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4"/>
  </p:notesMasterIdLst>
  <p:sldIdLst>
    <p:sldId id="256" r:id="rId2"/>
    <p:sldId id="257" r:id="rId3"/>
    <p:sldId id="293" r:id="rId4"/>
    <p:sldId id="258" r:id="rId5"/>
    <p:sldId id="286" r:id="rId6"/>
    <p:sldId id="298" r:id="rId7"/>
    <p:sldId id="297" r:id="rId8"/>
    <p:sldId id="294" r:id="rId9"/>
    <p:sldId id="287" r:id="rId10"/>
    <p:sldId id="288" r:id="rId11"/>
    <p:sldId id="289" r:id="rId12"/>
    <p:sldId id="291" r:id="rId13"/>
    <p:sldId id="261" r:id="rId14"/>
    <p:sldId id="302" r:id="rId15"/>
    <p:sldId id="303" r:id="rId16"/>
    <p:sldId id="300" r:id="rId17"/>
    <p:sldId id="301" r:id="rId18"/>
    <p:sldId id="285" r:id="rId19"/>
    <p:sldId id="290" r:id="rId20"/>
    <p:sldId id="292" r:id="rId21"/>
    <p:sldId id="259" r:id="rId22"/>
    <p:sldId id="299" r:id="rId23"/>
  </p:sldIdLst>
  <p:sldSz cx="10691813" cy="7559675"/>
  <p:notesSz cx="7559675" cy="10691813"/>
  <p:embeddedFontLst>
    <p:embeddedFont>
      <p:font typeface="Catamaran" panose="020B0604020202020204" charset="0"/>
      <p:regular r:id="rId25"/>
      <p:bold r:id="rId26"/>
    </p:embeddedFont>
    <p:embeddedFont>
      <p:font typeface="Roboto" panose="02000000000000000000" pitchFamily="2" charset="0"/>
      <p:regular r:id="rId27"/>
      <p:bold r:id="rId28"/>
      <p:italic r:id="rId29"/>
      <p:boldItalic r:id="rId30"/>
    </p:embeddedFont>
    <p:embeddedFont>
      <p:font typeface="Yeseva One" panose="020B0604020202020204" charset="0"/>
      <p:regular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CB8F0F5-26D6-4A2D-85DE-CD436B3A2E6D}">
  <a:tblStyle styleId="{CCB8F0F5-26D6-4A2D-85DE-CD436B3A2E6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4" d="100"/>
          <a:sy n="74" d="100"/>
        </p:scale>
        <p:origin x="1358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004515" y="685800"/>
            <a:ext cx="48498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ge44a45ae44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" name="Google Shape;72;ge44a45ae44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17687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962467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1322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e44a45ae44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e44a45ae44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43052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79258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282428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e5b56135d0_0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e5b56135d0_0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526208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e44a45ae44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e44a45ae44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645767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e44a45ae44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e44a45ae44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83645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" name="Google Shape;9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e44a45ae44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e44a45ae44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3849507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ge4decb630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" name="Google Shape;113;ge4decb630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e5b56135d0_0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e5b56135d0_0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494682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ge5b56135d0_0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" name="Google Shape;478;ge5b56135d0_0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97255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55645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952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58109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90422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e44a45ae4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04888" y="685800"/>
            <a:ext cx="48498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e44a45ae4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75479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15554" y="1824538"/>
            <a:ext cx="7260900" cy="3017100"/>
          </a:xfrm>
          <a:prstGeom prst="rect">
            <a:avLst/>
          </a:prstGeom>
        </p:spPr>
        <p:txBody>
          <a:bodyPr spcFirstLastPara="1" wrap="square" lIns="122000" tIns="122000" rIns="122000" bIns="1220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5550" y="5220963"/>
            <a:ext cx="7260900" cy="5145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364468" y="1625801"/>
            <a:ext cx="9963000" cy="2886000"/>
          </a:xfrm>
          <a:prstGeom prst="rect">
            <a:avLst/>
          </a:prstGeom>
        </p:spPr>
        <p:txBody>
          <a:bodyPr spcFirstLastPara="1" wrap="square" lIns="122000" tIns="122000" rIns="122000" bIns="1220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364468" y="4633192"/>
            <a:ext cx="9963000" cy="19122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381000" algn="ctr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49250" algn="ctr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">
    <p:bg>
      <p:bgPr>
        <a:solidFill>
          <a:schemeClr val="lt2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3"/>
          <p:cNvSpPr txBox="1">
            <a:spLocks noGrp="1"/>
          </p:cNvSpPr>
          <p:nvPr>
            <p:ph type="subTitle" idx="1"/>
          </p:nvPr>
        </p:nvSpPr>
        <p:spPr>
          <a:xfrm>
            <a:off x="2224800" y="2614350"/>
            <a:ext cx="6242400" cy="17238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title"/>
          </p:nvPr>
        </p:nvSpPr>
        <p:spPr>
          <a:xfrm>
            <a:off x="2224800" y="958900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/>
          <p:nvPr/>
        </p:nvSpPr>
        <p:spPr>
          <a:xfrm>
            <a:off x="2744675" y="5791325"/>
            <a:ext cx="5202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-GB" b="1">
                <a:solidFill>
                  <a:schemeClr val="dk2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GB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-GB" b="1">
                <a:solidFill>
                  <a:schemeClr val="dk2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GB" b="1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en-GB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rPr>
              <a:t>and infographics &amp; images by </a:t>
            </a:r>
            <a:r>
              <a:rPr lang="en-GB" b="1">
                <a:solidFill>
                  <a:schemeClr val="dk2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b="1">
              <a:solidFill>
                <a:schemeClr val="dk2"/>
              </a:solidFill>
              <a:highlight>
                <a:srgbClr val="DFDEFC"/>
              </a:highlight>
              <a:latin typeface="Catamaran"/>
              <a:ea typeface="Catamaran"/>
              <a:cs typeface="Catamaran"/>
              <a:sym typeface="Catamaran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">
    <p:bg>
      <p:bgPr>
        <a:solidFill>
          <a:schemeClr val="lt2"/>
        </a:solid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4"/>
          <p:cNvSpPr txBox="1">
            <a:spLocks noGrp="1"/>
          </p:cNvSpPr>
          <p:nvPr>
            <p:ph type="title"/>
          </p:nvPr>
        </p:nvSpPr>
        <p:spPr>
          <a:xfrm>
            <a:off x="1820850" y="493200"/>
            <a:ext cx="7050300" cy="4698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364468" y="3161354"/>
            <a:ext cx="9963000" cy="12375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title"/>
          </p:nvPr>
        </p:nvSpPr>
        <p:spPr>
          <a:xfrm>
            <a:off x="730875" y="493200"/>
            <a:ext cx="6908100" cy="4698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730875" y="1392925"/>
            <a:ext cx="9241200" cy="52842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274320" rtl="0">
              <a:spcBef>
                <a:spcPts val="0"/>
              </a:spcBef>
              <a:spcAft>
                <a:spcPts val="0"/>
              </a:spcAft>
              <a:buSzPts val="720"/>
              <a:buAutoNum type="arabicPeriod"/>
              <a:defRPr sz="1620"/>
            </a:lvl1pPr>
            <a:lvl2pPr marL="914400" lvl="1" indent="-264160" rtl="0">
              <a:spcBef>
                <a:spcPts val="0"/>
              </a:spcBef>
              <a:spcAft>
                <a:spcPts val="0"/>
              </a:spcAft>
              <a:buSzPts val="560"/>
              <a:buChar char="○"/>
              <a:defRPr sz="1620"/>
            </a:lvl2pPr>
            <a:lvl3pPr marL="1371600" lvl="2" indent="-264160" rtl="0">
              <a:spcBef>
                <a:spcPts val="0"/>
              </a:spcBef>
              <a:spcAft>
                <a:spcPts val="0"/>
              </a:spcAft>
              <a:buSzPts val="560"/>
              <a:buChar char="■"/>
              <a:defRPr/>
            </a:lvl3pPr>
            <a:lvl4pPr marL="1828800" lvl="3" indent="-264160" rtl="0">
              <a:spcBef>
                <a:spcPts val="0"/>
              </a:spcBef>
              <a:spcAft>
                <a:spcPts val="0"/>
              </a:spcAft>
              <a:buSzPts val="560"/>
              <a:buChar char="●"/>
              <a:defRPr/>
            </a:lvl4pPr>
            <a:lvl5pPr marL="2286000" lvl="4" indent="-264160" rtl="0">
              <a:spcBef>
                <a:spcPts val="0"/>
              </a:spcBef>
              <a:spcAft>
                <a:spcPts val="0"/>
              </a:spcAft>
              <a:buSzPts val="560"/>
              <a:buChar char="○"/>
              <a:defRPr/>
            </a:lvl5pPr>
            <a:lvl6pPr marL="2743200" lvl="5" indent="-264160" rtl="0">
              <a:spcBef>
                <a:spcPts val="0"/>
              </a:spcBef>
              <a:spcAft>
                <a:spcPts val="0"/>
              </a:spcAft>
              <a:buSzPts val="560"/>
              <a:buChar char="■"/>
              <a:defRPr/>
            </a:lvl6pPr>
            <a:lvl7pPr marL="3200400" lvl="6" indent="-264160" rtl="0">
              <a:spcBef>
                <a:spcPts val="0"/>
              </a:spcBef>
              <a:spcAft>
                <a:spcPts val="0"/>
              </a:spcAft>
              <a:buSzPts val="560"/>
              <a:buChar char="●"/>
              <a:defRPr/>
            </a:lvl7pPr>
            <a:lvl8pPr marL="3657600" lvl="7" indent="-264159" rtl="0">
              <a:spcBef>
                <a:spcPts val="0"/>
              </a:spcBef>
              <a:spcAft>
                <a:spcPts val="0"/>
              </a:spcAft>
              <a:buSzPts val="560"/>
              <a:buChar char="○"/>
              <a:defRPr/>
            </a:lvl8pPr>
            <a:lvl9pPr marL="4114800" lvl="8" indent="-264159" rtl="0">
              <a:spcBef>
                <a:spcPts val="0"/>
              </a:spcBef>
              <a:spcAft>
                <a:spcPts val="0"/>
              </a:spcAft>
              <a:buSzPts val="56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730800" y="493200"/>
            <a:ext cx="9963000" cy="8415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364468" y="1693927"/>
            <a:ext cx="4677000" cy="50214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5650483" y="1693927"/>
            <a:ext cx="4677000" cy="50214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7502400" y="363600"/>
            <a:ext cx="2840400" cy="39708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Font typeface="Yeseva One"/>
              <a:buNone/>
              <a:defRPr sz="3600">
                <a:latin typeface="Yeseva One"/>
                <a:ea typeface="Yeseva One"/>
                <a:cs typeface="Yeseva One"/>
                <a:sym typeface="Yesev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6"/>
          <p:cNvSpPr txBox="1"/>
          <p:nvPr/>
        </p:nvSpPr>
        <p:spPr>
          <a:xfrm>
            <a:off x="3557700" y="6849525"/>
            <a:ext cx="3591600" cy="3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rPr>
              <a:t>This template was created by </a:t>
            </a:r>
            <a:r>
              <a:rPr lang="en-GB" b="1">
                <a:solidFill>
                  <a:schemeClr val="dk2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endParaRPr>
              <a:solidFill>
                <a:schemeClr val="dk2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rgbClr val="FBFCEF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959475" y="1910700"/>
            <a:ext cx="4761000" cy="52842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Char char="●"/>
              <a:defRPr sz="1820"/>
            </a:lvl1pPr>
            <a:lvl2pPr marL="914400" lvl="1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○"/>
              <a:defRPr sz="1620"/>
            </a:lvl2pPr>
            <a:lvl3pPr marL="1371600" lvl="2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■"/>
              <a:defRPr>
                <a:solidFill>
                  <a:srgbClr val="868782"/>
                </a:solidFill>
              </a:defRPr>
            </a:lvl3pPr>
            <a:lvl4pPr marL="1828800" lvl="3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●"/>
              <a:defRPr/>
            </a:lvl4pPr>
            <a:lvl5pPr marL="2286000" lvl="4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○"/>
              <a:defRPr/>
            </a:lvl5pPr>
            <a:lvl6pPr marL="2743200" lvl="5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■"/>
              <a:defRPr/>
            </a:lvl6pPr>
            <a:lvl7pPr marL="3200400" lvl="6" indent="-26416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●"/>
              <a:defRPr/>
            </a:lvl7pPr>
            <a:lvl8pPr marL="3657600" lvl="7" indent="-264159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○"/>
              <a:defRPr/>
            </a:lvl8pPr>
            <a:lvl9pPr marL="4114800" lvl="8" indent="-264159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60"/>
              <a:buFont typeface="Roboto"/>
              <a:buChar char="■"/>
              <a:defRPr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2250750" y="493200"/>
            <a:ext cx="6190500" cy="4698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3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573245" y="661638"/>
            <a:ext cx="7446000" cy="60129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5346000" y="-184"/>
            <a:ext cx="5346000" cy="756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10447" y="1812541"/>
            <a:ext cx="4730100" cy="2178600"/>
          </a:xfrm>
          <a:prstGeom prst="rect">
            <a:avLst/>
          </a:prstGeom>
        </p:spPr>
        <p:txBody>
          <a:bodyPr spcFirstLastPara="1" wrap="square" lIns="122000" tIns="122000" rIns="122000" bIns="12200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56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10447" y="4120005"/>
            <a:ext cx="4730100" cy="1815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5775715" y="1064257"/>
            <a:ext cx="4486800" cy="54312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marL="457200" lvl="0" indent="-38100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4925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364468" y="6218168"/>
            <a:ext cx="7014300" cy="8892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64468" y="654105"/>
            <a:ext cx="9963000" cy="84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Yeseva One"/>
              <a:buNone/>
              <a:defRPr sz="3600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None/>
              <a:defRPr sz="37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64468" y="1693927"/>
            <a:ext cx="9963000" cy="502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lvl1pPr marL="457200" lvl="0" indent="-381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Catamaran"/>
              <a:buChar char="●"/>
              <a:defRPr sz="24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○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■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●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○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■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●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○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Catamaran"/>
              <a:buChar char="■"/>
              <a:defRPr sz="1900">
                <a:solidFill>
                  <a:schemeClr val="dk2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9906772" y="6854072"/>
            <a:ext cx="641400" cy="57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>
            <a:lvl1pPr lvl="0" algn="r">
              <a:buNone/>
              <a:defRPr sz="1300">
                <a:solidFill>
                  <a:schemeClr val="dk2"/>
                </a:solidFill>
              </a:defRPr>
            </a:lvl1pPr>
            <a:lvl2pPr lvl="1" algn="r">
              <a:buNone/>
              <a:defRPr sz="1300">
                <a:solidFill>
                  <a:schemeClr val="dk2"/>
                </a:solidFill>
              </a:defRPr>
            </a:lvl2pPr>
            <a:lvl3pPr lvl="2" algn="r">
              <a:buNone/>
              <a:defRPr sz="1300">
                <a:solidFill>
                  <a:schemeClr val="dk2"/>
                </a:solidFill>
              </a:defRPr>
            </a:lvl3pPr>
            <a:lvl4pPr lvl="3" algn="r">
              <a:buNone/>
              <a:defRPr sz="1300">
                <a:solidFill>
                  <a:schemeClr val="dk2"/>
                </a:solidFill>
              </a:defRPr>
            </a:lvl4pPr>
            <a:lvl5pPr lvl="4" algn="r">
              <a:buNone/>
              <a:defRPr sz="1300">
                <a:solidFill>
                  <a:schemeClr val="dk2"/>
                </a:solidFill>
              </a:defRPr>
            </a:lvl5pPr>
            <a:lvl6pPr lvl="5" algn="r">
              <a:buNone/>
              <a:defRPr sz="1300">
                <a:solidFill>
                  <a:schemeClr val="dk2"/>
                </a:solidFill>
              </a:defRPr>
            </a:lvl6pPr>
            <a:lvl7pPr lvl="6" algn="r">
              <a:buNone/>
              <a:defRPr sz="1300">
                <a:solidFill>
                  <a:schemeClr val="dk2"/>
                </a:solidFill>
              </a:defRPr>
            </a:lvl7pPr>
            <a:lvl8pPr lvl="7" algn="r">
              <a:buNone/>
              <a:defRPr sz="1300">
                <a:solidFill>
                  <a:schemeClr val="dk2"/>
                </a:solidFill>
              </a:defRPr>
            </a:lvl8pPr>
            <a:lvl9pPr lvl="8" algn="r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‹nº›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www2.ifrn.edu.br/ojs/index.php/RBEPT/issue/view/141" TargetMode="Externa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4" Type="http://schemas.microsoft.com/office/2007/relationships/hdphoto" Target="../media/hdphoto3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4" Type="http://schemas.microsoft.com/office/2007/relationships/hdphoto" Target="../media/hdphoto4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mailto:cristiane.cruz@ifrn.edu.br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Relationship Id="rId4" Type="http://schemas.openxmlformats.org/officeDocument/2006/relationships/hyperlink" Target="mailto:cristianebrito1978@gmail.com" TargetMode="Externa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5.png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12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.png"/><Relationship Id="rId11" Type="http://schemas.openxmlformats.org/officeDocument/2006/relationships/image" Target="../media/image17.jpeg"/><Relationship Id="rId5" Type="http://schemas.microsoft.com/office/2007/relationships/hdphoto" Target="../media/hdphoto2.wdp"/><Relationship Id="rId10" Type="http://schemas.openxmlformats.org/officeDocument/2006/relationships/image" Target="../media/image3.jpeg"/><Relationship Id="rId4" Type="http://schemas.openxmlformats.org/officeDocument/2006/relationships/image" Target="../media/image13.png"/><Relationship Id="rId9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jpeg"/><Relationship Id="rId5" Type="http://schemas.openxmlformats.org/officeDocument/2006/relationships/image" Target="../media/image20.png"/><Relationship Id="rId4" Type="http://schemas.openxmlformats.org/officeDocument/2006/relationships/image" Target="../media/image19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1.png"/><Relationship Id="rId4" Type="http://schemas.openxmlformats.org/officeDocument/2006/relationships/hyperlink" Target="https://www.uern.br/biblioteca/edicoesuern/default.asp?item=edicoes-uern-ebooks-2022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memoria.ifrn.edu.br/bitstream/handle/1044/2225/FORMA%C3%87%C3%83O%20DE%20PROFESSORES%20PARA%20A%20EDUCA%C3%87%C3%83O%20PROFISSIONAL.pdf?sequence=1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23"/>
          <p:cNvGrpSpPr/>
          <p:nvPr/>
        </p:nvGrpSpPr>
        <p:grpSpPr>
          <a:xfrm>
            <a:off x="-1148018" y="-2205196"/>
            <a:ext cx="12605910" cy="11268656"/>
            <a:chOff x="-1148018" y="-2205196"/>
            <a:chExt cx="12605910" cy="11268656"/>
          </a:xfrm>
        </p:grpSpPr>
        <p:sp>
          <p:nvSpPr>
            <p:cNvPr id="75" name="Google Shape;75;p23"/>
            <p:cNvSpPr/>
            <p:nvPr/>
          </p:nvSpPr>
          <p:spPr>
            <a:xfrm rot="-9115901" flipH="1">
              <a:off x="4894966" y="-2148886"/>
              <a:ext cx="6463178" cy="3327220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" name="Google Shape;76;p23"/>
            <p:cNvGrpSpPr/>
            <p:nvPr/>
          </p:nvGrpSpPr>
          <p:grpSpPr>
            <a:xfrm>
              <a:off x="-1148018" y="-2205196"/>
              <a:ext cx="12605910" cy="11268656"/>
              <a:chOff x="-1148018" y="-2205196"/>
              <a:chExt cx="12605910" cy="11268656"/>
            </a:xfrm>
          </p:grpSpPr>
          <p:sp>
            <p:nvSpPr>
              <p:cNvPr id="77" name="Google Shape;77;p23"/>
              <p:cNvSpPr/>
              <p:nvPr/>
            </p:nvSpPr>
            <p:spPr>
              <a:xfrm rot="7089280" flipH="1">
                <a:off x="6395547" y="4168139"/>
                <a:ext cx="6463441" cy="3327201"/>
              </a:xfrm>
              <a:custGeom>
                <a:avLst/>
                <a:gdLst/>
                <a:ahLst/>
                <a:cxnLst/>
                <a:rect l="l" t="t" r="r" b="b"/>
                <a:pathLst>
                  <a:path w="290526" h="138590" extrusionOk="0">
                    <a:moveTo>
                      <a:pt x="74803" y="1"/>
                    </a:moveTo>
                    <a:cubicBezTo>
                      <a:pt x="72471" y="1"/>
                      <a:pt x="70134" y="169"/>
                      <a:pt x="67811" y="508"/>
                    </a:cubicBezTo>
                    <a:cubicBezTo>
                      <a:pt x="56714" y="2100"/>
                      <a:pt x="46435" y="7512"/>
                      <a:pt x="37430" y="14243"/>
                    </a:cubicBezTo>
                    <a:cubicBezTo>
                      <a:pt x="25605" y="23203"/>
                      <a:pt x="15645" y="34709"/>
                      <a:pt x="9278" y="48126"/>
                    </a:cubicBezTo>
                    <a:cubicBezTo>
                      <a:pt x="3957" y="59268"/>
                      <a:pt x="1228" y="71502"/>
                      <a:pt x="591" y="83782"/>
                    </a:cubicBezTo>
                    <a:cubicBezTo>
                      <a:pt x="0" y="95516"/>
                      <a:pt x="182" y="108614"/>
                      <a:pt x="6913" y="118710"/>
                    </a:cubicBezTo>
                    <a:cubicBezTo>
                      <a:pt x="12280" y="126669"/>
                      <a:pt x="22467" y="131763"/>
                      <a:pt x="31336" y="134719"/>
                    </a:cubicBezTo>
                    <a:cubicBezTo>
                      <a:pt x="39533" y="137472"/>
                      <a:pt x="47945" y="138590"/>
                      <a:pt x="56454" y="138590"/>
                    </a:cubicBezTo>
                    <a:cubicBezTo>
                      <a:pt x="60314" y="138590"/>
                      <a:pt x="64194" y="138360"/>
                      <a:pt x="68084" y="137948"/>
                    </a:cubicBezTo>
                    <a:cubicBezTo>
                      <a:pt x="79999" y="136629"/>
                      <a:pt x="91597" y="130399"/>
                      <a:pt x="103330" y="127442"/>
                    </a:cubicBezTo>
                    <a:cubicBezTo>
                      <a:pt x="109858" y="125817"/>
                      <a:pt x="116643" y="124741"/>
                      <a:pt x="123379" y="124741"/>
                    </a:cubicBezTo>
                    <a:cubicBezTo>
                      <a:pt x="127954" y="124741"/>
                      <a:pt x="132507" y="125237"/>
                      <a:pt x="136940" y="126396"/>
                    </a:cubicBezTo>
                    <a:cubicBezTo>
                      <a:pt x="147218" y="129034"/>
                      <a:pt x="156269" y="135265"/>
                      <a:pt x="166820" y="137084"/>
                    </a:cubicBezTo>
                    <a:cubicBezTo>
                      <a:pt x="169369" y="137534"/>
                      <a:pt x="171962" y="137762"/>
                      <a:pt x="174556" y="137762"/>
                    </a:cubicBezTo>
                    <a:cubicBezTo>
                      <a:pt x="182187" y="137762"/>
                      <a:pt x="189819" y="135791"/>
                      <a:pt x="196337" y="131718"/>
                    </a:cubicBezTo>
                    <a:cubicBezTo>
                      <a:pt x="206251" y="125578"/>
                      <a:pt x="213392" y="115072"/>
                      <a:pt x="224307" y="110842"/>
                    </a:cubicBezTo>
                    <a:cubicBezTo>
                      <a:pt x="228616" y="109186"/>
                      <a:pt x="233100" y="108862"/>
                      <a:pt x="237611" y="108862"/>
                    </a:cubicBezTo>
                    <a:cubicBezTo>
                      <a:pt x="240515" y="108862"/>
                      <a:pt x="243431" y="108996"/>
                      <a:pt x="246319" y="108996"/>
                    </a:cubicBezTo>
                    <a:cubicBezTo>
                      <a:pt x="250399" y="108996"/>
                      <a:pt x="254423" y="108728"/>
                      <a:pt x="258280" y="107431"/>
                    </a:cubicBezTo>
                    <a:cubicBezTo>
                      <a:pt x="280293" y="100109"/>
                      <a:pt x="290526" y="76005"/>
                      <a:pt x="281475" y="54857"/>
                    </a:cubicBezTo>
                    <a:cubicBezTo>
                      <a:pt x="275654" y="41122"/>
                      <a:pt x="263829" y="30752"/>
                      <a:pt x="251276" y="22657"/>
                    </a:cubicBezTo>
                    <a:cubicBezTo>
                      <a:pt x="233948" y="11457"/>
                      <a:pt x="213760" y="1705"/>
                      <a:pt x="192778" y="1705"/>
                    </a:cubicBezTo>
                    <a:cubicBezTo>
                      <a:pt x="190245" y="1705"/>
                      <a:pt x="187701" y="1847"/>
                      <a:pt x="185149" y="2146"/>
                    </a:cubicBezTo>
                    <a:cubicBezTo>
                      <a:pt x="175325" y="3283"/>
                      <a:pt x="165865" y="6557"/>
                      <a:pt x="156178" y="8604"/>
                    </a:cubicBezTo>
                    <a:cubicBezTo>
                      <a:pt x="148252" y="10276"/>
                      <a:pt x="140199" y="11104"/>
                      <a:pt x="132120" y="11104"/>
                    </a:cubicBezTo>
                    <a:cubicBezTo>
                      <a:pt x="128332" y="11104"/>
                      <a:pt x="124538" y="10922"/>
                      <a:pt x="120749" y="10559"/>
                    </a:cubicBezTo>
                    <a:cubicBezTo>
                      <a:pt x="114746" y="9968"/>
                      <a:pt x="108833" y="8877"/>
                      <a:pt x="103012" y="7285"/>
                    </a:cubicBezTo>
                    <a:cubicBezTo>
                      <a:pt x="97327" y="5738"/>
                      <a:pt x="92097" y="2782"/>
                      <a:pt x="86457" y="1418"/>
                    </a:cubicBezTo>
                    <a:cubicBezTo>
                      <a:pt x="82636" y="477"/>
                      <a:pt x="78725" y="1"/>
                      <a:pt x="748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3"/>
              <p:cNvSpPr/>
              <p:nvPr/>
            </p:nvSpPr>
            <p:spPr>
              <a:xfrm rot="-2851091" flipH="1">
                <a:off x="-1472144" y="-1376758"/>
                <a:ext cx="5311680" cy="3654804"/>
              </a:xfrm>
              <a:custGeom>
                <a:avLst/>
                <a:gdLst/>
                <a:ahLst/>
                <a:cxnLst/>
                <a:rect l="l" t="t" r="r" b="b"/>
                <a:pathLst>
                  <a:path w="75138" h="43162" extrusionOk="0">
                    <a:moveTo>
                      <a:pt x="34335" y="1"/>
                    </a:moveTo>
                    <a:cubicBezTo>
                      <a:pt x="31923" y="1"/>
                      <a:pt x="29531" y="409"/>
                      <a:pt x="27616" y="1197"/>
                    </a:cubicBezTo>
                    <a:cubicBezTo>
                      <a:pt x="23030" y="7667"/>
                      <a:pt x="0" y="28292"/>
                      <a:pt x="16114" y="33870"/>
                    </a:cubicBezTo>
                    <a:cubicBezTo>
                      <a:pt x="22013" y="35903"/>
                      <a:pt x="28682" y="34440"/>
                      <a:pt x="34656" y="36820"/>
                    </a:cubicBezTo>
                    <a:cubicBezTo>
                      <a:pt x="40961" y="39342"/>
                      <a:pt x="46056" y="43161"/>
                      <a:pt x="52903" y="43161"/>
                    </a:cubicBezTo>
                    <a:cubicBezTo>
                      <a:pt x="53325" y="43161"/>
                      <a:pt x="53754" y="43147"/>
                      <a:pt x="54190" y="43116"/>
                    </a:cubicBezTo>
                    <a:cubicBezTo>
                      <a:pt x="60487" y="42695"/>
                      <a:pt x="62817" y="37539"/>
                      <a:pt x="63487" y="31936"/>
                    </a:cubicBezTo>
                    <a:cubicBezTo>
                      <a:pt x="64181" y="26086"/>
                      <a:pt x="66213" y="24797"/>
                      <a:pt x="69932" y="20533"/>
                    </a:cubicBezTo>
                    <a:cubicBezTo>
                      <a:pt x="73006" y="16988"/>
                      <a:pt x="75138" y="12253"/>
                      <a:pt x="71394" y="8560"/>
                    </a:cubicBezTo>
                    <a:cubicBezTo>
                      <a:pt x="69239" y="6431"/>
                      <a:pt x="66312" y="5987"/>
                      <a:pt x="63270" y="5987"/>
                    </a:cubicBezTo>
                    <a:cubicBezTo>
                      <a:pt x="61097" y="5987"/>
                      <a:pt x="58865" y="6213"/>
                      <a:pt x="56812" y="6213"/>
                    </a:cubicBezTo>
                    <a:cubicBezTo>
                      <a:pt x="56384" y="6213"/>
                      <a:pt x="55964" y="6204"/>
                      <a:pt x="55554" y="6180"/>
                    </a:cubicBezTo>
                    <a:cubicBezTo>
                      <a:pt x="52034" y="5982"/>
                      <a:pt x="48315" y="5461"/>
                      <a:pt x="45341" y="3750"/>
                    </a:cubicBezTo>
                    <a:cubicBezTo>
                      <a:pt x="43680" y="2784"/>
                      <a:pt x="41944" y="1470"/>
                      <a:pt x="40085" y="850"/>
                    </a:cubicBezTo>
                    <a:cubicBezTo>
                      <a:pt x="38326" y="279"/>
                      <a:pt x="36324" y="1"/>
                      <a:pt x="343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3"/>
              <p:cNvSpPr/>
              <p:nvPr/>
            </p:nvSpPr>
            <p:spPr>
              <a:xfrm>
                <a:off x="-1148018" y="5500867"/>
                <a:ext cx="3175975" cy="3071595"/>
              </a:xfrm>
              <a:custGeom>
                <a:avLst/>
                <a:gdLst/>
                <a:ahLst/>
                <a:cxnLst/>
                <a:rect l="l" t="t" r="r" b="b"/>
                <a:pathLst>
                  <a:path w="31782" h="32734" extrusionOk="0">
                    <a:moveTo>
                      <a:pt x="17963" y="1"/>
                    </a:moveTo>
                    <a:cubicBezTo>
                      <a:pt x="15808" y="1"/>
                      <a:pt x="13697" y="349"/>
                      <a:pt x="11652" y="1047"/>
                    </a:cubicBezTo>
                    <a:cubicBezTo>
                      <a:pt x="5455" y="3079"/>
                      <a:pt x="1" y="8236"/>
                      <a:pt x="199" y="15226"/>
                    </a:cubicBezTo>
                    <a:cubicBezTo>
                      <a:pt x="323" y="20184"/>
                      <a:pt x="3918" y="25787"/>
                      <a:pt x="7562" y="28910"/>
                    </a:cubicBezTo>
                    <a:cubicBezTo>
                      <a:pt x="10661" y="31601"/>
                      <a:pt x="13441" y="32733"/>
                      <a:pt x="17019" y="32733"/>
                    </a:cubicBezTo>
                    <a:cubicBezTo>
                      <a:pt x="17792" y="32733"/>
                      <a:pt x="18602" y="32680"/>
                      <a:pt x="19461" y="32579"/>
                    </a:cubicBezTo>
                    <a:cubicBezTo>
                      <a:pt x="25559" y="31835"/>
                      <a:pt x="31781" y="28117"/>
                      <a:pt x="30220" y="21325"/>
                    </a:cubicBezTo>
                    <a:cubicBezTo>
                      <a:pt x="29575" y="18474"/>
                      <a:pt x="28534" y="15796"/>
                      <a:pt x="28013" y="12871"/>
                    </a:cubicBezTo>
                    <a:cubicBezTo>
                      <a:pt x="27517" y="10219"/>
                      <a:pt x="27716" y="7095"/>
                      <a:pt x="26451" y="4616"/>
                    </a:cubicBezTo>
                    <a:cubicBezTo>
                      <a:pt x="24815" y="1394"/>
                      <a:pt x="21692" y="154"/>
                      <a:pt x="18395" y="5"/>
                    </a:cubicBezTo>
                    <a:cubicBezTo>
                      <a:pt x="18251" y="2"/>
                      <a:pt x="18107" y="1"/>
                      <a:pt x="179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3"/>
              <p:cNvSpPr/>
              <p:nvPr/>
            </p:nvSpPr>
            <p:spPr>
              <a:xfrm rot="7727934" flipH="1">
                <a:off x="795296" y="6140601"/>
                <a:ext cx="1100626" cy="515633"/>
              </a:xfrm>
              <a:custGeom>
                <a:avLst/>
                <a:gdLst/>
                <a:ahLst/>
                <a:cxnLst/>
                <a:rect l="l" t="t" r="r" b="b"/>
                <a:pathLst>
                  <a:path w="12199" h="5716" extrusionOk="0">
                    <a:moveTo>
                      <a:pt x="10555" y="426"/>
                    </a:moveTo>
                    <a:cubicBezTo>
                      <a:pt x="10971" y="505"/>
                      <a:pt x="11387" y="584"/>
                      <a:pt x="11802" y="663"/>
                    </a:cubicBezTo>
                    <a:cubicBezTo>
                      <a:pt x="11240" y="738"/>
                      <a:pt x="10695" y="813"/>
                      <a:pt x="10151" y="905"/>
                    </a:cubicBezTo>
                    <a:lnTo>
                      <a:pt x="10151" y="905"/>
                    </a:lnTo>
                    <a:cubicBezTo>
                      <a:pt x="10219" y="813"/>
                      <a:pt x="10224" y="742"/>
                      <a:pt x="10317" y="742"/>
                    </a:cubicBezTo>
                    <a:cubicBezTo>
                      <a:pt x="10396" y="584"/>
                      <a:pt x="10476" y="505"/>
                      <a:pt x="10555" y="426"/>
                    </a:cubicBezTo>
                    <a:close/>
                    <a:moveTo>
                      <a:pt x="10060" y="327"/>
                    </a:moveTo>
                    <a:cubicBezTo>
                      <a:pt x="10218" y="426"/>
                      <a:pt x="10317" y="426"/>
                      <a:pt x="10476" y="426"/>
                    </a:cubicBezTo>
                    <a:cubicBezTo>
                      <a:pt x="10396" y="505"/>
                      <a:pt x="10317" y="584"/>
                      <a:pt x="10218" y="663"/>
                    </a:cubicBezTo>
                    <a:cubicBezTo>
                      <a:pt x="10218" y="742"/>
                      <a:pt x="10139" y="742"/>
                      <a:pt x="10060" y="822"/>
                    </a:cubicBezTo>
                    <a:lnTo>
                      <a:pt x="10060" y="921"/>
                    </a:lnTo>
                    <a:cubicBezTo>
                      <a:pt x="9981" y="921"/>
                      <a:pt x="9981" y="921"/>
                      <a:pt x="9981" y="1000"/>
                    </a:cubicBezTo>
                    <a:cubicBezTo>
                      <a:pt x="9723" y="1000"/>
                      <a:pt x="9486" y="1079"/>
                      <a:pt x="9228" y="1158"/>
                    </a:cubicBezTo>
                    <a:cubicBezTo>
                      <a:pt x="9486" y="822"/>
                      <a:pt x="9822" y="584"/>
                      <a:pt x="10060" y="327"/>
                    </a:cubicBezTo>
                    <a:close/>
                    <a:moveTo>
                      <a:pt x="9981" y="327"/>
                    </a:moveTo>
                    <a:cubicBezTo>
                      <a:pt x="9644" y="584"/>
                      <a:pt x="9406" y="822"/>
                      <a:pt x="9070" y="1158"/>
                    </a:cubicBezTo>
                    <a:cubicBezTo>
                      <a:pt x="8911" y="1237"/>
                      <a:pt x="8654" y="1237"/>
                      <a:pt x="8495" y="1317"/>
                    </a:cubicBezTo>
                    <a:lnTo>
                      <a:pt x="8575" y="1237"/>
                    </a:lnTo>
                    <a:cubicBezTo>
                      <a:pt x="8654" y="1079"/>
                      <a:pt x="8832" y="921"/>
                      <a:pt x="8911" y="822"/>
                    </a:cubicBezTo>
                    <a:cubicBezTo>
                      <a:pt x="9070" y="584"/>
                      <a:pt x="9406" y="426"/>
                      <a:pt x="9644" y="327"/>
                    </a:cubicBezTo>
                    <a:close/>
                    <a:moveTo>
                      <a:pt x="11703" y="742"/>
                    </a:moveTo>
                    <a:lnTo>
                      <a:pt x="11703" y="742"/>
                    </a:lnTo>
                    <a:cubicBezTo>
                      <a:pt x="11387" y="921"/>
                      <a:pt x="10971" y="1158"/>
                      <a:pt x="10634" y="1416"/>
                    </a:cubicBezTo>
                    <a:cubicBezTo>
                      <a:pt x="10476" y="1317"/>
                      <a:pt x="10396" y="1317"/>
                      <a:pt x="10317" y="1237"/>
                    </a:cubicBezTo>
                    <a:cubicBezTo>
                      <a:pt x="10218" y="1237"/>
                      <a:pt x="10139" y="1237"/>
                      <a:pt x="10139" y="1158"/>
                    </a:cubicBezTo>
                    <a:cubicBezTo>
                      <a:pt x="10060" y="1158"/>
                      <a:pt x="9981" y="1079"/>
                      <a:pt x="9981" y="1079"/>
                    </a:cubicBezTo>
                    <a:cubicBezTo>
                      <a:pt x="10555" y="921"/>
                      <a:pt x="11129" y="822"/>
                      <a:pt x="11703" y="742"/>
                    </a:cubicBezTo>
                    <a:close/>
                    <a:moveTo>
                      <a:pt x="9901" y="1079"/>
                    </a:moveTo>
                    <a:cubicBezTo>
                      <a:pt x="9981" y="1237"/>
                      <a:pt x="10139" y="1237"/>
                      <a:pt x="10218" y="1317"/>
                    </a:cubicBezTo>
                    <a:cubicBezTo>
                      <a:pt x="10396" y="1317"/>
                      <a:pt x="10476" y="1416"/>
                      <a:pt x="10555" y="1416"/>
                    </a:cubicBezTo>
                    <a:cubicBezTo>
                      <a:pt x="10476" y="1416"/>
                      <a:pt x="10396" y="1495"/>
                      <a:pt x="10317" y="1574"/>
                    </a:cubicBezTo>
                    <a:cubicBezTo>
                      <a:pt x="10139" y="1495"/>
                      <a:pt x="10060" y="1495"/>
                      <a:pt x="9901" y="1416"/>
                    </a:cubicBezTo>
                    <a:cubicBezTo>
                      <a:pt x="9723" y="1317"/>
                      <a:pt x="9644" y="1237"/>
                      <a:pt x="9486" y="1158"/>
                    </a:cubicBezTo>
                    <a:cubicBezTo>
                      <a:pt x="9644" y="1158"/>
                      <a:pt x="9822" y="1158"/>
                      <a:pt x="9901" y="1079"/>
                    </a:cubicBezTo>
                    <a:close/>
                    <a:moveTo>
                      <a:pt x="9149" y="247"/>
                    </a:moveTo>
                    <a:cubicBezTo>
                      <a:pt x="9327" y="247"/>
                      <a:pt x="9406" y="247"/>
                      <a:pt x="9565" y="327"/>
                    </a:cubicBezTo>
                    <a:cubicBezTo>
                      <a:pt x="9327" y="426"/>
                      <a:pt x="9070" y="584"/>
                      <a:pt x="8911" y="742"/>
                    </a:cubicBezTo>
                    <a:cubicBezTo>
                      <a:pt x="8832" y="822"/>
                      <a:pt x="8654" y="1000"/>
                      <a:pt x="8575" y="1079"/>
                    </a:cubicBezTo>
                    <a:cubicBezTo>
                      <a:pt x="8575" y="1158"/>
                      <a:pt x="8495" y="1237"/>
                      <a:pt x="8416" y="1317"/>
                    </a:cubicBezTo>
                    <a:lnTo>
                      <a:pt x="8337" y="1416"/>
                    </a:lnTo>
                    <a:cubicBezTo>
                      <a:pt x="8238" y="1416"/>
                      <a:pt x="8159" y="1416"/>
                      <a:pt x="8080" y="1495"/>
                    </a:cubicBezTo>
                    <a:cubicBezTo>
                      <a:pt x="8159" y="1416"/>
                      <a:pt x="8159" y="1416"/>
                      <a:pt x="8238" y="1317"/>
                    </a:cubicBezTo>
                    <a:cubicBezTo>
                      <a:pt x="8416" y="1237"/>
                      <a:pt x="8495" y="1079"/>
                      <a:pt x="8575" y="921"/>
                    </a:cubicBezTo>
                    <a:cubicBezTo>
                      <a:pt x="8733" y="663"/>
                      <a:pt x="8991" y="426"/>
                      <a:pt x="9149" y="247"/>
                    </a:cubicBezTo>
                    <a:lnTo>
                      <a:pt x="9149" y="247"/>
                    </a:lnTo>
                    <a:cubicBezTo>
                      <a:pt x="8911" y="426"/>
                      <a:pt x="8733" y="584"/>
                      <a:pt x="8575" y="822"/>
                    </a:cubicBezTo>
                    <a:cubicBezTo>
                      <a:pt x="8495" y="1000"/>
                      <a:pt x="8416" y="1079"/>
                      <a:pt x="8238" y="1237"/>
                    </a:cubicBezTo>
                    <a:cubicBezTo>
                      <a:pt x="8159" y="1317"/>
                      <a:pt x="8080" y="1317"/>
                      <a:pt x="8000" y="1416"/>
                    </a:cubicBezTo>
                    <a:cubicBezTo>
                      <a:pt x="7921" y="1495"/>
                      <a:pt x="7921" y="1495"/>
                      <a:pt x="7842" y="1574"/>
                    </a:cubicBezTo>
                    <a:cubicBezTo>
                      <a:pt x="7664" y="1574"/>
                      <a:pt x="7585" y="1653"/>
                      <a:pt x="7426" y="1653"/>
                    </a:cubicBezTo>
                    <a:cubicBezTo>
                      <a:pt x="7505" y="1574"/>
                      <a:pt x="7585" y="1495"/>
                      <a:pt x="7664" y="1416"/>
                    </a:cubicBezTo>
                    <a:cubicBezTo>
                      <a:pt x="7743" y="1237"/>
                      <a:pt x="7842" y="1079"/>
                      <a:pt x="8000" y="822"/>
                    </a:cubicBezTo>
                    <a:cubicBezTo>
                      <a:pt x="8080" y="663"/>
                      <a:pt x="8238" y="505"/>
                      <a:pt x="8416" y="426"/>
                    </a:cubicBezTo>
                    <a:cubicBezTo>
                      <a:pt x="8575" y="327"/>
                      <a:pt x="8654" y="247"/>
                      <a:pt x="8832" y="247"/>
                    </a:cubicBezTo>
                    <a:close/>
                    <a:moveTo>
                      <a:pt x="8654" y="247"/>
                    </a:moveTo>
                    <a:cubicBezTo>
                      <a:pt x="8416" y="327"/>
                      <a:pt x="8159" y="505"/>
                      <a:pt x="8000" y="742"/>
                    </a:cubicBezTo>
                    <a:cubicBezTo>
                      <a:pt x="7842" y="921"/>
                      <a:pt x="7743" y="1079"/>
                      <a:pt x="7664" y="1237"/>
                    </a:cubicBezTo>
                    <a:cubicBezTo>
                      <a:pt x="7585" y="1317"/>
                      <a:pt x="7505" y="1416"/>
                      <a:pt x="7505" y="1495"/>
                    </a:cubicBezTo>
                    <a:lnTo>
                      <a:pt x="7248" y="1733"/>
                    </a:lnTo>
                    <a:cubicBezTo>
                      <a:pt x="7169" y="1733"/>
                      <a:pt x="7089" y="1812"/>
                      <a:pt x="7010" y="1812"/>
                    </a:cubicBezTo>
                    <a:cubicBezTo>
                      <a:pt x="7089" y="1733"/>
                      <a:pt x="7089" y="1733"/>
                      <a:pt x="7169" y="1653"/>
                    </a:cubicBezTo>
                    <a:cubicBezTo>
                      <a:pt x="7347" y="1495"/>
                      <a:pt x="7426" y="1317"/>
                      <a:pt x="7585" y="1079"/>
                    </a:cubicBezTo>
                    <a:cubicBezTo>
                      <a:pt x="7664" y="921"/>
                      <a:pt x="7842" y="742"/>
                      <a:pt x="8000" y="505"/>
                    </a:cubicBezTo>
                    <a:cubicBezTo>
                      <a:pt x="8080" y="426"/>
                      <a:pt x="8159" y="327"/>
                      <a:pt x="8337" y="247"/>
                    </a:cubicBezTo>
                    <a:close/>
                    <a:moveTo>
                      <a:pt x="9327" y="1237"/>
                    </a:moveTo>
                    <a:cubicBezTo>
                      <a:pt x="9486" y="1237"/>
                      <a:pt x="9565" y="1317"/>
                      <a:pt x="9644" y="1317"/>
                    </a:cubicBezTo>
                    <a:cubicBezTo>
                      <a:pt x="9723" y="1416"/>
                      <a:pt x="9822" y="1416"/>
                      <a:pt x="9901" y="1495"/>
                    </a:cubicBezTo>
                    <a:cubicBezTo>
                      <a:pt x="10060" y="1495"/>
                      <a:pt x="10139" y="1574"/>
                      <a:pt x="10218" y="1574"/>
                    </a:cubicBezTo>
                    <a:cubicBezTo>
                      <a:pt x="9981" y="1733"/>
                      <a:pt x="9644" y="1911"/>
                      <a:pt x="9406" y="2069"/>
                    </a:cubicBezTo>
                    <a:lnTo>
                      <a:pt x="8911" y="2069"/>
                    </a:lnTo>
                    <a:cubicBezTo>
                      <a:pt x="8654" y="2069"/>
                      <a:pt x="8495" y="1990"/>
                      <a:pt x="8238" y="1990"/>
                    </a:cubicBezTo>
                    <a:cubicBezTo>
                      <a:pt x="7977" y="1925"/>
                      <a:pt x="7702" y="1792"/>
                      <a:pt x="7425" y="1792"/>
                    </a:cubicBezTo>
                    <a:cubicBezTo>
                      <a:pt x="7366" y="1792"/>
                      <a:pt x="7307" y="1798"/>
                      <a:pt x="7248" y="1812"/>
                    </a:cubicBezTo>
                    <a:cubicBezTo>
                      <a:pt x="7585" y="1733"/>
                      <a:pt x="7842" y="1653"/>
                      <a:pt x="8159" y="1574"/>
                    </a:cubicBezTo>
                    <a:cubicBezTo>
                      <a:pt x="8337" y="1574"/>
                      <a:pt x="8495" y="1574"/>
                      <a:pt x="8654" y="1653"/>
                    </a:cubicBezTo>
                    <a:cubicBezTo>
                      <a:pt x="8832" y="1733"/>
                      <a:pt x="8991" y="1733"/>
                      <a:pt x="9149" y="1733"/>
                    </a:cubicBezTo>
                    <a:cubicBezTo>
                      <a:pt x="8991" y="1733"/>
                      <a:pt x="8733" y="1653"/>
                      <a:pt x="8575" y="1574"/>
                    </a:cubicBezTo>
                    <a:cubicBezTo>
                      <a:pt x="8495" y="1574"/>
                      <a:pt x="8495" y="1495"/>
                      <a:pt x="8416" y="1495"/>
                    </a:cubicBezTo>
                    <a:cubicBezTo>
                      <a:pt x="8575" y="1416"/>
                      <a:pt x="8832" y="1317"/>
                      <a:pt x="9070" y="1317"/>
                    </a:cubicBezTo>
                    <a:cubicBezTo>
                      <a:pt x="9149" y="1317"/>
                      <a:pt x="9149" y="1237"/>
                      <a:pt x="9149" y="1237"/>
                    </a:cubicBezTo>
                    <a:close/>
                    <a:moveTo>
                      <a:pt x="7832" y="188"/>
                    </a:moveTo>
                    <a:cubicBezTo>
                      <a:pt x="7976" y="188"/>
                      <a:pt x="8119" y="208"/>
                      <a:pt x="8238" y="247"/>
                    </a:cubicBezTo>
                    <a:cubicBezTo>
                      <a:pt x="8000" y="426"/>
                      <a:pt x="7743" y="663"/>
                      <a:pt x="7585" y="921"/>
                    </a:cubicBezTo>
                    <a:cubicBezTo>
                      <a:pt x="7426" y="1158"/>
                      <a:pt x="7347" y="1317"/>
                      <a:pt x="7169" y="1495"/>
                    </a:cubicBezTo>
                    <a:cubicBezTo>
                      <a:pt x="7010" y="1733"/>
                      <a:pt x="6852" y="1812"/>
                      <a:pt x="6674" y="1911"/>
                    </a:cubicBezTo>
                    <a:lnTo>
                      <a:pt x="6594" y="1911"/>
                    </a:lnTo>
                    <a:lnTo>
                      <a:pt x="6594" y="1990"/>
                    </a:lnTo>
                    <a:cubicBezTo>
                      <a:pt x="6357" y="2069"/>
                      <a:pt x="6099" y="2148"/>
                      <a:pt x="5862" y="2228"/>
                    </a:cubicBezTo>
                    <a:cubicBezTo>
                      <a:pt x="6436" y="1574"/>
                      <a:pt x="6594" y="505"/>
                      <a:pt x="7426" y="247"/>
                    </a:cubicBezTo>
                    <a:cubicBezTo>
                      <a:pt x="7545" y="208"/>
                      <a:pt x="7689" y="188"/>
                      <a:pt x="7832" y="188"/>
                    </a:cubicBezTo>
                    <a:close/>
                    <a:moveTo>
                      <a:pt x="7619" y="1913"/>
                    </a:moveTo>
                    <a:cubicBezTo>
                      <a:pt x="7882" y="1913"/>
                      <a:pt x="8130" y="2015"/>
                      <a:pt x="8416" y="2069"/>
                    </a:cubicBezTo>
                    <a:cubicBezTo>
                      <a:pt x="8654" y="2148"/>
                      <a:pt x="8911" y="2148"/>
                      <a:pt x="9228" y="2148"/>
                    </a:cubicBezTo>
                    <a:cubicBezTo>
                      <a:pt x="9149" y="2148"/>
                      <a:pt x="9070" y="2228"/>
                      <a:pt x="8991" y="2228"/>
                    </a:cubicBezTo>
                    <a:cubicBezTo>
                      <a:pt x="8911" y="2243"/>
                      <a:pt x="8832" y="2249"/>
                      <a:pt x="8753" y="2249"/>
                    </a:cubicBezTo>
                    <a:cubicBezTo>
                      <a:pt x="8419" y="2249"/>
                      <a:pt x="8098" y="2133"/>
                      <a:pt x="7842" y="2069"/>
                    </a:cubicBezTo>
                    <a:cubicBezTo>
                      <a:pt x="7585" y="1990"/>
                      <a:pt x="7426" y="1990"/>
                      <a:pt x="7248" y="1990"/>
                    </a:cubicBezTo>
                    <a:cubicBezTo>
                      <a:pt x="7378" y="1934"/>
                      <a:pt x="7500" y="1913"/>
                      <a:pt x="7619" y="1913"/>
                    </a:cubicBezTo>
                    <a:close/>
                    <a:moveTo>
                      <a:pt x="7248" y="247"/>
                    </a:moveTo>
                    <a:cubicBezTo>
                      <a:pt x="6931" y="327"/>
                      <a:pt x="6674" y="663"/>
                      <a:pt x="6515" y="1000"/>
                    </a:cubicBezTo>
                    <a:cubicBezTo>
                      <a:pt x="6258" y="1416"/>
                      <a:pt x="6099" y="1990"/>
                      <a:pt x="5684" y="2307"/>
                    </a:cubicBezTo>
                    <a:cubicBezTo>
                      <a:pt x="5604" y="2307"/>
                      <a:pt x="5604" y="2406"/>
                      <a:pt x="5525" y="2406"/>
                    </a:cubicBezTo>
                    <a:lnTo>
                      <a:pt x="5446" y="2406"/>
                    </a:lnTo>
                    <a:lnTo>
                      <a:pt x="5446" y="2485"/>
                    </a:lnTo>
                    <a:cubicBezTo>
                      <a:pt x="5188" y="2564"/>
                      <a:pt x="4951" y="2643"/>
                      <a:pt x="4693" y="2723"/>
                    </a:cubicBezTo>
                    <a:cubicBezTo>
                      <a:pt x="4773" y="2643"/>
                      <a:pt x="4872" y="2485"/>
                      <a:pt x="4872" y="2406"/>
                    </a:cubicBezTo>
                    <a:cubicBezTo>
                      <a:pt x="5030" y="2148"/>
                      <a:pt x="5030" y="1911"/>
                      <a:pt x="5109" y="1574"/>
                    </a:cubicBezTo>
                    <a:cubicBezTo>
                      <a:pt x="5188" y="1158"/>
                      <a:pt x="5367" y="742"/>
                      <a:pt x="5763" y="426"/>
                    </a:cubicBezTo>
                    <a:cubicBezTo>
                      <a:pt x="6099" y="327"/>
                      <a:pt x="6515" y="247"/>
                      <a:pt x="6931" y="247"/>
                    </a:cubicBezTo>
                    <a:cubicBezTo>
                      <a:pt x="6753" y="327"/>
                      <a:pt x="6515" y="505"/>
                      <a:pt x="6436" y="742"/>
                    </a:cubicBezTo>
                    <a:cubicBezTo>
                      <a:pt x="6258" y="822"/>
                      <a:pt x="6179" y="1000"/>
                      <a:pt x="6099" y="1158"/>
                    </a:cubicBezTo>
                    <a:cubicBezTo>
                      <a:pt x="6099" y="1237"/>
                      <a:pt x="6020" y="1317"/>
                      <a:pt x="6020" y="1416"/>
                    </a:cubicBezTo>
                    <a:cubicBezTo>
                      <a:pt x="5941" y="1495"/>
                      <a:pt x="5862" y="1653"/>
                      <a:pt x="5862" y="1733"/>
                    </a:cubicBezTo>
                    <a:lnTo>
                      <a:pt x="5941" y="1733"/>
                    </a:lnTo>
                    <a:cubicBezTo>
                      <a:pt x="5941" y="1653"/>
                      <a:pt x="6020" y="1574"/>
                      <a:pt x="6020" y="1495"/>
                    </a:cubicBezTo>
                    <a:cubicBezTo>
                      <a:pt x="6099" y="1416"/>
                      <a:pt x="6099" y="1317"/>
                      <a:pt x="6179" y="1237"/>
                    </a:cubicBezTo>
                    <a:cubicBezTo>
                      <a:pt x="6258" y="1079"/>
                      <a:pt x="6357" y="921"/>
                      <a:pt x="6436" y="822"/>
                    </a:cubicBezTo>
                    <a:cubicBezTo>
                      <a:pt x="6594" y="584"/>
                      <a:pt x="6852" y="426"/>
                      <a:pt x="7010" y="247"/>
                    </a:cubicBezTo>
                    <a:close/>
                    <a:moveTo>
                      <a:pt x="7169" y="1990"/>
                    </a:moveTo>
                    <a:cubicBezTo>
                      <a:pt x="7426" y="2069"/>
                      <a:pt x="7664" y="2069"/>
                      <a:pt x="7921" y="2148"/>
                    </a:cubicBezTo>
                    <a:cubicBezTo>
                      <a:pt x="8238" y="2228"/>
                      <a:pt x="8575" y="2307"/>
                      <a:pt x="8911" y="2307"/>
                    </a:cubicBezTo>
                    <a:cubicBezTo>
                      <a:pt x="8575" y="2485"/>
                      <a:pt x="8159" y="2723"/>
                      <a:pt x="7842" y="2901"/>
                    </a:cubicBezTo>
                    <a:cubicBezTo>
                      <a:pt x="7585" y="2901"/>
                      <a:pt x="7426" y="2980"/>
                      <a:pt x="7169" y="2980"/>
                    </a:cubicBezTo>
                    <a:cubicBezTo>
                      <a:pt x="6852" y="2980"/>
                      <a:pt x="6515" y="2980"/>
                      <a:pt x="6179" y="2901"/>
                    </a:cubicBezTo>
                    <a:cubicBezTo>
                      <a:pt x="5986" y="2821"/>
                      <a:pt x="5676" y="2701"/>
                      <a:pt x="5344" y="2701"/>
                    </a:cubicBezTo>
                    <a:cubicBezTo>
                      <a:pt x="5266" y="2701"/>
                      <a:pt x="5188" y="2708"/>
                      <a:pt x="5109" y="2723"/>
                    </a:cubicBezTo>
                    <a:cubicBezTo>
                      <a:pt x="5367" y="2564"/>
                      <a:pt x="5604" y="2485"/>
                      <a:pt x="5862" y="2406"/>
                    </a:cubicBezTo>
                    <a:cubicBezTo>
                      <a:pt x="5976" y="2378"/>
                      <a:pt x="6089" y="2367"/>
                      <a:pt x="6200" y="2367"/>
                    </a:cubicBezTo>
                    <a:cubicBezTo>
                      <a:pt x="6699" y="2367"/>
                      <a:pt x="7166" y="2596"/>
                      <a:pt x="7636" y="2596"/>
                    </a:cubicBezTo>
                    <a:cubicBezTo>
                      <a:pt x="7731" y="2596"/>
                      <a:pt x="7826" y="2587"/>
                      <a:pt x="7921" y="2564"/>
                    </a:cubicBezTo>
                    <a:lnTo>
                      <a:pt x="7921" y="2564"/>
                    </a:lnTo>
                    <a:cubicBezTo>
                      <a:pt x="7871" y="2571"/>
                      <a:pt x="7820" y="2574"/>
                      <a:pt x="7768" y="2574"/>
                    </a:cubicBezTo>
                    <a:cubicBezTo>
                      <a:pt x="7281" y="2574"/>
                      <a:pt x="6739" y="2297"/>
                      <a:pt x="6253" y="2297"/>
                    </a:cubicBezTo>
                    <a:cubicBezTo>
                      <a:pt x="6201" y="2297"/>
                      <a:pt x="6150" y="2300"/>
                      <a:pt x="6099" y="2307"/>
                    </a:cubicBezTo>
                    <a:cubicBezTo>
                      <a:pt x="6357" y="2148"/>
                      <a:pt x="6594" y="2069"/>
                      <a:pt x="6852" y="1990"/>
                    </a:cubicBezTo>
                    <a:close/>
                    <a:moveTo>
                      <a:pt x="5604" y="505"/>
                    </a:moveTo>
                    <a:cubicBezTo>
                      <a:pt x="5367" y="663"/>
                      <a:pt x="5188" y="1079"/>
                      <a:pt x="5109" y="1317"/>
                    </a:cubicBezTo>
                    <a:cubicBezTo>
                      <a:pt x="5030" y="1653"/>
                      <a:pt x="4951" y="1911"/>
                      <a:pt x="4872" y="2228"/>
                    </a:cubicBezTo>
                    <a:cubicBezTo>
                      <a:pt x="4872" y="2307"/>
                      <a:pt x="4773" y="2485"/>
                      <a:pt x="4693" y="2564"/>
                    </a:cubicBezTo>
                    <a:cubicBezTo>
                      <a:pt x="4693" y="2643"/>
                      <a:pt x="4614" y="2723"/>
                      <a:pt x="4535" y="2802"/>
                    </a:cubicBezTo>
                    <a:cubicBezTo>
                      <a:pt x="4535" y="2867"/>
                      <a:pt x="4501" y="2889"/>
                      <a:pt x="4456" y="2897"/>
                    </a:cubicBezTo>
                    <a:lnTo>
                      <a:pt x="4456" y="2897"/>
                    </a:lnTo>
                    <a:cubicBezTo>
                      <a:pt x="4456" y="2802"/>
                      <a:pt x="4455" y="2802"/>
                      <a:pt x="4377" y="2802"/>
                    </a:cubicBezTo>
                    <a:cubicBezTo>
                      <a:pt x="4377" y="2901"/>
                      <a:pt x="4377" y="2901"/>
                      <a:pt x="4278" y="2980"/>
                    </a:cubicBezTo>
                    <a:cubicBezTo>
                      <a:pt x="3961" y="3139"/>
                      <a:pt x="3624" y="3297"/>
                      <a:pt x="3386" y="3475"/>
                    </a:cubicBezTo>
                    <a:cubicBezTo>
                      <a:pt x="3466" y="3297"/>
                      <a:pt x="3545" y="3139"/>
                      <a:pt x="3624" y="2980"/>
                    </a:cubicBezTo>
                    <a:cubicBezTo>
                      <a:pt x="3703" y="2723"/>
                      <a:pt x="3782" y="2485"/>
                      <a:pt x="3881" y="2228"/>
                    </a:cubicBezTo>
                    <a:cubicBezTo>
                      <a:pt x="4040" y="1733"/>
                      <a:pt x="4198" y="1237"/>
                      <a:pt x="4535" y="822"/>
                    </a:cubicBezTo>
                    <a:cubicBezTo>
                      <a:pt x="4773" y="663"/>
                      <a:pt x="5030" y="584"/>
                      <a:pt x="5367" y="505"/>
                    </a:cubicBezTo>
                    <a:lnTo>
                      <a:pt x="5367" y="505"/>
                    </a:lnTo>
                    <a:cubicBezTo>
                      <a:pt x="5188" y="663"/>
                      <a:pt x="5030" y="921"/>
                      <a:pt x="5030" y="1079"/>
                    </a:cubicBezTo>
                    <a:cubicBezTo>
                      <a:pt x="4951" y="1237"/>
                      <a:pt x="4872" y="1416"/>
                      <a:pt x="4872" y="1574"/>
                    </a:cubicBezTo>
                    <a:cubicBezTo>
                      <a:pt x="4872" y="1653"/>
                      <a:pt x="4773" y="1733"/>
                      <a:pt x="4773" y="1812"/>
                    </a:cubicBezTo>
                    <a:cubicBezTo>
                      <a:pt x="4773" y="1911"/>
                      <a:pt x="4693" y="1990"/>
                      <a:pt x="4693" y="2148"/>
                    </a:cubicBezTo>
                    <a:lnTo>
                      <a:pt x="4773" y="2148"/>
                    </a:lnTo>
                    <a:cubicBezTo>
                      <a:pt x="4773" y="2069"/>
                      <a:pt x="4773" y="1990"/>
                      <a:pt x="4872" y="1911"/>
                    </a:cubicBezTo>
                    <a:lnTo>
                      <a:pt x="4872" y="1653"/>
                    </a:lnTo>
                    <a:cubicBezTo>
                      <a:pt x="4951" y="1495"/>
                      <a:pt x="4951" y="1317"/>
                      <a:pt x="5030" y="1158"/>
                    </a:cubicBezTo>
                    <a:cubicBezTo>
                      <a:pt x="5109" y="1079"/>
                      <a:pt x="5109" y="921"/>
                      <a:pt x="5188" y="742"/>
                    </a:cubicBezTo>
                    <a:cubicBezTo>
                      <a:pt x="5268" y="663"/>
                      <a:pt x="5367" y="584"/>
                      <a:pt x="5446" y="505"/>
                    </a:cubicBezTo>
                    <a:close/>
                    <a:moveTo>
                      <a:pt x="5423" y="2770"/>
                    </a:moveTo>
                    <a:cubicBezTo>
                      <a:pt x="5507" y="2770"/>
                      <a:pt x="5593" y="2779"/>
                      <a:pt x="5684" y="2802"/>
                    </a:cubicBezTo>
                    <a:cubicBezTo>
                      <a:pt x="5941" y="2901"/>
                      <a:pt x="6179" y="2980"/>
                      <a:pt x="6436" y="2980"/>
                    </a:cubicBezTo>
                    <a:cubicBezTo>
                      <a:pt x="6594" y="3020"/>
                      <a:pt x="6797" y="3040"/>
                      <a:pt x="7003" y="3040"/>
                    </a:cubicBezTo>
                    <a:cubicBezTo>
                      <a:pt x="7208" y="3040"/>
                      <a:pt x="7416" y="3020"/>
                      <a:pt x="7585" y="2980"/>
                    </a:cubicBezTo>
                    <a:lnTo>
                      <a:pt x="7585" y="2980"/>
                    </a:lnTo>
                    <a:cubicBezTo>
                      <a:pt x="7505" y="3059"/>
                      <a:pt x="7505" y="3059"/>
                      <a:pt x="7426" y="3139"/>
                    </a:cubicBezTo>
                    <a:lnTo>
                      <a:pt x="6852" y="3139"/>
                    </a:lnTo>
                    <a:cubicBezTo>
                      <a:pt x="6792" y="3165"/>
                      <a:pt x="6726" y="3174"/>
                      <a:pt x="6658" y="3174"/>
                    </a:cubicBezTo>
                    <a:cubicBezTo>
                      <a:pt x="6522" y="3174"/>
                      <a:pt x="6377" y="3139"/>
                      <a:pt x="6258" y="3139"/>
                    </a:cubicBezTo>
                    <a:cubicBezTo>
                      <a:pt x="6258" y="3115"/>
                      <a:pt x="6251" y="3106"/>
                      <a:pt x="6243" y="3106"/>
                    </a:cubicBezTo>
                    <a:cubicBezTo>
                      <a:pt x="6225" y="3106"/>
                      <a:pt x="6202" y="3162"/>
                      <a:pt x="6258" y="3218"/>
                    </a:cubicBezTo>
                    <a:cubicBezTo>
                      <a:pt x="6377" y="3218"/>
                      <a:pt x="6522" y="3253"/>
                      <a:pt x="6658" y="3253"/>
                    </a:cubicBezTo>
                    <a:cubicBezTo>
                      <a:pt x="6726" y="3253"/>
                      <a:pt x="6792" y="3244"/>
                      <a:pt x="6852" y="3218"/>
                    </a:cubicBezTo>
                    <a:lnTo>
                      <a:pt x="7248" y="3218"/>
                    </a:lnTo>
                    <a:cubicBezTo>
                      <a:pt x="7089" y="3297"/>
                      <a:pt x="6931" y="3297"/>
                      <a:pt x="6753" y="3396"/>
                    </a:cubicBezTo>
                    <a:cubicBezTo>
                      <a:pt x="6602" y="3444"/>
                      <a:pt x="6450" y="3463"/>
                      <a:pt x="6297" y="3463"/>
                    </a:cubicBezTo>
                    <a:cubicBezTo>
                      <a:pt x="5948" y="3463"/>
                      <a:pt x="5587" y="3366"/>
                      <a:pt x="5188" y="3297"/>
                    </a:cubicBezTo>
                    <a:cubicBezTo>
                      <a:pt x="4693" y="3297"/>
                      <a:pt x="4119" y="3297"/>
                      <a:pt x="3624" y="3475"/>
                    </a:cubicBezTo>
                    <a:cubicBezTo>
                      <a:pt x="3782" y="3396"/>
                      <a:pt x="3961" y="3297"/>
                      <a:pt x="4119" y="3218"/>
                    </a:cubicBezTo>
                    <a:cubicBezTo>
                      <a:pt x="4483" y="3067"/>
                      <a:pt x="4847" y="3012"/>
                      <a:pt x="5216" y="3012"/>
                    </a:cubicBezTo>
                    <a:cubicBezTo>
                      <a:pt x="5429" y="3012"/>
                      <a:pt x="5644" y="3030"/>
                      <a:pt x="5862" y="3059"/>
                    </a:cubicBezTo>
                    <a:cubicBezTo>
                      <a:pt x="5618" y="2967"/>
                      <a:pt x="5347" y="2928"/>
                      <a:pt x="5081" y="2928"/>
                    </a:cubicBezTo>
                    <a:cubicBezTo>
                      <a:pt x="4911" y="2928"/>
                      <a:pt x="4743" y="2944"/>
                      <a:pt x="4585" y="2971"/>
                    </a:cubicBezTo>
                    <a:lnTo>
                      <a:pt x="4585" y="2971"/>
                    </a:lnTo>
                    <a:cubicBezTo>
                      <a:pt x="4648" y="2950"/>
                      <a:pt x="4710" y="2901"/>
                      <a:pt x="4773" y="2901"/>
                    </a:cubicBezTo>
                    <a:cubicBezTo>
                      <a:pt x="5013" y="2830"/>
                      <a:pt x="5213" y="2770"/>
                      <a:pt x="5423" y="2770"/>
                    </a:cubicBezTo>
                    <a:close/>
                    <a:moveTo>
                      <a:pt x="4456" y="822"/>
                    </a:moveTo>
                    <a:lnTo>
                      <a:pt x="4456" y="822"/>
                    </a:lnTo>
                    <a:cubicBezTo>
                      <a:pt x="4119" y="1237"/>
                      <a:pt x="4040" y="1653"/>
                      <a:pt x="3881" y="2148"/>
                    </a:cubicBezTo>
                    <a:cubicBezTo>
                      <a:pt x="3782" y="2406"/>
                      <a:pt x="3703" y="2643"/>
                      <a:pt x="3545" y="2901"/>
                    </a:cubicBezTo>
                    <a:cubicBezTo>
                      <a:pt x="3545" y="3059"/>
                      <a:pt x="3466" y="3139"/>
                      <a:pt x="3386" y="3218"/>
                    </a:cubicBezTo>
                    <a:cubicBezTo>
                      <a:pt x="3287" y="3396"/>
                      <a:pt x="3208" y="3475"/>
                      <a:pt x="3208" y="3554"/>
                    </a:cubicBezTo>
                    <a:lnTo>
                      <a:pt x="3129" y="3554"/>
                    </a:lnTo>
                    <a:cubicBezTo>
                      <a:pt x="3208" y="3475"/>
                      <a:pt x="3287" y="3297"/>
                      <a:pt x="3287" y="3218"/>
                    </a:cubicBezTo>
                    <a:cubicBezTo>
                      <a:pt x="3466" y="2980"/>
                      <a:pt x="3466" y="2723"/>
                      <a:pt x="3545" y="2485"/>
                    </a:cubicBezTo>
                    <a:cubicBezTo>
                      <a:pt x="3624" y="1911"/>
                      <a:pt x="3782" y="1416"/>
                      <a:pt x="4119" y="1000"/>
                    </a:cubicBezTo>
                    <a:cubicBezTo>
                      <a:pt x="4198" y="921"/>
                      <a:pt x="4278" y="921"/>
                      <a:pt x="4456" y="822"/>
                    </a:cubicBezTo>
                    <a:close/>
                    <a:moveTo>
                      <a:pt x="4040" y="1000"/>
                    </a:moveTo>
                    <a:lnTo>
                      <a:pt x="4040" y="1000"/>
                    </a:lnTo>
                    <a:cubicBezTo>
                      <a:pt x="3703" y="1317"/>
                      <a:pt x="3624" y="1812"/>
                      <a:pt x="3545" y="2228"/>
                    </a:cubicBezTo>
                    <a:cubicBezTo>
                      <a:pt x="3466" y="2485"/>
                      <a:pt x="3386" y="2723"/>
                      <a:pt x="3287" y="2980"/>
                    </a:cubicBezTo>
                    <a:cubicBezTo>
                      <a:pt x="3287" y="3139"/>
                      <a:pt x="3208" y="3218"/>
                      <a:pt x="3129" y="3396"/>
                    </a:cubicBezTo>
                    <a:cubicBezTo>
                      <a:pt x="3129" y="3475"/>
                      <a:pt x="2971" y="3554"/>
                      <a:pt x="2891" y="3713"/>
                    </a:cubicBezTo>
                    <a:cubicBezTo>
                      <a:pt x="2792" y="3792"/>
                      <a:pt x="2713" y="3792"/>
                      <a:pt x="2555" y="3891"/>
                    </a:cubicBezTo>
                    <a:cubicBezTo>
                      <a:pt x="2792" y="3554"/>
                      <a:pt x="2971" y="3139"/>
                      <a:pt x="3050" y="2723"/>
                    </a:cubicBezTo>
                    <a:cubicBezTo>
                      <a:pt x="3129" y="2564"/>
                      <a:pt x="3129" y="2307"/>
                      <a:pt x="3129" y="2069"/>
                    </a:cubicBezTo>
                    <a:cubicBezTo>
                      <a:pt x="3208" y="1733"/>
                      <a:pt x="3208" y="1574"/>
                      <a:pt x="3386" y="1317"/>
                    </a:cubicBezTo>
                    <a:cubicBezTo>
                      <a:pt x="3624" y="1237"/>
                      <a:pt x="3782" y="1079"/>
                      <a:pt x="4040" y="1000"/>
                    </a:cubicBezTo>
                    <a:close/>
                    <a:moveTo>
                      <a:pt x="5367" y="3396"/>
                    </a:moveTo>
                    <a:cubicBezTo>
                      <a:pt x="5647" y="3452"/>
                      <a:pt x="5937" y="3508"/>
                      <a:pt x="6258" y="3508"/>
                    </a:cubicBezTo>
                    <a:cubicBezTo>
                      <a:pt x="6390" y="3508"/>
                      <a:pt x="6529" y="3498"/>
                      <a:pt x="6674" y="3475"/>
                    </a:cubicBezTo>
                    <a:lnTo>
                      <a:pt x="6674" y="3475"/>
                    </a:lnTo>
                    <a:cubicBezTo>
                      <a:pt x="6436" y="3634"/>
                      <a:pt x="6179" y="3713"/>
                      <a:pt x="5941" y="3891"/>
                    </a:cubicBezTo>
                    <a:lnTo>
                      <a:pt x="5367" y="3891"/>
                    </a:lnTo>
                    <a:cubicBezTo>
                      <a:pt x="5030" y="3891"/>
                      <a:pt x="4693" y="3792"/>
                      <a:pt x="4377" y="3792"/>
                    </a:cubicBezTo>
                    <a:cubicBezTo>
                      <a:pt x="4119" y="3792"/>
                      <a:pt x="3782" y="3713"/>
                      <a:pt x="3466" y="3713"/>
                    </a:cubicBezTo>
                    <a:cubicBezTo>
                      <a:pt x="3287" y="3713"/>
                      <a:pt x="3129" y="3792"/>
                      <a:pt x="2971" y="3792"/>
                    </a:cubicBezTo>
                    <a:cubicBezTo>
                      <a:pt x="3129" y="3713"/>
                      <a:pt x="3208" y="3713"/>
                      <a:pt x="3287" y="3634"/>
                    </a:cubicBezTo>
                    <a:lnTo>
                      <a:pt x="3386" y="3634"/>
                    </a:lnTo>
                    <a:cubicBezTo>
                      <a:pt x="4040" y="3396"/>
                      <a:pt x="4693" y="3396"/>
                      <a:pt x="5367" y="3396"/>
                    </a:cubicBezTo>
                    <a:close/>
                    <a:moveTo>
                      <a:pt x="3703" y="3792"/>
                    </a:moveTo>
                    <a:cubicBezTo>
                      <a:pt x="3961" y="3792"/>
                      <a:pt x="4278" y="3891"/>
                      <a:pt x="4614" y="3891"/>
                    </a:cubicBezTo>
                    <a:cubicBezTo>
                      <a:pt x="4951" y="3970"/>
                      <a:pt x="5367" y="3970"/>
                      <a:pt x="5684" y="3970"/>
                    </a:cubicBezTo>
                    <a:cubicBezTo>
                      <a:pt x="5604" y="4049"/>
                      <a:pt x="5525" y="4049"/>
                      <a:pt x="5367" y="4129"/>
                    </a:cubicBezTo>
                    <a:cubicBezTo>
                      <a:pt x="4773" y="4129"/>
                      <a:pt x="4198" y="4049"/>
                      <a:pt x="3545" y="4049"/>
                    </a:cubicBezTo>
                    <a:cubicBezTo>
                      <a:pt x="3416" y="4010"/>
                      <a:pt x="3273" y="3990"/>
                      <a:pt x="3129" y="3990"/>
                    </a:cubicBezTo>
                    <a:cubicBezTo>
                      <a:pt x="2985" y="3990"/>
                      <a:pt x="2842" y="4010"/>
                      <a:pt x="2713" y="4049"/>
                    </a:cubicBezTo>
                    <a:lnTo>
                      <a:pt x="2555" y="4049"/>
                    </a:lnTo>
                    <a:cubicBezTo>
                      <a:pt x="2555" y="4049"/>
                      <a:pt x="2634" y="4049"/>
                      <a:pt x="2634" y="3970"/>
                    </a:cubicBezTo>
                    <a:lnTo>
                      <a:pt x="2713" y="3970"/>
                    </a:lnTo>
                    <a:cubicBezTo>
                      <a:pt x="2792" y="3970"/>
                      <a:pt x="2971" y="3891"/>
                      <a:pt x="3129" y="3891"/>
                    </a:cubicBezTo>
                    <a:cubicBezTo>
                      <a:pt x="3287" y="3792"/>
                      <a:pt x="3466" y="3792"/>
                      <a:pt x="3703" y="3792"/>
                    </a:cubicBezTo>
                    <a:close/>
                    <a:moveTo>
                      <a:pt x="3208" y="1495"/>
                    </a:moveTo>
                    <a:lnTo>
                      <a:pt x="3208" y="1495"/>
                    </a:lnTo>
                    <a:cubicBezTo>
                      <a:pt x="3050" y="1812"/>
                      <a:pt x="3050" y="2307"/>
                      <a:pt x="3050" y="2564"/>
                    </a:cubicBezTo>
                    <a:cubicBezTo>
                      <a:pt x="2891" y="3139"/>
                      <a:pt x="2713" y="3554"/>
                      <a:pt x="2396" y="3970"/>
                    </a:cubicBezTo>
                    <a:cubicBezTo>
                      <a:pt x="2297" y="4049"/>
                      <a:pt x="2139" y="4129"/>
                      <a:pt x="2060" y="4208"/>
                    </a:cubicBezTo>
                    <a:cubicBezTo>
                      <a:pt x="2218" y="3970"/>
                      <a:pt x="2297" y="3634"/>
                      <a:pt x="2297" y="3297"/>
                    </a:cubicBezTo>
                    <a:lnTo>
                      <a:pt x="2297" y="2643"/>
                    </a:lnTo>
                    <a:cubicBezTo>
                      <a:pt x="2396" y="2485"/>
                      <a:pt x="2396" y="2406"/>
                      <a:pt x="2396" y="2228"/>
                    </a:cubicBezTo>
                    <a:lnTo>
                      <a:pt x="2396" y="2069"/>
                    </a:lnTo>
                    <a:cubicBezTo>
                      <a:pt x="2555" y="1990"/>
                      <a:pt x="2713" y="1812"/>
                      <a:pt x="2891" y="1733"/>
                    </a:cubicBezTo>
                    <a:cubicBezTo>
                      <a:pt x="2971" y="1653"/>
                      <a:pt x="3129" y="1574"/>
                      <a:pt x="3208" y="1495"/>
                    </a:cubicBezTo>
                    <a:close/>
                    <a:moveTo>
                      <a:pt x="2297" y="2148"/>
                    </a:moveTo>
                    <a:lnTo>
                      <a:pt x="2297" y="2307"/>
                    </a:lnTo>
                    <a:cubicBezTo>
                      <a:pt x="2297" y="2564"/>
                      <a:pt x="2297" y="2802"/>
                      <a:pt x="2218" y="2980"/>
                    </a:cubicBezTo>
                    <a:cubicBezTo>
                      <a:pt x="2218" y="3475"/>
                      <a:pt x="2139" y="3970"/>
                      <a:pt x="1901" y="4287"/>
                    </a:cubicBezTo>
                    <a:cubicBezTo>
                      <a:pt x="1802" y="4386"/>
                      <a:pt x="1802" y="4386"/>
                      <a:pt x="1723" y="4386"/>
                    </a:cubicBezTo>
                    <a:lnTo>
                      <a:pt x="1802" y="4287"/>
                    </a:lnTo>
                    <a:cubicBezTo>
                      <a:pt x="1901" y="4049"/>
                      <a:pt x="1901" y="3891"/>
                      <a:pt x="1980" y="3634"/>
                    </a:cubicBezTo>
                    <a:cubicBezTo>
                      <a:pt x="2060" y="3218"/>
                      <a:pt x="1980" y="2802"/>
                      <a:pt x="2139" y="2406"/>
                    </a:cubicBezTo>
                    <a:cubicBezTo>
                      <a:pt x="2218" y="2307"/>
                      <a:pt x="2297" y="2228"/>
                      <a:pt x="2297" y="2148"/>
                    </a:cubicBezTo>
                    <a:close/>
                    <a:moveTo>
                      <a:pt x="2060" y="2485"/>
                    </a:moveTo>
                    <a:lnTo>
                      <a:pt x="2060" y="2485"/>
                    </a:lnTo>
                    <a:cubicBezTo>
                      <a:pt x="1980" y="2802"/>
                      <a:pt x="1980" y="3139"/>
                      <a:pt x="1901" y="3475"/>
                    </a:cubicBezTo>
                    <a:cubicBezTo>
                      <a:pt x="1901" y="3713"/>
                      <a:pt x="1901" y="3891"/>
                      <a:pt x="1802" y="4129"/>
                    </a:cubicBezTo>
                    <a:cubicBezTo>
                      <a:pt x="1723" y="4208"/>
                      <a:pt x="1723" y="4287"/>
                      <a:pt x="1644" y="4386"/>
                    </a:cubicBezTo>
                    <a:cubicBezTo>
                      <a:pt x="1644" y="4465"/>
                      <a:pt x="1565" y="4465"/>
                      <a:pt x="1565" y="4545"/>
                    </a:cubicBezTo>
                    <a:cubicBezTo>
                      <a:pt x="1523" y="4545"/>
                      <a:pt x="1481" y="4566"/>
                      <a:pt x="1437" y="4587"/>
                    </a:cubicBezTo>
                    <a:lnTo>
                      <a:pt x="1437" y="4587"/>
                    </a:lnTo>
                    <a:cubicBezTo>
                      <a:pt x="1459" y="4557"/>
                      <a:pt x="1485" y="4511"/>
                      <a:pt x="1485" y="4465"/>
                    </a:cubicBezTo>
                    <a:lnTo>
                      <a:pt x="1485" y="4386"/>
                    </a:lnTo>
                    <a:cubicBezTo>
                      <a:pt x="1485" y="4386"/>
                      <a:pt x="1406" y="4386"/>
                      <a:pt x="1406" y="4465"/>
                    </a:cubicBezTo>
                    <a:cubicBezTo>
                      <a:pt x="1406" y="4465"/>
                      <a:pt x="1307" y="4545"/>
                      <a:pt x="1307" y="4624"/>
                    </a:cubicBezTo>
                    <a:lnTo>
                      <a:pt x="1228" y="4703"/>
                    </a:lnTo>
                    <a:lnTo>
                      <a:pt x="1149" y="4782"/>
                    </a:lnTo>
                    <a:cubicBezTo>
                      <a:pt x="1149" y="4782"/>
                      <a:pt x="1070" y="4881"/>
                      <a:pt x="990" y="4881"/>
                    </a:cubicBezTo>
                    <a:cubicBezTo>
                      <a:pt x="1149" y="4703"/>
                      <a:pt x="1228" y="4465"/>
                      <a:pt x="1307" y="4208"/>
                    </a:cubicBezTo>
                    <a:cubicBezTo>
                      <a:pt x="1307" y="3970"/>
                      <a:pt x="1406" y="3634"/>
                      <a:pt x="1406" y="3396"/>
                    </a:cubicBezTo>
                    <a:cubicBezTo>
                      <a:pt x="1485" y="3218"/>
                      <a:pt x="1644" y="2980"/>
                      <a:pt x="1723" y="2802"/>
                    </a:cubicBezTo>
                    <a:lnTo>
                      <a:pt x="1723" y="3059"/>
                    </a:lnTo>
                    <a:cubicBezTo>
                      <a:pt x="1723" y="3396"/>
                      <a:pt x="1644" y="3634"/>
                      <a:pt x="1644" y="3891"/>
                    </a:cubicBezTo>
                    <a:cubicBezTo>
                      <a:pt x="1644" y="3931"/>
                      <a:pt x="1664" y="3950"/>
                      <a:pt x="1683" y="3950"/>
                    </a:cubicBezTo>
                    <a:cubicBezTo>
                      <a:pt x="1703" y="3950"/>
                      <a:pt x="1723" y="3931"/>
                      <a:pt x="1723" y="3891"/>
                    </a:cubicBezTo>
                    <a:cubicBezTo>
                      <a:pt x="1723" y="3634"/>
                      <a:pt x="1723" y="3475"/>
                      <a:pt x="1802" y="3218"/>
                    </a:cubicBezTo>
                    <a:lnTo>
                      <a:pt x="1802" y="2901"/>
                    </a:lnTo>
                    <a:lnTo>
                      <a:pt x="1802" y="2723"/>
                    </a:lnTo>
                    <a:lnTo>
                      <a:pt x="2060" y="2485"/>
                    </a:lnTo>
                    <a:close/>
                    <a:moveTo>
                      <a:pt x="3297" y="4069"/>
                    </a:moveTo>
                    <a:cubicBezTo>
                      <a:pt x="3441" y="4069"/>
                      <a:pt x="3584" y="4089"/>
                      <a:pt x="3703" y="4129"/>
                    </a:cubicBezTo>
                    <a:cubicBezTo>
                      <a:pt x="4198" y="4129"/>
                      <a:pt x="4693" y="4208"/>
                      <a:pt x="5188" y="4208"/>
                    </a:cubicBezTo>
                    <a:cubicBezTo>
                      <a:pt x="4693" y="4465"/>
                      <a:pt x="4119" y="4624"/>
                      <a:pt x="3624" y="4881"/>
                    </a:cubicBezTo>
                    <a:cubicBezTo>
                      <a:pt x="3545" y="4881"/>
                      <a:pt x="3386" y="4881"/>
                      <a:pt x="3287" y="4782"/>
                    </a:cubicBezTo>
                    <a:cubicBezTo>
                      <a:pt x="3129" y="4782"/>
                      <a:pt x="2971" y="4703"/>
                      <a:pt x="2713" y="4624"/>
                    </a:cubicBezTo>
                    <a:cubicBezTo>
                      <a:pt x="2476" y="4545"/>
                      <a:pt x="2139" y="4465"/>
                      <a:pt x="1901" y="4465"/>
                    </a:cubicBezTo>
                    <a:cubicBezTo>
                      <a:pt x="1980" y="4465"/>
                      <a:pt x="2060" y="4386"/>
                      <a:pt x="2060" y="4386"/>
                    </a:cubicBezTo>
                    <a:cubicBezTo>
                      <a:pt x="2139" y="4386"/>
                      <a:pt x="2139" y="4386"/>
                      <a:pt x="2139" y="4287"/>
                    </a:cubicBezTo>
                    <a:lnTo>
                      <a:pt x="2139" y="4386"/>
                    </a:lnTo>
                    <a:cubicBezTo>
                      <a:pt x="2379" y="4315"/>
                      <a:pt x="2569" y="4255"/>
                      <a:pt x="2752" y="4255"/>
                    </a:cubicBezTo>
                    <a:cubicBezTo>
                      <a:pt x="2825" y="4255"/>
                      <a:pt x="2897" y="4264"/>
                      <a:pt x="2971" y="4287"/>
                    </a:cubicBezTo>
                    <a:cubicBezTo>
                      <a:pt x="3129" y="4287"/>
                      <a:pt x="3287" y="4287"/>
                      <a:pt x="3386" y="4386"/>
                    </a:cubicBezTo>
                    <a:cubicBezTo>
                      <a:pt x="3439" y="4386"/>
                      <a:pt x="3527" y="4421"/>
                      <a:pt x="3604" y="4421"/>
                    </a:cubicBezTo>
                    <a:cubicBezTo>
                      <a:pt x="3642" y="4421"/>
                      <a:pt x="3677" y="4412"/>
                      <a:pt x="3703" y="4386"/>
                    </a:cubicBezTo>
                    <a:lnTo>
                      <a:pt x="3703" y="4287"/>
                    </a:lnTo>
                    <a:cubicBezTo>
                      <a:pt x="3703" y="4287"/>
                      <a:pt x="3624" y="4287"/>
                      <a:pt x="3624" y="4386"/>
                    </a:cubicBezTo>
                    <a:lnTo>
                      <a:pt x="3545" y="4287"/>
                    </a:lnTo>
                    <a:lnTo>
                      <a:pt x="3466" y="4287"/>
                    </a:lnTo>
                    <a:cubicBezTo>
                      <a:pt x="3386" y="4287"/>
                      <a:pt x="3386" y="4287"/>
                      <a:pt x="3287" y="4208"/>
                    </a:cubicBezTo>
                    <a:lnTo>
                      <a:pt x="2476" y="4208"/>
                    </a:lnTo>
                    <a:cubicBezTo>
                      <a:pt x="2555" y="4129"/>
                      <a:pt x="2713" y="4129"/>
                      <a:pt x="2891" y="4129"/>
                    </a:cubicBezTo>
                    <a:cubicBezTo>
                      <a:pt x="3010" y="4089"/>
                      <a:pt x="3154" y="4069"/>
                      <a:pt x="3297" y="4069"/>
                    </a:cubicBezTo>
                    <a:close/>
                    <a:moveTo>
                      <a:pt x="1723" y="4545"/>
                    </a:moveTo>
                    <a:cubicBezTo>
                      <a:pt x="1980" y="4545"/>
                      <a:pt x="2139" y="4545"/>
                      <a:pt x="2396" y="4624"/>
                    </a:cubicBezTo>
                    <a:cubicBezTo>
                      <a:pt x="2555" y="4624"/>
                      <a:pt x="2713" y="4703"/>
                      <a:pt x="2891" y="4782"/>
                    </a:cubicBezTo>
                    <a:cubicBezTo>
                      <a:pt x="3050" y="4881"/>
                      <a:pt x="3208" y="4881"/>
                      <a:pt x="3466" y="4881"/>
                    </a:cubicBezTo>
                    <a:cubicBezTo>
                      <a:pt x="3287" y="4960"/>
                      <a:pt x="3129" y="5040"/>
                      <a:pt x="3050" y="5040"/>
                    </a:cubicBezTo>
                    <a:cubicBezTo>
                      <a:pt x="2891" y="5040"/>
                      <a:pt x="2792" y="5040"/>
                      <a:pt x="2713" y="4960"/>
                    </a:cubicBezTo>
                    <a:cubicBezTo>
                      <a:pt x="2555" y="4960"/>
                      <a:pt x="2476" y="4881"/>
                      <a:pt x="2297" y="4782"/>
                    </a:cubicBezTo>
                    <a:cubicBezTo>
                      <a:pt x="2139" y="4782"/>
                      <a:pt x="2060" y="4703"/>
                      <a:pt x="1901" y="4703"/>
                    </a:cubicBezTo>
                    <a:lnTo>
                      <a:pt x="1485" y="4703"/>
                    </a:lnTo>
                    <a:cubicBezTo>
                      <a:pt x="1565" y="4703"/>
                      <a:pt x="1644" y="4624"/>
                      <a:pt x="1723" y="4545"/>
                    </a:cubicBezTo>
                    <a:close/>
                    <a:moveTo>
                      <a:pt x="1307" y="3554"/>
                    </a:moveTo>
                    <a:cubicBezTo>
                      <a:pt x="1307" y="3713"/>
                      <a:pt x="1228" y="3970"/>
                      <a:pt x="1228" y="4129"/>
                    </a:cubicBezTo>
                    <a:cubicBezTo>
                      <a:pt x="1149" y="4287"/>
                      <a:pt x="1149" y="4465"/>
                      <a:pt x="1070" y="4624"/>
                    </a:cubicBezTo>
                    <a:cubicBezTo>
                      <a:pt x="990" y="4703"/>
                      <a:pt x="911" y="4881"/>
                      <a:pt x="911" y="5040"/>
                    </a:cubicBezTo>
                    <a:cubicBezTo>
                      <a:pt x="812" y="5040"/>
                      <a:pt x="733" y="5119"/>
                      <a:pt x="654" y="5119"/>
                    </a:cubicBezTo>
                    <a:cubicBezTo>
                      <a:pt x="911" y="4703"/>
                      <a:pt x="1070" y="4129"/>
                      <a:pt x="1228" y="3634"/>
                    </a:cubicBezTo>
                    <a:lnTo>
                      <a:pt x="1307" y="3554"/>
                    </a:lnTo>
                    <a:close/>
                    <a:moveTo>
                      <a:pt x="1980" y="4782"/>
                    </a:moveTo>
                    <a:cubicBezTo>
                      <a:pt x="2060" y="4782"/>
                      <a:pt x="2218" y="4881"/>
                      <a:pt x="2396" y="4881"/>
                    </a:cubicBezTo>
                    <a:cubicBezTo>
                      <a:pt x="2555" y="4960"/>
                      <a:pt x="2713" y="5040"/>
                      <a:pt x="2891" y="5119"/>
                    </a:cubicBezTo>
                    <a:cubicBezTo>
                      <a:pt x="2060" y="5277"/>
                      <a:pt x="1228" y="5455"/>
                      <a:pt x="416" y="5535"/>
                    </a:cubicBezTo>
                    <a:cubicBezTo>
                      <a:pt x="733" y="5277"/>
                      <a:pt x="1070" y="5040"/>
                      <a:pt x="1406" y="4782"/>
                    </a:cubicBezTo>
                    <a:close/>
                    <a:moveTo>
                      <a:pt x="7907" y="1"/>
                    </a:moveTo>
                    <a:cubicBezTo>
                      <a:pt x="7133" y="1"/>
                      <a:pt x="6362" y="72"/>
                      <a:pt x="5604" y="247"/>
                    </a:cubicBezTo>
                    <a:cubicBezTo>
                      <a:pt x="3961" y="663"/>
                      <a:pt x="2297" y="1574"/>
                      <a:pt x="1406" y="3059"/>
                    </a:cubicBezTo>
                    <a:cubicBezTo>
                      <a:pt x="1149" y="3396"/>
                      <a:pt x="990" y="3891"/>
                      <a:pt x="812" y="4287"/>
                    </a:cubicBezTo>
                    <a:cubicBezTo>
                      <a:pt x="654" y="4703"/>
                      <a:pt x="495" y="5198"/>
                      <a:pt x="79" y="5455"/>
                    </a:cubicBezTo>
                    <a:cubicBezTo>
                      <a:pt x="0" y="5535"/>
                      <a:pt x="0" y="5535"/>
                      <a:pt x="79" y="5614"/>
                    </a:cubicBezTo>
                    <a:cubicBezTo>
                      <a:pt x="16" y="5614"/>
                      <a:pt x="54" y="5715"/>
                      <a:pt x="112" y="5715"/>
                    </a:cubicBezTo>
                    <a:cubicBezTo>
                      <a:pt x="127" y="5715"/>
                      <a:pt x="143" y="5709"/>
                      <a:pt x="159" y="5693"/>
                    </a:cubicBezTo>
                    <a:lnTo>
                      <a:pt x="238" y="5614"/>
                    </a:lnTo>
                    <a:cubicBezTo>
                      <a:pt x="341" y="5619"/>
                      <a:pt x="445" y="5621"/>
                      <a:pt x="549" y="5621"/>
                    </a:cubicBezTo>
                    <a:cubicBezTo>
                      <a:pt x="2105" y="5621"/>
                      <a:pt x="3637" y="5078"/>
                      <a:pt x="5030" y="4465"/>
                    </a:cubicBezTo>
                    <a:cubicBezTo>
                      <a:pt x="6594" y="3792"/>
                      <a:pt x="8080" y="2980"/>
                      <a:pt x="9644" y="2148"/>
                    </a:cubicBezTo>
                    <a:cubicBezTo>
                      <a:pt x="10476" y="1653"/>
                      <a:pt x="11307" y="1237"/>
                      <a:pt x="12119" y="663"/>
                    </a:cubicBezTo>
                    <a:cubicBezTo>
                      <a:pt x="12199" y="663"/>
                      <a:pt x="12199" y="505"/>
                      <a:pt x="12119" y="505"/>
                    </a:cubicBezTo>
                    <a:cubicBezTo>
                      <a:pt x="10739" y="236"/>
                      <a:pt x="9317" y="1"/>
                      <a:pt x="7907" y="1"/>
                    </a:cubicBezTo>
                    <a:close/>
                  </a:path>
                </a:pathLst>
              </a:custGeom>
              <a:solidFill>
                <a:srgbClr val="868782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3"/>
              <p:cNvSpPr/>
              <p:nvPr/>
            </p:nvSpPr>
            <p:spPr>
              <a:xfrm rot="-7596421" flipH="1">
                <a:off x="586338" y="5096780"/>
                <a:ext cx="789692" cy="369967"/>
              </a:xfrm>
              <a:custGeom>
                <a:avLst/>
                <a:gdLst/>
                <a:ahLst/>
                <a:cxnLst/>
                <a:rect l="l" t="t" r="r" b="b"/>
                <a:pathLst>
                  <a:path w="12199" h="5716" extrusionOk="0">
                    <a:moveTo>
                      <a:pt x="10555" y="426"/>
                    </a:moveTo>
                    <a:cubicBezTo>
                      <a:pt x="10971" y="505"/>
                      <a:pt x="11387" y="584"/>
                      <a:pt x="11802" y="663"/>
                    </a:cubicBezTo>
                    <a:cubicBezTo>
                      <a:pt x="11240" y="738"/>
                      <a:pt x="10695" y="813"/>
                      <a:pt x="10151" y="905"/>
                    </a:cubicBezTo>
                    <a:lnTo>
                      <a:pt x="10151" y="905"/>
                    </a:lnTo>
                    <a:cubicBezTo>
                      <a:pt x="10219" y="813"/>
                      <a:pt x="10224" y="742"/>
                      <a:pt x="10317" y="742"/>
                    </a:cubicBezTo>
                    <a:cubicBezTo>
                      <a:pt x="10396" y="584"/>
                      <a:pt x="10476" y="505"/>
                      <a:pt x="10555" y="426"/>
                    </a:cubicBezTo>
                    <a:close/>
                    <a:moveTo>
                      <a:pt x="10060" y="327"/>
                    </a:moveTo>
                    <a:cubicBezTo>
                      <a:pt x="10218" y="426"/>
                      <a:pt x="10317" y="426"/>
                      <a:pt x="10476" y="426"/>
                    </a:cubicBezTo>
                    <a:cubicBezTo>
                      <a:pt x="10396" y="505"/>
                      <a:pt x="10317" y="584"/>
                      <a:pt x="10218" y="663"/>
                    </a:cubicBezTo>
                    <a:cubicBezTo>
                      <a:pt x="10218" y="742"/>
                      <a:pt x="10139" y="742"/>
                      <a:pt x="10060" y="822"/>
                    </a:cubicBezTo>
                    <a:lnTo>
                      <a:pt x="10060" y="921"/>
                    </a:lnTo>
                    <a:cubicBezTo>
                      <a:pt x="9981" y="921"/>
                      <a:pt x="9981" y="921"/>
                      <a:pt x="9981" y="1000"/>
                    </a:cubicBezTo>
                    <a:cubicBezTo>
                      <a:pt x="9723" y="1000"/>
                      <a:pt x="9486" y="1079"/>
                      <a:pt x="9228" y="1158"/>
                    </a:cubicBezTo>
                    <a:cubicBezTo>
                      <a:pt x="9486" y="822"/>
                      <a:pt x="9822" y="584"/>
                      <a:pt x="10060" y="327"/>
                    </a:cubicBezTo>
                    <a:close/>
                    <a:moveTo>
                      <a:pt x="9981" y="327"/>
                    </a:moveTo>
                    <a:cubicBezTo>
                      <a:pt x="9644" y="584"/>
                      <a:pt x="9406" y="822"/>
                      <a:pt x="9070" y="1158"/>
                    </a:cubicBezTo>
                    <a:cubicBezTo>
                      <a:pt x="8911" y="1237"/>
                      <a:pt x="8654" y="1237"/>
                      <a:pt x="8495" y="1317"/>
                    </a:cubicBezTo>
                    <a:lnTo>
                      <a:pt x="8575" y="1237"/>
                    </a:lnTo>
                    <a:cubicBezTo>
                      <a:pt x="8654" y="1079"/>
                      <a:pt x="8832" y="921"/>
                      <a:pt x="8911" y="822"/>
                    </a:cubicBezTo>
                    <a:cubicBezTo>
                      <a:pt x="9070" y="584"/>
                      <a:pt x="9406" y="426"/>
                      <a:pt x="9644" y="327"/>
                    </a:cubicBezTo>
                    <a:close/>
                    <a:moveTo>
                      <a:pt x="11703" y="742"/>
                    </a:moveTo>
                    <a:lnTo>
                      <a:pt x="11703" y="742"/>
                    </a:lnTo>
                    <a:cubicBezTo>
                      <a:pt x="11387" y="921"/>
                      <a:pt x="10971" y="1158"/>
                      <a:pt x="10634" y="1416"/>
                    </a:cubicBezTo>
                    <a:cubicBezTo>
                      <a:pt x="10476" y="1317"/>
                      <a:pt x="10396" y="1317"/>
                      <a:pt x="10317" y="1237"/>
                    </a:cubicBezTo>
                    <a:cubicBezTo>
                      <a:pt x="10218" y="1237"/>
                      <a:pt x="10139" y="1237"/>
                      <a:pt x="10139" y="1158"/>
                    </a:cubicBezTo>
                    <a:cubicBezTo>
                      <a:pt x="10060" y="1158"/>
                      <a:pt x="9981" y="1079"/>
                      <a:pt x="9981" y="1079"/>
                    </a:cubicBezTo>
                    <a:cubicBezTo>
                      <a:pt x="10555" y="921"/>
                      <a:pt x="11129" y="822"/>
                      <a:pt x="11703" y="742"/>
                    </a:cubicBezTo>
                    <a:close/>
                    <a:moveTo>
                      <a:pt x="9901" y="1079"/>
                    </a:moveTo>
                    <a:cubicBezTo>
                      <a:pt x="9981" y="1237"/>
                      <a:pt x="10139" y="1237"/>
                      <a:pt x="10218" y="1317"/>
                    </a:cubicBezTo>
                    <a:cubicBezTo>
                      <a:pt x="10396" y="1317"/>
                      <a:pt x="10476" y="1416"/>
                      <a:pt x="10555" y="1416"/>
                    </a:cubicBezTo>
                    <a:cubicBezTo>
                      <a:pt x="10476" y="1416"/>
                      <a:pt x="10396" y="1495"/>
                      <a:pt x="10317" y="1574"/>
                    </a:cubicBezTo>
                    <a:cubicBezTo>
                      <a:pt x="10139" y="1495"/>
                      <a:pt x="10060" y="1495"/>
                      <a:pt x="9901" y="1416"/>
                    </a:cubicBezTo>
                    <a:cubicBezTo>
                      <a:pt x="9723" y="1317"/>
                      <a:pt x="9644" y="1237"/>
                      <a:pt x="9486" y="1158"/>
                    </a:cubicBezTo>
                    <a:cubicBezTo>
                      <a:pt x="9644" y="1158"/>
                      <a:pt x="9822" y="1158"/>
                      <a:pt x="9901" y="1079"/>
                    </a:cubicBezTo>
                    <a:close/>
                    <a:moveTo>
                      <a:pt x="9149" y="247"/>
                    </a:moveTo>
                    <a:cubicBezTo>
                      <a:pt x="9327" y="247"/>
                      <a:pt x="9406" y="247"/>
                      <a:pt x="9565" y="327"/>
                    </a:cubicBezTo>
                    <a:cubicBezTo>
                      <a:pt x="9327" y="426"/>
                      <a:pt x="9070" y="584"/>
                      <a:pt x="8911" y="742"/>
                    </a:cubicBezTo>
                    <a:cubicBezTo>
                      <a:pt x="8832" y="822"/>
                      <a:pt x="8654" y="1000"/>
                      <a:pt x="8575" y="1079"/>
                    </a:cubicBezTo>
                    <a:cubicBezTo>
                      <a:pt x="8575" y="1158"/>
                      <a:pt x="8495" y="1237"/>
                      <a:pt x="8416" y="1317"/>
                    </a:cubicBezTo>
                    <a:lnTo>
                      <a:pt x="8337" y="1416"/>
                    </a:lnTo>
                    <a:cubicBezTo>
                      <a:pt x="8238" y="1416"/>
                      <a:pt x="8159" y="1416"/>
                      <a:pt x="8080" y="1495"/>
                    </a:cubicBezTo>
                    <a:cubicBezTo>
                      <a:pt x="8159" y="1416"/>
                      <a:pt x="8159" y="1416"/>
                      <a:pt x="8238" y="1317"/>
                    </a:cubicBezTo>
                    <a:cubicBezTo>
                      <a:pt x="8416" y="1237"/>
                      <a:pt x="8495" y="1079"/>
                      <a:pt x="8575" y="921"/>
                    </a:cubicBezTo>
                    <a:cubicBezTo>
                      <a:pt x="8733" y="663"/>
                      <a:pt x="8991" y="426"/>
                      <a:pt x="9149" y="247"/>
                    </a:cubicBezTo>
                    <a:lnTo>
                      <a:pt x="9149" y="247"/>
                    </a:lnTo>
                    <a:cubicBezTo>
                      <a:pt x="8911" y="426"/>
                      <a:pt x="8733" y="584"/>
                      <a:pt x="8575" y="822"/>
                    </a:cubicBezTo>
                    <a:cubicBezTo>
                      <a:pt x="8495" y="1000"/>
                      <a:pt x="8416" y="1079"/>
                      <a:pt x="8238" y="1237"/>
                    </a:cubicBezTo>
                    <a:cubicBezTo>
                      <a:pt x="8159" y="1317"/>
                      <a:pt x="8080" y="1317"/>
                      <a:pt x="8000" y="1416"/>
                    </a:cubicBezTo>
                    <a:cubicBezTo>
                      <a:pt x="7921" y="1495"/>
                      <a:pt x="7921" y="1495"/>
                      <a:pt x="7842" y="1574"/>
                    </a:cubicBezTo>
                    <a:cubicBezTo>
                      <a:pt x="7664" y="1574"/>
                      <a:pt x="7585" y="1653"/>
                      <a:pt x="7426" y="1653"/>
                    </a:cubicBezTo>
                    <a:cubicBezTo>
                      <a:pt x="7505" y="1574"/>
                      <a:pt x="7585" y="1495"/>
                      <a:pt x="7664" y="1416"/>
                    </a:cubicBezTo>
                    <a:cubicBezTo>
                      <a:pt x="7743" y="1237"/>
                      <a:pt x="7842" y="1079"/>
                      <a:pt x="8000" y="822"/>
                    </a:cubicBezTo>
                    <a:cubicBezTo>
                      <a:pt x="8080" y="663"/>
                      <a:pt x="8238" y="505"/>
                      <a:pt x="8416" y="426"/>
                    </a:cubicBezTo>
                    <a:cubicBezTo>
                      <a:pt x="8575" y="327"/>
                      <a:pt x="8654" y="247"/>
                      <a:pt x="8832" y="247"/>
                    </a:cubicBezTo>
                    <a:close/>
                    <a:moveTo>
                      <a:pt x="8654" y="247"/>
                    </a:moveTo>
                    <a:cubicBezTo>
                      <a:pt x="8416" y="327"/>
                      <a:pt x="8159" y="505"/>
                      <a:pt x="8000" y="742"/>
                    </a:cubicBezTo>
                    <a:cubicBezTo>
                      <a:pt x="7842" y="921"/>
                      <a:pt x="7743" y="1079"/>
                      <a:pt x="7664" y="1237"/>
                    </a:cubicBezTo>
                    <a:cubicBezTo>
                      <a:pt x="7585" y="1317"/>
                      <a:pt x="7505" y="1416"/>
                      <a:pt x="7505" y="1495"/>
                    </a:cubicBezTo>
                    <a:lnTo>
                      <a:pt x="7248" y="1733"/>
                    </a:lnTo>
                    <a:cubicBezTo>
                      <a:pt x="7169" y="1733"/>
                      <a:pt x="7089" y="1812"/>
                      <a:pt x="7010" y="1812"/>
                    </a:cubicBezTo>
                    <a:cubicBezTo>
                      <a:pt x="7089" y="1733"/>
                      <a:pt x="7089" y="1733"/>
                      <a:pt x="7169" y="1653"/>
                    </a:cubicBezTo>
                    <a:cubicBezTo>
                      <a:pt x="7347" y="1495"/>
                      <a:pt x="7426" y="1317"/>
                      <a:pt x="7585" y="1079"/>
                    </a:cubicBezTo>
                    <a:cubicBezTo>
                      <a:pt x="7664" y="921"/>
                      <a:pt x="7842" y="742"/>
                      <a:pt x="8000" y="505"/>
                    </a:cubicBezTo>
                    <a:cubicBezTo>
                      <a:pt x="8080" y="426"/>
                      <a:pt x="8159" y="327"/>
                      <a:pt x="8337" y="247"/>
                    </a:cubicBezTo>
                    <a:close/>
                    <a:moveTo>
                      <a:pt x="9327" y="1237"/>
                    </a:moveTo>
                    <a:cubicBezTo>
                      <a:pt x="9486" y="1237"/>
                      <a:pt x="9565" y="1317"/>
                      <a:pt x="9644" y="1317"/>
                    </a:cubicBezTo>
                    <a:cubicBezTo>
                      <a:pt x="9723" y="1416"/>
                      <a:pt x="9822" y="1416"/>
                      <a:pt x="9901" y="1495"/>
                    </a:cubicBezTo>
                    <a:cubicBezTo>
                      <a:pt x="10060" y="1495"/>
                      <a:pt x="10139" y="1574"/>
                      <a:pt x="10218" y="1574"/>
                    </a:cubicBezTo>
                    <a:cubicBezTo>
                      <a:pt x="9981" y="1733"/>
                      <a:pt x="9644" y="1911"/>
                      <a:pt x="9406" y="2069"/>
                    </a:cubicBezTo>
                    <a:lnTo>
                      <a:pt x="8911" y="2069"/>
                    </a:lnTo>
                    <a:cubicBezTo>
                      <a:pt x="8654" y="2069"/>
                      <a:pt x="8495" y="1990"/>
                      <a:pt x="8238" y="1990"/>
                    </a:cubicBezTo>
                    <a:cubicBezTo>
                      <a:pt x="7977" y="1925"/>
                      <a:pt x="7702" y="1792"/>
                      <a:pt x="7425" y="1792"/>
                    </a:cubicBezTo>
                    <a:cubicBezTo>
                      <a:pt x="7366" y="1792"/>
                      <a:pt x="7307" y="1798"/>
                      <a:pt x="7248" y="1812"/>
                    </a:cubicBezTo>
                    <a:cubicBezTo>
                      <a:pt x="7585" y="1733"/>
                      <a:pt x="7842" y="1653"/>
                      <a:pt x="8159" y="1574"/>
                    </a:cubicBezTo>
                    <a:cubicBezTo>
                      <a:pt x="8337" y="1574"/>
                      <a:pt x="8495" y="1574"/>
                      <a:pt x="8654" y="1653"/>
                    </a:cubicBezTo>
                    <a:cubicBezTo>
                      <a:pt x="8832" y="1733"/>
                      <a:pt x="8991" y="1733"/>
                      <a:pt x="9149" y="1733"/>
                    </a:cubicBezTo>
                    <a:cubicBezTo>
                      <a:pt x="8991" y="1733"/>
                      <a:pt x="8733" y="1653"/>
                      <a:pt x="8575" y="1574"/>
                    </a:cubicBezTo>
                    <a:cubicBezTo>
                      <a:pt x="8495" y="1574"/>
                      <a:pt x="8495" y="1495"/>
                      <a:pt x="8416" y="1495"/>
                    </a:cubicBezTo>
                    <a:cubicBezTo>
                      <a:pt x="8575" y="1416"/>
                      <a:pt x="8832" y="1317"/>
                      <a:pt x="9070" y="1317"/>
                    </a:cubicBezTo>
                    <a:cubicBezTo>
                      <a:pt x="9149" y="1317"/>
                      <a:pt x="9149" y="1237"/>
                      <a:pt x="9149" y="1237"/>
                    </a:cubicBezTo>
                    <a:close/>
                    <a:moveTo>
                      <a:pt x="7832" y="188"/>
                    </a:moveTo>
                    <a:cubicBezTo>
                      <a:pt x="7976" y="188"/>
                      <a:pt x="8119" y="208"/>
                      <a:pt x="8238" y="247"/>
                    </a:cubicBezTo>
                    <a:cubicBezTo>
                      <a:pt x="8000" y="426"/>
                      <a:pt x="7743" y="663"/>
                      <a:pt x="7585" y="921"/>
                    </a:cubicBezTo>
                    <a:cubicBezTo>
                      <a:pt x="7426" y="1158"/>
                      <a:pt x="7347" y="1317"/>
                      <a:pt x="7169" y="1495"/>
                    </a:cubicBezTo>
                    <a:cubicBezTo>
                      <a:pt x="7010" y="1733"/>
                      <a:pt x="6852" y="1812"/>
                      <a:pt x="6674" y="1911"/>
                    </a:cubicBezTo>
                    <a:lnTo>
                      <a:pt x="6594" y="1911"/>
                    </a:lnTo>
                    <a:lnTo>
                      <a:pt x="6594" y="1990"/>
                    </a:lnTo>
                    <a:cubicBezTo>
                      <a:pt x="6357" y="2069"/>
                      <a:pt x="6099" y="2148"/>
                      <a:pt x="5862" y="2228"/>
                    </a:cubicBezTo>
                    <a:cubicBezTo>
                      <a:pt x="6436" y="1574"/>
                      <a:pt x="6594" y="505"/>
                      <a:pt x="7426" y="247"/>
                    </a:cubicBezTo>
                    <a:cubicBezTo>
                      <a:pt x="7545" y="208"/>
                      <a:pt x="7689" y="188"/>
                      <a:pt x="7832" y="188"/>
                    </a:cubicBezTo>
                    <a:close/>
                    <a:moveTo>
                      <a:pt x="7619" y="1913"/>
                    </a:moveTo>
                    <a:cubicBezTo>
                      <a:pt x="7882" y="1913"/>
                      <a:pt x="8130" y="2015"/>
                      <a:pt x="8416" y="2069"/>
                    </a:cubicBezTo>
                    <a:cubicBezTo>
                      <a:pt x="8654" y="2148"/>
                      <a:pt x="8911" y="2148"/>
                      <a:pt x="9228" y="2148"/>
                    </a:cubicBezTo>
                    <a:cubicBezTo>
                      <a:pt x="9149" y="2148"/>
                      <a:pt x="9070" y="2228"/>
                      <a:pt x="8991" y="2228"/>
                    </a:cubicBezTo>
                    <a:cubicBezTo>
                      <a:pt x="8911" y="2243"/>
                      <a:pt x="8832" y="2249"/>
                      <a:pt x="8753" y="2249"/>
                    </a:cubicBezTo>
                    <a:cubicBezTo>
                      <a:pt x="8419" y="2249"/>
                      <a:pt x="8098" y="2133"/>
                      <a:pt x="7842" y="2069"/>
                    </a:cubicBezTo>
                    <a:cubicBezTo>
                      <a:pt x="7585" y="1990"/>
                      <a:pt x="7426" y="1990"/>
                      <a:pt x="7248" y="1990"/>
                    </a:cubicBezTo>
                    <a:cubicBezTo>
                      <a:pt x="7378" y="1934"/>
                      <a:pt x="7500" y="1913"/>
                      <a:pt x="7619" y="1913"/>
                    </a:cubicBezTo>
                    <a:close/>
                    <a:moveTo>
                      <a:pt x="7248" y="247"/>
                    </a:moveTo>
                    <a:cubicBezTo>
                      <a:pt x="6931" y="327"/>
                      <a:pt x="6674" y="663"/>
                      <a:pt x="6515" y="1000"/>
                    </a:cubicBezTo>
                    <a:cubicBezTo>
                      <a:pt x="6258" y="1416"/>
                      <a:pt x="6099" y="1990"/>
                      <a:pt x="5684" y="2307"/>
                    </a:cubicBezTo>
                    <a:cubicBezTo>
                      <a:pt x="5604" y="2307"/>
                      <a:pt x="5604" y="2406"/>
                      <a:pt x="5525" y="2406"/>
                    </a:cubicBezTo>
                    <a:lnTo>
                      <a:pt x="5446" y="2406"/>
                    </a:lnTo>
                    <a:lnTo>
                      <a:pt x="5446" y="2485"/>
                    </a:lnTo>
                    <a:cubicBezTo>
                      <a:pt x="5188" y="2564"/>
                      <a:pt x="4951" y="2643"/>
                      <a:pt x="4693" y="2723"/>
                    </a:cubicBezTo>
                    <a:cubicBezTo>
                      <a:pt x="4773" y="2643"/>
                      <a:pt x="4872" y="2485"/>
                      <a:pt x="4872" y="2406"/>
                    </a:cubicBezTo>
                    <a:cubicBezTo>
                      <a:pt x="5030" y="2148"/>
                      <a:pt x="5030" y="1911"/>
                      <a:pt x="5109" y="1574"/>
                    </a:cubicBezTo>
                    <a:cubicBezTo>
                      <a:pt x="5188" y="1158"/>
                      <a:pt x="5367" y="742"/>
                      <a:pt x="5763" y="426"/>
                    </a:cubicBezTo>
                    <a:cubicBezTo>
                      <a:pt x="6099" y="327"/>
                      <a:pt x="6515" y="247"/>
                      <a:pt x="6931" y="247"/>
                    </a:cubicBezTo>
                    <a:cubicBezTo>
                      <a:pt x="6753" y="327"/>
                      <a:pt x="6515" y="505"/>
                      <a:pt x="6436" y="742"/>
                    </a:cubicBezTo>
                    <a:cubicBezTo>
                      <a:pt x="6258" y="822"/>
                      <a:pt x="6179" y="1000"/>
                      <a:pt x="6099" y="1158"/>
                    </a:cubicBezTo>
                    <a:cubicBezTo>
                      <a:pt x="6099" y="1237"/>
                      <a:pt x="6020" y="1317"/>
                      <a:pt x="6020" y="1416"/>
                    </a:cubicBezTo>
                    <a:cubicBezTo>
                      <a:pt x="5941" y="1495"/>
                      <a:pt x="5862" y="1653"/>
                      <a:pt x="5862" y="1733"/>
                    </a:cubicBezTo>
                    <a:lnTo>
                      <a:pt x="5941" y="1733"/>
                    </a:lnTo>
                    <a:cubicBezTo>
                      <a:pt x="5941" y="1653"/>
                      <a:pt x="6020" y="1574"/>
                      <a:pt x="6020" y="1495"/>
                    </a:cubicBezTo>
                    <a:cubicBezTo>
                      <a:pt x="6099" y="1416"/>
                      <a:pt x="6099" y="1317"/>
                      <a:pt x="6179" y="1237"/>
                    </a:cubicBezTo>
                    <a:cubicBezTo>
                      <a:pt x="6258" y="1079"/>
                      <a:pt x="6357" y="921"/>
                      <a:pt x="6436" y="822"/>
                    </a:cubicBezTo>
                    <a:cubicBezTo>
                      <a:pt x="6594" y="584"/>
                      <a:pt x="6852" y="426"/>
                      <a:pt x="7010" y="247"/>
                    </a:cubicBezTo>
                    <a:close/>
                    <a:moveTo>
                      <a:pt x="7169" y="1990"/>
                    </a:moveTo>
                    <a:cubicBezTo>
                      <a:pt x="7426" y="2069"/>
                      <a:pt x="7664" y="2069"/>
                      <a:pt x="7921" y="2148"/>
                    </a:cubicBezTo>
                    <a:cubicBezTo>
                      <a:pt x="8238" y="2228"/>
                      <a:pt x="8575" y="2307"/>
                      <a:pt x="8911" y="2307"/>
                    </a:cubicBezTo>
                    <a:cubicBezTo>
                      <a:pt x="8575" y="2485"/>
                      <a:pt x="8159" y="2723"/>
                      <a:pt x="7842" y="2901"/>
                    </a:cubicBezTo>
                    <a:cubicBezTo>
                      <a:pt x="7585" y="2901"/>
                      <a:pt x="7426" y="2980"/>
                      <a:pt x="7169" y="2980"/>
                    </a:cubicBezTo>
                    <a:cubicBezTo>
                      <a:pt x="6852" y="2980"/>
                      <a:pt x="6515" y="2980"/>
                      <a:pt x="6179" y="2901"/>
                    </a:cubicBezTo>
                    <a:cubicBezTo>
                      <a:pt x="5986" y="2821"/>
                      <a:pt x="5676" y="2701"/>
                      <a:pt x="5344" y="2701"/>
                    </a:cubicBezTo>
                    <a:cubicBezTo>
                      <a:pt x="5266" y="2701"/>
                      <a:pt x="5188" y="2708"/>
                      <a:pt x="5109" y="2723"/>
                    </a:cubicBezTo>
                    <a:cubicBezTo>
                      <a:pt x="5367" y="2564"/>
                      <a:pt x="5604" y="2485"/>
                      <a:pt x="5862" y="2406"/>
                    </a:cubicBezTo>
                    <a:cubicBezTo>
                      <a:pt x="5976" y="2378"/>
                      <a:pt x="6089" y="2367"/>
                      <a:pt x="6200" y="2367"/>
                    </a:cubicBezTo>
                    <a:cubicBezTo>
                      <a:pt x="6699" y="2367"/>
                      <a:pt x="7166" y="2596"/>
                      <a:pt x="7636" y="2596"/>
                    </a:cubicBezTo>
                    <a:cubicBezTo>
                      <a:pt x="7731" y="2596"/>
                      <a:pt x="7826" y="2587"/>
                      <a:pt x="7921" y="2564"/>
                    </a:cubicBezTo>
                    <a:lnTo>
                      <a:pt x="7921" y="2564"/>
                    </a:lnTo>
                    <a:cubicBezTo>
                      <a:pt x="7871" y="2571"/>
                      <a:pt x="7820" y="2574"/>
                      <a:pt x="7768" y="2574"/>
                    </a:cubicBezTo>
                    <a:cubicBezTo>
                      <a:pt x="7281" y="2574"/>
                      <a:pt x="6739" y="2297"/>
                      <a:pt x="6253" y="2297"/>
                    </a:cubicBezTo>
                    <a:cubicBezTo>
                      <a:pt x="6201" y="2297"/>
                      <a:pt x="6150" y="2300"/>
                      <a:pt x="6099" y="2307"/>
                    </a:cubicBezTo>
                    <a:cubicBezTo>
                      <a:pt x="6357" y="2148"/>
                      <a:pt x="6594" y="2069"/>
                      <a:pt x="6852" y="1990"/>
                    </a:cubicBezTo>
                    <a:close/>
                    <a:moveTo>
                      <a:pt x="5604" y="505"/>
                    </a:moveTo>
                    <a:cubicBezTo>
                      <a:pt x="5367" y="663"/>
                      <a:pt x="5188" y="1079"/>
                      <a:pt x="5109" y="1317"/>
                    </a:cubicBezTo>
                    <a:cubicBezTo>
                      <a:pt x="5030" y="1653"/>
                      <a:pt x="4951" y="1911"/>
                      <a:pt x="4872" y="2228"/>
                    </a:cubicBezTo>
                    <a:cubicBezTo>
                      <a:pt x="4872" y="2307"/>
                      <a:pt x="4773" y="2485"/>
                      <a:pt x="4693" y="2564"/>
                    </a:cubicBezTo>
                    <a:cubicBezTo>
                      <a:pt x="4693" y="2643"/>
                      <a:pt x="4614" y="2723"/>
                      <a:pt x="4535" y="2802"/>
                    </a:cubicBezTo>
                    <a:cubicBezTo>
                      <a:pt x="4535" y="2867"/>
                      <a:pt x="4501" y="2889"/>
                      <a:pt x="4456" y="2897"/>
                    </a:cubicBezTo>
                    <a:lnTo>
                      <a:pt x="4456" y="2897"/>
                    </a:lnTo>
                    <a:cubicBezTo>
                      <a:pt x="4456" y="2802"/>
                      <a:pt x="4455" y="2802"/>
                      <a:pt x="4377" y="2802"/>
                    </a:cubicBezTo>
                    <a:cubicBezTo>
                      <a:pt x="4377" y="2901"/>
                      <a:pt x="4377" y="2901"/>
                      <a:pt x="4278" y="2980"/>
                    </a:cubicBezTo>
                    <a:cubicBezTo>
                      <a:pt x="3961" y="3139"/>
                      <a:pt x="3624" y="3297"/>
                      <a:pt x="3386" y="3475"/>
                    </a:cubicBezTo>
                    <a:cubicBezTo>
                      <a:pt x="3466" y="3297"/>
                      <a:pt x="3545" y="3139"/>
                      <a:pt x="3624" y="2980"/>
                    </a:cubicBezTo>
                    <a:cubicBezTo>
                      <a:pt x="3703" y="2723"/>
                      <a:pt x="3782" y="2485"/>
                      <a:pt x="3881" y="2228"/>
                    </a:cubicBezTo>
                    <a:cubicBezTo>
                      <a:pt x="4040" y="1733"/>
                      <a:pt x="4198" y="1237"/>
                      <a:pt x="4535" y="822"/>
                    </a:cubicBezTo>
                    <a:cubicBezTo>
                      <a:pt x="4773" y="663"/>
                      <a:pt x="5030" y="584"/>
                      <a:pt x="5367" y="505"/>
                    </a:cubicBezTo>
                    <a:lnTo>
                      <a:pt x="5367" y="505"/>
                    </a:lnTo>
                    <a:cubicBezTo>
                      <a:pt x="5188" y="663"/>
                      <a:pt x="5030" y="921"/>
                      <a:pt x="5030" y="1079"/>
                    </a:cubicBezTo>
                    <a:cubicBezTo>
                      <a:pt x="4951" y="1237"/>
                      <a:pt x="4872" y="1416"/>
                      <a:pt x="4872" y="1574"/>
                    </a:cubicBezTo>
                    <a:cubicBezTo>
                      <a:pt x="4872" y="1653"/>
                      <a:pt x="4773" y="1733"/>
                      <a:pt x="4773" y="1812"/>
                    </a:cubicBezTo>
                    <a:cubicBezTo>
                      <a:pt x="4773" y="1911"/>
                      <a:pt x="4693" y="1990"/>
                      <a:pt x="4693" y="2148"/>
                    </a:cubicBezTo>
                    <a:lnTo>
                      <a:pt x="4773" y="2148"/>
                    </a:lnTo>
                    <a:cubicBezTo>
                      <a:pt x="4773" y="2069"/>
                      <a:pt x="4773" y="1990"/>
                      <a:pt x="4872" y="1911"/>
                    </a:cubicBezTo>
                    <a:lnTo>
                      <a:pt x="4872" y="1653"/>
                    </a:lnTo>
                    <a:cubicBezTo>
                      <a:pt x="4951" y="1495"/>
                      <a:pt x="4951" y="1317"/>
                      <a:pt x="5030" y="1158"/>
                    </a:cubicBezTo>
                    <a:cubicBezTo>
                      <a:pt x="5109" y="1079"/>
                      <a:pt x="5109" y="921"/>
                      <a:pt x="5188" y="742"/>
                    </a:cubicBezTo>
                    <a:cubicBezTo>
                      <a:pt x="5268" y="663"/>
                      <a:pt x="5367" y="584"/>
                      <a:pt x="5446" y="505"/>
                    </a:cubicBezTo>
                    <a:close/>
                    <a:moveTo>
                      <a:pt x="5423" y="2770"/>
                    </a:moveTo>
                    <a:cubicBezTo>
                      <a:pt x="5507" y="2770"/>
                      <a:pt x="5593" y="2779"/>
                      <a:pt x="5684" y="2802"/>
                    </a:cubicBezTo>
                    <a:cubicBezTo>
                      <a:pt x="5941" y="2901"/>
                      <a:pt x="6179" y="2980"/>
                      <a:pt x="6436" y="2980"/>
                    </a:cubicBezTo>
                    <a:cubicBezTo>
                      <a:pt x="6594" y="3020"/>
                      <a:pt x="6797" y="3040"/>
                      <a:pt x="7003" y="3040"/>
                    </a:cubicBezTo>
                    <a:cubicBezTo>
                      <a:pt x="7208" y="3040"/>
                      <a:pt x="7416" y="3020"/>
                      <a:pt x="7585" y="2980"/>
                    </a:cubicBezTo>
                    <a:lnTo>
                      <a:pt x="7585" y="2980"/>
                    </a:lnTo>
                    <a:cubicBezTo>
                      <a:pt x="7505" y="3059"/>
                      <a:pt x="7505" y="3059"/>
                      <a:pt x="7426" y="3139"/>
                    </a:cubicBezTo>
                    <a:lnTo>
                      <a:pt x="6852" y="3139"/>
                    </a:lnTo>
                    <a:cubicBezTo>
                      <a:pt x="6792" y="3165"/>
                      <a:pt x="6726" y="3174"/>
                      <a:pt x="6658" y="3174"/>
                    </a:cubicBezTo>
                    <a:cubicBezTo>
                      <a:pt x="6522" y="3174"/>
                      <a:pt x="6377" y="3139"/>
                      <a:pt x="6258" y="3139"/>
                    </a:cubicBezTo>
                    <a:cubicBezTo>
                      <a:pt x="6258" y="3115"/>
                      <a:pt x="6251" y="3106"/>
                      <a:pt x="6243" y="3106"/>
                    </a:cubicBezTo>
                    <a:cubicBezTo>
                      <a:pt x="6225" y="3106"/>
                      <a:pt x="6202" y="3162"/>
                      <a:pt x="6258" y="3218"/>
                    </a:cubicBezTo>
                    <a:cubicBezTo>
                      <a:pt x="6377" y="3218"/>
                      <a:pt x="6522" y="3253"/>
                      <a:pt x="6658" y="3253"/>
                    </a:cubicBezTo>
                    <a:cubicBezTo>
                      <a:pt x="6726" y="3253"/>
                      <a:pt x="6792" y="3244"/>
                      <a:pt x="6852" y="3218"/>
                    </a:cubicBezTo>
                    <a:lnTo>
                      <a:pt x="7248" y="3218"/>
                    </a:lnTo>
                    <a:cubicBezTo>
                      <a:pt x="7089" y="3297"/>
                      <a:pt x="6931" y="3297"/>
                      <a:pt x="6753" y="3396"/>
                    </a:cubicBezTo>
                    <a:cubicBezTo>
                      <a:pt x="6602" y="3444"/>
                      <a:pt x="6450" y="3463"/>
                      <a:pt x="6297" y="3463"/>
                    </a:cubicBezTo>
                    <a:cubicBezTo>
                      <a:pt x="5948" y="3463"/>
                      <a:pt x="5587" y="3366"/>
                      <a:pt x="5188" y="3297"/>
                    </a:cubicBezTo>
                    <a:cubicBezTo>
                      <a:pt x="4693" y="3297"/>
                      <a:pt x="4119" y="3297"/>
                      <a:pt x="3624" y="3475"/>
                    </a:cubicBezTo>
                    <a:cubicBezTo>
                      <a:pt x="3782" y="3396"/>
                      <a:pt x="3961" y="3297"/>
                      <a:pt x="4119" y="3218"/>
                    </a:cubicBezTo>
                    <a:cubicBezTo>
                      <a:pt x="4483" y="3067"/>
                      <a:pt x="4847" y="3012"/>
                      <a:pt x="5216" y="3012"/>
                    </a:cubicBezTo>
                    <a:cubicBezTo>
                      <a:pt x="5429" y="3012"/>
                      <a:pt x="5644" y="3030"/>
                      <a:pt x="5862" y="3059"/>
                    </a:cubicBezTo>
                    <a:cubicBezTo>
                      <a:pt x="5618" y="2967"/>
                      <a:pt x="5347" y="2928"/>
                      <a:pt x="5081" y="2928"/>
                    </a:cubicBezTo>
                    <a:cubicBezTo>
                      <a:pt x="4911" y="2928"/>
                      <a:pt x="4743" y="2944"/>
                      <a:pt x="4585" y="2971"/>
                    </a:cubicBezTo>
                    <a:lnTo>
                      <a:pt x="4585" y="2971"/>
                    </a:lnTo>
                    <a:cubicBezTo>
                      <a:pt x="4648" y="2950"/>
                      <a:pt x="4710" y="2901"/>
                      <a:pt x="4773" y="2901"/>
                    </a:cubicBezTo>
                    <a:cubicBezTo>
                      <a:pt x="5013" y="2830"/>
                      <a:pt x="5213" y="2770"/>
                      <a:pt x="5423" y="2770"/>
                    </a:cubicBezTo>
                    <a:close/>
                    <a:moveTo>
                      <a:pt x="4456" y="822"/>
                    </a:moveTo>
                    <a:lnTo>
                      <a:pt x="4456" y="822"/>
                    </a:lnTo>
                    <a:cubicBezTo>
                      <a:pt x="4119" y="1237"/>
                      <a:pt x="4040" y="1653"/>
                      <a:pt x="3881" y="2148"/>
                    </a:cubicBezTo>
                    <a:cubicBezTo>
                      <a:pt x="3782" y="2406"/>
                      <a:pt x="3703" y="2643"/>
                      <a:pt x="3545" y="2901"/>
                    </a:cubicBezTo>
                    <a:cubicBezTo>
                      <a:pt x="3545" y="3059"/>
                      <a:pt x="3466" y="3139"/>
                      <a:pt x="3386" y="3218"/>
                    </a:cubicBezTo>
                    <a:cubicBezTo>
                      <a:pt x="3287" y="3396"/>
                      <a:pt x="3208" y="3475"/>
                      <a:pt x="3208" y="3554"/>
                    </a:cubicBezTo>
                    <a:lnTo>
                      <a:pt x="3129" y="3554"/>
                    </a:lnTo>
                    <a:cubicBezTo>
                      <a:pt x="3208" y="3475"/>
                      <a:pt x="3287" y="3297"/>
                      <a:pt x="3287" y="3218"/>
                    </a:cubicBezTo>
                    <a:cubicBezTo>
                      <a:pt x="3466" y="2980"/>
                      <a:pt x="3466" y="2723"/>
                      <a:pt x="3545" y="2485"/>
                    </a:cubicBezTo>
                    <a:cubicBezTo>
                      <a:pt x="3624" y="1911"/>
                      <a:pt x="3782" y="1416"/>
                      <a:pt x="4119" y="1000"/>
                    </a:cubicBezTo>
                    <a:cubicBezTo>
                      <a:pt x="4198" y="921"/>
                      <a:pt x="4278" y="921"/>
                      <a:pt x="4456" y="822"/>
                    </a:cubicBezTo>
                    <a:close/>
                    <a:moveTo>
                      <a:pt x="4040" y="1000"/>
                    </a:moveTo>
                    <a:lnTo>
                      <a:pt x="4040" y="1000"/>
                    </a:lnTo>
                    <a:cubicBezTo>
                      <a:pt x="3703" y="1317"/>
                      <a:pt x="3624" y="1812"/>
                      <a:pt x="3545" y="2228"/>
                    </a:cubicBezTo>
                    <a:cubicBezTo>
                      <a:pt x="3466" y="2485"/>
                      <a:pt x="3386" y="2723"/>
                      <a:pt x="3287" y="2980"/>
                    </a:cubicBezTo>
                    <a:cubicBezTo>
                      <a:pt x="3287" y="3139"/>
                      <a:pt x="3208" y="3218"/>
                      <a:pt x="3129" y="3396"/>
                    </a:cubicBezTo>
                    <a:cubicBezTo>
                      <a:pt x="3129" y="3475"/>
                      <a:pt x="2971" y="3554"/>
                      <a:pt x="2891" y="3713"/>
                    </a:cubicBezTo>
                    <a:cubicBezTo>
                      <a:pt x="2792" y="3792"/>
                      <a:pt x="2713" y="3792"/>
                      <a:pt x="2555" y="3891"/>
                    </a:cubicBezTo>
                    <a:cubicBezTo>
                      <a:pt x="2792" y="3554"/>
                      <a:pt x="2971" y="3139"/>
                      <a:pt x="3050" y="2723"/>
                    </a:cubicBezTo>
                    <a:cubicBezTo>
                      <a:pt x="3129" y="2564"/>
                      <a:pt x="3129" y="2307"/>
                      <a:pt x="3129" y="2069"/>
                    </a:cubicBezTo>
                    <a:cubicBezTo>
                      <a:pt x="3208" y="1733"/>
                      <a:pt x="3208" y="1574"/>
                      <a:pt x="3386" y="1317"/>
                    </a:cubicBezTo>
                    <a:cubicBezTo>
                      <a:pt x="3624" y="1237"/>
                      <a:pt x="3782" y="1079"/>
                      <a:pt x="4040" y="1000"/>
                    </a:cubicBezTo>
                    <a:close/>
                    <a:moveTo>
                      <a:pt x="5367" y="3396"/>
                    </a:moveTo>
                    <a:cubicBezTo>
                      <a:pt x="5647" y="3452"/>
                      <a:pt x="5937" y="3508"/>
                      <a:pt x="6258" y="3508"/>
                    </a:cubicBezTo>
                    <a:cubicBezTo>
                      <a:pt x="6390" y="3508"/>
                      <a:pt x="6529" y="3498"/>
                      <a:pt x="6674" y="3475"/>
                    </a:cubicBezTo>
                    <a:lnTo>
                      <a:pt x="6674" y="3475"/>
                    </a:lnTo>
                    <a:cubicBezTo>
                      <a:pt x="6436" y="3634"/>
                      <a:pt x="6179" y="3713"/>
                      <a:pt x="5941" y="3891"/>
                    </a:cubicBezTo>
                    <a:lnTo>
                      <a:pt x="5367" y="3891"/>
                    </a:lnTo>
                    <a:cubicBezTo>
                      <a:pt x="5030" y="3891"/>
                      <a:pt x="4693" y="3792"/>
                      <a:pt x="4377" y="3792"/>
                    </a:cubicBezTo>
                    <a:cubicBezTo>
                      <a:pt x="4119" y="3792"/>
                      <a:pt x="3782" y="3713"/>
                      <a:pt x="3466" y="3713"/>
                    </a:cubicBezTo>
                    <a:cubicBezTo>
                      <a:pt x="3287" y="3713"/>
                      <a:pt x="3129" y="3792"/>
                      <a:pt x="2971" y="3792"/>
                    </a:cubicBezTo>
                    <a:cubicBezTo>
                      <a:pt x="3129" y="3713"/>
                      <a:pt x="3208" y="3713"/>
                      <a:pt x="3287" y="3634"/>
                    </a:cubicBezTo>
                    <a:lnTo>
                      <a:pt x="3386" y="3634"/>
                    </a:lnTo>
                    <a:cubicBezTo>
                      <a:pt x="4040" y="3396"/>
                      <a:pt x="4693" y="3396"/>
                      <a:pt x="5367" y="3396"/>
                    </a:cubicBezTo>
                    <a:close/>
                    <a:moveTo>
                      <a:pt x="3703" y="3792"/>
                    </a:moveTo>
                    <a:cubicBezTo>
                      <a:pt x="3961" y="3792"/>
                      <a:pt x="4278" y="3891"/>
                      <a:pt x="4614" y="3891"/>
                    </a:cubicBezTo>
                    <a:cubicBezTo>
                      <a:pt x="4951" y="3970"/>
                      <a:pt x="5367" y="3970"/>
                      <a:pt x="5684" y="3970"/>
                    </a:cubicBezTo>
                    <a:cubicBezTo>
                      <a:pt x="5604" y="4049"/>
                      <a:pt x="5525" y="4049"/>
                      <a:pt x="5367" y="4129"/>
                    </a:cubicBezTo>
                    <a:cubicBezTo>
                      <a:pt x="4773" y="4129"/>
                      <a:pt x="4198" y="4049"/>
                      <a:pt x="3545" y="4049"/>
                    </a:cubicBezTo>
                    <a:cubicBezTo>
                      <a:pt x="3416" y="4010"/>
                      <a:pt x="3273" y="3990"/>
                      <a:pt x="3129" y="3990"/>
                    </a:cubicBezTo>
                    <a:cubicBezTo>
                      <a:pt x="2985" y="3990"/>
                      <a:pt x="2842" y="4010"/>
                      <a:pt x="2713" y="4049"/>
                    </a:cubicBezTo>
                    <a:lnTo>
                      <a:pt x="2555" y="4049"/>
                    </a:lnTo>
                    <a:cubicBezTo>
                      <a:pt x="2555" y="4049"/>
                      <a:pt x="2634" y="4049"/>
                      <a:pt x="2634" y="3970"/>
                    </a:cubicBezTo>
                    <a:lnTo>
                      <a:pt x="2713" y="3970"/>
                    </a:lnTo>
                    <a:cubicBezTo>
                      <a:pt x="2792" y="3970"/>
                      <a:pt x="2971" y="3891"/>
                      <a:pt x="3129" y="3891"/>
                    </a:cubicBezTo>
                    <a:cubicBezTo>
                      <a:pt x="3287" y="3792"/>
                      <a:pt x="3466" y="3792"/>
                      <a:pt x="3703" y="3792"/>
                    </a:cubicBezTo>
                    <a:close/>
                    <a:moveTo>
                      <a:pt x="3208" y="1495"/>
                    </a:moveTo>
                    <a:lnTo>
                      <a:pt x="3208" y="1495"/>
                    </a:lnTo>
                    <a:cubicBezTo>
                      <a:pt x="3050" y="1812"/>
                      <a:pt x="3050" y="2307"/>
                      <a:pt x="3050" y="2564"/>
                    </a:cubicBezTo>
                    <a:cubicBezTo>
                      <a:pt x="2891" y="3139"/>
                      <a:pt x="2713" y="3554"/>
                      <a:pt x="2396" y="3970"/>
                    </a:cubicBezTo>
                    <a:cubicBezTo>
                      <a:pt x="2297" y="4049"/>
                      <a:pt x="2139" y="4129"/>
                      <a:pt x="2060" y="4208"/>
                    </a:cubicBezTo>
                    <a:cubicBezTo>
                      <a:pt x="2218" y="3970"/>
                      <a:pt x="2297" y="3634"/>
                      <a:pt x="2297" y="3297"/>
                    </a:cubicBezTo>
                    <a:lnTo>
                      <a:pt x="2297" y="2643"/>
                    </a:lnTo>
                    <a:cubicBezTo>
                      <a:pt x="2396" y="2485"/>
                      <a:pt x="2396" y="2406"/>
                      <a:pt x="2396" y="2228"/>
                    </a:cubicBezTo>
                    <a:lnTo>
                      <a:pt x="2396" y="2069"/>
                    </a:lnTo>
                    <a:cubicBezTo>
                      <a:pt x="2555" y="1990"/>
                      <a:pt x="2713" y="1812"/>
                      <a:pt x="2891" y="1733"/>
                    </a:cubicBezTo>
                    <a:cubicBezTo>
                      <a:pt x="2971" y="1653"/>
                      <a:pt x="3129" y="1574"/>
                      <a:pt x="3208" y="1495"/>
                    </a:cubicBezTo>
                    <a:close/>
                    <a:moveTo>
                      <a:pt x="2297" y="2148"/>
                    </a:moveTo>
                    <a:lnTo>
                      <a:pt x="2297" y="2307"/>
                    </a:lnTo>
                    <a:cubicBezTo>
                      <a:pt x="2297" y="2564"/>
                      <a:pt x="2297" y="2802"/>
                      <a:pt x="2218" y="2980"/>
                    </a:cubicBezTo>
                    <a:cubicBezTo>
                      <a:pt x="2218" y="3475"/>
                      <a:pt x="2139" y="3970"/>
                      <a:pt x="1901" y="4287"/>
                    </a:cubicBezTo>
                    <a:cubicBezTo>
                      <a:pt x="1802" y="4386"/>
                      <a:pt x="1802" y="4386"/>
                      <a:pt x="1723" y="4386"/>
                    </a:cubicBezTo>
                    <a:lnTo>
                      <a:pt x="1802" y="4287"/>
                    </a:lnTo>
                    <a:cubicBezTo>
                      <a:pt x="1901" y="4049"/>
                      <a:pt x="1901" y="3891"/>
                      <a:pt x="1980" y="3634"/>
                    </a:cubicBezTo>
                    <a:cubicBezTo>
                      <a:pt x="2060" y="3218"/>
                      <a:pt x="1980" y="2802"/>
                      <a:pt x="2139" y="2406"/>
                    </a:cubicBezTo>
                    <a:cubicBezTo>
                      <a:pt x="2218" y="2307"/>
                      <a:pt x="2297" y="2228"/>
                      <a:pt x="2297" y="2148"/>
                    </a:cubicBezTo>
                    <a:close/>
                    <a:moveTo>
                      <a:pt x="2060" y="2485"/>
                    </a:moveTo>
                    <a:lnTo>
                      <a:pt x="2060" y="2485"/>
                    </a:lnTo>
                    <a:cubicBezTo>
                      <a:pt x="1980" y="2802"/>
                      <a:pt x="1980" y="3139"/>
                      <a:pt x="1901" y="3475"/>
                    </a:cubicBezTo>
                    <a:cubicBezTo>
                      <a:pt x="1901" y="3713"/>
                      <a:pt x="1901" y="3891"/>
                      <a:pt x="1802" y="4129"/>
                    </a:cubicBezTo>
                    <a:cubicBezTo>
                      <a:pt x="1723" y="4208"/>
                      <a:pt x="1723" y="4287"/>
                      <a:pt x="1644" y="4386"/>
                    </a:cubicBezTo>
                    <a:cubicBezTo>
                      <a:pt x="1644" y="4465"/>
                      <a:pt x="1565" y="4465"/>
                      <a:pt x="1565" y="4545"/>
                    </a:cubicBezTo>
                    <a:cubicBezTo>
                      <a:pt x="1523" y="4545"/>
                      <a:pt x="1481" y="4566"/>
                      <a:pt x="1437" y="4587"/>
                    </a:cubicBezTo>
                    <a:lnTo>
                      <a:pt x="1437" y="4587"/>
                    </a:lnTo>
                    <a:cubicBezTo>
                      <a:pt x="1459" y="4557"/>
                      <a:pt x="1485" y="4511"/>
                      <a:pt x="1485" y="4465"/>
                    </a:cubicBezTo>
                    <a:lnTo>
                      <a:pt x="1485" y="4386"/>
                    </a:lnTo>
                    <a:cubicBezTo>
                      <a:pt x="1485" y="4386"/>
                      <a:pt x="1406" y="4386"/>
                      <a:pt x="1406" y="4465"/>
                    </a:cubicBezTo>
                    <a:cubicBezTo>
                      <a:pt x="1406" y="4465"/>
                      <a:pt x="1307" y="4545"/>
                      <a:pt x="1307" y="4624"/>
                    </a:cubicBezTo>
                    <a:lnTo>
                      <a:pt x="1228" y="4703"/>
                    </a:lnTo>
                    <a:lnTo>
                      <a:pt x="1149" y="4782"/>
                    </a:lnTo>
                    <a:cubicBezTo>
                      <a:pt x="1149" y="4782"/>
                      <a:pt x="1070" y="4881"/>
                      <a:pt x="990" y="4881"/>
                    </a:cubicBezTo>
                    <a:cubicBezTo>
                      <a:pt x="1149" y="4703"/>
                      <a:pt x="1228" y="4465"/>
                      <a:pt x="1307" y="4208"/>
                    </a:cubicBezTo>
                    <a:cubicBezTo>
                      <a:pt x="1307" y="3970"/>
                      <a:pt x="1406" y="3634"/>
                      <a:pt x="1406" y="3396"/>
                    </a:cubicBezTo>
                    <a:cubicBezTo>
                      <a:pt x="1485" y="3218"/>
                      <a:pt x="1644" y="2980"/>
                      <a:pt x="1723" y="2802"/>
                    </a:cubicBezTo>
                    <a:lnTo>
                      <a:pt x="1723" y="3059"/>
                    </a:lnTo>
                    <a:cubicBezTo>
                      <a:pt x="1723" y="3396"/>
                      <a:pt x="1644" y="3634"/>
                      <a:pt x="1644" y="3891"/>
                    </a:cubicBezTo>
                    <a:cubicBezTo>
                      <a:pt x="1644" y="3931"/>
                      <a:pt x="1664" y="3950"/>
                      <a:pt x="1683" y="3950"/>
                    </a:cubicBezTo>
                    <a:cubicBezTo>
                      <a:pt x="1703" y="3950"/>
                      <a:pt x="1723" y="3931"/>
                      <a:pt x="1723" y="3891"/>
                    </a:cubicBezTo>
                    <a:cubicBezTo>
                      <a:pt x="1723" y="3634"/>
                      <a:pt x="1723" y="3475"/>
                      <a:pt x="1802" y="3218"/>
                    </a:cubicBezTo>
                    <a:lnTo>
                      <a:pt x="1802" y="2901"/>
                    </a:lnTo>
                    <a:lnTo>
                      <a:pt x="1802" y="2723"/>
                    </a:lnTo>
                    <a:lnTo>
                      <a:pt x="2060" y="2485"/>
                    </a:lnTo>
                    <a:close/>
                    <a:moveTo>
                      <a:pt x="3297" y="4069"/>
                    </a:moveTo>
                    <a:cubicBezTo>
                      <a:pt x="3441" y="4069"/>
                      <a:pt x="3584" y="4089"/>
                      <a:pt x="3703" y="4129"/>
                    </a:cubicBezTo>
                    <a:cubicBezTo>
                      <a:pt x="4198" y="4129"/>
                      <a:pt x="4693" y="4208"/>
                      <a:pt x="5188" y="4208"/>
                    </a:cubicBezTo>
                    <a:cubicBezTo>
                      <a:pt x="4693" y="4465"/>
                      <a:pt x="4119" y="4624"/>
                      <a:pt x="3624" y="4881"/>
                    </a:cubicBezTo>
                    <a:cubicBezTo>
                      <a:pt x="3545" y="4881"/>
                      <a:pt x="3386" y="4881"/>
                      <a:pt x="3287" y="4782"/>
                    </a:cubicBezTo>
                    <a:cubicBezTo>
                      <a:pt x="3129" y="4782"/>
                      <a:pt x="2971" y="4703"/>
                      <a:pt x="2713" y="4624"/>
                    </a:cubicBezTo>
                    <a:cubicBezTo>
                      <a:pt x="2476" y="4545"/>
                      <a:pt x="2139" y="4465"/>
                      <a:pt x="1901" y="4465"/>
                    </a:cubicBezTo>
                    <a:cubicBezTo>
                      <a:pt x="1980" y="4465"/>
                      <a:pt x="2060" y="4386"/>
                      <a:pt x="2060" y="4386"/>
                    </a:cubicBezTo>
                    <a:cubicBezTo>
                      <a:pt x="2139" y="4386"/>
                      <a:pt x="2139" y="4386"/>
                      <a:pt x="2139" y="4287"/>
                    </a:cubicBezTo>
                    <a:lnTo>
                      <a:pt x="2139" y="4386"/>
                    </a:lnTo>
                    <a:cubicBezTo>
                      <a:pt x="2379" y="4315"/>
                      <a:pt x="2569" y="4255"/>
                      <a:pt x="2752" y="4255"/>
                    </a:cubicBezTo>
                    <a:cubicBezTo>
                      <a:pt x="2825" y="4255"/>
                      <a:pt x="2897" y="4264"/>
                      <a:pt x="2971" y="4287"/>
                    </a:cubicBezTo>
                    <a:cubicBezTo>
                      <a:pt x="3129" y="4287"/>
                      <a:pt x="3287" y="4287"/>
                      <a:pt x="3386" y="4386"/>
                    </a:cubicBezTo>
                    <a:cubicBezTo>
                      <a:pt x="3439" y="4386"/>
                      <a:pt x="3527" y="4421"/>
                      <a:pt x="3604" y="4421"/>
                    </a:cubicBezTo>
                    <a:cubicBezTo>
                      <a:pt x="3642" y="4421"/>
                      <a:pt x="3677" y="4412"/>
                      <a:pt x="3703" y="4386"/>
                    </a:cubicBezTo>
                    <a:lnTo>
                      <a:pt x="3703" y="4287"/>
                    </a:lnTo>
                    <a:cubicBezTo>
                      <a:pt x="3703" y="4287"/>
                      <a:pt x="3624" y="4287"/>
                      <a:pt x="3624" y="4386"/>
                    </a:cubicBezTo>
                    <a:lnTo>
                      <a:pt x="3545" y="4287"/>
                    </a:lnTo>
                    <a:lnTo>
                      <a:pt x="3466" y="4287"/>
                    </a:lnTo>
                    <a:cubicBezTo>
                      <a:pt x="3386" y="4287"/>
                      <a:pt x="3386" y="4287"/>
                      <a:pt x="3287" y="4208"/>
                    </a:cubicBezTo>
                    <a:lnTo>
                      <a:pt x="2476" y="4208"/>
                    </a:lnTo>
                    <a:cubicBezTo>
                      <a:pt x="2555" y="4129"/>
                      <a:pt x="2713" y="4129"/>
                      <a:pt x="2891" y="4129"/>
                    </a:cubicBezTo>
                    <a:cubicBezTo>
                      <a:pt x="3010" y="4089"/>
                      <a:pt x="3154" y="4069"/>
                      <a:pt x="3297" y="4069"/>
                    </a:cubicBezTo>
                    <a:close/>
                    <a:moveTo>
                      <a:pt x="1723" y="4545"/>
                    </a:moveTo>
                    <a:cubicBezTo>
                      <a:pt x="1980" y="4545"/>
                      <a:pt x="2139" y="4545"/>
                      <a:pt x="2396" y="4624"/>
                    </a:cubicBezTo>
                    <a:cubicBezTo>
                      <a:pt x="2555" y="4624"/>
                      <a:pt x="2713" y="4703"/>
                      <a:pt x="2891" y="4782"/>
                    </a:cubicBezTo>
                    <a:cubicBezTo>
                      <a:pt x="3050" y="4881"/>
                      <a:pt x="3208" y="4881"/>
                      <a:pt x="3466" y="4881"/>
                    </a:cubicBezTo>
                    <a:cubicBezTo>
                      <a:pt x="3287" y="4960"/>
                      <a:pt x="3129" y="5040"/>
                      <a:pt x="3050" y="5040"/>
                    </a:cubicBezTo>
                    <a:cubicBezTo>
                      <a:pt x="2891" y="5040"/>
                      <a:pt x="2792" y="5040"/>
                      <a:pt x="2713" y="4960"/>
                    </a:cubicBezTo>
                    <a:cubicBezTo>
                      <a:pt x="2555" y="4960"/>
                      <a:pt x="2476" y="4881"/>
                      <a:pt x="2297" y="4782"/>
                    </a:cubicBezTo>
                    <a:cubicBezTo>
                      <a:pt x="2139" y="4782"/>
                      <a:pt x="2060" y="4703"/>
                      <a:pt x="1901" y="4703"/>
                    </a:cubicBezTo>
                    <a:lnTo>
                      <a:pt x="1485" y="4703"/>
                    </a:lnTo>
                    <a:cubicBezTo>
                      <a:pt x="1565" y="4703"/>
                      <a:pt x="1644" y="4624"/>
                      <a:pt x="1723" y="4545"/>
                    </a:cubicBezTo>
                    <a:close/>
                    <a:moveTo>
                      <a:pt x="1307" y="3554"/>
                    </a:moveTo>
                    <a:cubicBezTo>
                      <a:pt x="1307" y="3713"/>
                      <a:pt x="1228" y="3970"/>
                      <a:pt x="1228" y="4129"/>
                    </a:cubicBezTo>
                    <a:cubicBezTo>
                      <a:pt x="1149" y="4287"/>
                      <a:pt x="1149" y="4465"/>
                      <a:pt x="1070" y="4624"/>
                    </a:cubicBezTo>
                    <a:cubicBezTo>
                      <a:pt x="990" y="4703"/>
                      <a:pt x="911" y="4881"/>
                      <a:pt x="911" y="5040"/>
                    </a:cubicBezTo>
                    <a:cubicBezTo>
                      <a:pt x="812" y="5040"/>
                      <a:pt x="733" y="5119"/>
                      <a:pt x="654" y="5119"/>
                    </a:cubicBezTo>
                    <a:cubicBezTo>
                      <a:pt x="911" y="4703"/>
                      <a:pt x="1070" y="4129"/>
                      <a:pt x="1228" y="3634"/>
                    </a:cubicBezTo>
                    <a:lnTo>
                      <a:pt x="1307" y="3554"/>
                    </a:lnTo>
                    <a:close/>
                    <a:moveTo>
                      <a:pt x="1980" y="4782"/>
                    </a:moveTo>
                    <a:cubicBezTo>
                      <a:pt x="2060" y="4782"/>
                      <a:pt x="2218" y="4881"/>
                      <a:pt x="2396" y="4881"/>
                    </a:cubicBezTo>
                    <a:cubicBezTo>
                      <a:pt x="2555" y="4960"/>
                      <a:pt x="2713" y="5040"/>
                      <a:pt x="2891" y="5119"/>
                    </a:cubicBezTo>
                    <a:cubicBezTo>
                      <a:pt x="2060" y="5277"/>
                      <a:pt x="1228" y="5455"/>
                      <a:pt x="416" y="5535"/>
                    </a:cubicBezTo>
                    <a:cubicBezTo>
                      <a:pt x="733" y="5277"/>
                      <a:pt x="1070" y="5040"/>
                      <a:pt x="1406" y="4782"/>
                    </a:cubicBezTo>
                    <a:close/>
                    <a:moveTo>
                      <a:pt x="7907" y="1"/>
                    </a:moveTo>
                    <a:cubicBezTo>
                      <a:pt x="7133" y="1"/>
                      <a:pt x="6362" y="72"/>
                      <a:pt x="5604" y="247"/>
                    </a:cubicBezTo>
                    <a:cubicBezTo>
                      <a:pt x="3961" y="663"/>
                      <a:pt x="2297" y="1574"/>
                      <a:pt x="1406" y="3059"/>
                    </a:cubicBezTo>
                    <a:cubicBezTo>
                      <a:pt x="1149" y="3396"/>
                      <a:pt x="990" y="3891"/>
                      <a:pt x="812" y="4287"/>
                    </a:cubicBezTo>
                    <a:cubicBezTo>
                      <a:pt x="654" y="4703"/>
                      <a:pt x="495" y="5198"/>
                      <a:pt x="79" y="5455"/>
                    </a:cubicBezTo>
                    <a:cubicBezTo>
                      <a:pt x="0" y="5535"/>
                      <a:pt x="0" y="5535"/>
                      <a:pt x="79" y="5614"/>
                    </a:cubicBezTo>
                    <a:cubicBezTo>
                      <a:pt x="16" y="5614"/>
                      <a:pt x="54" y="5715"/>
                      <a:pt x="112" y="5715"/>
                    </a:cubicBezTo>
                    <a:cubicBezTo>
                      <a:pt x="127" y="5715"/>
                      <a:pt x="143" y="5709"/>
                      <a:pt x="159" y="5693"/>
                    </a:cubicBezTo>
                    <a:lnTo>
                      <a:pt x="238" y="5614"/>
                    </a:lnTo>
                    <a:cubicBezTo>
                      <a:pt x="341" y="5619"/>
                      <a:pt x="445" y="5621"/>
                      <a:pt x="549" y="5621"/>
                    </a:cubicBezTo>
                    <a:cubicBezTo>
                      <a:pt x="2105" y="5621"/>
                      <a:pt x="3637" y="5078"/>
                      <a:pt x="5030" y="4465"/>
                    </a:cubicBezTo>
                    <a:cubicBezTo>
                      <a:pt x="6594" y="3792"/>
                      <a:pt x="8080" y="2980"/>
                      <a:pt x="9644" y="2148"/>
                    </a:cubicBezTo>
                    <a:cubicBezTo>
                      <a:pt x="10476" y="1653"/>
                      <a:pt x="11307" y="1237"/>
                      <a:pt x="12119" y="663"/>
                    </a:cubicBezTo>
                    <a:cubicBezTo>
                      <a:pt x="12199" y="663"/>
                      <a:pt x="12199" y="505"/>
                      <a:pt x="12119" y="505"/>
                    </a:cubicBezTo>
                    <a:cubicBezTo>
                      <a:pt x="10739" y="236"/>
                      <a:pt x="9317" y="1"/>
                      <a:pt x="7907" y="1"/>
                    </a:cubicBezTo>
                    <a:close/>
                  </a:path>
                </a:pathLst>
              </a:custGeom>
              <a:solidFill>
                <a:srgbClr val="868782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3"/>
              <p:cNvSpPr/>
              <p:nvPr/>
            </p:nvSpPr>
            <p:spPr>
              <a:xfrm rot="-9172880" flipH="1">
                <a:off x="-181501" y="-297084"/>
                <a:ext cx="2346061" cy="2384051"/>
              </a:xfrm>
              <a:custGeom>
                <a:avLst/>
                <a:gdLst/>
                <a:ahLst/>
                <a:cxnLst/>
                <a:rect l="l" t="t" r="r" b="b"/>
                <a:pathLst>
                  <a:path w="28476" h="28946" extrusionOk="0">
                    <a:moveTo>
                      <a:pt x="14460" y="11644"/>
                    </a:moveTo>
                    <a:cubicBezTo>
                      <a:pt x="14456" y="11688"/>
                      <a:pt x="14456" y="11729"/>
                      <a:pt x="14456" y="11758"/>
                    </a:cubicBezTo>
                    <a:lnTo>
                      <a:pt x="14456" y="11679"/>
                    </a:lnTo>
                    <a:cubicBezTo>
                      <a:pt x="14457" y="11667"/>
                      <a:pt x="14459" y="11656"/>
                      <a:pt x="14460" y="11644"/>
                    </a:cubicBezTo>
                    <a:close/>
                    <a:moveTo>
                      <a:pt x="11551" y="11884"/>
                    </a:moveTo>
                    <a:cubicBezTo>
                      <a:pt x="11532" y="11884"/>
                      <a:pt x="11508" y="11945"/>
                      <a:pt x="11565" y="12016"/>
                    </a:cubicBezTo>
                    <a:cubicBezTo>
                      <a:pt x="11981" y="12095"/>
                      <a:pt x="12377" y="12332"/>
                      <a:pt x="12713" y="12590"/>
                    </a:cubicBezTo>
                    <a:cubicBezTo>
                      <a:pt x="12377" y="12253"/>
                      <a:pt x="12060" y="12016"/>
                      <a:pt x="11565" y="11917"/>
                    </a:cubicBezTo>
                    <a:cubicBezTo>
                      <a:pt x="11565" y="11894"/>
                      <a:pt x="11558" y="11884"/>
                      <a:pt x="11551" y="11884"/>
                    </a:cubicBezTo>
                    <a:close/>
                    <a:moveTo>
                      <a:pt x="12083" y="9001"/>
                    </a:moveTo>
                    <a:cubicBezTo>
                      <a:pt x="12060" y="9001"/>
                      <a:pt x="12060" y="9045"/>
                      <a:pt x="12060" y="9045"/>
                    </a:cubicBezTo>
                    <a:lnTo>
                      <a:pt x="12792" y="9778"/>
                    </a:lnTo>
                    <a:cubicBezTo>
                      <a:pt x="12971" y="10035"/>
                      <a:pt x="13208" y="10352"/>
                      <a:pt x="13367" y="10689"/>
                    </a:cubicBezTo>
                    <a:cubicBezTo>
                      <a:pt x="13624" y="11263"/>
                      <a:pt x="13783" y="11917"/>
                      <a:pt x="13783" y="12590"/>
                    </a:cubicBezTo>
                    <a:cubicBezTo>
                      <a:pt x="13783" y="11917"/>
                      <a:pt x="13703" y="11263"/>
                      <a:pt x="13367" y="10610"/>
                    </a:cubicBezTo>
                    <a:cubicBezTo>
                      <a:pt x="13287" y="10352"/>
                      <a:pt x="13050" y="10035"/>
                      <a:pt x="12872" y="9778"/>
                    </a:cubicBezTo>
                    <a:cubicBezTo>
                      <a:pt x="12634" y="9441"/>
                      <a:pt x="12377" y="9204"/>
                      <a:pt x="12139" y="9045"/>
                    </a:cubicBezTo>
                    <a:cubicBezTo>
                      <a:pt x="12113" y="9012"/>
                      <a:pt x="12095" y="9001"/>
                      <a:pt x="12083" y="9001"/>
                    </a:cubicBezTo>
                    <a:close/>
                    <a:moveTo>
                      <a:pt x="24020" y="12095"/>
                    </a:moveTo>
                    <a:cubicBezTo>
                      <a:pt x="23268" y="12095"/>
                      <a:pt x="22614" y="12412"/>
                      <a:pt x="21961" y="12669"/>
                    </a:cubicBezTo>
                    <a:cubicBezTo>
                      <a:pt x="22614" y="12412"/>
                      <a:pt x="23268" y="12174"/>
                      <a:pt x="24020" y="12174"/>
                    </a:cubicBezTo>
                    <a:cubicBezTo>
                      <a:pt x="24100" y="12174"/>
                      <a:pt x="24100" y="12095"/>
                      <a:pt x="24020" y="12095"/>
                    </a:cubicBezTo>
                    <a:close/>
                    <a:moveTo>
                      <a:pt x="10495" y="13006"/>
                    </a:moveTo>
                    <a:cubicBezTo>
                      <a:pt x="10495" y="13006"/>
                      <a:pt x="10396" y="13006"/>
                      <a:pt x="10396" y="13085"/>
                    </a:cubicBezTo>
                    <a:cubicBezTo>
                      <a:pt x="10396" y="13085"/>
                      <a:pt x="10495" y="13085"/>
                      <a:pt x="10495" y="13006"/>
                    </a:cubicBezTo>
                    <a:close/>
                    <a:moveTo>
                      <a:pt x="10159" y="11521"/>
                    </a:moveTo>
                    <a:lnTo>
                      <a:pt x="10238" y="11600"/>
                    </a:lnTo>
                    <a:lnTo>
                      <a:pt x="10317" y="11679"/>
                    </a:lnTo>
                    <a:cubicBezTo>
                      <a:pt x="9584" y="12174"/>
                      <a:pt x="8911" y="12669"/>
                      <a:pt x="8337" y="13243"/>
                    </a:cubicBezTo>
                    <a:cubicBezTo>
                      <a:pt x="8178" y="13243"/>
                      <a:pt x="8099" y="13323"/>
                      <a:pt x="7921" y="13323"/>
                    </a:cubicBezTo>
                    <a:cubicBezTo>
                      <a:pt x="8258" y="13085"/>
                      <a:pt x="8594" y="12828"/>
                      <a:pt x="8911" y="12590"/>
                    </a:cubicBezTo>
                    <a:cubicBezTo>
                      <a:pt x="9327" y="12253"/>
                      <a:pt x="9743" y="11917"/>
                      <a:pt x="10159" y="11521"/>
                    </a:cubicBezTo>
                    <a:close/>
                    <a:moveTo>
                      <a:pt x="10575" y="12412"/>
                    </a:moveTo>
                    <a:lnTo>
                      <a:pt x="10575" y="12412"/>
                    </a:lnTo>
                    <a:cubicBezTo>
                      <a:pt x="10000" y="12748"/>
                      <a:pt x="9406" y="13164"/>
                      <a:pt x="8832" y="13580"/>
                    </a:cubicBezTo>
                    <a:cubicBezTo>
                      <a:pt x="9406" y="13164"/>
                      <a:pt x="10000" y="12828"/>
                      <a:pt x="10575" y="12412"/>
                    </a:cubicBezTo>
                    <a:close/>
                    <a:moveTo>
                      <a:pt x="14040" y="12511"/>
                    </a:moveTo>
                    <a:lnTo>
                      <a:pt x="14040" y="12511"/>
                    </a:lnTo>
                    <a:cubicBezTo>
                      <a:pt x="13961" y="12748"/>
                      <a:pt x="13862" y="13006"/>
                      <a:pt x="13783" y="13243"/>
                    </a:cubicBezTo>
                    <a:lnTo>
                      <a:pt x="13783" y="13164"/>
                    </a:lnTo>
                    <a:cubicBezTo>
                      <a:pt x="13783" y="13243"/>
                      <a:pt x="13703" y="13323"/>
                      <a:pt x="13703" y="13402"/>
                    </a:cubicBezTo>
                    <a:lnTo>
                      <a:pt x="13624" y="13501"/>
                    </a:lnTo>
                    <a:lnTo>
                      <a:pt x="13624" y="13580"/>
                    </a:lnTo>
                    <a:cubicBezTo>
                      <a:pt x="13545" y="13580"/>
                      <a:pt x="13545" y="13659"/>
                      <a:pt x="13545" y="13659"/>
                    </a:cubicBezTo>
                    <a:lnTo>
                      <a:pt x="13545" y="13580"/>
                    </a:lnTo>
                    <a:cubicBezTo>
                      <a:pt x="13545" y="13501"/>
                      <a:pt x="13545" y="13402"/>
                      <a:pt x="13624" y="13243"/>
                    </a:cubicBezTo>
                    <a:lnTo>
                      <a:pt x="13624" y="13164"/>
                    </a:lnTo>
                    <a:cubicBezTo>
                      <a:pt x="13624" y="13085"/>
                      <a:pt x="13703" y="13085"/>
                      <a:pt x="13703" y="13006"/>
                    </a:cubicBezTo>
                    <a:lnTo>
                      <a:pt x="13703" y="12907"/>
                    </a:lnTo>
                    <a:lnTo>
                      <a:pt x="13783" y="12828"/>
                    </a:lnTo>
                    <a:lnTo>
                      <a:pt x="13783" y="13164"/>
                    </a:lnTo>
                    <a:cubicBezTo>
                      <a:pt x="13862" y="13006"/>
                      <a:pt x="13862" y="12828"/>
                      <a:pt x="13862" y="12748"/>
                    </a:cubicBezTo>
                    <a:cubicBezTo>
                      <a:pt x="13961" y="12669"/>
                      <a:pt x="13961" y="12590"/>
                      <a:pt x="14040" y="12511"/>
                    </a:cubicBezTo>
                    <a:close/>
                    <a:moveTo>
                      <a:pt x="9428" y="13703"/>
                    </a:moveTo>
                    <a:cubicBezTo>
                      <a:pt x="9417" y="13703"/>
                      <a:pt x="9406" y="13712"/>
                      <a:pt x="9406" y="13738"/>
                    </a:cubicBezTo>
                    <a:cubicBezTo>
                      <a:pt x="9472" y="13738"/>
                      <a:pt x="9450" y="13703"/>
                      <a:pt x="9428" y="13703"/>
                    </a:cubicBezTo>
                    <a:close/>
                    <a:moveTo>
                      <a:pt x="9428" y="14040"/>
                    </a:moveTo>
                    <a:cubicBezTo>
                      <a:pt x="9417" y="14040"/>
                      <a:pt x="9406" y="14049"/>
                      <a:pt x="9406" y="14075"/>
                    </a:cubicBezTo>
                    <a:cubicBezTo>
                      <a:pt x="9472" y="14075"/>
                      <a:pt x="9450" y="14040"/>
                      <a:pt x="9428" y="14040"/>
                    </a:cubicBezTo>
                    <a:close/>
                    <a:moveTo>
                      <a:pt x="18991" y="4095"/>
                    </a:moveTo>
                    <a:cubicBezTo>
                      <a:pt x="18812" y="4907"/>
                      <a:pt x="18496" y="5659"/>
                      <a:pt x="18159" y="6313"/>
                    </a:cubicBezTo>
                    <a:cubicBezTo>
                      <a:pt x="17505" y="7639"/>
                      <a:pt x="16674" y="8788"/>
                      <a:pt x="16099" y="10115"/>
                    </a:cubicBezTo>
                    <a:cubicBezTo>
                      <a:pt x="15684" y="10847"/>
                      <a:pt x="15347" y="11600"/>
                      <a:pt x="14951" y="12253"/>
                    </a:cubicBezTo>
                    <a:cubicBezTo>
                      <a:pt x="14456" y="12907"/>
                      <a:pt x="13961" y="13580"/>
                      <a:pt x="13466" y="14234"/>
                    </a:cubicBezTo>
                    <a:cubicBezTo>
                      <a:pt x="14040" y="13501"/>
                      <a:pt x="14693" y="12828"/>
                      <a:pt x="15189" y="12016"/>
                    </a:cubicBezTo>
                    <a:cubicBezTo>
                      <a:pt x="15604" y="11342"/>
                      <a:pt x="15941" y="10610"/>
                      <a:pt x="16258" y="9857"/>
                    </a:cubicBezTo>
                    <a:cubicBezTo>
                      <a:pt x="16594" y="9204"/>
                      <a:pt x="16931" y="8550"/>
                      <a:pt x="17327" y="7877"/>
                    </a:cubicBezTo>
                    <a:cubicBezTo>
                      <a:pt x="18000" y="6728"/>
                      <a:pt x="18812" y="5481"/>
                      <a:pt x="18991" y="4095"/>
                    </a:cubicBezTo>
                    <a:close/>
                    <a:moveTo>
                      <a:pt x="9327" y="14075"/>
                    </a:moveTo>
                    <a:cubicBezTo>
                      <a:pt x="9327" y="14075"/>
                      <a:pt x="9327" y="14154"/>
                      <a:pt x="9248" y="14154"/>
                    </a:cubicBezTo>
                    <a:lnTo>
                      <a:pt x="9169" y="14234"/>
                    </a:lnTo>
                    <a:lnTo>
                      <a:pt x="9169" y="14313"/>
                    </a:lnTo>
                    <a:lnTo>
                      <a:pt x="9327" y="14154"/>
                    </a:lnTo>
                    <a:cubicBezTo>
                      <a:pt x="9327" y="14154"/>
                      <a:pt x="9406" y="14154"/>
                      <a:pt x="9406" y="14075"/>
                    </a:cubicBezTo>
                    <a:close/>
                    <a:moveTo>
                      <a:pt x="9406" y="13738"/>
                    </a:moveTo>
                    <a:cubicBezTo>
                      <a:pt x="9327" y="13738"/>
                      <a:pt x="9248" y="13818"/>
                      <a:pt x="9089" y="13897"/>
                    </a:cubicBezTo>
                    <a:cubicBezTo>
                      <a:pt x="9010" y="13996"/>
                      <a:pt x="8911" y="14075"/>
                      <a:pt x="8832" y="14075"/>
                    </a:cubicBezTo>
                    <a:cubicBezTo>
                      <a:pt x="8717" y="14190"/>
                      <a:pt x="8601" y="14264"/>
                      <a:pt x="8478" y="14364"/>
                    </a:cubicBezTo>
                    <a:lnTo>
                      <a:pt x="8478" y="14364"/>
                    </a:lnTo>
                    <a:cubicBezTo>
                      <a:pt x="8631" y="14294"/>
                      <a:pt x="8762" y="14224"/>
                      <a:pt x="8832" y="14154"/>
                    </a:cubicBezTo>
                    <a:lnTo>
                      <a:pt x="9169" y="13996"/>
                    </a:lnTo>
                    <a:cubicBezTo>
                      <a:pt x="9248" y="13897"/>
                      <a:pt x="9327" y="13818"/>
                      <a:pt x="9406" y="13738"/>
                    </a:cubicBezTo>
                    <a:close/>
                    <a:moveTo>
                      <a:pt x="14666" y="14175"/>
                    </a:moveTo>
                    <a:cubicBezTo>
                      <a:pt x="14458" y="14333"/>
                      <a:pt x="14249" y="14491"/>
                      <a:pt x="14040" y="14649"/>
                    </a:cubicBezTo>
                    <a:lnTo>
                      <a:pt x="14278" y="14392"/>
                    </a:lnTo>
                    <a:lnTo>
                      <a:pt x="14357" y="14313"/>
                    </a:lnTo>
                    <a:lnTo>
                      <a:pt x="14456" y="14313"/>
                    </a:lnTo>
                    <a:cubicBezTo>
                      <a:pt x="14527" y="14268"/>
                      <a:pt x="14597" y="14222"/>
                      <a:pt x="14666" y="14175"/>
                    </a:cubicBezTo>
                    <a:close/>
                    <a:moveTo>
                      <a:pt x="7604" y="14075"/>
                    </a:moveTo>
                    <a:lnTo>
                      <a:pt x="7604" y="14075"/>
                    </a:lnTo>
                    <a:cubicBezTo>
                      <a:pt x="7427" y="14311"/>
                      <a:pt x="7191" y="14489"/>
                      <a:pt x="7032" y="14725"/>
                    </a:cubicBezTo>
                    <a:lnTo>
                      <a:pt x="7032" y="14725"/>
                    </a:lnTo>
                    <a:cubicBezTo>
                      <a:pt x="7057" y="14698"/>
                      <a:pt x="7083" y="14673"/>
                      <a:pt x="7109" y="14649"/>
                    </a:cubicBezTo>
                    <a:cubicBezTo>
                      <a:pt x="7268" y="14491"/>
                      <a:pt x="7604" y="14234"/>
                      <a:pt x="7604" y="14075"/>
                    </a:cubicBezTo>
                    <a:close/>
                    <a:moveTo>
                      <a:pt x="7032" y="14725"/>
                    </a:moveTo>
                    <a:lnTo>
                      <a:pt x="7032" y="14725"/>
                    </a:lnTo>
                    <a:cubicBezTo>
                      <a:pt x="7030" y="14728"/>
                      <a:pt x="7027" y="14730"/>
                      <a:pt x="7025" y="14733"/>
                    </a:cubicBezTo>
                    <a:lnTo>
                      <a:pt x="7025" y="14733"/>
                    </a:lnTo>
                    <a:cubicBezTo>
                      <a:pt x="7026" y="14732"/>
                      <a:pt x="7028" y="14730"/>
                      <a:pt x="7030" y="14729"/>
                    </a:cubicBezTo>
                    <a:cubicBezTo>
                      <a:pt x="7031" y="14727"/>
                      <a:pt x="7032" y="14726"/>
                      <a:pt x="7032" y="14725"/>
                    </a:cubicBezTo>
                    <a:close/>
                    <a:moveTo>
                      <a:pt x="20008" y="182"/>
                    </a:moveTo>
                    <a:cubicBezTo>
                      <a:pt x="20084" y="182"/>
                      <a:pt x="20155" y="192"/>
                      <a:pt x="20218" y="213"/>
                    </a:cubicBezTo>
                    <a:cubicBezTo>
                      <a:pt x="20555" y="372"/>
                      <a:pt x="20713" y="629"/>
                      <a:pt x="20892" y="946"/>
                    </a:cubicBezTo>
                    <a:cubicBezTo>
                      <a:pt x="21129" y="1520"/>
                      <a:pt x="21208" y="2194"/>
                      <a:pt x="21704" y="2609"/>
                    </a:cubicBezTo>
                    <a:cubicBezTo>
                      <a:pt x="22040" y="2847"/>
                      <a:pt x="22377" y="2847"/>
                      <a:pt x="22694" y="2926"/>
                    </a:cubicBezTo>
                    <a:cubicBezTo>
                      <a:pt x="23030" y="2926"/>
                      <a:pt x="23446" y="3006"/>
                      <a:pt x="23684" y="3263"/>
                    </a:cubicBezTo>
                    <a:cubicBezTo>
                      <a:pt x="23941" y="3501"/>
                      <a:pt x="23941" y="3837"/>
                      <a:pt x="23941" y="4174"/>
                    </a:cubicBezTo>
                    <a:cubicBezTo>
                      <a:pt x="24020" y="4491"/>
                      <a:pt x="24020" y="4827"/>
                      <a:pt x="24020" y="5164"/>
                    </a:cubicBezTo>
                    <a:cubicBezTo>
                      <a:pt x="24100" y="5580"/>
                      <a:pt x="24258" y="5897"/>
                      <a:pt x="24515" y="6154"/>
                    </a:cubicBezTo>
                    <a:cubicBezTo>
                      <a:pt x="24674" y="6471"/>
                      <a:pt x="24852" y="6887"/>
                      <a:pt x="24852" y="7303"/>
                    </a:cubicBezTo>
                    <a:cubicBezTo>
                      <a:pt x="24753" y="7956"/>
                      <a:pt x="24357" y="8550"/>
                      <a:pt x="23684" y="8867"/>
                    </a:cubicBezTo>
                    <a:cubicBezTo>
                      <a:pt x="23189" y="8946"/>
                      <a:pt x="22614" y="9045"/>
                      <a:pt x="22119" y="9204"/>
                    </a:cubicBezTo>
                    <a:cubicBezTo>
                      <a:pt x="21961" y="9204"/>
                      <a:pt x="21783" y="9283"/>
                      <a:pt x="21624" y="9362"/>
                    </a:cubicBezTo>
                    <a:cubicBezTo>
                      <a:pt x="22278" y="8946"/>
                      <a:pt x="22872" y="8550"/>
                      <a:pt x="23446" y="8055"/>
                    </a:cubicBezTo>
                    <a:lnTo>
                      <a:pt x="23446" y="8055"/>
                    </a:lnTo>
                    <a:cubicBezTo>
                      <a:pt x="22773" y="8550"/>
                      <a:pt x="22040" y="9045"/>
                      <a:pt x="21288" y="9441"/>
                    </a:cubicBezTo>
                    <a:cubicBezTo>
                      <a:pt x="21050" y="9620"/>
                      <a:pt x="20713" y="9699"/>
                      <a:pt x="20476" y="9857"/>
                    </a:cubicBezTo>
                    <a:cubicBezTo>
                      <a:pt x="20892" y="9441"/>
                      <a:pt x="21288" y="9045"/>
                      <a:pt x="21783" y="8709"/>
                    </a:cubicBezTo>
                    <a:cubicBezTo>
                      <a:pt x="22119" y="8451"/>
                      <a:pt x="22535" y="8214"/>
                      <a:pt x="22872" y="7956"/>
                    </a:cubicBezTo>
                    <a:cubicBezTo>
                      <a:pt x="23189" y="7719"/>
                      <a:pt x="23446" y="7461"/>
                      <a:pt x="23605" y="7144"/>
                    </a:cubicBezTo>
                    <a:lnTo>
                      <a:pt x="23605" y="7144"/>
                    </a:lnTo>
                    <a:cubicBezTo>
                      <a:pt x="23367" y="7560"/>
                      <a:pt x="23030" y="7798"/>
                      <a:pt x="22614" y="8055"/>
                    </a:cubicBezTo>
                    <a:cubicBezTo>
                      <a:pt x="22278" y="8293"/>
                      <a:pt x="21961" y="8451"/>
                      <a:pt x="21624" y="8788"/>
                    </a:cubicBezTo>
                    <a:cubicBezTo>
                      <a:pt x="21129" y="9124"/>
                      <a:pt x="20634" y="9540"/>
                      <a:pt x="20218" y="10035"/>
                    </a:cubicBezTo>
                    <a:cubicBezTo>
                      <a:pt x="19981" y="10115"/>
                      <a:pt x="19802" y="10273"/>
                      <a:pt x="19565" y="10431"/>
                    </a:cubicBezTo>
                    <a:cubicBezTo>
                      <a:pt x="19723" y="10273"/>
                      <a:pt x="19802" y="10115"/>
                      <a:pt x="19902" y="9936"/>
                    </a:cubicBezTo>
                    <a:cubicBezTo>
                      <a:pt x="20298" y="9540"/>
                      <a:pt x="20713" y="9124"/>
                      <a:pt x="21129" y="8709"/>
                    </a:cubicBezTo>
                    <a:cubicBezTo>
                      <a:pt x="22040" y="8134"/>
                      <a:pt x="23030" y="7560"/>
                      <a:pt x="23525" y="6649"/>
                    </a:cubicBezTo>
                    <a:lnTo>
                      <a:pt x="23525" y="6570"/>
                    </a:lnTo>
                    <a:cubicBezTo>
                      <a:pt x="22951" y="7560"/>
                      <a:pt x="21961" y="8055"/>
                      <a:pt x="21050" y="8709"/>
                    </a:cubicBezTo>
                    <a:cubicBezTo>
                      <a:pt x="20634" y="9045"/>
                      <a:pt x="20298" y="9362"/>
                      <a:pt x="19981" y="9778"/>
                    </a:cubicBezTo>
                    <a:cubicBezTo>
                      <a:pt x="19723" y="10115"/>
                      <a:pt x="19565" y="10352"/>
                      <a:pt x="19307" y="10610"/>
                    </a:cubicBezTo>
                    <a:cubicBezTo>
                      <a:pt x="18911" y="10847"/>
                      <a:pt x="18416" y="11184"/>
                      <a:pt x="18000" y="11521"/>
                    </a:cubicBezTo>
                    <a:cubicBezTo>
                      <a:pt x="18159" y="11342"/>
                      <a:pt x="18317" y="11184"/>
                      <a:pt x="18496" y="11026"/>
                    </a:cubicBezTo>
                    <a:cubicBezTo>
                      <a:pt x="19307" y="10115"/>
                      <a:pt x="20139" y="9045"/>
                      <a:pt x="21208" y="8293"/>
                    </a:cubicBezTo>
                    <a:cubicBezTo>
                      <a:pt x="22040" y="7639"/>
                      <a:pt x="23189" y="6887"/>
                      <a:pt x="23367" y="5738"/>
                    </a:cubicBezTo>
                    <a:lnTo>
                      <a:pt x="23268" y="5738"/>
                    </a:lnTo>
                    <a:cubicBezTo>
                      <a:pt x="23109" y="6392"/>
                      <a:pt x="22694" y="6966"/>
                      <a:pt x="22199" y="7382"/>
                    </a:cubicBezTo>
                    <a:cubicBezTo>
                      <a:pt x="21783" y="7798"/>
                      <a:pt x="21208" y="8055"/>
                      <a:pt x="20793" y="8451"/>
                    </a:cubicBezTo>
                    <a:cubicBezTo>
                      <a:pt x="20298" y="8867"/>
                      <a:pt x="19902" y="9283"/>
                      <a:pt x="19486" y="9699"/>
                    </a:cubicBezTo>
                    <a:cubicBezTo>
                      <a:pt x="19149" y="10194"/>
                      <a:pt x="18733" y="10689"/>
                      <a:pt x="18317" y="11105"/>
                    </a:cubicBezTo>
                    <a:lnTo>
                      <a:pt x="17664" y="11758"/>
                    </a:lnTo>
                    <a:cubicBezTo>
                      <a:pt x="17426" y="11917"/>
                      <a:pt x="17169" y="12095"/>
                      <a:pt x="16931" y="12332"/>
                    </a:cubicBezTo>
                    <a:cubicBezTo>
                      <a:pt x="16595" y="12639"/>
                      <a:pt x="16248" y="12933"/>
                      <a:pt x="15895" y="13218"/>
                    </a:cubicBezTo>
                    <a:lnTo>
                      <a:pt x="15895" y="13218"/>
                    </a:lnTo>
                    <a:cubicBezTo>
                      <a:pt x="16016" y="13115"/>
                      <a:pt x="16137" y="13011"/>
                      <a:pt x="16258" y="12907"/>
                    </a:cubicBezTo>
                    <a:cubicBezTo>
                      <a:pt x="17327" y="12016"/>
                      <a:pt x="18238" y="10927"/>
                      <a:pt x="19070" y="9857"/>
                    </a:cubicBezTo>
                    <a:cubicBezTo>
                      <a:pt x="19486" y="9283"/>
                      <a:pt x="19802" y="8709"/>
                      <a:pt x="20218" y="8214"/>
                    </a:cubicBezTo>
                    <a:cubicBezTo>
                      <a:pt x="20713" y="7719"/>
                      <a:pt x="21129" y="7223"/>
                      <a:pt x="21704" y="6808"/>
                    </a:cubicBezTo>
                    <a:lnTo>
                      <a:pt x="21704" y="6808"/>
                    </a:lnTo>
                    <a:cubicBezTo>
                      <a:pt x="21129" y="7144"/>
                      <a:pt x="20555" y="7639"/>
                      <a:pt x="20139" y="8214"/>
                    </a:cubicBezTo>
                    <a:cubicBezTo>
                      <a:pt x="19723" y="8709"/>
                      <a:pt x="19307" y="9283"/>
                      <a:pt x="18911" y="9857"/>
                    </a:cubicBezTo>
                    <a:cubicBezTo>
                      <a:pt x="18496" y="10431"/>
                      <a:pt x="18080" y="10927"/>
                      <a:pt x="17585" y="11422"/>
                    </a:cubicBezTo>
                    <a:cubicBezTo>
                      <a:pt x="17169" y="12016"/>
                      <a:pt x="16594" y="12511"/>
                      <a:pt x="16099" y="12907"/>
                    </a:cubicBezTo>
                    <a:cubicBezTo>
                      <a:pt x="15684" y="13323"/>
                      <a:pt x="15189" y="13659"/>
                      <a:pt x="14773" y="13996"/>
                    </a:cubicBezTo>
                    <a:cubicBezTo>
                      <a:pt x="15109" y="13659"/>
                      <a:pt x="15347" y="13402"/>
                      <a:pt x="15684" y="13085"/>
                    </a:cubicBezTo>
                    <a:cubicBezTo>
                      <a:pt x="16258" y="12412"/>
                      <a:pt x="16931" y="11679"/>
                      <a:pt x="17505" y="10847"/>
                    </a:cubicBezTo>
                    <a:cubicBezTo>
                      <a:pt x="18080" y="10115"/>
                      <a:pt x="18733" y="9283"/>
                      <a:pt x="19406" y="8451"/>
                    </a:cubicBezTo>
                    <a:cubicBezTo>
                      <a:pt x="19723" y="8055"/>
                      <a:pt x="20060" y="7639"/>
                      <a:pt x="20397" y="7303"/>
                    </a:cubicBezTo>
                    <a:cubicBezTo>
                      <a:pt x="20713" y="6887"/>
                      <a:pt x="21050" y="6570"/>
                      <a:pt x="21387" y="6233"/>
                    </a:cubicBezTo>
                    <a:cubicBezTo>
                      <a:pt x="22040" y="5580"/>
                      <a:pt x="22614" y="4827"/>
                      <a:pt x="22872" y="3996"/>
                    </a:cubicBezTo>
                    <a:lnTo>
                      <a:pt x="22872" y="3996"/>
                    </a:lnTo>
                    <a:cubicBezTo>
                      <a:pt x="22456" y="4986"/>
                      <a:pt x="21783" y="5817"/>
                      <a:pt x="20971" y="6570"/>
                    </a:cubicBezTo>
                    <a:cubicBezTo>
                      <a:pt x="20713" y="6887"/>
                      <a:pt x="20397" y="7144"/>
                      <a:pt x="20060" y="7461"/>
                    </a:cubicBezTo>
                    <a:cubicBezTo>
                      <a:pt x="19723" y="7877"/>
                      <a:pt x="19406" y="8293"/>
                      <a:pt x="19149" y="8709"/>
                    </a:cubicBezTo>
                    <a:cubicBezTo>
                      <a:pt x="18496" y="9441"/>
                      <a:pt x="17921" y="10273"/>
                      <a:pt x="17248" y="11026"/>
                    </a:cubicBezTo>
                    <a:cubicBezTo>
                      <a:pt x="16436" y="12095"/>
                      <a:pt x="15604" y="13243"/>
                      <a:pt x="14535" y="14075"/>
                    </a:cubicBezTo>
                    <a:lnTo>
                      <a:pt x="14614" y="13996"/>
                    </a:lnTo>
                    <a:cubicBezTo>
                      <a:pt x="14951" y="13659"/>
                      <a:pt x="15189" y="13402"/>
                      <a:pt x="15525" y="13085"/>
                    </a:cubicBezTo>
                    <a:cubicBezTo>
                      <a:pt x="16099" y="12412"/>
                      <a:pt x="16674" y="11679"/>
                      <a:pt x="17169" y="10847"/>
                    </a:cubicBezTo>
                    <a:cubicBezTo>
                      <a:pt x="17664" y="10115"/>
                      <a:pt x="18080" y="9283"/>
                      <a:pt x="18575" y="8451"/>
                    </a:cubicBezTo>
                    <a:cubicBezTo>
                      <a:pt x="18812" y="8055"/>
                      <a:pt x="19070" y="7719"/>
                      <a:pt x="19406" y="7382"/>
                    </a:cubicBezTo>
                    <a:cubicBezTo>
                      <a:pt x="19723" y="7065"/>
                      <a:pt x="20060" y="6728"/>
                      <a:pt x="20397" y="6313"/>
                    </a:cubicBezTo>
                    <a:cubicBezTo>
                      <a:pt x="20892" y="5817"/>
                      <a:pt x="21387" y="5085"/>
                      <a:pt x="21466" y="4253"/>
                    </a:cubicBezTo>
                    <a:lnTo>
                      <a:pt x="21387" y="4253"/>
                    </a:lnTo>
                    <a:cubicBezTo>
                      <a:pt x="21208" y="5243"/>
                      <a:pt x="20634" y="5976"/>
                      <a:pt x="19902" y="6728"/>
                    </a:cubicBezTo>
                    <a:cubicBezTo>
                      <a:pt x="19644" y="7065"/>
                      <a:pt x="19307" y="7303"/>
                      <a:pt x="18991" y="7719"/>
                    </a:cubicBezTo>
                    <a:cubicBezTo>
                      <a:pt x="18733" y="8055"/>
                      <a:pt x="18496" y="8372"/>
                      <a:pt x="18238" y="8788"/>
                    </a:cubicBezTo>
                    <a:cubicBezTo>
                      <a:pt x="17822" y="9540"/>
                      <a:pt x="17426" y="10352"/>
                      <a:pt x="16931" y="11105"/>
                    </a:cubicBezTo>
                    <a:cubicBezTo>
                      <a:pt x="16337" y="11917"/>
                      <a:pt x="15763" y="12669"/>
                      <a:pt x="15109" y="13402"/>
                    </a:cubicBezTo>
                    <a:cubicBezTo>
                      <a:pt x="15525" y="12828"/>
                      <a:pt x="15941" y="12253"/>
                      <a:pt x="16337" y="11600"/>
                    </a:cubicBezTo>
                    <a:cubicBezTo>
                      <a:pt x="16832" y="10927"/>
                      <a:pt x="17248" y="10273"/>
                      <a:pt x="17585" y="9540"/>
                    </a:cubicBezTo>
                    <a:cubicBezTo>
                      <a:pt x="18317" y="8055"/>
                      <a:pt x="19070" y="6570"/>
                      <a:pt x="20476" y="5580"/>
                    </a:cubicBezTo>
                    <a:lnTo>
                      <a:pt x="20397" y="5580"/>
                    </a:lnTo>
                    <a:cubicBezTo>
                      <a:pt x="19723" y="6075"/>
                      <a:pt x="19149" y="6728"/>
                      <a:pt x="18654" y="7461"/>
                    </a:cubicBezTo>
                    <a:cubicBezTo>
                      <a:pt x="18238" y="8134"/>
                      <a:pt x="17921" y="8788"/>
                      <a:pt x="17505" y="9540"/>
                    </a:cubicBezTo>
                    <a:cubicBezTo>
                      <a:pt x="17169" y="10273"/>
                      <a:pt x="16753" y="11026"/>
                      <a:pt x="16258" y="11679"/>
                    </a:cubicBezTo>
                    <a:cubicBezTo>
                      <a:pt x="15763" y="12332"/>
                      <a:pt x="15268" y="13006"/>
                      <a:pt x="14773" y="13659"/>
                    </a:cubicBezTo>
                    <a:lnTo>
                      <a:pt x="14614" y="13818"/>
                    </a:lnTo>
                    <a:cubicBezTo>
                      <a:pt x="14278" y="14154"/>
                      <a:pt x="13961" y="14392"/>
                      <a:pt x="13624" y="14729"/>
                    </a:cubicBezTo>
                    <a:cubicBezTo>
                      <a:pt x="13466" y="14808"/>
                      <a:pt x="13367" y="14887"/>
                      <a:pt x="13287" y="14887"/>
                    </a:cubicBezTo>
                    <a:cubicBezTo>
                      <a:pt x="13703" y="14570"/>
                      <a:pt x="14119" y="14234"/>
                      <a:pt x="14535" y="13818"/>
                    </a:cubicBezTo>
                    <a:cubicBezTo>
                      <a:pt x="14852" y="13402"/>
                      <a:pt x="15189" y="13006"/>
                      <a:pt x="15525" y="12511"/>
                    </a:cubicBezTo>
                    <a:cubicBezTo>
                      <a:pt x="16674" y="10847"/>
                      <a:pt x="17426" y="8867"/>
                      <a:pt x="18575" y="7223"/>
                    </a:cubicBezTo>
                    <a:cubicBezTo>
                      <a:pt x="19228" y="6392"/>
                      <a:pt x="19902" y="5659"/>
                      <a:pt x="20298" y="4748"/>
                    </a:cubicBezTo>
                    <a:cubicBezTo>
                      <a:pt x="20555" y="3996"/>
                      <a:pt x="20713" y="3105"/>
                      <a:pt x="20397" y="2431"/>
                    </a:cubicBezTo>
                    <a:lnTo>
                      <a:pt x="20397" y="2431"/>
                    </a:lnTo>
                    <a:cubicBezTo>
                      <a:pt x="20476" y="2926"/>
                      <a:pt x="20555" y="3342"/>
                      <a:pt x="20476" y="3837"/>
                    </a:cubicBezTo>
                    <a:cubicBezTo>
                      <a:pt x="20397" y="4332"/>
                      <a:pt x="20218" y="4827"/>
                      <a:pt x="19981" y="5243"/>
                    </a:cubicBezTo>
                    <a:cubicBezTo>
                      <a:pt x="19486" y="6154"/>
                      <a:pt x="18733" y="6887"/>
                      <a:pt x="18159" y="7719"/>
                    </a:cubicBezTo>
                    <a:cubicBezTo>
                      <a:pt x="17664" y="8550"/>
                      <a:pt x="17169" y="9362"/>
                      <a:pt x="16753" y="10194"/>
                    </a:cubicBezTo>
                    <a:cubicBezTo>
                      <a:pt x="16258" y="11105"/>
                      <a:pt x="15842" y="12016"/>
                      <a:pt x="15268" y="12748"/>
                    </a:cubicBezTo>
                    <a:cubicBezTo>
                      <a:pt x="14951" y="13164"/>
                      <a:pt x="14614" y="13580"/>
                      <a:pt x="14278" y="13897"/>
                    </a:cubicBezTo>
                    <a:cubicBezTo>
                      <a:pt x="13961" y="14234"/>
                      <a:pt x="13624" y="14491"/>
                      <a:pt x="13287" y="14729"/>
                    </a:cubicBezTo>
                    <a:cubicBezTo>
                      <a:pt x="13367" y="14649"/>
                      <a:pt x="13367" y="14570"/>
                      <a:pt x="13367" y="14491"/>
                    </a:cubicBezTo>
                    <a:lnTo>
                      <a:pt x="13466" y="14491"/>
                    </a:lnTo>
                    <a:cubicBezTo>
                      <a:pt x="14198" y="13818"/>
                      <a:pt x="14773" y="13085"/>
                      <a:pt x="15268" y="12174"/>
                    </a:cubicBezTo>
                    <a:cubicBezTo>
                      <a:pt x="16179" y="10689"/>
                      <a:pt x="16753" y="9045"/>
                      <a:pt x="17822" y="7560"/>
                    </a:cubicBezTo>
                    <a:cubicBezTo>
                      <a:pt x="18238" y="6887"/>
                      <a:pt x="18812" y="6233"/>
                      <a:pt x="19070" y="5402"/>
                    </a:cubicBezTo>
                    <a:cubicBezTo>
                      <a:pt x="19307" y="4827"/>
                      <a:pt x="19486" y="4095"/>
                      <a:pt x="19228" y="3501"/>
                    </a:cubicBezTo>
                    <a:lnTo>
                      <a:pt x="19149" y="3501"/>
                    </a:lnTo>
                    <a:cubicBezTo>
                      <a:pt x="19228" y="3916"/>
                      <a:pt x="19307" y="4253"/>
                      <a:pt x="19228" y="4669"/>
                    </a:cubicBezTo>
                    <a:cubicBezTo>
                      <a:pt x="19149" y="5085"/>
                      <a:pt x="19070" y="5402"/>
                      <a:pt x="18812" y="5817"/>
                    </a:cubicBezTo>
                    <a:cubicBezTo>
                      <a:pt x="18496" y="6570"/>
                      <a:pt x="17921" y="7223"/>
                      <a:pt x="17426" y="7956"/>
                    </a:cubicBezTo>
                    <a:cubicBezTo>
                      <a:pt x="17010" y="8629"/>
                      <a:pt x="16594" y="9362"/>
                      <a:pt x="16258" y="10115"/>
                    </a:cubicBezTo>
                    <a:cubicBezTo>
                      <a:pt x="15525" y="11679"/>
                      <a:pt x="14773" y="13243"/>
                      <a:pt x="13367" y="14392"/>
                    </a:cubicBezTo>
                    <a:cubicBezTo>
                      <a:pt x="13367" y="14313"/>
                      <a:pt x="13367" y="14234"/>
                      <a:pt x="13466" y="14234"/>
                    </a:cubicBezTo>
                    <a:lnTo>
                      <a:pt x="13466" y="14075"/>
                    </a:lnTo>
                    <a:cubicBezTo>
                      <a:pt x="13703" y="13738"/>
                      <a:pt x="13961" y="13501"/>
                      <a:pt x="14119" y="13164"/>
                    </a:cubicBezTo>
                    <a:cubicBezTo>
                      <a:pt x="14198" y="13085"/>
                      <a:pt x="14198" y="13085"/>
                      <a:pt x="14198" y="13006"/>
                    </a:cubicBezTo>
                    <a:lnTo>
                      <a:pt x="14278" y="13006"/>
                    </a:lnTo>
                    <a:cubicBezTo>
                      <a:pt x="14357" y="12748"/>
                      <a:pt x="14535" y="12511"/>
                      <a:pt x="14614" y="12332"/>
                    </a:cubicBezTo>
                    <a:lnTo>
                      <a:pt x="14693" y="12332"/>
                    </a:lnTo>
                    <a:cubicBezTo>
                      <a:pt x="15446" y="11422"/>
                      <a:pt x="15684" y="10273"/>
                      <a:pt x="16179" y="9283"/>
                    </a:cubicBezTo>
                    <a:cubicBezTo>
                      <a:pt x="16436" y="8709"/>
                      <a:pt x="16753" y="8293"/>
                      <a:pt x="17090" y="7798"/>
                    </a:cubicBezTo>
                    <a:cubicBezTo>
                      <a:pt x="17426" y="7382"/>
                      <a:pt x="17743" y="6887"/>
                      <a:pt x="17822" y="6392"/>
                    </a:cubicBezTo>
                    <a:lnTo>
                      <a:pt x="17822" y="6392"/>
                    </a:lnTo>
                    <a:cubicBezTo>
                      <a:pt x="17664" y="6966"/>
                      <a:pt x="17327" y="7461"/>
                      <a:pt x="17010" y="7877"/>
                    </a:cubicBezTo>
                    <a:cubicBezTo>
                      <a:pt x="16594" y="8293"/>
                      <a:pt x="16337" y="8709"/>
                      <a:pt x="16099" y="9204"/>
                    </a:cubicBezTo>
                    <a:cubicBezTo>
                      <a:pt x="15842" y="9699"/>
                      <a:pt x="15684" y="10273"/>
                      <a:pt x="15446" y="10768"/>
                    </a:cubicBezTo>
                    <a:cubicBezTo>
                      <a:pt x="15268" y="11263"/>
                      <a:pt x="15030" y="11758"/>
                      <a:pt x="14693" y="12174"/>
                    </a:cubicBezTo>
                    <a:cubicBezTo>
                      <a:pt x="15189" y="11263"/>
                      <a:pt x="15604" y="10273"/>
                      <a:pt x="15763" y="9204"/>
                    </a:cubicBezTo>
                    <a:cubicBezTo>
                      <a:pt x="15941" y="8946"/>
                      <a:pt x="16020" y="8709"/>
                      <a:pt x="16099" y="8451"/>
                    </a:cubicBezTo>
                    <a:cubicBezTo>
                      <a:pt x="16337" y="8055"/>
                      <a:pt x="16594" y="7639"/>
                      <a:pt x="16832" y="7303"/>
                    </a:cubicBezTo>
                    <a:cubicBezTo>
                      <a:pt x="17327" y="6471"/>
                      <a:pt x="17822" y="5738"/>
                      <a:pt x="18159" y="4827"/>
                    </a:cubicBezTo>
                    <a:cubicBezTo>
                      <a:pt x="18317" y="4491"/>
                      <a:pt x="18416" y="4095"/>
                      <a:pt x="18496" y="3679"/>
                    </a:cubicBezTo>
                    <a:cubicBezTo>
                      <a:pt x="18575" y="3263"/>
                      <a:pt x="18575" y="2847"/>
                      <a:pt x="18575" y="2431"/>
                    </a:cubicBezTo>
                    <a:cubicBezTo>
                      <a:pt x="18575" y="1699"/>
                      <a:pt x="18654" y="867"/>
                      <a:pt x="19307" y="372"/>
                    </a:cubicBezTo>
                    <a:cubicBezTo>
                      <a:pt x="19554" y="256"/>
                      <a:pt x="19800" y="182"/>
                      <a:pt x="20008" y="182"/>
                    </a:cubicBezTo>
                    <a:close/>
                    <a:moveTo>
                      <a:pt x="14119" y="14886"/>
                    </a:moveTo>
                    <a:cubicBezTo>
                      <a:pt x="14093" y="14887"/>
                      <a:pt x="14066" y="14887"/>
                      <a:pt x="14040" y="14887"/>
                    </a:cubicBezTo>
                    <a:lnTo>
                      <a:pt x="14119" y="14887"/>
                    </a:lnTo>
                    <a:lnTo>
                      <a:pt x="14119" y="14886"/>
                    </a:lnTo>
                    <a:close/>
                    <a:moveTo>
                      <a:pt x="21961" y="12669"/>
                    </a:moveTo>
                    <a:lnTo>
                      <a:pt x="21961" y="12669"/>
                    </a:lnTo>
                    <a:cubicBezTo>
                      <a:pt x="20476" y="13243"/>
                      <a:pt x="18911" y="13738"/>
                      <a:pt x="17426" y="14234"/>
                    </a:cubicBezTo>
                    <a:cubicBezTo>
                      <a:pt x="16260" y="14649"/>
                      <a:pt x="15035" y="14985"/>
                      <a:pt x="13711" y="15065"/>
                    </a:cubicBezTo>
                    <a:lnTo>
                      <a:pt x="13711" y="15065"/>
                    </a:lnTo>
                    <a:cubicBezTo>
                      <a:pt x="14337" y="15058"/>
                      <a:pt x="14980" y="14978"/>
                      <a:pt x="15604" y="14808"/>
                    </a:cubicBezTo>
                    <a:cubicBezTo>
                      <a:pt x="17010" y="14491"/>
                      <a:pt x="18416" y="13996"/>
                      <a:pt x="19723" y="13501"/>
                    </a:cubicBezTo>
                    <a:cubicBezTo>
                      <a:pt x="20476" y="13243"/>
                      <a:pt x="21208" y="13006"/>
                      <a:pt x="21961" y="12669"/>
                    </a:cubicBezTo>
                    <a:close/>
                    <a:moveTo>
                      <a:pt x="12060" y="15224"/>
                    </a:moveTo>
                    <a:lnTo>
                      <a:pt x="12060" y="15303"/>
                    </a:lnTo>
                    <a:lnTo>
                      <a:pt x="12218" y="15303"/>
                    </a:lnTo>
                    <a:lnTo>
                      <a:pt x="12297" y="15224"/>
                    </a:lnTo>
                    <a:close/>
                    <a:moveTo>
                      <a:pt x="9327" y="15560"/>
                    </a:moveTo>
                    <a:lnTo>
                      <a:pt x="9248" y="15640"/>
                    </a:lnTo>
                    <a:cubicBezTo>
                      <a:pt x="9169" y="15640"/>
                      <a:pt x="9169" y="15640"/>
                      <a:pt x="9089" y="15719"/>
                    </a:cubicBezTo>
                    <a:lnTo>
                      <a:pt x="9248" y="15719"/>
                    </a:lnTo>
                    <a:cubicBezTo>
                      <a:pt x="9248" y="15640"/>
                      <a:pt x="9327" y="15640"/>
                      <a:pt x="9327" y="15640"/>
                    </a:cubicBezTo>
                    <a:cubicBezTo>
                      <a:pt x="9406" y="15640"/>
                      <a:pt x="9327" y="15560"/>
                      <a:pt x="9327" y="15560"/>
                    </a:cubicBezTo>
                    <a:close/>
                    <a:moveTo>
                      <a:pt x="12098" y="1902"/>
                    </a:moveTo>
                    <a:cubicBezTo>
                      <a:pt x="12665" y="1902"/>
                      <a:pt x="13202" y="2267"/>
                      <a:pt x="13624" y="2689"/>
                    </a:cubicBezTo>
                    <a:cubicBezTo>
                      <a:pt x="14614" y="3501"/>
                      <a:pt x="15268" y="4748"/>
                      <a:pt x="15525" y="5976"/>
                    </a:cubicBezTo>
                    <a:cubicBezTo>
                      <a:pt x="15763" y="7065"/>
                      <a:pt x="15763" y="8214"/>
                      <a:pt x="15525" y="9283"/>
                    </a:cubicBezTo>
                    <a:cubicBezTo>
                      <a:pt x="15604" y="8451"/>
                      <a:pt x="15684" y="7639"/>
                      <a:pt x="15525" y="6808"/>
                    </a:cubicBezTo>
                    <a:cubicBezTo>
                      <a:pt x="15446" y="6233"/>
                      <a:pt x="15268" y="5738"/>
                      <a:pt x="14951" y="5243"/>
                    </a:cubicBezTo>
                    <a:cubicBezTo>
                      <a:pt x="14693" y="4669"/>
                      <a:pt x="14278" y="4174"/>
                      <a:pt x="13862" y="3679"/>
                    </a:cubicBezTo>
                    <a:cubicBezTo>
                      <a:pt x="13862" y="3679"/>
                      <a:pt x="13783" y="3679"/>
                      <a:pt x="13783" y="3758"/>
                    </a:cubicBezTo>
                    <a:cubicBezTo>
                      <a:pt x="14278" y="4253"/>
                      <a:pt x="14693" y="4827"/>
                      <a:pt x="15030" y="5481"/>
                    </a:cubicBezTo>
                    <a:cubicBezTo>
                      <a:pt x="15525" y="6471"/>
                      <a:pt x="15604" y="7639"/>
                      <a:pt x="15525" y="8788"/>
                    </a:cubicBezTo>
                    <a:cubicBezTo>
                      <a:pt x="15525" y="9204"/>
                      <a:pt x="15446" y="9620"/>
                      <a:pt x="15347" y="10035"/>
                    </a:cubicBezTo>
                    <a:lnTo>
                      <a:pt x="15347" y="10115"/>
                    </a:lnTo>
                    <a:cubicBezTo>
                      <a:pt x="15189" y="10610"/>
                      <a:pt x="15030" y="11105"/>
                      <a:pt x="14773" y="11600"/>
                    </a:cubicBezTo>
                    <a:lnTo>
                      <a:pt x="14773" y="11521"/>
                    </a:lnTo>
                    <a:cubicBezTo>
                      <a:pt x="14951" y="11105"/>
                      <a:pt x="15030" y="10768"/>
                      <a:pt x="15109" y="10352"/>
                    </a:cubicBezTo>
                    <a:cubicBezTo>
                      <a:pt x="15684" y="7798"/>
                      <a:pt x="14773" y="5243"/>
                      <a:pt x="12971" y="3600"/>
                    </a:cubicBezTo>
                    <a:lnTo>
                      <a:pt x="12872" y="3679"/>
                    </a:lnTo>
                    <a:cubicBezTo>
                      <a:pt x="13466" y="4095"/>
                      <a:pt x="13862" y="4669"/>
                      <a:pt x="14198" y="5243"/>
                    </a:cubicBezTo>
                    <a:cubicBezTo>
                      <a:pt x="14773" y="6233"/>
                      <a:pt x="15189" y="7382"/>
                      <a:pt x="15189" y="8629"/>
                    </a:cubicBezTo>
                    <a:cubicBezTo>
                      <a:pt x="15189" y="9204"/>
                      <a:pt x="15189" y="9857"/>
                      <a:pt x="15030" y="10530"/>
                    </a:cubicBezTo>
                    <a:cubicBezTo>
                      <a:pt x="14951" y="10847"/>
                      <a:pt x="14773" y="11263"/>
                      <a:pt x="14693" y="11600"/>
                    </a:cubicBezTo>
                    <a:cubicBezTo>
                      <a:pt x="14614" y="11758"/>
                      <a:pt x="14614" y="11837"/>
                      <a:pt x="14614" y="12016"/>
                    </a:cubicBezTo>
                    <a:cubicBezTo>
                      <a:pt x="14573" y="12016"/>
                      <a:pt x="14553" y="12037"/>
                      <a:pt x="14544" y="12058"/>
                    </a:cubicBezTo>
                    <a:lnTo>
                      <a:pt x="14544" y="12058"/>
                    </a:lnTo>
                    <a:cubicBezTo>
                      <a:pt x="14620" y="11728"/>
                      <a:pt x="14696" y="11327"/>
                      <a:pt x="14773" y="10927"/>
                    </a:cubicBezTo>
                    <a:cubicBezTo>
                      <a:pt x="15030" y="9857"/>
                      <a:pt x="15109" y="8629"/>
                      <a:pt x="14852" y="7560"/>
                    </a:cubicBezTo>
                    <a:cubicBezTo>
                      <a:pt x="14614" y="6392"/>
                      <a:pt x="13862" y="5481"/>
                      <a:pt x="13129" y="4669"/>
                    </a:cubicBezTo>
                    <a:cubicBezTo>
                      <a:pt x="13103" y="4643"/>
                      <a:pt x="13085" y="4634"/>
                      <a:pt x="13073" y="4634"/>
                    </a:cubicBezTo>
                    <a:cubicBezTo>
                      <a:pt x="13050" y="4634"/>
                      <a:pt x="13050" y="4669"/>
                      <a:pt x="13050" y="4669"/>
                    </a:cubicBezTo>
                    <a:cubicBezTo>
                      <a:pt x="13466" y="5164"/>
                      <a:pt x="13961" y="5659"/>
                      <a:pt x="14278" y="6233"/>
                    </a:cubicBezTo>
                    <a:cubicBezTo>
                      <a:pt x="15109" y="7719"/>
                      <a:pt x="15030" y="9362"/>
                      <a:pt x="14693" y="11026"/>
                    </a:cubicBezTo>
                    <a:lnTo>
                      <a:pt x="14693" y="10927"/>
                    </a:lnTo>
                    <a:cubicBezTo>
                      <a:pt x="14951" y="8946"/>
                      <a:pt x="14456" y="6966"/>
                      <a:pt x="13129" y="5481"/>
                    </a:cubicBezTo>
                    <a:cubicBezTo>
                      <a:pt x="13129" y="5481"/>
                      <a:pt x="13050" y="5481"/>
                      <a:pt x="13129" y="5580"/>
                    </a:cubicBezTo>
                    <a:cubicBezTo>
                      <a:pt x="13466" y="5976"/>
                      <a:pt x="13783" y="6392"/>
                      <a:pt x="13961" y="6887"/>
                    </a:cubicBezTo>
                    <a:cubicBezTo>
                      <a:pt x="14693" y="8293"/>
                      <a:pt x="14852" y="9936"/>
                      <a:pt x="14535" y="11521"/>
                    </a:cubicBezTo>
                    <a:cubicBezTo>
                      <a:pt x="14614" y="11026"/>
                      <a:pt x="14614" y="10431"/>
                      <a:pt x="14535" y="9936"/>
                    </a:cubicBezTo>
                    <a:cubicBezTo>
                      <a:pt x="14456" y="8867"/>
                      <a:pt x="14040" y="7877"/>
                      <a:pt x="13545" y="6966"/>
                    </a:cubicBezTo>
                    <a:cubicBezTo>
                      <a:pt x="13545" y="6926"/>
                      <a:pt x="13525" y="6907"/>
                      <a:pt x="13505" y="6907"/>
                    </a:cubicBezTo>
                    <a:cubicBezTo>
                      <a:pt x="13486" y="6907"/>
                      <a:pt x="13466" y="6926"/>
                      <a:pt x="13466" y="6966"/>
                    </a:cubicBezTo>
                    <a:cubicBezTo>
                      <a:pt x="13961" y="7877"/>
                      <a:pt x="14357" y="8867"/>
                      <a:pt x="14456" y="9936"/>
                    </a:cubicBezTo>
                    <a:cubicBezTo>
                      <a:pt x="14535" y="10431"/>
                      <a:pt x="14535" y="10927"/>
                      <a:pt x="14535" y="11422"/>
                    </a:cubicBezTo>
                    <a:cubicBezTo>
                      <a:pt x="14492" y="11476"/>
                      <a:pt x="14472" y="11548"/>
                      <a:pt x="14463" y="11615"/>
                    </a:cubicBezTo>
                    <a:lnTo>
                      <a:pt x="14463" y="11615"/>
                    </a:lnTo>
                    <a:cubicBezTo>
                      <a:pt x="14606" y="10310"/>
                      <a:pt x="14349" y="9028"/>
                      <a:pt x="13862" y="7956"/>
                    </a:cubicBezTo>
                    <a:cubicBezTo>
                      <a:pt x="13367" y="6808"/>
                      <a:pt x="12634" y="5817"/>
                      <a:pt x="11644" y="4986"/>
                    </a:cubicBezTo>
                    <a:cubicBezTo>
                      <a:pt x="11644" y="4963"/>
                      <a:pt x="11637" y="4953"/>
                      <a:pt x="11630" y="4953"/>
                    </a:cubicBezTo>
                    <a:cubicBezTo>
                      <a:pt x="11612" y="4953"/>
                      <a:pt x="11587" y="5014"/>
                      <a:pt x="11644" y="5085"/>
                    </a:cubicBezTo>
                    <a:cubicBezTo>
                      <a:pt x="12139" y="5481"/>
                      <a:pt x="12634" y="5976"/>
                      <a:pt x="13050" y="6570"/>
                    </a:cubicBezTo>
                    <a:cubicBezTo>
                      <a:pt x="13703" y="7560"/>
                      <a:pt x="14198" y="8709"/>
                      <a:pt x="14357" y="9936"/>
                    </a:cubicBezTo>
                    <a:cubicBezTo>
                      <a:pt x="14456" y="10610"/>
                      <a:pt x="14456" y="11184"/>
                      <a:pt x="14357" y="11837"/>
                    </a:cubicBezTo>
                    <a:cubicBezTo>
                      <a:pt x="14279" y="12168"/>
                      <a:pt x="14201" y="12498"/>
                      <a:pt x="14049" y="12810"/>
                    </a:cubicBezTo>
                    <a:lnTo>
                      <a:pt x="14049" y="12810"/>
                    </a:lnTo>
                    <a:cubicBezTo>
                      <a:pt x="14069" y="12687"/>
                      <a:pt x="14119" y="12574"/>
                      <a:pt x="14119" y="12511"/>
                    </a:cubicBezTo>
                    <a:lnTo>
                      <a:pt x="14119" y="12412"/>
                    </a:lnTo>
                    <a:cubicBezTo>
                      <a:pt x="14198" y="12253"/>
                      <a:pt x="14198" y="12095"/>
                      <a:pt x="14198" y="11917"/>
                    </a:cubicBezTo>
                    <a:cubicBezTo>
                      <a:pt x="14357" y="10927"/>
                      <a:pt x="14198" y="9936"/>
                      <a:pt x="13783" y="9045"/>
                    </a:cubicBezTo>
                    <a:cubicBezTo>
                      <a:pt x="13367" y="8055"/>
                      <a:pt x="12872" y="7065"/>
                      <a:pt x="11981" y="6392"/>
                    </a:cubicBezTo>
                    <a:lnTo>
                      <a:pt x="11882" y="6471"/>
                    </a:lnTo>
                    <a:cubicBezTo>
                      <a:pt x="12476" y="6808"/>
                      <a:pt x="12792" y="7382"/>
                      <a:pt x="13129" y="7877"/>
                    </a:cubicBezTo>
                    <a:cubicBezTo>
                      <a:pt x="13624" y="8788"/>
                      <a:pt x="14119" y="9699"/>
                      <a:pt x="14198" y="10689"/>
                    </a:cubicBezTo>
                    <a:cubicBezTo>
                      <a:pt x="14278" y="11263"/>
                      <a:pt x="14198" y="11837"/>
                      <a:pt x="14040" y="12412"/>
                    </a:cubicBezTo>
                    <a:cubicBezTo>
                      <a:pt x="14040" y="12412"/>
                      <a:pt x="13961" y="12511"/>
                      <a:pt x="13862" y="12511"/>
                    </a:cubicBezTo>
                    <a:cubicBezTo>
                      <a:pt x="14040" y="12174"/>
                      <a:pt x="14040" y="11758"/>
                      <a:pt x="13961" y="11342"/>
                    </a:cubicBezTo>
                    <a:cubicBezTo>
                      <a:pt x="13783" y="10431"/>
                      <a:pt x="13466" y="9620"/>
                      <a:pt x="12872" y="8867"/>
                    </a:cubicBezTo>
                    <a:cubicBezTo>
                      <a:pt x="12297" y="8134"/>
                      <a:pt x="11644" y="7461"/>
                      <a:pt x="10891" y="6808"/>
                    </a:cubicBezTo>
                    <a:cubicBezTo>
                      <a:pt x="10868" y="6784"/>
                      <a:pt x="10852" y="6775"/>
                      <a:pt x="10840" y="6775"/>
                    </a:cubicBezTo>
                    <a:cubicBezTo>
                      <a:pt x="10812" y="6775"/>
                      <a:pt x="10812" y="6831"/>
                      <a:pt x="10812" y="6887"/>
                    </a:cubicBezTo>
                    <a:cubicBezTo>
                      <a:pt x="11723" y="7639"/>
                      <a:pt x="12634" y="8451"/>
                      <a:pt x="13208" y="9540"/>
                    </a:cubicBezTo>
                    <a:cubicBezTo>
                      <a:pt x="13545" y="10035"/>
                      <a:pt x="13703" y="10610"/>
                      <a:pt x="13783" y="11105"/>
                    </a:cubicBezTo>
                    <a:cubicBezTo>
                      <a:pt x="13961" y="11600"/>
                      <a:pt x="13961" y="12095"/>
                      <a:pt x="13783" y="12590"/>
                    </a:cubicBezTo>
                    <a:cubicBezTo>
                      <a:pt x="13783" y="12669"/>
                      <a:pt x="13703" y="12669"/>
                      <a:pt x="13703" y="12669"/>
                    </a:cubicBezTo>
                    <a:cubicBezTo>
                      <a:pt x="13624" y="10610"/>
                      <a:pt x="11802" y="9045"/>
                      <a:pt x="10159" y="8055"/>
                    </a:cubicBezTo>
                    <a:cubicBezTo>
                      <a:pt x="10079" y="8055"/>
                      <a:pt x="10079" y="8134"/>
                      <a:pt x="10079" y="8134"/>
                    </a:cubicBezTo>
                    <a:cubicBezTo>
                      <a:pt x="11070" y="8709"/>
                      <a:pt x="11981" y="9362"/>
                      <a:pt x="12713" y="10273"/>
                    </a:cubicBezTo>
                    <a:cubicBezTo>
                      <a:pt x="13208" y="11026"/>
                      <a:pt x="13545" y="11837"/>
                      <a:pt x="13703" y="12748"/>
                    </a:cubicBezTo>
                    <a:cubicBezTo>
                      <a:pt x="13624" y="12828"/>
                      <a:pt x="13624" y="12828"/>
                      <a:pt x="13624" y="12907"/>
                    </a:cubicBezTo>
                    <a:cubicBezTo>
                      <a:pt x="13466" y="10847"/>
                      <a:pt x="11802" y="9441"/>
                      <a:pt x="10159" y="8550"/>
                    </a:cubicBezTo>
                    <a:cubicBezTo>
                      <a:pt x="10159" y="8550"/>
                      <a:pt x="10079" y="8550"/>
                      <a:pt x="10159" y="8629"/>
                    </a:cubicBezTo>
                    <a:cubicBezTo>
                      <a:pt x="11070" y="9124"/>
                      <a:pt x="11882" y="9699"/>
                      <a:pt x="12555" y="10530"/>
                    </a:cubicBezTo>
                    <a:cubicBezTo>
                      <a:pt x="13129" y="11263"/>
                      <a:pt x="13466" y="12095"/>
                      <a:pt x="13545" y="13006"/>
                    </a:cubicBezTo>
                    <a:cubicBezTo>
                      <a:pt x="13287" y="11837"/>
                      <a:pt x="12476" y="10847"/>
                      <a:pt x="11565" y="10273"/>
                    </a:cubicBezTo>
                    <a:cubicBezTo>
                      <a:pt x="11485" y="10273"/>
                      <a:pt x="11485" y="10273"/>
                      <a:pt x="11485" y="10352"/>
                    </a:cubicBezTo>
                    <a:cubicBezTo>
                      <a:pt x="12555" y="10927"/>
                      <a:pt x="13208" y="11917"/>
                      <a:pt x="13545" y="13085"/>
                    </a:cubicBezTo>
                    <a:cubicBezTo>
                      <a:pt x="13466" y="13085"/>
                      <a:pt x="13466" y="13085"/>
                      <a:pt x="13466" y="13164"/>
                    </a:cubicBezTo>
                    <a:cubicBezTo>
                      <a:pt x="13367" y="12907"/>
                      <a:pt x="13287" y="12748"/>
                      <a:pt x="13129" y="12669"/>
                    </a:cubicBezTo>
                    <a:cubicBezTo>
                      <a:pt x="12971" y="12412"/>
                      <a:pt x="12713" y="12174"/>
                      <a:pt x="12377" y="12016"/>
                    </a:cubicBezTo>
                    <a:cubicBezTo>
                      <a:pt x="12139" y="11758"/>
                      <a:pt x="11882" y="11600"/>
                      <a:pt x="11565" y="11422"/>
                    </a:cubicBezTo>
                    <a:cubicBezTo>
                      <a:pt x="11228" y="11263"/>
                      <a:pt x="10891" y="11105"/>
                      <a:pt x="10575" y="11026"/>
                    </a:cubicBezTo>
                    <a:lnTo>
                      <a:pt x="10575" y="11105"/>
                    </a:lnTo>
                    <a:cubicBezTo>
                      <a:pt x="10891" y="11263"/>
                      <a:pt x="11228" y="11342"/>
                      <a:pt x="11485" y="11521"/>
                    </a:cubicBezTo>
                    <a:cubicBezTo>
                      <a:pt x="11802" y="11600"/>
                      <a:pt x="12060" y="11758"/>
                      <a:pt x="12297" y="12016"/>
                    </a:cubicBezTo>
                    <a:cubicBezTo>
                      <a:pt x="12555" y="12174"/>
                      <a:pt x="12792" y="12412"/>
                      <a:pt x="13050" y="12669"/>
                    </a:cubicBezTo>
                    <a:cubicBezTo>
                      <a:pt x="13208" y="12828"/>
                      <a:pt x="13367" y="13006"/>
                      <a:pt x="13466" y="13243"/>
                    </a:cubicBezTo>
                    <a:cubicBezTo>
                      <a:pt x="13466" y="13243"/>
                      <a:pt x="13466" y="13323"/>
                      <a:pt x="13367" y="13323"/>
                    </a:cubicBezTo>
                    <a:cubicBezTo>
                      <a:pt x="13367" y="13243"/>
                      <a:pt x="13287" y="13164"/>
                      <a:pt x="13208" y="13006"/>
                    </a:cubicBezTo>
                    <a:cubicBezTo>
                      <a:pt x="13050" y="12828"/>
                      <a:pt x="12872" y="12669"/>
                      <a:pt x="12713" y="12590"/>
                    </a:cubicBezTo>
                    <a:lnTo>
                      <a:pt x="12713" y="12590"/>
                    </a:lnTo>
                    <a:cubicBezTo>
                      <a:pt x="12872" y="12748"/>
                      <a:pt x="13050" y="12907"/>
                      <a:pt x="13129" y="13085"/>
                    </a:cubicBezTo>
                    <a:cubicBezTo>
                      <a:pt x="13208" y="13164"/>
                      <a:pt x="13287" y="13323"/>
                      <a:pt x="13367" y="13402"/>
                    </a:cubicBezTo>
                    <a:cubicBezTo>
                      <a:pt x="13367" y="13580"/>
                      <a:pt x="13367" y="13659"/>
                      <a:pt x="13287" y="13738"/>
                    </a:cubicBezTo>
                    <a:cubicBezTo>
                      <a:pt x="13208" y="13659"/>
                      <a:pt x="13129" y="13659"/>
                      <a:pt x="12971" y="13580"/>
                    </a:cubicBezTo>
                    <a:cubicBezTo>
                      <a:pt x="12872" y="13501"/>
                      <a:pt x="12792" y="13501"/>
                      <a:pt x="12713" y="13402"/>
                    </a:cubicBezTo>
                    <a:cubicBezTo>
                      <a:pt x="12555" y="13402"/>
                      <a:pt x="12476" y="13323"/>
                      <a:pt x="12377" y="13323"/>
                    </a:cubicBezTo>
                    <a:lnTo>
                      <a:pt x="12297" y="13323"/>
                    </a:lnTo>
                    <a:cubicBezTo>
                      <a:pt x="12377" y="13402"/>
                      <a:pt x="12555" y="13402"/>
                      <a:pt x="12634" y="13501"/>
                    </a:cubicBezTo>
                    <a:cubicBezTo>
                      <a:pt x="12713" y="13501"/>
                      <a:pt x="12792" y="13580"/>
                      <a:pt x="12872" y="13580"/>
                    </a:cubicBezTo>
                    <a:cubicBezTo>
                      <a:pt x="13050" y="13659"/>
                      <a:pt x="13208" y="13738"/>
                      <a:pt x="13287" y="13818"/>
                    </a:cubicBezTo>
                    <a:lnTo>
                      <a:pt x="13287" y="13897"/>
                    </a:lnTo>
                    <a:cubicBezTo>
                      <a:pt x="13208" y="13897"/>
                      <a:pt x="13208" y="13818"/>
                      <a:pt x="13129" y="13818"/>
                    </a:cubicBezTo>
                    <a:cubicBezTo>
                      <a:pt x="12971" y="13738"/>
                      <a:pt x="12792" y="13659"/>
                      <a:pt x="12634" y="13659"/>
                    </a:cubicBezTo>
                    <a:cubicBezTo>
                      <a:pt x="12476" y="13580"/>
                      <a:pt x="12297" y="13580"/>
                      <a:pt x="12139" y="13580"/>
                    </a:cubicBezTo>
                    <a:lnTo>
                      <a:pt x="11644" y="13580"/>
                    </a:lnTo>
                    <a:lnTo>
                      <a:pt x="11644" y="13659"/>
                    </a:lnTo>
                    <a:lnTo>
                      <a:pt x="12060" y="13659"/>
                    </a:lnTo>
                    <a:cubicBezTo>
                      <a:pt x="12218" y="13659"/>
                      <a:pt x="12377" y="13659"/>
                      <a:pt x="12555" y="13738"/>
                    </a:cubicBezTo>
                    <a:cubicBezTo>
                      <a:pt x="12713" y="13738"/>
                      <a:pt x="12872" y="13818"/>
                      <a:pt x="12971" y="13818"/>
                    </a:cubicBezTo>
                    <a:cubicBezTo>
                      <a:pt x="13050" y="13897"/>
                      <a:pt x="13208" y="13897"/>
                      <a:pt x="13287" y="13996"/>
                    </a:cubicBezTo>
                    <a:cubicBezTo>
                      <a:pt x="13287" y="14154"/>
                      <a:pt x="13208" y="14234"/>
                      <a:pt x="13208" y="14392"/>
                    </a:cubicBezTo>
                    <a:lnTo>
                      <a:pt x="13129" y="14392"/>
                    </a:lnTo>
                    <a:lnTo>
                      <a:pt x="13208" y="14491"/>
                    </a:lnTo>
                    <a:lnTo>
                      <a:pt x="13208" y="14570"/>
                    </a:lnTo>
                    <a:cubicBezTo>
                      <a:pt x="12775" y="14376"/>
                      <a:pt x="12343" y="14283"/>
                      <a:pt x="11944" y="14283"/>
                    </a:cubicBezTo>
                    <a:cubicBezTo>
                      <a:pt x="11813" y="14283"/>
                      <a:pt x="11687" y="14293"/>
                      <a:pt x="11565" y="14313"/>
                    </a:cubicBezTo>
                    <a:cubicBezTo>
                      <a:pt x="11485" y="14313"/>
                      <a:pt x="11485" y="14392"/>
                      <a:pt x="11565" y="14392"/>
                    </a:cubicBezTo>
                    <a:cubicBezTo>
                      <a:pt x="12060" y="14392"/>
                      <a:pt x="12634" y="14392"/>
                      <a:pt x="13129" y="14570"/>
                    </a:cubicBezTo>
                    <a:lnTo>
                      <a:pt x="13129" y="14808"/>
                    </a:lnTo>
                    <a:cubicBezTo>
                      <a:pt x="12971" y="14808"/>
                      <a:pt x="12792" y="14808"/>
                      <a:pt x="12713" y="14729"/>
                    </a:cubicBezTo>
                    <a:lnTo>
                      <a:pt x="12377" y="14729"/>
                    </a:lnTo>
                    <a:cubicBezTo>
                      <a:pt x="12297" y="14729"/>
                      <a:pt x="12297" y="14729"/>
                      <a:pt x="12297" y="14808"/>
                    </a:cubicBezTo>
                    <a:lnTo>
                      <a:pt x="12713" y="14808"/>
                    </a:lnTo>
                    <a:cubicBezTo>
                      <a:pt x="12792" y="14808"/>
                      <a:pt x="12971" y="14808"/>
                      <a:pt x="13050" y="14887"/>
                    </a:cubicBezTo>
                    <a:cubicBezTo>
                      <a:pt x="13050" y="14986"/>
                      <a:pt x="13050" y="15065"/>
                      <a:pt x="12971" y="15144"/>
                    </a:cubicBezTo>
                    <a:lnTo>
                      <a:pt x="12555" y="15144"/>
                    </a:lnTo>
                    <a:cubicBezTo>
                      <a:pt x="12476" y="15144"/>
                      <a:pt x="12377" y="15144"/>
                      <a:pt x="12297" y="15224"/>
                    </a:cubicBezTo>
                    <a:lnTo>
                      <a:pt x="12872" y="15224"/>
                    </a:lnTo>
                    <a:cubicBezTo>
                      <a:pt x="12713" y="15481"/>
                      <a:pt x="12555" y="15640"/>
                      <a:pt x="12218" y="15719"/>
                    </a:cubicBezTo>
                    <a:cubicBezTo>
                      <a:pt x="12102" y="15751"/>
                      <a:pt x="11985" y="15767"/>
                      <a:pt x="11871" y="15767"/>
                    </a:cubicBezTo>
                    <a:cubicBezTo>
                      <a:pt x="11424" y="15767"/>
                      <a:pt x="11017" y="15523"/>
                      <a:pt x="10812" y="15065"/>
                    </a:cubicBezTo>
                    <a:cubicBezTo>
                      <a:pt x="10654" y="14649"/>
                      <a:pt x="10733" y="14075"/>
                      <a:pt x="10733" y="13659"/>
                    </a:cubicBezTo>
                    <a:cubicBezTo>
                      <a:pt x="10812" y="13164"/>
                      <a:pt x="10891" y="12669"/>
                      <a:pt x="10733" y="12174"/>
                    </a:cubicBezTo>
                    <a:cubicBezTo>
                      <a:pt x="10654" y="11679"/>
                      <a:pt x="10238" y="11263"/>
                      <a:pt x="9822" y="11026"/>
                    </a:cubicBezTo>
                    <a:cubicBezTo>
                      <a:pt x="9406" y="10689"/>
                      <a:pt x="8911" y="10352"/>
                      <a:pt x="8753" y="9778"/>
                    </a:cubicBezTo>
                    <a:cubicBezTo>
                      <a:pt x="8594" y="9204"/>
                      <a:pt x="9089" y="8709"/>
                      <a:pt x="9327" y="8134"/>
                    </a:cubicBezTo>
                    <a:cubicBezTo>
                      <a:pt x="9505" y="7877"/>
                      <a:pt x="9584" y="7639"/>
                      <a:pt x="9505" y="7303"/>
                    </a:cubicBezTo>
                    <a:cubicBezTo>
                      <a:pt x="9505" y="7065"/>
                      <a:pt x="9327" y="6808"/>
                      <a:pt x="9169" y="6570"/>
                    </a:cubicBezTo>
                    <a:cubicBezTo>
                      <a:pt x="8832" y="6154"/>
                      <a:pt x="8337" y="5402"/>
                      <a:pt x="8753" y="4907"/>
                    </a:cubicBezTo>
                    <a:cubicBezTo>
                      <a:pt x="9089" y="4590"/>
                      <a:pt x="9664" y="4491"/>
                      <a:pt x="10079" y="4412"/>
                    </a:cubicBezTo>
                    <a:cubicBezTo>
                      <a:pt x="10575" y="4253"/>
                      <a:pt x="10891" y="3916"/>
                      <a:pt x="10990" y="3421"/>
                    </a:cubicBezTo>
                    <a:cubicBezTo>
                      <a:pt x="10990" y="3105"/>
                      <a:pt x="10891" y="2768"/>
                      <a:pt x="11070" y="2510"/>
                    </a:cubicBezTo>
                    <a:cubicBezTo>
                      <a:pt x="11149" y="2194"/>
                      <a:pt x="11485" y="2015"/>
                      <a:pt x="11802" y="1936"/>
                    </a:cubicBezTo>
                    <a:cubicBezTo>
                      <a:pt x="11901" y="1913"/>
                      <a:pt x="12000" y="1902"/>
                      <a:pt x="12098" y="1902"/>
                    </a:cubicBezTo>
                    <a:close/>
                    <a:moveTo>
                      <a:pt x="6693" y="14729"/>
                    </a:moveTo>
                    <a:cubicBezTo>
                      <a:pt x="6535" y="15144"/>
                      <a:pt x="6357" y="15481"/>
                      <a:pt x="6277" y="15798"/>
                    </a:cubicBezTo>
                    <a:cubicBezTo>
                      <a:pt x="6436" y="15481"/>
                      <a:pt x="6614" y="15144"/>
                      <a:pt x="6772" y="14808"/>
                    </a:cubicBezTo>
                    <a:cubicBezTo>
                      <a:pt x="6772" y="14729"/>
                      <a:pt x="6772" y="14729"/>
                      <a:pt x="6693" y="14729"/>
                    </a:cubicBezTo>
                    <a:close/>
                    <a:moveTo>
                      <a:pt x="9089" y="15719"/>
                    </a:moveTo>
                    <a:cubicBezTo>
                      <a:pt x="9010" y="15719"/>
                      <a:pt x="8911" y="15719"/>
                      <a:pt x="8832" y="15798"/>
                    </a:cubicBezTo>
                    <a:cubicBezTo>
                      <a:pt x="8911" y="15798"/>
                      <a:pt x="9010" y="15798"/>
                      <a:pt x="9089" y="15719"/>
                    </a:cubicBezTo>
                    <a:close/>
                    <a:moveTo>
                      <a:pt x="10317" y="11758"/>
                    </a:moveTo>
                    <a:cubicBezTo>
                      <a:pt x="10396" y="11758"/>
                      <a:pt x="10396" y="11837"/>
                      <a:pt x="10396" y="11917"/>
                    </a:cubicBezTo>
                    <a:cubicBezTo>
                      <a:pt x="10317" y="12016"/>
                      <a:pt x="10159" y="12095"/>
                      <a:pt x="10000" y="12174"/>
                    </a:cubicBezTo>
                    <a:lnTo>
                      <a:pt x="10000" y="12253"/>
                    </a:lnTo>
                    <a:cubicBezTo>
                      <a:pt x="10159" y="12174"/>
                      <a:pt x="10317" y="12095"/>
                      <a:pt x="10495" y="11917"/>
                    </a:cubicBezTo>
                    <a:cubicBezTo>
                      <a:pt x="10495" y="12016"/>
                      <a:pt x="10575" y="12095"/>
                      <a:pt x="10575" y="12174"/>
                    </a:cubicBezTo>
                    <a:cubicBezTo>
                      <a:pt x="10317" y="12332"/>
                      <a:pt x="10079" y="12511"/>
                      <a:pt x="9822" y="12669"/>
                    </a:cubicBezTo>
                    <a:cubicBezTo>
                      <a:pt x="9584" y="12828"/>
                      <a:pt x="9327" y="13006"/>
                      <a:pt x="9089" y="13164"/>
                    </a:cubicBezTo>
                    <a:cubicBezTo>
                      <a:pt x="9327" y="13006"/>
                      <a:pt x="9664" y="12828"/>
                      <a:pt x="9901" y="12669"/>
                    </a:cubicBezTo>
                    <a:cubicBezTo>
                      <a:pt x="10079" y="12511"/>
                      <a:pt x="10317" y="12412"/>
                      <a:pt x="10575" y="12253"/>
                    </a:cubicBezTo>
                    <a:lnTo>
                      <a:pt x="10575" y="12412"/>
                    </a:lnTo>
                    <a:cubicBezTo>
                      <a:pt x="10654" y="12511"/>
                      <a:pt x="10654" y="12590"/>
                      <a:pt x="10654" y="12669"/>
                    </a:cubicBezTo>
                    <a:cubicBezTo>
                      <a:pt x="10159" y="13006"/>
                      <a:pt x="9584" y="13323"/>
                      <a:pt x="9089" y="13659"/>
                    </a:cubicBezTo>
                    <a:cubicBezTo>
                      <a:pt x="8832" y="13818"/>
                      <a:pt x="8594" y="14075"/>
                      <a:pt x="8337" y="14234"/>
                    </a:cubicBezTo>
                    <a:cubicBezTo>
                      <a:pt x="8179" y="14339"/>
                      <a:pt x="8011" y="14489"/>
                      <a:pt x="7847" y="14647"/>
                    </a:cubicBezTo>
                    <a:lnTo>
                      <a:pt x="7847" y="14647"/>
                    </a:lnTo>
                    <a:cubicBezTo>
                      <a:pt x="8023" y="14567"/>
                      <a:pt x="8180" y="14391"/>
                      <a:pt x="8337" y="14313"/>
                    </a:cubicBezTo>
                    <a:cubicBezTo>
                      <a:pt x="8594" y="14154"/>
                      <a:pt x="8832" y="13897"/>
                      <a:pt x="9089" y="13738"/>
                    </a:cubicBezTo>
                    <a:cubicBezTo>
                      <a:pt x="9584" y="13402"/>
                      <a:pt x="10159" y="13085"/>
                      <a:pt x="10654" y="12748"/>
                    </a:cubicBezTo>
                    <a:lnTo>
                      <a:pt x="10654" y="12907"/>
                    </a:lnTo>
                    <a:lnTo>
                      <a:pt x="10575" y="12907"/>
                    </a:lnTo>
                    <a:cubicBezTo>
                      <a:pt x="10575" y="13006"/>
                      <a:pt x="10495" y="13006"/>
                      <a:pt x="10495" y="13006"/>
                    </a:cubicBezTo>
                    <a:lnTo>
                      <a:pt x="10654" y="13006"/>
                    </a:lnTo>
                    <a:cubicBezTo>
                      <a:pt x="10654" y="13501"/>
                      <a:pt x="10495" y="14075"/>
                      <a:pt x="10575" y="14649"/>
                    </a:cubicBezTo>
                    <a:cubicBezTo>
                      <a:pt x="10575" y="14887"/>
                      <a:pt x="10654" y="15144"/>
                      <a:pt x="10733" y="15303"/>
                    </a:cubicBezTo>
                    <a:cubicBezTo>
                      <a:pt x="10238" y="15560"/>
                      <a:pt x="9743" y="15719"/>
                      <a:pt x="9248" y="15877"/>
                    </a:cubicBezTo>
                    <a:cubicBezTo>
                      <a:pt x="8839" y="15974"/>
                      <a:pt x="8526" y="16053"/>
                      <a:pt x="8121" y="16205"/>
                    </a:cubicBezTo>
                    <a:lnTo>
                      <a:pt x="8121" y="16205"/>
                    </a:lnTo>
                    <a:cubicBezTo>
                      <a:pt x="8532" y="16172"/>
                      <a:pt x="8900" y="16044"/>
                      <a:pt x="9327" y="15976"/>
                    </a:cubicBezTo>
                    <a:cubicBezTo>
                      <a:pt x="9822" y="15798"/>
                      <a:pt x="10317" y="15640"/>
                      <a:pt x="10812" y="15382"/>
                    </a:cubicBezTo>
                    <a:cubicBezTo>
                      <a:pt x="10812" y="15481"/>
                      <a:pt x="10891" y="15560"/>
                      <a:pt x="10891" y="15560"/>
                    </a:cubicBezTo>
                    <a:cubicBezTo>
                      <a:pt x="10396" y="15719"/>
                      <a:pt x="9901" y="15877"/>
                      <a:pt x="9406" y="16055"/>
                    </a:cubicBezTo>
                    <a:cubicBezTo>
                      <a:pt x="9010" y="16135"/>
                      <a:pt x="8594" y="16293"/>
                      <a:pt x="8178" y="16293"/>
                    </a:cubicBezTo>
                    <a:lnTo>
                      <a:pt x="7921" y="16293"/>
                    </a:lnTo>
                    <a:lnTo>
                      <a:pt x="7921" y="16214"/>
                    </a:lnTo>
                    <a:cubicBezTo>
                      <a:pt x="7984" y="16214"/>
                      <a:pt x="8046" y="16211"/>
                      <a:pt x="8106" y="16207"/>
                    </a:cubicBezTo>
                    <a:lnTo>
                      <a:pt x="8106" y="16207"/>
                    </a:lnTo>
                    <a:cubicBezTo>
                      <a:pt x="8104" y="16209"/>
                      <a:pt x="8102" y="16211"/>
                      <a:pt x="8099" y="16214"/>
                    </a:cubicBezTo>
                    <a:cubicBezTo>
                      <a:pt x="8107" y="16211"/>
                      <a:pt x="8114" y="16208"/>
                      <a:pt x="8121" y="16205"/>
                    </a:cubicBezTo>
                    <a:lnTo>
                      <a:pt x="8121" y="16205"/>
                    </a:lnTo>
                    <a:cubicBezTo>
                      <a:pt x="8116" y="16206"/>
                      <a:pt x="8111" y="16206"/>
                      <a:pt x="8106" y="16207"/>
                    </a:cubicBezTo>
                    <a:lnTo>
                      <a:pt x="8106" y="16207"/>
                    </a:lnTo>
                    <a:cubicBezTo>
                      <a:pt x="8183" y="16130"/>
                      <a:pt x="8260" y="16053"/>
                      <a:pt x="8337" y="15976"/>
                    </a:cubicBezTo>
                    <a:cubicBezTo>
                      <a:pt x="8515" y="15976"/>
                      <a:pt x="8674" y="15877"/>
                      <a:pt x="8832" y="15798"/>
                    </a:cubicBezTo>
                    <a:cubicBezTo>
                      <a:pt x="8674" y="15798"/>
                      <a:pt x="8594" y="15877"/>
                      <a:pt x="8515" y="15877"/>
                    </a:cubicBezTo>
                    <a:cubicBezTo>
                      <a:pt x="9089" y="15481"/>
                      <a:pt x="9584" y="14887"/>
                      <a:pt x="10000" y="14234"/>
                    </a:cubicBezTo>
                    <a:cubicBezTo>
                      <a:pt x="10056" y="14178"/>
                      <a:pt x="10033" y="14122"/>
                      <a:pt x="9980" y="14122"/>
                    </a:cubicBezTo>
                    <a:cubicBezTo>
                      <a:pt x="9958" y="14122"/>
                      <a:pt x="9930" y="14131"/>
                      <a:pt x="9901" y="14154"/>
                    </a:cubicBezTo>
                    <a:cubicBezTo>
                      <a:pt x="9664" y="14234"/>
                      <a:pt x="9406" y="14313"/>
                      <a:pt x="9169" y="14313"/>
                    </a:cubicBezTo>
                    <a:lnTo>
                      <a:pt x="9010" y="14313"/>
                    </a:lnTo>
                    <a:cubicBezTo>
                      <a:pt x="8839" y="14313"/>
                      <a:pt x="8686" y="14386"/>
                      <a:pt x="8445" y="14392"/>
                    </a:cubicBezTo>
                    <a:lnTo>
                      <a:pt x="8445" y="14392"/>
                    </a:lnTo>
                    <a:cubicBezTo>
                      <a:pt x="8456" y="14382"/>
                      <a:pt x="8467" y="14373"/>
                      <a:pt x="8478" y="14364"/>
                    </a:cubicBezTo>
                    <a:lnTo>
                      <a:pt x="8478" y="14364"/>
                    </a:lnTo>
                    <a:cubicBezTo>
                      <a:pt x="8458" y="14373"/>
                      <a:pt x="8437" y="14383"/>
                      <a:pt x="8416" y="14392"/>
                    </a:cubicBezTo>
                    <a:cubicBezTo>
                      <a:pt x="8426" y="14392"/>
                      <a:pt x="8435" y="14392"/>
                      <a:pt x="8445" y="14392"/>
                    </a:cubicBezTo>
                    <a:lnTo>
                      <a:pt x="8445" y="14392"/>
                    </a:lnTo>
                    <a:cubicBezTo>
                      <a:pt x="8410" y="14422"/>
                      <a:pt x="8374" y="14454"/>
                      <a:pt x="8337" y="14491"/>
                    </a:cubicBezTo>
                    <a:lnTo>
                      <a:pt x="8178" y="14491"/>
                    </a:lnTo>
                    <a:cubicBezTo>
                      <a:pt x="8100" y="14570"/>
                      <a:pt x="8021" y="14649"/>
                      <a:pt x="7845" y="14649"/>
                    </a:cubicBezTo>
                    <a:lnTo>
                      <a:pt x="7845" y="14649"/>
                    </a:lnTo>
                    <a:cubicBezTo>
                      <a:pt x="7846" y="14649"/>
                      <a:pt x="7846" y="14648"/>
                      <a:pt x="7847" y="14647"/>
                    </a:cubicBezTo>
                    <a:lnTo>
                      <a:pt x="7847" y="14647"/>
                    </a:lnTo>
                    <a:cubicBezTo>
                      <a:pt x="7845" y="14648"/>
                      <a:pt x="7844" y="14649"/>
                      <a:pt x="7842" y="14649"/>
                    </a:cubicBezTo>
                    <a:cubicBezTo>
                      <a:pt x="7843" y="14649"/>
                      <a:pt x="7844" y="14649"/>
                      <a:pt x="7845" y="14649"/>
                    </a:cubicBezTo>
                    <a:lnTo>
                      <a:pt x="7845" y="14649"/>
                    </a:lnTo>
                    <a:cubicBezTo>
                      <a:pt x="7763" y="14728"/>
                      <a:pt x="7683" y="14809"/>
                      <a:pt x="7604" y="14887"/>
                    </a:cubicBezTo>
                    <a:cubicBezTo>
                      <a:pt x="7525" y="14887"/>
                      <a:pt x="7347" y="14986"/>
                      <a:pt x="7268" y="15065"/>
                    </a:cubicBezTo>
                    <a:cubicBezTo>
                      <a:pt x="7347" y="14887"/>
                      <a:pt x="7525" y="14729"/>
                      <a:pt x="7604" y="14570"/>
                    </a:cubicBezTo>
                    <a:cubicBezTo>
                      <a:pt x="8020" y="14234"/>
                      <a:pt x="8416" y="13897"/>
                      <a:pt x="8832" y="13580"/>
                    </a:cubicBezTo>
                    <a:lnTo>
                      <a:pt x="8832" y="13580"/>
                    </a:lnTo>
                    <a:cubicBezTo>
                      <a:pt x="8515" y="13738"/>
                      <a:pt x="8258" y="13996"/>
                      <a:pt x="7921" y="14234"/>
                    </a:cubicBezTo>
                    <a:cubicBezTo>
                      <a:pt x="7876" y="14278"/>
                      <a:pt x="7832" y="14298"/>
                      <a:pt x="7801" y="14320"/>
                    </a:cubicBezTo>
                    <a:lnTo>
                      <a:pt x="7801" y="14320"/>
                    </a:lnTo>
                    <a:cubicBezTo>
                      <a:pt x="7868" y="14206"/>
                      <a:pt x="7937" y="14129"/>
                      <a:pt x="8020" y="13996"/>
                    </a:cubicBezTo>
                    <a:cubicBezTo>
                      <a:pt x="8178" y="13897"/>
                      <a:pt x="8258" y="13738"/>
                      <a:pt x="8416" y="13659"/>
                    </a:cubicBezTo>
                    <a:cubicBezTo>
                      <a:pt x="8673" y="13501"/>
                      <a:pt x="8832" y="13323"/>
                      <a:pt x="9089" y="13164"/>
                    </a:cubicBezTo>
                    <a:lnTo>
                      <a:pt x="9089" y="13164"/>
                    </a:lnTo>
                    <a:cubicBezTo>
                      <a:pt x="8832" y="13323"/>
                      <a:pt x="8594" y="13501"/>
                      <a:pt x="8337" y="13659"/>
                    </a:cubicBezTo>
                    <a:cubicBezTo>
                      <a:pt x="8258" y="13738"/>
                      <a:pt x="8178" y="13818"/>
                      <a:pt x="8099" y="13818"/>
                    </a:cubicBezTo>
                    <a:cubicBezTo>
                      <a:pt x="8178" y="13738"/>
                      <a:pt x="8258" y="13659"/>
                      <a:pt x="8337" y="13501"/>
                    </a:cubicBezTo>
                    <a:cubicBezTo>
                      <a:pt x="8416" y="13402"/>
                      <a:pt x="8594" y="13323"/>
                      <a:pt x="8674" y="13243"/>
                    </a:cubicBezTo>
                    <a:cubicBezTo>
                      <a:pt x="8753" y="13164"/>
                      <a:pt x="8832" y="13085"/>
                      <a:pt x="8911" y="13085"/>
                    </a:cubicBezTo>
                    <a:lnTo>
                      <a:pt x="9089" y="12907"/>
                    </a:lnTo>
                    <a:cubicBezTo>
                      <a:pt x="9169" y="12828"/>
                      <a:pt x="9089" y="12828"/>
                      <a:pt x="9089" y="12828"/>
                    </a:cubicBezTo>
                    <a:cubicBezTo>
                      <a:pt x="9010" y="12907"/>
                      <a:pt x="8911" y="12907"/>
                      <a:pt x="8832" y="13006"/>
                    </a:cubicBezTo>
                    <a:cubicBezTo>
                      <a:pt x="8753" y="13085"/>
                      <a:pt x="8753" y="13164"/>
                      <a:pt x="8674" y="13164"/>
                    </a:cubicBezTo>
                    <a:cubicBezTo>
                      <a:pt x="8594" y="13243"/>
                      <a:pt x="8515" y="13323"/>
                      <a:pt x="8416" y="13323"/>
                    </a:cubicBezTo>
                    <a:lnTo>
                      <a:pt x="8416" y="13243"/>
                    </a:lnTo>
                    <a:cubicBezTo>
                      <a:pt x="9010" y="12748"/>
                      <a:pt x="9664" y="12174"/>
                      <a:pt x="10317" y="11758"/>
                    </a:cubicBezTo>
                    <a:close/>
                    <a:moveTo>
                      <a:pt x="5782" y="17045"/>
                    </a:moveTo>
                    <a:lnTo>
                      <a:pt x="5782" y="17204"/>
                    </a:lnTo>
                    <a:cubicBezTo>
                      <a:pt x="5624" y="17204"/>
                      <a:pt x="5545" y="17283"/>
                      <a:pt x="5446" y="17362"/>
                    </a:cubicBezTo>
                    <a:cubicBezTo>
                      <a:pt x="5050" y="17362"/>
                      <a:pt x="4634" y="17362"/>
                      <a:pt x="4297" y="17283"/>
                    </a:cubicBezTo>
                    <a:cubicBezTo>
                      <a:pt x="4792" y="17125"/>
                      <a:pt x="5287" y="17125"/>
                      <a:pt x="5782" y="17045"/>
                    </a:cubicBezTo>
                    <a:close/>
                    <a:moveTo>
                      <a:pt x="6040" y="17045"/>
                    </a:moveTo>
                    <a:cubicBezTo>
                      <a:pt x="6119" y="17204"/>
                      <a:pt x="6198" y="17283"/>
                      <a:pt x="6357" y="17362"/>
                    </a:cubicBezTo>
                    <a:lnTo>
                      <a:pt x="6277" y="17362"/>
                    </a:lnTo>
                    <a:lnTo>
                      <a:pt x="6277" y="17448"/>
                    </a:lnTo>
                    <a:lnTo>
                      <a:pt x="6198" y="17362"/>
                    </a:lnTo>
                    <a:lnTo>
                      <a:pt x="6119" y="17283"/>
                    </a:lnTo>
                    <a:lnTo>
                      <a:pt x="5941" y="17125"/>
                    </a:lnTo>
                    <a:lnTo>
                      <a:pt x="6040" y="17125"/>
                    </a:lnTo>
                    <a:lnTo>
                      <a:pt x="6040" y="17045"/>
                    </a:lnTo>
                    <a:close/>
                    <a:moveTo>
                      <a:pt x="6436" y="17461"/>
                    </a:moveTo>
                    <a:cubicBezTo>
                      <a:pt x="6535" y="17461"/>
                      <a:pt x="6614" y="17541"/>
                      <a:pt x="6693" y="17620"/>
                    </a:cubicBezTo>
                    <a:lnTo>
                      <a:pt x="6436" y="17620"/>
                    </a:lnTo>
                    <a:lnTo>
                      <a:pt x="6290" y="17461"/>
                    </a:lnTo>
                    <a:close/>
                    <a:moveTo>
                      <a:pt x="3875" y="17697"/>
                    </a:moveTo>
                    <a:cubicBezTo>
                      <a:pt x="3877" y="17698"/>
                      <a:pt x="3879" y="17698"/>
                      <a:pt x="3881" y="17699"/>
                    </a:cubicBezTo>
                    <a:lnTo>
                      <a:pt x="3961" y="17699"/>
                    </a:lnTo>
                    <a:cubicBezTo>
                      <a:pt x="3933" y="17699"/>
                      <a:pt x="3904" y="17698"/>
                      <a:pt x="3875" y="17697"/>
                    </a:cubicBezTo>
                    <a:close/>
                    <a:moveTo>
                      <a:pt x="7268" y="17620"/>
                    </a:moveTo>
                    <a:cubicBezTo>
                      <a:pt x="7426" y="17699"/>
                      <a:pt x="7525" y="17699"/>
                      <a:pt x="7604" y="17699"/>
                    </a:cubicBezTo>
                    <a:lnTo>
                      <a:pt x="7921" y="17699"/>
                    </a:lnTo>
                    <a:cubicBezTo>
                      <a:pt x="8020" y="17699"/>
                      <a:pt x="8020" y="17620"/>
                      <a:pt x="7921" y="17620"/>
                    </a:cubicBezTo>
                    <a:close/>
                    <a:moveTo>
                      <a:pt x="8178" y="13402"/>
                    </a:moveTo>
                    <a:lnTo>
                      <a:pt x="8178" y="13402"/>
                    </a:lnTo>
                    <a:cubicBezTo>
                      <a:pt x="7683" y="14154"/>
                      <a:pt x="7188" y="14887"/>
                      <a:pt x="6693" y="15560"/>
                    </a:cubicBezTo>
                    <a:cubicBezTo>
                      <a:pt x="6693" y="15624"/>
                      <a:pt x="6745" y="15740"/>
                      <a:pt x="6807" y="15740"/>
                    </a:cubicBezTo>
                    <a:cubicBezTo>
                      <a:pt x="6821" y="15740"/>
                      <a:pt x="6837" y="15734"/>
                      <a:pt x="6852" y="15719"/>
                    </a:cubicBezTo>
                    <a:cubicBezTo>
                      <a:pt x="7268" y="15303"/>
                      <a:pt x="7763" y="14887"/>
                      <a:pt x="8337" y="14649"/>
                    </a:cubicBezTo>
                    <a:cubicBezTo>
                      <a:pt x="8753" y="14491"/>
                      <a:pt x="9248" y="14570"/>
                      <a:pt x="9743" y="14392"/>
                    </a:cubicBezTo>
                    <a:lnTo>
                      <a:pt x="9743" y="14392"/>
                    </a:lnTo>
                    <a:cubicBezTo>
                      <a:pt x="9089" y="15224"/>
                      <a:pt x="8337" y="15877"/>
                      <a:pt x="7525" y="16293"/>
                    </a:cubicBezTo>
                    <a:cubicBezTo>
                      <a:pt x="7378" y="16358"/>
                      <a:pt x="7406" y="16491"/>
                      <a:pt x="7476" y="16491"/>
                    </a:cubicBezTo>
                    <a:cubicBezTo>
                      <a:pt x="7491" y="16491"/>
                      <a:pt x="7508" y="16485"/>
                      <a:pt x="7525" y="16471"/>
                    </a:cubicBezTo>
                    <a:cubicBezTo>
                      <a:pt x="7716" y="16452"/>
                      <a:pt x="7908" y="16443"/>
                      <a:pt x="8098" y="16443"/>
                    </a:cubicBezTo>
                    <a:cubicBezTo>
                      <a:pt x="8894" y="16443"/>
                      <a:pt x="9677" y="16596"/>
                      <a:pt x="10396" y="16788"/>
                    </a:cubicBezTo>
                    <a:cubicBezTo>
                      <a:pt x="9684" y="17292"/>
                      <a:pt x="8775" y="17810"/>
                      <a:pt x="7894" y="17810"/>
                    </a:cubicBezTo>
                    <a:cubicBezTo>
                      <a:pt x="7770" y="17810"/>
                      <a:pt x="7647" y="17800"/>
                      <a:pt x="7525" y="17778"/>
                    </a:cubicBezTo>
                    <a:cubicBezTo>
                      <a:pt x="7426" y="17699"/>
                      <a:pt x="7268" y="17699"/>
                      <a:pt x="7188" y="17620"/>
                    </a:cubicBezTo>
                    <a:lnTo>
                      <a:pt x="7268" y="17620"/>
                    </a:lnTo>
                    <a:cubicBezTo>
                      <a:pt x="7188" y="17620"/>
                      <a:pt x="7109" y="17541"/>
                      <a:pt x="7030" y="17541"/>
                    </a:cubicBezTo>
                    <a:cubicBezTo>
                      <a:pt x="6852" y="17461"/>
                      <a:pt x="6772" y="17362"/>
                      <a:pt x="6614" y="17283"/>
                    </a:cubicBezTo>
                    <a:lnTo>
                      <a:pt x="6614" y="17283"/>
                    </a:lnTo>
                    <a:cubicBezTo>
                      <a:pt x="6852" y="17362"/>
                      <a:pt x="7109" y="17461"/>
                      <a:pt x="7347" y="17461"/>
                    </a:cubicBezTo>
                    <a:lnTo>
                      <a:pt x="8416" y="17461"/>
                    </a:lnTo>
                    <a:lnTo>
                      <a:pt x="8416" y="17362"/>
                    </a:lnTo>
                    <a:cubicBezTo>
                      <a:pt x="8152" y="17362"/>
                      <a:pt x="7914" y="17406"/>
                      <a:pt x="7686" y="17406"/>
                    </a:cubicBezTo>
                    <a:cubicBezTo>
                      <a:pt x="7571" y="17406"/>
                      <a:pt x="7459" y="17395"/>
                      <a:pt x="7347" y="17362"/>
                    </a:cubicBezTo>
                    <a:cubicBezTo>
                      <a:pt x="7109" y="17362"/>
                      <a:pt x="6931" y="17283"/>
                      <a:pt x="6772" y="17283"/>
                    </a:cubicBezTo>
                    <a:cubicBezTo>
                      <a:pt x="6693" y="17283"/>
                      <a:pt x="6535" y="17204"/>
                      <a:pt x="6436" y="17204"/>
                    </a:cubicBezTo>
                    <a:lnTo>
                      <a:pt x="6357" y="17125"/>
                    </a:lnTo>
                    <a:lnTo>
                      <a:pt x="6357" y="17125"/>
                    </a:lnTo>
                    <a:cubicBezTo>
                      <a:pt x="6535" y="17204"/>
                      <a:pt x="6614" y="17204"/>
                      <a:pt x="6693" y="17204"/>
                    </a:cubicBezTo>
                    <a:cubicBezTo>
                      <a:pt x="7030" y="17283"/>
                      <a:pt x="7268" y="17283"/>
                      <a:pt x="7604" y="17283"/>
                    </a:cubicBezTo>
                    <a:cubicBezTo>
                      <a:pt x="8178" y="17283"/>
                      <a:pt x="8753" y="17204"/>
                      <a:pt x="9248" y="17045"/>
                    </a:cubicBezTo>
                    <a:cubicBezTo>
                      <a:pt x="9327" y="17045"/>
                      <a:pt x="9327" y="16966"/>
                      <a:pt x="9248" y="16966"/>
                    </a:cubicBezTo>
                    <a:cubicBezTo>
                      <a:pt x="8753" y="17125"/>
                      <a:pt x="8178" y="17204"/>
                      <a:pt x="7604" y="17204"/>
                    </a:cubicBezTo>
                    <a:cubicBezTo>
                      <a:pt x="7347" y="17204"/>
                      <a:pt x="7030" y="17204"/>
                      <a:pt x="6772" y="17125"/>
                    </a:cubicBezTo>
                    <a:cubicBezTo>
                      <a:pt x="6614" y="17125"/>
                      <a:pt x="6535" y="17125"/>
                      <a:pt x="6357" y="17045"/>
                    </a:cubicBezTo>
                    <a:lnTo>
                      <a:pt x="6198" y="17045"/>
                    </a:lnTo>
                    <a:lnTo>
                      <a:pt x="6198" y="16966"/>
                    </a:lnTo>
                    <a:cubicBezTo>
                      <a:pt x="6535" y="16966"/>
                      <a:pt x="6931" y="17045"/>
                      <a:pt x="7347" y="17045"/>
                    </a:cubicBezTo>
                    <a:cubicBezTo>
                      <a:pt x="7763" y="17045"/>
                      <a:pt x="8178" y="16966"/>
                      <a:pt x="8594" y="16966"/>
                    </a:cubicBezTo>
                    <a:cubicBezTo>
                      <a:pt x="8674" y="16966"/>
                      <a:pt x="8674" y="16867"/>
                      <a:pt x="8594" y="16867"/>
                    </a:cubicBezTo>
                    <a:cubicBezTo>
                      <a:pt x="8178" y="16966"/>
                      <a:pt x="7763" y="16966"/>
                      <a:pt x="7347" y="16966"/>
                    </a:cubicBezTo>
                    <a:lnTo>
                      <a:pt x="6693" y="16966"/>
                    </a:lnTo>
                    <a:cubicBezTo>
                      <a:pt x="6535" y="16966"/>
                      <a:pt x="6357" y="16966"/>
                      <a:pt x="6198" y="16867"/>
                    </a:cubicBezTo>
                    <a:lnTo>
                      <a:pt x="6198" y="16867"/>
                    </a:lnTo>
                    <a:cubicBezTo>
                      <a:pt x="6251" y="16900"/>
                      <a:pt x="6306" y="16911"/>
                      <a:pt x="6362" y="16911"/>
                    </a:cubicBezTo>
                    <a:cubicBezTo>
                      <a:pt x="6473" y="16911"/>
                      <a:pt x="6588" y="16867"/>
                      <a:pt x="6693" y="16867"/>
                    </a:cubicBezTo>
                    <a:lnTo>
                      <a:pt x="6931" y="16867"/>
                    </a:lnTo>
                    <a:cubicBezTo>
                      <a:pt x="7030" y="16788"/>
                      <a:pt x="7030" y="16788"/>
                      <a:pt x="7109" y="16788"/>
                    </a:cubicBezTo>
                    <a:lnTo>
                      <a:pt x="7188" y="16788"/>
                    </a:lnTo>
                    <a:lnTo>
                      <a:pt x="7188" y="16709"/>
                    </a:lnTo>
                    <a:lnTo>
                      <a:pt x="7030" y="16709"/>
                    </a:lnTo>
                    <a:cubicBezTo>
                      <a:pt x="7030" y="16788"/>
                      <a:pt x="6931" y="16788"/>
                      <a:pt x="6931" y="16788"/>
                    </a:cubicBezTo>
                    <a:lnTo>
                      <a:pt x="6693" y="16788"/>
                    </a:lnTo>
                    <a:cubicBezTo>
                      <a:pt x="6614" y="16867"/>
                      <a:pt x="6535" y="16867"/>
                      <a:pt x="6436" y="16867"/>
                    </a:cubicBezTo>
                    <a:lnTo>
                      <a:pt x="6357" y="16867"/>
                    </a:lnTo>
                    <a:cubicBezTo>
                      <a:pt x="6436" y="16867"/>
                      <a:pt x="6535" y="16788"/>
                      <a:pt x="6535" y="16788"/>
                    </a:cubicBezTo>
                    <a:cubicBezTo>
                      <a:pt x="6614" y="16788"/>
                      <a:pt x="6693" y="16709"/>
                      <a:pt x="6693" y="16709"/>
                    </a:cubicBezTo>
                    <a:cubicBezTo>
                      <a:pt x="6772" y="16630"/>
                      <a:pt x="6852" y="16630"/>
                      <a:pt x="6852" y="16550"/>
                    </a:cubicBezTo>
                    <a:cubicBezTo>
                      <a:pt x="6772" y="16550"/>
                      <a:pt x="6772" y="16630"/>
                      <a:pt x="6693" y="16630"/>
                    </a:cubicBezTo>
                    <a:cubicBezTo>
                      <a:pt x="6614" y="16709"/>
                      <a:pt x="6614" y="16709"/>
                      <a:pt x="6535" y="16709"/>
                    </a:cubicBezTo>
                    <a:cubicBezTo>
                      <a:pt x="6436" y="16788"/>
                      <a:pt x="6357" y="16788"/>
                      <a:pt x="6277" y="16867"/>
                    </a:cubicBezTo>
                    <a:cubicBezTo>
                      <a:pt x="7109" y="15976"/>
                      <a:pt x="8020" y="15144"/>
                      <a:pt x="9089" y="14649"/>
                    </a:cubicBezTo>
                    <a:cubicBezTo>
                      <a:pt x="9169" y="14649"/>
                      <a:pt x="9169" y="14570"/>
                      <a:pt x="9089" y="14570"/>
                    </a:cubicBezTo>
                    <a:cubicBezTo>
                      <a:pt x="8020" y="15144"/>
                      <a:pt x="6931" y="15877"/>
                      <a:pt x="6198" y="16867"/>
                    </a:cubicBezTo>
                    <a:lnTo>
                      <a:pt x="6198" y="16788"/>
                    </a:lnTo>
                    <a:cubicBezTo>
                      <a:pt x="6277" y="16630"/>
                      <a:pt x="6357" y="16550"/>
                      <a:pt x="6436" y="16471"/>
                    </a:cubicBezTo>
                    <a:cubicBezTo>
                      <a:pt x="6535" y="16372"/>
                      <a:pt x="6614" y="16293"/>
                      <a:pt x="6693" y="16135"/>
                    </a:cubicBezTo>
                    <a:cubicBezTo>
                      <a:pt x="6772" y="16135"/>
                      <a:pt x="6852" y="16055"/>
                      <a:pt x="6931" y="15976"/>
                    </a:cubicBezTo>
                    <a:cubicBezTo>
                      <a:pt x="6931" y="15877"/>
                      <a:pt x="6852" y="15877"/>
                      <a:pt x="6852" y="15877"/>
                    </a:cubicBezTo>
                    <a:lnTo>
                      <a:pt x="6614" y="16135"/>
                    </a:lnTo>
                    <a:cubicBezTo>
                      <a:pt x="6535" y="16214"/>
                      <a:pt x="6436" y="16293"/>
                      <a:pt x="6436" y="16372"/>
                    </a:cubicBezTo>
                    <a:cubicBezTo>
                      <a:pt x="6357" y="16471"/>
                      <a:pt x="6277" y="16550"/>
                      <a:pt x="6198" y="16630"/>
                    </a:cubicBezTo>
                    <a:cubicBezTo>
                      <a:pt x="6277" y="16135"/>
                      <a:pt x="6436" y="15719"/>
                      <a:pt x="6693" y="15303"/>
                    </a:cubicBezTo>
                    <a:cubicBezTo>
                      <a:pt x="6760" y="15104"/>
                      <a:pt x="6882" y="14890"/>
                      <a:pt x="7025" y="14733"/>
                    </a:cubicBezTo>
                    <a:lnTo>
                      <a:pt x="7025" y="14733"/>
                    </a:lnTo>
                    <a:cubicBezTo>
                      <a:pt x="6849" y="14892"/>
                      <a:pt x="6692" y="15146"/>
                      <a:pt x="6535" y="15303"/>
                    </a:cubicBezTo>
                    <a:cubicBezTo>
                      <a:pt x="6358" y="15793"/>
                      <a:pt x="6201" y="16206"/>
                      <a:pt x="6121" y="16696"/>
                    </a:cubicBezTo>
                    <a:lnTo>
                      <a:pt x="6121" y="16696"/>
                    </a:lnTo>
                    <a:cubicBezTo>
                      <a:pt x="6134" y="16406"/>
                      <a:pt x="6206" y="16102"/>
                      <a:pt x="6277" y="15798"/>
                    </a:cubicBezTo>
                    <a:lnTo>
                      <a:pt x="6277" y="15798"/>
                    </a:lnTo>
                    <a:cubicBezTo>
                      <a:pt x="6198" y="16055"/>
                      <a:pt x="6119" y="16293"/>
                      <a:pt x="6119" y="16471"/>
                    </a:cubicBezTo>
                    <a:cubicBezTo>
                      <a:pt x="6119" y="15877"/>
                      <a:pt x="6198" y="15224"/>
                      <a:pt x="6535" y="14649"/>
                    </a:cubicBezTo>
                    <a:cubicBezTo>
                      <a:pt x="6931" y="14075"/>
                      <a:pt x="7525" y="13580"/>
                      <a:pt x="8178" y="13402"/>
                    </a:cubicBezTo>
                    <a:close/>
                    <a:moveTo>
                      <a:pt x="16179" y="17125"/>
                    </a:moveTo>
                    <a:cubicBezTo>
                      <a:pt x="16337" y="17283"/>
                      <a:pt x="16515" y="17362"/>
                      <a:pt x="16674" y="17541"/>
                    </a:cubicBezTo>
                    <a:cubicBezTo>
                      <a:pt x="16795" y="17601"/>
                      <a:pt x="16928" y="17709"/>
                      <a:pt x="17055" y="17836"/>
                    </a:cubicBezTo>
                    <a:lnTo>
                      <a:pt x="17055" y="17836"/>
                    </a:lnTo>
                    <a:cubicBezTo>
                      <a:pt x="16811" y="17678"/>
                      <a:pt x="16583" y="17453"/>
                      <a:pt x="16337" y="17283"/>
                    </a:cubicBezTo>
                    <a:cubicBezTo>
                      <a:pt x="16258" y="17204"/>
                      <a:pt x="16258" y="17204"/>
                      <a:pt x="16179" y="17125"/>
                    </a:cubicBezTo>
                    <a:close/>
                    <a:moveTo>
                      <a:pt x="6772" y="17620"/>
                    </a:moveTo>
                    <a:cubicBezTo>
                      <a:pt x="6931" y="17699"/>
                      <a:pt x="7030" y="17778"/>
                      <a:pt x="7188" y="17857"/>
                    </a:cubicBezTo>
                    <a:lnTo>
                      <a:pt x="6614" y="17857"/>
                    </a:lnTo>
                    <a:cubicBezTo>
                      <a:pt x="6614" y="17778"/>
                      <a:pt x="6535" y="17699"/>
                      <a:pt x="6535" y="17699"/>
                    </a:cubicBezTo>
                    <a:lnTo>
                      <a:pt x="6772" y="17699"/>
                    </a:lnTo>
                    <a:lnTo>
                      <a:pt x="6772" y="17620"/>
                    </a:lnTo>
                    <a:close/>
                    <a:moveTo>
                      <a:pt x="7268" y="17857"/>
                    </a:moveTo>
                    <a:cubicBezTo>
                      <a:pt x="7347" y="17956"/>
                      <a:pt x="7525" y="18036"/>
                      <a:pt x="7604" y="18036"/>
                    </a:cubicBezTo>
                    <a:lnTo>
                      <a:pt x="7268" y="18036"/>
                    </a:lnTo>
                    <a:cubicBezTo>
                      <a:pt x="7109" y="18036"/>
                      <a:pt x="6931" y="18036"/>
                      <a:pt x="6772" y="17956"/>
                    </a:cubicBezTo>
                    <a:cubicBezTo>
                      <a:pt x="6772" y="17956"/>
                      <a:pt x="6693" y="17956"/>
                      <a:pt x="6693" y="17857"/>
                    </a:cubicBezTo>
                    <a:lnTo>
                      <a:pt x="6693" y="17857"/>
                    </a:lnTo>
                    <a:cubicBezTo>
                      <a:pt x="6772" y="17956"/>
                      <a:pt x="6852" y="17956"/>
                      <a:pt x="6852" y="17956"/>
                    </a:cubicBezTo>
                    <a:lnTo>
                      <a:pt x="7109" y="17956"/>
                    </a:lnTo>
                    <a:cubicBezTo>
                      <a:pt x="7109" y="17857"/>
                      <a:pt x="7188" y="17857"/>
                      <a:pt x="7268" y="17857"/>
                    </a:cubicBezTo>
                    <a:close/>
                    <a:moveTo>
                      <a:pt x="5629" y="18100"/>
                    </a:moveTo>
                    <a:cubicBezTo>
                      <a:pt x="5624" y="18131"/>
                      <a:pt x="5624" y="18163"/>
                      <a:pt x="5624" y="18194"/>
                    </a:cubicBezTo>
                    <a:lnTo>
                      <a:pt x="5574" y="18194"/>
                    </a:lnTo>
                    <a:cubicBezTo>
                      <a:pt x="5594" y="18162"/>
                      <a:pt x="5612" y="18131"/>
                      <a:pt x="5629" y="18100"/>
                    </a:cubicBezTo>
                    <a:close/>
                    <a:moveTo>
                      <a:pt x="2604" y="18214"/>
                    </a:moveTo>
                    <a:cubicBezTo>
                      <a:pt x="2480" y="18214"/>
                      <a:pt x="2357" y="18234"/>
                      <a:pt x="2238" y="18273"/>
                    </a:cubicBezTo>
                    <a:lnTo>
                      <a:pt x="2970" y="18273"/>
                    </a:lnTo>
                    <a:cubicBezTo>
                      <a:pt x="2852" y="18234"/>
                      <a:pt x="2728" y="18214"/>
                      <a:pt x="2604" y="18214"/>
                    </a:cubicBezTo>
                    <a:close/>
                    <a:moveTo>
                      <a:pt x="8178" y="17956"/>
                    </a:moveTo>
                    <a:lnTo>
                      <a:pt x="8178" y="17956"/>
                    </a:lnTo>
                    <a:cubicBezTo>
                      <a:pt x="8891" y="18153"/>
                      <a:pt x="9642" y="18296"/>
                      <a:pt x="10383" y="18296"/>
                    </a:cubicBezTo>
                    <a:cubicBezTo>
                      <a:pt x="10837" y="18296"/>
                      <a:pt x="11287" y="18243"/>
                      <a:pt x="11723" y="18115"/>
                    </a:cubicBezTo>
                    <a:lnTo>
                      <a:pt x="11723" y="18115"/>
                    </a:lnTo>
                    <a:cubicBezTo>
                      <a:pt x="11317" y="18171"/>
                      <a:pt x="10911" y="18227"/>
                      <a:pt x="10505" y="18227"/>
                    </a:cubicBezTo>
                    <a:cubicBezTo>
                      <a:pt x="10337" y="18227"/>
                      <a:pt x="10168" y="18217"/>
                      <a:pt x="10000" y="18194"/>
                    </a:cubicBezTo>
                    <a:cubicBezTo>
                      <a:pt x="9327" y="18194"/>
                      <a:pt x="8753" y="18036"/>
                      <a:pt x="8178" y="17956"/>
                    </a:cubicBezTo>
                    <a:close/>
                    <a:moveTo>
                      <a:pt x="10990" y="15640"/>
                    </a:moveTo>
                    <a:cubicBezTo>
                      <a:pt x="11070" y="15719"/>
                      <a:pt x="11149" y="15798"/>
                      <a:pt x="11228" y="15798"/>
                    </a:cubicBezTo>
                    <a:cubicBezTo>
                      <a:pt x="11418" y="15915"/>
                      <a:pt x="11623" y="15963"/>
                      <a:pt x="11831" y="15963"/>
                    </a:cubicBezTo>
                    <a:cubicBezTo>
                      <a:pt x="12079" y="15963"/>
                      <a:pt x="12328" y="15895"/>
                      <a:pt x="12555" y="15798"/>
                    </a:cubicBezTo>
                    <a:lnTo>
                      <a:pt x="12555" y="15798"/>
                    </a:lnTo>
                    <a:cubicBezTo>
                      <a:pt x="12218" y="16214"/>
                      <a:pt x="11882" y="16709"/>
                      <a:pt x="11723" y="17204"/>
                    </a:cubicBezTo>
                    <a:cubicBezTo>
                      <a:pt x="11644" y="17541"/>
                      <a:pt x="11644" y="17778"/>
                      <a:pt x="11723" y="18115"/>
                    </a:cubicBezTo>
                    <a:cubicBezTo>
                      <a:pt x="11802" y="18194"/>
                      <a:pt x="11802" y="18273"/>
                      <a:pt x="11802" y="18273"/>
                    </a:cubicBezTo>
                    <a:cubicBezTo>
                      <a:pt x="11644" y="18273"/>
                      <a:pt x="11565" y="18352"/>
                      <a:pt x="11386" y="18352"/>
                    </a:cubicBezTo>
                    <a:cubicBezTo>
                      <a:pt x="11149" y="18451"/>
                      <a:pt x="10990" y="18451"/>
                      <a:pt x="10812" y="18451"/>
                    </a:cubicBezTo>
                    <a:lnTo>
                      <a:pt x="9743" y="18451"/>
                    </a:lnTo>
                    <a:cubicBezTo>
                      <a:pt x="9169" y="18352"/>
                      <a:pt x="8515" y="18194"/>
                      <a:pt x="7921" y="17956"/>
                    </a:cubicBezTo>
                    <a:cubicBezTo>
                      <a:pt x="8099" y="17956"/>
                      <a:pt x="8258" y="17956"/>
                      <a:pt x="8416" y="17857"/>
                    </a:cubicBezTo>
                    <a:cubicBezTo>
                      <a:pt x="8515" y="17857"/>
                      <a:pt x="8515" y="17956"/>
                      <a:pt x="8515" y="17956"/>
                    </a:cubicBezTo>
                    <a:lnTo>
                      <a:pt x="8515" y="17857"/>
                    </a:lnTo>
                    <a:cubicBezTo>
                      <a:pt x="8938" y="17989"/>
                      <a:pt x="9362" y="18066"/>
                      <a:pt x="9785" y="18066"/>
                    </a:cubicBezTo>
                    <a:cubicBezTo>
                      <a:pt x="9936" y="18066"/>
                      <a:pt x="10087" y="18056"/>
                      <a:pt x="10238" y="18036"/>
                    </a:cubicBezTo>
                    <a:lnTo>
                      <a:pt x="10159" y="18036"/>
                    </a:lnTo>
                    <a:cubicBezTo>
                      <a:pt x="9664" y="18036"/>
                      <a:pt x="9089" y="17956"/>
                      <a:pt x="8594" y="17857"/>
                    </a:cubicBezTo>
                    <a:cubicBezTo>
                      <a:pt x="8674" y="17857"/>
                      <a:pt x="8753" y="17778"/>
                      <a:pt x="8832" y="17778"/>
                    </a:cubicBezTo>
                    <a:cubicBezTo>
                      <a:pt x="9010" y="17778"/>
                      <a:pt x="9169" y="17857"/>
                      <a:pt x="9327" y="17857"/>
                    </a:cubicBezTo>
                    <a:lnTo>
                      <a:pt x="9822" y="17857"/>
                    </a:lnTo>
                    <a:cubicBezTo>
                      <a:pt x="9901" y="17778"/>
                      <a:pt x="9822" y="17778"/>
                      <a:pt x="9822" y="17778"/>
                    </a:cubicBezTo>
                    <a:lnTo>
                      <a:pt x="8911" y="17778"/>
                    </a:lnTo>
                    <a:cubicBezTo>
                      <a:pt x="9505" y="17541"/>
                      <a:pt x="10159" y="17204"/>
                      <a:pt x="10654" y="16867"/>
                    </a:cubicBezTo>
                    <a:lnTo>
                      <a:pt x="10654" y="16709"/>
                    </a:lnTo>
                    <a:cubicBezTo>
                      <a:pt x="9901" y="16471"/>
                      <a:pt x="9169" y="16372"/>
                      <a:pt x="8515" y="16293"/>
                    </a:cubicBezTo>
                    <a:cubicBezTo>
                      <a:pt x="8753" y="16293"/>
                      <a:pt x="9089" y="16214"/>
                      <a:pt x="9327" y="16135"/>
                    </a:cubicBezTo>
                    <a:cubicBezTo>
                      <a:pt x="9901" y="15976"/>
                      <a:pt x="10495" y="15798"/>
                      <a:pt x="10990" y="15640"/>
                    </a:cubicBezTo>
                    <a:close/>
                    <a:moveTo>
                      <a:pt x="5129" y="17956"/>
                    </a:moveTo>
                    <a:cubicBezTo>
                      <a:pt x="5050" y="18036"/>
                      <a:pt x="5050" y="18115"/>
                      <a:pt x="5050" y="18194"/>
                    </a:cubicBezTo>
                    <a:lnTo>
                      <a:pt x="5050" y="18689"/>
                    </a:lnTo>
                    <a:cubicBezTo>
                      <a:pt x="5050" y="18531"/>
                      <a:pt x="5050" y="18352"/>
                      <a:pt x="5129" y="18194"/>
                    </a:cubicBezTo>
                    <a:lnTo>
                      <a:pt x="5129" y="17956"/>
                    </a:lnTo>
                    <a:close/>
                    <a:moveTo>
                      <a:pt x="8841" y="18752"/>
                    </a:moveTo>
                    <a:cubicBezTo>
                      <a:pt x="8827" y="18752"/>
                      <a:pt x="8813" y="18753"/>
                      <a:pt x="8800" y="18753"/>
                    </a:cubicBezTo>
                    <a:lnTo>
                      <a:pt x="8800" y="18753"/>
                    </a:lnTo>
                    <a:cubicBezTo>
                      <a:pt x="8870" y="18754"/>
                      <a:pt x="8941" y="18759"/>
                      <a:pt x="9010" y="18768"/>
                    </a:cubicBezTo>
                    <a:cubicBezTo>
                      <a:pt x="9004" y="18765"/>
                      <a:pt x="8998" y="18761"/>
                      <a:pt x="8992" y="18758"/>
                    </a:cubicBezTo>
                    <a:lnTo>
                      <a:pt x="8992" y="18758"/>
                    </a:lnTo>
                    <a:cubicBezTo>
                      <a:pt x="8942" y="18754"/>
                      <a:pt x="8891" y="18752"/>
                      <a:pt x="8841" y="18752"/>
                    </a:cubicBezTo>
                    <a:close/>
                    <a:moveTo>
                      <a:pt x="6360" y="18598"/>
                    </a:moveTo>
                    <a:cubicBezTo>
                      <a:pt x="6359" y="18602"/>
                      <a:pt x="6358" y="18606"/>
                      <a:pt x="6357" y="18610"/>
                    </a:cubicBezTo>
                    <a:cubicBezTo>
                      <a:pt x="6357" y="18668"/>
                      <a:pt x="6354" y="18725"/>
                      <a:pt x="6351" y="18782"/>
                    </a:cubicBezTo>
                    <a:lnTo>
                      <a:pt x="6351" y="18782"/>
                    </a:lnTo>
                    <a:cubicBezTo>
                      <a:pt x="6353" y="18777"/>
                      <a:pt x="6355" y="18773"/>
                      <a:pt x="6357" y="18768"/>
                    </a:cubicBezTo>
                    <a:cubicBezTo>
                      <a:pt x="6357" y="18711"/>
                      <a:pt x="6358" y="18654"/>
                      <a:pt x="6360" y="18598"/>
                    </a:cubicBezTo>
                    <a:close/>
                    <a:moveTo>
                      <a:pt x="4218" y="17283"/>
                    </a:moveTo>
                    <a:cubicBezTo>
                      <a:pt x="4555" y="17362"/>
                      <a:pt x="4951" y="17461"/>
                      <a:pt x="5367" y="17461"/>
                    </a:cubicBezTo>
                    <a:cubicBezTo>
                      <a:pt x="5287" y="17461"/>
                      <a:pt x="5208" y="17541"/>
                      <a:pt x="5208" y="17541"/>
                    </a:cubicBezTo>
                    <a:cubicBezTo>
                      <a:pt x="5129" y="17541"/>
                      <a:pt x="5129" y="17541"/>
                      <a:pt x="5050" y="17620"/>
                    </a:cubicBezTo>
                    <a:lnTo>
                      <a:pt x="5050" y="17541"/>
                    </a:lnTo>
                    <a:cubicBezTo>
                      <a:pt x="4951" y="17541"/>
                      <a:pt x="4951" y="17620"/>
                      <a:pt x="4951" y="17620"/>
                    </a:cubicBezTo>
                    <a:lnTo>
                      <a:pt x="4871" y="17620"/>
                    </a:lnTo>
                    <a:cubicBezTo>
                      <a:pt x="4713" y="17699"/>
                      <a:pt x="4634" y="17699"/>
                      <a:pt x="4555" y="17699"/>
                    </a:cubicBezTo>
                    <a:lnTo>
                      <a:pt x="3961" y="17699"/>
                    </a:lnTo>
                    <a:cubicBezTo>
                      <a:pt x="4218" y="17778"/>
                      <a:pt x="4376" y="17778"/>
                      <a:pt x="4634" y="17778"/>
                    </a:cubicBezTo>
                    <a:cubicBezTo>
                      <a:pt x="4713" y="17699"/>
                      <a:pt x="4792" y="17699"/>
                      <a:pt x="4871" y="17699"/>
                    </a:cubicBezTo>
                    <a:cubicBezTo>
                      <a:pt x="4792" y="17778"/>
                      <a:pt x="4792" y="17778"/>
                      <a:pt x="4713" y="17857"/>
                    </a:cubicBezTo>
                    <a:lnTo>
                      <a:pt x="4634" y="17857"/>
                    </a:lnTo>
                    <a:lnTo>
                      <a:pt x="4555" y="17956"/>
                    </a:lnTo>
                    <a:lnTo>
                      <a:pt x="4456" y="18036"/>
                    </a:lnTo>
                    <a:cubicBezTo>
                      <a:pt x="4218" y="18115"/>
                      <a:pt x="3961" y="18194"/>
                      <a:pt x="3723" y="18273"/>
                    </a:cubicBezTo>
                    <a:lnTo>
                      <a:pt x="3149" y="18273"/>
                    </a:lnTo>
                    <a:cubicBezTo>
                      <a:pt x="3241" y="18296"/>
                      <a:pt x="3343" y="18306"/>
                      <a:pt x="3448" y="18306"/>
                    </a:cubicBezTo>
                    <a:cubicBezTo>
                      <a:pt x="3689" y="18306"/>
                      <a:pt x="3952" y="18256"/>
                      <a:pt x="4181" y="18203"/>
                    </a:cubicBezTo>
                    <a:lnTo>
                      <a:pt x="4181" y="18203"/>
                    </a:lnTo>
                    <a:cubicBezTo>
                      <a:pt x="4160" y="18212"/>
                      <a:pt x="4139" y="18232"/>
                      <a:pt x="4139" y="18273"/>
                    </a:cubicBezTo>
                    <a:cubicBezTo>
                      <a:pt x="4060" y="18273"/>
                      <a:pt x="3881" y="18352"/>
                      <a:pt x="3802" y="18451"/>
                    </a:cubicBezTo>
                    <a:lnTo>
                      <a:pt x="3386" y="18451"/>
                    </a:lnTo>
                    <a:cubicBezTo>
                      <a:pt x="3149" y="18451"/>
                      <a:pt x="2891" y="18352"/>
                      <a:pt x="2574" y="18352"/>
                    </a:cubicBezTo>
                    <a:cubicBezTo>
                      <a:pt x="2173" y="18448"/>
                      <a:pt x="1772" y="18599"/>
                      <a:pt x="1371" y="18822"/>
                    </a:cubicBezTo>
                    <a:lnTo>
                      <a:pt x="1371" y="18822"/>
                    </a:lnTo>
                    <a:cubicBezTo>
                      <a:pt x="1505" y="18738"/>
                      <a:pt x="1600" y="18602"/>
                      <a:pt x="1743" y="18531"/>
                    </a:cubicBezTo>
                    <a:lnTo>
                      <a:pt x="1743" y="18451"/>
                    </a:lnTo>
                    <a:cubicBezTo>
                      <a:pt x="1822" y="18451"/>
                      <a:pt x="1822" y="18451"/>
                      <a:pt x="1822" y="18352"/>
                    </a:cubicBezTo>
                    <a:cubicBezTo>
                      <a:pt x="1980" y="18352"/>
                      <a:pt x="2079" y="18352"/>
                      <a:pt x="2159" y="18273"/>
                    </a:cubicBezTo>
                    <a:lnTo>
                      <a:pt x="1980" y="18273"/>
                    </a:lnTo>
                    <a:cubicBezTo>
                      <a:pt x="2238" y="18115"/>
                      <a:pt x="2475" y="17857"/>
                      <a:pt x="2812" y="17778"/>
                    </a:cubicBezTo>
                    <a:cubicBezTo>
                      <a:pt x="3020" y="17699"/>
                      <a:pt x="3228" y="17679"/>
                      <a:pt x="3423" y="17679"/>
                    </a:cubicBezTo>
                    <a:cubicBezTo>
                      <a:pt x="3585" y="17679"/>
                      <a:pt x="3737" y="17693"/>
                      <a:pt x="3875" y="17697"/>
                    </a:cubicBezTo>
                    <a:lnTo>
                      <a:pt x="3875" y="17697"/>
                    </a:lnTo>
                    <a:cubicBezTo>
                      <a:pt x="3718" y="17659"/>
                      <a:pt x="3557" y="17640"/>
                      <a:pt x="3404" y="17640"/>
                    </a:cubicBezTo>
                    <a:cubicBezTo>
                      <a:pt x="3248" y="17640"/>
                      <a:pt x="3099" y="17659"/>
                      <a:pt x="2970" y="17699"/>
                    </a:cubicBezTo>
                    <a:cubicBezTo>
                      <a:pt x="3228" y="17541"/>
                      <a:pt x="3465" y="17461"/>
                      <a:pt x="3723" y="17362"/>
                    </a:cubicBezTo>
                    <a:cubicBezTo>
                      <a:pt x="3881" y="17362"/>
                      <a:pt x="4060" y="17283"/>
                      <a:pt x="4218" y="17283"/>
                    </a:cubicBezTo>
                    <a:close/>
                    <a:moveTo>
                      <a:pt x="6852" y="18036"/>
                    </a:moveTo>
                    <a:lnTo>
                      <a:pt x="6852" y="18036"/>
                    </a:lnTo>
                    <a:cubicBezTo>
                      <a:pt x="6931" y="18115"/>
                      <a:pt x="7109" y="18115"/>
                      <a:pt x="7188" y="18115"/>
                    </a:cubicBezTo>
                    <a:lnTo>
                      <a:pt x="7763" y="18115"/>
                    </a:lnTo>
                    <a:cubicBezTo>
                      <a:pt x="8172" y="18271"/>
                      <a:pt x="8582" y="18523"/>
                      <a:pt x="8992" y="18758"/>
                    </a:cubicBezTo>
                    <a:lnTo>
                      <a:pt x="8992" y="18758"/>
                    </a:lnTo>
                    <a:cubicBezTo>
                      <a:pt x="9025" y="18760"/>
                      <a:pt x="9057" y="18764"/>
                      <a:pt x="9089" y="18768"/>
                    </a:cubicBezTo>
                    <a:lnTo>
                      <a:pt x="9406" y="19105"/>
                    </a:lnTo>
                    <a:cubicBezTo>
                      <a:pt x="9169" y="18947"/>
                      <a:pt x="8911" y="18848"/>
                      <a:pt x="8674" y="18848"/>
                    </a:cubicBezTo>
                    <a:cubicBezTo>
                      <a:pt x="8455" y="18848"/>
                      <a:pt x="8236" y="18875"/>
                      <a:pt x="8031" y="18875"/>
                    </a:cubicBezTo>
                    <a:cubicBezTo>
                      <a:pt x="7847" y="18875"/>
                      <a:pt x="7675" y="18853"/>
                      <a:pt x="7525" y="18768"/>
                    </a:cubicBezTo>
                    <a:cubicBezTo>
                      <a:pt x="7426" y="18768"/>
                      <a:pt x="7426" y="18768"/>
                      <a:pt x="7426" y="18689"/>
                    </a:cubicBezTo>
                    <a:lnTo>
                      <a:pt x="7426" y="18689"/>
                    </a:lnTo>
                    <a:cubicBezTo>
                      <a:pt x="7601" y="18780"/>
                      <a:pt x="7788" y="18807"/>
                      <a:pt x="7982" y="18807"/>
                    </a:cubicBezTo>
                    <a:cubicBezTo>
                      <a:pt x="8246" y="18807"/>
                      <a:pt x="8523" y="18757"/>
                      <a:pt x="8800" y="18753"/>
                    </a:cubicBezTo>
                    <a:lnTo>
                      <a:pt x="8800" y="18753"/>
                    </a:lnTo>
                    <a:cubicBezTo>
                      <a:pt x="8781" y="18752"/>
                      <a:pt x="8762" y="18752"/>
                      <a:pt x="8744" y="18752"/>
                    </a:cubicBezTo>
                    <a:cubicBezTo>
                      <a:pt x="8485" y="18752"/>
                      <a:pt x="8223" y="18789"/>
                      <a:pt x="7982" y="18789"/>
                    </a:cubicBezTo>
                    <a:cubicBezTo>
                      <a:pt x="7743" y="18789"/>
                      <a:pt x="7523" y="18753"/>
                      <a:pt x="7347" y="18610"/>
                    </a:cubicBezTo>
                    <a:cubicBezTo>
                      <a:pt x="7268" y="18610"/>
                      <a:pt x="7268" y="18531"/>
                      <a:pt x="7268" y="18531"/>
                    </a:cubicBezTo>
                    <a:cubicBezTo>
                      <a:pt x="7347" y="18531"/>
                      <a:pt x="7426" y="18610"/>
                      <a:pt x="7525" y="18610"/>
                    </a:cubicBezTo>
                    <a:cubicBezTo>
                      <a:pt x="7604" y="18610"/>
                      <a:pt x="7604" y="18531"/>
                      <a:pt x="7525" y="18531"/>
                    </a:cubicBezTo>
                    <a:cubicBezTo>
                      <a:pt x="7426" y="18531"/>
                      <a:pt x="7347" y="18531"/>
                      <a:pt x="7268" y="18451"/>
                    </a:cubicBezTo>
                    <a:lnTo>
                      <a:pt x="7188" y="18451"/>
                    </a:lnTo>
                    <a:cubicBezTo>
                      <a:pt x="7109" y="18352"/>
                      <a:pt x="7030" y="18273"/>
                      <a:pt x="7030" y="18273"/>
                    </a:cubicBezTo>
                    <a:lnTo>
                      <a:pt x="7030" y="18194"/>
                    </a:lnTo>
                    <a:lnTo>
                      <a:pt x="6931" y="18194"/>
                    </a:lnTo>
                    <a:cubicBezTo>
                      <a:pt x="6931" y="18115"/>
                      <a:pt x="6852" y="18115"/>
                      <a:pt x="6852" y="18036"/>
                    </a:cubicBezTo>
                    <a:close/>
                    <a:moveTo>
                      <a:pt x="7604" y="18848"/>
                    </a:moveTo>
                    <a:lnTo>
                      <a:pt x="7604" y="18848"/>
                    </a:lnTo>
                    <a:cubicBezTo>
                      <a:pt x="7730" y="18942"/>
                      <a:pt x="7884" y="18964"/>
                      <a:pt x="8035" y="18964"/>
                    </a:cubicBezTo>
                    <a:cubicBezTo>
                      <a:pt x="8171" y="18964"/>
                      <a:pt x="8304" y="18947"/>
                      <a:pt x="8416" y="18947"/>
                    </a:cubicBezTo>
                    <a:cubicBezTo>
                      <a:pt x="8674" y="18947"/>
                      <a:pt x="8911" y="18947"/>
                      <a:pt x="9169" y="19026"/>
                    </a:cubicBezTo>
                    <a:cubicBezTo>
                      <a:pt x="9327" y="19105"/>
                      <a:pt x="9584" y="19184"/>
                      <a:pt x="9743" y="19343"/>
                    </a:cubicBezTo>
                    <a:cubicBezTo>
                      <a:pt x="9743" y="19343"/>
                      <a:pt x="9822" y="19441"/>
                      <a:pt x="9822" y="19520"/>
                    </a:cubicBezTo>
                    <a:lnTo>
                      <a:pt x="9822" y="19520"/>
                    </a:lnTo>
                    <a:cubicBezTo>
                      <a:pt x="9822" y="19442"/>
                      <a:pt x="9743" y="19442"/>
                      <a:pt x="9743" y="19442"/>
                    </a:cubicBezTo>
                    <a:cubicBezTo>
                      <a:pt x="9505" y="19263"/>
                      <a:pt x="9248" y="19184"/>
                      <a:pt x="9089" y="19184"/>
                    </a:cubicBezTo>
                    <a:cubicBezTo>
                      <a:pt x="8594" y="19105"/>
                      <a:pt x="8099" y="19105"/>
                      <a:pt x="7683" y="19026"/>
                    </a:cubicBezTo>
                    <a:cubicBezTo>
                      <a:pt x="7683" y="18947"/>
                      <a:pt x="7604" y="18947"/>
                      <a:pt x="7604" y="18848"/>
                    </a:cubicBezTo>
                    <a:close/>
                    <a:moveTo>
                      <a:pt x="24370" y="9029"/>
                    </a:moveTo>
                    <a:cubicBezTo>
                      <a:pt x="24728" y="9029"/>
                      <a:pt x="25083" y="9057"/>
                      <a:pt x="25426" y="9124"/>
                    </a:cubicBezTo>
                    <a:cubicBezTo>
                      <a:pt x="25921" y="9204"/>
                      <a:pt x="26417" y="9362"/>
                      <a:pt x="26832" y="9699"/>
                    </a:cubicBezTo>
                    <a:cubicBezTo>
                      <a:pt x="27070" y="10035"/>
                      <a:pt x="27327" y="10431"/>
                      <a:pt x="27228" y="10847"/>
                    </a:cubicBezTo>
                    <a:cubicBezTo>
                      <a:pt x="27149" y="11342"/>
                      <a:pt x="26733" y="11679"/>
                      <a:pt x="26733" y="12095"/>
                    </a:cubicBezTo>
                    <a:cubicBezTo>
                      <a:pt x="26733" y="12412"/>
                      <a:pt x="26912" y="12748"/>
                      <a:pt x="27070" y="13006"/>
                    </a:cubicBezTo>
                    <a:cubicBezTo>
                      <a:pt x="27327" y="13243"/>
                      <a:pt x="27644" y="13501"/>
                      <a:pt x="27822" y="13818"/>
                    </a:cubicBezTo>
                    <a:cubicBezTo>
                      <a:pt x="28060" y="14154"/>
                      <a:pt x="28139" y="14570"/>
                      <a:pt x="28060" y="14986"/>
                    </a:cubicBezTo>
                    <a:cubicBezTo>
                      <a:pt x="27902" y="15481"/>
                      <a:pt x="27644" y="15976"/>
                      <a:pt x="27407" y="16372"/>
                    </a:cubicBezTo>
                    <a:cubicBezTo>
                      <a:pt x="27149" y="16788"/>
                      <a:pt x="26912" y="17204"/>
                      <a:pt x="26654" y="17620"/>
                    </a:cubicBezTo>
                    <a:cubicBezTo>
                      <a:pt x="26417" y="18273"/>
                      <a:pt x="26337" y="18947"/>
                      <a:pt x="26337" y="19600"/>
                    </a:cubicBezTo>
                    <a:cubicBezTo>
                      <a:pt x="26159" y="19263"/>
                      <a:pt x="25842" y="19026"/>
                      <a:pt x="25506" y="18768"/>
                    </a:cubicBezTo>
                    <a:cubicBezTo>
                      <a:pt x="24852" y="18451"/>
                      <a:pt x="24020" y="18273"/>
                      <a:pt x="23189" y="18194"/>
                    </a:cubicBezTo>
                    <a:cubicBezTo>
                      <a:pt x="22377" y="18115"/>
                      <a:pt x="21545" y="18115"/>
                      <a:pt x="20713" y="18036"/>
                    </a:cubicBezTo>
                    <a:cubicBezTo>
                      <a:pt x="20218" y="17956"/>
                      <a:pt x="19723" y="17778"/>
                      <a:pt x="19228" y="17699"/>
                    </a:cubicBezTo>
                    <a:cubicBezTo>
                      <a:pt x="19228" y="17620"/>
                      <a:pt x="19228" y="17620"/>
                      <a:pt x="19149" y="17620"/>
                    </a:cubicBezTo>
                    <a:cubicBezTo>
                      <a:pt x="19070" y="17541"/>
                      <a:pt x="18911" y="17461"/>
                      <a:pt x="18733" y="17362"/>
                    </a:cubicBezTo>
                    <a:lnTo>
                      <a:pt x="18733" y="17362"/>
                    </a:lnTo>
                    <a:cubicBezTo>
                      <a:pt x="19149" y="17461"/>
                      <a:pt x="19486" y="17461"/>
                      <a:pt x="19902" y="17461"/>
                    </a:cubicBezTo>
                    <a:cubicBezTo>
                      <a:pt x="21961" y="17620"/>
                      <a:pt x="24179" y="17362"/>
                      <a:pt x="25842" y="18531"/>
                    </a:cubicBezTo>
                    <a:cubicBezTo>
                      <a:pt x="25865" y="18554"/>
                      <a:pt x="25882" y="18563"/>
                      <a:pt x="25893" y="18563"/>
                    </a:cubicBezTo>
                    <a:cubicBezTo>
                      <a:pt x="25921" y="18563"/>
                      <a:pt x="25921" y="18507"/>
                      <a:pt x="25921" y="18451"/>
                    </a:cubicBezTo>
                    <a:cubicBezTo>
                      <a:pt x="25426" y="18194"/>
                      <a:pt x="24931" y="17956"/>
                      <a:pt x="24436" y="17778"/>
                    </a:cubicBezTo>
                    <a:cubicBezTo>
                      <a:pt x="23446" y="17541"/>
                      <a:pt x="22456" y="17461"/>
                      <a:pt x="21466" y="17461"/>
                    </a:cubicBezTo>
                    <a:cubicBezTo>
                      <a:pt x="20476" y="17461"/>
                      <a:pt x="19486" y="17461"/>
                      <a:pt x="18575" y="17283"/>
                    </a:cubicBezTo>
                    <a:cubicBezTo>
                      <a:pt x="18238" y="17125"/>
                      <a:pt x="17921" y="16966"/>
                      <a:pt x="17585" y="16788"/>
                    </a:cubicBezTo>
                    <a:lnTo>
                      <a:pt x="17585" y="16788"/>
                    </a:lnTo>
                    <a:cubicBezTo>
                      <a:pt x="18496" y="16966"/>
                      <a:pt x="19406" y="17045"/>
                      <a:pt x="20298" y="17045"/>
                    </a:cubicBezTo>
                    <a:cubicBezTo>
                      <a:pt x="20397" y="17045"/>
                      <a:pt x="20397" y="16966"/>
                      <a:pt x="20397" y="16966"/>
                    </a:cubicBezTo>
                    <a:cubicBezTo>
                      <a:pt x="19802" y="16966"/>
                      <a:pt x="19307" y="16966"/>
                      <a:pt x="18812" y="16867"/>
                    </a:cubicBezTo>
                    <a:cubicBezTo>
                      <a:pt x="18317" y="16867"/>
                      <a:pt x="17921" y="16788"/>
                      <a:pt x="17505" y="16709"/>
                    </a:cubicBezTo>
                    <a:cubicBezTo>
                      <a:pt x="17426" y="16709"/>
                      <a:pt x="17327" y="16630"/>
                      <a:pt x="17248" y="16630"/>
                    </a:cubicBezTo>
                    <a:cubicBezTo>
                      <a:pt x="17189" y="16571"/>
                      <a:pt x="17087" y="16556"/>
                      <a:pt x="17006" y="16552"/>
                    </a:cubicBezTo>
                    <a:lnTo>
                      <a:pt x="17006" y="16552"/>
                    </a:lnTo>
                    <a:cubicBezTo>
                      <a:pt x="17301" y="16562"/>
                      <a:pt x="17611" y="16630"/>
                      <a:pt x="17921" y="16630"/>
                    </a:cubicBezTo>
                    <a:cubicBezTo>
                      <a:pt x="18634" y="16630"/>
                      <a:pt x="19312" y="16594"/>
                      <a:pt x="19978" y="16594"/>
                    </a:cubicBezTo>
                    <a:cubicBezTo>
                      <a:pt x="20311" y="16594"/>
                      <a:pt x="20641" y="16603"/>
                      <a:pt x="20971" y="16630"/>
                    </a:cubicBezTo>
                    <a:cubicBezTo>
                      <a:pt x="22040" y="16709"/>
                      <a:pt x="23109" y="16788"/>
                      <a:pt x="24179" y="16966"/>
                    </a:cubicBezTo>
                    <a:lnTo>
                      <a:pt x="24179" y="16867"/>
                    </a:lnTo>
                    <a:cubicBezTo>
                      <a:pt x="23605" y="16788"/>
                      <a:pt x="23030" y="16709"/>
                      <a:pt x="22456" y="16709"/>
                    </a:cubicBezTo>
                    <a:cubicBezTo>
                      <a:pt x="21387" y="16550"/>
                      <a:pt x="20298" y="16550"/>
                      <a:pt x="19307" y="16550"/>
                    </a:cubicBezTo>
                    <a:cubicBezTo>
                      <a:pt x="18416" y="16550"/>
                      <a:pt x="17585" y="16550"/>
                      <a:pt x="16753" y="16372"/>
                    </a:cubicBezTo>
                    <a:cubicBezTo>
                      <a:pt x="16515" y="16293"/>
                      <a:pt x="16337" y="16214"/>
                      <a:pt x="16099" y="16135"/>
                    </a:cubicBezTo>
                    <a:lnTo>
                      <a:pt x="16099" y="16135"/>
                    </a:lnTo>
                    <a:cubicBezTo>
                      <a:pt x="16515" y="16214"/>
                      <a:pt x="16931" y="16214"/>
                      <a:pt x="17327" y="16293"/>
                    </a:cubicBezTo>
                    <a:cubicBezTo>
                      <a:pt x="17443" y="16296"/>
                      <a:pt x="17559" y="16298"/>
                      <a:pt x="17676" y="16298"/>
                    </a:cubicBezTo>
                    <a:cubicBezTo>
                      <a:pt x="19056" y="16298"/>
                      <a:pt x="20533" y="16095"/>
                      <a:pt x="21960" y="16095"/>
                    </a:cubicBezTo>
                    <a:cubicBezTo>
                      <a:pt x="23442" y="16095"/>
                      <a:pt x="24870" y="16313"/>
                      <a:pt x="26080" y="17204"/>
                    </a:cubicBezTo>
                    <a:cubicBezTo>
                      <a:pt x="26159" y="17204"/>
                      <a:pt x="26238" y="17125"/>
                      <a:pt x="26159" y="17125"/>
                    </a:cubicBezTo>
                    <a:cubicBezTo>
                      <a:pt x="25506" y="16630"/>
                      <a:pt x="24753" y="16372"/>
                      <a:pt x="24020" y="16214"/>
                    </a:cubicBezTo>
                    <a:cubicBezTo>
                      <a:pt x="23315" y="16065"/>
                      <a:pt x="22605" y="16016"/>
                      <a:pt x="21895" y="16016"/>
                    </a:cubicBezTo>
                    <a:cubicBezTo>
                      <a:pt x="20490" y="16016"/>
                      <a:pt x="19082" y="16209"/>
                      <a:pt x="17699" y="16209"/>
                    </a:cubicBezTo>
                    <a:cubicBezTo>
                      <a:pt x="17075" y="16209"/>
                      <a:pt x="16455" y="16170"/>
                      <a:pt x="15842" y="16055"/>
                    </a:cubicBezTo>
                    <a:cubicBezTo>
                      <a:pt x="15775" y="16055"/>
                      <a:pt x="15765" y="15998"/>
                      <a:pt x="15715" y="15981"/>
                    </a:cubicBezTo>
                    <a:lnTo>
                      <a:pt x="15715" y="15981"/>
                    </a:lnTo>
                    <a:cubicBezTo>
                      <a:pt x="16199" y="16055"/>
                      <a:pt x="16684" y="16055"/>
                      <a:pt x="17169" y="16055"/>
                    </a:cubicBezTo>
                    <a:cubicBezTo>
                      <a:pt x="19013" y="15923"/>
                      <a:pt x="20901" y="15295"/>
                      <a:pt x="22768" y="15295"/>
                    </a:cubicBezTo>
                    <a:cubicBezTo>
                      <a:pt x="23407" y="15295"/>
                      <a:pt x="24043" y="15368"/>
                      <a:pt x="24674" y="15560"/>
                    </a:cubicBezTo>
                    <a:cubicBezTo>
                      <a:pt x="24674" y="15560"/>
                      <a:pt x="24753" y="15481"/>
                      <a:pt x="24674" y="15481"/>
                    </a:cubicBezTo>
                    <a:cubicBezTo>
                      <a:pt x="24020" y="15303"/>
                      <a:pt x="23367" y="15224"/>
                      <a:pt x="22614" y="15224"/>
                    </a:cubicBezTo>
                    <a:cubicBezTo>
                      <a:pt x="20590" y="15291"/>
                      <a:pt x="18635" y="15952"/>
                      <a:pt x="16632" y="15952"/>
                    </a:cubicBezTo>
                    <a:cubicBezTo>
                      <a:pt x="16265" y="15952"/>
                      <a:pt x="15896" y="15929"/>
                      <a:pt x="15525" y="15877"/>
                    </a:cubicBezTo>
                    <a:cubicBezTo>
                      <a:pt x="15446" y="15877"/>
                      <a:pt x="15347" y="15877"/>
                      <a:pt x="15189" y="15798"/>
                    </a:cubicBezTo>
                    <a:lnTo>
                      <a:pt x="15189" y="15798"/>
                    </a:lnTo>
                    <a:cubicBezTo>
                      <a:pt x="15409" y="15821"/>
                      <a:pt x="15628" y="15831"/>
                      <a:pt x="15843" y="15831"/>
                    </a:cubicBezTo>
                    <a:cubicBezTo>
                      <a:pt x="16363" y="15831"/>
                      <a:pt x="16865" y="15775"/>
                      <a:pt x="17327" y="15719"/>
                    </a:cubicBezTo>
                    <a:cubicBezTo>
                      <a:pt x="19440" y="15406"/>
                      <a:pt x="21554" y="14725"/>
                      <a:pt x="23625" y="14725"/>
                    </a:cubicBezTo>
                    <a:cubicBezTo>
                      <a:pt x="24310" y="14725"/>
                      <a:pt x="24990" y="14799"/>
                      <a:pt x="25664" y="14986"/>
                    </a:cubicBezTo>
                    <a:cubicBezTo>
                      <a:pt x="25743" y="14986"/>
                      <a:pt x="25743" y="14887"/>
                      <a:pt x="25664" y="14887"/>
                    </a:cubicBezTo>
                    <a:cubicBezTo>
                      <a:pt x="24931" y="14649"/>
                      <a:pt x="24179" y="14649"/>
                      <a:pt x="23446" y="14649"/>
                    </a:cubicBezTo>
                    <a:cubicBezTo>
                      <a:pt x="20815" y="14724"/>
                      <a:pt x="18271" y="15734"/>
                      <a:pt x="15586" y="15734"/>
                    </a:cubicBezTo>
                    <a:cubicBezTo>
                      <a:pt x="15402" y="15734"/>
                      <a:pt x="15216" y="15729"/>
                      <a:pt x="15030" y="15719"/>
                    </a:cubicBezTo>
                    <a:cubicBezTo>
                      <a:pt x="15525" y="15719"/>
                      <a:pt x="16020" y="15719"/>
                      <a:pt x="16515" y="15640"/>
                    </a:cubicBezTo>
                    <a:cubicBezTo>
                      <a:pt x="17585" y="15560"/>
                      <a:pt x="18654" y="15303"/>
                      <a:pt x="19644" y="15065"/>
                    </a:cubicBezTo>
                    <a:cubicBezTo>
                      <a:pt x="20634" y="14729"/>
                      <a:pt x="21624" y="14313"/>
                      <a:pt x="22694" y="14154"/>
                    </a:cubicBezTo>
                    <a:lnTo>
                      <a:pt x="22694" y="14075"/>
                    </a:lnTo>
                    <a:cubicBezTo>
                      <a:pt x="22119" y="14075"/>
                      <a:pt x="21545" y="14313"/>
                      <a:pt x="21050" y="14491"/>
                    </a:cubicBezTo>
                    <a:cubicBezTo>
                      <a:pt x="19981" y="14887"/>
                      <a:pt x="18991" y="15144"/>
                      <a:pt x="17921" y="15382"/>
                    </a:cubicBezTo>
                    <a:cubicBezTo>
                      <a:pt x="17426" y="15481"/>
                      <a:pt x="16832" y="15560"/>
                      <a:pt x="16337" y="15640"/>
                    </a:cubicBezTo>
                    <a:cubicBezTo>
                      <a:pt x="15842" y="15640"/>
                      <a:pt x="15347" y="15640"/>
                      <a:pt x="14852" y="15719"/>
                    </a:cubicBezTo>
                    <a:cubicBezTo>
                      <a:pt x="14773" y="15640"/>
                      <a:pt x="14614" y="15640"/>
                      <a:pt x="14535" y="15560"/>
                    </a:cubicBezTo>
                    <a:cubicBezTo>
                      <a:pt x="15268" y="15560"/>
                      <a:pt x="16020" y="15560"/>
                      <a:pt x="16753" y="15382"/>
                    </a:cubicBezTo>
                    <a:cubicBezTo>
                      <a:pt x="17505" y="15303"/>
                      <a:pt x="18159" y="15144"/>
                      <a:pt x="18911" y="14986"/>
                    </a:cubicBezTo>
                    <a:cubicBezTo>
                      <a:pt x="19723" y="14729"/>
                      <a:pt x="20476" y="14491"/>
                      <a:pt x="21208" y="14234"/>
                    </a:cubicBezTo>
                    <a:cubicBezTo>
                      <a:pt x="21961" y="13996"/>
                      <a:pt x="22694" y="13818"/>
                      <a:pt x="23446" y="13738"/>
                    </a:cubicBezTo>
                    <a:cubicBezTo>
                      <a:pt x="23750" y="13706"/>
                      <a:pt x="24057" y="13686"/>
                      <a:pt x="24364" y="13686"/>
                    </a:cubicBezTo>
                    <a:cubicBezTo>
                      <a:pt x="24799" y="13686"/>
                      <a:pt x="25235" y="13725"/>
                      <a:pt x="25664" y="13818"/>
                    </a:cubicBezTo>
                    <a:lnTo>
                      <a:pt x="25664" y="13738"/>
                    </a:lnTo>
                    <a:cubicBezTo>
                      <a:pt x="25188" y="13646"/>
                      <a:pt x="24706" y="13607"/>
                      <a:pt x="24237" y="13607"/>
                    </a:cubicBezTo>
                    <a:cubicBezTo>
                      <a:pt x="23905" y="13607"/>
                      <a:pt x="23580" y="13626"/>
                      <a:pt x="23268" y="13659"/>
                    </a:cubicBezTo>
                    <a:cubicBezTo>
                      <a:pt x="21704" y="13897"/>
                      <a:pt x="20218" y="14570"/>
                      <a:pt x="18733" y="14986"/>
                    </a:cubicBezTo>
                    <a:cubicBezTo>
                      <a:pt x="17327" y="15303"/>
                      <a:pt x="15842" y="15481"/>
                      <a:pt x="14456" y="15560"/>
                    </a:cubicBezTo>
                    <a:cubicBezTo>
                      <a:pt x="14278" y="15481"/>
                      <a:pt x="14119" y="15382"/>
                      <a:pt x="13862" y="15382"/>
                    </a:cubicBezTo>
                    <a:cubicBezTo>
                      <a:pt x="14693" y="15382"/>
                      <a:pt x="15525" y="15382"/>
                      <a:pt x="16337" y="15224"/>
                    </a:cubicBezTo>
                    <a:cubicBezTo>
                      <a:pt x="18159" y="14887"/>
                      <a:pt x="19981" y="14154"/>
                      <a:pt x="21882" y="13818"/>
                    </a:cubicBezTo>
                    <a:cubicBezTo>
                      <a:pt x="22885" y="13564"/>
                      <a:pt x="23954" y="13347"/>
                      <a:pt x="25009" y="13347"/>
                    </a:cubicBezTo>
                    <a:cubicBezTo>
                      <a:pt x="25683" y="13347"/>
                      <a:pt x="26350" y="13435"/>
                      <a:pt x="26991" y="13659"/>
                    </a:cubicBezTo>
                    <a:cubicBezTo>
                      <a:pt x="26991" y="13659"/>
                      <a:pt x="27070" y="13580"/>
                      <a:pt x="26991" y="13580"/>
                    </a:cubicBezTo>
                    <a:cubicBezTo>
                      <a:pt x="26431" y="13353"/>
                      <a:pt x="25835" y="13279"/>
                      <a:pt x="25233" y="13279"/>
                    </a:cubicBezTo>
                    <a:cubicBezTo>
                      <a:pt x="24941" y="13279"/>
                      <a:pt x="24648" y="13297"/>
                      <a:pt x="24357" y="13323"/>
                    </a:cubicBezTo>
                    <a:cubicBezTo>
                      <a:pt x="22535" y="13501"/>
                      <a:pt x="20634" y="13996"/>
                      <a:pt x="18911" y="14491"/>
                    </a:cubicBezTo>
                    <a:cubicBezTo>
                      <a:pt x="17391" y="14943"/>
                      <a:pt x="15888" y="15313"/>
                      <a:pt x="14311" y="15313"/>
                    </a:cubicBezTo>
                    <a:cubicBezTo>
                      <a:pt x="14162" y="15313"/>
                      <a:pt x="14012" y="15310"/>
                      <a:pt x="13862" y="15303"/>
                    </a:cubicBezTo>
                    <a:cubicBezTo>
                      <a:pt x="14693" y="15303"/>
                      <a:pt x="15446" y="15144"/>
                      <a:pt x="16179" y="14986"/>
                    </a:cubicBezTo>
                    <a:cubicBezTo>
                      <a:pt x="17921" y="14570"/>
                      <a:pt x="19565" y="13897"/>
                      <a:pt x="21208" y="13402"/>
                    </a:cubicBezTo>
                    <a:cubicBezTo>
                      <a:pt x="22467" y="13044"/>
                      <a:pt x="23715" y="12780"/>
                      <a:pt x="24968" y="12780"/>
                    </a:cubicBezTo>
                    <a:cubicBezTo>
                      <a:pt x="25450" y="12780"/>
                      <a:pt x="25933" y="12819"/>
                      <a:pt x="26417" y="12907"/>
                    </a:cubicBezTo>
                    <a:cubicBezTo>
                      <a:pt x="26496" y="12907"/>
                      <a:pt x="26496" y="12828"/>
                      <a:pt x="26417" y="12828"/>
                    </a:cubicBezTo>
                    <a:cubicBezTo>
                      <a:pt x="25961" y="12748"/>
                      <a:pt x="25506" y="12709"/>
                      <a:pt x="25040" y="12709"/>
                    </a:cubicBezTo>
                    <a:cubicBezTo>
                      <a:pt x="24575" y="12709"/>
                      <a:pt x="24100" y="12748"/>
                      <a:pt x="23605" y="12828"/>
                    </a:cubicBezTo>
                    <a:cubicBezTo>
                      <a:pt x="21882" y="13085"/>
                      <a:pt x="20218" y="13659"/>
                      <a:pt x="18575" y="14234"/>
                    </a:cubicBezTo>
                    <a:cubicBezTo>
                      <a:pt x="17664" y="14491"/>
                      <a:pt x="16832" y="14808"/>
                      <a:pt x="15941" y="14986"/>
                    </a:cubicBezTo>
                    <a:cubicBezTo>
                      <a:pt x="15189" y="15144"/>
                      <a:pt x="14456" y="15224"/>
                      <a:pt x="13624" y="15224"/>
                    </a:cubicBezTo>
                    <a:lnTo>
                      <a:pt x="13367" y="15224"/>
                    </a:lnTo>
                    <a:cubicBezTo>
                      <a:pt x="13466" y="15144"/>
                      <a:pt x="13545" y="15144"/>
                      <a:pt x="13624" y="15065"/>
                    </a:cubicBezTo>
                    <a:cubicBezTo>
                      <a:pt x="13651" y="15065"/>
                      <a:pt x="13677" y="15065"/>
                      <a:pt x="13704" y="15065"/>
                    </a:cubicBezTo>
                    <a:lnTo>
                      <a:pt x="13704" y="15065"/>
                    </a:lnTo>
                    <a:lnTo>
                      <a:pt x="13703" y="15065"/>
                    </a:lnTo>
                    <a:cubicBezTo>
                      <a:pt x="13706" y="15065"/>
                      <a:pt x="13709" y="15065"/>
                      <a:pt x="13711" y="15065"/>
                    </a:cubicBezTo>
                    <a:lnTo>
                      <a:pt x="13711" y="15065"/>
                    </a:lnTo>
                    <a:cubicBezTo>
                      <a:pt x="13709" y="15065"/>
                      <a:pt x="13706" y="15065"/>
                      <a:pt x="13704" y="15065"/>
                    </a:cubicBezTo>
                    <a:lnTo>
                      <a:pt x="13704" y="15065"/>
                    </a:lnTo>
                    <a:lnTo>
                      <a:pt x="13783" y="14986"/>
                    </a:lnTo>
                    <a:cubicBezTo>
                      <a:pt x="13862" y="14986"/>
                      <a:pt x="13961" y="14986"/>
                      <a:pt x="14040" y="14887"/>
                    </a:cubicBezTo>
                    <a:lnTo>
                      <a:pt x="13961" y="14887"/>
                    </a:lnTo>
                    <a:lnTo>
                      <a:pt x="14040" y="14808"/>
                    </a:lnTo>
                    <a:lnTo>
                      <a:pt x="14119" y="14808"/>
                    </a:lnTo>
                    <a:lnTo>
                      <a:pt x="14119" y="14886"/>
                    </a:lnTo>
                    <a:lnTo>
                      <a:pt x="14119" y="14886"/>
                    </a:lnTo>
                    <a:cubicBezTo>
                      <a:pt x="14588" y="14879"/>
                      <a:pt x="15052" y="14804"/>
                      <a:pt x="15446" y="14729"/>
                    </a:cubicBezTo>
                    <a:cubicBezTo>
                      <a:pt x="16515" y="14392"/>
                      <a:pt x="17585" y="13996"/>
                      <a:pt x="18654" y="13580"/>
                    </a:cubicBezTo>
                    <a:lnTo>
                      <a:pt x="22278" y="12174"/>
                    </a:lnTo>
                    <a:cubicBezTo>
                      <a:pt x="22278" y="12118"/>
                      <a:pt x="22278" y="12062"/>
                      <a:pt x="22250" y="12062"/>
                    </a:cubicBezTo>
                    <a:cubicBezTo>
                      <a:pt x="22238" y="12062"/>
                      <a:pt x="22222" y="12072"/>
                      <a:pt x="22199" y="12095"/>
                    </a:cubicBezTo>
                    <a:lnTo>
                      <a:pt x="20218" y="12828"/>
                    </a:lnTo>
                    <a:cubicBezTo>
                      <a:pt x="19149" y="13323"/>
                      <a:pt x="18000" y="13738"/>
                      <a:pt x="16832" y="14154"/>
                    </a:cubicBezTo>
                    <a:cubicBezTo>
                      <a:pt x="16337" y="14392"/>
                      <a:pt x="15842" y="14570"/>
                      <a:pt x="15268" y="14649"/>
                    </a:cubicBezTo>
                    <a:cubicBezTo>
                      <a:pt x="14973" y="14723"/>
                      <a:pt x="14729" y="14797"/>
                      <a:pt x="14425" y="14807"/>
                    </a:cubicBezTo>
                    <a:lnTo>
                      <a:pt x="14425" y="14807"/>
                    </a:lnTo>
                    <a:cubicBezTo>
                      <a:pt x="14494" y="14803"/>
                      <a:pt x="14554" y="14789"/>
                      <a:pt x="14614" y="14729"/>
                    </a:cubicBezTo>
                    <a:cubicBezTo>
                      <a:pt x="14852" y="14729"/>
                      <a:pt x="15109" y="14649"/>
                      <a:pt x="15347" y="14570"/>
                    </a:cubicBezTo>
                    <a:cubicBezTo>
                      <a:pt x="17327" y="14075"/>
                      <a:pt x="19149" y="12828"/>
                      <a:pt x="21129" y="12095"/>
                    </a:cubicBezTo>
                    <a:cubicBezTo>
                      <a:pt x="21208" y="12095"/>
                      <a:pt x="21129" y="12016"/>
                      <a:pt x="21129" y="12016"/>
                    </a:cubicBezTo>
                    <a:cubicBezTo>
                      <a:pt x="20555" y="12253"/>
                      <a:pt x="19981" y="12511"/>
                      <a:pt x="19406" y="12748"/>
                    </a:cubicBezTo>
                    <a:cubicBezTo>
                      <a:pt x="18496" y="13243"/>
                      <a:pt x="17585" y="13738"/>
                      <a:pt x="16594" y="14075"/>
                    </a:cubicBezTo>
                    <a:cubicBezTo>
                      <a:pt x="16116" y="14305"/>
                      <a:pt x="15712" y="14479"/>
                      <a:pt x="15239" y="14562"/>
                    </a:cubicBezTo>
                    <a:lnTo>
                      <a:pt x="15239" y="14562"/>
                    </a:lnTo>
                    <a:cubicBezTo>
                      <a:pt x="15580" y="14407"/>
                      <a:pt x="15912" y="14207"/>
                      <a:pt x="16258" y="14075"/>
                    </a:cubicBezTo>
                    <a:cubicBezTo>
                      <a:pt x="18991" y="12673"/>
                      <a:pt x="21868" y="10332"/>
                      <a:pt x="25044" y="10332"/>
                    </a:cubicBezTo>
                    <a:cubicBezTo>
                      <a:pt x="25412" y="10332"/>
                      <a:pt x="25783" y="10364"/>
                      <a:pt x="26159" y="10431"/>
                    </a:cubicBezTo>
                    <a:cubicBezTo>
                      <a:pt x="26183" y="10461"/>
                      <a:pt x="26199" y="10473"/>
                      <a:pt x="26209" y="10473"/>
                    </a:cubicBezTo>
                    <a:cubicBezTo>
                      <a:pt x="26231" y="10473"/>
                      <a:pt x="26215" y="10408"/>
                      <a:pt x="26159" y="10352"/>
                    </a:cubicBezTo>
                    <a:cubicBezTo>
                      <a:pt x="25811" y="10292"/>
                      <a:pt x="25466" y="10266"/>
                      <a:pt x="25122" y="10266"/>
                    </a:cubicBezTo>
                    <a:cubicBezTo>
                      <a:pt x="24565" y="10266"/>
                      <a:pt x="24009" y="10334"/>
                      <a:pt x="23446" y="10431"/>
                    </a:cubicBezTo>
                    <a:cubicBezTo>
                      <a:pt x="21704" y="10847"/>
                      <a:pt x="20139" y="11758"/>
                      <a:pt x="18575" y="12669"/>
                    </a:cubicBezTo>
                    <a:cubicBezTo>
                      <a:pt x="17743" y="13164"/>
                      <a:pt x="16931" y="13659"/>
                      <a:pt x="16099" y="14075"/>
                    </a:cubicBezTo>
                    <a:cubicBezTo>
                      <a:pt x="15684" y="14234"/>
                      <a:pt x="15268" y="14491"/>
                      <a:pt x="14852" y="14649"/>
                    </a:cubicBezTo>
                    <a:lnTo>
                      <a:pt x="14693" y="14649"/>
                    </a:lnTo>
                    <a:cubicBezTo>
                      <a:pt x="14614" y="14649"/>
                      <a:pt x="14535" y="14729"/>
                      <a:pt x="14456" y="14729"/>
                    </a:cubicBezTo>
                    <a:lnTo>
                      <a:pt x="14357" y="14729"/>
                    </a:lnTo>
                    <a:cubicBezTo>
                      <a:pt x="14951" y="14570"/>
                      <a:pt x="15525" y="14313"/>
                      <a:pt x="16020" y="13996"/>
                    </a:cubicBezTo>
                    <a:cubicBezTo>
                      <a:pt x="17505" y="13243"/>
                      <a:pt x="18812" y="12332"/>
                      <a:pt x="20218" y="11422"/>
                    </a:cubicBezTo>
                    <a:cubicBezTo>
                      <a:pt x="21545" y="10610"/>
                      <a:pt x="22951" y="9857"/>
                      <a:pt x="24515" y="9778"/>
                    </a:cubicBezTo>
                    <a:cubicBezTo>
                      <a:pt x="24595" y="9778"/>
                      <a:pt x="24595" y="9699"/>
                      <a:pt x="24515" y="9699"/>
                    </a:cubicBezTo>
                    <a:cubicBezTo>
                      <a:pt x="23763" y="9699"/>
                      <a:pt x="22951" y="9936"/>
                      <a:pt x="22199" y="10273"/>
                    </a:cubicBezTo>
                    <a:cubicBezTo>
                      <a:pt x="21466" y="10610"/>
                      <a:pt x="20793" y="11026"/>
                      <a:pt x="20139" y="11422"/>
                    </a:cubicBezTo>
                    <a:cubicBezTo>
                      <a:pt x="19406" y="11837"/>
                      <a:pt x="18654" y="12332"/>
                      <a:pt x="17921" y="12828"/>
                    </a:cubicBezTo>
                    <a:cubicBezTo>
                      <a:pt x="16753" y="13501"/>
                      <a:pt x="15604" y="14313"/>
                      <a:pt x="14278" y="14729"/>
                    </a:cubicBezTo>
                    <a:cubicBezTo>
                      <a:pt x="14357" y="14649"/>
                      <a:pt x="14456" y="14570"/>
                      <a:pt x="14535" y="14491"/>
                    </a:cubicBezTo>
                    <a:cubicBezTo>
                      <a:pt x="15030" y="14313"/>
                      <a:pt x="15525" y="14075"/>
                      <a:pt x="15941" y="13818"/>
                    </a:cubicBezTo>
                    <a:cubicBezTo>
                      <a:pt x="16931" y="13323"/>
                      <a:pt x="17743" y="12669"/>
                      <a:pt x="18654" y="12016"/>
                    </a:cubicBezTo>
                    <a:cubicBezTo>
                      <a:pt x="19565" y="11342"/>
                      <a:pt x="20476" y="10689"/>
                      <a:pt x="21466" y="10273"/>
                    </a:cubicBezTo>
                    <a:lnTo>
                      <a:pt x="21466" y="10194"/>
                    </a:lnTo>
                    <a:cubicBezTo>
                      <a:pt x="20892" y="10431"/>
                      <a:pt x="20397" y="10689"/>
                      <a:pt x="19902" y="11026"/>
                    </a:cubicBezTo>
                    <a:cubicBezTo>
                      <a:pt x="18991" y="11679"/>
                      <a:pt x="18080" y="12332"/>
                      <a:pt x="17248" y="13006"/>
                    </a:cubicBezTo>
                    <a:cubicBezTo>
                      <a:pt x="16753" y="13323"/>
                      <a:pt x="16258" y="13659"/>
                      <a:pt x="15763" y="13897"/>
                    </a:cubicBezTo>
                    <a:cubicBezTo>
                      <a:pt x="15446" y="14075"/>
                      <a:pt x="15030" y="14234"/>
                      <a:pt x="14693" y="14392"/>
                    </a:cubicBezTo>
                    <a:cubicBezTo>
                      <a:pt x="14852" y="14234"/>
                      <a:pt x="14951" y="14154"/>
                      <a:pt x="15109" y="14075"/>
                    </a:cubicBezTo>
                    <a:cubicBezTo>
                      <a:pt x="16020" y="13738"/>
                      <a:pt x="16753" y="13164"/>
                      <a:pt x="17505" y="12669"/>
                    </a:cubicBezTo>
                    <a:cubicBezTo>
                      <a:pt x="18317" y="11917"/>
                      <a:pt x="19149" y="11263"/>
                      <a:pt x="20060" y="10689"/>
                    </a:cubicBezTo>
                    <a:cubicBezTo>
                      <a:pt x="20060" y="10633"/>
                      <a:pt x="20060" y="10577"/>
                      <a:pt x="20032" y="10577"/>
                    </a:cubicBezTo>
                    <a:cubicBezTo>
                      <a:pt x="20020" y="10577"/>
                      <a:pt x="20004" y="10586"/>
                      <a:pt x="19981" y="10610"/>
                    </a:cubicBezTo>
                    <a:cubicBezTo>
                      <a:pt x="18416" y="11679"/>
                      <a:pt x="17010" y="13164"/>
                      <a:pt x="15268" y="13996"/>
                    </a:cubicBezTo>
                    <a:cubicBezTo>
                      <a:pt x="16179" y="13243"/>
                      <a:pt x="17090" y="12511"/>
                      <a:pt x="18000" y="11758"/>
                    </a:cubicBezTo>
                    <a:cubicBezTo>
                      <a:pt x="18575" y="11263"/>
                      <a:pt x="19149" y="10847"/>
                      <a:pt x="19802" y="10431"/>
                    </a:cubicBezTo>
                    <a:cubicBezTo>
                      <a:pt x="19802" y="10530"/>
                      <a:pt x="19802" y="10530"/>
                      <a:pt x="19902" y="10530"/>
                    </a:cubicBezTo>
                    <a:cubicBezTo>
                      <a:pt x="19902" y="10431"/>
                      <a:pt x="19981" y="10431"/>
                      <a:pt x="19981" y="10352"/>
                    </a:cubicBezTo>
                    <a:cubicBezTo>
                      <a:pt x="20793" y="9857"/>
                      <a:pt x="21704" y="9441"/>
                      <a:pt x="22614" y="9204"/>
                    </a:cubicBezTo>
                    <a:cubicBezTo>
                      <a:pt x="23182" y="9105"/>
                      <a:pt x="23779" y="9029"/>
                      <a:pt x="24370" y="9029"/>
                    </a:cubicBezTo>
                    <a:close/>
                    <a:moveTo>
                      <a:pt x="3881" y="18451"/>
                    </a:moveTo>
                    <a:cubicBezTo>
                      <a:pt x="3802" y="18531"/>
                      <a:pt x="3802" y="18531"/>
                      <a:pt x="3723" y="18610"/>
                    </a:cubicBezTo>
                    <a:cubicBezTo>
                      <a:pt x="3723" y="18570"/>
                      <a:pt x="3703" y="18550"/>
                      <a:pt x="3683" y="18550"/>
                    </a:cubicBezTo>
                    <a:cubicBezTo>
                      <a:pt x="3664" y="18550"/>
                      <a:pt x="3644" y="18570"/>
                      <a:pt x="3644" y="18610"/>
                    </a:cubicBezTo>
                    <a:lnTo>
                      <a:pt x="3564" y="18689"/>
                    </a:lnTo>
                    <a:lnTo>
                      <a:pt x="3069" y="19184"/>
                    </a:lnTo>
                    <a:cubicBezTo>
                      <a:pt x="2654" y="19343"/>
                      <a:pt x="2238" y="19343"/>
                      <a:pt x="1822" y="19343"/>
                    </a:cubicBezTo>
                    <a:cubicBezTo>
                      <a:pt x="1406" y="19442"/>
                      <a:pt x="1168" y="19521"/>
                      <a:pt x="832" y="19679"/>
                    </a:cubicBezTo>
                    <a:cubicBezTo>
                      <a:pt x="911" y="19442"/>
                      <a:pt x="1168" y="19184"/>
                      <a:pt x="1327" y="18947"/>
                    </a:cubicBezTo>
                    <a:cubicBezTo>
                      <a:pt x="1743" y="18610"/>
                      <a:pt x="2238" y="18451"/>
                      <a:pt x="2812" y="18451"/>
                    </a:cubicBezTo>
                    <a:cubicBezTo>
                      <a:pt x="3069" y="18451"/>
                      <a:pt x="3307" y="18531"/>
                      <a:pt x="3564" y="18531"/>
                    </a:cubicBezTo>
                    <a:cubicBezTo>
                      <a:pt x="3644" y="18531"/>
                      <a:pt x="3802" y="18451"/>
                      <a:pt x="3881" y="18451"/>
                    </a:cubicBezTo>
                    <a:close/>
                    <a:moveTo>
                      <a:pt x="5703" y="17283"/>
                    </a:moveTo>
                    <a:lnTo>
                      <a:pt x="5703" y="17283"/>
                    </a:lnTo>
                    <a:cubicBezTo>
                      <a:pt x="5624" y="17541"/>
                      <a:pt x="5545" y="17699"/>
                      <a:pt x="5446" y="17956"/>
                    </a:cubicBezTo>
                    <a:lnTo>
                      <a:pt x="5446" y="17857"/>
                    </a:lnTo>
                    <a:lnTo>
                      <a:pt x="5446" y="17620"/>
                    </a:lnTo>
                    <a:cubicBezTo>
                      <a:pt x="5367" y="17699"/>
                      <a:pt x="5367" y="17778"/>
                      <a:pt x="5367" y="17857"/>
                    </a:cubicBezTo>
                    <a:lnTo>
                      <a:pt x="5367" y="18194"/>
                    </a:lnTo>
                    <a:cubicBezTo>
                      <a:pt x="5287" y="18352"/>
                      <a:pt x="5208" y="18531"/>
                      <a:pt x="5129" y="18689"/>
                    </a:cubicBezTo>
                    <a:lnTo>
                      <a:pt x="5050" y="18689"/>
                    </a:lnTo>
                    <a:lnTo>
                      <a:pt x="5050" y="18768"/>
                    </a:lnTo>
                    <a:cubicBezTo>
                      <a:pt x="4951" y="18848"/>
                      <a:pt x="4871" y="19026"/>
                      <a:pt x="4792" y="19105"/>
                    </a:cubicBezTo>
                    <a:lnTo>
                      <a:pt x="4792" y="19184"/>
                    </a:lnTo>
                    <a:cubicBezTo>
                      <a:pt x="4634" y="19343"/>
                      <a:pt x="4555" y="19521"/>
                      <a:pt x="4456" y="19679"/>
                    </a:cubicBezTo>
                    <a:lnTo>
                      <a:pt x="4456" y="19026"/>
                    </a:lnTo>
                    <a:cubicBezTo>
                      <a:pt x="4456" y="18768"/>
                      <a:pt x="4456" y="18610"/>
                      <a:pt x="4555" y="18451"/>
                    </a:cubicBezTo>
                    <a:lnTo>
                      <a:pt x="4555" y="18115"/>
                    </a:lnTo>
                    <a:lnTo>
                      <a:pt x="4634" y="18115"/>
                    </a:lnTo>
                    <a:lnTo>
                      <a:pt x="4871" y="17857"/>
                    </a:lnTo>
                    <a:lnTo>
                      <a:pt x="4792" y="18352"/>
                    </a:lnTo>
                    <a:lnTo>
                      <a:pt x="4792" y="19105"/>
                    </a:lnTo>
                    <a:cubicBezTo>
                      <a:pt x="4792" y="18947"/>
                      <a:pt x="4871" y="18689"/>
                      <a:pt x="4871" y="18531"/>
                    </a:cubicBezTo>
                    <a:cubicBezTo>
                      <a:pt x="4871" y="18352"/>
                      <a:pt x="4871" y="18194"/>
                      <a:pt x="4951" y="18036"/>
                    </a:cubicBezTo>
                    <a:lnTo>
                      <a:pt x="4951" y="17857"/>
                    </a:lnTo>
                    <a:cubicBezTo>
                      <a:pt x="5050" y="17778"/>
                      <a:pt x="5129" y="17699"/>
                      <a:pt x="5208" y="17699"/>
                    </a:cubicBezTo>
                    <a:lnTo>
                      <a:pt x="5208" y="17699"/>
                    </a:lnTo>
                    <a:cubicBezTo>
                      <a:pt x="5129" y="17699"/>
                      <a:pt x="5129" y="17778"/>
                      <a:pt x="5129" y="17778"/>
                    </a:cubicBezTo>
                    <a:lnTo>
                      <a:pt x="5129" y="17956"/>
                    </a:lnTo>
                    <a:cubicBezTo>
                      <a:pt x="5208" y="17857"/>
                      <a:pt x="5208" y="17857"/>
                      <a:pt x="5208" y="17778"/>
                    </a:cubicBezTo>
                    <a:lnTo>
                      <a:pt x="5208" y="17620"/>
                    </a:lnTo>
                    <a:cubicBezTo>
                      <a:pt x="5287" y="17620"/>
                      <a:pt x="5367" y="17541"/>
                      <a:pt x="5446" y="17461"/>
                    </a:cubicBezTo>
                    <a:lnTo>
                      <a:pt x="5446" y="17541"/>
                    </a:lnTo>
                    <a:cubicBezTo>
                      <a:pt x="5545" y="17541"/>
                      <a:pt x="5545" y="17461"/>
                      <a:pt x="5545" y="17461"/>
                    </a:cubicBezTo>
                    <a:cubicBezTo>
                      <a:pt x="5545" y="17362"/>
                      <a:pt x="5624" y="17362"/>
                      <a:pt x="5703" y="17283"/>
                    </a:cubicBezTo>
                    <a:close/>
                    <a:moveTo>
                      <a:pt x="7763" y="19105"/>
                    </a:moveTo>
                    <a:lnTo>
                      <a:pt x="7763" y="19105"/>
                    </a:lnTo>
                    <a:cubicBezTo>
                      <a:pt x="8099" y="19184"/>
                      <a:pt x="8515" y="19184"/>
                      <a:pt x="8911" y="19184"/>
                    </a:cubicBezTo>
                    <a:cubicBezTo>
                      <a:pt x="9169" y="19263"/>
                      <a:pt x="9406" y="19343"/>
                      <a:pt x="9664" y="19442"/>
                    </a:cubicBezTo>
                    <a:cubicBezTo>
                      <a:pt x="9822" y="19521"/>
                      <a:pt x="9901" y="19600"/>
                      <a:pt x="10000" y="19679"/>
                    </a:cubicBezTo>
                    <a:lnTo>
                      <a:pt x="10079" y="19679"/>
                    </a:lnTo>
                    <a:cubicBezTo>
                      <a:pt x="10159" y="19758"/>
                      <a:pt x="10238" y="19838"/>
                      <a:pt x="10238" y="19937"/>
                    </a:cubicBezTo>
                    <a:cubicBezTo>
                      <a:pt x="10000" y="19838"/>
                      <a:pt x="9743" y="19838"/>
                      <a:pt x="9505" y="19838"/>
                    </a:cubicBezTo>
                    <a:cubicBezTo>
                      <a:pt x="9248" y="19758"/>
                      <a:pt x="9010" y="19758"/>
                      <a:pt x="8753" y="19758"/>
                    </a:cubicBezTo>
                    <a:cubicBezTo>
                      <a:pt x="8594" y="19758"/>
                      <a:pt x="8416" y="19679"/>
                      <a:pt x="8178" y="19600"/>
                    </a:cubicBezTo>
                    <a:cubicBezTo>
                      <a:pt x="8099" y="19521"/>
                      <a:pt x="8020" y="19343"/>
                      <a:pt x="7921" y="19263"/>
                    </a:cubicBezTo>
                    <a:lnTo>
                      <a:pt x="7921" y="19263"/>
                    </a:lnTo>
                    <a:cubicBezTo>
                      <a:pt x="8020" y="19343"/>
                      <a:pt x="8178" y="19343"/>
                      <a:pt x="8337" y="19343"/>
                    </a:cubicBezTo>
                    <a:cubicBezTo>
                      <a:pt x="8515" y="19442"/>
                      <a:pt x="8594" y="19442"/>
                      <a:pt x="8753" y="19442"/>
                    </a:cubicBezTo>
                    <a:lnTo>
                      <a:pt x="8911" y="19442"/>
                    </a:lnTo>
                    <a:cubicBezTo>
                      <a:pt x="8977" y="19442"/>
                      <a:pt x="8999" y="19398"/>
                      <a:pt x="9030" y="19398"/>
                    </a:cubicBezTo>
                    <a:cubicBezTo>
                      <a:pt x="9045" y="19398"/>
                      <a:pt x="9063" y="19409"/>
                      <a:pt x="9089" y="19442"/>
                    </a:cubicBezTo>
                    <a:cubicBezTo>
                      <a:pt x="9089" y="19442"/>
                      <a:pt x="9169" y="19442"/>
                      <a:pt x="9089" y="19343"/>
                    </a:cubicBezTo>
                    <a:lnTo>
                      <a:pt x="8515" y="19343"/>
                    </a:lnTo>
                    <a:cubicBezTo>
                      <a:pt x="8258" y="19343"/>
                      <a:pt x="8020" y="19263"/>
                      <a:pt x="7842" y="19184"/>
                    </a:cubicBezTo>
                    <a:cubicBezTo>
                      <a:pt x="7763" y="19184"/>
                      <a:pt x="7763" y="19105"/>
                      <a:pt x="7763" y="19105"/>
                    </a:cubicBezTo>
                    <a:close/>
                    <a:moveTo>
                      <a:pt x="2891" y="19263"/>
                    </a:moveTo>
                    <a:lnTo>
                      <a:pt x="2891" y="19263"/>
                    </a:lnTo>
                    <a:cubicBezTo>
                      <a:pt x="2812" y="19343"/>
                      <a:pt x="2812" y="19442"/>
                      <a:pt x="2733" y="19442"/>
                    </a:cubicBezTo>
                    <a:lnTo>
                      <a:pt x="2654" y="19442"/>
                    </a:lnTo>
                    <a:lnTo>
                      <a:pt x="2654" y="19521"/>
                    </a:lnTo>
                    <a:cubicBezTo>
                      <a:pt x="2238" y="19679"/>
                      <a:pt x="1822" y="19600"/>
                      <a:pt x="1406" y="19679"/>
                    </a:cubicBezTo>
                    <a:cubicBezTo>
                      <a:pt x="1089" y="19758"/>
                      <a:pt x="753" y="19937"/>
                      <a:pt x="594" y="20174"/>
                    </a:cubicBezTo>
                    <a:cubicBezTo>
                      <a:pt x="673" y="20016"/>
                      <a:pt x="673" y="19838"/>
                      <a:pt x="753" y="19758"/>
                    </a:cubicBezTo>
                    <a:cubicBezTo>
                      <a:pt x="911" y="19679"/>
                      <a:pt x="1089" y="19600"/>
                      <a:pt x="1248" y="19521"/>
                    </a:cubicBezTo>
                    <a:cubicBezTo>
                      <a:pt x="1485" y="19442"/>
                      <a:pt x="1663" y="19442"/>
                      <a:pt x="1901" y="19442"/>
                    </a:cubicBezTo>
                    <a:cubicBezTo>
                      <a:pt x="2238" y="19442"/>
                      <a:pt x="2574" y="19442"/>
                      <a:pt x="2891" y="19263"/>
                    </a:cubicBezTo>
                    <a:close/>
                    <a:moveTo>
                      <a:pt x="5941" y="17283"/>
                    </a:moveTo>
                    <a:cubicBezTo>
                      <a:pt x="6040" y="17283"/>
                      <a:pt x="6119" y="17362"/>
                      <a:pt x="6119" y="17461"/>
                    </a:cubicBezTo>
                    <a:cubicBezTo>
                      <a:pt x="6119" y="17461"/>
                      <a:pt x="6119" y="17541"/>
                      <a:pt x="6198" y="17541"/>
                    </a:cubicBezTo>
                    <a:cubicBezTo>
                      <a:pt x="6277" y="17541"/>
                      <a:pt x="6277" y="17620"/>
                      <a:pt x="6277" y="17620"/>
                    </a:cubicBezTo>
                    <a:cubicBezTo>
                      <a:pt x="6414" y="17910"/>
                      <a:pt x="6374" y="18245"/>
                      <a:pt x="6360" y="18598"/>
                    </a:cubicBezTo>
                    <a:lnTo>
                      <a:pt x="6360" y="18598"/>
                    </a:lnTo>
                    <a:cubicBezTo>
                      <a:pt x="6431" y="18369"/>
                      <a:pt x="6514" y="18096"/>
                      <a:pt x="6460" y="17860"/>
                    </a:cubicBezTo>
                    <a:lnTo>
                      <a:pt x="6460" y="17860"/>
                    </a:lnTo>
                    <a:cubicBezTo>
                      <a:pt x="6535" y="17875"/>
                      <a:pt x="6535" y="17956"/>
                      <a:pt x="6535" y="17956"/>
                    </a:cubicBezTo>
                    <a:cubicBezTo>
                      <a:pt x="6535" y="18036"/>
                      <a:pt x="6614" y="18194"/>
                      <a:pt x="6614" y="18273"/>
                    </a:cubicBezTo>
                    <a:cubicBezTo>
                      <a:pt x="6614" y="18531"/>
                      <a:pt x="6614" y="18768"/>
                      <a:pt x="6535" y="19026"/>
                    </a:cubicBezTo>
                    <a:lnTo>
                      <a:pt x="6535" y="19521"/>
                    </a:lnTo>
                    <a:cubicBezTo>
                      <a:pt x="6614" y="19263"/>
                      <a:pt x="6614" y="19026"/>
                      <a:pt x="6614" y="18768"/>
                    </a:cubicBezTo>
                    <a:cubicBezTo>
                      <a:pt x="6693" y="18610"/>
                      <a:pt x="6693" y="18352"/>
                      <a:pt x="6614" y="18194"/>
                    </a:cubicBezTo>
                    <a:lnTo>
                      <a:pt x="6614" y="18036"/>
                    </a:lnTo>
                    <a:cubicBezTo>
                      <a:pt x="6693" y="18115"/>
                      <a:pt x="6693" y="18194"/>
                      <a:pt x="6772" y="18273"/>
                    </a:cubicBezTo>
                    <a:cubicBezTo>
                      <a:pt x="6772" y="18352"/>
                      <a:pt x="6852" y="18531"/>
                      <a:pt x="6852" y="18610"/>
                    </a:cubicBezTo>
                    <a:cubicBezTo>
                      <a:pt x="6852" y="18947"/>
                      <a:pt x="6772" y="19184"/>
                      <a:pt x="6693" y="19521"/>
                    </a:cubicBezTo>
                    <a:cubicBezTo>
                      <a:pt x="6614" y="19758"/>
                      <a:pt x="6614" y="20016"/>
                      <a:pt x="6693" y="20253"/>
                    </a:cubicBezTo>
                    <a:cubicBezTo>
                      <a:pt x="6614" y="20174"/>
                      <a:pt x="6614" y="20095"/>
                      <a:pt x="6535" y="20016"/>
                    </a:cubicBezTo>
                    <a:lnTo>
                      <a:pt x="6535" y="19937"/>
                    </a:lnTo>
                    <a:cubicBezTo>
                      <a:pt x="6436" y="19758"/>
                      <a:pt x="6357" y="19679"/>
                      <a:pt x="6357" y="19521"/>
                    </a:cubicBezTo>
                    <a:cubicBezTo>
                      <a:pt x="6291" y="19308"/>
                      <a:pt x="6334" y="19054"/>
                      <a:pt x="6351" y="18782"/>
                    </a:cubicBezTo>
                    <a:lnTo>
                      <a:pt x="6351" y="18782"/>
                    </a:lnTo>
                    <a:cubicBezTo>
                      <a:pt x="6277" y="18958"/>
                      <a:pt x="6277" y="19188"/>
                      <a:pt x="6277" y="19343"/>
                    </a:cubicBezTo>
                    <a:cubicBezTo>
                      <a:pt x="6198" y="19184"/>
                      <a:pt x="6119" y="19026"/>
                      <a:pt x="6119" y="18768"/>
                    </a:cubicBezTo>
                    <a:cubicBezTo>
                      <a:pt x="6119" y="18610"/>
                      <a:pt x="6198" y="18352"/>
                      <a:pt x="6198" y="18115"/>
                    </a:cubicBezTo>
                    <a:cubicBezTo>
                      <a:pt x="6198" y="18036"/>
                      <a:pt x="6277" y="17857"/>
                      <a:pt x="6277" y="17699"/>
                    </a:cubicBezTo>
                    <a:cubicBezTo>
                      <a:pt x="6277" y="17620"/>
                      <a:pt x="6277" y="17620"/>
                      <a:pt x="6198" y="17541"/>
                    </a:cubicBezTo>
                    <a:lnTo>
                      <a:pt x="6198" y="17778"/>
                    </a:lnTo>
                    <a:cubicBezTo>
                      <a:pt x="6198" y="17956"/>
                      <a:pt x="6198" y="18115"/>
                      <a:pt x="6119" y="18194"/>
                    </a:cubicBezTo>
                    <a:cubicBezTo>
                      <a:pt x="6119" y="18352"/>
                      <a:pt x="6119" y="18531"/>
                      <a:pt x="6040" y="18610"/>
                    </a:cubicBezTo>
                    <a:cubicBezTo>
                      <a:pt x="5941" y="18194"/>
                      <a:pt x="5941" y="17699"/>
                      <a:pt x="5941" y="17283"/>
                    </a:cubicBezTo>
                    <a:close/>
                    <a:moveTo>
                      <a:pt x="3644" y="20333"/>
                    </a:moveTo>
                    <a:cubicBezTo>
                      <a:pt x="3644" y="20333"/>
                      <a:pt x="3644" y="20333"/>
                      <a:pt x="3644" y="20333"/>
                    </a:cubicBezTo>
                    <a:lnTo>
                      <a:pt x="3644" y="20333"/>
                    </a:lnTo>
                    <a:close/>
                    <a:moveTo>
                      <a:pt x="3644" y="20333"/>
                    </a:moveTo>
                    <a:cubicBezTo>
                      <a:pt x="3644" y="20333"/>
                      <a:pt x="3644" y="20333"/>
                      <a:pt x="3644" y="20333"/>
                    </a:cubicBezTo>
                    <a:lnTo>
                      <a:pt x="3644" y="20333"/>
                    </a:lnTo>
                    <a:close/>
                    <a:moveTo>
                      <a:pt x="24753" y="18689"/>
                    </a:moveTo>
                    <a:cubicBezTo>
                      <a:pt x="24753" y="18689"/>
                      <a:pt x="24852" y="18689"/>
                      <a:pt x="24931" y="18768"/>
                    </a:cubicBezTo>
                    <a:cubicBezTo>
                      <a:pt x="25248" y="18848"/>
                      <a:pt x="25664" y="19026"/>
                      <a:pt x="25921" y="19263"/>
                    </a:cubicBezTo>
                    <a:cubicBezTo>
                      <a:pt x="26080" y="19521"/>
                      <a:pt x="26337" y="19937"/>
                      <a:pt x="26159" y="20333"/>
                    </a:cubicBezTo>
                    <a:cubicBezTo>
                      <a:pt x="26095" y="20436"/>
                      <a:pt x="26003" y="20472"/>
                      <a:pt x="25900" y="20472"/>
                    </a:cubicBezTo>
                    <a:cubicBezTo>
                      <a:pt x="25746" y="20472"/>
                      <a:pt x="25569" y="20392"/>
                      <a:pt x="25426" y="20333"/>
                    </a:cubicBezTo>
                    <a:cubicBezTo>
                      <a:pt x="25248" y="20174"/>
                      <a:pt x="25169" y="20095"/>
                      <a:pt x="25090" y="19838"/>
                    </a:cubicBezTo>
                    <a:cubicBezTo>
                      <a:pt x="24852" y="19521"/>
                      <a:pt x="24753" y="19105"/>
                      <a:pt x="24753" y="18689"/>
                    </a:cubicBezTo>
                    <a:close/>
                    <a:moveTo>
                      <a:pt x="8258" y="19679"/>
                    </a:moveTo>
                    <a:cubicBezTo>
                      <a:pt x="8594" y="19838"/>
                      <a:pt x="9010" y="19838"/>
                      <a:pt x="9327" y="19838"/>
                    </a:cubicBezTo>
                    <a:cubicBezTo>
                      <a:pt x="9584" y="19838"/>
                      <a:pt x="9822" y="19838"/>
                      <a:pt x="10000" y="19937"/>
                    </a:cubicBezTo>
                    <a:cubicBezTo>
                      <a:pt x="10159" y="20016"/>
                      <a:pt x="10238" y="20016"/>
                      <a:pt x="10396" y="20095"/>
                    </a:cubicBezTo>
                    <a:cubicBezTo>
                      <a:pt x="10495" y="20253"/>
                      <a:pt x="10575" y="20333"/>
                      <a:pt x="10654" y="20511"/>
                    </a:cubicBezTo>
                    <a:cubicBezTo>
                      <a:pt x="10513" y="20403"/>
                      <a:pt x="10344" y="20372"/>
                      <a:pt x="10171" y="20372"/>
                    </a:cubicBezTo>
                    <a:cubicBezTo>
                      <a:pt x="9933" y="20372"/>
                      <a:pt x="9689" y="20432"/>
                      <a:pt x="9505" y="20432"/>
                    </a:cubicBezTo>
                    <a:cubicBezTo>
                      <a:pt x="9169" y="20432"/>
                      <a:pt x="8832" y="20253"/>
                      <a:pt x="8594" y="20095"/>
                    </a:cubicBezTo>
                    <a:lnTo>
                      <a:pt x="8594" y="20016"/>
                    </a:lnTo>
                    <a:lnTo>
                      <a:pt x="8515" y="19937"/>
                    </a:lnTo>
                    <a:lnTo>
                      <a:pt x="8515" y="19937"/>
                    </a:lnTo>
                    <a:cubicBezTo>
                      <a:pt x="8832" y="20174"/>
                      <a:pt x="9248" y="20253"/>
                      <a:pt x="9664" y="20253"/>
                    </a:cubicBezTo>
                    <a:lnTo>
                      <a:pt x="9664" y="20174"/>
                    </a:lnTo>
                    <a:cubicBezTo>
                      <a:pt x="9248" y="20174"/>
                      <a:pt x="8753" y="20095"/>
                      <a:pt x="8416" y="19838"/>
                    </a:cubicBezTo>
                    <a:lnTo>
                      <a:pt x="8258" y="19679"/>
                    </a:lnTo>
                    <a:close/>
                    <a:moveTo>
                      <a:pt x="8753" y="20253"/>
                    </a:moveTo>
                    <a:lnTo>
                      <a:pt x="8753" y="20253"/>
                    </a:lnTo>
                    <a:cubicBezTo>
                      <a:pt x="8911" y="20333"/>
                      <a:pt x="9089" y="20432"/>
                      <a:pt x="9327" y="20432"/>
                    </a:cubicBezTo>
                    <a:cubicBezTo>
                      <a:pt x="9505" y="20511"/>
                      <a:pt x="9743" y="20511"/>
                      <a:pt x="9901" y="20511"/>
                    </a:cubicBezTo>
                    <a:cubicBezTo>
                      <a:pt x="10041" y="20478"/>
                      <a:pt x="10167" y="20459"/>
                      <a:pt x="10283" y="20459"/>
                    </a:cubicBezTo>
                    <a:cubicBezTo>
                      <a:pt x="10448" y="20459"/>
                      <a:pt x="10594" y="20497"/>
                      <a:pt x="10733" y="20590"/>
                    </a:cubicBezTo>
                    <a:lnTo>
                      <a:pt x="10733" y="20669"/>
                    </a:lnTo>
                    <a:cubicBezTo>
                      <a:pt x="10495" y="20590"/>
                      <a:pt x="10238" y="20590"/>
                      <a:pt x="10000" y="20590"/>
                    </a:cubicBezTo>
                    <a:cubicBezTo>
                      <a:pt x="9829" y="20590"/>
                      <a:pt x="9666" y="20625"/>
                      <a:pt x="9524" y="20625"/>
                    </a:cubicBezTo>
                    <a:cubicBezTo>
                      <a:pt x="9452" y="20625"/>
                      <a:pt x="9386" y="20617"/>
                      <a:pt x="9327" y="20590"/>
                    </a:cubicBezTo>
                    <a:cubicBezTo>
                      <a:pt x="9169" y="20590"/>
                      <a:pt x="9089" y="20511"/>
                      <a:pt x="8911" y="20432"/>
                    </a:cubicBezTo>
                    <a:lnTo>
                      <a:pt x="8753" y="20253"/>
                    </a:lnTo>
                    <a:close/>
                    <a:moveTo>
                      <a:pt x="5782" y="17778"/>
                    </a:moveTo>
                    <a:cubicBezTo>
                      <a:pt x="5782" y="18273"/>
                      <a:pt x="5862" y="18689"/>
                      <a:pt x="6040" y="19105"/>
                    </a:cubicBezTo>
                    <a:cubicBezTo>
                      <a:pt x="6040" y="19184"/>
                      <a:pt x="6040" y="19263"/>
                      <a:pt x="6119" y="19343"/>
                    </a:cubicBezTo>
                    <a:cubicBezTo>
                      <a:pt x="6040" y="19343"/>
                      <a:pt x="6040" y="19263"/>
                      <a:pt x="5941" y="19184"/>
                    </a:cubicBezTo>
                    <a:cubicBezTo>
                      <a:pt x="5862" y="19105"/>
                      <a:pt x="5862" y="19026"/>
                      <a:pt x="5782" y="18947"/>
                    </a:cubicBezTo>
                    <a:lnTo>
                      <a:pt x="5782" y="18947"/>
                    </a:lnTo>
                    <a:cubicBezTo>
                      <a:pt x="5782" y="19026"/>
                      <a:pt x="5862" y="19105"/>
                      <a:pt x="5862" y="19184"/>
                    </a:cubicBezTo>
                    <a:cubicBezTo>
                      <a:pt x="5941" y="19263"/>
                      <a:pt x="6040" y="19442"/>
                      <a:pt x="6119" y="19521"/>
                    </a:cubicBezTo>
                    <a:cubicBezTo>
                      <a:pt x="6196" y="19751"/>
                      <a:pt x="6347" y="20001"/>
                      <a:pt x="6429" y="20232"/>
                    </a:cubicBezTo>
                    <a:lnTo>
                      <a:pt x="6429" y="20232"/>
                    </a:lnTo>
                    <a:cubicBezTo>
                      <a:pt x="6422" y="20226"/>
                      <a:pt x="6415" y="20219"/>
                      <a:pt x="6408" y="20213"/>
                    </a:cubicBezTo>
                    <a:lnTo>
                      <a:pt x="6408" y="20213"/>
                    </a:lnTo>
                    <a:cubicBezTo>
                      <a:pt x="6417" y="20226"/>
                      <a:pt x="6427" y="20240"/>
                      <a:pt x="6436" y="20253"/>
                    </a:cubicBezTo>
                    <a:cubicBezTo>
                      <a:pt x="6434" y="20247"/>
                      <a:pt x="6431" y="20239"/>
                      <a:pt x="6429" y="20232"/>
                    </a:cubicBezTo>
                    <a:lnTo>
                      <a:pt x="6429" y="20232"/>
                    </a:lnTo>
                    <a:cubicBezTo>
                      <a:pt x="6464" y="20266"/>
                      <a:pt x="6499" y="20300"/>
                      <a:pt x="6535" y="20333"/>
                    </a:cubicBezTo>
                    <a:cubicBezTo>
                      <a:pt x="6596" y="20471"/>
                      <a:pt x="6658" y="20598"/>
                      <a:pt x="6757" y="20722"/>
                    </a:cubicBezTo>
                    <a:lnTo>
                      <a:pt x="6757" y="20722"/>
                    </a:lnTo>
                    <a:cubicBezTo>
                      <a:pt x="6342" y="20285"/>
                      <a:pt x="5765" y="19974"/>
                      <a:pt x="5545" y="19442"/>
                    </a:cubicBezTo>
                    <a:cubicBezTo>
                      <a:pt x="5545" y="19263"/>
                      <a:pt x="5545" y="19184"/>
                      <a:pt x="5624" y="19105"/>
                    </a:cubicBezTo>
                    <a:lnTo>
                      <a:pt x="5624" y="19184"/>
                    </a:lnTo>
                    <a:cubicBezTo>
                      <a:pt x="5703" y="19343"/>
                      <a:pt x="5782" y="19442"/>
                      <a:pt x="5862" y="19600"/>
                    </a:cubicBezTo>
                    <a:cubicBezTo>
                      <a:pt x="6010" y="19798"/>
                      <a:pt x="6200" y="20010"/>
                      <a:pt x="6408" y="20213"/>
                    </a:cubicBezTo>
                    <a:lnTo>
                      <a:pt x="6408" y="20213"/>
                    </a:lnTo>
                    <a:cubicBezTo>
                      <a:pt x="6259" y="19995"/>
                      <a:pt x="6109" y="19824"/>
                      <a:pt x="5941" y="19600"/>
                    </a:cubicBezTo>
                    <a:cubicBezTo>
                      <a:pt x="5862" y="19442"/>
                      <a:pt x="5782" y="19343"/>
                      <a:pt x="5703" y="19184"/>
                    </a:cubicBezTo>
                    <a:cubicBezTo>
                      <a:pt x="5624" y="19105"/>
                      <a:pt x="5624" y="19105"/>
                      <a:pt x="5624" y="19026"/>
                    </a:cubicBezTo>
                    <a:lnTo>
                      <a:pt x="5624" y="18768"/>
                    </a:lnTo>
                    <a:lnTo>
                      <a:pt x="5703" y="18848"/>
                    </a:lnTo>
                    <a:cubicBezTo>
                      <a:pt x="5703" y="18848"/>
                      <a:pt x="5703" y="18947"/>
                      <a:pt x="5782" y="18947"/>
                    </a:cubicBezTo>
                    <a:cubicBezTo>
                      <a:pt x="5782" y="18848"/>
                      <a:pt x="5782" y="18848"/>
                      <a:pt x="5703" y="18768"/>
                    </a:cubicBezTo>
                    <a:lnTo>
                      <a:pt x="5703" y="18689"/>
                    </a:lnTo>
                    <a:lnTo>
                      <a:pt x="5624" y="18689"/>
                    </a:lnTo>
                    <a:cubicBezTo>
                      <a:pt x="5703" y="18352"/>
                      <a:pt x="5782" y="18115"/>
                      <a:pt x="5782" y="17778"/>
                    </a:cubicBezTo>
                    <a:close/>
                    <a:moveTo>
                      <a:pt x="6891" y="19699"/>
                    </a:moveTo>
                    <a:cubicBezTo>
                      <a:pt x="6872" y="19699"/>
                      <a:pt x="6852" y="19719"/>
                      <a:pt x="6852" y="19758"/>
                    </a:cubicBezTo>
                    <a:lnTo>
                      <a:pt x="6852" y="19937"/>
                    </a:lnTo>
                    <a:lnTo>
                      <a:pt x="6852" y="20095"/>
                    </a:lnTo>
                    <a:lnTo>
                      <a:pt x="6852" y="20432"/>
                    </a:lnTo>
                    <a:cubicBezTo>
                      <a:pt x="6929" y="20509"/>
                      <a:pt x="6931" y="20660"/>
                      <a:pt x="7022" y="20742"/>
                    </a:cubicBezTo>
                    <a:lnTo>
                      <a:pt x="7022" y="20742"/>
                    </a:lnTo>
                    <a:cubicBezTo>
                      <a:pt x="6972" y="20635"/>
                      <a:pt x="6931" y="20533"/>
                      <a:pt x="6931" y="20432"/>
                    </a:cubicBezTo>
                    <a:lnTo>
                      <a:pt x="6931" y="20095"/>
                    </a:lnTo>
                    <a:lnTo>
                      <a:pt x="6931" y="19937"/>
                    </a:lnTo>
                    <a:lnTo>
                      <a:pt x="6931" y="19758"/>
                    </a:lnTo>
                    <a:cubicBezTo>
                      <a:pt x="6931" y="19719"/>
                      <a:pt x="6911" y="19699"/>
                      <a:pt x="6891" y="19699"/>
                    </a:cubicBezTo>
                    <a:close/>
                    <a:moveTo>
                      <a:pt x="8337" y="20669"/>
                    </a:moveTo>
                    <a:cubicBezTo>
                      <a:pt x="8337" y="20701"/>
                      <a:pt x="8336" y="20731"/>
                      <a:pt x="8334" y="20762"/>
                    </a:cubicBezTo>
                    <a:lnTo>
                      <a:pt x="8334" y="20762"/>
                    </a:lnTo>
                    <a:cubicBezTo>
                      <a:pt x="8335" y="20757"/>
                      <a:pt x="8336" y="20753"/>
                      <a:pt x="8337" y="20749"/>
                    </a:cubicBezTo>
                    <a:lnTo>
                      <a:pt x="8337" y="20669"/>
                    </a:lnTo>
                    <a:close/>
                    <a:moveTo>
                      <a:pt x="4456" y="18115"/>
                    </a:moveTo>
                    <a:lnTo>
                      <a:pt x="4456" y="18273"/>
                    </a:lnTo>
                    <a:lnTo>
                      <a:pt x="4456" y="18848"/>
                    </a:lnTo>
                    <a:cubicBezTo>
                      <a:pt x="4456" y="19184"/>
                      <a:pt x="4456" y="19521"/>
                      <a:pt x="4376" y="19758"/>
                    </a:cubicBezTo>
                    <a:cubicBezTo>
                      <a:pt x="4218" y="19937"/>
                      <a:pt x="4139" y="20016"/>
                      <a:pt x="4060" y="20174"/>
                    </a:cubicBezTo>
                    <a:lnTo>
                      <a:pt x="4060" y="19442"/>
                    </a:lnTo>
                    <a:cubicBezTo>
                      <a:pt x="3961" y="19184"/>
                      <a:pt x="4060" y="18947"/>
                      <a:pt x="4060" y="18689"/>
                    </a:cubicBezTo>
                    <a:lnTo>
                      <a:pt x="4060" y="18689"/>
                    </a:lnTo>
                    <a:cubicBezTo>
                      <a:pt x="3961" y="18848"/>
                      <a:pt x="3961" y="19026"/>
                      <a:pt x="3961" y="19263"/>
                    </a:cubicBezTo>
                    <a:cubicBezTo>
                      <a:pt x="3961" y="19600"/>
                      <a:pt x="4060" y="19937"/>
                      <a:pt x="3961" y="20253"/>
                    </a:cubicBezTo>
                    <a:cubicBezTo>
                      <a:pt x="3881" y="20432"/>
                      <a:pt x="3723" y="20590"/>
                      <a:pt x="3644" y="20669"/>
                    </a:cubicBezTo>
                    <a:lnTo>
                      <a:pt x="3644" y="20432"/>
                    </a:lnTo>
                    <a:lnTo>
                      <a:pt x="3644" y="20333"/>
                    </a:lnTo>
                    <a:cubicBezTo>
                      <a:pt x="3644" y="20511"/>
                      <a:pt x="3564" y="20669"/>
                      <a:pt x="3564" y="20749"/>
                    </a:cubicBezTo>
                    <a:cubicBezTo>
                      <a:pt x="3465" y="20828"/>
                      <a:pt x="3386" y="20927"/>
                      <a:pt x="3307" y="21085"/>
                    </a:cubicBezTo>
                    <a:cubicBezTo>
                      <a:pt x="3386" y="20828"/>
                      <a:pt x="3386" y="20511"/>
                      <a:pt x="3386" y="20253"/>
                    </a:cubicBezTo>
                    <a:cubicBezTo>
                      <a:pt x="3307" y="20016"/>
                      <a:pt x="3307" y="19758"/>
                      <a:pt x="3307" y="19521"/>
                    </a:cubicBezTo>
                    <a:cubicBezTo>
                      <a:pt x="3307" y="19442"/>
                      <a:pt x="3307" y="19263"/>
                      <a:pt x="3386" y="19184"/>
                    </a:cubicBezTo>
                    <a:lnTo>
                      <a:pt x="3386" y="19026"/>
                    </a:lnTo>
                    <a:cubicBezTo>
                      <a:pt x="3465" y="18947"/>
                      <a:pt x="3465" y="18947"/>
                      <a:pt x="3564" y="18947"/>
                    </a:cubicBezTo>
                    <a:cubicBezTo>
                      <a:pt x="3465" y="19184"/>
                      <a:pt x="3465" y="19442"/>
                      <a:pt x="3564" y="19679"/>
                    </a:cubicBezTo>
                    <a:cubicBezTo>
                      <a:pt x="3564" y="19937"/>
                      <a:pt x="3644" y="20174"/>
                      <a:pt x="3644" y="20333"/>
                    </a:cubicBezTo>
                    <a:lnTo>
                      <a:pt x="3644" y="19838"/>
                    </a:lnTo>
                    <a:cubicBezTo>
                      <a:pt x="3564" y="19600"/>
                      <a:pt x="3564" y="19442"/>
                      <a:pt x="3564" y="19184"/>
                    </a:cubicBezTo>
                    <a:cubicBezTo>
                      <a:pt x="3564" y="19105"/>
                      <a:pt x="3564" y="18947"/>
                      <a:pt x="3644" y="18848"/>
                    </a:cubicBezTo>
                    <a:cubicBezTo>
                      <a:pt x="3802" y="18689"/>
                      <a:pt x="3961" y="18610"/>
                      <a:pt x="4060" y="18451"/>
                    </a:cubicBezTo>
                    <a:lnTo>
                      <a:pt x="4060" y="18689"/>
                    </a:lnTo>
                    <a:cubicBezTo>
                      <a:pt x="4139" y="18610"/>
                      <a:pt x="4139" y="18531"/>
                      <a:pt x="4218" y="18451"/>
                    </a:cubicBezTo>
                    <a:lnTo>
                      <a:pt x="4218" y="18352"/>
                    </a:lnTo>
                    <a:cubicBezTo>
                      <a:pt x="4297" y="18273"/>
                      <a:pt x="4376" y="18194"/>
                      <a:pt x="4456" y="18115"/>
                    </a:cubicBezTo>
                    <a:close/>
                    <a:moveTo>
                      <a:pt x="5208" y="18848"/>
                    </a:moveTo>
                    <a:lnTo>
                      <a:pt x="5208" y="18848"/>
                    </a:lnTo>
                    <a:cubicBezTo>
                      <a:pt x="5050" y="19184"/>
                      <a:pt x="4871" y="19442"/>
                      <a:pt x="4713" y="19679"/>
                    </a:cubicBezTo>
                    <a:cubicBezTo>
                      <a:pt x="4376" y="20174"/>
                      <a:pt x="3961" y="20590"/>
                      <a:pt x="3644" y="21085"/>
                    </a:cubicBezTo>
                    <a:lnTo>
                      <a:pt x="3644" y="20927"/>
                    </a:lnTo>
                    <a:cubicBezTo>
                      <a:pt x="4218" y="20253"/>
                      <a:pt x="4713" y="19600"/>
                      <a:pt x="5208" y="18848"/>
                    </a:cubicBezTo>
                    <a:close/>
                    <a:moveTo>
                      <a:pt x="9089" y="20590"/>
                    </a:moveTo>
                    <a:cubicBezTo>
                      <a:pt x="9248" y="20669"/>
                      <a:pt x="9505" y="20669"/>
                      <a:pt x="9743" y="20669"/>
                    </a:cubicBezTo>
                    <a:cubicBezTo>
                      <a:pt x="9878" y="20669"/>
                      <a:pt x="10025" y="20657"/>
                      <a:pt x="10173" y="20657"/>
                    </a:cubicBezTo>
                    <a:cubicBezTo>
                      <a:pt x="10396" y="20657"/>
                      <a:pt x="10622" y="20685"/>
                      <a:pt x="10812" y="20828"/>
                    </a:cubicBezTo>
                    <a:cubicBezTo>
                      <a:pt x="10891" y="21006"/>
                      <a:pt x="11070" y="21164"/>
                      <a:pt x="11149" y="21323"/>
                    </a:cubicBezTo>
                    <a:cubicBezTo>
                      <a:pt x="10891" y="21164"/>
                      <a:pt x="10575" y="21006"/>
                      <a:pt x="10317" y="21006"/>
                    </a:cubicBezTo>
                    <a:cubicBezTo>
                      <a:pt x="10196" y="21006"/>
                      <a:pt x="10061" y="21017"/>
                      <a:pt x="9926" y="21017"/>
                    </a:cubicBezTo>
                    <a:cubicBezTo>
                      <a:pt x="9706" y="21017"/>
                      <a:pt x="9486" y="20987"/>
                      <a:pt x="9327" y="20828"/>
                    </a:cubicBezTo>
                    <a:lnTo>
                      <a:pt x="9089" y="20590"/>
                    </a:lnTo>
                    <a:close/>
                    <a:moveTo>
                      <a:pt x="5545" y="19521"/>
                    </a:moveTo>
                    <a:cubicBezTo>
                      <a:pt x="5862" y="20095"/>
                      <a:pt x="6614" y="20511"/>
                      <a:pt x="6931" y="21085"/>
                    </a:cubicBezTo>
                    <a:cubicBezTo>
                      <a:pt x="7021" y="21157"/>
                      <a:pt x="7029" y="21294"/>
                      <a:pt x="7089" y="21392"/>
                    </a:cubicBezTo>
                    <a:lnTo>
                      <a:pt x="7089" y="21392"/>
                    </a:lnTo>
                    <a:cubicBezTo>
                      <a:pt x="6913" y="21139"/>
                      <a:pt x="6681" y="20822"/>
                      <a:pt x="6357" y="20669"/>
                    </a:cubicBezTo>
                    <a:cubicBezTo>
                      <a:pt x="6198" y="20511"/>
                      <a:pt x="5941" y="20333"/>
                      <a:pt x="5782" y="20095"/>
                    </a:cubicBezTo>
                    <a:cubicBezTo>
                      <a:pt x="5624" y="19937"/>
                      <a:pt x="5624" y="19758"/>
                      <a:pt x="5545" y="19600"/>
                    </a:cubicBezTo>
                    <a:lnTo>
                      <a:pt x="5545" y="19521"/>
                    </a:lnTo>
                    <a:close/>
                    <a:moveTo>
                      <a:pt x="8334" y="20762"/>
                    </a:moveTo>
                    <a:cubicBezTo>
                      <a:pt x="8256" y="21172"/>
                      <a:pt x="8179" y="21504"/>
                      <a:pt x="8258" y="21818"/>
                    </a:cubicBezTo>
                    <a:cubicBezTo>
                      <a:pt x="8184" y="21452"/>
                      <a:pt x="8314" y="21136"/>
                      <a:pt x="8334" y="20762"/>
                    </a:cubicBezTo>
                    <a:close/>
                    <a:moveTo>
                      <a:pt x="9248" y="21244"/>
                    </a:moveTo>
                    <a:lnTo>
                      <a:pt x="9248" y="21818"/>
                    </a:lnTo>
                    <a:cubicBezTo>
                      <a:pt x="9327" y="21580"/>
                      <a:pt x="9327" y="21422"/>
                      <a:pt x="9248" y="21244"/>
                    </a:cubicBezTo>
                    <a:close/>
                    <a:moveTo>
                      <a:pt x="3228" y="21818"/>
                    </a:moveTo>
                    <a:lnTo>
                      <a:pt x="3228" y="21917"/>
                    </a:lnTo>
                    <a:lnTo>
                      <a:pt x="3307" y="21917"/>
                    </a:lnTo>
                    <a:lnTo>
                      <a:pt x="3228" y="21818"/>
                    </a:lnTo>
                    <a:close/>
                    <a:moveTo>
                      <a:pt x="5545" y="19758"/>
                    </a:moveTo>
                    <a:cubicBezTo>
                      <a:pt x="5545" y="19838"/>
                      <a:pt x="5624" y="19937"/>
                      <a:pt x="5624" y="20095"/>
                    </a:cubicBezTo>
                    <a:cubicBezTo>
                      <a:pt x="5782" y="20253"/>
                      <a:pt x="6040" y="20432"/>
                      <a:pt x="6198" y="20590"/>
                    </a:cubicBezTo>
                    <a:cubicBezTo>
                      <a:pt x="6614" y="20927"/>
                      <a:pt x="7030" y="21244"/>
                      <a:pt x="7268" y="21739"/>
                    </a:cubicBezTo>
                    <a:lnTo>
                      <a:pt x="7268" y="21917"/>
                    </a:lnTo>
                    <a:cubicBezTo>
                      <a:pt x="7109" y="21580"/>
                      <a:pt x="6852" y="21323"/>
                      <a:pt x="6535" y="21085"/>
                    </a:cubicBezTo>
                    <a:cubicBezTo>
                      <a:pt x="6198" y="20828"/>
                      <a:pt x="5703" y="20511"/>
                      <a:pt x="5545" y="20095"/>
                    </a:cubicBezTo>
                    <a:lnTo>
                      <a:pt x="5545" y="20016"/>
                    </a:lnTo>
                    <a:lnTo>
                      <a:pt x="5545" y="19758"/>
                    </a:lnTo>
                    <a:close/>
                    <a:moveTo>
                      <a:pt x="3307" y="19105"/>
                    </a:moveTo>
                    <a:cubicBezTo>
                      <a:pt x="3307" y="19184"/>
                      <a:pt x="3307" y="19343"/>
                      <a:pt x="3228" y="19442"/>
                    </a:cubicBezTo>
                    <a:cubicBezTo>
                      <a:pt x="3228" y="19600"/>
                      <a:pt x="3228" y="19838"/>
                      <a:pt x="3307" y="20016"/>
                    </a:cubicBezTo>
                    <a:cubicBezTo>
                      <a:pt x="3307" y="20432"/>
                      <a:pt x="3386" y="20749"/>
                      <a:pt x="3228" y="21164"/>
                    </a:cubicBezTo>
                    <a:cubicBezTo>
                      <a:pt x="2970" y="21422"/>
                      <a:pt x="2733" y="21739"/>
                      <a:pt x="2475" y="22075"/>
                    </a:cubicBezTo>
                    <a:cubicBezTo>
                      <a:pt x="2574" y="21659"/>
                      <a:pt x="2396" y="21323"/>
                      <a:pt x="2396" y="20927"/>
                    </a:cubicBezTo>
                    <a:cubicBezTo>
                      <a:pt x="2396" y="20669"/>
                      <a:pt x="2396" y="20432"/>
                      <a:pt x="2475" y="20174"/>
                    </a:cubicBezTo>
                    <a:cubicBezTo>
                      <a:pt x="2475" y="20095"/>
                      <a:pt x="2574" y="19937"/>
                      <a:pt x="2574" y="19838"/>
                    </a:cubicBezTo>
                    <a:cubicBezTo>
                      <a:pt x="2574" y="19758"/>
                      <a:pt x="2654" y="19758"/>
                      <a:pt x="2654" y="19758"/>
                    </a:cubicBezTo>
                    <a:cubicBezTo>
                      <a:pt x="2733" y="19600"/>
                      <a:pt x="2891" y="19521"/>
                      <a:pt x="2970" y="19343"/>
                    </a:cubicBezTo>
                    <a:cubicBezTo>
                      <a:pt x="3069" y="19263"/>
                      <a:pt x="3228" y="19184"/>
                      <a:pt x="3307" y="19105"/>
                    </a:cubicBezTo>
                    <a:close/>
                    <a:moveTo>
                      <a:pt x="9505" y="21006"/>
                    </a:moveTo>
                    <a:lnTo>
                      <a:pt x="9505" y="21006"/>
                    </a:lnTo>
                    <a:cubicBezTo>
                      <a:pt x="9664" y="21085"/>
                      <a:pt x="9901" y="21085"/>
                      <a:pt x="10159" y="21085"/>
                    </a:cubicBezTo>
                    <a:cubicBezTo>
                      <a:pt x="10317" y="21085"/>
                      <a:pt x="10495" y="21085"/>
                      <a:pt x="10654" y="21164"/>
                    </a:cubicBezTo>
                    <a:cubicBezTo>
                      <a:pt x="10812" y="21244"/>
                      <a:pt x="10990" y="21323"/>
                      <a:pt x="11070" y="21422"/>
                    </a:cubicBezTo>
                    <a:lnTo>
                      <a:pt x="11149" y="21422"/>
                    </a:lnTo>
                    <a:cubicBezTo>
                      <a:pt x="11228" y="21659"/>
                      <a:pt x="11307" y="21818"/>
                      <a:pt x="11386" y="22075"/>
                    </a:cubicBezTo>
                    <a:lnTo>
                      <a:pt x="11307" y="21996"/>
                    </a:lnTo>
                    <a:cubicBezTo>
                      <a:pt x="11149" y="21996"/>
                      <a:pt x="11070" y="21996"/>
                      <a:pt x="10891" y="21917"/>
                    </a:cubicBezTo>
                    <a:cubicBezTo>
                      <a:pt x="10654" y="21917"/>
                      <a:pt x="10396" y="21818"/>
                      <a:pt x="10159" y="21739"/>
                    </a:cubicBezTo>
                    <a:lnTo>
                      <a:pt x="9743" y="21244"/>
                    </a:lnTo>
                    <a:lnTo>
                      <a:pt x="9743" y="21244"/>
                    </a:lnTo>
                    <a:cubicBezTo>
                      <a:pt x="9822" y="21323"/>
                      <a:pt x="9822" y="21323"/>
                      <a:pt x="9901" y="21323"/>
                    </a:cubicBezTo>
                    <a:lnTo>
                      <a:pt x="10396" y="21323"/>
                    </a:lnTo>
                    <a:lnTo>
                      <a:pt x="10396" y="21244"/>
                    </a:lnTo>
                    <a:lnTo>
                      <a:pt x="9664" y="21244"/>
                    </a:lnTo>
                    <a:lnTo>
                      <a:pt x="9505" y="21006"/>
                    </a:lnTo>
                    <a:close/>
                    <a:moveTo>
                      <a:pt x="5544" y="18239"/>
                    </a:moveTo>
                    <a:cubicBezTo>
                      <a:pt x="5533" y="18471"/>
                      <a:pt x="5441" y="18624"/>
                      <a:pt x="5367" y="18848"/>
                    </a:cubicBezTo>
                    <a:cubicBezTo>
                      <a:pt x="5287" y="19026"/>
                      <a:pt x="5208" y="19263"/>
                      <a:pt x="5129" y="19442"/>
                    </a:cubicBezTo>
                    <a:cubicBezTo>
                      <a:pt x="4951" y="19758"/>
                      <a:pt x="4713" y="20095"/>
                      <a:pt x="4456" y="20432"/>
                    </a:cubicBezTo>
                    <a:cubicBezTo>
                      <a:pt x="4060" y="21006"/>
                      <a:pt x="3644" y="21580"/>
                      <a:pt x="3386" y="22155"/>
                    </a:cubicBezTo>
                    <a:cubicBezTo>
                      <a:pt x="3465" y="21818"/>
                      <a:pt x="3564" y="21501"/>
                      <a:pt x="3644" y="21244"/>
                    </a:cubicBezTo>
                    <a:cubicBezTo>
                      <a:pt x="4060" y="20669"/>
                      <a:pt x="4456" y="20174"/>
                      <a:pt x="4871" y="19600"/>
                    </a:cubicBezTo>
                    <a:cubicBezTo>
                      <a:pt x="5050" y="19263"/>
                      <a:pt x="5287" y="18848"/>
                      <a:pt x="5367" y="18451"/>
                    </a:cubicBezTo>
                    <a:cubicBezTo>
                      <a:pt x="5440" y="18378"/>
                      <a:pt x="5497" y="18308"/>
                      <a:pt x="5544" y="18239"/>
                    </a:cubicBezTo>
                    <a:close/>
                    <a:moveTo>
                      <a:pt x="3465" y="21323"/>
                    </a:moveTo>
                    <a:lnTo>
                      <a:pt x="3465" y="21323"/>
                    </a:lnTo>
                    <a:cubicBezTo>
                      <a:pt x="3386" y="21501"/>
                      <a:pt x="3307" y="21739"/>
                      <a:pt x="3307" y="21917"/>
                    </a:cubicBezTo>
                    <a:cubicBezTo>
                      <a:pt x="3307" y="22075"/>
                      <a:pt x="3307" y="22155"/>
                      <a:pt x="3228" y="22234"/>
                    </a:cubicBezTo>
                    <a:cubicBezTo>
                      <a:pt x="3149" y="22234"/>
                      <a:pt x="3149" y="22234"/>
                      <a:pt x="3069" y="22155"/>
                    </a:cubicBezTo>
                    <a:cubicBezTo>
                      <a:pt x="3069" y="22155"/>
                      <a:pt x="3069" y="22075"/>
                      <a:pt x="3149" y="22075"/>
                    </a:cubicBezTo>
                    <a:lnTo>
                      <a:pt x="3149" y="21996"/>
                    </a:lnTo>
                    <a:cubicBezTo>
                      <a:pt x="3149" y="21917"/>
                      <a:pt x="3149" y="21917"/>
                      <a:pt x="3228" y="21818"/>
                    </a:cubicBezTo>
                    <a:cubicBezTo>
                      <a:pt x="3307" y="21660"/>
                      <a:pt x="3386" y="21501"/>
                      <a:pt x="3465" y="21323"/>
                    </a:cubicBezTo>
                    <a:close/>
                    <a:moveTo>
                      <a:pt x="6852" y="18194"/>
                    </a:moveTo>
                    <a:cubicBezTo>
                      <a:pt x="6852" y="18273"/>
                      <a:pt x="6931" y="18352"/>
                      <a:pt x="7030" y="18451"/>
                    </a:cubicBezTo>
                    <a:cubicBezTo>
                      <a:pt x="7030" y="18768"/>
                      <a:pt x="7030" y="19105"/>
                      <a:pt x="6931" y="19442"/>
                    </a:cubicBezTo>
                    <a:cubicBezTo>
                      <a:pt x="7109" y="19105"/>
                      <a:pt x="7109" y="18768"/>
                      <a:pt x="7030" y="18531"/>
                    </a:cubicBezTo>
                    <a:cubicBezTo>
                      <a:pt x="7109" y="18531"/>
                      <a:pt x="7109" y="18531"/>
                      <a:pt x="7109" y="18610"/>
                    </a:cubicBezTo>
                    <a:cubicBezTo>
                      <a:pt x="7268" y="18947"/>
                      <a:pt x="7188" y="19263"/>
                      <a:pt x="7109" y="19600"/>
                    </a:cubicBezTo>
                    <a:cubicBezTo>
                      <a:pt x="7109" y="19758"/>
                      <a:pt x="7030" y="19937"/>
                      <a:pt x="7109" y="20095"/>
                    </a:cubicBezTo>
                    <a:cubicBezTo>
                      <a:pt x="7109" y="20253"/>
                      <a:pt x="7109" y="20430"/>
                      <a:pt x="7187" y="20588"/>
                    </a:cubicBezTo>
                    <a:lnTo>
                      <a:pt x="7187" y="20588"/>
                    </a:lnTo>
                    <a:cubicBezTo>
                      <a:pt x="7109" y="20430"/>
                      <a:pt x="7109" y="20253"/>
                      <a:pt x="7109" y="20016"/>
                    </a:cubicBezTo>
                    <a:cubicBezTo>
                      <a:pt x="7109" y="19838"/>
                      <a:pt x="7109" y="19679"/>
                      <a:pt x="7188" y="19442"/>
                    </a:cubicBezTo>
                    <a:cubicBezTo>
                      <a:pt x="7188" y="19184"/>
                      <a:pt x="7268" y="18947"/>
                      <a:pt x="7188" y="18689"/>
                    </a:cubicBezTo>
                    <a:lnTo>
                      <a:pt x="7188" y="18689"/>
                    </a:lnTo>
                    <a:cubicBezTo>
                      <a:pt x="7426" y="18947"/>
                      <a:pt x="7683" y="19263"/>
                      <a:pt x="7921" y="19521"/>
                    </a:cubicBezTo>
                    <a:cubicBezTo>
                      <a:pt x="8020" y="19600"/>
                      <a:pt x="8020" y="19600"/>
                      <a:pt x="8020" y="19679"/>
                    </a:cubicBezTo>
                    <a:lnTo>
                      <a:pt x="8020" y="20174"/>
                    </a:lnTo>
                    <a:cubicBezTo>
                      <a:pt x="8020" y="20253"/>
                      <a:pt x="8020" y="20432"/>
                      <a:pt x="7921" y="20590"/>
                    </a:cubicBezTo>
                    <a:cubicBezTo>
                      <a:pt x="7921" y="20669"/>
                      <a:pt x="7921" y="20828"/>
                      <a:pt x="8020" y="20927"/>
                    </a:cubicBezTo>
                    <a:lnTo>
                      <a:pt x="8020" y="20511"/>
                    </a:lnTo>
                    <a:cubicBezTo>
                      <a:pt x="8099" y="20333"/>
                      <a:pt x="8099" y="20174"/>
                      <a:pt x="8099" y="20095"/>
                    </a:cubicBezTo>
                    <a:lnTo>
                      <a:pt x="8099" y="19679"/>
                    </a:lnTo>
                    <a:lnTo>
                      <a:pt x="8099" y="19600"/>
                    </a:lnTo>
                    <a:cubicBezTo>
                      <a:pt x="8099" y="19679"/>
                      <a:pt x="8178" y="19758"/>
                      <a:pt x="8178" y="19758"/>
                    </a:cubicBezTo>
                    <a:cubicBezTo>
                      <a:pt x="8258" y="19838"/>
                      <a:pt x="8258" y="19838"/>
                      <a:pt x="8258" y="19937"/>
                    </a:cubicBezTo>
                    <a:cubicBezTo>
                      <a:pt x="8258" y="20016"/>
                      <a:pt x="8337" y="20095"/>
                      <a:pt x="8337" y="20253"/>
                    </a:cubicBezTo>
                    <a:lnTo>
                      <a:pt x="8337" y="20669"/>
                    </a:lnTo>
                    <a:cubicBezTo>
                      <a:pt x="8416" y="20511"/>
                      <a:pt x="8416" y="20333"/>
                      <a:pt x="8337" y="20174"/>
                    </a:cubicBezTo>
                    <a:lnTo>
                      <a:pt x="8337" y="20016"/>
                    </a:lnTo>
                    <a:cubicBezTo>
                      <a:pt x="8515" y="20174"/>
                      <a:pt x="8515" y="20432"/>
                      <a:pt x="8594" y="20590"/>
                    </a:cubicBezTo>
                    <a:cubicBezTo>
                      <a:pt x="8594" y="20828"/>
                      <a:pt x="8515" y="21085"/>
                      <a:pt x="8416" y="21323"/>
                    </a:cubicBezTo>
                    <a:cubicBezTo>
                      <a:pt x="8337" y="21580"/>
                      <a:pt x="8258" y="21917"/>
                      <a:pt x="8337" y="22234"/>
                    </a:cubicBezTo>
                    <a:cubicBezTo>
                      <a:pt x="7921" y="21818"/>
                      <a:pt x="7525" y="21422"/>
                      <a:pt x="7109" y="20927"/>
                    </a:cubicBezTo>
                    <a:cubicBezTo>
                      <a:pt x="7081" y="20863"/>
                      <a:pt x="7050" y="20802"/>
                      <a:pt x="7022" y="20742"/>
                    </a:cubicBezTo>
                    <a:lnTo>
                      <a:pt x="7022" y="20742"/>
                    </a:lnTo>
                    <a:cubicBezTo>
                      <a:pt x="7025" y="20744"/>
                      <a:pt x="7027" y="20746"/>
                      <a:pt x="7030" y="20749"/>
                    </a:cubicBezTo>
                    <a:cubicBezTo>
                      <a:pt x="7027" y="20746"/>
                      <a:pt x="7024" y="20744"/>
                      <a:pt x="7022" y="20742"/>
                    </a:cubicBezTo>
                    <a:lnTo>
                      <a:pt x="7022" y="20742"/>
                    </a:lnTo>
                    <a:cubicBezTo>
                      <a:pt x="7022" y="20742"/>
                      <a:pt x="7022" y="20742"/>
                      <a:pt x="7022" y="20742"/>
                    </a:cubicBezTo>
                    <a:lnTo>
                      <a:pt x="7022" y="20742"/>
                    </a:lnTo>
                    <a:cubicBezTo>
                      <a:pt x="6927" y="20665"/>
                      <a:pt x="6850" y="20588"/>
                      <a:pt x="6772" y="20511"/>
                    </a:cubicBezTo>
                    <a:lnTo>
                      <a:pt x="6772" y="20432"/>
                    </a:lnTo>
                    <a:cubicBezTo>
                      <a:pt x="6772" y="20333"/>
                      <a:pt x="6693" y="20253"/>
                      <a:pt x="6693" y="20095"/>
                    </a:cubicBezTo>
                    <a:cubicBezTo>
                      <a:pt x="6693" y="19838"/>
                      <a:pt x="6772" y="19600"/>
                      <a:pt x="6852" y="19263"/>
                    </a:cubicBezTo>
                    <a:cubicBezTo>
                      <a:pt x="6852" y="19026"/>
                      <a:pt x="6931" y="18768"/>
                      <a:pt x="6852" y="18531"/>
                    </a:cubicBezTo>
                    <a:lnTo>
                      <a:pt x="6852" y="18194"/>
                    </a:lnTo>
                    <a:close/>
                    <a:moveTo>
                      <a:pt x="5446" y="20253"/>
                    </a:moveTo>
                    <a:cubicBezTo>
                      <a:pt x="5624" y="20511"/>
                      <a:pt x="5941" y="20749"/>
                      <a:pt x="6277" y="21006"/>
                    </a:cubicBezTo>
                    <a:cubicBezTo>
                      <a:pt x="6693" y="21244"/>
                      <a:pt x="7188" y="21659"/>
                      <a:pt x="7347" y="22234"/>
                    </a:cubicBezTo>
                    <a:lnTo>
                      <a:pt x="7396" y="22234"/>
                    </a:lnTo>
                    <a:cubicBezTo>
                      <a:pt x="7419" y="22289"/>
                      <a:pt x="7436" y="22355"/>
                      <a:pt x="7463" y="22410"/>
                    </a:cubicBezTo>
                    <a:lnTo>
                      <a:pt x="7463" y="22410"/>
                    </a:lnTo>
                    <a:cubicBezTo>
                      <a:pt x="7229" y="22101"/>
                      <a:pt x="7003" y="21799"/>
                      <a:pt x="6693" y="21580"/>
                    </a:cubicBezTo>
                    <a:cubicBezTo>
                      <a:pt x="6436" y="21422"/>
                      <a:pt x="6198" y="21164"/>
                      <a:pt x="5941" y="20927"/>
                    </a:cubicBezTo>
                    <a:cubicBezTo>
                      <a:pt x="5782" y="20828"/>
                      <a:pt x="5703" y="20749"/>
                      <a:pt x="5624" y="20590"/>
                    </a:cubicBezTo>
                    <a:cubicBezTo>
                      <a:pt x="5545" y="20511"/>
                      <a:pt x="5545" y="20432"/>
                      <a:pt x="5446" y="20333"/>
                    </a:cubicBezTo>
                    <a:lnTo>
                      <a:pt x="5446" y="20253"/>
                    </a:lnTo>
                    <a:close/>
                    <a:moveTo>
                      <a:pt x="2475" y="19838"/>
                    </a:moveTo>
                    <a:cubicBezTo>
                      <a:pt x="2475" y="19937"/>
                      <a:pt x="2475" y="20016"/>
                      <a:pt x="2396" y="20095"/>
                    </a:cubicBezTo>
                    <a:cubicBezTo>
                      <a:pt x="2396" y="20333"/>
                      <a:pt x="2317" y="20590"/>
                      <a:pt x="2317" y="20828"/>
                    </a:cubicBezTo>
                    <a:cubicBezTo>
                      <a:pt x="2317" y="21085"/>
                      <a:pt x="2396" y="21323"/>
                      <a:pt x="2396" y="21501"/>
                    </a:cubicBezTo>
                    <a:cubicBezTo>
                      <a:pt x="2396" y="21739"/>
                      <a:pt x="2475" y="21917"/>
                      <a:pt x="2396" y="22155"/>
                    </a:cubicBezTo>
                    <a:cubicBezTo>
                      <a:pt x="2317" y="22234"/>
                      <a:pt x="2238" y="22313"/>
                      <a:pt x="2159" y="22412"/>
                    </a:cubicBezTo>
                    <a:cubicBezTo>
                      <a:pt x="2238" y="22155"/>
                      <a:pt x="2159" y="21818"/>
                      <a:pt x="2079" y="21501"/>
                    </a:cubicBezTo>
                    <a:cubicBezTo>
                      <a:pt x="1980" y="21006"/>
                      <a:pt x="1980" y="20432"/>
                      <a:pt x="2396" y="20016"/>
                    </a:cubicBezTo>
                    <a:cubicBezTo>
                      <a:pt x="2396" y="20016"/>
                      <a:pt x="2475" y="19937"/>
                      <a:pt x="2475" y="19838"/>
                    </a:cubicBezTo>
                    <a:close/>
                    <a:moveTo>
                      <a:pt x="2970" y="22234"/>
                    </a:moveTo>
                    <a:cubicBezTo>
                      <a:pt x="3069" y="22234"/>
                      <a:pt x="3069" y="22313"/>
                      <a:pt x="3069" y="22313"/>
                    </a:cubicBezTo>
                    <a:lnTo>
                      <a:pt x="3228" y="22313"/>
                    </a:lnTo>
                    <a:cubicBezTo>
                      <a:pt x="3228" y="22412"/>
                      <a:pt x="3228" y="22412"/>
                      <a:pt x="3149" y="22491"/>
                    </a:cubicBezTo>
                    <a:lnTo>
                      <a:pt x="2970" y="22491"/>
                    </a:lnTo>
                    <a:lnTo>
                      <a:pt x="2970" y="22412"/>
                    </a:lnTo>
                    <a:lnTo>
                      <a:pt x="2970" y="22234"/>
                    </a:lnTo>
                    <a:close/>
                    <a:moveTo>
                      <a:pt x="2891" y="22491"/>
                    </a:moveTo>
                    <a:cubicBezTo>
                      <a:pt x="2891" y="22491"/>
                      <a:pt x="2970" y="22491"/>
                      <a:pt x="2970" y="22570"/>
                    </a:cubicBezTo>
                    <a:lnTo>
                      <a:pt x="3149" y="22570"/>
                    </a:lnTo>
                    <a:cubicBezTo>
                      <a:pt x="3149" y="22650"/>
                      <a:pt x="3069" y="22650"/>
                      <a:pt x="3069" y="22729"/>
                    </a:cubicBezTo>
                    <a:cubicBezTo>
                      <a:pt x="2970" y="22729"/>
                      <a:pt x="2891" y="22729"/>
                      <a:pt x="2891" y="22650"/>
                    </a:cubicBezTo>
                    <a:lnTo>
                      <a:pt x="2812" y="22650"/>
                    </a:lnTo>
                    <a:cubicBezTo>
                      <a:pt x="2891" y="22570"/>
                      <a:pt x="2891" y="22570"/>
                      <a:pt x="2891" y="22491"/>
                    </a:cubicBezTo>
                    <a:close/>
                    <a:moveTo>
                      <a:pt x="5367" y="19105"/>
                    </a:moveTo>
                    <a:cubicBezTo>
                      <a:pt x="5367" y="19105"/>
                      <a:pt x="5367" y="19184"/>
                      <a:pt x="5446" y="19263"/>
                    </a:cubicBezTo>
                    <a:lnTo>
                      <a:pt x="5446" y="19343"/>
                    </a:lnTo>
                    <a:lnTo>
                      <a:pt x="5367" y="19343"/>
                    </a:lnTo>
                    <a:lnTo>
                      <a:pt x="5367" y="19442"/>
                    </a:lnTo>
                    <a:cubicBezTo>
                      <a:pt x="5129" y="20253"/>
                      <a:pt x="4376" y="20828"/>
                      <a:pt x="3881" y="21580"/>
                    </a:cubicBezTo>
                    <a:cubicBezTo>
                      <a:pt x="3644" y="21917"/>
                      <a:pt x="3465" y="22313"/>
                      <a:pt x="3386" y="22729"/>
                    </a:cubicBezTo>
                    <a:lnTo>
                      <a:pt x="3386" y="22412"/>
                    </a:lnTo>
                    <a:cubicBezTo>
                      <a:pt x="3644" y="21659"/>
                      <a:pt x="4139" y="21006"/>
                      <a:pt x="4634" y="20333"/>
                    </a:cubicBezTo>
                    <a:cubicBezTo>
                      <a:pt x="4871" y="20016"/>
                      <a:pt x="5050" y="19679"/>
                      <a:pt x="5287" y="19343"/>
                    </a:cubicBezTo>
                    <a:cubicBezTo>
                      <a:pt x="5287" y="19263"/>
                      <a:pt x="5367" y="19184"/>
                      <a:pt x="5367" y="19105"/>
                    </a:cubicBezTo>
                    <a:close/>
                    <a:moveTo>
                      <a:pt x="10317" y="22412"/>
                    </a:moveTo>
                    <a:cubicBezTo>
                      <a:pt x="10317" y="22570"/>
                      <a:pt x="10238" y="22729"/>
                      <a:pt x="10317" y="22808"/>
                    </a:cubicBezTo>
                    <a:lnTo>
                      <a:pt x="10317" y="22412"/>
                    </a:lnTo>
                    <a:close/>
                    <a:moveTo>
                      <a:pt x="16931" y="19937"/>
                    </a:moveTo>
                    <a:lnTo>
                      <a:pt x="16931" y="19937"/>
                    </a:lnTo>
                    <a:cubicBezTo>
                      <a:pt x="17090" y="20432"/>
                      <a:pt x="17169" y="20927"/>
                      <a:pt x="17169" y="21422"/>
                    </a:cubicBezTo>
                    <a:cubicBezTo>
                      <a:pt x="17090" y="21996"/>
                      <a:pt x="16931" y="22412"/>
                      <a:pt x="16674" y="22907"/>
                    </a:cubicBezTo>
                    <a:cubicBezTo>
                      <a:pt x="17010" y="22491"/>
                      <a:pt x="17169" y="21818"/>
                      <a:pt x="17248" y="21323"/>
                    </a:cubicBezTo>
                    <a:cubicBezTo>
                      <a:pt x="17248" y="20828"/>
                      <a:pt x="17169" y="20333"/>
                      <a:pt x="16931" y="19937"/>
                    </a:cubicBezTo>
                    <a:close/>
                    <a:moveTo>
                      <a:pt x="10891" y="22808"/>
                    </a:moveTo>
                    <a:cubicBezTo>
                      <a:pt x="10812" y="22907"/>
                      <a:pt x="10891" y="22986"/>
                      <a:pt x="10891" y="23065"/>
                    </a:cubicBezTo>
                    <a:lnTo>
                      <a:pt x="10891" y="22808"/>
                    </a:lnTo>
                    <a:close/>
                    <a:moveTo>
                      <a:pt x="10891" y="23065"/>
                    </a:moveTo>
                    <a:lnTo>
                      <a:pt x="10891" y="23065"/>
                    </a:lnTo>
                    <a:cubicBezTo>
                      <a:pt x="10891" y="23065"/>
                      <a:pt x="10891" y="23065"/>
                      <a:pt x="10891" y="23065"/>
                    </a:cubicBezTo>
                    <a:close/>
                    <a:moveTo>
                      <a:pt x="10891" y="23065"/>
                    </a:moveTo>
                    <a:lnTo>
                      <a:pt x="10891" y="23065"/>
                    </a:lnTo>
                    <a:cubicBezTo>
                      <a:pt x="10891" y="23065"/>
                      <a:pt x="10891" y="23065"/>
                      <a:pt x="10891" y="23065"/>
                    </a:cubicBezTo>
                    <a:close/>
                    <a:moveTo>
                      <a:pt x="2733" y="23089"/>
                    </a:moveTo>
                    <a:lnTo>
                      <a:pt x="2733" y="23145"/>
                    </a:lnTo>
                    <a:lnTo>
                      <a:pt x="2812" y="23145"/>
                    </a:lnTo>
                    <a:cubicBezTo>
                      <a:pt x="2786" y="23118"/>
                      <a:pt x="2759" y="23101"/>
                      <a:pt x="2733" y="23089"/>
                    </a:cubicBezTo>
                    <a:close/>
                    <a:moveTo>
                      <a:pt x="8515" y="20174"/>
                    </a:moveTo>
                    <a:cubicBezTo>
                      <a:pt x="8594" y="20174"/>
                      <a:pt x="8594" y="20174"/>
                      <a:pt x="8594" y="20253"/>
                    </a:cubicBezTo>
                    <a:lnTo>
                      <a:pt x="8594" y="20333"/>
                    </a:lnTo>
                    <a:cubicBezTo>
                      <a:pt x="8674" y="20432"/>
                      <a:pt x="8674" y="20590"/>
                      <a:pt x="8674" y="20669"/>
                    </a:cubicBezTo>
                    <a:cubicBezTo>
                      <a:pt x="8674" y="20927"/>
                      <a:pt x="8674" y="21085"/>
                      <a:pt x="8594" y="21323"/>
                    </a:cubicBezTo>
                    <a:cubicBezTo>
                      <a:pt x="8594" y="21580"/>
                      <a:pt x="8515" y="21739"/>
                      <a:pt x="8515" y="21996"/>
                    </a:cubicBezTo>
                    <a:cubicBezTo>
                      <a:pt x="8594" y="22155"/>
                      <a:pt x="8594" y="22234"/>
                      <a:pt x="8674" y="22412"/>
                    </a:cubicBezTo>
                    <a:cubicBezTo>
                      <a:pt x="8674" y="22234"/>
                      <a:pt x="8594" y="22075"/>
                      <a:pt x="8594" y="21917"/>
                    </a:cubicBezTo>
                    <a:cubicBezTo>
                      <a:pt x="8594" y="21659"/>
                      <a:pt x="8674" y="21501"/>
                      <a:pt x="8674" y="21244"/>
                    </a:cubicBezTo>
                    <a:cubicBezTo>
                      <a:pt x="8753" y="21006"/>
                      <a:pt x="8753" y="20828"/>
                      <a:pt x="8753" y="20590"/>
                    </a:cubicBezTo>
                    <a:cubicBezTo>
                      <a:pt x="8674" y="20511"/>
                      <a:pt x="8674" y="20432"/>
                      <a:pt x="8674" y="20333"/>
                    </a:cubicBezTo>
                    <a:lnTo>
                      <a:pt x="8674" y="20333"/>
                    </a:lnTo>
                    <a:lnTo>
                      <a:pt x="8753" y="20432"/>
                    </a:lnTo>
                    <a:lnTo>
                      <a:pt x="8753" y="20511"/>
                    </a:lnTo>
                    <a:cubicBezTo>
                      <a:pt x="8832" y="20590"/>
                      <a:pt x="8832" y="20669"/>
                      <a:pt x="8832" y="20749"/>
                    </a:cubicBezTo>
                    <a:lnTo>
                      <a:pt x="8832" y="21244"/>
                    </a:lnTo>
                    <a:cubicBezTo>
                      <a:pt x="8753" y="21580"/>
                      <a:pt x="8753" y="21818"/>
                      <a:pt x="8832" y="22155"/>
                    </a:cubicBezTo>
                    <a:lnTo>
                      <a:pt x="8832" y="22075"/>
                    </a:lnTo>
                    <a:cubicBezTo>
                      <a:pt x="8753" y="21818"/>
                      <a:pt x="8832" y="21501"/>
                      <a:pt x="8911" y="21164"/>
                    </a:cubicBezTo>
                    <a:lnTo>
                      <a:pt x="8911" y="20669"/>
                    </a:lnTo>
                    <a:cubicBezTo>
                      <a:pt x="8911" y="20669"/>
                      <a:pt x="8832" y="20590"/>
                      <a:pt x="8832" y="20511"/>
                    </a:cubicBezTo>
                    <a:lnTo>
                      <a:pt x="8832" y="20511"/>
                    </a:lnTo>
                    <a:cubicBezTo>
                      <a:pt x="8911" y="20590"/>
                      <a:pt x="9010" y="20749"/>
                      <a:pt x="9089" y="20828"/>
                    </a:cubicBezTo>
                    <a:cubicBezTo>
                      <a:pt x="9169" y="20927"/>
                      <a:pt x="9169" y="20927"/>
                      <a:pt x="9169" y="21006"/>
                    </a:cubicBezTo>
                    <a:cubicBezTo>
                      <a:pt x="9169" y="21085"/>
                      <a:pt x="9248" y="21164"/>
                      <a:pt x="9248" y="21244"/>
                    </a:cubicBezTo>
                    <a:lnTo>
                      <a:pt x="9248" y="20977"/>
                    </a:lnTo>
                    <a:lnTo>
                      <a:pt x="9248" y="20977"/>
                    </a:lnTo>
                    <a:cubicBezTo>
                      <a:pt x="9356" y="21061"/>
                      <a:pt x="9424" y="21179"/>
                      <a:pt x="9505" y="21244"/>
                    </a:cubicBezTo>
                    <a:cubicBezTo>
                      <a:pt x="9584" y="21323"/>
                      <a:pt x="9584" y="21422"/>
                      <a:pt x="9584" y="21501"/>
                    </a:cubicBezTo>
                    <a:cubicBezTo>
                      <a:pt x="9664" y="21659"/>
                      <a:pt x="9664" y="21818"/>
                      <a:pt x="9664" y="21996"/>
                    </a:cubicBezTo>
                    <a:lnTo>
                      <a:pt x="9664" y="22491"/>
                    </a:lnTo>
                    <a:cubicBezTo>
                      <a:pt x="9664" y="22650"/>
                      <a:pt x="9664" y="22729"/>
                      <a:pt x="9743" y="22808"/>
                    </a:cubicBezTo>
                    <a:cubicBezTo>
                      <a:pt x="9664" y="22729"/>
                      <a:pt x="9664" y="22570"/>
                      <a:pt x="9743" y="22412"/>
                    </a:cubicBezTo>
                    <a:lnTo>
                      <a:pt x="9743" y="21917"/>
                    </a:lnTo>
                    <a:cubicBezTo>
                      <a:pt x="9743" y="21739"/>
                      <a:pt x="9664" y="21580"/>
                      <a:pt x="9664" y="21422"/>
                    </a:cubicBezTo>
                    <a:lnTo>
                      <a:pt x="9664" y="21422"/>
                    </a:lnTo>
                    <a:cubicBezTo>
                      <a:pt x="9664" y="21501"/>
                      <a:pt x="9743" y="21501"/>
                      <a:pt x="9743" y="21580"/>
                    </a:cubicBezTo>
                    <a:cubicBezTo>
                      <a:pt x="9822" y="21580"/>
                      <a:pt x="9822" y="21659"/>
                      <a:pt x="9822" y="21659"/>
                    </a:cubicBezTo>
                    <a:cubicBezTo>
                      <a:pt x="9822" y="21739"/>
                      <a:pt x="9901" y="21818"/>
                      <a:pt x="9901" y="21996"/>
                    </a:cubicBezTo>
                    <a:lnTo>
                      <a:pt x="9901" y="22491"/>
                    </a:lnTo>
                    <a:cubicBezTo>
                      <a:pt x="9901" y="22729"/>
                      <a:pt x="9901" y="22986"/>
                      <a:pt x="10000" y="23224"/>
                    </a:cubicBezTo>
                    <a:cubicBezTo>
                      <a:pt x="9901" y="23145"/>
                      <a:pt x="9822" y="23145"/>
                      <a:pt x="9743" y="23065"/>
                    </a:cubicBezTo>
                    <a:cubicBezTo>
                      <a:pt x="9406" y="22907"/>
                      <a:pt x="9010" y="22650"/>
                      <a:pt x="8674" y="22412"/>
                    </a:cubicBezTo>
                    <a:cubicBezTo>
                      <a:pt x="8594" y="22313"/>
                      <a:pt x="8515" y="22313"/>
                      <a:pt x="8416" y="22234"/>
                    </a:cubicBezTo>
                    <a:cubicBezTo>
                      <a:pt x="8337" y="21917"/>
                      <a:pt x="8416" y="21501"/>
                      <a:pt x="8515" y="21164"/>
                    </a:cubicBezTo>
                    <a:cubicBezTo>
                      <a:pt x="8674" y="20828"/>
                      <a:pt x="8674" y="20511"/>
                      <a:pt x="8515" y="20174"/>
                    </a:cubicBezTo>
                    <a:close/>
                    <a:moveTo>
                      <a:pt x="9901" y="21739"/>
                    </a:moveTo>
                    <a:cubicBezTo>
                      <a:pt x="10000" y="21739"/>
                      <a:pt x="10000" y="21818"/>
                      <a:pt x="10079" y="21917"/>
                    </a:cubicBezTo>
                    <a:cubicBezTo>
                      <a:pt x="10159" y="21996"/>
                      <a:pt x="10159" y="22075"/>
                      <a:pt x="10159" y="22234"/>
                    </a:cubicBezTo>
                    <a:cubicBezTo>
                      <a:pt x="10159" y="22412"/>
                      <a:pt x="10159" y="22570"/>
                      <a:pt x="10079" y="22729"/>
                    </a:cubicBezTo>
                    <a:cubicBezTo>
                      <a:pt x="10079" y="22986"/>
                      <a:pt x="10159" y="23145"/>
                      <a:pt x="10238" y="23303"/>
                    </a:cubicBezTo>
                    <a:cubicBezTo>
                      <a:pt x="10159" y="23303"/>
                      <a:pt x="10079" y="23224"/>
                      <a:pt x="10079" y="23224"/>
                    </a:cubicBezTo>
                    <a:cubicBezTo>
                      <a:pt x="9901" y="22986"/>
                      <a:pt x="10000" y="22650"/>
                      <a:pt x="10000" y="22313"/>
                    </a:cubicBezTo>
                    <a:lnTo>
                      <a:pt x="10000" y="21818"/>
                    </a:lnTo>
                    <a:cubicBezTo>
                      <a:pt x="9901" y="21818"/>
                      <a:pt x="9901" y="21739"/>
                      <a:pt x="9901" y="21739"/>
                    </a:cubicBezTo>
                    <a:close/>
                    <a:moveTo>
                      <a:pt x="10317" y="22808"/>
                    </a:moveTo>
                    <a:cubicBezTo>
                      <a:pt x="10317" y="23038"/>
                      <a:pt x="10317" y="23190"/>
                      <a:pt x="10445" y="23346"/>
                    </a:cubicBezTo>
                    <a:lnTo>
                      <a:pt x="10445" y="23346"/>
                    </a:lnTo>
                    <a:cubicBezTo>
                      <a:pt x="10371" y="23142"/>
                      <a:pt x="10317" y="22955"/>
                      <a:pt x="10317" y="22808"/>
                    </a:cubicBezTo>
                    <a:close/>
                    <a:moveTo>
                      <a:pt x="10445" y="23346"/>
                    </a:moveTo>
                    <a:lnTo>
                      <a:pt x="10445" y="23346"/>
                    </a:lnTo>
                    <a:cubicBezTo>
                      <a:pt x="10452" y="23365"/>
                      <a:pt x="10458" y="23383"/>
                      <a:pt x="10465" y="23402"/>
                    </a:cubicBezTo>
                    <a:lnTo>
                      <a:pt x="10495" y="23402"/>
                    </a:lnTo>
                    <a:cubicBezTo>
                      <a:pt x="10477" y="23383"/>
                      <a:pt x="10460" y="23365"/>
                      <a:pt x="10445" y="23346"/>
                    </a:cubicBezTo>
                    <a:close/>
                    <a:moveTo>
                      <a:pt x="5446" y="20590"/>
                    </a:moveTo>
                    <a:cubicBezTo>
                      <a:pt x="5545" y="20669"/>
                      <a:pt x="5703" y="20828"/>
                      <a:pt x="5703" y="20927"/>
                    </a:cubicBezTo>
                    <a:cubicBezTo>
                      <a:pt x="5941" y="21085"/>
                      <a:pt x="6198" y="21244"/>
                      <a:pt x="6436" y="21501"/>
                    </a:cubicBezTo>
                    <a:cubicBezTo>
                      <a:pt x="6852" y="21818"/>
                      <a:pt x="7347" y="22155"/>
                      <a:pt x="7604" y="22729"/>
                    </a:cubicBezTo>
                    <a:cubicBezTo>
                      <a:pt x="7604" y="22808"/>
                      <a:pt x="7604" y="22907"/>
                      <a:pt x="7683" y="22986"/>
                    </a:cubicBezTo>
                    <a:cubicBezTo>
                      <a:pt x="7683" y="23200"/>
                      <a:pt x="7747" y="23365"/>
                      <a:pt x="7818" y="23512"/>
                    </a:cubicBezTo>
                    <a:lnTo>
                      <a:pt x="7818" y="23512"/>
                    </a:lnTo>
                    <a:cubicBezTo>
                      <a:pt x="7577" y="23033"/>
                      <a:pt x="7177" y="22559"/>
                      <a:pt x="6852" y="22234"/>
                    </a:cubicBezTo>
                    <a:cubicBezTo>
                      <a:pt x="6614" y="21996"/>
                      <a:pt x="6277" y="21739"/>
                      <a:pt x="6040" y="21501"/>
                    </a:cubicBezTo>
                    <a:cubicBezTo>
                      <a:pt x="5782" y="21323"/>
                      <a:pt x="5624" y="21085"/>
                      <a:pt x="5545" y="20749"/>
                    </a:cubicBezTo>
                    <a:lnTo>
                      <a:pt x="5446" y="20749"/>
                    </a:lnTo>
                    <a:lnTo>
                      <a:pt x="5446" y="20590"/>
                    </a:lnTo>
                    <a:close/>
                    <a:moveTo>
                      <a:pt x="7171" y="23525"/>
                    </a:moveTo>
                    <a:cubicBezTo>
                      <a:pt x="7153" y="23525"/>
                      <a:pt x="7136" y="23561"/>
                      <a:pt x="7188" y="23561"/>
                    </a:cubicBezTo>
                    <a:cubicBezTo>
                      <a:pt x="7188" y="23534"/>
                      <a:pt x="7180" y="23525"/>
                      <a:pt x="7171" y="23525"/>
                    </a:cubicBezTo>
                    <a:close/>
                    <a:moveTo>
                      <a:pt x="10891" y="23065"/>
                    </a:moveTo>
                    <a:lnTo>
                      <a:pt x="10891" y="23303"/>
                    </a:lnTo>
                    <a:cubicBezTo>
                      <a:pt x="10891" y="23402"/>
                      <a:pt x="10891" y="23561"/>
                      <a:pt x="10990" y="23640"/>
                    </a:cubicBezTo>
                    <a:lnTo>
                      <a:pt x="10990" y="23303"/>
                    </a:lnTo>
                    <a:cubicBezTo>
                      <a:pt x="10891" y="23224"/>
                      <a:pt x="10891" y="23145"/>
                      <a:pt x="10891" y="23065"/>
                    </a:cubicBezTo>
                    <a:close/>
                    <a:moveTo>
                      <a:pt x="10238" y="22075"/>
                    </a:moveTo>
                    <a:cubicBezTo>
                      <a:pt x="10238" y="22075"/>
                      <a:pt x="10238" y="22155"/>
                      <a:pt x="10317" y="22155"/>
                    </a:cubicBezTo>
                    <a:lnTo>
                      <a:pt x="10317" y="22234"/>
                    </a:lnTo>
                    <a:lnTo>
                      <a:pt x="10575" y="22491"/>
                    </a:lnTo>
                    <a:lnTo>
                      <a:pt x="10575" y="22729"/>
                    </a:lnTo>
                    <a:cubicBezTo>
                      <a:pt x="10575" y="22907"/>
                      <a:pt x="10575" y="23065"/>
                      <a:pt x="10654" y="23145"/>
                    </a:cubicBezTo>
                    <a:cubicBezTo>
                      <a:pt x="10654" y="23224"/>
                      <a:pt x="10654" y="23402"/>
                      <a:pt x="10733" y="23481"/>
                    </a:cubicBezTo>
                    <a:cubicBezTo>
                      <a:pt x="10733" y="23303"/>
                      <a:pt x="10654" y="23224"/>
                      <a:pt x="10654" y="23065"/>
                    </a:cubicBezTo>
                    <a:lnTo>
                      <a:pt x="10654" y="22729"/>
                    </a:lnTo>
                    <a:lnTo>
                      <a:pt x="10654" y="22570"/>
                    </a:lnTo>
                    <a:lnTo>
                      <a:pt x="10891" y="22808"/>
                    </a:lnTo>
                    <a:lnTo>
                      <a:pt x="11149" y="23065"/>
                    </a:lnTo>
                    <a:lnTo>
                      <a:pt x="11149" y="23224"/>
                    </a:lnTo>
                    <a:lnTo>
                      <a:pt x="11149" y="23481"/>
                    </a:lnTo>
                    <a:cubicBezTo>
                      <a:pt x="11228" y="23561"/>
                      <a:pt x="11228" y="23640"/>
                      <a:pt x="11228" y="23719"/>
                    </a:cubicBezTo>
                    <a:cubicBezTo>
                      <a:pt x="11149" y="23719"/>
                      <a:pt x="11070" y="23640"/>
                      <a:pt x="10990" y="23640"/>
                    </a:cubicBezTo>
                    <a:cubicBezTo>
                      <a:pt x="10891" y="23640"/>
                      <a:pt x="10812" y="23561"/>
                      <a:pt x="10812" y="23561"/>
                    </a:cubicBezTo>
                    <a:lnTo>
                      <a:pt x="10733" y="23481"/>
                    </a:lnTo>
                    <a:lnTo>
                      <a:pt x="10733" y="23561"/>
                    </a:lnTo>
                    <a:cubicBezTo>
                      <a:pt x="10654" y="23481"/>
                      <a:pt x="10575" y="23481"/>
                      <a:pt x="10495" y="23481"/>
                    </a:cubicBezTo>
                    <a:cubicBezTo>
                      <a:pt x="10485" y="23455"/>
                      <a:pt x="10475" y="23428"/>
                      <a:pt x="10465" y="23402"/>
                    </a:cubicBezTo>
                    <a:lnTo>
                      <a:pt x="10317" y="23402"/>
                    </a:lnTo>
                    <a:cubicBezTo>
                      <a:pt x="10159" y="23145"/>
                      <a:pt x="10159" y="22907"/>
                      <a:pt x="10159" y="22570"/>
                    </a:cubicBezTo>
                    <a:cubicBezTo>
                      <a:pt x="10238" y="22412"/>
                      <a:pt x="10238" y="22234"/>
                      <a:pt x="10238" y="22075"/>
                    </a:cubicBezTo>
                    <a:close/>
                    <a:moveTo>
                      <a:pt x="10238" y="21818"/>
                    </a:moveTo>
                    <a:lnTo>
                      <a:pt x="10238" y="21818"/>
                    </a:lnTo>
                    <a:cubicBezTo>
                      <a:pt x="10396" y="21917"/>
                      <a:pt x="10575" y="21996"/>
                      <a:pt x="10812" y="21996"/>
                    </a:cubicBezTo>
                    <a:cubicBezTo>
                      <a:pt x="10891" y="21996"/>
                      <a:pt x="11070" y="21996"/>
                      <a:pt x="11228" y="22075"/>
                    </a:cubicBezTo>
                    <a:cubicBezTo>
                      <a:pt x="11228" y="22075"/>
                      <a:pt x="11307" y="22075"/>
                      <a:pt x="11386" y="22155"/>
                    </a:cubicBezTo>
                    <a:cubicBezTo>
                      <a:pt x="11386" y="22155"/>
                      <a:pt x="11485" y="22155"/>
                      <a:pt x="11485" y="22234"/>
                    </a:cubicBezTo>
                    <a:cubicBezTo>
                      <a:pt x="11564" y="22411"/>
                      <a:pt x="11643" y="22648"/>
                      <a:pt x="11644" y="22905"/>
                    </a:cubicBezTo>
                    <a:lnTo>
                      <a:pt x="11644" y="22905"/>
                    </a:lnTo>
                    <a:cubicBezTo>
                      <a:pt x="11644" y="22905"/>
                      <a:pt x="11644" y="22905"/>
                      <a:pt x="11644" y="22905"/>
                    </a:cubicBezTo>
                    <a:lnTo>
                      <a:pt x="11644" y="22905"/>
                    </a:lnTo>
                    <a:cubicBezTo>
                      <a:pt x="11644" y="22905"/>
                      <a:pt x="11644" y="22906"/>
                      <a:pt x="11644" y="22907"/>
                    </a:cubicBezTo>
                    <a:cubicBezTo>
                      <a:pt x="11644" y="22906"/>
                      <a:pt x="11644" y="22905"/>
                      <a:pt x="11644" y="22905"/>
                    </a:cubicBezTo>
                    <a:lnTo>
                      <a:pt x="11644" y="22905"/>
                    </a:lnTo>
                    <a:cubicBezTo>
                      <a:pt x="11664" y="22927"/>
                      <a:pt x="11683" y="22947"/>
                      <a:pt x="11723" y="22986"/>
                    </a:cubicBezTo>
                    <a:cubicBezTo>
                      <a:pt x="11723" y="23224"/>
                      <a:pt x="11802" y="23481"/>
                      <a:pt x="11882" y="23719"/>
                    </a:cubicBezTo>
                    <a:cubicBezTo>
                      <a:pt x="11565" y="23303"/>
                      <a:pt x="11228" y="22986"/>
                      <a:pt x="10891" y="22650"/>
                    </a:cubicBezTo>
                    <a:lnTo>
                      <a:pt x="10891" y="22650"/>
                    </a:lnTo>
                    <a:cubicBezTo>
                      <a:pt x="11070" y="22729"/>
                      <a:pt x="11149" y="22729"/>
                      <a:pt x="11307" y="22729"/>
                    </a:cubicBezTo>
                    <a:cubicBezTo>
                      <a:pt x="11386" y="22729"/>
                      <a:pt x="11485" y="22808"/>
                      <a:pt x="11565" y="22808"/>
                    </a:cubicBezTo>
                    <a:cubicBezTo>
                      <a:pt x="11604" y="22857"/>
                      <a:pt x="11624" y="22882"/>
                      <a:pt x="11644" y="22905"/>
                    </a:cubicBezTo>
                    <a:lnTo>
                      <a:pt x="11644" y="22905"/>
                    </a:lnTo>
                    <a:cubicBezTo>
                      <a:pt x="11641" y="22807"/>
                      <a:pt x="11485" y="22729"/>
                      <a:pt x="11386" y="22729"/>
                    </a:cubicBezTo>
                    <a:cubicBezTo>
                      <a:pt x="11307" y="22650"/>
                      <a:pt x="11228" y="22650"/>
                      <a:pt x="11070" y="22650"/>
                    </a:cubicBezTo>
                    <a:lnTo>
                      <a:pt x="10990" y="22570"/>
                    </a:lnTo>
                    <a:cubicBezTo>
                      <a:pt x="10891" y="22570"/>
                      <a:pt x="10891" y="22491"/>
                      <a:pt x="10812" y="22491"/>
                    </a:cubicBezTo>
                    <a:lnTo>
                      <a:pt x="10654" y="22313"/>
                    </a:lnTo>
                    <a:lnTo>
                      <a:pt x="10495" y="22155"/>
                    </a:lnTo>
                    <a:lnTo>
                      <a:pt x="10495" y="22155"/>
                    </a:lnTo>
                    <a:cubicBezTo>
                      <a:pt x="10891" y="22234"/>
                      <a:pt x="11307" y="22313"/>
                      <a:pt x="11485" y="22650"/>
                    </a:cubicBezTo>
                    <a:cubicBezTo>
                      <a:pt x="11565" y="22650"/>
                      <a:pt x="11565" y="22650"/>
                      <a:pt x="11565" y="22570"/>
                    </a:cubicBezTo>
                    <a:cubicBezTo>
                      <a:pt x="11307" y="22234"/>
                      <a:pt x="10891" y="22155"/>
                      <a:pt x="10495" y="22075"/>
                    </a:cubicBezTo>
                    <a:lnTo>
                      <a:pt x="10238" y="21818"/>
                    </a:lnTo>
                    <a:close/>
                    <a:moveTo>
                      <a:pt x="11228" y="23226"/>
                    </a:moveTo>
                    <a:lnTo>
                      <a:pt x="11882" y="23897"/>
                    </a:lnTo>
                    <a:lnTo>
                      <a:pt x="11882" y="23976"/>
                    </a:lnTo>
                    <a:cubicBezTo>
                      <a:pt x="11723" y="23897"/>
                      <a:pt x="11485" y="23798"/>
                      <a:pt x="11307" y="23719"/>
                    </a:cubicBezTo>
                    <a:cubicBezTo>
                      <a:pt x="11228" y="23640"/>
                      <a:pt x="11228" y="23561"/>
                      <a:pt x="11228" y="23481"/>
                    </a:cubicBezTo>
                    <a:lnTo>
                      <a:pt x="11228" y="23226"/>
                    </a:lnTo>
                    <a:close/>
                    <a:moveTo>
                      <a:pt x="8057" y="24937"/>
                    </a:moveTo>
                    <a:cubicBezTo>
                      <a:pt x="8072" y="24973"/>
                      <a:pt x="8086" y="25009"/>
                      <a:pt x="8099" y="25046"/>
                    </a:cubicBezTo>
                    <a:cubicBezTo>
                      <a:pt x="8099" y="25036"/>
                      <a:pt x="8099" y="25027"/>
                      <a:pt x="8099" y="25017"/>
                    </a:cubicBezTo>
                    <a:lnTo>
                      <a:pt x="8099" y="25017"/>
                    </a:lnTo>
                    <a:cubicBezTo>
                      <a:pt x="8086" y="24990"/>
                      <a:pt x="8072" y="24963"/>
                      <a:pt x="8057" y="24937"/>
                    </a:cubicBezTo>
                    <a:close/>
                    <a:moveTo>
                      <a:pt x="19433" y="25337"/>
                    </a:moveTo>
                    <a:cubicBezTo>
                      <a:pt x="19334" y="25641"/>
                      <a:pt x="19190" y="25933"/>
                      <a:pt x="18991" y="26194"/>
                    </a:cubicBezTo>
                    <a:cubicBezTo>
                      <a:pt x="19202" y="25932"/>
                      <a:pt x="19345" y="25641"/>
                      <a:pt x="19433" y="25337"/>
                    </a:cubicBezTo>
                    <a:close/>
                    <a:moveTo>
                      <a:pt x="7426" y="26531"/>
                    </a:moveTo>
                    <a:lnTo>
                      <a:pt x="7455" y="26556"/>
                    </a:lnTo>
                    <a:lnTo>
                      <a:pt x="7455" y="26556"/>
                    </a:lnTo>
                    <a:cubicBezTo>
                      <a:pt x="7446" y="26548"/>
                      <a:pt x="7437" y="26539"/>
                      <a:pt x="7426" y="26531"/>
                    </a:cubicBezTo>
                    <a:close/>
                    <a:moveTo>
                      <a:pt x="5446" y="20828"/>
                    </a:moveTo>
                    <a:lnTo>
                      <a:pt x="5446" y="20828"/>
                    </a:lnTo>
                    <a:cubicBezTo>
                      <a:pt x="5624" y="21422"/>
                      <a:pt x="6198" y="21739"/>
                      <a:pt x="6614" y="22075"/>
                    </a:cubicBezTo>
                    <a:cubicBezTo>
                      <a:pt x="7109" y="22570"/>
                      <a:pt x="7525" y="23145"/>
                      <a:pt x="7842" y="23719"/>
                    </a:cubicBezTo>
                    <a:cubicBezTo>
                      <a:pt x="7921" y="23976"/>
                      <a:pt x="7921" y="24135"/>
                      <a:pt x="8020" y="24293"/>
                    </a:cubicBezTo>
                    <a:cubicBezTo>
                      <a:pt x="7763" y="24056"/>
                      <a:pt x="7525" y="23719"/>
                      <a:pt x="7188" y="23561"/>
                    </a:cubicBezTo>
                    <a:lnTo>
                      <a:pt x="7188" y="23561"/>
                    </a:lnTo>
                    <a:cubicBezTo>
                      <a:pt x="7525" y="23798"/>
                      <a:pt x="7763" y="24135"/>
                      <a:pt x="8020" y="24471"/>
                    </a:cubicBezTo>
                    <a:cubicBezTo>
                      <a:pt x="8095" y="24620"/>
                      <a:pt x="8099" y="24857"/>
                      <a:pt x="8099" y="25017"/>
                    </a:cubicBezTo>
                    <a:lnTo>
                      <a:pt x="8099" y="25017"/>
                    </a:lnTo>
                    <a:cubicBezTo>
                      <a:pt x="8131" y="25080"/>
                      <a:pt x="8158" y="25143"/>
                      <a:pt x="8178" y="25204"/>
                    </a:cubicBezTo>
                    <a:cubicBezTo>
                      <a:pt x="8258" y="25699"/>
                      <a:pt x="8258" y="26194"/>
                      <a:pt x="8337" y="26769"/>
                    </a:cubicBezTo>
                    <a:lnTo>
                      <a:pt x="8337" y="26947"/>
                    </a:lnTo>
                    <a:cubicBezTo>
                      <a:pt x="8099" y="26610"/>
                      <a:pt x="7763" y="26273"/>
                      <a:pt x="7347" y="26036"/>
                    </a:cubicBezTo>
                    <a:cubicBezTo>
                      <a:pt x="7109" y="25877"/>
                      <a:pt x="6772" y="25699"/>
                      <a:pt x="6535" y="25462"/>
                    </a:cubicBezTo>
                    <a:cubicBezTo>
                      <a:pt x="6436" y="25382"/>
                      <a:pt x="6357" y="25283"/>
                      <a:pt x="6277" y="25204"/>
                    </a:cubicBezTo>
                    <a:cubicBezTo>
                      <a:pt x="6277" y="25125"/>
                      <a:pt x="6277" y="24967"/>
                      <a:pt x="6198" y="24887"/>
                    </a:cubicBezTo>
                    <a:lnTo>
                      <a:pt x="6198" y="24887"/>
                    </a:lnTo>
                    <a:cubicBezTo>
                      <a:pt x="6357" y="25046"/>
                      <a:pt x="6436" y="25204"/>
                      <a:pt x="6614" y="25283"/>
                    </a:cubicBezTo>
                    <a:cubicBezTo>
                      <a:pt x="6772" y="25462"/>
                      <a:pt x="7030" y="25620"/>
                      <a:pt x="7268" y="25699"/>
                    </a:cubicBezTo>
                    <a:cubicBezTo>
                      <a:pt x="7525" y="25877"/>
                      <a:pt x="7763" y="26036"/>
                      <a:pt x="7921" y="26194"/>
                    </a:cubicBezTo>
                    <a:cubicBezTo>
                      <a:pt x="7842" y="26036"/>
                      <a:pt x="7604" y="25877"/>
                      <a:pt x="7426" y="25778"/>
                    </a:cubicBezTo>
                    <a:cubicBezTo>
                      <a:pt x="7188" y="25620"/>
                      <a:pt x="7030" y="25541"/>
                      <a:pt x="6772" y="25382"/>
                    </a:cubicBezTo>
                    <a:lnTo>
                      <a:pt x="6277" y="24887"/>
                    </a:lnTo>
                    <a:cubicBezTo>
                      <a:pt x="6198" y="24788"/>
                      <a:pt x="6198" y="24709"/>
                      <a:pt x="6119" y="24630"/>
                    </a:cubicBezTo>
                    <a:cubicBezTo>
                      <a:pt x="6119" y="24471"/>
                      <a:pt x="6040" y="24392"/>
                      <a:pt x="6040" y="24214"/>
                    </a:cubicBezTo>
                    <a:lnTo>
                      <a:pt x="6040" y="24214"/>
                    </a:lnTo>
                    <a:cubicBezTo>
                      <a:pt x="6119" y="24392"/>
                      <a:pt x="6198" y="24551"/>
                      <a:pt x="6277" y="24630"/>
                    </a:cubicBezTo>
                    <a:cubicBezTo>
                      <a:pt x="6436" y="24966"/>
                      <a:pt x="6693" y="25125"/>
                      <a:pt x="7030" y="25204"/>
                    </a:cubicBezTo>
                    <a:lnTo>
                      <a:pt x="7030" y="25125"/>
                    </a:lnTo>
                    <a:cubicBezTo>
                      <a:pt x="6693" y="25125"/>
                      <a:pt x="6535" y="24887"/>
                      <a:pt x="6357" y="24630"/>
                    </a:cubicBezTo>
                    <a:cubicBezTo>
                      <a:pt x="6277" y="24551"/>
                      <a:pt x="6198" y="24392"/>
                      <a:pt x="6119" y="24214"/>
                    </a:cubicBezTo>
                    <a:lnTo>
                      <a:pt x="5941" y="24056"/>
                    </a:lnTo>
                    <a:lnTo>
                      <a:pt x="5941" y="23976"/>
                    </a:lnTo>
                    <a:lnTo>
                      <a:pt x="5941" y="23897"/>
                    </a:lnTo>
                    <a:cubicBezTo>
                      <a:pt x="5862" y="23640"/>
                      <a:pt x="5782" y="23303"/>
                      <a:pt x="5703" y="23065"/>
                    </a:cubicBezTo>
                    <a:lnTo>
                      <a:pt x="5703" y="23065"/>
                    </a:lnTo>
                    <a:cubicBezTo>
                      <a:pt x="5941" y="23402"/>
                      <a:pt x="6277" y="23640"/>
                      <a:pt x="6535" y="23798"/>
                    </a:cubicBezTo>
                    <a:cubicBezTo>
                      <a:pt x="7109" y="24214"/>
                      <a:pt x="7525" y="24630"/>
                      <a:pt x="7842" y="25204"/>
                    </a:cubicBezTo>
                    <a:cubicBezTo>
                      <a:pt x="7604" y="24709"/>
                      <a:pt x="7268" y="24293"/>
                      <a:pt x="6852" y="23976"/>
                    </a:cubicBezTo>
                    <a:cubicBezTo>
                      <a:pt x="6436" y="23640"/>
                      <a:pt x="5862" y="23303"/>
                      <a:pt x="5703" y="22808"/>
                    </a:cubicBezTo>
                    <a:cubicBezTo>
                      <a:pt x="5703" y="22729"/>
                      <a:pt x="5624" y="22650"/>
                      <a:pt x="5624" y="22570"/>
                    </a:cubicBezTo>
                    <a:lnTo>
                      <a:pt x="5624" y="22412"/>
                    </a:lnTo>
                    <a:cubicBezTo>
                      <a:pt x="5941" y="22907"/>
                      <a:pt x="6436" y="23303"/>
                      <a:pt x="6852" y="23640"/>
                    </a:cubicBezTo>
                    <a:cubicBezTo>
                      <a:pt x="7188" y="23897"/>
                      <a:pt x="7525" y="24135"/>
                      <a:pt x="7763" y="24471"/>
                    </a:cubicBezTo>
                    <a:cubicBezTo>
                      <a:pt x="7863" y="24622"/>
                      <a:pt x="7971" y="24780"/>
                      <a:pt x="8057" y="24937"/>
                    </a:cubicBezTo>
                    <a:lnTo>
                      <a:pt x="8057" y="24937"/>
                    </a:lnTo>
                    <a:cubicBezTo>
                      <a:pt x="7873" y="24489"/>
                      <a:pt x="7573" y="24104"/>
                      <a:pt x="7188" y="23719"/>
                    </a:cubicBezTo>
                    <a:cubicBezTo>
                      <a:pt x="6852" y="23481"/>
                      <a:pt x="6535" y="23224"/>
                      <a:pt x="6198" y="22986"/>
                    </a:cubicBezTo>
                    <a:cubicBezTo>
                      <a:pt x="5941" y="22729"/>
                      <a:pt x="5782" y="22491"/>
                      <a:pt x="5624" y="22155"/>
                    </a:cubicBezTo>
                    <a:cubicBezTo>
                      <a:pt x="5624" y="22155"/>
                      <a:pt x="5624" y="22075"/>
                      <a:pt x="5545" y="22075"/>
                    </a:cubicBezTo>
                    <a:lnTo>
                      <a:pt x="5545" y="21996"/>
                    </a:lnTo>
                    <a:cubicBezTo>
                      <a:pt x="5782" y="22412"/>
                      <a:pt x="6198" y="22729"/>
                      <a:pt x="6614" y="23065"/>
                    </a:cubicBezTo>
                    <a:cubicBezTo>
                      <a:pt x="6198" y="22729"/>
                      <a:pt x="5782" y="22412"/>
                      <a:pt x="5545" y="21917"/>
                    </a:cubicBezTo>
                    <a:lnTo>
                      <a:pt x="5545" y="21323"/>
                    </a:lnTo>
                    <a:cubicBezTo>
                      <a:pt x="5624" y="21659"/>
                      <a:pt x="5862" y="21996"/>
                      <a:pt x="6119" y="22234"/>
                    </a:cubicBezTo>
                    <a:cubicBezTo>
                      <a:pt x="6357" y="22491"/>
                      <a:pt x="6693" y="22650"/>
                      <a:pt x="7030" y="22907"/>
                    </a:cubicBezTo>
                    <a:cubicBezTo>
                      <a:pt x="6693" y="22650"/>
                      <a:pt x="6436" y="22412"/>
                      <a:pt x="6198" y="22155"/>
                    </a:cubicBezTo>
                    <a:cubicBezTo>
                      <a:pt x="6040" y="22075"/>
                      <a:pt x="5941" y="21917"/>
                      <a:pt x="5782" y="21739"/>
                    </a:cubicBezTo>
                    <a:cubicBezTo>
                      <a:pt x="5703" y="21580"/>
                      <a:pt x="5624" y="21422"/>
                      <a:pt x="5545" y="21244"/>
                    </a:cubicBezTo>
                    <a:cubicBezTo>
                      <a:pt x="5446" y="21085"/>
                      <a:pt x="5446" y="21006"/>
                      <a:pt x="5446" y="20828"/>
                    </a:cubicBezTo>
                    <a:close/>
                    <a:moveTo>
                      <a:pt x="15446" y="16550"/>
                    </a:moveTo>
                    <a:lnTo>
                      <a:pt x="15446" y="16550"/>
                    </a:lnTo>
                    <a:cubicBezTo>
                      <a:pt x="15525" y="16630"/>
                      <a:pt x="15684" y="16788"/>
                      <a:pt x="15763" y="16867"/>
                    </a:cubicBezTo>
                    <a:cubicBezTo>
                      <a:pt x="16337" y="17362"/>
                      <a:pt x="16931" y="17956"/>
                      <a:pt x="17248" y="18610"/>
                    </a:cubicBezTo>
                    <a:cubicBezTo>
                      <a:pt x="17505" y="18947"/>
                      <a:pt x="17505" y="19263"/>
                      <a:pt x="17585" y="19679"/>
                    </a:cubicBezTo>
                    <a:cubicBezTo>
                      <a:pt x="17585" y="20016"/>
                      <a:pt x="17664" y="20253"/>
                      <a:pt x="17822" y="20590"/>
                    </a:cubicBezTo>
                    <a:cubicBezTo>
                      <a:pt x="18000" y="20828"/>
                      <a:pt x="18159" y="21164"/>
                      <a:pt x="18238" y="21501"/>
                    </a:cubicBezTo>
                    <a:cubicBezTo>
                      <a:pt x="18416" y="21739"/>
                      <a:pt x="18416" y="22075"/>
                      <a:pt x="18496" y="22412"/>
                    </a:cubicBezTo>
                    <a:cubicBezTo>
                      <a:pt x="18496" y="23065"/>
                      <a:pt x="18317" y="23719"/>
                      <a:pt x="18000" y="24293"/>
                    </a:cubicBezTo>
                    <a:cubicBezTo>
                      <a:pt x="18416" y="23719"/>
                      <a:pt x="18575" y="22986"/>
                      <a:pt x="18496" y="22313"/>
                    </a:cubicBezTo>
                    <a:cubicBezTo>
                      <a:pt x="18496" y="21996"/>
                      <a:pt x="18416" y="21659"/>
                      <a:pt x="18317" y="21422"/>
                    </a:cubicBezTo>
                    <a:cubicBezTo>
                      <a:pt x="18159" y="21085"/>
                      <a:pt x="18000" y="20828"/>
                      <a:pt x="17822" y="20511"/>
                    </a:cubicBezTo>
                    <a:cubicBezTo>
                      <a:pt x="17743" y="20095"/>
                      <a:pt x="17664" y="19758"/>
                      <a:pt x="17585" y="19343"/>
                    </a:cubicBezTo>
                    <a:cubicBezTo>
                      <a:pt x="17585" y="19026"/>
                      <a:pt x="17426" y="18689"/>
                      <a:pt x="17248" y="18451"/>
                    </a:cubicBezTo>
                    <a:cubicBezTo>
                      <a:pt x="17096" y="18129"/>
                      <a:pt x="16854" y="17807"/>
                      <a:pt x="16556" y="17572"/>
                    </a:cubicBezTo>
                    <a:lnTo>
                      <a:pt x="16556" y="17572"/>
                    </a:lnTo>
                    <a:cubicBezTo>
                      <a:pt x="16952" y="17879"/>
                      <a:pt x="17259" y="18208"/>
                      <a:pt x="17585" y="18610"/>
                    </a:cubicBezTo>
                    <a:cubicBezTo>
                      <a:pt x="17822" y="19026"/>
                      <a:pt x="18000" y="19600"/>
                      <a:pt x="18159" y="20095"/>
                    </a:cubicBezTo>
                    <a:cubicBezTo>
                      <a:pt x="18159" y="20432"/>
                      <a:pt x="18238" y="20669"/>
                      <a:pt x="18317" y="20927"/>
                    </a:cubicBezTo>
                    <a:cubicBezTo>
                      <a:pt x="18416" y="21164"/>
                      <a:pt x="18496" y="21501"/>
                      <a:pt x="18575" y="21739"/>
                    </a:cubicBezTo>
                    <a:cubicBezTo>
                      <a:pt x="18812" y="22729"/>
                      <a:pt x="18812" y="23798"/>
                      <a:pt x="18238" y="24630"/>
                    </a:cubicBezTo>
                    <a:cubicBezTo>
                      <a:pt x="18575" y="24214"/>
                      <a:pt x="18733" y="23640"/>
                      <a:pt x="18812" y="23065"/>
                    </a:cubicBezTo>
                    <a:cubicBezTo>
                      <a:pt x="18812" y="22570"/>
                      <a:pt x="18733" y="22155"/>
                      <a:pt x="18654" y="21659"/>
                    </a:cubicBezTo>
                    <a:cubicBezTo>
                      <a:pt x="18496" y="21323"/>
                      <a:pt x="18416" y="21085"/>
                      <a:pt x="18317" y="20749"/>
                    </a:cubicBezTo>
                    <a:cubicBezTo>
                      <a:pt x="18238" y="20432"/>
                      <a:pt x="18159" y="20174"/>
                      <a:pt x="18159" y="19838"/>
                    </a:cubicBezTo>
                    <a:cubicBezTo>
                      <a:pt x="18000" y="19105"/>
                      <a:pt x="17585" y="18451"/>
                      <a:pt x="17090" y="17956"/>
                    </a:cubicBezTo>
                    <a:lnTo>
                      <a:pt x="17090" y="17956"/>
                    </a:lnTo>
                    <a:cubicBezTo>
                      <a:pt x="17505" y="18194"/>
                      <a:pt x="17822" y="18531"/>
                      <a:pt x="18159" y="18947"/>
                    </a:cubicBezTo>
                    <a:cubicBezTo>
                      <a:pt x="18159" y="18947"/>
                      <a:pt x="18159" y="19026"/>
                      <a:pt x="18238" y="19026"/>
                    </a:cubicBezTo>
                    <a:cubicBezTo>
                      <a:pt x="18416" y="19442"/>
                      <a:pt x="18575" y="19838"/>
                      <a:pt x="18654" y="20253"/>
                    </a:cubicBezTo>
                    <a:cubicBezTo>
                      <a:pt x="18733" y="20749"/>
                      <a:pt x="18733" y="21244"/>
                      <a:pt x="18812" y="21739"/>
                    </a:cubicBezTo>
                    <a:cubicBezTo>
                      <a:pt x="18991" y="22155"/>
                      <a:pt x="19228" y="22570"/>
                      <a:pt x="19070" y="23065"/>
                    </a:cubicBezTo>
                    <a:lnTo>
                      <a:pt x="19149" y="23065"/>
                    </a:lnTo>
                    <a:cubicBezTo>
                      <a:pt x="19228" y="22570"/>
                      <a:pt x="19070" y="22155"/>
                      <a:pt x="18911" y="21739"/>
                    </a:cubicBezTo>
                    <a:cubicBezTo>
                      <a:pt x="18733" y="21244"/>
                      <a:pt x="18733" y="20749"/>
                      <a:pt x="18654" y="20174"/>
                    </a:cubicBezTo>
                    <a:cubicBezTo>
                      <a:pt x="18654" y="19937"/>
                      <a:pt x="18575" y="19679"/>
                      <a:pt x="18496" y="19442"/>
                    </a:cubicBezTo>
                    <a:lnTo>
                      <a:pt x="18496" y="19442"/>
                    </a:lnTo>
                    <a:cubicBezTo>
                      <a:pt x="18654" y="19679"/>
                      <a:pt x="18911" y="20016"/>
                      <a:pt x="18991" y="20432"/>
                    </a:cubicBezTo>
                    <a:lnTo>
                      <a:pt x="18991" y="21164"/>
                    </a:lnTo>
                    <a:cubicBezTo>
                      <a:pt x="19070" y="21422"/>
                      <a:pt x="19070" y="21659"/>
                      <a:pt x="19149" y="21917"/>
                    </a:cubicBezTo>
                    <a:cubicBezTo>
                      <a:pt x="19228" y="22412"/>
                      <a:pt x="19307" y="22907"/>
                      <a:pt x="19406" y="23402"/>
                    </a:cubicBezTo>
                    <a:cubicBezTo>
                      <a:pt x="19567" y="24005"/>
                      <a:pt x="19619" y="24699"/>
                      <a:pt x="19433" y="25337"/>
                    </a:cubicBezTo>
                    <a:lnTo>
                      <a:pt x="19433" y="25337"/>
                    </a:lnTo>
                    <a:cubicBezTo>
                      <a:pt x="19492" y="25157"/>
                      <a:pt x="19535" y="24972"/>
                      <a:pt x="19565" y="24788"/>
                    </a:cubicBezTo>
                    <a:cubicBezTo>
                      <a:pt x="19644" y="23719"/>
                      <a:pt x="19307" y="22729"/>
                      <a:pt x="19149" y="21659"/>
                    </a:cubicBezTo>
                    <a:cubicBezTo>
                      <a:pt x="19070" y="21164"/>
                      <a:pt x="19070" y="20590"/>
                      <a:pt x="18911" y="20095"/>
                    </a:cubicBezTo>
                    <a:cubicBezTo>
                      <a:pt x="18812" y="19758"/>
                      <a:pt x="18575" y="19442"/>
                      <a:pt x="18317" y="19105"/>
                    </a:cubicBezTo>
                    <a:cubicBezTo>
                      <a:pt x="18245" y="18961"/>
                      <a:pt x="18173" y="18801"/>
                      <a:pt x="18042" y="18654"/>
                    </a:cubicBezTo>
                    <a:lnTo>
                      <a:pt x="18042" y="18654"/>
                    </a:lnTo>
                    <a:cubicBezTo>
                      <a:pt x="18340" y="18968"/>
                      <a:pt x="18585" y="19203"/>
                      <a:pt x="18812" y="19600"/>
                    </a:cubicBezTo>
                    <a:cubicBezTo>
                      <a:pt x="19149" y="20016"/>
                      <a:pt x="19307" y="20511"/>
                      <a:pt x="19307" y="21006"/>
                    </a:cubicBezTo>
                    <a:cubicBezTo>
                      <a:pt x="19307" y="21244"/>
                      <a:pt x="19307" y="21501"/>
                      <a:pt x="19406" y="21659"/>
                    </a:cubicBezTo>
                    <a:cubicBezTo>
                      <a:pt x="19406" y="21917"/>
                      <a:pt x="19486" y="22075"/>
                      <a:pt x="19565" y="22234"/>
                    </a:cubicBezTo>
                    <a:cubicBezTo>
                      <a:pt x="19723" y="22650"/>
                      <a:pt x="19981" y="22986"/>
                      <a:pt x="20139" y="23402"/>
                    </a:cubicBezTo>
                    <a:cubicBezTo>
                      <a:pt x="20298" y="23798"/>
                      <a:pt x="20397" y="24293"/>
                      <a:pt x="20298" y="24709"/>
                    </a:cubicBezTo>
                    <a:cubicBezTo>
                      <a:pt x="20298" y="25204"/>
                      <a:pt x="20060" y="25699"/>
                      <a:pt x="19802" y="26115"/>
                    </a:cubicBezTo>
                    <a:cubicBezTo>
                      <a:pt x="19565" y="26610"/>
                      <a:pt x="19228" y="27026"/>
                      <a:pt x="18911" y="27442"/>
                    </a:cubicBezTo>
                    <a:lnTo>
                      <a:pt x="18911" y="27521"/>
                    </a:lnTo>
                    <a:cubicBezTo>
                      <a:pt x="19723" y="26689"/>
                      <a:pt x="20397" y="25620"/>
                      <a:pt x="20397" y="24471"/>
                    </a:cubicBezTo>
                    <a:cubicBezTo>
                      <a:pt x="20476" y="24056"/>
                      <a:pt x="20397" y="23640"/>
                      <a:pt x="20218" y="23224"/>
                    </a:cubicBezTo>
                    <a:cubicBezTo>
                      <a:pt x="19981" y="22808"/>
                      <a:pt x="19723" y="22491"/>
                      <a:pt x="19565" y="22075"/>
                    </a:cubicBezTo>
                    <a:cubicBezTo>
                      <a:pt x="19307" y="21580"/>
                      <a:pt x="19486" y="21085"/>
                      <a:pt x="19406" y="20590"/>
                    </a:cubicBezTo>
                    <a:cubicBezTo>
                      <a:pt x="19307" y="20095"/>
                      <a:pt x="19070" y="19679"/>
                      <a:pt x="18733" y="19343"/>
                    </a:cubicBezTo>
                    <a:cubicBezTo>
                      <a:pt x="18080" y="18451"/>
                      <a:pt x="17248" y="17857"/>
                      <a:pt x="16436" y="17204"/>
                    </a:cubicBezTo>
                    <a:cubicBezTo>
                      <a:pt x="16099" y="16966"/>
                      <a:pt x="15763" y="16709"/>
                      <a:pt x="15446" y="16550"/>
                    </a:cubicBezTo>
                    <a:close/>
                    <a:moveTo>
                      <a:pt x="13367" y="15382"/>
                    </a:moveTo>
                    <a:cubicBezTo>
                      <a:pt x="13466" y="15560"/>
                      <a:pt x="13545" y="15719"/>
                      <a:pt x="13545" y="15877"/>
                    </a:cubicBezTo>
                    <a:cubicBezTo>
                      <a:pt x="13624" y="16135"/>
                      <a:pt x="13703" y="16471"/>
                      <a:pt x="13703" y="16709"/>
                    </a:cubicBezTo>
                    <a:cubicBezTo>
                      <a:pt x="13783" y="17283"/>
                      <a:pt x="13624" y="17956"/>
                      <a:pt x="13208" y="18352"/>
                    </a:cubicBezTo>
                    <a:cubicBezTo>
                      <a:pt x="13624" y="17956"/>
                      <a:pt x="13783" y="17362"/>
                      <a:pt x="13783" y="16788"/>
                    </a:cubicBezTo>
                    <a:cubicBezTo>
                      <a:pt x="13783" y="16471"/>
                      <a:pt x="13703" y="16214"/>
                      <a:pt x="13624" y="15877"/>
                    </a:cubicBezTo>
                    <a:cubicBezTo>
                      <a:pt x="13624" y="15719"/>
                      <a:pt x="13545" y="15640"/>
                      <a:pt x="13466" y="15481"/>
                    </a:cubicBezTo>
                    <a:lnTo>
                      <a:pt x="13545" y="15481"/>
                    </a:lnTo>
                    <a:cubicBezTo>
                      <a:pt x="13703" y="15798"/>
                      <a:pt x="13783" y="16055"/>
                      <a:pt x="13961" y="16372"/>
                    </a:cubicBezTo>
                    <a:cubicBezTo>
                      <a:pt x="14040" y="16709"/>
                      <a:pt x="14198" y="17045"/>
                      <a:pt x="14198" y="17362"/>
                    </a:cubicBezTo>
                    <a:cubicBezTo>
                      <a:pt x="14198" y="17045"/>
                      <a:pt x="14119" y="16709"/>
                      <a:pt x="14040" y="16372"/>
                    </a:cubicBezTo>
                    <a:cubicBezTo>
                      <a:pt x="13862" y="16055"/>
                      <a:pt x="13783" y="15798"/>
                      <a:pt x="13624" y="15481"/>
                    </a:cubicBezTo>
                    <a:lnTo>
                      <a:pt x="13703" y="15481"/>
                    </a:lnTo>
                    <a:lnTo>
                      <a:pt x="13703" y="15560"/>
                    </a:lnTo>
                    <a:lnTo>
                      <a:pt x="13783" y="15560"/>
                    </a:lnTo>
                    <a:lnTo>
                      <a:pt x="13783" y="15640"/>
                    </a:lnTo>
                    <a:cubicBezTo>
                      <a:pt x="13862" y="15719"/>
                      <a:pt x="13961" y="15877"/>
                      <a:pt x="14040" y="15976"/>
                    </a:cubicBezTo>
                    <a:cubicBezTo>
                      <a:pt x="14119" y="16214"/>
                      <a:pt x="14198" y="16471"/>
                      <a:pt x="14278" y="16709"/>
                    </a:cubicBezTo>
                    <a:cubicBezTo>
                      <a:pt x="14456" y="17204"/>
                      <a:pt x="14535" y="17778"/>
                      <a:pt x="14614" y="18352"/>
                    </a:cubicBezTo>
                    <a:cubicBezTo>
                      <a:pt x="14614" y="17778"/>
                      <a:pt x="14535" y="17204"/>
                      <a:pt x="14357" y="16709"/>
                    </a:cubicBezTo>
                    <a:cubicBezTo>
                      <a:pt x="14278" y="16471"/>
                      <a:pt x="14198" y="16214"/>
                      <a:pt x="14119" y="15976"/>
                    </a:cubicBezTo>
                    <a:lnTo>
                      <a:pt x="14119" y="15976"/>
                    </a:lnTo>
                    <a:cubicBezTo>
                      <a:pt x="14456" y="16550"/>
                      <a:pt x="14614" y="17125"/>
                      <a:pt x="14773" y="17778"/>
                    </a:cubicBezTo>
                    <a:cubicBezTo>
                      <a:pt x="14852" y="17956"/>
                      <a:pt x="14852" y="18194"/>
                      <a:pt x="14951" y="18352"/>
                    </a:cubicBezTo>
                    <a:cubicBezTo>
                      <a:pt x="15030" y="18610"/>
                      <a:pt x="15189" y="18768"/>
                      <a:pt x="15189" y="19026"/>
                    </a:cubicBezTo>
                    <a:cubicBezTo>
                      <a:pt x="15347" y="19442"/>
                      <a:pt x="15347" y="19838"/>
                      <a:pt x="15189" y="20253"/>
                    </a:cubicBezTo>
                    <a:cubicBezTo>
                      <a:pt x="15109" y="20333"/>
                      <a:pt x="15189" y="20333"/>
                      <a:pt x="15189" y="20333"/>
                    </a:cubicBezTo>
                    <a:cubicBezTo>
                      <a:pt x="15347" y="19937"/>
                      <a:pt x="15446" y="19521"/>
                      <a:pt x="15347" y="19105"/>
                    </a:cubicBezTo>
                    <a:cubicBezTo>
                      <a:pt x="15268" y="18848"/>
                      <a:pt x="15189" y="18689"/>
                      <a:pt x="15109" y="18531"/>
                    </a:cubicBezTo>
                    <a:cubicBezTo>
                      <a:pt x="14951" y="18273"/>
                      <a:pt x="14852" y="18036"/>
                      <a:pt x="14852" y="17778"/>
                    </a:cubicBezTo>
                    <a:cubicBezTo>
                      <a:pt x="14693" y="17045"/>
                      <a:pt x="14456" y="16471"/>
                      <a:pt x="14119" y="15877"/>
                    </a:cubicBezTo>
                    <a:lnTo>
                      <a:pt x="14119" y="15877"/>
                    </a:lnTo>
                    <a:cubicBezTo>
                      <a:pt x="14278" y="16055"/>
                      <a:pt x="14535" y="16293"/>
                      <a:pt x="14773" y="16630"/>
                    </a:cubicBezTo>
                    <a:cubicBezTo>
                      <a:pt x="15109" y="17045"/>
                      <a:pt x="15347" y="17541"/>
                      <a:pt x="15525" y="18036"/>
                    </a:cubicBezTo>
                    <a:cubicBezTo>
                      <a:pt x="15604" y="18273"/>
                      <a:pt x="15684" y="18610"/>
                      <a:pt x="15763" y="18848"/>
                    </a:cubicBezTo>
                    <a:cubicBezTo>
                      <a:pt x="15842" y="19105"/>
                      <a:pt x="16020" y="19343"/>
                      <a:pt x="16099" y="19521"/>
                    </a:cubicBezTo>
                    <a:cubicBezTo>
                      <a:pt x="16436" y="20016"/>
                      <a:pt x="16594" y="20432"/>
                      <a:pt x="16594" y="21006"/>
                    </a:cubicBezTo>
                    <a:cubicBezTo>
                      <a:pt x="16594" y="21580"/>
                      <a:pt x="16337" y="21996"/>
                      <a:pt x="16020" y="22412"/>
                    </a:cubicBezTo>
                    <a:cubicBezTo>
                      <a:pt x="16020" y="22491"/>
                      <a:pt x="16020" y="22491"/>
                      <a:pt x="16099" y="22491"/>
                    </a:cubicBezTo>
                    <a:cubicBezTo>
                      <a:pt x="16436" y="22075"/>
                      <a:pt x="16674" y="21501"/>
                      <a:pt x="16674" y="20927"/>
                    </a:cubicBezTo>
                    <a:cubicBezTo>
                      <a:pt x="16674" y="20432"/>
                      <a:pt x="16515" y="19937"/>
                      <a:pt x="16179" y="19521"/>
                    </a:cubicBezTo>
                    <a:cubicBezTo>
                      <a:pt x="16020" y="19263"/>
                      <a:pt x="15842" y="19026"/>
                      <a:pt x="15763" y="18689"/>
                    </a:cubicBezTo>
                    <a:cubicBezTo>
                      <a:pt x="15684" y="18352"/>
                      <a:pt x="15604" y="18115"/>
                      <a:pt x="15525" y="17778"/>
                    </a:cubicBezTo>
                    <a:cubicBezTo>
                      <a:pt x="15268" y="17125"/>
                      <a:pt x="14773" y="16471"/>
                      <a:pt x="14278" y="15976"/>
                    </a:cubicBezTo>
                    <a:lnTo>
                      <a:pt x="14278" y="15976"/>
                    </a:lnTo>
                    <a:cubicBezTo>
                      <a:pt x="14693" y="16214"/>
                      <a:pt x="15030" y="16550"/>
                      <a:pt x="15347" y="16966"/>
                    </a:cubicBezTo>
                    <a:cubicBezTo>
                      <a:pt x="15684" y="17461"/>
                      <a:pt x="15941" y="17956"/>
                      <a:pt x="16099" y="18531"/>
                    </a:cubicBezTo>
                    <a:cubicBezTo>
                      <a:pt x="16179" y="18768"/>
                      <a:pt x="16258" y="19026"/>
                      <a:pt x="16337" y="19184"/>
                    </a:cubicBezTo>
                    <a:cubicBezTo>
                      <a:pt x="16515" y="19442"/>
                      <a:pt x="16753" y="19679"/>
                      <a:pt x="16931" y="19937"/>
                    </a:cubicBezTo>
                    <a:cubicBezTo>
                      <a:pt x="16753" y="19600"/>
                      <a:pt x="16594" y="19442"/>
                      <a:pt x="16436" y="19184"/>
                    </a:cubicBezTo>
                    <a:cubicBezTo>
                      <a:pt x="16258" y="18848"/>
                      <a:pt x="16179" y="18531"/>
                      <a:pt x="16099" y="18194"/>
                    </a:cubicBezTo>
                    <a:cubicBezTo>
                      <a:pt x="15842" y="17204"/>
                      <a:pt x="15109" y="16471"/>
                      <a:pt x="14278" y="15877"/>
                    </a:cubicBezTo>
                    <a:cubicBezTo>
                      <a:pt x="14456" y="15877"/>
                      <a:pt x="14535" y="15976"/>
                      <a:pt x="14614" y="16055"/>
                    </a:cubicBezTo>
                    <a:cubicBezTo>
                      <a:pt x="14951" y="16293"/>
                      <a:pt x="15268" y="16550"/>
                      <a:pt x="15604" y="16867"/>
                    </a:cubicBezTo>
                    <a:cubicBezTo>
                      <a:pt x="16020" y="17283"/>
                      <a:pt x="16436" y="17778"/>
                      <a:pt x="16594" y="18451"/>
                    </a:cubicBezTo>
                    <a:cubicBezTo>
                      <a:pt x="16674" y="18689"/>
                      <a:pt x="16753" y="18947"/>
                      <a:pt x="16832" y="19263"/>
                    </a:cubicBezTo>
                    <a:cubicBezTo>
                      <a:pt x="16931" y="19521"/>
                      <a:pt x="17090" y="19758"/>
                      <a:pt x="17169" y="20016"/>
                    </a:cubicBezTo>
                    <a:cubicBezTo>
                      <a:pt x="17426" y="20511"/>
                      <a:pt x="17664" y="20927"/>
                      <a:pt x="17664" y="21501"/>
                    </a:cubicBezTo>
                    <a:cubicBezTo>
                      <a:pt x="17664" y="21006"/>
                      <a:pt x="17505" y="20590"/>
                      <a:pt x="17327" y="20253"/>
                    </a:cubicBezTo>
                    <a:cubicBezTo>
                      <a:pt x="17169" y="19838"/>
                      <a:pt x="17010" y="19442"/>
                      <a:pt x="16832" y="18947"/>
                    </a:cubicBezTo>
                    <a:cubicBezTo>
                      <a:pt x="16753" y="18531"/>
                      <a:pt x="16594" y="18036"/>
                      <a:pt x="16337" y="17620"/>
                    </a:cubicBezTo>
                    <a:cubicBezTo>
                      <a:pt x="16020" y="17283"/>
                      <a:pt x="15684" y="16867"/>
                      <a:pt x="15347" y="16550"/>
                    </a:cubicBezTo>
                    <a:lnTo>
                      <a:pt x="15446" y="16550"/>
                    </a:lnTo>
                    <a:cubicBezTo>
                      <a:pt x="15446" y="16512"/>
                      <a:pt x="15422" y="16468"/>
                      <a:pt x="15388" y="16433"/>
                    </a:cubicBezTo>
                    <a:lnTo>
                      <a:pt x="15388" y="16433"/>
                    </a:lnTo>
                    <a:cubicBezTo>
                      <a:pt x="16019" y="16759"/>
                      <a:pt x="16629" y="17150"/>
                      <a:pt x="17169" y="17541"/>
                    </a:cubicBezTo>
                    <a:cubicBezTo>
                      <a:pt x="17921" y="18115"/>
                      <a:pt x="18733" y="18689"/>
                      <a:pt x="19149" y="19442"/>
                    </a:cubicBezTo>
                    <a:cubicBezTo>
                      <a:pt x="19406" y="19838"/>
                      <a:pt x="19406" y="20253"/>
                      <a:pt x="19486" y="20749"/>
                    </a:cubicBezTo>
                    <a:cubicBezTo>
                      <a:pt x="19486" y="21006"/>
                      <a:pt x="19486" y="21164"/>
                      <a:pt x="19565" y="21422"/>
                    </a:cubicBezTo>
                    <a:cubicBezTo>
                      <a:pt x="19644" y="21580"/>
                      <a:pt x="19723" y="21818"/>
                      <a:pt x="19802" y="21996"/>
                    </a:cubicBezTo>
                    <a:cubicBezTo>
                      <a:pt x="20060" y="22412"/>
                      <a:pt x="20218" y="22729"/>
                      <a:pt x="20397" y="23145"/>
                    </a:cubicBezTo>
                    <a:cubicBezTo>
                      <a:pt x="20476" y="23481"/>
                      <a:pt x="20555" y="23976"/>
                      <a:pt x="20555" y="24392"/>
                    </a:cubicBezTo>
                    <a:cubicBezTo>
                      <a:pt x="20634" y="25204"/>
                      <a:pt x="20476" y="26036"/>
                      <a:pt x="20060" y="26868"/>
                    </a:cubicBezTo>
                    <a:lnTo>
                      <a:pt x="20139" y="26868"/>
                    </a:lnTo>
                    <a:cubicBezTo>
                      <a:pt x="20555" y="26036"/>
                      <a:pt x="20713" y="25046"/>
                      <a:pt x="20634" y="24135"/>
                    </a:cubicBezTo>
                    <a:cubicBezTo>
                      <a:pt x="20555" y="23719"/>
                      <a:pt x="20476" y="23303"/>
                      <a:pt x="20397" y="22907"/>
                    </a:cubicBezTo>
                    <a:cubicBezTo>
                      <a:pt x="20218" y="22491"/>
                      <a:pt x="19981" y="22155"/>
                      <a:pt x="19723" y="21739"/>
                    </a:cubicBezTo>
                    <a:cubicBezTo>
                      <a:pt x="19565" y="21244"/>
                      <a:pt x="19565" y="20749"/>
                      <a:pt x="19486" y="20333"/>
                    </a:cubicBezTo>
                    <a:cubicBezTo>
                      <a:pt x="19486" y="19838"/>
                      <a:pt x="19307" y="19521"/>
                      <a:pt x="19070" y="19184"/>
                    </a:cubicBezTo>
                    <a:cubicBezTo>
                      <a:pt x="18496" y="18352"/>
                      <a:pt x="17664" y="17857"/>
                      <a:pt x="16931" y="17283"/>
                    </a:cubicBezTo>
                    <a:cubicBezTo>
                      <a:pt x="16179" y="16788"/>
                      <a:pt x="15446" y="16293"/>
                      <a:pt x="14614" y="15877"/>
                    </a:cubicBezTo>
                    <a:lnTo>
                      <a:pt x="14614" y="15877"/>
                    </a:lnTo>
                    <a:cubicBezTo>
                      <a:pt x="14951" y="15976"/>
                      <a:pt x="15268" y="16135"/>
                      <a:pt x="15604" y="16214"/>
                    </a:cubicBezTo>
                    <a:cubicBezTo>
                      <a:pt x="15941" y="16372"/>
                      <a:pt x="16337" y="16630"/>
                      <a:pt x="16674" y="16788"/>
                    </a:cubicBezTo>
                    <a:cubicBezTo>
                      <a:pt x="17426" y="17204"/>
                      <a:pt x="18080" y="17699"/>
                      <a:pt x="18654" y="18273"/>
                    </a:cubicBezTo>
                    <a:cubicBezTo>
                      <a:pt x="19228" y="18848"/>
                      <a:pt x="19486" y="19521"/>
                      <a:pt x="19723" y="20253"/>
                    </a:cubicBezTo>
                    <a:cubicBezTo>
                      <a:pt x="19902" y="21006"/>
                      <a:pt x="19902" y="21739"/>
                      <a:pt x="20218" y="22313"/>
                    </a:cubicBezTo>
                    <a:cubicBezTo>
                      <a:pt x="20476" y="22907"/>
                      <a:pt x="21050" y="23402"/>
                      <a:pt x="21050" y="24056"/>
                    </a:cubicBezTo>
                    <a:cubicBezTo>
                      <a:pt x="21129" y="23303"/>
                      <a:pt x="20476" y="22808"/>
                      <a:pt x="20218" y="22155"/>
                    </a:cubicBezTo>
                    <a:cubicBezTo>
                      <a:pt x="20060" y="21818"/>
                      <a:pt x="19981" y="21422"/>
                      <a:pt x="19981" y="21006"/>
                    </a:cubicBezTo>
                    <a:cubicBezTo>
                      <a:pt x="19902" y="20669"/>
                      <a:pt x="19802" y="20333"/>
                      <a:pt x="19723" y="19937"/>
                    </a:cubicBezTo>
                    <a:cubicBezTo>
                      <a:pt x="19486" y="19184"/>
                      <a:pt x="19070" y="18610"/>
                      <a:pt x="18496" y="18036"/>
                    </a:cubicBezTo>
                    <a:cubicBezTo>
                      <a:pt x="17968" y="17581"/>
                      <a:pt x="17290" y="17126"/>
                      <a:pt x="16676" y="16732"/>
                    </a:cubicBezTo>
                    <a:lnTo>
                      <a:pt x="16676" y="16732"/>
                    </a:lnTo>
                    <a:cubicBezTo>
                      <a:pt x="17149" y="16942"/>
                      <a:pt x="17564" y="17173"/>
                      <a:pt x="17921" y="17461"/>
                    </a:cubicBezTo>
                    <a:cubicBezTo>
                      <a:pt x="18733" y="17956"/>
                      <a:pt x="19644" y="18610"/>
                      <a:pt x="20060" y="19521"/>
                    </a:cubicBezTo>
                    <a:cubicBezTo>
                      <a:pt x="20218" y="20016"/>
                      <a:pt x="20218" y="20590"/>
                      <a:pt x="20218" y="21085"/>
                    </a:cubicBezTo>
                    <a:cubicBezTo>
                      <a:pt x="20298" y="21580"/>
                      <a:pt x="20476" y="21996"/>
                      <a:pt x="20713" y="22412"/>
                    </a:cubicBezTo>
                    <a:cubicBezTo>
                      <a:pt x="20892" y="22729"/>
                      <a:pt x="21208" y="23145"/>
                      <a:pt x="21387" y="23640"/>
                    </a:cubicBezTo>
                    <a:cubicBezTo>
                      <a:pt x="21545" y="24056"/>
                      <a:pt x="21624" y="24471"/>
                      <a:pt x="21545" y="24966"/>
                    </a:cubicBezTo>
                    <a:cubicBezTo>
                      <a:pt x="21466" y="25877"/>
                      <a:pt x="20971" y="26769"/>
                      <a:pt x="20397" y="27442"/>
                    </a:cubicBezTo>
                    <a:cubicBezTo>
                      <a:pt x="20298" y="27442"/>
                      <a:pt x="20397" y="27521"/>
                      <a:pt x="20397" y="27521"/>
                    </a:cubicBezTo>
                    <a:cubicBezTo>
                      <a:pt x="21129" y="26769"/>
                      <a:pt x="21624" y="25778"/>
                      <a:pt x="21624" y="24709"/>
                    </a:cubicBezTo>
                    <a:cubicBezTo>
                      <a:pt x="21624" y="24293"/>
                      <a:pt x="21545" y="23897"/>
                      <a:pt x="21387" y="23481"/>
                    </a:cubicBezTo>
                    <a:cubicBezTo>
                      <a:pt x="21208" y="22986"/>
                      <a:pt x="20892" y="22570"/>
                      <a:pt x="20634" y="22155"/>
                    </a:cubicBezTo>
                    <a:cubicBezTo>
                      <a:pt x="20555" y="21917"/>
                      <a:pt x="20476" y="21659"/>
                      <a:pt x="20397" y="21422"/>
                    </a:cubicBezTo>
                    <a:cubicBezTo>
                      <a:pt x="20298" y="21164"/>
                      <a:pt x="20298" y="20927"/>
                      <a:pt x="20298" y="20669"/>
                    </a:cubicBezTo>
                    <a:cubicBezTo>
                      <a:pt x="20298" y="20095"/>
                      <a:pt x="20218" y="19679"/>
                      <a:pt x="19981" y="19184"/>
                    </a:cubicBezTo>
                    <a:cubicBezTo>
                      <a:pt x="19486" y="18273"/>
                      <a:pt x="18496" y="17699"/>
                      <a:pt x="17664" y="17204"/>
                    </a:cubicBezTo>
                    <a:cubicBezTo>
                      <a:pt x="17169" y="16867"/>
                      <a:pt x="16674" y="16630"/>
                      <a:pt x="16179" y="16372"/>
                    </a:cubicBezTo>
                    <a:lnTo>
                      <a:pt x="16179" y="16372"/>
                    </a:lnTo>
                    <a:cubicBezTo>
                      <a:pt x="16753" y="16630"/>
                      <a:pt x="17327" y="16867"/>
                      <a:pt x="17921" y="17125"/>
                    </a:cubicBezTo>
                    <a:cubicBezTo>
                      <a:pt x="18496" y="17461"/>
                      <a:pt x="19149" y="17778"/>
                      <a:pt x="19723" y="18194"/>
                    </a:cubicBezTo>
                    <a:cubicBezTo>
                      <a:pt x="20298" y="18531"/>
                      <a:pt x="20793" y="18947"/>
                      <a:pt x="20892" y="19600"/>
                    </a:cubicBezTo>
                    <a:lnTo>
                      <a:pt x="20892" y="20511"/>
                    </a:lnTo>
                    <a:cubicBezTo>
                      <a:pt x="20892" y="20749"/>
                      <a:pt x="20971" y="21085"/>
                      <a:pt x="21050" y="21323"/>
                    </a:cubicBezTo>
                    <a:cubicBezTo>
                      <a:pt x="21288" y="21818"/>
                      <a:pt x="21704" y="22234"/>
                      <a:pt x="22040" y="22729"/>
                    </a:cubicBezTo>
                    <a:cubicBezTo>
                      <a:pt x="22377" y="23224"/>
                      <a:pt x="22614" y="23719"/>
                      <a:pt x="22694" y="24293"/>
                    </a:cubicBezTo>
                    <a:cubicBezTo>
                      <a:pt x="22694" y="24887"/>
                      <a:pt x="22614" y="25541"/>
                      <a:pt x="22377" y="26036"/>
                    </a:cubicBezTo>
                    <a:cubicBezTo>
                      <a:pt x="22040" y="26689"/>
                      <a:pt x="21466" y="27264"/>
                      <a:pt x="20971" y="27759"/>
                    </a:cubicBezTo>
                    <a:cubicBezTo>
                      <a:pt x="20397" y="28174"/>
                      <a:pt x="19802" y="28590"/>
                      <a:pt x="19149" y="28749"/>
                    </a:cubicBezTo>
                    <a:cubicBezTo>
                      <a:pt x="18812" y="28749"/>
                      <a:pt x="18496" y="28749"/>
                      <a:pt x="18238" y="28590"/>
                    </a:cubicBezTo>
                    <a:cubicBezTo>
                      <a:pt x="18000" y="28353"/>
                      <a:pt x="17921" y="28016"/>
                      <a:pt x="17921" y="27679"/>
                    </a:cubicBezTo>
                    <a:cubicBezTo>
                      <a:pt x="17921" y="27026"/>
                      <a:pt x="18000" y="26372"/>
                      <a:pt x="18000" y="25699"/>
                    </a:cubicBezTo>
                    <a:cubicBezTo>
                      <a:pt x="17921" y="25125"/>
                      <a:pt x="17743" y="24551"/>
                      <a:pt x="17327" y="24135"/>
                    </a:cubicBezTo>
                    <a:cubicBezTo>
                      <a:pt x="16832" y="23719"/>
                      <a:pt x="16179" y="23640"/>
                      <a:pt x="15684" y="23303"/>
                    </a:cubicBezTo>
                    <a:cubicBezTo>
                      <a:pt x="15109" y="22986"/>
                      <a:pt x="14951" y="22412"/>
                      <a:pt x="14852" y="21739"/>
                    </a:cubicBezTo>
                    <a:cubicBezTo>
                      <a:pt x="14773" y="21422"/>
                      <a:pt x="14773" y="21164"/>
                      <a:pt x="14773" y="20828"/>
                    </a:cubicBezTo>
                    <a:cubicBezTo>
                      <a:pt x="14773" y="20511"/>
                      <a:pt x="14773" y="20174"/>
                      <a:pt x="14693" y="19937"/>
                    </a:cubicBezTo>
                    <a:cubicBezTo>
                      <a:pt x="14456" y="19343"/>
                      <a:pt x="13703" y="19263"/>
                      <a:pt x="13129" y="19105"/>
                    </a:cubicBezTo>
                    <a:cubicBezTo>
                      <a:pt x="12634" y="18947"/>
                      <a:pt x="12139" y="18610"/>
                      <a:pt x="11882" y="18036"/>
                    </a:cubicBezTo>
                    <a:cubicBezTo>
                      <a:pt x="11723" y="17461"/>
                      <a:pt x="11981" y="16867"/>
                      <a:pt x="12297" y="16372"/>
                    </a:cubicBezTo>
                    <a:cubicBezTo>
                      <a:pt x="12555" y="16135"/>
                      <a:pt x="12713" y="15798"/>
                      <a:pt x="12971" y="15481"/>
                    </a:cubicBezTo>
                    <a:lnTo>
                      <a:pt x="13050" y="15382"/>
                    </a:lnTo>
                    <a:lnTo>
                      <a:pt x="13050" y="15382"/>
                    </a:lnTo>
                    <a:cubicBezTo>
                      <a:pt x="13050" y="15382"/>
                      <a:pt x="13050" y="15382"/>
                      <a:pt x="13050" y="15382"/>
                    </a:cubicBezTo>
                    <a:lnTo>
                      <a:pt x="13208" y="15382"/>
                    </a:lnTo>
                    <a:cubicBezTo>
                      <a:pt x="13287" y="16135"/>
                      <a:pt x="12971" y="16966"/>
                      <a:pt x="12377" y="17541"/>
                    </a:cubicBezTo>
                    <a:lnTo>
                      <a:pt x="12476" y="17541"/>
                    </a:lnTo>
                    <a:cubicBezTo>
                      <a:pt x="13050" y="16966"/>
                      <a:pt x="13287" y="16135"/>
                      <a:pt x="13287" y="15382"/>
                    </a:cubicBezTo>
                    <a:close/>
                    <a:moveTo>
                      <a:pt x="19921" y="0"/>
                    </a:moveTo>
                    <a:cubicBezTo>
                      <a:pt x="19624" y="0"/>
                      <a:pt x="19317" y="124"/>
                      <a:pt x="19070" y="372"/>
                    </a:cubicBezTo>
                    <a:cubicBezTo>
                      <a:pt x="18496" y="946"/>
                      <a:pt x="18416" y="1699"/>
                      <a:pt x="18416" y="2510"/>
                    </a:cubicBezTo>
                    <a:cubicBezTo>
                      <a:pt x="18317" y="2926"/>
                      <a:pt x="18416" y="3421"/>
                      <a:pt x="18317" y="3837"/>
                    </a:cubicBezTo>
                    <a:cubicBezTo>
                      <a:pt x="18238" y="4253"/>
                      <a:pt x="18080" y="4669"/>
                      <a:pt x="17921" y="5085"/>
                    </a:cubicBezTo>
                    <a:cubicBezTo>
                      <a:pt x="17585" y="5897"/>
                      <a:pt x="17010" y="6649"/>
                      <a:pt x="16594" y="7461"/>
                    </a:cubicBezTo>
                    <a:cubicBezTo>
                      <a:pt x="16337" y="7877"/>
                      <a:pt x="16099" y="8293"/>
                      <a:pt x="15842" y="8709"/>
                    </a:cubicBezTo>
                    <a:cubicBezTo>
                      <a:pt x="16020" y="7382"/>
                      <a:pt x="15941" y="6075"/>
                      <a:pt x="15446" y="4907"/>
                    </a:cubicBezTo>
                    <a:cubicBezTo>
                      <a:pt x="15189" y="4253"/>
                      <a:pt x="14852" y="3679"/>
                      <a:pt x="14456" y="3184"/>
                    </a:cubicBezTo>
                    <a:cubicBezTo>
                      <a:pt x="14040" y="2689"/>
                      <a:pt x="13466" y="2194"/>
                      <a:pt x="12872" y="1857"/>
                    </a:cubicBezTo>
                    <a:cubicBezTo>
                      <a:pt x="12637" y="1760"/>
                      <a:pt x="12375" y="1702"/>
                      <a:pt x="12114" y="1702"/>
                    </a:cubicBezTo>
                    <a:cubicBezTo>
                      <a:pt x="11737" y="1702"/>
                      <a:pt x="11362" y="1822"/>
                      <a:pt x="11070" y="2114"/>
                    </a:cubicBezTo>
                    <a:cubicBezTo>
                      <a:pt x="10891" y="2352"/>
                      <a:pt x="10733" y="2609"/>
                      <a:pt x="10733" y="2926"/>
                    </a:cubicBezTo>
                    <a:cubicBezTo>
                      <a:pt x="10733" y="3184"/>
                      <a:pt x="10812" y="3501"/>
                      <a:pt x="10654" y="3837"/>
                    </a:cubicBezTo>
                    <a:cubicBezTo>
                      <a:pt x="10396" y="4253"/>
                      <a:pt x="9664" y="4253"/>
                      <a:pt x="9248" y="4412"/>
                    </a:cubicBezTo>
                    <a:cubicBezTo>
                      <a:pt x="8753" y="4491"/>
                      <a:pt x="8337" y="4907"/>
                      <a:pt x="8416" y="5481"/>
                    </a:cubicBezTo>
                    <a:cubicBezTo>
                      <a:pt x="8416" y="6154"/>
                      <a:pt x="9010" y="6570"/>
                      <a:pt x="9248" y="7144"/>
                    </a:cubicBezTo>
                    <a:cubicBezTo>
                      <a:pt x="9505" y="7798"/>
                      <a:pt x="9010" y="8372"/>
                      <a:pt x="8674" y="8946"/>
                    </a:cubicBezTo>
                    <a:cubicBezTo>
                      <a:pt x="8416" y="9441"/>
                      <a:pt x="8515" y="10035"/>
                      <a:pt x="8832" y="10431"/>
                    </a:cubicBezTo>
                    <a:cubicBezTo>
                      <a:pt x="9248" y="10847"/>
                      <a:pt x="9743" y="11105"/>
                      <a:pt x="10079" y="11422"/>
                    </a:cubicBezTo>
                    <a:cubicBezTo>
                      <a:pt x="9664" y="11758"/>
                      <a:pt x="9248" y="12095"/>
                      <a:pt x="8832" y="12511"/>
                    </a:cubicBezTo>
                    <a:cubicBezTo>
                      <a:pt x="8416" y="12828"/>
                      <a:pt x="8020" y="13164"/>
                      <a:pt x="7604" y="13501"/>
                    </a:cubicBezTo>
                    <a:cubicBezTo>
                      <a:pt x="7109" y="13738"/>
                      <a:pt x="6693" y="14075"/>
                      <a:pt x="6436" y="14570"/>
                    </a:cubicBezTo>
                    <a:cubicBezTo>
                      <a:pt x="6040" y="15224"/>
                      <a:pt x="5862" y="16055"/>
                      <a:pt x="5941" y="16788"/>
                    </a:cubicBezTo>
                    <a:cubicBezTo>
                      <a:pt x="5862" y="16788"/>
                      <a:pt x="5862" y="16788"/>
                      <a:pt x="5862" y="16867"/>
                    </a:cubicBezTo>
                    <a:cubicBezTo>
                      <a:pt x="5050" y="16966"/>
                      <a:pt x="4139" y="17045"/>
                      <a:pt x="3307" y="17362"/>
                    </a:cubicBezTo>
                    <a:cubicBezTo>
                      <a:pt x="1901" y="17857"/>
                      <a:pt x="673" y="19105"/>
                      <a:pt x="257" y="20511"/>
                    </a:cubicBezTo>
                    <a:cubicBezTo>
                      <a:pt x="99" y="21006"/>
                      <a:pt x="0" y="21501"/>
                      <a:pt x="0" y="21996"/>
                    </a:cubicBezTo>
                    <a:cubicBezTo>
                      <a:pt x="99" y="21996"/>
                      <a:pt x="178" y="22075"/>
                      <a:pt x="257" y="22075"/>
                    </a:cubicBezTo>
                    <a:lnTo>
                      <a:pt x="257" y="21818"/>
                    </a:lnTo>
                    <a:cubicBezTo>
                      <a:pt x="257" y="21244"/>
                      <a:pt x="337" y="20749"/>
                      <a:pt x="495" y="20333"/>
                    </a:cubicBezTo>
                    <a:cubicBezTo>
                      <a:pt x="594" y="20174"/>
                      <a:pt x="753" y="20016"/>
                      <a:pt x="911" y="19937"/>
                    </a:cubicBezTo>
                    <a:cubicBezTo>
                      <a:pt x="1168" y="19758"/>
                      <a:pt x="1327" y="19758"/>
                      <a:pt x="1584" y="19758"/>
                    </a:cubicBezTo>
                    <a:cubicBezTo>
                      <a:pt x="1901" y="19679"/>
                      <a:pt x="2238" y="19679"/>
                      <a:pt x="2574" y="19600"/>
                    </a:cubicBezTo>
                    <a:lnTo>
                      <a:pt x="2574" y="19600"/>
                    </a:lnTo>
                    <a:cubicBezTo>
                      <a:pt x="2475" y="19679"/>
                      <a:pt x="2396" y="19838"/>
                      <a:pt x="2317" y="19937"/>
                    </a:cubicBezTo>
                    <a:lnTo>
                      <a:pt x="2238" y="19937"/>
                    </a:lnTo>
                    <a:cubicBezTo>
                      <a:pt x="1901" y="20333"/>
                      <a:pt x="1327" y="20333"/>
                      <a:pt x="911" y="20590"/>
                    </a:cubicBezTo>
                    <a:cubicBezTo>
                      <a:pt x="1327" y="20432"/>
                      <a:pt x="1743" y="20333"/>
                      <a:pt x="2079" y="20174"/>
                    </a:cubicBezTo>
                    <a:lnTo>
                      <a:pt x="2079" y="20174"/>
                    </a:lnTo>
                    <a:cubicBezTo>
                      <a:pt x="1822" y="20511"/>
                      <a:pt x="1584" y="20749"/>
                      <a:pt x="1406" y="21164"/>
                    </a:cubicBezTo>
                    <a:cubicBezTo>
                      <a:pt x="1327" y="21164"/>
                      <a:pt x="1168" y="21244"/>
                      <a:pt x="1089" y="21244"/>
                    </a:cubicBezTo>
                    <a:cubicBezTo>
                      <a:pt x="990" y="21244"/>
                      <a:pt x="832" y="21323"/>
                      <a:pt x="673" y="21422"/>
                    </a:cubicBezTo>
                    <a:cubicBezTo>
                      <a:pt x="495" y="21501"/>
                      <a:pt x="337" y="21659"/>
                      <a:pt x="257" y="21818"/>
                    </a:cubicBezTo>
                    <a:cubicBezTo>
                      <a:pt x="337" y="21659"/>
                      <a:pt x="594" y="21501"/>
                      <a:pt x="832" y="21422"/>
                    </a:cubicBezTo>
                    <a:cubicBezTo>
                      <a:pt x="990" y="21323"/>
                      <a:pt x="1168" y="21323"/>
                      <a:pt x="1327" y="21244"/>
                    </a:cubicBezTo>
                    <a:lnTo>
                      <a:pt x="1327" y="21244"/>
                    </a:lnTo>
                    <a:cubicBezTo>
                      <a:pt x="1248" y="21323"/>
                      <a:pt x="1248" y="21422"/>
                      <a:pt x="1168" y="21501"/>
                    </a:cubicBezTo>
                    <a:lnTo>
                      <a:pt x="1168" y="21422"/>
                    </a:lnTo>
                    <a:cubicBezTo>
                      <a:pt x="1089" y="21501"/>
                      <a:pt x="1089" y="21501"/>
                      <a:pt x="990" y="21501"/>
                    </a:cubicBezTo>
                    <a:cubicBezTo>
                      <a:pt x="990" y="21580"/>
                      <a:pt x="911" y="21580"/>
                      <a:pt x="911" y="21580"/>
                    </a:cubicBezTo>
                    <a:cubicBezTo>
                      <a:pt x="753" y="21659"/>
                      <a:pt x="673" y="21739"/>
                      <a:pt x="594" y="21739"/>
                    </a:cubicBezTo>
                    <a:cubicBezTo>
                      <a:pt x="416" y="21818"/>
                      <a:pt x="337" y="21917"/>
                      <a:pt x="257" y="22075"/>
                    </a:cubicBezTo>
                    <a:cubicBezTo>
                      <a:pt x="337" y="21917"/>
                      <a:pt x="495" y="21818"/>
                      <a:pt x="673" y="21818"/>
                    </a:cubicBezTo>
                    <a:cubicBezTo>
                      <a:pt x="753" y="21739"/>
                      <a:pt x="832" y="21659"/>
                      <a:pt x="911" y="21659"/>
                    </a:cubicBezTo>
                    <a:cubicBezTo>
                      <a:pt x="990" y="21580"/>
                      <a:pt x="1089" y="21580"/>
                      <a:pt x="1168" y="21501"/>
                    </a:cubicBezTo>
                    <a:lnTo>
                      <a:pt x="1168" y="21501"/>
                    </a:lnTo>
                    <a:cubicBezTo>
                      <a:pt x="990" y="21739"/>
                      <a:pt x="911" y="21996"/>
                      <a:pt x="832" y="22313"/>
                    </a:cubicBezTo>
                    <a:lnTo>
                      <a:pt x="911" y="22313"/>
                    </a:lnTo>
                    <a:cubicBezTo>
                      <a:pt x="1089" y="22075"/>
                      <a:pt x="1168" y="21818"/>
                      <a:pt x="1248" y="21580"/>
                    </a:cubicBezTo>
                    <a:cubicBezTo>
                      <a:pt x="1248" y="21917"/>
                      <a:pt x="1248" y="22155"/>
                      <a:pt x="1327" y="22491"/>
                    </a:cubicBezTo>
                    <a:cubicBezTo>
                      <a:pt x="1248" y="22155"/>
                      <a:pt x="1248" y="21739"/>
                      <a:pt x="1327" y="21422"/>
                    </a:cubicBezTo>
                    <a:cubicBezTo>
                      <a:pt x="1406" y="21323"/>
                      <a:pt x="1406" y="21244"/>
                      <a:pt x="1485" y="21244"/>
                    </a:cubicBezTo>
                    <a:lnTo>
                      <a:pt x="1485" y="21422"/>
                    </a:lnTo>
                    <a:cubicBezTo>
                      <a:pt x="1406" y="21659"/>
                      <a:pt x="1485" y="21818"/>
                      <a:pt x="1485" y="22075"/>
                    </a:cubicBezTo>
                    <a:cubicBezTo>
                      <a:pt x="1584" y="22234"/>
                      <a:pt x="1584" y="22412"/>
                      <a:pt x="1663" y="22650"/>
                    </a:cubicBezTo>
                    <a:lnTo>
                      <a:pt x="1663" y="22234"/>
                    </a:lnTo>
                    <a:cubicBezTo>
                      <a:pt x="1584" y="21996"/>
                      <a:pt x="1485" y="21818"/>
                      <a:pt x="1485" y="21580"/>
                    </a:cubicBezTo>
                    <a:cubicBezTo>
                      <a:pt x="1485" y="21501"/>
                      <a:pt x="1485" y="21323"/>
                      <a:pt x="1584" y="21244"/>
                    </a:cubicBezTo>
                    <a:cubicBezTo>
                      <a:pt x="1584" y="21164"/>
                      <a:pt x="1663" y="21085"/>
                      <a:pt x="1663" y="20927"/>
                    </a:cubicBezTo>
                    <a:cubicBezTo>
                      <a:pt x="1743" y="20828"/>
                      <a:pt x="1743" y="20828"/>
                      <a:pt x="1822" y="20749"/>
                    </a:cubicBezTo>
                    <a:lnTo>
                      <a:pt x="1822" y="20749"/>
                    </a:lnTo>
                    <a:cubicBezTo>
                      <a:pt x="1743" y="21006"/>
                      <a:pt x="1822" y="21323"/>
                      <a:pt x="1822" y="21580"/>
                    </a:cubicBezTo>
                    <a:cubicBezTo>
                      <a:pt x="1901" y="21917"/>
                      <a:pt x="1901" y="22313"/>
                      <a:pt x="1901" y="22729"/>
                    </a:cubicBezTo>
                    <a:cubicBezTo>
                      <a:pt x="1980" y="22412"/>
                      <a:pt x="1901" y="22075"/>
                      <a:pt x="1901" y="21739"/>
                    </a:cubicBezTo>
                    <a:cubicBezTo>
                      <a:pt x="1901" y="21501"/>
                      <a:pt x="1822" y="21244"/>
                      <a:pt x="1822" y="21006"/>
                    </a:cubicBezTo>
                    <a:cubicBezTo>
                      <a:pt x="1822" y="20927"/>
                      <a:pt x="1822" y="20749"/>
                      <a:pt x="1901" y="20669"/>
                    </a:cubicBezTo>
                    <a:lnTo>
                      <a:pt x="1901" y="20590"/>
                    </a:lnTo>
                    <a:lnTo>
                      <a:pt x="2159" y="20333"/>
                    </a:lnTo>
                    <a:lnTo>
                      <a:pt x="2159" y="20333"/>
                    </a:lnTo>
                    <a:cubicBezTo>
                      <a:pt x="1980" y="20669"/>
                      <a:pt x="1980" y="21006"/>
                      <a:pt x="1980" y="21323"/>
                    </a:cubicBezTo>
                    <a:cubicBezTo>
                      <a:pt x="2079" y="21580"/>
                      <a:pt x="2079" y="21818"/>
                      <a:pt x="2079" y="22075"/>
                    </a:cubicBezTo>
                    <a:cubicBezTo>
                      <a:pt x="2159" y="22234"/>
                      <a:pt x="2079" y="22412"/>
                      <a:pt x="2079" y="22491"/>
                    </a:cubicBezTo>
                    <a:cubicBezTo>
                      <a:pt x="1980" y="22570"/>
                      <a:pt x="1980" y="22650"/>
                      <a:pt x="1901" y="22729"/>
                    </a:cubicBezTo>
                    <a:cubicBezTo>
                      <a:pt x="1901" y="22729"/>
                      <a:pt x="1980" y="22808"/>
                      <a:pt x="2079" y="22808"/>
                    </a:cubicBezTo>
                    <a:lnTo>
                      <a:pt x="2159" y="22729"/>
                    </a:lnTo>
                    <a:cubicBezTo>
                      <a:pt x="2475" y="22313"/>
                      <a:pt x="2812" y="21917"/>
                      <a:pt x="3228" y="21501"/>
                    </a:cubicBezTo>
                    <a:lnTo>
                      <a:pt x="3228" y="21501"/>
                    </a:lnTo>
                    <a:cubicBezTo>
                      <a:pt x="2970" y="21996"/>
                      <a:pt x="2733" y="22491"/>
                      <a:pt x="2574" y="23065"/>
                    </a:cubicBezTo>
                    <a:cubicBezTo>
                      <a:pt x="2627" y="23065"/>
                      <a:pt x="2680" y="23065"/>
                      <a:pt x="2733" y="23089"/>
                    </a:cubicBezTo>
                    <a:lnTo>
                      <a:pt x="2733" y="23089"/>
                    </a:lnTo>
                    <a:lnTo>
                      <a:pt x="2733" y="23065"/>
                    </a:lnTo>
                    <a:lnTo>
                      <a:pt x="2733" y="22986"/>
                    </a:lnTo>
                    <a:lnTo>
                      <a:pt x="2733" y="22907"/>
                    </a:lnTo>
                    <a:cubicBezTo>
                      <a:pt x="2812" y="22907"/>
                      <a:pt x="2812" y="22986"/>
                      <a:pt x="2812" y="22986"/>
                    </a:cubicBezTo>
                    <a:lnTo>
                      <a:pt x="2970" y="22986"/>
                    </a:lnTo>
                    <a:cubicBezTo>
                      <a:pt x="2970" y="22907"/>
                      <a:pt x="2891" y="22907"/>
                      <a:pt x="2891" y="22907"/>
                    </a:cubicBezTo>
                    <a:lnTo>
                      <a:pt x="2812" y="22907"/>
                    </a:lnTo>
                    <a:lnTo>
                      <a:pt x="2812" y="22808"/>
                    </a:lnTo>
                    <a:lnTo>
                      <a:pt x="2812" y="22729"/>
                    </a:lnTo>
                    <a:cubicBezTo>
                      <a:pt x="2891" y="22808"/>
                      <a:pt x="2970" y="22808"/>
                      <a:pt x="3069" y="22808"/>
                    </a:cubicBezTo>
                    <a:cubicBezTo>
                      <a:pt x="3069" y="22808"/>
                      <a:pt x="2970" y="22907"/>
                      <a:pt x="2970" y="22986"/>
                    </a:cubicBezTo>
                    <a:cubicBezTo>
                      <a:pt x="2970" y="23065"/>
                      <a:pt x="2891" y="23145"/>
                      <a:pt x="2891" y="23224"/>
                    </a:cubicBezTo>
                    <a:lnTo>
                      <a:pt x="2970" y="23224"/>
                    </a:lnTo>
                    <a:cubicBezTo>
                      <a:pt x="3069" y="23065"/>
                      <a:pt x="3149" y="22907"/>
                      <a:pt x="3228" y="22650"/>
                    </a:cubicBezTo>
                    <a:lnTo>
                      <a:pt x="3228" y="23303"/>
                    </a:lnTo>
                    <a:cubicBezTo>
                      <a:pt x="3307" y="23402"/>
                      <a:pt x="3307" y="23402"/>
                      <a:pt x="3386" y="23402"/>
                    </a:cubicBezTo>
                    <a:lnTo>
                      <a:pt x="3386" y="23065"/>
                    </a:lnTo>
                    <a:cubicBezTo>
                      <a:pt x="3386" y="22907"/>
                      <a:pt x="3386" y="22729"/>
                      <a:pt x="3465" y="22570"/>
                    </a:cubicBezTo>
                    <a:cubicBezTo>
                      <a:pt x="3644" y="22075"/>
                      <a:pt x="3881" y="21739"/>
                      <a:pt x="4139" y="21422"/>
                    </a:cubicBezTo>
                    <a:cubicBezTo>
                      <a:pt x="4555" y="20828"/>
                      <a:pt x="5129" y="20333"/>
                      <a:pt x="5367" y="19679"/>
                    </a:cubicBezTo>
                    <a:lnTo>
                      <a:pt x="5367" y="19937"/>
                    </a:lnTo>
                    <a:cubicBezTo>
                      <a:pt x="4951" y="21085"/>
                      <a:pt x="3564" y="21917"/>
                      <a:pt x="3564" y="23145"/>
                    </a:cubicBezTo>
                    <a:lnTo>
                      <a:pt x="3564" y="23224"/>
                    </a:lnTo>
                    <a:cubicBezTo>
                      <a:pt x="3644" y="21917"/>
                      <a:pt x="4871" y="21244"/>
                      <a:pt x="5367" y="20174"/>
                    </a:cubicBezTo>
                    <a:lnTo>
                      <a:pt x="5367" y="20432"/>
                    </a:lnTo>
                    <a:lnTo>
                      <a:pt x="5367" y="20828"/>
                    </a:lnTo>
                    <a:cubicBezTo>
                      <a:pt x="5050" y="21818"/>
                      <a:pt x="3881" y="22570"/>
                      <a:pt x="3723" y="23640"/>
                    </a:cubicBezTo>
                    <a:lnTo>
                      <a:pt x="3802" y="23640"/>
                    </a:lnTo>
                    <a:cubicBezTo>
                      <a:pt x="3961" y="22650"/>
                      <a:pt x="4951" y="21996"/>
                      <a:pt x="5367" y="21006"/>
                    </a:cubicBezTo>
                    <a:lnTo>
                      <a:pt x="5367" y="21501"/>
                    </a:lnTo>
                    <a:lnTo>
                      <a:pt x="5367" y="21580"/>
                    </a:lnTo>
                    <a:lnTo>
                      <a:pt x="5367" y="21659"/>
                    </a:lnTo>
                    <a:cubicBezTo>
                      <a:pt x="5287" y="21739"/>
                      <a:pt x="5287" y="21917"/>
                      <a:pt x="5208" y="21996"/>
                    </a:cubicBezTo>
                    <a:cubicBezTo>
                      <a:pt x="5050" y="22234"/>
                      <a:pt x="4871" y="22412"/>
                      <a:pt x="4713" y="22570"/>
                    </a:cubicBezTo>
                    <a:cubicBezTo>
                      <a:pt x="4456" y="22986"/>
                      <a:pt x="4218" y="23303"/>
                      <a:pt x="4139" y="23798"/>
                    </a:cubicBezTo>
                    <a:cubicBezTo>
                      <a:pt x="4218" y="23303"/>
                      <a:pt x="4634" y="22907"/>
                      <a:pt x="4951" y="22491"/>
                    </a:cubicBezTo>
                    <a:cubicBezTo>
                      <a:pt x="5129" y="22234"/>
                      <a:pt x="5287" y="21996"/>
                      <a:pt x="5367" y="21739"/>
                    </a:cubicBezTo>
                    <a:cubicBezTo>
                      <a:pt x="5367" y="21818"/>
                      <a:pt x="5367" y="21818"/>
                      <a:pt x="5446" y="21917"/>
                    </a:cubicBezTo>
                    <a:cubicBezTo>
                      <a:pt x="5287" y="22650"/>
                      <a:pt x="4792" y="23303"/>
                      <a:pt x="4376" y="23976"/>
                    </a:cubicBezTo>
                    <a:cubicBezTo>
                      <a:pt x="4456" y="23976"/>
                      <a:pt x="4456" y="24056"/>
                      <a:pt x="4456" y="24056"/>
                    </a:cubicBezTo>
                    <a:cubicBezTo>
                      <a:pt x="4792" y="23402"/>
                      <a:pt x="5287" y="22808"/>
                      <a:pt x="5446" y="22155"/>
                    </a:cubicBezTo>
                    <a:lnTo>
                      <a:pt x="5446" y="22412"/>
                    </a:lnTo>
                    <a:cubicBezTo>
                      <a:pt x="5287" y="22986"/>
                      <a:pt x="4951" y="23561"/>
                      <a:pt x="4634" y="24135"/>
                    </a:cubicBezTo>
                    <a:lnTo>
                      <a:pt x="4713" y="24135"/>
                    </a:lnTo>
                    <a:cubicBezTo>
                      <a:pt x="4951" y="23640"/>
                      <a:pt x="5287" y="23145"/>
                      <a:pt x="5545" y="22570"/>
                    </a:cubicBezTo>
                    <a:lnTo>
                      <a:pt x="5545" y="22907"/>
                    </a:lnTo>
                    <a:cubicBezTo>
                      <a:pt x="5446" y="23402"/>
                      <a:pt x="5129" y="23798"/>
                      <a:pt x="4871" y="24293"/>
                    </a:cubicBezTo>
                    <a:lnTo>
                      <a:pt x="4951" y="24293"/>
                    </a:lnTo>
                    <a:cubicBezTo>
                      <a:pt x="4951" y="24214"/>
                      <a:pt x="4951" y="24214"/>
                      <a:pt x="5050" y="24135"/>
                    </a:cubicBezTo>
                    <a:cubicBezTo>
                      <a:pt x="5208" y="23719"/>
                      <a:pt x="5446" y="23402"/>
                      <a:pt x="5545" y="22986"/>
                    </a:cubicBezTo>
                    <a:cubicBezTo>
                      <a:pt x="5624" y="23145"/>
                      <a:pt x="5624" y="23224"/>
                      <a:pt x="5624" y="23402"/>
                    </a:cubicBezTo>
                    <a:cubicBezTo>
                      <a:pt x="5624" y="23719"/>
                      <a:pt x="5446" y="23976"/>
                      <a:pt x="5287" y="24293"/>
                    </a:cubicBezTo>
                    <a:cubicBezTo>
                      <a:pt x="5287" y="24392"/>
                      <a:pt x="5208" y="24471"/>
                      <a:pt x="5208" y="24551"/>
                    </a:cubicBezTo>
                    <a:lnTo>
                      <a:pt x="5287" y="24551"/>
                    </a:lnTo>
                    <a:cubicBezTo>
                      <a:pt x="5446" y="24214"/>
                      <a:pt x="5624" y="23897"/>
                      <a:pt x="5703" y="23561"/>
                    </a:cubicBezTo>
                    <a:cubicBezTo>
                      <a:pt x="5703" y="23719"/>
                      <a:pt x="5782" y="23798"/>
                      <a:pt x="5782" y="23976"/>
                    </a:cubicBezTo>
                    <a:cubicBezTo>
                      <a:pt x="5782" y="24214"/>
                      <a:pt x="5624" y="24471"/>
                      <a:pt x="5545" y="24788"/>
                    </a:cubicBezTo>
                    <a:lnTo>
                      <a:pt x="5624" y="24788"/>
                    </a:lnTo>
                    <a:cubicBezTo>
                      <a:pt x="5624" y="24709"/>
                      <a:pt x="5703" y="24551"/>
                      <a:pt x="5703" y="24471"/>
                    </a:cubicBezTo>
                    <a:cubicBezTo>
                      <a:pt x="5782" y="24392"/>
                      <a:pt x="5782" y="24293"/>
                      <a:pt x="5862" y="24135"/>
                    </a:cubicBezTo>
                    <a:lnTo>
                      <a:pt x="5862" y="24392"/>
                    </a:lnTo>
                    <a:lnTo>
                      <a:pt x="5862" y="24471"/>
                    </a:lnTo>
                    <a:lnTo>
                      <a:pt x="5862" y="24788"/>
                    </a:lnTo>
                    <a:cubicBezTo>
                      <a:pt x="5862" y="24788"/>
                      <a:pt x="5782" y="24887"/>
                      <a:pt x="5782" y="24966"/>
                    </a:cubicBezTo>
                    <a:lnTo>
                      <a:pt x="5862" y="25046"/>
                    </a:lnTo>
                    <a:cubicBezTo>
                      <a:pt x="5862" y="24966"/>
                      <a:pt x="5862" y="24788"/>
                      <a:pt x="5941" y="24709"/>
                    </a:cubicBezTo>
                    <a:cubicBezTo>
                      <a:pt x="6040" y="24709"/>
                      <a:pt x="6040" y="24788"/>
                      <a:pt x="6040" y="24788"/>
                    </a:cubicBezTo>
                    <a:lnTo>
                      <a:pt x="6040" y="25125"/>
                    </a:lnTo>
                    <a:lnTo>
                      <a:pt x="6040" y="25204"/>
                    </a:lnTo>
                    <a:cubicBezTo>
                      <a:pt x="6119" y="25204"/>
                      <a:pt x="6119" y="25204"/>
                      <a:pt x="6119" y="25283"/>
                    </a:cubicBezTo>
                    <a:lnTo>
                      <a:pt x="6119" y="25125"/>
                    </a:lnTo>
                    <a:lnTo>
                      <a:pt x="6119" y="25046"/>
                    </a:lnTo>
                    <a:cubicBezTo>
                      <a:pt x="6119" y="25125"/>
                      <a:pt x="6198" y="25204"/>
                      <a:pt x="6198" y="25283"/>
                    </a:cubicBezTo>
                    <a:lnTo>
                      <a:pt x="6436" y="25541"/>
                    </a:lnTo>
                    <a:lnTo>
                      <a:pt x="6436" y="25462"/>
                    </a:lnTo>
                    <a:cubicBezTo>
                      <a:pt x="6614" y="25620"/>
                      <a:pt x="6852" y="25778"/>
                      <a:pt x="7109" y="25957"/>
                    </a:cubicBezTo>
                    <a:cubicBezTo>
                      <a:pt x="7347" y="26115"/>
                      <a:pt x="7683" y="26273"/>
                      <a:pt x="7921" y="26531"/>
                    </a:cubicBezTo>
                    <a:cubicBezTo>
                      <a:pt x="8099" y="26689"/>
                      <a:pt x="8258" y="26947"/>
                      <a:pt x="8337" y="27105"/>
                    </a:cubicBezTo>
                    <a:lnTo>
                      <a:pt x="8337" y="27521"/>
                    </a:lnTo>
                    <a:cubicBezTo>
                      <a:pt x="8178" y="27184"/>
                      <a:pt x="7921" y="26947"/>
                      <a:pt x="7604" y="26689"/>
                    </a:cubicBezTo>
                    <a:lnTo>
                      <a:pt x="7455" y="26556"/>
                    </a:lnTo>
                    <a:lnTo>
                      <a:pt x="7455" y="26556"/>
                    </a:lnTo>
                    <a:cubicBezTo>
                      <a:pt x="7526" y="26627"/>
                      <a:pt x="7533" y="26698"/>
                      <a:pt x="7604" y="26769"/>
                    </a:cubicBezTo>
                    <a:cubicBezTo>
                      <a:pt x="7921" y="26947"/>
                      <a:pt x="8178" y="27264"/>
                      <a:pt x="8337" y="27600"/>
                    </a:cubicBezTo>
                    <a:lnTo>
                      <a:pt x="8337" y="27679"/>
                    </a:lnTo>
                    <a:cubicBezTo>
                      <a:pt x="8416" y="27679"/>
                      <a:pt x="8515" y="27759"/>
                      <a:pt x="8515" y="27858"/>
                    </a:cubicBezTo>
                    <a:lnTo>
                      <a:pt x="8515" y="27363"/>
                    </a:lnTo>
                    <a:lnTo>
                      <a:pt x="8515" y="27264"/>
                    </a:lnTo>
                    <a:cubicBezTo>
                      <a:pt x="8416" y="26947"/>
                      <a:pt x="8416" y="26610"/>
                      <a:pt x="8416" y="26372"/>
                    </a:cubicBezTo>
                    <a:cubicBezTo>
                      <a:pt x="8337" y="25778"/>
                      <a:pt x="8337" y="25283"/>
                      <a:pt x="8258" y="24709"/>
                    </a:cubicBezTo>
                    <a:cubicBezTo>
                      <a:pt x="8178" y="24630"/>
                      <a:pt x="8178" y="24551"/>
                      <a:pt x="8178" y="24471"/>
                    </a:cubicBezTo>
                    <a:cubicBezTo>
                      <a:pt x="7921" y="23402"/>
                      <a:pt x="7683" y="22313"/>
                      <a:pt x="7188" y="21323"/>
                    </a:cubicBezTo>
                    <a:lnTo>
                      <a:pt x="7188" y="21323"/>
                    </a:lnTo>
                    <a:cubicBezTo>
                      <a:pt x="8258" y="22570"/>
                      <a:pt x="9743" y="23402"/>
                      <a:pt x="11307" y="23976"/>
                    </a:cubicBezTo>
                    <a:cubicBezTo>
                      <a:pt x="11565" y="24056"/>
                      <a:pt x="11802" y="24135"/>
                      <a:pt x="11981" y="24214"/>
                    </a:cubicBezTo>
                    <a:cubicBezTo>
                      <a:pt x="12060" y="24214"/>
                      <a:pt x="12139" y="24135"/>
                      <a:pt x="12139" y="24056"/>
                    </a:cubicBezTo>
                    <a:cubicBezTo>
                      <a:pt x="11981" y="23402"/>
                      <a:pt x="11802" y="22650"/>
                      <a:pt x="11565" y="21996"/>
                    </a:cubicBezTo>
                    <a:cubicBezTo>
                      <a:pt x="11149" y="20828"/>
                      <a:pt x="10495" y="19679"/>
                      <a:pt x="9505" y="18947"/>
                    </a:cubicBezTo>
                    <a:cubicBezTo>
                      <a:pt x="9248" y="18689"/>
                      <a:pt x="8911" y="18452"/>
                      <a:pt x="8594" y="18273"/>
                    </a:cubicBezTo>
                    <a:lnTo>
                      <a:pt x="8594" y="18273"/>
                    </a:lnTo>
                    <a:cubicBezTo>
                      <a:pt x="8911" y="18451"/>
                      <a:pt x="9327" y="18451"/>
                      <a:pt x="9743" y="18531"/>
                    </a:cubicBezTo>
                    <a:cubicBezTo>
                      <a:pt x="9911" y="18570"/>
                      <a:pt x="10099" y="18590"/>
                      <a:pt x="10285" y="18590"/>
                    </a:cubicBezTo>
                    <a:cubicBezTo>
                      <a:pt x="10471" y="18590"/>
                      <a:pt x="10654" y="18570"/>
                      <a:pt x="10812" y="18531"/>
                    </a:cubicBezTo>
                    <a:lnTo>
                      <a:pt x="11386" y="18531"/>
                    </a:lnTo>
                    <a:cubicBezTo>
                      <a:pt x="11565" y="18531"/>
                      <a:pt x="11723" y="18451"/>
                      <a:pt x="11882" y="18451"/>
                    </a:cubicBezTo>
                    <a:cubicBezTo>
                      <a:pt x="11981" y="18531"/>
                      <a:pt x="11981" y="18610"/>
                      <a:pt x="12060" y="18689"/>
                    </a:cubicBezTo>
                    <a:cubicBezTo>
                      <a:pt x="12297" y="18848"/>
                      <a:pt x="12476" y="19026"/>
                      <a:pt x="12713" y="19105"/>
                    </a:cubicBezTo>
                    <a:cubicBezTo>
                      <a:pt x="13050" y="19263"/>
                      <a:pt x="13367" y="19263"/>
                      <a:pt x="13703" y="19442"/>
                    </a:cubicBezTo>
                    <a:cubicBezTo>
                      <a:pt x="14040" y="19521"/>
                      <a:pt x="14357" y="19679"/>
                      <a:pt x="14535" y="20016"/>
                    </a:cubicBezTo>
                    <a:cubicBezTo>
                      <a:pt x="14614" y="20333"/>
                      <a:pt x="14614" y="20669"/>
                      <a:pt x="14614" y="21006"/>
                    </a:cubicBezTo>
                    <a:cubicBezTo>
                      <a:pt x="14614" y="21659"/>
                      <a:pt x="14693" y="22313"/>
                      <a:pt x="14951" y="22808"/>
                    </a:cubicBezTo>
                    <a:cubicBezTo>
                      <a:pt x="15268" y="23402"/>
                      <a:pt x="15842" y="23561"/>
                      <a:pt x="16436" y="23798"/>
                    </a:cubicBezTo>
                    <a:cubicBezTo>
                      <a:pt x="16753" y="23976"/>
                      <a:pt x="17090" y="24135"/>
                      <a:pt x="17248" y="24392"/>
                    </a:cubicBezTo>
                    <a:cubicBezTo>
                      <a:pt x="17505" y="24630"/>
                      <a:pt x="17664" y="24966"/>
                      <a:pt x="17743" y="25283"/>
                    </a:cubicBezTo>
                    <a:cubicBezTo>
                      <a:pt x="17822" y="25957"/>
                      <a:pt x="17743" y="26689"/>
                      <a:pt x="17743" y="27363"/>
                    </a:cubicBezTo>
                    <a:cubicBezTo>
                      <a:pt x="17743" y="27679"/>
                      <a:pt x="17664" y="28016"/>
                      <a:pt x="17822" y="28353"/>
                    </a:cubicBezTo>
                    <a:cubicBezTo>
                      <a:pt x="17921" y="28590"/>
                      <a:pt x="18080" y="28749"/>
                      <a:pt x="18317" y="28848"/>
                    </a:cubicBezTo>
                    <a:cubicBezTo>
                      <a:pt x="18490" y="28917"/>
                      <a:pt x="18667" y="28946"/>
                      <a:pt x="18847" y="28946"/>
                    </a:cubicBezTo>
                    <a:cubicBezTo>
                      <a:pt x="19284" y="28946"/>
                      <a:pt x="19732" y="28773"/>
                      <a:pt x="20139" y="28590"/>
                    </a:cubicBezTo>
                    <a:cubicBezTo>
                      <a:pt x="21288" y="27858"/>
                      <a:pt x="22377" y="26769"/>
                      <a:pt x="22773" y="25382"/>
                    </a:cubicBezTo>
                    <a:cubicBezTo>
                      <a:pt x="22872" y="24887"/>
                      <a:pt x="22951" y="24214"/>
                      <a:pt x="22773" y="23719"/>
                    </a:cubicBezTo>
                    <a:cubicBezTo>
                      <a:pt x="22614" y="23145"/>
                      <a:pt x="22199" y="22650"/>
                      <a:pt x="21882" y="22155"/>
                    </a:cubicBezTo>
                    <a:cubicBezTo>
                      <a:pt x="21466" y="21739"/>
                      <a:pt x="21129" y="21164"/>
                      <a:pt x="21050" y="20511"/>
                    </a:cubicBezTo>
                    <a:cubicBezTo>
                      <a:pt x="21050" y="19937"/>
                      <a:pt x="21129" y="19343"/>
                      <a:pt x="20793" y="18768"/>
                    </a:cubicBezTo>
                    <a:cubicBezTo>
                      <a:pt x="20555" y="18451"/>
                      <a:pt x="20139" y="18194"/>
                      <a:pt x="19802" y="17956"/>
                    </a:cubicBezTo>
                    <a:lnTo>
                      <a:pt x="19802" y="17956"/>
                    </a:lnTo>
                    <a:cubicBezTo>
                      <a:pt x="20060" y="18036"/>
                      <a:pt x="20298" y="18036"/>
                      <a:pt x="20555" y="18115"/>
                    </a:cubicBezTo>
                    <a:cubicBezTo>
                      <a:pt x="21882" y="18273"/>
                      <a:pt x="23268" y="18194"/>
                      <a:pt x="24515" y="18610"/>
                    </a:cubicBezTo>
                    <a:cubicBezTo>
                      <a:pt x="24595" y="19105"/>
                      <a:pt x="24674" y="19679"/>
                      <a:pt x="25011" y="20095"/>
                    </a:cubicBezTo>
                    <a:cubicBezTo>
                      <a:pt x="25135" y="20360"/>
                      <a:pt x="25469" y="20662"/>
                      <a:pt x="25809" y="20662"/>
                    </a:cubicBezTo>
                    <a:cubicBezTo>
                      <a:pt x="25900" y="20662"/>
                      <a:pt x="25992" y="20641"/>
                      <a:pt x="26080" y="20590"/>
                    </a:cubicBezTo>
                    <a:cubicBezTo>
                      <a:pt x="26238" y="20511"/>
                      <a:pt x="26337" y="20333"/>
                      <a:pt x="26337" y="20253"/>
                    </a:cubicBezTo>
                    <a:cubicBezTo>
                      <a:pt x="26377" y="20293"/>
                      <a:pt x="26417" y="20313"/>
                      <a:pt x="26446" y="20313"/>
                    </a:cubicBezTo>
                    <a:cubicBezTo>
                      <a:pt x="26476" y="20313"/>
                      <a:pt x="26496" y="20293"/>
                      <a:pt x="26496" y="20253"/>
                    </a:cubicBezTo>
                    <a:cubicBezTo>
                      <a:pt x="26417" y="20016"/>
                      <a:pt x="26417" y="19758"/>
                      <a:pt x="26417" y="19521"/>
                    </a:cubicBezTo>
                    <a:cubicBezTo>
                      <a:pt x="26496" y="18531"/>
                      <a:pt x="26832" y="17620"/>
                      <a:pt x="27327" y="16709"/>
                    </a:cubicBezTo>
                    <a:cubicBezTo>
                      <a:pt x="27822" y="15976"/>
                      <a:pt x="28476" y="15144"/>
                      <a:pt x="28219" y="14154"/>
                    </a:cubicBezTo>
                    <a:cubicBezTo>
                      <a:pt x="28139" y="13818"/>
                      <a:pt x="27902" y="13501"/>
                      <a:pt x="27644" y="13243"/>
                    </a:cubicBezTo>
                    <a:cubicBezTo>
                      <a:pt x="27407" y="13006"/>
                      <a:pt x="27070" y="12748"/>
                      <a:pt x="26991" y="12412"/>
                    </a:cubicBezTo>
                    <a:cubicBezTo>
                      <a:pt x="26832" y="11917"/>
                      <a:pt x="27149" y="11600"/>
                      <a:pt x="27327" y="11184"/>
                    </a:cubicBezTo>
                    <a:cubicBezTo>
                      <a:pt x="27486" y="10768"/>
                      <a:pt x="27407" y="10352"/>
                      <a:pt x="27228" y="10035"/>
                    </a:cubicBezTo>
                    <a:cubicBezTo>
                      <a:pt x="26832" y="9204"/>
                      <a:pt x="25842" y="8946"/>
                      <a:pt x="24931" y="8867"/>
                    </a:cubicBezTo>
                    <a:lnTo>
                      <a:pt x="24100" y="8867"/>
                    </a:lnTo>
                    <a:lnTo>
                      <a:pt x="24179" y="8788"/>
                    </a:lnTo>
                    <a:cubicBezTo>
                      <a:pt x="24753" y="8451"/>
                      <a:pt x="25090" y="7719"/>
                      <a:pt x="25011" y="6966"/>
                    </a:cubicBezTo>
                    <a:cubicBezTo>
                      <a:pt x="25011" y="6649"/>
                      <a:pt x="24753" y="6313"/>
                      <a:pt x="24595" y="5976"/>
                    </a:cubicBezTo>
                    <a:cubicBezTo>
                      <a:pt x="24436" y="5738"/>
                      <a:pt x="24357" y="5580"/>
                      <a:pt x="24258" y="5322"/>
                    </a:cubicBezTo>
                    <a:cubicBezTo>
                      <a:pt x="24258" y="5164"/>
                      <a:pt x="24179" y="4986"/>
                      <a:pt x="24179" y="4827"/>
                    </a:cubicBezTo>
                    <a:cubicBezTo>
                      <a:pt x="24179" y="4174"/>
                      <a:pt x="24258" y="3342"/>
                      <a:pt x="23684" y="3006"/>
                    </a:cubicBezTo>
                    <a:cubicBezTo>
                      <a:pt x="23367" y="2768"/>
                      <a:pt x="22951" y="2768"/>
                      <a:pt x="22614" y="2689"/>
                    </a:cubicBezTo>
                    <a:cubicBezTo>
                      <a:pt x="22199" y="2689"/>
                      <a:pt x="21882" y="2510"/>
                      <a:pt x="21624" y="2194"/>
                    </a:cubicBezTo>
                    <a:cubicBezTo>
                      <a:pt x="21208" y="1699"/>
                      <a:pt x="21208" y="867"/>
                      <a:pt x="20713" y="372"/>
                    </a:cubicBezTo>
                    <a:cubicBezTo>
                      <a:pt x="20505" y="124"/>
                      <a:pt x="20218" y="0"/>
                      <a:pt x="199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3"/>
              <p:cNvSpPr/>
              <p:nvPr/>
            </p:nvSpPr>
            <p:spPr>
              <a:xfrm rot="5633790">
                <a:off x="7453268" y="3836580"/>
                <a:ext cx="4018928" cy="3990320"/>
              </a:xfrm>
              <a:custGeom>
                <a:avLst/>
                <a:gdLst/>
                <a:ahLst/>
                <a:cxnLst/>
                <a:rect l="l" t="t" r="r" b="b"/>
                <a:pathLst>
                  <a:path w="48834" h="48497" extrusionOk="0">
                    <a:moveTo>
                      <a:pt x="10397" y="1901"/>
                    </a:moveTo>
                    <a:lnTo>
                      <a:pt x="10397" y="1901"/>
                    </a:lnTo>
                    <a:cubicBezTo>
                      <a:pt x="10397" y="1901"/>
                      <a:pt x="10397" y="1901"/>
                      <a:pt x="10397" y="1901"/>
                    </a:cubicBezTo>
                    <a:close/>
                    <a:moveTo>
                      <a:pt x="10971" y="1980"/>
                    </a:moveTo>
                    <a:lnTo>
                      <a:pt x="10971" y="1980"/>
                    </a:lnTo>
                    <a:cubicBezTo>
                      <a:pt x="10971" y="1980"/>
                      <a:pt x="10971" y="1980"/>
                      <a:pt x="10971" y="1980"/>
                    </a:cubicBezTo>
                    <a:cubicBezTo>
                      <a:pt x="11003" y="2064"/>
                      <a:pt x="11028" y="2148"/>
                      <a:pt x="11050" y="2232"/>
                    </a:cubicBezTo>
                    <a:lnTo>
                      <a:pt x="11050" y="2232"/>
                    </a:lnTo>
                    <a:cubicBezTo>
                      <a:pt x="11050" y="2201"/>
                      <a:pt x="11050" y="2170"/>
                      <a:pt x="11050" y="2139"/>
                    </a:cubicBezTo>
                    <a:cubicBezTo>
                      <a:pt x="11024" y="2086"/>
                      <a:pt x="10997" y="2033"/>
                      <a:pt x="10971" y="1980"/>
                    </a:cubicBezTo>
                    <a:close/>
                    <a:moveTo>
                      <a:pt x="7842" y="337"/>
                    </a:moveTo>
                    <a:lnTo>
                      <a:pt x="7842" y="337"/>
                    </a:lnTo>
                    <a:cubicBezTo>
                      <a:pt x="8496" y="495"/>
                      <a:pt x="9149" y="752"/>
                      <a:pt x="9822" y="990"/>
                    </a:cubicBezTo>
                    <a:lnTo>
                      <a:pt x="9902" y="990"/>
                    </a:lnTo>
                    <a:cubicBezTo>
                      <a:pt x="9902" y="1069"/>
                      <a:pt x="9981" y="1069"/>
                      <a:pt x="9981" y="1069"/>
                    </a:cubicBezTo>
                    <a:cubicBezTo>
                      <a:pt x="9981" y="1149"/>
                      <a:pt x="10060" y="1248"/>
                      <a:pt x="10060" y="1248"/>
                    </a:cubicBezTo>
                    <a:cubicBezTo>
                      <a:pt x="10139" y="1327"/>
                      <a:pt x="10139" y="1327"/>
                      <a:pt x="10139" y="1406"/>
                    </a:cubicBezTo>
                    <a:cubicBezTo>
                      <a:pt x="10218" y="1485"/>
                      <a:pt x="10218" y="1564"/>
                      <a:pt x="10218" y="1564"/>
                    </a:cubicBezTo>
                    <a:lnTo>
                      <a:pt x="10317" y="1564"/>
                    </a:lnTo>
                    <a:lnTo>
                      <a:pt x="10218" y="1485"/>
                    </a:lnTo>
                    <a:lnTo>
                      <a:pt x="10218" y="1327"/>
                    </a:lnTo>
                    <a:cubicBezTo>
                      <a:pt x="10139" y="1327"/>
                      <a:pt x="10139" y="1248"/>
                      <a:pt x="10060" y="1149"/>
                    </a:cubicBezTo>
                    <a:cubicBezTo>
                      <a:pt x="10060" y="1069"/>
                      <a:pt x="9981" y="1069"/>
                      <a:pt x="9981" y="990"/>
                    </a:cubicBezTo>
                    <a:lnTo>
                      <a:pt x="9981" y="990"/>
                    </a:lnTo>
                    <a:cubicBezTo>
                      <a:pt x="10060" y="1069"/>
                      <a:pt x="10139" y="1069"/>
                      <a:pt x="10317" y="1149"/>
                    </a:cubicBezTo>
                    <a:cubicBezTo>
                      <a:pt x="10397" y="1327"/>
                      <a:pt x="10476" y="1406"/>
                      <a:pt x="10555" y="1564"/>
                    </a:cubicBezTo>
                    <a:cubicBezTo>
                      <a:pt x="10634" y="1743"/>
                      <a:pt x="10634" y="1822"/>
                      <a:pt x="10713" y="1980"/>
                    </a:cubicBezTo>
                    <a:cubicBezTo>
                      <a:pt x="10713" y="2238"/>
                      <a:pt x="10812" y="2475"/>
                      <a:pt x="10812" y="2634"/>
                    </a:cubicBezTo>
                    <a:cubicBezTo>
                      <a:pt x="10713" y="2555"/>
                      <a:pt x="10634" y="2475"/>
                      <a:pt x="10555" y="2396"/>
                    </a:cubicBezTo>
                    <a:lnTo>
                      <a:pt x="10555" y="2317"/>
                    </a:lnTo>
                    <a:cubicBezTo>
                      <a:pt x="10555" y="2317"/>
                      <a:pt x="10555" y="2238"/>
                      <a:pt x="10476" y="2238"/>
                    </a:cubicBezTo>
                    <a:lnTo>
                      <a:pt x="10476" y="2139"/>
                    </a:lnTo>
                    <a:cubicBezTo>
                      <a:pt x="10476" y="2059"/>
                      <a:pt x="10397" y="1980"/>
                      <a:pt x="10397" y="1901"/>
                    </a:cubicBezTo>
                    <a:lnTo>
                      <a:pt x="10397" y="2139"/>
                    </a:lnTo>
                    <a:cubicBezTo>
                      <a:pt x="10397" y="2146"/>
                      <a:pt x="10397" y="2152"/>
                      <a:pt x="10398" y="2159"/>
                    </a:cubicBezTo>
                    <a:lnTo>
                      <a:pt x="10398" y="2159"/>
                    </a:lnTo>
                    <a:cubicBezTo>
                      <a:pt x="9763" y="1525"/>
                      <a:pt x="9034" y="1053"/>
                      <a:pt x="8159" y="653"/>
                    </a:cubicBezTo>
                    <a:cubicBezTo>
                      <a:pt x="8080" y="574"/>
                      <a:pt x="7921" y="416"/>
                      <a:pt x="7842" y="337"/>
                    </a:cubicBezTo>
                    <a:close/>
                    <a:moveTo>
                      <a:pt x="8337" y="752"/>
                    </a:moveTo>
                    <a:lnTo>
                      <a:pt x="8337" y="752"/>
                    </a:lnTo>
                    <a:cubicBezTo>
                      <a:pt x="8733" y="990"/>
                      <a:pt x="9149" y="1248"/>
                      <a:pt x="9565" y="1564"/>
                    </a:cubicBezTo>
                    <a:cubicBezTo>
                      <a:pt x="9644" y="1644"/>
                      <a:pt x="9822" y="1743"/>
                      <a:pt x="9902" y="1822"/>
                    </a:cubicBezTo>
                    <a:lnTo>
                      <a:pt x="9723" y="1822"/>
                    </a:lnTo>
                    <a:cubicBezTo>
                      <a:pt x="9723" y="1822"/>
                      <a:pt x="9822" y="1822"/>
                      <a:pt x="9902" y="1901"/>
                    </a:cubicBezTo>
                    <a:lnTo>
                      <a:pt x="9981" y="1980"/>
                    </a:lnTo>
                    <a:lnTo>
                      <a:pt x="10060" y="1980"/>
                    </a:lnTo>
                    <a:cubicBezTo>
                      <a:pt x="10084" y="2005"/>
                      <a:pt x="10111" y="2031"/>
                      <a:pt x="10139" y="2059"/>
                    </a:cubicBezTo>
                    <a:lnTo>
                      <a:pt x="9981" y="2059"/>
                    </a:lnTo>
                    <a:cubicBezTo>
                      <a:pt x="10060" y="2139"/>
                      <a:pt x="10060" y="2139"/>
                      <a:pt x="10139" y="2139"/>
                    </a:cubicBezTo>
                    <a:lnTo>
                      <a:pt x="10139" y="2059"/>
                    </a:lnTo>
                    <a:lnTo>
                      <a:pt x="10139" y="2059"/>
                    </a:lnTo>
                    <a:cubicBezTo>
                      <a:pt x="10295" y="2215"/>
                      <a:pt x="10500" y="2420"/>
                      <a:pt x="10634" y="2555"/>
                    </a:cubicBezTo>
                    <a:cubicBezTo>
                      <a:pt x="10634" y="2555"/>
                      <a:pt x="10555" y="2555"/>
                      <a:pt x="10476" y="2475"/>
                    </a:cubicBezTo>
                    <a:cubicBezTo>
                      <a:pt x="10397" y="2475"/>
                      <a:pt x="10218" y="2396"/>
                      <a:pt x="10139" y="2396"/>
                    </a:cubicBezTo>
                    <a:cubicBezTo>
                      <a:pt x="9974" y="2396"/>
                      <a:pt x="9800" y="2396"/>
                      <a:pt x="9656" y="2370"/>
                    </a:cubicBezTo>
                    <a:lnTo>
                      <a:pt x="9656" y="2370"/>
                    </a:lnTo>
                    <a:cubicBezTo>
                      <a:pt x="9746" y="2403"/>
                      <a:pt x="9868" y="2419"/>
                      <a:pt x="9981" y="2475"/>
                    </a:cubicBezTo>
                    <a:cubicBezTo>
                      <a:pt x="10139" y="2475"/>
                      <a:pt x="10317" y="2475"/>
                      <a:pt x="10397" y="2555"/>
                    </a:cubicBezTo>
                    <a:cubicBezTo>
                      <a:pt x="10476" y="2555"/>
                      <a:pt x="10555" y="2555"/>
                      <a:pt x="10634" y="2634"/>
                    </a:cubicBezTo>
                    <a:cubicBezTo>
                      <a:pt x="10713" y="2634"/>
                      <a:pt x="10713" y="2733"/>
                      <a:pt x="10812" y="2733"/>
                    </a:cubicBezTo>
                    <a:cubicBezTo>
                      <a:pt x="10812" y="2755"/>
                      <a:pt x="10818" y="2770"/>
                      <a:pt x="10827" y="2782"/>
                    </a:cubicBezTo>
                    <a:lnTo>
                      <a:pt x="10827" y="2782"/>
                    </a:lnTo>
                    <a:cubicBezTo>
                      <a:pt x="10494" y="2645"/>
                      <a:pt x="10034" y="2722"/>
                      <a:pt x="9644" y="2555"/>
                    </a:cubicBezTo>
                    <a:cubicBezTo>
                      <a:pt x="9644" y="2486"/>
                      <a:pt x="9585" y="2418"/>
                      <a:pt x="9569" y="2349"/>
                    </a:cubicBezTo>
                    <a:lnTo>
                      <a:pt x="9569" y="2349"/>
                    </a:lnTo>
                    <a:cubicBezTo>
                      <a:pt x="9596" y="2357"/>
                      <a:pt x="9625" y="2364"/>
                      <a:pt x="9656" y="2370"/>
                    </a:cubicBezTo>
                    <a:lnTo>
                      <a:pt x="9656" y="2370"/>
                    </a:lnTo>
                    <a:cubicBezTo>
                      <a:pt x="9619" y="2356"/>
                      <a:pt x="9588" y="2340"/>
                      <a:pt x="9565" y="2317"/>
                    </a:cubicBezTo>
                    <a:lnTo>
                      <a:pt x="9565" y="2317"/>
                    </a:lnTo>
                    <a:cubicBezTo>
                      <a:pt x="9565" y="2328"/>
                      <a:pt x="9566" y="2338"/>
                      <a:pt x="9569" y="2349"/>
                    </a:cubicBezTo>
                    <a:lnTo>
                      <a:pt x="9569" y="2349"/>
                    </a:lnTo>
                    <a:cubicBezTo>
                      <a:pt x="9539" y="2340"/>
                      <a:pt x="9511" y="2330"/>
                      <a:pt x="9486" y="2317"/>
                    </a:cubicBezTo>
                    <a:cubicBezTo>
                      <a:pt x="9406" y="2139"/>
                      <a:pt x="9327" y="2059"/>
                      <a:pt x="9228" y="1901"/>
                    </a:cubicBezTo>
                    <a:lnTo>
                      <a:pt x="9228" y="1901"/>
                    </a:lnTo>
                    <a:cubicBezTo>
                      <a:pt x="9406" y="1980"/>
                      <a:pt x="9486" y="1980"/>
                      <a:pt x="9565" y="1980"/>
                    </a:cubicBezTo>
                    <a:cubicBezTo>
                      <a:pt x="9644" y="1980"/>
                      <a:pt x="9723" y="2059"/>
                      <a:pt x="9822" y="2059"/>
                    </a:cubicBezTo>
                    <a:lnTo>
                      <a:pt x="9902" y="2059"/>
                    </a:lnTo>
                    <a:cubicBezTo>
                      <a:pt x="9822" y="1980"/>
                      <a:pt x="9723" y="1980"/>
                      <a:pt x="9644" y="1980"/>
                    </a:cubicBezTo>
                    <a:cubicBezTo>
                      <a:pt x="9565" y="1980"/>
                      <a:pt x="9486" y="1901"/>
                      <a:pt x="9406" y="1901"/>
                    </a:cubicBezTo>
                    <a:lnTo>
                      <a:pt x="9228" y="1901"/>
                    </a:lnTo>
                    <a:cubicBezTo>
                      <a:pt x="9149" y="1822"/>
                      <a:pt x="9149" y="1743"/>
                      <a:pt x="9070" y="1743"/>
                    </a:cubicBezTo>
                    <a:lnTo>
                      <a:pt x="9327" y="1743"/>
                    </a:lnTo>
                    <a:cubicBezTo>
                      <a:pt x="9486" y="1743"/>
                      <a:pt x="9565" y="1822"/>
                      <a:pt x="9723" y="1822"/>
                    </a:cubicBezTo>
                    <a:cubicBezTo>
                      <a:pt x="9644" y="1743"/>
                      <a:pt x="9565" y="1743"/>
                      <a:pt x="9406" y="1743"/>
                    </a:cubicBezTo>
                    <a:cubicBezTo>
                      <a:pt x="9327" y="1644"/>
                      <a:pt x="9149" y="1644"/>
                      <a:pt x="9070" y="1644"/>
                    </a:cubicBezTo>
                    <a:cubicBezTo>
                      <a:pt x="8832" y="1327"/>
                      <a:pt x="8575" y="1069"/>
                      <a:pt x="8337" y="752"/>
                    </a:cubicBezTo>
                    <a:close/>
                    <a:moveTo>
                      <a:pt x="9723" y="2634"/>
                    </a:moveTo>
                    <a:cubicBezTo>
                      <a:pt x="10139" y="2733"/>
                      <a:pt x="10713" y="2634"/>
                      <a:pt x="11050" y="3050"/>
                    </a:cubicBezTo>
                    <a:cubicBezTo>
                      <a:pt x="11129" y="3129"/>
                      <a:pt x="11129" y="3228"/>
                      <a:pt x="11209" y="3307"/>
                    </a:cubicBezTo>
                    <a:cubicBezTo>
                      <a:pt x="11050" y="3228"/>
                      <a:pt x="10892" y="3129"/>
                      <a:pt x="10634" y="3129"/>
                    </a:cubicBezTo>
                    <a:cubicBezTo>
                      <a:pt x="10476" y="3129"/>
                      <a:pt x="10317" y="3129"/>
                      <a:pt x="10139" y="3050"/>
                    </a:cubicBezTo>
                    <a:lnTo>
                      <a:pt x="9981" y="3050"/>
                    </a:lnTo>
                    <a:cubicBezTo>
                      <a:pt x="9902" y="2891"/>
                      <a:pt x="9822" y="2733"/>
                      <a:pt x="9723" y="2634"/>
                    </a:cubicBezTo>
                    <a:close/>
                    <a:moveTo>
                      <a:pt x="10060" y="3050"/>
                    </a:moveTo>
                    <a:lnTo>
                      <a:pt x="10060" y="3050"/>
                    </a:lnTo>
                    <a:cubicBezTo>
                      <a:pt x="10139" y="3129"/>
                      <a:pt x="10317" y="3129"/>
                      <a:pt x="10476" y="3228"/>
                    </a:cubicBezTo>
                    <a:cubicBezTo>
                      <a:pt x="10812" y="3228"/>
                      <a:pt x="11129" y="3228"/>
                      <a:pt x="11308" y="3386"/>
                    </a:cubicBezTo>
                    <a:cubicBezTo>
                      <a:pt x="11387" y="3465"/>
                      <a:pt x="11387" y="3545"/>
                      <a:pt x="11466" y="3545"/>
                    </a:cubicBezTo>
                    <a:cubicBezTo>
                      <a:pt x="11387" y="3545"/>
                      <a:pt x="11387" y="3545"/>
                      <a:pt x="11308" y="3465"/>
                    </a:cubicBezTo>
                    <a:cubicBezTo>
                      <a:pt x="11129" y="3386"/>
                      <a:pt x="11050" y="3386"/>
                      <a:pt x="10892" y="3307"/>
                    </a:cubicBezTo>
                    <a:lnTo>
                      <a:pt x="10397" y="3307"/>
                    </a:lnTo>
                    <a:cubicBezTo>
                      <a:pt x="10317" y="3307"/>
                      <a:pt x="10218" y="3228"/>
                      <a:pt x="10139" y="3228"/>
                    </a:cubicBezTo>
                    <a:cubicBezTo>
                      <a:pt x="10060" y="3129"/>
                      <a:pt x="10060" y="3129"/>
                      <a:pt x="10060" y="3050"/>
                    </a:cubicBezTo>
                    <a:close/>
                    <a:moveTo>
                      <a:pt x="10454" y="1247"/>
                    </a:moveTo>
                    <a:cubicBezTo>
                      <a:pt x="10461" y="1248"/>
                      <a:pt x="10468" y="1248"/>
                      <a:pt x="10476" y="1248"/>
                    </a:cubicBezTo>
                    <a:cubicBezTo>
                      <a:pt x="10476" y="1248"/>
                      <a:pt x="10555" y="1327"/>
                      <a:pt x="10634" y="1327"/>
                    </a:cubicBezTo>
                    <a:cubicBezTo>
                      <a:pt x="10713" y="1406"/>
                      <a:pt x="10812" y="1564"/>
                      <a:pt x="10812" y="1644"/>
                    </a:cubicBezTo>
                    <a:cubicBezTo>
                      <a:pt x="10865" y="1762"/>
                      <a:pt x="10918" y="1872"/>
                      <a:pt x="10971" y="1980"/>
                    </a:cubicBezTo>
                    <a:lnTo>
                      <a:pt x="10971" y="1980"/>
                    </a:lnTo>
                    <a:cubicBezTo>
                      <a:pt x="10970" y="1821"/>
                      <a:pt x="10812" y="1564"/>
                      <a:pt x="10713" y="1406"/>
                    </a:cubicBezTo>
                    <a:lnTo>
                      <a:pt x="10713" y="1327"/>
                    </a:lnTo>
                    <a:cubicBezTo>
                      <a:pt x="10812" y="1406"/>
                      <a:pt x="10971" y="1485"/>
                      <a:pt x="11129" y="1564"/>
                    </a:cubicBezTo>
                    <a:cubicBezTo>
                      <a:pt x="11545" y="1901"/>
                      <a:pt x="11545" y="2475"/>
                      <a:pt x="11624" y="2970"/>
                    </a:cubicBezTo>
                    <a:cubicBezTo>
                      <a:pt x="11624" y="3010"/>
                      <a:pt x="11644" y="3030"/>
                      <a:pt x="11664" y="3030"/>
                    </a:cubicBezTo>
                    <a:cubicBezTo>
                      <a:pt x="11684" y="3030"/>
                      <a:pt x="11704" y="3010"/>
                      <a:pt x="11704" y="2970"/>
                    </a:cubicBezTo>
                    <a:cubicBezTo>
                      <a:pt x="11624" y="2555"/>
                      <a:pt x="11545" y="1980"/>
                      <a:pt x="11209" y="1564"/>
                    </a:cubicBezTo>
                    <a:lnTo>
                      <a:pt x="11209" y="1564"/>
                    </a:lnTo>
                    <a:cubicBezTo>
                      <a:pt x="11308" y="1644"/>
                      <a:pt x="11387" y="1644"/>
                      <a:pt x="11466" y="1743"/>
                    </a:cubicBezTo>
                    <a:cubicBezTo>
                      <a:pt x="11704" y="2139"/>
                      <a:pt x="11882" y="2555"/>
                      <a:pt x="11882" y="3050"/>
                    </a:cubicBezTo>
                    <a:cubicBezTo>
                      <a:pt x="11882" y="3386"/>
                      <a:pt x="11803" y="3723"/>
                      <a:pt x="11882" y="4119"/>
                    </a:cubicBezTo>
                    <a:cubicBezTo>
                      <a:pt x="11803" y="3960"/>
                      <a:pt x="11704" y="3881"/>
                      <a:pt x="11704" y="3802"/>
                    </a:cubicBezTo>
                    <a:lnTo>
                      <a:pt x="11704" y="3723"/>
                    </a:lnTo>
                    <a:lnTo>
                      <a:pt x="11624" y="3723"/>
                    </a:lnTo>
                    <a:lnTo>
                      <a:pt x="11624" y="3465"/>
                    </a:lnTo>
                    <a:lnTo>
                      <a:pt x="11545" y="3465"/>
                    </a:lnTo>
                    <a:cubicBezTo>
                      <a:pt x="11545" y="3494"/>
                      <a:pt x="11545" y="3523"/>
                      <a:pt x="11549" y="3548"/>
                    </a:cubicBezTo>
                    <a:lnTo>
                      <a:pt x="11549" y="3548"/>
                    </a:lnTo>
                    <a:cubicBezTo>
                      <a:pt x="11439" y="3436"/>
                      <a:pt x="11373" y="3359"/>
                      <a:pt x="11308" y="3228"/>
                    </a:cubicBezTo>
                    <a:cubicBezTo>
                      <a:pt x="11165" y="2896"/>
                      <a:pt x="11137" y="2564"/>
                      <a:pt x="11050" y="2232"/>
                    </a:cubicBezTo>
                    <a:lnTo>
                      <a:pt x="11050" y="2232"/>
                    </a:lnTo>
                    <a:cubicBezTo>
                      <a:pt x="11051" y="2502"/>
                      <a:pt x="11056" y="2766"/>
                      <a:pt x="11107" y="2973"/>
                    </a:cubicBezTo>
                    <a:lnTo>
                      <a:pt x="11107" y="2973"/>
                    </a:lnTo>
                    <a:cubicBezTo>
                      <a:pt x="11078" y="2919"/>
                      <a:pt x="11025" y="2866"/>
                      <a:pt x="10971" y="2812"/>
                    </a:cubicBezTo>
                    <a:cubicBezTo>
                      <a:pt x="10812" y="2475"/>
                      <a:pt x="10812" y="2139"/>
                      <a:pt x="10713" y="1901"/>
                    </a:cubicBezTo>
                    <a:cubicBezTo>
                      <a:pt x="10644" y="1677"/>
                      <a:pt x="10576" y="1468"/>
                      <a:pt x="10454" y="1247"/>
                    </a:cubicBezTo>
                    <a:close/>
                    <a:moveTo>
                      <a:pt x="18555" y="4119"/>
                    </a:moveTo>
                    <a:cubicBezTo>
                      <a:pt x="18612" y="4190"/>
                      <a:pt x="18719" y="4250"/>
                      <a:pt x="18804" y="4250"/>
                    </a:cubicBezTo>
                    <a:cubicBezTo>
                      <a:pt x="18839" y="4250"/>
                      <a:pt x="18869" y="4241"/>
                      <a:pt x="18892" y="4218"/>
                    </a:cubicBezTo>
                    <a:lnTo>
                      <a:pt x="18733" y="4218"/>
                    </a:lnTo>
                    <a:cubicBezTo>
                      <a:pt x="18634" y="4119"/>
                      <a:pt x="18634" y="4119"/>
                      <a:pt x="18555" y="4119"/>
                    </a:cubicBezTo>
                    <a:close/>
                    <a:moveTo>
                      <a:pt x="10317" y="3307"/>
                    </a:moveTo>
                    <a:cubicBezTo>
                      <a:pt x="10397" y="3347"/>
                      <a:pt x="10476" y="3347"/>
                      <a:pt x="10558" y="3347"/>
                    </a:cubicBezTo>
                    <a:cubicBezTo>
                      <a:pt x="10639" y="3347"/>
                      <a:pt x="10723" y="3347"/>
                      <a:pt x="10812" y="3386"/>
                    </a:cubicBezTo>
                    <a:cubicBezTo>
                      <a:pt x="10971" y="3386"/>
                      <a:pt x="11129" y="3465"/>
                      <a:pt x="11209" y="3545"/>
                    </a:cubicBezTo>
                    <a:cubicBezTo>
                      <a:pt x="11308" y="3545"/>
                      <a:pt x="11387" y="3624"/>
                      <a:pt x="11466" y="3624"/>
                    </a:cubicBezTo>
                    <a:lnTo>
                      <a:pt x="11545" y="3723"/>
                    </a:lnTo>
                    <a:cubicBezTo>
                      <a:pt x="11545" y="3723"/>
                      <a:pt x="11624" y="3802"/>
                      <a:pt x="11624" y="3881"/>
                    </a:cubicBezTo>
                    <a:lnTo>
                      <a:pt x="11624" y="3960"/>
                    </a:lnTo>
                    <a:lnTo>
                      <a:pt x="11704" y="3960"/>
                    </a:lnTo>
                    <a:cubicBezTo>
                      <a:pt x="11803" y="4040"/>
                      <a:pt x="11803" y="4119"/>
                      <a:pt x="11882" y="4297"/>
                    </a:cubicBezTo>
                    <a:cubicBezTo>
                      <a:pt x="11704" y="4119"/>
                      <a:pt x="11466" y="4040"/>
                      <a:pt x="11209" y="3960"/>
                    </a:cubicBezTo>
                    <a:cubicBezTo>
                      <a:pt x="10971" y="3960"/>
                      <a:pt x="10634" y="3881"/>
                      <a:pt x="10397" y="3723"/>
                    </a:cubicBezTo>
                    <a:cubicBezTo>
                      <a:pt x="10317" y="3545"/>
                      <a:pt x="10218" y="3386"/>
                      <a:pt x="10139" y="3307"/>
                    </a:cubicBezTo>
                    <a:close/>
                    <a:moveTo>
                      <a:pt x="10476" y="3802"/>
                    </a:moveTo>
                    <a:cubicBezTo>
                      <a:pt x="10634" y="3881"/>
                      <a:pt x="10812" y="3960"/>
                      <a:pt x="11050" y="3960"/>
                    </a:cubicBezTo>
                    <a:cubicBezTo>
                      <a:pt x="11209" y="4040"/>
                      <a:pt x="11387" y="4040"/>
                      <a:pt x="11545" y="4119"/>
                    </a:cubicBezTo>
                    <a:cubicBezTo>
                      <a:pt x="11704" y="4218"/>
                      <a:pt x="11882" y="4297"/>
                      <a:pt x="11961" y="4376"/>
                    </a:cubicBezTo>
                    <a:cubicBezTo>
                      <a:pt x="12040" y="4456"/>
                      <a:pt x="12040" y="4456"/>
                      <a:pt x="12040" y="4535"/>
                    </a:cubicBezTo>
                    <a:cubicBezTo>
                      <a:pt x="11961" y="4456"/>
                      <a:pt x="11882" y="4376"/>
                      <a:pt x="11803" y="4376"/>
                    </a:cubicBezTo>
                    <a:cubicBezTo>
                      <a:pt x="11624" y="4297"/>
                      <a:pt x="11466" y="4218"/>
                      <a:pt x="11308" y="4218"/>
                    </a:cubicBezTo>
                    <a:cubicBezTo>
                      <a:pt x="11050" y="4119"/>
                      <a:pt x="10812" y="4119"/>
                      <a:pt x="10555" y="3960"/>
                    </a:cubicBezTo>
                    <a:cubicBezTo>
                      <a:pt x="10555" y="3881"/>
                      <a:pt x="10476" y="3881"/>
                      <a:pt x="10476" y="3802"/>
                    </a:cubicBezTo>
                    <a:close/>
                    <a:moveTo>
                      <a:pt x="18238" y="2970"/>
                    </a:moveTo>
                    <a:lnTo>
                      <a:pt x="18238" y="2970"/>
                    </a:lnTo>
                    <a:cubicBezTo>
                      <a:pt x="18476" y="3386"/>
                      <a:pt x="18634" y="3802"/>
                      <a:pt x="18892" y="4218"/>
                    </a:cubicBezTo>
                    <a:cubicBezTo>
                      <a:pt x="18971" y="4376"/>
                      <a:pt x="18971" y="4456"/>
                      <a:pt x="19050" y="4535"/>
                    </a:cubicBezTo>
                    <a:cubicBezTo>
                      <a:pt x="18971" y="4456"/>
                      <a:pt x="18813" y="4456"/>
                      <a:pt x="18733" y="4376"/>
                    </a:cubicBezTo>
                    <a:cubicBezTo>
                      <a:pt x="18634" y="4376"/>
                      <a:pt x="18476" y="4297"/>
                      <a:pt x="18397" y="4218"/>
                    </a:cubicBezTo>
                    <a:lnTo>
                      <a:pt x="18397" y="4040"/>
                    </a:lnTo>
                    <a:cubicBezTo>
                      <a:pt x="18476" y="4040"/>
                      <a:pt x="18476" y="4119"/>
                      <a:pt x="18555" y="4119"/>
                    </a:cubicBezTo>
                    <a:cubicBezTo>
                      <a:pt x="18555" y="4040"/>
                      <a:pt x="18476" y="4040"/>
                      <a:pt x="18397" y="3960"/>
                    </a:cubicBezTo>
                    <a:cubicBezTo>
                      <a:pt x="18318" y="3624"/>
                      <a:pt x="18318" y="3307"/>
                      <a:pt x="18238" y="2970"/>
                    </a:cubicBezTo>
                    <a:close/>
                    <a:moveTo>
                      <a:pt x="18238" y="2891"/>
                    </a:moveTo>
                    <a:lnTo>
                      <a:pt x="18238" y="2891"/>
                    </a:lnTo>
                    <a:cubicBezTo>
                      <a:pt x="18476" y="3129"/>
                      <a:pt x="18733" y="3307"/>
                      <a:pt x="18971" y="3545"/>
                    </a:cubicBezTo>
                    <a:lnTo>
                      <a:pt x="18971" y="3881"/>
                    </a:lnTo>
                    <a:cubicBezTo>
                      <a:pt x="18971" y="3802"/>
                      <a:pt x="19050" y="3624"/>
                      <a:pt x="19050" y="3545"/>
                    </a:cubicBezTo>
                    <a:cubicBezTo>
                      <a:pt x="19129" y="3624"/>
                      <a:pt x="19229" y="3723"/>
                      <a:pt x="19229" y="3802"/>
                    </a:cubicBezTo>
                    <a:cubicBezTo>
                      <a:pt x="19308" y="4119"/>
                      <a:pt x="19229" y="4376"/>
                      <a:pt x="19229" y="4713"/>
                    </a:cubicBezTo>
                    <a:cubicBezTo>
                      <a:pt x="19129" y="4535"/>
                      <a:pt x="19050" y="4297"/>
                      <a:pt x="18971" y="4119"/>
                    </a:cubicBezTo>
                    <a:lnTo>
                      <a:pt x="18971" y="4040"/>
                    </a:lnTo>
                    <a:lnTo>
                      <a:pt x="18971" y="3881"/>
                    </a:lnTo>
                    <a:cubicBezTo>
                      <a:pt x="18971" y="3881"/>
                      <a:pt x="18892" y="3960"/>
                      <a:pt x="18892" y="4040"/>
                    </a:cubicBezTo>
                    <a:cubicBezTo>
                      <a:pt x="18733" y="3624"/>
                      <a:pt x="18476" y="3307"/>
                      <a:pt x="18238" y="2891"/>
                    </a:cubicBezTo>
                    <a:close/>
                    <a:moveTo>
                      <a:pt x="20219" y="4871"/>
                    </a:moveTo>
                    <a:cubicBezTo>
                      <a:pt x="20219" y="4871"/>
                      <a:pt x="20219" y="4871"/>
                      <a:pt x="20219" y="4871"/>
                    </a:cubicBezTo>
                    <a:lnTo>
                      <a:pt x="20219" y="4871"/>
                    </a:lnTo>
                    <a:close/>
                    <a:moveTo>
                      <a:pt x="20219" y="4871"/>
                    </a:moveTo>
                    <a:cubicBezTo>
                      <a:pt x="20219" y="4952"/>
                      <a:pt x="20219" y="5035"/>
                      <a:pt x="20215" y="5119"/>
                    </a:cubicBezTo>
                    <a:lnTo>
                      <a:pt x="20215" y="5119"/>
                    </a:lnTo>
                    <a:cubicBezTo>
                      <a:pt x="20216" y="5116"/>
                      <a:pt x="20217" y="5112"/>
                      <a:pt x="20219" y="5109"/>
                    </a:cubicBezTo>
                    <a:lnTo>
                      <a:pt x="20219" y="4871"/>
                    </a:lnTo>
                    <a:close/>
                    <a:moveTo>
                      <a:pt x="19308" y="3802"/>
                    </a:moveTo>
                    <a:cubicBezTo>
                      <a:pt x="19387" y="3881"/>
                      <a:pt x="19466" y="3960"/>
                      <a:pt x="19466" y="4040"/>
                    </a:cubicBezTo>
                    <a:cubicBezTo>
                      <a:pt x="19545" y="4297"/>
                      <a:pt x="19545" y="4456"/>
                      <a:pt x="19545" y="4713"/>
                    </a:cubicBezTo>
                    <a:cubicBezTo>
                      <a:pt x="19545" y="4871"/>
                      <a:pt x="19466" y="4951"/>
                      <a:pt x="19466" y="5109"/>
                    </a:cubicBezTo>
                    <a:lnTo>
                      <a:pt x="19387" y="5208"/>
                    </a:lnTo>
                    <a:cubicBezTo>
                      <a:pt x="19387" y="5109"/>
                      <a:pt x="19308" y="4951"/>
                      <a:pt x="19229" y="4792"/>
                    </a:cubicBezTo>
                    <a:cubicBezTo>
                      <a:pt x="19308" y="4456"/>
                      <a:pt x="19308" y="4119"/>
                      <a:pt x="19308" y="3802"/>
                    </a:cubicBezTo>
                    <a:close/>
                    <a:moveTo>
                      <a:pt x="11545" y="1743"/>
                    </a:moveTo>
                    <a:cubicBezTo>
                      <a:pt x="11704" y="1822"/>
                      <a:pt x="11882" y="1901"/>
                      <a:pt x="11961" y="2059"/>
                    </a:cubicBezTo>
                    <a:cubicBezTo>
                      <a:pt x="12119" y="2238"/>
                      <a:pt x="12199" y="2396"/>
                      <a:pt x="12199" y="2634"/>
                    </a:cubicBezTo>
                    <a:cubicBezTo>
                      <a:pt x="12199" y="2891"/>
                      <a:pt x="12119" y="3129"/>
                      <a:pt x="12119" y="3307"/>
                    </a:cubicBezTo>
                    <a:cubicBezTo>
                      <a:pt x="12119" y="3386"/>
                      <a:pt x="12199" y="3386"/>
                      <a:pt x="12199" y="3386"/>
                    </a:cubicBezTo>
                    <a:cubicBezTo>
                      <a:pt x="12199" y="3050"/>
                      <a:pt x="12298" y="2812"/>
                      <a:pt x="12298" y="2555"/>
                    </a:cubicBezTo>
                    <a:cubicBezTo>
                      <a:pt x="12199" y="2396"/>
                      <a:pt x="12199" y="2238"/>
                      <a:pt x="12119" y="2059"/>
                    </a:cubicBezTo>
                    <a:lnTo>
                      <a:pt x="12119" y="2059"/>
                    </a:lnTo>
                    <a:cubicBezTo>
                      <a:pt x="12298" y="2238"/>
                      <a:pt x="12535" y="2396"/>
                      <a:pt x="12694" y="2555"/>
                    </a:cubicBezTo>
                    <a:cubicBezTo>
                      <a:pt x="12951" y="3050"/>
                      <a:pt x="12951" y="3545"/>
                      <a:pt x="12872" y="4119"/>
                    </a:cubicBezTo>
                    <a:cubicBezTo>
                      <a:pt x="12694" y="4535"/>
                      <a:pt x="12535" y="4951"/>
                      <a:pt x="12614" y="5366"/>
                    </a:cubicBezTo>
                    <a:cubicBezTo>
                      <a:pt x="12456" y="5109"/>
                      <a:pt x="12377" y="4871"/>
                      <a:pt x="12199" y="4614"/>
                    </a:cubicBezTo>
                    <a:cubicBezTo>
                      <a:pt x="12199" y="4614"/>
                      <a:pt x="12199" y="4535"/>
                      <a:pt x="12119" y="4535"/>
                    </a:cubicBezTo>
                    <a:lnTo>
                      <a:pt x="12119" y="4297"/>
                    </a:lnTo>
                    <a:lnTo>
                      <a:pt x="12119" y="3802"/>
                    </a:lnTo>
                    <a:cubicBezTo>
                      <a:pt x="12040" y="3960"/>
                      <a:pt x="12040" y="4119"/>
                      <a:pt x="12040" y="4297"/>
                    </a:cubicBezTo>
                    <a:cubicBezTo>
                      <a:pt x="12040" y="4314"/>
                      <a:pt x="12040" y="4327"/>
                      <a:pt x="12041" y="4338"/>
                    </a:cubicBezTo>
                    <a:lnTo>
                      <a:pt x="12041" y="4338"/>
                    </a:lnTo>
                    <a:cubicBezTo>
                      <a:pt x="12021" y="4298"/>
                      <a:pt x="12001" y="4258"/>
                      <a:pt x="11961" y="4218"/>
                    </a:cubicBezTo>
                    <a:cubicBezTo>
                      <a:pt x="11882" y="3802"/>
                      <a:pt x="11961" y="3386"/>
                      <a:pt x="11961" y="2891"/>
                    </a:cubicBezTo>
                    <a:cubicBezTo>
                      <a:pt x="11882" y="2475"/>
                      <a:pt x="11803" y="2059"/>
                      <a:pt x="11545" y="1743"/>
                    </a:cubicBezTo>
                    <a:close/>
                    <a:moveTo>
                      <a:pt x="12377" y="5287"/>
                    </a:moveTo>
                    <a:cubicBezTo>
                      <a:pt x="12377" y="5287"/>
                      <a:pt x="12298" y="5366"/>
                      <a:pt x="12377" y="5366"/>
                    </a:cubicBezTo>
                    <a:cubicBezTo>
                      <a:pt x="12377" y="5366"/>
                      <a:pt x="12456" y="5446"/>
                      <a:pt x="12535" y="5446"/>
                    </a:cubicBezTo>
                    <a:cubicBezTo>
                      <a:pt x="12456" y="5366"/>
                      <a:pt x="12456" y="5366"/>
                      <a:pt x="12377" y="5287"/>
                    </a:cubicBezTo>
                    <a:close/>
                    <a:moveTo>
                      <a:pt x="12793" y="2555"/>
                    </a:moveTo>
                    <a:lnTo>
                      <a:pt x="12793" y="2555"/>
                    </a:lnTo>
                    <a:cubicBezTo>
                      <a:pt x="12872" y="2634"/>
                      <a:pt x="12872" y="2634"/>
                      <a:pt x="12951" y="2733"/>
                    </a:cubicBezTo>
                    <a:cubicBezTo>
                      <a:pt x="13030" y="2970"/>
                      <a:pt x="13110" y="3129"/>
                      <a:pt x="13110" y="3386"/>
                    </a:cubicBezTo>
                    <a:cubicBezTo>
                      <a:pt x="13110" y="3723"/>
                      <a:pt x="13110" y="4040"/>
                      <a:pt x="13030" y="4297"/>
                    </a:cubicBezTo>
                    <a:cubicBezTo>
                      <a:pt x="12885" y="4678"/>
                      <a:pt x="12657" y="5042"/>
                      <a:pt x="12681" y="5480"/>
                    </a:cubicBezTo>
                    <a:lnTo>
                      <a:pt x="12681" y="5480"/>
                    </a:lnTo>
                    <a:cubicBezTo>
                      <a:pt x="12551" y="4995"/>
                      <a:pt x="12797" y="4441"/>
                      <a:pt x="12951" y="3960"/>
                    </a:cubicBezTo>
                    <a:cubicBezTo>
                      <a:pt x="13030" y="3465"/>
                      <a:pt x="12951" y="2970"/>
                      <a:pt x="12793" y="2555"/>
                    </a:cubicBezTo>
                    <a:close/>
                    <a:moveTo>
                      <a:pt x="19545" y="4040"/>
                    </a:moveTo>
                    <a:cubicBezTo>
                      <a:pt x="19625" y="4119"/>
                      <a:pt x="19724" y="4218"/>
                      <a:pt x="19724" y="4297"/>
                    </a:cubicBezTo>
                    <a:cubicBezTo>
                      <a:pt x="19724" y="4535"/>
                      <a:pt x="19625" y="4713"/>
                      <a:pt x="19625" y="4951"/>
                    </a:cubicBezTo>
                    <a:cubicBezTo>
                      <a:pt x="19545" y="5109"/>
                      <a:pt x="19545" y="5208"/>
                      <a:pt x="19545" y="5366"/>
                    </a:cubicBezTo>
                    <a:lnTo>
                      <a:pt x="19545" y="5525"/>
                    </a:lnTo>
                    <a:cubicBezTo>
                      <a:pt x="19466" y="5446"/>
                      <a:pt x="19466" y="5366"/>
                      <a:pt x="19466" y="5287"/>
                    </a:cubicBezTo>
                    <a:lnTo>
                      <a:pt x="19466" y="5208"/>
                    </a:lnTo>
                    <a:cubicBezTo>
                      <a:pt x="19466" y="5208"/>
                      <a:pt x="19466" y="5109"/>
                      <a:pt x="19545" y="5030"/>
                    </a:cubicBezTo>
                    <a:cubicBezTo>
                      <a:pt x="19545" y="4951"/>
                      <a:pt x="19545" y="4792"/>
                      <a:pt x="19625" y="4713"/>
                    </a:cubicBezTo>
                    <a:cubicBezTo>
                      <a:pt x="19625" y="4456"/>
                      <a:pt x="19625" y="4297"/>
                      <a:pt x="19545" y="4040"/>
                    </a:cubicBezTo>
                    <a:close/>
                    <a:moveTo>
                      <a:pt x="19803" y="4297"/>
                    </a:moveTo>
                    <a:cubicBezTo>
                      <a:pt x="19803" y="4376"/>
                      <a:pt x="19882" y="4456"/>
                      <a:pt x="19961" y="4456"/>
                    </a:cubicBezTo>
                    <a:cubicBezTo>
                      <a:pt x="19961" y="4614"/>
                      <a:pt x="19961" y="4713"/>
                      <a:pt x="20040" y="4792"/>
                    </a:cubicBezTo>
                    <a:cubicBezTo>
                      <a:pt x="20040" y="4951"/>
                      <a:pt x="20040" y="5109"/>
                      <a:pt x="19961" y="5287"/>
                    </a:cubicBezTo>
                    <a:cubicBezTo>
                      <a:pt x="19882" y="5446"/>
                      <a:pt x="19803" y="5604"/>
                      <a:pt x="19803" y="5782"/>
                    </a:cubicBezTo>
                    <a:cubicBezTo>
                      <a:pt x="19724" y="5862"/>
                      <a:pt x="19724" y="5941"/>
                      <a:pt x="19724" y="6020"/>
                    </a:cubicBezTo>
                    <a:cubicBezTo>
                      <a:pt x="19724" y="5941"/>
                      <a:pt x="19625" y="5862"/>
                      <a:pt x="19625" y="5703"/>
                    </a:cubicBezTo>
                    <a:lnTo>
                      <a:pt x="19625" y="5525"/>
                    </a:lnTo>
                    <a:cubicBezTo>
                      <a:pt x="19545" y="5446"/>
                      <a:pt x="19545" y="5366"/>
                      <a:pt x="19625" y="5366"/>
                    </a:cubicBezTo>
                    <a:cubicBezTo>
                      <a:pt x="19625" y="5208"/>
                      <a:pt x="19625" y="5030"/>
                      <a:pt x="19724" y="4871"/>
                    </a:cubicBezTo>
                    <a:cubicBezTo>
                      <a:pt x="19724" y="4713"/>
                      <a:pt x="19803" y="4535"/>
                      <a:pt x="19803" y="4297"/>
                    </a:cubicBezTo>
                    <a:close/>
                    <a:moveTo>
                      <a:pt x="18397" y="4297"/>
                    </a:moveTo>
                    <a:cubicBezTo>
                      <a:pt x="18476" y="4376"/>
                      <a:pt x="18555" y="4376"/>
                      <a:pt x="18634" y="4456"/>
                    </a:cubicBezTo>
                    <a:cubicBezTo>
                      <a:pt x="18733" y="4456"/>
                      <a:pt x="18813" y="4535"/>
                      <a:pt x="18892" y="4535"/>
                    </a:cubicBezTo>
                    <a:cubicBezTo>
                      <a:pt x="18971" y="4535"/>
                      <a:pt x="18971" y="4614"/>
                      <a:pt x="19050" y="4614"/>
                    </a:cubicBezTo>
                    <a:cubicBezTo>
                      <a:pt x="19050" y="4713"/>
                      <a:pt x="19129" y="4713"/>
                      <a:pt x="19129" y="4792"/>
                    </a:cubicBezTo>
                    <a:lnTo>
                      <a:pt x="19129" y="4871"/>
                    </a:lnTo>
                    <a:cubicBezTo>
                      <a:pt x="19229" y="5030"/>
                      <a:pt x="19308" y="5208"/>
                      <a:pt x="19387" y="5366"/>
                    </a:cubicBezTo>
                    <a:cubicBezTo>
                      <a:pt x="19308" y="5366"/>
                      <a:pt x="19308" y="5287"/>
                      <a:pt x="19229" y="5287"/>
                    </a:cubicBezTo>
                    <a:cubicBezTo>
                      <a:pt x="19129" y="5208"/>
                      <a:pt x="18971" y="5109"/>
                      <a:pt x="18892" y="5030"/>
                    </a:cubicBezTo>
                    <a:lnTo>
                      <a:pt x="18813" y="5030"/>
                    </a:lnTo>
                    <a:cubicBezTo>
                      <a:pt x="18892" y="5109"/>
                      <a:pt x="19050" y="5208"/>
                      <a:pt x="19129" y="5287"/>
                    </a:cubicBezTo>
                    <a:cubicBezTo>
                      <a:pt x="19308" y="5366"/>
                      <a:pt x="19387" y="5446"/>
                      <a:pt x="19466" y="5525"/>
                    </a:cubicBezTo>
                    <a:cubicBezTo>
                      <a:pt x="19545" y="5782"/>
                      <a:pt x="19625" y="5941"/>
                      <a:pt x="19625" y="6198"/>
                    </a:cubicBezTo>
                    <a:cubicBezTo>
                      <a:pt x="19545" y="5941"/>
                      <a:pt x="19308" y="5782"/>
                      <a:pt x="19129" y="5703"/>
                    </a:cubicBezTo>
                    <a:cubicBezTo>
                      <a:pt x="18971" y="5604"/>
                      <a:pt x="18892" y="5446"/>
                      <a:pt x="18733" y="5366"/>
                    </a:cubicBezTo>
                    <a:cubicBezTo>
                      <a:pt x="18634" y="5287"/>
                      <a:pt x="18634" y="5109"/>
                      <a:pt x="18555" y="5030"/>
                    </a:cubicBezTo>
                    <a:cubicBezTo>
                      <a:pt x="18476" y="4792"/>
                      <a:pt x="18476" y="4535"/>
                      <a:pt x="18397" y="4297"/>
                    </a:cubicBezTo>
                    <a:close/>
                    <a:moveTo>
                      <a:pt x="18555" y="5208"/>
                    </a:moveTo>
                    <a:cubicBezTo>
                      <a:pt x="18634" y="5366"/>
                      <a:pt x="18813" y="5525"/>
                      <a:pt x="18971" y="5604"/>
                    </a:cubicBezTo>
                    <a:cubicBezTo>
                      <a:pt x="19229" y="5862"/>
                      <a:pt x="19545" y="6020"/>
                      <a:pt x="19625" y="6277"/>
                    </a:cubicBezTo>
                    <a:cubicBezTo>
                      <a:pt x="19545" y="6198"/>
                      <a:pt x="19387" y="6099"/>
                      <a:pt x="19308" y="6020"/>
                    </a:cubicBezTo>
                    <a:cubicBezTo>
                      <a:pt x="19050" y="5782"/>
                      <a:pt x="18733" y="5604"/>
                      <a:pt x="18555" y="5366"/>
                    </a:cubicBezTo>
                    <a:lnTo>
                      <a:pt x="18555" y="5208"/>
                    </a:lnTo>
                    <a:close/>
                    <a:moveTo>
                      <a:pt x="10634" y="4040"/>
                    </a:moveTo>
                    <a:lnTo>
                      <a:pt x="10634" y="4040"/>
                    </a:lnTo>
                    <a:cubicBezTo>
                      <a:pt x="10812" y="4119"/>
                      <a:pt x="10971" y="4218"/>
                      <a:pt x="11129" y="4218"/>
                    </a:cubicBezTo>
                    <a:cubicBezTo>
                      <a:pt x="11308" y="4297"/>
                      <a:pt x="11466" y="4297"/>
                      <a:pt x="11704" y="4376"/>
                    </a:cubicBezTo>
                    <a:cubicBezTo>
                      <a:pt x="11803" y="4456"/>
                      <a:pt x="11882" y="4456"/>
                      <a:pt x="11961" y="4535"/>
                    </a:cubicBezTo>
                    <a:lnTo>
                      <a:pt x="12119" y="4713"/>
                    </a:lnTo>
                    <a:cubicBezTo>
                      <a:pt x="12298" y="4951"/>
                      <a:pt x="12377" y="5208"/>
                      <a:pt x="12535" y="5446"/>
                    </a:cubicBezTo>
                    <a:lnTo>
                      <a:pt x="12535" y="5525"/>
                    </a:lnTo>
                    <a:lnTo>
                      <a:pt x="12614" y="5525"/>
                    </a:lnTo>
                    <a:cubicBezTo>
                      <a:pt x="12793" y="5862"/>
                      <a:pt x="12872" y="6277"/>
                      <a:pt x="13030" y="6594"/>
                    </a:cubicBezTo>
                    <a:cubicBezTo>
                      <a:pt x="12872" y="6436"/>
                      <a:pt x="12614" y="6277"/>
                      <a:pt x="12377" y="6198"/>
                    </a:cubicBezTo>
                    <a:cubicBezTo>
                      <a:pt x="12199" y="6099"/>
                      <a:pt x="12040" y="6020"/>
                      <a:pt x="11882" y="5941"/>
                    </a:cubicBezTo>
                    <a:cubicBezTo>
                      <a:pt x="11803" y="5782"/>
                      <a:pt x="11624" y="5703"/>
                      <a:pt x="11545" y="5525"/>
                    </a:cubicBezTo>
                    <a:cubicBezTo>
                      <a:pt x="11387" y="5366"/>
                      <a:pt x="11209" y="5109"/>
                      <a:pt x="11129" y="4871"/>
                    </a:cubicBezTo>
                    <a:lnTo>
                      <a:pt x="11129" y="4871"/>
                    </a:lnTo>
                    <a:cubicBezTo>
                      <a:pt x="11129" y="4871"/>
                      <a:pt x="11209" y="4951"/>
                      <a:pt x="11308" y="4951"/>
                    </a:cubicBezTo>
                    <a:cubicBezTo>
                      <a:pt x="11387" y="5030"/>
                      <a:pt x="11545" y="5030"/>
                      <a:pt x="11624" y="5109"/>
                    </a:cubicBezTo>
                    <a:cubicBezTo>
                      <a:pt x="11704" y="5109"/>
                      <a:pt x="11803" y="5109"/>
                      <a:pt x="11803" y="5208"/>
                    </a:cubicBezTo>
                    <a:cubicBezTo>
                      <a:pt x="11882" y="5208"/>
                      <a:pt x="11961" y="5208"/>
                      <a:pt x="12040" y="5287"/>
                    </a:cubicBezTo>
                    <a:lnTo>
                      <a:pt x="12040" y="5208"/>
                    </a:lnTo>
                    <a:cubicBezTo>
                      <a:pt x="11961" y="5109"/>
                      <a:pt x="11803" y="5109"/>
                      <a:pt x="11704" y="5030"/>
                    </a:cubicBezTo>
                    <a:cubicBezTo>
                      <a:pt x="11624" y="5030"/>
                      <a:pt x="11466" y="4951"/>
                      <a:pt x="11387" y="4951"/>
                    </a:cubicBezTo>
                    <a:cubicBezTo>
                      <a:pt x="11308" y="4871"/>
                      <a:pt x="11129" y="4871"/>
                      <a:pt x="11050" y="4792"/>
                    </a:cubicBezTo>
                    <a:cubicBezTo>
                      <a:pt x="10892" y="4535"/>
                      <a:pt x="10812" y="4297"/>
                      <a:pt x="10634" y="4040"/>
                    </a:cubicBezTo>
                    <a:close/>
                    <a:moveTo>
                      <a:pt x="13030" y="2812"/>
                    </a:moveTo>
                    <a:lnTo>
                      <a:pt x="13030" y="2812"/>
                    </a:lnTo>
                    <a:cubicBezTo>
                      <a:pt x="13189" y="2891"/>
                      <a:pt x="13288" y="2970"/>
                      <a:pt x="13367" y="3050"/>
                    </a:cubicBezTo>
                    <a:cubicBezTo>
                      <a:pt x="13377" y="3086"/>
                      <a:pt x="13386" y="3122"/>
                      <a:pt x="13393" y="3158"/>
                    </a:cubicBezTo>
                    <a:lnTo>
                      <a:pt x="13393" y="3158"/>
                    </a:lnTo>
                    <a:cubicBezTo>
                      <a:pt x="13384" y="3148"/>
                      <a:pt x="13376" y="3139"/>
                      <a:pt x="13367" y="3129"/>
                    </a:cubicBezTo>
                    <a:lnTo>
                      <a:pt x="13367" y="3129"/>
                    </a:lnTo>
                    <a:cubicBezTo>
                      <a:pt x="13390" y="3202"/>
                      <a:pt x="13409" y="3275"/>
                      <a:pt x="13422" y="3349"/>
                    </a:cubicBezTo>
                    <a:lnTo>
                      <a:pt x="13422" y="3349"/>
                    </a:lnTo>
                    <a:cubicBezTo>
                      <a:pt x="13416" y="3285"/>
                      <a:pt x="13406" y="3221"/>
                      <a:pt x="13393" y="3158"/>
                    </a:cubicBezTo>
                    <a:lnTo>
                      <a:pt x="13393" y="3158"/>
                    </a:lnTo>
                    <a:cubicBezTo>
                      <a:pt x="13543" y="3324"/>
                      <a:pt x="13694" y="3474"/>
                      <a:pt x="13862" y="3624"/>
                    </a:cubicBezTo>
                    <a:cubicBezTo>
                      <a:pt x="13941" y="4040"/>
                      <a:pt x="13862" y="4376"/>
                      <a:pt x="13783" y="4792"/>
                    </a:cubicBezTo>
                    <a:cubicBezTo>
                      <a:pt x="13862" y="4456"/>
                      <a:pt x="14020" y="4119"/>
                      <a:pt x="13941" y="3723"/>
                    </a:cubicBezTo>
                    <a:lnTo>
                      <a:pt x="13941" y="3723"/>
                    </a:lnTo>
                    <a:cubicBezTo>
                      <a:pt x="14020" y="3802"/>
                      <a:pt x="14020" y="3881"/>
                      <a:pt x="14100" y="3960"/>
                    </a:cubicBezTo>
                    <a:cubicBezTo>
                      <a:pt x="14436" y="5030"/>
                      <a:pt x="13288" y="5862"/>
                      <a:pt x="13288" y="6852"/>
                    </a:cubicBezTo>
                    <a:cubicBezTo>
                      <a:pt x="13288" y="6772"/>
                      <a:pt x="13189" y="6772"/>
                      <a:pt x="13189" y="6693"/>
                    </a:cubicBezTo>
                    <a:cubicBezTo>
                      <a:pt x="13189" y="6594"/>
                      <a:pt x="13189" y="6594"/>
                      <a:pt x="13110" y="6594"/>
                    </a:cubicBezTo>
                    <a:cubicBezTo>
                      <a:pt x="13189" y="6198"/>
                      <a:pt x="13288" y="5941"/>
                      <a:pt x="13446" y="5604"/>
                    </a:cubicBezTo>
                    <a:cubicBezTo>
                      <a:pt x="13446" y="5525"/>
                      <a:pt x="13367" y="5525"/>
                      <a:pt x="13367" y="5525"/>
                    </a:cubicBezTo>
                    <a:cubicBezTo>
                      <a:pt x="13288" y="5862"/>
                      <a:pt x="13110" y="6198"/>
                      <a:pt x="13110" y="6436"/>
                    </a:cubicBezTo>
                    <a:lnTo>
                      <a:pt x="13030" y="6357"/>
                    </a:lnTo>
                    <a:lnTo>
                      <a:pt x="13030" y="6277"/>
                    </a:lnTo>
                    <a:cubicBezTo>
                      <a:pt x="12872" y="5703"/>
                      <a:pt x="13110" y="5109"/>
                      <a:pt x="13288" y="4614"/>
                    </a:cubicBezTo>
                    <a:cubicBezTo>
                      <a:pt x="13423" y="4192"/>
                      <a:pt x="13500" y="3770"/>
                      <a:pt x="13422" y="3349"/>
                    </a:cubicBezTo>
                    <a:lnTo>
                      <a:pt x="13422" y="3349"/>
                    </a:lnTo>
                    <a:cubicBezTo>
                      <a:pt x="13470" y="3829"/>
                      <a:pt x="13336" y="4317"/>
                      <a:pt x="13189" y="4792"/>
                    </a:cubicBezTo>
                    <a:cubicBezTo>
                      <a:pt x="13030" y="5208"/>
                      <a:pt x="12872" y="5703"/>
                      <a:pt x="12951" y="6099"/>
                    </a:cubicBezTo>
                    <a:cubicBezTo>
                      <a:pt x="12872" y="6020"/>
                      <a:pt x="12872" y="5862"/>
                      <a:pt x="12793" y="5782"/>
                    </a:cubicBezTo>
                    <a:cubicBezTo>
                      <a:pt x="12694" y="5208"/>
                      <a:pt x="13030" y="4614"/>
                      <a:pt x="13110" y="4119"/>
                    </a:cubicBezTo>
                    <a:cubicBezTo>
                      <a:pt x="13189" y="3723"/>
                      <a:pt x="13189" y="3228"/>
                      <a:pt x="13030" y="2812"/>
                    </a:cubicBezTo>
                    <a:close/>
                    <a:moveTo>
                      <a:pt x="11624" y="5703"/>
                    </a:moveTo>
                    <a:lnTo>
                      <a:pt x="11624" y="5703"/>
                    </a:lnTo>
                    <a:cubicBezTo>
                      <a:pt x="11803" y="5941"/>
                      <a:pt x="12040" y="6099"/>
                      <a:pt x="12298" y="6198"/>
                    </a:cubicBezTo>
                    <a:cubicBezTo>
                      <a:pt x="12456" y="6277"/>
                      <a:pt x="12614" y="6357"/>
                      <a:pt x="12793" y="6436"/>
                    </a:cubicBezTo>
                    <a:cubicBezTo>
                      <a:pt x="12951" y="6515"/>
                      <a:pt x="13030" y="6693"/>
                      <a:pt x="13110" y="6852"/>
                    </a:cubicBezTo>
                    <a:cubicBezTo>
                      <a:pt x="13180" y="6922"/>
                      <a:pt x="13188" y="6992"/>
                      <a:pt x="13258" y="7063"/>
                    </a:cubicBezTo>
                    <a:lnTo>
                      <a:pt x="13258" y="7063"/>
                    </a:lnTo>
                    <a:cubicBezTo>
                      <a:pt x="13091" y="6913"/>
                      <a:pt x="12937" y="6762"/>
                      <a:pt x="12694" y="6594"/>
                    </a:cubicBezTo>
                    <a:cubicBezTo>
                      <a:pt x="12535" y="6515"/>
                      <a:pt x="12377" y="6436"/>
                      <a:pt x="12199" y="6357"/>
                    </a:cubicBezTo>
                    <a:cubicBezTo>
                      <a:pt x="12040" y="6277"/>
                      <a:pt x="11882" y="6099"/>
                      <a:pt x="11803" y="5941"/>
                    </a:cubicBezTo>
                    <a:cubicBezTo>
                      <a:pt x="11704" y="5862"/>
                      <a:pt x="11624" y="5782"/>
                      <a:pt x="11624" y="5703"/>
                    </a:cubicBezTo>
                    <a:close/>
                    <a:moveTo>
                      <a:pt x="14179" y="4119"/>
                    </a:moveTo>
                    <a:cubicBezTo>
                      <a:pt x="14278" y="4218"/>
                      <a:pt x="14357" y="4376"/>
                      <a:pt x="14436" y="4456"/>
                    </a:cubicBezTo>
                    <a:cubicBezTo>
                      <a:pt x="14436" y="5030"/>
                      <a:pt x="14100" y="5525"/>
                      <a:pt x="13862" y="5941"/>
                    </a:cubicBezTo>
                    <a:cubicBezTo>
                      <a:pt x="13605" y="6277"/>
                      <a:pt x="13367" y="6693"/>
                      <a:pt x="13367" y="7089"/>
                    </a:cubicBezTo>
                    <a:cubicBezTo>
                      <a:pt x="13367" y="7010"/>
                      <a:pt x="13367" y="7010"/>
                      <a:pt x="13288" y="6931"/>
                    </a:cubicBezTo>
                    <a:cubicBezTo>
                      <a:pt x="13288" y="5941"/>
                      <a:pt x="14357" y="5109"/>
                      <a:pt x="14179" y="4119"/>
                    </a:cubicBezTo>
                    <a:close/>
                    <a:moveTo>
                      <a:pt x="20040" y="4535"/>
                    </a:moveTo>
                    <a:lnTo>
                      <a:pt x="20040" y="4535"/>
                    </a:lnTo>
                    <a:cubicBezTo>
                      <a:pt x="20040" y="4614"/>
                      <a:pt x="20120" y="4713"/>
                      <a:pt x="20219" y="4792"/>
                    </a:cubicBezTo>
                    <a:lnTo>
                      <a:pt x="20219" y="4871"/>
                    </a:lnTo>
                    <a:cubicBezTo>
                      <a:pt x="20377" y="4951"/>
                      <a:pt x="20456" y="5109"/>
                      <a:pt x="20615" y="5287"/>
                    </a:cubicBezTo>
                    <a:cubicBezTo>
                      <a:pt x="20872" y="5941"/>
                      <a:pt x="20219" y="6594"/>
                      <a:pt x="20120" y="7268"/>
                    </a:cubicBezTo>
                    <a:cubicBezTo>
                      <a:pt x="20040" y="7089"/>
                      <a:pt x="19961" y="6852"/>
                      <a:pt x="19961" y="6693"/>
                    </a:cubicBezTo>
                    <a:lnTo>
                      <a:pt x="19961" y="6594"/>
                    </a:lnTo>
                    <a:cubicBezTo>
                      <a:pt x="19882" y="6436"/>
                      <a:pt x="19882" y="6277"/>
                      <a:pt x="19961" y="6099"/>
                    </a:cubicBezTo>
                    <a:cubicBezTo>
                      <a:pt x="19961" y="5941"/>
                      <a:pt x="20040" y="5782"/>
                      <a:pt x="20120" y="5604"/>
                    </a:cubicBezTo>
                    <a:cubicBezTo>
                      <a:pt x="20185" y="5447"/>
                      <a:pt x="20207" y="5282"/>
                      <a:pt x="20215" y="5119"/>
                    </a:cubicBezTo>
                    <a:lnTo>
                      <a:pt x="20215" y="5119"/>
                    </a:lnTo>
                    <a:cubicBezTo>
                      <a:pt x="20118" y="5371"/>
                      <a:pt x="20039" y="5527"/>
                      <a:pt x="19961" y="5703"/>
                    </a:cubicBezTo>
                    <a:cubicBezTo>
                      <a:pt x="19961" y="5862"/>
                      <a:pt x="19882" y="6020"/>
                      <a:pt x="19882" y="6198"/>
                    </a:cubicBezTo>
                    <a:cubicBezTo>
                      <a:pt x="19882" y="6277"/>
                      <a:pt x="19803" y="6277"/>
                      <a:pt x="19803" y="6357"/>
                    </a:cubicBezTo>
                    <a:lnTo>
                      <a:pt x="19803" y="6099"/>
                    </a:lnTo>
                    <a:lnTo>
                      <a:pt x="19803" y="5941"/>
                    </a:lnTo>
                    <a:cubicBezTo>
                      <a:pt x="19803" y="5862"/>
                      <a:pt x="19803" y="5782"/>
                      <a:pt x="19882" y="5703"/>
                    </a:cubicBezTo>
                    <a:cubicBezTo>
                      <a:pt x="19882" y="5525"/>
                      <a:pt x="19961" y="5366"/>
                      <a:pt x="20040" y="5208"/>
                    </a:cubicBezTo>
                    <a:cubicBezTo>
                      <a:pt x="20120" y="5030"/>
                      <a:pt x="20040" y="4792"/>
                      <a:pt x="20040" y="4535"/>
                    </a:cubicBezTo>
                    <a:close/>
                    <a:moveTo>
                      <a:pt x="13189" y="7268"/>
                    </a:moveTo>
                    <a:cubicBezTo>
                      <a:pt x="13110" y="7268"/>
                      <a:pt x="13110" y="7268"/>
                      <a:pt x="13110" y="7347"/>
                    </a:cubicBezTo>
                    <a:cubicBezTo>
                      <a:pt x="13189" y="7347"/>
                      <a:pt x="13288" y="7426"/>
                      <a:pt x="13367" y="7426"/>
                    </a:cubicBezTo>
                    <a:lnTo>
                      <a:pt x="13189" y="7268"/>
                    </a:lnTo>
                    <a:close/>
                    <a:moveTo>
                      <a:pt x="9406" y="7268"/>
                    </a:moveTo>
                    <a:cubicBezTo>
                      <a:pt x="9520" y="7305"/>
                      <a:pt x="9597" y="7361"/>
                      <a:pt x="9658" y="7428"/>
                    </a:cubicBezTo>
                    <a:lnTo>
                      <a:pt x="9658" y="7428"/>
                    </a:lnTo>
                    <a:cubicBezTo>
                      <a:pt x="9596" y="7352"/>
                      <a:pt x="9522" y="7268"/>
                      <a:pt x="9406" y="7268"/>
                    </a:cubicBezTo>
                    <a:close/>
                    <a:moveTo>
                      <a:pt x="9658" y="7428"/>
                    </a:moveTo>
                    <a:lnTo>
                      <a:pt x="9658" y="7428"/>
                    </a:lnTo>
                    <a:cubicBezTo>
                      <a:pt x="9671" y="7445"/>
                      <a:pt x="9683" y="7460"/>
                      <a:pt x="9696" y="7475"/>
                    </a:cubicBezTo>
                    <a:lnTo>
                      <a:pt x="9696" y="7475"/>
                    </a:lnTo>
                    <a:cubicBezTo>
                      <a:pt x="9684" y="7459"/>
                      <a:pt x="9671" y="7443"/>
                      <a:pt x="9658" y="7428"/>
                    </a:cubicBezTo>
                    <a:close/>
                    <a:moveTo>
                      <a:pt x="14436" y="4535"/>
                    </a:moveTo>
                    <a:cubicBezTo>
                      <a:pt x="14516" y="4614"/>
                      <a:pt x="14516" y="4713"/>
                      <a:pt x="14595" y="4792"/>
                    </a:cubicBezTo>
                    <a:cubicBezTo>
                      <a:pt x="14674" y="5109"/>
                      <a:pt x="14852" y="5446"/>
                      <a:pt x="14931" y="5862"/>
                    </a:cubicBezTo>
                    <a:cubicBezTo>
                      <a:pt x="14773" y="6594"/>
                      <a:pt x="13783" y="7010"/>
                      <a:pt x="13605" y="7763"/>
                    </a:cubicBezTo>
                    <a:cubicBezTo>
                      <a:pt x="13525" y="7584"/>
                      <a:pt x="13525" y="7426"/>
                      <a:pt x="13446" y="7268"/>
                    </a:cubicBezTo>
                    <a:cubicBezTo>
                      <a:pt x="13446" y="7010"/>
                      <a:pt x="13446" y="6772"/>
                      <a:pt x="13605" y="6515"/>
                    </a:cubicBezTo>
                    <a:cubicBezTo>
                      <a:pt x="13684" y="6277"/>
                      <a:pt x="13862" y="6020"/>
                      <a:pt x="14020" y="5782"/>
                    </a:cubicBezTo>
                    <a:cubicBezTo>
                      <a:pt x="14179" y="5446"/>
                      <a:pt x="14436" y="5030"/>
                      <a:pt x="14436" y="4535"/>
                    </a:cubicBezTo>
                    <a:close/>
                    <a:moveTo>
                      <a:pt x="20951" y="7505"/>
                    </a:moveTo>
                    <a:cubicBezTo>
                      <a:pt x="20872" y="7584"/>
                      <a:pt x="20872" y="7683"/>
                      <a:pt x="20793" y="7683"/>
                    </a:cubicBezTo>
                    <a:cubicBezTo>
                      <a:pt x="20793" y="7763"/>
                      <a:pt x="20714" y="7842"/>
                      <a:pt x="20714" y="7842"/>
                    </a:cubicBezTo>
                    <a:cubicBezTo>
                      <a:pt x="20793" y="7842"/>
                      <a:pt x="20793" y="7763"/>
                      <a:pt x="20872" y="7683"/>
                    </a:cubicBezTo>
                    <a:cubicBezTo>
                      <a:pt x="20872" y="7683"/>
                      <a:pt x="20951" y="7584"/>
                      <a:pt x="20951" y="7505"/>
                    </a:cubicBezTo>
                    <a:close/>
                    <a:moveTo>
                      <a:pt x="11882" y="6198"/>
                    </a:moveTo>
                    <a:cubicBezTo>
                      <a:pt x="12040" y="6357"/>
                      <a:pt x="12298" y="6515"/>
                      <a:pt x="12535" y="6594"/>
                    </a:cubicBezTo>
                    <a:cubicBezTo>
                      <a:pt x="12694" y="6693"/>
                      <a:pt x="12872" y="6772"/>
                      <a:pt x="13030" y="6931"/>
                    </a:cubicBezTo>
                    <a:cubicBezTo>
                      <a:pt x="13110" y="7089"/>
                      <a:pt x="13288" y="7268"/>
                      <a:pt x="13367" y="7347"/>
                    </a:cubicBezTo>
                    <a:lnTo>
                      <a:pt x="13367" y="7426"/>
                    </a:lnTo>
                    <a:cubicBezTo>
                      <a:pt x="13367" y="7505"/>
                      <a:pt x="13446" y="7505"/>
                      <a:pt x="13446" y="7505"/>
                    </a:cubicBezTo>
                    <a:cubicBezTo>
                      <a:pt x="13446" y="7683"/>
                      <a:pt x="13525" y="7842"/>
                      <a:pt x="13605" y="7921"/>
                    </a:cubicBezTo>
                    <a:cubicBezTo>
                      <a:pt x="13446" y="7842"/>
                      <a:pt x="13367" y="7842"/>
                      <a:pt x="13189" y="7763"/>
                    </a:cubicBezTo>
                    <a:cubicBezTo>
                      <a:pt x="13093" y="7763"/>
                      <a:pt x="13027" y="7734"/>
                      <a:pt x="12954" y="7689"/>
                    </a:cubicBezTo>
                    <a:lnTo>
                      <a:pt x="12954" y="7689"/>
                    </a:lnTo>
                    <a:cubicBezTo>
                      <a:pt x="12953" y="7687"/>
                      <a:pt x="12952" y="7685"/>
                      <a:pt x="12951" y="7683"/>
                    </a:cubicBezTo>
                    <a:lnTo>
                      <a:pt x="12951" y="7683"/>
                    </a:lnTo>
                    <a:cubicBezTo>
                      <a:pt x="12951" y="7685"/>
                      <a:pt x="12951" y="7686"/>
                      <a:pt x="12951" y="7688"/>
                    </a:cubicBezTo>
                    <a:lnTo>
                      <a:pt x="12951" y="7688"/>
                    </a:lnTo>
                    <a:cubicBezTo>
                      <a:pt x="12904" y="7659"/>
                      <a:pt x="12854" y="7623"/>
                      <a:pt x="12793" y="7584"/>
                    </a:cubicBezTo>
                    <a:cubicBezTo>
                      <a:pt x="12793" y="7505"/>
                      <a:pt x="12694" y="7426"/>
                      <a:pt x="12614" y="7347"/>
                    </a:cubicBezTo>
                    <a:cubicBezTo>
                      <a:pt x="12549" y="7217"/>
                      <a:pt x="12484" y="7073"/>
                      <a:pt x="12419" y="6938"/>
                    </a:cubicBezTo>
                    <a:lnTo>
                      <a:pt x="12419" y="6938"/>
                    </a:lnTo>
                    <a:cubicBezTo>
                      <a:pt x="12484" y="6959"/>
                      <a:pt x="12549" y="7024"/>
                      <a:pt x="12614" y="7089"/>
                    </a:cubicBezTo>
                    <a:cubicBezTo>
                      <a:pt x="12694" y="7089"/>
                      <a:pt x="12793" y="7188"/>
                      <a:pt x="12872" y="7188"/>
                    </a:cubicBezTo>
                    <a:cubicBezTo>
                      <a:pt x="12872" y="7089"/>
                      <a:pt x="12793" y="7089"/>
                      <a:pt x="12793" y="7089"/>
                    </a:cubicBezTo>
                    <a:cubicBezTo>
                      <a:pt x="12694" y="7089"/>
                      <a:pt x="12614" y="7010"/>
                      <a:pt x="12614" y="7010"/>
                    </a:cubicBezTo>
                    <a:cubicBezTo>
                      <a:pt x="12535" y="6931"/>
                      <a:pt x="12456" y="6931"/>
                      <a:pt x="12377" y="6852"/>
                    </a:cubicBezTo>
                    <a:lnTo>
                      <a:pt x="12377" y="6852"/>
                    </a:lnTo>
                    <a:cubicBezTo>
                      <a:pt x="12377" y="6852"/>
                      <a:pt x="12377" y="6852"/>
                      <a:pt x="12377" y="6852"/>
                    </a:cubicBezTo>
                    <a:lnTo>
                      <a:pt x="12199" y="6693"/>
                    </a:lnTo>
                    <a:cubicBezTo>
                      <a:pt x="12119" y="6515"/>
                      <a:pt x="11961" y="6357"/>
                      <a:pt x="11882" y="6198"/>
                    </a:cubicBezTo>
                    <a:close/>
                    <a:moveTo>
                      <a:pt x="14931" y="5941"/>
                    </a:moveTo>
                    <a:lnTo>
                      <a:pt x="14931" y="6277"/>
                    </a:lnTo>
                    <a:cubicBezTo>
                      <a:pt x="14773" y="6594"/>
                      <a:pt x="14516" y="6852"/>
                      <a:pt x="14179" y="7089"/>
                    </a:cubicBezTo>
                    <a:cubicBezTo>
                      <a:pt x="14020" y="7347"/>
                      <a:pt x="13783" y="7584"/>
                      <a:pt x="13684" y="7921"/>
                    </a:cubicBezTo>
                    <a:lnTo>
                      <a:pt x="13684" y="7842"/>
                    </a:lnTo>
                    <a:cubicBezTo>
                      <a:pt x="13783" y="7089"/>
                      <a:pt x="14674" y="6693"/>
                      <a:pt x="14931" y="5941"/>
                    </a:cubicBezTo>
                    <a:close/>
                    <a:moveTo>
                      <a:pt x="18555" y="5446"/>
                    </a:moveTo>
                    <a:cubicBezTo>
                      <a:pt x="18733" y="5703"/>
                      <a:pt x="18971" y="5782"/>
                      <a:pt x="19129" y="5941"/>
                    </a:cubicBezTo>
                    <a:cubicBezTo>
                      <a:pt x="19308" y="6099"/>
                      <a:pt x="19466" y="6198"/>
                      <a:pt x="19625" y="6357"/>
                    </a:cubicBezTo>
                    <a:cubicBezTo>
                      <a:pt x="19625" y="6436"/>
                      <a:pt x="19724" y="6436"/>
                      <a:pt x="19803" y="6515"/>
                    </a:cubicBezTo>
                    <a:cubicBezTo>
                      <a:pt x="19882" y="6772"/>
                      <a:pt x="19882" y="6931"/>
                      <a:pt x="19961" y="7089"/>
                    </a:cubicBezTo>
                    <a:cubicBezTo>
                      <a:pt x="19724" y="6772"/>
                      <a:pt x="19229" y="6594"/>
                      <a:pt x="18971" y="6198"/>
                    </a:cubicBezTo>
                    <a:lnTo>
                      <a:pt x="18892" y="6198"/>
                    </a:lnTo>
                    <a:cubicBezTo>
                      <a:pt x="19129" y="6693"/>
                      <a:pt x="19803" y="6852"/>
                      <a:pt x="19961" y="7347"/>
                    </a:cubicBezTo>
                    <a:lnTo>
                      <a:pt x="20040" y="7347"/>
                    </a:lnTo>
                    <a:cubicBezTo>
                      <a:pt x="20040" y="7505"/>
                      <a:pt x="20120" y="7763"/>
                      <a:pt x="20120" y="7921"/>
                    </a:cubicBezTo>
                    <a:cubicBezTo>
                      <a:pt x="20040" y="7683"/>
                      <a:pt x="19724" y="7505"/>
                      <a:pt x="19545" y="7347"/>
                    </a:cubicBezTo>
                    <a:cubicBezTo>
                      <a:pt x="19308" y="7188"/>
                      <a:pt x="19129" y="7010"/>
                      <a:pt x="19050" y="6852"/>
                    </a:cubicBezTo>
                    <a:cubicBezTo>
                      <a:pt x="18892" y="6693"/>
                      <a:pt x="18813" y="6515"/>
                      <a:pt x="18733" y="6357"/>
                    </a:cubicBezTo>
                    <a:cubicBezTo>
                      <a:pt x="18733" y="6099"/>
                      <a:pt x="18634" y="5782"/>
                      <a:pt x="18555" y="5446"/>
                    </a:cubicBezTo>
                    <a:close/>
                    <a:moveTo>
                      <a:pt x="8733" y="7763"/>
                    </a:moveTo>
                    <a:cubicBezTo>
                      <a:pt x="8799" y="7815"/>
                      <a:pt x="8856" y="7902"/>
                      <a:pt x="8909" y="7978"/>
                    </a:cubicBezTo>
                    <a:lnTo>
                      <a:pt x="8909" y="7978"/>
                    </a:lnTo>
                    <a:cubicBezTo>
                      <a:pt x="8896" y="7906"/>
                      <a:pt x="8823" y="7834"/>
                      <a:pt x="8733" y="7763"/>
                    </a:cubicBezTo>
                    <a:close/>
                    <a:moveTo>
                      <a:pt x="8909" y="7978"/>
                    </a:moveTo>
                    <a:cubicBezTo>
                      <a:pt x="8911" y="7985"/>
                      <a:pt x="8911" y="7993"/>
                      <a:pt x="8911" y="8000"/>
                    </a:cubicBezTo>
                    <a:cubicBezTo>
                      <a:pt x="8937" y="8026"/>
                      <a:pt x="8962" y="8053"/>
                      <a:pt x="8991" y="8082"/>
                    </a:cubicBezTo>
                    <a:lnTo>
                      <a:pt x="8991" y="8082"/>
                    </a:lnTo>
                    <a:cubicBezTo>
                      <a:pt x="8991" y="8081"/>
                      <a:pt x="8991" y="8080"/>
                      <a:pt x="8991" y="8079"/>
                    </a:cubicBezTo>
                    <a:cubicBezTo>
                      <a:pt x="8964" y="8053"/>
                      <a:pt x="8937" y="8017"/>
                      <a:pt x="8909" y="7978"/>
                    </a:cubicBezTo>
                    <a:close/>
                    <a:moveTo>
                      <a:pt x="20714" y="5446"/>
                    </a:moveTo>
                    <a:lnTo>
                      <a:pt x="20793" y="5525"/>
                    </a:lnTo>
                    <a:cubicBezTo>
                      <a:pt x="20793" y="5782"/>
                      <a:pt x="20793" y="6020"/>
                      <a:pt x="20714" y="6198"/>
                    </a:cubicBezTo>
                    <a:cubicBezTo>
                      <a:pt x="20714" y="6357"/>
                      <a:pt x="20615" y="6436"/>
                      <a:pt x="20535" y="6594"/>
                    </a:cubicBezTo>
                    <a:cubicBezTo>
                      <a:pt x="20535" y="6693"/>
                      <a:pt x="20535" y="6693"/>
                      <a:pt x="20456" y="6772"/>
                    </a:cubicBezTo>
                    <a:cubicBezTo>
                      <a:pt x="20456" y="6852"/>
                      <a:pt x="20377" y="6931"/>
                      <a:pt x="20377" y="6931"/>
                    </a:cubicBezTo>
                    <a:cubicBezTo>
                      <a:pt x="20377" y="7010"/>
                      <a:pt x="20456" y="7010"/>
                      <a:pt x="20456" y="7010"/>
                    </a:cubicBezTo>
                    <a:cubicBezTo>
                      <a:pt x="20456" y="6931"/>
                      <a:pt x="20535" y="6852"/>
                      <a:pt x="20535" y="6772"/>
                    </a:cubicBezTo>
                    <a:cubicBezTo>
                      <a:pt x="20535" y="6693"/>
                      <a:pt x="20615" y="6594"/>
                      <a:pt x="20615" y="6594"/>
                    </a:cubicBezTo>
                    <a:cubicBezTo>
                      <a:pt x="20714" y="6436"/>
                      <a:pt x="20793" y="6277"/>
                      <a:pt x="20793" y="6198"/>
                    </a:cubicBezTo>
                    <a:cubicBezTo>
                      <a:pt x="20872" y="6020"/>
                      <a:pt x="20872" y="5782"/>
                      <a:pt x="20872" y="5604"/>
                    </a:cubicBezTo>
                    <a:cubicBezTo>
                      <a:pt x="21031" y="5862"/>
                      <a:pt x="21110" y="6198"/>
                      <a:pt x="21288" y="6436"/>
                    </a:cubicBezTo>
                    <a:cubicBezTo>
                      <a:pt x="21288" y="6772"/>
                      <a:pt x="21110" y="7089"/>
                      <a:pt x="20872" y="7426"/>
                    </a:cubicBezTo>
                    <a:cubicBezTo>
                      <a:pt x="20714" y="7584"/>
                      <a:pt x="20615" y="7763"/>
                      <a:pt x="20456" y="7921"/>
                    </a:cubicBezTo>
                    <a:cubicBezTo>
                      <a:pt x="20456" y="8000"/>
                      <a:pt x="20377" y="8079"/>
                      <a:pt x="20298" y="8178"/>
                    </a:cubicBezTo>
                    <a:cubicBezTo>
                      <a:pt x="20298" y="8000"/>
                      <a:pt x="20219" y="7842"/>
                      <a:pt x="20219" y="7584"/>
                    </a:cubicBezTo>
                    <a:lnTo>
                      <a:pt x="20219" y="7505"/>
                    </a:lnTo>
                    <a:cubicBezTo>
                      <a:pt x="20120" y="7505"/>
                      <a:pt x="20120" y="7426"/>
                      <a:pt x="20120" y="7347"/>
                    </a:cubicBezTo>
                    <a:cubicBezTo>
                      <a:pt x="20219" y="6931"/>
                      <a:pt x="20456" y="6594"/>
                      <a:pt x="20535" y="6198"/>
                    </a:cubicBezTo>
                    <a:cubicBezTo>
                      <a:pt x="20714" y="5941"/>
                      <a:pt x="20793" y="5703"/>
                      <a:pt x="20714" y="5446"/>
                    </a:cubicBezTo>
                    <a:close/>
                    <a:moveTo>
                      <a:pt x="32338" y="8000"/>
                    </a:moveTo>
                    <a:cubicBezTo>
                      <a:pt x="32259" y="8079"/>
                      <a:pt x="32259" y="8079"/>
                      <a:pt x="32259" y="8178"/>
                    </a:cubicBezTo>
                    <a:cubicBezTo>
                      <a:pt x="32338" y="8178"/>
                      <a:pt x="32338" y="8079"/>
                      <a:pt x="32338" y="8079"/>
                    </a:cubicBezTo>
                    <a:lnTo>
                      <a:pt x="32338" y="8000"/>
                    </a:lnTo>
                    <a:close/>
                    <a:moveTo>
                      <a:pt x="12985" y="7746"/>
                    </a:moveTo>
                    <a:cubicBezTo>
                      <a:pt x="13015" y="7763"/>
                      <a:pt x="13062" y="7763"/>
                      <a:pt x="13110" y="7763"/>
                    </a:cubicBezTo>
                    <a:cubicBezTo>
                      <a:pt x="13288" y="7842"/>
                      <a:pt x="13446" y="7921"/>
                      <a:pt x="13605" y="8079"/>
                    </a:cubicBezTo>
                    <a:cubicBezTo>
                      <a:pt x="13684" y="8079"/>
                      <a:pt x="13684" y="8178"/>
                      <a:pt x="13684" y="8258"/>
                    </a:cubicBezTo>
                    <a:cubicBezTo>
                      <a:pt x="13684" y="8178"/>
                      <a:pt x="13605" y="8178"/>
                      <a:pt x="13525" y="8178"/>
                    </a:cubicBezTo>
                    <a:cubicBezTo>
                      <a:pt x="13446" y="8079"/>
                      <a:pt x="13288" y="8079"/>
                      <a:pt x="13189" y="8000"/>
                    </a:cubicBezTo>
                    <a:cubicBezTo>
                      <a:pt x="13121" y="7932"/>
                      <a:pt x="13053" y="7864"/>
                      <a:pt x="12985" y="7746"/>
                    </a:cubicBezTo>
                    <a:close/>
                    <a:moveTo>
                      <a:pt x="32259" y="8178"/>
                    </a:moveTo>
                    <a:cubicBezTo>
                      <a:pt x="32179" y="8178"/>
                      <a:pt x="32179" y="8178"/>
                      <a:pt x="32179" y="8258"/>
                    </a:cubicBezTo>
                    <a:cubicBezTo>
                      <a:pt x="32259" y="8258"/>
                      <a:pt x="32259" y="8178"/>
                      <a:pt x="32259" y="8178"/>
                    </a:cubicBezTo>
                    <a:close/>
                    <a:moveTo>
                      <a:pt x="10190" y="8385"/>
                    </a:moveTo>
                    <a:cubicBezTo>
                      <a:pt x="10200" y="8396"/>
                      <a:pt x="10209" y="8407"/>
                      <a:pt x="10218" y="8416"/>
                    </a:cubicBezTo>
                    <a:cubicBezTo>
                      <a:pt x="10220" y="8416"/>
                      <a:pt x="10222" y="8416"/>
                      <a:pt x="10224" y="8416"/>
                    </a:cubicBezTo>
                    <a:lnTo>
                      <a:pt x="10224" y="8416"/>
                    </a:lnTo>
                    <a:cubicBezTo>
                      <a:pt x="10213" y="8406"/>
                      <a:pt x="10202" y="8395"/>
                      <a:pt x="10190" y="8385"/>
                    </a:cubicBezTo>
                    <a:close/>
                    <a:moveTo>
                      <a:pt x="7585" y="7089"/>
                    </a:moveTo>
                    <a:lnTo>
                      <a:pt x="7585" y="7188"/>
                    </a:lnTo>
                    <a:cubicBezTo>
                      <a:pt x="8001" y="7347"/>
                      <a:pt x="8238" y="7683"/>
                      <a:pt x="8416" y="8000"/>
                    </a:cubicBezTo>
                    <a:cubicBezTo>
                      <a:pt x="8575" y="8178"/>
                      <a:pt x="8654" y="8337"/>
                      <a:pt x="8832" y="8416"/>
                    </a:cubicBezTo>
                    <a:cubicBezTo>
                      <a:pt x="8832" y="8495"/>
                      <a:pt x="8911" y="8495"/>
                      <a:pt x="8911" y="8495"/>
                    </a:cubicBezTo>
                    <a:cubicBezTo>
                      <a:pt x="8832" y="8416"/>
                      <a:pt x="8832" y="8337"/>
                      <a:pt x="8733" y="8337"/>
                    </a:cubicBezTo>
                    <a:cubicBezTo>
                      <a:pt x="8575" y="8178"/>
                      <a:pt x="8496" y="8000"/>
                      <a:pt x="8416" y="7842"/>
                    </a:cubicBezTo>
                    <a:cubicBezTo>
                      <a:pt x="8159" y="7505"/>
                      <a:pt x="7921" y="7268"/>
                      <a:pt x="7585" y="7089"/>
                    </a:cubicBezTo>
                    <a:close/>
                    <a:moveTo>
                      <a:pt x="5763" y="6931"/>
                    </a:moveTo>
                    <a:cubicBezTo>
                      <a:pt x="6357" y="7010"/>
                      <a:pt x="6852" y="7089"/>
                      <a:pt x="7248" y="7505"/>
                    </a:cubicBezTo>
                    <a:cubicBezTo>
                      <a:pt x="7585" y="7842"/>
                      <a:pt x="7842" y="8337"/>
                      <a:pt x="8238" y="8574"/>
                    </a:cubicBezTo>
                    <a:lnTo>
                      <a:pt x="8001" y="8574"/>
                    </a:lnTo>
                    <a:cubicBezTo>
                      <a:pt x="7664" y="8495"/>
                      <a:pt x="7426" y="8178"/>
                      <a:pt x="7169" y="7921"/>
                    </a:cubicBezTo>
                    <a:cubicBezTo>
                      <a:pt x="7010" y="7763"/>
                      <a:pt x="6852" y="7505"/>
                      <a:pt x="6515" y="7347"/>
                    </a:cubicBezTo>
                    <a:cubicBezTo>
                      <a:pt x="6179" y="7188"/>
                      <a:pt x="5763" y="7010"/>
                      <a:pt x="5268" y="7010"/>
                    </a:cubicBezTo>
                    <a:cubicBezTo>
                      <a:pt x="5446" y="7010"/>
                      <a:pt x="5604" y="6931"/>
                      <a:pt x="5763" y="6931"/>
                    </a:cubicBezTo>
                    <a:close/>
                    <a:moveTo>
                      <a:pt x="6595" y="6852"/>
                    </a:moveTo>
                    <a:cubicBezTo>
                      <a:pt x="7090" y="7010"/>
                      <a:pt x="7505" y="7268"/>
                      <a:pt x="7842" y="7584"/>
                    </a:cubicBezTo>
                    <a:cubicBezTo>
                      <a:pt x="8001" y="7842"/>
                      <a:pt x="8159" y="8079"/>
                      <a:pt x="8337" y="8337"/>
                    </a:cubicBezTo>
                    <a:cubicBezTo>
                      <a:pt x="8416" y="8416"/>
                      <a:pt x="8496" y="8495"/>
                      <a:pt x="8575" y="8574"/>
                    </a:cubicBezTo>
                    <a:lnTo>
                      <a:pt x="8416" y="8574"/>
                    </a:lnTo>
                    <a:cubicBezTo>
                      <a:pt x="7842" y="8337"/>
                      <a:pt x="7585" y="7683"/>
                      <a:pt x="7169" y="7347"/>
                    </a:cubicBezTo>
                    <a:cubicBezTo>
                      <a:pt x="6852" y="7089"/>
                      <a:pt x="6436" y="6931"/>
                      <a:pt x="6020" y="6931"/>
                    </a:cubicBezTo>
                    <a:cubicBezTo>
                      <a:pt x="6179" y="6931"/>
                      <a:pt x="6436" y="6852"/>
                      <a:pt x="6595" y="6852"/>
                    </a:cubicBezTo>
                    <a:close/>
                    <a:moveTo>
                      <a:pt x="6674" y="6852"/>
                    </a:moveTo>
                    <a:cubicBezTo>
                      <a:pt x="7248" y="6852"/>
                      <a:pt x="7842" y="6852"/>
                      <a:pt x="8416" y="6931"/>
                    </a:cubicBezTo>
                    <a:cubicBezTo>
                      <a:pt x="8832" y="7010"/>
                      <a:pt x="9228" y="7268"/>
                      <a:pt x="9565" y="7584"/>
                    </a:cubicBezTo>
                    <a:cubicBezTo>
                      <a:pt x="9723" y="7842"/>
                      <a:pt x="9822" y="8079"/>
                      <a:pt x="10060" y="8258"/>
                    </a:cubicBezTo>
                    <a:cubicBezTo>
                      <a:pt x="10102" y="8300"/>
                      <a:pt x="10145" y="8343"/>
                      <a:pt x="10190" y="8385"/>
                    </a:cubicBezTo>
                    <a:lnTo>
                      <a:pt x="10190" y="8385"/>
                    </a:lnTo>
                    <a:cubicBezTo>
                      <a:pt x="10121" y="8300"/>
                      <a:pt x="10051" y="8167"/>
                      <a:pt x="9981" y="8079"/>
                    </a:cubicBezTo>
                    <a:cubicBezTo>
                      <a:pt x="9822" y="7842"/>
                      <a:pt x="9644" y="7584"/>
                      <a:pt x="9406" y="7426"/>
                    </a:cubicBezTo>
                    <a:cubicBezTo>
                      <a:pt x="9228" y="7188"/>
                      <a:pt x="8911" y="7010"/>
                      <a:pt x="8575" y="6931"/>
                    </a:cubicBezTo>
                    <a:cubicBezTo>
                      <a:pt x="8832" y="6931"/>
                      <a:pt x="9070" y="7010"/>
                      <a:pt x="9228" y="7010"/>
                    </a:cubicBezTo>
                    <a:cubicBezTo>
                      <a:pt x="9486" y="7089"/>
                      <a:pt x="9723" y="7089"/>
                      <a:pt x="9981" y="7188"/>
                    </a:cubicBezTo>
                    <a:cubicBezTo>
                      <a:pt x="10218" y="7426"/>
                      <a:pt x="10476" y="7683"/>
                      <a:pt x="10713" y="8000"/>
                    </a:cubicBezTo>
                    <a:cubicBezTo>
                      <a:pt x="10892" y="8178"/>
                      <a:pt x="11050" y="8416"/>
                      <a:pt x="11209" y="8574"/>
                    </a:cubicBezTo>
                    <a:lnTo>
                      <a:pt x="10971" y="8574"/>
                    </a:lnTo>
                    <a:cubicBezTo>
                      <a:pt x="10812" y="8495"/>
                      <a:pt x="10634" y="8416"/>
                      <a:pt x="10476" y="8337"/>
                    </a:cubicBezTo>
                    <a:cubicBezTo>
                      <a:pt x="10397" y="8258"/>
                      <a:pt x="10218" y="8079"/>
                      <a:pt x="10139" y="7921"/>
                    </a:cubicBezTo>
                    <a:cubicBezTo>
                      <a:pt x="9981" y="7763"/>
                      <a:pt x="9902" y="7683"/>
                      <a:pt x="9723" y="7505"/>
                    </a:cubicBezTo>
                    <a:cubicBezTo>
                      <a:pt x="9714" y="7496"/>
                      <a:pt x="9705" y="7486"/>
                      <a:pt x="9696" y="7475"/>
                    </a:cubicBezTo>
                    <a:lnTo>
                      <a:pt x="9696" y="7475"/>
                    </a:lnTo>
                    <a:cubicBezTo>
                      <a:pt x="9743" y="7538"/>
                      <a:pt x="9781" y="7609"/>
                      <a:pt x="9822" y="7683"/>
                    </a:cubicBezTo>
                    <a:cubicBezTo>
                      <a:pt x="9981" y="7842"/>
                      <a:pt x="10060" y="7921"/>
                      <a:pt x="10139" y="8079"/>
                    </a:cubicBezTo>
                    <a:cubicBezTo>
                      <a:pt x="10317" y="8258"/>
                      <a:pt x="10555" y="8416"/>
                      <a:pt x="10812" y="8574"/>
                    </a:cubicBezTo>
                    <a:lnTo>
                      <a:pt x="10476" y="8574"/>
                    </a:lnTo>
                    <a:cubicBezTo>
                      <a:pt x="10398" y="8497"/>
                      <a:pt x="10321" y="8419"/>
                      <a:pt x="10224" y="8416"/>
                    </a:cubicBezTo>
                    <a:lnTo>
                      <a:pt x="10224" y="8416"/>
                    </a:lnTo>
                    <a:cubicBezTo>
                      <a:pt x="10254" y="8443"/>
                      <a:pt x="10284" y="8469"/>
                      <a:pt x="10317" y="8495"/>
                    </a:cubicBezTo>
                    <a:cubicBezTo>
                      <a:pt x="10218" y="8495"/>
                      <a:pt x="10139" y="8416"/>
                      <a:pt x="10060" y="8416"/>
                    </a:cubicBezTo>
                    <a:cubicBezTo>
                      <a:pt x="9981" y="8337"/>
                      <a:pt x="9981" y="8258"/>
                      <a:pt x="9902" y="8178"/>
                    </a:cubicBezTo>
                    <a:cubicBezTo>
                      <a:pt x="9723" y="8079"/>
                      <a:pt x="9644" y="7921"/>
                      <a:pt x="9486" y="7763"/>
                    </a:cubicBezTo>
                    <a:cubicBezTo>
                      <a:pt x="9228" y="7505"/>
                      <a:pt x="8991" y="7347"/>
                      <a:pt x="8654" y="7268"/>
                    </a:cubicBezTo>
                    <a:lnTo>
                      <a:pt x="8654" y="7268"/>
                    </a:lnTo>
                    <a:cubicBezTo>
                      <a:pt x="8991" y="7426"/>
                      <a:pt x="9327" y="7584"/>
                      <a:pt x="9565" y="7921"/>
                    </a:cubicBezTo>
                    <a:cubicBezTo>
                      <a:pt x="9723" y="8079"/>
                      <a:pt x="9822" y="8178"/>
                      <a:pt x="9981" y="8337"/>
                    </a:cubicBezTo>
                    <a:cubicBezTo>
                      <a:pt x="9981" y="8416"/>
                      <a:pt x="10060" y="8495"/>
                      <a:pt x="10139" y="8495"/>
                    </a:cubicBezTo>
                    <a:lnTo>
                      <a:pt x="9822" y="8495"/>
                    </a:lnTo>
                    <a:cubicBezTo>
                      <a:pt x="9723" y="8416"/>
                      <a:pt x="9644" y="8416"/>
                      <a:pt x="9565" y="8416"/>
                    </a:cubicBezTo>
                    <a:cubicBezTo>
                      <a:pt x="9406" y="8416"/>
                      <a:pt x="9327" y="8337"/>
                      <a:pt x="9228" y="8258"/>
                    </a:cubicBezTo>
                    <a:cubicBezTo>
                      <a:pt x="9121" y="8204"/>
                      <a:pt x="9050" y="8141"/>
                      <a:pt x="8991" y="8082"/>
                    </a:cubicBezTo>
                    <a:lnTo>
                      <a:pt x="8991" y="8082"/>
                    </a:lnTo>
                    <a:cubicBezTo>
                      <a:pt x="8992" y="8180"/>
                      <a:pt x="9070" y="8258"/>
                      <a:pt x="9149" y="8337"/>
                    </a:cubicBezTo>
                    <a:cubicBezTo>
                      <a:pt x="9228" y="8337"/>
                      <a:pt x="9406" y="8416"/>
                      <a:pt x="9486" y="8495"/>
                    </a:cubicBezTo>
                    <a:lnTo>
                      <a:pt x="8911" y="8495"/>
                    </a:lnTo>
                    <a:cubicBezTo>
                      <a:pt x="8911" y="8495"/>
                      <a:pt x="8832" y="8495"/>
                      <a:pt x="8832" y="8574"/>
                    </a:cubicBezTo>
                    <a:cubicBezTo>
                      <a:pt x="8654" y="8495"/>
                      <a:pt x="8575" y="8495"/>
                      <a:pt x="8496" y="8416"/>
                    </a:cubicBezTo>
                    <a:cubicBezTo>
                      <a:pt x="8416" y="8337"/>
                      <a:pt x="8337" y="8178"/>
                      <a:pt x="8238" y="8079"/>
                    </a:cubicBezTo>
                    <a:cubicBezTo>
                      <a:pt x="8080" y="7842"/>
                      <a:pt x="7921" y="7584"/>
                      <a:pt x="7664" y="7426"/>
                    </a:cubicBezTo>
                    <a:cubicBezTo>
                      <a:pt x="7426" y="7188"/>
                      <a:pt x="7090" y="6931"/>
                      <a:pt x="6674" y="6852"/>
                    </a:cubicBezTo>
                    <a:close/>
                    <a:moveTo>
                      <a:pt x="9981" y="7188"/>
                    </a:moveTo>
                    <a:lnTo>
                      <a:pt x="9981" y="7188"/>
                    </a:lnTo>
                    <a:cubicBezTo>
                      <a:pt x="10218" y="7268"/>
                      <a:pt x="10476" y="7347"/>
                      <a:pt x="10713" y="7347"/>
                    </a:cubicBezTo>
                    <a:cubicBezTo>
                      <a:pt x="10812" y="7426"/>
                      <a:pt x="10892" y="7505"/>
                      <a:pt x="10892" y="7584"/>
                    </a:cubicBezTo>
                    <a:cubicBezTo>
                      <a:pt x="11050" y="7683"/>
                      <a:pt x="11129" y="7921"/>
                      <a:pt x="11308" y="8079"/>
                    </a:cubicBezTo>
                    <a:cubicBezTo>
                      <a:pt x="11387" y="8258"/>
                      <a:pt x="11466" y="8495"/>
                      <a:pt x="11624" y="8574"/>
                    </a:cubicBezTo>
                    <a:cubicBezTo>
                      <a:pt x="11545" y="8574"/>
                      <a:pt x="11466" y="8495"/>
                      <a:pt x="11387" y="8495"/>
                    </a:cubicBezTo>
                    <a:cubicBezTo>
                      <a:pt x="11387" y="8416"/>
                      <a:pt x="11308" y="8416"/>
                      <a:pt x="11209" y="8337"/>
                    </a:cubicBezTo>
                    <a:cubicBezTo>
                      <a:pt x="11129" y="8258"/>
                      <a:pt x="11129" y="8258"/>
                      <a:pt x="11050" y="8178"/>
                    </a:cubicBezTo>
                    <a:lnTo>
                      <a:pt x="11050" y="8178"/>
                    </a:lnTo>
                    <a:cubicBezTo>
                      <a:pt x="11129" y="8337"/>
                      <a:pt x="11209" y="8416"/>
                      <a:pt x="11308" y="8495"/>
                    </a:cubicBezTo>
                    <a:cubicBezTo>
                      <a:pt x="11387" y="8495"/>
                      <a:pt x="11466" y="8574"/>
                      <a:pt x="11466" y="8574"/>
                    </a:cubicBezTo>
                    <a:lnTo>
                      <a:pt x="11387" y="8574"/>
                    </a:lnTo>
                    <a:cubicBezTo>
                      <a:pt x="11209" y="8495"/>
                      <a:pt x="11129" y="8416"/>
                      <a:pt x="11050" y="8337"/>
                    </a:cubicBezTo>
                    <a:cubicBezTo>
                      <a:pt x="10892" y="8178"/>
                      <a:pt x="10812" y="8000"/>
                      <a:pt x="10713" y="7921"/>
                    </a:cubicBezTo>
                    <a:cubicBezTo>
                      <a:pt x="10476" y="7584"/>
                      <a:pt x="10317" y="7347"/>
                      <a:pt x="9981" y="7188"/>
                    </a:cubicBezTo>
                    <a:close/>
                    <a:moveTo>
                      <a:pt x="15011" y="6436"/>
                    </a:moveTo>
                    <a:cubicBezTo>
                      <a:pt x="15011" y="6772"/>
                      <a:pt x="15011" y="7188"/>
                      <a:pt x="14931" y="7584"/>
                    </a:cubicBezTo>
                    <a:cubicBezTo>
                      <a:pt x="14773" y="7763"/>
                      <a:pt x="14516" y="7921"/>
                      <a:pt x="14357" y="8079"/>
                    </a:cubicBezTo>
                    <a:cubicBezTo>
                      <a:pt x="14179" y="8178"/>
                      <a:pt x="14020" y="8416"/>
                      <a:pt x="13941" y="8574"/>
                    </a:cubicBezTo>
                    <a:lnTo>
                      <a:pt x="13941" y="8416"/>
                    </a:lnTo>
                    <a:cubicBezTo>
                      <a:pt x="13941" y="8337"/>
                      <a:pt x="14020" y="8258"/>
                      <a:pt x="14100" y="8178"/>
                    </a:cubicBezTo>
                    <a:cubicBezTo>
                      <a:pt x="14100" y="8079"/>
                      <a:pt x="14179" y="8000"/>
                      <a:pt x="14278" y="8000"/>
                    </a:cubicBezTo>
                    <a:cubicBezTo>
                      <a:pt x="14278" y="7921"/>
                      <a:pt x="14357" y="7921"/>
                      <a:pt x="14357" y="7842"/>
                    </a:cubicBezTo>
                    <a:cubicBezTo>
                      <a:pt x="14436" y="7763"/>
                      <a:pt x="14357" y="7763"/>
                      <a:pt x="14357" y="7763"/>
                    </a:cubicBezTo>
                    <a:cubicBezTo>
                      <a:pt x="14357" y="7842"/>
                      <a:pt x="14278" y="7842"/>
                      <a:pt x="14278" y="7921"/>
                    </a:cubicBezTo>
                    <a:cubicBezTo>
                      <a:pt x="14179" y="7921"/>
                      <a:pt x="14179" y="7921"/>
                      <a:pt x="14179" y="8000"/>
                    </a:cubicBezTo>
                    <a:cubicBezTo>
                      <a:pt x="14100" y="8000"/>
                      <a:pt x="14020" y="8079"/>
                      <a:pt x="14020" y="8178"/>
                    </a:cubicBezTo>
                    <a:cubicBezTo>
                      <a:pt x="13941" y="8178"/>
                      <a:pt x="13941" y="8337"/>
                      <a:pt x="13862" y="8416"/>
                    </a:cubicBezTo>
                    <a:cubicBezTo>
                      <a:pt x="13862" y="8258"/>
                      <a:pt x="13783" y="8178"/>
                      <a:pt x="13783" y="8000"/>
                    </a:cubicBezTo>
                    <a:cubicBezTo>
                      <a:pt x="13862" y="7268"/>
                      <a:pt x="14595" y="7010"/>
                      <a:pt x="15011" y="6436"/>
                    </a:cubicBezTo>
                    <a:close/>
                    <a:moveTo>
                      <a:pt x="10812" y="7426"/>
                    </a:moveTo>
                    <a:cubicBezTo>
                      <a:pt x="10892" y="7426"/>
                      <a:pt x="10971" y="7505"/>
                      <a:pt x="11050" y="7505"/>
                    </a:cubicBezTo>
                    <a:cubicBezTo>
                      <a:pt x="11424" y="7808"/>
                      <a:pt x="11590" y="8303"/>
                      <a:pt x="11923" y="8587"/>
                    </a:cubicBezTo>
                    <a:lnTo>
                      <a:pt x="11923" y="8587"/>
                    </a:lnTo>
                    <a:cubicBezTo>
                      <a:pt x="11883" y="8574"/>
                      <a:pt x="11843" y="8574"/>
                      <a:pt x="11803" y="8574"/>
                    </a:cubicBezTo>
                    <a:cubicBezTo>
                      <a:pt x="11466" y="8416"/>
                      <a:pt x="11387" y="8079"/>
                      <a:pt x="11209" y="7842"/>
                    </a:cubicBezTo>
                    <a:cubicBezTo>
                      <a:pt x="11050" y="7683"/>
                      <a:pt x="10971" y="7505"/>
                      <a:pt x="10812" y="7426"/>
                    </a:cubicBezTo>
                    <a:close/>
                    <a:moveTo>
                      <a:pt x="3797" y="7485"/>
                    </a:moveTo>
                    <a:cubicBezTo>
                      <a:pt x="4206" y="7485"/>
                      <a:pt x="4606" y="7642"/>
                      <a:pt x="4951" y="7921"/>
                    </a:cubicBezTo>
                    <a:cubicBezTo>
                      <a:pt x="5236" y="8153"/>
                      <a:pt x="5473" y="8432"/>
                      <a:pt x="5763" y="8673"/>
                    </a:cubicBezTo>
                    <a:lnTo>
                      <a:pt x="5763" y="8673"/>
                    </a:lnTo>
                    <a:cubicBezTo>
                      <a:pt x="5189" y="8574"/>
                      <a:pt x="4872" y="8079"/>
                      <a:pt x="4377" y="7842"/>
                    </a:cubicBezTo>
                    <a:cubicBezTo>
                      <a:pt x="4040" y="7683"/>
                      <a:pt x="3624" y="7584"/>
                      <a:pt x="3208" y="7584"/>
                    </a:cubicBezTo>
                    <a:lnTo>
                      <a:pt x="3288" y="7584"/>
                    </a:lnTo>
                    <a:cubicBezTo>
                      <a:pt x="3387" y="7505"/>
                      <a:pt x="3466" y="7505"/>
                      <a:pt x="3545" y="7505"/>
                    </a:cubicBezTo>
                    <a:cubicBezTo>
                      <a:pt x="3629" y="7492"/>
                      <a:pt x="3714" y="7485"/>
                      <a:pt x="3797" y="7485"/>
                    </a:cubicBezTo>
                    <a:close/>
                    <a:moveTo>
                      <a:pt x="3961" y="7347"/>
                    </a:moveTo>
                    <a:cubicBezTo>
                      <a:pt x="4535" y="7347"/>
                      <a:pt x="5030" y="7505"/>
                      <a:pt x="5367" y="7842"/>
                    </a:cubicBezTo>
                    <a:cubicBezTo>
                      <a:pt x="5684" y="8178"/>
                      <a:pt x="5941" y="8495"/>
                      <a:pt x="6357" y="8673"/>
                    </a:cubicBezTo>
                    <a:lnTo>
                      <a:pt x="6020" y="8673"/>
                    </a:lnTo>
                    <a:cubicBezTo>
                      <a:pt x="5525" y="8574"/>
                      <a:pt x="5268" y="8079"/>
                      <a:pt x="4872" y="7763"/>
                    </a:cubicBezTo>
                    <a:cubicBezTo>
                      <a:pt x="4535" y="7584"/>
                      <a:pt x="4119" y="7426"/>
                      <a:pt x="3703" y="7426"/>
                    </a:cubicBezTo>
                    <a:cubicBezTo>
                      <a:pt x="3783" y="7426"/>
                      <a:pt x="3882" y="7347"/>
                      <a:pt x="3961" y="7347"/>
                    </a:cubicBezTo>
                    <a:close/>
                    <a:moveTo>
                      <a:pt x="5109" y="7010"/>
                    </a:moveTo>
                    <a:cubicBezTo>
                      <a:pt x="5684" y="7010"/>
                      <a:pt x="6179" y="7188"/>
                      <a:pt x="6674" y="7505"/>
                    </a:cubicBezTo>
                    <a:cubicBezTo>
                      <a:pt x="7090" y="7842"/>
                      <a:pt x="7347" y="8337"/>
                      <a:pt x="7842" y="8574"/>
                    </a:cubicBezTo>
                    <a:lnTo>
                      <a:pt x="7585" y="8574"/>
                    </a:lnTo>
                    <a:cubicBezTo>
                      <a:pt x="7090" y="8495"/>
                      <a:pt x="6852" y="8079"/>
                      <a:pt x="6595" y="7842"/>
                    </a:cubicBezTo>
                    <a:cubicBezTo>
                      <a:pt x="6357" y="7584"/>
                      <a:pt x="6020" y="7505"/>
                      <a:pt x="5605" y="7426"/>
                    </a:cubicBezTo>
                    <a:lnTo>
                      <a:pt x="5605" y="7426"/>
                    </a:lnTo>
                    <a:cubicBezTo>
                      <a:pt x="6020" y="7505"/>
                      <a:pt x="6436" y="7763"/>
                      <a:pt x="6674" y="8000"/>
                    </a:cubicBezTo>
                    <a:cubicBezTo>
                      <a:pt x="6931" y="8258"/>
                      <a:pt x="7169" y="8495"/>
                      <a:pt x="7505" y="8574"/>
                    </a:cubicBezTo>
                    <a:lnTo>
                      <a:pt x="6852" y="8574"/>
                    </a:lnTo>
                    <a:cubicBezTo>
                      <a:pt x="6753" y="8495"/>
                      <a:pt x="6674" y="8495"/>
                      <a:pt x="6595" y="8495"/>
                    </a:cubicBezTo>
                    <a:cubicBezTo>
                      <a:pt x="6515" y="8416"/>
                      <a:pt x="6357" y="8337"/>
                      <a:pt x="6179" y="8258"/>
                    </a:cubicBezTo>
                    <a:cubicBezTo>
                      <a:pt x="6099" y="8178"/>
                      <a:pt x="6020" y="8079"/>
                      <a:pt x="5862" y="7921"/>
                    </a:cubicBezTo>
                    <a:cubicBezTo>
                      <a:pt x="5763" y="7842"/>
                      <a:pt x="5684" y="7842"/>
                      <a:pt x="5525" y="7842"/>
                    </a:cubicBezTo>
                    <a:cubicBezTo>
                      <a:pt x="5684" y="7842"/>
                      <a:pt x="5862" y="7921"/>
                      <a:pt x="5941" y="8079"/>
                    </a:cubicBezTo>
                    <a:cubicBezTo>
                      <a:pt x="6020" y="8178"/>
                      <a:pt x="6099" y="8258"/>
                      <a:pt x="6258" y="8337"/>
                    </a:cubicBezTo>
                    <a:cubicBezTo>
                      <a:pt x="6357" y="8416"/>
                      <a:pt x="6515" y="8495"/>
                      <a:pt x="6674" y="8574"/>
                    </a:cubicBezTo>
                    <a:cubicBezTo>
                      <a:pt x="6753" y="8574"/>
                      <a:pt x="6753" y="8574"/>
                      <a:pt x="6852" y="8673"/>
                    </a:cubicBezTo>
                    <a:lnTo>
                      <a:pt x="6515" y="8673"/>
                    </a:lnTo>
                    <a:cubicBezTo>
                      <a:pt x="5941" y="8495"/>
                      <a:pt x="5684" y="8000"/>
                      <a:pt x="5268" y="7683"/>
                    </a:cubicBezTo>
                    <a:cubicBezTo>
                      <a:pt x="4951" y="7426"/>
                      <a:pt x="4535" y="7347"/>
                      <a:pt x="4119" y="7347"/>
                    </a:cubicBezTo>
                    <a:cubicBezTo>
                      <a:pt x="4456" y="7188"/>
                      <a:pt x="4773" y="7089"/>
                      <a:pt x="5109" y="7010"/>
                    </a:cubicBezTo>
                    <a:close/>
                    <a:moveTo>
                      <a:pt x="11163" y="7533"/>
                    </a:moveTo>
                    <a:cubicBezTo>
                      <a:pt x="11235" y="7584"/>
                      <a:pt x="11318" y="7584"/>
                      <a:pt x="11387" y="7584"/>
                    </a:cubicBezTo>
                    <a:cubicBezTo>
                      <a:pt x="11624" y="7763"/>
                      <a:pt x="11803" y="8079"/>
                      <a:pt x="11961" y="8337"/>
                    </a:cubicBezTo>
                    <a:cubicBezTo>
                      <a:pt x="12040" y="8416"/>
                      <a:pt x="12119" y="8574"/>
                      <a:pt x="12199" y="8673"/>
                    </a:cubicBezTo>
                    <a:cubicBezTo>
                      <a:pt x="11717" y="8500"/>
                      <a:pt x="11554" y="7877"/>
                      <a:pt x="11163" y="7533"/>
                    </a:cubicBezTo>
                    <a:close/>
                    <a:moveTo>
                      <a:pt x="12694" y="8495"/>
                    </a:moveTo>
                    <a:cubicBezTo>
                      <a:pt x="12793" y="8575"/>
                      <a:pt x="12872" y="8673"/>
                      <a:pt x="12951" y="8673"/>
                    </a:cubicBezTo>
                    <a:cubicBezTo>
                      <a:pt x="12872" y="8575"/>
                      <a:pt x="12793" y="8574"/>
                      <a:pt x="12694" y="8495"/>
                    </a:cubicBezTo>
                    <a:close/>
                    <a:moveTo>
                      <a:pt x="5763" y="8674"/>
                    </a:moveTo>
                    <a:lnTo>
                      <a:pt x="5763" y="8674"/>
                    </a:lnTo>
                    <a:cubicBezTo>
                      <a:pt x="5795" y="8700"/>
                      <a:pt x="5828" y="8727"/>
                      <a:pt x="5862" y="8753"/>
                    </a:cubicBezTo>
                    <a:lnTo>
                      <a:pt x="5763" y="8753"/>
                    </a:lnTo>
                    <a:lnTo>
                      <a:pt x="5763" y="8674"/>
                    </a:lnTo>
                    <a:close/>
                    <a:moveTo>
                      <a:pt x="3495" y="7647"/>
                    </a:moveTo>
                    <a:cubicBezTo>
                      <a:pt x="3864" y="7647"/>
                      <a:pt x="4222" y="7762"/>
                      <a:pt x="4535" y="8000"/>
                    </a:cubicBezTo>
                    <a:cubicBezTo>
                      <a:pt x="4872" y="8258"/>
                      <a:pt x="5189" y="8574"/>
                      <a:pt x="5604" y="8753"/>
                    </a:cubicBezTo>
                    <a:lnTo>
                      <a:pt x="4951" y="8753"/>
                    </a:lnTo>
                    <a:cubicBezTo>
                      <a:pt x="4883" y="8774"/>
                      <a:pt x="4822" y="8783"/>
                      <a:pt x="4765" y="8783"/>
                    </a:cubicBezTo>
                    <a:cubicBezTo>
                      <a:pt x="4603" y="8783"/>
                      <a:pt x="4467" y="8706"/>
                      <a:pt x="4278" y="8574"/>
                    </a:cubicBezTo>
                    <a:cubicBezTo>
                      <a:pt x="4119" y="8416"/>
                      <a:pt x="3961" y="8337"/>
                      <a:pt x="3703" y="8178"/>
                    </a:cubicBezTo>
                    <a:cubicBezTo>
                      <a:pt x="3387" y="8000"/>
                      <a:pt x="3050" y="7842"/>
                      <a:pt x="2713" y="7842"/>
                    </a:cubicBezTo>
                    <a:cubicBezTo>
                      <a:pt x="2792" y="7763"/>
                      <a:pt x="2971" y="7683"/>
                      <a:pt x="3129" y="7683"/>
                    </a:cubicBezTo>
                    <a:cubicBezTo>
                      <a:pt x="3251" y="7659"/>
                      <a:pt x="3374" y="7647"/>
                      <a:pt x="3495" y="7647"/>
                    </a:cubicBezTo>
                    <a:close/>
                    <a:moveTo>
                      <a:pt x="11545" y="7683"/>
                    </a:moveTo>
                    <a:lnTo>
                      <a:pt x="11545" y="7683"/>
                    </a:lnTo>
                    <a:cubicBezTo>
                      <a:pt x="11704" y="7763"/>
                      <a:pt x="11882" y="7842"/>
                      <a:pt x="12119" y="7921"/>
                    </a:cubicBezTo>
                    <a:cubicBezTo>
                      <a:pt x="12199" y="8079"/>
                      <a:pt x="12298" y="8178"/>
                      <a:pt x="12377" y="8337"/>
                    </a:cubicBezTo>
                    <a:cubicBezTo>
                      <a:pt x="12456" y="8416"/>
                      <a:pt x="12535" y="8574"/>
                      <a:pt x="12694" y="8673"/>
                    </a:cubicBezTo>
                    <a:cubicBezTo>
                      <a:pt x="12614" y="8574"/>
                      <a:pt x="12614" y="8574"/>
                      <a:pt x="12535" y="8495"/>
                    </a:cubicBezTo>
                    <a:cubicBezTo>
                      <a:pt x="12456" y="8416"/>
                      <a:pt x="12456" y="8337"/>
                      <a:pt x="12377" y="8258"/>
                    </a:cubicBezTo>
                    <a:cubicBezTo>
                      <a:pt x="12298" y="8178"/>
                      <a:pt x="12298" y="8079"/>
                      <a:pt x="12199" y="8000"/>
                    </a:cubicBezTo>
                    <a:cubicBezTo>
                      <a:pt x="12298" y="8000"/>
                      <a:pt x="12377" y="8079"/>
                      <a:pt x="12456" y="8178"/>
                    </a:cubicBezTo>
                    <a:cubicBezTo>
                      <a:pt x="12535" y="8258"/>
                      <a:pt x="12614" y="8416"/>
                      <a:pt x="12694" y="8495"/>
                    </a:cubicBezTo>
                    <a:cubicBezTo>
                      <a:pt x="12614" y="8416"/>
                      <a:pt x="12535" y="8258"/>
                      <a:pt x="12535" y="8178"/>
                    </a:cubicBezTo>
                    <a:lnTo>
                      <a:pt x="12535" y="8178"/>
                    </a:lnTo>
                    <a:cubicBezTo>
                      <a:pt x="12951" y="8337"/>
                      <a:pt x="13288" y="8574"/>
                      <a:pt x="13605" y="8832"/>
                    </a:cubicBezTo>
                    <a:cubicBezTo>
                      <a:pt x="13446" y="8832"/>
                      <a:pt x="13288" y="8753"/>
                      <a:pt x="13110" y="8753"/>
                    </a:cubicBezTo>
                    <a:cubicBezTo>
                      <a:pt x="13030" y="8753"/>
                      <a:pt x="13030" y="8673"/>
                      <a:pt x="12951" y="8673"/>
                    </a:cubicBezTo>
                    <a:lnTo>
                      <a:pt x="12951" y="8753"/>
                    </a:lnTo>
                    <a:lnTo>
                      <a:pt x="12793" y="8753"/>
                    </a:lnTo>
                    <a:cubicBezTo>
                      <a:pt x="12793" y="8673"/>
                      <a:pt x="12694" y="8673"/>
                      <a:pt x="12694" y="8673"/>
                    </a:cubicBezTo>
                    <a:lnTo>
                      <a:pt x="12377" y="8673"/>
                    </a:lnTo>
                    <a:cubicBezTo>
                      <a:pt x="12298" y="8673"/>
                      <a:pt x="12199" y="8574"/>
                      <a:pt x="12199" y="8574"/>
                    </a:cubicBezTo>
                    <a:cubicBezTo>
                      <a:pt x="12040" y="8416"/>
                      <a:pt x="11961" y="8337"/>
                      <a:pt x="11882" y="8178"/>
                    </a:cubicBezTo>
                    <a:cubicBezTo>
                      <a:pt x="11803" y="8000"/>
                      <a:pt x="11704" y="7842"/>
                      <a:pt x="11545" y="7683"/>
                    </a:cubicBezTo>
                    <a:close/>
                    <a:moveTo>
                      <a:pt x="13343" y="8168"/>
                    </a:moveTo>
                    <a:cubicBezTo>
                      <a:pt x="13372" y="8178"/>
                      <a:pt x="13409" y="8178"/>
                      <a:pt x="13446" y="8178"/>
                    </a:cubicBezTo>
                    <a:cubicBezTo>
                      <a:pt x="13525" y="8258"/>
                      <a:pt x="13605" y="8258"/>
                      <a:pt x="13684" y="8337"/>
                    </a:cubicBezTo>
                    <a:lnTo>
                      <a:pt x="13783" y="8337"/>
                    </a:lnTo>
                    <a:cubicBezTo>
                      <a:pt x="13783" y="8483"/>
                      <a:pt x="13850" y="8647"/>
                      <a:pt x="13923" y="8858"/>
                    </a:cubicBezTo>
                    <a:lnTo>
                      <a:pt x="13923" y="8858"/>
                    </a:lnTo>
                    <a:cubicBezTo>
                      <a:pt x="13900" y="8832"/>
                      <a:pt x="13862" y="8832"/>
                      <a:pt x="13862" y="8832"/>
                    </a:cubicBezTo>
                    <a:cubicBezTo>
                      <a:pt x="13634" y="8604"/>
                      <a:pt x="13484" y="8392"/>
                      <a:pt x="13343" y="8168"/>
                    </a:cubicBezTo>
                    <a:close/>
                    <a:moveTo>
                      <a:pt x="19703" y="8819"/>
                    </a:moveTo>
                    <a:cubicBezTo>
                      <a:pt x="19732" y="8847"/>
                      <a:pt x="19761" y="8874"/>
                      <a:pt x="19791" y="8900"/>
                    </a:cubicBezTo>
                    <a:lnTo>
                      <a:pt x="19791" y="8900"/>
                    </a:lnTo>
                    <a:cubicBezTo>
                      <a:pt x="19768" y="8877"/>
                      <a:pt x="19746" y="8854"/>
                      <a:pt x="19724" y="8832"/>
                    </a:cubicBezTo>
                    <a:cubicBezTo>
                      <a:pt x="19717" y="8828"/>
                      <a:pt x="19710" y="8824"/>
                      <a:pt x="19703" y="8819"/>
                    </a:cubicBezTo>
                    <a:close/>
                    <a:moveTo>
                      <a:pt x="1739" y="8395"/>
                    </a:moveTo>
                    <a:cubicBezTo>
                      <a:pt x="1985" y="8395"/>
                      <a:pt x="2168" y="8528"/>
                      <a:pt x="2297" y="8673"/>
                    </a:cubicBezTo>
                    <a:cubicBezTo>
                      <a:pt x="2476" y="8832"/>
                      <a:pt x="2634" y="8911"/>
                      <a:pt x="2891" y="8990"/>
                    </a:cubicBezTo>
                    <a:lnTo>
                      <a:pt x="2792" y="8990"/>
                    </a:lnTo>
                    <a:cubicBezTo>
                      <a:pt x="2713" y="8990"/>
                      <a:pt x="2634" y="8911"/>
                      <a:pt x="2555" y="8911"/>
                    </a:cubicBezTo>
                    <a:cubicBezTo>
                      <a:pt x="2476" y="8911"/>
                      <a:pt x="2396" y="8832"/>
                      <a:pt x="2297" y="8832"/>
                    </a:cubicBezTo>
                    <a:cubicBezTo>
                      <a:pt x="2218" y="8832"/>
                      <a:pt x="2218" y="8753"/>
                      <a:pt x="2139" y="8753"/>
                    </a:cubicBezTo>
                    <a:cubicBezTo>
                      <a:pt x="2060" y="8673"/>
                      <a:pt x="1981" y="8673"/>
                      <a:pt x="1981" y="8574"/>
                    </a:cubicBezTo>
                    <a:cubicBezTo>
                      <a:pt x="1855" y="8518"/>
                      <a:pt x="1699" y="8462"/>
                      <a:pt x="1562" y="8462"/>
                    </a:cubicBezTo>
                    <a:cubicBezTo>
                      <a:pt x="1506" y="8462"/>
                      <a:pt x="1453" y="8472"/>
                      <a:pt x="1406" y="8495"/>
                    </a:cubicBezTo>
                    <a:lnTo>
                      <a:pt x="1406" y="8495"/>
                    </a:lnTo>
                    <a:cubicBezTo>
                      <a:pt x="1486" y="8416"/>
                      <a:pt x="1565" y="8416"/>
                      <a:pt x="1565" y="8416"/>
                    </a:cubicBezTo>
                    <a:cubicBezTo>
                      <a:pt x="1626" y="8402"/>
                      <a:pt x="1684" y="8395"/>
                      <a:pt x="1739" y="8395"/>
                    </a:cubicBezTo>
                    <a:close/>
                    <a:moveTo>
                      <a:pt x="2634" y="7842"/>
                    </a:moveTo>
                    <a:cubicBezTo>
                      <a:pt x="3129" y="7842"/>
                      <a:pt x="3545" y="8079"/>
                      <a:pt x="3882" y="8337"/>
                    </a:cubicBezTo>
                    <a:cubicBezTo>
                      <a:pt x="4119" y="8495"/>
                      <a:pt x="4377" y="8753"/>
                      <a:pt x="4694" y="8832"/>
                    </a:cubicBezTo>
                    <a:lnTo>
                      <a:pt x="4456" y="8832"/>
                    </a:lnTo>
                    <a:cubicBezTo>
                      <a:pt x="4377" y="8753"/>
                      <a:pt x="4278" y="8753"/>
                      <a:pt x="4198" y="8673"/>
                    </a:cubicBezTo>
                    <a:cubicBezTo>
                      <a:pt x="4040" y="8574"/>
                      <a:pt x="3882" y="8495"/>
                      <a:pt x="3703" y="8416"/>
                    </a:cubicBezTo>
                    <a:cubicBezTo>
                      <a:pt x="3466" y="8258"/>
                      <a:pt x="3208" y="8079"/>
                      <a:pt x="2971" y="8079"/>
                    </a:cubicBezTo>
                    <a:lnTo>
                      <a:pt x="2971" y="8178"/>
                    </a:lnTo>
                    <a:cubicBezTo>
                      <a:pt x="3020" y="8163"/>
                      <a:pt x="3067" y="8156"/>
                      <a:pt x="3113" y="8156"/>
                    </a:cubicBezTo>
                    <a:cubicBezTo>
                      <a:pt x="3366" y="8156"/>
                      <a:pt x="3582" y="8361"/>
                      <a:pt x="3783" y="8495"/>
                    </a:cubicBezTo>
                    <a:cubicBezTo>
                      <a:pt x="3882" y="8574"/>
                      <a:pt x="4040" y="8673"/>
                      <a:pt x="4198" y="8753"/>
                    </a:cubicBezTo>
                    <a:cubicBezTo>
                      <a:pt x="4278" y="8832"/>
                      <a:pt x="4377" y="8832"/>
                      <a:pt x="4377" y="8832"/>
                    </a:cubicBezTo>
                    <a:lnTo>
                      <a:pt x="4119" y="8832"/>
                    </a:lnTo>
                    <a:cubicBezTo>
                      <a:pt x="4040" y="8832"/>
                      <a:pt x="4040" y="8832"/>
                      <a:pt x="3961" y="8911"/>
                    </a:cubicBezTo>
                    <a:lnTo>
                      <a:pt x="3288" y="8911"/>
                    </a:lnTo>
                    <a:cubicBezTo>
                      <a:pt x="3208" y="8911"/>
                      <a:pt x="3129" y="8990"/>
                      <a:pt x="3050" y="8990"/>
                    </a:cubicBezTo>
                    <a:cubicBezTo>
                      <a:pt x="2476" y="8911"/>
                      <a:pt x="2218" y="8337"/>
                      <a:pt x="1644" y="8337"/>
                    </a:cubicBezTo>
                    <a:cubicBezTo>
                      <a:pt x="1981" y="8178"/>
                      <a:pt x="2297" y="8000"/>
                      <a:pt x="2634" y="7842"/>
                    </a:cubicBezTo>
                    <a:close/>
                    <a:moveTo>
                      <a:pt x="13783" y="8911"/>
                    </a:moveTo>
                    <a:lnTo>
                      <a:pt x="13862" y="8990"/>
                    </a:lnTo>
                    <a:cubicBezTo>
                      <a:pt x="13783" y="8990"/>
                      <a:pt x="13783" y="8990"/>
                      <a:pt x="13684" y="8911"/>
                    </a:cubicBezTo>
                    <a:close/>
                    <a:moveTo>
                      <a:pt x="11597" y="9027"/>
                    </a:moveTo>
                    <a:lnTo>
                      <a:pt x="11597" y="9027"/>
                    </a:lnTo>
                    <a:cubicBezTo>
                      <a:pt x="11577" y="9041"/>
                      <a:pt x="11559" y="9055"/>
                      <a:pt x="11545" y="9070"/>
                    </a:cubicBezTo>
                    <a:lnTo>
                      <a:pt x="11556" y="9070"/>
                    </a:lnTo>
                    <a:cubicBezTo>
                      <a:pt x="11570" y="9055"/>
                      <a:pt x="11584" y="9040"/>
                      <a:pt x="11597" y="9027"/>
                    </a:cubicBezTo>
                    <a:close/>
                    <a:moveTo>
                      <a:pt x="14852" y="7763"/>
                    </a:moveTo>
                    <a:lnTo>
                      <a:pt x="14852" y="7763"/>
                    </a:lnTo>
                    <a:cubicBezTo>
                      <a:pt x="14773" y="8178"/>
                      <a:pt x="14516" y="8673"/>
                      <a:pt x="14278" y="9070"/>
                    </a:cubicBezTo>
                    <a:lnTo>
                      <a:pt x="14278" y="8990"/>
                    </a:lnTo>
                    <a:cubicBezTo>
                      <a:pt x="14179" y="8990"/>
                      <a:pt x="14179" y="8990"/>
                      <a:pt x="14179" y="9070"/>
                    </a:cubicBezTo>
                    <a:lnTo>
                      <a:pt x="14100" y="8990"/>
                    </a:lnTo>
                    <a:cubicBezTo>
                      <a:pt x="14100" y="8911"/>
                      <a:pt x="14020" y="8832"/>
                      <a:pt x="14020" y="8673"/>
                    </a:cubicBezTo>
                    <a:cubicBezTo>
                      <a:pt x="14020" y="8574"/>
                      <a:pt x="14100" y="8416"/>
                      <a:pt x="14179" y="8337"/>
                    </a:cubicBezTo>
                    <a:cubicBezTo>
                      <a:pt x="14278" y="8178"/>
                      <a:pt x="14357" y="8079"/>
                      <a:pt x="14516" y="8000"/>
                    </a:cubicBezTo>
                    <a:cubicBezTo>
                      <a:pt x="14674" y="7921"/>
                      <a:pt x="14773" y="7842"/>
                      <a:pt x="14852" y="7763"/>
                    </a:cubicBezTo>
                    <a:close/>
                    <a:moveTo>
                      <a:pt x="32912" y="8753"/>
                    </a:moveTo>
                    <a:cubicBezTo>
                      <a:pt x="32833" y="8832"/>
                      <a:pt x="32754" y="8911"/>
                      <a:pt x="32674" y="9070"/>
                    </a:cubicBezTo>
                    <a:cubicBezTo>
                      <a:pt x="32754" y="8990"/>
                      <a:pt x="32912" y="8911"/>
                      <a:pt x="32991" y="8753"/>
                    </a:cubicBezTo>
                    <a:close/>
                    <a:moveTo>
                      <a:pt x="11272" y="9164"/>
                    </a:moveTo>
                    <a:cubicBezTo>
                      <a:pt x="11253" y="9167"/>
                      <a:pt x="11231" y="9169"/>
                      <a:pt x="11209" y="9169"/>
                    </a:cubicBezTo>
                    <a:lnTo>
                      <a:pt x="11266" y="9169"/>
                    </a:lnTo>
                    <a:cubicBezTo>
                      <a:pt x="11268" y="9167"/>
                      <a:pt x="11270" y="9165"/>
                      <a:pt x="11272" y="9164"/>
                    </a:cubicBezTo>
                    <a:close/>
                    <a:moveTo>
                      <a:pt x="10144" y="8988"/>
                    </a:moveTo>
                    <a:cubicBezTo>
                      <a:pt x="10142" y="8989"/>
                      <a:pt x="10141" y="8990"/>
                      <a:pt x="10139" y="8990"/>
                    </a:cubicBezTo>
                    <a:cubicBezTo>
                      <a:pt x="10045" y="9061"/>
                      <a:pt x="9961" y="9141"/>
                      <a:pt x="9878" y="9216"/>
                    </a:cubicBezTo>
                    <a:lnTo>
                      <a:pt x="9878" y="9216"/>
                    </a:lnTo>
                    <a:cubicBezTo>
                      <a:pt x="9967" y="9149"/>
                      <a:pt x="10056" y="9074"/>
                      <a:pt x="10144" y="8988"/>
                    </a:cubicBezTo>
                    <a:close/>
                    <a:moveTo>
                      <a:pt x="1307" y="8495"/>
                    </a:moveTo>
                    <a:cubicBezTo>
                      <a:pt x="1565" y="8495"/>
                      <a:pt x="1802" y="8495"/>
                      <a:pt x="1981" y="8673"/>
                    </a:cubicBezTo>
                    <a:cubicBezTo>
                      <a:pt x="2060" y="8753"/>
                      <a:pt x="2139" y="8753"/>
                      <a:pt x="2139" y="8832"/>
                    </a:cubicBezTo>
                    <a:cubicBezTo>
                      <a:pt x="2218" y="8832"/>
                      <a:pt x="2297" y="8832"/>
                      <a:pt x="2396" y="8911"/>
                    </a:cubicBezTo>
                    <a:cubicBezTo>
                      <a:pt x="2476" y="8911"/>
                      <a:pt x="2555" y="8911"/>
                      <a:pt x="2555" y="8990"/>
                    </a:cubicBezTo>
                    <a:lnTo>
                      <a:pt x="2476" y="8990"/>
                    </a:lnTo>
                    <a:cubicBezTo>
                      <a:pt x="2396" y="8990"/>
                      <a:pt x="2218" y="8990"/>
                      <a:pt x="2139" y="8911"/>
                    </a:cubicBezTo>
                    <a:cubicBezTo>
                      <a:pt x="1981" y="8832"/>
                      <a:pt x="1901" y="8753"/>
                      <a:pt x="1802" y="8753"/>
                    </a:cubicBezTo>
                    <a:cubicBezTo>
                      <a:pt x="1901" y="8832"/>
                      <a:pt x="2060" y="8911"/>
                      <a:pt x="2139" y="8990"/>
                    </a:cubicBezTo>
                    <a:cubicBezTo>
                      <a:pt x="1802" y="8990"/>
                      <a:pt x="1565" y="8832"/>
                      <a:pt x="1228" y="8832"/>
                    </a:cubicBezTo>
                    <a:lnTo>
                      <a:pt x="1228" y="8832"/>
                    </a:lnTo>
                    <a:cubicBezTo>
                      <a:pt x="1565" y="8832"/>
                      <a:pt x="1723" y="8990"/>
                      <a:pt x="1981" y="9070"/>
                    </a:cubicBezTo>
                    <a:cubicBezTo>
                      <a:pt x="1486" y="9070"/>
                      <a:pt x="911" y="9169"/>
                      <a:pt x="317" y="9248"/>
                    </a:cubicBezTo>
                    <a:cubicBezTo>
                      <a:pt x="575" y="8990"/>
                      <a:pt x="911" y="8832"/>
                      <a:pt x="1149" y="8673"/>
                    </a:cubicBezTo>
                    <a:cubicBezTo>
                      <a:pt x="1226" y="8644"/>
                      <a:pt x="1301" y="8632"/>
                      <a:pt x="1373" y="8632"/>
                    </a:cubicBezTo>
                    <a:cubicBezTo>
                      <a:pt x="1541" y="8632"/>
                      <a:pt x="1691" y="8697"/>
                      <a:pt x="1802" y="8753"/>
                    </a:cubicBezTo>
                    <a:cubicBezTo>
                      <a:pt x="1565" y="8574"/>
                      <a:pt x="1406" y="8574"/>
                      <a:pt x="1228" y="8574"/>
                    </a:cubicBezTo>
                    <a:cubicBezTo>
                      <a:pt x="1228" y="8574"/>
                      <a:pt x="1307" y="8574"/>
                      <a:pt x="1307" y="8495"/>
                    </a:cubicBezTo>
                    <a:close/>
                    <a:moveTo>
                      <a:pt x="9075" y="9059"/>
                    </a:moveTo>
                    <a:cubicBezTo>
                      <a:pt x="8999" y="9117"/>
                      <a:pt x="8921" y="9181"/>
                      <a:pt x="8832" y="9248"/>
                    </a:cubicBezTo>
                    <a:cubicBezTo>
                      <a:pt x="8826" y="9256"/>
                      <a:pt x="8820" y="9264"/>
                      <a:pt x="8813" y="9273"/>
                    </a:cubicBezTo>
                    <a:lnTo>
                      <a:pt x="8813" y="9273"/>
                    </a:lnTo>
                    <a:cubicBezTo>
                      <a:pt x="8891" y="9207"/>
                      <a:pt x="8976" y="9140"/>
                      <a:pt x="9070" y="9070"/>
                    </a:cubicBezTo>
                    <a:cubicBezTo>
                      <a:pt x="9072" y="9066"/>
                      <a:pt x="9074" y="9062"/>
                      <a:pt x="9075" y="9059"/>
                    </a:cubicBezTo>
                    <a:close/>
                    <a:moveTo>
                      <a:pt x="12377" y="8753"/>
                    </a:moveTo>
                    <a:cubicBezTo>
                      <a:pt x="12614" y="8832"/>
                      <a:pt x="12793" y="8832"/>
                      <a:pt x="13030" y="8832"/>
                    </a:cubicBezTo>
                    <a:cubicBezTo>
                      <a:pt x="12614" y="8832"/>
                      <a:pt x="12199" y="8911"/>
                      <a:pt x="11803" y="9070"/>
                    </a:cubicBezTo>
                    <a:lnTo>
                      <a:pt x="11556" y="9070"/>
                    </a:lnTo>
                    <a:cubicBezTo>
                      <a:pt x="11528" y="9099"/>
                      <a:pt x="11499" y="9132"/>
                      <a:pt x="11466" y="9169"/>
                    </a:cubicBezTo>
                    <a:lnTo>
                      <a:pt x="11266" y="9169"/>
                    </a:lnTo>
                    <a:cubicBezTo>
                      <a:pt x="11221" y="9199"/>
                      <a:pt x="11176" y="9227"/>
                      <a:pt x="11129" y="9248"/>
                    </a:cubicBezTo>
                    <a:cubicBezTo>
                      <a:pt x="10971" y="9248"/>
                      <a:pt x="10892" y="9248"/>
                      <a:pt x="10812" y="9327"/>
                    </a:cubicBezTo>
                    <a:cubicBezTo>
                      <a:pt x="10892" y="9248"/>
                      <a:pt x="10971" y="9169"/>
                      <a:pt x="11050" y="9169"/>
                    </a:cubicBezTo>
                    <a:cubicBezTo>
                      <a:pt x="11209" y="8990"/>
                      <a:pt x="11466" y="8832"/>
                      <a:pt x="11624" y="8753"/>
                    </a:cubicBezTo>
                    <a:lnTo>
                      <a:pt x="11704" y="8832"/>
                    </a:lnTo>
                    <a:lnTo>
                      <a:pt x="11704" y="8753"/>
                    </a:lnTo>
                    <a:lnTo>
                      <a:pt x="11882" y="8753"/>
                    </a:lnTo>
                    <a:cubicBezTo>
                      <a:pt x="11803" y="8753"/>
                      <a:pt x="11803" y="8753"/>
                      <a:pt x="11704" y="8832"/>
                    </a:cubicBezTo>
                    <a:cubicBezTo>
                      <a:pt x="11704" y="8832"/>
                      <a:pt x="11624" y="8832"/>
                      <a:pt x="11624" y="8911"/>
                    </a:cubicBezTo>
                    <a:cubicBezTo>
                      <a:pt x="11510" y="8969"/>
                      <a:pt x="11395" y="9078"/>
                      <a:pt x="11272" y="9164"/>
                    </a:cubicBezTo>
                    <a:lnTo>
                      <a:pt x="11272" y="9164"/>
                    </a:lnTo>
                    <a:cubicBezTo>
                      <a:pt x="11407" y="9143"/>
                      <a:pt x="11476" y="9059"/>
                      <a:pt x="11545" y="8990"/>
                    </a:cubicBezTo>
                    <a:cubicBezTo>
                      <a:pt x="11624" y="8911"/>
                      <a:pt x="11704" y="8832"/>
                      <a:pt x="11803" y="8832"/>
                    </a:cubicBezTo>
                    <a:cubicBezTo>
                      <a:pt x="11882" y="8753"/>
                      <a:pt x="11882" y="8753"/>
                      <a:pt x="11961" y="8753"/>
                    </a:cubicBezTo>
                    <a:lnTo>
                      <a:pt x="12119" y="8753"/>
                    </a:lnTo>
                    <a:cubicBezTo>
                      <a:pt x="12040" y="8753"/>
                      <a:pt x="11961" y="8832"/>
                      <a:pt x="11882" y="8832"/>
                    </a:cubicBezTo>
                    <a:cubicBezTo>
                      <a:pt x="11759" y="8886"/>
                      <a:pt x="11684" y="8941"/>
                      <a:pt x="11597" y="9027"/>
                    </a:cubicBezTo>
                    <a:lnTo>
                      <a:pt x="11597" y="9027"/>
                    </a:lnTo>
                    <a:cubicBezTo>
                      <a:pt x="11688" y="8964"/>
                      <a:pt x="11831" y="8911"/>
                      <a:pt x="11961" y="8911"/>
                    </a:cubicBezTo>
                    <a:cubicBezTo>
                      <a:pt x="12040" y="8832"/>
                      <a:pt x="12119" y="8832"/>
                      <a:pt x="12199" y="8832"/>
                    </a:cubicBezTo>
                    <a:cubicBezTo>
                      <a:pt x="12199" y="8832"/>
                      <a:pt x="12298" y="8832"/>
                      <a:pt x="12377" y="8753"/>
                    </a:cubicBezTo>
                    <a:close/>
                    <a:moveTo>
                      <a:pt x="21367" y="6515"/>
                    </a:moveTo>
                    <a:lnTo>
                      <a:pt x="21367" y="6693"/>
                    </a:lnTo>
                    <a:cubicBezTo>
                      <a:pt x="21367" y="6772"/>
                      <a:pt x="21367" y="6852"/>
                      <a:pt x="21288" y="6931"/>
                    </a:cubicBezTo>
                    <a:cubicBezTo>
                      <a:pt x="21288" y="7010"/>
                      <a:pt x="21209" y="7089"/>
                      <a:pt x="21110" y="7268"/>
                    </a:cubicBezTo>
                    <a:cubicBezTo>
                      <a:pt x="21110" y="7347"/>
                      <a:pt x="21031" y="7426"/>
                      <a:pt x="20951" y="7505"/>
                    </a:cubicBezTo>
                    <a:cubicBezTo>
                      <a:pt x="21031" y="7426"/>
                      <a:pt x="21110" y="7347"/>
                      <a:pt x="21209" y="7188"/>
                    </a:cubicBezTo>
                    <a:cubicBezTo>
                      <a:pt x="21288" y="7089"/>
                      <a:pt x="21367" y="6931"/>
                      <a:pt x="21446" y="6772"/>
                    </a:cubicBezTo>
                    <a:cubicBezTo>
                      <a:pt x="21526" y="6931"/>
                      <a:pt x="21605" y="7188"/>
                      <a:pt x="21605" y="7347"/>
                    </a:cubicBezTo>
                    <a:cubicBezTo>
                      <a:pt x="21526" y="7763"/>
                      <a:pt x="21288" y="8079"/>
                      <a:pt x="21031" y="8495"/>
                    </a:cubicBezTo>
                    <a:cubicBezTo>
                      <a:pt x="20951" y="8673"/>
                      <a:pt x="20793" y="8832"/>
                      <a:pt x="20714" y="8990"/>
                    </a:cubicBezTo>
                    <a:cubicBezTo>
                      <a:pt x="20615" y="9070"/>
                      <a:pt x="20615" y="9248"/>
                      <a:pt x="20535" y="9327"/>
                    </a:cubicBezTo>
                    <a:cubicBezTo>
                      <a:pt x="20535" y="9070"/>
                      <a:pt x="20456" y="8832"/>
                      <a:pt x="20377" y="8574"/>
                    </a:cubicBezTo>
                    <a:cubicBezTo>
                      <a:pt x="20377" y="8495"/>
                      <a:pt x="20456" y="8495"/>
                      <a:pt x="20456" y="8416"/>
                    </a:cubicBezTo>
                    <a:lnTo>
                      <a:pt x="20377" y="8416"/>
                    </a:lnTo>
                    <a:lnTo>
                      <a:pt x="20377" y="8337"/>
                    </a:lnTo>
                    <a:cubicBezTo>
                      <a:pt x="20377" y="8258"/>
                      <a:pt x="20377" y="8178"/>
                      <a:pt x="20456" y="8079"/>
                    </a:cubicBezTo>
                    <a:cubicBezTo>
                      <a:pt x="20456" y="8000"/>
                      <a:pt x="20535" y="7921"/>
                      <a:pt x="20615" y="7842"/>
                    </a:cubicBezTo>
                    <a:cubicBezTo>
                      <a:pt x="20714" y="7584"/>
                      <a:pt x="20872" y="7426"/>
                      <a:pt x="21031" y="7268"/>
                    </a:cubicBezTo>
                    <a:cubicBezTo>
                      <a:pt x="21209" y="7089"/>
                      <a:pt x="21288" y="6772"/>
                      <a:pt x="21367" y="6515"/>
                    </a:cubicBezTo>
                    <a:close/>
                    <a:moveTo>
                      <a:pt x="9878" y="9216"/>
                    </a:moveTo>
                    <a:cubicBezTo>
                      <a:pt x="9746" y="9316"/>
                      <a:pt x="9613" y="9401"/>
                      <a:pt x="9486" y="9485"/>
                    </a:cubicBezTo>
                    <a:cubicBezTo>
                      <a:pt x="9629" y="9437"/>
                      <a:pt x="9751" y="9332"/>
                      <a:pt x="9878" y="9216"/>
                    </a:cubicBezTo>
                    <a:close/>
                    <a:moveTo>
                      <a:pt x="10045" y="9454"/>
                    </a:moveTo>
                    <a:lnTo>
                      <a:pt x="10045" y="9454"/>
                    </a:lnTo>
                    <a:cubicBezTo>
                      <a:pt x="10023" y="9464"/>
                      <a:pt x="10002" y="9475"/>
                      <a:pt x="9981" y="9485"/>
                    </a:cubicBezTo>
                    <a:cubicBezTo>
                      <a:pt x="9985" y="9485"/>
                      <a:pt x="9989" y="9485"/>
                      <a:pt x="9993" y="9485"/>
                    </a:cubicBezTo>
                    <a:lnTo>
                      <a:pt x="9993" y="9485"/>
                    </a:lnTo>
                    <a:cubicBezTo>
                      <a:pt x="10010" y="9475"/>
                      <a:pt x="10028" y="9465"/>
                      <a:pt x="10045" y="9454"/>
                    </a:cubicBezTo>
                    <a:close/>
                    <a:moveTo>
                      <a:pt x="13783" y="9327"/>
                    </a:moveTo>
                    <a:lnTo>
                      <a:pt x="13783" y="9485"/>
                    </a:lnTo>
                    <a:cubicBezTo>
                      <a:pt x="13783" y="9406"/>
                      <a:pt x="13783" y="9406"/>
                      <a:pt x="13862" y="9327"/>
                    </a:cubicBezTo>
                    <a:close/>
                    <a:moveTo>
                      <a:pt x="1901" y="9169"/>
                    </a:moveTo>
                    <a:cubicBezTo>
                      <a:pt x="1802" y="9248"/>
                      <a:pt x="1723" y="9248"/>
                      <a:pt x="1723" y="9327"/>
                    </a:cubicBezTo>
                    <a:cubicBezTo>
                      <a:pt x="1565" y="9406"/>
                      <a:pt x="1486" y="9485"/>
                      <a:pt x="1307" y="9565"/>
                    </a:cubicBezTo>
                    <a:cubicBezTo>
                      <a:pt x="1070" y="9485"/>
                      <a:pt x="733" y="9327"/>
                      <a:pt x="495" y="9248"/>
                    </a:cubicBezTo>
                    <a:cubicBezTo>
                      <a:pt x="990" y="9248"/>
                      <a:pt x="1406" y="9169"/>
                      <a:pt x="1901" y="9169"/>
                    </a:cubicBezTo>
                    <a:close/>
                    <a:moveTo>
                      <a:pt x="11308" y="8673"/>
                    </a:moveTo>
                    <a:cubicBezTo>
                      <a:pt x="11387" y="8673"/>
                      <a:pt x="11466" y="8753"/>
                      <a:pt x="11545" y="8753"/>
                    </a:cubicBezTo>
                    <a:cubicBezTo>
                      <a:pt x="11387" y="8832"/>
                      <a:pt x="11209" y="8911"/>
                      <a:pt x="11129" y="8990"/>
                    </a:cubicBezTo>
                    <a:cubicBezTo>
                      <a:pt x="10971" y="9169"/>
                      <a:pt x="10812" y="9248"/>
                      <a:pt x="10555" y="9327"/>
                    </a:cubicBezTo>
                    <a:cubicBezTo>
                      <a:pt x="10399" y="9405"/>
                      <a:pt x="10224" y="9483"/>
                      <a:pt x="9993" y="9485"/>
                    </a:cubicBezTo>
                    <a:lnTo>
                      <a:pt x="9993" y="9485"/>
                    </a:lnTo>
                    <a:cubicBezTo>
                      <a:pt x="9935" y="9519"/>
                      <a:pt x="9878" y="9546"/>
                      <a:pt x="9822" y="9565"/>
                    </a:cubicBezTo>
                    <a:lnTo>
                      <a:pt x="9717" y="9565"/>
                    </a:lnTo>
                    <a:cubicBezTo>
                      <a:pt x="9801" y="9508"/>
                      <a:pt x="9879" y="9457"/>
                      <a:pt x="9981" y="9406"/>
                    </a:cubicBezTo>
                    <a:cubicBezTo>
                      <a:pt x="10139" y="9248"/>
                      <a:pt x="10317" y="9169"/>
                      <a:pt x="10476" y="8990"/>
                    </a:cubicBezTo>
                    <a:cubicBezTo>
                      <a:pt x="10634" y="8832"/>
                      <a:pt x="10812" y="8753"/>
                      <a:pt x="10971" y="8673"/>
                    </a:cubicBezTo>
                    <a:lnTo>
                      <a:pt x="11050" y="8673"/>
                    </a:lnTo>
                    <a:cubicBezTo>
                      <a:pt x="10971" y="8673"/>
                      <a:pt x="10971" y="8753"/>
                      <a:pt x="10892" y="8753"/>
                    </a:cubicBezTo>
                    <a:cubicBezTo>
                      <a:pt x="10812" y="8832"/>
                      <a:pt x="10634" y="8911"/>
                      <a:pt x="10555" y="9070"/>
                    </a:cubicBezTo>
                    <a:cubicBezTo>
                      <a:pt x="10390" y="9193"/>
                      <a:pt x="10216" y="9345"/>
                      <a:pt x="10045" y="9454"/>
                    </a:cubicBezTo>
                    <a:lnTo>
                      <a:pt x="10045" y="9454"/>
                    </a:lnTo>
                    <a:cubicBezTo>
                      <a:pt x="10186" y="9384"/>
                      <a:pt x="10339" y="9306"/>
                      <a:pt x="10476" y="9169"/>
                    </a:cubicBezTo>
                    <a:cubicBezTo>
                      <a:pt x="10555" y="9070"/>
                      <a:pt x="10713" y="8990"/>
                      <a:pt x="10812" y="8832"/>
                    </a:cubicBezTo>
                    <a:cubicBezTo>
                      <a:pt x="10892" y="8832"/>
                      <a:pt x="10971" y="8753"/>
                      <a:pt x="11050" y="8753"/>
                    </a:cubicBezTo>
                    <a:lnTo>
                      <a:pt x="11308" y="8753"/>
                    </a:lnTo>
                    <a:lnTo>
                      <a:pt x="11308" y="8673"/>
                    </a:lnTo>
                    <a:close/>
                    <a:moveTo>
                      <a:pt x="13684" y="9485"/>
                    </a:moveTo>
                    <a:lnTo>
                      <a:pt x="13684" y="9565"/>
                    </a:lnTo>
                    <a:lnTo>
                      <a:pt x="13783" y="9565"/>
                    </a:lnTo>
                    <a:lnTo>
                      <a:pt x="13783" y="9485"/>
                    </a:lnTo>
                    <a:close/>
                    <a:moveTo>
                      <a:pt x="21704" y="7426"/>
                    </a:moveTo>
                    <a:lnTo>
                      <a:pt x="21704" y="7683"/>
                    </a:lnTo>
                    <a:cubicBezTo>
                      <a:pt x="21605" y="8079"/>
                      <a:pt x="21367" y="8416"/>
                      <a:pt x="21031" y="8753"/>
                    </a:cubicBezTo>
                    <a:cubicBezTo>
                      <a:pt x="20951" y="8911"/>
                      <a:pt x="20793" y="9070"/>
                      <a:pt x="20714" y="9248"/>
                    </a:cubicBezTo>
                    <a:cubicBezTo>
                      <a:pt x="20615" y="9327"/>
                      <a:pt x="20615" y="9485"/>
                      <a:pt x="20535" y="9565"/>
                    </a:cubicBezTo>
                    <a:lnTo>
                      <a:pt x="20535" y="9485"/>
                    </a:lnTo>
                    <a:cubicBezTo>
                      <a:pt x="20615" y="9406"/>
                      <a:pt x="20615" y="9327"/>
                      <a:pt x="20615" y="9248"/>
                    </a:cubicBezTo>
                    <a:cubicBezTo>
                      <a:pt x="20714" y="9169"/>
                      <a:pt x="20714" y="9070"/>
                      <a:pt x="20793" y="8990"/>
                    </a:cubicBezTo>
                    <a:cubicBezTo>
                      <a:pt x="20872" y="8753"/>
                      <a:pt x="21031" y="8574"/>
                      <a:pt x="21110" y="8416"/>
                    </a:cubicBezTo>
                    <a:cubicBezTo>
                      <a:pt x="21367" y="8079"/>
                      <a:pt x="21526" y="7763"/>
                      <a:pt x="21704" y="7426"/>
                    </a:cubicBezTo>
                    <a:close/>
                    <a:moveTo>
                      <a:pt x="9644" y="9613"/>
                    </a:moveTo>
                    <a:lnTo>
                      <a:pt x="9644" y="9664"/>
                    </a:lnTo>
                    <a:lnTo>
                      <a:pt x="9565" y="9664"/>
                    </a:lnTo>
                    <a:cubicBezTo>
                      <a:pt x="9593" y="9646"/>
                      <a:pt x="9619" y="9629"/>
                      <a:pt x="9644" y="9613"/>
                    </a:cubicBezTo>
                    <a:close/>
                    <a:moveTo>
                      <a:pt x="3129" y="9070"/>
                    </a:moveTo>
                    <a:cubicBezTo>
                      <a:pt x="2971" y="9070"/>
                      <a:pt x="2891" y="9248"/>
                      <a:pt x="2713" y="9327"/>
                    </a:cubicBezTo>
                    <a:cubicBezTo>
                      <a:pt x="2555" y="9485"/>
                      <a:pt x="2297" y="9664"/>
                      <a:pt x="1981" y="9743"/>
                    </a:cubicBezTo>
                    <a:cubicBezTo>
                      <a:pt x="1802" y="9664"/>
                      <a:pt x="1565" y="9565"/>
                      <a:pt x="1406" y="9565"/>
                    </a:cubicBezTo>
                    <a:cubicBezTo>
                      <a:pt x="1486" y="9485"/>
                      <a:pt x="1565" y="9406"/>
                      <a:pt x="1644" y="9406"/>
                    </a:cubicBezTo>
                    <a:cubicBezTo>
                      <a:pt x="1723" y="9327"/>
                      <a:pt x="1802" y="9248"/>
                      <a:pt x="1901" y="9248"/>
                    </a:cubicBezTo>
                    <a:lnTo>
                      <a:pt x="1981" y="9169"/>
                    </a:lnTo>
                    <a:cubicBezTo>
                      <a:pt x="2396" y="9070"/>
                      <a:pt x="2713" y="9070"/>
                      <a:pt x="3129" y="9070"/>
                    </a:cubicBezTo>
                    <a:close/>
                    <a:moveTo>
                      <a:pt x="3387" y="8990"/>
                    </a:moveTo>
                    <a:cubicBezTo>
                      <a:pt x="2971" y="9248"/>
                      <a:pt x="2713" y="9664"/>
                      <a:pt x="2218" y="9743"/>
                    </a:cubicBezTo>
                    <a:lnTo>
                      <a:pt x="2060" y="9743"/>
                    </a:lnTo>
                    <a:cubicBezTo>
                      <a:pt x="2297" y="9664"/>
                      <a:pt x="2476" y="9565"/>
                      <a:pt x="2634" y="9406"/>
                    </a:cubicBezTo>
                    <a:cubicBezTo>
                      <a:pt x="2792" y="9327"/>
                      <a:pt x="2891" y="9248"/>
                      <a:pt x="3050" y="9169"/>
                    </a:cubicBezTo>
                    <a:cubicBezTo>
                      <a:pt x="3129" y="9070"/>
                      <a:pt x="3208" y="9070"/>
                      <a:pt x="3288" y="8990"/>
                    </a:cubicBezTo>
                    <a:close/>
                    <a:moveTo>
                      <a:pt x="19803" y="9565"/>
                    </a:moveTo>
                    <a:cubicBezTo>
                      <a:pt x="19803" y="9664"/>
                      <a:pt x="19882" y="9743"/>
                      <a:pt x="19961" y="9743"/>
                    </a:cubicBezTo>
                    <a:cubicBezTo>
                      <a:pt x="19961" y="9743"/>
                      <a:pt x="19961" y="9664"/>
                      <a:pt x="19882" y="9664"/>
                    </a:cubicBezTo>
                    <a:lnTo>
                      <a:pt x="19803" y="9565"/>
                    </a:lnTo>
                    <a:close/>
                    <a:moveTo>
                      <a:pt x="19961" y="9743"/>
                    </a:moveTo>
                    <a:cubicBezTo>
                      <a:pt x="19987" y="9769"/>
                      <a:pt x="20014" y="9795"/>
                      <a:pt x="20040" y="9821"/>
                    </a:cubicBezTo>
                    <a:lnTo>
                      <a:pt x="20040" y="9821"/>
                    </a:lnTo>
                    <a:cubicBezTo>
                      <a:pt x="20040" y="9743"/>
                      <a:pt x="19961" y="9743"/>
                      <a:pt x="19961" y="9743"/>
                    </a:cubicBezTo>
                    <a:close/>
                    <a:moveTo>
                      <a:pt x="11861" y="9804"/>
                    </a:moveTo>
                    <a:lnTo>
                      <a:pt x="11861" y="9804"/>
                    </a:lnTo>
                    <a:cubicBezTo>
                      <a:pt x="11868" y="9809"/>
                      <a:pt x="11875" y="9815"/>
                      <a:pt x="11882" y="9822"/>
                    </a:cubicBezTo>
                    <a:lnTo>
                      <a:pt x="11961" y="9822"/>
                    </a:lnTo>
                    <a:cubicBezTo>
                      <a:pt x="11936" y="9822"/>
                      <a:pt x="11902" y="9814"/>
                      <a:pt x="11861" y="9804"/>
                    </a:cubicBezTo>
                    <a:close/>
                    <a:moveTo>
                      <a:pt x="12040" y="9664"/>
                    </a:moveTo>
                    <a:lnTo>
                      <a:pt x="12040" y="9664"/>
                    </a:lnTo>
                    <a:cubicBezTo>
                      <a:pt x="12120" y="9743"/>
                      <a:pt x="12298" y="9822"/>
                      <a:pt x="12377" y="9822"/>
                    </a:cubicBezTo>
                    <a:lnTo>
                      <a:pt x="12614" y="9822"/>
                    </a:lnTo>
                    <a:cubicBezTo>
                      <a:pt x="12535" y="9822"/>
                      <a:pt x="12456" y="9743"/>
                      <a:pt x="12377" y="9743"/>
                    </a:cubicBezTo>
                    <a:cubicBezTo>
                      <a:pt x="12298" y="9743"/>
                      <a:pt x="12120" y="9743"/>
                      <a:pt x="12040" y="9664"/>
                    </a:cubicBezTo>
                    <a:close/>
                    <a:moveTo>
                      <a:pt x="20040" y="9821"/>
                    </a:moveTo>
                    <a:cubicBezTo>
                      <a:pt x="20040" y="9822"/>
                      <a:pt x="20040" y="9822"/>
                      <a:pt x="20040" y="9822"/>
                    </a:cubicBezTo>
                    <a:cubicBezTo>
                      <a:pt x="20041" y="9822"/>
                      <a:pt x="20041" y="9822"/>
                      <a:pt x="20041" y="9822"/>
                    </a:cubicBezTo>
                    <a:lnTo>
                      <a:pt x="20041" y="9822"/>
                    </a:lnTo>
                    <a:cubicBezTo>
                      <a:pt x="20041" y="9822"/>
                      <a:pt x="20041" y="9822"/>
                      <a:pt x="20040" y="9821"/>
                    </a:cubicBezTo>
                    <a:close/>
                    <a:moveTo>
                      <a:pt x="4535" y="8911"/>
                    </a:moveTo>
                    <a:cubicBezTo>
                      <a:pt x="4456" y="8911"/>
                      <a:pt x="4456" y="8990"/>
                      <a:pt x="4377" y="8990"/>
                    </a:cubicBezTo>
                    <a:cubicBezTo>
                      <a:pt x="4198" y="9169"/>
                      <a:pt x="3961" y="9248"/>
                      <a:pt x="3783" y="9406"/>
                    </a:cubicBezTo>
                    <a:cubicBezTo>
                      <a:pt x="3545" y="9664"/>
                      <a:pt x="3208" y="9822"/>
                      <a:pt x="2891" y="9901"/>
                    </a:cubicBezTo>
                    <a:cubicBezTo>
                      <a:pt x="2634" y="9901"/>
                      <a:pt x="2476" y="9822"/>
                      <a:pt x="2297" y="9822"/>
                    </a:cubicBezTo>
                    <a:cubicBezTo>
                      <a:pt x="2792" y="9664"/>
                      <a:pt x="3129" y="9169"/>
                      <a:pt x="3545" y="8990"/>
                    </a:cubicBezTo>
                    <a:lnTo>
                      <a:pt x="3703" y="8990"/>
                    </a:lnTo>
                    <a:cubicBezTo>
                      <a:pt x="3624" y="8990"/>
                      <a:pt x="3545" y="9070"/>
                      <a:pt x="3466" y="9169"/>
                    </a:cubicBezTo>
                    <a:cubicBezTo>
                      <a:pt x="3208" y="9327"/>
                      <a:pt x="3050" y="9485"/>
                      <a:pt x="2792" y="9565"/>
                    </a:cubicBezTo>
                    <a:lnTo>
                      <a:pt x="2792" y="9664"/>
                    </a:lnTo>
                    <a:cubicBezTo>
                      <a:pt x="3050" y="9565"/>
                      <a:pt x="3208" y="9327"/>
                      <a:pt x="3466" y="9248"/>
                    </a:cubicBezTo>
                    <a:cubicBezTo>
                      <a:pt x="3545" y="9169"/>
                      <a:pt x="3624" y="9070"/>
                      <a:pt x="3783" y="8990"/>
                    </a:cubicBezTo>
                    <a:lnTo>
                      <a:pt x="3882" y="8990"/>
                    </a:lnTo>
                    <a:cubicBezTo>
                      <a:pt x="4119" y="8911"/>
                      <a:pt x="4377" y="8911"/>
                      <a:pt x="4535" y="8911"/>
                    </a:cubicBezTo>
                    <a:close/>
                    <a:moveTo>
                      <a:pt x="11961" y="9822"/>
                    </a:moveTo>
                    <a:cubicBezTo>
                      <a:pt x="12119" y="9901"/>
                      <a:pt x="12199" y="9901"/>
                      <a:pt x="12298" y="9901"/>
                    </a:cubicBezTo>
                    <a:cubicBezTo>
                      <a:pt x="12298" y="9901"/>
                      <a:pt x="12199" y="9901"/>
                      <a:pt x="12199" y="9822"/>
                    </a:cubicBezTo>
                    <a:close/>
                    <a:moveTo>
                      <a:pt x="12436" y="9866"/>
                    </a:moveTo>
                    <a:cubicBezTo>
                      <a:pt x="12412" y="9866"/>
                      <a:pt x="12377" y="9901"/>
                      <a:pt x="12377" y="9901"/>
                    </a:cubicBezTo>
                    <a:lnTo>
                      <a:pt x="12456" y="9901"/>
                    </a:lnTo>
                    <a:cubicBezTo>
                      <a:pt x="12456" y="9875"/>
                      <a:pt x="12447" y="9866"/>
                      <a:pt x="12436" y="9866"/>
                    </a:cubicBezTo>
                    <a:close/>
                    <a:moveTo>
                      <a:pt x="12456" y="9822"/>
                    </a:moveTo>
                    <a:lnTo>
                      <a:pt x="12456" y="9901"/>
                    </a:lnTo>
                    <a:cubicBezTo>
                      <a:pt x="12456" y="9901"/>
                      <a:pt x="12535" y="9901"/>
                      <a:pt x="12456" y="9822"/>
                    </a:cubicBezTo>
                    <a:close/>
                    <a:moveTo>
                      <a:pt x="14020" y="9248"/>
                    </a:moveTo>
                    <a:cubicBezTo>
                      <a:pt x="13941" y="9248"/>
                      <a:pt x="13941" y="9327"/>
                      <a:pt x="13941" y="9327"/>
                    </a:cubicBezTo>
                    <a:cubicBezTo>
                      <a:pt x="13941" y="9406"/>
                      <a:pt x="13862" y="9485"/>
                      <a:pt x="13783" y="9565"/>
                    </a:cubicBezTo>
                    <a:cubicBezTo>
                      <a:pt x="13605" y="9743"/>
                      <a:pt x="13525" y="9822"/>
                      <a:pt x="13446" y="9901"/>
                    </a:cubicBezTo>
                    <a:lnTo>
                      <a:pt x="13446" y="9743"/>
                    </a:lnTo>
                    <a:cubicBezTo>
                      <a:pt x="13525" y="9565"/>
                      <a:pt x="13525" y="9485"/>
                      <a:pt x="13605" y="9406"/>
                    </a:cubicBezTo>
                    <a:cubicBezTo>
                      <a:pt x="13684" y="9327"/>
                      <a:pt x="13862" y="9327"/>
                      <a:pt x="13941" y="9248"/>
                    </a:cubicBezTo>
                    <a:close/>
                    <a:moveTo>
                      <a:pt x="4773" y="8911"/>
                    </a:moveTo>
                    <a:cubicBezTo>
                      <a:pt x="4614" y="8990"/>
                      <a:pt x="4456" y="9169"/>
                      <a:pt x="4278" y="9248"/>
                    </a:cubicBezTo>
                    <a:cubicBezTo>
                      <a:pt x="4040" y="9406"/>
                      <a:pt x="3882" y="9565"/>
                      <a:pt x="3703" y="9664"/>
                    </a:cubicBezTo>
                    <a:cubicBezTo>
                      <a:pt x="3545" y="9822"/>
                      <a:pt x="3288" y="9980"/>
                      <a:pt x="3129" y="9980"/>
                    </a:cubicBezTo>
                    <a:lnTo>
                      <a:pt x="2971" y="9980"/>
                    </a:lnTo>
                    <a:cubicBezTo>
                      <a:pt x="3208" y="9901"/>
                      <a:pt x="3466" y="9743"/>
                      <a:pt x="3703" y="9565"/>
                    </a:cubicBezTo>
                    <a:cubicBezTo>
                      <a:pt x="3882" y="9406"/>
                      <a:pt x="4040" y="9327"/>
                      <a:pt x="4278" y="9169"/>
                    </a:cubicBezTo>
                    <a:cubicBezTo>
                      <a:pt x="4377" y="9070"/>
                      <a:pt x="4456" y="8990"/>
                      <a:pt x="4614" y="8990"/>
                    </a:cubicBezTo>
                    <a:cubicBezTo>
                      <a:pt x="4614" y="8911"/>
                      <a:pt x="4694" y="8911"/>
                      <a:pt x="4773" y="8911"/>
                    </a:cubicBezTo>
                    <a:close/>
                    <a:moveTo>
                      <a:pt x="5367" y="8832"/>
                    </a:moveTo>
                    <a:cubicBezTo>
                      <a:pt x="5030" y="8990"/>
                      <a:pt x="4773" y="9169"/>
                      <a:pt x="4535" y="9327"/>
                    </a:cubicBezTo>
                    <a:cubicBezTo>
                      <a:pt x="4198" y="9664"/>
                      <a:pt x="3882" y="9980"/>
                      <a:pt x="3387" y="10060"/>
                    </a:cubicBezTo>
                    <a:cubicBezTo>
                      <a:pt x="3288" y="10060"/>
                      <a:pt x="3288" y="9980"/>
                      <a:pt x="3208" y="9980"/>
                    </a:cubicBezTo>
                    <a:cubicBezTo>
                      <a:pt x="3288" y="9980"/>
                      <a:pt x="3387" y="9901"/>
                      <a:pt x="3545" y="9822"/>
                    </a:cubicBezTo>
                    <a:cubicBezTo>
                      <a:pt x="3703" y="9743"/>
                      <a:pt x="3882" y="9565"/>
                      <a:pt x="4040" y="9485"/>
                    </a:cubicBezTo>
                    <a:cubicBezTo>
                      <a:pt x="4278" y="9327"/>
                      <a:pt x="4456" y="9169"/>
                      <a:pt x="4614" y="9070"/>
                    </a:cubicBezTo>
                    <a:cubicBezTo>
                      <a:pt x="4773" y="8990"/>
                      <a:pt x="4872" y="8911"/>
                      <a:pt x="4951" y="8911"/>
                    </a:cubicBezTo>
                    <a:cubicBezTo>
                      <a:pt x="5030" y="8911"/>
                      <a:pt x="5030" y="8911"/>
                      <a:pt x="5109" y="8832"/>
                    </a:cubicBezTo>
                    <a:close/>
                    <a:moveTo>
                      <a:pt x="7434" y="10057"/>
                    </a:moveTo>
                    <a:lnTo>
                      <a:pt x="7434" y="10057"/>
                    </a:lnTo>
                    <a:cubicBezTo>
                      <a:pt x="7432" y="10058"/>
                      <a:pt x="7429" y="10059"/>
                      <a:pt x="7426" y="10060"/>
                    </a:cubicBezTo>
                    <a:lnTo>
                      <a:pt x="7430" y="10060"/>
                    </a:lnTo>
                    <a:cubicBezTo>
                      <a:pt x="7431" y="10059"/>
                      <a:pt x="7433" y="10058"/>
                      <a:pt x="7434" y="10057"/>
                    </a:cubicBezTo>
                    <a:close/>
                    <a:moveTo>
                      <a:pt x="10812" y="8673"/>
                    </a:moveTo>
                    <a:cubicBezTo>
                      <a:pt x="10555" y="8832"/>
                      <a:pt x="10317" y="9070"/>
                      <a:pt x="10060" y="9248"/>
                    </a:cubicBezTo>
                    <a:cubicBezTo>
                      <a:pt x="9822" y="9406"/>
                      <a:pt x="9565" y="9565"/>
                      <a:pt x="9228" y="9743"/>
                    </a:cubicBezTo>
                    <a:cubicBezTo>
                      <a:pt x="8911" y="9822"/>
                      <a:pt x="8496" y="9901"/>
                      <a:pt x="8080" y="9980"/>
                    </a:cubicBezTo>
                    <a:cubicBezTo>
                      <a:pt x="8405" y="9828"/>
                      <a:pt x="8637" y="9509"/>
                      <a:pt x="8813" y="9273"/>
                    </a:cubicBezTo>
                    <a:lnTo>
                      <a:pt x="8813" y="9273"/>
                    </a:lnTo>
                    <a:cubicBezTo>
                      <a:pt x="8694" y="9373"/>
                      <a:pt x="8591" y="9469"/>
                      <a:pt x="8496" y="9565"/>
                    </a:cubicBezTo>
                    <a:cubicBezTo>
                      <a:pt x="8416" y="9743"/>
                      <a:pt x="8238" y="9901"/>
                      <a:pt x="8001" y="9980"/>
                    </a:cubicBezTo>
                    <a:cubicBezTo>
                      <a:pt x="7921" y="9980"/>
                      <a:pt x="7842" y="10060"/>
                      <a:pt x="7743" y="10060"/>
                    </a:cubicBezTo>
                    <a:cubicBezTo>
                      <a:pt x="8080" y="9901"/>
                      <a:pt x="8337" y="9664"/>
                      <a:pt x="8575" y="9406"/>
                    </a:cubicBezTo>
                    <a:cubicBezTo>
                      <a:pt x="8654" y="9248"/>
                      <a:pt x="8832" y="9070"/>
                      <a:pt x="9070" y="8911"/>
                    </a:cubicBezTo>
                    <a:cubicBezTo>
                      <a:pt x="9149" y="8832"/>
                      <a:pt x="9228" y="8753"/>
                      <a:pt x="9327" y="8753"/>
                    </a:cubicBezTo>
                    <a:cubicBezTo>
                      <a:pt x="9406" y="8753"/>
                      <a:pt x="9485" y="8675"/>
                      <a:pt x="9486" y="8674"/>
                    </a:cubicBezTo>
                    <a:lnTo>
                      <a:pt x="9486" y="8674"/>
                    </a:lnTo>
                    <a:cubicBezTo>
                      <a:pt x="9331" y="8828"/>
                      <a:pt x="9157" y="8907"/>
                      <a:pt x="9075" y="9059"/>
                    </a:cubicBezTo>
                    <a:lnTo>
                      <a:pt x="9075" y="9059"/>
                    </a:lnTo>
                    <a:cubicBezTo>
                      <a:pt x="9203" y="8962"/>
                      <a:pt x="9325" y="8881"/>
                      <a:pt x="9486" y="8832"/>
                    </a:cubicBezTo>
                    <a:cubicBezTo>
                      <a:pt x="9565" y="8753"/>
                      <a:pt x="9644" y="8673"/>
                      <a:pt x="9723" y="8673"/>
                    </a:cubicBezTo>
                    <a:lnTo>
                      <a:pt x="9902" y="8673"/>
                    </a:lnTo>
                    <a:cubicBezTo>
                      <a:pt x="9723" y="8753"/>
                      <a:pt x="9644" y="8832"/>
                      <a:pt x="9486" y="8911"/>
                    </a:cubicBezTo>
                    <a:cubicBezTo>
                      <a:pt x="9406" y="8990"/>
                      <a:pt x="9327" y="9070"/>
                      <a:pt x="9149" y="9248"/>
                    </a:cubicBezTo>
                    <a:cubicBezTo>
                      <a:pt x="9070" y="9327"/>
                      <a:pt x="8991" y="9485"/>
                      <a:pt x="8832" y="9565"/>
                    </a:cubicBezTo>
                    <a:cubicBezTo>
                      <a:pt x="8911" y="9565"/>
                      <a:pt x="9070" y="9406"/>
                      <a:pt x="9149" y="9327"/>
                    </a:cubicBezTo>
                    <a:cubicBezTo>
                      <a:pt x="9228" y="9248"/>
                      <a:pt x="9327" y="9070"/>
                      <a:pt x="9486" y="8990"/>
                    </a:cubicBezTo>
                    <a:cubicBezTo>
                      <a:pt x="9565" y="8911"/>
                      <a:pt x="9723" y="8832"/>
                      <a:pt x="9902" y="8753"/>
                    </a:cubicBezTo>
                    <a:cubicBezTo>
                      <a:pt x="9981" y="8673"/>
                      <a:pt x="10060" y="8673"/>
                      <a:pt x="10139" y="8673"/>
                    </a:cubicBezTo>
                    <a:lnTo>
                      <a:pt x="10555" y="8673"/>
                    </a:lnTo>
                    <a:cubicBezTo>
                      <a:pt x="10476" y="8753"/>
                      <a:pt x="10317" y="8832"/>
                      <a:pt x="10218" y="8911"/>
                    </a:cubicBezTo>
                    <a:cubicBezTo>
                      <a:pt x="10194" y="8938"/>
                      <a:pt x="10169" y="8964"/>
                      <a:pt x="10144" y="8988"/>
                    </a:cubicBezTo>
                    <a:lnTo>
                      <a:pt x="10144" y="8988"/>
                    </a:lnTo>
                    <a:cubicBezTo>
                      <a:pt x="10319" y="8910"/>
                      <a:pt x="10397" y="8831"/>
                      <a:pt x="10476" y="8753"/>
                    </a:cubicBezTo>
                    <a:cubicBezTo>
                      <a:pt x="10634" y="8753"/>
                      <a:pt x="10713" y="8673"/>
                      <a:pt x="10812" y="8673"/>
                    </a:cubicBezTo>
                    <a:close/>
                    <a:moveTo>
                      <a:pt x="21783" y="7763"/>
                    </a:moveTo>
                    <a:cubicBezTo>
                      <a:pt x="21783" y="7921"/>
                      <a:pt x="21783" y="8079"/>
                      <a:pt x="21862" y="8337"/>
                    </a:cubicBezTo>
                    <a:cubicBezTo>
                      <a:pt x="21783" y="8495"/>
                      <a:pt x="21704" y="8673"/>
                      <a:pt x="21526" y="8832"/>
                    </a:cubicBezTo>
                    <a:cubicBezTo>
                      <a:pt x="21367" y="8911"/>
                      <a:pt x="21209" y="9070"/>
                      <a:pt x="21110" y="9248"/>
                    </a:cubicBezTo>
                    <a:cubicBezTo>
                      <a:pt x="20872" y="9485"/>
                      <a:pt x="20793" y="9743"/>
                      <a:pt x="20615" y="10060"/>
                    </a:cubicBezTo>
                    <a:lnTo>
                      <a:pt x="20615" y="9743"/>
                    </a:lnTo>
                    <a:cubicBezTo>
                      <a:pt x="20615" y="9664"/>
                      <a:pt x="20615" y="9565"/>
                      <a:pt x="20714" y="9406"/>
                    </a:cubicBezTo>
                    <a:cubicBezTo>
                      <a:pt x="20714" y="9327"/>
                      <a:pt x="20793" y="9248"/>
                      <a:pt x="20872" y="9169"/>
                    </a:cubicBezTo>
                    <a:cubicBezTo>
                      <a:pt x="20951" y="8990"/>
                      <a:pt x="21031" y="8832"/>
                      <a:pt x="21209" y="8673"/>
                    </a:cubicBezTo>
                    <a:cubicBezTo>
                      <a:pt x="21446" y="8416"/>
                      <a:pt x="21704" y="8079"/>
                      <a:pt x="21783" y="7763"/>
                    </a:cubicBezTo>
                    <a:close/>
                    <a:moveTo>
                      <a:pt x="11129" y="9980"/>
                    </a:moveTo>
                    <a:cubicBezTo>
                      <a:pt x="11209" y="9980"/>
                      <a:pt x="11308" y="10060"/>
                      <a:pt x="11466" y="10060"/>
                    </a:cubicBezTo>
                    <a:cubicBezTo>
                      <a:pt x="11490" y="10060"/>
                      <a:pt x="11514" y="10069"/>
                      <a:pt x="11538" y="10082"/>
                    </a:cubicBezTo>
                    <a:lnTo>
                      <a:pt x="11538" y="10082"/>
                    </a:lnTo>
                    <a:cubicBezTo>
                      <a:pt x="11488" y="10049"/>
                      <a:pt x="11437" y="10031"/>
                      <a:pt x="11387" y="9980"/>
                    </a:cubicBezTo>
                    <a:close/>
                    <a:moveTo>
                      <a:pt x="6258" y="8753"/>
                    </a:moveTo>
                    <a:cubicBezTo>
                      <a:pt x="6179" y="8832"/>
                      <a:pt x="6020" y="8911"/>
                      <a:pt x="5941" y="8990"/>
                    </a:cubicBezTo>
                    <a:cubicBezTo>
                      <a:pt x="5763" y="9169"/>
                      <a:pt x="5604" y="9327"/>
                      <a:pt x="5446" y="9485"/>
                    </a:cubicBezTo>
                    <a:cubicBezTo>
                      <a:pt x="5030" y="9822"/>
                      <a:pt x="4614" y="10060"/>
                      <a:pt x="4119" y="10159"/>
                    </a:cubicBezTo>
                    <a:cubicBezTo>
                      <a:pt x="3882" y="10159"/>
                      <a:pt x="3703" y="10060"/>
                      <a:pt x="3466" y="10060"/>
                    </a:cubicBezTo>
                    <a:cubicBezTo>
                      <a:pt x="3783" y="9980"/>
                      <a:pt x="4119" y="9743"/>
                      <a:pt x="4456" y="9485"/>
                    </a:cubicBezTo>
                    <a:cubicBezTo>
                      <a:pt x="4614" y="9406"/>
                      <a:pt x="4773" y="9248"/>
                      <a:pt x="5030" y="9070"/>
                    </a:cubicBezTo>
                    <a:cubicBezTo>
                      <a:pt x="5162" y="8937"/>
                      <a:pt x="5364" y="8860"/>
                      <a:pt x="5519" y="8838"/>
                    </a:cubicBezTo>
                    <a:lnTo>
                      <a:pt x="5519" y="8838"/>
                    </a:lnTo>
                    <a:cubicBezTo>
                      <a:pt x="5442" y="8915"/>
                      <a:pt x="5364" y="8990"/>
                      <a:pt x="5268" y="8990"/>
                    </a:cubicBezTo>
                    <a:cubicBezTo>
                      <a:pt x="5109" y="9070"/>
                      <a:pt x="4951" y="9248"/>
                      <a:pt x="4773" y="9406"/>
                    </a:cubicBezTo>
                    <a:lnTo>
                      <a:pt x="4872" y="9406"/>
                    </a:lnTo>
                    <a:cubicBezTo>
                      <a:pt x="4951" y="9248"/>
                      <a:pt x="5109" y="9169"/>
                      <a:pt x="5367" y="8990"/>
                    </a:cubicBezTo>
                    <a:cubicBezTo>
                      <a:pt x="5446" y="8990"/>
                      <a:pt x="5525" y="8911"/>
                      <a:pt x="5604" y="8911"/>
                    </a:cubicBezTo>
                    <a:cubicBezTo>
                      <a:pt x="5684" y="8832"/>
                      <a:pt x="5763" y="8832"/>
                      <a:pt x="5862" y="8832"/>
                    </a:cubicBezTo>
                    <a:cubicBezTo>
                      <a:pt x="5684" y="8911"/>
                      <a:pt x="5604" y="9070"/>
                      <a:pt x="5446" y="9169"/>
                    </a:cubicBezTo>
                    <a:cubicBezTo>
                      <a:pt x="5367" y="9248"/>
                      <a:pt x="5189" y="9406"/>
                      <a:pt x="5109" y="9485"/>
                    </a:cubicBezTo>
                    <a:cubicBezTo>
                      <a:pt x="4951" y="9664"/>
                      <a:pt x="4872" y="9743"/>
                      <a:pt x="4694" y="9743"/>
                    </a:cubicBezTo>
                    <a:lnTo>
                      <a:pt x="4694" y="9822"/>
                    </a:lnTo>
                    <a:cubicBezTo>
                      <a:pt x="4773" y="9822"/>
                      <a:pt x="4872" y="9743"/>
                      <a:pt x="5030" y="9664"/>
                    </a:cubicBezTo>
                    <a:cubicBezTo>
                      <a:pt x="5109" y="9565"/>
                      <a:pt x="5268" y="9406"/>
                      <a:pt x="5367" y="9327"/>
                    </a:cubicBezTo>
                    <a:cubicBezTo>
                      <a:pt x="5525" y="9169"/>
                      <a:pt x="5684" y="9070"/>
                      <a:pt x="5763" y="8990"/>
                    </a:cubicBezTo>
                    <a:cubicBezTo>
                      <a:pt x="5862" y="8911"/>
                      <a:pt x="5941" y="8832"/>
                      <a:pt x="6020" y="8832"/>
                    </a:cubicBezTo>
                    <a:cubicBezTo>
                      <a:pt x="6020" y="8832"/>
                      <a:pt x="6099" y="8832"/>
                      <a:pt x="6099" y="8753"/>
                    </a:cubicBezTo>
                    <a:close/>
                    <a:moveTo>
                      <a:pt x="11538" y="10082"/>
                    </a:moveTo>
                    <a:lnTo>
                      <a:pt x="11538" y="10082"/>
                    </a:lnTo>
                    <a:cubicBezTo>
                      <a:pt x="11567" y="10100"/>
                      <a:pt x="11596" y="10123"/>
                      <a:pt x="11624" y="10159"/>
                    </a:cubicBezTo>
                    <a:lnTo>
                      <a:pt x="11704" y="10159"/>
                    </a:lnTo>
                    <a:cubicBezTo>
                      <a:pt x="11649" y="10159"/>
                      <a:pt x="11594" y="10111"/>
                      <a:pt x="11538" y="10082"/>
                    </a:cubicBezTo>
                    <a:close/>
                    <a:moveTo>
                      <a:pt x="14426" y="9277"/>
                    </a:moveTo>
                    <a:cubicBezTo>
                      <a:pt x="15137" y="9581"/>
                      <a:pt x="15865" y="9833"/>
                      <a:pt x="16575" y="10159"/>
                    </a:cubicBezTo>
                    <a:cubicBezTo>
                      <a:pt x="15921" y="9901"/>
                      <a:pt x="15169" y="9664"/>
                      <a:pt x="14436" y="9406"/>
                    </a:cubicBezTo>
                    <a:cubicBezTo>
                      <a:pt x="14516" y="9406"/>
                      <a:pt x="14516" y="9327"/>
                      <a:pt x="14516" y="9327"/>
                    </a:cubicBezTo>
                    <a:cubicBezTo>
                      <a:pt x="14469" y="9327"/>
                      <a:pt x="14450" y="9300"/>
                      <a:pt x="14426" y="9277"/>
                    </a:cubicBezTo>
                    <a:close/>
                    <a:moveTo>
                      <a:pt x="6753" y="8753"/>
                    </a:moveTo>
                    <a:cubicBezTo>
                      <a:pt x="6357" y="8911"/>
                      <a:pt x="6099" y="9406"/>
                      <a:pt x="5862" y="9664"/>
                    </a:cubicBezTo>
                    <a:cubicBezTo>
                      <a:pt x="5525" y="9980"/>
                      <a:pt x="5109" y="10159"/>
                      <a:pt x="4614" y="10238"/>
                    </a:cubicBezTo>
                    <a:cubicBezTo>
                      <a:pt x="4535" y="10238"/>
                      <a:pt x="4377" y="10238"/>
                      <a:pt x="4198" y="10159"/>
                    </a:cubicBezTo>
                    <a:cubicBezTo>
                      <a:pt x="4614" y="10060"/>
                      <a:pt x="5030" y="9901"/>
                      <a:pt x="5268" y="9664"/>
                    </a:cubicBezTo>
                    <a:cubicBezTo>
                      <a:pt x="5525" y="9485"/>
                      <a:pt x="5684" y="9327"/>
                      <a:pt x="5862" y="9169"/>
                    </a:cubicBezTo>
                    <a:cubicBezTo>
                      <a:pt x="6020" y="8990"/>
                      <a:pt x="6099" y="8911"/>
                      <a:pt x="6179" y="8911"/>
                    </a:cubicBezTo>
                    <a:cubicBezTo>
                      <a:pt x="6258" y="8832"/>
                      <a:pt x="6436" y="8832"/>
                      <a:pt x="6515" y="8753"/>
                    </a:cubicBezTo>
                    <a:close/>
                    <a:moveTo>
                      <a:pt x="7090" y="8753"/>
                    </a:moveTo>
                    <a:cubicBezTo>
                      <a:pt x="7010" y="8753"/>
                      <a:pt x="6931" y="8832"/>
                      <a:pt x="6852" y="8832"/>
                    </a:cubicBezTo>
                    <a:cubicBezTo>
                      <a:pt x="6595" y="8990"/>
                      <a:pt x="6436" y="9169"/>
                      <a:pt x="6258" y="9406"/>
                    </a:cubicBezTo>
                    <a:cubicBezTo>
                      <a:pt x="5941" y="9743"/>
                      <a:pt x="5525" y="10159"/>
                      <a:pt x="5109" y="10238"/>
                    </a:cubicBezTo>
                    <a:lnTo>
                      <a:pt x="4773" y="10238"/>
                    </a:lnTo>
                    <a:cubicBezTo>
                      <a:pt x="5109" y="10159"/>
                      <a:pt x="5446" y="9980"/>
                      <a:pt x="5684" y="9822"/>
                    </a:cubicBezTo>
                    <a:cubicBezTo>
                      <a:pt x="5941" y="9664"/>
                      <a:pt x="6099" y="9406"/>
                      <a:pt x="6258" y="9248"/>
                    </a:cubicBezTo>
                    <a:cubicBezTo>
                      <a:pt x="6515" y="8990"/>
                      <a:pt x="6674" y="8832"/>
                      <a:pt x="6931" y="8753"/>
                    </a:cubicBezTo>
                    <a:close/>
                    <a:moveTo>
                      <a:pt x="9406" y="8673"/>
                    </a:moveTo>
                    <a:cubicBezTo>
                      <a:pt x="9149" y="8753"/>
                      <a:pt x="8832" y="8990"/>
                      <a:pt x="8654" y="9169"/>
                    </a:cubicBezTo>
                    <a:cubicBezTo>
                      <a:pt x="8337" y="9485"/>
                      <a:pt x="8080" y="9901"/>
                      <a:pt x="7664" y="10060"/>
                    </a:cubicBezTo>
                    <a:lnTo>
                      <a:pt x="7430" y="10060"/>
                    </a:lnTo>
                    <a:cubicBezTo>
                      <a:pt x="7372" y="10092"/>
                      <a:pt x="7311" y="10125"/>
                      <a:pt x="7248" y="10159"/>
                    </a:cubicBezTo>
                    <a:cubicBezTo>
                      <a:pt x="7090" y="10159"/>
                      <a:pt x="7010" y="10159"/>
                      <a:pt x="6852" y="10238"/>
                    </a:cubicBezTo>
                    <a:cubicBezTo>
                      <a:pt x="7169" y="10060"/>
                      <a:pt x="7505" y="9901"/>
                      <a:pt x="7743" y="9664"/>
                    </a:cubicBezTo>
                    <a:cubicBezTo>
                      <a:pt x="8159" y="9327"/>
                      <a:pt x="8416" y="8832"/>
                      <a:pt x="8911" y="8673"/>
                    </a:cubicBezTo>
                    <a:lnTo>
                      <a:pt x="8911" y="8673"/>
                    </a:lnTo>
                    <a:cubicBezTo>
                      <a:pt x="8832" y="8753"/>
                      <a:pt x="8733" y="8832"/>
                      <a:pt x="8654" y="8911"/>
                    </a:cubicBezTo>
                    <a:cubicBezTo>
                      <a:pt x="8496" y="9070"/>
                      <a:pt x="8337" y="9327"/>
                      <a:pt x="8080" y="9565"/>
                    </a:cubicBezTo>
                    <a:cubicBezTo>
                      <a:pt x="7888" y="9772"/>
                      <a:pt x="7683" y="9916"/>
                      <a:pt x="7434" y="10057"/>
                    </a:cubicBezTo>
                    <a:lnTo>
                      <a:pt x="7434" y="10057"/>
                    </a:lnTo>
                    <a:cubicBezTo>
                      <a:pt x="7668" y="9979"/>
                      <a:pt x="7844" y="9899"/>
                      <a:pt x="8001" y="9743"/>
                    </a:cubicBezTo>
                    <a:cubicBezTo>
                      <a:pt x="8159" y="9565"/>
                      <a:pt x="8416" y="9327"/>
                      <a:pt x="8575" y="9169"/>
                    </a:cubicBezTo>
                    <a:cubicBezTo>
                      <a:pt x="8654" y="8990"/>
                      <a:pt x="8733" y="8911"/>
                      <a:pt x="8911" y="8753"/>
                    </a:cubicBezTo>
                    <a:cubicBezTo>
                      <a:pt x="8991" y="8753"/>
                      <a:pt x="8991" y="8673"/>
                      <a:pt x="9070" y="8673"/>
                    </a:cubicBezTo>
                    <a:close/>
                    <a:moveTo>
                      <a:pt x="13525" y="9407"/>
                    </a:moveTo>
                    <a:cubicBezTo>
                      <a:pt x="13525" y="9486"/>
                      <a:pt x="13446" y="9565"/>
                      <a:pt x="13446" y="9664"/>
                    </a:cubicBezTo>
                    <a:cubicBezTo>
                      <a:pt x="13446" y="9743"/>
                      <a:pt x="13367" y="9822"/>
                      <a:pt x="13367" y="9822"/>
                    </a:cubicBezTo>
                    <a:lnTo>
                      <a:pt x="13367" y="9980"/>
                    </a:lnTo>
                    <a:cubicBezTo>
                      <a:pt x="13189" y="10060"/>
                      <a:pt x="13110" y="10159"/>
                      <a:pt x="13030" y="10238"/>
                    </a:cubicBezTo>
                    <a:cubicBezTo>
                      <a:pt x="13110" y="9980"/>
                      <a:pt x="13189" y="9743"/>
                      <a:pt x="13367" y="9565"/>
                    </a:cubicBezTo>
                    <a:cubicBezTo>
                      <a:pt x="13446" y="9486"/>
                      <a:pt x="13525" y="9485"/>
                      <a:pt x="13525" y="9407"/>
                    </a:cubicBezTo>
                    <a:close/>
                    <a:moveTo>
                      <a:pt x="8733" y="8673"/>
                    </a:moveTo>
                    <a:cubicBezTo>
                      <a:pt x="8416" y="8832"/>
                      <a:pt x="8159" y="9248"/>
                      <a:pt x="7842" y="9485"/>
                    </a:cubicBezTo>
                    <a:cubicBezTo>
                      <a:pt x="7505" y="9822"/>
                      <a:pt x="7169" y="10060"/>
                      <a:pt x="6753" y="10238"/>
                    </a:cubicBezTo>
                    <a:lnTo>
                      <a:pt x="5941" y="10238"/>
                    </a:lnTo>
                    <a:cubicBezTo>
                      <a:pt x="5812" y="10277"/>
                      <a:pt x="5689" y="10297"/>
                      <a:pt x="5565" y="10297"/>
                    </a:cubicBezTo>
                    <a:cubicBezTo>
                      <a:pt x="5441" y="10297"/>
                      <a:pt x="5317" y="10277"/>
                      <a:pt x="5189" y="10238"/>
                    </a:cubicBezTo>
                    <a:cubicBezTo>
                      <a:pt x="5525" y="10159"/>
                      <a:pt x="5862" y="9901"/>
                      <a:pt x="6099" y="9664"/>
                    </a:cubicBezTo>
                    <a:cubicBezTo>
                      <a:pt x="6258" y="9406"/>
                      <a:pt x="6515" y="9169"/>
                      <a:pt x="6753" y="8990"/>
                    </a:cubicBezTo>
                    <a:cubicBezTo>
                      <a:pt x="6931" y="8832"/>
                      <a:pt x="7090" y="8753"/>
                      <a:pt x="7347" y="8753"/>
                    </a:cubicBezTo>
                    <a:cubicBezTo>
                      <a:pt x="7169" y="8832"/>
                      <a:pt x="7010" y="8911"/>
                      <a:pt x="6852" y="8990"/>
                    </a:cubicBezTo>
                    <a:lnTo>
                      <a:pt x="6020" y="9822"/>
                    </a:lnTo>
                    <a:cubicBezTo>
                      <a:pt x="6357" y="9664"/>
                      <a:pt x="6595" y="9327"/>
                      <a:pt x="6852" y="9070"/>
                    </a:cubicBezTo>
                    <a:cubicBezTo>
                      <a:pt x="7090" y="8911"/>
                      <a:pt x="7248" y="8832"/>
                      <a:pt x="7585" y="8673"/>
                    </a:cubicBezTo>
                    <a:lnTo>
                      <a:pt x="7842" y="8673"/>
                    </a:lnTo>
                    <a:lnTo>
                      <a:pt x="7743" y="8753"/>
                    </a:lnTo>
                    <a:cubicBezTo>
                      <a:pt x="7664" y="8753"/>
                      <a:pt x="7585" y="8832"/>
                      <a:pt x="7505" y="8911"/>
                    </a:cubicBezTo>
                    <a:cubicBezTo>
                      <a:pt x="7426" y="8990"/>
                      <a:pt x="7347" y="9070"/>
                      <a:pt x="7248" y="9169"/>
                    </a:cubicBezTo>
                    <a:cubicBezTo>
                      <a:pt x="7169" y="9248"/>
                      <a:pt x="7090" y="9327"/>
                      <a:pt x="7010" y="9406"/>
                    </a:cubicBezTo>
                    <a:cubicBezTo>
                      <a:pt x="7090" y="9327"/>
                      <a:pt x="7169" y="9248"/>
                      <a:pt x="7248" y="9248"/>
                    </a:cubicBezTo>
                    <a:cubicBezTo>
                      <a:pt x="7347" y="9169"/>
                      <a:pt x="7426" y="9070"/>
                      <a:pt x="7505" y="8990"/>
                    </a:cubicBezTo>
                    <a:cubicBezTo>
                      <a:pt x="7585" y="8911"/>
                      <a:pt x="7664" y="8832"/>
                      <a:pt x="7743" y="8832"/>
                    </a:cubicBezTo>
                    <a:cubicBezTo>
                      <a:pt x="7842" y="8753"/>
                      <a:pt x="7921" y="8753"/>
                      <a:pt x="8001" y="8673"/>
                    </a:cubicBezTo>
                    <a:lnTo>
                      <a:pt x="8337" y="8673"/>
                    </a:lnTo>
                    <a:cubicBezTo>
                      <a:pt x="8337" y="8673"/>
                      <a:pt x="8238" y="8753"/>
                      <a:pt x="8159" y="8753"/>
                    </a:cubicBezTo>
                    <a:cubicBezTo>
                      <a:pt x="8080" y="8911"/>
                      <a:pt x="7921" y="8990"/>
                      <a:pt x="7842" y="9070"/>
                    </a:cubicBezTo>
                    <a:cubicBezTo>
                      <a:pt x="7585" y="9406"/>
                      <a:pt x="7248" y="9664"/>
                      <a:pt x="6931" y="9822"/>
                    </a:cubicBezTo>
                    <a:cubicBezTo>
                      <a:pt x="7248" y="9664"/>
                      <a:pt x="7505" y="9485"/>
                      <a:pt x="7743" y="9248"/>
                    </a:cubicBezTo>
                    <a:cubicBezTo>
                      <a:pt x="7921" y="9169"/>
                      <a:pt x="8001" y="8990"/>
                      <a:pt x="8159" y="8911"/>
                    </a:cubicBezTo>
                    <a:cubicBezTo>
                      <a:pt x="8159" y="8832"/>
                      <a:pt x="8238" y="8753"/>
                      <a:pt x="8337" y="8753"/>
                    </a:cubicBezTo>
                    <a:cubicBezTo>
                      <a:pt x="8416" y="8753"/>
                      <a:pt x="8496" y="8673"/>
                      <a:pt x="8496" y="8673"/>
                    </a:cubicBezTo>
                    <a:close/>
                    <a:moveTo>
                      <a:pt x="13862" y="9248"/>
                    </a:moveTo>
                    <a:cubicBezTo>
                      <a:pt x="13684" y="9327"/>
                      <a:pt x="13605" y="9327"/>
                      <a:pt x="13446" y="9406"/>
                    </a:cubicBezTo>
                    <a:lnTo>
                      <a:pt x="13446" y="9485"/>
                    </a:lnTo>
                    <a:lnTo>
                      <a:pt x="12951" y="9485"/>
                    </a:lnTo>
                    <a:cubicBezTo>
                      <a:pt x="13030" y="9485"/>
                      <a:pt x="13110" y="9565"/>
                      <a:pt x="13189" y="9565"/>
                    </a:cubicBezTo>
                    <a:lnTo>
                      <a:pt x="12694" y="9565"/>
                    </a:lnTo>
                    <a:cubicBezTo>
                      <a:pt x="12793" y="9664"/>
                      <a:pt x="12872" y="9664"/>
                      <a:pt x="12951" y="9664"/>
                    </a:cubicBezTo>
                    <a:lnTo>
                      <a:pt x="13030" y="9664"/>
                    </a:lnTo>
                    <a:cubicBezTo>
                      <a:pt x="12951" y="9664"/>
                      <a:pt x="12872" y="9743"/>
                      <a:pt x="12793" y="9743"/>
                    </a:cubicBezTo>
                    <a:lnTo>
                      <a:pt x="12694" y="9743"/>
                    </a:lnTo>
                    <a:lnTo>
                      <a:pt x="12614" y="9822"/>
                    </a:lnTo>
                    <a:cubicBezTo>
                      <a:pt x="12535" y="9901"/>
                      <a:pt x="12377" y="9980"/>
                      <a:pt x="12199" y="9980"/>
                    </a:cubicBezTo>
                    <a:lnTo>
                      <a:pt x="12199" y="10060"/>
                    </a:lnTo>
                    <a:lnTo>
                      <a:pt x="12119" y="10060"/>
                    </a:lnTo>
                    <a:cubicBezTo>
                      <a:pt x="12040" y="10159"/>
                      <a:pt x="11961" y="10159"/>
                      <a:pt x="11882" y="10159"/>
                    </a:cubicBezTo>
                    <a:lnTo>
                      <a:pt x="11704" y="10159"/>
                    </a:lnTo>
                    <a:lnTo>
                      <a:pt x="11803" y="10238"/>
                    </a:lnTo>
                    <a:lnTo>
                      <a:pt x="11882" y="10238"/>
                    </a:lnTo>
                    <a:cubicBezTo>
                      <a:pt x="11704" y="10317"/>
                      <a:pt x="11545" y="10317"/>
                      <a:pt x="11466" y="10396"/>
                    </a:cubicBezTo>
                    <a:cubicBezTo>
                      <a:pt x="11129" y="10317"/>
                      <a:pt x="10892" y="10238"/>
                      <a:pt x="10555" y="10159"/>
                    </a:cubicBezTo>
                    <a:cubicBezTo>
                      <a:pt x="10713" y="10159"/>
                      <a:pt x="10812" y="10060"/>
                      <a:pt x="10971" y="9980"/>
                    </a:cubicBezTo>
                    <a:lnTo>
                      <a:pt x="11050" y="9980"/>
                    </a:lnTo>
                    <a:cubicBezTo>
                      <a:pt x="11129" y="9901"/>
                      <a:pt x="11129" y="9901"/>
                      <a:pt x="11209" y="9901"/>
                    </a:cubicBezTo>
                    <a:cubicBezTo>
                      <a:pt x="11387" y="9901"/>
                      <a:pt x="11545" y="9901"/>
                      <a:pt x="11704" y="9980"/>
                    </a:cubicBezTo>
                    <a:cubicBezTo>
                      <a:pt x="11803" y="10060"/>
                      <a:pt x="11961" y="10060"/>
                      <a:pt x="12040" y="10060"/>
                    </a:cubicBezTo>
                    <a:cubicBezTo>
                      <a:pt x="11961" y="9980"/>
                      <a:pt x="11961" y="9980"/>
                      <a:pt x="11882" y="9980"/>
                    </a:cubicBezTo>
                    <a:cubicBezTo>
                      <a:pt x="11803" y="9980"/>
                      <a:pt x="11704" y="9901"/>
                      <a:pt x="11624" y="9901"/>
                    </a:cubicBezTo>
                    <a:cubicBezTo>
                      <a:pt x="11545" y="9901"/>
                      <a:pt x="11387" y="9822"/>
                      <a:pt x="11308" y="9822"/>
                    </a:cubicBezTo>
                    <a:cubicBezTo>
                      <a:pt x="11387" y="9822"/>
                      <a:pt x="11466" y="9743"/>
                      <a:pt x="11545" y="9743"/>
                    </a:cubicBezTo>
                    <a:cubicBezTo>
                      <a:pt x="11654" y="9743"/>
                      <a:pt x="11772" y="9780"/>
                      <a:pt x="11861" y="9804"/>
                    </a:cubicBezTo>
                    <a:lnTo>
                      <a:pt x="11861" y="9804"/>
                    </a:lnTo>
                    <a:cubicBezTo>
                      <a:pt x="11786" y="9743"/>
                      <a:pt x="11697" y="9743"/>
                      <a:pt x="11624" y="9743"/>
                    </a:cubicBezTo>
                    <a:cubicBezTo>
                      <a:pt x="11882" y="9664"/>
                      <a:pt x="12040" y="9565"/>
                      <a:pt x="12298" y="9485"/>
                    </a:cubicBezTo>
                    <a:cubicBezTo>
                      <a:pt x="12456" y="9485"/>
                      <a:pt x="12535" y="9565"/>
                      <a:pt x="12694" y="9565"/>
                    </a:cubicBezTo>
                    <a:cubicBezTo>
                      <a:pt x="12535" y="9485"/>
                      <a:pt x="12456" y="9485"/>
                      <a:pt x="12377" y="9485"/>
                    </a:cubicBezTo>
                    <a:cubicBezTo>
                      <a:pt x="12456" y="9406"/>
                      <a:pt x="12535" y="9406"/>
                      <a:pt x="12694" y="9406"/>
                    </a:cubicBezTo>
                    <a:cubicBezTo>
                      <a:pt x="13110" y="9327"/>
                      <a:pt x="13446" y="9248"/>
                      <a:pt x="13862" y="9248"/>
                    </a:cubicBezTo>
                    <a:close/>
                    <a:moveTo>
                      <a:pt x="39944" y="10361"/>
                    </a:moveTo>
                    <a:cubicBezTo>
                      <a:pt x="39933" y="10361"/>
                      <a:pt x="39922" y="10370"/>
                      <a:pt x="39922" y="10396"/>
                    </a:cubicBezTo>
                    <a:cubicBezTo>
                      <a:pt x="39988" y="10396"/>
                      <a:pt x="39966" y="10361"/>
                      <a:pt x="39944" y="10361"/>
                    </a:cubicBezTo>
                    <a:close/>
                    <a:moveTo>
                      <a:pt x="13288" y="9565"/>
                    </a:moveTo>
                    <a:lnTo>
                      <a:pt x="13288" y="9565"/>
                    </a:lnTo>
                    <a:cubicBezTo>
                      <a:pt x="13110" y="9822"/>
                      <a:pt x="13030" y="10060"/>
                      <a:pt x="12951" y="10317"/>
                    </a:cubicBezTo>
                    <a:cubicBezTo>
                      <a:pt x="12872" y="10396"/>
                      <a:pt x="12872" y="10396"/>
                      <a:pt x="12793" y="10476"/>
                    </a:cubicBezTo>
                    <a:cubicBezTo>
                      <a:pt x="12793" y="10396"/>
                      <a:pt x="12872" y="10238"/>
                      <a:pt x="12872" y="10159"/>
                    </a:cubicBezTo>
                    <a:cubicBezTo>
                      <a:pt x="12951" y="9980"/>
                      <a:pt x="13030" y="9822"/>
                      <a:pt x="13189" y="9664"/>
                    </a:cubicBezTo>
                    <a:lnTo>
                      <a:pt x="13288" y="9565"/>
                    </a:lnTo>
                    <a:close/>
                    <a:moveTo>
                      <a:pt x="10713" y="10476"/>
                    </a:moveTo>
                    <a:cubicBezTo>
                      <a:pt x="10634" y="10476"/>
                      <a:pt x="10634" y="10476"/>
                      <a:pt x="10634" y="10555"/>
                    </a:cubicBezTo>
                    <a:lnTo>
                      <a:pt x="10892" y="10555"/>
                    </a:lnTo>
                    <a:cubicBezTo>
                      <a:pt x="10812" y="10476"/>
                      <a:pt x="10713" y="10476"/>
                      <a:pt x="10713" y="10476"/>
                    </a:cubicBezTo>
                    <a:close/>
                    <a:moveTo>
                      <a:pt x="21862" y="8495"/>
                    </a:moveTo>
                    <a:lnTo>
                      <a:pt x="21862" y="8753"/>
                    </a:lnTo>
                    <a:lnTo>
                      <a:pt x="21862" y="9248"/>
                    </a:lnTo>
                    <a:lnTo>
                      <a:pt x="21783" y="9327"/>
                    </a:lnTo>
                    <a:cubicBezTo>
                      <a:pt x="21704" y="9406"/>
                      <a:pt x="21605" y="9485"/>
                      <a:pt x="21526" y="9565"/>
                    </a:cubicBezTo>
                    <a:cubicBezTo>
                      <a:pt x="21367" y="9664"/>
                      <a:pt x="21288" y="9822"/>
                      <a:pt x="21110" y="9901"/>
                    </a:cubicBezTo>
                    <a:cubicBezTo>
                      <a:pt x="20951" y="10060"/>
                      <a:pt x="20793" y="10317"/>
                      <a:pt x="20714" y="10555"/>
                    </a:cubicBezTo>
                    <a:cubicBezTo>
                      <a:pt x="20714" y="10396"/>
                      <a:pt x="20714" y="10317"/>
                      <a:pt x="20615" y="10238"/>
                    </a:cubicBezTo>
                    <a:cubicBezTo>
                      <a:pt x="20793" y="9822"/>
                      <a:pt x="20951" y="9485"/>
                      <a:pt x="21288" y="9169"/>
                    </a:cubicBezTo>
                    <a:cubicBezTo>
                      <a:pt x="21446" y="8911"/>
                      <a:pt x="21704" y="8753"/>
                      <a:pt x="21862" y="8495"/>
                    </a:cubicBezTo>
                    <a:close/>
                    <a:moveTo>
                      <a:pt x="41823" y="10476"/>
                    </a:moveTo>
                    <a:cubicBezTo>
                      <a:pt x="41665" y="10476"/>
                      <a:pt x="41506" y="10555"/>
                      <a:pt x="41328" y="10654"/>
                    </a:cubicBezTo>
                    <a:cubicBezTo>
                      <a:pt x="41407" y="10654"/>
                      <a:pt x="41506" y="10654"/>
                      <a:pt x="41585" y="10555"/>
                    </a:cubicBezTo>
                    <a:lnTo>
                      <a:pt x="41823" y="10555"/>
                    </a:lnTo>
                    <a:cubicBezTo>
                      <a:pt x="41902" y="10555"/>
                      <a:pt x="41902" y="10476"/>
                      <a:pt x="41823" y="10476"/>
                    </a:cubicBezTo>
                    <a:close/>
                    <a:moveTo>
                      <a:pt x="18813" y="6594"/>
                    </a:moveTo>
                    <a:cubicBezTo>
                      <a:pt x="18971" y="6852"/>
                      <a:pt x="19129" y="7089"/>
                      <a:pt x="19387" y="7268"/>
                    </a:cubicBezTo>
                    <a:cubicBezTo>
                      <a:pt x="19466" y="7426"/>
                      <a:pt x="19625" y="7505"/>
                      <a:pt x="19803" y="7683"/>
                    </a:cubicBezTo>
                    <a:cubicBezTo>
                      <a:pt x="20040" y="7842"/>
                      <a:pt x="20120" y="8000"/>
                      <a:pt x="20219" y="8258"/>
                    </a:cubicBezTo>
                    <a:cubicBezTo>
                      <a:pt x="20219" y="8289"/>
                      <a:pt x="20231" y="8320"/>
                      <a:pt x="20246" y="8346"/>
                    </a:cubicBezTo>
                    <a:lnTo>
                      <a:pt x="20246" y="8346"/>
                    </a:lnTo>
                    <a:cubicBezTo>
                      <a:pt x="20074" y="8115"/>
                      <a:pt x="19858" y="7817"/>
                      <a:pt x="19625" y="7584"/>
                    </a:cubicBezTo>
                    <a:cubicBezTo>
                      <a:pt x="19625" y="7584"/>
                      <a:pt x="19545" y="7683"/>
                      <a:pt x="19625" y="7683"/>
                    </a:cubicBezTo>
                    <a:cubicBezTo>
                      <a:pt x="19961" y="7921"/>
                      <a:pt x="20219" y="8337"/>
                      <a:pt x="20298" y="8753"/>
                    </a:cubicBezTo>
                    <a:lnTo>
                      <a:pt x="20377" y="8753"/>
                    </a:lnTo>
                    <a:lnTo>
                      <a:pt x="20377" y="9246"/>
                    </a:lnTo>
                    <a:lnTo>
                      <a:pt x="20377" y="9246"/>
                    </a:lnTo>
                    <a:cubicBezTo>
                      <a:pt x="20377" y="9245"/>
                      <a:pt x="20377" y="9245"/>
                      <a:pt x="20376" y="9244"/>
                    </a:cubicBezTo>
                    <a:lnTo>
                      <a:pt x="20376" y="9244"/>
                    </a:lnTo>
                    <a:cubicBezTo>
                      <a:pt x="20377" y="9246"/>
                      <a:pt x="20377" y="9247"/>
                      <a:pt x="20377" y="9248"/>
                    </a:cubicBezTo>
                    <a:lnTo>
                      <a:pt x="20377" y="9246"/>
                    </a:lnTo>
                    <a:lnTo>
                      <a:pt x="20377" y="9246"/>
                    </a:lnTo>
                    <a:cubicBezTo>
                      <a:pt x="20404" y="9298"/>
                      <a:pt x="20430" y="9352"/>
                      <a:pt x="20456" y="9406"/>
                    </a:cubicBezTo>
                    <a:lnTo>
                      <a:pt x="20456" y="9485"/>
                    </a:lnTo>
                    <a:lnTo>
                      <a:pt x="20456" y="9743"/>
                    </a:lnTo>
                    <a:cubicBezTo>
                      <a:pt x="20456" y="9664"/>
                      <a:pt x="20377" y="9485"/>
                      <a:pt x="20298" y="9406"/>
                    </a:cubicBezTo>
                    <a:cubicBezTo>
                      <a:pt x="20120" y="9248"/>
                      <a:pt x="19961" y="9070"/>
                      <a:pt x="19803" y="8911"/>
                    </a:cubicBezTo>
                    <a:cubicBezTo>
                      <a:pt x="19799" y="8907"/>
                      <a:pt x="19795" y="8904"/>
                      <a:pt x="19791" y="8900"/>
                    </a:cubicBezTo>
                    <a:lnTo>
                      <a:pt x="19791" y="8900"/>
                    </a:lnTo>
                    <a:cubicBezTo>
                      <a:pt x="19925" y="9040"/>
                      <a:pt x="20052" y="9191"/>
                      <a:pt x="20120" y="9327"/>
                    </a:cubicBezTo>
                    <a:cubicBezTo>
                      <a:pt x="20219" y="9485"/>
                      <a:pt x="20298" y="9565"/>
                      <a:pt x="20377" y="9664"/>
                    </a:cubicBezTo>
                    <a:cubicBezTo>
                      <a:pt x="20456" y="9822"/>
                      <a:pt x="20456" y="9901"/>
                      <a:pt x="20535" y="10060"/>
                    </a:cubicBezTo>
                    <a:lnTo>
                      <a:pt x="20535" y="10159"/>
                    </a:lnTo>
                    <a:cubicBezTo>
                      <a:pt x="20535" y="10159"/>
                      <a:pt x="20456" y="10060"/>
                      <a:pt x="20456" y="9980"/>
                    </a:cubicBezTo>
                    <a:cubicBezTo>
                      <a:pt x="20377" y="9822"/>
                      <a:pt x="20219" y="9664"/>
                      <a:pt x="20120" y="9485"/>
                    </a:cubicBezTo>
                    <a:cubicBezTo>
                      <a:pt x="19861" y="9227"/>
                      <a:pt x="19536" y="8954"/>
                      <a:pt x="19285" y="8680"/>
                    </a:cubicBezTo>
                    <a:lnTo>
                      <a:pt x="19285" y="8680"/>
                    </a:lnTo>
                    <a:cubicBezTo>
                      <a:pt x="19458" y="8967"/>
                      <a:pt x="19749" y="9202"/>
                      <a:pt x="19961" y="9485"/>
                    </a:cubicBezTo>
                    <a:cubicBezTo>
                      <a:pt x="20120" y="9664"/>
                      <a:pt x="20298" y="9822"/>
                      <a:pt x="20377" y="9980"/>
                    </a:cubicBezTo>
                    <a:cubicBezTo>
                      <a:pt x="20456" y="10060"/>
                      <a:pt x="20456" y="10159"/>
                      <a:pt x="20535" y="10317"/>
                    </a:cubicBezTo>
                    <a:cubicBezTo>
                      <a:pt x="20456" y="10238"/>
                      <a:pt x="20377" y="10060"/>
                      <a:pt x="20298" y="9980"/>
                    </a:cubicBezTo>
                    <a:cubicBezTo>
                      <a:pt x="20219" y="9901"/>
                      <a:pt x="20120" y="9823"/>
                      <a:pt x="20041" y="9822"/>
                    </a:cubicBezTo>
                    <a:lnTo>
                      <a:pt x="20041" y="9822"/>
                    </a:lnTo>
                    <a:cubicBezTo>
                      <a:pt x="20095" y="9875"/>
                      <a:pt x="20153" y="9928"/>
                      <a:pt x="20219" y="9980"/>
                    </a:cubicBezTo>
                    <a:cubicBezTo>
                      <a:pt x="20377" y="10159"/>
                      <a:pt x="20456" y="10317"/>
                      <a:pt x="20535" y="10476"/>
                    </a:cubicBezTo>
                    <a:lnTo>
                      <a:pt x="20535" y="10555"/>
                    </a:lnTo>
                    <a:lnTo>
                      <a:pt x="20615" y="10555"/>
                    </a:lnTo>
                    <a:lnTo>
                      <a:pt x="20615" y="10733"/>
                    </a:lnTo>
                    <a:cubicBezTo>
                      <a:pt x="20456" y="10555"/>
                      <a:pt x="20219" y="10396"/>
                      <a:pt x="20040" y="10317"/>
                    </a:cubicBezTo>
                    <a:cubicBezTo>
                      <a:pt x="19961" y="10238"/>
                      <a:pt x="19803" y="10159"/>
                      <a:pt x="19724" y="10060"/>
                    </a:cubicBezTo>
                    <a:cubicBezTo>
                      <a:pt x="19625" y="9980"/>
                      <a:pt x="19625" y="9980"/>
                      <a:pt x="19545" y="9901"/>
                    </a:cubicBezTo>
                    <a:cubicBezTo>
                      <a:pt x="19392" y="9500"/>
                      <a:pt x="19313" y="9098"/>
                      <a:pt x="19237" y="8626"/>
                    </a:cubicBezTo>
                    <a:lnTo>
                      <a:pt x="19237" y="8626"/>
                    </a:lnTo>
                    <a:cubicBezTo>
                      <a:pt x="19253" y="8644"/>
                      <a:pt x="19269" y="8662"/>
                      <a:pt x="19285" y="8680"/>
                    </a:cubicBezTo>
                    <a:lnTo>
                      <a:pt x="19285" y="8680"/>
                    </a:lnTo>
                    <a:cubicBezTo>
                      <a:pt x="19264" y="8646"/>
                      <a:pt x="19245" y="8610"/>
                      <a:pt x="19229" y="8574"/>
                    </a:cubicBezTo>
                    <a:lnTo>
                      <a:pt x="19229" y="8574"/>
                    </a:lnTo>
                    <a:cubicBezTo>
                      <a:pt x="19231" y="8592"/>
                      <a:pt x="19234" y="8609"/>
                      <a:pt x="19237" y="8626"/>
                    </a:cubicBezTo>
                    <a:lnTo>
                      <a:pt x="19237" y="8626"/>
                    </a:lnTo>
                    <a:cubicBezTo>
                      <a:pt x="19199" y="8582"/>
                      <a:pt x="19163" y="8539"/>
                      <a:pt x="19129" y="8495"/>
                    </a:cubicBezTo>
                    <a:lnTo>
                      <a:pt x="19129" y="8178"/>
                    </a:lnTo>
                    <a:cubicBezTo>
                      <a:pt x="19303" y="8410"/>
                      <a:pt x="19458" y="8660"/>
                      <a:pt x="19703" y="8819"/>
                    </a:cubicBezTo>
                    <a:lnTo>
                      <a:pt x="19703" y="8819"/>
                    </a:lnTo>
                    <a:cubicBezTo>
                      <a:pt x="19565" y="8686"/>
                      <a:pt x="19436" y="8544"/>
                      <a:pt x="19308" y="8416"/>
                    </a:cubicBezTo>
                    <a:cubicBezTo>
                      <a:pt x="19229" y="8258"/>
                      <a:pt x="19129" y="8079"/>
                      <a:pt x="19050" y="8000"/>
                    </a:cubicBezTo>
                    <a:cubicBezTo>
                      <a:pt x="19050" y="7763"/>
                      <a:pt x="18971" y="7584"/>
                      <a:pt x="18971" y="7426"/>
                    </a:cubicBezTo>
                    <a:lnTo>
                      <a:pt x="18971" y="7426"/>
                    </a:lnTo>
                    <a:cubicBezTo>
                      <a:pt x="19129" y="7683"/>
                      <a:pt x="19387" y="7921"/>
                      <a:pt x="19625" y="8178"/>
                    </a:cubicBezTo>
                    <a:cubicBezTo>
                      <a:pt x="19924" y="8460"/>
                      <a:pt x="20161" y="8820"/>
                      <a:pt x="20376" y="9244"/>
                    </a:cubicBezTo>
                    <a:lnTo>
                      <a:pt x="20376" y="9244"/>
                    </a:lnTo>
                    <a:cubicBezTo>
                      <a:pt x="20296" y="8830"/>
                      <a:pt x="20040" y="8494"/>
                      <a:pt x="19724" y="8178"/>
                    </a:cubicBezTo>
                    <a:cubicBezTo>
                      <a:pt x="19466" y="7921"/>
                      <a:pt x="19129" y="7584"/>
                      <a:pt x="18892" y="7268"/>
                    </a:cubicBezTo>
                    <a:cubicBezTo>
                      <a:pt x="18892" y="7188"/>
                      <a:pt x="18892" y="7010"/>
                      <a:pt x="18813" y="6852"/>
                    </a:cubicBezTo>
                    <a:lnTo>
                      <a:pt x="18813" y="6852"/>
                    </a:lnTo>
                    <a:cubicBezTo>
                      <a:pt x="18892" y="7010"/>
                      <a:pt x="18971" y="7089"/>
                      <a:pt x="18971" y="7188"/>
                    </a:cubicBezTo>
                    <a:cubicBezTo>
                      <a:pt x="19050" y="7268"/>
                      <a:pt x="19229" y="7426"/>
                      <a:pt x="19308" y="7505"/>
                    </a:cubicBezTo>
                    <a:cubicBezTo>
                      <a:pt x="19387" y="7505"/>
                      <a:pt x="19387" y="7426"/>
                      <a:pt x="19387" y="7426"/>
                    </a:cubicBezTo>
                    <a:cubicBezTo>
                      <a:pt x="19229" y="7347"/>
                      <a:pt x="19129" y="7268"/>
                      <a:pt x="19050" y="7089"/>
                    </a:cubicBezTo>
                    <a:cubicBezTo>
                      <a:pt x="18971" y="7010"/>
                      <a:pt x="18892" y="6852"/>
                      <a:pt x="18813" y="6772"/>
                    </a:cubicBezTo>
                    <a:lnTo>
                      <a:pt x="18813" y="6594"/>
                    </a:lnTo>
                    <a:close/>
                    <a:moveTo>
                      <a:pt x="33169" y="10060"/>
                    </a:moveTo>
                    <a:cubicBezTo>
                      <a:pt x="33169" y="10159"/>
                      <a:pt x="33090" y="10159"/>
                      <a:pt x="32991" y="10238"/>
                    </a:cubicBezTo>
                    <a:cubicBezTo>
                      <a:pt x="32991" y="10317"/>
                      <a:pt x="32912" y="10396"/>
                      <a:pt x="32912" y="10396"/>
                    </a:cubicBezTo>
                    <a:cubicBezTo>
                      <a:pt x="32833" y="10554"/>
                      <a:pt x="32754" y="10653"/>
                      <a:pt x="32675" y="10811"/>
                    </a:cubicBezTo>
                    <a:lnTo>
                      <a:pt x="32675" y="10811"/>
                    </a:lnTo>
                    <a:cubicBezTo>
                      <a:pt x="32754" y="10653"/>
                      <a:pt x="32833" y="10555"/>
                      <a:pt x="32912" y="10476"/>
                    </a:cubicBezTo>
                    <a:cubicBezTo>
                      <a:pt x="32991" y="10396"/>
                      <a:pt x="32991" y="10317"/>
                      <a:pt x="33090" y="10238"/>
                    </a:cubicBezTo>
                    <a:cubicBezTo>
                      <a:pt x="33169" y="10238"/>
                      <a:pt x="33169" y="10159"/>
                      <a:pt x="33249" y="10060"/>
                    </a:cubicBezTo>
                    <a:close/>
                    <a:moveTo>
                      <a:pt x="10555" y="10238"/>
                    </a:moveTo>
                    <a:cubicBezTo>
                      <a:pt x="10812" y="10238"/>
                      <a:pt x="11129" y="10317"/>
                      <a:pt x="11387" y="10396"/>
                    </a:cubicBezTo>
                    <a:cubicBezTo>
                      <a:pt x="11308" y="10476"/>
                      <a:pt x="11129" y="10555"/>
                      <a:pt x="11050" y="10555"/>
                    </a:cubicBezTo>
                    <a:lnTo>
                      <a:pt x="10892" y="10555"/>
                    </a:lnTo>
                    <a:cubicBezTo>
                      <a:pt x="10971" y="10555"/>
                      <a:pt x="10971" y="10555"/>
                      <a:pt x="10971" y="10654"/>
                    </a:cubicBezTo>
                    <a:cubicBezTo>
                      <a:pt x="10971" y="10654"/>
                      <a:pt x="10892" y="10654"/>
                      <a:pt x="10812" y="10733"/>
                    </a:cubicBezTo>
                    <a:cubicBezTo>
                      <a:pt x="10713" y="10733"/>
                      <a:pt x="10634" y="10654"/>
                      <a:pt x="10555" y="10654"/>
                    </a:cubicBezTo>
                    <a:cubicBezTo>
                      <a:pt x="10476" y="10654"/>
                      <a:pt x="10397" y="10654"/>
                      <a:pt x="10317" y="10555"/>
                    </a:cubicBezTo>
                    <a:lnTo>
                      <a:pt x="9902" y="10555"/>
                    </a:lnTo>
                    <a:cubicBezTo>
                      <a:pt x="10060" y="10555"/>
                      <a:pt x="10139" y="10654"/>
                      <a:pt x="10317" y="10654"/>
                    </a:cubicBezTo>
                    <a:cubicBezTo>
                      <a:pt x="10397" y="10654"/>
                      <a:pt x="10476" y="10654"/>
                      <a:pt x="10634" y="10733"/>
                    </a:cubicBezTo>
                    <a:lnTo>
                      <a:pt x="10713" y="10733"/>
                    </a:lnTo>
                    <a:lnTo>
                      <a:pt x="10634" y="10812"/>
                    </a:lnTo>
                    <a:cubicBezTo>
                      <a:pt x="10476" y="10733"/>
                      <a:pt x="10317" y="10733"/>
                      <a:pt x="10139" y="10654"/>
                    </a:cubicBezTo>
                    <a:lnTo>
                      <a:pt x="9822" y="10654"/>
                    </a:lnTo>
                    <a:cubicBezTo>
                      <a:pt x="9822" y="10555"/>
                      <a:pt x="9902" y="10555"/>
                      <a:pt x="9902" y="10555"/>
                    </a:cubicBezTo>
                    <a:cubicBezTo>
                      <a:pt x="10139" y="10396"/>
                      <a:pt x="10317" y="10317"/>
                      <a:pt x="10555" y="10238"/>
                    </a:cubicBezTo>
                    <a:close/>
                    <a:moveTo>
                      <a:pt x="21862" y="9327"/>
                    </a:moveTo>
                    <a:lnTo>
                      <a:pt x="21862" y="9327"/>
                    </a:lnTo>
                    <a:cubicBezTo>
                      <a:pt x="21783" y="9406"/>
                      <a:pt x="21783" y="9485"/>
                      <a:pt x="21783" y="9565"/>
                    </a:cubicBezTo>
                    <a:cubicBezTo>
                      <a:pt x="21605" y="9822"/>
                      <a:pt x="21288" y="10060"/>
                      <a:pt x="21110" y="10317"/>
                    </a:cubicBezTo>
                    <a:cubicBezTo>
                      <a:pt x="20951" y="10396"/>
                      <a:pt x="20872" y="10555"/>
                      <a:pt x="20793" y="10733"/>
                    </a:cubicBezTo>
                    <a:cubicBezTo>
                      <a:pt x="20793" y="10733"/>
                      <a:pt x="20714" y="10733"/>
                      <a:pt x="20714" y="10812"/>
                    </a:cubicBezTo>
                    <a:lnTo>
                      <a:pt x="20714" y="10733"/>
                    </a:lnTo>
                    <a:cubicBezTo>
                      <a:pt x="20872" y="10317"/>
                      <a:pt x="21031" y="10060"/>
                      <a:pt x="21367" y="9822"/>
                    </a:cubicBezTo>
                    <a:cubicBezTo>
                      <a:pt x="21446" y="9664"/>
                      <a:pt x="21605" y="9565"/>
                      <a:pt x="21783" y="9406"/>
                    </a:cubicBezTo>
                    <a:lnTo>
                      <a:pt x="21862" y="9327"/>
                    </a:lnTo>
                    <a:close/>
                    <a:moveTo>
                      <a:pt x="9723" y="10654"/>
                    </a:moveTo>
                    <a:cubicBezTo>
                      <a:pt x="9902" y="10654"/>
                      <a:pt x="9981" y="10654"/>
                      <a:pt x="10139" y="10733"/>
                    </a:cubicBezTo>
                    <a:cubicBezTo>
                      <a:pt x="10317" y="10733"/>
                      <a:pt x="10397" y="10812"/>
                      <a:pt x="10555" y="10812"/>
                    </a:cubicBezTo>
                    <a:cubicBezTo>
                      <a:pt x="10397" y="10891"/>
                      <a:pt x="10317" y="10971"/>
                      <a:pt x="10139" y="10971"/>
                    </a:cubicBezTo>
                    <a:cubicBezTo>
                      <a:pt x="9902" y="10971"/>
                      <a:pt x="9644" y="10891"/>
                      <a:pt x="9406" y="10891"/>
                    </a:cubicBezTo>
                    <a:cubicBezTo>
                      <a:pt x="9486" y="10812"/>
                      <a:pt x="9644" y="10733"/>
                      <a:pt x="9723" y="10654"/>
                    </a:cubicBezTo>
                    <a:close/>
                    <a:moveTo>
                      <a:pt x="12997" y="9742"/>
                    </a:moveTo>
                    <a:cubicBezTo>
                      <a:pt x="12949" y="9872"/>
                      <a:pt x="12938" y="9994"/>
                      <a:pt x="12872" y="10060"/>
                    </a:cubicBezTo>
                    <a:cubicBezTo>
                      <a:pt x="12793" y="10238"/>
                      <a:pt x="12793" y="10317"/>
                      <a:pt x="12694" y="10396"/>
                    </a:cubicBezTo>
                    <a:lnTo>
                      <a:pt x="12694" y="10555"/>
                    </a:lnTo>
                    <a:cubicBezTo>
                      <a:pt x="12614" y="10555"/>
                      <a:pt x="12614" y="10654"/>
                      <a:pt x="12614" y="10654"/>
                    </a:cubicBezTo>
                    <a:cubicBezTo>
                      <a:pt x="12535" y="10654"/>
                      <a:pt x="12456" y="10733"/>
                      <a:pt x="12377" y="10812"/>
                    </a:cubicBezTo>
                    <a:cubicBezTo>
                      <a:pt x="12479" y="10596"/>
                      <a:pt x="12548" y="10314"/>
                      <a:pt x="12674" y="10077"/>
                    </a:cubicBezTo>
                    <a:lnTo>
                      <a:pt x="12674" y="10077"/>
                    </a:lnTo>
                    <a:cubicBezTo>
                      <a:pt x="12489" y="10374"/>
                      <a:pt x="12396" y="10709"/>
                      <a:pt x="12199" y="10891"/>
                    </a:cubicBezTo>
                    <a:cubicBezTo>
                      <a:pt x="12119" y="10971"/>
                      <a:pt x="12040" y="11050"/>
                      <a:pt x="11961" y="11050"/>
                    </a:cubicBezTo>
                    <a:cubicBezTo>
                      <a:pt x="12040" y="10971"/>
                      <a:pt x="12040" y="10812"/>
                      <a:pt x="12119" y="10654"/>
                    </a:cubicBezTo>
                    <a:cubicBezTo>
                      <a:pt x="12199" y="10555"/>
                      <a:pt x="12199" y="10396"/>
                      <a:pt x="12298" y="10317"/>
                    </a:cubicBezTo>
                    <a:cubicBezTo>
                      <a:pt x="12377" y="10159"/>
                      <a:pt x="12456" y="10060"/>
                      <a:pt x="12535" y="9980"/>
                    </a:cubicBezTo>
                    <a:cubicBezTo>
                      <a:pt x="12610" y="9905"/>
                      <a:pt x="12686" y="9901"/>
                      <a:pt x="12846" y="9833"/>
                    </a:cubicBezTo>
                    <a:lnTo>
                      <a:pt x="12846" y="9833"/>
                    </a:lnTo>
                    <a:cubicBezTo>
                      <a:pt x="12777" y="9904"/>
                      <a:pt x="12721" y="9987"/>
                      <a:pt x="12674" y="10077"/>
                    </a:cubicBezTo>
                    <a:lnTo>
                      <a:pt x="12674" y="10077"/>
                    </a:lnTo>
                    <a:cubicBezTo>
                      <a:pt x="12730" y="9987"/>
                      <a:pt x="12794" y="9900"/>
                      <a:pt x="12872" y="9822"/>
                    </a:cubicBezTo>
                    <a:lnTo>
                      <a:pt x="12872" y="9822"/>
                    </a:lnTo>
                    <a:cubicBezTo>
                      <a:pt x="12863" y="9826"/>
                      <a:pt x="12854" y="9830"/>
                      <a:pt x="12846" y="9833"/>
                    </a:cubicBezTo>
                    <a:lnTo>
                      <a:pt x="12846" y="9833"/>
                    </a:lnTo>
                    <a:cubicBezTo>
                      <a:pt x="12878" y="9800"/>
                      <a:pt x="12913" y="9770"/>
                      <a:pt x="12951" y="9743"/>
                    </a:cubicBezTo>
                    <a:cubicBezTo>
                      <a:pt x="12971" y="9743"/>
                      <a:pt x="12986" y="9743"/>
                      <a:pt x="12997" y="9742"/>
                    </a:cubicBezTo>
                    <a:close/>
                    <a:moveTo>
                      <a:pt x="19625" y="10060"/>
                    </a:moveTo>
                    <a:lnTo>
                      <a:pt x="19625" y="10060"/>
                    </a:lnTo>
                    <a:cubicBezTo>
                      <a:pt x="19724" y="10159"/>
                      <a:pt x="19803" y="10238"/>
                      <a:pt x="19961" y="10317"/>
                    </a:cubicBezTo>
                    <a:cubicBezTo>
                      <a:pt x="20040" y="10396"/>
                      <a:pt x="20219" y="10476"/>
                      <a:pt x="20298" y="10555"/>
                    </a:cubicBezTo>
                    <a:cubicBezTo>
                      <a:pt x="20456" y="10654"/>
                      <a:pt x="20535" y="10733"/>
                      <a:pt x="20615" y="10891"/>
                    </a:cubicBezTo>
                    <a:lnTo>
                      <a:pt x="20615" y="11050"/>
                    </a:lnTo>
                    <a:cubicBezTo>
                      <a:pt x="20535" y="10971"/>
                      <a:pt x="20535" y="10891"/>
                      <a:pt x="20456" y="10812"/>
                    </a:cubicBezTo>
                    <a:cubicBezTo>
                      <a:pt x="20377" y="10812"/>
                      <a:pt x="20298" y="10733"/>
                      <a:pt x="20219" y="10654"/>
                    </a:cubicBezTo>
                    <a:cubicBezTo>
                      <a:pt x="20120" y="10555"/>
                      <a:pt x="20040" y="10555"/>
                      <a:pt x="19882" y="10476"/>
                    </a:cubicBezTo>
                    <a:cubicBezTo>
                      <a:pt x="19803" y="10476"/>
                      <a:pt x="19803" y="10396"/>
                      <a:pt x="19724" y="10317"/>
                    </a:cubicBezTo>
                    <a:cubicBezTo>
                      <a:pt x="19625" y="10238"/>
                      <a:pt x="19625" y="10159"/>
                      <a:pt x="19625" y="10060"/>
                    </a:cubicBezTo>
                    <a:close/>
                    <a:moveTo>
                      <a:pt x="9327" y="10891"/>
                    </a:moveTo>
                    <a:cubicBezTo>
                      <a:pt x="9565" y="10891"/>
                      <a:pt x="9822" y="10971"/>
                      <a:pt x="10060" y="11050"/>
                    </a:cubicBezTo>
                    <a:cubicBezTo>
                      <a:pt x="9981" y="11050"/>
                      <a:pt x="9902" y="11149"/>
                      <a:pt x="9822" y="11149"/>
                    </a:cubicBezTo>
                    <a:cubicBezTo>
                      <a:pt x="9723" y="11149"/>
                      <a:pt x="9565" y="11050"/>
                      <a:pt x="9486" y="11050"/>
                    </a:cubicBezTo>
                    <a:lnTo>
                      <a:pt x="9149" y="11050"/>
                    </a:lnTo>
                    <a:cubicBezTo>
                      <a:pt x="9228" y="10971"/>
                      <a:pt x="9228" y="10971"/>
                      <a:pt x="9327" y="10891"/>
                    </a:cubicBezTo>
                    <a:close/>
                    <a:moveTo>
                      <a:pt x="11466" y="10654"/>
                    </a:moveTo>
                    <a:cubicBezTo>
                      <a:pt x="11387" y="10733"/>
                      <a:pt x="11387" y="10812"/>
                      <a:pt x="11308" y="10891"/>
                    </a:cubicBezTo>
                    <a:cubicBezTo>
                      <a:pt x="11308" y="10971"/>
                      <a:pt x="11209" y="11050"/>
                      <a:pt x="11209" y="11149"/>
                    </a:cubicBezTo>
                    <a:lnTo>
                      <a:pt x="11209" y="11228"/>
                    </a:lnTo>
                    <a:cubicBezTo>
                      <a:pt x="11308" y="11149"/>
                      <a:pt x="11308" y="10971"/>
                      <a:pt x="11387" y="10891"/>
                    </a:cubicBezTo>
                    <a:cubicBezTo>
                      <a:pt x="11387" y="10812"/>
                      <a:pt x="11466" y="10733"/>
                      <a:pt x="11466" y="10654"/>
                    </a:cubicBezTo>
                    <a:close/>
                    <a:moveTo>
                      <a:pt x="34672" y="11193"/>
                    </a:moveTo>
                    <a:cubicBezTo>
                      <a:pt x="34663" y="11193"/>
                      <a:pt x="34655" y="11202"/>
                      <a:pt x="34655" y="11228"/>
                    </a:cubicBezTo>
                    <a:cubicBezTo>
                      <a:pt x="34707" y="11228"/>
                      <a:pt x="34690" y="11193"/>
                      <a:pt x="34672" y="11193"/>
                    </a:cubicBezTo>
                    <a:close/>
                    <a:moveTo>
                      <a:pt x="12342" y="10059"/>
                    </a:moveTo>
                    <a:cubicBezTo>
                      <a:pt x="12270" y="10224"/>
                      <a:pt x="12188" y="10419"/>
                      <a:pt x="12119" y="10555"/>
                    </a:cubicBezTo>
                    <a:cubicBezTo>
                      <a:pt x="12040" y="10733"/>
                      <a:pt x="11961" y="10971"/>
                      <a:pt x="11803" y="11149"/>
                    </a:cubicBezTo>
                    <a:cubicBezTo>
                      <a:pt x="11704" y="11228"/>
                      <a:pt x="11545" y="11307"/>
                      <a:pt x="11466" y="11386"/>
                    </a:cubicBezTo>
                    <a:cubicBezTo>
                      <a:pt x="11882" y="10971"/>
                      <a:pt x="11961" y="10396"/>
                      <a:pt x="12298" y="10060"/>
                    </a:cubicBezTo>
                    <a:cubicBezTo>
                      <a:pt x="12317" y="10060"/>
                      <a:pt x="12331" y="10060"/>
                      <a:pt x="12342" y="10059"/>
                    </a:cubicBezTo>
                    <a:close/>
                    <a:moveTo>
                      <a:pt x="21783" y="9664"/>
                    </a:moveTo>
                    <a:cubicBezTo>
                      <a:pt x="21783" y="9743"/>
                      <a:pt x="21783" y="9822"/>
                      <a:pt x="21704" y="9901"/>
                    </a:cubicBezTo>
                    <a:cubicBezTo>
                      <a:pt x="21704" y="9980"/>
                      <a:pt x="21605" y="9980"/>
                      <a:pt x="21605" y="9980"/>
                    </a:cubicBezTo>
                    <a:cubicBezTo>
                      <a:pt x="21526" y="10060"/>
                      <a:pt x="21526" y="10159"/>
                      <a:pt x="21446" y="10238"/>
                    </a:cubicBezTo>
                    <a:cubicBezTo>
                      <a:pt x="21288" y="10317"/>
                      <a:pt x="21209" y="10476"/>
                      <a:pt x="21031" y="10555"/>
                    </a:cubicBezTo>
                    <a:cubicBezTo>
                      <a:pt x="21031" y="10555"/>
                      <a:pt x="21031" y="10654"/>
                      <a:pt x="21110" y="10654"/>
                    </a:cubicBezTo>
                    <a:cubicBezTo>
                      <a:pt x="21288" y="10476"/>
                      <a:pt x="21367" y="10317"/>
                      <a:pt x="21526" y="10159"/>
                    </a:cubicBezTo>
                    <a:cubicBezTo>
                      <a:pt x="21605" y="10159"/>
                      <a:pt x="21605" y="10060"/>
                      <a:pt x="21704" y="9980"/>
                    </a:cubicBezTo>
                    <a:lnTo>
                      <a:pt x="21704" y="9980"/>
                    </a:lnTo>
                    <a:cubicBezTo>
                      <a:pt x="21605" y="10159"/>
                      <a:pt x="21605" y="10317"/>
                      <a:pt x="21526" y="10476"/>
                    </a:cubicBezTo>
                    <a:cubicBezTo>
                      <a:pt x="21367" y="10654"/>
                      <a:pt x="21209" y="10812"/>
                      <a:pt x="21031" y="10971"/>
                    </a:cubicBezTo>
                    <a:cubicBezTo>
                      <a:pt x="20951" y="11149"/>
                      <a:pt x="20793" y="11307"/>
                      <a:pt x="20793" y="11466"/>
                    </a:cubicBezTo>
                    <a:lnTo>
                      <a:pt x="20793" y="11307"/>
                    </a:lnTo>
                    <a:lnTo>
                      <a:pt x="20793" y="11228"/>
                    </a:lnTo>
                    <a:lnTo>
                      <a:pt x="20793" y="11149"/>
                    </a:lnTo>
                    <a:cubicBezTo>
                      <a:pt x="20793" y="11149"/>
                      <a:pt x="20872" y="11050"/>
                      <a:pt x="20872" y="10971"/>
                    </a:cubicBezTo>
                    <a:lnTo>
                      <a:pt x="20793" y="10971"/>
                    </a:lnTo>
                    <a:cubicBezTo>
                      <a:pt x="20793" y="11050"/>
                      <a:pt x="20793" y="11050"/>
                      <a:pt x="20714" y="11149"/>
                    </a:cubicBezTo>
                    <a:lnTo>
                      <a:pt x="20714" y="10971"/>
                    </a:lnTo>
                    <a:cubicBezTo>
                      <a:pt x="20714" y="10971"/>
                      <a:pt x="20714" y="10891"/>
                      <a:pt x="20793" y="10891"/>
                    </a:cubicBezTo>
                    <a:cubicBezTo>
                      <a:pt x="20793" y="10812"/>
                      <a:pt x="20872" y="10733"/>
                      <a:pt x="20872" y="10654"/>
                    </a:cubicBezTo>
                    <a:cubicBezTo>
                      <a:pt x="20951" y="10476"/>
                      <a:pt x="21110" y="10396"/>
                      <a:pt x="21209" y="10238"/>
                    </a:cubicBezTo>
                    <a:cubicBezTo>
                      <a:pt x="21367" y="10060"/>
                      <a:pt x="21605" y="9901"/>
                      <a:pt x="21783" y="9664"/>
                    </a:cubicBezTo>
                    <a:close/>
                    <a:moveTo>
                      <a:pt x="12199" y="10159"/>
                    </a:moveTo>
                    <a:cubicBezTo>
                      <a:pt x="11882" y="10476"/>
                      <a:pt x="11803" y="11050"/>
                      <a:pt x="11387" y="11386"/>
                    </a:cubicBezTo>
                    <a:cubicBezTo>
                      <a:pt x="11308" y="11386"/>
                      <a:pt x="11308" y="11386"/>
                      <a:pt x="11308" y="11466"/>
                    </a:cubicBezTo>
                    <a:cubicBezTo>
                      <a:pt x="11129" y="11545"/>
                      <a:pt x="10971" y="11644"/>
                      <a:pt x="10713" y="11723"/>
                    </a:cubicBezTo>
                    <a:cubicBezTo>
                      <a:pt x="10892" y="11545"/>
                      <a:pt x="10971" y="11307"/>
                      <a:pt x="11050" y="11149"/>
                    </a:cubicBezTo>
                    <a:cubicBezTo>
                      <a:pt x="11129" y="10891"/>
                      <a:pt x="11308" y="10654"/>
                      <a:pt x="11545" y="10476"/>
                    </a:cubicBezTo>
                    <a:lnTo>
                      <a:pt x="11624" y="10396"/>
                    </a:lnTo>
                    <a:lnTo>
                      <a:pt x="11624" y="10396"/>
                    </a:lnTo>
                    <a:cubicBezTo>
                      <a:pt x="11545" y="10476"/>
                      <a:pt x="11545" y="10555"/>
                      <a:pt x="11466" y="10654"/>
                    </a:cubicBezTo>
                    <a:cubicBezTo>
                      <a:pt x="11545" y="10555"/>
                      <a:pt x="11624" y="10396"/>
                      <a:pt x="11803" y="10317"/>
                    </a:cubicBezTo>
                    <a:cubicBezTo>
                      <a:pt x="11961" y="10238"/>
                      <a:pt x="12040" y="10238"/>
                      <a:pt x="12199" y="10159"/>
                    </a:cubicBezTo>
                    <a:close/>
                    <a:moveTo>
                      <a:pt x="21446" y="10654"/>
                    </a:moveTo>
                    <a:lnTo>
                      <a:pt x="21446" y="10733"/>
                    </a:lnTo>
                    <a:cubicBezTo>
                      <a:pt x="21209" y="11050"/>
                      <a:pt x="20951" y="11466"/>
                      <a:pt x="20793" y="11802"/>
                    </a:cubicBezTo>
                    <a:lnTo>
                      <a:pt x="20793" y="11644"/>
                    </a:lnTo>
                    <a:cubicBezTo>
                      <a:pt x="20793" y="11466"/>
                      <a:pt x="20872" y="11386"/>
                      <a:pt x="20951" y="11307"/>
                    </a:cubicBezTo>
                    <a:cubicBezTo>
                      <a:pt x="20951" y="11228"/>
                      <a:pt x="21031" y="11050"/>
                      <a:pt x="21110" y="10971"/>
                    </a:cubicBezTo>
                    <a:cubicBezTo>
                      <a:pt x="21209" y="10891"/>
                      <a:pt x="21367" y="10733"/>
                      <a:pt x="21446" y="10654"/>
                    </a:cubicBezTo>
                    <a:close/>
                    <a:moveTo>
                      <a:pt x="39922" y="10396"/>
                    </a:moveTo>
                    <a:cubicBezTo>
                      <a:pt x="39843" y="10476"/>
                      <a:pt x="39843" y="10654"/>
                      <a:pt x="39764" y="10733"/>
                    </a:cubicBezTo>
                    <a:cubicBezTo>
                      <a:pt x="39764" y="10891"/>
                      <a:pt x="39843" y="11050"/>
                      <a:pt x="39843" y="11228"/>
                    </a:cubicBezTo>
                    <a:cubicBezTo>
                      <a:pt x="39843" y="11425"/>
                      <a:pt x="39911" y="11629"/>
                      <a:pt x="39902" y="11836"/>
                    </a:cubicBezTo>
                    <a:lnTo>
                      <a:pt x="39902" y="11836"/>
                    </a:lnTo>
                    <a:cubicBezTo>
                      <a:pt x="39922" y="11704"/>
                      <a:pt x="39922" y="11549"/>
                      <a:pt x="39922" y="11386"/>
                    </a:cubicBezTo>
                    <a:cubicBezTo>
                      <a:pt x="39843" y="11228"/>
                      <a:pt x="39843" y="11050"/>
                      <a:pt x="39843" y="10891"/>
                    </a:cubicBezTo>
                    <a:lnTo>
                      <a:pt x="39843" y="10654"/>
                    </a:lnTo>
                    <a:cubicBezTo>
                      <a:pt x="39843" y="10555"/>
                      <a:pt x="39922" y="10476"/>
                      <a:pt x="39922" y="10396"/>
                    </a:cubicBezTo>
                    <a:close/>
                    <a:moveTo>
                      <a:pt x="9467" y="11498"/>
                    </a:moveTo>
                    <a:lnTo>
                      <a:pt x="9467" y="11498"/>
                    </a:lnTo>
                    <a:cubicBezTo>
                      <a:pt x="9374" y="11609"/>
                      <a:pt x="9290" y="11734"/>
                      <a:pt x="9228" y="11881"/>
                    </a:cubicBezTo>
                    <a:cubicBezTo>
                      <a:pt x="9305" y="11759"/>
                      <a:pt x="9369" y="11625"/>
                      <a:pt x="9467" y="11498"/>
                    </a:cubicBezTo>
                    <a:close/>
                    <a:moveTo>
                      <a:pt x="15921" y="11802"/>
                    </a:moveTo>
                    <a:lnTo>
                      <a:pt x="16001" y="11881"/>
                    </a:lnTo>
                    <a:cubicBezTo>
                      <a:pt x="16001" y="11802"/>
                      <a:pt x="16001" y="11802"/>
                      <a:pt x="15921" y="11802"/>
                    </a:cubicBezTo>
                    <a:close/>
                    <a:moveTo>
                      <a:pt x="9070" y="11050"/>
                    </a:moveTo>
                    <a:cubicBezTo>
                      <a:pt x="9228" y="11050"/>
                      <a:pt x="9327" y="11050"/>
                      <a:pt x="9486" y="11149"/>
                    </a:cubicBezTo>
                    <a:cubicBezTo>
                      <a:pt x="9565" y="11149"/>
                      <a:pt x="9644" y="11149"/>
                      <a:pt x="9723" y="11228"/>
                    </a:cubicBezTo>
                    <a:cubicBezTo>
                      <a:pt x="9406" y="11386"/>
                      <a:pt x="9070" y="11466"/>
                      <a:pt x="8733" y="11644"/>
                    </a:cubicBezTo>
                    <a:lnTo>
                      <a:pt x="8238" y="11644"/>
                    </a:lnTo>
                    <a:cubicBezTo>
                      <a:pt x="8337" y="11644"/>
                      <a:pt x="8337" y="11644"/>
                      <a:pt x="8416" y="11723"/>
                    </a:cubicBezTo>
                    <a:lnTo>
                      <a:pt x="8575" y="11723"/>
                    </a:lnTo>
                    <a:cubicBezTo>
                      <a:pt x="8496" y="11723"/>
                      <a:pt x="8416" y="11802"/>
                      <a:pt x="8337" y="11802"/>
                    </a:cubicBezTo>
                    <a:cubicBezTo>
                      <a:pt x="8238" y="11881"/>
                      <a:pt x="8159" y="11881"/>
                      <a:pt x="8080" y="11961"/>
                    </a:cubicBezTo>
                    <a:cubicBezTo>
                      <a:pt x="8080" y="11961"/>
                      <a:pt x="8001" y="11961"/>
                      <a:pt x="8001" y="11881"/>
                    </a:cubicBezTo>
                    <a:lnTo>
                      <a:pt x="7743" y="11881"/>
                    </a:lnTo>
                    <a:cubicBezTo>
                      <a:pt x="7743" y="11881"/>
                      <a:pt x="7842" y="11881"/>
                      <a:pt x="7921" y="11802"/>
                    </a:cubicBezTo>
                    <a:lnTo>
                      <a:pt x="8001" y="11802"/>
                    </a:lnTo>
                    <a:lnTo>
                      <a:pt x="8001" y="11723"/>
                    </a:lnTo>
                    <a:cubicBezTo>
                      <a:pt x="8080" y="11723"/>
                      <a:pt x="8159" y="11723"/>
                      <a:pt x="8159" y="11644"/>
                    </a:cubicBezTo>
                    <a:lnTo>
                      <a:pt x="8238" y="11644"/>
                    </a:lnTo>
                    <a:cubicBezTo>
                      <a:pt x="8496" y="11386"/>
                      <a:pt x="8832" y="11228"/>
                      <a:pt x="9070" y="11050"/>
                    </a:cubicBezTo>
                    <a:close/>
                    <a:moveTo>
                      <a:pt x="16001" y="11881"/>
                    </a:moveTo>
                    <a:lnTo>
                      <a:pt x="16080" y="11961"/>
                    </a:lnTo>
                    <a:cubicBezTo>
                      <a:pt x="16080" y="11881"/>
                      <a:pt x="16080" y="11881"/>
                      <a:pt x="16001" y="11881"/>
                    </a:cubicBezTo>
                    <a:close/>
                    <a:moveTo>
                      <a:pt x="14852" y="11961"/>
                    </a:moveTo>
                    <a:cubicBezTo>
                      <a:pt x="14852" y="11961"/>
                      <a:pt x="14852" y="11961"/>
                      <a:pt x="14852" y="11961"/>
                    </a:cubicBezTo>
                    <a:cubicBezTo>
                      <a:pt x="14878" y="11961"/>
                      <a:pt x="14904" y="11961"/>
                      <a:pt x="14931" y="11961"/>
                    </a:cubicBezTo>
                    <a:lnTo>
                      <a:pt x="14931" y="11961"/>
                    </a:lnTo>
                    <a:cubicBezTo>
                      <a:pt x="14931" y="11961"/>
                      <a:pt x="14931" y="11961"/>
                      <a:pt x="14931" y="11961"/>
                    </a:cubicBezTo>
                    <a:cubicBezTo>
                      <a:pt x="14905" y="11961"/>
                      <a:pt x="14878" y="11961"/>
                      <a:pt x="14852" y="11961"/>
                    </a:cubicBezTo>
                    <a:close/>
                    <a:moveTo>
                      <a:pt x="11387" y="10555"/>
                    </a:moveTo>
                    <a:cubicBezTo>
                      <a:pt x="11208" y="10654"/>
                      <a:pt x="11129" y="10812"/>
                      <a:pt x="11050" y="10971"/>
                    </a:cubicBezTo>
                    <a:cubicBezTo>
                      <a:pt x="10971" y="11149"/>
                      <a:pt x="10892" y="11228"/>
                      <a:pt x="10892" y="11386"/>
                    </a:cubicBezTo>
                    <a:cubicBezTo>
                      <a:pt x="10812" y="11545"/>
                      <a:pt x="10713" y="11723"/>
                      <a:pt x="10555" y="11802"/>
                    </a:cubicBezTo>
                    <a:cubicBezTo>
                      <a:pt x="10397" y="11881"/>
                      <a:pt x="10218" y="11961"/>
                      <a:pt x="10060" y="12040"/>
                    </a:cubicBezTo>
                    <a:cubicBezTo>
                      <a:pt x="10218" y="11881"/>
                      <a:pt x="10218" y="11723"/>
                      <a:pt x="10317" y="11545"/>
                    </a:cubicBezTo>
                    <a:cubicBezTo>
                      <a:pt x="10397" y="11307"/>
                      <a:pt x="10476" y="11050"/>
                      <a:pt x="10713" y="10812"/>
                    </a:cubicBezTo>
                    <a:lnTo>
                      <a:pt x="10892" y="10812"/>
                    </a:lnTo>
                    <a:cubicBezTo>
                      <a:pt x="11050" y="10733"/>
                      <a:pt x="11208" y="10654"/>
                      <a:pt x="11387" y="10555"/>
                    </a:cubicBezTo>
                    <a:close/>
                    <a:moveTo>
                      <a:pt x="39902" y="11836"/>
                    </a:moveTo>
                    <a:lnTo>
                      <a:pt x="39902" y="11836"/>
                    </a:lnTo>
                    <a:cubicBezTo>
                      <a:pt x="39890" y="11913"/>
                      <a:pt x="39872" y="11982"/>
                      <a:pt x="39843" y="12040"/>
                    </a:cubicBezTo>
                    <a:cubicBezTo>
                      <a:pt x="39854" y="12027"/>
                      <a:pt x="39864" y="12015"/>
                      <a:pt x="39875" y="12002"/>
                    </a:cubicBezTo>
                    <a:lnTo>
                      <a:pt x="39875" y="12002"/>
                    </a:lnTo>
                    <a:cubicBezTo>
                      <a:pt x="39892" y="11946"/>
                      <a:pt x="39900" y="11891"/>
                      <a:pt x="39902" y="11836"/>
                    </a:cubicBezTo>
                    <a:close/>
                    <a:moveTo>
                      <a:pt x="10634" y="10891"/>
                    </a:moveTo>
                    <a:cubicBezTo>
                      <a:pt x="10476" y="11050"/>
                      <a:pt x="10397" y="11228"/>
                      <a:pt x="10317" y="11386"/>
                    </a:cubicBezTo>
                    <a:cubicBezTo>
                      <a:pt x="10218" y="11545"/>
                      <a:pt x="10218" y="11644"/>
                      <a:pt x="10139" y="11802"/>
                    </a:cubicBezTo>
                    <a:cubicBezTo>
                      <a:pt x="10139" y="11881"/>
                      <a:pt x="10060" y="11961"/>
                      <a:pt x="9981" y="12040"/>
                    </a:cubicBezTo>
                    <a:cubicBezTo>
                      <a:pt x="9902" y="12139"/>
                      <a:pt x="9822" y="12139"/>
                      <a:pt x="9723" y="12139"/>
                    </a:cubicBezTo>
                    <a:cubicBezTo>
                      <a:pt x="10060" y="11802"/>
                      <a:pt x="10060" y="11228"/>
                      <a:pt x="10476" y="10971"/>
                    </a:cubicBezTo>
                    <a:cubicBezTo>
                      <a:pt x="10476" y="10971"/>
                      <a:pt x="10555" y="10891"/>
                      <a:pt x="10634" y="10891"/>
                    </a:cubicBezTo>
                    <a:close/>
                    <a:moveTo>
                      <a:pt x="15426" y="12040"/>
                    </a:moveTo>
                    <a:cubicBezTo>
                      <a:pt x="15347" y="12040"/>
                      <a:pt x="15347" y="12139"/>
                      <a:pt x="15268" y="12139"/>
                    </a:cubicBezTo>
                    <a:cubicBezTo>
                      <a:pt x="15347" y="12139"/>
                      <a:pt x="15426" y="12139"/>
                      <a:pt x="15426" y="12040"/>
                    </a:cubicBezTo>
                    <a:close/>
                    <a:moveTo>
                      <a:pt x="18139" y="11723"/>
                    </a:moveTo>
                    <a:cubicBezTo>
                      <a:pt x="18318" y="11881"/>
                      <a:pt x="18397" y="11961"/>
                      <a:pt x="18476" y="12139"/>
                    </a:cubicBezTo>
                    <a:lnTo>
                      <a:pt x="17486" y="12139"/>
                    </a:lnTo>
                    <a:cubicBezTo>
                      <a:pt x="17407" y="12040"/>
                      <a:pt x="17327" y="11961"/>
                      <a:pt x="17248" y="11881"/>
                    </a:cubicBezTo>
                    <a:lnTo>
                      <a:pt x="17248" y="11881"/>
                    </a:lnTo>
                    <a:cubicBezTo>
                      <a:pt x="17248" y="11961"/>
                      <a:pt x="17327" y="12040"/>
                      <a:pt x="17407" y="12139"/>
                    </a:cubicBezTo>
                    <a:lnTo>
                      <a:pt x="17248" y="12139"/>
                    </a:lnTo>
                    <a:cubicBezTo>
                      <a:pt x="17149" y="11961"/>
                      <a:pt x="16991" y="11802"/>
                      <a:pt x="16912" y="11723"/>
                    </a:cubicBezTo>
                    <a:close/>
                    <a:moveTo>
                      <a:pt x="18971" y="11802"/>
                    </a:moveTo>
                    <a:cubicBezTo>
                      <a:pt x="19050" y="11881"/>
                      <a:pt x="19129" y="11961"/>
                      <a:pt x="19229" y="12040"/>
                    </a:cubicBezTo>
                    <a:cubicBezTo>
                      <a:pt x="19229" y="12040"/>
                      <a:pt x="19229" y="12139"/>
                      <a:pt x="19308" y="12139"/>
                    </a:cubicBezTo>
                    <a:lnTo>
                      <a:pt x="19050" y="12139"/>
                    </a:lnTo>
                    <a:lnTo>
                      <a:pt x="19050" y="12040"/>
                    </a:lnTo>
                    <a:lnTo>
                      <a:pt x="18971" y="11961"/>
                    </a:lnTo>
                    <a:lnTo>
                      <a:pt x="18892" y="11961"/>
                    </a:lnTo>
                    <a:cubicBezTo>
                      <a:pt x="18971" y="11961"/>
                      <a:pt x="18971" y="12040"/>
                      <a:pt x="18971" y="12040"/>
                    </a:cubicBezTo>
                    <a:lnTo>
                      <a:pt x="19050" y="12139"/>
                    </a:lnTo>
                    <a:lnTo>
                      <a:pt x="18813" y="12139"/>
                    </a:lnTo>
                    <a:cubicBezTo>
                      <a:pt x="18813" y="12040"/>
                      <a:pt x="18813" y="12040"/>
                      <a:pt x="18733" y="11961"/>
                    </a:cubicBezTo>
                    <a:cubicBezTo>
                      <a:pt x="18733" y="11961"/>
                      <a:pt x="18733" y="11881"/>
                      <a:pt x="18634" y="11881"/>
                    </a:cubicBezTo>
                    <a:cubicBezTo>
                      <a:pt x="18634" y="11961"/>
                      <a:pt x="18634" y="11961"/>
                      <a:pt x="18733" y="12040"/>
                    </a:cubicBezTo>
                    <a:lnTo>
                      <a:pt x="18733" y="12139"/>
                    </a:lnTo>
                    <a:lnTo>
                      <a:pt x="18555" y="12139"/>
                    </a:lnTo>
                    <a:cubicBezTo>
                      <a:pt x="18476" y="11961"/>
                      <a:pt x="18397" y="11881"/>
                      <a:pt x="18238" y="11802"/>
                    </a:cubicBezTo>
                    <a:lnTo>
                      <a:pt x="18476" y="11802"/>
                    </a:lnTo>
                    <a:cubicBezTo>
                      <a:pt x="18476" y="11802"/>
                      <a:pt x="18555" y="11881"/>
                      <a:pt x="18634" y="11881"/>
                    </a:cubicBezTo>
                    <a:lnTo>
                      <a:pt x="18555" y="11802"/>
                    </a:lnTo>
                    <a:close/>
                    <a:moveTo>
                      <a:pt x="19308" y="11881"/>
                    </a:moveTo>
                    <a:cubicBezTo>
                      <a:pt x="19308" y="11961"/>
                      <a:pt x="19387" y="11961"/>
                      <a:pt x="19387" y="12040"/>
                    </a:cubicBezTo>
                    <a:cubicBezTo>
                      <a:pt x="19466" y="12040"/>
                      <a:pt x="19466" y="12139"/>
                      <a:pt x="19466" y="12139"/>
                    </a:cubicBezTo>
                    <a:lnTo>
                      <a:pt x="19387" y="12139"/>
                    </a:lnTo>
                    <a:cubicBezTo>
                      <a:pt x="19308" y="12040"/>
                      <a:pt x="19229" y="11961"/>
                      <a:pt x="19129" y="11881"/>
                    </a:cubicBezTo>
                    <a:close/>
                    <a:moveTo>
                      <a:pt x="19387" y="11881"/>
                    </a:moveTo>
                    <a:cubicBezTo>
                      <a:pt x="19466" y="11881"/>
                      <a:pt x="19466" y="11961"/>
                      <a:pt x="19545" y="11961"/>
                    </a:cubicBezTo>
                    <a:lnTo>
                      <a:pt x="19625" y="11961"/>
                    </a:lnTo>
                    <a:lnTo>
                      <a:pt x="19625" y="12040"/>
                    </a:lnTo>
                    <a:cubicBezTo>
                      <a:pt x="19625" y="12139"/>
                      <a:pt x="19625" y="12139"/>
                      <a:pt x="19724" y="12139"/>
                    </a:cubicBezTo>
                    <a:lnTo>
                      <a:pt x="19545" y="12139"/>
                    </a:lnTo>
                    <a:cubicBezTo>
                      <a:pt x="19466" y="12040"/>
                      <a:pt x="19466" y="12040"/>
                      <a:pt x="19466" y="11961"/>
                    </a:cubicBezTo>
                    <a:cubicBezTo>
                      <a:pt x="19387" y="11961"/>
                      <a:pt x="19387" y="11961"/>
                      <a:pt x="19387" y="11881"/>
                    </a:cubicBezTo>
                    <a:close/>
                    <a:moveTo>
                      <a:pt x="19625" y="11961"/>
                    </a:moveTo>
                    <a:lnTo>
                      <a:pt x="19625" y="11961"/>
                    </a:lnTo>
                    <a:cubicBezTo>
                      <a:pt x="19803" y="12040"/>
                      <a:pt x="20040" y="12040"/>
                      <a:pt x="20219" y="12139"/>
                    </a:cubicBezTo>
                    <a:lnTo>
                      <a:pt x="19724" y="12139"/>
                    </a:lnTo>
                    <a:lnTo>
                      <a:pt x="19724" y="12040"/>
                    </a:lnTo>
                    <a:lnTo>
                      <a:pt x="19625" y="11961"/>
                    </a:lnTo>
                    <a:close/>
                    <a:moveTo>
                      <a:pt x="19724" y="10476"/>
                    </a:moveTo>
                    <a:lnTo>
                      <a:pt x="19724" y="10476"/>
                    </a:lnTo>
                    <a:cubicBezTo>
                      <a:pt x="19882" y="10555"/>
                      <a:pt x="19961" y="10654"/>
                      <a:pt x="20120" y="10654"/>
                    </a:cubicBezTo>
                    <a:cubicBezTo>
                      <a:pt x="20219" y="10733"/>
                      <a:pt x="20298" y="10812"/>
                      <a:pt x="20377" y="10891"/>
                    </a:cubicBezTo>
                    <a:cubicBezTo>
                      <a:pt x="20456" y="10971"/>
                      <a:pt x="20535" y="11050"/>
                      <a:pt x="20615" y="11149"/>
                    </a:cubicBezTo>
                    <a:cubicBezTo>
                      <a:pt x="20615" y="11466"/>
                      <a:pt x="20615" y="11802"/>
                      <a:pt x="20714" y="12139"/>
                    </a:cubicBezTo>
                    <a:lnTo>
                      <a:pt x="20615" y="12139"/>
                    </a:lnTo>
                    <a:cubicBezTo>
                      <a:pt x="20298" y="11545"/>
                      <a:pt x="19961" y="11050"/>
                      <a:pt x="19724" y="10476"/>
                    </a:cubicBezTo>
                    <a:close/>
                    <a:moveTo>
                      <a:pt x="15011" y="12040"/>
                    </a:moveTo>
                    <a:cubicBezTo>
                      <a:pt x="14931" y="12139"/>
                      <a:pt x="14852" y="12139"/>
                      <a:pt x="14852" y="12139"/>
                    </a:cubicBezTo>
                    <a:lnTo>
                      <a:pt x="14852" y="12218"/>
                    </a:lnTo>
                    <a:cubicBezTo>
                      <a:pt x="14931" y="12218"/>
                      <a:pt x="14931" y="12139"/>
                      <a:pt x="15011" y="12139"/>
                    </a:cubicBezTo>
                    <a:cubicBezTo>
                      <a:pt x="15011" y="12139"/>
                      <a:pt x="15090" y="12139"/>
                      <a:pt x="15090" y="12040"/>
                    </a:cubicBezTo>
                    <a:close/>
                    <a:moveTo>
                      <a:pt x="15268" y="12139"/>
                    </a:moveTo>
                    <a:lnTo>
                      <a:pt x="15268" y="12139"/>
                    </a:lnTo>
                    <a:cubicBezTo>
                      <a:pt x="15169" y="12218"/>
                      <a:pt x="15169" y="12218"/>
                      <a:pt x="15090" y="12297"/>
                    </a:cubicBezTo>
                    <a:cubicBezTo>
                      <a:pt x="15169" y="12218"/>
                      <a:pt x="15268" y="12218"/>
                      <a:pt x="15268" y="12139"/>
                    </a:cubicBezTo>
                    <a:close/>
                    <a:moveTo>
                      <a:pt x="18634" y="12297"/>
                    </a:moveTo>
                    <a:lnTo>
                      <a:pt x="18555" y="12377"/>
                    </a:lnTo>
                    <a:cubicBezTo>
                      <a:pt x="18634" y="12377"/>
                      <a:pt x="18634" y="12377"/>
                      <a:pt x="18634" y="12297"/>
                    </a:cubicBezTo>
                    <a:close/>
                    <a:moveTo>
                      <a:pt x="19961" y="11881"/>
                    </a:moveTo>
                    <a:lnTo>
                      <a:pt x="19961" y="11881"/>
                    </a:lnTo>
                    <a:cubicBezTo>
                      <a:pt x="20219" y="11961"/>
                      <a:pt x="20377" y="12139"/>
                      <a:pt x="20615" y="12218"/>
                    </a:cubicBezTo>
                    <a:lnTo>
                      <a:pt x="20615" y="12297"/>
                    </a:lnTo>
                    <a:lnTo>
                      <a:pt x="20714" y="12297"/>
                    </a:lnTo>
                    <a:lnTo>
                      <a:pt x="20714" y="12377"/>
                    </a:lnTo>
                    <a:cubicBezTo>
                      <a:pt x="20615" y="12297"/>
                      <a:pt x="20535" y="12297"/>
                      <a:pt x="20456" y="12218"/>
                    </a:cubicBezTo>
                    <a:cubicBezTo>
                      <a:pt x="20456" y="12218"/>
                      <a:pt x="20456" y="12139"/>
                      <a:pt x="20377" y="12139"/>
                    </a:cubicBezTo>
                    <a:cubicBezTo>
                      <a:pt x="20298" y="12040"/>
                      <a:pt x="20120" y="11961"/>
                      <a:pt x="19961" y="11881"/>
                    </a:cubicBezTo>
                    <a:close/>
                    <a:moveTo>
                      <a:pt x="16417" y="12364"/>
                    </a:moveTo>
                    <a:lnTo>
                      <a:pt x="16417" y="12364"/>
                    </a:lnTo>
                    <a:cubicBezTo>
                      <a:pt x="16393" y="12384"/>
                      <a:pt x="16369" y="12404"/>
                      <a:pt x="16345" y="12422"/>
                    </a:cubicBezTo>
                    <a:lnTo>
                      <a:pt x="16345" y="12422"/>
                    </a:lnTo>
                    <a:cubicBezTo>
                      <a:pt x="16373" y="12410"/>
                      <a:pt x="16398" y="12396"/>
                      <a:pt x="16417" y="12377"/>
                    </a:cubicBezTo>
                    <a:cubicBezTo>
                      <a:pt x="16417" y="12372"/>
                      <a:pt x="16417" y="12368"/>
                      <a:pt x="16417" y="12364"/>
                    </a:cubicBezTo>
                    <a:close/>
                    <a:moveTo>
                      <a:pt x="7921" y="12139"/>
                    </a:moveTo>
                    <a:cubicBezTo>
                      <a:pt x="7842" y="12218"/>
                      <a:pt x="7842" y="12297"/>
                      <a:pt x="7743" y="12456"/>
                    </a:cubicBezTo>
                    <a:cubicBezTo>
                      <a:pt x="7842" y="12377"/>
                      <a:pt x="7921" y="12218"/>
                      <a:pt x="7921" y="12139"/>
                    </a:cubicBezTo>
                    <a:close/>
                    <a:moveTo>
                      <a:pt x="10317" y="11050"/>
                    </a:moveTo>
                    <a:cubicBezTo>
                      <a:pt x="9981" y="11307"/>
                      <a:pt x="9981" y="11881"/>
                      <a:pt x="9644" y="12218"/>
                    </a:cubicBezTo>
                    <a:cubicBezTo>
                      <a:pt x="9327" y="12297"/>
                      <a:pt x="9070" y="12377"/>
                      <a:pt x="8733" y="12456"/>
                    </a:cubicBezTo>
                    <a:cubicBezTo>
                      <a:pt x="8911" y="12297"/>
                      <a:pt x="8911" y="12139"/>
                      <a:pt x="8991" y="11961"/>
                    </a:cubicBezTo>
                    <a:cubicBezTo>
                      <a:pt x="9070" y="11802"/>
                      <a:pt x="9228" y="11644"/>
                      <a:pt x="9406" y="11466"/>
                    </a:cubicBezTo>
                    <a:cubicBezTo>
                      <a:pt x="9406" y="11466"/>
                      <a:pt x="9486" y="11386"/>
                      <a:pt x="9565" y="11386"/>
                    </a:cubicBezTo>
                    <a:cubicBezTo>
                      <a:pt x="9529" y="11423"/>
                      <a:pt x="9497" y="11460"/>
                      <a:pt x="9467" y="11498"/>
                    </a:cubicBezTo>
                    <a:lnTo>
                      <a:pt x="9467" y="11498"/>
                    </a:lnTo>
                    <a:cubicBezTo>
                      <a:pt x="9524" y="11430"/>
                      <a:pt x="9584" y="11367"/>
                      <a:pt x="9644" y="11307"/>
                    </a:cubicBezTo>
                    <a:cubicBezTo>
                      <a:pt x="9723" y="11307"/>
                      <a:pt x="9822" y="11228"/>
                      <a:pt x="9902" y="11228"/>
                    </a:cubicBezTo>
                    <a:cubicBezTo>
                      <a:pt x="10060" y="11149"/>
                      <a:pt x="10139" y="11050"/>
                      <a:pt x="10317" y="11050"/>
                    </a:cubicBezTo>
                    <a:close/>
                    <a:moveTo>
                      <a:pt x="15426" y="12297"/>
                    </a:moveTo>
                    <a:cubicBezTo>
                      <a:pt x="15347" y="12377"/>
                      <a:pt x="15169" y="12377"/>
                      <a:pt x="15090" y="12456"/>
                    </a:cubicBezTo>
                    <a:cubicBezTo>
                      <a:pt x="15268" y="12456"/>
                      <a:pt x="15347" y="12377"/>
                      <a:pt x="15426" y="12297"/>
                    </a:cubicBezTo>
                    <a:close/>
                    <a:moveTo>
                      <a:pt x="19387" y="12377"/>
                    </a:moveTo>
                    <a:cubicBezTo>
                      <a:pt x="19387" y="12377"/>
                      <a:pt x="19308" y="12377"/>
                      <a:pt x="19308" y="12456"/>
                    </a:cubicBezTo>
                    <a:cubicBezTo>
                      <a:pt x="19308" y="12456"/>
                      <a:pt x="19387" y="12456"/>
                      <a:pt x="19387" y="12377"/>
                    </a:cubicBezTo>
                    <a:close/>
                    <a:moveTo>
                      <a:pt x="20872" y="12377"/>
                    </a:moveTo>
                    <a:lnTo>
                      <a:pt x="20793" y="12456"/>
                    </a:lnTo>
                    <a:lnTo>
                      <a:pt x="20793" y="12377"/>
                    </a:lnTo>
                    <a:close/>
                    <a:moveTo>
                      <a:pt x="8001" y="11961"/>
                    </a:moveTo>
                    <a:cubicBezTo>
                      <a:pt x="7585" y="12139"/>
                      <a:pt x="7169" y="12377"/>
                      <a:pt x="6674" y="12535"/>
                    </a:cubicBezTo>
                    <a:cubicBezTo>
                      <a:pt x="7010" y="12377"/>
                      <a:pt x="7347" y="12139"/>
                      <a:pt x="7664" y="11961"/>
                    </a:cubicBezTo>
                    <a:close/>
                    <a:moveTo>
                      <a:pt x="9228" y="11545"/>
                    </a:moveTo>
                    <a:cubicBezTo>
                      <a:pt x="9149" y="11644"/>
                      <a:pt x="9070" y="11723"/>
                      <a:pt x="8991" y="11881"/>
                    </a:cubicBezTo>
                    <a:cubicBezTo>
                      <a:pt x="8911" y="11961"/>
                      <a:pt x="8911" y="12040"/>
                      <a:pt x="8832" y="12139"/>
                    </a:cubicBezTo>
                    <a:cubicBezTo>
                      <a:pt x="8733" y="12297"/>
                      <a:pt x="8733" y="12377"/>
                      <a:pt x="8575" y="12456"/>
                    </a:cubicBezTo>
                    <a:cubicBezTo>
                      <a:pt x="8496" y="12456"/>
                      <a:pt x="8416" y="12535"/>
                      <a:pt x="8337" y="12535"/>
                    </a:cubicBezTo>
                    <a:cubicBezTo>
                      <a:pt x="8416" y="12535"/>
                      <a:pt x="8416" y="12456"/>
                      <a:pt x="8416" y="12456"/>
                    </a:cubicBezTo>
                    <a:cubicBezTo>
                      <a:pt x="8416" y="12377"/>
                      <a:pt x="8496" y="12297"/>
                      <a:pt x="8575" y="12139"/>
                    </a:cubicBezTo>
                    <a:cubicBezTo>
                      <a:pt x="8654" y="12040"/>
                      <a:pt x="8654" y="11961"/>
                      <a:pt x="8733" y="11881"/>
                    </a:cubicBezTo>
                    <a:cubicBezTo>
                      <a:pt x="8832" y="11802"/>
                      <a:pt x="8832" y="11802"/>
                      <a:pt x="8832" y="11723"/>
                    </a:cubicBezTo>
                    <a:lnTo>
                      <a:pt x="8911" y="11723"/>
                    </a:lnTo>
                    <a:cubicBezTo>
                      <a:pt x="8911" y="11723"/>
                      <a:pt x="8911" y="11644"/>
                      <a:pt x="8991" y="11644"/>
                    </a:cubicBezTo>
                    <a:cubicBezTo>
                      <a:pt x="9070" y="11644"/>
                      <a:pt x="9149" y="11545"/>
                      <a:pt x="9228" y="11545"/>
                    </a:cubicBezTo>
                    <a:close/>
                    <a:moveTo>
                      <a:pt x="16345" y="12422"/>
                    </a:moveTo>
                    <a:lnTo>
                      <a:pt x="16345" y="12422"/>
                    </a:lnTo>
                    <a:cubicBezTo>
                      <a:pt x="16257" y="12460"/>
                      <a:pt x="16140" y="12475"/>
                      <a:pt x="16080" y="12535"/>
                    </a:cubicBezTo>
                    <a:lnTo>
                      <a:pt x="16159" y="12535"/>
                    </a:lnTo>
                    <a:cubicBezTo>
                      <a:pt x="16223" y="12506"/>
                      <a:pt x="16285" y="12468"/>
                      <a:pt x="16345" y="12422"/>
                    </a:cubicBezTo>
                    <a:close/>
                    <a:moveTo>
                      <a:pt x="19308" y="12456"/>
                    </a:moveTo>
                    <a:cubicBezTo>
                      <a:pt x="19229" y="12456"/>
                      <a:pt x="19229" y="12456"/>
                      <a:pt x="19129" y="12535"/>
                    </a:cubicBezTo>
                    <a:cubicBezTo>
                      <a:pt x="19229" y="12535"/>
                      <a:pt x="19229" y="12535"/>
                      <a:pt x="19308" y="12456"/>
                    </a:cubicBezTo>
                    <a:close/>
                    <a:moveTo>
                      <a:pt x="19545" y="12218"/>
                    </a:moveTo>
                    <a:cubicBezTo>
                      <a:pt x="19724" y="12297"/>
                      <a:pt x="19882" y="12297"/>
                      <a:pt x="20040" y="12297"/>
                    </a:cubicBezTo>
                    <a:cubicBezTo>
                      <a:pt x="19976" y="12297"/>
                      <a:pt x="19911" y="12297"/>
                      <a:pt x="19803" y="12341"/>
                    </a:cubicBezTo>
                    <a:lnTo>
                      <a:pt x="19803" y="12341"/>
                    </a:lnTo>
                    <a:lnTo>
                      <a:pt x="19803" y="12297"/>
                    </a:lnTo>
                    <a:lnTo>
                      <a:pt x="19724" y="12297"/>
                    </a:lnTo>
                    <a:lnTo>
                      <a:pt x="19724" y="12377"/>
                    </a:lnTo>
                    <a:lnTo>
                      <a:pt x="19625" y="12377"/>
                    </a:lnTo>
                    <a:cubicBezTo>
                      <a:pt x="19387" y="12456"/>
                      <a:pt x="19229" y="12535"/>
                      <a:pt x="18971" y="12634"/>
                    </a:cubicBezTo>
                    <a:cubicBezTo>
                      <a:pt x="19129" y="12456"/>
                      <a:pt x="19229" y="12377"/>
                      <a:pt x="19308" y="12297"/>
                    </a:cubicBezTo>
                    <a:lnTo>
                      <a:pt x="19387" y="12297"/>
                    </a:lnTo>
                    <a:lnTo>
                      <a:pt x="19387" y="12218"/>
                    </a:lnTo>
                    <a:lnTo>
                      <a:pt x="19466" y="12218"/>
                    </a:lnTo>
                    <a:cubicBezTo>
                      <a:pt x="19466" y="12297"/>
                      <a:pt x="19466" y="12297"/>
                      <a:pt x="19387" y="12377"/>
                    </a:cubicBezTo>
                    <a:cubicBezTo>
                      <a:pt x="19466" y="12377"/>
                      <a:pt x="19545" y="12297"/>
                      <a:pt x="19545" y="12218"/>
                    </a:cubicBezTo>
                    <a:close/>
                    <a:moveTo>
                      <a:pt x="8733" y="11723"/>
                    </a:moveTo>
                    <a:cubicBezTo>
                      <a:pt x="8733" y="11802"/>
                      <a:pt x="8654" y="11961"/>
                      <a:pt x="8575" y="12040"/>
                    </a:cubicBezTo>
                    <a:cubicBezTo>
                      <a:pt x="8496" y="12139"/>
                      <a:pt x="8496" y="12218"/>
                      <a:pt x="8416" y="12297"/>
                    </a:cubicBezTo>
                    <a:cubicBezTo>
                      <a:pt x="8416" y="12377"/>
                      <a:pt x="8337" y="12456"/>
                      <a:pt x="8238" y="12535"/>
                    </a:cubicBezTo>
                    <a:cubicBezTo>
                      <a:pt x="8159" y="12535"/>
                      <a:pt x="8001" y="12535"/>
                      <a:pt x="7842" y="12634"/>
                    </a:cubicBezTo>
                    <a:cubicBezTo>
                      <a:pt x="7842" y="12634"/>
                      <a:pt x="7842" y="12535"/>
                      <a:pt x="7921" y="12535"/>
                    </a:cubicBezTo>
                    <a:lnTo>
                      <a:pt x="7743" y="12535"/>
                    </a:lnTo>
                    <a:cubicBezTo>
                      <a:pt x="7743" y="12634"/>
                      <a:pt x="7743" y="12634"/>
                      <a:pt x="7664" y="12634"/>
                    </a:cubicBezTo>
                    <a:lnTo>
                      <a:pt x="7585" y="12634"/>
                    </a:lnTo>
                    <a:cubicBezTo>
                      <a:pt x="7585" y="12535"/>
                      <a:pt x="7664" y="12535"/>
                      <a:pt x="7743" y="12456"/>
                    </a:cubicBezTo>
                    <a:cubicBezTo>
                      <a:pt x="7664" y="12456"/>
                      <a:pt x="7585" y="12535"/>
                      <a:pt x="7505" y="12535"/>
                    </a:cubicBezTo>
                    <a:cubicBezTo>
                      <a:pt x="7505" y="12634"/>
                      <a:pt x="7505" y="12634"/>
                      <a:pt x="7426" y="12634"/>
                    </a:cubicBezTo>
                    <a:cubicBezTo>
                      <a:pt x="7090" y="12713"/>
                      <a:pt x="6852" y="12713"/>
                      <a:pt x="6595" y="12713"/>
                    </a:cubicBezTo>
                    <a:cubicBezTo>
                      <a:pt x="7010" y="12456"/>
                      <a:pt x="7505" y="12297"/>
                      <a:pt x="7921" y="12139"/>
                    </a:cubicBezTo>
                    <a:cubicBezTo>
                      <a:pt x="8080" y="12040"/>
                      <a:pt x="8159" y="12040"/>
                      <a:pt x="8238" y="11961"/>
                    </a:cubicBezTo>
                    <a:lnTo>
                      <a:pt x="8238" y="11961"/>
                    </a:lnTo>
                    <a:cubicBezTo>
                      <a:pt x="8159" y="12040"/>
                      <a:pt x="8080" y="12218"/>
                      <a:pt x="8080" y="12297"/>
                    </a:cubicBezTo>
                    <a:cubicBezTo>
                      <a:pt x="8001" y="12377"/>
                      <a:pt x="7921" y="12456"/>
                      <a:pt x="7921" y="12535"/>
                    </a:cubicBezTo>
                    <a:cubicBezTo>
                      <a:pt x="8001" y="12535"/>
                      <a:pt x="8001" y="12456"/>
                      <a:pt x="8080" y="12377"/>
                    </a:cubicBezTo>
                    <a:cubicBezTo>
                      <a:pt x="8159" y="12218"/>
                      <a:pt x="8159" y="11961"/>
                      <a:pt x="8337" y="11881"/>
                    </a:cubicBezTo>
                    <a:cubicBezTo>
                      <a:pt x="8496" y="11881"/>
                      <a:pt x="8654" y="11802"/>
                      <a:pt x="8733" y="11723"/>
                    </a:cubicBezTo>
                    <a:close/>
                    <a:moveTo>
                      <a:pt x="19308" y="12218"/>
                    </a:moveTo>
                    <a:cubicBezTo>
                      <a:pt x="19129" y="12377"/>
                      <a:pt x="18971" y="12535"/>
                      <a:pt x="18892" y="12634"/>
                    </a:cubicBezTo>
                    <a:cubicBezTo>
                      <a:pt x="18813" y="12634"/>
                      <a:pt x="18733" y="12634"/>
                      <a:pt x="18634" y="12713"/>
                    </a:cubicBezTo>
                    <a:lnTo>
                      <a:pt x="18476" y="12713"/>
                    </a:lnTo>
                    <a:cubicBezTo>
                      <a:pt x="18555" y="12634"/>
                      <a:pt x="18733" y="12634"/>
                      <a:pt x="18813" y="12535"/>
                    </a:cubicBezTo>
                    <a:cubicBezTo>
                      <a:pt x="18892" y="12456"/>
                      <a:pt x="18971" y="12456"/>
                      <a:pt x="19050" y="12377"/>
                    </a:cubicBezTo>
                    <a:cubicBezTo>
                      <a:pt x="19050" y="12297"/>
                      <a:pt x="19129" y="12297"/>
                      <a:pt x="19129" y="12297"/>
                    </a:cubicBezTo>
                    <a:lnTo>
                      <a:pt x="19129" y="12218"/>
                    </a:lnTo>
                    <a:close/>
                    <a:moveTo>
                      <a:pt x="16832" y="11723"/>
                    </a:moveTo>
                    <a:cubicBezTo>
                      <a:pt x="16991" y="11802"/>
                      <a:pt x="17070" y="11961"/>
                      <a:pt x="17149" y="12139"/>
                    </a:cubicBezTo>
                    <a:cubicBezTo>
                      <a:pt x="16832" y="12040"/>
                      <a:pt x="16496" y="12040"/>
                      <a:pt x="16159" y="12040"/>
                    </a:cubicBezTo>
                    <a:lnTo>
                      <a:pt x="16159" y="11961"/>
                    </a:lnTo>
                    <a:lnTo>
                      <a:pt x="16080" y="11961"/>
                    </a:lnTo>
                    <a:lnTo>
                      <a:pt x="16080" y="12040"/>
                    </a:lnTo>
                    <a:lnTo>
                      <a:pt x="16001" y="12040"/>
                    </a:lnTo>
                    <a:lnTo>
                      <a:pt x="16001" y="11961"/>
                    </a:lnTo>
                    <a:lnTo>
                      <a:pt x="15921" y="11961"/>
                    </a:lnTo>
                    <a:lnTo>
                      <a:pt x="15921" y="12040"/>
                    </a:lnTo>
                    <a:cubicBezTo>
                      <a:pt x="15612" y="11967"/>
                      <a:pt x="15236" y="11961"/>
                      <a:pt x="14931" y="11961"/>
                    </a:cubicBezTo>
                    <a:lnTo>
                      <a:pt x="14931" y="11961"/>
                    </a:lnTo>
                    <a:cubicBezTo>
                      <a:pt x="14934" y="11963"/>
                      <a:pt x="15012" y="12040"/>
                      <a:pt x="15090" y="12040"/>
                    </a:cubicBezTo>
                    <a:lnTo>
                      <a:pt x="15585" y="12040"/>
                    </a:lnTo>
                    <a:lnTo>
                      <a:pt x="15585" y="12139"/>
                    </a:lnTo>
                    <a:cubicBezTo>
                      <a:pt x="15506" y="12218"/>
                      <a:pt x="15426" y="12218"/>
                      <a:pt x="15426" y="12297"/>
                    </a:cubicBezTo>
                    <a:cubicBezTo>
                      <a:pt x="15426" y="12297"/>
                      <a:pt x="15506" y="12218"/>
                      <a:pt x="15585" y="12218"/>
                    </a:cubicBezTo>
                    <a:cubicBezTo>
                      <a:pt x="15585" y="12139"/>
                      <a:pt x="15585" y="12139"/>
                      <a:pt x="15664" y="12139"/>
                    </a:cubicBezTo>
                    <a:lnTo>
                      <a:pt x="15664" y="12040"/>
                    </a:lnTo>
                    <a:cubicBezTo>
                      <a:pt x="15921" y="12139"/>
                      <a:pt x="16159" y="12139"/>
                      <a:pt x="16417" y="12139"/>
                    </a:cubicBezTo>
                    <a:cubicBezTo>
                      <a:pt x="16258" y="12297"/>
                      <a:pt x="16001" y="12535"/>
                      <a:pt x="15763" y="12634"/>
                    </a:cubicBezTo>
                    <a:cubicBezTo>
                      <a:pt x="16001" y="12535"/>
                      <a:pt x="16258" y="12377"/>
                      <a:pt x="16496" y="12139"/>
                    </a:cubicBezTo>
                    <a:lnTo>
                      <a:pt x="16575" y="12139"/>
                    </a:lnTo>
                    <a:cubicBezTo>
                      <a:pt x="16500" y="12214"/>
                      <a:pt x="16425" y="12289"/>
                      <a:pt x="16417" y="12364"/>
                    </a:cubicBezTo>
                    <a:lnTo>
                      <a:pt x="16417" y="12364"/>
                    </a:lnTo>
                    <a:cubicBezTo>
                      <a:pt x="16498" y="12295"/>
                      <a:pt x="16576" y="12217"/>
                      <a:pt x="16654" y="12139"/>
                    </a:cubicBezTo>
                    <a:cubicBezTo>
                      <a:pt x="16991" y="12139"/>
                      <a:pt x="17327" y="12218"/>
                      <a:pt x="17644" y="12218"/>
                    </a:cubicBezTo>
                    <a:cubicBezTo>
                      <a:pt x="17407" y="12456"/>
                      <a:pt x="17149" y="12713"/>
                      <a:pt x="16753" y="12792"/>
                    </a:cubicBezTo>
                    <a:cubicBezTo>
                      <a:pt x="16417" y="12792"/>
                      <a:pt x="16080" y="12713"/>
                      <a:pt x="15763" y="12634"/>
                    </a:cubicBezTo>
                    <a:cubicBezTo>
                      <a:pt x="15506" y="12634"/>
                      <a:pt x="15347" y="12535"/>
                      <a:pt x="15090" y="12456"/>
                    </a:cubicBezTo>
                    <a:cubicBezTo>
                      <a:pt x="15011" y="12456"/>
                      <a:pt x="14931" y="12377"/>
                      <a:pt x="14931" y="12377"/>
                    </a:cubicBezTo>
                    <a:cubicBezTo>
                      <a:pt x="15011" y="12377"/>
                      <a:pt x="15011" y="12297"/>
                      <a:pt x="15090" y="12297"/>
                    </a:cubicBezTo>
                    <a:lnTo>
                      <a:pt x="15090" y="12297"/>
                    </a:lnTo>
                    <a:cubicBezTo>
                      <a:pt x="15011" y="12297"/>
                      <a:pt x="14931" y="12377"/>
                      <a:pt x="14852" y="12377"/>
                    </a:cubicBezTo>
                    <a:cubicBezTo>
                      <a:pt x="14516" y="12218"/>
                      <a:pt x="14179" y="12040"/>
                      <a:pt x="13783" y="11881"/>
                    </a:cubicBezTo>
                    <a:lnTo>
                      <a:pt x="13783" y="11881"/>
                    </a:lnTo>
                    <a:cubicBezTo>
                      <a:pt x="14153" y="11956"/>
                      <a:pt x="14472" y="11960"/>
                      <a:pt x="14852" y="11961"/>
                    </a:cubicBezTo>
                    <a:lnTo>
                      <a:pt x="14852" y="11961"/>
                    </a:lnTo>
                    <a:cubicBezTo>
                      <a:pt x="14436" y="11881"/>
                      <a:pt x="14100" y="11881"/>
                      <a:pt x="13684" y="11802"/>
                    </a:cubicBezTo>
                    <a:lnTo>
                      <a:pt x="13684" y="11723"/>
                    </a:lnTo>
                    <a:lnTo>
                      <a:pt x="15664" y="11723"/>
                    </a:lnTo>
                    <a:cubicBezTo>
                      <a:pt x="15763" y="11802"/>
                      <a:pt x="15842" y="11802"/>
                      <a:pt x="15842" y="11881"/>
                    </a:cubicBezTo>
                    <a:lnTo>
                      <a:pt x="15921" y="11961"/>
                    </a:lnTo>
                    <a:cubicBezTo>
                      <a:pt x="15921" y="11881"/>
                      <a:pt x="15921" y="11881"/>
                      <a:pt x="15842" y="11802"/>
                    </a:cubicBezTo>
                    <a:cubicBezTo>
                      <a:pt x="15842" y="11802"/>
                      <a:pt x="15763" y="11802"/>
                      <a:pt x="15763" y="11723"/>
                    </a:cubicBezTo>
                    <a:lnTo>
                      <a:pt x="15842" y="11723"/>
                    </a:lnTo>
                    <a:cubicBezTo>
                      <a:pt x="15842" y="11802"/>
                      <a:pt x="15921" y="11802"/>
                      <a:pt x="15921" y="11802"/>
                    </a:cubicBezTo>
                    <a:lnTo>
                      <a:pt x="15921" y="11723"/>
                    </a:lnTo>
                    <a:close/>
                    <a:moveTo>
                      <a:pt x="17823" y="12218"/>
                    </a:moveTo>
                    <a:cubicBezTo>
                      <a:pt x="17743" y="12297"/>
                      <a:pt x="17565" y="12456"/>
                      <a:pt x="17407" y="12535"/>
                    </a:cubicBezTo>
                    <a:cubicBezTo>
                      <a:pt x="17327" y="12634"/>
                      <a:pt x="17149" y="12792"/>
                      <a:pt x="16991" y="12792"/>
                    </a:cubicBezTo>
                    <a:lnTo>
                      <a:pt x="16832" y="12792"/>
                    </a:lnTo>
                    <a:cubicBezTo>
                      <a:pt x="17248" y="12713"/>
                      <a:pt x="17486" y="12456"/>
                      <a:pt x="17743" y="12218"/>
                    </a:cubicBezTo>
                    <a:close/>
                    <a:moveTo>
                      <a:pt x="18397" y="12218"/>
                    </a:moveTo>
                    <a:cubicBezTo>
                      <a:pt x="18139" y="12456"/>
                      <a:pt x="17823" y="12713"/>
                      <a:pt x="17486" y="12792"/>
                    </a:cubicBezTo>
                    <a:lnTo>
                      <a:pt x="17070" y="12792"/>
                    </a:lnTo>
                    <a:cubicBezTo>
                      <a:pt x="17248" y="12792"/>
                      <a:pt x="17327" y="12713"/>
                      <a:pt x="17486" y="12634"/>
                    </a:cubicBezTo>
                    <a:cubicBezTo>
                      <a:pt x="17644" y="12456"/>
                      <a:pt x="17743" y="12377"/>
                      <a:pt x="17902" y="12218"/>
                    </a:cubicBezTo>
                    <a:close/>
                    <a:moveTo>
                      <a:pt x="19050" y="12218"/>
                    </a:moveTo>
                    <a:cubicBezTo>
                      <a:pt x="19050" y="12297"/>
                      <a:pt x="18971" y="12297"/>
                      <a:pt x="18971" y="12297"/>
                    </a:cubicBezTo>
                    <a:cubicBezTo>
                      <a:pt x="18892" y="12377"/>
                      <a:pt x="18892" y="12456"/>
                      <a:pt x="18813" y="12456"/>
                    </a:cubicBezTo>
                    <a:cubicBezTo>
                      <a:pt x="18634" y="12634"/>
                      <a:pt x="18476" y="12713"/>
                      <a:pt x="18318" y="12713"/>
                    </a:cubicBezTo>
                    <a:cubicBezTo>
                      <a:pt x="18238" y="12792"/>
                      <a:pt x="18060" y="12792"/>
                      <a:pt x="17981" y="12792"/>
                    </a:cubicBezTo>
                    <a:cubicBezTo>
                      <a:pt x="18060" y="12713"/>
                      <a:pt x="18238" y="12634"/>
                      <a:pt x="18318" y="12634"/>
                    </a:cubicBezTo>
                    <a:cubicBezTo>
                      <a:pt x="18396" y="12536"/>
                      <a:pt x="18475" y="12457"/>
                      <a:pt x="18554" y="12378"/>
                    </a:cubicBezTo>
                    <a:lnTo>
                      <a:pt x="18554" y="12378"/>
                    </a:lnTo>
                    <a:cubicBezTo>
                      <a:pt x="18475" y="12457"/>
                      <a:pt x="18396" y="12535"/>
                      <a:pt x="18318" y="12535"/>
                    </a:cubicBezTo>
                    <a:cubicBezTo>
                      <a:pt x="18139" y="12634"/>
                      <a:pt x="17981" y="12713"/>
                      <a:pt x="17823" y="12792"/>
                    </a:cubicBezTo>
                    <a:lnTo>
                      <a:pt x="17644" y="12792"/>
                    </a:lnTo>
                    <a:cubicBezTo>
                      <a:pt x="17981" y="12713"/>
                      <a:pt x="18238" y="12456"/>
                      <a:pt x="18476" y="12218"/>
                    </a:cubicBezTo>
                    <a:lnTo>
                      <a:pt x="18634" y="12218"/>
                    </a:lnTo>
                    <a:lnTo>
                      <a:pt x="18634" y="12297"/>
                    </a:lnTo>
                    <a:cubicBezTo>
                      <a:pt x="18733" y="12297"/>
                      <a:pt x="18733" y="12297"/>
                      <a:pt x="18733" y="12218"/>
                    </a:cubicBezTo>
                    <a:close/>
                    <a:moveTo>
                      <a:pt x="20872" y="12377"/>
                    </a:moveTo>
                    <a:cubicBezTo>
                      <a:pt x="20951" y="12456"/>
                      <a:pt x="21031" y="12456"/>
                      <a:pt x="21031" y="12535"/>
                    </a:cubicBezTo>
                    <a:lnTo>
                      <a:pt x="21031" y="12634"/>
                    </a:lnTo>
                    <a:lnTo>
                      <a:pt x="21110" y="12535"/>
                    </a:lnTo>
                    <a:cubicBezTo>
                      <a:pt x="21110" y="12634"/>
                      <a:pt x="21209" y="12634"/>
                      <a:pt x="21209" y="12634"/>
                    </a:cubicBezTo>
                    <a:lnTo>
                      <a:pt x="21209" y="12713"/>
                    </a:lnTo>
                    <a:lnTo>
                      <a:pt x="21288" y="12713"/>
                    </a:lnTo>
                    <a:cubicBezTo>
                      <a:pt x="21288" y="12713"/>
                      <a:pt x="21367" y="12713"/>
                      <a:pt x="21367" y="12792"/>
                    </a:cubicBezTo>
                    <a:cubicBezTo>
                      <a:pt x="21367" y="12872"/>
                      <a:pt x="21288" y="12872"/>
                      <a:pt x="21288" y="12872"/>
                    </a:cubicBezTo>
                    <a:lnTo>
                      <a:pt x="21209" y="12792"/>
                    </a:lnTo>
                    <a:lnTo>
                      <a:pt x="21209" y="12713"/>
                    </a:lnTo>
                    <a:lnTo>
                      <a:pt x="21110" y="12792"/>
                    </a:lnTo>
                    <a:cubicBezTo>
                      <a:pt x="21110" y="12713"/>
                      <a:pt x="21031" y="12713"/>
                      <a:pt x="21031" y="12634"/>
                    </a:cubicBezTo>
                    <a:cubicBezTo>
                      <a:pt x="20951" y="12535"/>
                      <a:pt x="20872" y="12535"/>
                      <a:pt x="20872" y="12456"/>
                    </a:cubicBezTo>
                    <a:lnTo>
                      <a:pt x="20872" y="12377"/>
                    </a:lnTo>
                    <a:close/>
                    <a:moveTo>
                      <a:pt x="21526" y="12951"/>
                    </a:moveTo>
                    <a:lnTo>
                      <a:pt x="21446" y="13030"/>
                    </a:lnTo>
                    <a:cubicBezTo>
                      <a:pt x="21526" y="13030"/>
                      <a:pt x="21526" y="13030"/>
                      <a:pt x="21526" y="12951"/>
                    </a:cubicBezTo>
                    <a:close/>
                    <a:moveTo>
                      <a:pt x="21446" y="12792"/>
                    </a:moveTo>
                    <a:lnTo>
                      <a:pt x="21526" y="12872"/>
                    </a:lnTo>
                    <a:lnTo>
                      <a:pt x="21526" y="12951"/>
                    </a:lnTo>
                    <a:lnTo>
                      <a:pt x="21605" y="12951"/>
                    </a:lnTo>
                    <a:cubicBezTo>
                      <a:pt x="21605" y="12951"/>
                      <a:pt x="21704" y="12951"/>
                      <a:pt x="21704" y="13030"/>
                    </a:cubicBezTo>
                    <a:lnTo>
                      <a:pt x="21605" y="13129"/>
                    </a:lnTo>
                    <a:cubicBezTo>
                      <a:pt x="21526" y="13129"/>
                      <a:pt x="21526" y="13129"/>
                      <a:pt x="21446" y="13030"/>
                    </a:cubicBezTo>
                    <a:cubicBezTo>
                      <a:pt x="21446" y="12951"/>
                      <a:pt x="21367" y="12951"/>
                      <a:pt x="21367" y="12872"/>
                    </a:cubicBezTo>
                    <a:cubicBezTo>
                      <a:pt x="21367" y="12792"/>
                      <a:pt x="21446" y="12792"/>
                      <a:pt x="21446" y="12792"/>
                    </a:cubicBezTo>
                    <a:close/>
                    <a:moveTo>
                      <a:pt x="11050" y="13287"/>
                    </a:moveTo>
                    <a:lnTo>
                      <a:pt x="11129" y="13367"/>
                    </a:lnTo>
                    <a:cubicBezTo>
                      <a:pt x="11129" y="13446"/>
                      <a:pt x="11129" y="13446"/>
                      <a:pt x="11209" y="13446"/>
                    </a:cubicBezTo>
                    <a:lnTo>
                      <a:pt x="11209" y="13367"/>
                    </a:lnTo>
                    <a:cubicBezTo>
                      <a:pt x="11129" y="13367"/>
                      <a:pt x="11129" y="13287"/>
                      <a:pt x="11050" y="13287"/>
                    </a:cubicBezTo>
                    <a:close/>
                    <a:moveTo>
                      <a:pt x="22100" y="13367"/>
                    </a:moveTo>
                    <a:lnTo>
                      <a:pt x="22100" y="13446"/>
                    </a:lnTo>
                    <a:lnTo>
                      <a:pt x="22199" y="13446"/>
                    </a:lnTo>
                    <a:lnTo>
                      <a:pt x="22199" y="13367"/>
                    </a:lnTo>
                    <a:close/>
                    <a:moveTo>
                      <a:pt x="11209" y="13446"/>
                    </a:moveTo>
                    <a:lnTo>
                      <a:pt x="11209" y="13525"/>
                    </a:lnTo>
                    <a:lnTo>
                      <a:pt x="11308" y="13525"/>
                    </a:lnTo>
                    <a:lnTo>
                      <a:pt x="11209" y="13446"/>
                    </a:lnTo>
                    <a:close/>
                    <a:moveTo>
                      <a:pt x="22357" y="13525"/>
                    </a:moveTo>
                    <a:cubicBezTo>
                      <a:pt x="22278" y="13525"/>
                      <a:pt x="22278" y="13525"/>
                      <a:pt x="22278" y="13624"/>
                    </a:cubicBezTo>
                    <a:cubicBezTo>
                      <a:pt x="22278" y="13624"/>
                      <a:pt x="22357" y="13624"/>
                      <a:pt x="22357" y="13525"/>
                    </a:cubicBezTo>
                    <a:close/>
                    <a:moveTo>
                      <a:pt x="22278" y="13624"/>
                    </a:moveTo>
                    <a:lnTo>
                      <a:pt x="22278" y="13624"/>
                    </a:lnTo>
                    <a:cubicBezTo>
                      <a:pt x="22278" y="13624"/>
                      <a:pt x="22199" y="13624"/>
                      <a:pt x="22199" y="13703"/>
                    </a:cubicBezTo>
                    <a:cubicBezTo>
                      <a:pt x="22278" y="13703"/>
                      <a:pt x="22278" y="13624"/>
                      <a:pt x="22278" y="13624"/>
                    </a:cubicBezTo>
                    <a:close/>
                    <a:moveTo>
                      <a:pt x="22436" y="13624"/>
                    </a:moveTo>
                    <a:lnTo>
                      <a:pt x="22436" y="13703"/>
                    </a:lnTo>
                    <a:lnTo>
                      <a:pt x="22516" y="13703"/>
                    </a:lnTo>
                    <a:lnTo>
                      <a:pt x="22516" y="13624"/>
                    </a:lnTo>
                    <a:close/>
                    <a:moveTo>
                      <a:pt x="11308" y="13703"/>
                    </a:moveTo>
                    <a:cubicBezTo>
                      <a:pt x="11209" y="13703"/>
                      <a:pt x="11209" y="13703"/>
                      <a:pt x="11209" y="13783"/>
                    </a:cubicBezTo>
                    <a:cubicBezTo>
                      <a:pt x="11209" y="13783"/>
                      <a:pt x="11308" y="13783"/>
                      <a:pt x="11308" y="13703"/>
                    </a:cubicBezTo>
                    <a:close/>
                    <a:moveTo>
                      <a:pt x="11050" y="13783"/>
                    </a:moveTo>
                    <a:cubicBezTo>
                      <a:pt x="10971" y="13862"/>
                      <a:pt x="10971" y="13862"/>
                      <a:pt x="10892" y="13862"/>
                    </a:cubicBezTo>
                    <a:lnTo>
                      <a:pt x="11050" y="13862"/>
                    </a:lnTo>
                    <a:cubicBezTo>
                      <a:pt x="11129" y="13862"/>
                      <a:pt x="11129" y="13783"/>
                      <a:pt x="11209" y="13783"/>
                    </a:cubicBezTo>
                    <a:close/>
                    <a:moveTo>
                      <a:pt x="11050" y="13030"/>
                    </a:moveTo>
                    <a:lnTo>
                      <a:pt x="11050" y="13129"/>
                    </a:lnTo>
                    <a:lnTo>
                      <a:pt x="11209" y="13129"/>
                    </a:lnTo>
                    <a:lnTo>
                      <a:pt x="11129" y="13030"/>
                    </a:lnTo>
                    <a:lnTo>
                      <a:pt x="11129" y="13030"/>
                    </a:lnTo>
                    <a:cubicBezTo>
                      <a:pt x="11209" y="13129"/>
                      <a:pt x="11308" y="13129"/>
                      <a:pt x="11387" y="13129"/>
                    </a:cubicBezTo>
                    <a:cubicBezTo>
                      <a:pt x="11466" y="13208"/>
                      <a:pt x="11545" y="13287"/>
                      <a:pt x="11624" y="13367"/>
                    </a:cubicBezTo>
                    <a:cubicBezTo>
                      <a:pt x="11704" y="13446"/>
                      <a:pt x="11803" y="13525"/>
                      <a:pt x="11803" y="13624"/>
                    </a:cubicBezTo>
                    <a:cubicBezTo>
                      <a:pt x="11882" y="13703"/>
                      <a:pt x="11882" y="13703"/>
                      <a:pt x="11882" y="13783"/>
                    </a:cubicBezTo>
                    <a:cubicBezTo>
                      <a:pt x="11961" y="13783"/>
                      <a:pt x="11961" y="13783"/>
                      <a:pt x="11961" y="13862"/>
                    </a:cubicBezTo>
                    <a:cubicBezTo>
                      <a:pt x="11882" y="13783"/>
                      <a:pt x="11803" y="13783"/>
                      <a:pt x="11704" y="13783"/>
                    </a:cubicBezTo>
                    <a:cubicBezTo>
                      <a:pt x="11545" y="13624"/>
                      <a:pt x="11466" y="13446"/>
                      <a:pt x="11387" y="13287"/>
                    </a:cubicBezTo>
                    <a:cubicBezTo>
                      <a:pt x="11308" y="13208"/>
                      <a:pt x="11308" y="13129"/>
                      <a:pt x="11209" y="13129"/>
                    </a:cubicBezTo>
                    <a:lnTo>
                      <a:pt x="11209" y="13208"/>
                    </a:lnTo>
                    <a:lnTo>
                      <a:pt x="11387" y="13367"/>
                    </a:lnTo>
                    <a:cubicBezTo>
                      <a:pt x="11466" y="13525"/>
                      <a:pt x="11545" y="13624"/>
                      <a:pt x="11624" y="13703"/>
                    </a:cubicBezTo>
                    <a:cubicBezTo>
                      <a:pt x="11466" y="13703"/>
                      <a:pt x="11387" y="13624"/>
                      <a:pt x="11308" y="13624"/>
                    </a:cubicBezTo>
                    <a:cubicBezTo>
                      <a:pt x="11209" y="13525"/>
                      <a:pt x="11129" y="13525"/>
                      <a:pt x="11050" y="13525"/>
                    </a:cubicBezTo>
                    <a:lnTo>
                      <a:pt x="11050" y="13446"/>
                    </a:lnTo>
                    <a:lnTo>
                      <a:pt x="10971" y="13367"/>
                    </a:lnTo>
                    <a:cubicBezTo>
                      <a:pt x="10892" y="13287"/>
                      <a:pt x="10812" y="13208"/>
                      <a:pt x="10812" y="13208"/>
                    </a:cubicBezTo>
                    <a:cubicBezTo>
                      <a:pt x="10812" y="13182"/>
                      <a:pt x="10801" y="13173"/>
                      <a:pt x="10787" y="13173"/>
                    </a:cubicBezTo>
                    <a:cubicBezTo>
                      <a:pt x="10757" y="13173"/>
                      <a:pt x="10713" y="13208"/>
                      <a:pt x="10713" y="13208"/>
                    </a:cubicBezTo>
                    <a:cubicBezTo>
                      <a:pt x="10812" y="13287"/>
                      <a:pt x="10892" y="13287"/>
                      <a:pt x="10892" y="13367"/>
                    </a:cubicBezTo>
                    <a:lnTo>
                      <a:pt x="10971" y="13446"/>
                    </a:lnTo>
                    <a:lnTo>
                      <a:pt x="10971" y="13525"/>
                    </a:lnTo>
                    <a:cubicBezTo>
                      <a:pt x="10634" y="13367"/>
                      <a:pt x="10397" y="13287"/>
                      <a:pt x="10060" y="13129"/>
                    </a:cubicBezTo>
                    <a:lnTo>
                      <a:pt x="9981" y="13129"/>
                    </a:lnTo>
                    <a:cubicBezTo>
                      <a:pt x="10218" y="13030"/>
                      <a:pt x="10555" y="13030"/>
                      <a:pt x="10812" y="13030"/>
                    </a:cubicBezTo>
                    <a:cubicBezTo>
                      <a:pt x="10892" y="13129"/>
                      <a:pt x="10971" y="13208"/>
                      <a:pt x="11050" y="13287"/>
                    </a:cubicBezTo>
                    <a:cubicBezTo>
                      <a:pt x="11050" y="13208"/>
                      <a:pt x="10971" y="13129"/>
                      <a:pt x="10892" y="13030"/>
                    </a:cubicBezTo>
                    <a:close/>
                    <a:moveTo>
                      <a:pt x="40727" y="13827"/>
                    </a:moveTo>
                    <a:cubicBezTo>
                      <a:pt x="40719" y="13827"/>
                      <a:pt x="40701" y="13835"/>
                      <a:pt x="40675" y="13862"/>
                    </a:cubicBezTo>
                    <a:cubicBezTo>
                      <a:pt x="40727" y="13862"/>
                      <a:pt x="40745" y="13827"/>
                      <a:pt x="40727" y="13827"/>
                    </a:cubicBezTo>
                    <a:close/>
                    <a:moveTo>
                      <a:pt x="22516" y="13783"/>
                    </a:moveTo>
                    <a:cubicBezTo>
                      <a:pt x="22516" y="13862"/>
                      <a:pt x="22436" y="13862"/>
                      <a:pt x="22436" y="13941"/>
                    </a:cubicBezTo>
                    <a:cubicBezTo>
                      <a:pt x="22516" y="13941"/>
                      <a:pt x="22516" y="13862"/>
                      <a:pt x="22595" y="13862"/>
                    </a:cubicBezTo>
                    <a:lnTo>
                      <a:pt x="22595" y="13783"/>
                    </a:lnTo>
                    <a:close/>
                    <a:moveTo>
                      <a:pt x="10139" y="13287"/>
                    </a:moveTo>
                    <a:lnTo>
                      <a:pt x="10139" y="13287"/>
                    </a:lnTo>
                    <a:cubicBezTo>
                      <a:pt x="10555" y="13446"/>
                      <a:pt x="11050" y="13624"/>
                      <a:pt x="11466" y="13703"/>
                    </a:cubicBezTo>
                    <a:cubicBezTo>
                      <a:pt x="11545" y="13783"/>
                      <a:pt x="11624" y="13783"/>
                      <a:pt x="11624" y="13783"/>
                    </a:cubicBezTo>
                    <a:lnTo>
                      <a:pt x="11704" y="13862"/>
                    </a:lnTo>
                    <a:cubicBezTo>
                      <a:pt x="11545" y="13941"/>
                      <a:pt x="11387" y="14020"/>
                      <a:pt x="11129" y="14020"/>
                    </a:cubicBezTo>
                    <a:cubicBezTo>
                      <a:pt x="11050" y="14020"/>
                      <a:pt x="10971" y="13941"/>
                      <a:pt x="10892" y="13862"/>
                    </a:cubicBezTo>
                    <a:cubicBezTo>
                      <a:pt x="10634" y="13703"/>
                      <a:pt x="10397" y="13446"/>
                      <a:pt x="10139" y="13287"/>
                    </a:cubicBezTo>
                    <a:close/>
                    <a:moveTo>
                      <a:pt x="13288" y="13783"/>
                    </a:moveTo>
                    <a:cubicBezTo>
                      <a:pt x="13288" y="13862"/>
                      <a:pt x="13367" y="14020"/>
                      <a:pt x="13446" y="14119"/>
                    </a:cubicBezTo>
                    <a:cubicBezTo>
                      <a:pt x="13446" y="13941"/>
                      <a:pt x="13367" y="13862"/>
                      <a:pt x="13288" y="13783"/>
                    </a:cubicBezTo>
                    <a:close/>
                    <a:moveTo>
                      <a:pt x="21783" y="13030"/>
                    </a:moveTo>
                    <a:cubicBezTo>
                      <a:pt x="21783" y="13030"/>
                      <a:pt x="21862" y="13129"/>
                      <a:pt x="21941" y="13129"/>
                    </a:cubicBezTo>
                    <a:lnTo>
                      <a:pt x="21862" y="13208"/>
                    </a:lnTo>
                    <a:lnTo>
                      <a:pt x="21783" y="13287"/>
                    </a:lnTo>
                    <a:lnTo>
                      <a:pt x="21862" y="13287"/>
                    </a:lnTo>
                    <a:cubicBezTo>
                      <a:pt x="21862" y="13287"/>
                      <a:pt x="21862" y="13208"/>
                      <a:pt x="21941" y="13208"/>
                    </a:cubicBezTo>
                    <a:lnTo>
                      <a:pt x="22021" y="13208"/>
                    </a:lnTo>
                    <a:lnTo>
                      <a:pt x="22021" y="13287"/>
                    </a:lnTo>
                    <a:cubicBezTo>
                      <a:pt x="22100" y="13287"/>
                      <a:pt x="22199" y="13367"/>
                      <a:pt x="22199" y="13367"/>
                    </a:cubicBezTo>
                    <a:cubicBezTo>
                      <a:pt x="22278" y="13446"/>
                      <a:pt x="22278" y="13446"/>
                      <a:pt x="22357" y="13525"/>
                    </a:cubicBezTo>
                    <a:cubicBezTo>
                      <a:pt x="22436" y="13525"/>
                      <a:pt x="22436" y="13624"/>
                      <a:pt x="22516" y="13624"/>
                    </a:cubicBezTo>
                    <a:cubicBezTo>
                      <a:pt x="22516" y="13703"/>
                      <a:pt x="22595" y="13703"/>
                      <a:pt x="22595" y="13703"/>
                    </a:cubicBezTo>
                    <a:lnTo>
                      <a:pt x="22595" y="13783"/>
                    </a:lnTo>
                    <a:lnTo>
                      <a:pt x="22694" y="13783"/>
                    </a:lnTo>
                    <a:lnTo>
                      <a:pt x="22773" y="13862"/>
                    </a:lnTo>
                    <a:lnTo>
                      <a:pt x="22694" y="13941"/>
                    </a:lnTo>
                    <a:cubicBezTo>
                      <a:pt x="22694" y="14020"/>
                      <a:pt x="22595" y="14020"/>
                      <a:pt x="22595" y="14119"/>
                    </a:cubicBezTo>
                    <a:cubicBezTo>
                      <a:pt x="22595" y="14020"/>
                      <a:pt x="22516" y="14020"/>
                      <a:pt x="22436" y="13941"/>
                    </a:cubicBezTo>
                    <a:cubicBezTo>
                      <a:pt x="22436" y="13862"/>
                      <a:pt x="22357" y="13862"/>
                      <a:pt x="22357" y="13862"/>
                    </a:cubicBezTo>
                    <a:cubicBezTo>
                      <a:pt x="22357" y="13783"/>
                      <a:pt x="22436" y="13783"/>
                      <a:pt x="22436" y="13703"/>
                    </a:cubicBezTo>
                    <a:cubicBezTo>
                      <a:pt x="22357" y="13703"/>
                      <a:pt x="22357" y="13783"/>
                      <a:pt x="22278" y="13783"/>
                    </a:cubicBezTo>
                    <a:cubicBezTo>
                      <a:pt x="22278" y="13783"/>
                      <a:pt x="22278" y="13703"/>
                      <a:pt x="22199" y="13703"/>
                    </a:cubicBezTo>
                    <a:cubicBezTo>
                      <a:pt x="22100" y="13624"/>
                      <a:pt x="22100" y="13624"/>
                      <a:pt x="22021" y="13624"/>
                    </a:cubicBezTo>
                    <a:cubicBezTo>
                      <a:pt x="22100" y="13525"/>
                      <a:pt x="22100" y="13525"/>
                      <a:pt x="22100" y="13446"/>
                    </a:cubicBezTo>
                    <a:cubicBezTo>
                      <a:pt x="22021" y="13446"/>
                      <a:pt x="22021" y="13525"/>
                      <a:pt x="22021" y="13525"/>
                    </a:cubicBezTo>
                    <a:cubicBezTo>
                      <a:pt x="22021" y="13525"/>
                      <a:pt x="21941" y="13446"/>
                      <a:pt x="21862" y="13446"/>
                    </a:cubicBezTo>
                    <a:cubicBezTo>
                      <a:pt x="21941" y="13367"/>
                      <a:pt x="21941" y="13367"/>
                      <a:pt x="22021" y="13367"/>
                    </a:cubicBezTo>
                    <a:lnTo>
                      <a:pt x="22021" y="13287"/>
                    </a:lnTo>
                    <a:lnTo>
                      <a:pt x="21941" y="13287"/>
                    </a:lnTo>
                    <a:cubicBezTo>
                      <a:pt x="21941" y="13367"/>
                      <a:pt x="21862" y="13367"/>
                      <a:pt x="21862" y="13367"/>
                    </a:cubicBezTo>
                    <a:cubicBezTo>
                      <a:pt x="21862" y="13367"/>
                      <a:pt x="21783" y="13367"/>
                      <a:pt x="21783" y="13287"/>
                    </a:cubicBezTo>
                    <a:cubicBezTo>
                      <a:pt x="21704" y="13287"/>
                      <a:pt x="21704" y="13208"/>
                      <a:pt x="21605" y="13208"/>
                    </a:cubicBezTo>
                    <a:lnTo>
                      <a:pt x="21704" y="13129"/>
                    </a:lnTo>
                    <a:cubicBezTo>
                      <a:pt x="21704" y="13030"/>
                      <a:pt x="21783" y="13030"/>
                      <a:pt x="21783" y="13030"/>
                    </a:cubicBezTo>
                    <a:close/>
                    <a:moveTo>
                      <a:pt x="11798" y="13865"/>
                    </a:moveTo>
                    <a:cubicBezTo>
                      <a:pt x="11856" y="13871"/>
                      <a:pt x="11908" y="13888"/>
                      <a:pt x="11961" y="13941"/>
                    </a:cubicBezTo>
                    <a:cubicBezTo>
                      <a:pt x="11803" y="14020"/>
                      <a:pt x="11545" y="14119"/>
                      <a:pt x="11308" y="14198"/>
                    </a:cubicBezTo>
                    <a:lnTo>
                      <a:pt x="11209" y="14119"/>
                    </a:lnTo>
                    <a:cubicBezTo>
                      <a:pt x="11386" y="14021"/>
                      <a:pt x="11543" y="14020"/>
                      <a:pt x="11798" y="13865"/>
                    </a:cubicBezTo>
                    <a:close/>
                    <a:moveTo>
                      <a:pt x="40534" y="14163"/>
                    </a:moveTo>
                    <a:cubicBezTo>
                      <a:pt x="40525" y="14163"/>
                      <a:pt x="40516" y="14172"/>
                      <a:pt x="40516" y="14198"/>
                    </a:cubicBezTo>
                    <a:cubicBezTo>
                      <a:pt x="40569" y="14198"/>
                      <a:pt x="40551" y="14163"/>
                      <a:pt x="40534" y="14163"/>
                    </a:cubicBezTo>
                    <a:close/>
                    <a:moveTo>
                      <a:pt x="40675" y="13862"/>
                    </a:moveTo>
                    <a:cubicBezTo>
                      <a:pt x="40516" y="13862"/>
                      <a:pt x="40259" y="14020"/>
                      <a:pt x="40021" y="14020"/>
                    </a:cubicBezTo>
                    <a:cubicBezTo>
                      <a:pt x="39843" y="14020"/>
                      <a:pt x="39605" y="14020"/>
                      <a:pt x="39427" y="14119"/>
                    </a:cubicBezTo>
                    <a:cubicBezTo>
                      <a:pt x="39239" y="14119"/>
                      <a:pt x="39044" y="14147"/>
                      <a:pt x="38867" y="14203"/>
                    </a:cubicBezTo>
                    <a:lnTo>
                      <a:pt x="38867" y="14203"/>
                    </a:lnTo>
                    <a:cubicBezTo>
                      <a:pt x="38888" y="14200"/>
                      <a:pt x="38910" y="14198"/>
                      <a:pt x="38932" y="14198"/>
                    </a:cubicBezTo>
                    <a:cubicBezTo>
                      <a:pt x="39189" y="14119"/>
                      <a:pt x="39348" y="14119"/>
                      <a:pt x="39605" y="14119"/>
                    </a:cubicBezTo>
                    <a:cubicBezTo>
                      <a:pt x="39922" y="14119"/>
                      <a:pt x="40338" y="14020"/>
                      <a:pt x="40675" y="13862"/>
                    </a:cubicBezTo>
                    <a:close/>
                    <a:moveTo>
                      <a:pt x="11624" y="13129"/>
                    </a:moveTo>
                    <a:cubicBezTo>
                      <a:pt x="11882" y="13129"/>
                      <a:pt x="12119" y="13129"/>
                      <a:pt x="12377" y="13208"/>
                    </a:cubicBezTo>
                    <a:cubicBezTo>
                      <a:pt x="12535" y="13367"/>
                      <a:pt x="12694" y="13525"/>
                      <a:pt x="12793" y="13703"/>
                    </a:cubicBezTo>
                    <a:cubicBezTo>
                      <a:pt x="12951" y="13862"/>
                      <a:pt x="13030" y="14020"/>
                      <a:pt x="13110" y="14278"/>
                    </a:cubicBezTo>
                    <a:cubicBezTo>
                      <a:pt x="13030" y="14198"/>
                      <a:pt x="13030" y="14198"/>
                      <a:pt x="12951" y="14198"/>
                    </a:cubicBezTo>
                    <a:cubicBezTo>
                      <a:pt x="12951" y="14119"/>
                      <a:pt x="12872" y="14119"/>
                      <a:pt x="12872" y="14020"/>
                    </a:cubicBezTo>
                    <a:cubicBezTo>
                      <a:pt x="12872" y="13941"/>
                      <a:pt x="12793" y="13941"/>
                      <a:pt x="12793" y="13862"/>
                    </a:cubicBezTo>
                    <a:cubicBezTo>
                      <a:pt x="12694" y="13703"/>
                      <a:pt x="12535" y="13624"/>
                      <a:pt x="12456" y="13446"/>
                    </a:cubicBezTo>
                    <a:lnTo>
                      <a:pt x="12456" y="13446"/>
                    </a:lnTo>
                    <a:cubicBezTo>
                      <a:pt x="12535" y="13624"/>
                      <a:pt x="12615" y="13703"/>
                      <a:pt x="12694" y="13862"/>
                    </a:cubicBezTo>
                    <a:cubicBezTo>
                      <a:pt x="12793" y="13941"/>
                      <a:pt x="12793" y="14020"/>
                      <a:pt x="12793" y="14119"/>
                    </a:cubicBezTo>
                    <a:cubicBezTo>
                      <a:pt x="12872" y="14119"/>
                      <a:pt x="12872" y="14119"/>
                      <a:pt x="12872" y="14198"/>
                    </a:cubicBezTo>
                    <a:lnTo>
                      <a:pt x="12793" y="14119"/>
                    </a:lnTo>
                    <a:lnTo>
                      <a:pt x="12040" y="13862"/>
                    </a:lnTo>
                    <a:cubicBezTo>
                      <a:pt x="11961" y="13783"/>
                      <a:pt x="11961" y="13703"/>
                      <a:pt x="11882" y="13624"/>
                    </a:cubicBezTo>
                    <a:cubicBezTo>
                      <a:pt x="11882" y="13525"/>
                      <a:pt x="11803" y="13446"/>
                      <a:pt x="11704" y="13367"/>
                    </a:cubicBezTo>
                    <a:cubicBezTo>
                      <a:pt x="11624" y="13287"/>
                      <a:pt x="11545" y="13208"/>
                      <a:pt x="11466" y="13129"/>
                    </a:cubicBezTo>
                    <a:close/>
                    <a:moveTo>
                      <a:pt x="13446" y="14119"/>
                    </a:moveTo>
                    <a:cubicBezTo>
                      <a:pt x="13446" y="14198"/>
                      <a:pt x="13446" y="14198"/>
                      <a:pt x="13525" y="14278"/>
                    </a:cubicBezTo>
                    <a:cubicBezTo>
                      <a:pt x="13525" y="14198"/>
                      <a:pt x="13525" y="14119"/>
                      <a:pt x="13446" y="14119"/>
                    </a:cubicBezTo>
                    <a:close/>
                    <a:moveTo>
                      <a:pt x="38867" y="14203"/>
                    </a:moveTo>
                    <a:lnTo>
                      <a:pt x="38867" y="14203"/>
                    </a:lnTo>
                    <a:cubicBezTo>
                      <a:pt x="38795" y="14213"/>
                      <a:pt x="38725" y="14239"/>
                      <a:pt x="38666" y="14282"/>
                    </a:cubicBezTo>
                    <a:lnTo>
                      <a:pt x="38666" y="14282"/>
                    </a:lnTo>
                    <a:cubicBezTo>
                      <a:pt x="38729" y="14252"/>
                      <a:pt x="38796" y="14225"/>
                      <a:pt x="38867" y="14203"/>
                    </a:cubicBezTo>
                    <a:close/>
                    <a:moveTo>
                      <a:pt x="13030" y="13703"/>
                    </a:moveTo>
                    <a:cubicBezTo>
                      <a:pt x="13110" y="13862"/>
                      <a:pt x="13288" y="14119"/>
                      <a:pt x="13367" y="14357"/>
                    </a:cubicBezTo>
                    <a:cubicBezTo>
                      <a:pt x="13367" y="14357"/>
                      <a:pt x="13446" y="14357"/>
                      <a:pt x="13446" y="14278"/>
                    </a:cubicBezTo>
                    <a:cubicBezTo>
                      <a:pt x="13288" y="14119"/>
                      <a:pt x="13189" y="13862"/>
                      <a:pt x="13030" y="13703"/>
                    </a:cubicBezTo>
                    <a:close/>
                    <a:moveTo>
                      <a:pt x="22852" y="13862"/>
                    </a:moveTo>
                    <a:cubicBezTo>
                      <a:pt x="22852" y="13941"/>
                      <a:pt x="22932" y="13941"/>
                      <a:pt x="23011" y="14020"/>
                    </a:cubicBezTo>
                    <a:cubicBezTo>
                      <a:pt x="23011" y="14119"/>
                      <a:pt x="23090" y="14119"/>
                      <a:pt x="23090" y="14119"/>
                    </a:cubicBezTo>
                    <a:cubicBezTo>
                      <a:pt x="23090" y="14198"/>
                      <a:pt x="23090" y="14198"/>
                      <a:pt x="23011" y="14198"/>
                    </a:cubicBezTo>
                    <a:cubicBezTo>
                      <a:pt x="23011" y="14278"/>
                      <a:pt x="22932" y="14357"/>
                      <a:pt x="22932" y="14357"/>
                    </a:cubicBezTo>
                    <a:cubicBezTo>
                      <a:pt x="22932" y="14357"/>
                      <a:pt x="22852" y="14278"/>
                      <a:pt x="22773" y="14278"/>
                    </a:cubicBezTo>
                    <a:lnTo>
                      <a:pt x="22852" y="14198"/>
                    </a:lnTo>
                    <a:lnTo>
                      <a:pt x="22932" y="14119"/>
                    </a:lnTo>
                    <a:lnTo>
                      <a:pt x="23011" y="14119"/>
                    </a:lnTo>
                    <a:lnTo>
                      <a:pt x="23011" y="14020"/>
                    </a:lnTo>
                    <a:lnTo>
                      <a:pt x="22932" y="14020"/>
                    </a:lnTo>
                    <a:lnTo>
                      <a:pt x="22852" y="14119"/>
                    </a:lnTo>
                    <a:cubicBezTo>
                      <a:pt x="22852" y="14198"/>
                      <a:pt x="22773" y="14198"/>
                      <a:pt x="22773" y="14198"/>
                    </a:cubicBezTo>
                    <a:cubicBezTo>
                      <a:pt x="22773" y="14198"/>
                      <a:pt x="22694" y="14198"/>
                      <a:pt x="22694" y="14119"/>
                    </a:cubicBezTo>
                    <a:lnTo>
                      <a:pt x="22694" y="14020"/>
                    </a:lnTo>
                    <a:lnTo>
                      <a:pt x="22773" y="13941"/>
                    </a:lnTo>
                    <a:lnTo>
                      <a:pt x="22852" y="13862"/>
                    </a:lnTo>
                    <a:close/>
                    <a:moveTo>
                      <a:pt x="23189" y="14357"/>
                    </a:moveTo>
                    <a:cubicBezTo>
                      <a:pt x="23090" y="14436"/>
                      <a:pt x="23090" y="14436"/>
                      <a:pt x="23090" y="14515"/>
                    </a:cubicBezTo>
                    <a:lnTo>
                      <a:pt x="23189" y="14515"/>
                    </a:lnTo>
                    <a:lnTo>
                      <a:pt x="23189" y="14357"/>
                    </a:lnTo>
                    <a:close/>
                    <a:moveTo>
                      <a:pt x="12199" y="14515"/>
                    </a:moveTo>
                    <a:cubicBezTo>
                      <a:pt x="12199" y="14515"/>
                      <a:pt x="12119" y="14515"/>
                      <a:pt x="12119" y="14614"/>
                    </a:cubicBezTo>
                    <a:lnTo>
                      <a:pt x="12199" y="14614"/>
                    </a:lnTo>
                    <a:cubicBezTo>
                      <a:pt x="12298" y="14515"/>
                      <a:pt x="12199" y="14515"/>
                      <a:pt x="12199" y="14515"/>
                    </a:cubicBezTo>
                    <a:close/>
                    <a:moveTo>
                      <a:pt x="23189" y="14198"/>
                    </a:moveTo>
                    <a:cubicBezTo>
                      <a:pt x="23268" y="14198"/>
                      <a:pt x="23268" y="14278"/>
                      <a:pt x="23347" y="14278"/>
                    </a:cubicBezTo>
                    <a:lnTo>
                      <a:pt x="23268" y="14278"/>
                    </a:lnTo>
                    <a:cubicBezTo>
                      <a:pt x="23189" y="14278"/>
                      <a:pt x="23189" y="14357"/>
                      <a:pt x="23189" y="14357"/>
                    </a:cubicBezTo>
                    <a:lnTo>
                      <a:pt x="23347" y="14357"/>
                    </a:lnTo>
                    <a:cubicBezTo>
                      <a:pt x="23427" y="14357"/>
                      <a:pt x="23427" y="14357"/>
                      <a:pt x="23427" y="14436"/>
                    </a:cubicBezTo>
                    <a:lnTo>
                      <a:pt x="23347" y="14436"/>
                    </a:lnTo>
                    <a:cubicBezTo>
                      <a:pt x="23268" y="14515"/>
                      <a:pt x="23268" y="14614"/>
                      <a:pt x="23268" y="14614"/>
                    </a:cubicBezTo>
                    <a:cubicBezTo>
                      <a:pt x="23189" y="14614"/>
                      <a:pt x="23189" y="14614"/>
                      <a:pt x="23090" y="14515"/>
                    </a:cubicBezTo>
                    <a:lnTo>
                      <a:pt x="23011" y="14436"/>
                    </a:lnTo>
                    <a:cubicBezTo>
                      <a:pt x="23011" y="14357"/>
                      <a:pt x="23011" y="14278"/>
                      <a:pt x="23090" y="14278"/>
                    </a:cubicBezTo>
                    <a:cubicBezTo>
                      <a:pt x="23090" y="14198"/>
                      <a:pt x="23090" y="14198"/>
                      <a:pt x="23189" y="14198"/>
                    </a:cubicBezTo>
                    <a:close/>
                    <a:moveTo>
                      <a:pt x="15585" y="14614"/>
                    </a:moveTo>
                    <a:cubicBezTo>
                      <a:pt x="15585" y="14654"/>
                      <a:pt x="15605" y="14674"/>
                      <a:pt x="15615" y="14674"/>
                    </a:cubicBezTo>
                    <a:cubicBezTo>
                      <a:pt x="15624" y="14674"/>
                      <a:pt x="15624" y="14654"/>
                      <a:pt x="15585" y="14614"/>
                    </a:cubicBezTo>
                    <a:close/>
                    <a:moveTo>
                      <a:pt x="12535" y="13208"/>
                    </a:moveTo>
                    <a:cubicBezTo>
                      <a:pt x="12614" y="13287"/>
                      <a:pt x="12694" y="13367"/>
                      <a:pt x="12793" y="13446"/>
                    </a:cubicBezTo>
                    <a:cubicBezTo>
                      <a:pt x="12872" y="13525"/>
                      <a:pt x="12951" y="13624"/>
                      <a:pt x="13030" y="13703"/>
                    </a:cubicBezTo>
                    <a:cubicBezTo>
                      <a:pt x="12951" y="13525"/>
                      <a:pt x="12793" y="13367"/>
                      <a:pt x="12694" y="13287"/>
                    </a:cubicBezTo>
                    <a:lnTo>
                      <a:pt x="12872" y="13287"/>
                    </a:lnTo>
                    <a:cubicBezTo>
                      <a:pt x="13030" y="13446"/>
                      <a:pt x="13110" y="13624"/>
                      <a:pt x="13288" y="13783"/>
                    </a:cubicBezTo>
                    <a:cubicBezTo>
                      <a:pt x="13189" y="13624"/>
                      <a:pt x="13030" y="13446"/>
                      <a:pt x="12951" y="13287"/>
                    </a:cubicBezTo>
                    <a:lnTo>
                      <a:pt x="12951" y="13287"/>
                    </a:lnTo>
                    <a:cubicBezTo>
                      <a:pt x="13288" y="13367"/>
                      <a:pt x="13605" y="13446"/>
                      <a:pt x="13941" y="13624"/>
                    </a:cubicBezTo>
                    <a:cubicBezTo>
                      <a:pt x="14020" y="13703"/>
                      <a:pt x="14100" y="13862"/>
                      <a:pt x="14179" y="14020"/>
                    </a:cubicBezTo>
                    <a:cubicBezTo>
                      <a:pt x="14278" y="14119"/>
                      <a:pt x="14357" y="14278"/>
                      <a:pt x="14357" y="14357"/>
                    </a:cubicBezTo>
                    <a:cubicBezTo>
                      <a:pt x="14357" y="14515"/>
                      <a:pt x="14436" y="14614"/>
                      <a:pt x="14436" y="14693"/>
                    </a:cubicBezTo>
                    <a:cubicBezTo>
                      <a:pt x="14357" y="14693"/>
                      <a:pt x="14179" y="14693"/>
                      <a:pt x="14100" y="14614"/>
                    </a:cubicBezTo>
                    <a:lnTo>
                      <a:pt x="14100" y="14436"/>
                    </a:lnTo>
                    <a:cubicBezTo>
                      <a:pt x="14020" y="14357"/>
                      <a:pt x="14020" y="14357"/>
                      <a:pt x="14020" y="14278"/>
                    </a:cubicBezTo>
                    <a:cubicBezTo>
                      <a:pt x="13941" y="14198"/>
                      <a:pt x="13941" y="14020"/>
                      <a:pt x="13862" y="13941"/>
                    </a:cubicBezTo>
                    <a:lnTo>
                      <a:pt x="13862" y="13941"/>
                    </a:lnTo>
                    <a:cubicBezTo>
                      <a:pt x="13862" y="14020"/>
                      <a:pt x="13941" y="14198"/>
                      <a:pt x="13941" y="14278"/>
                    </a:cubicBezTo>
                    <a:cubicBezTo>
                      <a:pt x="14020" y="14357"/>
                      <a:pt x="14020" y="14436"/>
                      <a:pt x="14020" y="14436"/>
                    </a:cubicBezTo>
                    <a:lnTo>
                      <a:pt x="14020" y="14614"/>
                    </a:lnTo>
                    <a:cubicBezTo>
                      <a:pt x="13862" y="14515"/>
                      <a:pt x="13684" y="14436"/>
                      <a:pt x="13605" y="14436"/>
                    </a:cubicBezTo>
                    <a:cubicBezTo>
                      <a:pt x="13605" y="14357"/>
                      <a:pt x="13525" y="14278"/>
                      <a:pt x="13525" y="14278"/>
                    </a:cubicBezTo>
                    <a:lnTo>
                      <a:pt x="13525" y="14436"/>
                    </a:lnTo>
                    <a:cubicBezTo>
                      <a:pt x="13446" y="14357"/>
                      <a:pt x="13288" y="14357"/>
                      <a:pt x="13189" y="14278"/>
                    </a:cubicBezTo>
                    <a:cubicBezTo>
                      <a:pt x="13110" y="14020"/>
                      <a:pt x="13030" y="13862"/>
                      <a:pt x="12872" y="13703"/>
                    </a:cubicBezTo>
                    <a:cubicBezTo>
                      <a:pt x="12793" y="13525"/>
                      <a:pt x="12614" y="13367"/>
                      <a:pt x="12456" y="13208"/>
                    </a:cubicBezTo>
                    <a:close/>
                    <a:moveTo>
                      <a:pt x="12040" y="13941"/>
                    </a:moveTo>
                    <a:cubicBezTo>
                      <a:pt x="12377" y="14020"/>
                      <a:pt x="12614" y="14198"/>
                      <a:pt x="12951" y="14278"/>
                    </a:cubicBezTo>
                    <a:lnTo>
                      <a:pt x="12951" y="14357"/>
                    </a:lnTo>
                    <a:cubicBezTo>
                      <a:pt x="12872" y="14357"/>
                      <a:pt x="12872" y="14436"/>
                      <a:pt x="12793" y="14436"/>
                    </a:cubicBezTo>
                    <a:cubicBezTo>
                      <a:pt x="12793" y="14436"/>
                      <a:pt x="12694" y="14515"/>
                      <a:pt x="12614" y="14614"/>
                    </a:cubicBezTo>
                    <a:cubicBezTo>
                      <a:pt x="12694" y="14515"/>
                      <a:pt x="12793" y="14515"/>
                      <a:pt x="12872" y="14436"/>
                    </a:cubicBezTo>
                    <a:cubicBezTo>
                      <a:pt x="12951" y="14436"/>
                      <a:pt x="13030" y="14357"/>
                      <a:pt x="13030" y="14278"/>
                    </a:cubicBezTo>
                    <a:lnTo>
                      <a:pt x="13110" y="14357"/>
                    </a:lnTo>
                    <a:cubicBezTo>
                      <a:pt x="13030" y="14436"/>
                      <a:pt x="12872" y="14515"/>
                      <a:pt x="12694" y="14614"/>
                    </a:cubicBezTo>
                    <a:cubicBezTo>
                      <a:pt x="12614" y="14693"/>
                      <a:pt x="12535" y="14693"/>
                      <a:pt x="12456" y="14773"/>
                    </a:cubicBezTo>
                    <a:lnTo>
                      <a:pt x="12298" y="14773"/>
                    </a:lnTo>
                    <a:cubicBezTo>
                      <a:pt x="12377" y="14693"/>
                      <a:pt x="12535" y="14693"/>
                      <a:pt x="12614" y="14614"/>
                    </a:cubicBezTo>
                    <a:cubicBezTo>
                      <a:pt x="12456" y="14614"/>
                      <a:pt x="12377" y="14693"/>
                      <a:pt x="12199" y="14693"/>
                    </a:cubicBezTo>
                    <a:cubicBezTo>
                      <a:pt x="12199" y="14693"/>
                      <a:pt x="12119" y="14693"/>
                      <a:pt x="12040" y="14614"/>
                    </a:cubicBezTo>
                    <a:cubicBezTo>
                      <a:pt x="11803" y="14515"/>
                      <a:pt x="11545" y="14357"/>
                      <a:pt x="11387" y="14198"/>
                    </a:cubicBezTo>
                    <a:cubicBezTo>
                      <a:pt x="11624" y="14198"/>
                      <a:pt x="11882" y="14119"/>
                      <a:pt x="12040" y="13941"/>
                    </a:cubicBezTo>
                    <a:close/>
                    <a:moveTo>
                      <a:pt x="14020" y="13624"/>
                    </a:moveTo>
                    <a:cubicBezTo>
                      <a:pt x="14100" y="13624"/>
                      <a:pt x="14100" y="13624"/>
                      <a:pt x="14179" y="13703"/>
                    </a:cubicBezTo>
                    <a:lnTo>
                      <a:pt x="14278" y="13783"/>
                    </a:lnTo>
                    <a:lnTo>
                      <a:pt x="14278" y="13862"/>
                    </a:lnTo>
                    <a:cubicBezTo>
                      <a:pt x="14357" y="14020"/>
                      <a:pt x="14436" y="14119"/>
                      <a:pt x="14436" y="14198"/>
                    </a:cubicBezTo>
                    <a:cubicBezTo>
                      <a:pt x="14516" y="14278"/>
                      <a:pt x="14516" y="14436"/>
                      <a:pt x="14516" y="14515"/>
                    </a:cubicBezTo>
                    <a:cubicBezTo>
                      <a:pt x="14595" y="14614"/>
                      <a:pt x="14595" y="14614"/>
                      <a:pt x="14595" y="14693"/>
                    </a:cubicBezTo>
                    <a:lnTo>
                      <a:pt x="14595" y="14773"/>
                    </a:lnTo>
                    <a:lnTo>
                      <a:pt x="14516" y="14773"/>
                    </a:lnTo>
                    <a:cubicBezTo>
                      <a:pt x="14516" y="14515"/>
                      <a:pt x="14357" y="14198"/>
                      <a:pt x="14278" y="14020"/>
                    </a:cubicBezTo>
                    <a:cubicBezTo>
                      <a:pt x="14179" y="13862"/>
                      <a:pt x="14100" y="13703"/>
                      <a:pt x="14020" y="13624"/>
                    </a:cubicBezTo>
                    <a:close/>
                    <a:moveTo>
                      <a:pt x="23506" y="14614"/>
                    </a:moveTo>
                    <a:cubicBezTo>
                      <a:pt x="23427" y="14614"/>
                      <a:pt x="23427" y="14693"/>
                      <a:pt x="23427" y="14773"/>
                    </a:cubicBezTo>
                    <a:cubicBezTo>
                      <a:pt x="23427" y="14773"/>
                      <a:pt x="23506" y="14693"/>
                      <a:pt x="23506" y="14614"/>
                    </a:cubicBezTo>
                    <a:close/>
                    <a:moveTo>
                      <a:pt x="13110" y="14852"/>
                    </a:moveTo>
                    <a:cubicBezTo>
                      <a:pt x="13030" y="14852"/>
                      <a:pt x="13030" y="14852"/>
                      <a:pt x="13030" y="14931"/>
                    </a:cubicBezTo>
                    <a:lnTo>
                      <a:pt x="13110" y="14931"/>
                    </a:lnTo>
                    <a:cubicBezTo>
                      <a:pt x="13110" y="14852"/>
                      <a:pt x="13110" y="14852"/>
                      <a:pt x="13189" y="14852"/>
                    </a:cubicBezTo>
                    <a:close/>
                    <a:moveTo>
                      <a:pt x="23684" y="14773"/>
                    </a:moveTo>
                    <a:cubicBezTo>
                      <a:pt x="23684" y="14852"/>
                      <a:pt x="23585" y="14852"/>
                      <a:pt x="23585" y="14931"/>
                    </a:cubicBezTo>
                    <a:lnTo>
                      <a:pt x="23684" y="14852"/>
                    </a:lnTo>
                    <a:cubicBezTo>
                      <a:pt x="23763" y="14773"/>
                      <a:pt x="23763" y="14773"/>
                      <a:pt x="23842" y="14773"/>
                    </a:cubicBezTo>
                    <a:close/>
                    <a:moveTo>
                      <a:pt x="14436" y="14931"/>
                    </a:moveTo>
                    <a:cubicBezTo>
                      <a:pt x="14357" y="14931"/>
                      <a:pt x="14357" y="14931"/>
                      <a:pt x="14278" y="15010"/>
                    </a:cubicBezTo>
                    <a:cubicBezTo>
                      <a:pt x="14357" y="15010"/>
                      <a:pt x="14357" y="15010"/>
                      <a:pt x="14436" y="14931"/>
                    </a:cubicBezTo>
                    <a:close/>
                    <a:moveTo>
                      <a:pt x="44653" y="14975"/>
                    </a:moveTo>
                    <a:cubicBezTo>
                      <a:pt x="44644" y="14975"/>
                      <a:pt x="44635" y="14984"/>
                      <a:pt x="44635" y="15010"/>
                    </a:cubicBezTo>
                    <a:cubicBezTo>
                      <a:pt x="44688" y="15010"/>
                      <a:pt x="44670" y="14975"/>
                      <a:pt x="44653" y="14975"/>
                    </a:cubicBezTo>
                    <a:close/>
                    <a:moveTo>
                      <a:pt x="15506" y="14852"/>
                    </a:moveTo>
                    <a:cubicBezTo>
                      <a:pt x="15506" y="14931"/>
                      <a:pt x="15506" y="15010"/>
                      <a:pt x="15585" y="15109"/>
                    </a:cubicBezTo>
                    <a:lnTo>
                      <a:pt x="15585" y="15109"/>
                    </a:lnTo>
                    <a:cubicBezTo>
                      <a:pt x="15583" y="14984"/>
                      <a:pt x="15572" y="14918"/>
                      <a:pt x="15506" y="14852"/>
                    </a:cubicBezTo>
                    <a:close/>
                    <a:moveTo>
                      <a:pt x="2792" y="15189"/>
                    </a:moveTo>
                    <a:cubicBezTo>
                      <a:pt x="2792" y="15268"/>
                      <a:pt x="2792" y="15268"/>
                      <a:pt x="2891" y="15268"/>
                    </a:cubicBezTo>
                    <a:lnTo>
                      <a:pt x="2792" y="15189"/>
                    </a:lnTo>
                    <a:close/>
                    <a:moveTo>
                      <a:pt x="15426" y="15189"/>
                    </a:moveTo>
                    <a:cubicBezTo>
                      <a:pt x="15347" y="15189"/>
                      <a:pt x="15347" y="15189"/>
                      <a:pt x="15347" y="15268"/>
                    </a:cubicBezTo>
                    <a:lnTo>
                      <a:pt x="15426" y="15189"/>
                    </a:lnTo>
                    <a:close/>
                    <a:moveTo>
                      <a:pt x="23506" y="14436"/>
                    </a:moveTo>
                    <a:cubicBezTo>
                      <a:pt x="23506" y="14515"/>
                      <a:pt x="23585" y="14515"/>
                      <a:pt x="23585" y="14515"/>
                    </a:cubicBezTo>
                    <a:cubicBezTo>
                      <a:pt x="23506" y="14515"/>
                      <a:pt x="23506" y="14515"/>
                      <a:pt x="23506" y="14614"/>
                    </a:cubicBezTo>
                    <a:lnTo>
                      <a:pt x="23684" y="14614"/>
                    </a:lnTo>
                    <a:cubicBezTo>
                      <a:pt x="23763" y="14693"/>
                      <a:pt x="23763" y="14693"/>
                      <a:pt x="23842" y="14773"/>
                    </a:cubicBezTo>
                    <a:cubicBezTo>
                      <a:pt x="24001" y="14852"/>
                      <a:pt x="24080" y="14931"/>
                      <a:pt x="24179" y="15010"/>
                    </a:cubicBezTo>
                    <a:lnTo>
                      <a:pt x="24080" y="15010"/>
                    </a:lnTo>
                    <a:cubicBezTo>
                      <a:pt x="24080" y="15010"/>
                      <a:pt x="24080" y="15109"/>
                      <a:pt x="24001" y="15109"/>
                    </a:cubicBezTo>
                    <a:cubicBezTo>
                      <a:pt x="24001" y="15109"/>
                      <a:pt x="23922" y="15189"/>
                      <a:pt x="23922" y="15268"/>
                    </a:cubicBezTo>
                    <a:cubicBezTo>
                      <a:pt x="23922" y="15189"/>
                      <a:pt x="23842" y="15189"/>
                      <a:pt x="23842" y="15109"/>
                    </a:cubicBezTo>
                    <a:lnTo>
                      <a:pt x="23842" y="15010"/>
                    </a:lnTo>
                    <a:cubicBezTo>
                      <a:pt x="23842" y="15010"/>
                      <a:pt x="23922" y="15010"/>
                      <a:pt x="23922" y="14931"/>
                    </a:cubicBezTo>
                    <a:lnTo>
                      <a:pt x="23842" y="14931"/>
                    </a:lnTo>
                    <a:cubicBezTo>
                      <a:pt x="23763" y="15010"/>
                      <a:pt x="23763" y="15010"/>
                      <a:pt x="23763" y="15109"/>
                    </a:cubicBezTo>
                    <a:lnTo>
                      <a:pt x="23585" y="14931"/>
                    </a:lnTo>
                    <a:cubicBezTo>
                      <a:pt x="23506" y="14931"/>
                      <a:pt x="23506" y="14852"/>
                      <a:pt x="23427" y="14852"/>
                    </a:cubicBezTo>
                    <a:lnTo>
                      <a:pt x="23427" y="14773"/>
                    </a:lnTo>
                    <a:cubicBezTo>
                      <a:pt x="23347" y="14773"/>
                      <a:pt x="23347" y="14693"/>
                      <a:pt x="23268" y="14693"/>
                    </a:cubicBezTo>
                    <a:cubicBezTo>
                      <a:pt x="23268" y="14614"/>
                      <a:pt x="23347" y="14515"/>
                      <a:pt x="23347" y="14515"/>
                    </a:cubicBezTo>
                    <a:cubicBezTo>
                      <a:pt x="23427" y="14436"/>
                      <a:pt x="23427" y="14436"/>
                      <a:pt x="23506" y="14436"/>
                    </a:cubicBezTo>
                    <a:close/>
                    <a:moveTo>
                      <a:pt x="7248" y="15268"/>
                    </a:moveTo>
                    <a:cubicBezTo>
                      <a:pt x="7258" y="15271"/>
                      <a:pt x="7269" y="15274"/>
                      <a:pt x="7279" y="15278"/>
                    </a:cubicBezTo>
                    <a:lnTo>
                      <a:pt x="7279" y="15278"/>
                    </a:lnTo>
                    <a:cubicBezTo>
                      <a:pt x="7273" y="15275"/>
                      <a:pt x="7268" y="15271"/>
                      <a:pt x="7263" y="15268"/>
                    </a:cubicBezTo>
                    <a:close/>
                    <a:moveTo>
                      <a:pt x="4119" y="15189"/>
                    </a:moveTo>
                    <a:cubicBezTo>
                      <a:pt x="4197" y="15227"/>
                      <a:pt x="4261" y="15286"/>
                      <a:pt x="4315" y="15356"/>
                    </a:cubicBezTo>
                    <a:lnTo>
                      <a:pt x="4315" y="15356"/>
                    </a:lnTo>
                    <a:cubicBezTo>
                      <a:pt x="4264" y="15286"/>
                      <a:pt x="4202" y="15227"/>
                      <a:pt x="4119" y="15189"/>
                    </a:cubicBezTo>
                    <a:close/>
                    <a:moveTo>
                      <a:pt x="13189" y="14357"/>
                    </a:moveTo>
                    <a:cubicBezTo>
                      <a:pt x="13367" y="14436"/>
                      <a:pt x="13446" y="14436"/>
                      <a:pt x="13605" y="14515"/>
                    </a:cubicBezTo>
                    <a:cubicBezTo>
                      <a:pt x="13605" y="14515"/>
                      <a:pt x="13525" y="14515"/>
                      <a:pt x="13525" y="14614"/>
                    </a:cubicBezTo>
                    <a:cubicBezTo>
                      <a:pt x="13525" y="14614"/>
                      <a:pt x="13446" y="14614"/>
                      <a:pt x="13446" y="14693"/>
                    </a:cubicBezTo>
                    <a:cubicBezTo>
                      <a:pt x="13525" y="14693"/>
                      <a:pt x="13525" y="14614"/>
                      <a:pt x="13605" y="14614"/>
                    </a:cubicBezTo>
                    <a:cubicBezTo>
                      <a:pt x="13605" y="14515"/>
                      <a:pt x="13684" y="14515"/>
                      <a:pt x="13684" y="14515"/>
                    </a:cubicBezTo>
                    <a:cubicBezTo>
                      <a:pt x="13941" y="14614"/>
                      <a:pt x="14278" y="14773"/>
                      <a:pt x="14516" y="14852"/>
                    </a:cubicBezTo>
                    <a:cubicBezTo>
                      <a:pt x="14516" y="14852"/>
                      <a:pt x="14436" y="14852"/>
                      <a:pt x="14436" y="14931"/>
                    </a:cubicBezTo>
                    <a:cubicBezTo>
                      <a:pt x="14516" y="14931"/>
                      <a:pt x="14595" y="14931"/>
                      <a:pt x="14595" y="14852"/>
                    </a:cubicBezTo>
                    <a:cubicBezTo>
                      <a:pt x="14674" y="14852"/>
                      <a:pt x="14674" y="14931"/>
                      <a:pt x="14773" y="14931"/>
                    </a:cubicBezTo>
                    <a:cubicBezTo>
                      <a:pt x="14674" y="14931"/>
                      <a:pt x="14595" y="15010"/>
                      <a:pt x="14516" y="15109"/>
                    </a:cubicBezTo>
                    <a:cubicBezTo>
                      <a:pt x="14595" y="15109"/>
                      <a:pt x="14674" y="15010"/>
                      <a:pt x="14852" y="14931"/>
                    </a:cubicBezTo>
                    <a:lnTo>
                      <a:pt x="14931" y="15010"/>
                    </a:lnTo>
                    <a:cubicBezTo>
                      <a:pt x="14931" y="15010"/>
                      <a:pt x="14852" y="15109"/>
                      <a:pt x="14773" y="15109"/>
                    </a:cubicBezTo>
                    <a:cubicBezTo>
                      <a:pt x="14674" y="15189"/>
                      <a:pt x="14516" y="15268"/>
                      <a:pt x="14436" y="15268"/>
                    </a:cubicBezTo>
                    <a:cubicBezTo>
                      <a:pt x="14278" y="15347"/>
                      <a:pt x="14100" y="15426"/>
                      <a:pt x="13862" y="15426"/>
                    </a:cubicBezTo>
                    <a:cubicBezTo>
                      <a:pt x="13783" y="15426"/>
                      <a:pt x="13783" y="15347"/>
                      <a:pt x="13684" y="15347"/>
                    </a:cubicBezTo>
                    <a:cubicBezTo>
                      <a:pt x="13862" y="15347"/>
                      <a:pt x="14020" y="15268"/>
                      <a:pt x="14179" y="15268"/>
                    </a:cubicBezTo>
                    <a:cubicBezTo>
                      <a:pt x="14278" y="15189"/>
                      <a:pt x="14436" y="15189"/>
                      <a:pt x="14516" y="15109"/>
                    </a:cubicBezTo>
                    <a:cubicBezTo>
                      <a:pt x="14357" y="15109"/>
                      <a:pt x="14278" y="15189"/>
                      <a:pt x="14179" y="15189"/>
                    </a:cubicBezTo>
                    <a:cubicBezTo>
                      <a:pt x="14020" y="15268"/>
                      <a:pt x="13783" y="15268"/>
                      <a:pt x="13605" y="15347"/>
                    </a:cubicBezTo>
                    <a:cubicBezTo>
                      <a:pt x="13525" y="15268"/>
                      <a:pt x="13525" y="15268"/>
                      <a:pt x="13446" y="15268"/>
                    </a:cubicBezTo>
                    <a:cubicBezTo>
                      <a:pt x="13605" y="15268"/>
                      <a:pt x="13783" y="15268"/>
                      <a:pt x="13862" y="15189"/>
                    </a:cubicBezTo>
                    <a:cubicBezTo>
                      <a:pt x="14020" y="15189"/>
                      <a:pt x="14100" y="15109"/>
                      <a:pt x="14278" y="15010"/>
                    </a:cubicBezTo>
                    <a:cubicBezTo>
                      <a:pt x="14100" y="15010"/>
                      <a:pt x="14020" y="15109"/>
                      <a:pt x="13941" y="15109"/>
                    </a:cubicBezTo>
                    <a:cubicBezTo>
                      <a:pt x="13783" y="15189"/>
                      <a:pt x="13525" y="15268"/>
                      <a:pt x="13367" y="15268"/>
                    </a:cubicBezTo>
                    <a:cubicBezTo>
                      <a:pt x="13288" y="15189"/>
                      <a:pt x="13189" y="15189"/>
                      <a:pt x="13110" y="15109"/>
                    </a:cubicBezTo>
                    <a:cubicBezTo>
                      <a:pt x="13189" y="15109"/>
                      <a:pt x="13367" y="15010"/>
                      <a:pt x="13525" y="15010"/>
                    </a:cubicBezTo>
                    <a:cubicBezTo>
                      <a:pt x="13605" y="14931"/>
                      <a:pt x="13684" y="14931"/>
                      <a:pt x="13783" y="14852"/>
                    </a:cubicBezTo>
                    <a:cubicBezTo>
                      <a:pt x="13862" y="14773"/>
                      <a:pt x="13941" y="14773"/>
                      <a:pt x="14020" y="14693"/>
                    </a:cubicBezTo>
                    <a:cubicBezTo>
                      <a:pt x="13941" y="14693"/>
                      <a:pt x="13941" y="14693"/>
                      <a:pt x="13862" y="14773"/>
                    </a:cubicBezTo>
                    <a:lnTo>
                      <a:pt x="13783" y="14773"/>
                    </a:lnTo>
                    <a:cubicBezTo>
                      <a:pt x="13684" y="14852"/>
                      <a:pt x="13605" y="14931"/>
                      <a:pt x="13525" y="14931"/>
                    </a:cubicBezTo>
                    <a:cubicBezTo>
                      <a:pt x="13367" y="15010"/>
                      <a:pt x="13189" y="15109"/>
                      <a:pt x="13030" y="15109"/>
                    </a:cubicBezTo>
                    <a:cubicBezTo>
                      <a:pt x="12951" y="15109"/>
                      <a:pt x="12872" y="15010"/>
                      <a:pt x="12793" y="15010"/>
                    </a:cubicBezTo>
                    <a:lnTo>
                      <a:pt x="12951" y="15010"/>
                    </a:lnTo>
                    <a:lnTo>
                      <a:pt x="13030" y="14931"/>
                    </a:lnTo>
                    <a:lnTo>
                      <a:pt x="12694" y="14931"/>
                    </a:lnTo>
                    <a:cubicBezTo>
                      <a:pt x="12614" y="14931"/>
                      <a:pt x="12535" y="14852"/>
                      <a:pt x="12377" y="14852"/>
                    </a:cubicBezTo>
                    <a:cubicBezTo>
                      <a:pt x="12535" y="14773"/>
                      <a:pt x="12614" y="14773"/>
                      <a:pt x="12694" y="14693"/>
                    </a:cubicBezTo>
                    <a:cubicBezTo>
                      <a:pt x="12872" y="14614"/>
                      <a:pt x="13030" y="14515"/>
                      <a:pt x="13189" y="14357"/>
                    </a:cubicBezTo>
                    <a:close/>
                    <a:moveTo>
                      <a:pt x="15011" y="15268"/>
                    </a:moveTo>
                    <a:cubicBezTo>
                      <a:pt x="14852" y="15268"/>
                      <a:pt x="14773" y="15347"/>
                      <a:pt x="14674" y="15426"/>
                    </a:cubicBezTo>
                    <a:cubicBezTo>
                      <a:pt x="14773" y="15426"/>
                      <a:pt x="14931" y="15347"/>
                      <a:pt x="15011" y="15268"/>
                    </a:cubicBezTo>
                    <a:close/>
                    <a:moveTo>
                      <a:pt x="23427" y="15189"/>
                    </a:moveTo>
                    <a:lnTo>
                      <a:pt x="23427" y="15268"/>
                    </a:lnTo>
                    <a:lnTo>
                      <a:pt x="23427" y="15347"/>
                    </a:lnTo>
                    <a:lnTo>
                      <a:pt x="23427" y="15426"/>
                    </a:lnTo>
                    <a:cubicBezTo>
                      <a:pt x="23347" y="15426"/>
                      <a:pt x="23268" y="15347"/>
                      <a:pt x="23090" y="15347"/>
                    </a:cubicBezTo>
                    <a:lnTo>
                      <a:pt x="22852" y="15347"/>
                    </a:lnTo>
                    <a:lnTo>
                      <a:pt x="22852" y="15268"/>
                    </a:lnTo>
                    <a:lnTo>
                      <a:pt x="22852" y="15189"/>
                    </a:lnTo>
                    <a:lnTo>
                      <a:pt x="23090" y="15189"/>
                    </a:lnTo>
                    <a:cubicBezTo>
                      <a:pt x="23011" y="15268"/>
                      <a:pt x="23011" y="15268"/>
                      <a:pt x="23090" y="15347"/>
                    </a:cubicBezTo>
                    <a:lnTo>
                      <a:pt x="23090" y="15268"/>
                    </a:lnTo>
                    <a:lnTo>
                      <a:pt x="23090" y="15189"/>
                    </a:lnTo>
                    <a:close/>
                    <a:moveTo>
                      <a:pt x="14278" y="13703"/>
                    </a:moveTo>
                    <a:cubicBezTo>
                      <a:pt x="14357" y="13703"/>
                      <a:pt x="14436" y="13783"/>
                      <a:pt x="14436" y="13783"/>
                    </a:cubicBezTo>
                    <a:cubicBezTo>
                      <a:pt x="14595" y="13941"/>
                      <a:pt x="14674" y="14119"/>
                      <a:pt x="14674" y="14278"/>
                    </a:cubicBezTo>
                    <a:cubicBezTo>
                      <a:pt x="14773" y="14436"/>
                      <a:pt x="14773" y="14693"/>
                      <a:pt x="14852" y="14852"/>
                    </a:cubicBezTo>
                    <a:cubicBezTo>
                      <a:pt x="14852" y="14515"/>
                      <a:pt x="14773" y="14119"/>
                      <a:pt x="14516" y="13783"/>
                    </a:cubicBezTo>
                    <a:lnTo>
                      <a:pt x="14516" y="13783"/>
                    </a:lnTo>
                    <a:lnTo>
                      <a:pt x="14595" y="13862"/>
                    </a:lnTo>
                    <a:cubicBezTo>
                      <a:pt x="14773" y="13941"/>
                      <a:pt x="14931" y="14020"/>
                      <a:pt x="15169" y="14119"/>
                    </a:cubicBezTo>
                    <a:cubicBezTo>
                      <a:pt x="15169" y="14119"/>
                      <a:pt x="15169" y="14198"/>
                      <a:pt x="15268" y="14278"/>
                    </a:cubicBezTo>
                    <a:cubicBezTo>
                      <a:pt x="15268" y="14357"/>
                      <a:pt x="15347" y="14436"/>
                      <a:pt x="15347" y="14515"/>
                    </a:cubicBezTo>
                    <a:cubicBezTo>
                      <a:pt x="15426" y="14693"/>
                      <a:pt x="15426" y="14773"/>
                      <a:pt x="15506" y="14852"/>
                    </a:cubicBezTo>
                    <a:cubicBezTo>
                      <a:pt x="15506" y="14693"/>
                      <a:pt x="15426" y="14614"/>
                      <a:pt x="15426" y="14515"/>
                    </a:cubicBezTo>
                    <a:cubicBezTo>
                      <a:pt x="15347" y="14357"/>
                      <a:pt x="15347" y="14278"/>
                      <a:pt x="15268" y="14198"/>
                    </a:cubicBezTo>
                    <a:cubicBezTo>
                      <a:pt x="15268" y="14191"/>
                      <a:pt x="15268" y="14184"/>
                      <a:pt x="15268" y="14177"/>
                    </a:cubicBezTo>
                    <a:lnTo>
                      <a:pt x="15268" y="14177"/>
                    </a:lnTo>
                    <a:cubicBezTo>
                      <a:pt x="15324" y="14198"/>
                      <a:pt x="15375" y="14198"/>
                      <a:pt x="15426" y="14198"/>
                    </a:cubicBezTo>
                    <a:cubicBezTo>
                      <a:pt x="15506" y="14357"/>
                      <a:pt x="15506" y="14515"/>
                      <a:pt x="15585" y="14614"/>
                    </a:cubicBezTo>
                    <a:cubicBezTo>
                      <a:pt x="15585" y="14515"/>
                      <a:pt x="15585" y="14357"/>
                      <a:pt x="15506" y="14278"/>
                    </a:cubicBezTo>
                    <a:lnTo>
                      <a:pt x="15506" y="14278"/>
                    </a:lnTo>
                    <a:cubicBezTo>
                      <a:pt x="15763" y="14357"/>
                      <a:pt x="16001" y="14515"/>
                      <a:pt x="16159" y="14693"/>
                    </a:cubicBezTo>
                    <a:cubicBezTo>
                      <a:pt x="16159" y="14773"/>
                      <a:pt x="16258" y="14773"/>
                      <a:pt x="16258" y="14773"/>
                    </a:cubicBezTo>
                    <a:cubicBezTo>
                      <a:pt x="16337" y="14773"/>
                      <a:pt x="16337" y="14852"/>
                      <a:pt x="16417" y="14852"/>
                    </a:cubicBezTo>
                    <a:cubicBezTo>
                      <a:pt x="16417" y="14931"/>
                      <a:pt x="16417" y="15010"/>
                      <a:pt x="16496" y="15010"/>
                    </a:cubicBezTo>
                    <a:lnTo>
                      <a:pt x="16496" y="14931"/>
                    </a:lnTo>
                    <a:cubicBezTo>
                      <a:pt x="16496" y="14931"/>
                      <a:pt x="16575" y="15010"/>
                      <a:pt x="16654" y="15109"/>
                    </a:cubicBezTo>
                    <a:cubicBezTo>
                      <a:pt x="16753" y="15268"/>
                      <a:pt x="16753" y="15426"/>
                      <a:pt x="16753" y="15505"/>
                    </a:cubicBezTo>
                    <a:lnTo>
                      <a:pt x="16496" y="15505"/>
                    </a:lnTo>
                    <a:cubicBezTo>
                      <a:pt x="16575" y="15347"/>
                      <a:pt x="16496" y="15189"/>
                      <a:pt x="16496" y="15010"/>
                    </a:cubicBezTo>
                    <a:lnTo>
                      <a:pt x="16496" y="15426"/>
                    </a:lnTo>
                    <a:lnTo>
                      <a:pt x="16417" y="15426"/>
                    </a:lnTo>
                    <a:lnTo>
                      <a:pt x="16417" y="15347"/>
                    </a:lnTo>
                    <a:cubicBezTo>
                      <a:pt x="16417" y="15268"/>
                      <a:pt x="16417" y="15189"/>
                      <a:pt x="16337" y="15189"/>
                    </a:cubicBezTo>
                    <a:lnTo>
                      <a:pt x="16337" y="14852"/>
                    </a:lnTo>
                    <a:cubicBezTo>
                      <a:pt x="16258" y="14852"/>
                      <a:pt x="16258" y="14773"/>
                      <a:pt x="16258" y="14773"/>
                    </a:cubicBezTo>
                    <a:lnTo>
                      <a:pt x="16258" y="15010"/>
                    </a:lnTo>
                    <a:cubicBezTo>
                      <a:pt x="16337" y="15109"/>
                      <a:pt x="16337" y="15189"/>
                      <a:pt x="16337" y="15268"/>
                    </a:cubicBezTo>
                    <a:lnTo>
                      <a:pt x="16337" y="15347"/>
                    </a:lnTo>
                    <a:lnTo>
                      <a:pt x="16337" y="15426"/>
                    </a:lnTo>
                    <a:cubicBezTo>
                      <a:pt x="16159" y="15347"/>
                      <a:pt x="16001" y="15268"/>
                      <a:pt x="15763" y="15189"/>
                    </a:cubicBezTo>
                    <a:lnTo>
                      <a:pt x="15763" y="15109"/>
                    </a:lnTo>
                    <a:lnTo>
                      <a:pt x="15763" y="15010"/>
                    </a:lnTo>
                    <a:lnTo>
                      <a:pt x="15763" y="14931"/>
                    </a:lnTo>
                    <a:lnTo>
                      <a:pt x="15664" y="14931"/>
                    </a:lnTo>
                    <a:lnTo>
                      <a:pt x="15664" y="15010"/>
                    </a:lnTo>
                    <a:lnTo>
                      <a:pt x="15664" y="15109"/>
                    </a:lnTo>
                    <a:lnTo>
                      <a:pt x="15664" y="15189"/>
                    </a:lnTo>
                    <a:lnTo>
                      <a:pt x="15585" y="15189"/>
                    </a:lnTo>
                    <a:cubicBezTo>
                      <a:pt x="15585" y="15160"/>
                      <a:pt x="15585" y="15133"/>
                      <a:pt x="15585" y="15109"/>
                    </a:cubicBezTo>
                    <a:lnTo>
                      <a:pt x="15585" y="15109"/>
                    </a:lnTo>
                    <a:cubicBezTo>
                      <a:pt x="15585" y="15109"/>
                      <a:pt x="15585" y="15109"/>
                      <a:pt x="15585" y="15109"/>
                    </a:cubicBezTo>
                    <a:cubicBezTo>
                      <a:pt x="15585" y="15109"/>
                      <a:pt x="15585" y="15109"/>
                      <a:pt x="15585" y="15109"/>
                    </a:cubicBezTo>
                    <a:lnTo>
                      <a:pt x="15585" y="15109"/>
                    </a:lnTo>
                    <a:cubicBezTo>
                      <a:pt x="15585" y="15109"/>
                      <a:pt x="15585" y="15109"/>
                      <a:pt x="15585" y="15109"/>
                    </a:cubicBezTo>
                    <a:lnTo>
                      <a:pt x="15585" y="15109"/>
                    </a:lnTo>
                    <a:cubicBezTo>
                      <a:pt x="15426" y="15109"/>
                      <a:pt x="15268" y="15010"/>
                      <a:pt x="15090" y="14931"/>
                    </a:cubicBezTo>
                    <a:lnTo>
                      <a:pt x="15011" y="14931"/>
                    </a:lnTo>
                    <a:cubicBezTo>
                      <a:pt x="15011" y="14773"/>
                      <a:pt x="15011" y="14693"/>
                      <a:pt x="14931" y="14515"/>
                    </a:cubicBezTo>
                    <a:lnTo>
                      <a:pt x="14931" y="14614"/>
                    </a:lnTo>
                    <a:lnTo>
                      <a:pt x="14931" y="14773"/>
                    </a:lnTo>
                    <a:lnTo>
                      <a:pt x="14931" y="14931"/>
                    </a:lnTo>
                    <a:cubicBezTo>
                      <a:pt x="14931" y="14931"/>
                      <a:pt x="14931" y="14852"/>
                      <a:pt x="14852" y="14852"/>
                    </a:cubicBezTo>
                    <a:cubicBezTo>
                      <a:pt x="14773" y="14852"/>
                      <a:pt x="14674" y="14852"/>
                      <a:pt x="14674" y="14773"/>
                    </a:cubicBezTo>
                    <a:lnTo>
                      <a:pt x="14674" y="14693"/>
                    </a:lnTo>
                    <a:cubicBezTo>
                      <a:pt x="14595" y="14614"/>
                      <a:pt x="14595" y="14515"/>
                      <a:pt x="14595" y="14436"/>
                    </a:cubicBezTo>
                    <a:cubicBezTo>
                      <a:pt x="14516" y="14278"/>
                      <a:pt x="14516" y="14198"/>
                      <a:pt x="14436" y="14020"/>
                    </a:cubicBezTo>
                    <a:cubicBezTo>
                      <a:pt x="14357" y="13941"/>
                      <a:pt x="14357" y="13783"/>
                      <a:pt x="14278" y="13703"/>
                    </a:cubicBezTo>
                    <a:close/>
                    <a:moveTo>
                      <a:pt x="22773" y="15189"/>
                    </a:moveTo>
                    <a:lnTo>
                      <a:pt x="22773" y="15268"/>
                    </a:lnTo>
                    <a:lnTo>
                      <a:pt x="22773" y="15347"/>
                    </a:lnTo>
                    <a:lnTo>
                      <a:pt x="22595" y="15347"/>
                    </a:lnTo>
                    <a:lnTo>
                      <a:pt x="22595" y="15268"/>
                    </a:lnTo>
                    <a:lnTo>
                      <a:pt x="22516" y="15268"/>
                    </a:lnTo>
                    <a:cubicBezTo>
                      <a:pt x="22516" y="15347"/>
                      <a:pt x="22595" y="15347"/>
                      <a:pt x="22595" y="15347"/>
                    </a:cubicBezTo>
                    <a:cubicBezTo>
                      <a:pt x="22516" y="15347"/>
                      <a:pt x="22436" y="15347"/>
                      <a:pt x="22357" y="15268"/>
                    </a:cubicBezTo>
                    <a:lnTo>
                      <a:pt x="21526" y="15268"/>
                    </a:lnTo>
                    <a:cubicBezTo>
                      <a:pt x="20793" y="15268"/>
                      <a:pt x="20040" y="15347"/>
                      <a:pt x="19387" y="15505"/>
                    </a:cubicBezTo>
                    <a:lnTo>
                      <a:pt x="19387" y="15426"/>
                    </a:lnTo>
                    <a:lnTo>
                      <a:pt x="19466" y="15426"/>
                    </a:lnTo>
                    <a:cubicBezTo>
                      <a:pt x="20120" y="15347"/>
                      <a:pt x="20793" y="15268"/>
                      <a:pt x="21446" y="15189"/>
                    </a:cubicBezTo>
                    <a:lnTo>
                      <a:pt x="21704" y="15189"/>
                    </a:lnTo>
                    <a:lnTo>
                      <a:pt x="21704" y="15268"/>
                    </a:lnTo>
                    <a:cubicBezTo>
                      <a:pt x="21704" y="15268"/>
                      <a:pt x="21704" y="15189"/>
                      <a:pt x="21783" y="15189"/>
                    </a:cubicBezTo>
                    <a:close/>
                    <a:moveTo>
                      <a:pt x="23763" y="15189"/>
                    </a:moveTo>
                    <a:cubicBezTo>
                      <a:pt x="23763" y="15268"/>
                      <a:pt x="23842" y="15268"/>
                      <a:pt x="23842" y="15347"/>
                    </a:cubicBezTo>
                    <a:lnTo>
                      <a:pt x="23763" y="15426"/>
                    </a:lnTo>
                    <a:lnTo>
                      <a:pt x="23842" y="15426"/>
                    </a:lnTo>
                    <a:cubicBezTo>
                      <a:pt x="23842" y="15347"/>
                      <a:pt x="23842" y="15347"/>
                      <a:pt x="23922" y="15347"/>
                    </a:cubicBezTo>
                    <a:cubicBezTo>
                      <a:pt x="24001" y="15426"/>
                      <a:pt x="24080" y="15505"/>
                      <a:pt x="24179" y="15505"/>
                    </a:cubicBezTo>
                    <a:cubicBezTo>
                      <a:pt x="24001" y="15505"/>
                      <a:pt x="23922" y="15505"/>
                      <a:pt x="23763" y="15426"/>
                    </a:cubicBezTo>
                    <a:lnTo>
                      <a:pt x="23684" y="15426"/>
                    </a:lnTo>
                    <a:lnTo>
                      <a:pt x="23684" y="15347"/>
                    </a:lnTo>
                    <a:cubicBezTo>
                      <a:pt x="23684" y="15268"/>
                      <a:pt x="23684" y="15268"/>
                      <a:pt x="23763" y="15268"/>
                    </a:cubicBezTo>
                    <a:lnTo>
                      <a:pt x="23763" y="15189"/>
                    </a:lnTo>
                    <a:close/>
                    <a:moveTo>
                      <a:pt x="14931" y="15426"/>
                    </a:moveTo>
                    <a:cubicBezTo>
                      <a:pt x="14852" y="15426"/>
                      <a:pt x="14852" y="15426"/>
                      <a:pt x="14852" y="15505"/>
                    </a:cubicBezTo>
                    <a:lnTo>
                      <a:pt x="14773" y="15505"/>
                    </a:lnTo>
                    <a:cubicBezTo>
                      <a:pt x="14773" y="15505"/>
                      <a:pt x="14674" y="15505"/>
                      <a:pt x="14674" y="15604"/>
                    </a:cubicBezTo>
                    <a:lnTo>
                      <a:pt x="14852" y="15604"/>
                    </a:lnTo>
                    <a:cubicBezTo>
                      <a:pt x="14852" y="15505"/>
                      <a:pt x="14931" y="15505"/>
                      <a:pt x="14931" y="15505"/>
                    </a:cubicBezTo>
                    <a:lnTo>
                      <a:pt x="14931" y="15426"/>
                    </a:lnTo>
                    <a:close/>
                    <a:moveTo>
                      <a:pt x="16337" y="15505"/>
                    </a:moveTo>
                    <a:cubicBezTo>
                      <a:pt x="16258" y="15505"/>
                      <a:pt x="16159" y="15505"/>
                      <a:pt x="16159" y="15604"/>
                    </a:cubicBezTo>
                    <a:cubicBezTo>
                      <a:pt x="16258" y="15604"/>
                      <a:pt x="16337" y="15505"/>
                      <a:pt x="16337" y="15505"/>
                    </a:cubicBezTo>
                    <a:close/>
                    <a:moveTo>
                      <a:pt x="24258" y="15109"/>
                    </a:moveTo>
                    <a:lnTo>
                      <a:pt x="24338" y="15189"/>
                    </a:lnTo>
                    <a:cubicBezTo>
                      <a:pt x="24417" y="15268"/>
                      <a:pt x="24496" y="15347"/>
                      <a:pt x="24575" y="15347"/>
                    </a:cubicBezTo>
                    <a:cubicBezTo>
                      <a:pt x="24496" y="15347"/>
                      <a:pt x="24496" y="15347"/>
                      <a:pt x="24417" y="15426"/>
                    </a:cubicBezTo>
                    <a:cubicBezTo>
                      <a:pt x="24417" y="15426"/>
                      <a:pt x="24338" y="15505"/>
                      <a:pt x="24338" y="15604"/>
                    </a:cubicBezTo>
                    <a:cubicBezTo>
                      <a:pt x="24300" y="15520"/>
                      <a:pt x="24241" y="15458"/>
                      <a:pt x="24180" y="15408"/>
                    </a:cubicBezTo>
                    <a:lnTo>
                      <a:pt x="24180" y="15408"/>
                    </a:lnTo>
                    <a:cubicBezTo>
                      <a:pt x="24191" y="15335"/>
                      <a:pt x="24258" y="15268"/>
                      <a:pt x="24258" y="15268"/>
                    </a:cubicBezTo>
                    <a:cubicBezTo>
                      <a:pt x="24338" y="15268"/>
                      <a:pt x="24338" y="15189"/>
                      <a:pt x="24338" y="15189"/>
                    </a:cubicBezTo>
                    <a:lnTo>
                      <a:pt x="24258" y="15189"/>
                    </a:lnTo>
                    <a:cubicBezTo>
                      <a:pt x="24179" y="15268"/>
                      <a:pt x="24179" y="15347"/>
                      <a:pt x="24179" y="15347"/>
                    </a:cubicBezTo>
                    <a:cubicBezTo>
                      <a:pt x="24163" y="15360"/>
                      <a:pt x="24152" y="15371"/>
                      <a:pt x="24145" y="15380"/>
                    </a:cubicBezTo>
                    <a:lnTo>
                      <a:pt x="24145" y="15380"/>
                    </a:lnTo>
                    <a:cubicBezTo>
                      <a:pt x="24089" y="15337"/>
                      <a:pt x="24036" y="15302"/>
                      <a:pt x="24001" y="15268"/>
                    </a:cubicBezTo>
                    <a:cubicBezTo>
                      <a:pt x="24001" y="15189"/>
                      <a:pt x="24001" y="15189"/>
                      <a:pt x="24080" y="15109"/>
                    </a:cubicBezTo>
                    <a:close/>
                    <a:moveTo>
                      <a:pt x="4315" y="15356"/>
                    </a:moveTo>
                    <a:cubicBezTo>
                      <a:pt x="4373" y="15436"/>
                      <a:pt x="4416" y="15531"/>
                      <a:pt x="4456" y="15624"/>
                    </a:cubicBezTo>
                    <a:lnTo>
                      <a:pt x="4456" y="15624"/>
                    </a:lnTo>
                    <a:cubicBezTo>
                      <a:pt x="4456" y="15617"/>
                      <a:pt x="4456" y="15611"/>
                      <a:pt x="4456" y="15604"/>
                    </a:cubicBezTo>
                    <a:cubicBezTo>
                      <a:pt x="4416" y="15514"/>
                      <a:pt x="4370" y="15428"/>
                      <a:pt x="4315" y="15356"/>
                    </a:cubicBezTo>
                    <a:close/>
                    <a:moveTo>
                      <a:pt x="16753" y="15189"/>
                    </a:moveTo>
                    <a:lnTo>
                      <a:pt x="16753" y="15189"/>
                    </a:lnTo>
                    <a:cubicBezTo>
                      <a:pt x="16912" y="15347"/>
                      <a:pt x="17070" y="15505"/>
                      <a:pt x="17149" y="15684"/>
                    </a:cubicBezTo>
                    <a:cubicBezTo>
                      <a:pt x="17070" y="15684"/>
                      <a:pt x="16912" y="15604"/>
                      <a:pt x="16832" y="15604"/>
                    </a:cubicBezTo>
                    <a:cubicBezTo>
                      <a:pt x="16832" y="15426"/>
                      <a:pt x="16753" y="15268"/>
                      <a:pt x="16753" y="15189"/>
                    </a:cubicBezTo>
                    <a:close/>
                    <a:moveTo>
                      <a:pt x="18861" y="15556"/>
                    </a:moveTo>
                    <a:cubicBezTo>
                      <a:pt x="18845" y="15568"/>
                      <a:pt x="18829" y="15584"/>
                      <a:pt x="18813" y="15604"/>
                    </a:cubicBezTo>
                    <a:lnTo>
                      <a:pt x="18733" y="15604"/>
                    </a:lnTo>
                    <a:cubicBezTo>
                      <a:pt x="18579" y="15634"/>
                      <a:pt x="18414" y="15663"/>
                      <a:pt x="18245" y="15697"/>
                    </a:cubicBezTo>
                    <a:lnTo>
                      <a:pt x="18245" y="15697"/>
                    </a:lnTo>
                    <a:cubicBezTo>
                      <a:pt x="18451" y="15645"/>
                      <a:pt x="18656" y="15597"/>
                      <a:pt x="18861" y="15556"/>
                    </a:cubicBezTo>
                    <a:close/>
                    <a:moveTo>
                      <a:pt x="15011" y="15010"/>
                    </a:moveTo>
                    <a:cubicBezTo>
                      <a:pt x="15090" y="15010"/>
                      <a:pt x="15169" y="15109"/>
                      <a:pt x="15169" y="15109"/>
                    </a:cubicBezTo>
                    <a:cubicBezTo>
                      <a:pt x="15169" y="15109"/>
                      <a:pt x="15090" y="15109"/>
                      <a:pt x="15090" y="15189"/>
                    </a:cubicBezTo>
                    <a:cubicBezTo>
                      <a:pt x="15090" y="15189"/>
                      <a:pt x="15011" y="15189"/>
                      <a:pt x="15011" y="15268"/>
                    </a:cubicBezTo>
                    <a:cubicBezTo>
                      <a:pt x="15090" y="15268"/>
                      <a:pt x="15169" y="15189"/>
                      <a:pt x="15268" y="15109"/>
                    </a:cubicBezTo>
                    <a:cubicBezTo>
                      <a:pt x="15268" y="15109"/>
                      <a:pt x="15347" y="15109"/>
                      <a:pt x="15426" y="15189"/>
                    </a:cubicBezTo>
                    <a:cubicBezTo>
                      <a:pt x="15585" y="15189"/>
                      <a:pt x="15664" y="15268"/>
                      <a:pt x="15842" y="15347"/>
                    </a:cubicBezTo>
                    <a:lnTo>
                      <a:pt x="16001" y="15347"/>
                    </a:lnTo>
                    <a:cubicBezTo>
                      <a:pt x="15921" y="15426"/>
                      <a:pt x="15763" y="15505"/>
                      <a:pt x="15664" y="15604"/>
                    </a:cubicBezTo>
                    <a:cubicBezTo>
                      <a:pt x="15506" y="15684"/>
                      <a:pt x="15347" y="15763"/>
                      <a:pt x="15169" y="15763"/>
                    </a:cubicBezTo>
                    <a:lnTo>
                      <a:pt x="15011" y="15763"/>
                    </a:lnTo>
                    <a:cubicBezTo>
                      <a:pt x="15347" y="15684"/>
                      <a:pt x="15585" y="15505"/>
                      <a:pt x="15842" y="15347"/>
                    </a:cubicBezTo>
                    <a:lnTo>
                      <a:pt x="15842" y="15347"/>
                    </a:lnTo>
                    <a:cubicBezTo>
                      <a:pt x="15585" y="15505"/>
                      <a:pt x="15268" y="15684"/>
                      <a:pt x="14931" y="15684"/>
                    </a:cubicBezTo>
                    <a:cubicBezTo>
                      <a:pt x="14852" y="15684"/>
                      <a:pt x="14674" y="15684"/>
                      <a:pt x="14595" y="15604"/>
                    </a:cubicBezTo>
                    <a:lnTo>
                      <a:pt x="14436" y="15604"/>
                    </a:lnTo>
                    <a:cubicBezTo>
                      <a:pt x="14436" y="15604"/>
                      <a:pt x="14357" y="15604"/>
                      <a:pt x="14278" y="15505"/>
                    </a:cubicBezTo>
                    <a:cubicBezTo>
                      <a:pt x="14436" y="15505"/>
                      <a:pt x="14595" y="15505"/>
                      <a:pt x="14674" y="15426"/>
                    </a:cubicBezTo>
                    <a:cubicBezTo>
                      <a:pt x="14516" y="15426"/>
                      <a:pt x="14357" y="15505"/>
                      <a:pt x="14179" y="15505"/>
                    </a:cubicBezTo>
                    <a:cubicBezTo>
                      <a:pt x="14100" y="15505"/>
                      <a:pt x="14020" y="15426"/>
                      <a:pt x="13941" y="15426"/>
                    </a:cubicBezTo>
                    <a:cubicBezTo>
                      <a:pt x="14100" y="15426"/>
                      <a:pt x="14278" y="15426"/>
                      <a:pt x="14436" y="15347"/>
                    </a:cubicBezTo>
                    <a:cubicBezTo>
                      <a:pt x="14595" y="15268"/>
                      <a:pt x="14674" y="15268"/>
                      <a:pt x="14773" y="15189"/>
                    </a:cubicBezTo>
                    <a:cubicBezTo>
                      <a:pt x="14852" y="15109"/>
                      <a:pt x="14931" y="15109"/>
                      <a:pt x="15011" y="15010"/>
                    </a:cubicBezTo>
                    <a:close/>
                    <a:moveTo>
                      <a:pt x="16753" y="15684"/>
                    </a:moveTo>
                    <a:cubicBezTo>
                      <a:pt x="16654" y="15684"/>
                      <a:pt x="16496" y="15763"/>
                      <a:pt x="16417" y="15842"/>
                    </a:cubicBezTo>
                    <a:cubicBezTo>
                      <a:pt x="16575" y="15842"/>
                      <a:pt x="16654" y="15763"/>
                      <a:pt x="16753" y="15684"/>
                    </a:cubicBezTo>
                    <a:close/>
                    <a:moveTo>
                      <a:pt x="4456" y="15624"/>
                    </a:moveTo>
                    <a:lnTo>
                      <a:pt x="4456" y="15624"/>
                    </a:lnTo>
                    <a:cubicBezTo>
                      <a:pt x="4462" y="15759"/>
                      <a:pt x="4528" y="15834"/>
                      <a:pt x="4598" y="15904"/>
                    </a:cubicBezTo>
                    <a:lnTo>
                      <a:pt x="4598" y="15904"/>
                    </a:lnTo>
                    <a:cubicBezTo>
                      <a:pt x="4542" y="15827"/>
                      <a:pt x="4501" y="15726"/>
                      <a:pt x="4456" y="15624"/>
                    </a:cubicBezTo>
                    <a:close/>
                    <a:moveTo>
                      <a:pt x="17087" y="15887"/>
                    </a:moveTo>
                    <a:cubicBezTo>
                      <a:pt x="17043" y="15904"/>
                      <a:pt x="16992" y="15919"/>
                      <a:pt x="16929" y="15921"/>
                    </a:cubicBezTo>
                    <a:lnTo>
                      <a:pt x="16929" y="15921"/>
                    </a:lnTo>
                    <a:cubicBezTo>
                      <a:pt x="16982" y="15911"/>
                      <a:pt x="17035" y="15900"/>
                      <a:pt x="17087" y="15887"/>
                    </a:cubicBezTo>
                    <a:close/>
                    <a:moveTo>
                      <a:pt x="4598" y="15904"/>
                    </a:moveTo>
                    <a:cubicBezTo>
                      <a:pt x="4602" y="15910"/>
                      <a:pt x="4606" y="15916"/>
                      <a:pt x="4610" y="15921"/>
                    </a:cubicBezTo>
                    <a:lnTo>
                      <a:pt x="4610" y="15921"/>
                    </a:lnTo>
                    <a:cubicBezTo>
                      <a:pt x="4612" y="15921"/>
                      <a:pt x="4613" y="15921"/>
                      <a:pt x="4614" y="15921"/>
                    </a:cubicBezTo>
                    <a:cubicBezTo>
                      <a:pt x="4609" y="15916"/>
                      <a:pt x="4603" y="15910"/>
                      <a:pt x="4598" y="15904"/>
                    </a:cubicBezTo>
                    <a:close/>
                    <a:moveTo>
                      <a:pt x="16080" y="15426"/>
                    </a:moveTo>
                    <a:cubicBezTo>
                      <a:pt x="16159" y="15426"/>
                      <a:pt x="16258" y="15426"/>
                      <a:pt x="16337" y="15505"/>
                    </a:cubicBezTo>
                    <a:cubicBezTo>
                      <a:pt x="16496" y="15505"/>
                      <a:pt x="16575" y="15604"/>
                      <a:pt x="16753" y="15684"/>
                    </a:cubicBezTo>
                    <a:lnTo>
                      <a:pt x="16832" y="15684"/>
                    </a:lnTo>
                    <a:cubicBezTo>
                      <a:pt x="16912" y="15684"/>
                      <a:pt x="16991" y="15763"/>
                      <a:pt x="17070" y="15763"/>
                    </a:cubicBezTo>
                    <a:cubicBezTo>
                      <a:pt x="16832" y="15842"/>
                      <a:pt x="16575" y="15921"/>
                      <a:pt x="16337" y="15921"/>
                    </a:cubicBezTo>
                    <a:cubicBezTo>
                      <a:pt x="16337" y="15842"/>
                      <a:pt x="16417" y="15842"/>
                      <a:pt x="16417" y="15842"/>
                    </a:cubicBezTo>
                    <a:cubicBezTo>
                      <a:pt x="16337" y="15842"/>
                      <a:pt x="16258" y="15842"/>
                      <a:pt x="16258" y="15921"/>
                    </a:cubicBezTo>
                    <a:cubicBezTo>
                      <a:pt x="16159" y="15921"/>
                      <a:pt x="16080" y="15842"/>
                      <a:pt x="16001" y="15842"/>
                    </a:cubicBezTo>
                    <a:lnTo>
                      <a:pt x="16159" y="15842"/>
                    </a:lnTo>
                    <a:cubicBezTo>
                      <a:pt x="16258" y="15763"/>
                      <a:pt x="16258" y="15763"/>
                      <a:pt x="16337" y="15763"/>
                    </a:cubicBezTo>
                    <a:cubicBezTo>
                      <a:pt x="16417" y="15684"/>
                      <a:pt x="16496" y="15684"/>
                      <a:pt x="16496" y="15604"/>
                    </a:cubicBezTo>
                    <a:cubicBezTo>
                      <a:pt x="16417" y="15604"/>
                      <a:pt x="16337" y="15684"/>
                      <a:pt x="16337" y="15684"/>
                    </a:cubicBezTo>
                    <a:cubicBezTo>
                      <a:pt x="16258" y="15684"/>
                      <a:pt x="16159" y="15763"/>
                      <a:pt x="16159" y="15763"/>
                    </a:cubicBezTo>
                    <a:cubicBezTo>
                      <a:pt x="16001" y="15842"/>
                      <a:pt x="15921" y="15842"/>
                      <a:pt x="15842" y="15842"/>
                    </a:cubicBezTo>
                    <a:lnTo>
                      <a:pt x="15664" y="15842"/>
                    </a:lnTo>
                    <a:cubicBezTo>
                      <a:pt x="15763" y="15842"/>
                      <a:pt x="15842" y="15763"/>
                      <a:pt x="15921" y="15763"/>
                    </a:cubicBezTo>
                    <a:cubicBezTo>
                      <a:pt x="16001" y="15684"/>
                      <a:pt x="16080" y="15684"/>
                      <a:pt x="16159" y="15604"/>
                    </a:cubicBezTo>
                    <a:cubicBezTo>
                      <a:pt x="16080" y="15604"/>
                      <a:pt x="16001" y="15684"/>
                      <a:pt x="15921" y="15684"/>
                    </a:cubicBezTo>
                    <a:cubicBezTo>
                      <a:pt x="15842" y="15763"/>
                      <a:pt x="15763" y="15763"/>
                      <a:pt x="15664" y="15763"/>
                    </a:cubicBezTo>
                    <a:cubicBezTo>
                      <a:pt x="15585" y="15763"/>
                      <a:pt x="15585" y="15763"/>
                      <a:pt x="15506" y="15842"/>
                    </a:cubicBezTo>
                    <a:cubicBezTo>
                      <a:pt x="15506" y="15842"/>
                      <a:pt x="15426" y="15763"/>
                      <a:pt x="15347" y="15763"/>
                    </a:cubicBezTo>
                    <a:lnTo>
                      <a:pt x="15268" y="15763"/>
                    </a:lnTo>
                    <a:cubicBezTo>
                      <a:pt x="15426" y="15763"/>
                      <a:pt x="15506" y="15763"/>
                      <a:pt x="15664" y="15684"/>
                    </a:cubicBezTo>
                    <a:cubicBezTo>
                      <a:pt x="15842" y="15604"/>
                      <a:pt x="15921" y="15505"/>
                      <a:pt x="16080" y="15426"/>
                    </a:cubicBezTo>
                    <a:close/>
                    <a:moveTo>
                      <a:pt x="24912" y="15842"/>
                    </a:moveTo>
                    <a:cubicBezTo>
                      <a:pt x="24833" y="15842"/>
                      <a:pt x="24833" y="15921"/>
                      <a:pt x="24833" y="15921"/>
                    </a:cubicBezTo>
                    <a:lnTo>
                      <a:pt x="24912" y="15842"/>
                    </a:lnTo>
                    <a:close/>
                    <a:moveTo>
                      <a:pt x="30773" y="15684"/>
                    </a:moveTo>
                    <a:lnTo>
                      <a:pt x="30773" y="15842"/>
                    </a:lnTo>
                    <a:cubicBezTo>
                      <a:pt x="30853" y="15921"/>
                      <a:pt x="30853" y="15921"/>
                      <a:pt x="30932" y="15921"/>
                    </a:cubicBezTo>
                    <a:cubicBezTo>
                      <a:pt x="30932" y="15842"/>
                      <a:pt x="30853" y="15842"/>
                      <a:pt x="30853" y="15763"/>
                    </a:cubicBezTo>
                    <a:lnTo>
                      <a:pt x="30773" y="15684"/>
                    </a:lnTo>
                    <a:close/>
                    <a:moveTo>
                      <a:pt x="41029" y="15886"/>
                    </a:moveTo>
                    <a:cubicBezTo>
                      <a:pt x="41020" y="15886"/>
                      <a:pt x="41011" y="15895"/>
                      <a:pt x="41011" y="15921"/>
                    </a:cubicBezTo>
                    <a:cubicBezTo>
                      <a:pt x="41064" y="15921"/>
                      <a:pt x="41046" y="15886"/>
                      <a:pt x="41029" y="15886"/>
                    </a:cubicBezTo>
                    <a:close/>
                    <a:moveTo>
                      <a:pt x="18560" y="16000"/>
                    </a:moveTo>
                    <a:lnTo>
                      <a:pt x="18560" y="16000"/>
                    </a:lnTo>
                    <a:cubicBezTo>
                      <a:pt x="18558" y="16000"/>
                      <a:pt x="18557" y="16000"/>
                      <a:pt x="18555" y="16000"/>
                    </a:cubicBezTo>
                    <a:lnTo>
                      <a:pt x="18560" y="16000"/>
                    </a:lnTo>
                    <a:cubicBezTo>
                      <a:pt x="18560" y="16000"/>
                      <a:pt x="18560" y="16000"/>
                      <a:pt x="18560" y="16000"/>
                    </a:cubicBezTo>
                    <a:close/>
                    <a:moveTo>
                      <a:pt x="4278" y="15189"/>
                    </a:moveTo>
                    <a:cubicBezTo>
                      <a:pt x="4535" y="15268"/>
                      <a:pt x="4614" y="15505"/>
                      <a:pt x="4694" y="15684"/>
                    </a:cubicBezTo>
                    <a:cubicBezTo>
                      <a:pt x="4694" y="15842"/>
                      <a:pt x="4872" y="15921"/>
                      <a:pt x="5030" y="16099"/>
                    </a:cubicBezTo>
                    <a:cubicBezTo>
                      <a:pt x="4872" y="16000"/>
                      <a:pt x="4773" y="16000"/>
                      <a:pt x="4694" y="16000"/>
                    </a:cubicBezTo>
                    <a:cubicBezTo>
                      <a:pt x="4662" y="15979"/>
                      <a:pt x="4635" y="15952"/>
                      <a:pt x="4610" y="15921"/>
                    </a:cubicBezTo>
                    <a:lnTo>
                      <a:pt x="4610" y="15921"/>
                    </a:lnTo>
                    <a:cubicBezTo>
                      <a:pt x="4532" y="15918"/>
                      <a:pt x="4454" y="15842"/>
                      <a:pt x="4377" y="15842"/>
                    </a:cubicBezTo>
                    <a:cubicBezTo>
                      <a:pt x="4119" y="15763"/>
                      <a:pt x="3882" y="15684"/>
                      <a:pt x="3545" y="15505"/>
                    </a:cubicBezTo>
                    <a:cubicBezTo>
                      <a:pt x="3466" y="15505"/>
                      <a:pt x="3288" y="15426"/>
                      <a:pt x="3129" y="15347"/>
                    </a:cubicBezTo>
                    <a:cubicBezTo>
                      <a:pt x="3387" y="15347"/>
                      <a:pt x="3624" y="15268"/>
                      <a:pt x="3882" y="15268"/>
                    </a:cubicBezTo>
                    <a:cubicBezTo>
                      <a:pt x="4040" y="15268"/>
                      <a:pt x="4119" y="15426"/>
                      <a:pt x="4119" y="15505"/>
                    </a:cubicBezTo>
                    <a:cubicBezTo>
                      <a:pt x="4198" y="15684"/>
                      <a:pt x="4278" y="15763"/>
                      <a:pt x="4377" y="15842"/>
                    </a:cubicBezTo>
                    <a:cubicBezTo>
                      <a:pt x="4456" y="15842"/>
                      <a:pt x="4456" y="15763"/>
                      <a:pt x="4456" y="15763"/>
                    </a:cubicBezTo>
                    <a:cubicBezTo>
                      <a:pt x="4278" y="15763"/>
                      <a:pt x="4198" y="15505"/>
                      <a:pt x="4119" y="15426"/>
                    </a:cubicBezTo>
                    <a:cubicBezTo>
                      <a:pt x="4119" y="15347"/>
                      <a:pt x="4040" y="15268"/>
                      <a:pt x="3961" y="15268"/>
                    </a:cubicBezTo>
                    <a:cubicBezTo>
                      <a:pt x="4040" y="15189"/>
                      <a:pt x="4040" y="15189"/>
                      <a:pt x="4119" y="15189"/>
                    </a:cubicBezTo>
                    <a:close/>
                    <a:moveTo>
                      <a:pt x="25070" y="15921"/>
                    </a:moveTo>
                    <a:cubicBezTo>
                      <a:pt x="24991" y="16000"/>
                      <a:pt x="24991" y="16000"/>
                      <a:pt x="24991" y="16099"/>
                    </a:cubicBezTo>
                    <a:lnTo>
                      <a:pt x="25070" y="16000"/>
                    </a:lnTo>
                    <a:lnTo>
                      <a:pt x="25169" y="16000"/>
                    </a:lnTo>
                    <a:lnTo>
                      <a:pt x="25169" y="15921"/>
                    </a:lnTo>
                    <a:close/>
                    <a:moveTo>
                      <a:pt x="4456" y="15189"/>
                    </a:moveTo>
                    <a:cubicBezTo>
                      <a:pt x="4773" y="15189"/>
                      <a:pt x="4951" y="15426"/>
                      <a:pt x="5030" y="15684"/>
                    </a:cubicBezTo>
                    <a:cubicBezTo>
                      <a:pt x="5109" y="15842"/>
                      <a:pt x="5189" y="16000"/>
                      <a:pt x="5268" y="16179"/>
                    </a:cubicBezTo>
                    <a:cubicBezTo>
                      <a:pt x="5268" y="16179"/>
                      <a:pt x="5189" y="16179"/>
                      <a:pt x="5109" y="16099"/>
                    </a:cubicBezTo>
                    <a:cubicBezTo>
                      <a:pt x="4872" y="15921"/>
                      <a:pt x="4773" y="15763"/>
                      <a:pt x="4614" y="15505"/>
                    </a:cubicBezTo>
                    <a:cubicBezTo>
                      <a:pt x="4614" y="15347"/>
                      <a:pt x="4535" y="15189"/>
                      <a:pt x="4377" y="15189"/>
                    </a:cubicBezTo>
                    <a:close/>
                    <a:moveTo>
                      <a:pt x="36061" y="14119"/>
                    </a:moveTo>
                    <a:cubicBezTo>
                      <a:pt x="35645" y="14693"/>
                      <a:pt x="34892" y="15010"/>
                      <a:pt x="34397" y="15426"/>
                    </a:cubicBezTo>
                    <a:cubicBezTo>
                      <a:pt x="34072" y="15627"/>
                      <a:pt x="33856" y="15925"/>
                      <a:pt x="33739" y="16235"/>
                    </a:cubicBezTo>
                    <a:lnTo>
                      <a:pt x="33739" y="16235"/>
                    </a:lnTo>
                    <a:cubicBezTo>
                      <a:pt x="33895" y="15861"/>
                      <a:pt x="34235" y="15557"/>
                      <a:pt x="34575" y="15347"/>
                    </a:cubicBezTo>
                    <a:cubicBezTo>
                      <a:pt x="35150" y="14931"/>
                      <a:pt x="35724" y="14693"/>
                      <a:pt x="36140" y="14119"/>
                    </a:cubicBezTo>
                    <a:close/>
                    <a:moveTo>
                      <a:pt x="18555" y="16000"/>
                    </a:moveTo>
                    <a:cubicBezTo>
                      <a:pt x="18555" y="16002"/>
                      <a:pt x="18555" y="16004"/>
                      <a:pt x="18555" y="16006"/>
                    </a:cubicBezTo>
                    <a:lnTo>
                      <a:pt x="18555" y="16006"/>
                    </a:lnTo>
                    <a:cubicBezTo>
                      <a:pt x="18555" y="16006"/>
                      <a:pt x="18555" y="16006"/>
                      <a:pt x="18555" y="16006"/>
                    </a:cubicBezTo>
                    <a:lnTo>
                      <a:pt x="18555" y="16006"/>
                    </a:lnTo>
                    <a:cubicBezTo>
                      <a:pt x="18555" y="16102"/>
                      <a:pt x="18557" y="16180"/>
                      <a:pt x="18634" y="16258"/>
                    </a:cubicBezTo>
                    <a:lnTo>
                      <a:pt x="18634" y="16000"/>
                    </a:lnTo>
                    <a:lnTo>
                      <a:pt x="18560" y="16000"/>
                    </a:lnTo>
                    <a:cubicBezTo>
                      <a:pt x="18558" y="16002"/>
                      <a:pt x="18557" y="16004"/>
                      <a:pt x="18555" y="16006"/>
                    </a:cubicBezTo>
                    <a:lnTo>
                      <a:pt x="18555" y="16006"/>
                    </a:lnTo>
                    <a:cubicBezTo>
                      <a:pt x="18555" y="16004"/>
                      <a:pt x="18555" y="16002"/>
                      <a:pt x="18555" y="16000"/>
                    </a:cubicBezTo>
                    <a:close/>
                    <a:moveTo>
                      <a:pt x="42734" y="9070"/>
                    </a:moveTo>
                    <a:cubicBezTo>
                      <a:pt x="42081" y="9565"/>
                      <a:pt x="41506" y="10159"/>
                      <a:pt x="40912" y="10812"/>
                    </a:cubicBezTo>
                    <a:cubicBezTo>
                      <a:pt x="40529" y="11215"/>
                      <a:pt x="40201" y="11617"/>
                      <a:pt x="39875" y="12002"/>
                    </a:cubicBezTo>
                    <a:lnTo>
                      <a:pt x="39875" y="12002"/>
                    </a:lnTo>
                    <a:cubicBezTo>
                      <a:pt x="39854" y="12074"/>
                      <a:pt x="39819" y="12146"/>
                      <a:pt x="39764" y="12218"/>
                    </a:cubicBezTo>
                    <a:cubicBezTo>
                      <a:pt x="39605" y="12456"/>
                      <a:pt x="39427" y="12634"/>
                      <a:pt x="39269" y="12872"/>
                    </a:cubicBezTo>
                    <a:cubicBezTo>
                      <a:pt x="39269" y="12713"/>
                      <a:pt x="39269" y="12456"/>
                      <a:pt x="39189" y="12297"/>
                    </a:cubicBezTo>
                    <a:cubicBezTo>
                      <a:pt x="39189" y="12218"/>
                      <a:pt x="39110" y="12040"/>
                      <a:pt x="39110" y="11881"/>
                    </a:cubicBezTo>
                    <a:lnTo>
                      <a:pt x="39110" y="11723"/>
                    </a:lnTo>
                    <a:lnTo>
                      <a:pt x="39110" y="11545"/>
                    </a:lnTo>
                    <a:cubicBezTo>
                      <a:pt x="39031" y="11644"/>
                      <a:pt x="39031" y="11644"/>
                      <a:pt x="39031" y="11723"/>
                    </a:cubicBezTo>
                    <a:lnTo>
                      <a:pt x="39031" y="11881"/>
                    </a:lnTo>
                    <a:cubicBezTo>
                      <a:pt x="39110" y="12040"/>
                      <a:pt x="39110" y="12139"/>
                      <a:pt x="39110" y="12297"/>
                    </a:cubicBezTo>
                    <a:cubicBezTo>
                      <a:pt x="39189" y="12535"/>
                      <a:pt x="39269" y="12713"/>
                      <a:pt x="39269" y="12951"/>
                    </a:cubicBezTo>
                    <a:cubicBezTo>
                      <a:pt x="39189" y="13030"/>
                      <a:pt x="39110" y="13129"/>
                      <a:pt x="39031" y="13208"/>
                    </a:cubicBezTo>
                    <a:cubicBezTo>
                      <a:pt x="39189" y="12872"/>
                      <a:pt x="39031" y="12456"/>
                      <a:pt x="38932" y="12139"/>
                    </a:cubicBezTo>
                    <a:lnTo>
                      <a:pt x="38932" y="11307"/>
                    </a:lnTo>
                    <a:cubicBezTo>
                      <a:pt x="39031" y="11149"/>
                      <a:pt x="39031" y="11050"/>
                      <a:pt x="39110" y="10891"/>
                    </a:cubicBezTo>
                    <a:cubicBezTo>
                      <a:pt x="39189" y="10733"/>
                      <a:pt x="39269" y="10654"/>
                      <a:pt x="39348" y="10555"/>
                    </a:cubicBezTo>
                    <a:lnTo>
                      <a:pt x="39348" y="10555"/>
                    </a:lnTo>
                    <a:cubicBezTo>
                      <a:pt x="39110" y="10654"/>
                      <a:pt x="39031" y="10891"/>
                      <a:pt x="38932" y="11149"/>
                    </a:cubicBezTo>
                    <a:cubicBezTo>
                      <a:pt x="38853" y="11386"/>
                      <a:pt x="38853" y="11644"/>
                      <a:pt x="38853" y="11881"/>
                    </a:cubicBezTo>
                    <a:cubicBezTo>
                      <a:pt x="38853" y="12139"/>
                      <a:pt x="38932" y="12456"/>
                      <a:pt x="39031" y="12713"/>
                    </a:cubicBezTo>
                    <a:cubicBezTo>
                      <a:pt x="39031" y="13030"/>
                      <a:pt x="39031" y="13367"/>
                      <a:pt x="38853" y="13525"/>
                    </a:cubicBezTo>
                    <a:cubicBezTo>
                      <a:pt x="38853" y="13525"/>
                      <a:pt x="38853" y="13525"/>
                      <a:pt x="38853" y="13525"/>
                    </a:cubicBezTo>
                    <a:lnTo>
                      <a:pt x="38853" y="13525"/>
                    </a:lnTo>
                    <a:cubicBezTo>
                      <a:pt x="38822" y="13563"/>
                      <a:pt x="38815" y="13587"/>
                      <a:pt x="38818" y="13601"/>
                    </a:cubicBezTo>
                    <a:lnTo>
                      <a:pt x="38818" y="13601"/>
                    </a:lnTo>
                    <a:cubicBezTo>
                      <a:pt x="38750" y="13748"/>
                      <a:pt x="38683" y="13873"/>
                      <a:pt x="38615" y="13941"/>
                    </a:cubicBezTo>
                    <a:cubicBezTo>
                      <a:pt x="38694" y="13783"/>
                      <a:pt x="38615" y="13525"/>
                      <a:pt x="38536" y="13367"/>
                    </a:cubicBezTo>
                    <a:cubicBezTo>
                      <a:pt x="38437" y="13129"/>
                      <a:pt x="38358" y="12951"/>
                      <a:pt x="38278" y="12792"/>
                    </a:cubicBezTo>
                    <a:cubicBezTo>
                      <a:pt x="38278" y="12634"/>
                      <a:pt x="38278" y="12377"/>
                      <a:pt x="38199" y="12218"/>
                    </a:cubicBezTo>
                    <a:lnTo>
                      <a:pt x="38199" y="12218"/>
                    </a:lnTo>
                    <a:cubicBezTo>
                      <a:pt x="38199" y="12535"/>
                      <a:pt x="38278" y="12872"/>
                      <a:pt x="38358" y="13208"/>
                    </a:cubicBezTo>
                    <a:cubicBezTo>
                      <a:pt x="38536" y="13525"/>
                      <a:pt x="38694" y="13862"/>
                      <a:pt x="38536" y="14119"/>
                    </a:cubicBezTo>
                    <a:cubicBezTo>
                      <a:pt x="38536" y="14198"/>
                      <a:pt x="38536" y="14198"/>
                      <a:pt x="38437" y="14198"/>
                    </a:cubicBezTo>
                    <a:lnTo>
                      <a:pt x="38437" y="14357"/>
                    </a:lnTo>
                    <a:cubicBezTo>
                      <a:pt x="38358" y="13862"/>
                      <a:pt x="38120" y="13446"/>
                      <a:pt x="37942" y="12951"/>
                    </a:cubicBezTo>
                    <a:cubicBezTo>
                      <a:pt x="37783" y="12456"/>
                      <a:pt x="37625" y="11724"/>
                      <a:pt x="38120" y="11229"/>
                    </a:cubicBezTo>
                    <a:lnTo>
                      <a:pt x="38120" y="11229"/>
                    </a:lnTo>
                    <a:cubicBezTo>
                      <a:pt x="37704" y="11644"/>
                      <a:pt x="37704" y="12218"/>
                      <a:pt x="37783" y="12713"/>
                    </a:cubicBezTo>
                    <a:cubicBezTo>
                      <a:pt x="38041" y="13287"/>
                      <a:pt x="38358" y="13862"/>
                      <a:pt x="38358" y="14436"/>
                    </a:cubicBezTo>
                    <a:cubicBezTo>
                      <a:pt x="38278" y="14515"/>
                      <a:pt x="38278" y="14614"/>
                      <a:pt x="38199" y="14693"/>
                    </a:cubicBezTo>
                    <a:lnTo>
                      <a:pt x="38199" y="14278"/>
                    </a:lnTo>
                    <a:cubicBezTo>
                      <a:pt x="38120" y="14020"/>
                      <a:pt x="37942" y="13783"/>
                      <a:pt x="37863" y="13525"/>
                    </a:cubicBezTo>
                    <a:cubicBezTo>
                      <a:pt x="37625" y="13030"/>
                      <a:pt x="37288" y="12377"/>
                      <a:pt x="37546" y="11802"/>
                    </a:cubicBezTo>
                    <a:lnTo>
                      <a:pt x="37546" y="11802"/>
                    </a:lnTo>
                    <a:cubicBezTo>
                      <a:pt x="37288" y="12297"/>
                      <a:pt x="37447" y="12872"/>
                      <a:pt x="37704" y="13287"/>
                    </a:cubicBezTo>
                    <a:cubicBezTo>
                      <a:pt x="37783" y="13624"/>
                      <a:pt x="37942" y="13862"/>
                      <a:pt x="38041" y="14198"/>
                    </a:cubicBezTo>
                    <a:cubicBezTo>
                      <a:pt x="38120" y="14278"/>
                      <a:pt x="38120" y="14436"/>
                      <a:pt x="38120" y="14614"/>
                    </a:cubicBezTo>
                    <a:lnTo>
                      <a:pt x="38120" y="14931"/>
                    </a:lnTo>
                    <a:cubicBezTo>
                      <a:pt x="38120" y="15010"/>
                      <a:pt x="38041" y="15010"/>
                      <a:pt x="38041" y="15109"/>
                    </a:cubicBezTo>
                    <a:cubicBezTo>
                      <a:pt x="38041" y="14773"/>
                      <a:pt x="38041" y="14515"/>
                      <a:pt x="37863" y="14278"/>
                    </a:cubicBezTo>
                    <a:cubicBezTo>
                      <a:pt x="37704" y="13862"/>
                      <a:pt x="37447" y="13525"/>
                      <a:pt x="37288" y="13129"/>
                    </a:cubicBezTo>
                    <a:lnTo>
                      <a:pt x="37288" y="13129"/>
                    </a:lnTo>
                    <a:cubicBezTo>
                      <a:pt x="37368" y="13525"/>
                      <a:pt x="37625" y="13862"/>
                      <a:pt x="37783" y="14198"/>
                    </a:cubicBezTo>
                    <a:cubicBezTo>
                      <a:pt x="37863" y="14357"/>
                      <a:pt x="37942" y="14614"/>
                      <a:pt x="37942" y="14773"/>
                    </a:cubicBezTo>
                    <a:lnTo>
                      <a:pt x="37942" y="15268"/>
                    </a:lnTo>
                    <a:lnTo>
                      <a:pt x="37942" y="15347"/>
                    </a:lnTo>
                    <a:cubicBezTo>
                      <a:pt x="37863" y="15010"/>
                      <a:pt x="37704" y="14693"/>
                      <a:pt x="37546" y="14515"/>
                    </a:cubicBezTo>
                    <a:cubicBezTo>
                      <a:pt x="37288" y="14119"/>
                      <a:pt x="36872" y="13703"/>
                      <a:pt x="36952" y="13129"/>
                    </a:cubicBezTo>
                    <a:lnTo>
                      <a:pt x="36872" y="13129"/>
                    </a:lnTo>
                    <a:cubicBezTo>
                      <a:pt x="36872" y="13525"/>
                      <a:pt x="37051" y="13941"/>
                      <a:pt x="37288" y="14278"/>
                    </a:cubicBezTo>
                    <a:cubicBezTo>
                      <a:pt x="37447" y="14436"/>
                      <a:pt x="37625" y="14693"/>
                      <a:pt x="37704" y="14931"/>
                    </a:cubicBezTo>
                    <a:cubicBezTo>
                      <a:pt x="37783" y="15010"/>
                      <a:pt x="37783" y="15189"/>
                      <a:pt x="37863" y="15268"/>
                    </a:cubicBezTo>
                    <a:lnTo>
                      <a:pt x="37863" y="15505"/>
                    </a:lnTo>
                    <a:cubicBezTo>
                      <a:pt x="37783" y="15604"/>
                      <a:pt x="37783" y="15684"/>
                      <a:pt x="37704" y="15763"/>
                    </a:cubicBezTo>
                    <a:cubicBezTo>
                      <a:pt x="37783" y="15604"/>
                      <a:pt x="37704" y="15347"/>
                      <a:pt x="37625" y="15189"/>
                    </a:cubicBezTo>
                    <a:cubicBezTo>
                      <a:pt x="37546" y="14931"/>
                      <a:pt x="37368" y="14693"/>
                      <a:pt x="37209" y="14436"/>
                    </a:cubicBezTo>
                    <a:lnTo>
                      <a:pt x="37209" y="14436"/>
                    </a:lnTo>
                    <a:cubicBezTo>
                      <a:pt x="37288" y="14693"/>
                      <a:pt x="37447" y="14931"/>
                      <a:pt x="37546" y="15189"/>
                    </a:cubicBezTo>
                    <a:cubicBezTo>
                      <a:pt x="37625" y="15347"/>
                      <a:pt x="37704" y="15604"/>
                      <a:pt x="37704" y="15842"/>
                    </a:cubicBezTo>
                    <a:cubicBezTo>
                      <a:pt x="37704" y="15921"/>
                      <a:pt x="37704" y="15921"/>
                      <a:pt x="37625" y="15921"/>
                    </a:cubicBezTo>
                    <a:cubicBezTo>
                      <a:pt x="37625" y="15684"/>
                      <a:pt x="37447" y="15426"/>
                      <a:pt x="37288" y="15189"/>
                    </a:cubicBezTo>
                    <a:lnTo>
                      <a:pt x="37209" y="15189"/>
                    </a:lnTo>
                    <a:cubicBezTo>
                      <a:pt x="37368" y="15426"/>
                      <a:pt x="37546" y="15763"/>
                      <a:pt x="37625" y="16000"/>
                    </a:cubicBezTo>
                    <a:cubicBezTo>
                      <a:pt x="37625" y="16099"/>
                      <a:pt x="37546" y="16179"/>
                      <a:pt x="37546" y="16258"/>
                    </a:cubicBezTo>
                    <a:cubicBezTo>
                      <a:pt x="37546" y="16179"/>
                      <a:pt x="37546" y="16179"/>
                      <a:pt x="37447" y="16099"/>
                    </a:cubicBezTo>
                    <a:cubicBezTo>
                      <a:pt x="37447" y="15921"/>
                      <a:pt x="37368" y="15763"/>
                      <a:pt x="37209" y="15684"/>
                    </a:cubicBezTo>
                    <a:cubicBezTo>
                      <a:pt x="37130" y="15505"/>
                      <a:pt x="36952" y="15426"/>
                      <a:pt x="36793" y="15268"/>
                    </a:cubicBezTo>
                    <a:cubicBezTo>
                      <a:pt x="36793" y="15189"/>
                      <a:pt x="36714" y="15109"/>
                      <a:pt x="36714" y="15010"/>
                    </a:cubicBezTo>
                    <a:cubicBezTo>
                      <a:pt x="36793" y="14357"/>
                      <a:pt x="36793" y="13703"/>
                      <a:pt x="36714" y="13129"/>
                    </a:cubicBezTo>
                    <a:cubicBezTo>
                      <a:pt x="36635" y="12951"/>
                      <a:pt x="36635" y="12792"/>
                      <a:pt x="36556" y="12634"/>
                    </a:cubicBezTo>
                    <a:cubicBezTo>
                      <a:pt x="36635" y="12535"/>
                      <a:pt x="36635" y="12456"/>
                      <a:pt x="36714" y="12297"/>
                    </a:cubicBezTo>
                    <a:cubicBezTo>
                      <a:pt x="36793" y="12218"/>
                      <a:pt x="36872" y="12040"/>
                      <a:pt x="36952" y="11961"/>
                    </a:cubicBezTo>
                    <a:cubicBezTo>
                      <a:pt x="37130" y="11723"/>
                      <a:pt x="37368" y="11545"/>
                      <a:pt x="37546" y="11307"/>
                    </a:cubicBezTo>
                    <a:cubicBezTo>
                      <a:pt x="39110" y="10159"/>
                      <a:pt x="41090" y="9980"/>
                      <a:pt x="42734" y="9070"/>
                    </a:cubicBezTo>
                    <a:close/>
                    <a:moveTo>
                      <a:pt x="18397" y="16179"/>
                    </a:moveTo>
                    <a:cubicBezTo>
                      <a:pt x="18341" y="16179"/>
                      <a:pt x="18286" y="16217"/>
                      <a:pt x="18197" y="16268"/>
                    </a:cubicBezTo>
                    <a:lnTo>
                      <a:pt x="18197" y="16268"/>
                    </a:lnTo>
                    <a:cubicBezTo>
                      <a:pt x="18271" y="16244"/>
                      <a:pt x="18351" y="16225"/>
                      <a:pt x="18397" y="16179"/>
                    </a:cubicBezTo>
                    <a:close/>
                    <a:moveTo>
                      <a:pt x="4872" y="15109"/>
                    </a:moveTo>
                    <a:cubicBezTo>
                      <a:pt x="5189" y="15268"/>
                      <a:pt x="5446" y="15426"/>
                      <a:pt x="5604" y="15763"/>
                    </a:cubicBezTo>
                    <a:cubicBezTo>
                      <a:pt x="5684" y="15921"/>
                      <a:pt x="5684" y="16179"/>
                      <a:pt x="5862" y="16337"/>
                    </a:cubicBezTo>
                    <a:cubicBezTo>
                      <a:pt x="5684" y="16337"/>
                      <a:pt x="5604" y="16258"/>
                      <a:pt x="5446" y="16258"/>
                    </a:cubicBezTo>
                    <a:lnTo>
                      <a:pt x="5446" y="16179"/>
                    </a:lnTo>
                    <a:cubicBezTo>
                      <a:pt x="5189" y="16099"/>
                      <a:pt x="5109" y="15684"/>
                      <a:pt x="4951" y="15426"/>
                    </a:cubicBezTo>
                    <a:cubicBezTo>
                      <a:pt x="4872" y="15347"/>
                      <a:pt x="4773" y="15189"/>
                      <a:pt x="4535" y="15189"/>
                    </a:cubicBezTo>
                    <a:cubicBezTo>
                      <a:pt x="4694" y="15109"/>
                      <a:pt x="4773" y="15109"/>
                      <a:pt x="4872" y="15109"/>
                    </a:cubicBezTo>
                    <a:close/>
                    <a:moveTo>
                      <a:pt x="18197" y="16268"/>
                    </a:moveTo>
                    <a:cubicBezTo>
                      <a:pt x="18151" y="16282"/>
                      <a:pt x="18107" y="16299"/>
                      <a:pt x="18075" y="16324"/>
                    </a:cubicBezTo>
                    <a:lnTo>
                      <a:pt x="18075" y="16324"/>
                    </a:lnTo>
                    <a:cubicBezTo>
                      <a:pt x="18070" y="16328"/>
                      <a:pt x="18065" y="16333"/>
                      <a:pt x="18060" y="16337"/>
                    </a:cubicBezTo>
                    <a:cubicBezTo>
                      <a:pt x="18114" y="16313"/>
                      <a:pt x="18158" y="16289"/>
                      <a:pt x="18197" y="16268"/>
                    </a:cubicBezTo>
                    <a:close/>
                    <a:moveTo>
                      <a:pt x="18555" y="16006"/>
                    </a:moveTo>
                    <a:cubicBezTo>
                      <a:pt x="18475" y="16096"/>
                      <a:pt x="18375" y="16222"/>
                      <a:pt x="18318" y="16337"/>
                    </a:cubicBezTo>
                    <a:cubicBezTo>
                      <a:pt x="18397" y="16337"/>
                      <a:pt x="18397" y="16258"/>
                      <a:pt x="18476" y="16179"/>
                    </a:cubicBezTo>
                    <a:cubicBezTo>
                      <a:pt x="18476" y="16101"/>
                      <a:pt x="18552" y="16099"/>
                      <a:pt x="18555" y="16006"/>
                    </a:cubicBezTo>
                    <a:close/>
                    <a:moveTo>
                      <a:pt x="34866" y="16381"/>
                    </a:moveTo>
                    <a:cubicBezTo>
                      <a:pt x="34857" y="16381"/>
                      <a:pt x="34839" y="16390"/>
                      <a:pt x="34813" y="16416"/>
                    </a:cubicBezTo>
                    <a:cubicBezTo>
                      <a:pt x="34866" y="16416"/>
                      <a:pt x="34883" y="16381"/>
                      <a:pt x="34866" y="16381"/>
                    </a:cubicBezTo>
                    <a:close/>
                    <a:moveTo>
                      <a:pt x="25664" y="16416"/>
                    </a:moveTo>
                    <a:lnTo>
                      <a:pt x="25565" y="16495"/>
                    </a:lnTo>
                    <a:lnTo>
                      <a:pt x="25664" y="16495"/>
                    </a:lnTo>
                    <a:lnTo>
                      <a:pt x="25744" y="16416"/>
                    </a:lnTo>
                    <a:close/>
                    <a:moveTo>
                      <a:pt x="33739" y="16235"/>
                    </a:moveTo>
                    <a:lnTo>
                      <a:pt x="33739" y="16235"/>
                    </a:lnTo>
                    <a:cubicBezTo>
                      <a:pt x="33705" y="16318"/>
                      <a:pt x="33679" y="16405"/>
                      <a:pt x="33664" y="16495"/>
                    </a:cubicBezTo>
                    <a:cubicBezTo>
                      <a:pt x="33682" y="16409"/>
                      <a:pt x="33707" y="16322"/>
                      <a:pt x="33739" y="16235"/>
                    </a:cubicBezTo>
                    <a:close/>
                    <a:moveTo>
                      <a:pt x="25902" y="16495"/>
                    </a:moveTo>
                    <a:cubicBezTo>
                      <a:pt x="25823" y="16495"/>
                      <a:pt x="25823" y="16495"/>
                      <a:pt x="25823" y="16594"/>
                    </a:cubicBezTo>
                    <a:cubicBezTo>
                      <a:pt x="25823" y="16594"/>
                      <a:pt x="25902" y="16594"/>
                      <a:pt x="25902" y="16495"/>
                    </a:cubicBezTo>
                    <a:close/>
                    <a:moveTo>
                      <a:pt x="25823" y="16594"/>
                    </a:moveTo>
                    <a:cubicBezTo>
                      <a:pt x="25744" y="16594"/>
                      <a:pt x="25744" y="16594"/>
                      <a:pt x="25744" y="16674"/>
                    </a:cubicBezTo>
                    <a:lnTo>
                      <a:pt x="25823" y="16594"/>
                    </a:lnTo>
                    <a:close/>
                    <a:moveTo>
                      <a:pt x="36714" y="15109"/>
                    </a:moveTo>
                    <a:lnTo>
                      <a:pt x="36714" y="15189"/>
                    </a:lnTo>
                    <a:cubicBezTo>
                      <a:pt x="36793" y="15347"/>
                      <a:pt x="36952" y="15426"/>
                      <a:pt x="37051" y="15604"/>
                    </a:cubicBezTo>
                    <a:cubicBezTo>
                      <a:pt x="37209" y="15763"/>
                      <a:pt x="37288" y="15842"/>
                      <a:pt x="37368" y="16000"/>
                    </a:cubicBezTo>
                    <a:cubicBezTo>
                      <a:pt x="37447" y="16099"/>
                      <a:pt x="37447" y="16179"/>
                      <a:pt x="37447" y="16258"/>
                    </a:cubicBezTo>
                    <a:lnTo>
                      <a:pt x="37447" y="16416"/>
                    </a:lnTo>
                    <a:cubicBezTo>
                      <a:pt x="37447" y="16495"/>
                      <a:pt x="37368" y="16594"/>
                      <a:pt x="37368" y="16674"/>
                    </a:cubicBezTo>
                    <a:cubicBezTo>
                      <a:pt x="37368" y="16495"/>
                      <a:pt x="37209" y="16258"/>
                      <a:pt x="37130" y="16179"/>
                    </a:cubicBezTo>
                    <a:cubicBezTo>
                      <a:pt x="36952" y="15921"/>
                      <a:pt x="36714" y="15684"/>
                      <a:pt x="36635" y="15426"/>
                    </a:cubicBezTo>
                    <a:cubicBezTo>
                      <a:pt x="36635" y="15347"/>
                      <a:pt x="36635" y="15189"/>
                      <a:pt x="36714" y="15109"/>
                    </a:cubicBezTo>
                    <a:close/>
                    <a:moveTo>
                      <a:pt x="3129" y="15426"/>
                    </a:moveTo>
                    <a:lnTo>
                      <a:pt x="3129" y="15426"/>
                    </a:lnTo>
                    <a:cubicBezTo>
                      <a:pt x="3288" y="15505"/>
                      <a:pt x="3466" y="15604"/>
                      <a:pt x="3624" y="15604"/>
                    </a:cubicBezTo>
                    <a:cubicBezTo>
                      <a:pt x="3961" y="15763"/>
                      <a:pt x="4198" y="15842"/>
                      <a:pt x="4535" y="16000"/>
                    </a:cubicBezTo>
                    <a:cubicBezTo>
                      <a:pt x="4614" y="16000"/>
                      <a:pt x="4694" y="16000"/>
                      <a:pt x="4773" y="16099"/>
                    </a:cubicBezTo>
                    <a:lnTo>
                      <a:pt x="4951" y="16099"/>
                    </a:lnTo>
                    <a:cubicBezTo>
                      <a:pt x="5189" y="16179"/>
                      <a:pt x="5525" y="16337"/>
                      <a:pt x="5763" y="16416"/>
                    </a:cubicBezTo>
                    <a:cubicBezTo>
                      <a:pt x="5604" y="16416"/>
                      <a:pt x="5525" y="16495"/>
                      <a:pt x="5367" y="16594"/>
                    </a:cubicBezTo>
                    <a:cubicBezTo>
                      <a:pt x="5189" y="16674"/>
                      <a:pt x="5030" y="16674"/>
                      <a:pt x="4872" y="16753"/>
                    </a:cubicBezTo>
                    <a:cubicBezTo>
                      <a:pt x="4614" y="16594"/>
                      <a:pt x="4456" y="16495"/>
                      <a:pt x="4198" y="16337"/>
                    </a:cubicBezTo>
                    <a:cubicBezTo>
                      <a:pt x="4377" y="16337"/>
                      <a:pt x="4456" y="16258"/>
                      <a:pt x="4535" y="16258"/>
                    </a:cubicBezTo>
                    <a:cubicBezTo>
                      <a:pt x="4614" y="16179"/>
                      <a:pt x="4694" y="16179"/>
                      <a:pt x="4773" y="16099"/>
                    </a:cubicBezTo>
                    <a:cubicBezTo>
                      <a:pt x="4694" y="16099"/>
                      <a:pt x="4614" y="16099"/>
                      <a:pt x="4535" y="16179"/>
                    </a:cubicBezTo>
                    <a:cubicBezTo>
                      <a:pt x="4456" y="16179"/>
                      <a:pt x="4377" y="16258"/>
                      <a:pt x="4278" y="16258"/>
                    </a:cubicBezTo>
                    <a:lnTo>
                      <a:pt x="4198" y="16258"/>
                    </a:lnTo>
                    <a:cubicBezTo>
                      <a:pt x="3783" y="16000"/>
                      <a:pt x="3466" y="15763"/>
                      <a:pt x="3129" y="15426"/>
                    </a:cubicBezTo>
                    <a:close/>
                    <a:moveTo>
                      <a:pt x="5446" y="15109"/>
                    </a:moveTo>
                    <a:cubicBezTo>
                      <a:pt x="5862" y="15189"/>
                      <a:pt x="6020" y="15604"/>
                      <a:pt x="6099" y="15921"/>
                    </a:cubicBezTo>
                    <a:cubicBezTo>
                      <a:pt x="6179" y="16099"/>
                      <a:pt x="6357" y="16416"/>
                      <a:pt x="6515" y="16495"/>
                    </a:cubicBezTo>
                    <a:cubicBezTo>
                      <a:pt x="6357" y="16495"/>
                      <a:pt x="6179" y="16416"/>
                      <a:pt x="6020" y="16416"/>
                    </a:cubicBezTo>
                    <a:cubicBezTo>
                      <a:pt x="6020" y="16495"/>
                      <a:pt x="6099" y="16495"/>
                      <a:pt x="6099" y="16495"/>
                    </a:cubicBezTo>
                    <a:cubicBezTo>
                      <a:pt x="5941" y="16495"/>
                      <a:pt x="5862" y="16495"/>
                      <a:pt x="5684" y="16594"/>
                    </a:cubicBezTo>
                    <a:cubicBezTo>
                      <a:pt x="5446" y="16674"/>
                      <a:pt x="5268" y="16832"/>
                      <a:pt x="5109" y="16832"/>
                    </a:cubicBezTo>
                    <a:cubicBezTo>
                      <a:pt x="5030" y="16832"/>
                      <a:pt x="5030" y="16832"/>
                      <a:pt x="4951" y="16753"/>
                    </a:cubicBezTo>
                    <a:cubicBezTo>
                      <a:pt x="5109" y="16753"/>
                      <a:pt x="5189" y="16674"/>
                      <a:pt x="5268" y="16674"/>
                    </a:cubicBezTo>
                    <a:cubicBezTo>
                      <a:pt x="5446" y="16594"/>
                      <a:pt x="5525" y="16495"/>
                      <a:pt x="5604" y="16495"/>
                    </a:cubicBezTo>
                    <a:cubicBezTo>
                      <a:pt x="5684" y="16416"/>
                      <a:pt x="5763" y="16416"/>
                      <a:pt x="5941" y="16416"/>
                    </a:cubicBezTo>
                    <a:lnTo>
                      <a:pt x="5941" y="16495"/>
                    </a:lnTo>
                    <a:cubicBezTo>
                      <a:pt x="5941" y="16495"/>
                      <a:pt x="6020" y="16495"/>
                      <a:pt x="6020" y="16416"/>
                    </a:cubicBezTo>
                    <a:cubicBezTo>
                      <a:pt x="6020" y="16416"/>
                      <a:pt x="5941" y="16416"/>
                      <a:pt x="5941" y="16337"/>
                    </a:cubicBezTo>
                    <a:cubicBezTo>
                      <a:pt x="5763" y="16179"/>
                      <a:pt x="5763" y="15842"/>
                      <a:pt x="5604" y="15604"/>
                    </a:cubicBezTo>
                    <a:cubicBezTo>
                      <a:pt x="5446" y="15347"/>
                      <a:pt x="5189" y="15189"/>
                      <a:pt x="4951" y="15109"/>
                    </a:cubicBezTo>
                    <a:close/>
                    <a:moveTo>
                      <a:pt x="36556" y="15505"/>
                    </a:moveTo>
                    <a:cubicBezTo>
                      <a:pt x="36714" y="15684"/>
                      <a:pt x="36872" y="15921"/>
                      <a:pt x="37051" y="16099"/>
                    </a:cubicBezTo>
                    <a:cubicBezTo>
                      <a:pt x="37130" y="16179"/>
                      <a:pt x="37209" y="16337"/>
                      <a:pt x="37209" y="16416"/>
                    </a:cubicBezTo>
                    <a:cubicBezTo>
                      <a:pt x="37288" y="16594"/>
                      <a:pt x="37288" y="16674"/>
                      <a:pt x="37288" y="16832"/>
                    </a:cubicBezTo>
                    <a:lnTo>
                      <a:pt x="37288" y="16911"/>
                    </a:lnTo>
                    <a:cubicBezTo>
                      <a:pt x="37209" y="16416"/>
                      <a:pt x="36635" y="16179"/>
                      <a:pt x="36556" y="15763"/>
                    </a:cubicBezTo>
                    <a:lnTo>
                      <a:pt x="36556" y="15505"/>
                    </a:lnTo>
                    <a:close/>
                    <a:moveTo>
                      <a:pt x="7279" y="15278"/>
                    </a:moveTo>
                    <a:lnTo>
                      <a:pt x="7279" y="15278"/>
                    </a:lnTo>
                    <a:cubicBezTo>
                      <a:pt x="7401" y="15364"/>
                      <a:pt x="7473" y="15479"/>
                      <a:pt x="7585" y="15604"/>
                    </a:cubicBezTo>
                    <a:cubicBezTo>
                      <a:pt x="7664" y="15763"/>
                      <a:pt x="7743" y="16000"/>
                      <a:pt x="7743" y="16179"/>
                    </a:cubicBezTo>
                    <a:cubicBezTo>
                      <a:pt x="7842" y="16495"/>
                      <a:pt x="7842" y="16752"/>
                      <a:pt x="8079" y="16990"/>
                    </a:cubicBezTo>
                    <a:lnTo>
                      <a:pt x="8079" y="16990"/>
                    </a:lnTo>
                    <a:cubicBezTo>
                      <a:pt x="7855" y="16660"/>
                      <a:pt x="7904" y="16226"/>
                      <a:pt x="7743" y="15921"/>
                    </a:cubicBezTo>
                    <a:cubicBezTo>
                      <a:pt x="7667" y="15693"/>
                      <a:pt x="7518" y="15374"/>
                      <a:pt x="7279" y="15278"/>
                    </a:cubicBezTo>
                    <a:close/>
                    <a:moveTo>
                      <a:pt x="26397" y="16991"/>
                    </a:moveTo>
                    <a:lnTo>
                      <a:pt x="26318" y="17090"/>
                    </a:lnTo>
                    <a:lnTo>
                      <a:pt x="26397" y="17090"/>
                    </a:lnTo>
                    <a:cubicBezTo>
                      <a:pt x="26397" y="16991"/>
                      <a:pt x="26397" y="16991"/>
                      <a:pt x="26476" y="16991"/>
                    </a:cubicBezTo>
                    <a:close/>
                    <a:moveTo>
                      <a:pt x="32100" y="6357"/>
                    </a:moveTo>
                    <a:lnTo>
                      <a:pt x="32100" y="6852"/>
                    </a:lnTo>
                    <a:cubicBezTo>
                      <a:pt x="32001" y="7347"/>
                      <a:pt x="32001" y="7842"/>
                      <a:pt x="32100" y="8258"/>
                    </a:cubicBezTo>
                    <a:lnTo>
                      <a:pt x="32100" y="8416"/>
                    </a:lnTo>
                    <a:cubicBezTo>
                      <a:pt x="32001" y="8416"/>
                      <a:pt x="32001" y="8416"/>
                      <a:pt x="32001" y="8495"/>
                    </a:cubicBezTo>
                    <a:lnTo>
                      <a:pt x="32100" y="8495"/>
                    </a:lnTo>
                    <a:cubicBezTo>
                      <a:pt x="32100" y="8990"/>
                      <a:pt x="32100" y="9565"/>
                      <a:pt x="32179" y="10060"/>
                    </a:cubicBezTo>
                    <a:lnTo>
                      <a:pt x="32100" y="10159"/>
                    </a:lnTo>
                    <a:lnTo>
                      <a:pt x="32179" y="10159"/>
                    </a:lnTo>
                    <a:lnTo>
                      <a:pt x="32179" y="10396"/>
                    </a:lnTo>
                    <a:cubicBezTo>
                      <a:pt x="32001" y="10159"/>
                      <a:pt x="31763" y="9980"/>
                      <a:pt x="31605" y="9822"/>
                    </a:cubicBezTo>
                    <a:cubicBezTo>
                      <a:pt x="31427" y="9664"/>
                      <a:pt x="31268" y="9565"/>
                      <a:pt x="31268" y="9406"/>
                    </a:cubicBezTo>
                    <a:cubicBezTo>
                      <a:pt x="31110" y="9248"/>
                      <a:pt x="31110" y="8990"/>
                      <a:pt x="31011" y="8832"/>
                    </a:cubicBezTo>
                    <a:lnTo>
                      <a:pt x="31011" y="8832"/>
                    </a:lnTo>
                    <a:cubicBezTo>
                      <a:pt x="31110" y="9169"/>
                      <a:pt x="31189" y="9485"/>
                      <a:pt x="31427" y="9743"/>
                    </a:cubicBezTo>
                    <a:cubicBezTo>
                      <a:pt x="31684" y="9980"/>
                      <a:pt x="32001" y="10238"/>
                      <a:pt x="32179" y="10555"/>
                    </a:cubicBezTo>
                    <a:lnTo>
                      <a:pt x="32179" y="10733"/>
                    </a:lnTo>
                    <a:cubicBezTo>
                      <a:pt x="32179" y="10733"/>
                      <a:pt x="32179" y="10654"/>
                      <a:pt x="32100" y="10654"/>
                    </a:cubicBezTo>
                    <a:cubicBezTo>
                      <a:pt x="31922" y="10476"/>
                      <a:pt x="31763" y="10396"/>
                      <a:pt x="31605" y="10317"/>
                    </a:cubicBezTo>
                    <a:cubicBezTo>
                      <a:pt x="31427" y="10238"/>
                      <a:pt x="31268" y="10060"/>
                      <a:pt x="31189" y="9901"/>
                    </a:cubicBezTo>
                    <a:cubicBezTo>
                      <a:pt x="31011" y="9743"/>
                      <a:pt x="30932" y="9565"/>
                      <a:pt x="30932" y="9406"/>
                    </a:cubicBezTo>
                    <a:cubicBezTo>
                      <a:pt x="30932" y="9367"/>
                      <a:pt x="30912" y="9347"/>
                      <a:pt x="30892" y="9347"/>
                    </a:cubicBezTo>
                    <a:cubicBezTo>
                      <a:pt x="30872" y="9347"/>
                      <a:pt x="30853" y="9367"/>
                      <a:pt x="30853" y="9406"/>
                    </a:cubicBezTo>
                    <a:cubicBezTo>
                      <a:pt x="30932" y="9743"/>
                      <a:pt x="31110" y="10060"/>
                      <a:pt x="31427" y="10238"/>
                    </a:cubicBezTo>
                    <a:cubicBezTo>
                      <a:pt x="31605" y="10396"/>
                      <a:pt x="31763" y="10476"/>
                      <a:pt x="31922" y="10555"/>
                    </a:cubicBezTo>
                    <a:cubicBezTo>
                      <a:pt x="32001" y="10654"/>
                      <a:pt x="32100" y="10733"/>
                      <a:pt x="32179" y="10812"/>
                    </a:cubicBezTo>
                    <a:cubicBezTo>
                      <a:pt x="32179" y="10812"/>
                      <a:pt x="32179" y="10891"/>
                      <a:pt x="32259" y="10891"/>
                    </a:cubicBezTo>
                    <a:cubicBezTo>
                      <a:pt x="32259" y="11050"/>
                      <a:pt x="32259" y="11307"/>
                      <a:pt x="32338" y="11466"/>
                    </a:cubicBezTo>
                    <a:cubicBezTo>
                      <a:pt x="32001" y="11050"/>
                      <a:pt x="31427" y="10971"/>
                      <a:pt x="31110" y="10555"/>
                    </a:cubicBezTo>
                    <a:lnTo>
                      <a:pt x="31110" y="10555"/>
                    </a:lnTo>
                    <a:cubicBezTo>
                      <a:pt x="31348" y="11050"/>
                      <a:pt x="32100" y="11149"/>
                      <a:pt x="32338" y="11723"/>
                    </a:cubicBezTo>
                    <a:cubicBezTo>
                      <a:pt x="32338" y="11961"/>
                      <a:pt x="32417" y="12297"/>
                      <a:pt x="32496" y="12535"/>
                    </a:cubicBezTo>
                    <a:cubicBezTo>
                      <a:pt x="32259" y="12218"/>
                      <a:pt x="31922" y="11961"/>
                      <a:pt x="31605" y="11723"/>
                    </a:cubicBezTo>
                    <a:cubicBezTo>
                      <a:pt x="31348" y="11644"/>
                      <a:pt x="31110" y="11466"/>
                      <a:pt x="30932" y="11307"/>
                    </a:cubicBezTo>
                    <a:cubicBezTo>
                      <a:pt x="30773" y="11149"/>
                      <a:pt x="30615" y="10891"/>
                      <a:pt x="30516" y="10654"/>
                    </a:cubicBezTo>
                    <a:lnTo>
                      <a:pt x="30516" y="10654"/>
                    </a:lnTo>
                    <a:cubicBezTo>
                      <a:pt x="30615" y="11149"/>
                      <a:pt x="30932" y="11466"/>
                      <a:pt x="31427" y="11723"/>
                    </a:cubicBezTo>
                    <a:cubicBezTo>
                      <a:pt x="31684" y="11802"/>
                      <a:pt x="31843" y="11961"/>
                      <a:pt x="32100" y="12139"/>
                    </a:cubicBezTo>
                    <a:cubicBezTo>
                      <a:pt x="32259" y="12377"/>
                      <a:pt x="32417" y="12535"/>
                      <a:pt x="32496" y="12792"/>
                    </a:cubicBezTo>
                    <a:cubicBezTo>
                      <a:pt x="32496" y="12872"/>
                      <a:pt x="32595" y="12951"/>
                      <a:pt x="32595" y="13030"/>
                    </a:cubicBezTo>
                    <a:cubicBezTo>
                      <a:pt x="32259" y="12535"/>
                      <a:pt x="31684" y="12218"/>
                      <a:pt x="31189" y="11961"/>
                    </a:cubicBezTo>
                    <a:cubicBezTo>
                      <a:pt x="30853" y="11723"/>
                      <a:pt x="30615" y="11545"/>
                      <a:pt x="30437" y="11228"/>
                    </a:cubicBezTo>
                    <a:cubicBezTo>
                      <a:pt x="30357" y="11050"/>
                      <a:pt x="30278" y="10891"/>
                      <a:pt x="30199" y="10733"/>
                    </a:cubicBezTo>
                    <a:lnTo>
                      <a:pt x="30199" y="10238"/>
                    </a:lnTo>
                    <a:lnTo>
                      <a:pt x="30120" y="10238"/>
                    </a:lnTo>
                    <a:cubicBezTo>
                      <a:pt x="30021" y="10555"/>
                      <a:pt x="30199" y="10891"/>
                      <a:pt x="30278" y="11149"/>
                    </a:cubicBezTo>
                    <a:cubicBezTo>
                      <a:pt x="30437" y="11386"/>
                      <a:pt x="30694" y="11644"/>
                      <a:pt x="30932" y="11802"/>
                    </a:cubicBezTo>
                    <a:cubicBezTo>
                      <a:pt x="31506" y="12297"/>
                      <a:pt x="32338" y="12535"/>
                      <a:pt x="32595" y="13287"/>
                    </a:cubicBezTo>
                    <a:lnTo>
                      <a:pt x="32674" y="13367"/>
                    </a:lnTo>
                    <a:cubicBezTo>
                      <a:pt x="32595" y="13287"/>
                      <a:pt x="32496" y="13208"/>
                      <a:pt x="32417" y="13129"/>
                    </a:cubicBezTo>
                    <a:cubicBezTo>
                      <a:pt x="32179" y="12951"/>
                      <a:pt x="32001" y="12792"/>
                      <a:pt x="31763" y="12634"/>
                    </a:cubicBezTo>
                    <a:cubicBezTo>
                      <a:pt x="31506" y="12456"/>
                      <a:pt x="31268" y="12377"/>
                      <a:pt x="31011" y="12218"/>
                    </a:cubicBezTo>
                    <a:cubicBezTo>
                      <a:pt x="30773" y="12040"/>
                      <a:pt x="30516" y="11802"/>
                      <a:pt x="30357" y="11644"/>
                    </a:cubicBezTo>
                    <a:lnTo>
                      <a:pt x="30278" y="11644"/>
                    </a:lnTo>
                    <a:cubicBezTo>
                      <a:pt x="30615" y="12040"/>
                      <a:pt x="31110" y="12297"/>
                      <a:pt x="31605" y="12634"/>
                    </a:cubicBezTo>
                    <a:cubicBezTo>
                      <a:pt x="31843" y="12713"/>
                      <a:pt x="32100" y="12872"/>
                      <a:pt x="32259" y="13129"/>
                    </a:cubicBezTo>
                    <a:cubicBezTo>
                      <a:pt x="32417" y="13208"/>
                      <a:pt x="32496" y="13287"/>
                      <a:pt x="32595" y="13367"/>
                    </a:cubicBezTo>
                    <a:cubicBezTo>
                      <a:pt x="32595" y="13446"/>
                      <a:pt x="32674" y="13624"/>
                      <a:pt x="32674" y="13703"/>
                    </a:cubicBezTo>
                    <a:cubicBezTo>
                      <a:pt x="32754" y="13862"/>
                      <a:pt x="32754" y="14020"/>
                      <a:pt x="32833" y="14198"/>
                    </a:cubicBezTo>
                    <a:cubicBezTo>
                      <a:pt x="32833" y="14278"/>
                      <a:pt x="32912" y="14436"/>
                      <a:pt x="32912" y="14515"/>
                    </a:cubicBezTo>
                    <a:lnTo>
                      <a:pt x="32912" y="14515"/>
                    </a:lnTo>
                    <a:cubicBezTo>
                      <a:pt x="32912" y="14515"/>
                      <a:pt x="32912" y="14436"/>
                      <a:pt x="32833" y="14436"/>
                    </a:cubicBezTo>
                    <a:cubicBezTo>
                      <a:pt x="32754" y="14357"/>
                      <a:pt x="32674" y="14278"/>
                      <a:pt x="32496" y="14198"/>
                    </a:cubicBezTo>
                    <a:cubicBezTo>
                      <a:pt x="32259" y="14020"/>
                      <a:pt x="32001" y="13941"/>
                      <a:pt x="31684" y="13862"/>
                    </a:cubicBezTo>
                    <a:cubicBezTo>
                      <a:pt x="31110" y="13624"/>
                      <a:pt x="30615" y="13208"/>
                      <a:pt x="30278" y="12634"/>
                    </a:cubicBezTo>
                    <a:lnTo>
                      <a:pt x="30278" y="12634"/>
                    </a:lnTo>
                    <a:cubicBezTo>
                      <a:pt x="30516" y="13129"/>
                      <a:pt x="30932" y="13525"/>
                      <a:pt x="31427" y="13783"/>
                    </a:cubicBezTo>
                    <a:cubicBezTo>
                      <a:pt x="31763" y="13941"/>
                      <a:pt x="32001" y="14020"/>
                      <a:pt x="32338" y="14198"/>
                    </a:cubicBezTo>
                    <a:cubicBezTo>
                      <a:pt x="32496" y="14278"/>
                      <a:pt x="32595" y="14357"/>
                      <a:pt x="32754" y="14436"/>
                    </a:cubicBezTo>
                    <a:lnTo>
                      <a:pt x="32912" y="14614"/>
                    </a:lnTo>
                    <a:lnTo>
                      <a:pt x="32912" y="14693"/>
                    </a:lnTo>
                    <a:cubicBezTo>
                      <a:pt x="32991" y="14931"/>
                      <a:pt x="33090" y="15189"/>
                      <a:pt x="33169" y="15505"/>
                    </a:cubicBezTo>
                    <a:cubicBezTo>
                      <a:pt x="32754" y="15109"/>
                      <a:pt x="32100" y="14931"/>
                      <a:pt x="31506" y="14852"/>
                    </a:cubicBezTo>
                    <a:cubicBezTo>
                      <a:pt x="30773" y="14693"/>
                      <a:pt x="29942" y="14357"/>
                      <a:pt x="29862" y="13525"/>
                    </a:cubicBezTo>
                    <a:lnTo>
                      <a:pt x="29862" y="13624"/>
                    </a:lnTo>
                    <a:cubicBezTo>
                      <a:pt x="29862" y="14278"/>
                      <a:pt x="30615" y="14693"/>
                      <a:pt x="31189" y="14852"/>
                    </a:cubicBezTo>
                    <a:cubicBezTo>
                      <a:pt x="31922" y="15010"/>
                      <a:pt x="32754" y="15109"/>
                      <a:pt x="33249" y="15684"/>
                    </a:cubicBezTo>
                    <a:cubicBezTo>
                      <a:pt x="33249" y="15763"/>
                      <a:pt x="33328" y="15763"/>
                      <a:pt x="33328" y="15842"/>
                    </a:cubicBezTo>
                    <a:lnTo>
                      <a:pt x="33328" y="16000"/>
                    </a:lnTo>
                    <a:cubicBezTo>
                      <a:pt x="32991" y="15604"/>
                      <a:pt x="32496" y="15426"/>
                      <a:pt x="31922" y="15347"/>
                    </a:cubicBezTo>
                    <a:cubicBezTo>
                      <a:pt x="31268" y="15189"/>
                      <a:pt x="30615" y="15189"/>
                      <a:pt x="30120" y="14614"/>
                    </a:cubicBezTo>
                    <a:lnTo>
                      <a:pt x="30120" y="14614"/>
                    </a:lnTo>
                    <a:cubicBezTo>
                      <a:pt x="30437" y="15109"/>
                      <a:pt x="31110" y="15268"/>
                      <a:pt x="31684" y="15347"/>
                    </a:cubicBezTo>
                    <a:cubicBezTo>
                      <a:pt x="32001" y="15347"/>
                      <a:pt x="32338" y="15426"/>
                      <a:pt x="32674" y="15604"/>
                    </a:cubicBezTo>
                    <a:cubicBezTo>
                      <a:pt x="32912" y="15763"/>
                      <a:pt x="33249" y="15921"/>
                      <a:pt x="33407" y="16179"/>
                    </a:cubicBezTo>
                    <a:lnTo>
                      <a:pt x="33407" y="16258"/>
                    </a:lnTo>
                    <a:cubicBezTo>
                      <a:pt x="33328" y="16258"/>
                      <a:pt x="33328" y="16179"/>
                      <a:pt x="33249" y="16099"/>
                    </a:cubicBezTo>
                    <a:cubicBezTo>
                      <a:pt x="33090" y="16000"/>
                      <a:pt x="32833" y="15842"/>
                      <a:pt x="32674" y="15763"/>
                    </a:cubicBezTo>
                    <a:cubicBezTo>
                      <a:pt x="32259" y="15604"/>
                      <a:pt x="31843" y="15604"/>
                      <a:pt x="31348" y="15505"/>
                    </a:cubicBezTo>
                    <a:lnTo>
                      <a:pt x="31348" y="15604"/>
                    </a:lnTo>
                    <a:cubicBezTo>
                      <a:pt x="31763" y="15604"/>
                      <a:pt x="32259" y="15684"/>
                      <a:pt x="32674" y="15842"/>
                    </a:cubicBezTo>
                    <a:cubicBezTo>
                      <a:pt x="32833" y="15921"/>
                      <a:pt x="32991" y="16099"/>
                      <a:pt x="33169" y="16179"/>
                    </a:cubicBezTo>
                    <a:cubicBezTo>
                      <a:pt x="33328" y="16258"/>
                      <a:pt x="33407" y="16337"/>
                      <a:pt x="33407" y="16416"/>
                    </a:cubicBezTo>
                    <a:cubicBezTo>
                      <a:pt x="33486" y="16416"/>
                      <a:pt x="33486" y="16495"/>
                      <a:pt x="33585" y="16495"/>
                    </a:cubicBezTo>
                    <a:cubicBezTo>
                      <a:pt x="33585" y="16594"/>
                      <a:pt x="33585" y="16674"/>
                      <a:pt x="33664" y="16753"/>
                    </a:cubicBezTo>
                    <a:lnTo>
                      <a:pt x="33664" y="16832"/>
                    </a:lnTo>
                    <a:cubicBezTo>
                      <a:pt x="33664" y="16911"/>
                      <a:pt x="33744" y="16991"/>
                      <a:pt x="33744" y="17090"/>
                    </a:cubicBezTo>
                    <a:cubicBezTo>
                      <a:pt x="33585" y="16911"/>
                      <a:pt x="33407" y="16832"/>
                      <a:pt x="33169" y="16753"/>
                    </a:cubicBezTo>
                    <a:cubicBezTo>
                      <a:pt x="32912" y="16674"/>
                      <a:pt x="32674" y="16674"/>
                      <a:pt x="32417" y="16594"/>
                    </a:cubicBezTo>
                    <a:cubicBezTo>
                      <a:pt x="32223" y="16449"/>
                      <a:pt x="31962" y="16316"/>
                      <a:pt x="31743" y="16316"/>
                    </a:cubicBezTo>
                    <a:cubicBezTo>
                      <a:pt x="31695" y="16316"/>
                      <a:pt x="31648" y="16323"/>
                      <a:pt x="31605" y="16337"/>
                    </a:cubicBezTo>
                    <a:cubicBezTo>
                      <a:pt x="31427" y="16258"/>
                      <a:pt x="31348" y="16179"/>
                      <a:pt x="31189" y="16099"/>
                    </a:cubicBezTo>
                    <a:cubicBezTo>
                      <a:pt x="31110" y="16000"/>
                      <a:pt x="31011" y="16000"/>
                      <a:pt x="30932" y="15921"/>
                    </a:cubicBezTo>
                    <a:lnTo>
                      <a:pt x="30932" y="15921"/>
                    </a:lnTo>
                    <a:cubicBezTo>
                      <a:pt x="31011" y="16000"/>
                      <a:pt x="31110" y="16099"/>
                      <a:pt x="31189" y="16179"/>
                    </a:cubicBezTo>
                    <a:cubicBezTo>
                      <a:pt x="31268" y="16258"/>
                      <a:pt x="31348" y="16258"/>
                      <a:pt x="31427" y="16337"/>
                    </a:cubicBezTo>
                    <a:lnTo>
                      <a:pt x="31348" y="16337"/>
                    </a:lnTo>
                    <a:cubicBezTo>
                      <a:pt x="31110" y="16416"/>
                      <a:pt x="30932" y="16594"/>
                      <a:pt x="30773" y="16674"/>
                    </a:cubicBezTo>
                    <a:cubicBezTo>
                      <a:pt x="30021" y="16179"/>
                      <a:pt x="29526" y="15426"/>
                      <a:pt x="29288" y="14614"/>
                    </a:cubicBezTo>
                    <a:cubicBezTo>
                      <a:pt x="28793" y="13030"/>
                      <a:pt x="29209" y="11386"/>
                      <a:pt x="29942" y="9980"/>
                    </a:cubicBezTo>
                    <a:cubicBezTo>
                      <a:pt x="30199" y="9565"/>
                      <a:pt x="30437" y="9248"/>
                      <a:pt x="30615" y="8911"/>
                    </a:cubicBezTo>
                    <a:cubicBezTo>
                      <a:pt x="30932" y="8495"/>
                      <a:pt x="31189" y="8178"/>
                      <a:pt x="31506" y="7763"/>
                    </a:cubicBezTo>
                    <a:cubicBezTo>
                      <a:pt x="31763" y="7347"/>
                      <a:pt x="31922" y="6852"/>
                      <a:pt x="32100" y="6357"/>
                    </a:cubicBezTo>
                    <a:close/>
                    <a:moveTo>
                      <a:pt x="18476" y="16179"/>
                    </a:moveTo>
                    <a:cubicBezTo>
                      <a:pt x="18476" y="16416"/>
                      <a:pt x="18476" y="16595"/>
                      <a:pt x="18555" y="16832"/>
                    </a:cubicBezTo>
                    <a:cubicBezTo>
                      <a:pt x="18555" y="16911"/>
                      <a:pt x="18634" y="17090"/>
                      <a:pt x="18733" y="17169"/>
                    </a:cubicBezTo>
                    <a:cubicBezTo>
                      <a:pt x="18733" y="17090"/>
                      <a:pt x="18634" y="16991"/>
                      <a:pt x="18634" y="16832"/>
                    </a:cubicBezTo>
                    <a:cubicBezTo>
                      <a:pt x="18555" y="16674"/>
                      <a:pt x="18476" y="16416"/>
                      <a:pt x="18476" y="16179"/>
                    </a:cubicBezTo>
                    <a:close/>
                    <a:moveTo>
                      <a:pt x="26476" y="17090"/>
                    </a:moveTo>
                    <a:lnTo>
                      <a:pt x="26476" y="17169"/>
                    </a:lnTo>
                    <a:lnTo>
                      <a:pt x="26555" y="17169"/>
                    </a:lnTo>
                    <a:lnTo>
                      <a:pt x="26555" y="17090"/>
                    </a:lnTo>
                    <a:close/>
                    <a:moveTo>
                      <a:pt x="7505" y="17169"/>
                    </a:moveTo>
                    <a:cubicBezTo>
                      <a:pt x="7426" y="17169"/>
                      <a:pt x="7347" y="17169"/>
                      <a:pt x="7248" y="17248"/>
                    </a:cubicBezTo>
                    <a:lnTo>
                      <a:pt x="7426" y="17248"/>
                    </a:lnTo>
                    <a:lnTo>
                      <a:pt x="7505" y="17169"/>
                    </a:lnTo>
                    <a:close/>
                    <a:moveTo>
                      <a:pt x="7664" y="15347"/>
                    </a:moveTo>
                    <a:cubicBezTo>
                      <a:pt x="7743" y="15347"/>
                      <a:pt x="7743" y="15347"/>
                      <a:pt x="7842" y="15426"/>
                    </a:cubicBezTo>
                    <a:cubicBezTo>
                      <a:pt x="8080" y="15604"/>
                      <a:pt x="8159" y="16000"/>
                      <a:pt x="8159" y="16337"/>
                    </a:cubicBezTo>
                    <a:cubicBezTo>
                      <a:pt x="8159" y="16495"/>
                      <a:pt x="8238" y="16753"/>
                      <a:pt x="8337" y="16911"/>
                    </a:cubicBezTo>
                    <a:cubicBezTo>
                      <a:pt x="8416" y="16991"/>
                      <a:pt x="8575" y="17090"/>
                      <a:pt x="8654" y="17248"/>
                    </a:cubicBezTo>
                    <a:cubicBezTo>
                      <a:pt x="8575" y="17169"/>
                      <a:pt x="8496" y="17169"/>
                      <a:pt x="8496" y="17169"/>
                    </a:cubicBezTo>
                    <a:cubicBezTo>
                      <a:pt x="8238" y="16991"/>
                      <a:pt x="8159" y="16832"/>
                      <a:pt x="8159" y="16594"/>
                    </a:cubicBezTo>
                    <a:cubicBezTo>
                      <a:pt x="8080" y="16337"/>
                      <a:pt x="8080" y="16179"/>
                      <a:pt x="8001" y="15921"/>
                    </a:cubicBezTo>
                    <a:cubicBezTo>
                      <a:pt x="8001" y="15763"/>
                      <a:pt x="7842" y="15505"/>
                      <a:pt x="7664" y="15347"/>
                    </a:cubicBezTo>
                    <a:close/>
                    <a:moveTo>
                      <a:pt x="34813" y="16416"/>
                    </a:moveTo>
                    <a:cubicBezTo>
                      <a:pt x="34476" y="16595"/>
                      <a:pt x="34080" y="16832"/>
                      <a:pt x="33902" y="17248"/>
                    </a:cubicBezTo>
                    <a:cubicBezTo>
                      <a:pt x="34159" y="16911"/>
                      <a:pt x="34476" y="16595"/>
                      <a:pt x="34813" y="16416"/>
                    </a:cubicBezTo>
                    <a:close/>
                    <a:moveTo>
                      <a:pt x="42655" y="9248"/>
                    </a:moveTo>
                    <a:lnTo>
                      <a:pt x="42655" y="9248"/>
                    </a:lnTo>
                    <a:cubicBezTo>
                      <a:pt x="42397" y="9565"/>
                      <a:pt x="42239" y="9901"/>
                      <a:pt x="42081" y="10317"/>
                    </a:cubicBezTo>
                    <a:cubicBezTo>
                      <a:pt x="41744" y="11228"/>
                      <a:pt x="41585" y="12139"/>
                      <a:pt x="41407" y="13030"/>
                    </a:cubicBezTo>
                    <a:cubicBezTo>
                      <a:pt x="41249" y="13941"/>
                      <a:pt x="41090" y="14852"/>
                      <a:pt x="40516" y="15604"/>
                    </a:cubicBezTo>
                    <a:cubicBezTo>
                      <a:pt x="39922" y="15842"/>
                      <a:pt x="39427" y="16179"/>
                      <a:pt x="39031" y="16495"/>
                    </a:cubicBezTo>
                    <a:lnTo>
                      <a:pt x="38932" y="16495"/>
                    </a:lnTo>
                    <a:lnTo>
                      <a:pt x="38932" y="16594"/>
                    </a:lnTo>
                    <a:lnTo>
                      <a:pt x="38853" y="16594"/>
                    </a:lnTo>
                    <a:cubicBezTo>
                      <a:pt x="38774" y="16594"/>
                      <a:pt x="38774" y="16674"/>
                      <a:pt x="38694" y="16674"/>
                    </a:cubicBezTo>
                    <a:lnTo>
                      <a:pt x="38437" y="16674"/>
                    </a:lnTo>
                    <a:cubicBezTo>
                      <a:pt x="38278" y="16753"/>
                      <a:pt x="38120" y="16753"/>
                      <a:pt x="37942" y="16832"/>
                    </a:cubicBezTo>
                    <a:cubicBezTo>
                      <a:pt x="37704" y="16911"/>
                      <a:pt x="37447" y="16991"/>
                      <a:pt x="37288" y="17248"/>
                    </a:cubicBezTo>
                    <a:cubicBezTo>
                      <a:pt x="37368" y="17090"/>
                      <a:pt x="37368" y="16911"/>
                      <a:pt x="37447" y="16832"/>
                    </a:cubicBezTo>
                    <a:cubicBezTo>
                      <a:pt x="37625" y="16674"/>
                      <a:pt x="37783" y="16495"/>
                      <a:pt x="38041" y="16416"/>
                    </a:cubicBezTo>
                    <a:cubicBezTo>
                      <a:pt x="38199" y="16337"/>
                      <a:pt x="38358" y="16337"/>
                      <a:pt x="38536" y="16258"/>
                    </a:cubicBezTo>
                    <a:cubicBezTo>
                      <a:pt x="38694" y="16258"/>
                      <a:pt x="38853" y="16258"/>
                      <a:pt x="39031" y="16179"/>
                    </a:cubicBezTo>
                    <a:cubicBezTo>
                      <a:pt x="38853" y="16179"/>
                      <a:pt x="38615" y="16179"/>
                      <a:pt x="38437" y="16258"/>
                    </a:cubicBezTo>
                    <a:cubicBezTo>
                      <a:pt x="38278" y="16258"/>
                      <a:pt x="38120" y="16337"/>
                      <a:pt x="37942" y="16416"/>
                    </a:cubicBezTo>
                    <a:cubicBezTo>
                      <a:pt x="37783" y="16495"/>
                      <a:pt x="37625" y="16594"/>
                      <a:pt x="37546" y="16674"/>
                    </a:cubicBezTo>
                    <a:lnTo>
                      <a:pt x="37546" y="16594"/>
                    </a:lnTo>
                    <a:lnTo>
                      <a:pt x="37546" y="16495"/>
                    </a:lnTo>
                    <a:cubicBezTo>
                      <a:pt x="37625" y="16495"/>
                      <a:pt x="37625" y="16416"/>
                      <a:pt x="37625" y="16337"/>
                    </a:cubicBezTo>
                    <a:cubicBezTo>
                      <a:pt x="38278" y="15505"/>
                      <a:pt x="39526" y="15842"/>
                      <a:pt x="40417" y="15426"/>
                    </a:cubicBezTo>
                    <a:cubicBezTo>
                      <a:pt x="40516" y="15426"/>
                      <a:pt x="40417" y="15347"/>
                      <a:pt x="40417" y="15347"/>
                    </a:cubicBezTo>
                    <a:cubicBezTo>
                      <a:pt x="39843" y="15604"/>
                      <a:pt x="39189" y="15604"/>
                      <a:pt x="38615" y="15684"/>
                    </a:cubicBezTo>
                    <a:cubicBezTo>
                      <a:pt x="38278" y="15763"/>
                      <a:pt x="37942" y="15921"/>
                      <a:pt x="37704" y="16179"/>
                    </a:cubicBezTo>
                    <a:cubicBezTo>
                      <a:pt x="37704" y="16099"/>
                      <a:pt x="37783" y="16000"/>
                      <a:pt x="37783" y="15842"/>
                    </a:cubicBezTo>
                    <a:cubicBezTo>
                      <a:pt x="37863" y="15763"/>
                      <a:pt x="37942" y="15763"/>
                      <a:pt x="38041" y="15684"/>
                    </a:cubicBezTo>
                    <a:cubicBezTo>
                      <a:pt x="38199" y="15604"/>
                      <a:pt x="38358" y="15505"/>
                      <a:pt x="38615" y="15426"/>
                    </a:cubicBezTo>
                    <a:cubicBezTo>
                      <a:pt x="39031" y="15347"/>
                      <a:pt x="39348" y="15347"/>
                      <a:pt x="39764" y="15268"/>
                    </a:cubicBezTo>
                    <a:cubicBezTo>
                      <a:pt x="39843" y="15268"/>
                      <a:pt x="39764" y="15189"/>
                      <a:pt x="39764" y="15189"/>
                    </a:cubicBezTo>
                    <a:cubicBezTo>
                      <a:pt x="39348" y="15268"/>
                      <a:pt x="38853" y="15347"/>
                      <a:pt x="38437" y="15426"/>
                    </a:cubicBezTo>
                    <a:cubicBezTo>
                      <a:pt x="38278" y="15505"/>
                      <a:pt x="38041" y="15604"/>
                      <a:pt x="37863" y="15763"/>
                    </a:cubicBezTo>
                    <a:cubicBezTo>
                      <a:pt x="37942" y="15684"/>
                      <a:pt x="37942" y="15505"/>
                      <a:pt x="37942" y="15426"/>
                    </a:cubicBezTo>
                    <a:cubicBezTo>
                      <a:pt x="38358" y="15109"/>
                      <a:pt x="38853" y="14931"/>
                      <a:pt x="39427" y="14931"/>
                    </a:cubicBezTo>
                    <a:cubicBezTo>
                      <a:pt x="39922" y="14852"/>
                      <a:pt x="40417" y="14852"/>
                      <a:pt x="40912" y="14515"/>
                    </a:cubicBezTo>
                    <a:cubicBezTo>
                      <a:pt x="41011" y="14515"/>
                      <a:pt x="40912" y="14436"/>
                      <a:pt x="40833" y="14436"/>
                    </a:cubicBezTo>
                    <a:cubicBezTo>
                      <a:pt x="40338" y="14773"/>
                      <a:pt x="39764" y="14773"/>
                      <a:pt x="39189" y="14852"/>
                    </a:cubicBezTo>
                    <a:cubicBezTo>
                      <a:pt x="38774" y="14931"/>
                      <a:pt x="38358" y="15010"/>
                      <a:pt x="38041" y="15347"/>
                    </a:cubicBezTo>
                    <a:cubicBezTo>
                      <a:pt x="38120" y="15189"/>
                      <a:pt x="38199" y="15010"/>
                      <a:pt x="38278" y="14852"/>
                    </a:cubicBezTo>
                    <a:cubicBezTo>
                      <a:pt x="38774" y="14278"/>
                      <a:pt x="39843" y="14436"/>
                      <a:pt x="40516" y="14198"/>
                    </a:cubicBezTo>
                    <a:lnTo>
                      <a:pt x="40516" y="14198"/>
                    </a:lnTo>
                    <a:cubicBezTo>
                      <a:pt x="39843" y="14357"/>
                      <a:pt x="38853" y="14278"/>
                      <a:pt x="38278" y="14773"/>
                    </a:cubicBezTo>
                    <a:cubicBezTo>
                      <a:pt x="38358" y="14693"/>
                      <a:pt x="38358" y="14693"/>
                      <a:pt x="38358" y="14614"/>
                    </a:cubicBezTo>
                    <a:lnTo>
                      <a:pt x="38437" y="14614"/>
                    </a:lnTo>
                    <a:cubicBezTo>
                      <a:pt x="38437" y="14515"/>
                      <a:pt x="38437" y="14515"/>
                      <a:pt x="38536" y="14436"/>
                    </a:cubicBezTo>
                    <a:cubicBezTo>
                      <a:pt x="38568" y="14372"/>
                      <a:pt x="38613" y="14321"/>
                      <a:pt x="38666" y="14282"/>
                    </a:cubicBezTo>
                    <a:lnTo>
                      <a:pt x="38666" y="14282"/>
                    </a:lnTo>
                    <a:cubicBezTo>
                      <a:pt x="38620" y="14305"/>
                      <a:pt x="38577" y="14330"/>
                      <a:pt x="38536" y="14357"/>
                    </a:cubicBezTo>
                    <a:cubicBezTo>
                      <a:pt x="38536" y="14278"/>
                      <a:pt x="38615" y="14198"/>
                      <a:pt x="38615" y="14119"/>
                    </a:cubicBezTo>
                    <a:cubicBezTo>
                      <a:pt x="38694" y="14020"/>
                      <a:pt x="38774" y="13941"/>
                      <a:pt x="38853" y="13941"/>
                    </a:cubicBezTo>
                    <a:cubicBezTo>
                      <a:pt x="38932" y="13862"/>
                      <a:pt x="38932" y="13862"/>
                      <a:pt x="39031" y="13862"/>
                    </a:cubicBezTo>
                    <a:cubicBezTo>
                      <a:pt x="39110" y="13783"/>
                      <a:pt x="39110" y="13783"/>
                      <a:pt x="39189" y="13783"/>
                    </a:cubicBezTo>
                    <a:lnTo>
                      <a:pt x="39189" y="13783"/>
                    </a:lnTo>
                    <a:cubicBezTo>
                      <a:pt x="39110" y="13783"/>
                      <a:pt x="38932" y="13783"/>
                      <a:pt x="38853" y="13862"/>
                    </a:cubicBezTo>
                    <a:lnTo>
                      <a:pt x="38774" y="13941"/>
                    </a:lnTo>
                    <a:cubicBezTo>
                      <a:pt x="38774" y="13862"/>
                      <a:pt x="38853" y="13783"/>
                      <a:pt x="38932" y="13624"/>
                    </a:cubicBezTo>
                    <a:cubicBezTo>
                      <a:pt x="39269" y="13287"/>
                      <a:pt x="39764" y="13367"/>
                      <a:pt x="40179" y="13287"/>
                    </a:cubicBezTo>
                    <a:cubicBezTo>
                      <a:pt x="40595" y="13208"/>
                      <a:pt x="41090" y="13129"/>
                      <a:pt x="41249" y="12792"/>
                    </a:cubicBezTo>
                    <a:lnTo>
                      <a:pt x="41249" y="12713"/>
                    </a:lnTo>
                    <a:cubicBezTo>
                      <a:pt x="41090" y="12951"/>
                      <a:pt x="40833" y="13030"/>
                      <a:pt x="40595" y="13129"/>
                    </a:cubicBezTo>
                    <a:cubicBezTo>
                      <a:pt x="40338" y="13208"/>
                      <a:pt x="40100" y="13208"/>
                      <a:pt x="39843" y="13287"/>
                    </a:cubicBezTo>
                    <a:cubicBezTo>
                      <a:pt x="39526" y="13287"/>
                      <a:pt x="39269" y="13287"/>
                      <a:pt x="39031" y="13446"/>
                    </a:cubicBezTo>
                    <a:cubicBezTo>
                      <a:pt x="39110" y="13367"/>
                      <a:pt x="39110" y="13367"/>
                      <a:pt x="39189" y="13287"/>
                    </a:cubicBezTo>
                    <a:cubicBezTo>
                      <a:pt x="39269" y="13129"/>
                      <a:pt x="39427" y="13030"/>
                      <a:pt x="39605" y="12951"/>
                    </a:cubicBezTo>
                    <a:cubicBezTo>
                      <a:pt x="39764" y="12872"/>
                      <a:pt x="39922" y="12872"/>
                      <a:pt x="40179" y="12872"/>
                    </a:cubicBezTo>
                    <a:lnTo>
                      <a:pt x="40179" y="12792"/>
                    </a:lnTo>
                    <a:cubicBezTo>
                      <a:pt x="39843" y="12792"/>
                      <a:pt x="39526" y="12951"/>
                      <a:pt x="39269" y="13129"/>
                    </a:cubicBezTo>
                    <a:cubicBezTo>
                      <a:pt x="39269" y="13030"/>
                      <a:pt x="39348" y="12951"/>
                      <a:pt x="39427" y="12872"/>
                    </a:cubicBezTo>
                    <a:cubicBezTo>
                      <a:pt x="39605" y="12713"/>
                      <a:pt x="39843" y="12535"/>
                      <a:pt x="40100" y="12535"/>
                    </a:cubicBezTo>
                    <a:cubicBezTo>
                      <a:pt x="40259" y="12535"/>
                      <a:pt x="40417" y="12456"/>
                      <a:pt x="40595" y="12456"/>
                    </a:cubicBezTo>
                    <a:cubicBezTo>
                      <a:pt x="40754" y="12456"/>
                      <a:pt x="40912" y="12456"/>
                      <a:pt x="41011" y="12377"/>
                    </a:cubicBezTo>
                    <a:cubicBezTo>
                      <a:pt x="41090" y="12377"/>
                      <a:pt x="41011" y="12297"/>
                      <a:pt x="41011" y="12297"/>
                    </a:cubicBezTo>
                    <a:cubicBezTo>
                      <a:pt x="40833" y="12377"/>
                      <a:pt x="40675" y="12377"/>
                      <a:pt x="40516" y="12456"/>
                    </a:cubicBezTo>
                    <a:cubicBezTo>
                      <a:pt x="40338" y="12456"/>
                      <a:pt x="40179" y="12456"/>
                      <a:pt x="40021" y="12535"/>
                    </a:cubicBezTo>
                    <a:cubicBezTo>
                      <a:pt x="39843" y="12535"/>
                      <a:pt x="39605" y="12634"/>
                      <a:pt x="39526" y="12713"/>
                    </a:cubicBezTo>
                    <a:cubicBezTo>
                      <a:pt x="39684" y="12456"/>
                      <a:pt x="39843" y="12218"/>
                      <a:pt x="40100" y="11961"/>
                    </a:cubicBezTo>
                    <a:cubicBezTo>
                      <a:pt x="40179" y="11881"/>
                      <a:pt x="40259" y="11802"/>
                      <a:pt x="40338" y="11802"/>
                    </a:cubicBezTo>
                    <a:cubicBezTo>
                      <a:pt x="40516" y="11723"/>
                      <a:pt x="40595" y="11723"/>
                      <a:pt x="40754" y="11644"/>
                    </a:cubicBezTo>
                    <a:lnTo>
                      <a:pt x="41011" y="11644"/>
                    </a:lnTo>
                    <a:lnTo>
                      <a:pt x="41011" y="11545"/>
                    </a:lnTo>
                    <a:cubicBezTo>
                      <a:pt x="40912" y="11545"/>
                      <a:pt x="40754" y="11545"/>
                      <a:pt x="40675" y="11644"/>
                    </a:cubicBezTo>
                    <a:cubicBezTo>
                      <a:pt x="40595" y="11644"/>
                      <a:pt x="40417" y="11644"/>
                      <a:pt x="40338" y="11723"/>
                    </a:cubicBezTo>
                    <a:cubicBezTo>
                      <a:pt x="40259" y="11723"/>
                      <a:pt x="40259" y="11802"/>
                      <a:pt x="40179" y="11802"/>
                    </a:cubicBezTo>
                    <a:cubicBezTo>
                      <a:pt x="40259" y="11723"/>
                      <a:pt x="40338" y="11644"/>
                      <a:pt x="40338" y="11545"/>
                    </a:cubicBezTo>
                    <a:cubicBezTo>
                      <a:pt x="40516" y="11466"/>
                      <a:pt x="40675" y="11466"/>
                      <a:pt x="40833" y="11466"/>
                    </a:cubicBezTo>
                    <a:cubicBezTo>
                      <a:pt x="41011" y="11386"/>
                      <a:pt x="41249" y="11386"/>
                      <a:pt x="41506" y="11307"/>
                    </a:cubicBezTo>
                    <a:cubicBezTo>
                      <a:pt x="41585" y="11307"/>
                      <a:pt x="41506" y="11228"/>
                      <a:pt x="41506" y="11228"/>
                    </a:cubicBezTo>
                    <a:cubicBezTo>
                      <a:pt x="41249" y="11386"/>
                      <a:pt x="40912" y="11307"/>
                      <a:pt x="40675" y="11386"/>
                    </a:cubicBezTo>
                    <a:cubicBezTo>
                      <a:pt x="40595" y="11386"/>
                      <a:pt x="40516" y="11466"/>
                      <a:pt x="40417" y="11466"/>
                    </a:cubicBezTo>
                    <a:cubicBezTo>
                      <a:pt x="40595" y="11228"/>
                      <a:pt x="40833" y="11050"/>
                      <a:pt x="41011" y="10812"/>
                    </a:cubicBezTo>
                    <a:cubicBezTo>
                      <a:pt x="41090" y="10812"/>
                      <a:pt x="41249" y="10733"/>
                      <a:pt x="41328" y="10654"/>
                    </a:cubicBezTo>
                    <a:cubicBezTo>
                      <a:pt x="41249" y="10654"/>
                      <a:pt x="41170" y="10733"/>
                      <a:pt x="41090" y="10733"/>
                    </a:cubicBezTo>
                    <a:lnTo>
                      <a:pt x="41170" y="10654"/>
                    </a:lnTo>
                    <a:cubicBezTo>
                      <a:pt x="41665" y="10159"/>
                      <a:pt x="42160" y="9664"/>
                      <a:pt x="42655" y="9248"/>
                    </a:cubicBezTo>
                    <a:close/>
                    <a:moveTo>
                      <a:pt x="7921" y="15426"/>
                    </a:moveTo>
                    <a:cubicBezTo>
                      <a:pt x="8080" y="15505"/>
                      <a:pt x="8238" y="15604"/>
                      <a:pt x="8416" y="15684"/>
                    </a:cubicBezTo>
                    <a:cubicBezTo>
                      <a:pt x="8654" y="15921"/>
                      <a:pt x="8733" y="16179"/>
                      <a:pt x="8733" y="16495"/>
                    </a:cubicBezTo>
                    <a:cubicBezTo>
                      <a:pt x="8733" y="16753"/>
                      <a:pt x="8832" y="17090"/>
                      <a:pt x="8991" y="17327"/>
                    </a:cubicBezTo>
                    <a:cubicBezTo>
                      <a:pt x="8911" y="17327"/>
                      <a:pt x="8832" y="17327"/>
                      <a:pt x="8832" y="17248"/>
                    </a:cubicBezTo>
                    <a:cubicBezTo>
                      <a:pt x="8575" y="17090"/>
                      <a:pt x="8416" y="16911"/>
                      <a:pt x="8337" y="16674"/>
                    </a:cubicBezTo>
                    <a:cubicBezTo>
                      <a:pt x="8238" y="16495"/>
                      <a:pt x="8238" y="16258"/>
                      <a:pt x="8159" y="16000"/>
                    </a:cubicBezTo>
                    <a:cubicBezTo>
                      <a:pt x="8159" y="15842"/>
                      <a:pt x="8080" y="15604"/>
                      <a:pt x="7921" y="15426"/>
                    </a:cubicBezTo>
                    <a:close/>
                    <a:moveTo>
                      <a:pt x="6103" y="16550"/>
                    </a:moveTo>
                    <a:cubicBezTo>
                      <a:pt x="6163" y="16550"/>
                      <a:pt x="6238" y="16594"/>
                      <a:pt x="6357" y="16594"/>
                    </a:cubicBezTo>
                    <a:cubicBezTo>
                      <a:pt x="6595" y="16674"/>
                      <a:pt x="6931" y="16753"/>
                      <a:pt x="7169" y="16832"/>
                    </a:cubicBezTo>
                    <a:lnTo>
                      <a:pt x="7248" y="16832"/>
                    </a:lnTo>
                    <a:cubicBezTo>
                      <a:pt x="7347" y="16832"/>
                      <a:pt x="7347" y="16911"/>
                      <a:pt x="7426" y="16911"/>
                    </a:cubicBezTo>
                    <a:cubicBezTo>
                      <a:pt x="7169" y="16911"/>
                      <a:pt x="7010" y="16991"/>
                      <a:pt x="6852" y="17090"/>
                    </a:cubicBezTo>
                    <a:cubicBezTo>
                      <a:pt x="6595" y="17248"/>
                      <a:pt x="6357" y="17327"/>
                      <a:pt x="6099" y="17406"/>
                    </a:cubicBezTo>
                    <a:cubicBezTo>
                      <a:pt x="5763" y="17248"/>
                      <a:pt x="5446" y="17090"/>
                      <a:pt x="5189" y="16911"/>
                    </a:cubicBezTo>
                    <a:cubicBezTo>
                      <a:pt x="5268" y="16832"/>
                      <a:pt x="5446" y="16753"/>
                      <a:pt x="5604" y="16674"/>
                    </a:cubicBezTo>
                    <a:cubicBezTo>
                      <a:pt x="5684" y="16594"/>
                      <a:pt x="5862" y="16594"/>
                      <a:pt x="6020" y="16594"/>
                    </a:cubicBezTo>
                    <a:cubicBezTo>
                      <a:pt x="6047" y="16561"/>
                      <a:pt x="6073" y="16550"/>
                      <a:pt x="6103" y="16550"/>
                    </a:cubicBezTo>
                    <a:close/>
                    <a:moveTo>
                      <a:pt x="8238" y="17248"/>
                    </a:moveTo>
                    <a:cubicBezTo>
                      <a:pt x="8080" y="17248"/>
                      <a:pt x="8001" y="17327"/>
                      <a:pt x="7842" y="17327"/>
                    </a:cubicBezTo>
                    <a:cubicBezTo>
                      <a:pt x="7842" y="17406"/>
                      <a:pt x="7842" y="17406"/>
                      <a:pt x="7921" y="17406"/>
                    </a:cubicBezTo>
                    <a:cubicBezTo>
                      <a:pt x="8001" y="17327"/>
                      <a:pt x="8080" y="17327"/>
                      <a:pt x="8238" y="17327"/>
                    </a:cubicBezTo>
                    <a:cubicBezTo>
                      <a:pt x="8337" y="17327"/>
                      <a:pt x="8337" y="17248"/>
                      <a:pt x="8416" y="17248"/>
                    </a:cubicBezTo>
                    <a:close/>
                    <a:moveTo>
                      <a:pt x="9070" y="17327"/>
                    </a:moveTo>
                    <a:cubicBezTo>
                      <a:pt x="9070" y="17327"/>
                      <a:pt x="9149" y="17327"/>
                      <a:pt x="9149" y="17406"/>
                    </a:cubicBezTo>
                    <a:cubicBezTo>
                      <a:pt x="9149" y="17406"/>
                      <a:pt x="9070" y="17406"/>
                      <a:pt x="9070" y="17327"/>
                    </a:cubicBezTo>
                    <a:close/>
                    <a:moveTo>
                      <a:pt x="26813" y="17327"/>
                    </a:moveTo>
                    <a:lnTo>
                      <a:pt x="26813" y="17406"/>
                    </a:lnTo>
                    <a:lnTo>
                      <a:pt x="26892" y="17406"/>
                    </a:lnTo>
                    <a:lnTo>
                      <a:pt x="26892" y="17327"/>
                    </a:lnTo>
                    <a:close/>
                    <a:moveTo>
                      <a:pt x="7437" y="16959"/>
                    </a:moveTo>
                    <a:cubicBezTo>
                      <a:pt x="7510" y="16959"/>
                      <a:pt x="7586" y="16969"/>
                      <a:pt x="7664" y="16991"/>
                    </a:cubicBezTo>
                    <a:lnTo>
                      <a:pt x="7743" y="16991"/>
                    </a:lnTo>
                    <a:cubicBezTo>
                      <a:pt x="7505" y="16991"/>
                      <a:pt x="7248" y="17090"/>
                      <a:pt x="7090" y="17169"/>
                    </a:cubicBezTo>
                    <a:cubicBezTo>
                      <a:pt x="6931" y="17248"/>
                      <a:pt x="6753" y="17327"/>
                      <a:pt x="6674" y="17406"/>
                    </a:cubicBezTo>
                    <a:cubicBezTo>
                      <a:pt x="6515" y="17486"/>
                      <a:pt x="6436" y="17486"/>
                      <a:pt x="6357" y="17486"/>
                    </a:cubicBezTo>
                    <a:cubicBezTo>
                      <a:pt x="6258" y="17486"/>
                      <a:pt x="6258" y="17486"/>
                      <a:pt x="6179" y="17406"/>
                    </a:cubicBezTo>
                    <a:cubicBezTo>
                      <a:pt x="6606" y="17338"/>
                      <a:pt x="6975" y="16959"/>
                      <a:pt x="7437" y="16959"/>
                    </a:cubicBezTo>
                    <a:close/>
                    <a:moveTo>
                      <a:pt x="33815" y="17442"/>
                    </a:moveTo>
                    <a:lnTo>
                      <a:pt x="33815" y="17442"/>
                    </a:lnTo>
                    <a:cubicBezTo>
                      <a:pt x="33844" y="17457"/>
                      <a:pt x="33873" y="17471"/>
                      <a:pt x="33902" y="17486"/>
                    </a:cubicBezTo>
                    <a:cubicBezTo>
                      <a:pt x="33873" y="17471"/>
                      <a:pt x="33844" y="17457"/>
                      <a:pt x="33815" y="17442"/>
                    </a:cubicBezTo>
                    <a:close/>
                    <a:moveTo>
                      <a:pt x="8575" y="15763"/>
                    </a:moveTo>
                    <a:lnTo>
                      <a:pt x="8575" y="15763"/>
                    </a:lnTo>
                    <a:cubicBezTo>
                      <a:pt x="8832" y="15921"/>
                      <a:pt x="8991" y="16000"/>
                      <a:pt x="9149" y="16179"/>
                    </a:cubicBezTo>
                    <a:cubicBezTo>
                      <a:pt x="9486" y="16594"/>
                      <a:pt x="9327" y="17169"/>
                      <a:pt x="9644" y="17585"/>
                    </a:cubicBezTo>
                    <a:cubicBezTo>
                      <a:pt x="9565" y="17585"/>
                      <a:pt x="9406" y="17486"/>
                      <a:pt x="9327" y="17486"/>
                    </a:cubicBezTo>
                    <a:lnTo>
                      <a:pt x="9327" y="17406"/>
                    </a:lnTo>
                    <a:cubicBezTo>
                      <a:pt x="9228" y="17406"/>
                      <a:pt x="9228" y="17406"/>
                      <a:pt x="9228" y="17327"/>
                    </a:cubicBezTo>
                    <a:cubicBezTo>
                      <a:pt x="9149" y="17327"/>
                      <a:pt x="9149" y="17248"/>
                      <a:pt x="9070" y="17248"/>
                    </a:cubicBezTo>
                    <a:cubicBezTo>
                      <a:pt x="9070" y="17090"/>
                      <a:pt x="9070" y="16991"/>
                      <a:pt x="8991" y="16911"/>
                    </a:cubicBezTo>
                    <a:cubicBezTo>
                      <a:pt x="8991" y="16753"/>
                      <a:pt x="8991" y="16495"/>
                      <a:pt x="8911" y="16337"/>
                    </a:cubicBezTo>
                    <a:lnTo>
                      <a:pt x="8911" y="16337"/>
                    </a:lnTo>
                    <a:cubicBezTo>
                      <a:pt x="8911" y="16495"/>
                      <a:pt x="8911" y="16753"/>
                      <a:pt x="8991" y="16991"/>
                    </a:cubicBezTo>
                    <a:cubicBezTo>
                      <a:pt x="8991" y="17090"/>
                      <a:pt x="8991" y="17169"/>
                      <a:pt x="9070" y="17327"/>
                    </a:cubicBezTo>
                    <a:cubicBezTo>
                      <a:pt x="8832" y="17090"/>
                      <a:pt x="8832" y="16674"/>
                      <a:pt x="8733" y="16258"/>
                    </a:cubicBezTo>
                    <a:cubicBezTo>
                      <a:pt x="8733" y="16099"/>
                      <a:pt x="8654" y="15921"/>
                      <a:pt x="8575" y="15763"/>
                    </a:cubicBezTo>
                    <a:close/>
                    <a:moveTo>
                      <a:pt x="16848" y="16052"/>
                    </a:moveTo>
                    <a:cubicBezTo>
                      <a:pt x="16674" y="16108"/>
                      <a:pt x="16503" y="16175"/>
                      <a:pt x="16337" y="16258"/>
                    </a:cubicBezTo>
                    <a:cubicBezTo>
                      <a:pt x="15268" y="16594"/>
                      <a:pt x="14278" y="17090"/>
                      <a:pt x="13288" y="17585"/>
                    </a:cubicBezTo>
                    <a:cubicBezTo>
                      <a:pt x="13862" y="17248"/>
                      <a:pt x="14516" y="16911"/>
                      <a:pt x="15090" y="16674"/>
                    </a:cubicBezTo>
                    <a:cubicBezTo>
                      <a:pt x="15682" y="16471"/>
                      <a:pt x="16261" y="16232"/>
                      <a:pt x="16848" y="16052"/>
                    </a:cubicBezTo>
                    <a:close/>
                    <a:moveTo>
                      <a:pt x="27050" y="17486"/>
                    </a:moveTo>
                    <a:cubicBezTo>
                      <a:pt x="26971" y="17486"/>
                      <a:pt x="26971" y="17486"/>
                      <a:pt x="26971" y="17585"/>
                    </a:cubicBezTo>
                    <a:cubicBezTo>
                      <a:pt x="27050" y="17585"/>
                      <a:pt x="27050" y="17486"/>
                      <a:pt x="27050" y="17486"/>
                    </a:cubicBezTo>
                    <a:close/>
                    <a:moveTo>
                      <a:pt x="38853" y="16674"/>
                    </a:moveTo>
                    <a:cubicBezTo>
                      <a:pt x="38774" y="16753"/>
                      <a:pt x="38615" y="16832"/>
                      <a:pt x="38536" y="16911"/>
                    </a:cubicBezTo>
                    <a:cubicBezTo>
                      <a:pt x="38278" y="17090"/>
                      <a:pt x="38041" y="17090"/>
                      <a:pt x="37704" y="17169"/>
                    </a:cubicBezTo>
                    <a:cubicBezTo>
                      <a:pt x="37546" y="17248"/>
                      <a:pt x="37368" y="17406"/>
                      <a:pt x="37209" y="17585"/>
                    </a:cubicBezTo>
                    <a:cubicBezTo>
                      <a:pt x="37209" y="17486"/>
                      <a:pt x="37288" y="17406"/>
                      <a:pt x="37288" y="17327"/>
                    </a:cubicBezTo>
                    <a:cubicBezTo>
                      <a:pt x="37546" y="17090"/>
                      <a:pt x="37783" y="16911"/>
                      <a:pt x="38120" y="16832"/>
                    </a:cubicBezTo>
                    <a:cubicBezTo>
                      <a:pt x="38278" y="16753"/>
                      <a:pt x="38536" y="16753"/>
                      <a:pt x="38694" y="16753"/>
                    </a:cubicBezTo>
                    <a:cubicBezTo>
                      <a:pt x="38694" y="16753"/>
                      <a:pt x="38774" y="16674"/>
                      <a:pt x="38853" y="16674"/>
                    </a:cubicBezTo>
                    <a:close/>
                    <a:moveTo>
                      <a:pt x="32259" y="6020"/>
                    </a:moveTo>
                    <a:cubicBezTo>
                      <a:pt x="32417" y="7010"/>
                      <a:pt x="32754" y="7921"/>
                      <a:pt x="33328" y="8673"/>
                    </a:cubicBezTo>
                    <a:cubicBezTo>
                      <a:pt x="33902" y="9565"/>
                      <a:pt x="34813" y="10159"/>
                      <a:pt x="35466" y="10971"/>
                    </a:cubicBezTo>
                    <a:cubicBezTo>
                      <a:pt x="35882" y="11466"/>
                      <a:pt x="36219" y="12040"/>
                      <a:pt x="36457" y="12634"/>
                    </a:cubicBezTo>
                    <a:lnTo>
                      <a:pt x="36457" y="12713"/>
                    </a:lnTo>
                    <a:cubicBezTo>
                      <a:pt x="36556" y="12872"/>
                      <a:pt x="36556" y="13030"/>
                      <a:pt x="36556" y="13208"/>
                    </a:cubicBezTo>
                    <a:cubicBezTo>
                      <a:pt x="36635" y="13703"/>
                      <a:pt x="36714" y="14198"/>
                      <a:pt x="36635" y="14693"/>
                    </a:cubicBezTo>
                    <a:lnTo>
                      <a:pt x="36635" y="14773"/>
                    </a:lnTo>
                    <a:cubicBezTo>
                      <a:pt x="36556" y="14931"/>
                      <a:pt x="36556" y="15109"/>
                      <a:pt x="36556" y="15268"/>
                    </a:cubicBezTo>
                    <a:cubicBezTo>
                      <a:pt x="36457" y="15268"/>
                      <a:pt x="36457" y="15268"/>
                      <a:pt x="36457" y="15347"/>
                    </a:cubicBezTo>
                    <a:cubicBezTo>
                      <a:pt x="36298" y="16179"/>
                      <a:pt x="35803" y="17090"/>
                      <a:pt x="35150" y="17664"/>
                    </a:cubicBezTo>
                    <a:cubicBezTo>
                      <a:pt x="34971" y="17585"/>
                      <a:pt x="34813" y="17585"/>
                      <a:pt x="34575" y="17585"/>
                    </a:cubicBezTo>
                    <a:lnTo>
                      <a:pt x="34318" y="17585"/>
                    </a:lnTo>
                    <a:cubicBezTo>
                      <a:pt x="34397" y="17486"/>
                      <a:pt x="34476" y="17406"/>
                      <a:pt x="34575" y="17327"/>
                    </a:cubicBezTo>
                    <a:cubicBezTo>
                      <a:pt x="34575" y="17248"/>
                      <a:pt x="34655" y="17169"/>
                      <a:pt x="34734" y="17169"/>
                    </a:cubicBezTo>
                    <a:cubicBezTo>
                      <a:pt x="34734" y="17169"/>
                      <a:pt x="34813" y="17169"/>
                      <a:pt x="34813" y="17090"/>
                    </a:cubicBezTo>
                    <a:lnTo>
                      <a:pt x="34892" y="17090"/>
                    </a:lnTo>
                    <a:cubicBezTo>
                      <a:pt x="34971" y="17090"/>
                      <a:pt x="34892" y="16991"/>
                      <a:pt x="34892" y="16991"/>
                    </a:cubicBezTo>
                    <a:cubicBezTo>
                      <a:pt x="34813" y="16991"/>
                      <a:pt x="34734" y="17090"/>
                      <a:pt x="34734" y="17090"/>
                    </a:cubicBezTo>
                    <a:cubicBezTo>
                      <a:pt x="34655" y="17169"/>
                      <a:pt x="34575" y="17169"/>
                      <a:pt x="34476" y="17248"/>
                    </a:cubicBezTo>
                    <a:cubicBezTo>
                      <a:pt x="34397" y="17327"/>
                      <a:pt x="34318" y="17486"/>
                      <a:pt x="34239" y="17585"/>
                    </a:cubicBezTo>
                    <a:cubicBezTo>
                      <a:pt x="34160" y="17585"/>
                      <a:pt x="34160" y="17585"/>
                      <a:pt x="34080" y="17664"/>
                    </a:cubicBezTo>
                    <a:cubicBezTo>
                      <a:pt x="34239" y="17248"/>
                      <a:pt x="34476" y="16991"/>
                      <a:pt x="34813" y="16753"/>
                    </a:cubicBezTo>
                    <a:cubicBezTo>
                      <a:pt x="35150" y="16594"/>
                      <a:pt x="35566" y="16416"/>
                      <a:pt x="35803" y="16179"/>
                    </a:cubicBezTo>
                    <a:cubicBezTo>
                      <a:pt x="35803" y="16099"/>
                      <a:pt x="35724" y="16099"/>
                      <a:pt x="35724" y="16099"/>
                    </a:cubicBezTo>
                    <a:cubicBezTo>
                      <a:pt x="35229" y="16674"/>
                      <a:pt x="34239" y="16753"/>
                      <a:pt x="34080" y="17585"/>
                    </a:cubicBezTo>
                    <a:cubicBezTo>
                      <a:pt x="33981" y="17486"/>
                      <a:pt x="33981" y="17406"/>
                      <a:pt x="33902" y="17248"/>
                    </a:cubicBezTo>
                    <a:cubicBezTo>
                      <a:pt x="33902" y="17090"/>
                      <a:pt x="33823" y="16991"/>
                      <a:pt x="33823" y="16911"/>
                    </a:cubicBezTo>
                    <a:cubicBezTo>
                      <a:pt x="33981" y="16258"/>
                      <a:pt x="34318" y="15763"/>
                      <a:pt x="34892" y="15426"/>
                    </a:cubicBezTo>
                    <a:cubicBezTo>
                      <a:pt x="35387" y="15109"/>
                      <a:pt x="35962" y="14852"/>
                      <a:pt x="36377" y="14357"/>
                    </a:cubicBezTo>
                    <a:cubicBezTo>
                      <a:pt x="36377" y="14278"/>
                      <a:pt x="36377" y="14278"/>
                      <a:pt x="36298" y="14278"/>
                    </a:cubicBezTo>
                    <a:cubicBezTo>
                      <a:pt x="35882" y="14852"/>
                      <a:pt x="35229" y="15109"/>
                      <a:pt x="34734" y="15505"/>
                    </a:cubicBezTo>
                    <a:cubicBezTo>
                      <a:pt x="34239" y="15842"/>
                      <a:pt x="33902" y="16258"/>
                      <a:pt x="33744" y="16832"/>
                    </a:cubicBezTo>
                    <a:cubicBezTo>
                      <a:pt x="33744" y="16753"/>
                      <a:pt x="33744" y="16674"/>
                      <a:pt x="33664" y="16594"/>
                    </a:cubicBezTo>
                    <a:lnTo>
                      <a:pt x="33744" y="16594"/>
                    </a:lnTo>
                    <a:cubicBezTo>
                      <a:pt x="33664" y="16594"/>
                      <a:pt x="33664" y="16594"/>
                      <a:pt x="33664" y="16495"/>
                    </a:cubicBezTo>
                    <a:cubicBezTo>
                      <a:pt x="33585" y="16416"/>
                      <a:pt x="33585" y="16258"/>
                      <a:pt x="33486" y="16179"/>
                    </a:cubicBezTo>
                    <a:cubicBezTo>
                      <a:pt x="33744" y="15505"/>
                      <a:pt x="34397" y="15109"/>
                      <a:pt x="34971" y="14693"/>
                    </a:cubicBezTo>
                    <a:cubicBezTo>
                      <a:pt x="35308" y="14515"/>
                      <a:pt x="35645" y="14278"/>
                      <a:pt x="35803" y="13941"/>
                    </a:cubicBezTo>
                    <a:cubicBezTo>
                      <a:pt x="36061" y="13703"/>
                      <a:pt x="36140" y="13367"/>
                      <a:pt x="36219" y="13030"/>
                    </a:cubicBezTo>
                    <a:lnTo>
                      <a:pt x="36140" y="13030"/>
                    </a:lnTo>
                    <a:cubicBezTo>
                      <a:pt x="36061" y="13446"/>
                      <a:pt x="35882" y="13783"/>
                      <a:pt x="35645" y="14020"/>
                    </a:cubicBezTo>
                    <a:cubicBezTo>
                      <a:pt x="35387" y="14357"/>
                      <a:pt x="34971" y="14614"/>
                      <a:pt x="34655" y="14852"/>
                    </a:cubicBezTo>
                    <a:cubicBezTo>
                      <a:pt x="34160" y="15109"/>
                      <a:pt x="33664" y="15505"/>
                      <a:pt x="33486" y="16000"/>
                    </a:cubicBezTo>
                    <a:cubicBezTo>
                      <a:pt x="33486" y="15921"/>
                      <a:pt x="33407" y="15842"/>
                      <a:pt x="33407" y="15763"/>
                    </a:cubicBezTo>
                    <a:cubicBezTo>
                      <a:pt x="33823" y="14852"/>
                      <a:pt x="34813" y="14515"/>
                      <a:pt x="35387" y="13862"/>
                    </a:cubicBezTo>
                    <a:cubicBezTo>
                      <a:pt x="35466" y="13783"/>
                      <a:pt x="35387" y="13783"/>
                      <a:pt x="35387" y="13783"/>
                    </a:cubicBezTo>
                    <a:cubicBezTo>
                      <a:pt x="34813" y="14515"/>
                      <a:pt x="33744" y="14852"/>
                      <a:pt x="33328" y="15684"/>
                    </a:cubicBezTo>
                    <a:lnTo>
                      <a:pt x="33328" y="15426"/>
                    </a:lnTo>
                    <a:cubicBezTo>
                      <a:pt x="33407" y="15010"/>
                      <a:pt x="33664" y="14693"/>
                      <a:pt x="33981" y="14357"/>
                    </a:cubicBezTo>
                    <a:cubicBezTo>
                      <a:pt x="34239" y="14119"/>
                      <a:pt x="34734" y="13862"/>
                      <a:pt x="34892" y="13446"/>
                    </a:cubicBezTo>
                    <a:lnTo>
                      <a:pt x="34813" y="13446"/>
                    </a:lnTo>
                    <a:cubicBezTo>
                      <a:pt x="34734" y="13703"/>
                      <a:pt x="34575" y="13862"/>
                      <a:pt x="34318" y="14020"/>
                    </a:cubicBezTo>
                    <a:cubicBezTo>
                      <a:pt x="34160" y="14119"/>
                      <a:pt x="33981" y="14278"/>
                      <a:pt x="33823" y="14436"/>
                    </a:cubicBezTo>
                    <a:cubicBezTo>
                      <a:pt x="33585" y="14693"/>
                      <a:pt x="33328" y="15010"/>
                      <a:pt x="33249" y="15347"/>
                    </a:cubicBezTo>
                    <a:lnTo>
                      <a:pt x="33249" y="15268"/>
                    </a:lnTo>
                    <a:cubicBezTo>
                      <a:pt x="33169" y="13862"/>
                      <a:pt x="34971" y="13367"/>
                      <a:pt x="35229" y="12139"/>
                    </a:cubicBezTo>
                    <a:cubicBezTo>
                      <a:pt x="35229" y="12089"/>
                      <a:pt x="35209" y="12065"/>
                      <a:pt x="35189" y="12065"/>
                    </a:cubicBezTo>
                    <a:cubicBezTo>
                      <a:pt x="35169" y="12065"/>
                      <a:pt x="35150" y="12089"/>
                      <a:pt x="35150" y="12139"/>
                    </a:cubicBezTo>
                    <a:cubicBezTo>
                      <a:pt x="34971" y="12792"/>
                      <a:pt x="34397" y="13287"/>
                      <a:pt x="33902" y="13783"/>
                    </a:cubicBezTo>
                    <a:cubicBezTo>
                      <a:pt x="33585" y="14119"/>
                      <a:pt x="33169" y="14614"/>
                      <a:pt x="33169" y="15109"/>
                    </a:cubicBezTo>
                    <a:cubicBezTo>
                      <a:pt x="33169" y="15010"/>
                      <a:pt x="33169" y="14852"/>
                      <a:pt x="33090" y="14773"/>
                    </a:cubicBezTo>
                    <a:cubicBezTo>
                      <a:pt x="33090" y="14614"/>
                      <a:pt x="33090" y="14515"/>
                      <a:pt x="33169" y="14357"/>
                    </a:cubicBezTo>
                    <a:cubicBezTo>
                      <a:pt x="33249" y="14198"/>
                      <a:pt x="33328" y="14020"/>
                      <a:pt x="33407" y="13941"/>
                    </a:cubicBezTo>
                    <a:cubicBezTo>
                      <a:pt x="33585" y="13783"/>
                      <a:pt x="33744" y="13624"/>
                      <a:pt x="33902" y="13525"/>
                    </a:cubicBezTo>
                    <a:cubicBezTo>
                      <a:pt x="33981" y="13367"/>
                      <a:pt x="34160" y="13287"/>
                      <a:pt x="34239" y="13129"/>
                    </a:cubicBezTo>
                    <a:lnTo>
                      <a:pt x="34239" y="13030"/>
                    </a:lnTo>
                    <a:cubicBezTo>
                      <a:pt x="34160" y="13129"/>
                      <a:pt x="34080" y="13208"/>
                      <a:pt x="33981" y="13287"/>
                    </a:cubicBezTo>
                    <a:cubicBezTo>
                      <a:pt x="33902" y="13367"/>
                      <a:pt x="33823" y="13446"/>
                      <a:pt x="33744" y="13525"/>
                    </a:cubicBezTo>
                    <a:cubicBezTo>
                      <a:pt x="33585" y="13703"/>
                      <a:pt x="33486" y="13783"/>
                      <a:pt x="33328" y="13941"/>
                    </a:cubicBezTo>
                    <a:cubicBezTo>
                      <a:pt x="33249" y="14119"/>
                      <a:pt x="33090" y="14357"/>
                      <a:pt x="33090" y="14614"/>
                    </a:cubicBezTo>
                    <a:cubicBezTo>
                      <a:pt x="32991" y="14357"/>
                      <a:pt x="32912" y="14198"/>
                      <a:pt x="32912" y="13941"/>
                    </a:cubicBezTo>
                    <a:cubicBezTo>
                      <a:pt x="32991" y="13367"/>
                      <a:pt x="33328" y="12951"/>
                      <a:pt x="33664" y="12535"/>
                    </a:cubicBezTo>
                    <a:cubicBezTo>
                      <a:pt x="34080" y="12139"/>
                      <a:pt x="34575" y="11802"/>
                      <a:pt x="34655" y="11228"/>
                    </a:cubicBezTo>
                    <a:lnTo>
                      <a:pt x="34655" y="11228"/>
                    </a:lnTo>
                    <a:cubicBezTo>
                      <a:pt x="34575" y="11545"/>
                      <a:pt x="34318" y="11802"/>
                      <a:pt x="34160" y="12040"/>
                    </a:cubicBezTo>
                    <a:cubicBezTo>
                      <a:pt x="33902" y="12218"/>
                      <a:pt x="33664" y="12456"/>
                      <a:pt x="33486" y="12713"/>
                    </a:cubicBezTo>
                    <a:cubicBezTo>
                      <a:pt x="33169" y="13030"/>
                      <a:pt x="32912" y="13446"/>
                      <a:pt x="32833" y="13862"/>
                    </a:cubicBezTo>
                    <a:lnTo>
                      <a:pt x="32833" y="13624"/>
                    </a:lnTo>
                    <a:cubicBezTo>
                      <a:pt x="32833" y="13030"/>
                      <a:pt x="33328" y="12535"/>
                      <a:pt x="33744" y="12040"/>
                    </a:cubicBezTo>
                    <a:cubicBezTo>
                      <a:pt x="34160" y="11723"/>
                      <a:pt x="34655" y="11149"/>
                      <a:pt x="34476" y="10555"/>
                    </a:cubicBezTo>
                    <a:lnTo>
                      <a:pt x="34476" y="10555"/>
                    </a:lnTo>
                    <a:cubicBezTo>
                      <a:pt x="34476" y="10891"/>
                      <a:pt x="34397" y="11149"/>
                      <a:pt x="34160" y="11466"/>
                    </a:cubicBezTo>
                    <a:cubicBezTo>
                      <a:pt x="33981" y="11723"/>
                      <a:pt x="33744" y="11961"/>
                      <a:pt x="33486" y="12218"/>
                    </a:cubicBezTo>
                    <a:cubicBezTo>
                      <a:pt x="33169" y="12634"/>
                      <a:pt x="32833" y="12951"/>
                      <a:pt x="32754" y="13446"/>
                    </a:cubicBezTo>
                    <a:cubicBezTo>
                      <a:pt x="32754" y="13367"/>
                      <a:pt x="32754" y="13208"/>
                      <a:pt x="32674" y="13129"/>
                    </a:cubicBezTo>
                    <a:cubicBezTo>
                      <a:pt x="32833" y="12297"/>
                      <a:pt x="33585" y="11723"/>
                      <a:pt x="33981" y="11050"/>
                    </a:cubicBezTo>
                    <a:cubicBezTo>
                      <a:pt x="34080" y="10971"/>
                      <a:pt x="33981" y="10971"/>
                      <a:pt x="33981" y="10971"/>
                    </a:cubicBezTo>
                    <a:cubicBezTo>
                      <a:pt x="33585" y="11644"/>
                      <a:pt x="32833" y="12218"/>
                      <a:pt x="32674" y="12951"/>
                    </a:cubicBezTo>
                    <a:cubicBezTo>
                      <a:pt x="32595" y="12456"/>
                      <a:pt x="32496" y="11961"/>
                      <a:pt x="32417" y="11466"/>
                    </a:cubicBezTo>
                    <a:cubicBezTo>
                      <a:pt x="32417" y="11386"/>
                      <a:pt x="32417" y="11228"/>
                      <a:pt x="32496" y="11149"/>
                    </a:cubicBezTo>
                    <a:cubicBezTo>
                      <a:pt x="32595" y="11050"/>
                      <a:pt x="32674" y="10891"/>
                      <a:pt x="32674" y="10812"/>
                    </a:cubicBezTo>
                    <a:lnTo>
                      <a:pt x="32674" y="10812"/>
                    </a:lnTo>
                    <a:cubicBezTo>
                      <a:pt x="32496" y="10971"/>
                      <a:pt x="32417" y="11149"/>
                      <a:pt x="32417" y="11307"/>
                    </a:cubicBezTo>
                    <a:cubicBezTo>
                      <a:pt x="32338" y="11228"/>
                      <a:pt x="32338" y="11149"/>
                      <a:pt x="32338" y="11050"/>
                    </a:cubicBezTo>
                    <a:lnTo>
                      <a:pt x="32338" y="10971"/>
                    </a:lnTo>
                    <a:cubicBezTo>
                      <a:pt x="32417" y="10654"/>
                      <a:pt x="32595" y="10476"/>
                      <a:pt x="32833" y="10238"/>
                    </a:cubicBezTo>
                    <a:cubicBezTo>
                      <a:pt x="32991" y="9980"/>
                      <a:pt x="33249" y="9664"/>
                      <a:pt x="33328" y="9327"/>
                    </a:cubicBezTo>
                    <a:lnTo>
                      <a:pt x="33249" y="9327"/>
                    </a:lnTo>
                    <a:cubicBezTo>
                      <a:pt x="33169" y="9743"/>
                      <a:pt x="32912" y="9980"/>
                      <a:pt x="32674" y="10317"/>
                    </a:cubicBezTo>
                    <a:cubicBezTo>
                      <a:pt x="32496" y="10396"/>
                      <a:pt x="32417" y="10654"/>
                      <a:pt x="32338" y="10812"/>
                    </a:cubicBezTo>
                    <a:cubicBezTo>
                      <a:pt x="32338" y="10654"/>
                      <a:pt x="32259" y="10555"/>
                      <a:pt x="32259" y="10396"/>
                    </a:cubicBezTo>
                    <a:lnTo>
                      <a:pt x="32259" y="9901"/>
                    </a:lnTo>
                    <a:cubicBezTo>
                      <a:pt x="32259" y="9743"/>
                      <a:pt x="32338" y="9565"/>
                      <a:pt x="32496" y="9406"/>
                    </a:cubicBezTo>
                    <a:cubicBezTo>
                      <a:pt x="32496" y="9327"/>
                      <a:pt x="32595" y="9169"/>
                      <a:pt x="32674" y="9070"/>
                    </a:cubicBezTo>
                    <a:lnTo>
                      <a:pt x="32674" y="9070"/>
                    </a:lnTo>
                    <a:cubicBezTo>
                      <a:pt x="32595" y="9169"/>
                      <a:pt x="32496" y="9248"/>
                      <a:pt x="32417" y="9406"/>
                    </a:cubicBezTo>
                    <a:cubicBezTo>
                      <a:pt x="32338" y="9485"/>
                      <a:pt x="32259" y="9664"/>
                      <a:pt x="32259" y="9822"/>
                    </a:cubicBezTo>
                    <a:cubicBezTo>
                      <a:pt x="32179" y="9664"/>
                      <a:pt x="32179" y="9485"/>
                      <a:pt x="32179" y="9327"/>
                    </a:cubicBezTo>
                    <a:cubicBezTo>
                      <a:pt x="32259" y="9248"/>
                      <a:pt x="32259" y="9169"/>
                      <a:pt x="32338" y="9169"/>
                    </a:cubicBezTo>
                    <a:cubicBezTo>
                      <a:pt x="32338" y="9070"/>
                      <a:pt x="32417" y="8990"/>
                      <a:pt x="32496" y="8911"/>
                    </a:cubicBezTo>
                    <a:cubicBezTo>
                      <a:pt x="32496" y="8911"/>
                      <a:pt x="32595" y="8832"/>
                      <a:pt x="32595" y="8753"/>
                    </a:cubicBezTo>
                    <a:lnTo>
                      <a:pt x="32595" y="8753"/>
                    </a:lnTo>
                    <a:cubicBezTo>
                      <a:pt x="32496" y="8832"/>
                      <a:pt x="32496" y="8832"/>
                      <a:pt x="32417" y="8911"/>
                    </a:cubicBezTo>
                    <a:cubicBezTo>
                      <a:pt x="32338" y="8990"/>
                      <a:pt x="32338" y="9070"/>
                      <a:pt x="32259" y="9070"/>
                    </a:cubicBezTo>
                    <a:cubicBezTo>
                      <a:pt x="32259" y="9169"/>
                      <a:pt x="32259" y="9248"/>
                      <a:pt x="32179" y="9248"/>
                    </a:cubicBezTo>
                    <a:lnTo>
                      <a:pt x="32179" y="8337"/>
                    </a:lnTo>
                    <a:lnTo>
                      <a:pt x="32179" y="8258"/>
                    </a:lnTo>
                    <a:lnTo>
                      <a:pt x="32179" y="7921"/>
                    </a:lnTo>
                    <a:lnTo>
                      <a:pt x="32179" y="6693"/>
                    </a:lnTo>
                    <a:cubicBezTo>
                      <a:pt x="32179" y="6515"/>
                      <a:pt x="32179" y="6277"/>
                      <a:pt x="32259" y="6020"/>
                    </a:cubicBezTo>
                    <a:close/>
                    <a:moveTo>
                      <a:pt x="42655" y="17585"/>
                    </a:moveTo>
                    <a:cubicBezTo>
                      <a:pt x="42734" y="17585"/>
                      <a:pt x="42813" y="17664"/>
                      <a:pt x="42892" y="17664"/>
                    </a:cubicBezTo>
                    <a:cubicBezTo>
                      <a:pt x="42991" y="17664"/>
                      <a:pt x="42991" y="17664"/>
                      <a:pt x="43071" y="17585"/>
                    </a:cubicBezTo>
                    <a:close/>
                    <a:moveTo>
                      <a:pt x="7426" y="17585"/>
                    </a:moveTo>
                    <a:cubicBezTo>
                      <a:pt x="7426" y="17664"/>
                      <a:pt x="7426" y="17664"/>
                      <a:pt x="7347" y="17664"/>
                    </a:cubicBezTo>
                    <a:cubicBezTo>
                      <a:pt x="7347" y="17664"/>
                      <a:pt x="7248" y="17664"/>
                      <a:pt x="7169" y="17743"/>
                    </a:cubicBezTo>
                    <a:lnTo>
                      <a:pt x="7426" y="17743"/>
                    </a:lnTo>
                    <a:cubicBezTo>
                      <a:pt x="7426" y="17664"/>
                      <a:pt x="7505" y="17664"/>
                      <a:pt x="7505" y="17585"/>
                    </a:cubicBezTo>
                    <a:close/>
                    <a:moveTo>
                      <a:pt x="10139" y="17486"/>
                    </a:moveTo>
                    <a:cubicBezTo>
                      <a:pt x="10218" y="17585"/>
                      <a:pt x="10317" y="17664"/>
                      <a:pt x="10397" y="17743"/>
                    </a:cubicBezTo>
                    <a:cubicBezTo>
                      <a:pt x="10317" y="17664"/>
                      <a:pt x="10317" y="17585"/>
                      <a:pt x="10218" y="17486"/>
                    </a:cubicBezTo>
                    <a:close/>
                    <a:moveTo>
                      <a:pt x="17631" y="17182"/>
                    </a:moveTo>
                    <a:cubicBezTo>
                      <a:pt x="17497" y="17282"/>
                      <a:pt x="17373" y="17344"/>
                      <a:pt x="17248" y="17406"/>
                    </a:cubicBezTo>
                    <a:cubicBezTo>
                      <a:pt x="17149" y="17486"/>
                      <a:pt x="17070" y="17486"/>
                      <a:pt x="16991" y="17585"/>
                    </a:cubicBezTo>
                    <a:cubicBezTo>
                      <a:pt x="16912" y="17664"/>
                      <a:pt x="16832" y="17664"/>
                      <a:pt x="16753" y="17743"/>
                    </a:cubicBezTo>
                    <a:cubicBezTo>
                      <a:pt x="16832" y="17743"/>
                      <a:pt x="16912" y="17664"/>
                      <a:pt x="16991" y="17664"/>
                    </a:cubicBezTo>
                    <a:cubicBezTo>
                      <a:pt x="17149" y="17585"/>
                      <a:pt x="17248" y="17486"/>
                      <a:pt x="17327" y="17406"/>
                    </a:cubicBezTo>
                    <a:cubicBezTo>
                      <a:pt x="17402" y="17332"/>
                      <a:pt x="17548" y="17257"/>
                      <a:pt x="17631" y="17182"/>
                    </a:cubicBezTo>
                    <a:close/>
                    <a:moveTo>
                      <a:pt x="32595" y="16674"/>
                    </a:moveTo>
                    <a:lnTo>
                      <a:pt x="32595" y="16674"/>
                    </a:lnTo>
                    <a:cubicBezTo>
                      <a:pt x="32754" y="16753"/>
                      <a:pt x="32912" y="16753"/>
                      <a:pt x="33169" y="16832"/>
                    </a:cubicBezTo>
                    <a:cubicBezTo>
                      <a:pt x="33249" y="16832"/>
                      <a:pt x="33407" y="16911"/>
                      <a:pt x="33486" y="16991"/>
                    </a:cubicBezTo>
                    <a:cubicBezTo>
                      <a:pt x="33664" y="16991"/>
                      <a:pt x="33744" y="17090"/>
                      <a:pt x="33823" y="17169"/>
                    </a:cubicBezTo>
                    <a:lnTo>
                      <a:pt x="33823" y="17327"/>
                    </a:lnTo>
                    <a:cubicBezTo>
                      <a:pt x="33823" y="17406"/>
                      <a:pt x="33823" y="17406"/>
                      <a:pt x="33902" y="17406"/>
                    </a:cubicBezTo>
                    <a:lnTo>
                      <a:pt x="33902" y="17486"/>
                    </a:lnTo>
                    <a:cubicBezTo>
                      <a:pt x="33902" y="17535"/>
                      <a:pt x="33902" y="17560"/>
                      <a:pt x="33912" y="17560"/>
                    </a:cubicBezTo>
                    <a:cubicBezTo>
                      <a:pt x="33922" y="17560"/>
                      <a:pt x="33942" y="17535"/>
                      <a:pt x="33981" y="17486"/>
                    </a:cubicBezTo>
                    <a:lnTo>
                      <a:pt x="33981" y="17664"/>
                    </a:lnTo>
                    <a:lnTo>
                      <a:pt x="33585" y="17664"/>
                    </a:lnTo>
                    <a:lnTo>
                      <a:pt x="33664" y="17743"/>
                    </a:lnTo>
                    <a:cubicBezTo>
                      <a:pt x="33585" y="17743"/>
                      <a:pt x="33407" y="17743"/>
                      <a:pt x="33328" y="17664"/>
                    </a:cubicBezTo>
                    <a:cubicBezTo>
                      <a:pt x="33328" y="17664"/>
                      <a:pt x="33249" y="17664"/>
                      <a:pt x="33249" y="17585"/>
                    </a:cubicBezTo>
                    <a:lnTo>
                      <a:pt x="33249" y="17585"/>
                    </a:lnTo>
                    <a:cubicBezTo>
                      <a:pt x="33249" y="17585"/>
                      <a:pt x="33328" y="17585"/>
                      <a:pt x="33407" y="17664"/>
                    </a:cubicBezTo>
                    <a:lnTo>
                      <a:pt x="33585" y="17664"/>
                    </a:lnTo>
                    <a:cubicBezTo>
                      <a:pt x="33486" y="17585"/>
                      <a:pt x="33486" y="17585"/>
                      <a:pt x="33407" y="17585"/>
                    </a:cubicBezTo>
                    <a:cubicBezTo>
                      <a:pt x="33328" y="17585"/>
                      <a:pt x="33249" y="17585"/>
                      <a:pt x="33169" y="17486"/>
                    </a:cubicBezTo>
                    <a:cubicBezTo>
                      <a:pt x="33090" y="17406"/>
                      <a:pt x="32991" y="17248"/>
                      <a:pt x="32912" y="17169"/>
                    </a:cubicBezTo>
                    <a:cubicBezTo>
                      <a:pt x="33090" y="17169"/>
                      <a:pt x="33249" y="17248"/>
                      <a:pt x="33328" y="17248"/>
                    </a:cubicBezTo>
                    <a:cubicBezTo>
                      <a:pt x="33538" y="17313"/>
                      <a:pt x="33683" y="17377"/>
                      <a:pt x="33815" y="17442"/>
                    </a:cubicBezTo>
                    <a:lnTo>
                      <a:pt x="33815" y="17442"/>
                    </a:lnTo>
                    <a:cubicBezTo>
                      <a:pt x="33524" y="17299"/>
                      <a:pt x="33218" y="17162"/>
                      <a:pt x="32912" y="17090"/>
                    </a:cubicBezTo>
                    <a:cubicBezTo>
                      <a:pt x="32833" y="16911"/>
                      <a:pt x="32674" y="16832"/>
                      <a:pt x="32595" y="16674"/>
                    </a:cubicBezTo>
                    <a:close/>
                    <a:moveTo>
                      <a:pt x="9565" y="16495"/>
                    </a:moveTo>
                    <a:cubicBezTo>
                      <a:pt x="9644" y="16594"/>
                      <a:pt x="9723" y="16674"/>
                      <a:pt x="9822" y="16753"/>
                    </a:cubicBezTo>
                    <a:lnTo>
                      <a:pt x="9822" y="16832"/>
                    </a:lnTo>
                    <a:cubicBezTo>
                      <a:pt x="9902" y="16991"/>
                      <a:pt x="9902" y="17169"/>
                      <a:pt x="9902" y="17248"/>
                    </a:cubicBezTo>
                    <a:cubicBezTo>
                      <a:pt x="9981" y="17486"/>
                      <a:pt x="10060" y="17664"/>
                      <a:pt x="10218" y="17822"/>
                    </a:cubicBezTo>
                    <a:cubicBezTo>
                      <a:pt x="10139" y="17822"/>
                      <a:pt x="10060" y="17743"/>
                      <a:pt x="10060" y="17743"/>
                    </a:cubicBezTo>
                    <a:cubicBezTo>
                      <a:pt x="9981" y="17664"/>
                      <a:pt x="9981" y="17664"/>
                      <a:pt x="9902" y="17585"/>
                    </a:cubicBezTo>
                    <a:lnTo>
                      <a:pt x="9723" y="17406"/>
                    </a:lnTo>
                    <a:cubicBezTo>
                      <a:pt x="9644" y="17248"/>
                      <a:pt x="9644" y="17090"/>
                      <a:pt x="9565" y="16911"/>
                    </a:cubicBezTo>
                    <a:lnTo>
                      <a:pt x="9565" y="16495"/>
                    </a:lnTo>
                    <a:close/>
                    <a:moveTo>
                      <a:pt x="18733" y="15842"/>
                    </a:moveTo>
                    <a:cubicBezTo>
                      <a:pt x="18733" y="16337"/>
                      <a:pt x="18813" y="16753"/>
                      <a:pt x="18813" y="17169"/>
                    </a:cubicBezTo>
                    <a:lnTo>
                      <a:pt x="18733" y="17169"/>
                    </a:lnTo>
                    <a:cubicBezTo>
                      <a:pt x="18733" y="17248"/>
                      <a:pt x="18733" y="17248"/>
                      <a:pt x="18813" y="17327"/>
                    </a:cubicBezTo>
                    <a:cubicBezTo>
                      <a:pt x="18813" y="17486"/>
                      <a:pt x="18733" y="17664"/>
                      <a:pt x="18733" y="17822"/>
                    </a:cubicBezTo>
                    <a:cubicBezTo>
                      <a:pt x="18733" y="17743"/>
                      <a:pt x="18634" y="17585"/>
                      <a:pt x="18634" y="17486"/>
                    </a:cubicBezTo>
                    <a:cubicBezTo>
                      <a:pt x="18476" y="17327"/>
                      <a:pt x="18397" y="17169"/>
                      <a:pt x="18397" y="16911"/>
                    </a:cubicBezTo>
                    <a:cubicBezTo>
                      <a:pt x="18318" y="16753"/>
                      <a:pt x="18318" y="16594"/>
                      <a:pt x="18318" y="16337"/>
                    </a:cubicBezTo>
                    <a:cubicBezTo>
                      <a:pt x="18139" y="16416"/>
                      <a:pt x="17902" y="16495"/>
                      <a:pt x="17743" y="16594"/>
                    </a:cubicBezTo>
                    <a:cubicBezTo>
                      <a:pt x="17743" y="16674"/>
                      <a:pt x="17644" y="16674"/>
                      <a:pt x="17644" y="16674"/>
                    </a:cubicBezTo>
                    <a:cubicBezTo>
                      <a:pt x="17743" y="16594"/>
                      <a:pt x="17823" y="16495"/>
                      <a:pt x="17981" y="16416"/>
                    </a:cubicBezTo>
                    <a:cubicBezTo>
                      <a:pt x="17981" y="16416"/>
                      <a:pt x="17981" y="16337"/>
                      <a:pt x="18060" y="16337"/>
                    </a:cubicBezTo>
                    <a:cubicBezTo>
                      <a:pt x="18065" y="16333"/>
                      <a:pt x="18070" y="16328"/>
                      <a:pt x="18075" y="16324"/>
                    </a:cubicBezTo>
                    <a:lnTo>
                      <a:pt x="18075" y="16324"/>
                    </a:lnTo>
                    <a:cubicBezTo>
                      <a:pt x="18251" y="16169"/>
                      <a:pt x="18480" y="15998"/>
                      <a:pt x="18634" y="15921"/>
                    </a:cubicBezTo>
                    <a:lnTo>
                      <a:pt x="18634" y="15921"/>
                    </a:lnTo>
                    <a:cubicBezTo>
                      <a:pt x="18614" y="15942"/>
                      <a:pt x="18588" y="15969"/>
                      <a:pt x="18560" y="16000"/>
                    </a:cubicBezTo>
                    <a:lnTo>
                      <a:pt x="18560" y="16000"/>
                    </a:lnTo>
                    <a:cubicBezTo>
                      <a:pt x="18634" y="15997"/>
                      <a:pt x="18636" y="15920"/>
                      <a:pt x="18733" y="15842"/>
                    </a:cubicBezTo>
                    <a:close/>
                    <a:moveTo>
                      <a:pt x="35387" y="17664"/>
                    </a:moveTo>
                    <a:lnTo>
                      <a:pt x="35387" y="17901"/>
                    </a:lnTo>
                    <a:cubicBezTo>
                      <a:pt x="35387" y="17822"/>
                      <a:pt x="35308" y="17822"/>
                      <a:pt x="35229" y="17743"/>
                    </a:cubicBezTo>
                    <a:cubicBezTo>
                      <a:pt x="35308" y="17743"/>
                      <a:pt x="35308" y="17664"/>
                      <a:pt x="35387" y="17664"/>
                    </a:cubicBezTo>
                    <a:close/>
                    <a:moveTo>
                      <a:pt x="36457" y="15842"/>
                    </a:moveTo>
                    <a:cubicBezTo>
                      <a:pt x="36635" y="16258"/>
                      <a:pt x="37130" y="16495"/>
                      <a:pt x="37209" y="16991"/>
                    </a:cubicBezTo>
                    <a:lnTo>
                      <a:pt x="37209" y="17090"/>
                    </a:lnTo>
                    <a:cubicBezTo>
                      <a:pt x="37209" y="17169"/>
                      <a:pt x="37209" y="17248"/>
                      <a:pt x="37130" y="17327"/>
                    </a:cubicBezTo>
                    <a:lnTo>
                      <a:pt x="37130" y="17169"/>
                    </a:lnTo>
                    <a:cubicBezTo>
                      <a:pt x="37130" y="17090"/>
                      <a:pt x="37051" y="16911"/>
                      <a:pt x="36952" y="16832"/>
                    </a:cubicBezTo>
                    <a:lnTo>
                      <a:pt x="36952" y="16832"/>
                    </a:lnTo>
                    <a:cubicBezTo>
                      <a:pt x="36952" y="16991"/>
                      <a:pt x="37051" y="17090"/>
                      <a:pt x="37051" y="17248"/>
                    </a:cubicBezTo>
                    <a:cubicBezTo>
                      <a:pt x="37130" y="17327"/>
                      <a:pt x="37130" y="17327"/>
                      <a:pt x="37130" y="17406"/>
                    </a:cubicBezTo>
                    <a:lnTo>
                      <a:pt x="37130" y="17486"/>
                    </a:lnTo>
                    <a:cubicBezTo>
                      <a:pt x="37051" y="17664"/>
                      <a:pt x="37051" y="17743"/>
                      <a:pt x="36952" y="17901"/>
                    </a:cubicBezTo>
                    <a:lnTo>
                      <a:pt x="36952" y="17822"/>
                    </a:lnTo>
                    <a:cubicBezTo>
                      <a:pt x="36793" y="17664"/>
                      <a:pt x="36714" y="17585"/>
                      <a:pt x="36556" y="17406"/>
                    </a:cubicBezTo>
                    <a:cubicBezTo>
                      <a:pt x="36377" y="17248"/>
                      <a:pt x="36140" y="16991"/>
                      <a:pt x="36061" y="16674"/>
                    </a:cubicBezTo>
                    <a:cubicBezTo>
                      <a:pt x="36219" y="16416"/>
                      <a:pt x="36377" y="16099"/>
                      <a:pt x="36457" y="15842"/>
                    </a:cubicBezTo>
                    <a:close/>
                    <a:moveTo>
                      <a:pt x="43724" y="17743"/>
                    </a:moveTo>
                    <a:cubicBezTo>
                      <a:pt x="43556" y="17822"/>
                      <a:pt x="43392" y="17842"/>
                      <a:pt x="43229" y="17842"/>
                    </a:cubicBezTo>
                    <a:cubicBezTo>
                      <a:pt x="43066" y="17842"/>
                      <a:pt x="42902" y="17822"/>
                      <a:pt x="42734" y="17822"/>
                    </a:cubicBezTo>
                    <a:lnTo>
                      <a:pt x="42318" y="17822"/>
                    </a:lnTo>
                    <a:cubicBezTo>
                      <a:pt x="42496" y="17822"/>
                      <a:pt x="42655" y="17822"/>
                      <a:pt x="42813" y="17901"/>
                    </a:cubicBezTo>
                    <a:cubicBezTo>
                      <a:pt x="43150" y="17901"/>
                      <a:pt x="43486" y="17901"/>
                      <a:pt x="43724" y="17822"/>
                    </a:cubicBezTo>
                    <a:cubicBezTo>
                      <a:pt x="43803" y="17822"/>
                      <a:pt x="43724" y="17743"/>
                      <a:pt x="43724" y="17743"/>
                    </a:cubicBezTo>
                    <a:close/>
                    <a:moveTo>
                      <a:pt x="6049" y="15068"/>
                    </a:moveTo>
                    <a:cubicBezTo>
                      <a:pt x="6396" y="15068"/>
                      <a:pt x="6743" y="15133"/>
                      <a:pt x="7090" y="15189"/>
                    </a:cubicBezTo>
                    <a:cubicBezTo>
                      <a:pt x="7158" y="15210"/>
                      <a:pt x="7214" y="15236"/>
                      <a:pt x="7263" y="15268"/>
                    </a:cubicBezTo>
                    <a:lnTo>
                      <a:pt x="7505" y="15268"/>
                    </a:lnTo>
                    <a:cubicBezTo>
                      <a:pt x="7664" y="15347"/>
                      <a:pt x="7743" y="15505"/>
                      <a:pt x="7842" y="15684"/>
                    </a:cubicBezTo>
                    <a:cubicBezTo>
                      <a:pt x="7921" y="15842"/>
                      <a:pt x="8001" y="16000"/>
                      <a:pt x="8001" y="16258"/>
                    </a:cubicBezTo>
                    <a:cubicBezTo>
                      <a:pt x="8080" y="16495"/>
                      <a:pt x="8080" y="16832"/>
                      <a:pt x="8238" y="17090"/>
                    </a:cubicBezTo>
                    <a:lnTo>
                      <a:pt x="8159" y="17090"/>
                    </a:lnTo>
                    <a:lnTo>
                      <a:pt x="8159" y="17169"/>
                    </a:lnTo>
                    <a:cubicBezTo>
                      <a:pt x="8238" y="17169"/>
                      <a:pt x="8337" y="17169"/>
                      <a:pt x="8416" y="17248"/>
                    </a:cubicBezTo>
                    <a:lnTo>
                      <a:pt x="8575" y="17248"/>
                    </a:lnTo>
                    <a:cubicBezTo>
                      <a:pt x="8654" y="17327"/>
                      <a:pt x="8733" y="17327"/>
                      <a:pt x="8733" y="17327"/>
                    </a:cubicBezTo>
                    <a:lnTo>
                      <a:pt x="8832" y="17327"/>
                    </a:lnTo>
                    <a:cubicBezTo>
                      <a:pt x="8238" y="17327"/>
                      <a:pt x="7842" y="17743"/>
                      <a:pt x="7347" y="17901"/>
                    </a:cubicBezTo>
                    <a:cubicBezTo>
                      <a:pt x="7872" y="17757"/>
                      <a:pt x="8265" y="17396"/>
                      <a:pt x="8707" y="17396"/>
                    </a:cubicBezTo>
                    <a:cubicBezTo>
                      <a:pt x="8748" y="17396"/>
                      <a:pt x="8790" y="17400"/>
                      <a:pt x="8832" y="17406"/>
                    </a:cubicBezTo>
                    <a:lnTo>
                      <a:pt x="9070" y="17406"/>
                    </a:lnTo>
                    <a:lnTo>
                      <a:pt x="9070" y="17486"/>
                    </a:lnTo>
                    <a:lnTo>
                      <a:pt x="9228" y="17486"/>
                    </a:lnTo>
                    <a:cubicBezTo>
                      <a:pt x="9228" y="17486"/>
                      <a:pt x="9149" y="17486"/>
                      <a:pt x="9149" y="17585"/>
                    </a:cubicBezTo>
                    <a:cubicBezTo>
                      <a:pt x="8991" y="17585"/>
                      <a:pt x="8832" y="17664"/>
                      <a:pt x="8733" y="17743"/>
                    </a:cubicBezTo>
                    <a:cubicBezTo>
                      <a:pt x="8496" y="17822"/>
                      <a:pt x="8238" y="17981"/>
                      <a:pt x="7921" y="18080"/>
                    </a:cubicBezTo>
                    <a:cubicBezTo>
                      <a:pt x="7743" y="17981"/>
                      <a:pt x="7585" y="17981"/>
                      <a:pt x="7347" y="17901"/>
                    </a:cubicBezTo>
                    <a:cubicBezTo>
                      <a:pt x="7248" y="17822"/>
                      <a:pt x="7169" y="17822"/>
                      <a:pt x="7090" y="17822"/>
                    </a:cubicBezTo>
                    <a:lnTo>
                      <a:pt x="7169" y="17743"/>
                    </a:lnTo>
                    <a:lnTo>
                      <a:pt x="7010" y="17743"/>
                    </a:lnTo>
                    <a:cubicBezTo>
                      <a:pt x="6852" y="17664"/>
                      <a:pt x="6595" y="17664"/>
                      <a:pt x="6436" y="17585"/>
                    </a:cubicBezTo>
                    <a:cubicBezTo>
                      <a:pt x="6595" y="17486"/>
                      <a:pt x="6753" y="17406"/>
                      <a:pt x="6931" y="17327"/>
                    </a:cubicBezTo>
                    <a:cubicBezTo>
                      <a:pt x="7090" y="17169"/>
                      <a:pt x="7248" y="17090"/>
                      <a:pt x="7426" y="17090"/>
                    </a:cubicBezTo>
                    <a:lnTo>
                      <a:pt x="7743" y="17090"/>
                    </a:lnTo>
                    <a:cubicBezTo>
                      <a:pt x="7664" y="17090"/>
                      <a:pt x="7585" y="17090"/>
                      <a:pt x="7505" y="17169"/>
                    </a:cubicBezTo>
                    <a:lnTo>
                      <a:pt x="7743" y="17169"/>
                    </a:lnTo>
                    <a:cubicBezTo>
                      <a:pt x="7842" y="17090"/>
                      <a:pt x="7921" y="17090"/>
                      <a:pt x="8001" y="17090"/>
                    </a:cubicBezTo>
                    <a:lnTo>
                      <a:pt x="8159" y="17090"/>
                    </a:lnTo>
                    <a:cubicBezTo>
                      <a:pt x="8129" y="17058"/>
                      <a:pt x="8103" y="17025"/>
                      <a:pt x="8079" y="16991"/>
                    </a:cubicBezTo>
                    <a:lnTo>
                      <a:pt x="8079" y="16991"/>
                    </a:lnTo>
                    <a:cubicBezTo>
                      <a:pt x="8080" y="16991"/>
                      <a:pt x="8080" y="16991"/>
                      <a:pt x="8080" y="16991"/>
                    </a:cubicBezTo>
                    <a:cubicBezTo>
                      <a:pt x="8079" y="16990"/>
                      <a:pt x="8079" y="16990"/>
                      <a:pt x="8079" y="16990"/>
                    </a:cubicBezTo>
                    <a:lnTo>
                      <a:pt x="8079" y="16990"/>
                    </a:lnTo>
                    <a:cubicBezTo>
                      <a:pt x="8079" y="16990"/>
                      <a:pt x="8079" y="16990"/>
                      <a:pt x="8079" y="16991"/>
                    </a:cubicBezTo>
                    <a:lnTo>
                      <a:pt x="8079" y="16991"/>
                    </a:lnTo>
                    <a:cubicBezTo>
                      <a:pt x="8000" y="16991"/>
                      <a:pt x="7921" y="16990"/>
                      <a:pt x="7842" y="16911"/>
                    </a:cubicBezTo>
                    <a:cubicBezTo>
                      <a:pt x="7426" y="16495"/>
                      <a:pt x="7585" y="15684"/>
                      <a:pt x="7010" y="15347"/>
                    </a:cubicBezTo>
                    <a:cubicBezTo>
                      <a:pt x="7010" y="15347"/>
                      <a:pt x="6931" y="15426"/>
                      <a:pt x="7010" y="15426"/>
                    </a:cubicBezTo>
                    <a:cubicBezTo>
                      <a:pt x="7505" y="15684"/>
                      <a:pt x="7426" y="16416"/>
                      <a:pt x="7743" y="16911"/>
                    </a:cubicBezTo>
                    <a:cubicBezTo>
                      <a:pt x="7585" y="16832"/>
                      <a:pt x="7426" y="16832"/>
                      <a:pt x="7248" y="16753"/>
                    </a:cubicBezTo>
                    <a:cubicBezTo>
                      <a:pt x="7010" y="16674"/>
                      <a:pt x="6852" y="16337"/>
                      <a:pt x="6753" y="16099"/>
                    </a:cubicBezTo>
                    <a:cubicBezTo>
                      <a:pt x="6674" y="15921"/>
                      <a:pt x="6674" y="15604"/>
                      <a:pt x="6436" y="15505"/>
                    </a:cubicBezTo>
                    <a:lnTo>
                      <a:pt x="6436" y="15505"/>
                    </a:lnTo>
                    <a:cubicBezTo>
                      <a:pt x="6515" y="15604"/>
                      <a:pt x="6595" y="15763"/>
                      <a:pt x="6674" y="15921"/>
                    </a:cubicBezTo>
                    <a:cubicBezTo>
                      <a:pt x="6674" y="16000"/>
                      <a:pt x="6753" y="16179"/>
                      <a:pt x="6753" y="16337"/>
                    </a:cubicBezTo>
                    <a:cubicBezTo>
                      <a:pt x="6852" y="16416"/>
                      <a:pt x="6931" y="16594"/>
                      <a:pt x="7090" y="16674"/>
                    </a:cubicBezTo>
                    <a:lnTo>
                      <a:pt x="6753" y="16674"/>
                    </a:lnTo>
                    <a:lnTo>
                      <a:pt x="6753" y="16594"/>
                    </a:lnTo>
                    <a:cubicBezTo>
                      <a:pt x="6357" y="16495"/>
                      <a:pt x="6258" y="16000"/>
                      <a:pt x="6099" y="15604"/>
                    </a:cubicBezTo>
                    <a:cubicBezTo>
                      <a:pt x="6020" y="15347"/>
                      <a:pt x="5862" y="15189"/>
                      <a:pt x="5604" y="15109"/>
                    </a:cubicBezTo>
                    <a:cubicBezTo>
                      <a:pt x="5753" y="15080"/>
                      <a:pt x="5901" y="15068"/>
                      <a:pt x="6049" y="15068"/>
                    </a:cubicBezTo>
                    <a:close/>
                    <a:moveTo>
                      <a:pt x="24575" y="15426"/>
                    </a:moveTo>
                    <a:cubicBezTo>
                      <a:pt x="24674" y="15505"/>
                      <a:pt x="24753" y="15505"/>
                      <a:pt x="24833" y="15604"/>
                    </a:cubicBezTo>
                    <a:cubicBezTo>
                      <a:pt x="24897" y="15668"/>
                      <a:pt x="24948" y="15719"/>
                      <a:pt x="24992" y="15763"/>
                    </a:cubicBezTo>
                    <a:lnTo>
                      <a:pt x="24992" y="15763"/>
                    </a:lnTo>
                    <a:cubicBezTo>
                      <a:pt x="24992" y="15763"/>
                      <a:pt x="24991" y="15763"/>
                      <a:pt x="24991" y="15763"/>
                    </a:cubicBezTo>
                    <a:lnTo>
                      <a:pt x="24912" y="15763"/>
                    </a:lnTo>
                    <a:lnTo>
                      <a:pt x="24912" y="15842"/>
                    </a:lnTo>
                    <a:lnTo>
                      <a:pt x="24991" y="15842"/>
                    </a:lnTo>
                    <a:cubicBezTo>
                      <a:pt x="25022" y="15842"/>
                      <a:pt x="25041" y="15830"/>
                      <a:pt x="25047" y="15815"/>
                    </a:cubicBezTo>
                    <a:lnTo>
                      <a:pt x="25047" y="15815"/>
                    </a:lnTo>
                    <a:cubicBezTo>
                      <a:pt x="25089" y="15855"/>
                      <a:pt x="25128" y="15888"/>
                      <a:pt x="25169" y="15921"/>
                    </a:cubicBezTo>
                    <a:lnTo>
                      <a:pt x="25248" y="15921"/>
                    </a:lnTo>
                    <a:cubicBezTo>
                      <a:pt x="25248" y="16000"/>
                      <a:pt x="25328" y="16000"/>
                      <a:pt x="25328" y="16099"/>
                    </a:cubicBezTo>
                    <a:lnTo>
                      <a:pt x="25407" y="16099"/>
                    </a:lnTo>
                    <a:cubicBezTo>
                      <a:pt x="25407" y="16099"/>
                      <a:pt x="25486" y="16179"/>
                      <a:pt x="25565" y="16258"/>
                    </a:cubicBezTo>
                    <a:cubicBezTo>
                      <a:pt x="25664" y="16337"/>
                      <a:pt x="25823" y="16416"/>
                      <a:pt x="25902" y="16495"/>
                    </a:cubicBezTo>
                    <a:lnTo>
                      <a:pt x="25981" y="16594"/>
                    </a:lnTo>
                    <a:cubicBezTo>
                      <a:pt x="25981" y="16674"/>
                      <a:pt x="25902" y="16674"/>
                      <a:pt x="25902" y="16674"/>
                    </a:cubicBezTo>
                    <a:lnTo>
                      <a:pt x="25902" y="16753"/>
                    </a:lnTo>
                    <a:cubicBezTo>
                      <a:pt x="25902" y="16753"/>
                      <a:pt x="25902" y="16674"/>
                      <a:pt x="25981" y="16674"/>
                    </a:cubicBezTo>
                    <a:lnTo>
                      <a:pt x="26060" y="16674"/>
                    </a:lnTo>
                    <a:cubicBezTo>
                      <a:pt x="26060" y="16674"/>
                      <a:pt x="26159" y="16753"/>
                      <a:pt x="26239" y="16753"/>
                    </a:cubicBezTo>
                    <a:lnTo>
                      <a:pt x="26159" y="16832"/>
                    </a:lnTo>
                    <a:lnTo>
                      <a:pt x="26159" y="16911"/>
                    </a:lnTo>
                    <a:cubicBezTo>
                      <a:pt x="26159" y="16911"/>
                      <a:pt x="26159" y="16832"/>
                      <a:pt x="26239" y="16832"/>
                    </a:cubicBezTo>
                    <a:cubicBezTo>
                      <a:pt x="26318" y="16832"/>
                      <a:pt x="26397" y="16911"/>
                      <a:pt x="26476" y="16991"/>
                    </a:cubicBezTo>
                    <a:cubicBezTo>
                      <a:pt x="26555" y="16991"/>
                      <a:pt x="26555" y="16991"/>
                      <a:pt x="26555" y="17090"/>
                    </a:cubicBezTo>
                    <a:lnTo>
                      <a:pt x="26654" y="17090"/>
                    </a:lnTo>
                    <a:cubicBezTo>
                      <a:pt x="26734" y="17169"/>
                      <a:pt x="26813" y="17248"/>
                      <a:pt x="26892" y="17327"/>
                    </a:cubicBezTo>
                    <a:lnTo>
                      <a:pt x="26971" y="17327"/>
                    </a:lnTo>
                    <a:cubicBezTo>
                      <a:pt x="26971" y="17406"/>
                      <a:pt x="27050" y="17406"/>
                      <a:pt x="27050" y="17406"/>
                    </a:cubicBezTo>
                    <a:lnTo>
                      <a:pt x="27050" y="17486"/>
                    </a:lnTo>
                    <a:lnTo>
                      <a:pt x="27149" y="17486"/>
                    </a:lnTo>
                    <a:cubicBezTo>
                      <a:pt x="27308" y="17585"/>
                      <a:pt x="27466" y="17664"/>
                      <a:pt x="27645" y="17822"/>
                    </a:cubicBezTo>
                    <a:cubicBezTo>
                      <a:pt x="27724" y="17822"/>
                      <a:pt x="27724" y="17901"/>
                      <a:pt x="27803" y="17901"/>
                    </a:cubicBezTo>
                    <a:cubicBezTo>
                      <a:pt x="27803" y="17901"/>
                      <a:pt x="27724" y="17901"/>
                      <a:pt x="27724" y="17981"/>
                    </a:cubicBezTo>
                    <a:lnTo>
                      <a:pt x="27645" y="18080"/>
                    </a:lnTo>
                    <a:cubicBezTo>
                      <a:pt x="27645" y="17981"/>
                      <a:pt x="27546" y="17981"/>
                      <a:pt x="27546" y="17901"/>
                    </a:cubicBezTo>
                    <a:cubicBezTo>
                      <a:pt x="27546" y="17901"/>
                      <a:pt x="27546" y="17822"/>
                      <a:pt x="27645" y="17822"/>
                    </a:cubicBezTo>
                    <a:lnTo>
                      <a:pt x="27546" y="17822"/>
                    </a:lnTo>
                    <a:cubicBezTo>
                      <a:pt x="27546" y="17822"/>
                      <a:pt x="27546" y="17901"/>
                      <a:pt x="27466" y="17901"/>
                    </a:cubicBezTo>
                    <a:cubicBezTo>
                      <a:pt x="27387" y="17822"/>
                      <a:pt x="27308" y="17743"/>
                      <a:pt x="27229" y="17664"/>
                    </a:cubicBezTo>
                    <a:lnTo>
                      <a:pt x="27149" y="17664"/>
                    </a:lnTo>
                    <a:cubicBezTo>
                      <a:pt x="27149" y="17664"/>
                      <a:pt x="27050" y="17585"/>
                      <a:pt x="26971" y="17585"/>
                    </a:cubicBezTo>
                    <a:lnTo>
                      <a:pt x="26813" y="17406"/>
                    </a:lnTo>
                    <a:cubicBezTo>
                      <a:pt x="26734" y="17327"/>
                      <a:pt x="26555" y="17248"/>
                      <a:pt x="26476" y="17169"/>
                    </a:cubicBezTo>
                    <a:cubicBezTo>
                      <a:pt x="26397" y="17169"/>
                      <a:pt x="26397" y="17090"/>
                      <a:pt x="26318" y="17090"/>
                    </a:cubicBezTo>
                    <a:cubicBezTo>
                      <a:pt x="26239" y="16991"/>
                      <a:pt x="26239" y="16991"/>
                      <a:pt x="26159" y="16911"/>
                    </a:cubicBezTo>
                    <a:cubicBezTo>
                      <a:pt x="26060" y="16832"/>
                      <a:pt x="25981" y="16832"/>
                      <a:pt x="25902" y="16753"/>
                    </a:cubicBezTo>
                    <a:cubicBezTo>
                      <a:pt x="25823" y="16674"/>
                      <a:pt x="25823" y="16674"/>
                      <a:pt x="25744" y="16674"/>
                    </a:cubicBezTo>
                    <a:lnTo>
                      <a:pt x="25565" y="16495"/>
                    </a:lnTo>
                    <a:cubicBezTo>
                      <a:pt x="25486" y="16495"/>
                      <a:pt x="25486" y="16416"/>
                      <a:pt x="25407" y="16416"/>
                    </a:cubicBezTo>
                    <a:cubicBezTo>
                      <a:pt x="25407" y="16337"/>
                      <a:pt x="25486" y="16337"/>
                      <a:pt x="25486" y="16258"/>
                    </a:cubicBezTo>
                    <a:cubicBezTo>
                      <a:pt x="25407" y="16258"/>
                      <a:pt x="25407" y="16337"/>
                      <a:pt x="25407" y="16337"/>
                    </a:cubicBezTo>
                    <a:cubicBezTo>
                      <a:pt x="25328" y="16337"/>
                      <a:pt x="25248" y="16258"/>
                      <a:pt x="25248" y="16258"/>
                    </a:cubicBezTo>
                    <a:cubicBezTo>
                      <a:pt x="25248" y="16179"/>
                      <a:pt x="25248" y="16179"/>
                      <a:pt x="25328" y="16179"/>
                    </a:cubicBezTo>
                    <a:lnTo>
                      <a:pt x="25328" y="16099"/>
                    </a:lnTo>
                    <a:lnTo>
                      <a:pt x="25248" y="16099"/>
                    </a:lnTo>
                    <a:cubicBezTo>
                      <a:pt x="25248" y="16179"/>
                      <a:pt x="25248" y="16179"/>
                      <a:pt x="25169" y="16258"/>
                    </a:cubicBezTo>
                    <a:cubicBezTo>
                      <a:pt x="25169" y="16179"/>
                      <a:pt x="25070" y="16179"/>
                      <a:pt x="24991" y="16099"/>
                    </a:cubicBezTo>
                    <a:lnTo>
                      <a:pt x="24833" y="15921"/>
                    </a:lnTo>
                    <a:cubicBezTo>
                      <a:pt x="24753" y="15921"/>
                      <a:pt x="24674" y="15842"/>
                      <a:pt x="24674" y="15842"/>
                    </a:cubicBezTo>
                    <a:cubicBezTo>
                      <a:pt x="24674" y="15763"/>
                      <a:pt x="24674" y="15684"/>
                      <a:pt x="24753" y="15684"/>
                    </a:cubicBezTo>
                    <a:lnTo>
                      <a:pt x="24833" y="15604"/>
                    </a:lnTo>
                    <a:lnTo>
                      <a:pt x="24674" y="15604"/>
                    </a:lnTo>
                    <a:cubicBezTo>
                      <a:pt x="24674" y="15684"/>
                      <a:pt x="24674" y="15763"/>
                      <a:pt x="24575" y="15763"/>
                    </a:cubicBezTo>
                    <a:cubicBezTo>
                      <a:pt x="24575" y="15763"/>
                      <a:pt x="24496" y="15684"/>
                      <a:pt x="24417" y="15684"/>
                    </a:cubicBezTo>
                    <a:lnTo>
                      <a:pt x="24417" y="15604"/>
                    </a:lnTo>
                    <a:cubicBezTo>
                      <a:pt x="24417" y="15505"/>
                      <a:pt x="24417" y="15505"/>
                      <a:pt x="24496" y="15426"/>
                    </a:cubicBezTo>
                    <a:close/>
                    <a:moveTo>
                      <a:pt x="9486" y="17585"/>
                    </a:moveTo>
                    <a:cubicBezTo>
                      <a:pt x="9406" y="17585"/>
                      <a:pt x="9327" y="17664"/>
                      <a:pt x="9327" y="17664"/>
                    </a:cubicBezTo>
                    <a:cubicBezTo>
                      <a:pt x="9149" y="17664"/>
                      <a:pt x="8991" y="17743"/>
                      <a:pt x="8911" y="17822"/>
                    </a:cubicBezTo>
                    <a:cubicBezTo>
                      <a:pt x="8733" y="17981"/>
                      <a:pt x="8496" y="18080"/>
                      <a:pt x="8337" y="18159"/>
                    </a:cubicBezTo>
                    <a:cubicBezTo>
                      <a:pt x="8238" y="18159"/>
                      <a:pt x="8159" y="18159"/>
                      <a:pt x="8080" y="18080"/>
                    </a:cubicBezTo>
                    <a:cubicBezTo>
                      <a:pt x="8238" y="18080"/>
                      <a:pt x="8496" y="17901"/>
                      <a:pt x="8654" y="17822"/>
                    </a:cubicBezTo>
                    <a:cubicBezTo>
                      <a:pt x="8733" y="17743"/>
                      <a:pt x="8911" y="17664"/>
                      <a:pt x="9070" y="17664"/>
                    </a:cubicBezTo>
                    <a:cubicBezTo>
                      <a:pt x="9149" y="17585"/>
                      <a:pt x="9228" y="17585"/>
                      <a:pt x="9327" y="17585"/>
                    </a:cubicBezTo>
                    <a:close/>
                    <a:moveTo>
                      <a:pt x="9902" y="16911"/>
                    </a:moveTo>
                    <a:lnTo>
                      <a:pt x="9902" y="16911"/>
                    </a:lnTo>
                    <a:cubicBezTo>
                      <a:pt x="10317" y="17327"/>
                      <a:pt x="10634" y="17743"/>
                      <a:pt x="11050" y="18159"/>
                    </a:cubicBezTo>
                    <a:cubicBezTo>
                      <a:pt x="10892" y="18080"/>
                      <a:pt x="10812" y="18080"/>
                      <a:pt x="10634" y="17981"/>
                    </a:cubicBezTo>
                    <a:lnTo>
                      <a:pt x="10476" y="17822"/>
                    </a:lnTo>
                    <a:cubicBezTo>
                      <a:pt x="10476" y="17822"/>
                      <a:pt x="10476" y="17743"/>
                      <a:pt x="10397" y="17743"/>
                    </a:cubicBezTo>
                    <a:cubicBezTo>
                      <a:pt x="10397" y="17822"/>
                      <a:pt x="10397" y="17822"/>
                      <a:pt x="10476" y="17901"/>
                    </a:cubicBezTo>
                    <a:lnTo>
                      <a:pt x="10397" y="17901"/>
                    </a:lnTo>
                    <a:cubicBezTo>
                      <a:pt x="10218" y="17743"/>
                      <a:pt x="10139" y="17664"/>
                      <a:pt x="10060" y="17486"/>
                    </a:cubicBezTo>
                    <a:cubicBezTo>
                      <a:pt x="9981" y="17406"/>
                      <a:pt x="9981" y="17248"/>
                      <a:pt x="9981" y="17169"/>
                    </a:cubicBezTo>
                    <a:cubicBezTo>
                      <a:pt x="9902" y="16991"/>
                      <a:pt x="9902" y="16991"/>
                      <a:pt x="9902" y="16911"/>
                    </a:cubicBezTo>
                    <a:close/>
                    <a:moveTo>
                      <a:pt x="9228" y="16258"/>
                    </a:moveTo>
                    <a:cubicBezTo>
                      <a:pt x="9327" y="16337"/>
                      <a:pt x="9406" y="16416"/>
                      <a:pt x="9486" y="16495"/>
                    </a:cubicBezTo>
                    <a:lnTo>
                      <a:pt x="9486" y="16753"/>
                    </a:lnTo>
                    <a:cubicBezTo>
                      <a:pt x="9565" y="16832"/>
                      <a:pt x="9565" y="16991"/>
                      <a:pt x="9565" y="17090"/>
                    </a:cubicBezTo>
                    <a:cubicBezTo>
                      <a:pt x="9644" y="17248"/>
                      <a:pt x="9644" y="17406"/>
                      <a:pt x="9723" y="17486"/>
                    </a:cubicBezTo>
                    <a:lnTo>
                      <a:pt x="9902" y="17664"/>
                    </a:lnTo>
                    <a:lnTo>
                      <a:pt x="9723" y="17664"/>
                    </a:lnTo>
                    <a:cubicBezTo>
                      <a:pt x="9644" y="17664"/>
                      <a:pt x="9565" y="17743"/>
                      <a:pt x="9565" y="17743"/>
                    </a:cubicBezTo>
                    <a:cubicBezTo>
                      <a:pt x="9406" y="17743"/>
                      <a:pt x="9327" y="17901"/>
                      <a:pt x="9149" y="17981"/>
                    </a:cubicBezTo>
                    <a:cubicBezTo>
                      <a:pt x="9070" y="18080"/>
                      <a:pt x="8911" y="18159"/>
                      <a:pt x="8733" y="18159"/>
                    </a:cubicBezTo>
                    <a:cubicBezTo>
                      <a:pt x="8654" y="18238"/>
                      <a:pt x="8575" y="18238"/>
                      <a:pt x="8575" y="18238"/>
                    </a:cubicBezTo>
                    <a:lnTo>
                      <a:pt x="8496" y="18238"/>
                    </a:lnTo>
                    <a:lnTo>
                      <a:pt x="8416" y="18159"/>
                    </a:lnTo>
                    <a:cubicBezTo>
                      <a:pt x="8575" y="18159"/>
                      <a:pt x="8654" y="18080"/>
                      <a:pt x="8832" y="17981"/>
                    </a:cubicBezTo>
                    <a:cubicBezTo>
                      <a:pt x="8911" y="17901"/>
                      <a:pt x="9070" y="17822"/>
                      <a:pt x="9228" y="17743"/>
                    </a:cubicBezTo>
                    <a:cubicBezTo>
                      <a:pt x="9327" y="17743"/>
                      <a:pt x="9406" y="17664"/>
                      <a:pt x="9486" y="17664"/>
                    </a:cubicBezTo>
                    <a:lnTo>
                      <a:pt x="9723" y="17664"/>
                    </a:lnTo>
                    <a:cubicBezTo>
                      <a:pt x="9406" y="17327"/>
                      <a:pt x="9486" y="16674"/>
                      <a:pt x="9228" y="16258"/>
                    </a:cubicBezTo>
                    <a:close/>
                    <a:moveTo>
                      <a:pt x="28041" y="18159"/>
                    </a:moveTo>
                    <a:cubicBezTo>
                      <a:pt x="27961" y="18159"/>
                      <a:pt x="27961" y="18159"/>
                      <a:pt x="27961" y="18238"/>
                    </a:cubicBezTo>
                    <a:lnTo>
                      <a:pt x="28041" y="18159"/>
                    </a:lnTo>
                    <a:close/>
                    <a:moveTo>
                      <a:pt x="36061" y="16753"/>
                    </a:moveTo>
                    <a:cubicBezTo>
                      <a:pt x="36140" y="16911"/>
                      <a:pt x="36219" y="17090"/>
                      <a:pt x="36377" y="17248"/>
                    </a:cubicBezTo>
                    <a:cubicBezTo>
                      <a:pt x="36457" y="17406"/>
                      <a:pt x="36556" y="17486"/>
                      <a:pt x="36714" y="17664"/>
                    </a:cubicBezTo>
                    <a:lnTo>
                      <a:pt x="36872" y="17822"/>
                    </a:lnTo>
                    <a:lnTo>
                      <a:pt x="36952" y="18080"/>
                    </a:lnTo>
                    <a:cubicBezTo>
                      <a:pt x="36952" y="18159"/>
                      <a:pt x="36872" y="18238"/>
                      <a:pt x="36872" y="18238"/>
                    </a:cubicBezTo>
                    <a:cubicBezTo>
                      <a:pt x="36793" y="18080"/>
                      <a:pt x="36635" y="17901"/>
                      <a:pt x="36457" y="17743"/>
                    </a:cubicBezTo>
                    <a:cubicBezTo>
                      <a:pt x="36219" y="17585"/>
                      <a:pt x="35962" y="17248"/>
                      <a:pt x="35962" y="16911"/>
                    </a:cubicBezTo>
                    <a:cubicBezTo>
                      <a:pt x="35962" y="16832"/>
                      <a:pt x="36061" y="16753"/>
                      <a:pt x="36061" y="16753"/>
                    </a:cubicBezTo>
                    <a:close/>
                    <a:moveTo>
                      <a:pt x="9822" y="17743"/>
                    </a:moveTo>
                    <a:cubicBezTo>
                      <a:pt x="9902" y="17743"/>
                      <a:pt x="9981" y="17743"/>
                      <a:pt x="9981" y="17822"/>
                    </a:cubicBezTo>
                    <a:lnTo>
                      <a:pt x="9902" y="17822"/>
                    </a:lnTo>
                    <a:cubicBezTo>
                      <a:pt x="9723" y="17901"/>
                      <a:pt x="9644" y="17901"/>
                      <a:pt x="9565" y="17981"/>
                    </a:cubicBezTo>
                    <a:cubicBezTo>
                      <a:pt x="9370" y="18126"/>
                      <a:pt x="9216" y="18259"/>
                      <a:pt x="8992" y="18259"/>
                    </a:cubicBezTo>
                    <a:cubicBezTo>
                      <a:pt x="8943" y="18259"/>
                      <a:pt x="8890" y="18253"/>
                      <a:pt x="8832" y="18238"/>
                    </a:cubicBezTo>
                    <a:cubicBezTo>
                      <a:pt x="8911" y="18159"/>
                      <a:pt x="9070" y="18159"/>
                      <a:pt x="9149" y="18080"/>
                    </a:cubicBezTo>
                    <a:cubicBezTo>
                      <a:pt x="9228" y="17981"/>
                      <a:pt x="9406" y="17822"/>
                      <a:pt x="9565" y="17822"/>
                    </a:cubicBezTo>
                    <a:cubicBezTo>
                      <a:pt x="9565" y="17743"/>
                      <a:pt x="9644" y="17743"/>
                      <a:pt x="9723" y="17743"/>
                    </a:cubicBezTo>
                    <a:close/>
                    <a:moveTo>
                      <a:pt x="27882" y="17981"/>
                    </a:moveTo>
                    <a:lnTo>
                      <a:pt x="27882" y="18080"/>
                    </a:lnTo>
                    <a:lnTo>
                      <a:pt x="28041" y="18080"/>
                    </a:lnTo>
                    <a:lnTo>
                      <a:pt x="28041" y="18159"/>
                    </a:lnTo>
                    <a:lnTo>
                      <a:pt x="28140" y="18159"/>
                    </a:lnTo>
                    <a:cubicBezTo>
                      <a:pt x="28140" y="18234"/>
                      <a:pt x="28050" y="18238"/>
                      <a:pt x="28041" y="18307"/>
                    </a:cubicBezTo>
                    <a:lnTo>
                      <a:pt x="28041" y="18307"/>
                    </a:lnTo>
                    <a:cubicBezTo>
                      <a:pt x="28020" y="18296"/>
                      <a:pt x="28000" y="18277"/>
                      <a:pt x="27961" y="18238"/>
                    </a:cubicBezTo>
                    <a:cubicBezTo>
                      <a:pt x="27882" y="18238"/>
                      <a:pt x="27882" y="18159"/>
                      <a:pt x="27882" y="18159"/>
                    </a:cubicBezTo>
                    <a:lnTo>
                      <a:pt x="27882" y="18080"/>
                    </a:lnTo>
                    <a:cubicBezTo>
                      <a:pt x="27803" y="18080"/>
                      <a:pt x="27803" y="18080"/>
                      <a:pt x="27803" y="18159"/>
                    </a:cubicBezTo>
                    <a:cubicBezTo>
                      <a:pt x="27803" y="18080"/>
                      <a:pt x="27724" y="18080"/>
                      <a:pt x="27724" y="18080"/>
                    </a:cubicBezTo>
                    <a:cubicBezTo>
                      <a:pt x="27724" y="18080"/>
                      <a:pt x="27724" y="17981"/>
                      <a:pt x="27803" y="17981"/>
                    </a:cubicBezTo>
                    <a:close/>
                    <a:moveTo>
                      <a:pt x="18318" y="16416"/>
                    </a:moveTo>
                    <a:cubicBezTo>
                      <a:pt x="18238" y="16753"/>
                      <a:pt x="18318" y="17090"/>
                      <a:pt x="18476" y="17406"/>
                    </a:cubicBezTo>
                    <a:cubicBezTo>
                      <a:pt x="18555" y="17585"/>
                      <a:pt x="18634" y="17743"/>
                      <a:pt x="18733" y="17901"/>
                    </a:cubicBezTo>
                    <a:lnTo>
                      <a:pt x="18733" y="18159"/>
                    </a:lnTo>
                    <a:lnTo>
                      <a:pt x="18733" y="18238"/>
                    </a:lnTo>
                    <a:lnTo>
                      <a:pt x="18733" y="18317"/>
                    </a:lnTo>
                    <a:cubicBezTo>
                      <a:pt x="18555" y="17743"/>
                      <a:pt x="18060" y="17169"/>
                      <a:pt x="18238" y="16495"/>
                    </a:cubicBezTo>
                    <a:cubicBezTo>
                      <a:pt x="18238" y="16495"/>
                      <a:pt x="18238" y="16416"/>
                      <a:pt x="18318" y="16416"/>
                    </a:cubicBezTo>
                    <a:close/>
                    <a:moveTo>
                      <a:pt x="38437" y="17090"/>
                    </a:moveTo>
                    <a:lnTo>
                      <a:pt x="38437" y="17090"/>
                    </a:lnTo>
                    <a:cubicBezTo>
                      <a:pt x="38199" y="17327"/>
                      <a:pt x="38041" y="17664"/>
                      <a:pt x="37863" y="17901"/>
                    </a:cubicBezTo>
                    <a:lnTo>
                      <a:pt x="37783" y="17901"/>
                    </a:lnTo>
                    <a:cubicBezTo>
                      <a:pt x="37546" y="17981"/>
                      <a:pt x="37209" y="18159"/>
                      <a:pt x="37051" y="18317"/>
                    </a:cubicBezTo>
                    <a:cubicBezTo>
                      <a:pt x="37051" y="18238"/>
                      <a:pt x="37051" y="18080"/>
                      <a:pt x="37130" y="17901"/>
                    </a:cubicBezTo>
                    <a:cubicBezTo>
                      <a:pt x="37288" y="17822"/>
                      <a:pt x="37368" y="17743"/>
                      <a:pt x="37546" y="17664"/>
                    </a:cubicBezTo>
                    <a:cubicBezTo>
                      <a:pt x="37783" y="17585"/>
                      <a:pt x="37942" y="17486"/>
                      <a:pt x="38120" y="17406"/>
                    </a:cubicBezTo>
                    <a:cubicBezTo>
                      <a:pt x="37942" y="17406"/>
                      <a:pt x="37704" y="17486"/>
                      <a:pt x="37546" y="17585"/>
                    </a:cubicBezTo>
                    <a:cubicBezTo>
                      <a:pt x="37368" y="17664"/>
                      <a:pt x="37288" y="17743"/>
                      <a:pt x="37130" y="17822"/>
                    </a:cubicBezTo>
                    <a:cubicBezTo>
                      <a:pt x="37130" y="17822"/>
                      <a:pt x="37130" y="17743"/>
                      <a:pt x="37209" y="17664"/>
                    </a:cubicBezTo>
                    <a:cubicBezTo>
                      <a:pt x="37368" y="17486"/>
                      <a:pt x="37625" y="17327"/>
                      <a:pt x="37863" y="17248"/>
                    </a:cubicBezTo>
                    <a:cubicBezTo>
                      <a:pt x="38041" y="17169"/>
                      <a:pt x="38278" y="17169"/>
                      <a:pt x="38437" y="17090"/>
                    </a:cubicBezTo>
                    <a:close/>
                    <a:moveTo>
                      <a:pt x="44140" y="18238"/>
                    </a:moveTo>
                    <a:cubicBezTo>
                      <a:pt x="43803" y="18238"/>
                      <a:pt x="43566" y="18317"/>
                      <a:pt x="43229" y="18317"/>
                    </a:cubicBezTo>
                    <a:lnTo>
                      <a:pt x="43486" y="18317"/>
                    </a:lnTo>
                    <a:cubicBezTo>
                      <a:pt x="43645" y="18317"/>
                      <a:pt x="43883" y="18317"/>
                      <a:pt x="44140" y="18238"/>
                    </a:cubicBezTo>
                    <a:close/>
                    <a:moveTo>
                      <a:pt x="10083" y="17866"/>
                    </a:moveTo>
                    <a:cubicBezTo>
                      <a:pt x="10095" y="17866"/>
                      <a:pt x="10113" y="17875"/>
                      <a:pt x="10139" y="17901"/>
                    </a:cubicBezTo>
                    <a:cubicBezTo>
                      <a:pt x="10218" y="17901"/>
                      <a:pt x="10317" y="17901"/>
                      <a:pt x="10397" y="17981"/>
                    </a:cubicBezTo>
                    <a:lnTo>
                      <a:pt x="10476" y="17981"/>
                    </a:lnTo>
                    <a:cubicBezTo>
                      <a:pt x="10713" y="18159"/>
                      <a:pt x="10971" y="18238"/>
                      <a:pt x="11209" y="18317"/>
                    </a:cubicBezTo>
                    <a:cubicBezTo>
                      <a:pt x="11308" y="18397"/>
                      <a:pt x="11308" y="18476"/>
                      <a:pt x="11387" y="18476"/>
                    </a:cubicBezTo>
                    <a:lnTo>
                      <a:pt x="10555" y="18476"/>
                    </a:lnTo>
                    <a:cubicBezTo>
                      <a:pt x="10218" y="18476"/>
                      <a:pt x="9902" y="18397"/>
                      <a:pt x="9565" y="18397"/>
                    </a:cubicBezTo>
                    <a:lnTo>
                      <a:pt x="9644" y="18397"/>
                    </a:lnTo>
                    <a:cubicBezTo>
                      <a:pt x="9723" y="18317"/>
                      <a:pt x="9822" y="18317"/>
                      <a:pt x="9981" y="18238"/>
                    </a:cubicBezTo>
                    <a:cubicBezTo>
                      <a:pt x="10060" y="18159"/>
                      <a:pt x="10139" y="18159"/>
                      <a:pt x="10218" y="18080"/>
                    </a:cubicBezTo>
                    <a:cubicBezTo>
                      <a:pt x="10317" y="18080"/>
                      <a:pt x="10397" y="18080"/>
                      <a:pt x="10397" y="17981"/>
                    </a:cubicBezTo>
                    <a:lnTo>
                      <a:pt x="10317" y="17981"/>
                    </a:lnTo>
                    <a:cubicBezTo>
                      <a:pt x="10218" y="17981"/>
                      <a:pt x="10139" y="18080"/>
                      <a:pt x="9981" y="18159"/>
                    </a:cubicBezTo>
                    <a:cubicBezTo>
                      <a:pt x="9902" y="18238"/>
                      <a:pt x="9822" y="18238"/>
                      <a:pt x="9644" y="18317"/>
                    </a:cubicBezTo>
                    <a:lnTo>
                      <a:pt x="9486" y="18317"/>
                    </a:lnTo>
                    <a:cubicBezTo>
                      <a:pt x="9486" y="18397"/>
                      <a:pt x="9486" y="18397"/>
                      <a:pt x="9406" y="18397"/>
                    </a:cubicBezTo>
                    <a:cubicBezTo>
                      <a:pt x="9327" y="18317"/>
                      <a:pt x="9149" y="18317"/>
                      <a:pt x="9070" y="18317"/>
                    </a:cubicBezTo>
                    <a:cubicBezTo>
                      <a:pt x="9149" y="18317"/>
                      <a:pt x="9327" y="18238"/>
                      <a:pt x="9486" y="18159"/>
                    </a:cubicBezTo>
                    <a:cubicBezTo>
                      <a:pt x="9565" y="18080"/>
                      <a:pt x="9723" y="17981"/>
                      <a:pt x="9822" y="17901"/>
                    </a:cubicBezTo>
                    <a:lnTo>
                      <a:pt x="10060" y="17901"/>
                    </a:lnTo>
                    <a:cubicBezTo>
                      <a:pt x="10060" y="17901"/>
                      <a:pt x="10060" y="17866"/>
                      <a:pt x="10083" y="17866"/>
                    </a:cubicBezTo>
                    <a:close/>
                    <a:moveTo>
                      <a:pt x="28377" y="18397"/>
                    </a:moveTo>
                    <a:cubicBezTo>
                      <a:pt x="28298" y="18397"/>
                      <a:pt x="28298" y="18397"/>
                      <a:pt x="28298" y="18476"/>
                    </a:cubicBezTo>
                    <a:lnTo>
                      <a:pt x="28377" y="18397"/>
                    </a:lnTo>
                    <a:close/>
                    <a:moveTo>
                      <a:pt x="35882" y="16991"/>
                    </a:moveTo>
                    <a:cubicBezTo>
                      <a:pt x="35882" y="17248"/>
                      <a:pt x="36061" y="17486"/>
                      <a:pt x="36219" y="17664"/>
                    </a:cubicBezTo>
                    <a:cubicBezTo>
                      <a:pt x="36377" y="17822"/>
                      <a:pt x="36457" y="17901"/>
                      <a:pt x="36635" y="17981"/>
                    </a:cubicBezTo>
                    <a:cubicBezTo>
                      <a:pt x="36714" y="18080"/>
                      <a:pt x="36872" y="18238"/>
                      <a:pt x="36872" y="18397"/>
                    </a:cubicBezTo>
                    <a:cubicBezTo>
                      <a:pt x="36872" y="18476"/>
                      <a:pt x="36872" y="18476"/>
                      <a:pt x="36793" y="18575"/>
                    </a:cubicBezTo>
                    <a:cubicBezTo>
                      <a:pt x="36714" y="18317"/>
                      <a:pt x="36457" y="18159"/>
                      <a:pt x="36298" y="17981"/>
                    </a:cubicBezTo>
                    <a:cubicBezTo>
                      <a:pt x="36061" y="17743"/>
                      <a:pt x="35803" y="17486"/>
                      <a:pt x="35803" y="17169"/>
                    </a:cubicBezTo>
                    <a:cubicBezTo>
                      <a:pt x="35803" y="17090"/>
                      <a:pt x="35882" y="16991"/>
                      <a:pt x="35882" y="16991"/>
                    </a:cubicBezTo>
                    <a:close/>
                    <a:moveTo>
                      <a:pt x="11308" y="18575"/>
                    </a:moveTo>
                    <a:lnTo>
                      <a:pt x="11209" y="18654"/>
                    </a:lnTo>
                    <a:lnTo>
                      <a:pt x="11209" y="18575"/>
                    </a:lnTo>
                    <a:close/>
                    <a:moveTo>
                      <a:pt x="28219" y="18159"/>
                    </a:moveTo>
                    <a:cubicBezTo>
                      <a:pt x="28219" y="18238"/>
                      <a:pt x="28298" y="18238"/>
                      <a:pt x="28298" y="18238"/>
                    </a:cubicBezTo>
                    <a:lnTo>
                      <a:pt x="28377" y="18238"/>
                    </a:lnTo>
                    <a:cubicBezTo>
                      <a:pt x="28377" y="18280"/>
                      <a:pt x="28399" y="18300"/>
                      <a:pt x="28431" y="18320"/>
                    </a:cubicBezTo>
                    <a:lnTo>
                      <a:pt x="28431" y="18320"/>
                    </a:lnTo>
                    <a:cubicBezTo>
                      <a:pt x="28377" y="18335"/>
                      <a:pt x="28377" y="18397"/>
                      <a:pt x="28377" y="18397"/>
                    </a:cubicBezTo>
                    <a:lnTo>
                      <a:pt x="28456" y="18397"/>
                    </a:lnTo>
                    <a:cubicBezTo>
                      <a:pt x="28510" y="18397"/>
                      <a:pt x="28527" y="18397"/>
                      <a:pt x="28509" y="18372"/>
                    </a:cubicBezTo>
                    <a:lnTo>
                      <a:pt x="28509" y="18372"/>
                    </a:lnTo>
                    <a:cubicBezTo>
                      <a:pt x="28518" y="18379"/>
                      <a:pt x="28527" y="18387"/>
                      <a:pt x="28536" y="18397"/>
                    </a:cubicBezTo>
                    <a:lnTo>
                      <a:pt x="28714" y="18397"/>
                    </a:lnTo>
                    <a:cubicBezTo>
                      <a:pt x="28714" y="18435"/>
                      <a:pt x="28732" y="18454"/>
                      <a:pt x="28760" y="18476"/>
                    </a:cubicBezTo>
                    <a:lnTo>
                      <a:pt x="28714" y="18476"/>
                    </a:lnTo>
                    <a:cubicBezTo>
                      <a:pt x="28714" y="18476"/>
                      <a:pt x="28635" y="18476"/>
                      <a:pt x="28635" y="18575"/>
                    </a:cubicBezTo>
                    <a:lnTo>
                      <a:pt x="28793" y="18575"/>
                    </a:lnTo>
                    <a:cubicBezTo>
                      <a:pt x="28846" y="18575"/>
                      <a:pt x="28864" y="18575"/>
                      <a:pt x="28845" y="18544"/>
                    </a:cubicBezTo>
                    <a:lnTo>
                      <a:pt x="28845" y="18544"/>
                    </a:lnTo>
                    <a:cubicBezTo>
                      <a:pt x="28854" y="18553"/>
                      <a:pt x="28863" y="18563"/>
                      <a:pt x="28872" y="18575"/>
                    </a:cubicBezTo>
                    <a:lnTo>
                      <a:pt x="28793" y="18575"/>
                    </a:lnTo>
                    <a:lnTo>
                      <a:pt x="28714" y="18654"/>
                    </a:lnTo>
                    <a:lnTo>
                      <a:pt x="28536" y="18654"/>
                    </a:lnTo>
                    <a:lnTo>
                      <a:pt x="28635" y="18575"/>
                    </a:lnTo>
                    <a:cubicBezTo>
                      <a:pt x="28536" y="18575"/>
                      <a:pt x="28536" y="18575"/>
                      <a:pt x="28536" y="18654"/>
                    </a:cubicBezTo>
                    <a:lnTo>
                      <a:pt x="28456" y="18575"/>
                    </a:lnTo>
                    <a:lnTo>
                      <a:pt x="28456" y="18476"/>
                    </a:lnTo>
                    <a:cubicBezTo>
                      <a:pt x="28536" y="18476"/>
                      <a:pt x="28536" y="18476"/>
                      <a:pt x="28536" y="18397"/>
                    </a:cubicBezTo>
                    <a:lnTo>
                      <a:pt x="28456" y="18397"/>
                    </a:lnTo>
                    <a:cubicBezTo>
                      <a:pt x="28456" y="18476"/>
                      <a:pt x="28377" y="18476"/>
                      <a:pt x="28377" y="18575"/>
                    </a:cubicBezTo>
                    <a:cubicBezTo>
                      <a:pt x="28377" y="18476"/>
                      <a:pt x="28377" y="18476"/>
                      <a:pt x="28298" y="18476"/>
                    </a:cubicBezTo>
                    <a:cubicBezTo>
                      <a:pt x="28219" y="18397"/>
                      <a:pt x="28219" y="18397"/>
                      <a:pt x="28140" y="18397"/>
                    </a:cubicBezTo>
                    <a:lnTo>
                      <a:pt x="28219" y="18317"/>
                    </a:lnTo>
                    <a:lnTo>
                      <a:pt x="28298" y="18238"/>
                    </a:lnTo>
                    <a:lnTo>
                      <a:pt x="28219" y="18238"/>
                    </a:lnTo>
                    <a:lnTo>
                      <a:pt x="28140" y="18317"/>
                    </a:lnTo>
                    <a:cubicBezTo>
                      <a:pt x="28140" y="18238"/>
                      <a:pt x="28140" y="18238"/>
                      <a:pt x="28219" y="18238"/>
                    </a:cubicBezTo>
                    <a:lnTo>
                      <a:pt x="28219" y="18159"/>
                    </a:lnTo>
                    <a:close/>
                    <a:moveTo>
                      <a:pt x="16808" y="18754"/>
                    </a:moveTo>
                    <a:lnTo>
                      <a:pt x="16808" y="18754"/>
                    </a:lnTo>
                    <a:cubicBezTo>
                      <a:pt x="16804" y="18774"/>
                      <a:pt x="16801" y="18793"/>
                      <a:pt x="16797" y="18812"/>
                    </a:cubicBezTo>
                    <a:lnTo>
                      <a:pt x="16753" y="18812"/>
                    </a:lnTo>
                    <a:cubicBezTo>
                      <a:pt x="16779" y="18786"/>
                      <a:pt x="16797" y="18769"/>
                      <a:pt x="16808" y="18754"/>
                    </a:cubicBezTo>
                    <a:close/>
                    <a:moveTo>
                      <a:pt x="37130" y="18812"/>
                    </a:moveTo>
                    <a:cubicBezTo>
                      <a:pt x="37051" y="18812"/>
                      <a:pt x="37051" y="18892"/>
                      <a:pt x="36952" y="18892"/>
                    </a:cubicBezTo>
                    <a:lnTo>
                      <a:pt x="36872" y="18971"/>
                    </a:lnTo>
                    <a:lnTo>
                      <a:pt x="36952" y="18971"/>
                    </a:lnTo>
                    <a:cubicBezTo>
                      <a:pt x="37051" y="18892"/>
                      <a:pt x="37130" y="18892"/>
                      <a:pt x="37130" y="18812"/>
                    </a:cubicBezTo>
                    <a:close/>
                    <a:moveTo>
                      <a:pt x="35724" y="17169"/>
                    </a:moveTo>
                    <a:cubicBezTo>
                      <a:pt x="35803" y="17486"/>
                      <a:pt x="35882" y="17743"/>
                      <a:pt x="36140" y="17901"/>
                    </a:cubicBezTo>
                    <a:cubicBezTo>
                      <a:pt x="36219" y="18080"/>
                      <a:pt x="36377" y="18159"/>
                      <a:pt x="36457" y="18238"/>
                    </a:cubicBezTo>
                    <a:cubicBezTo>
                      <a:pt x="36635" y="18317"/>
                      <a:pt x="36793" y="18476"/>
                      <a:pt x="36793" y="18654"/>
                    </a:cubicBezTo>
                    <a:lnTo>
                      <a:pt x="36793" y="18812"/>
                    </a:lnTo>
                    <a:cubicBezTo>
                      <a:pt x="36556" y="18238"/>
                      <a:pt x="35724" y="17981"/>
                      <a:pt x="35645" y="17327"/>
                    </a:cubicBezTo>
                    <a:lnTo>
                      <a:pt x="35645" y="17327"/>
                    </a:lnTo>
                    <a:cubicBezTo>
                      <a:pt x="35724" y="18080"/>
                      <a:pt x="36556" y="18317"/>
                      <a:pt x="36714" y="18971"/>
                    </a:cubicBezTo>
                    <a:lnTo>
                      <a:pt x="36714" y="19228"/>
                    </a:lnTo>
                    <a:cubicBezTo>
                      <a:pt x="36635" y="18971"/>
                      <a:pt x="36377" y="18812"/>
                      <a:pt x="36219" y="18654"/>
                    </a:cubicBezTo>
                    <a:cubicBezTo>
                      <a:pt x="36061" y="18575"/>
                      <a:pt x="35962" y="18476"/>
                      <a:pt x="35803" y="18397"/>
                    </a:cubicBezTo>
                    <a:cubicBezTo>
                      <a:pt x="35803" y="18317"/>
                      <a:pt x="35803" y="18238"/>
                      <a:pt x="35724" y="18159"/>
                    </a:cubicBezTo>
                    <a:cubicBezTo>
                      <a:pt x="35645" y="18080"/>
                      <a:pt x="35566" y="17981"/>
                      <a:pt x="35466" y="17901"/>
                    </a:cubicBezTo>
                    <a:cubicBezTo>
                      <a:pt x="35466" y="17822"/>
                      <a:pt x="35387" y="17743"/>
                      <a:pt x="35387" y="17585"/>
                    </a:cubicBezTo>
                    <a:cubicBezTo>
                      <a:pt x="35466" y="17486"/>
                      <a:pt x="35566" y="17406"/>
                      <a:pt x="35645" y="17327"/>
                    </a:cubicBezTo>
                    <a:cubicBezTo>
                      <a:pt x="35724" y="17248"/>
                      <a:pt x="35724" y="17248"/>
                      <a:pt x="35724" y="17169"/>
                    </a:cubicBezTo>
                    <a:close/>
                    <a:moveTo>
                      <a:pt x="10317" y="19070"/>
                    </a:moveTo>
                    <a:lnTo>
                      <a:pt x="9565" y="19307"/>
                    </a:lnTo>
                    <a:lnTo>
                      <a:pt x="9486" y="19307"/>
                    </a:lnTo>
                    <a:cubicBezTo>
                      <a:pt x="9406" y="19307"/>
                      <a:pt x="9406" y="19307"/>
                      <a:pt x="9406" y="19228"/>
                    </a:cubicBezTo>
                    <a:cubicBezTo>
                      <a:pt x="9327" y="19228"/>
                      <a:pt x="9228" y="19228"/>
                      <a:pt x="9149" y="19149"/>
                    </a:cubicBezTo>
                    <a:lnTo>
                      <a:pt x="9822" y="19149"/>
                    </a:lnTo>
                    <a:cubicBezTo>
                      <a:pt x="9981" y="19070"/>
                      <a:pt x="10139" y="19070"/>
                      <a:pt x="10317" y="19070"/>
                    </a:cubicBezTo>
                    <a:close/>
                    <a:moveTo>
                      <a:pt x="10634" y="19228"/>
                    </a:moveTo>
                    <a:lnTo>
                      <a:pt x="10634" y="19307"/>
                    </a:lnTo>
                    <a:cubicBezTo>
                      <a:pt x="10555" y="19307"/>
                      <a:pt x="10555" y="19386"/>
                      <a:pt x="10555" y="19387"/>
                    </a:cubicBezTo>
                    <a:lnTo>
                      <a:pt x="10555" y="19387"/>
                    </a:lnTo>
                    <a:cubicBezTo>
                      <a:pt x="10555" y="19307"/>
                      <a:pt x="10634" y="19307"/>
                      <a:pt x="10634" y="19228"/>
                    </a:cubicBezTo>
                    <a:close/>
                    <a:moveTo>
                      <a:pt x="18238" y="16416"/>
                    </a:moveTo>
                    <a:cubicBezTo>
                      <a:pt x="18060" y="16674"/>
                      <a:pt x="17902" y="16832"/>
                      <a:pt x="17743" y="17090"/>
                    </a:cubicBezTo>
                    <a:cubicBezTo>
                      <a:pt x="17707" y="17122"/>
                      <a:pt x="17671" y="17151"/>
                      <a:pt x="17636" y="17178"/>
                    </a:cubicBezTo>
                    <a:lnTo>
                      <a:pt x="17636" y="17178"/>
                    </a:lnTo>
                    <a:cubicBezTo>
                      <a:pt x="17639" y="17175"/>
                      <a:pt x="17641" y="17172"/>
                      <a:pt x="17644" y="17169"/>
                    </a:cubicBezTo>
                    <a:lnTo>
                      <a:pt x="17644" y="17169"/>
                    </a:lnTo>
                    <a:cubicBezTo>
                      <a:pt x="17640" y="17173"/>
                      <a:pt x="17635" y="17177"/>
                      <a:pt x="17631" y="17182"/>
                    </a:cubicBezTo>
                    <a:lnTo>
                      <a:pt x="17631" y="17182"/>
                    </a:lnTo>
                    <a:cubicBezTo>
                      <a:pt x="17632" y="17180"/>
                      <a:pt x="17634" y="17179"/>
                      <a:pt x="17636" y="17178"/>
                    </a:cubicBezTo>
                    <a:lnTo>
                      <a:pt x="17636" y="17178"/>
                    </a:lnTo>
                    <a:cubicBezTo>
                      <a:pt x="17565" y="17259"/>
                      <a:pt x="17562" y="17409"/>
                      <a:pt x="17486" y="17486"/>
                    </a:cubicBezTo>
                    <a:lnTo>
                      <a:pt x="17407" y="17486"/>
                    </a:lnTo>
                    <a:cubicBezTo>
                      <a:pt x="17248" y="17664"/>
                      <a:pt x="17070" y="17822"/>
                      <a:pt x="16832" y="17981"/>
                    </a:cubicBezTo>
                    <a:cubicBezTo>
                      <a:pt x="16753" y="17981"/>
                      <a:pt x="16654" y="18080"/>
                      <a:pt x="16496" y="18080"/>
                    </a:cubicBezTo>
                    <a:cubicBezTo>
                      <a:pt x="16496" y="18159"/>
                      <a:pt x="16337" y="18238"/>
                      <a:pt x="16337" y="18317"/>
                    </a:cubicBezTo>
                    <a:lnTo>
                      <a:pt x="16417" y="18317"/>
                    </a:lnTo>
                    <a:cubicBezTo>
                      <a:pt x="16417" y="18317"/>
                      <a:pt x="16417" y="18238"/>
                      <a:pt x="16496" y="18238"/>
                    </a:cubicBezTo>
                    <a:cubicBezTo>
                      <a:pt x="16496" y="18159"/>
                      <a:pt x="16575" y="18159"/>
                      <a:pt x="16654" y="18159"/>
                    </a:cubicBezTo>
                    <a:cubicBezTo>
                      <a:pt x="16753" y="18080"/>
                      <a:pt x="16832" y="17981"/>
                      <a:pt x="16912" y="17981"/>
                    </a:cubicBezTo>
                    <a:cubicBezTo>
                      <a:pt x="17149" y="17822"/>
                      <a:pt x="17327" y="17743"/>
                      <a:pt x="17486" y="17486"/>
                    </a:cubicBezTo>
                    <a:lnTo>
                      <a:pt x="17486" y="17486"/>
                    </a:lnTo>
                    <a:cubicBezTo>
                      <a:pt x="17407" y="17664"/>
                      <a:pt x="17327" y="17743"/>
                      <a:pt x="17248" y="17822"/>
                    </a:cubicBezTo>
                    <a:cubicBezTo>
                      <a:pt x="17248" y="17901"/>
                      <a:pt x="17248" y="17901"/>
                      <a:pt x="17149" y="17981"/>
                    </a:cubicBezTo>
                    <a:cubicBezTo>
                      <a:pt x="17149" y="17981"/>
                      <a:pt x="17149" y="17981"/>
                      <a:pt x="17149" y="17981"/>
                    </a:cubicBezTo>
                    <a:lnTo>
                      <a:pt x="17149" y="17981"/>
                    </a:lnTo>
                    <a:cubicBezTo>
                      <a:pt x="17070" y="18159"/>
                      <a:pt x="16991" y="18317"/>
                      <a:pt x="16912" y="18397"/>
                    </a:cubicBezTo>
                    <a:cubicBezTo>
                      <a:pt x="16575" y="18733"/>
                      <a:pt x="16159" y="18892"/>
                      <a:pt x="15842" y="19149"/>
                    </a:cubicBezTo>
                    <a:cubicBezTo>
                      <a:pt x="15763" y="19228"/>
                      <a:pt x="15585" y="19307"/>
                      <a:pt x="15506" y="19387"/>
                    </a:cubicBezTo>
                    <a:cubicBezTo>
                      <a:pt x="15585" y="19228"/>
                      <a:pt x="15664" y="19149"/>
                      <a:pt x="15664" y="19070"/>
                    </a:cubicBezTo>
                    <a:cubicBezTo>
                      <a:pt x="15921" y="18892"/>
                      <a:pt x="16080" y="18812"/>
                      <a:pt x="16337" y="18654"/>
                    </a:cubicBezTo>
                    <a:cubicBezTo>
                      <a:pt x="16654" y="18476"/>
                      <a:pt x="16911" y="18317"/>
                      <a:pt x="17149" y="17981"/>
                    </a:cubicBezTo>
                    <a:lnTo>
                      <a:pt x="17149" y="17981"/>
                    </a:lnTo>
                    <a:cubicBezTo>
                      <a:pt x="16911" y="18317"/>
                      <a:pt x="16496" y="18575"/>
                      <a:pt x="16159" y="18733"/>
                    </a:cubicBezTo>
                    <a:cubicBezTo>
                      <a:pt x="16001" y="18812"/>
                      <a:pt x="15921" y="18892"/>
                      <a:pt x="15763" y="18971"/>
                    </a:cubicBezTo>
                    <a:cubicBezTo>
                      <a:pt x="16258" y="18159"/>
                      <a:pt x="16832" y="17406"/>
                      <a:pt x="17486" y="16753"/>
                    </a:cubicBezTo>
                    <a:cubicBezTo>
                      <a:pt x="17644" y="16753"/>
                      <a:pt x="17743" y="16674"/>
                      <a:pt x="17823" y="16674"/>
                    </a:cubicBezTo>
                    <a:cubicBezTo>
                      <a:pt x="17981" y="16594"/>
                      <a:pt x="18060" y="16495"/>
                      <a:pt x="18238" y="16416"/>
                    </a:cubicBezTo>
                    <a:close/>
                    <a:moveTo>
                      <a:pt x="9070" y="19149"/>
                    </a:moveTo>
                    <a:cubicBezTo>
                      <a:pt x="9070" y="19149"/>
                      <a:pt x="9070" y="19228"/>
                      <a:pt x="9149" y="19228"/>
                    </a:cubicBezTo>
                    <a:cubicBezTo>
                      <a:pt x="9149" y="19228"/>
                      <a:pt x="9228" y="19228"/>
                      <a:pt x="9327" y="19307"/>
                    </a:cubicBezTo>
                    <a:cubicBezTo>
                      <a:pt x="9406" y="19307"/>
                      <a:pt x="9406" y="19307"/>
                      <a:pt x="9486" y="19387"/>
                    </a:cubicBezTo>
                    <a:cubicBezTo>
                      <a:pt x="9406" y="19387"/>
                      <a:pt x="9327" y="19387"/>
                      <a:pt x="9327" y="19466"/>
                    </a:cubicBezTo>
                    <a:cubicBezTo>
                      <a:pt x="9149" y="19387"/>
                      <a:pt x="9070" y="19387"/>
                      <a:pt x="8991" y="19307"/>
                    </a:cubicBezTo>
                    <a:cubicBezTo>
                      <a:pt x="8832" y="19307"/>
                      <a:pt x="8733" y="19228"/>
                      <a:pt x="8654" y="19228"/>
                    </a:cubicBezTo>
                    <a:cubicBezTo>
                      <a:pt x="8832" y="19228"/>
                      <a:pt x="8991" y="19228"/>
                      <a:pt x="9070" y="19149"/>
                    </a:cubicBezTo>
                    <a:close/>
                    <a:moveTo>
                      <a:pt x="18139" y="16594"/>
                    </a:moveTo>
                    <a:lnTo>
                      <a:pt x="18139" y="16594"/>
                    </a:lnTo>
                    <a:cubicBezTo>
                      <a:pt x="18060" y="17248"/>
                      <a:pt x="18634" y="17822"/>
                      <a:pt x="18733" y="18575"/>
                    </a:cubicBezTo>
                    <a:cubicBezTo>
                      <a:pt x="18634" y="18892"/>
                      <a:pt x="18555" y="19228"/>
                      <a:pt x="18476" y="19565"/>
                    </a:cubicBezTo>
                    <a:lnTo>
                      <a:pt x="18476" y="19307"/>
                    </a:lnTo>
                    <a:cubicBezTo>
                      <a:pt x="18476" y="18971"/>
                      <a:pt x="18397" y="18733"/>
                      <a:pt x="18397" y="18397"/>
                    </a:cubicBezTo>
                    <a:cubicBezTo>
                      <a:pt x="18238" y="17822"/>
                      <a:pt x="17902" y="17169"/>
                      <a:pt x="18139" y="16594"/>
                    </a:cubicBezTo>
                    <a:close/>
                    <a:moveTo>
                      <a:pt x="35882" y="18476"/>
                    </a:moveTo>
                    <a:lnTo>
                      <a:pt x="35882" y="18476"/>
                    </a:lnTo>
                    <a:cubicBezTo>
                      <a:pt x="36061" y="18654"/>
                      <a:pt x="36219" y="18812"/>
                      <a:pt x="36377" y="18971"/>
                    </a:cubicBezTo>
                    <a:cubicBezTo>
                      <a:pt x="36556" y="19070"/>
                      <a:pt x="36635" y="19228"/>
                      <a:pt x="36635" y="19466"/>
                    </a:cubicBezTo>
                    <a:lnTo>
                      <a:pt x="36635" y="19644"/>
                    </a:lnTo>
                    <a:cubicBezTo>
                      <a:pt x="36556" y="19565"/>
                      <a:pt x="36457" y="19387"/>
                      <a:pt x="36377" y="19307"/>
                    </a:cubicBezTo>
                    <a:cubicBezTo>
                      <a:pt x="36298" y="19149"/>
                      <a:pt x="36140" y="19070"/>
                      <a:pt x="36061" y="18892"/>
                    </a:cubicBezTo>
                    <a:cubicBezTo>
                      <a:pt x="35962" y="18812"/>
                      <a:pt x="35962" y="18654"/>
                      <a:pt x="35882" y="18476"/>
                    </a:cubicBezTo>
                    <a:close/>
                    <a:moveTo>
                      <a:pt x="37783" y="17981"/>
                    </a:moveTo>
                    <a:cubicBezTo>
                      <a:pt x="37704" y="18159"/>
                      <a:pt x="37625" y="18397"/>
                      <a:pt x="37546" y="18575"/>
                    </a:cubicBezTo>
                    <a:cubicBezTo>
                      <a:pt x="37447" y="18575"/>
                      <a:pt x="37447" y="18654"/>
                      <a:pt x="37447" y="18654"/>
                    </a:cubicBezTo>
                    <a:lnTo>
                      <a:pt x="37288" y="18654"/>
                    </a:lnTo>
                    <a:cubicBezTo>
                      <a:pt x="37288" y="18733"/>
                      <a:pt x="37209" y="18733"/>
                      <a:pt x="37130" y="18812"/>
                    </a:cubicBezTo>
                    <a:cubicBezTo>
                      <a:pt x="37209" y="18812"/>
                      <a:pt x="37288" y="18733"/>
                      <a:pt x="37368" y="18733"/>
                    </a:cubicBezTo>
                    <a:lnTo>
                      <a:pt x="37447" y="18654"/>
                    </a:lnTo>
                    <a:lnTo>
                      <a:pt x="37447" y="18654"/>
                    </a:lnTo>
                    <a:cubicBezTo>
                      <a:pt x="37447" y="18812"/>
                      <a:pt x="37368" y="18892"/>
                      <a:pt x="37368" y="18971"/>
                    </a:cubicBezTo>
                    <a:cubicBezTo>
                      <a:pt x="37288" y="19070"/>
                      <a:pt x="37209" y="19070"/>
                      <a:pt x="37209" y="19070"/>
                    </a:cubicBezTo>
                    <a:cubicBezTo>
                      <a:pt x="37130" y="19149"/>
                      <a:pt x="37051" y="19149"/>
                      <a:pt x="37051" y="19149"/>
                    </a:cubicBezTo>
                    <a:cubicBezTo>
                      <a:pt x="36952" y="19228"/>
                      <a:pt x="36872" y="19228"/>
                      <a:pt x="36872" y="19307"/>
                    </a:cubicBezTo>
                    <a:cubicBezTo>
                      <a:pt x="36952" y="19307"/>
                      <a:pt x="36952" y="19228"/>
                      <a:pt x="37051" y="19228"/>
                    </a:cubicBezTo>
                    <a:cubicBezTo>
                      <a:pt x="37130" y="19228"/>
                      <a:pt x="37130" y="19149"/>
                      <a:pt x="37209" y="19149"/>
                    </a:cubicBezTo>
                    <a:cubicBezTo>
                      <a:pt x="37209" y="19149"/>
                      <a:pt x="37288" y="19149"/>
                      <a:pt x="37288" y="19070"/>
                    </a:cubicBezTo>
                    <a:lnTo>
                      <a:pt x="37288" y="19070"/>
                    </a:lnTo>
                    <a:cubicBezTo>
                      <a:pt x="37288" y="19228"/>
                      <a:pt x="37288" y="19307"/>
                      <a:pt x="37209" y="19387"/>
                    </a:cubicBezTo>
                    <a:cubicBezTo>
                      <a:pt x="37051" y="19466"/>
                      <a:pt x="36872" y="19644"/>
                      <a:pt x="36714" y="19723"/>
                    </a:cubicBezTo>
                    <a:cubicBezTo>
                      <a:pt x="36714" y="19644"/>
                      <a:pt x="36793" y="19565"/>
                      <a:pt x="36793" y="19387"/>
                    </a:cubicBezTo>
                    <a:cubicBezTo>
                      <a:pt x="36793" y="19387"/>
                      <a:pt x="36872" y="19387"/>
                      <a:pt x="36872" y="19307"/>
                    </a:cubicBezTo>
                    <a:lnTo>
                      <a:pt x="36793" y="19307"/>
                    </a:lnTo>
                    <a:cubicBezTo>
                      <a:pt x="36793" y="19228"/>
                      <a:pt x="36793" y="19149"/>
                      <a:pt x="36872" y="19070"/>
                    </a:cubicBezTo>
                    <a:lnTo>
                      <a:pt x="36872" y="18971"/>
                    </a:lnTo>
                    <a:cubicBezTo>
                      <a:pt x="36872" y="18892"/>
                      <a:pt x="36872" y="18733"/>
                      <a:pt x="36952" y="18654"/>
                    </a:cubicBezTo>
                    <a:cubicBezTo>
                      <a:pt x="37051" y="18575"/>
                      <a:pt x="37130" y="18575"/>
                      <a:pt x="37209" y="18476"/>
                    </a:cubicBezTo>
                    <a:cubicBezTo>
                      <a:pt x="37288" y="18476"/>
                      <a:pt x="37368" y="18397"/>
                      <a:pt x="37447" y="18397"/>
                    </a:cubicBezTo>
                    <a:cubicBezTo>
                      <a:pt x="37447" y="18397"/>
                      <a:pt x="37546" y="18397"/>
                      <a:pt x="37625" y="18317"/>
                    </a:cubicBezTo>
                    <a:lnTo>
                      <a:pt x="37368" y="18317"/>
                    </a:lnTo>
                    <a:cubicBezTo>
                      <a:pt x="37368" y="18397"/>
                      <a:pt x="37288" y="18397"/>
                      <a:pt x="37209" y="18397"/>
                    </a:cubicBezTo>
                    <a:cubicBezTo>
                      <a:pt x="37130" y="18476"/>
                      <a:pt x="37051" y="18575"/>
                      <a:pt x="36952" y="18575"/>
                    </a:cubicBezTo>
                    <a:lnTo>
                      <a:pt x="36952" y="18397"/>
                    </a:lnTo>
                    <a:cubicBezTo>
                      <a:pt x="37209" y="18238"/>
                      <a:pt x="37447" y="18080"/>
                      <a:pt x="37783" y="17981"/>
                    </a:cubicBezTo>
                    <a:close/>
                    <a:moveTo>
                      <a:pt x="11050" y="18971"/>
                    </a:moveTo>
                    <a:cubicBezTo>
                      <a:pt x="10971" y="19149"/>
                      <a:pt x="10971" y="19228"/>
                      <a:pt x="10892" y="19387"/>
                    </a:cubicBezTo>
                    <a:cubicBezTo>
                      <a:pt x="10713" y="19466"/>
                      <a:pt x="10634" y="19644"/>
                      <a:pt x="10476" y="19723"/>
                    </a:cubicBezTo>
                    <a:cubicBezTo>
                      <a:pt x="10476" y="19802"/>
                      <a:pt x="10476" y="19802"/>
                      <a:pt x="10397" y="19802"/>
                    </a:cubicBezTo>
                    <a:cubicBezTo>
                      <a:pt x="10555" y="19644"/>
                      <a:pt x="10713" y="19387"/>
                      <a:pt x="10892" y="19149"/>
                    </a:cubicBezTo>
                    <a:cubicBezTo>
                      <a:pt x="10892" y="19149"/>
                      <a:pt x="10971" y="19070"/>
                      <a:pt x="11050" y="18971"/>
                    </a:cubicBezTo>
                    <a:close/>
                    <a:moveTo>
                      <a:pt x="7248" y="19802"/>
                    </a:moveTo>
                    <a:cubicBezTo>
                      <a:pt x="7347" y="19802"/>
                      <a:pt x="7426" y="19882"/>
                      <a:pt x="7585" y="19882"/>
                    </a:cubicBezTo>
                    <a:cubicBezTo>
                      <a:pt x="7505" y="19802"/>
                      <a:pt x="7347" y="19802"/>
                      <a:pt x="7248" y="19802"/>
                    </a:cubicBezTo>
                    <a:close/>
                    <a:moveTo>
                      <a:pt x="8575" y="19228"/>
                    </a:moveTo>
                    <a:cubicBezTo>
                      <a:pt x="8733" y="19307"/>
                      <a:pt x="8832" y="19307"/>
                      <a:pt x="8991" y="19387"/>
                    </a:cubicBezTo>
                    <a:cubicBezTo>
                      <a:pt x="9070" y="19387"/>
                      <a:pt x="9149" y="19466"/>
                      <a:pt x="9228" y="19466"/>
                    </a:cubicBezTo>
                    <a:cubicBezTo>
                      <a:pt x="9149" y="19466"/>
                      <a:pt x="9149" y="19466"/>
                      <a:pt x="9149" y="19565"/>
                    </a:cubicBezTo>
                    <a:lnTo>
                      <a:pt x="8991" y="19565"/>
                    </a:lnTo>
                    <a:cubicBezTo>
                      <a:pt x="8911" y="19565"/>
                      <a:pt x="8832" y="19466"/>
                      <a:pt x="8733" y="19466"/>
                    </a:cubicBezTo>
                    <a:cubicBezTo>
                      <a:pt x="8654" y="19466"/>
                      <a:pt x="8575" y="19387"/>
                      <a:pt x="8496" y="19387"/>
                    </a:cubicBezTo>
                    <a:cubicBezTo>
                      <a:pt x="8575" y="19466"/>
                      <a:pt x="8654" y="19466"/>
                      <a:pt x="8733" y="19565"/>
                    </a:cubicBezTo>
                    <a:cubicBezTo>
                      <a:pt x="8832" y="19565"/>
                      <a:pt x="8832" y="19565"/>
                      <a:pt x="8911" y="19644"/>
                    </a:cubicBezTo>
                    <a:cubicBezTo>
                      <a:pt x="8733" y="19723"/>
                      <a:pt x="8496" y="19802"/>
                      <a:pt x="8238" y="19882"/>
                    </a:cubicBezTo>
                    <a:cubicBezTo>
                      <a:pt x="8159" y="19802"/>
                      <a:pt x="8080" y="19802"/>
                      <a:pt x="7921" y="19723"/>
                    </a:cubicBezTo>
                    <a:cubicBezTo>
                      <a:pt x="7842" y="19723"/>
                      <a:pt x="7743" y="19644"/>
                      <a:pt x="7585" y="19565"/>
                    </a:cubicBezTo>
                    <a:cubicBezTo>
                      <a:pt x="7426" y="19565"/>
                      <a:pt x="7248" y="19466"/>
                      <a:pt x="7090" y="19466"/>
                    </a:cubicBezTo>
                    <a:cubicBezTo>
                      <a:pt x="7248" y="19387"/>
                      <a:pt x="7347" y="19387"/>
                      <a:pt x="7426" y="19387"/>
                    </a:cubicBezTo>
                    <a:lnTo>
                      <a:pt x="7505" y="19387"/>
                    </a:lnTo>
                    <a:cubicBezTo>
                      <a:pt x="7664" y="19387"/>
                      <a:pt x="7842" y="19466"/>
                      <a:pt x="8001" y="19466"/>
                    </a:cubicBezTo>
                    <a:cubicBezTo>
                      <a:pt x="8080" y="19565"/>
                      <a:pt x="8159" y="19565"/>
                      <a:pt x="8238" y="19644"/>
                    </a:cubicBezTo>
                    <a:cubicBezTo>
                      <a:pt x="8337" y="19644"/>
                      <a:pt x="8416" y="19723"/>
                      <a:pt x="8575" y="19723"/>
                    </a:cubicBezTo>
                    <a:lnTo>
                      <a:pt x="8575" y="19644"/>
                    </a:lnTo>
                    <a:cubicBezTo>
                      <a:pt x="8496" y="19644"/>
                      <a:pt x="8416" y="19565"/>
                      <a:pt x="8238" y="19565"/>
                    </a:cubicBezTo>
                    <a:cubicBezTo>
                      <a:pt x="8159" y="19466"/>
                      <a:pt x="8080" y="19466"/>
                      <a:pt x="8001" y="19387"/>
                    </a:cubicBezTo>
                    <a:cubicBezTo>
                      <a:pt x="7921" y="19387"/>
                      <a:pt x="7743" y="19387"/>
                      <a:pt x="7664" y="19307"/>
                    </a:cubicBezTo>
                    <a:lnTo>
                      <a:pt x="8080" y="19307"/>
                    </a:lnTo>
                    <a:cubicBezTo>
                      <a:pt x="8238" y="19307"/>
                      <a:pt x="8337" y="19387"/>
                      <a:pt x="8496" y="19387"/>
                    </a:cubicBezTo>
                    <a:cubicBezTo>
                      <a:pt x="8416" y="19307"/>
                      <a:pt x="8337" y="19307"/>
                      <a:pt x="8238" y="19228"/>
                    </a:cubicBezTo>
                    <a:close/>
                    <a:moveTo>
                      <a:pt x="7585" y="19882"/>
                    </a:moveTo>
                    <a:cubicBezTo>
                      <a:pt x="7585" y="19961"/>
                      <a:pt x="7664" y="19961"/>
                      <a:pt x="7743" y="19961"/>
                    </a:cubicBezTo>
                    <a:cubicBezTo>
                      <a:pt x="7664" y="19882"/>
                      <a:pt x="7664" y="19882"/>
                      <a:pt x="7585" y="19882"/>
                    </a:cubicBezTo>
                    <a:close/>
                    <a:moveTo>
                      <a:pt x="18014" y="16896"/>
                    </a:moveTo>
                    <a:lnTo>
                      <a:pt x="18014" y="16896"/>
                    </a:lnTo>
                    <a:cubicBezTo>
                      <a:pt x="17968" y="17336"/>
                      <a:pt x="18154" y="17816"/>
                      <a:pt x="18238" y="18238"/>
                    </a:cubicBezTo>
                    <a:cubicBezTo>
                      <a:pt x="18318" y="18575"/>
                      <a:pt x="18397" y="18892"/>
                      <a:pt x="18397" y="19228"/>
                    </a:cubicBezTo>
                    <a:cubicBezTo>
                      <a:pt x="18476" y="19387"/>
                      <a:pt x="18476" y="19565"/>
                      <a:pt x="18397" y="19723"/>
                    </a:cubicBezTo>
                    <a:lnTo>
                      <a:pt x="18397" y="19961"/>
                    </a:lnTo>
                    <a:cubicBezTo>
                      <a:pt x="18397" y="19466"/>
                      <a:pt x="18238" y="19070"/>
                      <a:pt x="18139" y="18654"/>
                    </a:cubicBezTo>
                    <a:cubicBezTo>
                      <a:pt x="17993" y="18122"/>
                      <a:pt x="17846" y="17504"/>
                      <a:pt x="18014" y="16896"/>
                    </a:cubicBezTo>
                    <a:close/>
                    <a:moveTo>
                      <a:pt x="15921" y="19803"/>
                    </a:moveTo>
                    <a:cubicBezTo>
                      <a:pt x="15842" y="19882"/>
                      <a:pt x="15664" y="19961"/>
                      <a:pt x="15585" y="20060"/>
                    </a:cubicBezTo>
                    <a:cubicBezTo>
                      <a:pt x="15763" y="19961"/>
                      <a:pt x="15842" y="19882"/>
                      <a:pt x="15921" y="19803"/>
                    </a:cubicBezTo>
                    <a:close/>
                    <a:moveTo>
                      <a:pt x="36952" y="19802"/>
                    </a:moveTo>
                    <a:cubicBezTo>
                      <a:pt x="36952" y="19882"/>
                      <a:pt x="36872" y="19882"/>
                      <a:pt x="36793" y="19961"/>
                    </a:cubicBezTo>
                    <a:cubicBezTo>
                      <a:pt x="36793" y="19961"/>
                      <a:pt x="36714" y="19961"/>
                      <a:pt x="36714" y="20060"/>
                    </a:cubicBezTo>
                    <a:cubicBezTo>
                      <a:pt x="36793" y="20060"/>
                      <a:pt x="36793" y="20060"/>
                      <a:pt x="36872" y="19961"/>
                    </a:cubicBezTo>
                    <a:cubicBezTo>
                      <a:pt x="36872" y="19961"/>
                      <a:pt x="36952" y="19961"/>
                      <a:pt x="36952" y="19882"/>
                    </a:cubicBezTo>
                    <a:cubicBezTo>
                      <a:pt x="37051" y="19882"/>
                      <a:pt x="37130" y="19882"/>
                      <a:pt x="37130" y="19802"/>
                    </a:cubicBezTo>
                    <a:close/>
                    <a:moveTo>
                      <a:pt x="10892" y="18892"/>
                    </a:moveTo>
                    <a:cubicBezTo>
                      <a:pt x="10562" y="19222"/>
                      <a:pt x="10232" y="19516"/>
                      <a:pt x="9902" y="19799"/>
                    </a:cubicBezTo>
                    <a:lnTo>
                      <a:pt x="9902" y="19799"/>
                    </a:lnTo>
                    <a:cubicBezTo>
                      <a:pt x="9903" y="19785"/>
                      <a:pt x="9911" y="19723"/>
                      <a:pt x="9981" y="19723"/>
                    </a:cubicBezTo>
                    <a:lnTo>
                      <a:pt x="9981" y="19565"/>
                    </a:lnTo>
                    <a:cubicBezTo>
                      <a:pt x="10060" y="19565"/>
                      <a:pt x="10060" y="19466"/>
                      <a:pt x="10139" y="19387"/>
                    </a:cubicBezTo>
                    <a:lnTo>
                      <a:pt x="10139" y="19228"/>
                    </a:lnTo>
                    <a:lnTo>
                      <a:pt x="10060" y="19307"/>
                    </a:lnTo>
                    <a:cubicBezTo>
                      <a:pt x="10060" y="19387"/>
                      <a:pt x="9981" y="19466"/>
                      <a:pt x="9981" y="19466"/>
                    </a:cubicBezTo>
                    <a:cubicBezTo>
                      <a:pt x="9981" y="19565"/>
                      <a:pt x="9981" y="19565"/>
                      <a:pt x="9902" y="19644"/>
                    </a:cubicBezTo>
                    <a:cubicBezTo>
                      <a:pt x="9902" y="19723"/>
                      <a:pt x="9822" y="19723"/>
                      <a:pt x="9822" y="19802"/>
                    </a:cubicBezTo>
                    <a:lnTo>
                      <a:pt x="9898" y="19802"/>
                    </a:lnTo>
                    <a:cubicBezTo>
                      <a:pt x="9734" y="19943"/>
                      <a:pt x="9570" y="20081"/>
                      <a:pt x="9406" y="20218"/>
                    </a:cubicBezTo>
                    <a:cubicBezTo>
                      <a:pt x="9486" y="20060"/>
                      <a:pt x="9565" y="19961"/>
                      <a:pt x="9644" y="19802"/>
                    </a:cubicBezTo>
                    <a:cubicBezTo>
                      <a:pt x="9644" y="19723"/>
                      <a:pt x="9723" y="19565"/>
                      <a:pt x="9822" y="19466"/>
                    </a:cubicBezTo>
                    <a:cubicBezTo>
                      <a:pt x="9902" y="19387"/>
                      <a:pt x="9981" y="19307"/>
                      <a:pt x="10060" y="19228"/>
                    </a:cubicBezTo>
                    <a:cubicBezTo>
                      <a:pt x="10060" y="19228"/>
                      <a:pt x="10139" y="19228"/>
                      <a:pt x="10139" y="19149"/>
                    </a:cubicBezTo>
                    <a:lnTo>
                      <a:pt x="10139" y="19228"/>
                    </a:lnTo>
                    <a:cubicBezTo>
                      <a:pt x="10218" y="19228"/>
                      <a:pt x="10218" y="19228"/>
                      <a:pt x="10218" y="19149"/>
                    </a:cubicBezTo>
                    <a:cubicBezTo>
                      <a:pt x="10397" y="19070"/>
                      <a:pt x="10555" y="18971"/>
                      <a:pt x="10713" y="18892"/>
                    </a:cubicBezTo>
                    <a:close/>
                    <a:moveTo>
                      <a:pt x="10678" y="19948"/>
                    </a:moveTo>
                    <a:cubicBezTo>
                      <a:pt x="10552" y="20016"/>
                      <a:pt x="10435" y="20101"/>
                      <a:pt x="10317" y="20218"/>
                    </a:cubicBezTo>
                    <a:cubicBezTo>
                      <a:pt x="10455" y="20150"/>
                      <a:pt x="10592" y="20081"/>
                      <a:pt x="10678" y="19948"/>
                    </a:cubicBezTo>
                    <a:close/>
                    <a:moveTo>
                      <a:pt x="15585" y="20060"/>
                    </a:moveTo>
                    <a:cubicBezTo>
                      <a:pt x="15506" y="20060"/>
                      <a:pt x="15347" y="20139"/>
                      <a:pt x="15268" y="20218"/>
                    </a:cubicBezTo>
                    <a:cubicBezTo>
                      <a:pt x="15169" y="20218"/>
                      <a:pt x="15268" y="20298"/>
                      <a:pt x="15268" y="20298"/>
                    </a:cubicBezTo>
                    <a:cubicBezTo>
                      <a:pt x="15426" y="20218"/>
                      <a:pt x="15506" y="20139"/>
                      <a:pt x="15585" y="20060"/>
                    </a:cubicBezTo>
                    <a:close/>
                    <a:moveTo>
                      <a:pt x="37051" y="20218"/>
                    </a:moveTo>
                    <a:cubicBezTo>
                      <a:pt x="36952" y="20218"/>
                      <a:pt x="36952" y="20218"/>
                      <a:pt x="36872" y="20298"/>
                    </a:cubicBezTo>
                    <a:cubicBezTo>
                      <a:pt x="36952" y="20298"/>
                      <a:pt x="36952" y="20218"/>
                      <a:pt x="37051" y="20218"/>
                    </a:cubicBezTo>
                    <a:close/>
                    <a:moveTo>
                      <a:pt x="36140" y="19882"/>
                    </a:moveTo>
                    <a:cubicBezTo>
                      <a:pt x="36219" y="19961"/>
                      <a:pt x="36298" y="20060"/>
                      <a:pt x="36298" y="20139"/>
                    </a:cubicBezTo>
                    <a:cubicBezTo>
                      <a:pt x="36377" y="20218"/>
                      <a:pt x="36377" y="20298"/>
                      <a:pt x="36377" y="20377"/>
                    </a:cubicBezTo>
                    <a:cubicBezTo>
                      <a:pt x="36219" y="20377"/>
                      <a:pt x="36140" y="20218"/>
                      <a:pt x="36140" y="20060"/>
                    </a:cubicBezTo>
                    <a:lnTo>
                      <a:pt x="36140" y="19882"/>
                    </a:lnTo>
                    <a:close/>
                    <a:moveTo>
                      <a:pt x="36061" y="19070"/>
                    </a:moveTo>
                    <a:lnTo>
                      <a:pt x="36061" y="19070"/>
                    </a:lnTo>
                    <a:cubicBezTo>
                      <a:pt x="36140" y="19149"/>
                      <a:pt x="36219" y="19228"/>
                      <a:pt x="36298" y="19307"/>
                    </a:cubicBezTo>
                    <a:cubicBezTo>
                      <a:pt x="36377" y="19307"/>
                      <a:pt x="36457" y="19387"/>
                      <a:pt x="36457" y="19565"/>
                    </a:cubicBezTo>
                    <a:cubicBezTo>
                      <a:pt x="36556" y="19644"/>
                      <a:pt x="36556" y="19723"/>
                      <a:pt x="36556" y="19802"/>
                    </a:cubicBezTo>
                    <a:lnTo>
                      <a:pt x="36556" y="20377"/>
                    </a:lnTo>
                    <a:lnTo>
                      <a:pt x="36457" y="20377"/>
                    </a:lnTo>
                    <a:lnTo>
                      <a:pt x="36457" y="20298"/>
                    </a:lnTo>
                    <a:cubicBezTo>
                      <a:pt x="36457" y="20218"/>
                      <a:pt x="36377" y="20139"/>
                      <a:pt x="36377" y="20139"/>
                    </a:cubicBezTo>
                    <a:cubicBezTo>
                      <a:pt x="36298" y="19961"/>
                      <a:pt x="36219" y="19882"/>
                      <a:pt x="36140" y="19802"/>
                    </a:cubicBezTo>
                    <a:lnTo>
                      <a:pt x="36140" y="19644"/>
                    </a:lnTo>
                    <a:lnTo>
                      <a:pt x="36140" y="19466"/>
                    </a:lnTo>
                    <a:cubicBezTo>
                      <a:pt x="36219" y="19565"/>
                      <a:pt x="36219" y="19644"/>
                      <a:pt x="36298" y="19723"/>
                    </a:cubicBezTo>
                    <a:cubicBezTo>
                      <a:pt x="36298" y="19802"/>
                      <a:pt x="36377" y="19882"/>
                      <a:pt x="36377" y="19961"/>
                    </a:cubicBezTo>
                    <a:cubicBezTo>
                      <a:pt x="36377" y="19961"/>
                      <a:pt x="36457" y="20060"/>
                      <a:pt x="36457" y="20139"/>
                    </a:cubicBezTo>
                    <a:lnTo>
                      <a:pt x="36556" y="20139"/>
                    </a:lnTo>
                    <a:cubicBezTo>
                      <a:pt x="36556" y="20060"/>
                      <a:pt x="36457" y="19961"/>
                      <a:pt x="36457" y="19882"/>
                    </a:cubicBezTo>
                    <a:cubicBezTo>
                      <a:pt x="36377" y="19802"/>
                      <a:pt x="36377" y="19723"/>
                      <a:pt x="36298" y="19644"/>
                    </a:cubicBezTo>
                    <a:cubicBezTo>
                      <a:pt x="36298" y="19565"/>
                      <a:pt x="36219" y="19466"/>
                      <a:pt x="36140" y="19387"/>
                    </a:cubicBezTo>
                    <a:cubicBezTo>
                      <a:pt x="36140" y="19307"/>
                      <a:pt x="36061" y="19149"/>
                      <a:pt x="36061" y="19070"/>
                    </a:cubicBezTo>
                    <a:close/>
                    <a:moveTo>
                      <a:pt x="36872" y="20298"/>
                    </a:moveTo>
                    <a:cubicBezTo>
                      <a:pt x="36793" y="20298"/>
                      <a:pt x="36793" y="20298"/>
                      <a:pt x="36714" y="20377"/>
                    </a:cubicBezTo>
                    <a:cubicBezTo>
                      <a:pt x="36793" y="20377"/>
                      <a:pt x="36872" y="20377"/>
                      <a:pt x="36872" y="20298"/>
                    </a:cubicBezTo>
                    <a:close/>
                    <a:moveTo>
                      <a:pt x="16496" y="20218"/>
                    </a:moveTo>
                    <a:lnTo>
                      <a:pt x="16496" y="20377"/>
                    </a:lnTo>
                    <a:lnTo>
                      <a:pt x="16496" y="20456"/>
                    </a:lnTo>
                    <a:cubicBezTo>
                      <a:pt x="16496" y="20505"/>
                      <a:pt x="16516" y="20530"/>
                      <a:pt x="16535" y="20530"/>
                    </a:cubicBezTo>
                    <a:cubicBezTo>
                      <a:pt x="16555" y="20530"/>
                      <a:pt x="16575" y="20505"/>
                      <a:pt x="16575" y="20456"/>
                    </a:cubicBezTo>
                    <a:lnTo>
                      <a:pt x="16575" y="20377"/>
                    </a:lnTo>
                    <a:cubicBezTo>
                      <a:pt x="16575" y="20298"/>
                      <a:pt x="16496" y="20218"/>
                      <a:pt x="16496" y="20218"/>
                    </a:cubicBezTo>
                    <a:close/>
                    <a:moveTo>
                      <a:pt x="9902" y="19307"/>
                    </a:moveTo>
                    <a:cubicBezTo>
                      <a:pt x="9723" y="19387"/>
                      <a:pt x="9644" y="19565"/>
                      <a:pt x="9565" y="19723"/>
                    </a:cubicBezTo>
                    <a:cubicBezTo>
                      <a:pt x="9486" y="19882"/>
                      <a:pt x="9406" y="20139"/>
                      <a:pt x="9327" y="20298"/>
                    </a:cubicBezTo>
                    <a:cubicBezTo>
                      <a:pt x="9149" y="20377"/>
                      <a:pt x="9070" y="20456"/>
                      <a:pt x="8991" y="20555"/>
                    </a:cubicBezTo>
                    <a:cubicBezTo>
                      <a:pt x="9070" y="20377"/>
                      <a:pt x="9149" y="20218"/>
                      <a:pt x="9228" y="20060"/>
                    </a:cubicBezTo>
                    <a:cubicBezTo>
                      <a:pt x="9327" y="19961"/>
                      <a:pt x="9327" y="19802"/>
                      <a:pt x="9406" y="19723"/>
                    </a:cubicBezTo>
                    <a:cubicBezTo>
                      <a:pt x="9406" y="19644"/>
                      <a:pt x="9486" y="19565"/>
                      <a:pt x="9565" y="19466"/>
                    </a:cubicBezTo>
                    <a:cubicBezTo>
                      <a:pt x="9644" y="19387"/>
                      <a:pt x="9723" y="19307"/>
                      <a:pt x="9902" y="19307"/>
                    </a:cubicBezTo>
                    <a:close/>
                    <a:moveTo>
                      <a:pt x="37209" y="19466"/>
                    </a:moveTo>
                    <a:cubicBezTo>
                      <a:pt x="37209" y="19565"/>
                      <a:pt x="37209" y="19723"/>
                      <a:pt x="37130" y="19802"/>
                    </a:cubicBezTo>
                    <a:lnTo>
                      <a:pt x="37130" y="20139"/>
                    </a:lnTo>
                    <a:cubicBezTo>
                      <a:pt x="37051" y="20139"/>
                      <a:pt x="37051" y="20139"/>
                      <a:pt x="37051" y="20218"/>
                    </a:cubicBezTo>
                    <a:lnTo>
                      <a:pt x="37130" y="20218"/>
                    </a:lnTo>
                    <a:lnTo>
                      <a:pt x="37130" y="20634"/>
                    </a:lnTo>
                    <a:cubicBezTo>
                      <a:pt x="37051" y="20634"/>
                      <a:pt x="37051" y="20634"/>
                      <a:pt x="37051" y="20555"/>
                    </a:cubicBezTo>
                    <a:cubicBezTo>
                      <a:pt x="36872" y="20555"/>
                      <a:pt x="36793" y="20456"/>
                      <a:pt x="36714" y="20456"/>
                    </a:cubicBezTo>
                    <a:lnTo>
                      <a:pt x="36714" y="20377"/>
                    </a:lnTo>
                    <a:lnTo>
                      <a:pt x="36635" y="20456"/>
                    </a:lnTo>
                    <a:lnTo>
                      <a:pt x="36635" y="20377"/>
                    </a:lnTo>
                    <a:cubicBezTo>
                      <a:pt x="36635" y="20298"/>
                      <a:pt x="36635" y="20218"/>
                      <a:pt x="36714" y="20139"/>
                    </a:cubicBezTo>
                    <a:lnTo>
                      <a:pt x="36714" y="20060"/>
                    </a:lnTo>
                    <a:lnTo>
                      <a:pt x="36714" y="19802"/>
                    </a:lnTo>
                    <a:cubicBezTo>
                      <a:pt x="36872" y="19723"/>
                      <a:pt x="37051" y="19565"/>
                      <a:pt x="37209" y="19466"/>
                    </a:cubicBezTo>
                    <a:close/>
                    <a:moveTo>
                      <a:pt x="7347" y="20555"/>
                    </a:moveTo>
                    <a:cubicBezTo>
                      <a:pt x="7347" y="20555"/>
                      <a:pt x="7248" y="20555"/>
                      <a:pt x="7248" y="20634"/>
                    </a:cubicBezTo>
                    <a:lnTo>
                      <a:pt x="7248" y="20713"/>
                    </a:lnTo>
                    <a:cubicBezTo>
                      <a:pt x="7347" y="20713"/>
                      <a:pt x="7347" y="20634"/>
                      <a:pt x="7347" y="20634"/>
                    </a:cubicBezTo>
                    <a:lnTo>
                      <a:pt x="7347" y="20555"/>
                    </a:lnTo>
                    <a:close/>
                    <a:moveTo>
                      <a:pt x="6020" y="20713"/>
                    </a:moveTo>
                    <a:cubicBezTo>
                      <a:pt x="6099" y="20793"/>
                      <a:pt x="6099" y="20793"/>
                      <a:pt x="6179" y="20793"/>
                    </a:cubicBezTo>
                    <a:cubicBezTo>
                      <a:pt x="6179" y="20713"/>
                      <a:pt x="6099" y="20713"/>
                      <a:pt x="6020" y="20713"/>
                    </a:cubicBezTo>
                    <a:close/>
                    <a:moveTo>
                      <a:pt x="16832" y="18575"/>
                    </a:moveTo>
                    <a:lnTo>
                      <a:pt x="16832" y="18575"/>
                    </a:lnTo>
                    <a:cubicBezTo>
                      <a:pt x="16753" y="18812"/>
                      <a:pt x="16575" y="18971"/>
                      <a:pt x="16496" y="19228"/>
                    </a:cubicBezTo>
                    <a:lnTo>
                      <a:pt x="16496" y="19149"/>
                    </a:lnTo>
                    <a:cubicBezTo>
                      <a:pt x="16337" y="19387"/>
                      <a:pt x="16159" y="19644"/>
                      <a:pt x="15921" y="19802"/>
                    </a:cubicBezTo>
                    <a:cubicBezTo>
                      <a:pt x="16114" y="19674"/>
                      <a:pt x="16267" y="19533"/>
                      <a:pt x="16403" y="19358"/>
                    </a:cubicBezTo>
                    <a:lnTo>
                      <a:pt x="16403" y="19358"/>
                    </a:lnTo>
                    <a:cubicBezTo>
                      <a:pt x="16364" y="19429"/>
                      <a:pt x="16337" y="19507"/>
                      <a:pt x="16337" y="19565"/>
                    </a:cubicBezTo>
                    <a:cubicBezTo>
                      <a:pt x="16159" y="19802"/>
                      <a:pt x="16080" y="19882"/>
                      <a:pt x="15921" y="20060"/>
                    </a:cubicBezTo>
                    <a:cubicBezTo>
                      <a:pt x="15763" y="20139"/>
                      <a:pt x="15585" y="20298"/>
                      <a:pt x="15347" y="20377"/>
                    </a:cubicBezTo>
                    <a:cubicBezTo>
                      <a:pt x="15169" y="20456"/>
                      <a:pt x="15011" y="20634"/>
                      <a:pt x="14852" y="20793"/>
                    </a:cubicBezTo>
                    <a:cubicBezTo>
                      <a:pt x="15011" y="20377"/>
                      <a:pt x="15268" y="19961"/>
                      <a:pt x="15426" y="19565"/>
                    </a:cubicBezTo>
                    <a:cubicBezTo>
                      <a:pt x="15842" y="19149"/>
                      <a:pt x="16417" y="18971"/>
                      <a:pt x="16832" y="18575"/>
                    </a:cubicBezTo>
                    <a:close/>
                    <a:moveTo>
                      <a:pt x="10892" y="19466"/>
                    </a:moveTo>
                    <a:cubicBezTo>
                      <a:pt x="10812" y="19565"/>
                      <a:pt x="10812" y="19723"/>
                      <a:pt x="10812" y="19882"/>
                    </a:cubicBezTo>
                    <a:cubicBezTo>
                      <a:pt x="10779" y="19897"/>
                      <a:pt x="10746" y="19912"/>
                      <a:pt x="10713" y="19929"/>
                    </a:cubicBezTo>
                    <a:lnTo>
                      <a:pt x="10713" y="19929"/>
                    </a:lnTo>
                    <a:cubicBezTo>
                      <a:pt x="10713" y="19914"/>
                      <a:pt x="10713" y="19898"/>
                      <a:pt x="10713" y="19882"/>
                    </a:cubicBezTo>
                    <a:lnTo>
                      <a:pt x="10713" y="19882"/>
                    </a:lnTo>
                    <a:cubicBezTo>
                      <a:pt x="10703" y="19905"/>
                      <a:pt x="10691" y="19927"/>
                      <a:pt x="10678" y="19948"/>
                    </a:cubicBezTo>
                    <a:lnTo>
                      <a:pt x="10678" y="19948"/>
                    </a:lnTo>
                    <a:cubicBezTo>
                      <a:pt x="10690" y="19941"/>
                      <a:pt x="10701" y="19935"/>
                      <a:pt x="10713" y="19929"/>
                    </a:cubicBezTo>
                    <a:lnTo>
                      <a:pt x="10713" y="19929"/>
                    </a:lnTo>
                    <a:cubicBezTo>
                      <a:pt x="10713" y="20075"/>
                      <a:pt x="10706" y="20147"/>
                      <a:pt x="10634" y="20218"/>
                    </a:cubicBezTo>
                    <a:lnTo>
                      <a:pt x="10634" y="20298"/>
                    </a:lnTo>
                    <a:lnTo>
                      <a:pt x="10555" y="20298"/>
                    </a:lnTo>
                    <a:cubicBezTo>
                      <a:pt x="10476" y="20377"/>
                      <a:pt x="10476" y="20377"/>
                      <a:pt x="10397" y="20456"/>
                    </a:cubicBezTo>
                    <a:cubicBezTo>
                      <a:pt x="10317" y="20555"/>
                      <a:pt x="10218" y="20634"/>
                      <a:pt x="10139" y="20713"/>
                    </a:cubicBezTo>
                    <a:cubicBezTo>
                      <a:pt x="10060" y="20793"/>
                      <a:pt x="9902" y="20951"/>
                      <a:pt x="9822" y="21050"/>
                    </a:cubicBezTo>
                    <a:cubicBezTo>
                      <a:pt x="9902" y="20872"/>
                      <a:pt x="9981" y="20713"/>
                      <a:pt x="10060" y="20555"/>
                    </a:cubicBezTo>
                    <a:cubicBezTo>
                      <a:pt x="10060" y="20555"/>
                      <a:pt x="10060" y="20456"/>
                      <a:pt x="10139" y="20456"/>
                    </a:cubicBezTo>
                    <a:cubicBezTo>
                      <a:pt x="10218" y="20377"/>
                      <a:pt x="10317" y="20298"/>
                      <a:pt x="10317" y="20218"/>
                    </a:cubicBezTo>
                    <a:cubicBezTo>
                      <a:pt x="10220" y="20218"/>
                      <a:pt x="10142" y="20295"/>
                      <a:pt x="10139" y="20373"/>
                    </a:cubicBezTo>
                    <a:lnTo>
                      <a:pt x="10139" y="20373"/>
                    </a:lnTo>
                    <a:cubicBezTo>
                      <a:pt x="10142" y="20295"/>
                      <a:pt x="10220" y="20216"/>
                      <a:pt x="10317" y="20060"/>
                    </a:cubicBezTo>
                    <a:cubicBezTo>
                      <a:pt x="10317" y="20060"/>
                      <a:pt x="10317" y="19961"/>
                      <a:pt x="10397" y="19961"/>
                    </a:cubicBezTo>
                    <a:cubicBezTo>
                      <a:pt x="10397" y="19882"/>
                      <a:pt x="10476" y="19802"/>
                      <a:pt x="10555" y="19802"/>
                    </a:cubicBezTo>
                    <a:cubicBezTo>
                      <a:pt x="10634" y="19644"/>
                      <a:pt x="10713" y="19565"/>
                      <a:pt x="10892" y="19466"/>
                    </a:cubicBezTo>
                    <a:close/>
                    <a:moveTo>
                      <a:pt x="10971" y="20555"/>
                    </a:moveTo>
                    <a:cubicBezTo>
                      <a:pt x="10971" y="20634"/>
                      <a:pt x="11050" y="20713"/>
                      <a:pt x="11129" y="20793"/>
                    </a:cubicBezTo>
                    <a:cubicBezTo>
                      <a:pt x="11129" y="20872"/>
                      <a:pt x="11209" y="20951"/>
                      <a:pt x="11209" y="21050"/>
                    </a:cubicBezTo>
                    <a:cubicBezTo>
                      <a:pt x="11308" y="21050"/>
                      <a:pt x="11308" y="21050"/>
                      <a:pt x="11308" y="20951"/>
                    </a:cubicBezTo>
                    <a:cubicBezTo>
                      <a:pt x="11209" y="20872"/>
                      <a:pt x="11209" y="20793"/>
                      <a:pt x="11129" y="20713"/>
                    </a:cubicBezTo>
                    <a:lnTo>
                      <a:pt x="10971" y="20555"/>
                    </a:lnTo>
                    <a:close/>
                    <a:moveTo>
                      <a:pt x="18060" y="16674"/>
                    </a:moveTo>
                    <a:cubicBezTo>
                      <a:pt x="18040" y="16736"/>
                      <a:pt x="18026" y="16800"/>
                      <a:pt x="18018" y="16865"/>
                    </a:cubicBezTo>
                    <a:lnTo>
                      <a:pt x="18018" y="16865"/>
                    </a:lnTo>
                    <a:cubicBezTo>
                      <a:pt x="17833" y="17412"/>
                      <a:pt x="17912" y="18019"/>
                      <a:pt x="18060" y="18575"/>
                    </a:cubicBezTo>
                    <a:cubicBezTo>
                      <a:pt x="18238" y="19149"/>
                      <a:pt x="18397" y="19644"/>
                      <a:pt x="18238" y="20298"/>
                    </a:cubicBezTo>
                    <a:cubicBezTo>
                      <a:pt x="18238" y="20298"/>
                      <a:pt x="18238" y="20377"/>
                      <a:pt x="18139" y="20456"/>
                    </a:cubicBezTo>
                    <a:cubicBezTo>
                      <a:pt x="18139" y="20634"/>
                      <a:pt x="18060" y="20793"/>
                      <a:pt x="17902" y="21050"/>
                    </a:cubicBezTo>
                    <a:cubicBezTo>
                      <a:pt x="18139" y="19802"/>
                      <a:pt x="17070" y="18654"/>
                      <a:pt x="17565" y="17486"/>
                    </a:cubicBezTo>
                    <a:cubicBezTo>
                      <a:pt x="17743" y="17169"/>
                      <a:pt x="17902" y="16911"/>
                      <a:pt x="18060" y="16674"/>
                    </a:cubicBezTo>
                    <a:close/>
                    <a:moveTo>
                      <a:pt x="6674" y="20793"/>
                    </a:moveTo>
                    <a:cubicBezTo>
                      <a:pt x="6595" y="20872"/>
                      <a:pt x="6595" y="20872"/>
                      <a:pt x="6595" y="20951"/>
                    </a:cubicBezTo>
                    <a:cubicBezTo>
                      <a:pt x="6595" y="21050"/>
                      <a:pt x="6515" y="21050"/>
                      <a:pt x="6515" y="21129"/>
                    </a:cubicBezTo>
                    <a:lnTo>
                      <a:pt x="6436" y="21208"/>
                    </a:lnTo>
                    <a:lnTo>
                      <a:pt x="6436" y="21288"/>
                    </a:lnTo>
                    <a:cubicBezTo>
                      <a:pt x="6515" y="21288"/>
                      <a:pt x="6515" y="21208"/>
                      <a:pt x="6515" y="21208"/>
                    </a:cubicBezTo>
                    <a:cubicBezTo>
                      <a:pt x="6515" y="21208"/>
                      <a:pt x="6515" y="21129"/>
                      <a:pt x="6595" y="21129"/>
                    </a:cubicBezTo>
                    <a:cubicBezTo>
                      <a:pt x="6595" y="21050"/>
                      <a:pt x="6595" y="21050"/>
                      <a:pt x="6674" y="20951"/>
                    </a:cubicBezTo>
                    <a:lnTo>
                      <a:pt x="6674" y="20793"/>
                    </a:lnTo>
                    <a:close/>
                    <a:moveTo>
                      <a:pt x="17395" y="17896"/>
                    </a:moveTo>
                    <a:lnTo>
                      <a:pt x="17395" y="17896"/>
                    </a:lnTo>
                    <a:cubicBezTo>
                      <a:pt x="17191" y="19008"/>
                      <a:pt x="18203" y="20067"/>
                      <a:pt x="17823" y="21208"/>
                    </a:cubicBezTo>
                    <a:cubicBezTo>
                      <a:pt x="17823" y="21288"/>
                      <a:pt x="17743" y="21367"/>
                      <a:pt x="17743" y="21367"/>
                    </a:cubicBezTo>
                    <a:cubicBezTo>
                      <a:pt x="17892" y="20216"/>
                      <a:pt x="17032" y="19049"/>
                      <a:pt x="17395" y="17896"/>
                    </a:cubicBezTo>
                    <a:close/>
                    <a:moveTo>
                      <a:pt x="4278" y="21367"/>
                    </a:moveTo>
                    <a:cubicBezTo>
                      <a:pt x="4278" y="21367"/>
                      <a:pt x="4377" y="21446"/>
                      <a:pt x="4456" y="21446"/>
                    </a:cubicBezTo>
                    <a:cubicBezTo>
                      <a:pt x="4377" y="21367"/>
                      <a:pt x="4377" y="21367"/>
                      <a:pt x="4278" y="21367"/>
                    </a:cubicBezTo>
                    <a:close/>
                    <a:moveTo>
                      <a:pt x="3882" y="21941"/>
                    </a:moveTo>
                    <a:lnTo>
                      <a:pt x="3882" y="21941"/>
                    </a:lnTo>
                    <a:cubicBezTo>
                      <a:pt x="3783" y="22040"/>
                      <a:pt x="3783" y="22040"/>
                      <a:pt x="3783" y="22119"/>
                    </a:cubicBezTo>
                    <a:cubicBezTo>
                      <a:pt x="3882" y="22040"/>
                      <a:pt x="3882" y="22040"/>
                      <a:pt x="3882" y="21941"/>
                    </a:cubicBezTo>
                    <a:close/>
                    <a:moveTo>
                      <a:pt x="16148" y="19894"/>
                    </a:moveTo>
                    <a:lnTo>
                      <a:pt x="16148" y="19894"/>
                    </a:lnTo>
                    <a:cubicBezTo>
                      <a:pt x="16080" y="19978"/>
                      <a:pt x="16076" y="20143"/>
                      <a:pt x="16001" y="20218"/>
                    </a:cubicBezTo>
                    <a:lnTo>
                      <a:pt x="15921" y="20298"/>
                    </a:lnTo>
                    <a:lnTo>
                      <a:pt x="15921" y="20377"/>
                    </a:lnTo>
                    <a:cubicBezTo>
                      <a:pt x="15842" y="20634"/>
                      <a:pt x="15585" y="20793"/>
                      <a:pt x="15347" y="20951"/>
                    </a:cubicBezTo>
                    <a:cubicBezTo>
                      <a:pt x="15169" y="21129"/>
                      <a:pt x="14931" y="21288"/>
                      <a:pt x="14773" y="21446"/>
                    </a:cubicBezTo>
                    <a:cubicBezTo>
                      <a:pt x="15011" y="21367"/>
                      <a:pt x="15268" y="21129"/>
                      <a:pt x="15426" y="20951"/>
                    </a:cubicBezTo>
                    <a:cubicBezTo>
                      <a:pt x="15532" y="20898"/>
                      <a:pt x="15602" y="20845"/>
                      <a:pt x="15690" y="20769"/>
                    </a:cubicBezTo>
                    <a:lnTo>
                      <a:pt x="15690" y="20769"/>
                    </a:lnTo>
                    <a:lnTo>
                      <a:pt x="15664" y="20793"/>
                    </a:lnTo>
                    <a:cubicBezTo>
                      <a:pt x="15347" y="21367"/>
                      <a:pt x="14674" y="21624"/>
                      <a:pt x="14278" y="22119"/>
                    </a:cubicBezTo>
                    <a:cubicBezTo>
                      <a:pt x="14436" y="21783"/>
                      <a:pt x="14595" y="21446"/>
                      <a:pt x="14674" y="21050"/>
                    </a:cubicBezTo>
                    <a:cubicBezTo>
                      <a:pt x="14773" y="20951"/>
                      <a:pt x="14931" y="20793"/>
                      <a:pt x="15011" y="20713"/>
                    </a:cubicBezTo>
                    <a:cubicBezTo>
                      <a:pt x="15169" y="20555"/>
                      <a:pt x="15347" y="20456"/>
                      <a:pt x="15506" y="20377"/>
                    </a:cubicBezTo>
                    <a:cubicBezTo>
                      <a:pt x="15757" y="20222"/>
                      <a:pt x="15990" y="20067"/>
                      <a:pt x="16148" y="19894"/>
                    </a:cubicBezTo>
                    <a:close/>
                    <a:moveTo>
                      <a:pt x="3783" y="22119"/>
                    </a:moveTo>
                    <a:cubicBezTo>
                      <a:pt x="3703" y="22119"/>
                      <a:pt x="3703" y="22119"/>
                      <a:pt x="3703" y="22199"/>
                    </a:cubicBezTo>
                    <a:cubicBezTo>
                      <a:pt x="3783" y="22199"/>
                      <a:pt x="3783" y="22119"/>
                      <a:pt x="3783" y="22119"/>
                    </a:cubicBezTo>
                    <a:close/>
                    <a:moveTo>
                      <a:pt x="17070" y="22186"/>
                    </a:moveTo>
                    <a:lnTo>
                      <a:pt x="17070" y="22186"/>
                    </a:lnTo>
                    <a:cubicBezTo>
                      <a:pt x="17067" y="22196"/>
                      <a:pt x="17064" y="22206"/>
                      <a:pt x="17061" y="22216"/>
                    </a:cubicBezTo>
                    <a:lnTo>
                      <a:pt x="17061" y="22216"/>
                    </a:lnTo>
                    <a:cubicBezTo>
                      <a:pt x="17064" y="22210"/>
                      <a:pt x="17067" y="22204"/>
                      <a:pt x="17070" y="22199"/>
                    </a:cubicBezTo>
                    <a:cubicBezTo>
                      <a:pt x="17070" y="22194"/>
                      <a:pt x="17070" y="22190"/>
                      <a:pt x="17070" y="22186"/>
                    </a:cubicBezTo>
                    <a:close/>
                    <a:moveTo>
                      <a:pt x="3703" y="22199"/>
                    </a:moveTo>
                    <a:cubicBezTo>
                      <a:pt x="3703" y="22199"/>
                      <a:pt x="3624" y="22199"/>
                      <a:pt x="3624" y="22278"/>
                    </a:cubicBezTo>
                    <a:lnTo>
                      <a:pt x="3624" y="22357"/>
                    </a:lnTo>
                    <a:cubicBezTo>
                      <a:pt x="3703" y="22278"/>
                      <a:pt x="3703" y="22278"/>
                      <a:pt x="3703" y="22199"/>
                    </a:cubicBezTo>
                    <a:close/>
                    <a:moveTo>
                      <a:pt x="22932" y="21624"/>
                    </a:moveTo>
                    <a:cubicBezTo>
                      <a:pt x="23090" y="21783"/>
                      <a:pt x="23189" y="22040"/>
                      <a:pt x="23347" y="22199"/>
                    </a:cubicBezTo>
                    <a:cubicBezTo>
                      <a:pt x="23427" y="22278"/>
                      <a:pt x="23506" y="22278"/>
                      <a:pt x="23684" y="22357"/>
                    </a:cubicBezTo>
                    <a:cubicBezTo>
                      <a:pt x="23585" y="22278"/>
                      <a:pt x="23506" y="22199"/>
                      <a:pt x="23427" y="22119"/>
                    </a:cubicBezTo>
                    <a:cubicBezTo>
                      <a:pt x="23268" y="21941"/>
                      <a:pt x="23090" y="21783"/>
                      <a:pt x="23011" y="21624"/>
                    </a:cubicBezTo>
                    <a:close/>
                    <a:moveTo>
                      <a:pt x="21862" y="21624"/>
                    </a:moveTo>
                    <a:lnTo>
                      <a:pt x="21862" y="21704"/>
                    </a:lnTo>
                    <a:cubicBezTo>
                      <a:pt x="22021" y="21941"/>
                      <a:pt x="22278" y="22199"/>
                      <a:pt x="22595" y="22436"/>
                    </a:cubicBezTo>
                    <a:lnTo>
                      <a:pt x="22595" y="22436"/>
                    </a:lnTo>
                    <a:cubicBezTo>
                      <a:pt x="22357" y="22199"/>
                      <a:pt x="22100" y="21862"/>
                      <a:pt x="21862" y="21624"/>
                    </a:cubicBezTo>
                    <a:close/>
                    <a:moveTo>
                      <a:pt x="23684" y="22357"/>
                    </a:moveTo>
                    <a:cubicBezTo>
                      <a:pt x="23684" y="22436"/>
                      <a:pt x="23763" y="22436"/>
                      <a:pt x="23763" y="22436"/>
                    </a:cubicBezTo>
                    <a:cubicBezTo>
                      <a:pt x="23842" y="22535"/>
                      <a:pt x="23842" y="22535"/>
                      <a:pt x="23922" y="22535"/>
                    </a:cubicBezTo>
                    <a:lnTo>
                      <a:pt x="23842" y="22436"/>
                    </a:lnTo>
                    <a:cubicBezTo>
                      <a:pt x="23763" y="22436"/>
                      <a:pt x="23763" y="22357"/>
                      <a:pt x="23684" y="22357"/>
                    </a:cubicBezTo>
                    <a:close/>
                    <a:moveTo>
                      <a:pt x="46615" y="14198"/>
                    </a:moveTo>
                    <a:lnTo>
                      <a:pt x="46615" y="14198"/>
                    </a:lnTo>
                    <a:cubicBezTo>
                      <a:pt x="46041" y="14614"/>
                      <a:pt x="45467" y="14931"/>
                      <a:pt x="44873" y="15426"/>
                    </a:cubicBezTo>
                    <a:cubicBezTo>
                      <a:pt x="44635" y="15604"/>
                      <a:pt x="44378" y="15763"/>
                      <a:pt x="44061" y="16000"/>
                    </a:cubicBezTo>
                    <a:lnTo>
                      <a:pt x="44140" y="15921"/>
                    </a:lnTo>
                    <a:cubicBezTo>
                      <a:pt x="44140" y="15842"/>
                      <a:pt x="44219" y="15684"/>
                      <a:pt x="44219" y="15604"/>
                    </a:cubicBezTo>
                    <a:cubicBezTo>
                      <a:pt x="44298" y="15347"/>
                      <a:pt x="44378" y="15109"/>
                      <a:pt x="44635" y="15010"/>
                    </a:cubicBezTo>
                    <a:lnTo>
                      <a:pt x="44635" y="15010"/>
                    </a:lnTo>
                    <a:cubicBezTo>
                      <a:pt x="44378" y="15109"/>
                      <a:pt x="44298" y="15268"/>
                      <a:pt x="44219" y="15505"/>
                    </a:cubicBezTo>
                    <a:cubicBezTo>
                      <a:pt x="44140" y="15604"/>
                      <a:pt x="44140" y="15763"/>
                      <a:pt x="44061" y="15842"/>
                    </a:cubicBezTo>
                    <a:cubicBezTo>
                      <a:pt x="44061" y="15921"/>
                      <a:pt x="44061" y="15921"/>
                      <a:pt x="43982" y="16000"/>
                    </a:cubicBezTo>
                    <a:cubicBezTo>
                      <a:pt x="43982" y="16099"/>
                      <a:pt x="43982" y="16099"/>
                      <a:pt x="43883" y="16099"/>
                    </a:cubicBezTo>
                    <a:cubicBezTo>
                      <a:pt x="43387" y="16594"/>
                      <a:pt x="42892" y="16991"/>
                      <a:pt x="42496" y="17406"/>
                    </a:cubicBezTo>
                    <a:cubicBezTo>
                      <a:pt x="42576" y="17169"/>
                      <a:pt x="42655" y="16832"/>
                      <a:pt x="42655" y="16495"/>
                    </a:cubicBezTo>
                    <a:cubicBezTo>
                      <a:pt x="42734" y="16000"/>
                      <a:pt x="42892" y="15505"/>
                      <a:pt x="43308" y="15268"/>
                    </a:cubicBezTo>
                    <a:cubicBezTo>
                      <a:pt x="43387" y="15268"/>
                      <a:pt x="43387" y="15189"/>
                      <a:pt x="43308" y="15189"/>
                    </a:cubicBezTo>
                    <a:cubicBezTo>
                      <a:pt x="42892" y="15347"/>
                      <a:pt x="42734" y="15842"/>
                      <a:pt x="42655" y="16258"/>
                    </a:cubicBezTo>
                    <a:cubicBezTo>
                      <a:pt x="42576" y="16753"/>
                      <a:pt x="42496" y="17169"/>
                      <a:pt x="42239" y="17585"/>
                    </a:cubicBezTo>
                    <a:cubicBezTo>
                      <a:pt x="42160" y="17664"/>
                      <a:pt x="42081" y="17743"/>
                      <a:pt x="42001" y="17822"/>
                    </a:cubicBezTo>
                    <a:cubicBezTo>
                      <a:pt x="42081" y="17664"/>
                      <a:pt x="42081" y="17486"/>
                      <a:pt x="42081" y="17327"/>
                    </a:cubicBezTo>
                    <a:cubicBezTo>
                      <a:pt x="42081" y="17090"/>
                      <a:pt x="42081" y="16832"/>
                      <a:pt x="42160" y="16674"/>
                    </a:cubicBezTo>
                    <a:cubicBezTo>
                      <a:pt x="42160" y="16416"/>
                      <a:pt x="42160" y="16258"/>
                      <a:pt x="42239" y="16099"/>
                    </a:cubicBezTo>
                    <a:lnTo>
                      <a:pt x="42239" y="16099"/>
                    </a:lnTo>
                    <a:cubicBezTo>
                      <a:pt x="42160" y="16179"/>
                      <a:pt x="42081" y="16337"/>
                      <a:pt x="42081" y="16495"/>
                    </a:cubicBezTo>
                    <a:cubicBezTo>
                      <a:pt x="42081" y="16753"/>
                      <a:pt x="42081" y="16911"/>
                      <a:pt x="42001" y="17169"/>
                    </a:cubicBezTo>
                    <a:lnTo>
                      <a:pt x="42001" y="17743"/>
                    </a:lnTo>
                    <a:cubicBezTo>
                      <a:pt x="42001" y="17822"/>
                      <a:pt x="41902" y="17901"/>
                      <a:pt x="41902" y="17981"/>
                    </a:cubicBezTo>
                    <a:cubicBezTo>
                      <a:pt x="41744" y="18159"/>
                      <a:pt x="41585" y="18317"/>
                      <a:pt x="41407" y="18476"/>
                    </a:cubicBezTo>
                    <a:cubicBezTo>
                      <a:pt x="41585" y="18159"/>
                      <a:pt x="41585" y="17743"/>
                      <a:pt x="41585" y="17406"/>
                    </a:cubicBezTo>
                    <a:cubicBezTo>
                      <a:pt x="41506" y="16911"/>
                      <a:pt x="41506" y="16416"/>
                      <a:pt x="41744" y="16000"/>
                    </a:cubicBezTo>
                    <a:cubicBezTo>
                      <a:pt x="41744" y="15921"/>
                      <a:pt x="41665" y="15921"/>
                      <a:pt x="41665" y="15921"/>
                    </a:cubicBezTo>
                    <a:cubicBezTo>
                      <a:pt x="41407" y="16337"/>
                      <a:pt x="41506" y="16753"/>
                      <a:pt x="41506" y="17248"/>
                    </a:cubicBezTo>
                    <a:cubicBezTo>
                      <a:pt x="41506" y="17664"/>
                      <a:pt x="41585" y="18238"/>
                      <a:pt x="41170" y="18654"/>
                    </a:cubicBezTo>
                    <a:cubicBezTo>
                      <a:pt x="41090" y="18812"/>
                      <a:pt x="41011" y="18892"/>
                      <a:pt x="40833" y="19070"/>
                    </a:cubicBezTo>
                    <a:cubicBezTo>
                      <a:pt x="41011" y="18575"/>
                      <a:pt x="40912" y="18080"/>
                      <a:pt x="40912" y="17664"/>
                    </a:cubicBezTo>
                    <a:cubicBezTo>
                      <a:pt x="40833" y="17327"/>
                      <a:pt x="40833" y="16991"/>
                      <a:pt x="40912" y="16674"/>
                    </a:cubicBezTo>
                    <a:cubicBezTo>
                      <a:pt x="41011" y="16337"/>
                      <a:pt x="41170" y="16099"/>
                      <a:pt x="41328" y="15763"/>
                    </a:cubicBezTo>
                    <a:lnTo>
                      <a:pt x="41328" y="15763"/>
                    </a:lnTo>
                    <a:cubicBezTo>
                      <a:pt x="40912" y="16258"/>
                      <a:pt x="40833" y="16832"/>
                      <a:pt x="40833" y="17406"/>
                    </a:cubicBezTo>
                    <a:cubicBezTo>
                      <a:pt x="40833" y="17743"/>
                      <a:pt x="40912" y="18080"/>
                      <a:pt x="40912" y="18397"/>
                    </a:cubicBezTo>
                    <a:cubicBezTo>
                      <a:pt x="40912" y="18654"/>
                      <a:pt x="40833" y="18971"/>
                      <a:pt x="40675" y="19228"/>
                    </a:cubicBezTo>
                    <a:cubicBezTo>
                      <a:pt x="40675" y="19307"/>
                      <a:pt x="40595" y="19307"/>
                      <a:pt x="40516" y="19387"/>
                    </a:cubicBezTo>
                    <a:cubicBezTo>
                      <a:pt x="40675" y="18892"/>
                      <a:pt x="40516" y="18238"/>
                      <a:pt x="40516" y="17743"/>
                    </a:cubicBezTo>
                    <a:cubicBezTo>
                      <a:pt x="40417" y="17090"/>
                      <a:pt x="40675" y="16416"/>
                      <a:pt x="41011" y="15921"/>
                    </a:cubicBezTo>
                    <a:lnTo>
                      <a:pt x="41011" y="15921"/>
                    </a:lnTo>
                    <a:cubicBezTo>
                      <a:pt x="40675" y="16337"/>
                      <a:pt x="40417" y="16991"/>
                      <a:pt x="40417" y="17585"/>
                    </a:cubicBezTo>
                    <a:cubicBezTo>
                      <a:pt x="40417" y="18238"/>
                      <a:pt x="40675" y="18892"/>
                      <a:pt x="40338" y="19565"/>
                    </a:cubicBezTo>
                    <a:cubicBezTo>
                      <a:pt x="40338" y="19644"/>
                      <a:pt x="40259" y="19644"/>
                      <a:pt x="40259" y="19723"/>
                    </a:cubicBezTo>
                    <a:lnTo>
                      <a:pt x="40259" y="18971"/>
                    </a:lnTo>
                    <a:lnTo>
                      <a:pt x="40259" y="17822"/>
                    </a:lnTo>
                    <a:cubicBezTo>
                      <a:pt x="40179" y="16991"/>
                      <a:pt x="40338" y="16179"/>
                      <a:pt x="41090" y="15763"/>
                    </a:cubicBezTo>
                    <a:lnTo>
                      <a:pt x="41090" y="15684"/>
                    </a:lnTo>
                    <a:cubicBezTo>
                      <a:pt x="40338" y="16000"/>
                      <a:pt x="40100" y="16911"/>
                      <a:pt x="40100" y="17585"/>
                    </a:cubicBezTo>
                    <a:cubicBezTo>
                      <a:pt x="40100" y="17981"/>
                      <a:pt x="40179" y="18397"/>
                      <a:pt x="40179" y="18733"/>
                    </a:cubicBezTo>
                    <a:lnTo>
                      <a:pt x="40179" y="19387"/>
                    </a:lnTo>
                    <a:cubicBezTo>
                      <a:pt x="40179" y="19565"/>
                      <a:pt x="40100" y="19723"/>
                      <a:pt x="40100" y="19882"/>
                    </a:cubicBezTo>
                    <a:cubicBezTo>
                      <a:pt x="39922" y="20060"/>
                      <a:pt x="39843" y="20139"/>
                      <a:pt x="39764" y="20298"/>
                    </a:cubicBezTo>
                    <a:lnTo>
                      <a:pt x="39764" y="20298"/>
                    </a:lnTo>
                    <a:cubicBezTo>
                      <a:pt x="39843" y="19882"/>
                      <a:pt x="39922" y="19466"/>
                      <a:pt x="39922" y="19149"/>
                    </a:cubicBezTo>
                    <a:cubicBezTo>
                      <a:pt x="39922" y="18892"/>
                      <a:pt x="39843" y="18654"/>
                      <a:pt x="39843" y="18397"/>
                    </a:cubicBezTo>
                    <a:cubicBezTo>
                      <a:pt x="39843" y="18159"/>
                      <a:pt x="39764" y="17902"/>
                      <a:pt x="39843" y="17664"/>
                    </a:cubicBezTo>
                    <a:lnTo>
                      <a:pt x="39843" y="17664"/>
                    </a:lnTo>
                    <a:cubicBezTo>
                      <a:pt x="39764" y="17902"/>
                      <a:pt x="39764" y="18080"/>
                      <a:pt x="39764" y="18317"/>
                    </a:cubicBezTo>
                    <a:cubicBezTo>
                      <a:pt x="39764" y="18575"/>
                      <a:pt x="39843" y="18812"/>
                      <a:pt x="39843" y="18971"/>
                    </a:cubicBezTo>
                    <a:cubicBezTo>
                      <a:pt x="39843" y="19461"/>
                      <a:pt x="39765" y="19950"/>
                      <a:pt x="39610" y="20440"/>
                    </a:cubicBezTo>
                    <a:lnTo>
                      <a:pt x="39610" y="20440"/>
                    </a:lnTo>
                    <a:cubicBezTo>
                      <a:pt x="39681" y="20207"/>
                      <a:pt x="39605" y="19957"/>
                      <a:pt x="39605" y="19802"/>
                    </a:cubicBezTo>
                    <a:cubicBezTo>
                      <a:pt x="39605" y="19466"/>
                      <a:pt x="39427" y="19149"/>
                      <a:pt x="39348" y="18812"/>
                    </a:cubicBezTo>
                    <a:cubicBezTo>
                      <a:pt x="39269" y="18238"/>
                      <a:pt x="39269" y="17585"/>
                      <a:pt x="39526" y="16911"/>
                    </a:cubicBezTo>
                    <a:lnTo>
                      <a:pt x="39526" y="16911"/>
                    </a:lnTo>
                    <a:cubicBezTo>
                      <a:pt x="39269" y="17486"/>
                      <a:pt x="39189" y="18080"/>
                      <a:pt x="39269" y="18654"/>
                    </a:cubicBezTo>
                    <a:cubicBezTo>
                      <a:pt x="39348" y="18971"/>
                      <a:pt x="39427" y="19307"/>
                      <a:pt x="39526" y="19644"/>
                    </a:cubicBezTo>
                    <a:cubicBezTo>
                      <a:pt x="39526" y="19802"/>
                      <a:pt x="39605" y="19961"/>
                      <a:pt x="39605" y="20139"/>
                    </a:cubicBezTo>
                    <a:cubicBezTo>
                      <a:pt x="39526" y="20298"/>
                      <a:pt x="39526" y="20377"/>
                      <a:pt x="39526" y="20555"/>
                    </a:cubicBezTo>
                    <a:cubicBezTo>
                      <a:pt x="39427" y="20555"/>
                      <a:pt x="39427" y="20634"/>
                      <a:pt x="39427" y="20634"/>
                    </a:cubicBezTo>
                    <a:cubicBezTo>
                      <a:pt x="39348" y="20713"/>
                      <a:pt x="39348" y="20713"/>
                      <a:pt x="39269" y="20793"/>
                    </a:cubicBezTo>
                    <a:cubicBezTo>
                      <a:pt x="39348" y="20555"/>
                      <a:pt x="39348" y="20298"/>
                      <a:pt x="39269" y="20139"/>
                    </a:cubicBezTo>
                    <a:cubicBezTo>
                      <a:pt x="39189" y="19802"/>
                      <a:pt x="39031" y="19466"/>
                      <a:pt x="38932" y="19070"/>
                    </a:cubicBezTo>
                    <a:cubicBezTo>
                      <a:pt x="38853" y="18397"/>
                      <a:pt x="38853" y="17664"/>
                      <a:pt x="39269" y="16991"/>
                    </a:cubicBezTo>
                    <a:lnTo>
                      <a:pt x="39189" y="16991"/>
                    </a:lnTo>
                    <a:cubicBezTo>
                      <a:pt x="38853" y="17585"/>
                      <a:pt x="38774" y="18238"/>
                      <a:pt x="38853" y="18892"/>
                    </a:cubicBezTo>
                    <a:cubicBezTo>
                      <a:pt x="38932" y="19228"/>
                      <a:pt x="39031" y="19565"/>
                      <a:pt x="39110" y="19882"/>
                    </a:cubicBezTo>
                    <a:cubicBezTo>
                      <a:pt x="39189" y="20218"/>
                      <a:pt x="39348" y="20555"/>
                      <a:pt x="39189" y="20872"/>
                    </a:cubicBezTo>
                    <a:lnTo>
                      <a:pt x="39189" y="20951"/>
                    </a:lnTo>
                    <a:cubicBezTo>
                      <a:pt x="39110" y="20951"/>
                      <a:pt x="39110" y="21050"/>
                      <a:pt x="39110" y="21050"/>
                    </a:cubicBezTo>
                    <a:cubicBezTo>
                      <a:pt x="39031" y="21129"/>
                      <a:pt x="38932" y="21208"/>
                      <a:pt x="38853" y="21288"/>
                    </a:cubicBezTo>
                    <a:cubicBezTo>
                      <a:pt x="39110" y="20793"/>
                      <a:pt x="38774" y="20139"/>
                      <a:pt x="38615" y="19644"/>
                    </a:cubicBezTo>
                    <a:cubicBezTo>
                      <a:pt x="38536" y="19307"/>
                      <a:pt x="38437" y="18892"/>
                      <a:pt x="38437" y="18575"/>
                    </a:cubicBezTo>
                    <a:cubicBezTo>
                      <a:pt x="38437" y="18397"/>
                      <a:pt x="38536" y="18238"/>
                      <a:pt x="38536" y="18080"/>
                    </a:cubicBezTo>
                    <a:cubicBezTo>
                      <a:pt x="38615" y="17901"/>
                      <a:pt x="38615" y="17822"/>
                      <a:pt x="38694" y="17664"/>
                    </a:cubicBezTo>
                    <a:lnTo>
                      <a:pt x="38694" y="17664"/>
                    </a:lnTo>
                    <a:cubicBezTo>
                      <a:pt x="38536" y="17822"/>
                      <a:pt x="38437" y="18159"/>
                      <a:pt x="38358" y="18476"/>
                    </a:cubicBezTo>
                    <a:cubicBezTo>
                      <a:pt x="38358" y="18812"/>
                      <a:pt x="38358" y="19070"/>
                      <a:pt x="38437" y="19387"/>
                    </a:cubicBezTo>
                    <a:cubicBezTo>
                      <a:pt x="38615" y="19723"/>
                      <a:pt x="38694" y="20060"/>
                      <a:pt x="38774" y="20377"/>
                    </a:cubicBezTo>
                    <a:cubicBezTo>
                      <a:pt x="38853" y="20713"/>
                      <a:pt x="38853" y="21050"/>
                      <a:pt x="38774" y="21367"/>
                    </a:cubicBezTo>
                    <a:cubicBezTo>
                      <a:pt x="38774" y="21446"/>
                      <a:pt x="38774" y="21446"/>
                      <a:pt x="38694" y="21545"/>
                    </a:cubicBezTo>
                    <a:cubicBezTo>
                      <a:pt x="38774" y="20951"/>
                      <a:pt x="38536" y="20456"/>
                      <a:pt x="38358" y="19961"/>
                    </a:cubicBezTo>
                    <a:cubicBezTo>
                      <a:pt x="38199" y="19644"/>
                      <a:pt x="38120" y="19307"/>
                      <a:pt x="38041" y="18971"/>
                    </a:cubicBezTo>
                    <a:cubicBezTo>
                      <a:pt x="38041" y="18654"/>
                      <a:pt x="38120" y="18397"/>
                      <a:pt x="38199" y="18080"/>
                    </a:cubicBezTo>
                    <a:lnTo>
                      <a:pt x="38199" y="18080"/>
                    </a:lnTo>
                    <a:cubicBezTo>
                      <a:pt x="37942" y="18575"/>
                      <a:pt x="37942" y="19228"/>
                      <a:pt x="38199" y="19723"/>
                    </a:cubicBezTo>
                    <a:cubicBezTo>
                      <a:pt x="38358" y="20377"/>
                      <a:pt x="38774" y="20951"/>
                      <a:pt x="38615" y="21624"/>
                    </a:cubicBezTo>
                    <a:lnTo>
                      <a:pt x="38536" y="21704"/>
                    </a:lnTo>
                    <a:cubicBezTo>
                      <a:pt x="38437" y="21367"/>
                      <a:pt x="38199" y="21050"/>
                      <a:pt x="38041" y="20713"/>
                    </a:cubicBezTo>
                    <a:cubicBezTo>
                      <a:pt x="37863" y="20555"/>
                      <a:pt x="37704" y="20298"/>
                      <a:pt x="37704" y="20139"/>
                    </a:cubicBezTo>
                    <a:cubicBezTo>
                      <a:pt x="37625" y="19882"/>
                      <a:pt x="37625" y="19644"/>
                      <a:pt x="37625" y="19387"/>
                    </a:cubicBezTo>
                    <a:lnTo>
                      <a:pt x="37546" y="19387"/>
                    </a:lnTo>
                    <a:cubicBezTo>
                      <a:pt x="37447" y="19802"/>
                      <a:pt x="37625" y="20298"/>
                      <a:pt x="37863" y="20634"/>
                    </a:cubicBezTo>
                    <a:cubicBezTo>
                      <a:pt x="38041" y="21050"/>
                      <a:pt x="38358" y="21367"/>
                      <a:pt x="38437" y="21783"/>
                    </a:cubicBezTo>
                    <a:cubicBezTo>
                      <a:pt x="38358" y="21941"/>
                      <a:pt x="38278" y="22119"/>
                      <a:pt x="38120" y="22199"/>
                    </a:cubicBezTo>
                    <a:cubicBezTo>
                      <a:pt x="38120" y="21941"/>
                      <a:pt x="38041" y="21704"/>
                      <a:pt x="37942" y="21446"/>
                    </a:cubicBezTo>
                    <a:cubicBezTo>
                      <a:pt x="37704" y="21129"/>
                      <a:pt x="37447" y="20793"/>
                      <a:pt x="37447" y="20377"/>
                    </a:cubicBezTo>
                    <a:lnTo>
                      <a:pt x="37368" y="20377"/>
                    </a:lnTo>
                    <a:cubicBezTo>
                      <a:pt x="37368" y="20793"/>
                      <a:pt x="37625" y="21050"/>
                      <a:pt x="37783" y="21367"/>
                    </a:cubicBezTo>
                    <a:cubicBezTo>
                      <a:pt x="37942" y="21624"/>
                      <a:pt x="38120" y="21941"/>
                      <a:pt x="38041" y="22278"/>
                    </a:cubicBezTo>
                    <a:cubicBezTo>
                      <a:pt x="38041" y="22357"/>
                      <a:pt x="37942" y="22436"/>
                      <a:pt x="37863" y="22535"/>
                    </a:cubicBezTo>
                    <a:cubicBezTo>
                      <a:pt x="37863" y="22119"/>
                      <a:pt x="37783" y="21704"/>
                      <a:pt x="37625" y="21446"/>
                    </a:cubicBezTo>
                    <a:cubicBezTo>
                      <a:pt x="37546" y="21208"/>
                      <a:pt x="37368" y="20951"/>
                      <a:pt x="37209" y="20713"/>
                    </a:cubicBezTo>
                    <a:lnTo>
                      <a:pt x="37209" y="20139"/>
                    </a:lnTo>
                    <a:cubicBezTo>
                      <a:pt x="37288" y="19466"/>
                      <a:pt x="37447" y="18733"/>
                      <a:pt x="37863" y="18159"/>
                    </a:cubicBezTo>
                    <a:cubicBezTo>
                      <a:pt x="38199" y="17406"/>
                      <a:pt x="38774" y="16832"/>
                      <a:pt x="39427" y="16337"/>
                    </a:cubicBezTo>
                    <a:cubicBezTo>
                      <a:pt x="39764" y="16099"/>
                      <a:pt x="40179" y="15842"/>
                      <a:pt x="40516" y="15763"/>
                    </a:cubicBezTo>
                    <a:lnTo>
                      <a:pt x="40595" y="15684"/>
                    </a:lnTo>
                    <a:cubicBezTo>
                      <a:pt x="41011" y="15505"/>
                      <a:pt x="41407" y="15426"/>
                      <a:pt x="41902" y="15347"/>
                    </a:cubicBezTo>
                    <a:cubicBezTo>
                      <a:pt x="42892" y="15109"/>
                      <a:pt x="43883" y="15010"/>
                      <a:pt x="44793" y="14773"/>
                    </a:cubicBezTo>
                    <a:cubicBezTo>
                      <a:pt x="45467" y="14614"/>
                      <a:pt x="46041" y="14436"/>
                      <a:pt x="46615" y="14198"/>
                    </a:cubicBezTo>
                    <a:close/>
                    <a:moveTo>
                      <a:pt x="5109" y="21941"/>
                    </a:moveTo>
                    <a:lnTo>
                      <a:pt x="5109" y="21941"/>
                    </a:lnTo>
                    <a:cubicBezTo>
                      <a:pt x="5030" y="22040"/>
                      <a:pt x="4951" y="22199"/>
                      <a:pt x="4872" y="22278"/>
                    </a:cubicBezTo>
                    <a:cubicBezTo>
                      <a:pt x="4773" y="22357"/>
                      <a:pt x="4694" y="22436"/>
                      <a:pt x="4694" y="22614"/>
                    </a:cubicBezTo>
                    <a:cubicBezTo>
                      <a:pt x="4773" y="22535"/>
                      <a:pt x="4872" y="22436"/>
                      <a:pt x="4951" y="22278"/>
                    </a:cubicBezTo>
                    <a:cubicBezTo>
                      <a:pt x="5030" y="22199"/>
                      <a:pt x="5030" y="22119"/>
                      <a:pt x="5109" y="21941"/>
                    </a:cubicBezTo>
                    <a:close/>
                    <a:moveTo>
                      <a:pt x="22595" y="22436"/>
                    </a:moveTo>
                    <a:lnTo>
                      <a:pt x="22595" y="22436"/>
                    </a:lnTo>
                    <a:cubicBezTo>
                      <a:pt x="22694" y="22614"/>
                      <a:pt x="22852" y="22694"/>
                      <a:pt x="23011" y="22773"/>
                    </a:cubicBezTo>
                    <a:cubicBezTo>
                      <a:pt x="22852" y="22614"/>
                      <a:pt x="22773" y="22535"/>
                      <a:pt x="22595" y="22436"/>
                    </a:cubicBezTo>
                    <a:close/>
                    <a:moveTo>
                      <a:pt x="7010" y="19466"/>
                    </a:moveTo>
                    <a:cubicBezTo>
                      <a:pt x="7248" y="19565"/>
                      <a:pt x="7426" y="19565"/>
                      <a:pt x="7585" y="19644"/>
                    </a:cubicBezTo>
                    <a:cubicBezTo>
                      <a:pt x="7664" y="19723"/>
                      <a:pt x="7842" y="19723"/>
                      <a:pt x="7921" y="19802"/>
                    </a:cubicBezTo>
                    <a:cubicBezTo>
                      <a:pt x="8001" y="19802"/>
                      <a:pt x="8080" y="19882"/>
                      <a:pt x="8159" y="19882"/>
                    </a:cubicBezTo>
                    <a:cubicBezTo>
                      <a:pt x="8080" y="19961"/>
                      <a:pt x="8001" y="19961"/>
                      <a:pt x="7921" y="20060"/>
                    </a:cubicBezTo>
                    <a:cubicBezTo>
                      <a:pt x="7842" y="19961"/>
                      <a:pt x="7842" y="19961"/>
                      <a:pt x="7743" y="19961"/>
                    </a:cubicBezTo>
                    <a:lnTo>
                      <a:pt x="7842" y="20060"/>
                    </a:lnTo>
                    <a:cubicBezTo>
                      <a:pt x="7664" y="20139"/>
                      <a:pt x="7505" y="20218"/>
                      <a:pt x="7347" y="20298"/>
                    </a:cubicBezTo>
                    <a:lnTo>
                      <a:pt x="7347" y="20218"/>
                    </a:lnTo>
                    <a:lnTo>
                      <a:pt x="7169" y="20218"/>
                    </a:lnTo>
                    <a:cubicBezTo>
                      <a:pt x="7090" y="20218"/>
                      <a:pt x="7090" y="20139"/>
                      <a:pt x="7010" y="20139"/>
                    </a:cubicBezTo>
                    <a:cubicBezTo>
                      <a:pt x="6931" y="20139"/>
                      <a:pt x="6753" y="20060"/>
                      <a:pt x="6674" y="20060"/>
                    </a:cubicBezTo>
                    <a:lnTo>
                      <a:pt x="7010" y="20218"/>
                    </a:lnTo>
                    <a:cubicBezTo>
                      <a:pt x="7010" y="20218"/>
                      <a:pt x="7090" y="20218"/>
                      <a:pt x="7169" y="20298"/>
                    </a:cubicBezTo>
                    <a:lnTo>
                      <a:pt x="7248" y="20298"/>
                    </a:lnTo>
                    <a:cubicBezTo>
                      <a:pt x="7169" y="20377"/>
                      <a:pt x="7090" y="20377"/>
                      <a:pt x="7010" y="20377"/>
                    </a:cubicBezTo>
                    <a:cubicBezTo>
                      <a:pt x="6674" y="20218"/>
                      <a:pt x="6357" y="20139"/>
                      <a:pt x="6020" y="20139"/>
                    </a:cubicBezTo>
                    <a:cubicBezTo>
                      <a:pt x="6357" y="20218"/>
                      <a:pt x="6674" y="20298"/>
                      <a:pt x="7010" y="20456"/>
                    </a:cubicBezTo>
                    <a:cubicBezTo>
                      <a:pt x="6753" y="20555"/>
                      <a:pt x="6515" y="20634"/>
                      <a:pt x="6179" y="20793"/>
                    </a:cubicBezTo>
                    <a:cubicBezTo>
                      <a:pt x="6099" y="20793"/>
                      <a:pt x="6020" y="20872"/>
                      <a:pt x="5941" y="20872"/>
                    </a:cubicBezTo>
                    <a:cubicBezTo>
                      <a:pt x="5763" y="20951"/>
                      <a:pt x="5604" y="21050"/>
                      <a:pt x="5446" y="21129"/>
                    </a:cubicBezTo>
                    <a:cubicBezTo>
                      <a:pt x="5189" y="20951"/>
                      <a:pt x="4951" y="20872"/>
                      <a:pt x="4694" y="20872"/>
                    </a:cubicBezTo>
                    <a:cubicBezTo>
                      <a:pt x="4951" y="20951"/>
                      <a:pt x="5189" y="21050"/>
                      <a:pt x="5367" y="21129"/>
                    </a:cubicBezTo>
                    <a:cubicBezTo>
                      <a:pt x="5268" y="21208"/>
                      <a:pt x="5109" y="21288"/>
                      <a:pt x="4951" y="21367"/>
                    </a:cubicBezTo>
                    <a:cubicBezTo>
                      <a:pt x="4951" y="21288"/>
                      <a:pt x="4872" y="21288"/>
                      <a:pt x="4773" y="21288"/>
                    </a:cubicBezTo>
                    <a:cubicBezTo>
                      <a:pt x="4773" y="21288"/>
                      <a:pt x="4694" y="21208"/>
                      <a:pt x="4614" y="21208"/>
                    </a:cubicBezTo>
                    <a:cubicBezTo>
                      <a:pt x="4535" y="21208"/>
                      <a:pt x="4377" y="21129"/>
                      <a:pt x="4278" y="21129"/>
                    </a:cubicBezTo>
                    <a:cubicBezTo>
                      <a:pt x="4377" y="21208"/>
                      <a:pt x="4535" y="21208"/>
                      <a:pt x="4614" y="21288"/>
                    </a:cubicBezTo>
                    <a:cubicBezTo>
                      <a:pt x="4694" y="21288"/>
                      <a:pt x="4773" y="21288"/>
                      <a:pt x="4773" y="21367"/>
                    </a:cubicBezTo>
                    <a:lnTo>
                      <a:pt x="4872" y="21367"/>
                    </a:lnTo>
                    <a:cubicBezTo>
                      <a:pt x="4766" y="21423"/>
                      <a:pt x="4652" y="21477"/>
                      <a:pt x="4535" y="21530"/>
                    </a:cubicBezTo>
                    <a:lnTo>
                      <a:pt x="4535" y="21530"/>
                    </a:lnTo>
                    <a:lnTo>
                      <a:pt x="4535" y="21446"/>
                    </a:lnTo>
                    <a:lnTo>
                      <a:pt x="4456" y="21446"/>
                    </a:lnTo>
                    <a:lnTo>
                      <a:pt x="4526" y="21534"/>
                    </a:lnTo>
                    <a:lnTo>
                      <a:pt x="4526" y="21534"/>
                    </a:lnTo>
                    <a:cubicBezTo>
                      <a:pt x="4275" y="21647"/>
                      <a:pt x="4011" y="21755"/>
                      <a:pt x="3783" y="21862"/>
                    </a:cubicBezTo>
                    <a:cubicBezTo>
                      <a:pt x="3783" y="21862"/>
                      <a:pt x="3703" y="21862"/>
                      <a:pt x="3703" y="21783"/>
                    </a:cubicBezTo>
                    <a:lnTo>
                      <a:pt x="3624" y="21783"/>
                    </a:lnTo>
                    <a:cubicBezTo>
                      <a:pt x="3624" y="21783"/>
                      <a:pt x="3545" y="21704"/>
                      <a:pt x="3466" y="21704"/>
                    </a:cubicBezTo>
                    <a:lnTo>
                      <a:pt x="3288" y="21704"/>
                    </a:lnTo>
                    <a:cubicBezTo>
                      <a:pt x="3387" y="21704"/>
                      <a:pt x="3387" y="21783"/>
                      <a:pt x="3466" y="21783"/>
                    </a:cubicBezTo>
                    <a:cubicBezTo>
                      <a:pt x="3545" y="21783"/>
                      <a:pt x="3545" y="21783"/>
                      <a:pt x="3624" y="21862"/>
                    </a:cubicBezTo>
                    <a:lnTo>
                      <a:pt x="3703" y="21862"/>
                    </a:lnTo>
                    <a:cubicBezTo>
                      <a:pt x="3545" y="22040"/>
                      <a:pt x="3288" y="22119"/>
                      <a:pt x="3050" y="22199"/>
                    </a:cubicBezTo>
                    <a:lnTo>
                      <a:pt x="2971" y="22199"/>
                    </a:lnTo>
                    <a:lnTo>
                      <a:pt x="2971" y="22278"/>
                    </a:lnTo>
                    <a:cubicBezTo>
                      <a:pt x="2891" y="22278"/>
                      <a:pt x="2792" y="22357"/>
                      <a:pt x="2713" y="22357"/>
                    </a:cubicBezTo>
                    <a:lnTo>
                      <a:pt x="2634" y="22357"/>
                    </a:lnTo>
                    <a:lnTo>
                      <a:pt x="2634" y="22436"/>
                    </a:lnTo>
                    <a:cubicBezTo>
                      <a:pt x="2297" y="22614"/>
                      <a:pt x="1981" y="22694"/>
                      <a:pt x="1644" y="22852"/>
                    </a:cubicBezTo>
                    <a:cubicBezTo>
                      <a:pt x="1802" y="22694"/>
                      <a:pt x="1981" y="22535"/>
                      <a:pt x="2139" y="22357"/>
                    </a:cubicBezTo>
                    <a:cubicBezTo>
                      <a:pt x="2165" y="22331"/>
                      <a:pt x="2203" y="22322"/>
                      <a:pt x="2244" y="22322"/>
                    </a:cubicBezTo>
                    <a:cubicBezTo>
                      <a:pt x="2326" y="22322"/>
                      <a:pt x="2423" y="22357"/>
                      <a:pt x="2476" y="22357"/>
                    </a:cubicBezTo>
                    <a:lnTo>
                      <a:pt x="2634" y="22357"/>
                    </a:lnTo>
                    <a:cubicBezTo>
                      <a:pt x="2555" y="22357"/>
                      <a:pt x="2555" y="22278"/>
                      <a:pt x="2476" y="22278"/>
                    </a:cubicBezTo>
                    <a:lnTo>
                      <a:pt x="2218" y="22278"/>
                    </a:lnTo>
                    <a:cubicBezTo>
                      <a:pt x="2218" y="22199"/>
                      <a:pt x="2297" y="22199"/>
                      <a:pt x="2396" y="22119"/>
                    </a:cubicBezTo>
                    <a:lnTo>
                      <a:pt x="2634" y="22119"/>
                    </a:lnTo>
                    <a:cubicBezTo>
                      <a:pt x="2713" y="22119"/>
                      <a:pt x="2792" y="22199"/>
                      <a:pt x="2891" y="22199"/>
                    </a:cubicBezTo>
                    <a:lnTo>
                      <a:pt x="2971" y="22199"/>
                    </a:lnTo>
                    <a:cubicBezTo>
                      <a:pt x="2971" y="22199"/>
                      <a:pt x="2891" y="22199"/>
                      <a:pt x="2891" y="22119"/>
                    </a:cubicBezTo>
                    <a:lnTo>
                      <a:pt x="2713" y="22119"/>
                    </a:lnTo>
                    <a:cubicBezTo>
                      <a:pt x="2634" y="22040"/>
                      <a:pt x="2476" y="22040"/>
                      <a:pt x="2396" y="22040"/>
                    </a:cubicBezTo>
                    <a:cubicBezTo>
                      <a:pt x="2476" y="22040"/>
                      <a:pt x="2555" y="21941"/>
                      <a:pt x="2555" y="21862"/>
                    </a:cubicBezTo>
                    <a:cubicBezTo>
                      <a:pt x="2713" y="21862"/>
                      <a:pt x="2792" y="21862"/>
                      <a:pt x="2971" y="21941"/>
                    </a:cubicBezTo>
                    <a:lnTo>
                      <a:pt x="3129" y="21941"/>
                    </a:lnTo>
                    <a:cubicBezTo>
                      <a:pt x="3208" y="22040"/>
                      <a:pt x="3208" y="22040"/>
                      <a:pt x="3288" y="22040"/>
                    </a:cubicBezTo>
                    <a:lnTo>
                      <a:pt x="3387" y="22040"/>
                    </a:lnTo>
                    <a:cubicBezTo>
                      <a:pt x="3387" y="22040"/>
                      <a:pt x="3288" y="22040"/>
                      <a:pt x="3288" y="21941"/>
                    </a:cubicBezTo>
                    <a:lnTo>
                      <a:pt x="3208" y="21941"/>
                    </a:lnTo>
                    <a:cubicBezTo>
                      <a:pt x="3129" y="21941"/>
                      <a:pt x="3050" y="21862"/>
                      <a:pt x="2971" y="21862"/>
                    </a:cubicBezTo>
                    <a:lnTo>
                      <a:pt x="2634" y="21862"/>
                    </a:lnTo>
                    <a:cubicBezTo>
                      <a:pt x="2792" y="21704"/>
                      <a:pt x="3050" y="21446"/>
                      <a:pt x="3288" y="21288"/>
                    </a:cubicBezTo>
                    <a:cubicBezTo>
                      <a:pt x="3288" y="21288"/>
                      <a:pt x="3387" y="21208"/>
                      <a:pt x="3466" y="21208"/>
                    </a:cubicBezTo>
                    <a:cubicBezTo>
                      <a:pt x="3624" y="21208"/>
                      <a:pt x="3783" y="21208"/>
                      <a:pt x="3961" y="21288"/>
                    </a:cubicBezTo>
                    <a:cubicBezTo>
                      <a:pt x="4040" y="21288"/>
                      <a:pt x="4198" y="21367"/>
                      <a:pt x="4278" y="21367"/>
                    </a:cubicBezTo>
                    <a:cubicBezTo>
                      <a:pt x="4198" y="21288"/>
                      <a:pt x="4119" y="21288"/>
                      <a:pt x="3961" y="21208"/>
                    </a:cubicBezTo>
                    <a:cubicBezTo>
                      <a:pt x="3783" y="21208"/>
                      <a:pt x="3624" y="21208"/>
                      <a:pt x="3466" y="21129"/>
                    </a:cubicBezTo>
                    <a:cubicBezTo>
                      <a:pt x="3545" y="21129"/>
                      <a:pt x="3624" y="21050"/>
                      <a:pt x="3703" y="20951"/>
                    </a:cubicBezTo>
                    <a:cubicBezTo>
                      <a:pt x="3882" y="21050"/>
                      <a:pt x="4119" y="21050"/>
                      <a:pt x="4278" y="21129"/>
                    </a:cubicBezTo>
                    <a:cubicBezTo>
                      <a:pt x="4119" y="21050"/>
                      <a:pt x="3961" y="20951"/>
                      <a:pt x="3783" y="20951"/>
                    </a:cubicBezTo>
                    <a:cubicBezTo>
                      <a:pt x="3882" y="20872"/>
                      <a:pt x="3961" y="20872"/>
                      <a:pt x="3961" y="20793"/>
                    </a:cubicBezTo>
                    <a:cubicBezTo>
                      <a:pt x="4198" y="20793"/>
                      <a:pt x="4456" y="20872"/>
                      <a:pt x="4694" y="20872"/>
                    </a:cubicBezTo>
                    <a:cubicBezTo>
                      <a:pt x="4535" y="20793"/>
                      <a:pt x="4278" y="20793"/>
                      <a:pt x="4040" y="20793"/>
                    </a:cubicBezTo>
                    <a:cubicBezTo>
                      <a:pt x="4198" y="20634"/>
                      <a:pt x="4377" y="20555"/>
                      <a:pt x="4456" y="20456"/>
                    </a:cubicBezTo>
                    <a:cubicBezTo>
                      <a:pt x="4773" y="20456"/>
                      <a:pt x="5030" y="20456"/>
                      <a:pt x="5268" y="20555"/>
                    </a:cubicBezTo>
                    <a:cubicBezTo>
                      <a:pt x="5446" y="20555"/>
                      <a:pt x="5604" y="20634"/>
                      <a:pt x="5763" y="20713"/>
                    </a:cubicBezTo>
                    <a:lnTo>
                      <a:pt x="6020" y="20713"/>
                    </a:lnTo>
                    <a:cubicBezTo>
                      <a:pt x="5941" y="20634"/>
                      <a:pt x="5862" y="20634"/>
                      <a:pt x="5763" y="20634"/>
                    </a:cubicBezTo>
                    <a:cubicBezTo>
                      <a:pt x="5604" y="20555"/>
                      <a:pt x="5446" y="20555"/>
                      <a:pt x="5268" y="20456"/>
                    </a:cubicBezTo>
                    <a:cubicBezTo>
                      <a:pt x="5109" y="20456"/>
                      <a:pt x="4942" y="20421"/>
                      <a:pt x="4801" y="20421"/>
                    </a:cubicBezTo>
                    <a:cubicBezTo>
                      <a:pt x="4731" y="20421"/>
                      <a:pt x="4667" y="20430"/>
                      <a:pt x="4614" y="20456"/>
                    </a:cubicBezTo>
                    <a:cubicBezTo>
                      <a:pt x="5367" y="19961"/>
                      <a:pt x="6179" y="19723"/>
                      <a:pt x="7010" y="19466"/>
                    </a:cubicBezTo>
                    <a:close/>
                    <a:moveTo>
                      <a:pt x="2713" y="22535"/>
                    </a:moveTo>
                    <a:cubicBezTo>
                      <a:pt x="2634" y="22615"/>
                      <a:pt x="2555" y="22694"/>
                      <a:pt x="2476" y="22852"/>
                    </a:cubicBezTo>
                    <a:cubicBezTo>
                      <a:pt x="2555" y="22773"/>
                      <a:pt x="2634" y="22615"/>
                      <a:pt x="2713" y="22535"/>
                    </a:cubicBezTo>
                    <a:close/>
                    <a:moveTo>
                      <a:pt x="3287" y="22199"/>
                    </a:moveTo>
                    <a:cubicBezTo>
                      <a:pt x="3208" y="22357"/>
                      <a:pt x="3050" y="22535"/>
                      <a:pt x="2971" y="22694"/>
                    </a:cubicBezTo>
                    <a:cubicBezTo>
                      <a:pt x="2891" y="22773"/>
                      <a:pt x="2891" y="22852"/>
                      <a:pt x="2792" y="22931"/>
                    </a:cubicBezTo>
                    <a:cubicBezTo>
                      <a:pt x="2891" y="22852"/>
                      <a:pt x="2971" y="22773"/>
                      <a:pt x="3050" y="22694"/>
                    </a:cubicBezTo>
                    <a:cubicBezTo>
                      <a:pt x="3129" y="22535"/>
                      <a:pt x="3208" y="22357"/>
                      <a:pt x="3287" y="22199"/>
                    </a:cubicBezTo>
                    <a:close/>
                    <a:moveTo>
                      <a:pt x="9723" y="22852"/>
                    </a:moveTo>
                    <a:cubicBezTo>
                      <a:pt x="9644" y="22852"/>
                      <a:pt x="9644" y="22852"/>
                      <a:pt x="9644" y="22931"/>
                    </a:cubicBezTo>
                    <a:lnTo>
                      <a:pt x="9723" y="22852"/>
                    </a:lnTo>
                    <a:close/>
                    <a:moveTo>
                      <a:pt x="10317" y="22773"/>
                    </a:moveTo>
                    <a:cubicBezTo>
                      <a:pt x="10317" y="22852"/>
                      <a:pt x="10317" y="22931"/>
                      <a:pt x="10397" y="23030"/>
                    </a:cubicBezTo>
                    <a:cubicBezTo>
                      <a:pt x="10397" y="22931"/>
                      <a:pt x="10397" y="22852"/>
                      <a:pt x="10317" y="22773"/>
                    </a:cubicBezTo>
                    <a:close/>
                    <a:moveTo>
                      <a:pt x="15423" y="22757"/>
                    </a:moveTo>
                    <a:cubicBezTo>
                      <a:pt x="15426" y="22847"/>
                      <a:pt x="15426" y="22937"/>
                      <a:pt x="15426" y="23030"/>
                    </a:cubicBezTo>
                    <a:lnTo>
                      <a:pt x="15426" y="22773"/>
                    </a:lnTo>
                    <a:cubicBezTo>
                      <a:pt x="15425" y="22768"/>
                      <a:pt x="15424" y="22762"/>
                      <a:pt x="15423" y="22757"/>
                    </a:cubicBezTo>
                    <a:close/>
                    <a:moveTo>
                      <a:pt x="9486" y="19466"/>
                    </a:moveTo>
                    <a:lnTo>
                      <a:pt x="9486" y="19466"/>
                    </a:lnTo>
                    <a:cubicBezTo>
                      <a:pt x="9327" y="19644"/>
                      <a:pt x="9327" y="19802"/>
                      <a:pt x="9228" y="19961"/>
                    </a:cubicBezTo>
                    <a:cubicBezTo>
                      <a:pt x="9149" y="20139"/>
                      <a:pt x="9070" y="20218"/>
                      <a:pt x="8991" y="20298"/>
                    </a:cubicBezTo>
                    <a:cubicBezTo>
                      <a:pt x="8991" y="20456"/>
                      <a:pt x="8911" y="20555"/>
                      <a:pt x="8832" y="20634"/>
                    </a:cubicBezTo>
                    <a:cubicBezTo>
                      <a:pt x="8654" y="20793"/>
                      <a:pt x="8496" y="20872"/>
                      <a:pt x="8337" y="20951"/>
                    </a:cubicBezTo>
                    <a:cubicBezTo>
                      <a:pt x="8416" y="20872"/>
                      <a:pt x="8416" y="20872"/>
                      <a:pt x="8496" y="20793"/>
                    </a:cubicBezTo>
                    <a:cubicBezTo>
                      <a:pt x="8575" y="20634"/>
                      <a:pt x="8654" y="20456"/>
                      <a:pt x="8733" y="20298"/>
                    </a:cubicBezTo>
                    <a:cubicBezTo>
                      <a:pt x="8832" y="20139"/>
                      <a:pt x="8911" y="19961"/>
                      <a:pt x="8911" y="19723"/>
                    </a:cubicBezTo>
                    <a:lnTo>
                      <a:pt x="8911" y="19723"/>
                    </a:lnTo>
                    <a:cubicBezTo>
                      <a:pt x="8911" y="19802"/>
                      <a:pt x="8832" y="19803"/>
                      <a:pt x="8832" y="19882"/>
                    </a:cubicBezTo>
                    <a:cubicBezTo>
                      <a:pt x="8832" y="19961"/>
                      <a:pt x="8733" y="20060"/>
                      <a:pt x="8733" y="20060"/>
                    </a:cubicBezTo>
                    <a:cubicBezTo>
                      <a:pt x="8654" y="20218"/>
                      <a:pt x="8654" y="20298"/>
                      <a:pt x="8575" y="20456"/>
                    </a:cubicBezTo>
                    <a:cubicBezTo>
                      <a:pt x="8496" y="20555"/>
                      <a:pt x="8496" y="20634"/>
                      <a:pt x="8416" y="20793"/>
                    </a:cubicBezTo>
                    <a:lnTo>
                      <a:pt x="8238" y="20951"/>
                    </a:lnTo>
                    <a:cubicBezTo>
                      <a:pt x="8238" y="20951"/>
                      <a:pt x="8238" y="21050"/>
                      <a:pt x="8159" y="21050"/>
                    </a:cubicBezTo>
                    <a:lnTo>
                      <a:pt x="8080" y="21129"/>
                    </a:lnTo>
                    <a:cubicBezTo>
                      <a:pt x="7090" y="21783"/>
                      <a:pt x="5941" y="22278"/>
                      <a:pt x="4694" y="22614"/>
                    </a:cubicBezTo>
                    <a:cubicBezTo>
                      <a:pt x="4614" y="22614"/>
                      <a:pt x="4535" y="22614"/>
                      <a:pt x="4456" y="22694"/>
                    </a:cubicBezTo>
                    <a:cubicBezTo>
                      <a:pt x="4535" y="22614"/>
                      <a:pt x="4535" y="22436"/>
                      <a:pt x="4614" y="22357"/>
                    </a:cubicBezTo>
                    <a:lnTo>
                      <a:pt x="4773" y="22040"/>
                    </a:lnTo>
                    <a:cubicBezTo>
                      <a:pt x="4872" y="21941"/>
                      <a:pt x="4872" y="21783"/>
                      <a:pt x="4951" y="21704"/>
                    </a:cubicBezTo>
                    <a:lnTo>
                      <a:pt x="4951" y="21704"/>
                    </a:lnTo>
                    <a:cubicBezTo>
                      <a:pt x="4872" y="21783"/>
                      <a:pt x="4773" y="21862"/>
                      <a:pt x="4694" y="22040"/>
                    </a:cubicBezTo>
                    <a:cubicBezTo>
                      <a:pt x="4694" y="22119"/>
                      <a:pt x="4614" y="22199"/>
                      <a:pt x="4535" y="22357"/>
                    </a:cubicBezTo>
                    <a:cubicBezTo>
                      <a:pt x="4456" y="22436"/>
                      <a:pt x="4456" y="22614"/>
                      <a:pt x="4377" y="22694"/>
                    </a:cubicBezTo>
                    <a:cubicBezTo>
                      <a:pt x="4278" y="22694"/>
                      <a:pt x="4119" y="22773"/>
                      <a:pt x="4040" y="22773"/>
                    </a:cubicBezTo>
                    <a:cubicBezTo>
                      <a:pt x="4119" y="22694"/>
                      <a:pt x="4119" y="22694"/>
                      <a:pt x="4119" y="22614"/>
                    </a:cubicBezTo>
                    <a:cubicBezTo>
                      <a:pt x="4198" y="22535"/>
                      <a:pt x="4278" y="22436"/>
                      <a:pt x="4278" y="22278"/>
                    </a:cubicBezTo>
                    <a:cubicBezTo>
                      <a:pt x="4456" y="22119"/>
                      <a:pt x="4535" y="21862"/>
                      <a:pt x="4614" y="21624"/>
                    </a:cubicBezTo>
                    <a:lnTo>
                      <a:pt x="4614" y="21624"/>
                    </a:lnTo>
                    <a:cubicBezTo>
                      <a:pt x="4535" y="21783"/>
                      <a:pt x="4456" y="22040"/>
                      <a:pt x="4278" y="22199"/>
                    </a:cubicBezTo>
                    <a:cubicBezTo>
                      <a:pt x="4278" y="22357"/>
                      <a:pt x="4198" y="22436"/>
                      <a:pt x="4119" y="22535"/>
                    </a:cubicBezTo>
                    <a:cubicBezTo>
                      <a:pt x="4119" y="22614"/>
                      <a:pt x="4040" y="22614"/>
                      <a:pt x="4040" y="22694"/>
                    </a:cubicBezTo>
                    <a:lnTo>
                      <a:pt x="3961" y="22773"/>
                    </a:lnTo>
                    <a:cubicBezTo>
                      <a:pt x="3882" y="22773"/>
                      <a:pt x="3783" y="22852"/>
                      <a:pt x="3703" y="22852"/>
                    </a:cubicBezTo>
                    <a:lnTo>
                      <a:pt x="3703" y="22773"/>
                    </a:lnTo>
                    <a:cubicBezTo>
                      <a:pt x="3783" y="22614"/>
                      <a:pt x="3882" y="22535"/>
                      <a:pt x="3961" y="22357"/>
                    </a:cubicBezTo>
                    <a:cubicBezTo>
                      <a:pt x="4119" y="22199"/>
                      <a:pt x="4198" y="21941"/>
                      <a:pt x="4278" y="21783"/>
                    </a:cubicBezTo>
                    <a:lnTo>
                      <a:pt x="4278" y="21783"/>
                    </a:lnTo>
                    <a:cubicBezTo>
                      <a:pt x="4119" y="21941"/>
                      <a:pt x="4040" y="22119"/>
                      <a:pt x="3961" y="22278"/>
                    </a:cubicBezTo>
                    <a:cubicBezTo>
                      <a:pt x="3882" y="22436"/>
                      <a:pt x="3783" y="22535"/>
                      <a:pt x="3783" y="22614"/>
                    </a:cubicBezTo>
                    <a:cubicBezTo>
                      <a:pt x="3703" y="22694"/>
                      <a:pt x="3703" y="22694"/>
                      <a:pt x="3624" y="22773"/>
                    </a:cubicBezTo>
                    <a:cubicBezTo>
                      <a:pt x="3624" y="22773"/>
                      <a:pt x="3624" y="22852"/>
                      <a:pt x="3545" y="22852"/>
                    </a:cubicBezTo>
                    <a:cubicBezTo>
                      <a:pt x="3288" y="22931"/>
                      <a:pt x="3050" y="22931"/>
                      <a:pt x="2792" y="22931"/>
                    </a:cubicBezTo>
                    <a:cubicBezTo>
                      <a:pt x="2713" y="22931"/>
                      <a:pt x="2713" y="22931"/>
                      <a:pt x="2713" y="23030"/>
                    </a:cubicBezTo>
                    <a:lnTo>
                      <a:pt x="2396" y="23030"/>
                    </a:lnTo>
                    <a:cubicBezTo>
                      <a:pt x="2476" y="22931"/>
                      <a:pt x="2476" y="22931"/>
                      <a:pt x="2476" y="22852"/>
                    </a:cubicBezTo>
                    <a:lnTo>
                      <a:pt x="2476" y="22852"/>
                    </a:lnTo>
                    <a:cubicBezTo>
                      <a:pt x="2476" y="22853"/>
                      <a:pt x="2475" y="22931"/>
                      <a:pt x="2396" y="22931"/>
                    </a:cubicBezTo>
                    <a:cubicBezTo>
                      <a:pt x="2396" y="23030"/>
                      <a:pt x="2396" y="23030"/>
                      <a:pt x="2297" y="23030"/>
                    </a:cubicBezTo>
                    <a:cubicBezTo>
                      <a:pt x="2060" y="23030"/>
                      <a:pt x="1802" y="23110"/>
                      <a:pt x="1486" y="23110"/>
                    </a:cubicBezTo>
                    <a:lnTo>
                      <a:pt x="1565" y="23030"/>
                    </a:lnTo>
                    <a:cubicBezTo>
                      <a:pt x="1981" y="22852"/>
                      <a:pt x="2297" y="22694"/>
                      <a:pt x="2713" y="22535"/>
                    </a:cubicBezTo>
                    <a:lnTo>
                      <a:pt x="2713" y="22436"/>
                    </a:lnTo>
                    <a:cubicBezTo>
                      <a:pt x="2891" y="22357"/>
                      <a:pt x="3050" y="22278"/>
                      <a:pt x="3288" y="22199"/>
                    </a:cubicBezTo>
                    <a:lnTo>
                      <a:pt x="3288" y="22199"/>
                    </a:lnTo>
                    <a:cubicBezTo>
                      <a:pt x="3288" y="22199"/>
                      <a:pt x="3288" y="22199"/>
                      <a:pt x="3288" y="22199"/>
                    </a:cubicBezTo>
                    <a:cubicBezTo>
                      <a:pt x="3466" y="22119"/>
                      <a:pt x="3545" y="22119"/>
                      <a:pt x="3703" y="22040"/>
                    </a:cubicBezTo>
                    <a:cubicBezTo>
                      <a:pt x="3703" y="22040"/>
                      <a:pt x="3783" y="21941"/>
                      <a:pt x="3882" y="21941"/>
                    </a:cubicBezTo>
                    <a:lnTo>
                      <a:pt x="3961" y="21941"/>
                    </a:lnTo>
                    <a:cubicBezTo>
                      <a:pt x="4040" y="21862"/>
                      <a:pt x="4119" y="21783"/>
                      <a:pt x="4278" y="21783"/>
                    </a:cubicBezTo>
                    <a:cubicBezTo>
                      <a:pt x="4377" y="21704"/>
                      <a:pt x="4535" y="21624"/>
                      <a:pt x="4614" y="21624"/>
                    </a:cubicBezTo>
                    <a:cubicBezTo>
                      <a:pt x="4773" y="21545"/>
                      <a:pt x="4951" y="21446"/>
                      <a:pt x="5030" y="21367"/>
                    </a:cubicBezTo>
                    <a:lnTo>
                      <a:pt x="5030" y="21367"/>
                    </a:lnTo>
                    <a:cubicBezTo>
                      <a:pt x="5030" y="21446"/>
                      <a:pt x="4951" y="21624"/>
                      <a:pt x="4951" y="21704"/>
                    </a:cubicBezTo>
                    <a:cubicBezTo>
                      <a:pt x="5030" y="21624"/>
                      <a:pt x="5109" y="21446"/>
                      <a:pt x="5109" y="21367"/>
                    </a:cubicBezTo>
                    <a:cubicBezTo>
                      <a:pt x="5189" y="21367"/>
                      <a:pt x="5268" y="21288"/>
                      <a:pt x="5367" y="21288"/>
                    </a:cubicBezTo>
                    <a:cubicBezTo>
                      <a:pt x="5268" y="21446"/>
                      <a:pt x="5189" y="21704"/>
                      <a:pt x="5109" y="21941"/>
                    </a:cubicBezTo>
                    <a:cubicBezTo>
                      <a:pt x="5268" y="21783"/>
                      <a:pt x="5367" y="21545"/>
                      <a:pt x="5446" y="21208"/>
                    </a:cubicBezTo>
                    <a:cubicBezTo>
                      <a:pt x="5586" y="21208"/>
                      <a:pt x="5725" y="21147"/>
                      <a:pt x="5878" y="21078"/>
                    </a:cubicBezTo>
                    <a:lnTo>
                      <a:pt x="5878" y="21078"/>
                    </a:lnTo>
                    <a:cubicBezTo>
                      <a:pt x="5869" y="21090"/>
                      <a:pt x="5862" y="21106"/>
                      <a:pt x="5862" y="21129"/>
                    </a:cubicBezTo>
                    <a:lnTo>
                      <a:pt x="5941" y="21129"/>
                    </a:lnTo>
                    <a:lnTo>
                      <a:pt x="5941" y="21050"/>
                    </a:lnTo>
                    <a:cubicBezTo>
                      <a:pt x="6020" y="21050"/>
                      <a:pt x="6020" y="21050"/>
                      <a:pt x="6020" y="20951"/>
                    </a:cubicBezTo>
                    <a:cubicBezTo>
                      <a:pt x="6179" y="20872"/>
                      <a:pt x="6436" y="20793"/>
                      <a:pt x="6674" y="20713"/>
                    </a:cubicBezTo>
                    <a:lnTo>
                      <a:pt x="6674" y="20793"/>
                    </a:lnTo>
                    <a:cubicBezTo>
                      <a:pt x="6674" y="20713"/>
                      <a:pt x="6753" y="20713"/>
                      <a:pt x="6753" y="20634"/>
                    </a:cubicBezTo>
                    <a:cubicBezTo>
                      <a:pt x="6931" y="20555"/>
                      <a:pt x="7169" y="20456"/>
                      <a:pt x="7347" y="20377"/>
                    </a:cubicBezTo>
                    <a:lnTo>
                      <a:pt x="7347" y="20555"/>
                    </a:lnTo>
                    <a:lnTo>
                      <a:pt x="7426" y="20456"/>
                    </a:lnTo>
                    <a:lnTo>
                      <a:pt x="7426" y="20377"/>
                    </a:lnTo>
                    <a:cubicBezTo>
                      <a:pt x="7585" y="20298"/>
                      <a:pt x="7842" y="20218"/>
                      <a:pt x="8001" y="20139"/>
                    </a:cubicBezTo>
                    <a:lnTo>
                      <a:pt x="8001" y="20139"/>
                    </a:lnTo>
                    <a:cubicBezTo>
                      <a:pt x="8001" y="20218"/>
                      <a:pt x="7921" y="20218"/>
                      <a:pt x="7921" y="20298"/>
                    </a:cubicBezTo>
                    <a:lnTo>
                      <a:pt x="7921" y="20377"/>
                    </a:lnTo>
                    <a:lnTo>
                      <a:pt x="7842" y="20456"/>
                    </a:lnTo>
                    <a:lnTo>
                      <a:pt x="7842" y="20555"/>
                    </a:lnTo>
                    <a:cubicBezTo>
                      <a:pt x="7921" y="20555"/>
                      <a:pt x="7921" y="20555"/>
                      <a:pt x="7921" y="20456"/>
                    </a:cubicBezTo>
                    <a:cubicBezTo>
                      <a:pt x="7921" y="20377"/>
                      <a:pt x="8001" y="20377"/>
                      <a:pt x="8001" y="20298"/>
                    </a:cubicBezTo>
                    <a:lnTo>
                      <a:pt x="8001" y="20218"/>
                    </a:lnTo>
                    <a:cubicBezTo>
                      <a:pt x="8080" y="20139"/>
                      <a:pt x="8080" y="20139"/>
                      <a:pt x="8080" y="20060"/>
                    </a:cubicBezTo>
                    <a:cubicBezTo>
                      <a:pt x="8337" y="19961"/>
                      <a:pt x="8575" y="19802"/>
                      <a:pt x="8911" y="19723"/>
                    </a:cubicBezTo>
                    <a:lnTo>
                      <a:pt x="8911" y="19723"/>
                    </a:lnTo>
                    <a:cubicBezTo>
                      <a:pt x="8911" y="19723"/>
                      <a:pt x="8911" y="19723"/>
                      <a:pt x="8911" y="19723"/>
                    </a:cubicBezTo>
                    <a:cubicBezTo>
                      <a:pt x="9070" y="19644"/>
                      <a:pt x="9228" y="19565"/>
                      <a:pt x="9486" y="19466"/>
                    </a:cubicBezTo>
                    <a:close/>
                    <a:moveTo>
                      <a:pt x="11387" y="18812"/>
                    </a:moveTo>
                    <a:cubicBezTo>
                      <a:pt x="11545" y="19228"/>
                      <a:pt x="11704" y="19644"/>
                      <a:pt x="11803" y="20060"/>
                    </a:cubicBezTo>
                    <a:cubicBezTo>
                      <a:pt x="11545" y="19723"/>
                      <a:pt x="11308" y="19466"/>
                      <a:pt x="11129" y="19149"/>
                    </a:cubicBezTo>
                    <a:lnTo>
                      <a:pt x="11129" y="19149"/>
                    </a:lnTo>
                    <a:cubicBezTo>
                      <a:pt x="11209" y="19565"/>
                      <a:pt x="11545" y="19802"/>
                      <a:pt x="11803" y="20218"/>
                    </a:cubicBezTo>
                    <a:cubicBezTo>
                      <a:pt x="11803" y="20377"/>
                      <a:pt x="11882" y="20456"/>
                      <a:pt x="11882" y="20634"/>
                    </a:cubicBezTo>
                    <a:lnTo>
                      <a:pt x="11882" y="20713"/>
                    </a:lnTo>
                    <a:cubicBezTo>
                      <a:pt x="11803" y="20555"/>
                      <a:pt x="11624" y="20377"/>
                      <a:pt x="11545" y="20218"/>
                    </a:cubicBezTo>
                    <a:cubicBezTo>
                      <a:pt x="11387" y="20060"/>
                      <a:pt x="11308" y="19882"/>
                      <a:pt x="11209" y="19802"/>
                    </a:cubicBezTo>
                    <a:cubicBezTo>
                      <a:pt x="11129" y="19644"/>
                      <a:pt x="11050" y="19565"/>
                      <a:pt x="10971" y="19466"/>
                    </a:cubicBezTo>
                    <a:lnTo>
                      <a:pt x="10971" y="19466"/>
                    </a:lnTo>
                    <a:cubicBezTo>
                      <a:pt x="10971" y="19565"/>
                      <a:pt x="11050" y="19644"/>
                      <a:pt x="11129" y="19723"/>
                    </a:cubicBezTo>
                    <a:cubicBezTo>
                      <a:pt x="11209" y="19882"/>
                      <a:pt x="11308" y="19961"/>
                      <a:pt x="11387" y="20139"/>
                    </a:cubicBezTo>
                    <a:cubicBezTo>
                      <a:pt x="11466" y="20298"/>
                      <a:pt x="11624" y="20456"/>
                      <a:pt x="11704" y="20555"/>
                    </a:cubicBezTo>
                    <a:cubicBezTo>
                      <a:pt x="11803" y="20713"/>
                      <a:pt x="11803" y="20793"/>
                      <a:pt x="11882" y="20872"/>
                    </a:cubicBezTo>
                    <a:lnTo>
                      <a:pt x="11882" y="21208"/>
                    </a:lnTo>
                    <a:cubicBezTo>
                      <a:pt x="11803" y="21208"/>
                      <a:pt x="11803" y="21129"/>
                      <a:pt x="11803" y="21129"/>
                    </a:cubicBezTo>
                    <a:cubicBezTo>
                      <a:pt x="11704" y="20951"/>
                      <a:pt x="11545" y="20793"/>
                      <a:pt x="11466" y="20634"/>
                    </a:cubicBezTo>
                    <a:cubicBezTo>
                      <a:pt x="11387" y="20456"/>
                      <a:pt x="11209" y="20377"/>
                      <a:pt x="11129" y="20218"/>
                    </a:cubicBezTo>
                    <a:cubicBezTo>
                      <a:pt x="11050" y="20060"/>
                      <a:pt x="10971" y="19882"/>
                      <a:pt x="10892" y="19802"/>
                    </a:cubicBezTo>
                    <a:lnTo>
                      <a:pt x="10892" y="19802"/>
                    </a:lnTo>
                    <a:cubicBezTo>
                      <a:pt x="10971" y="20060"/>
                      <a:pt x="11129" y="20298"/>
                      <a:pt x="11308" y="20555"/>
                    </a:cubicBezTo>
                    <a:cubicBezTo>
                      <a:pt x="11545" y="20793"/>
                      <a:pt x="11704" y="21050"/>
                      <a:pt x="11882" y="21367"/>
                    </a:cubicBezTo>
                    <a:cubicBezTo>
                      <a:pt x="11882" y="21545"/>
                      <a:pt x="11803" y="21704"/>
                      <a:pt x="11803" y="21862"/>
                    </a:cubicBezTo>
                    <a:lnTo>
                      <a:pt x="11803" y="21941"/>
                    </a:lnTo>
                    <a:cubicBezTo>
                      <a:pt x="11704" y="22357"/>
                      <a:pt x="11624" y="22773"/>
                      <a:pt x="11466" y="23110"/>
                    </a:cubicBezTo>
                    <a:cubicBezTo>
                      <a:pt x="11545" y="22278"/>
                      <a:pt x="10892" y="21545"/>
                      <a:pt x="10713" y="20713"/>
                    </a:cubicBezTo>
                    <a:lnTo>
                      <a:pt x="10713" y="20456"/>
                    </a:lnTo>
                    <a:cubicBezTo>
                      <a:pt x="10713" y="20377"/>
                      <a:pt x="10812" y="20218"/>
                      <a:pt x="10812" y="20139"/>
                    </a:cubicBezTo>
                    <a:cubicBezTo>
                      <a:pt x="10892" y="20298"/>
                      <a:pt x="10892" y="20377"/>
                      <a:pt x="10971" y="20555"/>
                    </a:cubicBezTo>
                    <a:cubicBezTo>
                      <a:pt x="10971" y="20377"/>
                      <a:pt x="10892" y="20218"/>
                      <a:pt x="10812" y="20060"/>
                    </a:cubicBezTo>
                    <a:cubicBezTo>
                      <a:pt x="10892" y="19961"/>
                      <a:pt x="10892" y="19882"/>
                      <a:pt x="10892" y="19802"/>
                    </a:cubicBezTo>
                    <a:cubicBezTo>
                      <a:pt x="10892" y="19723"/>
                      <a:pt x="10971" y="19644"/>
                      <a:pt x="10971" y="19565"/>
                    </a:cubicBezTo>
                    <a:lnTo>
                      <a:pt x="10971" y="19466"/>
                    </a:lnTo>
                    <a:cubicBezTo>
                      <a:pt x="11050" y="19307"/>
                      <a:pt x="11050" y="19228"/>
                      <a:pt x="11129" y="19149"/>
                    </a:cubicBezTo>
                    <a:cubicBezTo>
                      <a:pt x="11129" y="18971"/>
                      <a:pt x="11209" y="18892"/>
                      <a:pt x="11308" y="18812"/>
                    </a:cubicBezTo>
                    <a:close/>
                    <a:moveTo>
                      <a:pt x="37625" y="21624"/>
                    </a:moveTo>
                    <a:cubicBezTo>
                      <a:pt x="37704" y="21704"/>
                      <a:pt x="37704" y="21862"/>
                      <a:pt x="37783" y="21941"/>
                    </a:cubicBezTo>
                    <a:cubicBezTo>
                      <a:pt x="37783" y="22119"/>
                      <a:pt x="37863" y="22357"/>
                      <a:pt x="37863" y="22614"/>
                    </a:cubicBezTo>
                    <a:cubicBezTo>
                      <a:pt x="37704" y="22773"/>
                      <a:pt x="37546" y="22931"/>
                      <a:pt x="37447" y="23110"/>
                    </a:cubicBezTo>
                    <a:cubicBezTo>
                      <a:pt x="37546" y="22931"/>
                      <a:pt x="37625" y="22694"/>
                      <a:pt x="37625" y="22535"/>
                    </a:cubicBezTo>
                    <a:lnTo>
                      <a:pt x="37625" y="22614"/>
                    </a:lnTo>
                    <a:cubicBezTo>
                      <a:pt x="37704" y="22694"/>
                      <a:pt x="37625" y="22694"/>
                      <a:pt x="37704" y="22694"/>
                    </a:cubicBezTo>
                    <a:lnTo>
                      <a:pt x="37704" y="22614"/>
                    </a:lnTo>
                    <a:lnTo>
                      <a:pt x="37704" y="22535"/>
                    </a:lnTo>
                    <a:cubicBezTo>
                      <a:pt x="37704" y="22436"/>
                      <a:pt x="37704" y="22436"/>
                      <a:pt x="37625" y="22436"/>
                    </a:cubicBezTo>
                    <a:cubicBezTo>
                      <a:pt x="37704" y="22199"/>
                      <a:pt x="37704" y="21941"/>
                      <a:pt x="37625" y="21704"/>
                    </a:cubicBezTo>
                    <a:lnTo>
                      <a:pt x="37625" y="21624"/>
                    </a:lnTo>
                    <a:close/>
                    <a:moveTo>
                      <a:pt x="14674" y="22931"/>
                    </a:moveTo>
                    <a:cubicBezTo>
                      <a:pt x="14595" y="22990"/>
                      <a:pt x="14514" y="23056"/>
                      <a:pt x="14436" y="23126"/>
                    </a:cubicBezTo>
                    <a:lnTo>
                      <a:pt x="14436" y="23126"/>
                    </a:lnTo>
                    <a:cubicBezTo>
                      <a:pt x="14510" y="23077"/>
                      <a:pt x="14588" y="23032"/>
                      <a:pt x="14671" y="22986"/>
                    </a:cubicBezTo>
                    <a:lnTo>
                      <a:pt x="14671" y="22986"/>
                    </a:lnTo>
                    <a:cubicBezTo>
                      <a:pt x="14673" y="22968"/>
                      <a:pt x="14674" y="22950"/>
                      <a:pt x="14674" y="22931"/>
                    </a:cubicBezTo>
                    <a:close/>
                    <a:moveTo>
                      <a:pt x="15585" y="21050"/>
                    </a:moveTo>
                    <a:lnTo>
                      <a:pt x="15585" y="21050"/>
                    </a:lnTo>
                    <a:cubicBezTo>
                      <a:pt x="15506" y="21288"/>
                      <a:pt x="15347" y="21545"/>
                      <a:pt x="15268" y="21783"/>
                    </a:cubicBezTo>
                    <a:lnTo>
                      <a:pt x="15169" y="21783"/>
                    </a:lnTo>
                    <a:lnTo>
                      <a:pt x="15268" y="21862"/>
                    </a:lnTo>
                    <a:lnTo>
                      <a:pt x="15169" y="21862"/>
                    </a:lnTo>
                    <a:cubicBezTo>
                      <a:pt x="15090" y="22040"/>
                      <a:pt x="14852" y="22357"/>
                      <a:pt x="14852" y="22357"/>
                    </a:cubicBezTo>
                    <a:cubicBezTo>
                      <a:pt x="14674" y="22535"/>
                      <a:pt x="14516" y="22614"/>
                      <a:pt x="14436" y="22773"/>
                    </a:cubicBezTo>
                    <a:cubicBezTo>
                      <a:pt x="14278" y="22852"/>
                      <a:pt x="14100" y="23030"/>
                      <a:pt x="14020" y="23189"/>
                    </a:cubicBezTo>
                    <a:lnTo>
                      <a:pt x="13941" y="23189"/>
                    </a:lnTo>
                    <a:cubicBezTo>
                      <a:pt x="14020" y="23030"/>
                      <a:pt x="14020" y="22852"/>
                      <a:pt x="14100" y="22694"/>
                    </a:cubicBezTo>
                    <a:lnTo>
                      <a:pt x="14100" y="22614"/>
                    </a:lnTo>
                    <a:cubicBezTo>
                      <a:pt x="14179" y="22535"/>
                      <a:pt x="14179" y="22436"/>
                      <a:pt x="14179" y="22436"/>
                    </a:cubicBezTo>
                    <a:cubicBezTo>
                      <a:pt x="14516" y="21783"/>
                      <a:pt x="15268" y="21545"/>
                      <a:pt x="15585" y="21050"/>
                    </a:cubicBezTo>
                    <a:close/>
                    <a:moveTo>
                      <a:pt x="10397" y="23030"/>
                    </a:moveTo>
                    <a:cubicBezTo>
                      <a:pt x="10397" y="23110"/>
                      <a:pt x="10397" y="23189"/>
                      <a:pt x="10476" y="23268"/>
                    </a:cubicBezTo>
                    <a:lnTo>
                      <a:pt x="10476" y="23189"/>
                    </a:lnTo>
                    <a:cubicBezTo>
                      <a:pt x="10476" y="23189"/>
                      <a:pt x="10397" y="23110"/>
                      <a:pt x="10397" y="23030"/>
                    </a:cubicBezTo>
                    <a:close/>
                    <a:moveTo>
                      <a:pt x="17407" y="17743"/>
                    </a:moveTo>
                    <a:lnTo>
                      <a:pt x="17407" y="17743"/>
                    </a:lnTo>
                    <a:cubicBezTo>
                      <a:pt x="17149" y="18317"/>
                      <a:pt x="17248" y="18892"/>
                      <a:pt x="17407" y="19466"/>
                    </a:cubicBezTo>
                    <a:cubicBezTo>
                      <a:pt x="17565" y="20139"/>
                      <a:pt x="17823" y="20872"/>
                      <a:pt x="17644" y="21545"/>
                    </a:cubicBezTo>
                    <a:cubicBezTo>
                      <a:pt x="17486" y="21862"/>
                      <a:pt x="17248" y="22119"/>
                      <a:pt x="16991" y="22436"/>
                    </a:cubicBezTo>
                    <a:lnTo>
                      <a:pt x="16991" y="22436"/>
                    </a:lnTo>
                    <a:cubicBezTo>
                      <a:pt x="17015" y="22363"/>
                      <a:pt x="17039" y="22289"/>
                      <a:pt x="17061" y="22216"/>
                    </a:cubicBezTo>
                    <a:lnTo>
                      <a:pt x="17061" y="22216"/>
                    </a:lnTo>
                    <a:cubicBezTo>
                      <a:pt x="16985" y="22363"/>
                      <a:pt x="16909" y="22443"/>
                      <a:pt x="16832" y="22614"/>
                    </a:cubicBezTo>
                    <a:lnTo>
                      <a:pt x="16832" y="22694"/>
                    </a:lnTo>
                    <a:cubicBezTo>
                      <a:pt x="16575" y="22931"/>
                      <a:pt x="16417" y="23110"/>
                      <a:pt x="16159" y="23347"/>
                    </a:cubicBezTo>
                    <a:cubicBezTo>
                      <a:pt x="16654" y="22199"/>
                      <a:pt x="15763" y="20872"/>
                      <a:pt x="16337" y="19723"/>
                    </a:cubicBezTo>
                    <a:lnTo>
                      <a:pt x="16337" y="19644"/>
                    </a:lnTo>
                    <a:cubicBezTo>
                      <a:pt x="16417" y="19565"/>
                      <a:pt x="16417" y="19466"/>
                      <a:pt x="16496" y="19307"/>
                    </a:cubicBezTo>
                    <a:lnTo>
                      <a:pt x="16496" y="19307"/>
                    </a:lnTo>
                    <a:cubicBezTo>
                      <a:pt x="16496" y="19466"/>
                      <a:pt x="16417" y="19723"/>
                      <a:pt x="16417" y="19882"/>
                    </a:cubicBezTo>
                    <a:cubicBezTo>
                      <a:pt x="16417" y="19961"/>
                      <a:pt x="16496" y="20060"/>
                      <a:pt x="16496" y="20218"/>
                    </a:cubicBezTo>
                    <a:lnTo>
                      <a:pt x="16496" y="19882"/>
                    </a:lnTo>
                    <a:cubicBezTo>
                      <a:pt x="16496" y="19723"/>
                      <a:pt x="16496" y="19466"/>
                      <a:pt x="16575" y="19228"/>
                    </a:cubicBezTo>
                    <a:cubicBezTo>
                      <a:pt x="16575" y="19181"/>
                      <a:pt x="16603" y="19135"/>
                      <a:pt x="16625" y="19084"/>
                    </a:cubicBezTo>
                    <a:lnTo>
                      <a:pt x="16625" y="19084"/>
                    </a:lnTo>
                    <a:cubicBezTo>
                      <a:pt x="16575" y="19321"/>
                      <a:pt x="16575" y="19598"/>
                      <a:pt x="16575" y="19802"/>
                    </a:cubicBezTo>
                    <a:cubicBezTo>
                      <a:pt x="16575" y="20060"/>
                      <a:pt x="16654" y="20218"/>
                      <a:pt x="16654" y="20456"/>
                    </a:cubicBezTo>
                    <a:cubicBezTo>
                      <a:pt x="16753" y="20634"/>
                      <a:pt x="16753" y="20872"/>
                      <a:pt x="16832" y="21050"/>
                    </a:cubicBezTo>
                    <a:cubicBezTo>
                      <a:pt x="16832" y="20872"/>
                      <a:pt x="16753" y="20634"/>
                      <a:pt x="16753" y="20456"/>
                    </a:cubicBezTo>
                    <a:cubicBezTo>
                      <a:pt x="16753" y="20218"/>
                      <a:pt x="16654" y="20060"/>
                      <a:pt x="16654" y="19882"/>
                    </a:cubicBezTo>
                    <a:cubicBezTo>
                      <a:pt x="16583" y="19596"/>
                      <a:pt x="16640" y="19229"/>
                      <a:pt x="16783" y="18913"/>
                    </a:cubicBezTo>
                    <a:lnTo>
                      <a:pt x="16783" y="18913"/>
                    </a:lnTo>
                    <a:cubicBezTo>
                      <a:pt x="16719" y="19479"/>
                      <a:pt x="16922" y="20039"/>
                      <a:pt x="16991" y="20555"/>
                    </a:cubicBezTo>
                    <a:cubicBezTo>
                      <a:pt x="17070" y="20951"/>
                      <a:pt x="17149" y="21288"/>
                      <a:pt x="17149" y="21624"/>
                    </a:cubicBezTo>
                    <a:cubicBezTo>
                      <a:pt x="17149" y="21780"/>
                      <a:pt x="17073" y="21936"/>
                      <a:pt x="17070" y="22186"/>
                    </a:cubicBezTo>
                    <a:lnTo>
                      <a:pt x="17070" y="22186"/>
                    </a:lnTo>
                    <a:cubicBezTo>
                      <a:pt x="17116" y="22032"/>
                      <a:pt x="17149" y="21886"/>
                      <a:pt x="17149" y="21783"/>
                    </a:cubicBezTo>
                    <a:cubicBezTo>
                      <a:pt x="17248" y="21446"/>
                      <a:pt x="17149" y="21129"/>
                      <a:pt x="17070" y="20793"/>
                    </a:cubicBezTo>
                    <a:cubicBezTo>
                      <a:pt x="16991" y="20060"/>
                      <a:pt x="16753" y="19307"/>
                      <a:pt x="16912" y="18575"/>
                    </a:cubicBezTo>
                    <a:cubicBezTo>
                      <a:pt x="16976" y="18495"/>
                      <a:pt x="17040" y="18376"/>
                      <a:pt x="17062" y="18291"/>
                    </a:cubicBezTo>
                    <a:lnTo>
                      <a:pt x="17062" y="18291"/>
                    </a:lnTo>
                    <a:cubicBezTo>
                      <a:pt x="16991" y="18774"/>
                      <a:pt x="16994" y="19328"/>
                      <a:pt x="17070" y="19882"/>
                    </a:cubicBezTo>
                    <a:cubicBezTo>
                      <a:pt x="17248" y="20634"/>
                      <a:pt x="17565" y="21367"/>
                      <a:pt x="17149" y="22119"/>
                    </a:cubicBezTo>
                    <a:cubicBezTo>
                      <a:pt x="17565" y="21545"/>
                      <a:pt x="17327" y="20793"/>
                      <a:pt x="17149" y="20139"/>
                    </a:cubicBezTo>
                    <a:cubicBezTo>
                      <a:pt x="17070" y="19723"/>
                      <a:pt x="16991" y="19307"/>
                      <a:pt x="17070" y="18971"/>
                    </a:cubicBezTo>
                    <a:cubicBezTo>
                      <a:pt x="17070" y="18654"/>
                      <a:pt x="17070" y="18397"/>
                      <a:pt x="17149" y="18080"/>
                    </a:cubicBezTo>
                    <a:cubicBezTo>
                      <a:pt x="17248" y="17981"/>
                      <a:pt x="17327" y="17901"/>
                      <a:pt x="17407" y="17743"/>
                    </a:cubicBezTo>
                    <a:close/>
                    <a:moveTo>
                      <a:pt x="28635" y="20872"/>
                    </a:moveTo>
                    <a:cubicBezTo>
                      <a:pt x="28714" y="21446"/>
                      <a:pt x="28793" y="21941"/>
                      <a:pt x="29031" y="22357"/>
                    </a:cubicBezTo>
                    <a:cubicBezTo>
                      <a:pt x="29288" y="22773"/>
                      <a:pt x="29526" y="23110"/>
                      <a:pt x="29942" y="23347"/>
                    </a:cubicBezTo>
                    <a:cubicBezTo>
                      <a:pt x="29526" y="23030"/>
                      <a:pt x="29209" y="22694"/>
                      <a:pt x="29031" y="22278"/>
                    </a:cubicBezTo>
                    <a:cubicBezTo>
                      <a:pt x="28793" y="21783"/>
                      <a:pt x="28714" y="21367"/>
                      <a:pt x="28714" y="20872"/>
                    </a:cubicBezTo>
                    <a:close/>
                    <a:moveTo>
                      <a:pt x="15090" y="22119"/>
                    </a:moveTo>
                    <a:lnTo>
                      <a:pt x="15090" y="22199"/>
                    </a:lnTo>
                    <a:cubicBezTo>
                      <a:pt x="15011" y="22278"/>
                      <a:pt x="15011" y="22357"/>
                      <a:pt x="14931" y="22436"/>
                    </a:cubicBezTo>
                    <a:lnTo>
                      <a:pt x="14179" y="23189"/>
                    </a:lnTo>
                    <a:cubicBezTo>
                      <a:pt x="14020" y="23268"/>
                      <a:pt x="13941" y="23426"/>
                      <a:pt x="13862" y="23525"/>
                    </a:cubicBezTo>
                    <a:lnTo>
                      <a:pt x="13862" y="23347"/>
                    </a:lnTo>
                    <a:lnTo>
                      <a:pt x="13941" y="23347"/>
                    </a:lnTo>
                    <a:cubicBezTo>
                      <a:pt x="14020" y="23189"/>
                      <a:pt x="14100" y="23110"/>
                      <a:pt x="14179" y="23030"/>
                    </a:cubicBezTo>
                    <a:cubicBezTo>
                      <a:pt x="14357" y="22852"/>
                      <a:pt x="14516" y="22773"/>
                      <a:pt x="14674" y="22614"/>
                    </a:cubicBezTo>
                    <a:cubicBezTo>
                      <a:pt x="14852" y="22436"/>
                      <a:pt x="15011" y="22278"/>
                      <a:pt x="15090" y="22119"/>
                    </a:cubicBezTo>
                    <a:close/>
                    <a:moveTo>
                      <a:pt x="14931" y="23525"/>
                    </a:moveTo>
                    <a:cubicBezTo>
                      <a:pt x="14931" y="23525"/>
                      <a:pt x="14931" y="23525"/>
                      <a:pt x="14931" y="23525"/>
                    </a:cubicBezTo>
                    <a:lnTo>
                      <a:pt x="14931" y="23525"/>
                    </a:lnTo>
                    <a:close/>
                    <a:moveTo>
                      <a:pt x="14931" y="23525"/>
                    </a:moveTo>
                    <a:cubicBezTo>
                      <a:pt x="14931" y="23525"/>
                      <a:pt x="14931" y="23525"/>
                      <a:pt x="14931" y="23525"/>
                    </a:cubicBezTo>
                    <a:lnTo>
                      <a:pt x="14931" y="23525"/>
                    </a:lnTo>
                    <a:close/>
                    <a:moveTo>
                      <a:pt x="16159" y="19961"/>
                    </a:moveTo>
                    <a:cubicBezTo>
                      <a:pt x="15763" y="21129"/>
                      <a:pt x="16654" y="22357"/>
                      <a:pt x="16080" y="23525"/>
                    </a:cubicBezTo>
                    <a:cubicBezTo>
                      <a:pt x="16001" y="23525"/>
                      <a:pt x="15921" y="23605"/>
                      <a:pt x="15921" y="23605"/>
                    </a:cubicBezTo>
                    <a:cubicBezTo>
                      <a:pt x="16159" y="23189"/>
                      <a:pt x="16159" y="22614"/>
                      <a:pt x="16080" y="22199"/>
                    </a:cubicBezTo>
                    <a:cubicBezTo>
                      <a:pt x="16001" y="21624"/>
                      <a:pt x="15921" y="21050"/>
                      <a:pt x="15921" y="20456"/>
                    </a:cubicBezTo>
                    <a:cubicBezTo>
                      <a:pt x="16001" y="20298"/>
                      <a:pt x="16080" y="20139"/>
                      <a:pt x="16159" y="19961"/>
                    </a:cubicBezTo>
                    <a:close/>
                    <a:moveTo>
                      <a:pt x="23585" y="18476"/>
                    </a:moveTo>
                    <a:cubicBezTo>
                      <a:pt x="24001" y="18476"/>
                      <a:pt x="24258" y="18812"/>
                      <a:pt x="24496" y="18971"/>
                    </a:cubicBezTo>
                    <a:cubicBezTo>
                      <a:pt x="24753" y="19149"/>
                      <a:pt x="24991" y="19387"/>
                      <a:pt x="25407" y="19387"/>
                    </a:cubicBezTo>
                    <a:cubicBezTo>
                      <a:pt x="25744" y="19387"/>
                      <a:pt x="26060" y="19149"/>
                      <a:pt x="26318" y="18892"/>
                    </a:cubicBezTo>
                    <a:cubicBezTo>
                      <a:pt x="26593" y="18762"/>
                      <a:pt x="26907" y="18633"/>
                      <a:pt x="27240" y="18633"/>
                    </a:cubicBezTo>
                    <a:cubicBezTo>
                      <a:pt x="27314" y="18633"/>
                      <a:pt x="27390" y="18639"/>
                      <a:pt x="27466" y="18654"/>
                    </a:cubicBezTo>
                    <a:cubicBezTo>
                      <a:pt x="27803" y="18733"/>
                      <a:pt x="27961" y="19070"/>
                      <a:pt x="28140" y="19307"/>
                    </a:cubicBezTo>
                    <a:cubicBezTo>
                      <a:pt x="27961" y="19802"/>
                      <a:pt x="28041" y="20298"/>
                      <a:pt x="28041" y="20713"/>
                    </a:cubicBezTo>
                    <a:cubicBezTo>
                      <a:pt x="28140" y="21288"/>
                      <a:pt x="28219" y="21862"/>
                      <a:pt x="28456" y="22357"/>
                    </a:cubicBezTo>
                    <a:cubicBezTo>
                      <a:pt x="28635" y="22614"/>
                      <a:pt x="28714" y="22852"/>
                      <a:pt x="28951" y="23110"/>
                    </a:cubicBezTo>
                    <a:cubicBezTo>
                      <a:pt x="29031" y="23189"/>
                      <a:pt x="29130" y="23189"/>
                      <a:pt x="29130" y="23268"/>
                    </a:cubicBezTo>
                    <a:cubicBezTo>
                      <a:pt x="29130" y="23268"/>
                      <a:pt x="29031" y="23268"/>
                      <a:pt x="28951" y="23189"/>
                    </a:cubicBezTo>
                    <a:cubicBezTo>
                      <a:pt x="28456" y="22535"/>
                      <a:pt x="27961" y="21783"/>
                      <a:pt x="27882" y="20872"/>
                    </a:cubicBezTo>
                    <a:cubicBezTo>
                      <a:pt x="27882" y="20832"/>
                      <a:pt x="27862" y="20812"/>
                      <a:pt x="27843" y="20812"/>
                    </a:cubicBezTo>
                    <a:cubicBezTo>
                      <a:pt x="27823" y="20812"/>
                      <a:pt x="27803" y="20832"/>
                      <a:pt x="27803" y="20872"/>
                    </a:cubicBezTo>
                    <a:cubicBezTo>
                      <a:pt x="27882" y="21704"/>
                      <a:pt x="28298" y="22535"/>
                      <a:pt x="28872" y="23189"/>
                    </a:cubicBezTo>
                    <a:lnTo>
                      <a:pt x="28536" y="23189"/>
                    </a:lnTo>
                    <a:cubicBezTo>
                      <a:pt x="27882" y="22357"/>
                      <a:pt x="27466" y="21288"/>
                      <a:pt x="27546" y="20139"/>
                    </a:cubicBezTo>
                    <a:lnTo>
                      <a:pt x="27466" y="20139"/>
                    </a:lnTo>
                    <a:cubicBezTo>
                      <a:pt x="27466" y="21288"/>
                      <a:pt x="27803" y="22357"/>
                      <a:pt x="28456" y="23189"/>
                    </a:cubicBezTo>
                    <a:lnTo>
                      <a:pt x="27882" y="23189"/>
                    </a:lnTo>
                    <a:cubicBezTo>
                      <a:pt x="27387" y="22614"/>
                      <a:pt x="27050" y="22040"/>
                      <a:pt x="26892" y="21288"/>
                    </a:cubicBezTo>
                    <a:cubicBezTo>
                      <a:pt x="26734" y="20634"/>
                      <a:pt x="26813" y="19961"/>
                      <a:pt x="26813" y="19307"/>
                    </a:cubicBezTo>
                    <a:cubicBezTo>
                      <a:pt x="26813" y="19268"/>
                      <a:pt x="26793" y="19248"/>
                      <a:pt x="26773" y="19248"/>
                    </a:cubicBezTo>
                    <a:cubicBezTo>
                      <a:pt x="26753" y="19248"/>
                      <a:pt x="26734" y="19268"/>
                      <a:pt x="26734" y="19307"/>
                    </a:cubicBezTo>
                    <a:cubicBezTo>
                      <a:pt x="26734" y="19961"/>
                      <a:pt x="26654" y="20713"/>
                      <a:pt x="26813" y="21367"/>
                    </a:cubicBezTo>
                    <a:cubicBezTo>
                      <a:pt x="26971" y="22040"/>
                      <a:pt x="27387" y="22614"/>
                      <a:pt x="27803" y="23189"/>
                    </a:cubicBezTo>
                    <a:cubicBezTo>
                      <a:pt x="27546" y="23189"/>
                      <a:pt x="27308" y="23189"/>
                      <a:pt x="27149" y="23110"/>
                    </a:cubicBezTo>
                    <a:cubicBezTo>
                      <a:pt x="27050" y="23110"/>
                      <a:pt x="26971" y="23030"/>
                      <a:pt x="26971" y="23030"/>
                    </a:cubicBezTo>
                    <a:cubicBezTo>
                      <a:pt x="26476" y="22614"/>
                      <a:pt x="26159" y="22119"/>
                      <a:pt x="25981" y="21545"/>
                    </a:cubicBezTo>
                    <a:cubicBezTo>
                      <a:pt x="25823" y="20951"/>
                      <a:pt x="25823" y="20377"/>
                      <a:pt x="25902" y="19723"/>
                    </a:cubicBezTo>
                    <a:lnTo>
                      <a:pt x="25823" y="19723"/>
                    </a:lnTo>
                    <a:cubicBezTo>
                      <a:pt x="25565" y="20872"/>
                      <a:pt x="25981" y="22040"/>
                      <a:pt x="26734" y="22852"/>
                    </a:cubicBezTo>
                    <a:cubicBezTo>
                      <a:pt x="26318" y="22694"/>
                      <a:pt x="25981" y="22357"/>
                      <a:pt x="25565" y="22199"/>
                    </a:cubicBezTo>
                    <a:cubicBezTo>
                      <a:pt x="25486" y="22040"/>
                      <a:pt x="25407" y="21862"/>
                      <a:pt x="25248" y="21783"/>
                    </a:cubicBezTo>
                    <a:cubicBezTo>
                      <a:pt x="25169" y="21545"/>
                      <a:pt x="24991" y="21367"/>
                      <a:pt x="24912" y="21129"/>
                    </a:cubicBezTo>
                    <a:cubicBezTo>
                      <a:pt x="24833" y="20951"/>
                      <a:pt x="24753" y="20713"/>
                      <a:pt x="24674" y="20555"/>
                    </a:cubicBezTo>
                    <a:cubicBezTo>
                      <a:pt x="24575" y="20298"/>
                      <a:pt x="24575" y="20060"/>
                      <a:pt x="24496" y="19802"/>
                    </a:cubicBezTo>
                    <a:lnTo>
                      <a:pt x="24496" y="19802"/>
                    </a:lnTo>
                    <a:cubicBezTo>
                      <a:pt x="24496" y="20298"/>
                      <a:pt x="24674" y="20713"/>
                      <a:pt x="24833" y="21129"/>
                    </a:cubicBezTo>
                    <a:cubicBezTo>
                      <a:pt x="24912" y="21367"/>
                      <a:pt x="25070" y="21545"/>
                      <a:pt x="25169" y="21704"/>
                    </a:cubicBezTo>
                    <a:cubicBezTo>
                      <a:pt x="25248" y="21862"/>
                      <a:pt x="25328" y="22040"/>
                      <a:pt x="25407" y="22119"/>
                    </a:cubicBezTo>
                    <a:lnTo>
                      <a:pt x="25070" y="22119"/>
                    </a:lnTo>
                    <a:cubicBezTo>
                      <a:pt x="24991" y="22040"/>
                      <a:pt x="24912" y="21941"/>
                      <a:pt x="24833" y="21783"/>
                    </a:cubicBezTo>
                    <a:cubicBezTo>
                      <a:pt x="24753" y="21704"/>
                      <a:pt x="24674" y="21545"/>
                      <a:pt x="24496" y="21367"/>
                    </a:cubicBezTo>
                    <a:cubicBezTo>
                      <a:pt x="24338" y="21129"/>
                      <a:pt x="24179" y="20793"/>
                      <a:pt x="24080" y="20377"/>
                    </a:cubicBezTo>
                    <a:cubicBezTo>
                      <a:pt x="24080" y="20377"/>
                      <a:pt x="24001" y="20377"/>
                      <a:pt x="24080" y="20456"/>
                    </a:cubicBezTo>
                    <a:cubicBezTo>
                      <a:pt x="24080" y="20793"/>
                      <a:pt x="24258" y="21129"/>
                      <a:pt x="24417" y="21367"/>
                    </a:cubicBezTo>
                    <a:cubicBezTo>
                      <a:pt x="24575" y="21545"/>
                      <a:pt x="24674" y="21704"/>
                      <a:pt x="24753" y="21862"/>
                    </a:cubicBezTo>
                    <a:cubicBezTo>
                      <a:pt x="24833" y="21941"/>
                      <a:pt x="24912" y="22040"/>
                      <a:pt x="24991" y="22119"/>
                    </a:cubicBezTo>
                    <a:lnTo>
                      <a:pt x="24833" y="22119"/>
                    </a:lnTo>
                    <a:cubicBezTo>
                      <a:pt x="24674" y="21941"/>
                      <a:pt x="24417" y="21783"/>
                      <a:pt x="24258" y="21545"/>
                    </a:cubicBezTo>
                    <a:cubicBezTo>
                      <a:pt x="24080" y="21367"/>
                      <a:pt x="23922" y="21129"/>
                      <a:pt x="23763" y="20872"/>
                    </a:cubicBezTo>
                    <a:cubicBezTo>
                      <a:pt x="23427" y="20377"/>
                      <a:pt x="23189" y="19882"/>
                      <a:pt x="23011" y="19307"/>
                    </a:cubicBezTo>
                    <a:lnTo>
                      <a:pt x="23011" y="19307"/>
                    </a:lnTo>
                    <a:cubicBezTo>
                      <a:pt x="23090" y="19882"/>
                      <a:pt x="23347" y="20377"/>
                      <a:pt x="23684" y="20872"/>
                    </a:cubicBezTo>
                    <a:cubicBezTo>
                      <a:pt x="23842" y="21129"/>
                      <a:pt x="24001" y="21367"/>
                      <a:pt x="24258" y="21624"/>
                    </a:cubicBezTo>
                    <a:cubicBezTo>
                      <a:pt x="24417" y="21783"/>
                      <a:pt x="24575" y="22040"/>
                      <a:pt x="24753" y="22199"/>
                    </a:cubicBezTo>
                    <a:cubicBezTo>
                      <a:pt x="24496" y="22199"/>
                      <a:pt x="24179" y="22357"/>
                      <a:pt x="23922" y="22535"/>
                    </a:cubicBezTo>
                    <a:cubicBezTo>
                      <a:pt x="23763" y="22694"/>
                      <a:pt x="23684" y="22773"/>
                      <a:pt x="23506" y="22852"/>
                    </a:cubicBezTo>
                    <a:cubicBezTo>
                      <a:pt x="23506" y="22931"/>
                      <a:pt x="23506" y="22931"/>
                      <a:pt x="23427" y="22931"/>
                    </a:cubicBezTo>
                    <a:cubicBezTo>
                      <a:pt x="23347" y="22931"/>
                      <a:pt x="23268" y="22931"/>
                      <a:pt x="23189" y="22852"/>
                    </a:cubicBezTo>
                    <a:cubicBezTo>
                      <a:pt x="23090" y="22852"/>
                      <a:pt x="23090" y="22773"/>
                      <a:pt x="23011" y="22773"/>
                    </a:cubicBezTo>
                    <a:cubicBezTo>
                      <a:pt x="23090" y="22852"/>
                      <a:pt x="23268" y="23030"/>
                      <a:pt x="23347" y="23030"/>
                    </a:cubicBezTo>
                    <a:cubicBezTo>
                      <a:pt x="23090" y="23268"/>
                      <a:pt x="22932" y="23525"/>
                      <a:pt x="22595" y="23684"/>
                    </a:cubicBezTo>
                    <a:cubicBezTo>
                      <a:pt x="22100" y="23426"/>
                      <a:pt x="21526" y="23189"/>
                      <a:pt x="21367" y="22694"/>
                    </a:cubicBezTo>
                    <a:cubicBezTo>
                      <a:pt x="21110" y="22278"/>
                      <a:pt x="21209" y="21783"/>
                      <a:pt x="21446" y="21446"/>
                    </a:cubicBezTo>
                    <a:cubicBezTo>
                      <a:pt x="21605" y="21208"/>
                      <a:pt x="21783" y="21050"/>
                      <a:pt x="21862" y="20872"/>
                    </a:cubicBezTo>
                    <a:cubicBezTo>
                      <a:pt x="22021" y="20713"/>
                      <a:pt x="22100" y="20555"/>
                      <a:pt x="22100" y="20298"/>
                    </a:cubicBezTo>
                    <a:cubicBezTo>
                      <a:pt x="22278" y="19882"/>
                      <a:pt x="22357" y="19466"/>
                      <a:pt x="22595" y="19070"/>
                    </a:cubicBezTo>
                    <a:cubicBezTo>
                      <a:pt x="22852" y="18733"/>
                      <a:pt x="23189" y="18476"/>
                      <a:pt x="23585" y="18476"/>
                    </a:cubicBezTo>
                    <a:close/>
                    <a:moveTo>
                      <a:pt x="41841" y="23649"/>
                    </a:moveTo>
                    <a:lnTo>
                      <a:pt x="41841" y="23649"/>
                    </a:lnTo>
                    <a:cubicBezTo>
                      <a:pt x="41832" y="23649"/>
                      <a:pt x="41823" y="23657"/>
                      <a:pt x="41823" y="23684"/>
                    </a:cubicBezTo>
                    <a:cubicBezTo>
                      <a:pt x="41876" y="23684"/>
                      <a:pt x="41858" y="23649"/>
                      <a:pt x="41841" y="23649"/>
                    </a:cubicBezTo>
                    <a:close/>
                    <a:moveTo>
                      <a:pt x="10060" y="23684"/>
                    </a:moveTo>
                    <a:lnTo>
                      <a:pt x="10060" y="23684"/>
                    </a:lnTo>
                    <a:cubicBezTo>
                      <a:pt x="10060" y="23684"/>
                      <a:pt x="10060" y="23684"/>
                      <a:pt x="10060" y="23684"/>
                    </a:cubicBezTo>
                    <a:close/>
                    <a:moveTo>
                      <a:pt x="46853" y="14198"/>
                    </a:moveTo>
                    <a:cubicBezTo>
                      <a:pt x="46279" y="14773"/>
                      <a:pt x="45784" y="15505"/>
                      <a:pt x="45368" y="16258"/>
                    </a:cubicBezTo>
                    <a:cubicBezTo>
                      <a:pt x="44298" y="18080"/>
                      <a:pt x="43724" y="20139"/>
                      <a:pt x="42318" y="21704"/>
                    </a:cubicBezTo>
                    <a:cubicBezTo>
                      <a:pt x="42001" y="22119"/>
                      <a:pt x="41585" y="22436"/>
                      <a:pt x="41090" y="22773"/>
                    </a:cubicBezTo>
                    <a:cubicBezTo>
                      <a:pt x="40675" y="23030"/>
                      <a:pt x="40179" y="23189"/>
                      <a:pt x="39684" y="23347"/>
                    </a:cubicBezTo>
                    <a:cubicBezTo>
                      <a:pt x="38794" y="23521"/>
                      <a:pt x="37904" y="23601"/>
                      <a:pt x="37013" y="23752"/>
                    </a:cubicBezTo>
                    <a:lnTo>
                      <a:pt x="37013" y="23752"/>
                    </a:lnTo>
                    <a:cubicBezTo>
                      <a:pt x="37082" y="23728"/>
                      <a:pt x="37130" y="23666"/>
                      <a:pt x="37130" y="23605"/>
                    </a:cubicBezTo>
                    <a:cubicBezTo>
                      <a:pt x="37288" y="23525"/>
                      <a:pt x="37447" y="23525"/>
                      <a:pt x="37625" y="23525"/>
                    </a:cubicBezTo>
                    <a:cubicBezTo>
                      <a:pt x="37704" y="23426"/>
                      <a:pt x="37783" y="23426"/>
                      <a:pt x="37942" y="23426"/>
                    </a:cubicBezTo>
                    <a:lnTo>
                      <a:pt x="38199" y="23426"/>
                    </a:lnTo>
                    <a:cubicBezTo>
                      <a:pt x="38278" y="23426"/>
                      <a:pt x="38278" y="23347"/>
                      <a:pt x="38199" y="23347"/>
                    </a:cubicBezTo>
                    <a:cubicBezTo>
                      <a:pt x="38120" y="23347"/>
                      <a:pt x="37942" y="23426"/>
                      <a:pt x="37863" y="23426"/>
                    </a:cubicBezTo>
                    <a:lnTo>
                      <a:pt x="37546" y="23426"/>
                    </a:lnTo>
                    <a:cubicBezTo>
                      <a:pt x="37452" y="23426"/>
                      <a:pt x="37305" y="23426"/>
                      <a:pt x="37223" y="23510"/>
                    </a:cubicBezTo>
                    <a:lnTo>
                      <a:pt x="37223" y="23510"/>
                    </a:lnTo>
                    <a:lnTo>
                      <a:pt x="37368" y="23347"/>
                    </a:lnTo>
                    <a:cubicBezTo>
                      <a:pt x="37546" y="23268"/>
                      <a:pt x="37704" y="23110"/>
                      <a:pt x="37942" y="23110"/>
                    </a:cubicBezTo>
                    <a:lnTo>
                      <a:pt x="38437" y="23110"/>
                    </a:lnTo>
                    <a:cubicBezTo>
                      <a:pt x="38694" y="23110"/>
                      <a:pt x="38853" y="23110"/>
                      <a:pt x="39031" y="23189"/>
                    </a:cubicBezTo>
                    <a:cubicBezTo>
                      <a:pt x="39189" y="23189"/>
                      <a:pt x="39348" y="23189"/>
                      <a:pt x="39526" y="23110"/>
                    </a:cubicBezTo>
                    <a:cubicBezTo>
                      <a:pt x="39526" y="23110"/>
                      <a:pt x="39526" y="23030"/>
                      <a:pt x="39427" y="23030"/>
                    </a:cubicBezTo>
                    <a:cubicBezTo>
                      <a:pt x="39269" y="23110"/>
                      <a:pt x="39110" y="23110"/>
                      <a:pt x="38932" y="23110"/>
                    </a:cubicBezTo>
                    <a:cubicBezTo>
                      <a:pt x="38694" y="23110"/>
                      <a:pt x="38536" y="23030"/>
                      <a:pt x="38358" y="23030"/>
                    </a:cubicBezTo>
                    <a:cubicBezTo>
                      <a:pt x="38041" y="23030"/>
                      <a:pt x="37704" y="23110"/>
                      <a:pt x="37447" y="23268"/>
                    </a:cubicBezTo>
                    <a:cubicBezTo>
                      <a:pt x="37546" y="23189"/>
                      <a:pt x="37625" y="23030"/>
                      <a:pt x="37704" y="22931"/>
                    </a:cubicBezTo>
                    <a:cubicBezTo>
                      <a:pt x="37942" y="22773"/>
                      <a:pt x="38278" y="22694"/>
                      <a:pt x="38615" y="22694"/>
                    </a:cubicBezTo>
                    <a:cubicBezTo>
                      <a:pt x="38721" y="22667"/>
                      <a:pt x="38829" y="22658"/>
                      <a:pt x="38938" y="22658"/>
                    </a:cubicBezTo>
                    <a:cubicBezTo>
                      <a:pt x="39156" y="22658"/>
                      <a:pt x="39381" y="22694"/>
                      <a:pt x="39605" y="22694"/>
                    </a:cubicBezTo>
                    <a:cubicBezTo>
                      <a:pt x="40259" y="22694"/>
                      <a:pt x="40912" y="22694"/>
                      <a:pt x="41407" y="22278"/>
                    </a:cubicBezTo>
                    <a:cubicBezTo>
                      <a:pt x="41506" y="22278"/>
                      <a:pt x="41407" y="22199"/>
                      <a:pt x="41407" y="22199"/>
                    </a:cubicBezTo>
                    <a:cubicBezTo>
                      <a:pt x="40972" y="22574"/>
                      <a:pt x="40446" y="22619"/>
                      <a:pt x="39924" y="22619"/>
                    </a:cubicBezTo>
                    <a:cubicBezTo>
                      <a:pt x="39757" y="22619"/>
                      <a:pt x="39590" y="22614"/>
                      <a:pt x="39427" y="22614"/>
                    </a:cubicBezTo>
                    <a:cubicBezTo>
                      <a:pt x="39236" y="22614"/>
                      <a:pt x="39044" y="22606"/>
                      <a:pt x="38856" y="22606"/>
                    </a:cubicBezTo>
                    <a:cubicBezTo>
                      <a:pt x="38479" y="22606"/>
                      <a:pt x="38113" y="22641"/>
                      <a:pt x="37783" y="22852"/>
                    </a:cubicBezTo>
                    <a:cubicBezTo>
                      <a:pt x="37783" y="22773"/>
                      <a:pt x="37863" y="22694"/>
                      <a:pt x="37942" y="22614"/>
                    </a:cubicBezTo>
                    <a:cubicBezTo>
                      <a:pt x="38120" y="22535"/>
                      <a:pt x="38278" y="22436"/>
                      <a:pt x="38437" y="22436"/>
                    </a:cubicBezTo>
                    <a:cubicBezTo>
                      <a:pt x="38694" y="22357"/>
                      <a:pt x="38853" y="22357"/>
                      <a:pt x="39110" y="22357"/>
                    </a:cubicBezTo>
                    <a:cubicBezTo>
                      <a:pt x="39321" y="22357"/>
                      <a:pt x="39577" y="22392"/>
                      <a:pt x="39847" y="22392"/>
                    </a:cubicBezTo>
                    <a:cubicBezTo>
                      <a:pt x="39981" y="22392"/>
                      <a:pt x="40120" y="22383"/>
                      <a:pt x="40259" y="22357"/>
                    </a:cubicBezTo>
                    <a:lnTo>
                      <a:pt x="39605" y="22357"/>
                    </a:lnTo>
                    <a:cubicBezTo>
                      <a:pt x="39348" y="22278"/>
                      <a:pt x="39189" y="22278"/>
                      <a:pt x="38932" y="22278"/>
                    </a:cubicBezTo>
                    <a:cubicBezTo>
                      <a:pt x="38615" y="22278"/>
                      <a:pt x="38278" y="22357"/>
                      <a:pt x="38041" y="22535"/>
                    </a:cubicBezTo>
                    <a:lnTo>
                      <a:pt x="38120" y="22436"/>
                    </a:lnTo>
                    <a:cubicBezTo>
                      <a:pt x="38199" y="22278"/>
                      <a:pt x="38278" y="22199"/>
                      <a:pt x="38358" y="22119"/>
                    </a:cubicBezTo>
                    <a:cubicBezTo>
                      <a:pt x="38694" y="21783"/>
                      <a:pt x="39031" y="21704"/>
                      <a:pt x="39427" y="21704"/>
                    </a:cubicBezTo>
                    <a:cubicBezTo>
                      <a:pt x="39764" y="21704"/>
                      <a:pt x="40179" y="21783"/>
                      <a:pt x="40516" y="21783"/>
                    </a:cubicBezTo>
                    <a:lnTo>
                      <a:pt x="40516" y="21704"/>
                    </a:lnTo>
                    <a:cubicBezTo>
                      <a:pt x="40239" y="21704"/>
                      <a:pt x="39962" y="21668"/>
                      <a:pt x="39708" y="21668"/>
                    </a:cubicBezTo>
                    <a:cubicBezTo>
                      <a:pt x="39581" y="21668"/>
                      <a:pt x="39460" y="21677"/>
                      <a:pt x="39348" y="21704"/>
                    </a:cubicBezTo>
                    <a:cubicBezTo>
                      <a:pt x="39031" y="21704"/>
                      <a:pt x="38694" y="21783"/>
                      <a:pt x="38437" y="21941"/>
                    </a:cubicBezTo>
                    <a:cubicBezTo>
                      <a:pt x="38615" y="21783"/>
                      <a:pt x="38774" y="21624"/>
                      <a:pt x="38932" y="21367"/>
                    </a:cubicBezTo>
                    <a:cubicBezTo>
                      <a:pt x="39189" y="21208"/>
                      <a:pt x="39348" y="21129"/>
                      <a:pt x="39605" y="21050"/>
                    </a:cubicBezTo>
                    <a:cubicBezTo>
                      <a:pt x="39843" y="20951"/>
                      <a:pt x="40179" y="20872"/>
                      <a:pt x="40417" y="20872"/>
                    </a:cubicBezTo>
                    <a:lnTo>
                      <a:pt x="41170" y="20872"/>
                    </a:lnTo>
                    <a:cubicBezTo>
                      <a:pt x="41407" y="20872"/>
                      <a:pt x="41665" y="20951"/>
                      <a:pt x="41902" y="20951"/>
                    </a:cubicBezTo>
                    <a:cubicBezTo>
                      <a:pt x="41902" y="20951"/>
                      <a:pt x="41902" y="20872"/>
                      <a:pt x="41823" y="20872"/>
                    </a:cubicBezTo>
                    <a:cubicBezTo>
                      <a:pt x="41585" y="20872"/>
                      <a:pt x="41328" y="20793"/>
                      <a:pt x="41011" y="20793"/>
                    </a:cubicBezTo>
                    <a:lnTo>
                      <a:pt x="40338" y="20793"/>
                    </a:lnTo>
                    <a:cubicBezTo>
                      <a:pt x="39922" y="20872"/>
                      <a:pt x="39427" y="20951"/>
                      <a:pt x="39110" y="21208"/>
                    </a:cubicBezTo>
                    <a:cubicBezTo>
                      <a:pt x="39189" y="21129"/>
                      <a:pt x="39269" y="20951"/>
                      <a:pt x="39348" y="20872"/>
                    </a:cubicBezTo>
                    <a:cubicBezTo>
                      <a:pt x="39747" y="20680"/>
                      <a:pt x="40147" y="20527"/>
                      <a:pt x="40588" y="20527"/>
                    </a:cubicBezTo>
                    <a:cubicBezTo>
                      <a:pt x="40693" y="20527"/>
                      <a:pt x="40801" y="20536"/>
                      <a:pt x="40912" y="20555"/>
                    </a:cubicBezTo>
                    <a:cubicBezTo>
                      <a:pt x="41308" y="20555"/>
                      <a:pt x="41731" y="20661"/>
                      <a:pt x="42138" y="20661"/>
                    </a:cubicBezTo>
                    <a:cubicBezTo>
                      <a:pt x="42342" y="20661"/>
                      <a:pt x="42543" y="20634"/>
                      <a:pt x="42734" y="20555"/>
                    </a:cubicBezTo>
                    <a:cubicBezTo>
                      <a:pt x="42734" y="20456"/>
                      <a:pt x="42734" y="20456"/>
                      <a:pt x="42655" y="20456"/>
                    </a:cubicBezTo>
                    <a:cubicBezTo>
                      <a:pt x="42463" y="20568"/>
                      <a:pt x="42252" y="20606"/>
                      <a:pt x="42034" y="20606"/>
                    </a:cubicBezTo>
                    <a:cubicBezTo>
                      <a:pt x="41599" y="20606"/>
                      <a:pt x="41137" y="20456"/>
                      <a:pt x="40754" y="20456"/>
                    </a:cubicBezTo>
                    <a:cubicBezTo>
                      <a:pt x="40259" y="20456"/>
                      <a:pt x="39843" y="20555"/>
                      <a:pt x="39427" y="20793"/>
                    </a:cubicBezTo>
                    <a:cubicBezTo>
                      <a:pt x="39526" y="20713"/>
                      <a:pt x="39605" y="20634"/>
                      <a:pt x="39605" y="20555"/>
                    </a:cubicBezTo>
                    <a:cubicBezTo>
                      <a:pt x="39684" y="20555"/>
                      <a:pt x="39843" y="20456"/>
                      <a:pt x="39922" y="20456"/>
                    </a:cubicBezTo>
                    <a:cubicBezTo>
                      <a:pt x="40100" y="20377"/>
                      <a:pt x="40259" y="20298"/>
                      <a:pt x="40417" y="20298"/>
                    </a:cubicBezTo>
                    <a:cubicBezTo>
                      <a:pt x="40754" y="20298"/>
                      <a:pt x="41090" y="20298"/>
                      <a:pt x="41407" y="20377"/>
                    </a:cubicBezTo>
                    <a:cubicBezTo>
                      <a:pt x="41632" y="20377"/>
                      <a:pt x="41821" y="20412"/>
                      <a:pt x="42016" y="20412"/>
                    </a:cubicBezTo>
                    <a:cubicBezTo>
                      <a:pt x="42114" y="20412"/>
                      <a:pt x="42213" y="20403"/>
                      <a:pt x="42318" y="20377"/>
                    </a:cubicBezTo>
                    <a:cubicBezTo>
                      <a:pt x="42655" y="20377"/>
                      <a:pt x="42991" y="20298"/>
                      <a:pt x="43229" y="20139"/>
                    </a:cubicBezTo>
                    <a:cubicBezTo>
                      <a:pt x="43308" y="20139"/>
                      <a:pt x="43229" y="20060"/>
                      <a:pt x="43229" y="20060"/>
                    </a:cubicBezTo>
                    <a:cubicBezTo>
                      <a:pt x="42892" y="20218"/>
                      <a:pt x="42576" y="20377"/>
                      <a:pt x="42160" y="20377"/>
                    </a:cubicBezTo>
                    <a:cubicBezTo>
                      <a:pt x="41823" y="20377"/>
                      <a:pt x="41506" y="20298"/>
                      <a:pt x="41249" y="20218"/>
                    </a:cubicBezTo>
                    <a:cubicBezTo>
                      <a:pt x="40912" y="20218"/>
                      <a:pt x="40595" y="20218"/>
                      <a:pt x="40259" y="20298"/>
                    </a:cubicBezTo>
                    <a:cubicBezTo>
                      <a:pt x="40120" y="20298"/>
                      <a:pt x="39967" y="20358"/>
                      <a:pt x="39824" y="20373"/>
                    </a:cubicBezTo>
                    <a:lnTo>
                      <a:pt x="39824" y="20373"/>
                    </a:lnTo>
                    <a:cubicBezTo>
                      <a:pt x="39852" y="20322"/>
                      <a:pt x="39870" y="20270"/>
                      <a:pt x="39922" y="20218"/>
                    </a:cubicBezTo>
                    <a:cubicBezTo>
                      <a:pt x="40223" y="20104"/>
                      <a:pt x="40524" y="20020"/>
                      <a:pt x="40824" y="20020"/>
                    </a:cubicBezTo>
                    <a:cubicBezTo>
                      <a:pt x="40939" y="20020"/>
                      <a:pt x="41054" y="20033"/>
                      <a:pt x="41170" y="20060"/>
                    </a:cubicBezTo>
                    <a:cubicBezTo>
                      <a:pt x="41447" y="20060"/>
                      <a:pt x="41759" y="20130"/>
                      <a:pt x="42060" y="20130"/>
                    </a:cubicBezTo>
                    <a:cubicBezTo>
                      <a:pt x="42210" y="20130"/>
                      <a:pt x="42358" y="20113"/>
                      <a:pt x="42496" y="20060"/>
                    </a:cubicBezTo>
                    <a:cubicBezTo>
                      <a:pt x="42496" y="20060"/>
                      <a:pt x="42496" y="19961"/>
                      <a:pt x="42397" y="19961"/>
                    </a:cubicBezTo>
                    <a:cubicBezTo>
                      <a:pt x="42265" y="20047"/>
                      <a:pt x="42122" y="20075"/>
                      <a:pt x="41972" y="20075"/>
                    </a:cubicBezTo>
                    <a:cubicBezTo>
                      <a:pt x="41671" y="20075"/>
                      <a:pt x="41341" y="19961"/>
                      <a:pt x="41011" y="19961"/>
                    </a:cubicBezTo>
                    <a:cubicBezTo>
                      <a:pt x="40675" y="19961"/>
                      <a:pt x="40338" y="19961"/>
                      <a:pt x="40021" y="20139"/>
                    </a:cubicBezTo>
                    <a:cubicBezTo>
                      <a:pt x="40021" y="20139"/>
                      <a:pt x="40021" y="20060"/>
                      <a:pt x="40100" y="20060"/>
                    </a:cubicBezTo>
                    <a:cubicBezTo>
                      <a:pt x="40100" y="20060"/>
                      <a:pt x="40100" y="19961"/>
                      <a:pt x="40179" y="19961"/>
                    </a:cubicBezTo>
                    <a:lnTo>
                      <a:pt x="40259" y="19882"/>
                    </a:lnTo>
                    <a:cubicBezTo>
                      <a:pt x="40338" y="19802"/>
                      <a:pt x="40417" y="19723"/>
                      <a:pt x="40595" y="19723"/>
                    </a:cubicBezTo>
                    <a:cubicBezTo>
                      <a:pt x="40675" y="19644"/>
                      <a:pt x="40754" y="19644"/>
                      <a:pt x="40833" y="19644"/>
                    </a:cubicBezTo>
                    <a:lnTo>
                      <a:pt x="41011" y="19644"/>
                    </a:lnTo>
                    <a:lnTo>
                      <a:pt x="40912" y="19565"/>
                    </a:lnTo>
                    <a:lnTo>
                      <a:pt x="40754" y="19565"/>
                    </a:lnTo>
                    <a:cubicBezTo>
                      <a:pt x="40754" y="19644"/>
                      <a:pt x="40675" y="19644"/>
                      <a:pt x="40595" y="19644"/>
                    </a:cubicBezTo>
                    <a:lnTo>
                      <a:pt x="40417" y="19644"/>
                    </a:lnTo>
                    <a:cubicBezTo>
                      <a:pt x="40516" y="19565"/>
                      <a:pt x="40595" y="19466"/>
                      <a:pt x="40675" y="19387"/>
                    </a:cubicBezTo>
                    <a:cubicBezTo>
                      <a:pt x="40833" y="19307"/>
                      <a:pt x="40912" y="19228"/>
                      <a:pt x="41011" y="19228"/>
                    </a:cubicBezTo>
                    <a:cubicBezTo>
                      <a:pt x="41249" y="19149"/>
                      <a:pt x="41407" y="19070"/>
                      <a:pt x="41585" y="18971"/>
                    </a:cubicBezTo>
                    <a:cubicBezTo>
                      <a:pt x="41823" y="18971"/>
                      <a:pt x="42001" y="18892"/>
                      <a:pt x="42239" y="18892"/>
                    </a:cubicBezTo>
                    <a:cubicBezTo>
                      <a:pt x="42345" y="18892"/>
                      <a:pt x="42459" y="18927"/>
                      <a:pt x="42594" y="18927"/>
                    </a:cubicBezTo>
                    <a:cubicBezTo>
                      <a:pt x="42661" y="18927"/>
                      <a:pt x="42734" y="18918"/>
                      <a:pt x="42813" y="18892"/>
                    </a:cubicBezTo>
                    <a:cubicBezTo>
                      <a:pt x="42813" y="18892"/>
                      <a:pt x="42813" y="18812"/>
                      <a:pt x="42734" y="18812"/>
                    </a:cubicBezTo>
                    <a:cubicBezTo>
                      <a:pt x="42655" y="18852"/>
                      <a:pt x="42551" y="18852"/>
                      <a:pt x="42447" y="18852"/>
                    </a:cubicBezTo>
                    <a:cubicBezTo>
                      <a:pt x="42343" y="18852"/>
                      <a:pt x="42239" y="18852"/>
                      <a:pt x="42160" y="18892"/>
                    </a:cubicBezTo>
                    <a:cubicBezTo>
                      <a:pt x="41902" y="18892"/>
                      <a:pt x="41665" y="18892"/>
                      <a:pt x="41506" y="18971"/>
                    </a:cubicBezTo>
                    <a:cubicBezTo>
                      <a:pt x="41328" y="19070"/>
                      <a:pt x="41090" y="19149"/>
                      <a:pt x="40912" y="19228"/>
                    </a:cubicBezTo>
                    <a:lnTo>
                      <a:pt x="40833" y="19228"/>
                    </a:lnTo>
                    <a:cubicBezTo>
                      <a:pt x="40833" y="19228"/>
                      <a:pt x="40912" y="19149"/>
                      <a:pt x="41011" y="19070"/>
                    </a:cubicBezTo>
                    <a:cubicBezTo>
                      <a:pt x="41407" y="18812"/>
                      <a:pt x="41902" y="18654"/>
                      <a:pt x="42397" y="18654"/>
                    </a:cubicBezTo>
                    <a:cubicBezTo>
                      <a:pt x="42525" y="18633"/>
                      <a:pt x="42653" y="18629"/>
                      <a:pt x="42783" y="18629"/>
                    </a:cubicBezTo>
                    <a:cubicBezTo>
                      <a:pt x="42889" y="18629"/>
                      <a:pt x="42995" y="18632"/>
                      <a:pt x="43104" y="18632"/>
                    </a:cubicBezTo>
                    <a:cubicBezTo>
                      <a:pt x="43378" y="18632"/>
                      <a:pt x="43666" y="18613"/>
                      <a:pt x="43982" y="18476"/>
                    </a:cubicBezTo>
                    <a:cubicBezTo>
                      <a:pt x="43982" y="18476"/>
                      <a:pt x="43982" y="18397"/>
                      <a:pt x="43883" y="18397"/>
                    </a:cubicBezTo>
                    <a:cubicBezTo>
                      <a:pt x="43635" y="18525"/>
                      <a:pt x="43368" y="18545"/>
                      <a:pt x="43090" y="18545"/>
                    </a:cubicBezTo>
                    <a:cubicBezTo>
                      <a:pt x="42967" y="18545"/>
                      <a:pt x="42842" y="18541"/>
                      <a:pt x="42716" y="18541"/>
                    </a:cubicBezTo>
                    <a:cubicBezTo>
                      <a:pt x="42558" y="18541"/>
                      <a:pt x="42398" y="18547"/>
                      <a:pt x="42239" y="18575"/>
                    </a:cubicBezTo>
                    <a:cubicBezTo>
                      <a:pt x="41823" y="18654"/>
                      <a:pt x="41407" y="18733"/>
                      <a:pt x="41090" y="18971"/>
                    </a:cubicBezTo>
                    <a:lnTo>
                      <a:pt x="41170" y="18892"/>
                    </a:lnTo>
                    <a:cubicBezTo>
                      <a:pt x="41585" y="18476"/>
                      <a:pt x="42160" y="18317"/>
                      <a:pt x="42734" y="18317"/>
                    </a:cubicBezTo>
                    <a:lnTo>
                      <a:pt x="42496" y="18317"/>
                    </a:lnTo>
                    <a:cubicBezTo>
                      <a:pt x="42160" y="18317"/>
                      <a:pt x="41744" y="18397"/>
                      <a:pt x="41407" y="18575"/>
                    </a:cubicBezTo>
                    <a:cubicBezTo>
                      <a:pt x="41506" y="18476"/>
                      <a:pt x="41585" y="18397"/>
                      <a:pt x="41665" y="18317"/>
                    </a:cubicBezTo>
                    <a:cubicBezTo>
                      <a:pt x="41942" y="18100"/>
                      <a:pt x="42270" y="18047"/>
                      <a:pt x="42615" y="18047"/>
                    </a:cubicBezTo>
                    <a:cubicBezTo>
                      <a:pt x="42942" y="18047"/>
                      <a:pt x="43284" y="18095"/>
                      <a:pt x="43612" y="18095"/>
                    </a:cubicBezTo>
                    <a:cubicBezTo>
                      <a:pt x="43852" y="18095"/>
                      <a:pt x="44085" y="18069"/>
                      <a:pt x="44298" y="17981"/>
                    </a:cubicBezTo>
                    <a:cubicBezTo>
                      <a:pt x="44378" y="17981"/>
                      <a:pt x="44298" y="17901"/>
                      <a:pt x="44298" y="17901"/>
                    </a:cubicBezTo>
                    <a:cubicBezTo>
                      <a:pt x="44091" y="18009"/>
                      <a:pt x="43869" y="18041"/>
                      <a:pt x="43645" y="18041"/>
                    </a:cubicBezTo>
                    <a:cubicBezTo>
                      <a:pt x="43336" y="18041"/>
                      <a:pt x="43021" y="17981"/>
                      <a:pt x="42734" y="17981"/>
                    </a:cubicBezTo>
                    <a:cubicBezTo>
                      <a:pt x="42496" y="17981"/>
                      <a:pt x="42160" y="17981"/>
                      <a:pt x="41902" y="18159"/>
                    </a:cubicBezTo>
                    <a:cubicBezTo>
                      <a:pt x="42001" y="18080"/>
                      <a:pt x="42081" y="17981"/>
                      <a:pt x="42160" y="17901"/>
                    </a:cubicBezTo>
                    <a:cubicBezTo>
                      <a:pt x="42160" y="17901"/>
                      <a:pt x="42239" y="17901"/>
                      <a:pt x="42318" y="17822"/>
                    </a:cubicBezTo>
                    <a:lnTo>
                      <a:pt x="42239" y="17822"/>
                    </a:lnTo>
                    <a:cubicBezTo>
                      <a:pt x="42318" y="17743"/>
                      <a:pt x="42397" y="17664"/>
                      <a:pt x="42397" y="17585"/>
                    </a:cubicBezTo>
                    <a:lnTo>
                      <a:pt x="42496" y="17585"/>
                    </a:lnTo>
                    <a:cubicBezTo>
                      <a:pt x="42655" y="17406"/>
                      <a:pt x="42813" y="17248"/>
                      <a:pt x="42991" y="17169"/>
                    </a:cubicBezTo>
                    <a:cubicBezTo>
                      <a:pt x="43150" y="16991"/>
                      <a:pt x="43308" y="16832"/>
                      <a:pt x="43486" y="16674"/>
                    </a:cubicBezTo>
                    <a:cubicBezTo>
                      <a:pt x="43645" y="16594"/>
                      <a:pt x="43883" y="16594"/>
                      <a:pt x="44140" y="16594"/>
                    </a:cubicBezTo>
                    <a:cubicBezTo>
                      <a:pt x="44364" y="16594"/>
                      <a:pt x="44580" y="16630"/>
                      <a:pt x="44775" y="16630"/>
                    </a:cubicBezTo>
                    <a:cubicBezTo>
                      <a:pt x="44873" y="16630"/>
                      <a:pt x="44965" y="16621"/>
                      <a:pt x="45051" y="16594"/>
                    </a:cubicBezTo>
                    <a:cubicBezTo>
                      <a:pt x="45130" y="16495"/>
                      <a:pt x="45051" y="16495"/>
                      <a:pt x="45051" y="16495"/>
                    </a:cubicBezTo>
                    <a:cubicBezTo>
                      <a:pt x="44927" y="16520"/>
                      <a:pt x="44803" y="16528"/>
                      <a:pt x="44680" y="16528"/>
                    </a:cubicBezTo>
                    <a:cubicBezTo>
                      <a:pt x="44494" y="16528"/>
                      <a:pt x="44308" y="16511"/>
                      <a:pt x="44123" y="16511"/>
                    </a:cubicBezTo>
                    <a:cubicBezTo>
                      <a:pt x="43937" y="16511"/>
                      <a:pt x="43751" y="16528"/>
                      <a:pt x="43566" y="16594"/>
                    </a:cubicBezTo>
                    <a:cubicBezTo>
                      <a:pt x="43645" y="16495"/>
                      <a:pt x="43724" y="16416"/>
                      <a:pt x="43803" y="16416"/>
                    </a:cubicBezTo>
                    <a:cubicBezTo>
                      <a:pt x="43883" y="16337"/>
                      <a:pt x="43982" y="16337"/>
                      <a:pt x="44061" y="16337"/>
                    </a:cubicBezTo>
                    <a:lnTo>
                      <a:pt x="43883" y="16337"/>
                    </a:lnTo>
                    <a:cubicBezTo>
                      <a:pt x="44140" y="16099"/>
                      <a:pt x="44378" y="15921"/>
                      <a:pt x="44714" y="15684"/>
                    </a:cubicBezTo>
                    <a:lnTo>
                      <a:pt x="44972" y="15684"/>
                    </a:lnTo>
                    <a:cubicBezTo>
                      <a:pt x="45130" y="15684"/>
                      <a:pt x="45253" y="15719"/>
                      <a:pt x="45371" y="15719"/>
                    </a:cubicBezTo>
                    <a:cubicBezTo>
                      <a:pt x="45429" y="15719"/>
                      <a:pt x="45487" y="15710"/>
                      <a:pt x="45546" y="15684"/>
                    </a:cubicBezTo>
                    <a:cubicBezTo>
                      <a:pt x="45546" y="15604"/>
                      <a:pt x="45546" y="15604"/>
                      <a:pt x="45467" y="15604"/>
                    </a:cubicBezTo>
                    <a:cubicBezTo>
                      <a:pt x="45407" y="15631"/>
                      <a:pt x="45341" y="15640"/>
                      <a:pt x="45273" y="15640"/>
                    </a:cubicBezTo>
                    <a:cubicBezTo>
                      <a:pt x="45137" y="15640"/>
                      <a:pt x="44991" y="15604"/>
                      <a:pt x="44873" y="15604"/>
                    </a:cubicBezTo>
                    <a:lnTo>
                      <a:pt x="44793" y="15604"/>
                    </a:lnTo>
                    <a:cubicBezTo>
                      <a:pt x="44793" y="15604"/>
                      <a:pt x="44873" y="15505"/>
                      <a:pt x="44972" y="15505"/>
                    </a:cubicBezTo>
                    <a:lnTo>
                      <a:pt x="45130" y="15505"/>
                    </a:lnTo>
                    <a:lnTo>
                      <a:pt x="45130" y="15426"/>
                    </a:lnTo>
                    <a:lnTo>
                      <a:pt x="44972" y="15426"/>
                    </a:lnTo>
                    <a:cubicBezTo>
                      <a:pt x="45625" y="15010"/>
                      <a:pt x="46199" y="14614"/>
                      <a:pt x="46853" y="14198"/>
                    </a:cubicBezTo>
                    <a:close/>
                    <a:moveTo>
                      <a:pt x="10634" y="20377"/>
                    </a:moveTo>
                    <a:cubicBezTo>
                      <a:pt x="10634" y="20456"/>
                      <a:pt x="10555" y="20555"/>
                      <a:pt x="10555" y="20713"/>
                    </a:cubicBezTo>
                    <a:lnTo>
                      <a:pt x="10476" y="20713"/>
                    </a:lnTo>
                    <a:lnTo>
                      <a:pt x="10397" y="20793"/>
                    </a:lnTo>
                    <a:lnTo>
                      <a:pt x="10218" y="20951"/>
                    </a:lnTo>
                    <a:cubicBezTo>
                      <a:pt x="10218" y="20951"/>
                      <a:pt x="10218" y="20995"/>
                      <a:pt x="10248" y="20995"/>
                    </a:cubicBezTo>
                    <a:cubicBezTo>
                      <a:pt x="10262" y="20995"/>
                      <a:pt x="10284" y="20984"/>
                      <a:pt x="10317" y="20951"/>
                    </a:cubicBezTo>
                    <a:lnTo>
                      <a:pt x="10397" y="20872"/>
                    </a:lnTo>
                    <a:lnTo>
                      <a:pt x="10476" y="20793"/>
                    </a:lnTo>
                    <a:lnTo>
                      <a:pt x="10537" y="20793"/>
                    </a:lnTo>
                    <a:cubicBezTo>
                      <a:pt x="10475" y="21088"/>
                      <a:pt x="10469" y="21308"/>
                      <a:pt x="10397" y="21545"/>
                    </a:cubicBezTo>
                    <a:cubicBezTo>
                      <a:pt x="10318" y="21703"/>
                      <a:pt x="10219" y="21782"/>
                      <a:pt x="10140" y="21861"/>
                    </a:cubicBezTo>
                    <a:lnTo>
                      <a:pt x="10140" y="21861"/>
                    </a:lnTo>
                    <a:cubicBezTo>
                      <a:pt x="10219" y="21782"/>
                      <a:pt x="10318" y="21703"/>
                      <a:pt x="10397" y="21624"/>
                    </a:cubicBezTo>
                    <a:lnTo>
                      <a:pt x="10397" y="21624"/>
                    </a:lnTo>
                    <a:cubicBezTo>
                      <a:pt x="10317" y="21862"/>
                      <a:pt x="10218" y="22119"/>
                      <a:pt x="10218" y="22357"/>
                    </a:cubicBezTo>
                    <a:cubicBezTo>
                      <a:pt x="10218" y="22357"/>
                      <a:pt x="10218" y="22357"/>
                      <a:pt x="10218" y="22357"/>
                    </a:cubicBezTo>
                    <a:lnTo>
                      <a:pt x="10218" y="22357"/>
                    </a:lnTo>
                    <a:cubicBezTo>
                      <a:pt x="10139" y="22436"/>
                      <a:pt x="10060" y="22535"/>
                      <a:pt x="9902" y="22614"/>
                    </a:cubicBezTo>
                    <a:cubicBezTo>
                      <a:pt x="9902" y="22694"/>
                      <a:pt x="9822" y="22694"/>
                      <a:pt x="9723" y="22773"/>
                    </a:cubicBezTo>
                    <a:lnTo>
                      <a:pt x="9723" y="22852"/>
                    </a:lnTo>
                    <a:cubicBezTo>
                      <a:pt x="9723" y="22852"/>
                      <a:pt x="9822" y="22852"/>
                      <a:pt x="9822" y="22773"/>
                    </a:cubicBezTo>
                    <a:cubicBezTo>
                      <a:pt x="9902" y="22773"/>
                      <a:pt x="9902" y="22694"/>
                      <a:pt x="9981" y="22694"/>
                    </a:cubicBezTo>
                    <a:cubicBezTo>
                      <a:pt x="10060" y="22614"/>
                      <a:pt x="10139" y="22535"/>
                      <a:pt x="10218" y="22357"/>
                    </a:cubicBezTo>
                    <a:lnTo>
                      <a:pt x="10218" y="22357"/>
                    </a:lnTo>
                    <a:cubicBezTo>
                      <a:pt x="10218" y="22436"/>
                      <a:pt x="10139" y="22614"/>
                      <a:pt x="10139" y="22694"/>
                    </a:cubicBezTo>
                    <a:cubicBezTo>
                      <a:pt x="10139" y="22694"/>
                      <a:pt x="10139" y="22694"/>
                      <a:pt x="10139" y="22694"/>
                    </a:cubicBezTo>
                    <a:lnTo>
                      <a:pt x="10139" y="22694"/>
                    </a:lnTo>
                    <a:cubicBezTo>
                      <a:pt x="10139" y="22852"/>
                      <a:pt x="10060" y="22931"/>
                      <a:pt x="10060" y="23030"/>
                    </a:cubicBezTo>
                    <a:cubicBezTo>
                      <a:pt x="9902" y="23110"/>
                      <a:pt x="9723" y="23268"/>
                      <a:pt x="9644" y="23426"/>
                    </a:cubicBezTo>
                    <a:cubicBezTo>
                      <a:pt x="9406" y="23525"/>
                      <a:pt x="9228" y="23684"/>
                      <a:pt x="9070" y="23763"/>
                    </a:cubicBezTo>
                    <a:cubicBezTo>
                      <a:pt x="9070" y="23684"/>
                      <a:pt x="9149" y="23605"/>
                      <a:pt x="9149" y="23525"/>
                    </a:cubicBezTo>
                    <a:cubicBezTo>
                      <a:pt x="9486" y="23268"/>
                      <a:pt x="9822" y="23030"/>
                      <a:pt x="10139" y="22694"/>
                    </a:cubicBezTo>
                    <a:lnTo>
                      <a:pt x="10139" y="22694"/>
                    </a:lnTo>
                    <a:cubicBezTo>
                      <a:pt x="9822" y="22931"/>
                      <a:pt x="9486" y="23189"/>
                      <a:pt x="9149" y="23426"/>
                    </a:cubicBezTo>
                    <a:cubicBezTo>
                      <a:pt x="9327" y="22773"/>
                      <a:pt x="9486" y="22119"/>
                      <a:pt x="9644" y="21545"/>
                    </a:cubicBezTo>
                    <a:cubicBezTo>
                      <a:pt x="9723" y="21446"/>
                      <a:pt x="9723" y="21367"/>
                      <a:pt x="9723" y="21288"/>
                    </a:cubicBezTo>
                    <a:cubicBezTo>
                      <a:pt x="9981" y="20951"/>
                      <a:pt x="10139" y="20713"/>
                      <a:pt x="10397" y="20555"/>
                    </a:cubicBezTo>
                    <a:cubicBezTo>
                      <a:pt x="10476" y="20456"/>
                      <a:pt x="10555" y="20377"/>
                      <a:pt x="10634" y="20377"/>
                    </a:cubicBezTo>
                    <a:close/>
                    <a:moveTo>
                      <a:pt x="10634" y="20713"/>
                    </a:moveTo>
                    <a:cubicBezTo>
                      <a:pt x="10812" y="21624"/>
                      <a:pt x="11466" y="22278"/>
                      <a:pt x="11387" y="23189"/>
                    </a:cubicBezTo>
                    <a:cubicBezTo>
                      <a:pt x="11387" y="23189"/>
                      <a:pt x="11387" y="23268"/>
                      <a:pt x="11466" y="23268"/>
                    </a:cubicBezTo>
                    <a:cubicBezTo>
                      <a:pt x="11387" y="23426"/>
                      <a:pt x="11209" y="23684"/>
                      <a:pt x="11129" y="23842"/>
                    </a:cubicBezTo>
                    <a:cubicBezTo>
                      <a:pt x="11129" y="23426"/>
                      <a:pt x="11129" y="22931"/>
                      <a:pt x="10971" y="22535"/>
                    </a:cubicBezTo>
                    <a:cubicBezTo>
                      <a:pt x="10812" y="22199"/>
                      <a:pt x="10555" y="21783"/>
                      <a:pt x="10555" y="21367"/>
                    </a:cubicBezTo>
                    <a:cubicBezTo>
                      <a:pt x="10555" y="21129"/>
                      <a:pt x="10634" y="20951"/>
                      <a:pt x="10634" y="20713"/>
                    </a:cubicBezTo>
                    <a:close/>
                    <a:moveTo>
                      <a:pt x="15921" y="20555"/>
                    </a:moveTo>
                    <a:cubicBezTo>
                      <a:pt x="15842" y="21050"/>
                      <a:pt x="15921" y="21545"/>
                      <a:pt x="16001" y="21941"/>
                    </a:cubicBezTo>
                    <a:cubicBezTo>
                      <a:pt x="16080" y="22614"/>
                      <a:pt x="16080" y="23189"/>
                      <a:pt x="15763" y="23763"/>
                    </a:cubicBezTo>
                    <a:cubicBezTo>
                      <a:pt x="15763" y="23842"/>
                      <a:pt x="15664" y="23842"/>
                      <a:pt x="15664" y="23842"/>
                    </a:cubicBezTo>
                    <a:cubicBezTo>
                      <a:pt x="15842" y="23426"/>
                      <a:pt x="15664" y="22852"/>
                      <a:pt x="15585" y="22357"/>
                    </a:cubicBezTo>
                    <a:cubicBezTo>
                      <a:pt x="15506" y="21862"/>
                      <a:pt x="15585" y="21367"/>
                      <a:pt x="15763" y="20951"/>
                    </a:cubicBezTo>
                    <a:cubicBezTo>
                      <a:pt x="15763" y="20793"/>
                      <a:pt x="15842" y="20634"/>
                      <a:pt x="15921" y="20555"/>
                    </a:cubicBezTo>
                    <a:close/>
                    <a:moveTo>
                      <a:pt x="36952" y="23684"/>
                    </a:moveTo>
                    <a:cubicBezTo>
                      <a:pt x="36952" y="23763"/>
                      <a:pt x="36952" y="23763"/>
                      <a:pt x="36872" y="23842"/>
                    </a:cubicBezTo>
                    <a:cubicBezTo>
                      <a:pt x="36872" y="23763"/>
                      <a:pt x="36952" y="23763"/>
                      <a:pt x="36952" y="23684"/>
                    </a:cubicBezTo>
                    <a:close/>
                    <a:moveTo>
                      <a:pt x="10060" y="23684"/>
                    </a:moveTo>
                    <a:lnTo>
                      <a:pt x="10060" y="23842"/>
                    </a:lnTo>
                    <a:cubicBezTo>
                      <a:pt x="10060" y="23843"/>
                      <a:pt x="10061" y="23844"/>
                      <a:pt x="10061" y="23845"/>
                    </a:cubicBezTo>
                    <a:lnTo>
                      <a:pt x="10061" y="23845"/>
                    </a:lnTo>
                    <a:cubicBezTo>
                      <a:pt x="10060" y="23791"/>
                      <a:pt x="10060" y="23737"/>
                      <a:pt x="10060" y="23684"/>
                    </a:cubicBezTo>
                    <a:close/>
                    <a:moveTo>
                      <a:pt x="36793" y="23921"/>
                    </a:moveTo>
                    <a:lnTo>
                      <a:pt x="36793" y="23921"/>
                    </a:lnTo>
                    <a:cubicBezTo>
                      <a:pt x="36773" y="23932"/>
                      <a:pt x="36752" y="23944"/>
                      <a:pt x="36732" y="23955"/>
                    </a:cubicBezTo>
                    <a:lnTo>
                      <a:pt x="36732" y="23955"/>
                    </a:lnTo>
                    <a:cubicBezTo>
                      <a:pt x="36755" y="23921"/>
                      <a:pt x="36793" y="23921"/>
                      <a:pt x="36793" y="23921"/>
                    </a:cubicBezTo>
                    <a:close/>
                    <a:moveTo>
                      <a:pt x="14071" y="23942"/>
                    </a:moveTo>
                    <a:lnTo>
                      <a:pt x="14071" y="23942"/>
                    </a:lnTo>
                    <a:cubicBezTo>
                      <a:pt x="14048" y="23970"/>
                      <a:pt x="14024" y="23998"/>
                      <a:pt x="13999" y="24026"/>
                    </a:cubicBezTo>
                    <a:lnTo>
                      <a:pt x="13999" y="24026"/>
                    </a:lnTo>
                    <a:cubicBezTo>
                      <a:pt x="14007" y="24022"/>
                      <a:pt x="14014" y="24020"/>
                      <a:pt x="14020" y="24020"/>
                    </a:cubicBezTo>
                    <a:cubicBezTo>
                      <a:pt x="14037" y="23993"/>
                      <a:pt x="14054" y="23967"/>
                      <a:pt x="14071" y="23942"/>
                    </a:cubicBezTo>
                    <a:close/>
                    <a:moveTo>
                      <a:pt x="9644" y="23921"/>
                    </a:moveTo>
                    <a:cubicBezTo>
                      <a:pt x="9644" y="24020"/>
                      <a:pt x="9565" y="24020"/>
                      <a:pt x="9565" y="24020"/>
                    </a:cubicBezTo>
                    <a:cubicBezTo>
                      <a:pt x="9565" y="24020"/>
                      <a:pt x="9565" y="24100"/>
                      <a:pt x="9644" y="24100"/>
                    </a:cubicBezTo>
                    <a:lnTo>
                      <a:pt x="9644" y="24020"/>
                    </a:lnTo>
                    <a:cubicBezTo>
                      <a:pt x="9723" y="24020"/>
                      <a:pt x="9723" y="23921"/>
                      <a:pt x="9723" y="23921"/>
                    </a:cubicBezTo>
                    <a:close/>
                    <a:moveTo>
                      <a:pt x="10060" y="23110"/>
                    </a:moveTo>
                    <a:cubicBezTo>
                      <a:pt x="10060" y="23189"/>
                      <a:pt x="9981" y="23268"/>
                      <a:pt x="9981" y="23347"/>
                    </a:cubicBezTo>
                    <a:cubicBezTo>
                      <a:pt x="9822" y="23525"/>
                      <a:pt x="9644" y="23684"/>
                      <a:pt x="9406" y="23842"/>
                    </a:cubicBezTo>
                    <a:cubicBezTo>
                      <a:pt x="9327" y="23921"/>
                      <a:pt x="9149" y="24020"/>
                      <a:pt x="8991" y="24179"/>
                    </a:cubicBezTo>
                    <a:cubicBezTo>
                      <a:pt x="8991" y="24100"/>
                      <a:pt x="9070" y="23921"/>
                      <a:pt x="9070" y="23842"/>
                    </a:cubicBezTo>
                    <a:cubicBezTo>
                      <a:pt x="9406" y="23684"/>
                      <a:pt x="9723" y="23347"/>
                      <a:pt x="10060" y="23110"/>
                    </a:cubicBezTo>
                    <a:close/>
                    <a:moveTo>
                      <a:pt x="10555" y="21446"/>
                    </a:moveTo>
                    <a:cubicBezTo>
                      <a:pt x="10555" y="21783"/>
                      <a:pt x="10713" y="22119"/>
                      <a:pt x="10892" y="22436"/>
                    </a:cubicBezTo>
                    <a:cubicBezTo>
                      <a:pt x="11050" y="22931"/>
                      <a:pt x="11129" y="23426"/>
                      <a:pt x="11050" y="24020"/>
                    </a:cubicBezTo>
                    <a:cubicBezTo>
                      <a:pt x="11050" y="24100"/>
                      <a:pt x="10971" y="24179"/>
                      <a:pt x="10971" y="24179"/>
                    </a:cubicBezTo>
                    <a:lnTo>
                      <a:pt x="10971" y="23763"/>
                    </a:lnTo>
                    <a:cubicBezTo>
                      <a:pt x="10892" y="23525"/>
                      <a:pt x="10812" y="23268"/>
                      <a:pt x="10713" y="23110"/>
                    </a:cubicBezTo>
                    <a:cubicBezTo>
                      <a:pt x="10634" y="22694"/>
                      <a:pt x="10476" y="22357"/>
                      <a:pt x="10397" y="21941"/>
                    </a:cubicBezTo>
                    <a:cubicBezTo>
                      <a:pt x="10476" y="21783"/>
                      <a:pt x="10476" y="21624"/>
                      <a:pt x="10555" y="21446"/>
                    </a:cubicBezTo>
                    <a:close/>
                    <a:moveTo>
                      <a:pt x="14773" y="23605"/>
                    </a:moveTo>
                    <a:cubicBezTo>
                      <a:pt x="14773" y="23684"/>
                      <a:pt x="14674" y="23842"/>
                      <a:pt x="14674" y="23921"/>
                    </a:cubicBezTo>
                    <a:lnTo>
                      <a:pt x="14674" y="24100"/>
                    </a:lnTo>
                    <a:lnTo>
                      <a:pt x="14674" y="24258"/>
                    </a:lnTo>
                    <a:cubicBezTo>
                      <a:pt x="14773" y="24179"/>
                      <a:pt x="14773" y="24179"/>
                      <a:pt x="14773" y="24100"/>
                    </a:cubicBezTo>
                    <a:lnTo>
                      <a:pt x="14773" y="23921"/>
                    </a:lnTo>
                    <a:lnTo>
                      <a:pt x="14773" y="23605"/>
                    </a:lnTo>
                    <a:close/>
                    <a:moveTo>
                      <a:pt x="37863" y="23763"/>
                    </a:moveTo>
                    <a:cubicBezTo>
                      <a:pt x="37783" y="23842"/>
                      <a:pt x="37704" y="23921"/>
                      <a:pt x="37625" y="24020"/>
                    </a:cubicBezTo>
                    <a:cubicBezTo>
                      <a:pt x="37546" y="24100"/>
                      <a:pt x="37368" y="24179"/>
                      <a:pt x="37209" y="24258"/>
                    </a:cubicBezTo>
                    <a:lnTo>
                      <a:pt x="37209" y="24179"/>
                    </a:lnTo>
                    <a:lnTo>
                      <a:pt x="37130" y="24100"/>
                    </a:lnTo>
                    <a:cubicBezTo>
                      <a:pt x="37051" y="24020"/>
                      <a:pt x="37051" y="23921"/>
                      <a:pt x="36952" y="23921"/>
                    </a:cubicBezTo>
                    <a:cubicBezTo>
                      <a:pt x="37130" y="23842"/>
                      <a:pt x="37288" y="23842"/>
                      <a:pt x="37368" y="23842"/>
                    </a:cubicBezTo>
                    <a:lnTo>
                      <a:pt x="37288" y="23921"/>
                    </a:lnTo>
                    <a:cubicBezTo>
                      <a:pt x="37209" y="23921"/>
                      <a:pt x="37209" y="24020"/>
                      <a:pt x="37130" y="24100"/>
                    </a:cubicBezTo>
                    <a:cubicBezTo>
                      <a:pt x="37209" y="24020"/>
                      <a:pt x="37288" y="24020"/>
                      <a:pt x="37368" y="23921"/>
                    </a:cubicBezTo>
                    <a:lnTo>
                      <a:pt x="37447" y="23842"/>
                    </a:lnTo>
                    <a:lnTo>
                      <a:pt x="37546" y="23842"/>
                    </a:lnTo>
                    <a:cubicBezTo>
                      <a:pt x="37625" y="23763"/>
                      <a:pt x="37783" y="23763"/>
                      <a:pt x="37863" y="23763"/>
                    </a:cubicBezTo>
                    <a:close/>
                    <a:moveTo>
                      <a:pt x="36565" y="24052"/>
                    </a:moveTo>
                    <a:cubicBezTo>
                      <a:pt x="36419" y="24141"/>
                      <a:pt x="36279" y="24237"/>
                      <a:pt x="36149" y="24329"/>
                    </a:cubicBezTo>
                    <a:lnTo>
                      <a:pt x="36149" y="24329"/>
                    </a:lnTo>
                    <a:cubicBezTo>
                      <a:pt x="36283" y="24196"/>
                      <a:pt x="36418" y="24120"/>
                      <a:pt x="36565" y="24052"/>
                    </a:cubicBezTo>
                    <a:close/>
                    <a:moveTo>
                      <a:pt x="10061" y="23845"/>
                    </a:moveTo>
                    <a:cubicBezTo>
                      <a:pt x="10064" y="24031"/>
                      <a:pt x="10078" y="24214"/>
                      <a:pt x="10139" y="24337"/>
                    </a:cubicBezTo>
                    <a:lnTo>
                      <a:pt x="10139" y="24337"/>
                    </a:lnTo>
                    <a:cubicBezTo>
                      <a:pt x="10137" y="24203"/>
                      <a:pt x="10126" y="24058"/>
                      <a:pt x="10061" y="23845"/>
                    </a:cubicBezTo>
                    <a:close/>
                    <a:moveTo>
                      <a:pt x="30199" y="23923"/>
                    </a:moveTo>
                    <a:cubicBezTo>
                      <a:pt x="30200" y="24020"/>
                      <a:pt x="30278" y="24020"/>
                      <a:pt x="30278" y="24020"/>
                    </a:cubicBezTo>
                    <a:cubicBezTo>
                      <a:pt x="30357" y="24100"/>
                      <a:pt x="30437" y="24258"/>
                      <a:pt x="30516" y="24337"/>
                    </a:cubicBezTo>
                    <a:lnTo>
                      <a:pt x="30357" y="24179"/>
                    </a:lnTo>
                    <a:cubicBezTo>
                      <a:pt x="30279" y="24100"/>
                      <a:pt x="30200" y="24021"/>
                      <a:pt x="30199" y="23923"/>
                    </a:cubicBezTo>
                    <a:close/>
                    <a:moveTo>
                      <a:pt x="10139" y="24337"/>
                    </a:moveTo>
                    <a:cubicBezTo>
                      <a:pt x="10139" y="24363"/>
                      <a:pt x="10139" y="24390"/>
                      <a:pt x="10139" y="24416"/>
                    </a:cubicBezTo>
                    <a:lnTo>
                      <a:pt x="10139" y="24337"/>
                    </a:lnTo>
                    <a:cubicBezTo>
                      <a:pt x="10139" y="24337"/>
                      <a:pt x="10139" y="24337"/>
                      <a:pt x="10139" y="24337"/>
                    </a:cubicBezTo>
                    <a:close/>
                    <a:moveTo>
                      <a:pt x="38358" y="23684"/>
                    </a:moveTo>
                    <a:cubicBezTo>
                      <a:pt x="38120" y="23921"/>
                      <a:pt x="37942" y="24258"/>
                      <a:pt x="37546" y="24416"/>
                    </a:cubicBezTo>
                    <a:cubicBezTo>
                      <a:pt x="37447" y="24337"/>
                      <a:pt x="37368" y="24337"/>
                      <a:pt x="37288" y="24337"/>
                    </a:cubicBezTo>
                    <a:lnTo>
                      <a:pt x="37288" y="24258"/>
                    </a:lnTo>
                    <a:cubicBezTo>
                      <a:pt x="37368" y="24258"/>
                      <a:pt x="37546" y="24179"/>
                      <a:pt x="37625" y="24100"/>
                    </a:cubicBezTo>
                    <a:cubicBezTo>
                      <a:pt x="37704" y="24020"/>
                      <a:pt x="37783" y="23921"/>
                      <a:pt x="37863" y="23842"/>
                    </a:cubicBezTo>
                    <a:lnTo>
                      <a:pt x="37942" y="23763"/>
                    </a:lnTo>
                    <a:lnTo>
                      <a:pt x="38041" y="23763"/>
                    </a:lnTo>
                    <a:cubicBezTo>
                      <a:pt x="38120" y="23684"/>
                      <a:pt x="38278" y="23684"/>
                      <a:pt x="38358" y="23684"/>
                    </a:cubicBezTo>
                    <a:close/>
                    <a:moveTo>
                      <a:pt x="39843" y="24258"/>
                    </a:moveTo>
                    <a:cubicBezTo>
                      <a:pt x="39843" y="24337"/>
                      <a:pt x="39764" y="24337"/>
                      <a:pt x="39764" y="24416"/>
                    </a:cubicBezTo>
                    <a:cubicBezTo>
                      <a:pt x="39843" y="24416"/>
                      <a:pt x="39843" y="24337"/>
                      <a:pt x="39922" y="24258"/>
                    </a:cubicBezTo>
                    <a:close/>
                    <a:moveTo>
                      <a:pt x="38932" y="23605"/>
                    </a:moveTo>
                    <a:cubicBezTo>
                      <a:pt x="38774" y="23684"/>
                      <a:pt x="38694" y="23763"/>
                      <a:pt x="38536" y="23921"/>
                    </a:cubicBezTo>
                    <a:cubicBezTo>
                      <a:pt x="38358" y="24100"/>
                      <a:pt x="38120" y="24515"/>
                      <a:pt x="37863" y="24515"/>
                    </a:cubicBezTo>
                    <a:cubicBezTo>
                      <a:pt x="37783" y="24515"/>
                      <a:pt x="37704" y="24416"/>
                      <a:pt x="37625" y="24416"/>
                    </a:cubicBezTo>
                    <a:cubicBezTo>
                      <a:pt x="37783" y="24337"/>
                      <a:pt x="37942" y="24258"/>
                      <a:pt x="38041" y="24100"/>
                    </a:cubicBezTo>
                    <a:cubicBezTo>
                      <a:pt x="38199" y="23921"/>
                      <a:pt x="38278" y="23763"/>
                      <a:pt x="38536" y="23684"/>
                    </a:cubicBezTo>
                    <a:cubicBezTo>
                      <a:pt x="38694" y="23605"/>
                      <a:pt x="38774" y="23605"/>
                      <a:pt x="38932" y="23605"/>
                    </a:cubicBezTo>
                    <a:close/>
                    <a:moveTo>
                      <a:pt x="39764" y="24417"/>
                    </a:moveTo>
                    <a:lnTo>
                      <a:pt x="39764" y="24417"/>
                    </a:lnTo>
                    <a:cubicBezTo>
                      <a:pt x="39684" y="24515"/>
                      <a:pt x="39605" y="24516"/>
                      <a:pt x="39605" y="24595"/>
                    </a:cubicBezTo>
                    <a:cubicBezTo>
                      <a:pt x="39684" y="24595"/>
                      <a:pt x="39684" y="24516"/>
                      <a:pt x="39764" y="24417"/>
                    </a:cubicBezTo>
                    <a:close/>
                    <a:moveTo>
                      <a:pt x="39836" y="23572"/>
                    </a:moveTo>
                    <a:cubicBezTo>
                      <a:pt x="39757" y="23572"/>
                      <a:pt x="39661" y="23628"/>
                      <a:pt x="39605" y="23684"/>
                    </a:cubicBezTo>
                    <a:cubicBezTo>
                      <a:pt x="39348" y="23842"/>
                      <a:pt x="39189" y="24020"/>
                      <a:pt x="39031" y="24100"/>
                    </a:cubicBezTo>
                    <a:cubicBezTo>
                      <a:pt x="38774" y="24337"/>
                      <a:pt x="38536" y="24753"/>
                      <a:pt x="38199" y="24912"/>
                    </a:cubicBezTo>
                    <a:cubicBezTo>
                      <a:pt x="38536" y="24832"/>
                      <a:pt x="38694" y="24595"/>
                      <a:pt x="38853" y="24416"/>
                    </a:cubicBezTo>
                    <a:cubicBezTo>
                      <a:pt x="39031" y="24179"/>
                      <a:pt x="39189" y="24020"/>
                      <a:pt x="39427" y="23842"/>
                    </a:cubicBezTo>
                    <a:cubicBezTo>
                      <a:pt x="39526" y="23842"/>
                      <a:pt x="39605" y="23763"/>
                      <a:pt x="39684" y="23684"/>
                    </a:cubicBezTo>
                    <a:cubicBezTo>
                      <a:pt x="39764" y="23684"/>
                      <a:pt x="39843" y="23684"/>
                      <a:pt x="39922" y="23605"/>
                    </a:cubicBezTo>
                    <a:cubicBezTo>
                      <a:pt x="39899" y="23581"/>
                      <a:pt x="39869" y="23572"/>
                      <a:pt x="39836" y="23572"/>
                    </a:cubicBezTo>
                    <a:close/>
                    <a:moveTo>
                      <a:pt x="39427" y="24100"/>
                    </a:moveTo>
                    <a:cubicBezTo>
                      <a:pt x="39031" y="24416"/>
                      <a:pt x="38774" y="24832"/>
                      <a:pt x="38278" y="25011"/>
                    </a:cubicBezTo>
                    <a:cubicBezTo>
                      <a:pt x="38774" y="24912"/>
                      <a:pt x="39110" y="24416"/>
                      <a:pt x="39526" y="24179"/>
                    </a:cubicBezTo>
                    <a:cubicBezTo>
                      <a:pt x="39526" y="24100"/>
                      <a:pt x="39526" y="24100"/>
                      <a:pt x="39427" y="24100"/>
                    </a:cubicBezTo>
                    <a:close/>
                    <a:moveTo>
                      <a:pt x="9149" y="25090"/>
                    </a:moveTo>
                    <a:lnTo>
                      <a:pt x="9149" y="25090"/>
                    </a:lnTo>
                    <a:cubicBezTo>
                      <a:pt x="9149" y="25090"/>
                      <a:pt x="9149" y="25090"/>
                      <a:pt x="9149" y="25090"/>
                    </a:cubicBezTo>
                    <a:cubicBezTo>
                      <a:pt x="9149" y="25090"/>
                      <a:pt x="9149" y="25090"/>
                      <a:pt x="9149" y="25090"/>
                    </a:cubicBezTo>
                    <a:close/>
                    <a:moveTo>
                      <a:pt x="9149" y="25090"/>
                    </a:moveTo>
                    <a:lnTo>
                      <a:pt x="9149" y="25090"/>
                    </a:lnTo>
                    <a:cubicBezTo>
                      <a:pt x="9070" y="25169"/>
                      <a:pt x="8991" y="25169"/>
                      <a:pt x="8911" y="25248"/>
                    </a:cubicBezTo>
                    <a:cubicBezTo>
                      <a:pt x="9070" y="25248"/>
                      <a:pt x="9070" y="25169"/>
                      <a:pt x="9149" y="25090"/>
                    </a:cubicBezTo>
                    <a:close/>
                    <a:moveTo>
                      <a:pt x="42239" y="25090"/>
                    </a:moveTo>
                    <a:cubicBezTo>
                      <a:pt x="42160" y="25090"/>
                      <a:pt x="42081" y="25169"/>
                      <a:pt x="42081" y="25248"/>
                    </a:cubicBezTo>
                    <a:cubicBezTo>
                      <a:pt x="42160" y="25169"/>
                      <a:pt x="42239" y="25169"/>
                      <a:pt x="42239" y="25090"/>
                    </a:cubicBezTo>
                    <a:close/>
                    <a:moveTo>
                      <a:pt x="8911" y="25248"/>
                    </a:moveTo>
                    <a:cubicBezTo>
                      <a:pt x="8832" y="25248"/>
                      <a:pt x="8832" y="25248"/>
                      <a:pt x="8733" y="25327"/>
                    </a:cubicBezTo>
                    <a:cubicBezTo>
                      <a:pt x="8832" y="25327"/>
                      <a:pt x="8911" y="25327"/>
                      <a:pt x="8911" y="25248"/>
                    </a:cubicBezTo>
                    <a:close/>
                    <a:moveTo>
                      <a:pt x="41129" y="23137"/>
                    </a:moveTo>
                    <a:cubicBezTo>
                      <a:pt x="41334" y="23137"/>
                      <a:pt x="41539" y="23156"/>
                      <a:pt x="41744" y="23189"/>
                    </a:cubicBezTo>
                    <a:cubicBezTo>
                      <a:pt x="41902" y="23268"/>
                      <a:pt x="42001" y="23268"/>
                      <a:pt x="42081" y="23268"/>
                    </a:cubicBezTo>
                    <a:cubicBezTo>
                      <a:pt x="41665" y="23347"/>
                      <a:pt x="41249" y="23684"/>
                      <a:pt x="40912" y="24100"/>
                    </a:cubicBezTo>
                    <a:cubicBezTo>
                      <a:pt x="40516" y="24595"/>
                      <a:pt x="40100" y="25248"/>
                      <a:pt x="39427" y="25506"/>
                    </a:cubicBezTo>
                    <a:cubicBezTo>
                      <a:pt x="39348" y="25506"/>
                      <a:pt x="39189" y="25407"/>
                      <a:pt x="39110" y="25407"/>
                    </a:cubicBezTo>
                    <a:cubicBezTo>
                      <a:pt x="39526" y="25327"/>
                      <a:pt x="39764" y="25090"/>
                      <a:pt x="40021" y="24753"/>
                    </a:cubicBezTo>
                    <a:cubicBezTo>
                      <a:pt x="40417" y="24416"/>
                      <a:pt x="40754" y="24020"/>
                      <a:pt x="41090" y="23605"/>
                    </a:cubicBezTo>
                    <a:lnTo>
                      <a:pt x="41090" y="23605"/>
                    </a:lnTo>
                    <a:cubicBezTo>
                      <a:pt x="40754" y="23921"/>
                      <a:pt x="40417" y="24258"/>
                      <a:pt x="40100" y="24674"/>
                    </a:cubicBezTo>
                    <a:cubicBezTo>
                      <a:pt x="39764" y="25011"/>
                      <a:pt x="39427" y="25248"/>
                      <a:pt x="39031" y="25327"/>
                    </a:cubicBezTo>
                    <a:cubicBezTo>
                      <a:pt x="38853" y="25327"/>
                      <a:pt x="38774" y="25248"/>
                      <a:pt x="38615" y="25169"/>
                    </a:cubicBezTo>
                    <a:cubicBezTo>
                      <a:pt x="38853" y="25169"/>
                      <a:pt x="39031" y="25090"/>
                      <a:pt x="39189" y="24912"/>
                    </a:cubicBezTo>
                    <a:cubicBezTo>
                      <a:pt x="39348" y="24832"/>
                      <a:pt x="39526" y="24753"/>
                      <a:pt x="39605" y="24595"/>
                    </a:cubicBezTo>
                    <a:lnTo>
                      <a:pt x="39605" y="24595"/>
                    </a:lnTo>
                    <a:cubicBezTo>
                      <a:pt x="39427" y="24674"/>
                      <a:pt x="39348" y="24753"/>
                      <a:pt x="39189" y="24832"/>
                    </a:cubicBezTo>
                    <a:cubicBezTo>
                      <a:pt x="39031" y="25011"/>
                      <a:pt x="38774" y="25090"/>
                      <a:pt x="38536" y="25169"/>
                    </a:cubicBezTo>
                    <a:cubicBezTo>
                      <a:pt x="38437" y="25090"/>
                      <a:pt x="38358" y="25090"/>
                      <a:pt x="38278" y="25090"/>
                    </a:cubicBezTo>
                    <a:lnTo>
                      <a:pt x="38278" y="25011"/>
                    </a:lnTo>
                    <a:cubicBezTo>
                      <a:pt x="38278" y="25011"/>
                      <a:pt x="38278" y="24912"/>
                      <a:pt x="38199" y="24912"/>
                    </a:cubicBezTo>
                    <a:cubicBezTo>
                      <a:pt x="38120" y="24753"/>
                      <a:pt x="38041" y="24674"/>
                      <a:pt x="37863" y="24595"/>
                    </a:cubicBezTo>
                    <a:cubicBezTo>
                      <a:pt x="38120" y="24515"/>
                      <a:pt x="38278" y="24258"/>
                      <a:pt x="38437" y="24100"/>
                    </a:cubicBezTo>
                    <a:cubicBezTo>
                      <a:pt x="38536" y="24020"/>
                      <a:pt x="38694" y="23842"/>
                      <a:pt x="38853" y="23684"/>
                    </a:cubicBezTo>
                    <a:cubicBezTo>
                      <a:pt x="38932" y="23605"/>
                      <a:pt x="39031" y="23605"/>
                      <a:pt x="39189" y="23525"/>
                    </a:cubicBezTo>
                    <a:cubicBezTo>
                      <a:pt x="39427" y="23525"/>
                      <a:pt x="39764" y="23426"/>
                      <a:pt x="40100" y="23347"/>
                    </a:cubicBezTo>
                    <a:cubicBezTo>
                      <a:pt x="40100" y="23268"/>
                      <a:pt x="40179" y="23268"/>
                      <a:pt x="40259" y="23268"/>
                    </a:cubicBezTo>
                    <a:cubicBezTo>
                      <a:pt x="40549" y="23175"/>
                      <a:pt x="40839" y="23137"/>
                      <a:pt x="41129" y="23137"/>
                    </a:cubicBezTo>
                    <a:close/>
                    <a:moveTo>
                      <a:pt x="38437" y="25169"/>
                    </a:moveTo>
                    <a:cubicBezTo>
                      <a:pt x="38536" y="25248"/>
                      <a:pt x="38536" y="25248"/>
                      <a:pt x="38615" y="25248"/>
                    </a:cubicBezTo>
                    <a:cubicBezTo>
                      <a:pt x="38615" y="25327"/>
                      <a:pt x="38694" y="25407"/>
                      <a:pt x="38694" y="25506"/>
                    </a:cubicBezTo>
                    <a:lnTo>
                      <a:pt x="38694" y="25327"/>
                    </a:lnTo>
                    <a:lnTo>
                      <a:pt x="38774" y="25327"/>
                    </a:lnTo>
                    <a:cubicBezTo>
                      <a:pt x="38774" y="25407"/>
                      <a:pt x="38853" y="25407"/>
                      <a:pt x="38853" y="25407"/>
                    </a:cubicBezTo>
                    <a:lnTo>
                      <a:pt x="38853" y="25327"/>
                    </a:lnTo>
                    <a:cubicBezTo>
                      <a:pt x="39031" y="25407"/>
                      <a:pt x="39189" y="25506"/>
                      <a:pt x="39348" y="25585"/>
                    </a:cubicBezTo>
                    <a:lnTo>
                      <a:pt x="39269" y="25585"/>
                    </a:lnTo>
                    <a:cubicBezTo>
                      <a:pt x="39189" y="25585"/>
                      <a:pt x="39110" y="25585"/>
                      <a:pt x="39031" y="25664"/>
                    </a:cubicBezTo>
                    <a:lnTo>
                      <a:pt x="38932" y="25664"/>
                    </a:lnTo>
                    <a:lnTo>
                      <a:pt x="38932" y="25585"/>
                    </a:lnTo>
                    <a:cubicBezTo>
                      <a:pt x="38932" y="25506"/>
                      <a:pt x="38932" y="25506"/>
                      <a:pt x="38853" y="25506"/>
                    </a:cubicBezTo>
                    <a:lnTo>
                      <a:pt x="38853" y="25585"/>
                    </a:lnTo>
                    <a:cubicBezTo>
                      <a:pt x="38853" y="25585"/>
                      <a:pt x="38853" y="25664"/>
                      <a:pt x="38932" y="25664"/>
                    </a:cubicBezTo>
                    <a:lnTo>
                      <a:pt x="38774" y="25664"/>
                    </a:lnTo>
                    <a:cubicBezTo>
                      <a:pt x="38774" y="25585"/>
                      <a:pt x="38774" y="25585"/>
                      <a:pt x="38694" y="25506"/>
                    </a:cubicBezTo>
                    <a:lnTo>
                      <a:pt x="38694" y="25664"/>
                    </a:lnTo>
                    <a:cubicBezTo>
                      <a:pt x="38536" y="25506"/>
                      <a:pt x="38437" y="25327"/>
                      <a:pt x="38358" y="25169"/>
                    </a:cubicBezTo>
                    <a:close/>
                    <a:moveTo>
                      <a:pt x="41823" y="24179"/>
                    </a:moveTo>
                    <a:cubicBezTo>
                      <a:pt x="41506" y="24337"/>
                      <a:pt x="41328" y="24753"/>
                      <a:pt x="41090" y="25011"/>
                    </a:cubicBezTo>
                    <a:cubicBezTo>
                      <a:pt x="40833" y="25327"/>
                      <a:pt x="40516" y="25585"/>
                      <a:pt x="40100" y="25664"/>
                    </a:cubicBezTo>
                    <a:cubicBezTo>
                      <a:pt x="40516" y="25585"/>
                      <a:pt x="40754" y="25407"/>
                      <a:pt x="41011" y="25169"/>
                    </a:cubicBezTo>
                    <a:cubicBezTo>
                      <a:pt x="41328" y="24832"/>
                      <a:pt x="41506" y="24515"/>
                      <a:pt x="41902" y="24258"/>
                    </a:cubicBezTo>
                    <a:cubicBezTo>
                      <a:pt x="41902" y="24258"/>
                      <a:pt x="41902" y="24179"/>
                      <a:pt x="41823" y="24179"/>
                    </a:cubicBezTo>
                    <a:close/>
                    <a:moveTo>
                      <a:pt x="10397" y="22040"/>
                    </a:moveTo>
                    <a:cubicBezTo>
                      <a:pt x="10397" y="22357"/>
                      <a:pt x="10555" y="22694"/>
                      <a:pt x="10634" y="22931"/>
                    </a:cubicBezTo>
                    <a:cubicBezTo>
                      <a:pt x="10713" y="23189"/>
                      <a:pt x="10892" y="23426"/>
                      <a:pt x="10892" y="23684"/>
                    </a:cubicBezTo>
                    <a:lnTo>
                      <a:pt x="10892" y="24337"/>
                    </a:lnTo>
                    <a:cubicBezTo>
                      <a:pt x="10812" y="24416"/>
                      <a:pt x="10812" y="24595"/>
                      <a:pt x="10713" y="24674"/>
                    </a:cubicBezTo>
                    <a:lnTo>
                      <a:pt x="10713" y="24416"/>
                    </a:lnTo>
                    <a:lnTo>
                      <a:pt x="10713" y="24020"/>
                    </a:lnTo>
                    <a:lnTo>
                      <a:pt x="10634" y="24020"/>
                    </a:lnTo>
                    <a:lnTo>
                      <a:pt x="10634" y="24416"/>
                    </a:lnTo>
                    <a:lnTo>
                      <a:pt x="10634" y="24674"/>
                    </a:lnTo>
                    <a:lnTo>
                      <a:pt x="10634" y="24753"/>
                    </a:lnTo>
                    <a:cubicBezTo>
                      <a:pt x="10476" y="25011"/>
                      <a:pt x="10317" y="25169"/>
                      <a:pt x="10218" y="25327"/>
                    </a:cubicBezTo>
                    <a:cubicBezTo>
                      <a:pt x="10218" y="25090"/>
                      <a:pt x="10218" y="24753"/>
                      <a:pt x="10139" y="24416"/>
                    </a:cubicBezTo>
                    <a:lnTo>
                      <a:pt x="10139" y="25407"/>
                    </a:lnTo>
                    <a:cubicBezTo>
                      <a:pt x="10060" y="25585"/>
                      <a:pt x="9981" y="25664"/>
                      <a:pt x="9902" y="25743"/>
                    </a:cubicBezTo>
                    <a:cubicBezTo>
                      <a:pt x="9902" y="25248"/>
                      <a:pt x="9902" y="24753"/>
                      <a:pt x="9822" y="24337"/>
                    </a:cubicBezTo>
                    <a:cubicBezTo>
                      <a:pt x="9902" y="24100"/>
                      <a:pt x="9981" y="23921"/>
                      <a:pt x="10060" y="23684"/>
                    </a:cubicBezTo>
                    <a:lnTo>
                      <a:pt x="10060" y="23605"/>
                    </a:lnTo>
                    <a:cubicBezTo>
                      <a:pt x="10139" y="23268"/>
                      <a:pt x="10218" y="22931"/>
                      <a:pt x="10317" y="22614"/>
                    </a:cubicBezTo>
                    <a:lnTo>
                      <a:pt x="10317" y="22535"/>
                    </a:lnTo>
                    <a:cubicBezTo>
                      <a:pt x="10317" y="22357"/>
                      <a:pt x="10317" y="22278"/>
                      <a:pt x="10397" y="22199"/>
                    </a:cubicBezTo>
                    <a:lnTo>
                      <a:pt x="10397" y="22040"/>
                    </a:lnTo>
                    <a:close/>
                    <a:moveTo>
                      <a:pt x="29783" y="23684"/>
                    </a:moveTo>
                    <a:cubicBezTo>
                      <a:pt x="29862" y="23763"/>
                      <a:pt x="29942" y="23763"/>
                      <a:pt x="30021" y="23842"/>
                    </a:cubicBezTo>
                    <a:cubicBezTo>
                      <a:pt x="30120" y="23921"/>
                      <a:pt x="30199" y="24100"/>
                      <a:pt x="30278" y="24179"/>
                    </a:cubicBezTo>
                    <a:lnTo>
                      <a:pt x="30516" y="24515"/>
                    </a:lnTo>
                    <a:lnTo>
                      <a:pt x="30615" y="24595"/>
                    </a:lnTo>
                    <a:cubicBezTo>
                      <a:pt x="30615" y="24674"/>
                      <a:pt x="30694" y="24753"/>
                      <a:pt x="30694" y="24832"/>
                    </a:cubicBezTo>
                    <a:cubicBezTo>
                      <a:pt x="30694" y="24912"/>
                      <a:pt x="30773" y="25011"/>
                      <a:pt x="30853" y="25169"/>
                    </a:cubicBezTo>
                    <a:cubicBezTo>
                      <a:pt x="30773" y="25090"/>
                      <a:pt x="30615" y="24912"/>
                      <a:pt x="30516" y="24832"/>
                    </a:cubicBezTo>
                    <a:lnTo>
                      <a:pt x="30516" y="24832"/>
                    </a:lnTo>
                    <a:cubicBezTo>
                      <a:pt x="30615" y="25011"/>
                      <a:pt x="30694" y="25090"/>
                      <a:pt x="30853" y="25248"/>
                    </a:cubicBezTo>
                    <a:cubicBezTo>
                      <a:pt x="30853" y="25248"/>
                      <a:pt x="30932" y="25327"/>
                      <a:pt x="30932" y="25407"/>
                    </a:cubicBezTo>
                    <a:cubicBezTo>
                      <a:pt x="31011" y="25506"/>
                      <a:pt x="31110" y="25664"/>
                      <a:pt x="31268" y="25743"/>
                    </a:cubicBezTo>
                    <a:cubicBezTo>
                      <a:pt x="31189" y="25743"/>
                      <a:pt x="31110" y="25664"/>
                      <a:pt x="31110" y="25664"/>
                    </a:cubicBezTo>
                    <a:cubicBezTo>
                      <a:pt x="30932" y="25585"/>
                      <a:pt x="30853" y="25407"/>
                      <a:pt x="30694" y="25327"/>
                    </a:cubicBezTo>
                    <a:cubicBezTo>
                      <a:pt x="30615" y="25169"/>
                      <a:pt x="30516" y="25090"/>
                      <a:pt x="30357" y="24912"/>
                    </a:cubicBezTo>
                    <a:cubicBezTo>
                      <a:pt x="30305" y="24807"/>
                      <a:pt x="30252" y="24736"/>
                      <a:pt x="30200" y="24678"/>
                    </a:cubicBezTo>
                    <a:lnTo>
                      <a:pt x="30200" y="24678"/>
                    </a:lnTo>
                    <a:cubicBezTo>
                      <a:pt x="30280" y="25012"/>
                      <a:pt x="30517" y="25170"/>
                      <a:pt x="30694" y="25407"/>
                    </a:cubicBezTo>
                    <a:cubicBezTo>
                      <a:pt x="30810" y="25536"/>
                      <a:pt x="30977" y="25698"/>
                      <a:pt x="31152" y="25806"/>
                    </a:cubicBezTo>
                    <a:lnTo>
                      <a:pt x="31152" y="25806"/>
                    </a:lnTo>
                    <a:cubicBezTo>
                      <a:pt x="30999" y="25743"/>
                      <a:pt x="30926" y="25738"/>
                      <a:pt x="30853" y="25664"/>
                    </a:cubicBezTo>
                    <a:cubicBezTo>
                      <a:pt x="30694" y="25506"/>
                      <a:pt x="30615" y="25407"/>
                      <a:pt x="30516" y="25327"/>
                    </a:cubicBezTo>
                    <a:cubicBezTo>
                      <a:pt x="30437" y="25327"/>
                      <a:pt x="30357" y="25248"/>
                      <a:pt x="30357" y="25248"/>
                    </a:cubicBezTo>
                    <a:cubicBezTo>
                      <a:pt x="30357" y="25169"/>
                      <a:pt x="30278" y="25169"/>
                      <a:pt x="30278" y="25169"/>
                    </a:cubicBezTo>
                    <a:cubicBezTo>
                      <a:pt x="30200" y="25012"/>
                      <a:pt x="30199" y="24835"/>
                      <a:pt x="30199" y="24677"/>
                    </a:cubicBezTo>
                    <a:lnTo>
                      <a:pt x="30199" y="24677"/>
                    </a:lnTo>
                    <a:cubicBezTo>
                      <a:pt x="30199" y="24677"/>
                      <a:pt x="30200" y="24678"/>
                      <a:pt x="30200" y="24678"/>
                    </a:cubicBezTo>
                    <a:lnTo>
                      <a:pt x="30200" y="24678"/>
                    </a:lnTo>
                    <a:cubicBezTo>
                      <a:pt x="30200" y="24677"/>
                      <a:pt x="30199" y="24675"/>
                      <a:pt x="30199" y="24674"/>
                    </a:cubicBezTo>
                    <a:lnTo>
                      <a:pt x="30199" y="24674"/>
                    </a:lnTo>
                    <a:cubicBezTo>
                      <a:pt x="30199" y="24675"/>
                      <a:pt x="30199" y="24676"/>
                      <a:pt x="30199" y="24677"/>
                    </a:cubicBezTo>
                    <a:lnTo>
                      <a:pt x="30199" y="24677"/>
                    </a:lnTo>
                    <a:cubicBezTo>
                      <a:pt x="30173" y="24648"/>
                      <a:pt x="30146" y="24621"/>
                      <a:pt x="30120" y="24595"/>
                    </a:cubicBezTo>
                    <a:cubicBezTo>
                      <a:pt x="30120" y="24416"/>
                      <a:pt x="30021" y="24337"/>
                      <a:pt x="30021" y="24179"/>
                    </a:cubicBezTo>
                    <a:lnTo>
                      <a:pt x="30021" y="24179"/>
                    </a:lnTo>
                    <a:cubicBezTo>
                      <a:pt x="30199" y="24416"/>
                      <a:pt x="30357" y="24674"/>
                      <a:pt x="30516" y="24832"/>
                    </a:cubicBezTo>
                    <a:cubicBezTo>
                      <a:pt x="30357" y="24595"/>
                      <a:pt x="30199" y="24337"/>
                      <a:pt x="30021" y="24100"/>
                    </a:cubicBezTo>
                    <a:cubicBezTo>
                      <a:pt x="29942" y="23921"/>
                      <a:pt x="29862" y="23763"/>
                      <a:pt x="29783" y="23684"/>
                    </a:cubicBezTo>
                    <a:close/>
                    <a:moveTo>
                      <a:pt x="42239" y="23347"/>
                    </a:moveTo>
                    <a:cubicBezTo>
                      <a:pt x="42576" y="23426"/>
                      <a:pt x="42892" y="23525"/>
                      <a:pt x="43229" y="23684"/>
                    </a:cubicBezTo>
                    <a:cubicBezTo>
                      <a:pt x="43071" y="23763"/>
                      <a:pt x="42991" y="23763"/>
                      <a:pt x="42813" y="23842"/>
                    </a:cubicBezTo>
                    <a:cubicBezTo>
                      <a:pt x="42576" y="24020"/>
                      <a:pt x="42397" y="24179"/>
                      <a:pt x="42160" y="24416"/>
                    </a:cubicBezTo>
                    <a:lnTo>
                      <a:pt x="41407" y="25169"/>
                    </a:lnTo>
                    <a:cubicBezTo>
                      <a:pt x="41328" y="25327"/>
                      <a:pt x="41170" y="25407"/>
                      <a:pt x="41011" y="25585"/>
                    </a:cubicBezTo>
                    <a:cubicBezTo>
                      <a:pt x="40833" y="25664"/>
                      <a:pt x="40675" y="25743"/>
                      <a:pt x="40516" y="25822"/>
                    </a:cubicBezTo>
                    <a:cubicBezTo>
                      <a:pt x="40516" y="25743"/>
                      <a:pt x="40417" y="25743"/>
                      <a:pt x="40417" y="25743"/>
                    </a:cubicBezTo>
                    <a:lnTo>
                      <a:pt x="40259" y="25743"/>
                    </a:lnTo>
                    <a:cubicBezTo>
                      <a:pt x="40259" y="25743"/>
                      <a:pt x="40179" y="25743"/>
                      <a:pt x="40100" y="25664"/>
                    </a:cubicBezTo>
                    <a:cubicBezTo>
                      <a:pt x="39922" y="25664"/>
                      <a:pt x="39843" y="25664"/>
                      <a:pt x="39764" y="25585"/>
                    </a:cubicBezTo>
                    <a:cubicBezTo>
                      <a:pt x="40179" y="25506"/>
                      <a:pt x="40516" y="25248"/>
                      <a:pt x="40675" y="24912"/>
                    </a:cubicBezTo>
                    <a:cubicBezTo>
                      <a:pt x="41011" y="24515"/>
                      <a:pt x="41328" y="23921"/>
                      <a:pt x="41823" y="23684"/>
                    </a:cubicBezTo>
                    <a:lnTo>
                      <a:pt x="41823" y="23684"/>
                    </a:lnTo>
                    <a:cubicBezTo>
                      <a:pt x="40912" y="24020"/>
                      <a:pt x="40754" y="25407"/>
                      <a:pt x="39684" y="25585"/>
                    </a:cubicBezTo>
                    <a:cubicBezTo>
                      <a:pt x="39684" y="25585"/>
                      <a:pt x="39605" y="25585"/>
                      <a:pt x="39526" y="25506"/>
                    </a:cubicBezTo>
                    <a:cubicBezTo>
                      <a:pt x="40100" y="25327"/>
                      <a:pt x="40417" y="24753"/>
                      <a:pt x="40754" y="24337"/>
                    </a:cubicBezTo>
                    <a:cubicBezTo>
                      <a:pt x="41170" y="23921"/>
                      <a:pt x="41665" y="23347"/>
                      <a:pt x="42239" y="23347"/>
                    </a:cubicBezTo>
                    <a:close/>
                    <a:moveTo>
                      <a:pt x="30357" y="25327"/>
                    </a:moveTo>
                    <a:cubicBezTo>
                      <a:pt x="30437" y="25407"/>
                      <a:pt x="30615" y="25506"/>
                      <a:pt x="30694" y="25585"/>
                    </a:cubicBezTo>
                    <a:cubicBezTo>
                      <a:pt x="30853" y="25743"/>
                      <a:pt x="30932" y="25822"/>
                      <a:pt x="31110" y="25902"/>
                    </a:cubicBezTo>
                    <a:cubicBezTo>
                      <a:pt x="31189" y="25902"/>
                      <a:pt x="31268" y="26001"/>
                      <a:pt x="31348" y="26001"/>
                    </a:cubicBezTo>
                    <a:cubicBezTo>
                      <a:pt x="31189" y="26001"/>
                      <a:pt x="31110" y="25902"/>
                      <a:pt x="31011" y="25902"/>
                    </a:cubicBezTo>
                    <a:cubicBezTo>
                      <a:pt x="30694" y="25822"/>
                      <a:pt x="30516" y="25585"/>
                      <a:pt x="30357" y="25327"/>
                    </a:cubicBezTo>
                    <a:close/>
                    <a:moveTo>
                      <a:pt x="31204" y="25837"/>
                    </a:moveTo>
                    <a:lnTo>
                      <a:pt x="31204" y="25837"/>
                    </a:lnTo>
                    <a:cubicBezTo>
                      <a:pt x="31252" y="25864"/>
                      <a:pt x="31300" y="25886"/>
                      <a:pt x="31348" y="25902"/>
                    </a:cubicBezTo>
                    <a:cubicBezTo>
                      <a:pt x="31427" y="25902"/>
                      <a:pt x="31427" y="25902"/>
                      <a:pt x="31427" y="26001"/>
                    </a:cubicBezTo>
                    <a:lnTo>
                      <a:pt x="31348" y="25902"/>
                    </a:lnTo>
                    <a:cubicBezTo>
                      <a:pt x="31274" y="25902"/>
                      <a:pt x="31269" y="25902"/>
                      <a:pt x="31204" y="25837"/>
                    </a:cubicBezTo>
                    <a:close/>
                    <a:moveTo>
                      <a:pt x="9822" y="24416"/>
                    </a:moveTo>
                    <a:cubicBezTo>
                      <a:pt x="9902" y="24832"/>
                      <a:pt x="9902" y="25327"/>
                      <a:pt x="9822" y="25822"/>
                    </a:cubicBezTo>
                    <a:cubicBezTo>
                      <a:pt x="9723" y="25902"/>
                      <a:pt x="9723" y="26001"/>
                      <a:pt x="9644" y="26080"/>
                    </a:cubicBezTo>
                    <a:cubicBezTo>
                      <a:pt x="9644" y="25743"/>
                      <a:pt x="9644" y="25407"/>
                      <a:pt x="9565" y="25090"/>
                    </a:cubicBezTo>
                    <a:cubicBezTo>
                      <a:pt x="9644" y="24832"/>
                      <a:pt x="9723" y="24674"/>
                      <a:pt x="9822" y="24416"/>
                    </a:cubicBezTo>
                    <a:close/>
                    <a:moveTo>
                      <a:pt x="15571" y="21269"/>
                    </a:moveTo>
                    <a:lnTo>
                      <a:pt x="15571" y="21269"/>
                    </a:lnTo>
                    <a:cubicBezTo>
                      <a:pt x="15506" y="21583"/>
                      <a:pt x="15506" y="21882"/>
                      <a:pt x="15506" y="22199"/>
                    </a:cubicBezTo>
                    <a:cubicBezTo>
                      <a:pt x="15585" y="22535"/>
                      <a:pt x="15664" y="22852"/>
                      <a:pt x="15664" y="23189"/>
                    </a:cubicBezTo>
                    <a:cubicBezTo>
                      <a:pt x="15664" y="23426"/>
                      <a:pt x="15664" y="23684"/>
                      <a:pt x="15585" y="24020"/>
                    </a:cubicBezTo>
                    <a:cubicBezTo>
                      <a:pt x="15506" y="24020"/>
                      <a:pt x="15506" y="24100"/>
                      <a:pt x="15426" y="24100"/>
                    </a:cubicBezTo>
                    <a:cubicBezTo>
                      <a:pt x="15426" y="24020"/>
                      <a:pt x="15506" y="23921"/>
                      <a:pt x="15506" y="23842"/>
                    </a:cubicBezTo>
                    <a:cubicBezTo>
                      <a:pt x="15506" y="23605"/>
                      <a:pt x="15506" y="23268"/>
                      <a:pt x="15426" y="23030"/>
                    </a:cubicBezTo>
                    <a:lnTo>
                      <a:pt x="15426" y="23605"/>
                    </a:lnTo>
                    <a:lnTo>
                      <a:pt x="15426" y="24020"/>
                    </a:lnTo>
                    <a:cubicBezTo>
                      <a:pt x="15426" y="24100"/>
                      <a:pt x="15347" y="24100"/>
                      <a:pt x="15347" y="24179"/>
                    </a:cubicBezTo>
                    <a:cubicBezTo>
                      <a:pt x="15169" y="24337"/>
                      <a:pt x="15090" y="24416"/>
                      <a:pt x="14931" y="24595"/>
                    </a:cubicBezTo>
                    <a:cubicBezTo>
                      <a:pt x="14852" y="24674"/>
                      <a:pt x="14773" y="24753"/>
                      <a:pt x="14674" y="24832"/>
                    </a:cubicBezTo>
                    <a:cubicBezTo>
                      <a:pt x="14773" y="24674"/>
                      <a:pt x="14773" y="24595"/>
                      <a:pt x="14852" y="24416"/>
                    </a:cubicBezTo>
                    <a:cubicBezTo>
                      <a:pt x="14931" y="24179"/>
                      <a:pt x="14931" y="23921"/>
                      <a:pt x="14931" y="23684"/>
                    </a:cubicBezTo>
                    <a:lnTo>
                      <a:pt x="14931" y="23525"/>
                    </a:lnTo>
                    <a:cubicBezTo>
                      <a:pt x="14931" y="23842"/>
                      <a:pt x="14852" y="24100"/>
                      <a:pt x="14773" y="24337"/>
                    </a:cubicBezTo>
                    <a:cubicBezTo>
                      <a:pt x="14773" y="24416"/>
                      <a:pt x="14773" y="24595"/>
                      <a:pt x="14674" y="24674"/>
                    </a:cubicBezTo>
                    <a:cubicBezTo>
                      <a:pt x="14595" y="24753"/>
                      <a:pt x="14516" y="24912"/>
                      <a:pt x="14436" y="25011"/>
                    </a:cubicBezTo>
                    <a:cubicBezTo>
                      <a:pt x="14020" y="25407"/>
                      <a:pt x="13525" y="25822"/>
                      <a:pt x="13110" y="26159"/>
                    </a:cubicBezTo>
                    <a:cubicBezTo>
                      <a:pt x="13446" y="25585"/>
                      <a:pt x="13783" y="24912"/>
                      <a:pt x="14100" y="24337"/>
                    </a:cubicBezTo>
                    <a:lnTo>
                      <a:pt x="14100" y="24337"/>
                    </a:lnTo>
                    <a:cubicBezTo>
                      <a:pt x="14100" y="24515"/>
                      <a:pt x="14100" y="24753"/>
                      <a:pt x="14020" y="25011"/>
                    </a:cubicBezTo>
                    <a:lnTo>
                      <a:pt x="14100" y="25011"/>
                    </a:lnTo>
                    <a:cubicBezTo>
                      <a:pt x="14100" y="24753"/>
                      <a:pt x="14179" y="24515"/>
                      <a:pt x="14179" y="24258"/>
                    </a:cubicBezTo>
                    <a:cubicBezTo>
                      <a:pt x="14179" y="24179"/>
                      <a:pt x="14179" y="24179"/>
                      <a:pt x="14278" y="24100"/>
                    </a:cubicBezTo>
                    <a:cubicBezTo>
                      <a:pt x="14436" y="23763"/>
                      <a:pt x="14595" y="23347"/>
                      <a:pt x="14773" y="23030"/>
                    </a:cubicBezTo>
                    <a:lnTo>
                      <a:pt x="14773" y="23605"/>
                    </a:lnTo>
                    <a:cubicBezTo>
                      <a:pt x="14773" y="23347"/>
                      <a:pt x="14852" y="23189"/>
                      <a:pt x="14773" y="22931"/>
                    </a:cubicBezTo>
                    <a:cubicBezTo>
                      <a:pt x="14738" y="22950"/>
                      <a:pt x="14705" y="22968"/>
                      <a:pt x="14671" y="22986"/>
                    </a:cubicBezTo>
                    <a:lnTo>
                      <a:pt x="14671" y="22986"/>
                    </a:lnTo>
                    <a:cubicBezTo>
                      <a:pt x="14658" y="23141"/>
                      <a:pt x="14587" y="23276"/>
                      <a:pt x="14516" y="23347"/>
                    </a:cubicBezTo>
                    <a:cubicBezTo>
                      <a:pt x="14374" y="23578"/>
                      <a:pt x="14216" y="23729"/>
                      <a:pt x="14071" y="23942"/>
                    </a:cubicBezTo>
                    <a:lnTo>
                      <a:pt x="14071" y="23942"/>
                    </a:lnTo>
                    <a:cubicBezTo>
                      <a:pt x="14210" y="23779"/>
                      <a:pt x="14328" y="23634"/>
                      <a:pt x="14436" y="23525"/>
                    </a:cubicBezTo>
                    <a:lnTo>
                      <a:pt x="14436" y="23525"/>
                    </a:lnTo>
                    <a:cubicBezTo>
                      <a:pt x="14020" y="24416"/>
                      <a:pt x="13525" y="25327"/>
                      <a:pt x="13030" y="26159"/>
                    </a:cubicBezTo>
                    <a:cubicBezTo>
                      <a:pt x="13189" y="25664"/>
                      <a:pt x="13367" y="25169"/>
                      <a:pt x="13525" y="24595"/>
                    </a:cubicBezTo>
                    <a:cubicBezTo>
                      <a:pt x="13684" y="24416"/>
                      <a:pt x="13783" y="24337"/>
                      <a:pt x="13862" y="24179"/>
                    </a:cubicBezTo>
                    <a:cubicBezTo>
                      <a:pt x="13910" y="24127"/>
                      <a:pt x="13956" y="24076"/>
                      <a:pt x="13999" y="24026"/>
                    </a:cubicBezTo>
                    <a:lnTo>
                      <a:pt x="13999" y="24026"/>
                    </a:lnTo>
                    <a:cubicBezTo>
                      <a:pt x="13902" y="24069"/>
                      <a:pt x="13672" y="24351"/>
                      <a:pt x="13525" y="24515"/>
                    </a:cubicBezTo>
                    <a:cubicBezTo>
                      <a:pt x="13605" y="24337"/>
                      <a:pt x="13605" y="24258"/>
                      <a:pt x="13684" y="24100"/>
                    </a:cubicBezTo>
                    <a:lnTo>
                      <a:pt x="13684" y="24020"/>
                    </a:lnTo>
                    <a:cubicBezTo>
                      <a:pt x="13783" y="23842"/>
                      <a:pt x="13862" y="23763"/>
                      <a:pt x="14020" y="23605"/>
                    </a:cubicBezTo>
                    <a:cubicBezTo>
                      <a:pt x="14126" y="23432"/>
                      <a:pt x="14277" y="23269"/>
                      <a:pt x="14436" y="23126"/>
                    </a:cubicBezTo>
                    <a:lnTo>
                      <a:pt x="14436" y="23126"/>
                    </a:lnTo>
                    <a:cubicBezTo>
                      <a:pt x="14252" y="23248"/>
                      <a:pt x="14093" y="23390"/>
                      <a:pt x="13941" y="23605"/>
                    </a:cubicBezTo>
                    <a:cubicBezTo>
                      <a:pt x="13889" y="23656"/>
                      <a:pt x="13838" y="23708"/>
                      <a:pt x="13780" y="23782"/>
                    </a:cubicBezTo>
                    <a:lnTo>
                      <a:pt x="13780" y="23782"/>
                    </a:lnTo>
                    <a:cubicBezTo>
                      <a:pt x="13783" y="23770"/>
                      <a:pt x="13783" y="23763"/>
                      <a:pt x="13783" y="23763"/>
                    </a:cubicBezTo>
                    <a:cubicBezTo>
                      <a:pt x="13783" y="23684"/>
                      <a:pt x="13862" y="23605"/>
                      <a:pt x="13941" y="23525"/>
                    </a:cubicBezTo>
                    <a:cubicBezTo>
                      <a:pt x="14020" y="23347"/>
                      <a:pt x="14179" y="23268"/>
                      <a:pt x="14278" y="23110"/>
                    </a:cubicBezTo>
                    <a:cubicBezTo>
                      <a:pt x="14515" y="22931"/>
                      <a:pt x="14773" y="22694"/>
                      <a:pt x="14931" y="22535"/>
                    </a:cubicBezTo>
                    <a:lnTo>
                      <a:pt x="14931" y="22535"/>
                    </a:lnTo>
                    <a:cubicBezTo>
                      <a:pt x="14852" y="22615"/>
                      <a:pt x="14852" y="22773"/>
                      <a:pt x="14773" y="22931"/>
                    </a:cubicBezTo>
                    <a:cubicBezTo>
                      <a:pt x="14852" y="22852"/>
                      <a:pt x="14852" y="22773"/>
                      <a:pt x="14931" y="22694"/>
                    </a:cubicBezTo>
                    <a:lnTo>
                      <a:pt x="14931" y="22694"/>
                    </a:lnTo>
                    <a:cubicBezTo>
                      <a:pt x="14852" y="23030"/>
                      <a:pt x="14931" y="23268"/>
                      <a:pt x="14931" y="23525"/>
                    </a:cubicBezTo>
                    <a:lnTo>
                      <a:pt x="14931" y="22931"/>
                    </a:lnTo>
                    <a:lnTo>
                      <a:pt x="14931" y="22614"/>
                    </a:lnTo>
                    <a:cubicBezTo>
                      <a:pt x="15090" y="22278"/>
                      <a:pt x="15169" y="22040"/>
                      <a:pt x="15347" y="21783"/>
                    </a:cubicBezTo>
                    <a:lnTo>
                      <a:pt x="15347" y="21783"/>
                    </a:lnTo>
                    <a:cubicBezTo>
                      <a:pt x="15269" y="22114"/>
                      <a:pt x="15345" y="22426"/>
                      <a:pt x="15423" y="22757"/>
                    </a:cubicBezTo>
                    <a:lnTo>
                      <a:pt x="15423" y="22757"/>
                    </a:lnTo>
                    <a:cubicBezTo>
                      <a:pt x="15416" y="22598"/>
                      <a:pt x="15398" y="22442"/>
                      <a:pt x="15347" y="22278"/>
                    </a:cubicBezTo>
                    <a:cubicBezTo>
                      <a:pt x="15347" y="22040"/>
                      <a:pt x="15347" y="21783"/>
                      <a:pt x="15426" y="21545"/>
                    </a:cubicBezTo>
                    <a:cubicBezTo>
                      <a:pt x="15486" y="21411"/>
                      <a:pt x="15545" y="21333"/>
                      <a:pt x="15571" y="21269"/>
                    </a:cubicBezTo>
                    <a:close/>
                    <a:moveTo>
                      <a:pt x="43308" y="23763"/>
                    </a:moveTo>
                    <a:cubicBezTo>
                      <a:pt x="43724" y="23921"/>
                      <a:pt x="44061" y="24179"/>
                      <a:pt x="44477" y="24416"/>
                    </a:cubicBezTo>
                    <a:cubicBezTo>
                      <a:pt x="45209" y="25011"/>
                      <a:pt x="46041" y="25506"/>
                      <a:pt x="46774" y="26080"/>
                    </a:cubicBezTo>
                    <a:cubicBezTo>
                      <a:pt x="46199" y="26080"/>
                      <a:pt x="45625" y="26159"/>
                      <a:pt x="44972" y="26159"/>
                    </a:cubicBezTo>
                    <a:lnTo>
                      <a:pt x="44635" y="26159"/>
                    </a:lnTo>
                    <a:cubicBezTo>
                      <a:pt x="44714" y="26080"/>
                      <a:pt x="44873" y="26001"/>
                      <a:pt x="44972" y="26001"/>
                    </a:cubicBezTo>
                    <a:cubicBezTo>
                      <a:pt x="45051" y="26001"/>
                      <a:pt x="45130" y="25902"/>
                      <a:pt x="45209" y="25902"/>
                    </a:cubicBezTo>
                    <a:lnTo>
                      <a:pt x="45368" y="25902"/>
                    </a:lnTo>
                    <a:lnTo>
                      <a:pt x="45368" y="25822"/>
                    </a:lnTo>
                    <a:lnTo>
                      <a:pt x="45289" y="25822"/>
                    </a:lnTo>
                    <a:cubicBezTo>
                      <a:pt x="45209" y="25822"/>
                      <a:pt x="45209" y="25822"/>
                      <a:pt x="45130" y="25902"/>
                    </a:cubicBezTo>
                    <a:lnTo>
                      <a:pt x="44972" y="25902"/>
                    </a:lnTo>
                    <a:cubicBezTo>
                      <a:pt x="44793" y="26001"/>
                      <a:pt x="44714" y="26080"/>
                      <a:pt x="44635" y="26159"/>
                    </a:cubicBezTo>
                    <a:lnTo>
                      <a:pt x="44061" y="26159"/>
                    </a:lnTo>
                    <a:cubicBezTo>
                      <a:pt x="44477" y="26001"/>
                      <a:pt x="44873" y="25585"/>
                      <a:pt x="45368" y="25585"/>
                    </a:cubicBezTo>
                    <a:lnTo>
                      <a:pt x="45368" y="25585"/>
                    </a:lnTo>
                    <a:cubicBezTo>
                      <a:pt x="44793" y="25585"/>
                      <a:pt x="44378" y="26080"/>
                      <a:pt x="43883" y="26159"/>
                    </a:cubicBezTo>
                    <a:lnTo>
                      <a:pt x="43071" y="26159"/>
                    </a:lnTo>
                    <a:cubicBezTo>
                      <a:pt x="43229" y="26080"/>
                      <a:pt x="43486" y="25902"/>
                      <a:pt x="43645" y="25822"/>
                    </a:cubicBezTo>
                    <a:cubicBezTo>
                      <a:pt x="43803" y="25664"/>
                      <a:pt x="43883" y="25585"/>
                      <a:pt x="44061" y="25506"/>
                    </a:cubicBezTo>
                    <a:cubicBezTo>
                      <a:pt x="44298" y="25407"/>
                      <a:pt x="44477" y="25327"/>
                      <a:pt x="44635" y="25248"/>
                    </a:cubicBezTo>
                    <a:cubicBezTo>
                      <a:pt x="44714" y="25169"/>
                      <a:pt x="44635" y="25169"/>
                      <a:pt x="44635" y="25169"/>
                    </a:cubicBezTo>
                    <a:cubicBezTo>
                      <a:pt x="44298" y="25248"/>
                      <a:pt x="43982" y="25506"/>
                      <a:pt x="43724" y="25664"/>
                    </a:cubicBezTo>
                    <a:cubicBezTo>
                      <a:pt x="43486" y="25822"/>
                      <a:pt x="43229" y="26080"/>
                      <a:pt x="42991" y="26080"/>
                    </a:cubicBezTo>
                    <a:lnTo>
                      <a:pt x="42576" y="26080"/>
                    </a:lnTo>
                    <a:cubicBezTo>
                      <a:pt x="42892" y="26001"/>
                      <a:pt x="43150" y="25822"/>
                      <a:pt x="43387" y="25585"/>
                    </a:cubicBezTo>
                    <a:cubicBezTo>
                      <a:pt x="43566" y="25506"/>
                      <a:pt x="43724" y="25327"/>
                      <a:pt x="43982" y="25169"/>
                    </a:cubicBezTo>
                    <a:cubicBezTo>
                      <a:pt x="44140" y="25011"/>
                      <a:pt x="44378" y="24912"/>
                      <a:pt x="44635" y="24912"/>
                    </a:cubicBezTo>
                    <a:lnTo>
                      <a:pt x="44635" y="24832"/>
                    </a:lnTo>
                    <a:cubicBezTo>
                      <a:pt x="44219" y="24832"/>
                      <a:pt x="43803" y="25169"/>
                      <a:pt x="43566" y="25407"/>
                    </a:cubicBezTo>
                    <a:cubicBezTo>
                      <a:pt x="43229" y="25664"/>
                      <a:pt x="42892" y="26001"/>
                      <a:pt x="42496" y="26080"/>
                    </a:cubicBezTo>
                    <a:lnTo>
                      <a:pt x="42160" y="26080"/>
                    </a:lnTo>
                    <a:cubicBezTo>
                      <a:pt x="42496" y="25902"/>
                      <a:pt x="42813" y="25822"/>
                      <a:pt x="43150" y="25585"/>
                    </a:cubicBezTo>
                    <a:cubicBezTo>
                      <a:pt x="43308" y="25506"/>
                      <a:pt x="43387" y="25327"/>
                      <a:pt x="43566" y="25169"/>
                    </a:cubicBezTo>
                    <a:cubicBezTo>
                      <a:pt x="43724" y="25011"/>
                      <a:pt x="43883" y="24832"/>
                      <a:pt x="44140" y="24753"/>
                    </a:cubicBezTo>
                    <a:cubicBezTo>
                      <a:pt x="44219" y="24753"/>
                      <a:pt x="44219" y="24674"/>
                      <a:pt x="44140" y="24674"/>
                    </a:cubicBezTo>
                    <a:cubicBezTo>
                      <a:pt x="43724" y="24753"/>
                      <a:pt x="43486" y="25169"/>
                      <a:pt x="43229" y="25407"/>
                    </a:cubicBezTo>
                    <a:cubicBezTo>
                      <a:pt x="42813" y="25743"/>
                      <a:pt x="42496" y="25902"/>
                      <a:pt x="42081" y="26080"/>
                    </a:cubicBezTo>
                    <a:cubicBezTo>
                      <a:pt x="41823" y="26001"/>
                      <a:pt x="41585" y="26001"/>
                      <a:pt x="41328" y="25902"/>
                    </a:cubicBezTo>
                    <a:cubicBezTo>
                      <a:pt x="41407" y="25902"/>
                      <a:pt x="41585" y="25822"/>
                      <a:pt x="41665" y="25743"/>
                    </a:cubicBezTo>
                    <a:cubicBezTo>
                      <a:pt x="41744" y="25585"/>
                      <a:pt x="41823" y="25506"/>
                      <a:pt x="42001" y="25407"/>
                    </a:cubicBezTo>
                    <a:cubicBezTo>
                      <a:pt x="42001" y="25327"/>
                      <a:pt x="42081" y="25327"/>
                      <a:pt x="42081" y="25248"/>
                    </a:cubicBezTo>
                    <a:cubicBezTo>
                      <a:pt x="42001" y="25248"/>
                      <a:pt x="42001" y="25327"/>
                      <a:pt x="41902" y="25327"/>
                    </a:cubicBezTo>
                    <a:cubicBezTo>
                      <a:pt x="41823" y="25407"/>
                      <a:pt x="41744" y="25506"/>
                      <a:pt x="41665" y="25664"/>
                    </a:cubicBezTo>
                    <a:cubicBezTo>
                      <a:pt x="41506" y="25743"/>
                      <a:pt x="41328" y="25902"/>
                      <a:pt x="41170" y="25902"/>
                    </a:cubicBezTo>
                    <a:lnTo>
                      <a:pt x="41011" y="25902"/>
                    </a:lnTo>
                    <a:cubicBezTo>
                      <a:pt x="41249" y="25822"/>
                      <a:pt x="41585" y="25585"/>
                      <a:pt x="41744" y="25407"/>
                    </a:cubicBezTo>
                    <a:cubicBezTo>
                      <a:pt x="41902" y="25248"/>
                      <a:pt x="42081" y="25090"/>
                      <a:pt x="42239" y="24912"/>
                    </a:cubicBezTo>
                    <a:cubicBezTo>
                      <a:pt x="42318" y="24753"/>
                      <a:pt x="42397" y="24674"/>
                      <a:pt x="42576" y="24595"/>
                    </a:cubicBezTo>
                    <a:cubicBezTo>
                      <a:pt x="42655" y="24515"/>
                      <a:pt x="42734" y="24416"/>
                      <a:pt x="42813" y="24337"/>
                    </a:cubicBezTo>
                    <a:lnTo>
                      <a:pt x="42813" y="24337"/>
                    </a:lnTo>
                    <a:cubicBezTo>
                      <a:pt x="42655" y="24416"/>
                      <a:pt x="42496" y="24595"/>
                      <a:pt x="42318" y="24753"/>
                    </a:cubicBezTo>
                    <a:cubicBezTo>
                      <a:pt x="42160" y="24912"/>
                      <a:pt x="42001" y="25090"/>
                      <a:pt x="41823" y="25248"/>
                    </a:cubicBezTo>
                    <a:cubicBezTo>
                      <a:pt x="41585" y="25506"/>
                      <a:pt x="41249" y="25743"/>
                      <a:pt x="40912" y="25822"/>
                    </a:cubicBezTo>
                    <a:lnTo>
                      <a:pt x="40595" y="25822"/>
                    </a:lnTo>
                    <a:cubicBezTo>
                      <a:pt x="40912" y="25743"/>
                      <a:pt x="41170" y="25585"/>
                      <a:pt x="41328" y="25407"/>
                    </a:cubicBezTo>
                    <a:cubicBezTo>
                      <a:pt x="41585" y="25169"/>
                      <a:pt x="41744" y="24912"/>
                      <a:pt x="42001" y="24674"/>
                    </a:cubicBezTo>
                    <a:cubicBezTo>
                      <a:pt x="42239" y="24416"/>
                      <a:pt x="42496" y="24179"/>
                      <a:pt x="42734" y="24020"/>
                    </a:cubicBezTo>
                    <a:cubicBezTo>
                      <a:pt x="42813" y="23921"/>
                      <a:pt x="42991" y="23842"/>
                      <a:pt x="43071" y="23763"/>
                    </a:cubicBezTo>
                    <a:close/>
                    <a:moveTo>
                      <a:pt x="32114" y="26177"/>
                    </a:moveTo>
                    <a:lnTo>
                      <a:pt x="32114" y="26177"/>
                    </a:lnTo>
                    <a:cubicBezTo>
                      <a:pt x="32183" y="26227"/>
                      <a:pt x="32258" y="26274"/>
                      <a:pt x="32338" y="26318"/>
                    </a:cubicBezTo>
                    <a:lnTo>
                      <a:pt x="32338" y="26397"/>
                    </a:lnTo>
                    <a:cubicBezTo>
                      <a:pt x="32338" y="26318"/>
                      <a:pt x="32338" y="26318"/>
                      <a:pt x="32259" y="26318"/>
                    </a:cubicBezTo>
                    <a:cubicBezTo>
                      <a:pt x="32212" y="26271"/>
                      <a:pt x="32165" y="26224"/>
                      <a:pt x="32114" y="26177"/>
                    </a:cubicBezTo>
                    <a:close/>
                    <a:moveTo>
                      <a:pt x="32496" y="26397"/>
                    </a:moveTo>
                    <a:cubicBezTo>
                      <a:pt x="32531" y="26432"/>
                      <a:pt x="32574" y="26465"/>
                      <a:pt x="32618" y="26496"/>
                    </a:cubicBezTo>
                    <a:lnTo>
                      <a:pt x="32595" y="26496"/>
                    </a:lnTo>
                    <a:lnTo>
                      <a:pt x="32496" y="26397"/>
                    </a:lnTo>
                    <a:close/>
                    <a:moveTo>
                      <a:pt x="32179" y="26496"/>
                    </a:moveTo>
                    <a:lnTo>
                      <a:pt x="32259" y="26575"/>
                    </a:lnTo>
                    <a:lnTo>
                      <a:pt x="31843" y="26575"/>
                    </a:lnTo>
                    <a:cubicBezTo>
                      <a:pt x="32001" y="26575"/>
                      <a:pt x="32100" y="26575"/>
                      <a:pt x="32179" y="26496"/>
                    </a:cubicBezTo>
                    <a:close/>
                    <a:moveTo>
                      <a:pt x="32496" y="26496"/>
                    </a:moveTo>
                    <a:lnTo>
                      <a:pt x="32496" y="26575"/>
                    </a:lnTo>
                    <a:cubicBezTo>
                      <a:pt x="32496" y="26496"/>
                      <a:pt x="32496" y="26496"/>
                      <a:pt x="32417" y="26496"/>
                    </a:cubicBezTo>
                    <a:close/>
                    <a:moveTo>
                      <a:pt x="36952" y="24100"/>
                    </a:moveTo>
                    <a:cubicBezTo>
                      <a:pt x="36952" y="24100"/>
                      <a:pt x="36952" y="24179"/>
                      <a:pt x="37051" y="24179"/>
                    </a:cubicBezTo>
                    <a:cubicBezTo>
                      <a:pt x="37051" y="24179"/>
                      <a:pt x="37051" y="24258"/>
                      <a:pt x="37130" y="24258"/>
                    </a:cubicBezTo>
                    <a:lnTo>
                      <a:pt x="37130" y="24337"/>
                    </a:lnTo>
                    <a:cubicBezTo>
                      <a:pt x="36872" y="24416"/>
                      <a:pt x="36635" y="24515"/>
                      <a:pt x="36377" y="24674"/>
                    </a:cubicBezTo>
                    <a:cubicBezTo>
                      <a:pt x="36635" y="24515"/>
                      <a:pt x="36793" y="24258"/>
                      <a:pt x="36952" y="24100"/>
                    </a:cubicBezTo>
                    <a:lnTo>
                      <a:pt x="36952" y="24100"/>
                    </a:lnTo>
                    <a:cubicBezTo>
                      <a:pt x="35962" y="24912"/>
                      <a:pt x="35070" y="25822"/>
                      <a:pt x="33981" y="26575"/>
                    </a:cubicBezTo>
                    <a:cubicBezTo>
                      <a:pt x="34318" y="26159"/>
                      <a:pt x="34734" y="25743"/>
                      <a:pt x="35150" y="25407"/>
                    </a:cubicBezTo>
                    <a:cubicBezTo>
                      <a:pt x="35724" y="24912"/>
                      <a:pt x="36298" y="24515"/>
                      <a:pt x="36952" y="24100"/>
                    </a:cubicBezTo>
                    <a:lnTo>
                      <a:pt x="36952" y="24100"/>
                    </a:lnTo>
                    <a:cubicBezTo>
                      <a:pt x="36952" y="24100"/>
                      <a:pt x="36952" y="24100"/>
                      <a:pt x="36952" y="24100"/>
                    </a:cubicBezTo>
                    <a:close/>
                    <a:moveTo>
                      <a:pt x="42959" y="26553"/>
                    </a:moveTo>
                    <a:cubicBezTo>
                      <a:pt x="42972" y="26564"/>
                      <a:pt x="42985" y="26576"/>
                      <a:pt x="42998" y="26588"/>
                    </a:cubicBezTo>
                    <a:lnTo>
                      <a:pt x="42998" y="26588"/>
                    </a:lnTo>
                    <a:cubicBezTo>
                      <a:pt x="42996" y="26584"/>
                      <a:pt x="42994" y="26579"/>
                      <a:pt x="42991" y="26575"/>
                    </a:cubicBezTo>
                    <a:cubicBezTo>
                      <a:pt x="42981" y="26567"/>
                      <a:pt x="42970" y="26560"/>
                      <a:pt x="42959" y="26553"/>
                    </a:cubicBezTo>
                    <a:close/>
                    <a:moveTo>
                      <a:pt x="32338" y="26575"/>
                    </a:moveTo>
                    <a:lnTo>
                      <a:pt x="32338" y="26654"/>
                    </a:lnTo>
                    <a:lnTo>
                      <a:pt x="32259" y="26654"/>
                    </a:lnTo>
                    <a:cubicBezTo>
                      <a:pt x="32338" y="26654"/>
                      <a:pt x="32338" y="26654"/>
                      <a:pt x="32338" y="26575"/>
                    </a:cubicBezTo>
                    <a:close/>
                    <a:moveTo>
                      <a:pt x="32674" y="26535"/>
                    </a:moveTo>
                    <a:lnTo>
                      <a:pt x="32674" y="26535"/>
                    </a:lnTo>
                    <a:cubicBezTo>
                      <a:pt x="32735" y="26576"/>
                      <a:pt x="32794" y="26615"/>
                      <a:pt x="32833" y="26654"/>
                    </a:cubicBezTo>
                    <a:cubicBezTo>
                      <a:pt x="32754" y="26654"/>
                      <a:pt x="32674" y="26575"/>
                      <a:pt x="32674" y="26575"/>
                    </a:cubicBezTo>
                    <a:lnTo>
                      <a:pt x="32674" y="26535"/>
                    </a:lnTo>
                    <a:close/>
                    <a:moveTo>
                      <a:pt x="36872" y="24020"/>
                    </a:moveTo>
                    <a:cubicBezTo>
                      <a:pt x="35724" y="24753"/>
                      <a:pt x="34655" y="25664"/>
                      <a:pt x="33744" y="26654"/>
                    </a:cubicBezTo>
                    <a:lnTo>
                      <a:pt x="33664" y="26733"/>
                    </a:lnTo>
                    <a:cubicBezTo>
                      <a:pt x="33744" y="26575"/>
                      <a:pt x="33823" y="26496"/>
                      <a:pt x="33823" y="26397"/>
                    </a:cubicBezTo>
                    <a:cubicBezTo>
                      <a:pt x="33981" y="26238"/>
                      <a:pt x="34080" y="26159"/>
                      <a:pt x="34160" y="26001"/>
                    </a:cubicBezTo>
                    <a:lnTo>
                      <a:pt x="34160" y="26001"/>
                    </a:lnTo>
                    <a:cubicBezTo>
                      <a:pt x="34017" y="26064"/>
                      <a:pt x="33938" y="26178"/>
                      <a:pt x="33830" y="26303"/>
                    </a:cubicBezTo>
                    <a:lnTo>
                      <a:pt x="33830" y="26303"/>
                    </a:lnTo>
                    <a:cubicBezTo>
                      <a:pt x="34323" y="25332"/>
                      <a:pt x="35293" y="24839"/>
                      <a:pt x="36116" y="24351"/>
                    </a:cubicBezTo>
                    <a:lnTo>
                      <a:pt x="36116" y="24351"/>
                    </a:lnTo>
                    <a:cubicBezTo>
                      <a:pt x="36034" y="24409"/>
                      <a:pt x="35956" y="24465"/>
                      <a:pt x="35882" y="24515"/>
                    </a:cubicBezTo>
                    <a:cubicBezTo>
                      <a:pt x="35466" y="24753"/>
                      <a:pt x="35229" y="24912"/>
                      <a:pt x="34892" y="25169"/>
                    </a:cubicBezTo>
                    <a:cubicBezTo>
                      <a:pt x="34655" y="25407"/>
                      <a:pt x="34318" y="25664"/>
                      <a:pt x="34160" y="26001"/>
                    </a:cubicBezTo>
                    <a:cubicBezTo>
                      <a:pt x="34397" y="25743"/>
                      <a:pt x="34655" y="25407"/>
                      <a:pt x="34971" y="25248"/>
                    </a:cubicBezTo>
                    <a:cubicBezTo>
                      <a:pt x="35229" y="25011"/>
                      <a:pt x="35566" y="24753"/>
                      <a:pt x="35882" y="24595"/>
                    </a:cubicBezTo>
                    <a:cubicBezTo>
                      <a:pt x="36219" y="24337"/>
                      <a:pt x="36556" y="24179"/>
                      <a:pt x="36793" y="24020"/>
                    </a:cubicBezTo>
                    <a:close/>
                    <a:moveTo>
                      <a:pt x="46952" y="26159"/>
                    </a:moveTo>
                    <a:cubicBezTo>
                      <a:pt x="46952" y="26159"/>
                      <a:pt x="46952" y="26238"/>
                      <a:pt x="47031" y="26238"/>
                    </a:cubicBezTo>
                    <a:cubicBezTo>
                      <a:pt x="46615" y="26318"/>
                      <a:pt x="46279" y="26397"/>
                      <a:pt x="45863" y="26575"/>
                    </a:cubicBezTo>
                    <a:cubicBezTo>
                      <a:pt x="45784" y="26654"/>
                      <a:pt x="45704" y="26654"/>
                      <a:pt x="45625" y="26733"/>
                    </a:cubicBezTo>
                    <a:cubicBezTo>
                      <a:pt x="45576" y="26748"/>
                      <a:pt x="45525" y="26755"/>
                      <a:pt x="45473" y="26755"/>
                    </a:cubicBezTo>
                    <a:cubicBezTo>
                      <a:pt x="45252" y="26755"/>
                      <a:pt x="45017" y="26639"/>
                      <a:pt x="44873" y="26575"/>
                    </a:cubicBezTo>
                    <a:cubicBezTo>
                      <a:pt x="44714" y="26397"/>
                      <a:pt x="44556" y="26318"/>
                      <a:pt x="44378" y="26238"/>
                    </a:cubicBezTo>
                    <a:cubicBezTo>
                      <a:pt x="45209" y="26238"/>
                      <a:pt x="46120" y="26238"/>
                      <a:pt x="46952" y="26159"/>
                    </a:cubicBezTo>
                    <a:close/>
                    <a:moveTo>
                      <a:pt x="35882" y="25090"/>
                    </a:moveTo>
                    <a:cubicBezTo>
                      <a:pt x="35566" y="25506"/>
                      <a:pt x="35229" y="25902"/>
                      <a:pt x="34734" y="26238"/>
                    </a:cubicBezTo>
                    <a:cubicBezTo>
                      <a:pt x="34408" y="26488"/>
                      <a:pt x="34100" y="26719"/>
                      <a:pt x="33703" y="26805"/>
                    </a:cubicBezTo>
                    <a:lnTo>
                      <a:pt x="33703" y="26805"/>
                    </a:lnTo>
                    <a:cubicBezTo>
                      <a:pt x="33747" y="26785"/>
                      <a:pt x="33759" y="26733"/>
                      <a:pt x="33823" y="26733"/>
                    </a:cubicBezTo>
                    <a:cubicBezTo>
                      <a:pt x="34575" y="26238"/>
                      <a:pt x="35229" y="25743"/>
                      <a:pt x="35882" y="25090"/>
                    </a:cubicBezTo>
                    <a:close/>
                    <a:moveTo>
                      <a:pt x="31763" y="26813"/>
                    </a:moveTo>
                    <a:cubicBezTo>
                      <a:pt x="31684" y="26892"/>
                      <a:pt x="31605" y="26892"/>
                      <a:pt x="31605" y="26892"/>
                    </a:cubicBezTo>
                    <a:cubicBezTo>
                      <a:pt x="31605" y="26892"/>
                      <a:pt x="31684" y="26892"/>
                      <a:pt x="31684" y="26813"/>
                    </a:cubicBezTo>
                    <a:close/>
                    <a:moveTo>
                      <a:pt x="31757" y="16434"/>
                    </a:moveTo>
                    <a:cubicBezTo>
                      <a:pt x="31874" y="16434"/>
                      <a:pt x="31990" y="16453"/>
                      <a:pt x="32100" y="16495"/>
                    </a:cubicBezTo>
                    <a:cubicBezTo>
                      <a:pt x="32496" y="16753"/>
                      <a:pt x="32754" y="17090"/>
                      <a:pt x="32912" y="17486"/>
                    </a:cubicBezTo>
                    <a:lnTo>
                      <a:pt x="32991" y="17486"/>
                    </a:lnTo>
                    <a:lnTo>
                      <a:pt x="32991" y="17585"/>
                    </a:lnTo>
                    <a:cubicBezTo>
                      <a:pt x="33090" y="17743"/>
                      <a:pt x="33249" y="17822"/>
                      <a:pt x="33407" y="17822"/>
                    </a:cubicBezTo>
                    <a:cubicBezTo>
                      <a:pt x="33466" y="17849"/>
                      <a:pt x="33532" y="17857"/>
                      <a:pt x="33600" y="17857"/>
                    </a:cubicBezTo>
                    <a:cubicBezTo>
                      <a:pt x="33735" y="17857"/>
                      <a:pt x="33876" y="17822"/>
                      <a:pt x="33981" y="17822"/>
                    </a:cubicBezTo>
                    <a:cubicBezTo>
                      <a:pt x="34107" y="17766"/>
                      <a:pt x="34263" y="17710"/>
                      <a:pt x="34434" y="17710"/>
                    </a:cubicBezTo>
                    <a:cubicBezTo>
                      <a:pt x="34505" y="17710"/>
                      <a:pt x="34579" y="17720"/>
                      <a:pt x="34655" y="17743"/>
                    </a:cubicBezTo>
                    <a:cubicBezTo>
                      <a:pt x="34892" y="17743"/>
                      <a:pt x="35070" y="17822"/>
                      <a:pt x="35308" y="17901"/>
                    </a:cubicBezTo>
                    <a:cubicBezTo>
                      <a:pt x="35724" y="18238"/>
                      <a:pt x="35882" y="18733"/>
                      <a:pt x="35962" y="19228"/>
                    </a:cubicBezTo>
                    <a:lnTo>
                      <a:pt x="35962" y="20060"/>
                    </a:lnTo>
                    <a:cubicBezTo>
                      <a:pt x="35962" y="20298"/>
                      <a:pt x="36061" y="20456"/>
                      <a:pt x="36298" y="20555"/>
                    </a:cubicBezTo>
                    <a:cubicBezTo>
                      <a:pt x="36556" y="20555"/>
                      <a:pt x="36714" y="20555"/>
                      <a:pt x="36952" y="20713"/>
                    </a:cubicBezTo>
                    <a:cubicBezTo>
                      <a:pt x="37130" y="20793"/>
                      <a:pt x="37209" y="21050"/>
                      <a:pt x="37368" y="21208"/>
                    </a:cubicBezTo>
                    <a:cubicBezTo>
                      <a:pt x="37546" y="21704"/>
                      <a:pt x="37546" y="22199"/>
                      <a:pt x="37447" y="22694"/>
                    </a:cubicBezTo>
                    <a:cubicBezTo>
                      <a:pt x="37288" y="23268"/>
                      <a:pt x="36872" y="23684"/>
                      <a:pt x="36377" y="24020"/>
                    </a:cubicBezTo>
                    <a:cubicBezTo>
                      <a:pt x="35962" y="24258"/>
                      <a:pt x="35466" y="24515"/>
                      <a:pt x="35070" y="24832"/>
                    </a:cubicBezTo>
                    <a:cubicBezTo>
                      <a:pt x="34318" y="25327"/>
                      <a:pt x="33664" y="26001"/>
                      <a:pt x="33486" y="26892"/>
                    </a:cubicBezTo>
                    <a:lnTo>
                      <a:pt x="33328" y="26892"/>
                    </a:lnTo>
                    <a:cubicBezTo>
                      <a:pt x="33407" y="26813"/>
                      <a:pt x="33407" y="26733"/>
                      <a:pt x="33407" y="26654"/>
                    </a:cubicBezTo>
                    <a:cubicBezTo>
                      <a:pt x="33486" y="26496"/>
                      <a:pt x="33585" y="26318"/>
                      <a:pt x="33664" y="26159"/>
                    </a:cubicBezTo>
                    <a:cubicBezTo>
                      <a:pt x="33823" y="25822"/>
                      <a:pt x="33981" y="25585"/>
                      <a:pt x="34160" y="25327"/>
                    </a:cubicBezTo>
                    <a:cubicBezTo>
                      <a:pt x="34655" y="24753"/>
                      <a:pt x="35150" y="24337"/>
                      <a:pt x="35803" y="23921"/>
                    </a:cubicBezTo>
                    <a:lnTo>
                      <a:pt x="35803" y="23921"/>
                    </a:lnTo>
                    <a:cubicBezTo>
                      <a:pt x="35150" y="24258"/>
                      <a:pt x="34575" y="24674"/>
                      <a:pt x="34160" y="25248"/>
                    </a:cubicBezTo>
                    <a:cubicBezTo>
                      <a:pt x="33902" y="25506"/>
                      <a:pt x="33744" y="25822"/>
                      <a:pt x="33585" y="26159"/>
                    </a:cubicBezTo>
                    <a:cubicBezTo>
                      <a:pt x="33519" y="26265"/>
                      <a:pt x="33462" y="26335"/>
                      <a:pt x="33408" y="26423"/>
                    </a:cubicBezTo>
                    <a:lnTo>
                      <a:pt x="33408" y="26423"/>
                    </a:lnTo>
                    <a:cubicBezTo>
                      <a:pt x="33411" y="26331"/>
                      <a:pt x="33425" y="26221"/>
                      <a:pt x="33486" y="26159"/>
                    </a:cubicBezTo>
                    <a:cubicBezTo>
                      <a:pt x="33486" y="25902"/>
                      <a:pt x="33585" y="25664"/>
                      <a:pt x="33744" y="25506"/>
                    </a:cubicBezTo>
                    <a:cubicBezTo>
                      <a:pt x="33902" y="25011"/>
                      <a:pt x="34239" y="24595"/>
                      <a:pt x="34476" y="24179"/>
                    </a:cubicBezTo>
                    <a:lnTo>
                      <a:pt x="34476" y="24179"/>
                    </a:lnTo>
                    <a:cubicBezTo>
                      <a:pt x="34160" y="24595"/>
                      <a:pt x="33902" y="25011"/>
                      <a:pt x="33664" y="25506"/>
                    </a:cubicBezTo>
                    <a:cubicBezTo>
                      <a:pt x="33585" y="25743"/>
                      <a:pt x="33407" y="26001"/>
                      <a:pt x="33407" y="26238"/>
                    </a:cubicBezTo>
                    <a:cubicBezTo>
                      <a:pt x="33328" y="26318"/>
                      <a:pt x="33328" y="26397"/>
                      <a:pt x="33328" y="26575"/>
                    </a:cubicBezTo>
                    <a:lnTo>
                      <a:pt x="33328" y="26397"/>
                    </a:lnTo>
                    <a:lnTo>
                      <a:pt x="33328" y="25902"/>
                    </a:lnTo>
                    <a:cubicBezTo>
                      <a:pt x="33407" y="25585"/>
                      <a:pt x="33486" y="25248"/>
                      <a:pt x="33585" y="24912"/>
                    </a:cubicBezTo>
                    <a:cubicBezTo>
                      <a:pt x="33664" y="24674"/>
                      <a:pt x="33823" y="24337"/>
                      <a:pt x="33981" y="24020"/>
                    </a:cubicBezTo>
                    <a:cubicBezTo>
                      <a:pt x="34080" y="23842"/>
                      <a:pt x="34160" y="23684"/>
                      <a:pt x="34239" y="23605"/>
                    </a:cubicBezTo>
                    <a:cubicBezTo>
                      <a:pt x="34318" y="23525"/>
                      <a:pt x="34397" y="23426"/>
                      <a:pt x="34476" y="23347"/>
                    </a:cubicBezTo>
                    <a:cubicBezTo>
                      <a:pt x="34476" y="23268"/>
                      <a:pt x="34575" y="23268"/>
                      <a:pt x="34655" y="23189"/>
                    </a:cubicBezTo>
                    <a:cubicBezTo>
                      <a:pt x="34476" y="23189"/>
                      <a:pt x="34318" y="23347"/>
                      <a:pt x="34239" y="23525"/>
                    </a:cubicBezTo>
                    <a:cubicBezTo>
                      <a:pt x="34160" y="23605"/>
                      <a:pt x="33981" y="23763"/>
                      <a:pt x="33902" y="23921"/>
                    </a:cubicBezTo>
                    <a:cubicBezTo>
                      <a:pt x="33744" y="24258"/>
                      <a:pt x="33585" y="24674"/>
                      <a:pt x="33486" y="25011"/>
                    </a:cubicBezTo>
                    <a:cubicBezTo>
                      <a:pt x="33407" y="25327"/>
                      <a:pt x="33328" y="25743"/>
                      <a:pt x="33249" y="26080"/>
                    </a:cubicBezTo>
                    <a:lnTo>
                      <a:pt x="33249" y="26496"/>
                    </a:lnTo>
                    <a:cubicBezTo>
                      <a:pt x="33249" y="26238"/>
                      <a:pt x="33169" y="26001"/>
                      <a:pt x="33249" y="25743"/>
                    </a:cubicBezTo>
                    <a:cubicBezTo>
                      <a:pt x="33249" y="24258"/>
                      <a:pt x="33981" y="22773"/>
                      <a:pt x="35150" y="21783"/>
                    </a:cubicBezTo>
                    <a:cubicBezTo>
                      <a:pt x="35150" y="21783"/>
                      <a:pt x="35150" y="21748"/>
                      <a:pt x="35126" y="21748"/>
                    </a:cubicBezTo>
                    <a:cubicBezTo>
                      <a:pt x="35114" y="21748"/>
                      <a:pt x="35097" y="21756"/>
                      <a:pt x="35070" y="21783"/>
                    </a:cubicBezTo>
                    <a:cubicBezTo>
                      <a:pt x="34734" y="22040"/>
                      <a:pt x="34476" y="22357"/>
                      <a:pt x="34239" y="22694"/>
                    </a:cubicBezTo>
                    <a:cubicBezTo>
                      <a:pt x="33407" y="23842"/>
                      <a:pt x="32991" y="25327"/>
                      <a:pt x="33169" y="26733"/>
                    </a:cubicBezTo>
                    <a:cubicBezTo>
                      <a:pt x="33090" y="26318"/>
                      <a:pt x="32991" y="25822"/>
                      <a:pt x="33090" y="25407"/>
                    </a:cubicBezTo>
                    <a:cubicBezTo>
                      <a:pt x="33090" y="23605"/>
                      <a:pt x="33981" y="21941"/>
                      <a:pt x="35466" y="20872"/>
                    </a:cubicBezTo>
                    <a:lnTo>
                      <a:pt x="35387" y="20872"/>
                    </a:lnTo>
                    <a:cubicBezTo>
                      <a:pt x="34971" y="21129"/>
                      <a:pt x="34655" y="21545"/>
                      <a:pt x="34318" y="21862"/>
                    </a:cubicBezTo>
                    <a:cubicBezTo>
                      <a:pt x="33744" y="22614"/>
                      <a:pt x="33328" y="23426"/>
                      <a:pt x="33169" y="24258"/>
                    </a:cubicBezTo>
                    <a:cubicBezTo>
                      <a:pt x="32991" y="24674"/>
                      <a:pt x="32991" y="25169"/>
                      <a:pt x="32991" y="25585"/>
                    </a:cubicBezTo>
                    <a:cubicBezTo>
                      <a:pt x="32991" y="26001"/>
                      <a:pt x="32991" y="26397"/>
                      <a:pt x="33169" y="26733"/>
                    </a:cubicBezTo>
                    <a:cubicBezTo>
                      <a:pt x="33090" y="26733"/>
                      <a:pt x="33090" y="26733"/>
                      <a:pt x="33090" y="26654"/>
                    </a:cubicBezTo>
                    <a:cubicBezTo>
                      <a:pt x="32912" y="26238"/>
                      <a:pt x="32912" y="25743"/>
                      <a:pt x="32833" y="25327"/>
                    </a:cubicBezTo>
                    <a:cubicBezTo>
                      <a:pt x="32833" y="24416"/>
                      <a:pt x="32754" y="23525"/>
                      <a:pt x="32912" y="22535"/>
                    </a:cubicBezTo>
                    <a:cubicBezTo>
                      <a:pt x="32991" y="22119"/>
                      <a:pt x="33169" y="21624"/>
                      <a:pt x="33328" y="21208"/>
                    </a:cubicBezTo>
                    <a:cubicBezTo>
                      <a:pt x="33407" y="20951"/>
                      <a:pt x="33585" y="20793"/>
                      <a:pt x="33664" y="20555"/>
                    </a:cubicBezTo>
                    <a:cubicBezTo>
                      <a:pt x="33823" y="20377"/>
                      <a:pt x="33981" y="20218"/>
                      <a:pt x="34080" y="19961"/>
                    </a:cubicBezTo>
                    <a:lnTo>
                      <a:pt x="34080" y="19961"/>
                    </a:lnTo>
                    <a:cubicBezTo>
                      <a:pt x="33744" y="20298"/>
                      <a:pt x="33407" y="20872"/>
                      <a:pt x="33249" y="21288"/>
                    </a:cubicBezTo>
                    <a:cubicBezTo>
                      <a:pt x="32833" y="22199"/>
                      <a:pt x="32754" y="23189"/>
                      <a:pt x="32754" y="24100"/>
                    </a:cubicBezTo>
                    <a:cubicBezTo>
                      <a:pt x="32754" y="24595"/>
                      <a:pt x="32754" y="25090"/>
                      <a:pt x="32833" y="25585"/>
                    </a:cubicBezTo>
                    <a:cubicBezTo>
                      <a:pt x="32833" y="25822"/>
                      <a:pt x="32912" y="26159"/>
                      <a:pt x="32912" y="26496"/>
                    </a:cubicBezTo>
                    <a:cubicBezTo>
                      <a:pt x="32754" y="26080"/>
                      <a:pt x="32674" y="25664"/>
                      <a:pt x="32595" y="25169"/>
                    </a:cubicBezTo>
                    <a:cubicBezTo>
                      <a:pt x="32496" y="24674"/>
                      <a:pt x="32417" y="24100"/>
                      <a:pt x="32417" y="23525"/>
                    </a:cubicBezTo>
                    <a:cubicBezTo>
                      <a:pt x="32417" y="22931"/>
                      <a:pt x="32417" y="22357"/>
                      <a:pt x="32496" y="21783"/>
                    </a:cubicBezTo>
                    <a:cubicBezTo>
                      <a:pt x="32674" y="20713"/>
                      <a:pt x="33328" y="19802"/>
                      <a:pt x="33902" y="18892"/>
                    </a:cubicBezTo>
                    <a:lnTo>
                      <a:pt x="33902" y="18812"/>
                    </a:lnTo>
                    <a:cubicBezTo>
                      <a:pt x="33486" y="19387"/>
                      <a:pt x="33169" y="19882"/>
                      <a:pt x="32833" y="20456"/>
                    </a:cubicBezTo>
                    <a:cubicBezTo>
                      <a:pt x="32674" y="20951"/>
                      <a:pt x="32417" y="21446"/>
                      <a:pt x="32417" y="21941"/>
                    </a:cubicBezTo>
                    <a:cubicBezTo>
                      <a:pt x="32338" y="22614"/>
                      <a:pt x="32338" y="23189"/>
                      <a:pt x="32417" y="23763"/>
                    </a:cubicBezTo>
                    <a:cubicBezTo>
                      <a:pt x="32417" y="24674"/>
                      <a:pt x="32496" y="25585"/>
                      <a:pt x="32833" y="26397"/>
                    </a:cubicBezTo>
                    <a:cubicBezTo>
                      <a:pt x="32595" y="26080"/>
                      <a:pt x="32417" y="25664"/>
                      <a:pt x="32259" y="25248"/>
                    </a:cubicBezTo>
                    <a:cubicBezTo>
                      <a:pt x="32001" y="24674"/>
                      <a:pt x="31843" y="24020"/>
                      <a:pt x="31763" y="23347"/>
                    </a:cubicBezTo>
                    <a:cubicBezTo>
                      <a:pt x="31684" y="22773"/>
                      <a:pt x="31605" y="22119"/>
                      <a:pt x="31684" y="21545"/>
                    </a:cubicBezTo>
                    <a:cubicBezTo>
                      <a:pt x="31843" y="20298"/>
                      <a:pt x="32417" y="19228"/>
                      <a:pt x="32912" y="18080"/>
                    </a:cubicBezTo>
                    <a:lnTo>
                      <a:pt x="32912" y="18080"/>
                    </a:lnTo>
                    <a:cubicBezTo>
                      <a:pt x="32595" y="18733"/>
                      <a:pt x="32259" y="19387"/>
                      <a:pt x="32001" y="20060"/>
                    </a:cubicBezTo>
                    <a:cubicBezTo>
                      <a:pt x="31843" y="20634"/>
                      <a:pt x="31684" y="21208"/>
                      <a:pt x="31605" y="21862"/>
                    </a:cubicBezTo>
                    <a:cubicBezTo>
                      <a:pt x="31605" y="22436"/>
                      <a:pt x="31605" y="23110"/>
                      <a:pt x="31763" y="23763"/>
                    </a:cubicBezTo>
                    <a:cubicBezTo>
                      <a:pt x="31922" y="24753"/>
                      <a:pt x="32259" y="25822"/>
                      <a:pt x="32991" y="26654"/>
                    </a:cubicBezTo>
                    <a:lnTo>
                      <a:pt x="32991" y="26813"/>
                    </a:lnTo>
                    <a:cubicBezTo>
                      <a:pt x="32991" y="26733"/>
                      <a:pt x="32991" y="26733"/>
                      <a:pt x="32912" y="26733"/>
                    </a:cubicBezTo>
                    <a:cubicBezTo>
                      <a:pt x="32674" y="26318"/>
                      <a:pt x="32417" y="26001"/>
                      <a:pt x="32259" y="25585"/>
                    </a:cubicBezTo>
                    <a:cubicBezTo>
                      <a:pt x="31763" y="24674"/>
                      <a:pt x="31605" y="23684"/>
                      <a:pt x="31348" y="22694"/>
                    </a:cubicBezTo>
                    <a:cubicBezTo>
                      <a:pt x="31189" y="22278"/>
                      <a:pt x="31110" y="21862"/>
                      <a:pt x="31011" y="21446"/>
                    </a:cubicBezTo>
                    <a:cubicBezTo>
                      <a:pt x="31011" y="21050"/>
                      <a:pt x="31011" y="20634"/>
                      <a:pt x="31110" y="20218"/>
                    </a:cubicBezTo>
                    <a:lnTo>
                      <a:pt x="31110" y="20218"/>
                    </a:lnTo>
                    <a:cubicBezTo>
                      <a:pt x="30932" y="20634"/>
                      <a:pt x="30932" y="21129"/>
                      <a:pt x="31011" y="21624"/>
                    </a:cubicBezTo>
                    <a:cubicBezTo>
                      <a:pt x="31110" y="22040"/>
                      <a:pt x="31189" y="22436"/>
                      <a:pt x="31348" y="22852"/>
                    </a:cubicBezTo>
                    <a:cubicBezTo>
                      <a:pt x="31427" y="23347"/>
                      <a:pt x="31605" y="23921"/>
                      <a:pt x="31684" y="24337"/>
                    </a:cubicBezTo>
                    <a:cubicBezTo>
                      <a:pt x="31922" y="25090"/>
                      <a:pt x="32259" y="25822"/>
                      <a:pt x="32674" y="26397"/>
                    </a:cubicBezTo>
                    <a:cubicBezTo>
                      <a:pt x="32417" y="26080"/>
                      <a:pt x="32179" y="25743"/>
                      <a:pt x="32001" y="25407"/>
                    </a:cubicBezTo>
                    <a:cubicBezTo>
                      <a:pt x="31763" y="24912"/>
                      <a:pt x="31684" y="24416"/>
                      <a:pt x="31506" y="23921"/>
                    </a:cubicBezTo>
                    <a:cubicBezTo>
                      <a:pt x="31348" y="23426"/>
                      <a:pt x="31189" y="23030"/>
                      <a:pt x="30932" y="22614"/>
                    </a:cubicBezTo>
                    <a:cubicBezTo>
                      <a:pt x="30694" y="22119"/>
                      <a:pt x="30357" y="21704"/>
                      <a:pt x="30278" y="21208"/>
                    </a:cubicBezTo>
                    <a:cubicBezTo>
                      <a:pt x="30199" y="20713"/>
                      <a:pt x="30199" y="20218"/>
                      <a:pt x="30278" y="19723"/>
                    </a:cubicBezTo>
                    <a:lnTo>
                      <a:pt x="30199" y="19723"/>
                    </a:lnTo>
                    <a:cubicBezTo>
                      <a:pt x="30199" y="20298"/>
                      <a:pt x="30120" y="20793"/>
                      <a:pt x="30278" y="21367"/>
                    </a:cubicBezTo>
                    <a:cubicBezTo>
                      <a:pt x="30357" y="21862"/>
                      <a:pt x="30694" y="22278"/>
                      <a:pt x="30932" y="22773"/>
                    </a:cubicBezTo>
                    <a:cubicBezTo>
                      <a:pt x="31110" y="22931"/>
                      <a:pt x="31189" y="23189"/>
                      <a:pt x="31268" y="23426"/>
                    </a:cubicBezTo>
                    <a:cubicBezTo>
                      <a:pt x="31427" y="23684"/>
                      <a:pt x="31427" y="23921"/>
                      <a:pt x="31506" y="24258"/>
                    </a:cubicBezTo>
                    <a:cubicBezTo>
                      <a:pt x="31684" y="24753"/>
                      <a:pt x="31843" y="25248"/>
                      <a:pt x="32100" y="25743"/>
                    </a:cubicBezTo>
                    <a:cubicBezTo>
                      <a:pt x="32179" y="25902"/>
                      <a:pt x="32338" y="26159"/>
                      <a:pt x="32496" y="26318"/>
                    </a:cubicBezTo>
                    <a:cubicBezTo>
                      <a:pt x="32417" y="26318"/>
                      <a:pt x="32417" y="26318"/>
                      <a:pt x="32338" y="26238"/>
                    </a:cubicBezTo>
                    <a:cubicBezTo>
                      <a:pt x="32179" y="26080"/>
                      <a:pt x="32001" y="25822"/>
                      <a:pt x="31843" y="25585"/>
                    </a:cubicBezTo>
                    <a:cubicBezTo>
                      <a:pt x="31506" y="25011"/>
                      <a:pt x="31348" y="24515"/>
                      <a:pt x="31189" y="23921"/>
                    </a:cubicBezTo>
                    <a:cubicBezTo>
                      <a:pt x="31110" y="23684"/>
                      <a:pt x="30932" y="23426"/>
                      <a:pt x="30853" y="23189"/>
                    </a:cubicBezTo>
                    <a:cubicBezTo>
                      <a:pt x="30694" y="22931"/>
                      <a:pt x="30437" y="22694"/>
                      <a:pt x="30278" y="22436"/>
                    </a:cubicBezTo>
                    <a:cubicBezTo>
                      <a:pt x="29704" y="21545"/>
                      <a:pt x="29526" y="20377"/>
                      <a:pt x="29704" y="19307"/>
                    </a:cubicBezTo>
                    <a:lnTo>
                      <a:pt x="29625" y="19307"/>
                    </a:lnTo>
                    <a:cubicBezTo>
                      <a:pt x="29526" y="19961"/>
                      <a:pt x="29526" y="20555"/>
                      <a:pt x="29704" y="21129"/>
                    </a:cubicBezTo>
                    <a:cubicBezTo>
                      <a:pt x="29783" y="21624"/>
                      <a:pt x="30021" y="22119"/>
                      <a:pt x="30278" y="22535"/>
                    </a:cubicBezTo>
                    <a:cubicBezTo>
                      <a:pt x="30437" y="22773"/>
                      <a:pt x="30694" y="23030"/>
                      <a:pt x="30853" y="23347"/>
                    </a:cubicBezTo>
                    <a:cubicBezTo>
                      <a:pt x="31011" y="23605"/>
                      <a:pt x="31110" y="23921"/>
                      <a:pt x="31189" y="24179"/>
                    </a:cubicBezTo>
                    <a:cubicBezTo>
                      <a:pt x="31348" y="24753"/>
                      <a:pt x="31605" y="25327"/>
                      <a:pt x="31922" y="25822"/>
                    </a:cubicBezTo>
                    <a:cubicBezTo>
                      <a:pt x="32001" y="25902"/>
                      <a:pt x="32100" y="26001"/>
                      <a:pt x="32179" y="26159"/>
                    </a:cubicBezTo>
                    <a:cubicBezTo>
                      <a:pt x="31843" y="25902"/>
                      <a:pt x="31605" y="25506"/>
                      <a:pt x="31348" y="25169"/>
                    </a:cubicBezTo>
                    <a:cubicBezTo>
                      <a:pt x="31110" y="24674"/>
                      <a:pt x="30932" y="24179"/>
                      <a:pt x="30694" y="23763"/>
                    </a:cubicBezTo>
                    <a:cubicBezTo>
                      <a:pt x="30357" y="23347"/>
                      <a:pt x="29942" y="23030"/>
                      <a:pt x="29704" y="22614"/>
                    </a:cubicBezTo>
                    <a:cubicBezTo>
                      <a:pt x="29367" y="22199"/>
                      <a:pt x="29209" y="21704"/>
                      <a:pt x="29130" y="21288"/>
                    </a:cubicBezTo>
                    <a:cubicBezTo>
                      <a:pt x="28951" y="20793"/>
                      <a:pt x="28951" y="20298"/>
                      <a:pt x="29031" y="19882"/>
                    </a:cubicBezTo>
                    <a:cubicBezTo>
                      <a:pt x="29031" y="19803"/>
                      <a:pt x="28952" y="19802"/>
                      <a:pt x="28951" y="19802"/>
                    </a:cubicBezTo>
                    <a:lnTo>
                      <a:pt x="28951" y="19802"/>
                    </a:lnTo>
                    <a:cubicBezTo>
                      <a:pt x="28872" y="20377"/>
                      <a:pt x="28951" y="20951"/>
                      <a:pt x="29130" y="21446"/>
                    </a:cubicBezTo>
                    <a:cubicBezTo>
                      <a:pt x="29209" y="21862"/>
                      <a:pt x="29447" y="22357"/>
                      <a:pt x="29704" y="22694"/>
                    </a:cubicBezTo>
                    <a:cubicBezTo>
                      <a:pt x="30021" y="23189"/>
                      <a:pt x="30437" y="23525"/>
                      <a:pt x="30773" y="24020"/>
                    </a:cubicBezTo>
                    <a:cubicBezTo>
                      <a:pt x="31115" y="24688"/>
                      <a:pt x="31337" y="25476"/>
                      <a:pt x="31911" y="26010"/>
                    </a:cubicBezTo>
                    <a:lnTo>
                      <a:pt x="31911" y="26010"/>
                    </a:lnTo>
                    <a:cubicBezTo>
                      <a:pt x="31721" y="25860"/>
                      <a:pt x="31582" y="25722"/>
                      <a:pt x="31427" y="25585"/>
                    </a:cubicBezTo>
                    <a:cubicBezTo>
                      <a:pt x="31268" y="25327"/>
                      <a:pt x="31189" y="25169"/>
                      <a:pt x="31110" y="24912"/>
                    </a:cubicBezTo>
                    <a:cubicBezTo>
                      <a:pt x="30932" y="24753"/>
                      <a:pt x="30932" y="24515"/>
                      <a:pt x="30773" y="24258"/>
                    </a:cubicBezTo>
                    <a:cubicBezTo>
                      <a:pt x="30694" y="24100"/>
                      <a:pt x="30615" y="23842"/>
                      <a:pt x="30437" y="23763"/>
                    </a:cubicBezTo>
                    <a:cubicBezTo>
                      <a:pt x="30278" y="23605"/>
                      <a:pt x="30120" y="23426"/>
                      <a:pt x="29942" y="23347"/>
                    </a:cubicBezTo>
                    <a:lnTo>
                      <a:pt x="29942" y="23347"/>
                    </a:lnTo>
                    <a:cubicBezTo>
                      <a:pt x="30120" y="23525"/>
                      <a:pt x="30357" y="23684"/>
                      <a:pt x="30516" y="23842"/>
                    </a:cubicBezTo>
                    <a:cubicBezTo>
                      <a:pt x="30694" y="24100"/>
                      <a:pt x="30773" y="24337"/>
                      <a:pt x="30853" y="24595"/>
                    </a:cubicBezTo>
                    <a:cubicBezTo>
                      <a:pt x="31011" y="25011"/>
                      <a:pt x="31268" y="25407"/>
                      <a:pt x="31506" y="25743"/>
                    </a:cubicBezTo>
                    <a:cubicBezTo>
                      <a:pt x="31684" y="25902"/>
                      <a:pt x="31843" y="26080"/>
                      <a:pt x="32001" y="26238"/>
                    </a:cubicBezTo>
                    <a:cubicBezTo>
                      <a:pt x="31763" y="26001"/>
                      <a:pt x="31427" y="25743"/>
                      <a:pt x="31189" y="25407"/>
                    </a:cubicBezTo>
                    <a:cubicBezTo>
                      <a:pt x="31011" y="25248"/>
                      <a:pt x="30932" y="25011"/>
                      <a:pt x="30853" y="24674"/>
                    </a:cubicBezTo>
                    <a:cubicBezTo>
                      <a:pt x="30773" y="24416"/>
                      <a:pt x="30615" y="24179"/>
                      <a:pt x="30437" y="24020"/>
                    </a:cubicBezTo>
                    <a:cubicBezTo>
                      <a:pt x="30120" y="23605"/>
                      <a:pt x="29625" y="23426"/>
                      <a:pt x="29209" y="23110"/>
                    </a:cubicBezTo>
                    <a:cubicBezTo>
                      <a:pt x="28793" y="22694"/>
                      <a:pt x="28536" y="22199"/>
                      <a:pt x="28377" y="21624"/>
                    </a:cubicBezTo>
                    <a:cubicBezTo>
                      <a:pt x="28298" y="21050"/>
                      <a:pt x="28219" y="20555"/>
                      <a:pt x="28219" y="19961"/>
                    </a:cubicBezTo>
                    <a:cubicBezTo>
                      <a:pt x="28219" y="19723"/>
                      <a:pt x="28219" y="19466"/>
                      <a:pt x="28298" y="19307"/>
                    </a:cubicBezTo>
                    <a:cubicBezTo>
                      <a:pt x="28377" y="18971"/>
                      <a:pt x="28635" y="18812"/>
                      <a:pt x="28872" y="18733"/>
                    </a:cubicBezTo>
                    <a:cubicBezTo>
                      <a:pt x="29130" y="18654"/>
                      <a:pt x="29367" y="18575"/>
                      <a:pt x="29625" y="18397"/>
                    </a:cubicBezTo>
                    <a:cubicBezTo>
                      <a:pt x="29783" y="18317"/>
                      <a:pt x="29942" y="18159"/>
                      <a:pt x="30120" y="17981"/>
                    </a:cubicBezTo>
                    <a:cubicBezTo>
                      <a:pt x="30357" y="17585"/>
                      <a:pt x="30615" y="17169"/>
                      <a:pt x="30853" y="16832"/>
                    </a:cubicBezTo>
                    <a:cubicBezTo>
                      <a:pt x="31100" y="16585"/>
                      <a:pt x="31433" y="16434"/>
                      <a:pt x="31757" y="16434"/>
                    </a:cubicBezTo>
                    <a:close/>
                    <a:moveTo>
                      <a:pt x="21043" y="26894"/>
                    </a:moveTo>
                    <a:cubicBezTo>
                      <a:pt x="21614" y="26992"/>
                      <a:pt x="22282" y="27071"/>
                      <a:pt x="22852" y="27149"/>
                    </a:cubicBezTo>
                    <a:cubicBezTo>
                      <a:pt x="22881" y="27149"/>
                      <a:pt x="22910" y="27150"/>
                      <a:pt x="22937" y="27151"/>
                    </a:cubicBezTo>
                    <a:lnTo>
                      <a:pt x="22937" y="27151"/>
                    </a:lnTo>
                    <a:cubicBezTo>
                      <a:pt x="22935" y="27150"/>
                      <a:pt x="22933" y="27150"/>
                      <a:pt x="22932" y="27149"/>
                    </a:cubicBezTo>
                    <a:cubicBezTo>
                      <a:pt x="22283" y="27071"/>
                      <a:pt x="21614" y="26992"/>
                      <a:pt x="21043" y="26894"/>
                    </a:cubicBezTo>
                    <a:close/>
                    <a:moveTo>
                      <a:pt x="9981" y="23426"/>
                    </a:moveTo>
                    <a:cubicBezTo>
                      <a:pt x="9981" y="23525"/>
                      <a:pt x="9902" y="23684"/>
                      <a:pt x="9902" y="23763"/>
                    </a:cubicBezTo>
                    <a:lnTo>
                      <a:pt x="9822" y="23763"/>
                    </a:lnTo>
                    <a:cubicBezTo>
                      <a:pt x="9822" y="23842"/>
                      <a:pt x="9723" y="23842"/>
                      <a:pt x="9723" y="23921"/>
                    </a:cubicBezTo>
                    <a:cubicBezTo>
                      <a:pt x="9822" y="23921"/>
                      <a:pt x="9822" y="23842"/>
                      <a:pt x="9902" y="23842"/>
                    </a:cubicBezTo>
                    <a:cubicBezTo>
                      <a:pt x="9822" y="23921"/>
                      <a:pt x="9822" y="24020"/>
                      <a:pt x="9822" y="24100"/>
                    </a:cubicBezTo>
                    <a:cubicBezTo>
                      <a:pt x="9723" y="24337"/>
                      <a:pt x="9644" y="24515"/>
                      <a:pt x="9565" y="24753"/>
                    </a:cubicBezTo>
                    <a:cubicBezTo>
                      <a:pt x="9486" y="24832"/>
                      <a:pt x="9327" y="25011"/>
                      <a:pt x="9149" y="25090"/>
                    </a:cubicBezTo>
                    <a:cubicBezTo>
                      <a:pt x="9327" y="25011"/>
                      <a:pt x="9486" y="24912"/>
                      <a:pt x="9565" y="24832"/>
                    </a:cubicBezTo>
                    <a:lnTo>
                      <a:pt x="9565" y="24832"/>
                    </a:lnTo>
                    <a:cubicBezTo>
                      <a:pt x="9486" y="24912"/>
                      <a:pt x="9486" y="25090"/>
                      <a:pt x="9406" y="25248"/>
                    </a:cubicBezTo>
                    <a:cubicBezTo>
                      <a:pt x="9154" y="25888"/>
                      <a:pt x="8845" y="26547"/>
                      <a:pt x="8368" y="27188"/>
                    </a:cubicBezTo>
                    <a:lnTo>
                      <a:pt x="8368" y="27188"/>
                    </a:lnTo>
                    <a:cubicBezTo>
                      <a:pt x="8452" y="26681"/>
                      <a:pt x="8584" y="26181"/>
                      <a:pt x="8654" y="25743"/>
                    </a:cubicBezTo>
                    <a:cubicBezTo>
                      <a:pt x="8832" y="25664"/>
                      <a:pt x="8991" y="25585"/>
                      <a:pt x="9070" y="25585"/>
                    </a:cubicBezTo>
                    <a:lnTo>
                      <a:pt x="9406" y="25248"/>
                    </a:lnTo>
                    <a:lnTo>
                      <a:pt x="9406" y="25248"/>
                    </a:lnTo>
                    <a:cubicBezTo>
                      <a:pt x="9327" y="25327"/>
                      <a:pt x="9149" y="25407"/>
                      <a:pt x="9070" y="25506"/>
                    </a:cubicBezTo>
                    <a:cubicBezTo>
                      <a:pt x="8911" y="25585"/>
                      <a:pt x="8832" y="25585"/>
                      <a:pt x="8654" y="25664"/>
                    </a:cubicBezTo>
                    <a:cubicBezTo>
                      <a:pt x="8654" y="25585"/>
                      <a:pt x="8733" y="25506"/>
                      <a:pt x="8733" y="25327"/>
                    </a:cubicBezTo>
                    <a:lnTo>
                      <a:pt x="8733" y="25248"/>
                    </a:lnTo>
                    <a:cubicBezTo>
                      <a:pt x="8832" y="24912"/>
                      <a:pt x="8911" y="24595"/>
                      <a:pt x="8991" y="24258"/>
                    </a:cubicBezTo>
                    <a:cubicBezTo>
                      <a:pt x="9327" y="24020"/>
                      <a:pt x="9644" y="23763"/>
                      <a:pt x="9981" y="23426"/>
                    </a:cubicBezTo>
                    <a:close/>
                    <a:moveTo>
                      <a:pt x="9565" y="25169"/>
                    </a:moveTo>
                    <a:lnTo>
                      <a:pt x="9565" y="26080"/>
                    </a:lnTo>
                    <a:cubicBezTo>
                      <a:pt x="9486" y="26159"/>
                      <a:pt x="9406" y="26318"/>
                      <a:pt x="9327" y="26397"/>
                    </a:cubicBezTo>
                    <a:lnTo>
                      <a:pt x="8496" y="27228"/>
                    </a:lnTo>
                    <a:cubicBezTo>
                      <a:pt x="8832" y="26813"/>
                      <a:pt x="9070" y="26318"/>
                      <a:pt x="9228" y="25822"/>
                    </a:cubicBezTo>
                    <a:cubicBezTo>
                      <a:pt x="9327" y="26001"/>
                      <a:pt x="9327" y="26080"/>
                      <a:pt x="9327" y="26159"/>
                    </a:cubicBezTo>
                    <a:lnTo>
                      <a:pt x="9327" y="25822"/>
                    </a:lnTo>
                    <a:cubicBezTo>
                      <a:pt x="9327" y="25743"/>
                      <a:pt x="9406" y="25664"/>
                      <a:pt x="9406" y="25585"/>
                    </a:cubicBezTo>
                    <a:cubicBezTo>
                      <a:pt x="9486" y="25407"/>
                      <a:pt x="9486" y="25327"/>
                      <a:pt x="9565" y="25169"/>
                    </a:cubicBezTo>
                    <a:close/>
                    <a:moveTo>
                      <a:pt x="42998" y="26588"/>
                    </a:moveTo>
                    <a:lnTo>
                      <a:pt x="42998" y="26588"/>
                    </a:lnTo>
                    <a:cubicBezTo>
                      <a:pt x="43075" y="26742"/>
                      <a:pt x="43152" y="26894"/>
                      <a:pt x="43229" y="26991"/>
                    </a:cubicBezTo>
                    <a:cubicBezTo>
                      <a:pt x="43387" y="27070"/>
                      <a:pt x="43486" y="27228"/>
                      <a:pt x="43645" y="27228"/>
                    </a:cubicBezTo>
                    <a:cubicBezTo>
                      <a:pt x="43566" y="27149"/>
                      <a:pt x="43486" y="27149"/>
                      <a:pt x="43387" y="27070"/>
                    </a:cubicBezTo>
                    <a:cubicBezTo>
                      <a:pt x="43308" y="26991"/>
                      <a:pt x="43308" y="26892"/>
                      <a:pt x="43229" y="26813"/>
                    </a:cubicBezTo>
                    <a:cubicBezTo>
                      <a:pt x="43174" y="26758"/>
                      <a:pt x="43082" y="26666"/>
                      <a:pt x="42998" y="26588"/>
                    </a:cubicBezTo>
                    <a:close/>
                    <a:moveTo>
                      <a:pt x="44219" y="26238"/>
                    </a:moveTo>
                    <a:cubicBezTo>
                      <a:pt x="44635" y="26397"/>
                      <a:pt x="45051" y="26813"/>
                      <a:pt x="45467" y="26813"/>
                    </a:cubicBezTo>
                    <a:cubicBezTo>
                      <a:pt x="45209" y="26991"/>
                      <a:pt x="44972" y="27070"/>
                      <a:pt x="44714" y="27228"/>
                    </a:cubicBezTo>
                    <a:cubicBezTo>
                      <a:pt x="44477" y="27228"/>
                      <a:pt x="44298" y="27149"/>
                      <a:pt x="44061" y="27070"/>
                    </a:cubicBezTo>
                    <a:cubicBezTo>
                      <a:pt x="43883" y="26892"/>
                      <a:pt x="43803" y="26654"/>
                      <a:pt x="43645" y="26496"/>
                    </a:cubicBezTo>
                    <a:cubicBezTo>
                      <a:pt x="43566" y="26397"/>
                      <a:pt x="43387" y="26318"/>
                      <a:pt x="43229" y="26238"/>
                    </a:cubicBezTo>
                    <a:lnTo>
                      <a:pt x="43566" y="26238"/>
                    </a:lnTo>
                    <a:cubicBezTo>
                      <a:pt x="43645" y="26318"/>
                      <a:pt x="43724" y="26318"/>
                      <a:pt x="43803" y="26397"/>
                    </a:cubicBezTo>
                    <a:cubicBezTo>
                      <a:pt x="43883" y="26496"/>
                      <a:pt x="43982" y="26575"/>
                      <a:pt x="43982" y="26575"/>
                    </a:cubicBezTo>
                    <a:cubicBezTo>
                      <a:pt x="44061" y="26654"/>
                      <a:pt x="44140" y="26733"/>
                      <a:pt x="44219" y="26733"/>
                    </a:cubicBezTo>
                    <a:lnTo>
                      <a:pt x="44219" y="26654"/>
                    </a:lnTo>
                    <a:lnTo>
                      <a:pt x="44140" y="26654"/>
                    </a:lnTo>
                    <a:cubicBezTo>
                      <a:pt x="44061" y="26575"/>
                      <a:pt x="44061" y="26575"/>
                      <a:pt x="43982" y="26496"/>
                    </a:cubicBezTo>
                    <a:cubicBezTo>
                      <a:pt x="43883" y="26496"/>
                      <a:pt x="43883" y="26397"/>
                      <a:pt x="43803" y="26318"/>
                    </a:cubicBezTo>
                    <a:cubicBezTo>
                      <a:pt x="43724" y="26318"/>
                      <a:pt x="43724" y="26238"/>
                      <a:pt x="43645" y="26238"/>
                    </a:cubicBezTo>
                    <a:close/>
                    <a:moveTo>
                      <a:pt x="31331" y="27139"/>
                    </a:moveTo>
                    <a:cubicBezTo>
                      <a:pt x="31217" y="27170"/>
                      <a:pt x="31102" y="27200"/>
                      <a:pt x="30986" y="27229"/>
                    </a:cubicBezTo>
                    <a:lnTo>
                      <a:pt x="30986" y="27229"/>
                    </a:lnTo>
                    <a:cubicBezTo>
                      <a:pt x="30995" y="27229"/>
                      <a:pt x="31003" y="27228"/>
                      <a:pt x="31011" y="27228"/>
                    </a:cubicBezTo>
                    <a:cubicBezTo>
                      <a:pt x="31121" y="27199"/>
                      <a:pt x="31227" y="27169"/>
                      <a:pt x="31331" y="27139"/>
                    </a:cubicBezTo>
                    <a:close/>
                    <a:moveTo>
                      <a:pt x="30730" y="27268"/>
                    </a:moveTo>
                    <a:cubicBezTo>
                      <a:pt x="30629" y="27288"/>
                      <a:pt x="30526" y="27308"/>
                      <a:pt x="30437" y="27308"/>
                    </a:cubicBezTo>
                    <a:cubicBezTo>
                      <a:pt x="30536" y="27297"/>
                      <a:pt x="30634" y="27284"/>
                      <a:pt x="30730" y="27268"/>
                    </a:cubicBezTo>
                    <a:close/>
                    <a:moveTo>
                      <a:pt x="8353" y="27278"/>
                    </a:moveTo>
                    <a:cubicBezTo>
                      <a:pt x="8364" y="27294"/>
                      <a:pt x="8384" y="27308"/>
                      <a:pt x="8416" y="27308"/>
                    </a:cubicBezTo>
                    <a:cubicBezTo>
                      <a:pt x="8377" y="27308"/>
                      <a:pt x="8357" y="27308"/>
                      <a:pt x="8347" y="27318"/>
                    </a:cubicBezTo>
                    <a:lnTo>
                      <a:pt x="8347" y="27318"/>
                    </a:lnTo>
                    <a:cubicBezTo>
                      <a:pt x="8349" y="27304"/>
                      <a:pt x="8351" y="27291"/>
                      <a:pt x="8353" y="27278"/>
                    </a:cubicBezTo>
                    <a:close/>
                    <a:moveTo>
                      <a:pt x="38041" y="26001"/>
                    </a:moveTo>
                    <a:cubicBezTo>
                      <a:pt x="37863" y="26159"/>
                      <a:pt x="37704" y="26238"/>
                      <a:pt x="37546" y="26318"/>
                    </a:cubicBezTo>
                    <a:cubicBezTo>
                      <a:pt x="37288" y="26397"/>
                      <a:pt x="37130" y="26496"/>
                      <a:pt x="36872" y="26575"/>
                    </a:cubicBezTo>
                    <a:cubicBezTo>
                      <a:pt x="36556" y="26654"/>
                      <a:pt x="36219" y="26733"/>
                      <a:pt x="35882" y="26892"/>
                    </a:cubicBezTo>
                    <a:cubicBezTo>
                      <a:pt x="35645" y="27070"/>
                      <a:pt x="35466" y="27149"/>
                      <a:pt x="35308" y="27228"/>
                    </a:cubicBezTo>
                    <a:cubicBezTo>
                      <a:pt x="35150" y="27308"/>
                      <a:pt x="34893" y="27308"/>
                      <a:pt x="34734" y="27387"/>
                    </a:cubicBezTo>
                    <a:lnTo>
                      <a:pt x="34734" y="27387"/>
                    </a:lnTo>
                    <a:cubicBezTo>
                      <a:pt x="34890" y="27385"/>
                      <a:pt x="35095" y="27375"/>
                      <a:pt x="35229" y="27308"/>
                    </a:cubicBezTo>
                    <a:cubicBezTo>
                      <a:pt x="35387" y="27308"/>
                      <a:pt x="35645" y="27149"/>
                      <a:pt x="35803" y="27070"/>
                    </a:cubicBezTo>
                    <a:cubicBezTo>
                      <a:pt x="36219" y="26813"/>
                      <a:pt x="36635" y="26733"/>
                      <a:pt x="37051" y="26575"/>
                    </a:cubicBezTo>
                    <a:cubicBezTo>
                      <a:pt x="37209" y="26496"/>
                      <a:pt x="37447" y="26496"/>
                      <a:pt x="37625" y="26397"/>
                    </a:cubicBezTo>
                    <a:cubicBezTo>
                      <a:pt x="37783" y="26318"/>
                      <a:pt x="37942" y="26238"/>
                      <a:pt x="38041" y="26080"/>
                    </a:cubicBezTo>
                    <a:cubicBezTo>
                      <a:pt x="38120" y="26080"/>
                      <a:pt x="38041" y="26001"/>
                      <a:pt x="38041" y="26001"/>
                    </a:cubicBezTo>
                    <a:close/>
                    <a:moveTo>
                      <a:pt x="33407" y="27315"/>
                    </a:moveTo>
                    <a:lnTo>
                      <a:pt x="33407" y="27387"/>
                    </a:lnTo>
                    <a:cubicBezTo>
                      <a:pt x="33328" y="27387"/>
                      <a:pt x="33249" y="27387"/>
                      <a:pt x="33169" y="27486"/>
                    </a:cubicBezTo>
                    <a:cubicBezTo>
                      <a:pt x="33234" y="27405"/>
                      <a:pt x="33299" y="27337"/>
                      <a:pt x="33407" y="27315"/>
                    </a:cubicBezTo>
                    <a:close/>
                    <a:moveTo>
                      <a:pt x="29447" y="27486"/>
                    </a:moveTo>
                    <a:cubicBezTo>
                      <a:pt x="29401" y="27493"/>
                      <a:pt x="29356" y="27500"/>
                      <a:pt x="29310" y="27506"/>
                    </a:cubicBezTo>
                    <a:lnTo>
                      <a:pt x="29310" y="27506"/>
                    </a:lnTo>
                    <a:cubicBezTo>
                      <a:pt x="29351" y="27494"/>
                      <a:pt x="29395" y="27486"/>
                      <a:pt x="29447" y="27486"/>
                    </a:cubicBezTo>
                    <a:close/>
                    <a:moveTo>
                      <a:pt x="32912" y="27565"/>
                    </a:moveTo>
                    <a:cubicBezTo>
                      <a:pt x="32833" y="27565"/>
                      <a:pt x="32833" y="27644"/>
                      <a:pt x="32754" y="27644"/>
                    </a:cubicBezTo>
                    <a:cubicBezTo>
                      <a:pt x="32754" y="27565"/>
                      <a:pt x="32833" y="27565"/>
                      <a:pt x="32912" y="27565"/>
                    </a:cubicBezTo>
                    <a:close/>
                    <a:moveTo>
                      <a:pt x="40021" y="25743"/>
                    </a:moveTo>
                    <a:cubicBezTo>
                      <a:pt x="40516" y="26080"/>
                      <a:pt x="40595" y="26733"/>
                      <a:pt x="40912" y="27149"/>
                    </a:cubicBezTo>
                    <a:cubicBezTo>
                      <a:pt x="41090" y="27387"/>
                      <a:pt x="41249" y="27565"/>
                      <a:pt x="41506" y="27723"/>
                    </a:cubicBezTo>
                    <a:cubicBezTo>
                      <a:pt x="41328" y="27644"/>
                      <a:pt x="41170" y="27565"/>
                      <a:pt x="41011" y="27565"/>
                    </a:cubicBezTo>
                    <a:cubicBezTo>
                      <a:pt x="40912" y="27486"/>
                      <a:pt x="40754" y="27387"/>
                      <a:pt x="40675" y="27308"/>
                    </a:cubicBezTo>
                    <a:cubicBezTo>
                      <a:pt x="40595" y="27228"/>
                      <a:pt x="40516" y="27070"/>
                      <a:pt x="40516" y="26991"/>
                    </a:cubicBezTo>
                    <a:cubicBezTo>
                      <a:pt x="40516" y="26733"/>
                      <a:pt x="40516" y="26496"/>
                      <a:pt x="40338" y="26238"/>
                    </a:cubicBezTo>
                    <a:cubicBezTo>
                      <a:pt x="40259" y="26080"/>
                      <a:pt x="40179" y="25902"/>
                      <a:pt x="40021" y="25743"/>
                    </a:cubicBezTo>
                    <a:close/>
                    <a:moveTo>
                      <a:pt x="32912" y="27644"/>
                    </a:moveTo>
                    <a:cubicBezTo>
                      <a:pt x="32833" y="27724"/>
                      <a:pt x="32674" y="27803"/>
                      <a:pt x="32595" y="27803"/>
                    </a:cubicBezTo>
                    <a:cubicBezTo>
                      <a:pt x="32674" y="27724"/>
                      <a:pt x="32833" y="27723"/>
                      <a:pt x="32912" y="27644"/>
                    </a:cubicBezTo>
                    <a:close/>
                    <a:moveTo>
                      <a:pt x="41665" y="26080"/>
                    </a:moveTo>
                    <a:cubicBezTo>
                      <a:pt x="41744" y="26159"/>
                      <a:pt x="41823" y="26238"/>
                      <a:pt x="41902" y="26238"/>
                    </a:cubicBezTo>
                    <a:cubicBezTo>
                      <a:pt x="42001" y="26397"/>
                      <a:pt x="42081" y="26496"/>
                      <a:pt x="42160" y="26575"/>
                    </a:cubicBezTo>
                    <a:cubicBezTo>
                      <a:pt x="42239" y="26654"/>
                      <a:pt x="42318" y="26813"/>
                      <a:pt x="42397" y="26892"/>
                    </a:cubicBezTo>
                    <a:cubicBezTo>
                      <a:pt x="42496" y="26991"/>
                      <a:pt x="42576" y="27149"/>
                      <a:pt x="42734" y="27149"/>
                    </a:cubicBezTo>
                    <a:lnTo>
                      <a:pt x="42734" y="27070"/>
                    </a:lnTo>
                    <a:cubicBezTo>
                      <a:pt x="42655" y="27070"/>
                      <a:pt x="42655" y="26991"/>
                      <a:pt x="42576" y="26991"/>
                    </a:cubicBezTo>
                    <a:cubicBezTo>
                      <a:pt x="42496" y="26892"/>
                      <a:pt x="42496" y="26892"/>
                      <a:pt x="42397" y="26813"/>
                    </a:cubicBezTo>
                    <a:cubicBezTo>
                      <a:pt x="42318" y="26733"/>
                      <a:pt x="42239" y="26575"/>
                      <a:pt x="42160" y="26496"/>
                    </a:cubicBezTo>
                    <a:cubicBezTo>
                      <a:pt x="42081" y="26318"/>
                      <a:pt x="41902" y="26238"/>
                      <a:pt x="41744" y="26080"/>
                    </a:cubicBezTo>
                    <a:lnTo>
                      <a:pt x="41744" y="26080"/>
                    </a:lnTo>
                    <a:cubicBezTo>
                      <a:pt x="41902" y="26159"/>
                      <a:pt x="42081" y="26159"/>
                      <a:pt x="42239" y="26159"/>
                    </a:cubicBezTo>
                    <a:cubicBezTo>
                      <a:pt x="42486" y="26235"/>
                      <a:pt x="42714" y="26384"/>
                      <a:pt x="42959" y="26553"/>
                    </a:cubicBezTo>
                    <a:lnTo>
                      <a:pt x="42959" y="26553"/>
                    </a:lnTo>
                    <a:cubicBezTo>
                      <a:pt x="42935" y="26531"/>
                      <a:pt x="42913" y="26512"/>
                      <a:pt x="42892" y="26496"/>
                    </a:cubicBezTo>
                    <a:cubicBezTo>
                      <a:pt x="42734" y="26318"/>
                      <a:pt x="42576" y="26238"/>
                      <a:pt x="42397" y="26159"/>
                    </a:cubicBezTo>
                    <a:cubicBezTo>
                      <a:pt x="42655" y="26159"/>
                      <a:pt x="42813" y="26238"/>
                      <a:pt x="43071" y="26238"/>
                    </a:cubicBezTo>
                    <a:cubicBezTo>
                      <a:pt x="43308" y="26318"/>
                      <a:pt x="43566" y="26496"/>
                      <a:pt x="43724" y="26733"/>
                    </a:cubicBezTo>
                    <a:cubicBezTo>
                      <a:pt x="43883" y="26892"/>
                      <a:pt x="43982" y="27070"/>
                      <a:pt x="44140" y="27149"/>
                    </a:cubicBezTo>
                    <a:cubicBezTo>
                      <a:pt x="44298" y="27228"/>
                      <a:pt x="44477" y="27228"/>
                      <a:pt x="44635" y="27308"/>
                    </a:cubicBezTo>
                    <a:cubicBezTo>
                      <a:pt x="44219" y="27486"/>
                      <a:pt x="43883" y="27644"/>
                      <a:pt x="43566" y="27803"/>
                    </a:cubicBezTo>
                    <a:cubicBezTo>
                      <a:pt x="42991" y="27723"/>
                      <a:pt x="42496" y="27387"/>
                      <a:pt x="42160" y="26892"/>
                    </a:cubicBezTo>
                    <a:cubicBezTo>
                      <a:pt x="42001" y="26575"/>
                      <a:pt x="41823" y="26318"/>
                      <a:pt x="41585" y="26159"/>
                    </a:cubicBezTo>
                    <a:cubicBezTo>
                      <a:pt x="41585" y="26080"/>
                      <a:pt x="41506" y="26080"/>
                      <a:pt x="41506" y="26080"/>
                    </a:cubicBezTo>
                    <a:close/>
                    <a:moveTo>
                      <a:pt x="6258" y="27803"/>
                    </a:moveTo>
                    <a:cubicBezTo>
                      <a:pt x="6258" y="27803"/>
                      <a:pt x="6258" y="27882"/>
                      <a:pt x="6357" y="27882"/>
                    </a:cubicBezTo>
                    <a:lnTo>
                      <a:pt x="6258" y="27882"/>
                    </a:lnTo>
                    <a:lnTo>
                      <a:pt x="6258" y="27803"/>
                    </a:lnTo>
                    <a:close/>
                    <a:moveTo>
                      <a:pt x="40179" y="25822"/>
                    </a:moveTo>
                    <a:cubicBezTo>
                      <a:pt x="40259" y="25822"/>
                      <a:pt x="40417" y="25822"/>
                      <a:pt x="40516" y="25902"/>
                    </a:cubicBezTo>
                    <a:cubicBezTo>
                      <a:pt x="40595" y="25902"/>
                      <a:pt x="40595" y="26001"/>
                      <a:pt x="40675" y="26001"/>
                    </a:cubicBezTo>
                    <a:cubicBezTo>
                      <a:pt x="40754" y="26080"/>
                      <a:pt x="40754" y="26159"/>
                      <a:pt x="40833" y="26238"/>
                    </a:cubicBezTo>
                    <a:cubicBezTo>
                      <a:pt x="41011" y="26496"/>
                      <a:pt x="41090" y="26654"/>
                      <a:pt x="41249" y="26892"/>
                    </a:cubicBezTo>
                    <a:cubicBezTo>
                      <a:pt x="41407" y="27228"/>
                      <a:pt x="41665" y="27565"/>
                      <a:pt x="42001" y="27723"/>
                    </a:cubicBezTo>
                    <a:cubicBezTo>
                      <a:pt x="42081" y="27723"/>
                      <a:pt x="42081" y="27644"/>
                      <a:pt x="42001" y="27644"/>
                    </a:cubicBezTo>
                    <a:cubicBezTo>
                      <a:pt x="41506" y="27486"/>
                      <a:pt x="41328" y="26892"/>
                      <a:pt x="41090" y="26496"/>
                    </a:cubicBezTo>
                    <a:cubicBezTo>
                      <a:pt x="40912" y="26238"/>
                      <a:pt x="40754" y="26080"/>
                      <a:pt x="40595" y="25902"/>
                    </a:cubicBezTo>
                    <a:lnTo>
                      <a:pt x="40675" y="25902"/>
                    </a:lnTo>
                    <a:cubicBezTo>
                      <a:pt x="40754" y="25902"/>
                      <a:pt x="40754" y="25902"/>
                      <a:pt x="40833" y="26001"/>
                    </a:cubicBezTo>
                    <a:lnTo>
                      <a:pt x="40912" y="26001"/>
                    </a:lnTo>
                    <a:cubicBezTo>
                      <a:pt x="40912" y="26001"/>
                      <a:pt x="41011" y="26080"/>
                      <a:pt x="41090" y="26080"/>
                    </a:cubicBezTo>
                    <a:cubicBezTo>
                      <a:pt x="41170" y="26159"/>
                      <a:pt x="41249" y="26318"/>
                      <a:pt x="41328" y="26397"/>
                    </a:cubicBezTo>
                    <a:cubicBezTo>
                      <a:pt x="41407" y="26654"/>
                      <a:pt x="41506" y="26892"/>
                      <a:pt x="41744" y="26991"/>
                    </a:cubicBezTo>
                    <a:cubicBezTo>
                      <a:pt x="41506" y="26813"/>
                      <a:pt x="41506" y="26496"/>
                      <a:pt x="41328" y="26238"/>
                    </a:cubicBezTo>
                    <a:cubicBezTo>
                      <a:pt x="41249" y="26159"/>
                      <a:pt x="41091" y="26080"/>
                      <a:pt x="41012" y="26001"/>
                    </a:cubicBezTo>
                    <a:lnTo>
                      <a:pt x="41012" y="26001"/>
                    </a:lnTo>
                    <a:cubicBezTo>
                      <a:pt x="41127" y="26004"/>
                      <a:pt x="41202" y="26017"/>
                      <a:pt x="41328" y="26080"/>
                    </a:cubicBezTo>
                    <a:cubicBezTo>
                      <a:pt x="41506" y="26080"/>
                      <a:pt x="41585" y="26238"/>
                      <a:pt x="41744" y="26318"/>
                    </a:cubicBezTo>
                    <a:cubicBezTo>
                      <a:pt x="42001" y="26575"/>
                      <a:pt x="42081" y="26892"/>
                      <a:pt x="42318" y="27149"/>
                    </a:cubicBezTo>
                    <a:cubicBezTo>
                      <a:pt x="42576" y="27486"/>
                      <a:pt x="42991" y="27723"/>
                      <a:pt x="43387" y="27803"/>
                    </a:cubicBezTo>
                    <a:cubicBezTo>
                      <a:pt x="43096" y="27934"/>
                      <a:pt x="42793" y="28012"/>
                      <a:pt x="42456" y="28012"/>
                    </a:cubicBezTo>
                    <a:cubicBezTo>
                      <a:pt x="42335" y="28012"/>
                      <a:pt x="42211" y="28002"/>
                      <a:pt x="42081" y="27981"/>
                    </a:cubicBezTo>
                    <a:cubicBezTo>
                      <a:pt x="42001" y="27981"/>
                      <a:pt x="41902" y="27882"/>
                      <a:pt x="41823" y="27803"/>
                    </a:cubicBezTo>
                    <a:cubicBezTo>
                      <a:pt x="41665" y="27803"/>
                      <a:pt x="41585" y="27723"/>
                      <a:pt x="41407" y="27644"/>
                    </a:cubicBezTo>
                    <a:cubicBezTo>
                      <a:pt x="41249" y="27486"/>
                      <a:pt x="41011" y="27228"/>
                      <a:pt x="40912" y="26991"/>
                    </a:cubicBezTo>
                    <a:cubicBezTo>
                      <a:pt x="40675" y="26575"/>
                      <a:pt x="40516" y="26080"/>
                      <a:pt x="40179" y="25822"/>
                    </a:cubicBezTo>
                    <a:close/>
                    <a:moveTo>
                      <a:pt x="28435" y="28298"/>
                    </a:moveTo>
                    <a:cubicBezTo>
                      <a:pt x="28276" y="28328"/>
                      <a:pt x="28118" y="28355"/>
                      <a:pt x="27961" y="28377"/>
                    </a:cubicBezTo>
                    <a:cubicBezTo>
                      <a:pt x="27737" y="28447"/>
                      <a:pt x="27512" y="28489"/>
                      <a:pt x="27283" y="28524"/>
                    </a:cubicBezTo>
                    <a:lnTo>
                      <a:pt x="27283" y="28524"/>
                    </a:lnTo>
                    <a:cubicBezTo>
                      <a:pt x="27403" y="28508"/>
                      <a:pt x="27524" y="28492"/>
                      <a:pt x="27645" y="28476"/>
                    </a:cubicBezTo>
                    <a:cubicBezTo>
                      <a:pt x="27912" y="28420"/>
                      <a:pt x="28175" y="28360"/>
                      <a:pt x="28435" y="28298"/>
                    </a:cubicBezTo>
                    <a:close/>
                    <a:moveTo>
                      <a:pt x="31189" y="28555"/>
                    </a:moveTo>
                    <a:cubicBezTo>
                      <a:pt x="31115" y="28629"/>
                      <a:pt x="31025" y="28703"/>
                      <a:pt x="30949" y="28712"/>
                    </a:cubicBezTo>
                    <a:lnTo>
                      <a:pt x="30949" y="28712"/>
                    </a:lnTo>
                    <a:cubicBezTo>
                      <a:pt x="31030" y="28658"/>
                      <a:pt x="31111" y="28605"/>
                      <a:pt x="31189" y="28555"/>
                    </a:cubicBezTo>
                    <a:close/>
                    <a:moveTo>
                      <a:pt x="19466" y="28872"/>
                    </a:moveTo>
                    <a:cubicBezTo>
                      <a:pt x="19633" y="28872"/>
                      <a:pt x="19824" y="28872"/>
                      <a:pt x="20008" y="28920"/>
                    </a:cubicBezTo>
                    <a:lnTo>
                      <a:pt x="20008" y="28920"/>
                    </a:lnTo>
                    <a:cubicBezTo>
                      <a:pt x="19859" y="28872"/>
                      <a:pt x="19669" y="28872"/>
                      <a:pt x="19466" y="28872"/>
                    </a:cubicBezTo>
                    <a:close/>
                    <a:moveTo>
                      <a:pt x="20008" y="28920"/>
                    </a:moveTo>
                    <a:lnTo>
                      <a:pt x="20008" y="28920"/>
                    </a:lnTo>
                    <a:cubicBezTo>
                      <a:pt x="20048" y="28933"/>
                      <a:pt x="20086" y="28950"/>
                      <a:pt x="20120" y="28971"/>
                    </a:cubicBezTo>
                    <a:cubicBezTo>
                      <a:pt x="20133" y="28971"/>
                      <a:pt x="20146" y="28971"/>
                      <a:pt x="20158" y="28972"/>
                    </a:cubicBezTo>
                    <a:lnTo>
                      <a:pt x="20158" y="28972"/>
                    </a:lnTo>
                    <a:cubicBezTo>
                      <a:pt x="20109" y="28951"/>
                      <a:pt x="20059" y="28934"/>
                      <a:pt x="20008" y="28920"/>
                    </a:cubicBezTo>
                    <a:close/>
                    <a:moveTo>
                      <a:pt x="33169" y="28139"/>
                    </a:moveTo>
                    <a:cubicBezTo>
                      <a:pt x="32912" y="28377"/>
                      <a:pt x="32674" y="28714"/>
                      <a:pt x="32417" y="29050"/>
                    </a:cubicBezTo>
                    <a:cubicBezTo>
                      <a:pt x="32595" y="28793"/>
                      <a:pt x="32754" y="28555"/>
                      <a:pt x="32912" y="28298"/>
                    </a:cubicBezTo>
                    <a:cubicBezTo>
                      <a:pt x="32912" y="28298"/>
                      <a:pt x="32991" y="28298"/>
                      <a:pt x="32991" y="28219"/>
                    </a:cubicBezTo>
                    <a:cubicBezTo>
                      <a:pt x="32991" y="28219"/>
                      <a:pt x="33090" y="28139"/>
                      <a:pt x="33169" y="28139"/>
                    </a:cubicBezTo>
                    <a:close/>
                    <a:moveTo>
                      <a:pt x="27283" y="28524"/>
                    </a:moveTo>
                    <a:cubicBezTo>
                      <a:pt x="26813" y="28587"/>
                      <a:pt x="26343" y="28651"/>
                      <a:pt x="25823" y="28714"/>
                    </a:cubicBezTo>
                    <a:cubicBezTo>
                      <a:pt x="25328" y="28793"/>
                      <a:pt x="24753" y="28971"/>
                      <a:pt x="24179" y="29129"/>
                    </a:cubicBezTo>
                    <a:cubicBezTo>
                      <a:pt x="24179" y="29209"/>
                      <a:pt x="24179" y="29209"/>
                      <a:pt x="24258" y="29209"/>
                    </a:cubicBezTo>
                    <a:cubicBezTo>
                      <a:pt x="24833" y="28971"/>
                      <a:pt x="25486" y="28793"/>
                      <a:pt x="26159" y="28714"/>
                    </a:cubicBezTo>
                    <a:cubicBezTo>
                      <a:pt x="26557" y="28617"/>
                      <a:pt x="26926" y="28579"/>
                      <a:pt x="27283" y="28524"/>
                    </a:cubicBezTo>
                    <a:close/>
                    <a:moveTo>
                      <a:pt x="25109" y="22257"/>
                    </a:moveTo>
                    <a:cubicBezTo>
                      <a:pt x="25179" y="22257"/>
                      <a:pt x="25252" y="22263"/>
                      <a:pt x="25328" y="22278"/>
                    </a:cubicBezTo>
                    <a:cubicBezTo>
                      <a:pt x="25664" y="22278"/>
                      <a:pt x="25902" y="22535"/>
                      <a:pt x="26159" y="22694"/>
                    </a:cubicBezTo>
                    <a:cubicBezTo>
                      <a:pt x="26397" y="22852"/>
                      <a:pt x="26654" y="23110"/>
                      <a:pt x="26971" y="23189"/>
                    </a:cubicBezTo>
                    <a:cubicBezTo>
                      <a:pt x="27229" y="23268"/>
                      <a:pt x="27466" y="23347"/>
                      <a:pt x="27803" y="23347"/>
                    </a:cubicBezTo>
                    <a:lnTo>
                      <a:pt x="28635" y="23347"/>
                    </a:lnTo>
                    <a:cubicBezTo>
                      <a:pt x="28872" y="23347"/>
                      <a:pt x="29130" y="23426"/>
                      <a:pt x="29367" y="23525"/>
                    </a:cubicBezTo>
                    <a:cubicBezTo>
                      <a:pt x="29942" y="23842"/>
                      <a:pt x="29942" y="24595"/>
                      <a:pt x="30120" y="25090"/>
                    </a:cubicBezTo>
                    <a:cubicBezTo>
                      <a:pt x="30199" y="25327"/>
                      <a:pt x="30278" y="25506"/>
                      <a:pt x="30437" y="25664"/>
                    </a:cubicBezTo>
                    <a:cubicBezTo>
                      <a:pt x="30357" y="25664"/>
                      <a:pt x="30357" y="25664"/>
                      <a:pt x="30278" y="25585"/>
                    </a:cubicBezTo>
                    <a:cubicBezTo>
                      <a:pt x="30021" y="25407"/>
                      <a:pt x="29862" y="25090"/>
                      <a:pt x="29704" y="24832"/>
                    </a:cubicBezTo>
                    <a:cubicBezTo>
                      <a:pt x="29526" y="24595"/>
                      <a:pt x="29367" y="24337"/>
                      <a:pt x="29209" y="24179"/>
                    </a:cubicBezTo>
                    <a:cubicBezTo>
                      <a:pt x="29130" y="24179"/>
                      <a:pt x="29130" y="24179"/>
                      <a:pt x="29130" y="24258"/>
                    </a:cubicBezTo>
                    <a:cubicBezTo>
                      <a:pt x="29367" y="24515"/>
                      <a:pt x="29625" y="24753"/>
                      <a:pt x="29783" y="25090"/>
                    </a:cubicBezTo>
                    <a:cubicBezTo>
                      <a:pt x="29942" y="25327"/>
                      <a:pt x="30021" y="25506"/>
                      <a:pt x="30278" y="25664"/>
                    </a:cubicBezTo>
                    <a:cubicBezTo>
                      <a:pt x="30437" y="25822"/>
                      <a:pt x="30694" y="25902"/>
                      <a:pt x="30853" y="26001"/>
                    </a:cubicBezTo>
                    <a:lnTo>
                      <a:pt x="31011" y="26001"/>
                    </a:lnTo>
                    <a:cubicBezTo>
                      <a:pt x="31268" y="26080"/>
                      <a:pt x="31506" y="26159"/>
                      <a:pt x="31763" y="26238"/>
                    </a:cubicBezTo>
                    <a:cubicBezTo>
                      <a:pt x="31011" y="26159"/>
                      <a:pt x="30278" y="26001"/>
                      <a:pt x="29704" y="25585"/>
                    </a:cubicBezTo>
                    <a:cubicBezTo>
                      <a:pt x="29288" y="25327"/>
                      <a:pt x="29031" y="25011"/>
                      <a:pt x="28793" y="24674"/>
                    </a:cubicBezTo>
                    <a:cubicBezTo>
                      <a:pt x="28536" y="24337"/>
                      <a:pt x="28219" y="24020"/>
                      <a:pt x="27882" y="23842"/>
                    </a:cubicBezTo>
                    <a:lnTo>
                      <a:pt x="27882" y="23842"/>
                    </a:lnTo>
                    <a:cubicBezTo>
                      <a:pt x="28041" y="24020"/>
                      <a:pt x="28219" y="24179"/>
                      <a:pt x="28377" y="24337"/>
                    </a:cubicBezTo>
                    <a:cubicBezTo>
                      <a:pt x="28536" y="24515"/>
                      <a:pt x="28714" y="24674"/>
                      <a:pt x="28872" y="24832"/>
                    </a:cubicBezTo>
                    <a:cubicBezTo>
                      <a:pt x="29130" y="25090"/>
                      <a:pt x="29367" y="25407"/>
                      <a:pt x="29704" y="25664"/>
                    </a:cubicBezTo>
                    <a:cubicBezTo>
                      <a:pt x="30357" y="26159"/>
                      <a:pt x="31189" y="26238"/>
                      <a:pt x="31922" y="26318"/>
                    </a:cubicBezTo>
                    <a:cubicBezTo>
                      <a:pt x="32001" y="26397"/>
                      <a:pt x="32100" y="26397"/>
                      <a:pt x="32100" y="26496"/>
                    </a:cubicBezTo>
                    <a:lnTo>
                      <a:pt x="31684" y="26496"/>
                    </a:lnTo>
                    <a:cubicBezTo>
                      <a:pt x="31348" y="26397"/>
                      <a:pt x="31011" y="26318"/>
                      <a:pt x="30773" y="26238"/>
                    </a:cubicBezTo>
                    <a:cubicBezTo>
                      <a:pt x="30021" y="26080"/>
                      <a:pt x="29209" y="25743"/>
                      <a:pt x="28635" y="25248"/>
                    </a:cubicBezTo>
                    <a:cubicBezTo>
                      <a:pt x="28298" y="25011"/>
                      <a:pt x="28041" y="24674"/>
                      <a:pt x="27724" y="24416"/>
                    </a:cubicBezTo>
                    <a:cubicBezTo>
                      <a:pt x="27466" y="24100"/>
                      <a:pt x="27229" y="23842"/>
                      <a:pt x="26813" y="23763"/>
                    </a:cubicBezTo>
                    <a:lnTo>
                      <a:pt x="26813" y="23842"/>
                    </a:lnTo>
                    <a:cubicBezTo>
                      <a:pt x="27308" y="24020"/>
                      <a:pt x="27645" y="24337"/>
                      <a:pt x="27882" y="24674"/>
                    </a:cubicBezTo>
                    <a:cubicBezTo>
                      <a:pt x="28456" y="25248"/>
                      <a:pt x="29130" y="25743"/>
                      <a:pt x="29783" y="26001"/>
                    </a:cubicBezTo>
                    <a:cubicBezTo>
                      <a:pt x="30357" y="26238"/>
                      <a:pt x="30853" y="26397"/>
                      <a:pt x="31427" y="26496"/>
                    </a:cubicBezTo>
                    <a:cubicBezTo>
                      <a:pt x="31110" y="26575"/>
                      <a:pt x="30694" y="26575"/>
                      <a:pt x="30357" y="26575"/>
                    </a:cubicBezTo>
                    <a:cubicBezTo>
                      <a:pt x="29783" y="26575"/>
                      <a:pt x="29209" y="26496"/>
                      <a:pt x="28635" y="26238"/>
                    </a:cubicBezTo>
                    <a:cubicBezTo>
                      <a:pt x="28140" y="26001"/>
                      <a:pt x="27724" y="25585"/>
                      <a:pt x="27308" y="25248"/>
                    </a:cubicBezTo>
                    <a:cubicBezTo>
                      <a:pt x="26892" y="24912"/>
                      <a:pt x="26476" y="24515"/>
                      <a:pt x="26060" y="24179"/>
                    </a:cubicBezTo>
                    <a:lnTo>
                      <a:pt x="25328" y="23684"/>
                    </a:lnTo>
                    <a:cubicBezTo>
                      <a:pt x="25070" y="23525"/>
                      <a:pt x="24833" y="23426"/>
                      <a:pt x="24496" y="23347"/>
                    </a:cubicBezTo>
                    <a:lnTo>
                      <a:pt x="24496" y="23347"/>
                    </a:lnTo>
                    <a:cubicBezTo>
                      <a:pt x="24833" y="23525"/>
                      <a:pt x="25169" y="23684"/>
                      <a:pt x="25407" y="23842"/>
                    </a:cubicBezTo>
                    <a:cubicBezTo>
                      <a:pt x="25744" y="24020"/>
                      <a:pt x="25981" y="24179"/>
                      <a:pt x="26239" y="24337"/>
                    </a:cubicBezTo>
                    <a:cubicBezTo>
                      <a:pt x="27050" y="25090"/>
                      <a:pt x="27803" y="26001"/>
                      <a:pt x="28872" y="26397"/>
                    </a:cubicBezTo>
                    <a:cubicBezTo>
                      <a:pt x="29386" y="26586"/>
                      <a:pt x="29899" y="26644"/>
                      <a:pt x="30427" y="26644"/>
                    </a:cubicBezTo>
                    <a:cubicBezTo>
                      <a:pt x="30835" y="26644"/>
                      <a:pt x="31252" y="26610"/>
                      <a:pt x="31684" y="26575"/>
                    </a:cubicBezTo>
                    <a:cubicBezTo>
                      <a:pt x="31763" y="26575"/>
                      <a:pt x="31922" y="26575"/>
                      <a:pt x="32001" y="26654"/>
                    </a:cubicBezTo>
                    <a:lnTo>
                      <a:pt x="31922" y="26654"/>
                    </a:lnTo>
                    <a:cubicBezTo>
                      <a:pt x="31592" y="26654"/>
                      <a:pt x="31227" y="26689"/>
                      <a:pt x="30850" y="26689"/>
                    </a:cubicBezTo>
                    <a:cubicBezTo>
                      <a:pt x="30661" y="26689"/>
                      <a:pt x="30470" y="26681"/>
                      <a:pt x="30278" y="26654"/>
                    </a:cubicBezTo>
                    <a:cubicBezTo>
                      <a:pt x="29625" y="26654"/>
                      <a:pt x="29031" y="26575"/>
                      <a:pt x="28377" y="26397"/>
                    </a:cubicBezTo>
                    <a:cubicBezTo>
                      <a:pt x="27803" y="26159"/>
                      <a:pt x="27308" y="25902"/>
                      <a:pt x="26813" y="25585"/>
                    </a:cubicBezTo>
                    <a:cubicBezTo>
                      <a:pt x="25902" y="24912"/>
                      <a:pt x="24991" y="24179"/>
                      <a:pt x="23842" y="24020"/>
                    </a:cubicBezTo>
                    <a:lnTo>
                      <a:pt x="23842" y="24020"/>
                    </a:lnTo>
                    <a:cubicBezTo>
                      <a:pt x="24496" y="24179"/>
                      <a:pt x="25070" y="24515"/>
                      <a:pt x="25664" y="24832"/>
                    </a:cubicBezTo>
                    <a:cubicBezTo>
                      <a:pt x="26159" y="25169"/>
                      <a:pt x="26654" y="25506"/>
                      <a:pt x="27149" y="25822"/>
                    </a:cubicBezTo>
                    <a:cubicBezTo>
                      <a:pt x="27645" y="26159"/>
                      <a:pt x="28219" y="26397"/>
                      <a:pt x="28793" y="26575"/>
                    </a:cubicBezTo>
                    <a:cubicBezTo>
                      <a:pt x="29329" y="26691"/>
                      <a:pt x="29919" y="26764"/>
                      <a:pt x="30523" y="26764"/>
                    </a:cubicBezTo>
                    <a:cubicBezTo>
                      <a:pt x="30743" y="26764"/>
                      <a:pt x="30966" y="26755"/>
                      <a:pt x="31189" y="26733"/>
                    </a:cubicBezTo>
                    <a:lnTo>
                      <a:pt x="31189" y="26733"/>
                    </a:lnTo>
                    <a:cubicBezTo>
                      <a:pt x="30932" y="26813"/>
                      <a:pt x="30615" y="26813"/>
                      <a:pt x="30278" y="26813"/>
                    </a:cubicBezTo>
                    <a:cubicBezTo>
                      <a:pt x="30106" y="26825"/>
                      <a:pt x="29933" y="26832"/>
                      <a:pt x="29762" y="26832"/>
                    </a:cubicBezTo>
                    <a:cubicBezTo>
                      <a:pt x="28868" y="26832"/>
                      <a:pt x="27993" y="26654"/>
                      <a:pt x="27229" y="26238"/>
                    </a:cubicBezTo>
                    <a:cubicBezTo>
                      <a:pt x="26239" y="25743"/>
                      <a:pt x="25486" y="25090"/>
                      <a:pt x="24417" y="24753"/>
                    </a:cubicBezTo>
                    <a:cubicBezTo>
                      <a:pt x="24417" y="24753"/>
                      <a:pt x="24338" y="24832"/>
                      <a:pt x="24417" y="24832"/>
                    </a:cubicBezTo>
                    <a:cubicBezTo>
                      <a:pt x="24991" y="25011"/>
                      <a:pt x="25565" y="25327"/>
                      <a:pt x="26060" y="25664"/>
                    </a:cubicBezTo>
                    <a:cubicBezTo>
                      <a:pt x="26476" y="25902"/>
                      <a:pt x="26971" y="26238"/>
                      <a:pt x="27387" y="26397"/>
                    </a:cubicBezTo>
                    <a:cubicBezTo>
                      <a:pt x="27882" y="26654"/>
                      <a:pt x="28377" y="26733"/>
                      <a:pt x="28872" y="26813"/>
                    </a:cubicBezTo>
                    <a:cubicBezTo>
                      <a:pt x="29447" y="26892"/>
                      <a:pt x="29942" y="26892"/>
                      <a:pt x="30437" y="26892"/>
                    </a:cubicBezTo>
                    <a:cubicBezTo>
                      <a:pt x="30565" y="26892"/>
                      <a:pt x="30668" y="26892"/>
                      <a:pt x="30772" y="26882"/>
                    </a:cubicBezTo>
                    <a:lnTo>
                      <a:pt x="30772" y="26882"/>
                    </a:lnTo>
                    <a:cubicBezTo>
                      <a:pt x="30497" y="26940"/>
                      <a:pt x="30240" y="26991"/>
                      <a:pt x="29942" y="26991"/>
                    </a:cubicBezTo>
                    <a:cubicBezTo>
                      <a:pt x="29288" y="26991"/>
                      <a:pt x="28635" y="26892"/>
                      <a:pt x="27961" y="26813"/>
                    </a:cubicBezTo>
                    <a:cubicBezTo>
                      <a:pt x="27308" y="26654"/>
                      <a:pt x="26654" y="26397"/>
                      <a:pt x="26060" y="26159"/>
                    </a:cubicBezTo>
                    <a:cubicBezTo>
                      <a:pt x="24912" y="25664"/>
                      <a:pt x="23684" y="24912"/>
                      <a:pt x="22357" y="24912"/>
                    </a:cubicBezTo>
                    <a:lnTo>
                      <a:pt x="22357" y="25011"/>
                    </a:lnTo>
                    <a:cubicBezTo>
                      <a:pt x="23090" y="25011"/>
                      <a:pt x="23842" y="25248"/>
                      <a:pt x="24575" y="25506"/>
                    </a:cubicBezTo>
                    <a:cubicBezTo>
                      <a:pt x="25169" y="25822"/>
                      <a:pt x="25744" y="26080"/>
                      <a:pt x="26397" y="26318"/>
                    </a:cubicBezTo>
                    <a:cubicBezTo>
                      <a:pt x="26971" y="26654"/>
                      <a:pt x="27645" y="26813"/>
                      <a:pt x="28298" y="26892"/>
                    </a:cubicBezTo>
                    <a:cubicBezTo>
                      <a:pt x="28753" y="26981"/>
                      <a:pt x="29209" y="27025"/>
                      <a:pt x="29652" y="27025"/>
                    </a:cubicBezTo>
                    <a:cubicBezTo>
                      <a:pt x="30095" y="27025"/>
                      <a:pt x="30526" y="26981"/>
                      <a:pt x="30932" y="26892"/>
                    </a:cubicBezTo>
                    <a:lnTo>
                      <a:pt x="30932" y="26892"/>
                    </a:lnTo>
                    <a:cubicBezTo>
                      <a:pt x="30694" y="26991"/>
                      <a:pt x="30357" y="27070"/>
                      <a:pt x="30120" y="27070"/>
                    </a:cubicBezTo>
                    <a:cubicBezTo>
                      <a:pt x="29588" y="27126"/>
                      <a:pt x="29105" y="27182"/>
                      <a:pt x="28630" y="27182"/>
                    </a:cubicBezTo>
                    <a:cubicBezTo>
                      <a:pt x="28433" y="27182"/>
                      <a:pt x="28238" y="27172"/>
                      <a:pt x="28041" y="27149"/>
                    </a:cubicBezTo>
                    <a:cubicBezTo>
                      <a:pt x="27308" y="27149"/>
                      <a:pt x="26654" y="26892"/>
                      <a:pt x="25981" y="26654"/>
                    </a:cubicBezTo>
                    <a:cubicBezTo>
                      <a:pt x="25407" y="26397"/>
                      <a:pt x="24753" y="26159"/>
                      <a:pt x="24080" y="26001"/>
                    </a:cubicBezTo>
                    <a:cubicBezTo>
                      <a:pt x="23506" y="25822"/>
                      <a:pt x="22852" y="25585"/>
                      <a:pt x="22199" y="25585"/>
                    </a:cubicBezTo>
                    <a:cubicBezTo>
                      <a:pt x="22595" y="25664"/>
                      <a:pt x="23011" y="25743"/>
                      <a:pt x="23347" y="25822"/>
                    </a:cubicBezTo>
                    <a:cubicBezTo>
                      <a:pt x="23763" y="25902"/>
                      <a:pt x="24080" y="26080"/>
                      <a:pt x="24496" y="26159"/>
                    </a:cubicBezTo>
                    <a:cubicBezTo>
                      <a:pt x="25070" y="26397"/>
                      <a:pt x="25744" y="26654"/>
                      <a:pt x="26397" y="26813"/>
                    </a:cubicBezTo>
                    <a:cubicBezTo>
                      <a:pt x="27050" y="27070"/>
                      <a:pt x="27724" y="27228"/>
                      <a:pt x="28377" y="27228"/>
                    </a:cubicBezTo>
                    <a:cubicBezTo>
                      <a:pt x="29031" y="27228"/>
                      <a:pt x="29783" y="27149"/>
                      <a:pt x="30437" y="27070"/>
                    </a:cubicBezTo>
                    <a:cubicBezTo>
                      <a:pt x="30669" y="27070"/>
                      <a:pt x="30884" y="27006"/>
                      <a:pt x="31113" y="26993"/>
                    </a:cubicBezTo>
                    <a:lnTo>
                      <a:pt x="31113" y="26993"/>
                    </a:lnTo>
                    <a:cubicBezTo>
                      <a:pt x="31052" y="26998"/>
                      <a:pt x="30987" y="27015"/>
                      <a:pt x="30932" y="27070"/>
                    </a:cubicBezTo>
                    <a:cubicBezTo>
                      <a:pt x="30615" y="27070"/>
                      <a:pt x="30357" y="27149"/>
                      <a:pt x="30120" y="27149"/>
                    </a:cubicBezTo>
                    <a:cubicBezTo>
                      <a:pt x="29862" y="27228"/>
                      <a:pt x="29625" y="27308"/>
                      <a:pt x="29288" y="27308"/>
                    </a:cubicBezTo>
                    <a:cubicBezTo>
                      <a:pt x="29031" y="27387"/>
                      <a:pt x="28714" y="27387"/>
                      <a:pt x="28377" y="27387"/>
                    </a:cubicBezTo>
                    <a:cubicBezTo>
                      <a:pt x="27387" y="27387"/>
                      <a:pt x="26476" y="27149"/>
                      <a:pt x="25565" y="26892"/>
                    </a:cubicBezTo>
                    <a:cubicBezTo>
                      <a:pt x="25070" y="26733"/>
                      <a:pt x="24674" y="26575"/>
                      <a:pt x="24179" y="26397"/>
                    </a:cubicBezTo>
                    <a:cubicBezTo>
                      <a:pt x="23684" y="26238"/>
                      <a:pt x="23189" y="26080"/>
                      <a:pt x="22694" y="26080"/>
                    </a:cubicBezTo>
                    <a:cubicBezTo>
                      <a:pt x="23268" y="26238"/>
                      <a:pt x="23842" y="26397"/>
                      <a:pt x="24417" y="26575"/>
                    </a:cubicBezTo>
                    <a:cubicBezTo>
                      <a:pt x="25248" y="26813"/>
                      <a:pt x="26060" y="27070"/>
                      <a:pt x="26892" y="27308"/>
                    </a:cubicBezTo>
                    <a:cubicBezTo>
                      <a:pt x="26318" y="27228"/>
                      <a:pt x="25664" y="27149"/>
                      <a:pt x="25070" y="27070"/>
                    </a:cubicBezTo>
                    <a:cubicBezTo>
                      <a:pt x="24417" y="26892"/>
                      <a:pt x="23842" y="26813"/>
                      <a:pt x="23268" y="26654"/>
                    </a:cubicBezTo>
                    <a:cubicBezTo>
                      <a:pt x="22694" y="26496"/>
                      <a:pt x="22100" y="26318"/>
                      <a:pt x="21526" y="26238"/>
                    </a:cubicBezTo>
                    <a:cubicBezTo>
                      <a:pt x="21176" y="26182"/>
                      <a:pt x="20746" y="26126"/>
                      <a:pt x="20350" y="26126"/>
                    </a:cubicBezTo>
                    <a:cubicBezTo>
                      <a:pt x="20186" y="26126"/>
                      <a:pt x="20027" y="26136"/>
                      <a:pt x="19882" y="26159"/>
                    </a:cubicBezTo>
                    <a:lnTo>
                      <a:pt x="20872" y="26159"/>
                    </a:lnTo>
                    <a:cubicBezTo>
                      <a:pt x="21209" y="26238"/>
                      <a:pt x="21526" y="26238"/>
                      <a:pt x="21862" y="26318"/>
                    </a:cubicBezTo>
                    <a:cubicBezTo>
                      <a:pt x="22436" y="26397"/>
                      <a:pt x="22932" y="26575"/>
                      <a:pt x="23506" y="26733"/>
                    </a:cubicBezTo>
                    <a:cubicBezTo>
                      <a:pt x="24179" y="26892"/>
                      <a:pt x="24753" y="27070"/>
                      <a:pt x="25407" y="27149"/>
                    </a:cubicBezTo>
                    <a:cubicBezTo>
                      <a:pt x="25565" y="27149"/>
                      <a:pt x="25744" y="27228"/>
                      <a:pt x="25981" y="27228"/>
                    </a:cubicBezTo>
                    <a:cubicBezTo>
                      <a:pt x="25407" y="27228"/>
                      <a:pt x="24912" y="27228"/>
                      <a:pt x="24417" y="27308"/>
                    </a:cubicBezTo>
                    <a:lnTo>
                      <a:pt x="23763" y="27308"/>
                    </a:lnTo>
                    <a:cubicBezTo>
                      <a:pt x="23456" y="27235"/>
                      <a:pt x="23231" y="27163"/>
                      <a:pt x="22937" y="27151"/>
                    </a:cubicBezTo>
                    <a:lnTo>
                      <a:pt x="22937" y="27151"/>
                    </a:lnTo>
                    <a:cubicBezTo>
                      <a:pt x="23194" y="27230"/>
                      <a:pt x="23508" y="27308"/>
                      <a:pt x="23842" y="27387"/>
                    </a:cubicBezTo>
                    <a:lnTo>
                      <a:pt x="24179" y="27387"/>
                    </a:lnTo>
                    <a:cubicBezTo>
                      <a:pt x="23842" y="27565"/>
                      <a:pt x="23585" y="27723"/>
                      <a:pt x="23427" y="27882"/>
                    </a:cubicBezTo>
                    <a:cubicBezTo>
                      <a:pt x="23288" y="27915"/>
                      <a:pt x="23160" y="27926"/>
                      <a:pt x="23039" y="27926"/>
                    </a:cubicBezTo>
                    <a:cubicBezTo>
                      <a:pt x="22797" y="27926"/>
                      <a:pt x="22582" y="27882"/>
                      <a:pt x="22357" y="27882"/>
                    </a:cubicBezTo>
                    <a:lnTo>
                      <a:pt x="21704" y="27882"/>
                    </a:lnTo>
                    <a:cubicBezTo>
                      <a:pt x="21446" y="27882"/>
                      <a:pt x="21288" y="27882"/>
                      <a:pt x="21031" y="27981"/>
                    </a:cubicBezTo>
                    <a:cubicBezTo>
                      <a:pt x="21116" y="28007"/>
                      <a:pt x="21200" y="28016"/>
                      <a:pt x="21283" y="28016"/>
                    </a:cubicBezTo>
                    <a:cubicBezTo>
                      <a:pt x="21449" y="28016"/>
                      <a:pt x="21611" y="27981"/>
                      <a:pt x="21783" y="27981"/>
                    </a:cubicBezTo>
                    <a:lnTo>
                      <a:pt x="22436" y="27981"/>
                    </a:lnTo>
                    <a:cubicBezTo>
                      <a:pt x="22661" y="27981"/>
                      <a:pt x="22841" y="28016"/>
                      <a:pt x="23036" y="28016"/>
                    </a:cubicBezTo>
                    <a:cubicBezTo>
                      <a:pt x="23134" y="28016"/>
                      <a:pt x="23235" y="28007"/>
                      <a:pt x="23347" y="27981"/>
                    </a:cubicBezTo>
                    <a:lnTo>
                      <a:pt x="23347" y="27981"/>
                    </a:lnTo>
                    <a:cubicBezTo>
                      <a:pt x="23189" y="28139"/>
                      <a:pt x="23011" y="28298"/>
                      <a:pt x="22932" y="28555"/>
                    </a:cubicBezTo>
                    <a:cubicBezTo>
                      <a:pt x="22852" y="28714"/>
                      <a:pt x="22773" y="28971"/>
                      <a:pt x="22694" y="29129"/>
                    </a:cubicBezTo>
                    <a:lnTo>
                      <a:pt x="22595" y="29129"/>
                    </a:lnTo>
                    <a:cubicBezTo>
                      <a:pt x="22315" y="29185"/>
                      <a:pt x="22025" y="29241"/>
                      <a:pt x="21732" y="29241"/>
                    </a:cubicBezTo>
                    <a:cubicBezTo>
                      <a:pt x="21611" y="29241"/>
                      <a:pt x="21489" y="29232"/>
                      <a:pt x="21367" y="29209"/>
                    </a:cubicBezTo>
                    <a:cubicBezTo>
                      <a:pt x="20951" y="29209"/>
                      <a:pt x="20535" y="28971"/>
                      <a:pt x="20456" y="28476"/>
                    </a:cubicBezTo>
                    <a:cubicBezTo>
                      <a:pt x="20377" y="28139"/>
                      <a:pt x="20456" y="27723"/>
                      <a:pt x="20298" y="27387"/>
                    </a:cubicBezTo>
                    <a:cubicBezTo>
                      <a:pt x="20040" y="27070"/>
                      <a:pt x="19625" y="26813"/>
                      <a:pt x="19545" y="26397"/>
                    </a:cubicBezTo>
                    <a:cubicBezTo>
                      <a:pt x="19466" y="25822"/>
                      <a:pt x="19882" y="25248"/>
                      <a:pt x="20377" y="25011"/>
                    </a:cubicBezTo>
                    <a:cubicBezTo>
                      <a:pt x="20951" y="24515"/>
                      <a:pt x="21783" y="24416"/>
                      <a:pt x="22436" y="24020"/>
                    </a:cubicBezTo>
                    <a:cubicBezTo>
                      <a:pt x="23090" y="23605"/>
                      <a:pt x="23585" y="22852"/>
                      <a:pt x="24338" y="22535"/>
                    </a:cubicBezTo>
                    <a:cubicBezTo>
                      <a:pt x="24532" y="22389"/>
                      <a:pt x="24793" y="22257"/>
                      <a:pt x="25109" y="22257"/>
                    </a:cubicBezTo>
                    <a:close/>
                    <a:moveTo>
                      <a:pt x="32338" y="28971"/>
                    </a:moveTo>
                    <a:cubicBezTo>
                      <a:pt x="32264" y="29044"/>
                      <a:pt x="32191" y="29185"/>
                      <a:pt x="32040" y="29331"/>
                    </a:cubicBezTo>
                    <a:lnTo>
                      <a:pt x="32040" y="29331"/>
                    </a:lnTo>
                    <a:cubicBezTo>
                      <a:pt x="32121" y="29246"/>
                      <a:pt x="32190" y="29108"/>
                      <a:pt x="32259" y="28971"/>
                    </a:cubicBezTo>
                    <a:close/>
                    <a:moveTo>
                      <a:pt x="32001" y="29367"/>
                    </a:moveTo>
                    <a:cubicBezTo>
                      <a:pt x="31931" y="29455"/>
                      <a:pt x="31923" y="29527"/>
                      <a:pt x="31867" y="29542"/>
                    </a:cubicBezTo>
                    <a:lnTo>
                      <a:pt x="31867" y="29542"/>
                    </a:lnTo>
                    <a:cubicBezTo>
                      <a:pt x="31897" y="29489"/>
                      <a:pt x="31949" y="29432"/>
                      <a:pt x="32001" y="29367"/>
                    </a:cubicBezTo>
                    <a:close/>
                    <a:moveTo>
                      <a:pt x="19913" y="28594"/>
                    </a:moveTo>
                    <a:cubicBezTo>
                      <a:pt x="20067" y="28594"/>
                      <a:pt x="20222" y="28607"/>
                      <a:pt x="20377" y="28634"/>
                    </a:cubicBezTo>
                    <a:cubicBezTo>
                      <a:pt x="20377" y="28793"/>
                      <a:pt x="20456" y="28872"/>
                      <a:pt x="20615" y="29050"/>
                    </a:cubicBezTo>
                    <a:cubicBezTo>
                      <a:pt x="20875" y="29311"/>
                      <a:pt x="21230" y="29385"/>
                      <a:pt x="21602" y="29385"/>
                    </a:cubicBezTo>
                    <a:cubicBezTo>
                      <a:pt x="21937" y="29385"/>
                      <a:pt x="22286" y="29325"/>
                      <a:pt x="22595" y="29288"/>
                    </a:cubicBezTo>
                    <a:lnTo>
                      <a:pt x="22595" y="29288"/>
                    </a:lnTo>
                    <a:cubicBezTo>
                      <a:pt x="22595" y="29288"/>
                      <a:pt x="22595" y="29367"/>
                      <a:pt x="22516" y="29367"/>
                    </a:cubicBezTo>
                    <a:lnTo>
                      <a:pt x="22357" y="29367"/>
                    </a:lnTo>
                    <a:cubicBezTo>
                      <a:pt x="22278" y="29367"/>
                      <a:pt x="22199" y="29466"/>
                      <a:pt x="22100" y="29466"/>
                    </a:cubicBezTo>
                    <a:lnTo>
                      <a:pt x="21446" y="29466"/>
                    </a:lnTo>
                    <a:cubicBezTo>
                      <a:pt x="21209" y="29367"/>
                      <a:pt x="20951" y="29367"/>
                      <a:pt x="20793" y="29209"/>
                    </a:cubicBezTo>
                    <a:cubicBezTo>
                      <a:pt x="20549" y="29134"/>
                      <a:pt x="20393" y="28987"/>
                      <a:pt x="20158" y="28972"/>
                    </a:cubicBezTo>
                    <a:lnTo>
                      <a:pt x="20158" y="28972"/>
                    </a:lnTo>
                    <a:cubicBezTo>
                      <a:pt x="20206" y="28993"/>
                      <a:pt x="20253" y="29019"/>
                      <a:pt x="20298" y="29050"/>
                    </a:cubicBezTo>
                    <a:cubicBezTo>
                      <a:pt x="20456" y="29129"/>
                      <a:pt x="20714" y="29288"/>
                      <a:pt x="20951" y="29367"/>
                    </a:cubicBezTo>
                    <a:cubicBezTo>
                      <a:pt x="21110" y="29466"/>
                      <a:pt x="21367" y="29545"/>
                      <a:pt x="21605" y="29545"/>
                    </a:cubicBezTo>
                    <a:lnTo>
                      <a:pt x="21783" y="29545"/>
                    </a:lnTo>
                    <a:cubicBezTo>
                      <a:pt x="21704" y="29545"/>
                      <a:pt x="21704" y="29545"/>
                      <a:pt x="21605" y="29625"/>
                    </a:cubicBezTo>
                    <a:cubicBezTo>
                      <a:pt x="21288" y="29625"/>
                      <a:pt x="21031" y="29625"/>
                      <a:pt x="20714" y="29545"/>
                    </a:cubicBezTo>
                    <a:cubicBezTo>
                      <a:pt x="20377" y="29466"/>
                      <a:pt x="20120" y="29288"/>
                      <a:pt x="19803" y="29129"/>
                    </a:cubicBezTo>
                    <a:cubicBezTo>
                      <a:pt x="19531" y="29054"/>
                      <a:pt x="19237" y="28993"/>
                      <a:pt x="18950" y="28993"/>
                    </a:cubicBezTo>
                    <a:cubicBezTo>
                      <a:pt x="18708" y="28993"/>
                      <a:pt x="18472" y="29036"/>
                      <a:pt x="18258" y="29153"/>
                    </a:cubicBezTo>
                    <a:lnTo>
                      <a:pt x="18258" y="29153"/>
                    </a:lnTo>
                    <a:cubicBezTo>
                      <a:pt x="18741" y="28792"/>
                      <a:pt x="19318" y="28594"/>
                      <a:pt x="19913" y="28594"/>
                    </a:cubicBezTo>
                    <a:close/>
                    <a:moveTo>
                      <a:pt x="18955" y="29038"/>
                    </a:moveTo>
                    <a:cubicBezTo>
                      <a:pt x="19341" y="29038"/>
                      <a:pt x="19716" y="29154"/>
                      <a:pt x="20040" y="29288"/>
                    </a:cubicBezTo>
                    <a:cubicBezTo>
                      <a:pt x="20456" y="29466"/>
                      <a:pt x="20951" y="29704"/>
                      <a:pt x="21367" y="29704"/>
                    </a:cubicBezTo>
                    <a:lnTo>
                      <a:pt x="21209" y="29704"/>
                    </a:lnTo>
                    <a:cubicBezTo>
                      <a:pt x="21090" y="29749"/>
                      <a:pt x="20975" y="29768"/>
                      <a:pt x="20861" y="29768"/>
                    </a:cubicBezTo>
                    <a:cubicBezTo>
                      <a:pt x="20331" y="29768"/>
                      <a:pt x="19846" y="29353"/>
                      <a:pt x="19308" y="29288"/>
                    </a:cubicBezTo>
                    <a:cubicBezTo>
                      <a:pt x="19135" y="29233"/>
                      <a:pt x="18963" y="29206"/>
                      <a:pt x="18793" y="29206"/>
                    </a:cubicBezTo>
                    <a:cubicBezTo>
                      <a:pt x="18477" y="29206"/>
                      <a:pt x="18173" y="29298"/>
                      <a:pt x="17902" y="29466"/>
                    </a:cubicBezTo>
                    <a:cubicBezTo>
                      <a:pt x="17982" y="29383"/>
                      <a:pt x="18067" y="29305"/>
                      <a:pt x="18155" y="29234"/>
                    </a:cubicBezTo>
                    <a:lnTo>
                      <a:pt x="18155" y="29234"/>
                    </a:lnTo>
                    <a:cubicBezTo>
                      <a:pt x="18418" y="29093"/>
                      <a:pt x="18689" y="29038"/>
                      <a:pt x="18955" y="29038"/>
                    </a:cubicBezTo>
                    <a:close/>
                    <a:moveTo>
                      <a:pt x="31922" y="29545"/>
                    </a:moveTo>
                    <a:lnTo>
                      <a:pt x="31922" y="29545"/>
                    </a:lnTo>
                    <a:cubicBezTo>
                      <a:pt x="31838" y="29682"/>
                      <a:pt x="31758" y="29821"/>
                      <a:pt x="31683" y="29962"/>
                    </a:cubicBezTo>
                    <a:lnTo>
                      <a:pt x="31683" y="29962"/>
                    </a:lnTo>
                    <a:cubicBezTo>
                      <a:pt x="31683" y="29962"/>
                      <a:pt x="31684" y="29961"/>
                      <a:pt x="31684" y="29961"/>
                    </a:cubicBezTo>
                    <a:lnTo>
                      <a:pt x="31684" y="29961"/>
                    </a:lnTo>
                    <a:cubicBezTo>
                      <a:pt x="31683" y="29962"/>
                      <a:pt x="31683" y="29963"/>
                      <a:pt x="31682" y="29963"/>
                    </a:cubicBezTo>
                    <a:lnTo>
                      <a:pt x="31682" y="29963"/>
                    </a:lnTo>
                    <a:cubicBezTo>
                      <a:pt x="31682" y="29963"/>
                      <a:pt x="31682" y="29962"/>
                      <a:pt x="31683" y="29962"/>
                    </a:cubicBezTo>
                    <a:lnTo>
                      <a:pt x="31683" y="29962"/>
                    </a:lnTo>
                    <a:cubicBezTo>
                      <a:pt x="31654" y="29975"/>
                      <a:pt x="31629" y="29989"/>
                      <a:pt x="31605" y="30006"/>
                    </a:cubicBezTo>
                    <a:lnTo>
                      <a:pt x="31605" y="30006"/>
                    </a:lnTo>
                    <a:cubicBezTo>
                      <a:pt x="31682" y="29877"/>
                      <a:pt x="31761" y="29750"/>
                      <a:pt x="31843" y="29625"/>
                    </a:cubicBezTo>
                    <a:lnTo>
                      <a:pt x="31922" y="29545"/>
                    </a:lnTo>
                    <a:close/>
                    <a:moveTo>
                      <a:pt x="34318" y="30120"/>
                    </a:moveTo>
                    <a:lnTo>
                      <a:pt x="34318" y="30120"/>
                    </a:lnTo>
                    <a:cubicBezTo>
                      <a:pt x="34320" y="30130"/>
                      <a:pt x="34322" y="30140"/>
                      <a:pt x="34324" y="30150"/>
                    </a:cubicBezTo>
                    <a:lnTo>
                      <a:pt x="34324" y="30150"/>
                    </a:lnTo>
                    <a:cubicBezTo>
                      <a:pt x="34323" y="30141"/>
                      <a:pt x="34323" y="30133"/>
                      <a:pt x="34322" y="30124"/>
                    </a:cubicBezTo>
                    <a:lnTo>
                      <a:pt x="34322" y="30124"/>
                    </a:lnTo>
                    <a:cubicBezTo>
                      <a:pt x="34321" y="30122"/>
                      <a:pt x="34319" y="30121"/>
                      <a:pt x="34318" y="30120"/>
                    </a:cubicBezTo>
                    <a:close/>
                    <a:moveTo>
                      <a:pt x="22516" y="29466"/>
                    </a:moveTo>
                    <a:cubicBezTo>
                      <a:pt x="22436" y="29704"/>
                      <a:pt x="22278" y="29862"/>
                      <a:pt x="22100" y="30120"/>
                    </a:cubicBezTo>
                    <a:cubicBezTo>
                      <a:pt x="22100" y="30120"/>
                      <a:pt x="22021" y="30199"/>
                      <a:pt x="21941" y="30199"/>
                    </a:cubicBezTo>
                    <a:cubicBezTo>
                      <a:pt x="22021" y="30120"/>
                      <a:pt x="22021" y="30040"/>
                      <a:pt x="22100" y="29961"/>
                    </a:cubicBezTo>
                    <a:cubicBezTo>
                      <a:pt x="22199" y="29783"/>
                      <a:pt x="22199" y="29704"/>
                      <a:pt x="22278" y="29625"/>
                    </a:cubicBezTo>
                    <a:cubicBezTo>
                      <a:pt x="22278" y="29625"/>
                      <a:pt x="22357" y="29545"/>
                      <a:pt x="22357" y="29466"/>
                    </a:cubicBezTo>
                    <a:close/>
                    <a:moveTo>
                      <a:pt x="33090" y="26991"/>
                    </a:moveTo>
                    <a:lnTo>
                      <a:pt x="33090" y="26991"/>
                    </a:lnTo>
                    <a:cubicBezTo>
                      <a:pt x="32338" y="27308"/>
                      <a:pt x="31605" y="27565"/>
                      <a:pt x="30932" y="27882"/>
                    </a:cubicBezTo>
                    <a:cubicBezTo>
                      <a:pt x="30199" y="28060"/>
                      <a:pt x="29526" y="28298"/>
                      <a:pt x="28872" y="28377"/>
                    </a:cubicBezTo>
                    <a:cubicBezTo>
                      <a:pt x="28456" y="28476"/>
                      <a:pt x="28140" y="28555"/>
                      <a:pt x="27803" y="28714"/>
                    </a:cubicBezTo>
                    <a:cubicBezTo>
                      <a:pt x="27466" y="28793"/>
                      <a:pt x="27149" y="28971"/>
                      <a:pt x="26813" y="29050"/>
                    </a:cubicBezTo>
                    <a:cubicBezTo>
                      <a:pt x="25407" y="29625"/>
                      <a:pt x="24001" y="29961"/>
                      <a:pt x="22595" y="30357"/>
                    </a:cubicBezTo>
                    <a:cubicBezTo>
                      <a:pt x="23427" y="30199"/>
                      <a:pt x="24179" y="29961"/>
                      <a:pt x="24991" y="29783"/>
                    </a:cubicBezTo>
                    <a:cubicBezTo>
                      <a:pt x="25664" y="29545"/>
                      <a:pt x="26318" y="29288"/>
                      <a:pt x="26971" y="29050"/>
                    </a:cubicBezTo>
                    <a:cubicBezTo>
                      <a:pt x="27387" y="28872"/>
                      <a:pt x="27724" y="28714"/>
                      <a:pt x="28140" y="28634"/>
                    </a:cubicBezTo>
                    <a:cubicBezTo>
                      <a:pt x="28456" y="28555"/>
                      <a:pt x="28793" y="28476"/>
                      <a:pt x="29130" y="28377"/>
                    </a:cubicBezTo>
                    <a:cubicBezTo>
                      <a:pt x="30516" y="28139"/>
                      <a:pt x="31843" y="27565"/>
                      <a:pt x="33090" y="26991"/>
                    </a:cubicBezTo>
                    <a:close/>
                    <a:moveTo>
                      <a:pt x="18844" y="29264"/>
                    </a:moveTo>
                    <a:cubicBezTo>
                      <a:pt x="19078" y="29264"/>
                      <a:pt x="19312" y="29303"/>
                      <a:pt x="19545" y="29367"/>
                    </a:cubicBezTo>
                    <a:cubicBezTo>
                      <a:pt x="20040" y="29545"/>
                      <a:pt x="20456" y="29862"/>
                      <a:pt x="21031" y="29862"/>
                    </a:cubicBezTo>
                    <a:lnTo>
                      <a:pt x="20535" y="29862"/>
                    </a:lnTo>
                    <a:cubicBezTo>
                      <a:pt x="20377" y="29862"/>
                      <a:pt x="20298" y="29783"/>
                      <a:pt x="20120" y="29783"/>
                    </a:cubicBezTo>
                    <a:cubicBezTo>
                      <a:pt x="19961" y="29704"/>
                      <a:pt x="19724" y="29545"/>
                      <a:pt x="19545" y="29466"/>
                    </a:cubicBezTo>
                    <a:cubicBezTo>
                      <a:pt x="19298" y="29417"/>
                      <a:pt x="19070" y="29372"/>
                      <a:pt x="18855" y="29372"/>
                    </a:cubicBezTo>
                    <a:cubicBezTo>
                      <a:pt x="18639" y="29372"/>
                      <a:pt x="18436" y="29417"/>
                      <a:pt x="18238" y="29545"/>
                    </a:cubicBezTo>
                    <a:cubicBezTo>
                      <a:pt x="18405" y="29490"/>
                      <a:pt x="18581" y="29425"/>
                      <a:pt x="18753" y="29425"/>
                    </a:cubicBezTo>
                    <a:cubicBezTo>
                      <a:pt x="18827" y="29425"/>
                      <a:pt x="18900" y="29436"/>
                      <a:pt x="18971" y="29466"/>
                    </a:cubicBezTo>
                    <a:cubicBezTo>
                      <a:pt x="19229" y="29466"/>
                      <a:pt x="19466" y="29545"/>
                      <a:pt x="19724" y="29625"/>
                    </a:cubicBezTo>
                    <a:cubicBezTo>
                      <a:pt x="19961" y="29704"/>
                      <a:pt x="20120" y="29862"/>
                      <a:pt x="20377" y="29862"/>
                    </a:cubicBezTo>
                    <a:cubicBezTo>
                      <a:pt x="20535" y="29961"/>
                      <a:pt x="20615" y="29961"/>
                      <a:pt x="20714" y="29961"/>
                    </a:cubicBezTo>
                    <a:lnTo>
                      <a:pt x="20793" y="29961"/>
                    </a:lnTo>
                    <a:cubicBezTo>
                      <a:pt x="20714" y="29961"/>
                      <a:pt x="20535" y="30040"/>
                      <a:pt x="20456" y="30120"/>
                    </a:cubicBezTo>
                    <a:cubicBezTo>
                      <a:pt x="20377" y="30120"/>
                      <a:pt x="20377" y="30120"/>
                      <a:pt x="20377" y="30199"/>
                    </a:cubicBezTo>
                    <a:cubicBezTo>
                      <a:pt x="20377" y="30120"/>
                      <a:pt x="20298" y="30120"/>
                      <a:pt x="20298" y="30120"/>
                    </a:cubicBezTo>
                    <a:cubicBezTo>
                      <a:pt x="20040" y="30199"/>
                      <a:pt x="19803" y="30278"/>
                      <a:pt x="19466" y="30278"/>
                    </a:cubicBezTo>
                    <a:cubicBezTo>
                      <a:pt x="19229" y="30199"/>
                      <a:pt x="18971" y="30120"/>
                      <a:pt x="18733" y="30040"/>
                    </a:cubicBezTo>
                    <a:cubicBezTo>
                      <a:pt x="18558" y="29965"/>
                      <a:pt x="18355" y="29922"/>
                      <a:pt x="18159" y="29922"/>
                    </a:cubicBezTo>
                    <a:cubicBezTo>
                      <a:pt x="17890" y="29922"/>
                      <a:pt x="17635" y="30004"/>
                      <a:pt x="17486" y="30199"/>
                    </a:cubicBezTo>
                    <a:cubicBezTo>
                      <a:pt x="17653" y="30032"/>
                      <a:pt x="17845" y="29974"/>
                      <a:pt x="18047" y="29974"/>
                    </a:cubicBezTo>
                    <a:cubicBezTo>
                      <a:pt x="18350" y="29974"/>
                      <a:pt x="18675" y="30104"/>
                      <a:pt x="18971" y="30199"/>
                    </a:cubicBezTo>
                    <a:cubicBezTo>
                      <a:pt x="19209" y="30255"/>
                      <a:pt x="19487" y="30311"/>
                      <a:pt x="19769" y="30311"/>
                    </a:cubicBezTo>
                    <a:cubicBezTo>
                      <a:pt x="19874" y="30311"/>
                      <a:pt x="19979" y="30303"/>
                      <a:pt x="20084" y="30285"/>
                    </a:cubicBezTo>
                    <a:lnTo>
                      <a:pt x="20084" y="30285"/>
                    </a:lnTo>
                    <a:cubicBezTo>
                      <a:pt x="20038" y="30304"/>
                      <a:pt x="20026" y="30357"/>
                      <a:pt x="19961" y="30357"/>
                    </a:cubicBezTo>
                    <a:lnTo>
                      <a:pt x="19882" y="30357"/>
                    </a:lnTo>
                    <a:cubicBezTo>
                      <a:pt x="19714" y="30446"/>
                      <a:pt x="19550" y="30491"/>
                      <a:pt x="19387" y="30491"/>
                    </a:cubicBezTo>
                    <a:cubicBezTo>
                      <a:pt x="19224" y="30491"/>
                      <a:pt x="19060" y="30446"/>
                      <a:pt x="18892" y="30357"/>
                    </a:cubicBezTo>
                    <a:cubicBezTo>
                      <a:pt x="18634" y="30278"/>
                      <a:pt x="18397" y="30199"/>
                      <a:pt x="18060" y="30199"/>
                    </a:cubicBezTo>
                    <a:cubicBezTo>
                      <a:pt x="17644" y="30199"/>
                      <a:pt x="17248" y="30357"/>
                      <a:pt x="16912" y="30694"/>
                    </a:cubicBezTo>
                    <a:lnTo>
                      <a:pt x="16912" y="30694"/>
                    </a:lnTo>
                    <a:cubicBezTo>
                      <a:pt x="16991" y="30535"/>
                      <a:pt x="17149" y="30357"/>
                      <a:pt x="17248" y="30199"/>
                    </a:cubicBezTo>
                    <a:cubicBezTo>
                      <a:pt x="17407" y="29961"/>
                      <a:pt x="17565" y="29704"/>
                      <a:pt x="17823" y="29545"/>
                    </a:cubicBezTo>
                    <a:cubicBezTo>
                      <a:pt x="18163" y="29346"/>
                      <a:pt x="18504" y="29264"/>
                      <a:pt x="18844" y="29264"/>
                    </a:cubicBezTo>
                    <a:close/>
                    <a:moveTo>
                      <a:pt x="22278" y="29466"/>
                    </a:moveTo>
                    <a:cubicBezTo>
                      <a:pt x="22278" y="29545"/>
                      <a:pt x="22278" y="29625"/>
                      <a:pt x="22199" y="29625"/>
                    </a:cubicBezTo>
                    <a:cubicBezTo>
                      <a:pt x="22199" y="29704"/>
                      <a:pt x="22100" y="29783"/>
                      <a:pt x="22021" y="29862"/>
                    </a:cubicBezTo>
                    <a:cubicBezTo>
                      <a:pt x="22021" y="30040"/>
                      <a:pt x="21941" y="30199"/>
                      <a:pt x="21862" y="30357"/>
                    </a:cubicBezTo>
                    <a:cubicBezTo>
                      <a:pt x="21783" y="30456"/>
                      <a:pt x="21605" y="30615"/>
                      <a:pt x="21446" y="30773"/>
                    </a:cubicBezTo>
                    <a:cubicBezTo>
                      <a:pt x="21446" y="30694"/>
                      <a:pt x="21446" y="30615"/>
                      <a:pt x="21526" y="30535"/>
                    </a:cubicBezTo>
                    <a:cubicBezTo>
                      <a:pt x="21526" y="30357"/>
                      <a:pt x="21605" y="30278"/>
                      <a:pt x="21704" y="30120"/>
                    </a:cubicBezTo>
                    <a:cubicBezTo>
                      <a:pt x="21783" y="30040"/>
                      <a:pt x="21862" y="29862"/>
                      <a:pt x="21941" y="29783"/>
                    </a:cubicBezTo>
                    <a:cubicBezTo>
                      <a:pt x="21941" y="29704"/>
                      <a:pt x="22021" y="29625"/>
                      <a:pt x="22100" y="29545"/>
                    </a:cubicBezTo>
                    <a:lnTo>
                      <a:pt x="22199" y="29545"/>
                    </a:lnTo>
                    <a:lnTo>
                      <a:pt x="22278" y="29466"/>
                    </a:lnTo>
                    <a:close/>
                    <a:moveTo>
                      <a:pt x="32367" y="27538"/>
                    </a:moveTo>
                    <a:cubicBezTo>
                      <a:pt x="32025" y="27679"/>
                      <a:pt x="31718" y="27822"/>
                      <a:pt x="31348" y="27981"/>
                    </a:cubicBezTo>
                    <a:cubicBezTo>
                      <a:pt x="30853" y="28298"/>
                      <a:pt x="30357" y="28555"/>
                      <a:pt x="29942" y="28872"/>
                    </a:cubicBezTo>
                    <a:cubicBezTo>
                      <a:pt x="29447" y="29129"/>
                      <a:pt x="28872" y="29367"/>
                      <a:pt x="28377" y="29545"/>
                    </a:cubicBezTo>
                    <a:cubicBezTo>
                      <a:pt x="27308" y="29961"/>
                      <a:pt x="26239" y="30357"/>
                      <a:pt x="25328" y="30951"/>
                    </a:cubicBezTo>
                    <a:cubicBezTo>
                      <a:pt x="25902" y="30615"/>
                      <a:pt x="26476" y="30357"/>
                      <a:pt x="27050" y="30120"/>
                    </a:cubicBezTo>
                    <a:cubicBezTo>
                      <a:pt x="27645" y="29862"/>
                      <a:pt x="28140" y="29704"/>
                      <a:pt x="28635" y="29466"/>
                    </a:cubicBezTo>
                    <a:cubicBezTo>
                      <a:pt x="29130" y="29288"/>
                      <a:pt x="29625" y="29050"/>
                      <a:pt x="30120" y="28793"/>
                    </a:cubicBezTo>
                    <a:cubicBezTo>
                      <a:pt x="30882" y="28350"/>
                      <a:pt x="31586" y="27908"/>
                      <a:pt x="32367" y="27538"/>
                    </a:cubicBezTo>
                    <a:close/>
                    <a:moveTo>
                      <a:pt x="26318" y="31030"/>
                    </a:moveTo>
                    <a:cubicBezTo>
                      <a:pt x="26318" y="31030"/>
                      <a:pt x="26318" y="31031"/>
                      <a:pt x="26318" y="31031"/>
                    </a:cubicBezTo>
                    <a:lnTo>
                      <a:pt x="26318" y="31031"/>
                    </a:lnTo>
                    <a:cubicBezTo>
                      <a:pt x="26318" y="31031"/>
                      <a:pt x="26318" y="31031"/>
                      <a:pt x="26318" y="31031"/>
                    </a:cubicBezTo>
                    <a:cubicBezTo>
                      <a:pt x="26318" y="31030"/>
                      <a:pt x="26318" y="31030"/>
                      <a:pt x="26318" y="31030"/>
                    </a:cubicBezTo>
                    <a:close/>
                    <a:moveTo>
                      <a:pt x="17823" y="31189"/>
                    </a:moveTo>
                    <a:cubicBezTo>
                      <a:pt x="17486" y="31189"/>
                      <a:pt x="17070" y="31268"/>
                      <a:pt x="16832" y="31526"/>
                    </a:cubicBezTo>
                    <a:lnTo>
                      <a:pt x="16832" y="31526"/>
                    </a:lnTo>
                    <a:cubicBezTo>
                      <a:pt x="17048" y="31297"/>
                      <a:pt x="17391" y="31260"/>
                      <a:pt x="17714" y="31260"/>
                    </a:cubicBezTo>
                    <a:cubicBezTo>
                      <a:pt x="17866" y="31260"/>
                      <a:pt x="18013" y="31268"/>
                      <a:pt x="18139" y="31268"/>
                    </a:cubicBezTo>
                    <a:lnTo>
                      <a:pt x="18476" y="31268"/>
                    </a:lnTo>
                    <a:cubicBezTo>
                      <a:pt x="18238" y="31268"/>
                      <a:pt x="18060" y="31268"/>
                      <a:pt x="17823" y="31189"/>
                    </a:cubicBezTo>
                    <a:close/>
                    <a:moveTo>
                      <a:pt x="22021" y="29545"/>
                    </a:moveTo>
                    <a:cubicBezTo>
                      <a:pt x="22021" y="29625"/>
                      <a:pt x="21941" y="29704"/>
                      <a:pt x="21862" y="29704"/>
                    </a:cubicBezTo>
                    <a:cubicBezTo>
                      <a:pt x="21783" y="29862"/>
                      <a:pt x="21704" y="29961"/>
                      <a:pt x="21605" y="30120"/>
                    </a:cubicBezTo>
                    <a:cubicBezTo>
                      <a:pt x="21605" y="30199"/>
                      <a:pt x="21526" y="30357"/>
                      <a:pt x="21446" y="30535"/>
                    </a:cubicBezTo>
                    <a:cubicBezTo>
                      <a:pt x="21446" y="30615"/>
                      <a:pt x="21367" y="30694"/>
                      <a:pt x="21367" y="30852"/>
                    </a:cubicBezTo>
                    <a:cubicBezTo>
                      <a:pt x="21110" y="31031"/>
                      <a:pt x="20951" y="31189"/>
                      <a:pt x="20714" y="31446"/>
                    </a:cubicBezTo>
                    <a:cubicBezTo>
                      <a:pt x="20615" y="31605"/>
                      <a:pt x="20535" y="31763"/>
                      <a:pt x="20456" y="32021"/>
                    </a:cubicBezTo>
                    <a:cubicBezTo>
                      <a:pt x="20456" y="31842"/>
                      <a:pt x="20535" y="31684"/>
                      <a:pt x="20535" y="31526"/>
                    </a:cubicBezTo>
                    <a:cubicBezTo>
                      <a:pt x="20615" y="30852"/>
                      <a:pt x="20951" y="30199"/>
                      <a:pt x="21526" y="29704"/>
                    </a:cubicBezTo>
                    <a:cubicBezTo>
                      <a:pt x="21605" y="29704"/>
                      <a:pt x="21605" y="29704"/>
                      <a:pt x="21704" y="29625"/>
                    </a:cubicBezTo>
                    <a:lnTo>
                      <a:pt x="21704" y="29625"/>
                    </a:lnTo>
                    <a:cubicBezTo>
                      <a:pt x="21367" y="29961"/>
                      <a:pt x="21209" y="30357"/>
                      <a:pt x="21031" y="30694"/>
                    </a:cubicBezTo>
                    <a:cubicBezTo>
                      <a:pt x="21031" y="30773"/>
                      <a:pt x="21110" y="30773"/>
                      <a:pt x="21110" y="30773"/>
                    </a:cubicBezTo>
                    <a:cubicBezTo>
                      <a:pt x="21288" y="30357"/>
                      <a:pt x="21446" y="29961"/>
                      <a:pt x="21783" y="29625"/>
                    </a:cubicBezTo>
                    <a:cubicBezTo>
                      <a:pt x="21862" y="29625"/>
                      <a:pt x="21941" y="29625"/>
                      <a:pt x="22021" y="29545"/>
                    </a:cubicBezTo>
                    <a:close/>
                    <a:moveTo>
                      <a:pt x="20377" y="32337"/>
                    </a:moveTo>
                    <a:cubicBezTo>
                      <a:pt x="20456" y="32516"/>
                      <a:pt x="20456" y="32753"/>
                      <a:pt x="20535" y="32932"/>
                    </a:cubicBezTo>
                    <a:cubicBezTo>
                      <a:pt x="20377" y="33011"/>
                      <a:pt x="20219" y="33169"/>
                      <a:pt x="20040" y="33248"/>
                    </a:cubicBezTo>
                    <a:cubicBezTo>
                      <a:pt x="20298" y="33011"/>
                      <a:pt x="20377" y="32674"/>
                      <a:pt x="20377" y="32337"/>
                    </a:cubicBezTo>
                    <a:close/>
                    <a:moveTo>
                      <a:pt x="18130" y="30264"/>
                    </a:moveTo>
                    <a:cubicBezTo>
                      <a:pt x="18194" y="30264"/>
                      <a:pt x="18256" y="30268"/>
                      <a:pt x="18318" y="30278"/>
                    </a:cubicBezTo>
                    <a:cubicBezTo>
                      <a:pt x="18634" y="30278"/>
                      <a:pt x="18892" y="30456"/>
                      <a:pt x="19129" y="30535"/>
                    </a:cubicBezTo>
                    <a:lnTo>
                      <a:pt x="19625" y="30535"/>
                    </a:lnTo>
                    <a:cubicBezTo>
                      <a:pt x="19430" y="30629"/>
                      <a:pt x="19251" y="30661"/>
                      <a:pt x="19076" y="30661"/>
                    </a:cubicBezTo>
                    <a:cubicBezTo>
                      <a:pt x="18803" y="30661"/>
                      <a:pt x="18539" y="30584"/>
                      <a:pt x="18238" y="30535"/>
                    </a:cubicBezTo>
                    <a:cubicBezTo>
                      <a:pt x="18128" y="30518"/>
                      <a:pt x="18022" y="30508"/>
                      <a:pt x="17920" y="30508"/>
                    </a:cubicBezTo>
                    <a:cubicBezTo>
                      <a:pt x="17562" y="30508"/>
                      <a:pt x="17253" y="30628"/>
                      <a:pt x="16991" y="30951"/>
                    </a:cubicBezTo>
                    <a:cubicBezTo>
                      <a:pt x="17248" y="30694"/>
                      <a:pt x="17486" y="30535"/>
                      <a:pt x="17743" y="30535"/>
                    </a:cubicBezTo>
                    <a:cubicBezTo>
                      <a:pt x="17981" y="30535"/>
                      <a:pt x="18238" y="30535"/>
                      <a:pt x="18476" y="30615"/>
                    </a:cubicBezTo>
                    <a:cubicBezTo>
                      <a:pt x="18714" y="30671"/>
                      <a:pt x="18942" y="30727"/>
                      <a:pt x="19202" y="30727"/>
                    </a:cubicBezTo>
                    <a:cubicBezTo>
                      <a:pt x="19310" y="30727"/>
                      <a:pt x="19424" y="30717"/>
                      <a:pt x="19545" y="30694"/>
                    </a:cubicBezTo>
                    <a:lnTo>
                      <a:pt x="19545" y="30694"/>
                    </a:lnTo>
                    <a:cubicBezTo>
                      <a:pt x="19308" y="30773"/>
                      <a:pt x="19129" y="30951"/>
                      <a:pt x="18971" y="31110"/>
                    </a:cubicBezTo>
                    <a:cubicBezTo>
                      <a:pt x="18892" y="31110"/>
                      <a:pt x="18892" y="31110"/>
                      <a:pt x="18813" y="31189"/>
                    </a:cubicBezTo>
                    <a:cubicBezTo>
                      <a:pt x="18733" y="31189"/>
                      <a:pt x="18555" y="31189"/>
                      <a:pt x="18476" y="31268"/>
                    </a:cubicBezTo>
                    <a:lnTo>
                      <a:pt x="18732" y="31268"/>
                    </a:lnTo>
                    <a:cubicBezTo>
                      <a:pt x="18679" y="31323"/>
                      <a:pt x="18634" y="31380"/>
                      <a:pt x="18634" y="31446"/>
                    </a:cubicBezTo>
                    <a:cubicBezTo>
                      <a:pt x="18634" y="31397"/>
                      <a:pt x="18615" y="31372"/>
                      <a:pt x="18595" y="31372"/>
                    </a:cubicBezTo>
                    <a:cubicBezTo>
                      <a:pt x="18575" y="31372"/>
                      <a:pt x="18555" y="31397"/>
                      <a:pt x="18555" y="31446"/>
                    </a:cubicBezTo>
                    <a:cubicBezTo>
                      <a:pt x="18139" y="31763"/>
                      <a:pt x="17644" y="31605"/>
                      <a:pt x="17149" y="31684"/>
                    </a:cubicBezTo>
                    <a:cubicBezTo>
                      <a:pt x="16832" y="31763"/>
                      <a:pt x="16575" y="31941"/>
                      <a:pt x="16337" y="32179"/>
                    </a:cubicBezTo>
                    <a:cubicBezTo>
                      <a:pt x="16575" y="31941"/>
                      <a:pt x="16991" y="31763"/>
                      <a:pt x="17407" y="31684"/>
                    </a:cubicBezTo>
                    <a:cubicBezTo>
                      <a:pt x="17575" y="31684"/>
                      <a:pt x="17758" y="31704"/>
                      <a:pt x="17931" y="31704"/>
                    </a:cubicBezTo>
                    <a:cubicBezTo>
                      <a:pt x="18105" y="31704"/>
                      <a:pt x="18268" y="31684"/>
                      <a:pt x="18397" y="31605"/>
                    </a:cubicBezTo>
                    <a:lnTo>
                      <a:pt x="18397" y="31605"/>
                    </a:lnTo>
                    <a:lnTo>
                      <a:pt x="18318" y="31684"/>
                    </a:lnTo>
                    <a:cubicBezTo>
                      <a:pt x="18060" y="31842"/>
                      <a:pt x="17644" y="31842"/>
                      <a:pt x="17407" y="31842"/>
                    </a:cubicBezTo>
                    <a:cubicBezTo>
                      <a:pt x="17070" y="31842"/>
                      <a:pt x="16832" y="32021"/>
                      <a:pt x="16575" y="32179"/>
                    </a:cubicBezTo>
                    <a:lnTo>
                      <a:pt x="16575" y="32179"/>
                    </a:lnTo>
                    <a:cubicBezTo>
                      <a:pt x="16912" y="32021"/>
                      <a:pt x="17149" y="31941"/>
                      <a:pt x="17486" y="31941"/>
                    </a:cubicBezTo>
                    <a:cubicBezTo>
                      <a:pt x="17743" y="31941"/>
                      <a:pt x="17981" y="31941"/>
                      <a:pt x="18139" y="31842"/>
                    </a:cubicBezTo>
                    <a:lnTo>
                      <a:pt x="18139" y="31842"/>
                    </a:lnTo>
                    <a:cubicBezTo>
                      <a:pt x="18060" y="31941"/>
                      <a:pt x="17902" y="32100"/>
                      <a:pt x="17743" y="32258"/>
                    </a:cubicBezTo>
                    <a:cubicBezTo>
                      <a:pt x="17644" y="32258"/>
                      <a:pt x="17565" y="32337"/>
                      <a:pt x="17486" y="32337"/>
                    </a:cubicBezTo>
                    <a:lnTo>
                      <a:pt x="17070" y="32337"/>
                    </a:lnTo>
                    <a:cubicBezTo>
                      <a:pt x="16912" y="32436"/>
                      <a:pt x="16575" y="32516"/>
                      <a:pt x="16496" y="32674"/>
                    </a:cubicBezTo>
                    <a:cubicBezTo>
                      <a:pt x="16654" y="32516"/>
                      <a:pt x="16991" y="32436"/>
                      <a:pt x="17248" y="32436"/>
                    </a:cubicBezTo>
                    <a:cubicBezTo>
                      <a:pt x="17327" y="32436"/>
                      <a:pt x="17486" y="32436"/>
                      <a:pt x="17644" y="32337"/>
                    </a:cubicBezTo>
                    <a:lnTo>
                      <a:pt x="17644" y="32337"/>
                    </a:lnTo>
                    <a:cubicBezTo>
                      <a:pt x="17565" y="32516"/>
                      <a:pt x="17407" y="32674"/>
                      <a:pt x="17327" y="32753"/>
                    </a:cubicBezTo>
                    <a:cubicBezTo>
                      <a:pt x="17248" y="32833"/>
                      <a:pt x="17248" y="32833"/>
                      <a:pt x="17149" y="32833"/>
                    </a:cubicBezTo>
                    <a:cubicBezTo>
                      <a:pt x="17070" y="32932"/>
                      <a:pt x="16991" y="32932"/>
                      <a:pt x="16912" y="32932"/>
                    </a:cubicBezTo>
                    <a:cubicBezTo>
                      <a:pt x="16753" y="33011"/>
                      <a:pt x="16575" y="33011"/>
                      <a:pt x="16417" y="33090"/>
                    </a:cubicBezTo>
                    <a:cubicBezTo>
                      <a:pt x="16337" y="33090"/>
                      <a:pt x="16159" y="33169"/>
                      <a:pt x="16001" y="33328"/>
                    </a:cubicBezTo>
                    <a:cubicBezTo>
                      <a:pt x="16080" y="32932"/>
                      <a:pt x="16258" y="32595"/>
                      <a:pt x="16337" y="32179"/>
                    </a:cubicBezTo>
                    <a:cubicBezTo>
                      <a:pt x="16496" y="31684"/>
                      <a:pt x="16654" y="31189"/>
                      <a:pt x="16912" y="30773"/>
                    </a:cubicBezTo>
                    <a:cubicBezTo>
                      <a:pt x="17207" y="30496"/>
                      <a:pt x="17684" y="30264"/>
                      <a:pt x="18130" y="30264"/>
                    </a:cubicBezTo>
                    <a:close/>
                    <a:moveTo>
                      <a:pt x="21367" y="29783"/>
                    </a:moveTo>
                    <a:cubicBezTo>
                      <a:pt x="20951" y="30120"/>
                      <a:pt x="20615" y="30694"/>
                      <a:pt x="20535" y="31268"/>
                    </a:cubicBezTo>
                    <a:cubicBezTo>
                      <a:pt x="20377" y="32021"/>
                      <a:pt x="20456" y="32753"/>
                      <a:pt x="19882" y="33328"/>
                    </a:cubicBezTo>
                    <a:cubicBezTo>
                      <a:pt x="19803" y="33328"/>
                      <a:pt x="19803" y="33427"/>
                      <a:pt x="19724" y="33427"/>
                    </a:cubicBezTo>
                    <a:cubicBezTo>
                      <a:pt x="20120" y="32932"/>
                      <a:pt x="20219" y="32337"/>
                      <a:pt x="20219" y="31763"/>
                    </a:cubicBezTo>
                    <a:cubicBezTo>
                      <a:pt x="20298" y="31031"/>
                      <a:pt x="20456" y="30199"/>
                      <a:pt x="21209" y="29862"/>
                    </a:cubicBezTo>
                    <a:cubicBezTo>
                      <a:pt x="21288" y="29783"/>
                      <a:pt x="21367" y="29783"/>
                      <a:pt x="21367" y="29783"/>
                    </a:cubicBezTo>
                    <a:close/>
                    <a:moveTo>
                      <a:pt x="17149" y="32932"/>
                    </a:moveTo>
                    <a:cubicBezTo>
                      <a:pt x="17149" y="33011"/>
                      <a:pt x="17070" y="33090"/>
                      <a:pt x="16991" y="33169"/>
                    </a:cubicBezTo>
                    <a:cubicBezTo>
                      <a:pt x="16912" y="33248"/>
                      <a:pt x="16832" y="33248"/>
                      <a:pt x="16654" y="33328"/>
                    </a:cubicBezTo>
                    <a:cubicBezTo>
                      <a:pt x="16575" y="33328"/>
                      <a:pt x="16496" y="33328"/>
                      <a:pt x="16337" y="33427"/>
                    </a:cubicBezTo>
                    <a:cubicBezTo>
                      <a:pt x="16184" y="33427"/>
                      <a:pt x="16104" y="33485"/>
                      <a:pt x="15984" y="33552"/>
                    </a:cubicBezTo>
                    <a:lnTo>
                      <a:pt x="15984" y="33552"/>
                    </a:lnTo>
                    <a:cubicBezTo>
                      <a:pt x="16001" y="33522"/>
                      <a:pt x="16001" y="33474"/>
                      <a:pt x="16001" y="33427"/>
                    </a:cubicBezTo>
                    <a:cubicBezTo>
                      <a:pt x="16159" y="33248"/>
                      <a:pt x="16417" y="33169"/>
                      <a:pt x="16654" y="33090"/>
                    </a:cubicBezTo>
                    <a:cubicBezTo>
                      <a:pt x="16753" y="33090"/>
                      <a:pt x="16912" y="33011"/>
                      <a:pt x="17070" y="33011"/>
                    </a:cubicBezTo>
                    <a:cubicBezTo>
                      <a:pt x="17070" y="32932"/>
                      <a:pt x="17149" y="32932"/>
                      <a:pt x="17149" y="32932"/>
                    </a:cubicBezTo>
                    <a:close/>
                    <a:moveTo>
                      <a:pt x="20951" y="29961"/>
                    </a:moveTo>
                    <a:lnTo>
                      <a:pt x="20951" y="29961"/>
                    </a:lnTo>
                    <a:cubicBezTo>
                      <a:pt x="20456" y="30278"/>
                      <a:pt x="20298" y="30951"/>
                      <a:pt x="20219" y="31446"/>
                    </a:cubicBezTo>
                    <a:cubicBezTo>
                      <a:pt x="20120" y="32179"/>
                      <a:pt x="20120" y="32932"/>
                      <a:pt x="19545" y="33506"/>
                    </a:cubicBezTo>
                    <a:cubicBezTo>
                      <a:pt x="19545" y="33506"/>
                      <a:pt x="19466" y="33506"/>
                      <a:pt x="19387" y="33585"/>
                    </a:cubicBezTo>
                    <a:cubicBezTo>
                      <a:pt x="19545" y="33328"/>
                      <a:pt x="19625" y="33169"/>
                      <a:pt x="19724" y="32932"/>
                    </a:cubicBezTo>
                    <a:cubicBezTo>
                      <a:pt x="19882" y="32595"/>
                      <a:pt x="19882" y="32258"/>
                      <a:pt x="19882" y="31941"/>
                    </a:cubicBezTo>
                    <a:cubicBezTo>
                      <a:pt x="19961" y="31268"/>
                      <a:pt x="20040" y="30535"/>
                      <a:pt x="20615" y="30120"/>
                    </a:cubicBezTo>
                    <a:cubicBezTo>
                      <a:pt x="20714" y="30040"/>
                      <a:pt x="20793" y="30040"/>
                      <a:pt x="20951" y="29961"/>
                    </a:cubicBezTo>
                    <a:close/>
                    <a:moveTo>
                      <a:pt x="37275" y="24512"/>
                    </a:moveTo>
                    <a:cubicBezTo>
                      <a:pt x="37442" y="24512"/>
                      <a:pt x="37613" y="24558"/>
                      <a:pt x="37783" y="24674"/>
                    </a:cubicBezTo>
                    <a:cubicBezTo>
                      <a:pt x="37942" y="24753"/>
                      <a:pt x="38120" y="25011"/>
                      <a:pt x="38199" y="25169"/>
                    </a:cubicBezTo>
                    <a:cubicBezTo>
                      <a:pt x="38278" y="25327"/>
                      <a:pt x="38437" y="25585"/>
                      <a:pt x="38536" y="25743"/>
                    </a:cubicBezTo>
                    <a:cubicBezTo>
                      <a:pt x="38603" y="25810"/>
                      <a:pt x="38670" y="25835"/>
                      <a:pt x="38738" y="25835"/>
                    </a:cubicBezTo>
                    <a:cubicBezTo>
                      <a:pt x="38832" y="25835"/>
                      <a:pt x="38928" y="25789"/>
                      <a:pt x="39031" y="25743"/>
                    </a:cubicBezTo>
                    <a:cubicBezTo>
                      <a:pt x="39129" y="25710"/>
                      <a:pt x="39231" y="25691"/>
                      <a:pt x="39334" y="25691"/>
                    </a:cubicBezTo>
                    <a:cubicBezTo>
                      <a:pt x="39478" y="25691"/>
                      <a:pt x="39624" y="25730"/>
                      <a:pt x="39764" y="25822"/>
                    </a:cubicBezTo>
                    <a:cubicBezTo>
                      <a:pt x="39922" y="25902"/>
                      <a:pt x="40179" y="26080"/>
                      <a:pt x="40259" y="26318"/>
                    </a:cubicBezTo>
                    <a:cubicBezTo>
                      <a:pt x="40338" y="26575"/>
                      <a:pt x="40338" y="26892"/>
                      <a:pt x="40338" y="27149"/>
                    </a:cubicBezTo>
                    <a:cubicBezTo>
                      <a:pt x="40516" y="27644"/>
                      <a:pt x="41011" y="27644"/>
                      <a:pt x="41407" y="27803"/>
                    </a:cubicBezTo>
                    <a:cubicBezTo>
                      <a:pt x="41506" y="27882"/>
                      <a:pt x="41585" y="27981"/>
                      <a:pt x="41665" y="28060"/>
                    </a:cubicBezTo>
                    <a:lnTo>
                      <a:pt x="41744" y="28060"/>
                    </a:lnTo>
                    <a:cubicBezTo>
                      <a:pt x="42001" y="28298"/>
                      <a:pt x="42160" y="28555"/>
                      <a:pt x="42239" y="28793"/>
                    </a:cubicBezTo>
                    <a:cubicBezTo>
                      <a:pt x="42239" y="29209"/>
                      <a:pt x="41902" y="29625"/>
                      <a:pt x="41744" y="29961"/>
                    </a:cubicBezTo>
                    <a:cubicBezTo>
                      <a:pt x="41585" y="30456"/>
                      <a:pt x="41823" y="30773"/>
                      <a:pt x="42081" y="31110"/>
                    </a:cubicBezTo>
                    <a:cubicBezTo>
                      <a:pt x="42160" y="31268"/>
                      <a:pt x="42318" y="31526"/>
                      <a:pt x="42318" y="31684"/>
                    </a:cubicBezTo>
                    <a:cubicBezTo>
                      <a:pt x="42318" y="31941"/>
                      <a:pt x="42239" y="32100"/>
                      <a:pt x="42081" y="32258"/>
                    </a:cubicBezTo>
                    <a:cubicBezTo>
                      <a:pt x="41823" y="32436"/>
                      <a:pt x="41665" y="32516"/>
                      <a:pt x="41407" y="32595"/>
                    </a:cubicBezTo>
                    <a:lnTo>
                      <a:pt x="41328" y="32595"/>
                    </a:lnTo>
                    <a:cubicBezTo>
                      <a:pt x="41090" y="32674"/>
                      <a:pt x="40912" y="32753"/>
                      <a:pt x="40675" y="32753"/>
                    </a:cubicBezTo>
                    <a:cubicBezTo>
                      <a:pt x="40417" y="32833"/>
                      <a:pt x="40179" y="32932"/>
                      <a:pt x="39922" y="33011"/>
                    </a:cubicBezTo>
                    <a:cubicBezTo>
                      <a:pt x="39764" y="33169"/>
                      <a:pt x="39526" y="33328"/>
                      <a:pt x="39348" y="33427"/>
                    </a:cubicBezTo>
                    <a:cubicBezTo>
                      <a:pt x="39045" y="33657"/>
                      <a:pt x="38701" y="33814"/>
                      <a:pt x="38345" y="33814"/>
                    </a:cubicBezTo>
                    <a:cubicBezTo>
                      <a:pt x="38212" y="33814"/>
                      <a:pt x="38077" y="33792"/>
                      <a:pt x="37942" y="33743"/>
                    </a:cubicBezTo>
                    <a:cubicBezTo>
                      <a:pt x="37051" y="33427"/>
                      <a:pt x="36714" y="32436"/>
                      <a:pt x="36219" y="31605"/>
                    </a:cubicBezTo>
                    <a:cubicBezTo>
                      <a:pt x="35962" y="31189"/>
                      <a:pt x="35645" y="30773"/>
                      <a:pt x="35150" y="30535"/>
                    </a:cubicBezTo>
                    <a:cubicBezTo>
                      <a:pt x="34971" y="30357"/>
                      <a:pt x="34734" y="30278"/>
                      <a:pt x="34575" y="30120"/>
                    </a:cubicBezTo>
                    <a:cubicBezTo>
                      <a:pt x="34476" y="30040"/>
                      <a:pt x="34397" y="29961"/>
                      <a:pt x="34318" y="29862"/>
                    </a:cubicBezTo>
                    <a:lnTo>
                      <a:pt x="34318" y="29783"/>
                    </a:lnTo>
                    <a:cubicBezTo>
                      <a:pt x="34239" y="29704"/>
                      <a:pt x="34160" y="29545"/>
                      <a:pt x="34160" y="29466"/>
                    </a:cubicBezTo>
                    <a:cubicBezTo>
                      <a:pt x="34080" y="29288"/>
                      <a:pt x="34080" y="29129"/>
                      <a:pt x="34080" y="28971"/>
                    </a:cubicBezTo>
                    <a:lnTo>
                      <a:pt x="34080" y="28971"/>
                    </a:lnTo>
                    <a:cubicBezTo>
                      <a:pt x="34160" y="29209"/>
                      <a:pt x="34239" y="29466"/>
                      <a:pt x="34397" y="29625"/>
                    </a:cubicBezTo>
                    <a:cubicBezTo>
                      <a:pt x="34892" y="30278"/>
                      <a:pt x="35803" y="30456"/>
                      <a:pt x="36298" y="31031"/>
                    </a:cubicBezTo>
                    <a:cubicBezTo>
                      <a:pt x="36714" y="31605"/>
                      <a:pt x="36952" y="32436"/>
                      <a:pt x="37704" y="32753"/>
                    </a:cubicBezTo>
                    <a:cubicBezTo>
                      <a:pt x="37704" y="32753"/>
                      <a:pt x="37783" y="32674"/>
                      <a:pt x="37704" y="32674"/>
                    </a:cubicBezTo>
                    <a:cubicBezTo>
                      <a:pt x="37288" y="32516"/>
                      <a:pt x="37051" y="32100"/>
                      <a:pt x="36793" y="31763"/>
                    </a:cubicBezTo>
                    <a:cubicBezTo>
                      <a:pt x="36635" y="31446"/>
                      <a:pt x="36457" y="31110"/>
                      <a:pt x="36219" y="30852"/>
                    </a:cubicBezTo>
                    <a:cubicBezTo>
                      <a:pt x="35962" y="30615"/>
                      <a:pt x="35645" y="30456"/>
                      <a:pt x="35308" y="30278"/>
                    </a:cubicBezTo>
                    <a:cubicBezTo>
                      <a:pt x="34892" y="30040"/>
                      <a:pt x="34655" y="29783"/>
                      <a:pt x="34397" y="29466"/>
                    </a:cubicBezTo>
                    <a:cubicBezTo>
                      <a:pt x="34239" y="29209"/>
                      <a:pt x="34160" y="28971"/>
                      <a:pt x="34080" y="28634"/>
                    </a:cubicBezTo>
                    <a:cubicBezTo>
                      <a:pt x="34080" y="28555"/>
                      <a:pt x="34080" y="28476"/>
                      <a:pt x="33981" y="28377"/>
                    </a:cubicBezTo>
                    <a:cubicBezTo>
                      <a:pt x="34080" y="28377"/>
                      <a:pt x="34080" y="28476"/>
                      <a:pt x="34080" y="28476"/>
                    </a:cubicBezTo>
                    <a:cubicBezTo>
                      <a:pt x="34239" y="28793"/>
                      <a:pt x="34397" y="29209"/>
                      <a:pt x="34655" y="29545"/>
                    </a:cubicBezTo>
                    <a:cubicBezTo>
                      <a:pt x="34971" y="29961"/>
                      <a:pt x="35387" y="30040"/>
                      <a:pt x="35803" y="30199"/>
                    </a:cubicBezTo>
                    <a:cubicBezTo>
                      <a:pt x="36061" y="30357"/>
                      <a:pt x="36298" y="30535"/>
                      <a:pt x="36457" y="30694"/>
                    </a:cubicBezTo>
                    <a:cubicBezTo>
                      <a:pt x="36635" y="30951"/>
                      <a:pt x="36793" y="31110"/>
                      <a:pt x="36952" y="31347"/>
                    </a:cubicBezTo>
                    <a:cubicBezTo>
                      <a:pt x="37546" y="32100"/>
                      <a:pt x="38199" y="32753"/>
                      <a:pt x="39189" y="32833"/>
                    </a:cubicBezTo>
                    <a:lnTo>
                      <a:pt x="39189" y="32753"/>
                    </a:lnTo>
                    <a:cubicBezTo>
                      <a:pt x="38615" y="32674"/>
                      <a:pt x="38120" y="32436"/>
                      <a:pt x="37783" y="32100"/>
                    </a:cubicBezTo>
                    <a:cubicBezTo>
                      <a:pt x="37368" y="31763"/>
                      <a:pt x="37130" y="31446"/>
                      <a:pt x="36793" y="31031"/>
                    </a:cubicBezTo>
                    <a:cubicBezTo>
                      <a:pt x="36714" y="30852"/>
                      <a:pt x="36556" y="30615"/>
                      <a:pt x="36298" y="30456"/>
                    </a:cubicBezTo>
                    <a:cubicBezTo>
                      <a:pt x="36140" y="30278"/>
                      <a:pt x="35962" y="30199"/>
                      <a:pt x="35724" y="30120"/>
                    </a:cubicBezTo>
                    <a:cubicBezTo>
                      <a:pt x="35308" y="29961"/>
                      <a:pt x="34813" y="29783"/>
                      <a:pt x="34575" y="29288"/>
                    </a:cubicBezTo>
                    <a:cubicBezTo>
                      <a:pt x="34476" y="29130"/>
                      <a:pt x="34397" y="28971"/>
                      <a:pt x="34318" y="28793"/>
                    </a:cubicBezTo>
                    <a:lnTo>
                      <a:pt x="34318" y="28793"/>
                    </a:lnTo>
                    <a:cubicBezTo>
                      <a:pt x="34397" y="28971"/>
                      <a:pt x="34575" y="29130"/>
                      <a:pt x="34734" y="29288"/>
                    </a:cubicBezTo>
                    <a:cubicBezTo>
                      <a:pt x="35150" y="29625"/>
                      <a:pt x="35645" y="29783"/>
                      <a:pt x="36140" y="30040"/>
                    </a:cubicBezTo>
                    <a:cubicBezTo>
                      <a:pt x="36635" y="30278"/>
                      <a:pt x="36952" y="30773"/>
                      <a:pt x="37288" y="31110"/>
                    </a:cubicBezTo>
                    <a:cubicBezTo>
                      <a:pt x="37625" y="31526"/>
                      <a:pt x="37942" y="31842"/>
                      <a:pt x="38358" y="32021"/>
                    </a:cubicBezTo>
                    <a:cubicBezTo>
                      <a:pt x="38853" y="32258"/>
                      <a:pt x="39269" y="32337"/>
                      <a:pt x="39764" y="32337"/>
                    </a:cubicBezTo>
                    <a:cubicBezTo>
                      <a:pt x="39843" y="32337"/>
                      <a:pt x="39843" y="32258"/>
                      <a:pt x="39764" y="32258"/>
                    </a:cubicBezTo>
                    <a:cubicBezTo>
                      <a:pt x="39269" y="32258"/>
                      <a:pt x="38694" y="32179"/>
                      <a:pt x="38199" y="31842"/>
                    </a:cubicBezTo>
                    <a:cubicBezTo>
                      <a:pt x="37368" y="31347"/>
                      <a:pt x="36952" y="30357"/>
                      <a:pt x="36061" y="29961"/>
                    </a:cubicBezTo>
                    <a:cubicBezTo>
                      <a:pt x="35803" y="29783"/>
                      <a:pt x="35645" y="29704"/>
                      <a:pt x="35387" y="29625"/>
                    </a:cubicBezTo>
                    <a:cubicBezTo>
                      <a:pt x="35150" y="29545"/>
                      <a:pt x="34892" y="29367"/>
                      <a:pt x="34734" y="29129"/>
                    </a:cubicBezTo>
                    <a:lnTo>
                      <a:pt x="34734" y="29129"/>
                    </a:lnTo>
                    <a:cubicBezTo>
                      <a:pt x="35150" y="29466"/>
                      <a:pt x="35645" y="29625"/>
                      <a:pt x="36140" y="29783"/>
                    </a:cubicBezTo>
                    <a:cubicBezTo>
                      <a:pt x="36377" y="29862"/>
                      <a:pt x="36635" y="29961"/>
                      <a:pt x="36872" y="30120"/>
                    </a:cubicBezTo>
                    <a:cubicBezTo>
                      <a:pt x="37130" y="30278"/>
                      <a:pt x="37288" y="30456"/>
                      <a:pt x="37447" y="30615"/>
                    </a:cubicBezTo>
                    <a:cubicBezTo>
                      <a:pt x="37783" y="30951"/>
                      <a:pt x="38199" y="31268"/>
                      <a:pt x="38615" y="31446"/>
                    </a:cubicBezTo>
                    <a:cubicBezTo>
                      <a:pt x="38920" y="31562"/>
                      <a:pt x="39266" y="31636"/>
                      <a:pt x="39625" y="31636"/>
                    </a:cubicBezTo>
                    <a:cubicBezTo>
                      <a:pt x="39756" y="31636"/>
                      <a:pt x="39888" y="31626"/>
                      <a:pt x="40021" y="31605"/>
                    </a:cubicBezTo>
                    <a:lnTo>
                      <a:pt x="40021" y="31526"/>
                    </a:lnTo>
                    <a:cubicBezTo>
                      <a:pt x="39875" y="31545"/>
                      <a:pt x="39730" y="31555"/>
                      <a:pt x="39588" y="31555"/>
                    </a:cubicBezTo>
                    <a:cubicBezTo>
                      <a:pt x="39154" y="31555"/>
                      <a:pt x="38750" y="31462"/>
                      <a:pt x="38437" y="31268"/>
                    </a:cubicBezTo>
                    <a:cubicBezTo>
                      <a:pt x="37942" y="31031"/>
                      <a:pt x="37625" y="30694"/>
                      <a:pt x="37288" y="30357"/>
                    </a:cubicBezTo>
                    <a:cubicBezTo>
                      <a:pt x="37130" y="30199"/>
                      <a:pt x="36872" y="30040"/>
                      <a:pt x="36714" y="29961"/>
                    </a:cubicBezTo>
                    <a:cubicBezTo>
                      <a:pt x="36457" y="29783"/>
                      <a:pt x="36298" y="29783"/>
                      <a:pt x="36061" y="29704"/>
                    </a:cubicBezTo>
                    <a:cubicBezTo>
                      <a:pt x="35566" y="29545"/>
                      <a:pt x="35070" y="29367"/>
                      <a:pt x="34734" y="29050"/>
                    </a:cubicBezTo>
                    <a:cubicBezTo>
                      <a:pt x="34575" y="28872"/>
                      <a:pt x="34397" y="28714"/>
                      <a:pt x="34239" y="28555"/>
                    </a:cubicBezTo>
                    <a:cubicBezTo>
                      <a:pt x="34160" y="28377"/>
                      <a:pt x="34080" y="28298"/>
                      <a:pt x="33981" y="28139"/>
                    </a:cubicBezTo>
                    <a:lnTo>
                      <a:pt x="33981" y="28060"/>
                    </a:lnTo>
                    <a:cubicBezTo>
                      <a:pt x="34239" y="28476"/>
                      <a:pt x="34476" y="28872"/>
                      <a:pt x="34971" y="29129"/>
                    </a:cubicBezTo>
                    <a:cubicBezTo>
                      <a:pt x="35387" y="29367"/>
                      <a:pt x="35882" y="29466"/>
                      <a:pt x="36457" y="29545"/>
                    </a:cubicBezTo>
                    <a:cubicBezTo>
                      <a:pt x="36714" y="29625"/>
                      <a:pt x="36952" y="29704"/>
                      <a:pt x="37288" y="29783"/>
                    </a:cubicBezTo>
                    <a:cubicBezTo>
                      <a:pt x="37546" y="29862"/>
                      <a:pt x="37783" y="30040"/>
                      <a:pt x="38041" y="30278"/>
                    </a:cubicBezTo>
                    <a:cubicBezTo>
                      <a:pt x="38536" y="30615"/>
                      <a:pt x="39031" y="30852"/>
                      <a:pt x="39605" y="31031"/>
                    </a:cubicBezTo>
                    <a:cubicBezTo>
                      <a:pt x="39773" y="31054"/>
                      <a:pt x="39942" y="31063"/>
                      <a:pt x="40110" y="31063"/>
                    </a:cubicBezTo>
                    <a:cubicBezTo>
                      <a:pt x="40516" y="31063"/>
                      <a:pt x="40922" y="31007"/>
                      <a:pt x="41328" y="30951"/>
                    </a:cubicBezTo>
                    <a:cubicBezTo>
                      <a:pt x="41407" y="30951"/>
                      <a:pt x="41407" y="30852"/>
                      <a:pt x="41328" y="30852"/>
                    </a:cubicBezTo>
                    <a:cubicBezTo>
                      <a:pt x="40957" y="30908"/>
                      <a:pt x="40586" y="30958"/>
                      <a:pt x="40212" y="30958"/>
                    </a:cubicBezTo>
                    <a:cubicBezTo>
                      <a:pt x="39926" y="30958"/>
                      <a:pt x="39639" y="30929"/>
                      <a:pt x="39348" y="30852"/>
                    </a:cubicBezTo>
                    <a:cubicBezTo>
                      <a:pt x="38774" y="30694"/>
                      <a:pt x="38358" y="30357"/>
                      <a:pt x="37863" y="30040"/>
                    </a:cubicBezTo>
                    <a:cubicBezTo>
                      <a:pt x="37368" y="29704"/>
                      <a:pt x="36872" y="29625"/>
                      <a:pt x="36377" y="29466"/>
                    </a:cubicBezTo>
                    <a:cubicBezTo>
                      <a:pt x="35882" y="29367"/>
                      <a:pt x="35308" y="29288"/>
                      <a:pt x="34892" y="28971"/>
                    </a:cubicBezTo>
                    <a:cubicBezTo>
                      <a:pt x="34476" y="28714"/>
                      <a:pt x="34239" y="28298"/>
                      <a:pt x="34080" y="27981"/>
                    </a:cubicBezTo>
                    <a:lnTo>
                      <a:pt x="34080" y="27981"/>
                    </a:lnTo>
                    <a:cubicBezTo>
                      <a:pt x="34318" y="28298"/>
                      <a:pt x="34575" y="28555"/>
                      <a:pt x="34892" y="28714"/>
                    </a:cubicBezTo>
                    <a:cubicBezTo>
                      <a:pt x="35308" y="29050"/>
                      <a:pt x="35803" y="29209"/>
                      <a:pt x="36298" y="29209"/>
                    </a:cubicBezTo>
                    <a:lnTo>
                      <a:pt x="37130" y="29209"/>
                    </a:lnTo>
                    <a:cubicBezTo>
                      <a:pt x="37368" y="29288"/>
                      <a:pt x="37625" y="29466"/>
                      <a:pt x="37942" y="29625"/>
                    </a:cubicBezTo>
                    <a:cubicBezTo>
                      <a:pt x="38120" y="29704"/>
                      <a:pt x="38358" y="29862"/>
                      <a:pt x="38615" y="29961"/>
                    </a:cubicBezTo>
                    <a:cubicBezTo>
                      <a:pt x="38774" y="30040"/>
                      <a:pt x="39031" y="30040"/>
                      <a:pt x="39269" y="30040"/>
                    </a:cubicBezTo>
                    <a:cubicBezTo>
                      <a:pt x="39764" y="30040"/>
                      <a:pt x="40338" y="29961"/>
                      <a:pt x="40833" y="29862"/>
                    </a:cubicBezTo>
                    <a:lnTo>
                      <a:pt x="40833" y="29783"/>
                    </a:lnTo>
                    <a:cubicBezTo>
                      <a:pt x="40359" y="29848"/>
                      <a:pt x="39885" y="29981"/>
                      <a:pt x="39412" y="29981"/>
                    </a:cubicBezTo>
                    <a:cubicBezTo>
                      <a:pt x="39311" y="29981"/>
                      <a:pt x="39211" y="29975"/>
                      <a:pt x="39110" y="29961"/>
                    </a:cubicBezTo>
                    <a:cubicBezTo>
                      <a:pt x="38853" y="29961"/>
                      <a:pt x="38615" y="29862"/>
                      <a:pt x="38358" y="29783"/>
                    </a:cubicBezTo>
                    <a:cubicBezTo>
                      <a:pt x="38120" y="29625"/>
                      <a:pt x="37863" y="29466"/>
                      <a:pt x="37625" y="29367"/>
                    </a:cubicBezTo>
                    <a:cubicBezTo>
                      <a:pt x="37209" y="29129"/>
                      <a:pt x="36714" y="29129"/>
                      <a:pt x="36219" y="29129"/>
                    </a:cubicBezTo>
                    <a:cubicBezTo>
                      <a:pt x="35308" y="29050"/>
                      <a:pt x="34655" y="28476"/>
                      <a:pt x="33981" y="27882"/>
                    </a:cubicBezTo>
                    <a:lnTo>
                      <a:pt x="33981" y="27882"/>
                    </a:lnTo>
                    <a:cubicBezTo>
                      <a:pt x="34318" y="28060"/>
                      <a:pt x="34655" y="28298"/>
                      <a:pt x="34971" y="28377"/>
                    </a:cubicBezTo>
                    <a:cubicBezTo>
                      <a:pt x="35229" y="28476"/>
                      <a:pt x="35466" y="28555"/>
                      <a:pt x="35724" y="28555"/>
                    </a:cubicBezTo>
                    <a:lnTo>
                      <a:pt x="36377" y="28555"/>
                    </a:lnTo>
                    <a:cubicBezTo>
                      <a:pt x="36546" y="28516"/>
                      <a:pt x="36689" y="28496"/>
                      <a:pt x="36833" y="28496"/>
                    </a:cubicBezTo>
                    <a:cubicBezTo>
                      <a:pt x="36976" y="28496"/>
                      <a:pt x="37120" y="28516"/>
                      <a:pt x="37288" y="28555"/>
                    </a:cubicBezTo>
                    <a:cubicBezTo>
                      <a:pt x="37546" y="28634"/>
                      <a:pt x="37704" y="28793"/>
                      <a:pt x="37942" y="28872"/>
                    </a:cubicBezTo>
                    <a:cubicBezTo>
                      <a:pt x="38437" y="29050"/>
                      <a:pt x="38853" y="29129"/>
                      <a:pt x="39348" y="29129"/>
                    </a:cubicBezTo>
                    <a:cubicBezTo>
                      <a:pt x="39764" y="29129"/>
                      <a:pt x="40259" y="29050"/>
                      <a:pt x="40675" y="28793"/>
                    </a:cubicBezTo>
                    <a:cubicBezTo>
                      <a:pt x="40754" y="28793"/>
                      <a:pt x="40675" y="28714"/>
                      <a:pt x="40675" y="28714"/>
                    </a:cubicBezTo>
                    <a:cubicBezTo>
                      <a:pt x="40417" y="28793"/>
                      <a:pt x="40179" y="28971"/>
                      <a:pt x="39843" y="28971"/>
                    </a:cubicBezTo>
                    <a:cubicBezTo>
                      <a:pt x="39605" y="29050"/>
                      <a:pt x="39348" y="29050"/>
                      <a:pt x="39110" y="29050"/>
                    </a:cubicBezTo>
                    <a:cubicBezTo>
                      <a:pt x="38615" y="29050"/>
                      <a:pt x="38199" y="28872"/>
                      <a:pt x="37704" y="28714"/>
                    </a:cubicBezTo>
                    <a:cubicBezTo>
                      <a:pt x="37546" y="28634"/>
                      <a:pt x="37288" y="28555"/>
                      <a:pt x="37051" y="28476"/>
                    </a:cubicBezTo>
                    <a:lnTo>
                      <a:pt x="36298" y="28476"/>
                    </a:lnTo>
                    <a:cubicBezTo>
                      <a:pt x="36168" y="28497"/>
                      <a:pt x="36043" y="28507"/>
                      <a:pt x="35921" y="28507"/>
                    </a:cubicBezTo>
                    <a:cubicBezTo>
                      <a:pt x="35579" y="28507"/>
                      <a:pt x="35257" y="28429"/>
                      <a:pt x="34892" y="28298"/>
                    </a:cubicBezTo>
                    <a:cubicBezTo>
                      <a:pt x="34734" y="28219"/>
                      <a:pt x="34575" y="28139"/>
                      <a:pt x="34397" y="27981"/>
                    </a:cubicBezTo>
                    <a:lnTo>
                      <a:pt x="34397" y="27981"/>
                    </a:lnTo>
                    <a:cubicBezTo>
                      <a:pt x="34576" y="28139"/>
                      <a:pt x="34813" y="28219"/>
                      <a:pt x="35070" y="28298"/>
                    </a:cubicBezTo>
                    <a:cubicBezTo>
                      <a:pt x="35348" y="28353"/>
                      <a:pt x="35635" y="28419"/>
                      <a:pt x="35925" y="28419"/>
                    </a:cubicBezTo>
                    <a:cubicBezTo>
                      <a:pt x="36049" y="28419"/>
                      <a:pt x="36174" y="28407"/>
                      <a:pt x="36298" y="28377"/>
                    </a:cubicBezTo>
                    <a:cubicBezTo>
                      <a:pt x="36694" y="28377"/>
                      <a:pt x="37040" y="28276"/>
                      <a:pt x="37456" y="28276"/>
                    </a:cubicBezTo>
                    <a:cubicBezTo>
                      <a:pt x="37560" y="28276"/>
                      <a:pt x="37669" y="28282"/>
                      <a:pt x="37783" y="28298"/>
                    </a:cubicBezTo>
                    <a:cubicBezTo>
                      <a:pt x="38199" y="28298"/>
                      <a:pt x="38615" y="28476"/>
                      <a:pt x="39110" y="28555"/>
                    </a:cubicBezTo>
                    <a:cubicBezTo>
                      <a:pt x="39526" y="28555"/>
                      <a:pt x="40021" y="28555"/>
                      <a:pt x="40338" y="28219"/>
                    </a:cubicBezTo>
                    <a:lnTo>
                      <a:pt x="40259" y="28139"/>
                    </a:lnTo>
                    <a:cubicBezTo>
                      <a:pt x="39987" y="28359"/>
                      <a:pt x="39647" y="28470"/>
                      <a:pt x="39306" y="28470"/>
                    </a:cubicBezTo>
                    <a:cubicBezTo>
                      <a:pt x="39126" y="28470"/>
                      <a:pt x="38945" y="28439"/>
                      <a:pt x="38774" y="28377"/>
                    </a:cubicBezTo>
                    <a:cubicBezTo>
                      <a:pt x="38358" y="28298"/>
                      <a:pt x="37942" y="28219"/>
                      <a:pt x="37447" y="28219"/>
                    </a:cubicBezTo>
                    <a:cubicBezTo>
                      <a:pt x="37051" y="28219"/>
                      <a:pt x="36635" y="28298"/>
                      <a:pt x="36140" y="28377"/>
                    </a:cubicBezTo>
                    <a:cubicBezTo>
                      <a:pt x="35538" y="28377"/>
                      <a:pt x="35016" y="28187"/>
                      <a:pt x="34502" y="27963"/>
                    </a:cubicBezTo>
                    <a:lnTo>
                      <a:pt x="34502" y="27963"/>
                    </a:lnTo>
                    <a:cubicBezTo>
                      <a:pt x="34574" y="27981"/>
                      <a:pt x="34645" y="27981"/>
                      <a:pt x="34734" y="27981"/>
                    </a:cubicBezTo>
                    <a:cubicBezTo>
                      <a:pt x="34843" y="28002"/>
                      <a:pt x="34953" y="28012"/>
                      <a:pt x="35062" y="28012"/>
                    </a:cubicBezTo>
                    <a:cubicBezTo>
                      <a:pt x="35367" y="28012"/>
                      <a:pt x="35670" y="27934"/>
                      <a:pt x="35962" y="27803"/>
                    </a:cubicBezTo>
                    <a:cubicBezTo>
                      <a:pt x="36219" y="27723"/>
                      <a:pt x="36457" y="27644"/>
                      <a:pt x="36714" y="27565"/>
                    </a:cubicBezTo>
                    <a:cubicBezTo>
                      <a:pt x="36952" y="27565"/>
                      <a:pt x="37209" y="27565"/>
                      <a:pt x="37447" y="27644"/>
                    </a:cubicBezTo>
                    <a:cubicBezTo>
                      <a:pt x="37843" y="27644"/>
                      <a:pt x="38188" y="27746"/>
                      <a:pt x="38564" y="27746"/>
                    </a:cubicBezTo>
                    <a:cubicBezTo>
                      <a:pt x="38658" y="27746"/>
                      <a:pt x="38754" y="27739"/>
                      <a:pt x="38853" y="27723"/>
                    </a:cubicBezTo>
                    <a:cubicBezTo>
                      <a:pt x="39110" y="27723"/>
                      <a:pt x="39269" y="27644"/>
                      <a:pt x="39526" y="27565"/>
                    </a:cubicBezTo>
                    <a:cubicBezTo>
                      <a:pt x="39605" y="27486"/>
                      <a:pt x="39764" y="27486"/>
                      <a:pt x="39843" y="27387"/>
                    </a:cubicBezTo>
                    <a:cubicBezTo>
                      <a:pt x="39922" y="27387"/>
                      <a:pt x="39922" y="27387"/>
                      <a:pt x="40021" y="27308"/>
                    </a:cubicBezTo>
                    <a:cubicBezTo>
                      <a:pt x="40021" y="27308"/>
                      <a:pt x="40021" y="27228"/>
                      <a:pt x="39922" y="27228"/>
                    </a:cubicBezTo>
                    <a:lnTo>
                      <a:pt x="39843" y="27228"/>
                    </a:lnTo>
                    <a:lnTo>
                      <a:pt x="39843" y="27308"/>
                    </a:lnTo>
                    <a:cubicBezTo>
                      <a:pt x="39764" y="27387"/>
                      <a:pt x="39526" y="27486"/>
                      <a:pt x="39526" y="27486"/>
                    </a:cubicBezTo>
                    <a:cubicBezTo>
                      <a:pt x="39348" y="27565"/>
                      <a:pt x="39269" y="27565"/>
                      <a:pt x="39110" y="27565"/>
                    </a:cubicBezTo>
                    <a:cubicBezTo>
                      <a:pt x="38928" y="27621"/>
                      <a:pt x="38756" y="27677"/>
                      <a:pt x="38580" y="27677"/>
                    </a:cubicBezTo>
                    <a:cubicBezTo>
                      <a:pt x="38507" y="27677"/>
                      <a:pt x="38433" y="27667"/>
                      <a:pt x="38358" y="27644"/>
                    </a:cubicBezTo>
                    <a:cubicBezTo>
                      <a:pt x="37942" y="27644"/>
                      <a:pt x="37546" y="27565"/>
                      <a:pt x="37130" y="27486"/>
                    </a:cubicBezTo>
                    <a:cubicBezTo>
                      <a:pt x="36714" y="27486"/>
                      <a:pt x="36298" y="27644"/>
                      <a:pt x="35882" y="27803"/>
                    </a:cubicBezTo>
                    <a:cubicBezTo>
                      <a:pt x="35591" y="27858"/>
                      <a:pt x="35309" y="27923"/>
                      <a:pt x="35024" y="27923"/>
                    </a:cubicBezTo>
                    <a:cubicBezTo>
                      <a:pt x="34902" y="27923"/>
                      <a:pt x="34779" y="27912"/>
                      <a:pt x="34655" y="27882"/>
                    </a:cubicBezTo>
                    <a:cubicBezTo>
                      <a:pt x="34318" y="27803"/>
                      <a:pt x="34080" y="27723"/>
                      <a:pt x="33823" y="27565"/>
                    </a:cubicBezTo>
                    <a:lnTo>
                      <a:pt x="33823" y="27486"/>
                    </a:lnTo>
                    <a:cubicBezTo>
                      <a:pt x="34080" y="27644"/>
                      <a:pt x="34318" y="27644"/>
                      <a:pt x="34655" y="27644"/>
                    </a:cubicBezTo>
                    <a:cubicBezTo>
                      <a:pt x="35070" y="27644"/>
                      <a:pt x="35387" y="27565"/>
                      <a:pt x="35724" y="27387"/>
                    </a:cubicBezTo>
                    <a:cubicBezTo>
                      <a:pt x="36219" y="27228"/>
                      <a:pt x="36635" y="27149"/>
                      <a:pt x="37051" y="27149"/>
                    </a:cubicBezTo>
                    <a:cubicBezTo>
                      <a:pt x="37194" y="27149"/>
                      <a:pt x="37343" y="27152"/>
                      <a:pt x="37496" y="27152"/>
                    </a:cubicBezTo>
                    <a:cubicBezTo>
                      <a:pt x="38126" y="27152"/>
                      <a:pt x="38806" y="27101"/>
                      <a:pt x="39269" y="26575"/>
                    </a:cubicBezTo>
                    <a:cubicBezTo>
                      <a:pt x="39269" y="26575"/>
                      <a:pt x="39233" y="26540"/>
                      <a:pt x="39210" y="26540"/>
                    </a:cubicBezTo>
                    <a:cubicBezTo>
                      <a:pt x="39198" y="26540"/>
                      <a:pt x="39189" y="26549"/>
                      <a:pt x="39189" y="26575"/>
                    </a:cubicBezTo>
                    <a:cubicBezTo>
                      <a:pt x="38853" y="26892"/>
                      <a:pt x="38437" y="27070"/>
                      <a:pt x="37942" y="27070"/>
                    </a:cubicBezTo>
                    <a:cubicBezTo>
                      <a:pt x="37810" y="27096"/>
                      <a:pt x="37684" y="27105"/>
                      <a:pt x="37560" y="27105"/>
                    </a:cubicBezTo>
                    <a:cubicBezTo>
                      <a:pt x="37313" y="27105"/>
                      <a:pt x="37070" y="27070"/>
                      <a:pt x="36793" y="27070"/>
                    </a:cubicBezTo>
                    <a:cubicBezTo>
                      <a:pt x="36377" y="27149"/>
                      <a:pt x="36061" y="27228"/>
                      <a:pt x="35645" y="27308"/>
                    </a:cubicBezTo>
                    <a:cubicBezTo>
                      <a:pt x="35308" y="27486"/>
                      <a:pt x="34892" y="27565"/>
                      <a:pt x="34476" y="27565"/>
                    </a:cubicBezTo>
                    <a:cubicBezTo>
                      <a:pt x="34239" y="27565"/>
                      <a:pt x="33981" y="27486"/>
                      <a:pt x="33744" y="27387"/>
                    </a:cubicBezTo>
                    <a:cubicBezTo>
                      <a:pt x="33744" y="27387"/>
                      <a:pt x="33664" y="27387"/>
                      <a:pt x="33664" y="27308"/>
                    </a:cubicBezTo>
                    <a:lnTo>
                      <a:pt x="33664" y="27308"/>
                    </a:lnTo>
                    <a:cubicBezTo>
                      <a:pt x="33887" y="27363"/>
                      <a:pt x="34118" y="27428"/>
                      <a:pt x="34353" y="27428"/>
                    </a:cubicBezTo>
                    <a:cubicBezTo>
                      <a:pt x="34453" y="27428"/>
                      <a:pt x="34554" y="27416"/>
                      <a:pt x="34655" y="27387"/>
                    </a:cubicBezTo>
                    <a:cubicBezTo>
                      <a:pt x="34665" y="27387"/>
                      <a:pt x="34675" y="27387"/>
                      <a:pt x="34686" y="27387"/>
                    </a:cubicBezTo>
                    <a:lnTo>
                      <a:pt x="34686" y="27387"/>
                    </a:lnTo>
                    <a:cubicBezTo>
                      <a:pt x="34702" y="27387"/>
                      <a:pt x="34717" y="27387"/>
                      <a:pt x="34734" y="27387"/>
                    </a:cubicBezTo>
                    <a:cubicBezTo>
                      <a:pt x="34734" y="27387"/>
                      <a:pt x="34734" y="27387"/>
                      <a:pt x="34734" y="27387"/>
                    </a:cubicBezTo>
                    <a:lnTo>
                      <a:pt x="34734" y="27387"/>
                    </a:lnTo>
                    <a:cubicBezTo>
                      <a:pt x="34718" y="27387"/>
                      <a:pt x="34701" y="27387"/>
                      <a:pt x="34686" y="27387"/>
                    </a:cubicBezTo>
                    <a:lnTo>
                      <a:pt x="34686" y="27387"/>
                    </a:lnTo>
                    <a:cubicBezTo>
                      <a:pt x="34456" y="27387"/>
                      <a:pt x="34303" y="27382"/>
                      <a:pt x="34080" y="27308"/>
                    </a:cubicBezTo>
                    <a:cubicBezTo>
                      <a:pt x="33902" y="27308"/>
                      <a:pt x="33744" y="27308"/>
                      <a:pt x="33585" y="27228"/>
                    </a:cubicBezTo>
                    <a:lnTo>
                      <a:pt x="34397" y="27228"/>
                    </a:lnTo>
                    <a:cubicBezTo>
                      <a:pt x="34734" y="27149"/>
                      <a:pt x="35150" y="27070"/>
                      <a:pt x="35466" y="26892"/>
                    </a:cubicBezTo>
                    <a:cubicBezTo>
                      <a:pt x="35803" y="26733"/>
                      <a:pt x="36061" y="26397"/>
                      <a:pt x="36377" y="26159"/>
                    </a:cubicBezTo>
                    <a:cubicBezTo>
                      <a:pt x="36556" y="26001"/>
                      <a:pt x="36635" y="25902"/>
                      <a:pt x="36793" y="25743"/>
                    </a:cubicBezTo>
                    <a:cubicBezTo>
                      <a:pt x="36952" y="25664"/>
                      <a:pt x="37130" y="25585"/>
                      <a:pt x="37368" y="25506"/>
                    </a:cubicBezTo>
                    <a:cubicBezTo>
                      <a:pt x="37051" y="25506"/>
                      <a:pt x="36714" y="25743"/>
                      <a:pt x="36556" y="25902"/>
                    </a:cubicBezTo>
                    <a:cubicBezTo>
                      <a:pt x="36219" y="26159"/>
                      <a:pt x="35962" y="26496"/>
                      <a:pt x="35645" y="26733"/>
                    </a:cubicBezTo>
                    <a:cubicBezTo>
                      <a:pt x="35308" y="26991"/>
                      <a:pt x="34892" y="27070"/>
                      <a:pt x="34476" y="27149"/>
                    </a:cubicBezTo>
                    <a:cubicBezTo>
                      <a:pt x="34265" y="27149"/>
                      <a:pt x="34045" y="27184"/>
                      <a:pt x="33822" y="27184"/>
                    </a:cubicBezTo>
                    <a:cubicBezTo>
                      <a:pt x="33711" y="27184"/>
                      <a:pt x="33598" y="27176"/>
                      <a:pt x="33486" y="27149"/>
                    </a:cubicBezTo>
                    <a:lnTo>
                      <a:pt x="33407" y="27149"/>
                    </a:lnTo>
                    <a:cubicBezTo>
                      <a:pt x="33981" y="27070"/>
                      <a:pt x="34575" y="26892"/>
                      <a:pt x="35070" y="26654"/>
                    </a:cubicBezTo>
                    <a:cubicBezTo>
                      <a:pt x="35308" y="26496"/>
                      <a:pt x="35566" y="26238"/>
                      <a:pt x="35803" y="26001"/>
                    </a:cubicBezTo>
                    <a:cubicBezTo>
                      <a:pt x="36061" y="25743"/>
                      <a:pt x="36298" y="25506"/>
                      <a:pt x="36635" y="25327"/>
                    </a:cubicBezTo>
                    <a:cubicBezTo>
                      <a:pt x="36635" y="25327"/>
                      <a:pt x="36635" y="25248"/>
                      <a:pt x="36556" y="25248"/>
                    </a:cubicBezTo>
                    <a:cubicBezTo>
                      <a:pt x="36298" y="25407"/>
                      <a:pt x="36061" y="25664"/>
                      <a:pt x="35803" y="25902"/>
                    </a:cubicBezTo>
                    <a:cubicBezTo>
                      <a:pt x="35566" y="26159"/>
                      <a:pt x="35387" y="26318"/>
                      <a:pt x="35070" y="26496"/>
                    </a:cubicBezTo>
                    <a:cubicBezTo>
                      <a:pt x="34600" y="26797"/>
                      <a:pt x="34130" y="27044"/>
                      <a:pt x="33506" y="27068"/>
                    </a:cubicBezTo>
                    <a:lnTo>
                      <a:pt x="33506" y="27068"/>
                    </a:lnTo>
                    <a:cubicBezTo>
                      <a:pt x="33535" y="27063"/>
                      <a:pt x="33585" y="27047"/>
                      <a:pt x="33585" y="26991"/>
                    </a:cubicBezTo>
                    <a:cubicBezTo>
                      <a:pt x="33744" y="26991"/>
                      <a:pt x="33823" y="26991"/>
                      <a:pt x="33981" y="26892"/>
                    </a:cubicBezTo>
                    <a:cubicBezTo>
                      <a:pt x="34476" y="26733"/>
                      <a:pt x="34892" y="26397"/>
                      <a:pt x="35229" y="26080"/>
                    </a:cubicBezTo>
                    <a:cubicBezTo>
                      <a:pt x="35645" y="25664"/>
                      <a:pt x="35962" y="25169"/>
                      <a:pt x="36377" y="24832"/>
                    </a:cubicBezTo>
                    <a:cubicBezTo>
                      <a:pt x="36650" y="24677"/>
                      <a:pt x="36956" y="24512"/>
                      <a:pt x="37275" y="24512"/>
                    </a:cubicBezTo>
                    <a:close/>
                    <a:moveTo>
                      <a:pt x="20377" y="30278"/>
                    </a:moveTo>
                    <a:cubicBezTo>
                      <a:pt x="19961" y="30615"/>
                      <a:pt x="19882" y="31189"/>
                      <a:pt x="19882" y="31684"/>
                    </a:cubicBezTo>
                    <a:cubicBezTo>
                      <a:pt x="19803" y="32021"/>
                      <a:pt x="19803" y="32337"/>
                      <a:pt x="19724" y="32674"/>
                    </a:cubicBezTo>
                    <a:cubicBezTo>
                      <a:pt x="19625" y="33011"/>
                      <a:pt x="19466" y="33328"/>
                      <a:pt x="19229" y="33585"/>
                    </a:cubicBezTo>
                    <a:cubicBezTo>
                      <a:pt x="18971" y="33664"/>
                      <a:pt x="18813" y="33743"/>
                      <a:pt x="18555" y="33823"/>
                    </a:cubicBezTo>
                    <a:cubicBezTo>
                      <a:pt x="18813" y="33328"/>
                      <a:pt x="18813" y="32833"/>
                      <a:pt x="18813" y="32337"/>
                    </a:cubicBezTo>
                    <a:cubicBezTo>
                      <a:pt x="18813" y="31842"/>
                      <a:pt x="18971" y="31347"/>
                      <a:pt x="19308" y="30951"/>
                    </a:cubicBezTo>
                    <a:cubicBezTo>
                      <a:pt x="19387" y="30852"/>
                      <a:pt x="19466" y="30773"/>
                      <a:pt x="19625" y="30694"/>
                    </a:cubicBezTo>
                    <a:lnTo>
                      <a:pt x="19625" y="30694"/>
                    </a:lnTo>
                    <a:cubicBezTo>
                      <a:pt x="19387" y="31110"/>
                      <a:pt x="19387" y="31605"/>
                      <a:pt x="19387" y="32100"/>
                    </a:cubicBezTo>
                    <a:cubicBezTo>
                      <a:pt x="19387" y="31605"/>
                      <a:pt x="19466" y="31110"/>
                      <a:pt x="19724" y="30694"/>
                    </a:cubicBezTo>
                    <a:cubicBezTo>
                      <a:pt x="19803" y="30615"/>
                      <a:pt x="19882" y="30535"/>
                      <a:pt x="20040" y="30456"/>
                    </a:cubicBezTo>
                    <a:lnTo>
                      <a:pt x="20040" y="30456"/>
                    </a:lnTo>
                    <a:cubicBezTo>
                      <a:pt x="19803" y="30773"/>
                      <a:pt x="19724" y="31110"/>
                      <a:pt x="19625" y="31446"/>
                    </a:cubicBezTo>
                    <a:cubicBezTo>
                      <a:pt x="19545" y="31842"/>
                      <a:pt x="19724" y="32337"/>
                      <a:pt x="19466" y="32753"/>
                    </a:cubicBezTo>
                    <a:cubicBezTo>
                      <a:pt x="19387" y="32833"/>
                      <a:pt x="19466" y="32833"/>
                      <a:pt x="19466" y="32833"/>
                    </a:cubicBezTo>
                    <a:cubicBezTo>
                      <a:pt x="19724" y="32436"/>
                      <a:pt x="19625" y="32021"/>
                      <a:pt x="19724" y="31526"/>
                    </a:cubicBezTo>
                    <a:cubicBezTo>
                      <a:pt x="19724" y="31110"/>
                      <a:pt x="19882" y="30773"/>
                      <a:pt x="20120" y="30456"/>
                    </a:cubicBezTo>
                    <a:cubicBezTo>
                      <a:pt x="20219" y="30357"/>
                      <a:pt x="20298" y="30278"/>
                      <a:pt x="20377" y="30278"/>
                    </a:cubicBezTo>
                    <a:close/>
                    <a:moveTo>
                      <a:pt x="26318" y="31031"/>
                    </a:moveTo>
                    <a:lnTo>
                      <a:pt x="26318" y="31031"/>
                    </a:lnTo>
                    <a:cubicBezTo>
                      <a:pt x="25565" y="31347"/>
                      <a:pt x="24833" y="31842"/>
                      <a:pt x="24258" y="32436"/>
                    </a:cubicBezTo>
                    <a:cubicBezTo>
                      <a:pt x="23642" y="32962"/>
                      <a:pt x="23109" y="33554"/>
                      <a:pt x="22522" y="34090"/>
                    </a:cubicBezTo>
                    <a:lnTo>
                      <a:pt x="22522" y="34090"/>
                    </a:lnTo>
                    <a:cubicBezTo>
                      <a:pt x="23192" y="33486"/>
                      <a:pt x="23819" y="32881"/>
                      <a:pt x="24496" y="32258"/>
                    </a:cubicBezTo>
                    <a:cubicBezTo>
                      <a:pt x="25066" y="31765"/>
                      <a:pt x="25679" y="31378"/>
                      <a:pt x="26318" y="31031"/>
                    </a:cubicBezTo>
                    <a:close/>
                    <a:moveTo>
                      <a:pt x="19129" y="31110"/>
                    </a:moveTo>
                    <a:cubicBezTo>
                      <a:pt x="18971" y="31446"/>
                      <a:pt x="18813" y="31763"/>
                      <a:pt x="18813" y="32100"/>
                    </a:cubicBezTo>
                    <a:cubicBezTo>
                      <a:pt x="18733" y="32674"/>
                      <a:pt x="18813" y="33328"/>
                      <a:pt x="18476" y="33823"/>
                    </a:cubicBezTo>
                    <a:cubicBezTo>
                      <a:pt x="18318" y="33922"/>
                      <a:pt x="18139" y="34001"/>
                      <a:pt x="17981" y="34080"/>
                    </a:cubicBezTo>
                    <a:cubicBezTo>
                      <a:pt x="17823" y="34080"/>
                      <a:pt x="17644" y="34159"/>
                      <a:pt x="17486" y="34239"/>
                    </a:cubicBezTo>
                    <a:cubicBezTo>
                      <a:pt x="17565" y="34080"/>
                      <a:pt x="17644" y="33922"/>
                      <a:pt x="17743" y="33743"/>
                    </a:cubicBezTo>
                    <a:lnTo>
                      <a:pt x="17743" y="33090"/>
                    </a:lnTo>
                    <a:cubicBezTo>
                      <a:pt x="17743" y="32674"/>
                      <a:pt x="17902" y="32337"/>
                      <a:pt x="18060" y="32100"/>
                    </a:cubicBezTo>
                    <a:cubicBezTo>
                      <a:pt x="18139" y="31941"/>
                      <a:pt x="18318" y="31763"/>
                      <a:pt x="18476" y="31684"/>
                    </a:cubicBezTo>
                    <a:lnTo>
                      <a:pt x="18476" y="31684"/>
                    </a:lnTo>
                    <a:cubicBezTo>
                      <a:pt x="18318" y="31842"/>
                      <a:pt x="18238" y="32021"/>
                      <a:pt x="18139" y="32179"/>
                    </a:cubicBezTo>
                    <a:cubicBezTo>
                      <a:pt x="17981" y="32595"/>
                      <a:pt x="17981" y="33011"/>
                      <a:pt x="17981" y="33506"/>
                    </a:cubicBezTo>
                    <a:cubicBezTo>
                      <a:pt x="18060" y="33090"/>
                      <a:pt x="18060" y="32595"/>
                      <a:pt x="18238" y="32179"/>
                    </a:cubicBezTo>
                    <a:cubicBezTo>
                      <a:pt x="18318" y="31941"/>
                      <a:pt x="18555" y="31605"/>
                      <a:pt x="18733" y="31446"/>
                    </a:cubicBezTo>
                    <a:cubicBezTo>
                      <a:pt x="18813" y="31347"/>
                      <a:pt x="18813" y="31347"/>
                      <a:pt x="18892" y="31268"/>
                    </a:cubicBezTo>
                    <a:lnTo>
                      <a:pt x="18892" y="31268"/>
                    </a:lnTo>
                    <a:cubicBezTo>
                      <a:pt x="18733" y="31446"/>
                      <a:pt x="18634" y="31684"/>
                      <a:pt x="18634" y="31842"/>
                    </a:cubicBezTo>
                    <a:cubicBezTo>
                      <a:pt x="18555" y="32258"/>
                      <a:pt x="18555" y="32595"/>
                      <a:pt x="18555" y="32932"/>
                    </a:cubicBezTo>
                    <a:cubicBezTo>
                      <a:pt x="18634" y="32595"/>
                      <a:pt x="18555" y="32258"/>
                      <a:pt x="18634" y="31941"/>
                    </a:cubicBezTo>
                    <a:cubicBezTo>
                      <a:pt x="18733" y="31684"/>
                      <a:pt x="18813" y="31446"/>
                      <a:pt x="18971" y="31189"/>
                    </a:cubicBezTo>
                    <a:cubicBezTo>
                      <a:pt x="18971" y="31189"/>
                      <a:pt x="19050" y="31189"/>
                      <a:pt x="19050" y="31110"/>
                    </a:cubicBezTo>
                    <a:close/>
                    <a:moveTo>
                      <a:pt x="22522" y="34090"/>
                    </a:moveTo>
                    <a:cubicBezTo>
                      <a:pt x="22468" y="34140"/>
                      <a:pt x="22413" y="34189"/>
                      <a:pt x="22357" y="34239"/>
                    </a:cubicBezTo>
                    <a:cubicBezTo>
                      <a:pt x="22413" y="34190"/>
                      <a:pt x="22468" y="34140"/>
                      <a:pt x="22522" y="34090"/>
                    </a:cubicBezTo>
                    <a:close/>
                    <a:moveTo>
                      <a:pt x="41407" y="32753"/>
                    </a:moveTo>
                    <a:cubicBezTo>
                      <a:pt x="41665" y="32932"/>
                      <a:pt x="41902" y="33090"/>
                      <a:pt x="42160" y="33248"/>
                    </a:cubicBezTo>
                    <a:cubicBezTo>
                      <a:pt x="42087" y="33234"/>
                      <a:pt x="42014" y="33228"/>
                      <a:pt x="41941" y="33228"/>
                    </a:cubicBezTo>
                    <a:cubicBezTo>
                      <a:pt x="41598" y="33228"/>
                      <a:pt x="41255" y="33373"/>
                      <a:pt x="40912" y="33585"/>
                    </a:cubicBezTo>
                    <a:cubicBezTo>
                      <a:pt x="40516" y="33823"/>
                      <a:pt x="40021" y="34239"/>
                      <a:pt x="39427" y="34318"/>
                    </a:cubicBezTo>
                    <a:cubicBezTo>
                      <a:pt x="39348" y="34239"/>
                      <a:pt x="39348" y="34159"/>
                      <a:pt x="39269" y="34159"/>
                    </a:cubicBezTo>
                    <a:cubicBezTo>
                      <a:pt x="39427" y="34080"/>
                      <a:pt x="39684" y="34001"/>
                      <a:pt x="39922" y="33922"/>
                    </a:cubicBezTo>
                    <a:cubicBezTo>
                      <a:pt x="40100" y="33823"/>
                      <a:pt x="40259" y="33664"/>
                      <a:pt x="40417" y="33585"/>
                    </a:cubicBezTo>
                    <a:cubicBezTo>
                      <a:pt x="40595" y="33506"/>
                      <a:pt x="40833" y="33427"/>
                      <a:pt x="41011" y="33328"/>
                    </a:cubicBezTo>
                    <a:cubicBezTo>
                      <a:pt x="41090" y="33328"/>
                      <a:pt x="41090" y="33248"/>
                      <a:pt x="41011" y="33248"/>
                    </a:cubicBezTo>
                    <a:cubicBezTo>
                      <a:pt x="40675" y="33328"/>
                      <a:pt x="40259" y="33585"/>
                      <a:pt x="40021" y="33743"/>
                    </a:cubicBezTo>
                    <a:cubicBezTo>
                      <a:pt x="39764" y="33922"/>
                      <a:pt x="39427" y="34080"/>
                      <a:pt x="39189" y="34080"/>
                    </a:cubicBezTo>
                    <a:cubicBezTo>
                      <a:pt x="39110" y="34080"/>
                      <a:pt x="38932" y="34001"/>
                      <a:pt x="38853" y="34001"/>
                    </a:cubicBezTo>
                    <a:cubicBezTo>
                      <a:pt x="39031" y="33922"/>
                      <a:pt x="39269" y="33922"/>
                      <a:pt x="39427" y="33743"/>
                    </a:cubicBezTo>
                    <a:cubicBezTo>
                      <a:pt x="39605" y="33743"/>
                      <a:pt x="39684" y="33585"/>
                      <a:pt x="39843" y="33585"/>
                    </a:cubicBezTo>
                    <a:cubicBezTo>
                      <a:pt x="39922" y="33506"/>
                      <a:pt x="40100" y="33427"/>
                      <a:pt x="40259" y="33328"/>
                    </a:cubicBezTo>
                    <a:lnTo>
                      <a:pt x="40259" y="33248"/>
                    </a:lnTo>
                    <a:cubicBezTo>
                      <a:pt x="39684" y="33506"/>
                      <a:pt x="39348" y="33922"/>
                      <a:pt x="38774" y="33922"/>
                    </a:cubicBezTo>
                    <a:cubicBezTo>
                      <a:pt x="39269" y="33743"/>
                      <a:pt x="39684" y="33328"/>
                      <a:pt x="40179" y="33090"/>
                    </a:cubicBezTo>
                    <a:cubicBezTo>
                      <a:pt x="40595" y="32932"/>
                      <a:pt x="41011" y="32833"/>
                      <a:pt x="41407" y="32753"/>
                    </a:cubicBezTo>
                    <a:close/>
                    <a:moveTo>
                      <a:pt x="33328" y="28139"/>
                    </a:moveTo>
                    <a:cubicBezTo>
                      <a:pt x="33328" y="28298"/>
                      <a:pt x="33249" y="28555"/>
                      <a:pt x="33249" y="28714"/>
                    </a:cubicBezTo>
                    <a:cubicBezTo>
                      <a:pt x="33169" y="29050"/>
                      <a:pt x="33090" y="29288"/>
                      <a:pt x="32991" y="29545"/>
                    </a:cubicBezTo>
                    <a:cubicBezTo>
                      <a:pt x="32674" y="30456"/>
                      <a:pt x="32179" y="31347"/>
                      <a:pt x="31843" y="32258"/>
                    </a:cubicBezTo>
                    <a:cubicBezTo>
                      <a:pt x="31684" y="32753"/>
                      <a:pt x="31605" y="33169"/>
                      <a:pt x="31506" y="33664"/>
                    </a:cubicBezTo>
                    <a:lnTo>
                      <a:pt x="31506" y="34318"/>
                    </a:lnTo>
                    <a:lnTo>
                      <a:pt x="31506" y="34496"/>
                    </a:lnTo>
                    <a:cubicBezTo>
                      <a:pt x="31268" y="33743"/>
                      <a:pt x="31189" y="32932"/>
                      <a:pt x="31268" y="32100"/>
                    </a:cubicBezTo>
                    <a:cubicBezTo>
                      <a:pt x="31506" y="30615"/>
                      <a:pt x="32338" y="29288"/>
                      <a:pt x="33328" y="28139"/>
                    </a:cubicBezTo>
                    <a:close/>
                    <a:moveTo>
                      <a:pt x="42010" y="33287"/>
                    </a:moveTo>
                    <a:cubicBezTo>
                      <a:pt x="42112" y="33287"/>
                      <a:pt x="42215" y="33299"/>
                      <a:pt x="42318" y="33328"/>
                    </a:cubicBezTo>
                    <a:cubicBezTo>
                      <a:pt x="42397" y="33427"/>
                      <a:pt x="42397" y="33427"/>
                      <a:pt x="42496" y="33506"/>
                    </a:cubicBezTo>
                    <a:cubicBezTo>
                      <a:pt x="42406" y="33491"/>
                      <a:pt x="42317" y="33485"/>
                      <a:pt x="42231" y="33485"/>
                    </a:cubicBezTo>
                    <a:cubicBezTo>
                      <a:pt x="41849" y="33485"/>
                      <a:pt x="41509" y="33614"/>
                      <a:pt x="41170" y="33743"/>
                    </a:cubicBezTo>
                    <a:cubicBezTo>
                      <a:pt x="40675" y="34001"/>
                      <a:pt x="40179" y="34417"/>
                      <a:pt x="39605" y="34496"/>
                    </a:cubicBezTo>
                    <a:cubicBezTo>
                      <a:pt x="39605" y="34417"/>
                      <a:pt x="39526" y="34417"/>
                      <a:pt x="39526" y="34318"/>
                    </a:cubicBezTo>
                    <a:cubicBezTo>
                      <a:pt x="39922" y="34318"/>
                      <a:pt x="40338" y="34001"/>
                      <a:pt x="40754" y="33743"/>
                    </a:cubicBezTo>
                    <a:cubicBezTo>
                      <a:pt x="41095" y="33548"/>
                      <a:pt x="41543" y="33287"/>
                      <a:pt x="42010" y="33287"/>
                    </a:cubicBezTo>
                    <a:close/>
                    <a:moveTo>
                      <a:pt x="16496" y="34417"/>
                    </a:moveTo>
                    <a:lnTo>
                      <a:pt x="16496" y="34654"/>
                    </a:lnTo>
                    <a:cubicBezTo>
                      <a:pt x="16575" y="34575"/>
                      <a:pt x="16496" y="34496"/>
                      <a:pt x="16496" y="34417"/>
                    </a:cubicBezTo>
                    <a:close/>
                    <a:moveTo>
                      <a:pt x="34324" y="30150"/>
                    </a:moveTo>
                    <a:lnTo>
                      <a:pt x="34324" y="30150"/>
                    </a:lnTo>
                    <a:cubicBezTo>
                      <a:pt x="34434" y="31910"/>
                      <a:pt x="35333" y="33531"/>
                      <a:pt x="36556" y="34734"/>
                    </a:cubicBezTo>
                    <a:lnTo>
                      <a:pt x="36635" y="34654"/>
                    </a:lnTo>
                    <a:cubicBezTo>
                      <a:pt x="35962" y="34080"/>
                      <a:pt x="35387" y="33248"/>
                      <a:pt x="34971" y="32436"/>
                    </a:cubicBezTo>
                    <a:cubicBezTo>
                      <a:pt x="34659" y="31693"/>
                      <a:pt x="34481" y="30969"/>
                      <a:pt x="34324" y="30150"/>
                    </a:cubicBezTo>
                    <a:close/>
                    <a:moveTo>
                      <a:pt x="17902" y="32258"/>
                    </a:moveTo>
                    <a:cubicBezTo>
                      <a:pt x="17823" y="32436"/>
                      <a:pt x="17743" y="32674"/>
                      <a:pt x="17644" y="32932"/>
                    </a:cubicBezTo>
                    <a:lnTo>
                      <a:pt x="17644" y="33664"/>
                    </a:lnTo>
                    <a:cubicBezTo>
                      <a:pt x="17644" y="33823"/>
                      <a:pt x="17565" y="34080"/>
                      <a:pt x="17407" y="34318"/>
                    </a:cubicBezTo>
                    <a:cubicBezTo>
                      <a:pt x="17248" y="34417"/>
                      <a:pt x="16991" y="34496"/>
                      <a:pt x="16832" y="34654"/>
                    </a:cubicBezTo>
                    <a:cubicBezTo>
                      <a:pt x="16832" y="34654"/>
                      <a:pt x="16753" y="34654"/>
                      <a:pt x="16654" y="34734"/>
                    </a:cubicBezTo>
                    <a:cubicBezTo>
                      <a:pt x="16575" y="34813"/>
                      <a:pt x="16496" y="34813"/>
                      <a:pt x="16496" y="34813"/>
                    </a:cubicBezTo>
                    <a:lnTo>
                      <a:pt x="16496" y="34654"/>
                    </a:lnTo>
                    <a:cubicBezTo>
                      <a:pt x="16496" y="34654"/>
                      <a:pt x="16496" y="34734"/>
                      <a:pt x="16417" y="34813"/>
                    </a:cubicBezTo>
                    <a:lnTo>
                      <a:pt x="16417" y="34912"/>
                    </a:lnTo>
                    <a:cubicBezTo>
                      <a:pt x="16337" y="34991"/>
                      <a:pt x="16258" y="34991"/>
                      <a:pt x="16159" y="35070"/>
                    </a:cubicBezTo>
                    <a:cubicBezTo>
                      <a:pt x="16258" y="34912"/>
                      <a:pt x="16258" y="34813"/>
                      <a:pt x="16258" y="34654"/>
                    </a:cubicBezTo>
                    <a:cubicBezTo>
                      <a:pt x="16258" y="34496"/>
                      <a:pt x="16258" y="34417"/>
                      <a:pt x="16337" y="34239"/>
                    </a:cubicBezTo>
                    <a:cubicBezTo>
                      <a:pt x="16417" y="34159"/>
                      <a:pt x="16417" y="34080"/>
                      <a:pt x="16496" y="34001"/>
                    </a:cubicBezTo>
                    <a:lnTo>
                      <a:pt x="16496" y="34318"/>
                    </a:lnTo>
                    <a:lnTo>
                      <a:pt x="16496" y="34417"/>
                    </a:lnTo>
                    <a:cubicBezTo>
                      <a:pt x="16496" y="34239"/>
                      <a:pt x="16496" y="34001"/>
                      <a:pt x="16575" y="33922"/>
                    </a:cubicBezTo>
                    <a:cubicBezTo>
                      <a:pt x="16639" y="33778"/>
                      <a:pt x="16715" y="33699"/>
                      <a:pt x="16743" y="33632"/>
                    </a:cubicBezTo>
                    <a:lnTo>
                      <a:pt x="16743" y="33632"/>
                    </a:lnTo>
                    <a:cubicBezTo>
                      <a:pt x="16661" y="34032"/>
                      <a:pt x="16749" y="34429"/>
                      <a:pt x="16654" y="34734"/>
                    </a:cubicBezTo>
                    <a:cubicBezTo>
                      <a:pt x="16832" y="34318"/>
                      <a:pt x="16753" y="33823"/>
                      <a:pt x="16832" y="33506"/>
                    </a:cubicBezTo>
                    <a:cubicBezTo>
                      <a:pt x="17070" y="33248"/>
                      <a:pt x="17248" y="33011"/>
                      <a:pt x="17407" y="32753"/>
                    </a:cubicBezTo>
                    <a:lnTo>
                      <a:pt x="17407" y="32753"/>
                    </a:lnTo>
                    <a:cubicBezTo>
                      <a:pt x="17407" y="32932"/>
                      <a:pt x="17327" y="33090"/>
                      <a:pt x="17327" y="33248"/>
                    </a:cubicBezTo>
                    <a:lnTo>
                      <a:pt x="17327" y="33664"/>
                    </a:lnTo>
                    <a:lnTo>
                      <a:pt x="17327" y="33823"/>
                    </a:lnTo>
                    <a:cubicBezTo>
                      <a:pt x="17327" y="33922"/>
                      <a:pt x="17248" y="34001"/>
                      <a:pt x="17248" y="34080"/>
                    </a:cubicBezTo>
                    <a:lnTo>
                      <a:pt x="17327" y="34080"/>
                    </a:lnTo>
                    <a:lnTo>
                      <a:pt x="17327" y="33922"/>
                    </a:lnTo>
                    <a:cubicBezTo>
                      <a:pt x="17327" y="33823"/>
                      <a:pt x="17407" y="33743"/>
                      <a:pt x="17407" y="33664"/>
                    </a:cubicBezTo>
                    <a:lnTo>
                      <a:pt x="17407" y="33248"/>
                    </a:lnTo>
                    <a:cubicBezTo>
                      <a:pt x="17407" y="33090"/>
                      <a:pt x="17407" y="32833"/>
                      <a:pt x="17486" y="32674"/>
                    </a:cubicBezTo>
                    <a:cubicBezTo>
                      <a:pt x="17644" y="32516"/>
                      <a:pt x="17743" y="32436"/>
                      <a:pt x="17823" y="32258"/>
                    </a:cubicBezTo>
                    <a:close/>
                    <a:moveTo>
                      <a:pt x="42576" y="33506"/>
                    </a:moveTo>
                    <a:cubicBezTo>
                      <a:pt x="42813" y="33743"/>
                      <a:pt x="43071" y="34001"/>
                      <a:pt x="43229" y="34239"/>
                    </a:cubicBezTo>
                    <a:cubicBezTo>
                      <a:pt x="43387" y="34417"/>
                      <a:pt x="43566" y="34575"/>
                      <a:pt x="43724" y="34734"/>
                    </a:cubicBezTo>
                    <a:cubicBezTo>
                      <a:pt x="43581" y="34688"/>
                      <a:pt x="43438" y="34668"/>
                      <a:pt x="43295" y="34668"/>
                    </a:cubicBezTo>
                    <a:cubicBezTo>
                      <a:pt x="42943" y="34668"/>
                      <a:pt x="42591" y="34785"/>
                      <a:pt x="42239" y="34912"/>
                    </a:cubicBezTo>
                    <a:cubicBezTo>
                      <a:pt x="41902" y="35070"/>
                      <a:pt x="41585" y="35229"/>
                      <a:pt x="41170" y="35308"/>
                    </a:cubicBezTo>
                    <a:cubicBezTo>
                      <a:pt x="40912" y="35407"/>
                      <a:pt x="40595" y="35407"/>
                      <a:pt x="40259" y="35407"/>
                    </a:cubicBezTo>
                    <a:cubicBezTo>
                      <a:pt x="40179" y="35308"/>
                      <a:pt x="40100" y="35229"/>
                      <a:pt x="39922" y="35149"/>
                    </a:cubicBezTo>
                    <a:lnTo>
                      <a:pt x="40100" y="35149"/>
                    </a:lnTo>
                    <a:cubicBezTo>
                      <a:pt x="40338" y="35149"/>
                      <a:pt x="40595" y="34991"/>
                      <a:pt x="40833" y="34912"/>
                    </a:cubicBezTo>
                    <a:cubicBezTo>
                      <a:pt x="41286" y="34676"/>
                      <a:pt x="41739" y="34308"/>
                      <a:pt x="42253" y="34308"/>
                    </a:cubicBezTo>
                    <a:cubicBezTo>
                      <a:pt x="42301" y="34308"/>
                      <a:pt x="42349" y="34311"/>
                      <a:pt x="42397" y="34318"/>
                    </a:cubicBezTo>
                    <a:cubicBezTo>
                      <a:pt x="42496" y="34318"/>
                      <a:pt x="42496" y="34239"/>
                      <a:pt x="42496" y="34239"/>
                    </a:cubicBezTo>
                    <a:cubicBezTo>
                      <a:pt x="42434" y="34229"/>
                      <a:pt x="42373" y="34224"/>
                      <a:pt x="42313" y="34224"/>
                    </a:cubicBezTo>
                    <a:cubicBezTo>
                      <a:pt x="41896" y="34224"/>
                      <a:pt x="41533" y="34447"/>
                      <a:pt x="41170" y="34654"/>
                    </a:cubicBezTo>
                    <a:cubicBezTo>
                      <a:pt x="40912" y="34734"/>
                      <a:pt x="40754" y="34912"/>
                      <a:pt x="40516" y="34991"/>
                    </a:cubicBezTo>
                    <a:cubicBezTo>
                      <a:pt x="40417" y="34991"/>
                      <a:pt x="40259" y="35070"/>
                      <a:pt x="40179" y="35070"/>
                    </a:cubicBezTo>
                    <a:lnTo>
                      <a:pt x="39843" y="35070"/>
                    </a:lnTo>
                    <a:cubicBezTo>
                      <a:pt x="39843" y="34912"/>
                      <a:pt x="39764" y="34654"/>
                      <a:pt x="39684" y="34496"/>
                    </a:cubicBezTo>
                    <a:cubicBezTo>
                      <a:pt x="40179" y="34496"/>
                      <a:pt x="40595" y="34159"/>
                      <a:pt x="41011" y="33922"/>
                    </a:cubicBezTo>
                    <a:cubicBezTo>
                      <a:pt x="41506" y="33664"/>
                      <a:pt x="42001" y="33506"/>
                      <a:pt x="42576" y="33506"/>
                    </a:cubicBezTo>
                    <a:close/>
                    <a:moveTo>
                      <a:pt x="16912" y="33248"/>
                    </a:moveTo>
                    <a:lnTo>
                      <a:pt x="16912" y="33248"/>
                    </a:lnTo>
                    <a:cubicBezTo>
                      <a:pt x="16337" y="34001"/>
                      <a:pt x="15921" y="34734"/>
                      <a:pt x="15426" y="35486"/>
                    </a:cubicBezTo>
                    <a:cubicBezTo>
                      <a:pt x="15585" y="34991"/>
                      <a:pt x="15763" y="34496"/>
                      <a:pt x="15842" y="34001"/>
                    </a:cubicBezTo>
                    <a:cubicBezTo>
                      <a:pt x="15921" y="33922"/>
                      <a:pt x="15921" y="33823"/>
                      <a:pt x="15921" y="33664"/>
                    </a:cubicBezTo>
                    <a:cubicBezTo>
                      <a:pt x="16159" y="33427"/>
                      <a:pt x="16575" y="33427"/>
                      <a:pt x="16912" y="33248"/>
                    </a:cubicBezTo>
                    <a:close/>
                    <a:moveTo>
                      <a:pt x="43287" y="34715"/>
                    </a:moveTo>
                    <a:cubicBezTo>
                      <a:pt x="43463" y="34715"/>
                      <a:pt x="43637" y="34744"/>
                      <a:pt x="43803" y="34813"/>
                    </a:cubicBezTo>
                    <a:cubicBezTo>
                      <a:pt x="43803" y="34912"/>
                      <a:pt x="43883" y="34991"/>
                      <a:pt x="43982" y="35070"/>
                    </a:cubicBezTo>
                    <a:cubicBezTo>
                      <a:pt x="43776" y="35037"/>
                      <a:pt x="43554" y="35018"/>
                      <a:pt x="43329" y="35018"/>
                    </a:cubicBezTo>
                    <a:cubicBezTo>
                      <a:pt x="43011" y="35018"/>
                      <a:pt x="42687" y="35057"/>
                      <a:pt x="42397" y="35149"/>
                    </a:cubicBezTo>
                    <a:cubicBezTo>
                      <a:pt x="41914" y="35366"/>
                      <a:pt x="41375" y="35681"/>
                      <a:pt x="40827" y="35681"/>
                    </a:cubicBezTo>
                    <a:cubicBezTo>
                      <a:pt x="40723" y="35681"/>
                      <a:pt x="40620" y="35670"/>
                      <a:pt x="40516" y="35644"/>
                    </a:cubicBezTo>
                    <a:cubicBezTo>
                      <a:pt x="40516" y="35565"/>
                      <a:pt x="40417" y="35565"/>
                      <a:pt x="40338" y="35486"/>
                    </a:cubicBezTo>
                    <a:cubicBezTo>
                      <a:pt x="40912" y="35486"/>
                      <a:pt x="41506" y="35308"/>
                      <a:pt x="42001" y="35070"/>
                    </a:cubicBezTo>
                    <a:cubicBezTo>
                      <a:pt x="42409" y="34888"/>
                      <a:pt x="42856" y="34715"/>
                      <a:pt x="43287" y="34715"/>
                    </a:cubicBezTo>
                    <a:close/>
                    <a:moveTo>
                      <a:pt x="16258" y="34318"/>
                    </a:moveTo>
                    <a:lnTo>
                      <a:pt x="16258" y="34318"/>
                    </a:lnTo>
                    <a:cubicBezTo>
                      <a:pt x="16159" y="34575"/>
                      <a:pt x="16258" y="34912"/>
                      <a:pt x="16080" y="35070"/>
                    </a:cubicBezTo>
                    <a:lnTo>
                      <a:pt x="16080" y="35149"/>
                    </a:lnTo>
                    <a:cubicBezTo>
                      <a:pt x="15842" y="35308"/>
                      <a:pt x="15585" y="35565"/>
                      <a:pt x="15347" y="35803"/>
                    </a:cubicBezTo>
                    <a:cubicBezTo>
                      <a:pt x="15664" y="35308"/>
                      <a:pt x="15921" y="34813"/>
                      <a:pt x="16258" y="34318"/>
                    </a:cubicBezTo>
                    <a:close/>
                    <a:moveTo>
                      <a:pt x="27961" y="35724"/>
                    </a:moveTo>
                    <a:cubicBezTo>
                      <a:pt x="27882" y="35803"/>
                      <a:pt x="27882" y="35902"/>
                      <a:pt x="27882" y="35981"/>
                    </a:cubicBezTo>
                    <a:lnTo>
                      <a:pt x="27961" y="35981"/>
                    </a:lnTo>
                    <a:lnTo>
                      <a:pt x="27961" y="35724"/>
                    </a:lnTo>
                    <a:close/>
                    <a:moveTo>
                      <a:pt x="32595" y="26733"/>
                    </a:moveTo>
                    <a:cubicBezTo>
                      <a:pt x="32595" y="26733"/>
                      <a:pt x="32595" y="26733"/>
                      <a:pt x="32595" y="26733"/>
                    </a:cubicBezTo>
                    <a:lnTo>
                      <a:pt x="32595" y="26733"/>
                    </a:lnTo>
                    <a:cubicBezTo>
                      <a:pt x="32001" y="27070"/>
                      <a:pt x="31348" y="27308"/>
                      <a:pt x="30615" y="27486"/>
                    </a:cubicBezTo>
                    <a:cubicBezTo>
                      <a:pt x="28456" y="28060"/>
                      <a:pt x="26060" y="27803"/>
                      <a:pt x="23922" y="28555"/>
                    </a:cubicBezTo>
                    <a:lnTo>
                      <a:pt x="23922" y="28634"/>
                    </a:lnTo>
                    <a:cubicBezTo>
                      <a:pt x="24575" y="28377"/>
                      <a:pt x="25248" y="28219"/>
                      <a:pt x="25902" y="28139"/>
                    </a:cubicBezTo>
                    <a:cubicBezTo>
                      <a:pt x="26971" y="27981"/>
                      <a:pt x="28140" y="27981"/>
                      <a:pt x="29288" y="27803"/>
                    </a:cubicBezTo>
                    <a:cubicBezTo>
                      <a:pt x="29783" y="27723"/>
                      <a:pt x="30357" y="27644"/>
                      <a:pt x="30932" y="27486"/>
                    </a:cubicBezTo>
                    <a:cubicBezTo>
                      <a:pt x="31506" y="27308"/>
                      <a:pt x="32100" y="27070"/>
                      <a:pt x="32674" y="26813"/>
                    </a:cubicBezTo>
                    <a:cubicBezTo>
                      <a:pt x="32754" y="26813"/>
                      <a:pt x="32833" y="26892"/>
                      <a:pt x="32912" y="26892"/>
                    </a:cubicBezTo>
                    <a:cubicBezTo>
                      <a:pt x="32259" y="27149"/>
                      <a:pt x="31684" y="27308"/>
                      <a:pt x="31110" y="27565"/>
                    </a:cubicBezTo>
                    <a:cubicBezTo>
                      <a:pt x="30258" y="27813"/>
                      <a:pt x="29370" y="28073"/>
                      <a:pt x="28435" y="28298"/>
                    </a:cubicBezTo>
                    <a:lnTo>
                      <a:pt x="28435" y="28298"/>
                    </a:lnTo>
                    <a:cubicBezTo>
                      <a:pt x="28859" y="28217"/>
                      <a:pt x="29287" y="28118"/>
                      <a:pt x="29704" y="28060"/>
                    </a:cubicBezTo>
                    <a:cubicBezTo>
                      <a:pt x="30773" y="27723"/>
                      <a:pt x="31922" y="27308"/>
                      <a:pt x="32991" y="26892"/>
                    </a:cubicBezTo>
                    <a:cubicBezTo>
                      <a:pt x="32991" y="26991"/>
                      <a:pt x="32991" y="26991"/>
                      <a:pt x="33090" y="26991"/>
                    </a:cubicBezTo>
                    <a:lnTo>
                      <a:pt x="33169" y="26991"/>
                    </a:lnTo>
                    <a:lnTo>
                      <a:pt x="33169" y="27070"/>
                    </a:lnTo>
                    <a:lnTo>
                      <a:pt x="33249" y="27070"/>
                    </a:lnTo>
                    <a:lnTo>
                      <a:pt x="33249" y="27149"/>
                    </a:lnTo>
                    <a:cubicBezTo>
                      <a:pt x="33090" y="27149"/>
                      <a:pt x="32912" y="27228"/>
                      <a:pt x="32754" y="27308"/>
                    </a:cubicBezTo>
                    <a:cubicBezTo>
                      <a:pt x="32833" y="27228"/>
                      <a:pt x="32991" y="27149"/>
                      <a:pt x="33169" y="27070"/>
                    </a:cubicBezTo>
                    <a:lnTo>
                      <a:pt x="33169" y="27070"/>
                    </a:lnTo>
                    <a:cubicBezTo>
                      <a:pt x="32833" y="27149"/>
                      <a:pt x="32595" y="27308"/>
                      <a:pt x="32259" y="27486"/>
                    </a:cubicBezTo>
                    <a:cubicBezTo>
                      <a:pt x="32100" y="27486"/>
                      <a:pt x="31922" y="27565"/>
                      <a:pt x="31843" y="27644"/>
                    </a:cubicBezTo>
                    <a:cubicBezTo>
                      <a:pt x="31684" y="27723"/>
                      <a:pt x="31506" y="27803"/>
                      <a:pt x="31348" y="27882"/>
                    </a:cubicBezTo>
                    <a:cubicBezTo>
                      <a:pt x="30278" y="28298"/>
                      <a:pt x="29130" y="28555"/>
                      <a:pt x="27961" y="28971"/>
                    </a:cubicBezTo>
                    <a:cubicBezTo>
                      <a:pt x="26892" y="29367"/>
                      <a:pt x="25823" y="29783"/>
                      <a:pt x="24753" y="30278"/>
                    </a:cubicBezTo>
                    <a:lnTo>
                      <a:pt x="24753" y="30357"/>
                    </a:lnTo>
                    <a:cubicBezTo>
                      <a:pt x="25328" y="30040"/>
                      <a:pt x="25981" y="29783"/>
                      <a:pt x="26555" y="29545"/>
                    </a:cubicBezTo>
                    <a:cubicBezTo>
                      <a:pt x="27645" y="29129"/>
                      <a:pt x="28793" y="28793"/>
                      <a:pt x="29942" y="28377"/>
                    </a:cubicBezTo>
                    <a:cubicBezTo>
                      <a:pt x="30357" y="28298"/>
                      <a:pt x="30773" y="28139"/>
                      <a:pt x="31189" y="27981"/>
                    </a:cubicBezTo>
                    <a:lnTo>
                      <a:pt x="31189" y="27981"/>
                    </a:lnTo>
                    <a:cubicBezTo>
                      <a:pt x="29862" y="28634"/>
                      <a:pt x="28536" y="29129"/>
                      <a:pt x="27229" y="29704"/>
                    </a:cubicBezTo>
                    <a:cubicBezTo>
                      <a:pt x="26555" y="29961"/>
                      <a:pt x="25823" y="30199"/>
                      <a:pt x="25169" y="30456"/>
                    </a:cubicBezTo>
                    <a:cubicBezTo>
                      <a:pt x="24496" y="30773"/>
                      <a:pt x="23842" y="31031"/>
                      <a:pt x="23268" y="31446"/>
                    </a:cubicBezTo>
                    <a:lnTo>
                      <a:pt x="23268" y="31526"/>
                    </a:lnTo>
                    <a:cubicBezTo>
                      <a:pt x="23922" y="31031"/>
                      <a:pt x="24753" y="30694"/>
                      <a:pt x="25486" y="30357"/>
                    </a:cubicBezTo>
                    <a:cubicBezTo>
                      <a:pt x="26813" y="29862"/>
                      <a:pt x="28219" y="29367"/>
                      <a:pt x="29526" y="28793"/>
                    </a:cubicBezTo>
                    <a:cubicBezTo>
                      <a:pt x="30120" y="28555"/>
                      <a:pt x="30773" y="28219"/>
                      <a:pt x="31427" y="27882"/>
                    </a:cubicBezTo>
                    <a:cubicBezTo>
                      <a:pt x="31755" y="27728"/>
                      <a:pt x="32083" y="27573"/>
                      <a:pt x="32466" y="27492"/>
                    </a:cubicBezTo>
                    <a:lnTo>
                      <a:pt x="32466" y="27492"/>
                    </a:lnTo>
                    <a:cubicBezTo>
                      <a:pt x="32433" y="27507"/>
                      <a:pt x="32400" y="27523"/>
                      <a:pt x="32367" y="27538"/>
                    </a:cubicBezTo>
                    <a:lnTo>
                      <a:pt x="32367" y="27538"/>
                    </a:lnTo>
                    <a:cubicBezTo>
                      <a:pt x="32410" y="27521"/>
                      <a:pt x="32453" y="27503"/>
                      <a:pt x="32496" y="27486"/>
                    </a:cubicBezTo>
                    <a:lnTo>
                      <a:pt x="32496" y="27486"/>
                    </a:lnTo>
                    <a:cubicBezTo>
                      <a:pt x="32486" y="27488"/>
                      <a:pt x="32476" y="27490"/>
                      <a:pt x="32466" y="27492"/>
                    </a:cubicBezTo>
                    <a:lnTo>
                      <a:pt x="32466" y="27492"/>
                    </a:lnTo>
                    <a:cubicBezTo>
                      <a:pt x="32668" y="27399"/>
                      <a:pt x="32875" y="27311"/>
                      <a:pt x="33090" y="27228"/>
                    </a:cubicBezTo>
                    <a:lnTo>
                      <a:pt x="33090" y="27228"/>
                    </a:lnTo>
                    <a:cubicBezTo>
                      <a:pt x="32338" y="27644"/>
                      <a:pt x="31605" y="28060"/>
                      <a:pt x="30853" y="28476"/>
                    </a:cubicBezTo>
                    <a:cubicBezTo>
                      <a:pt x="30120" y="28971"/>
                      <a:pt x="29367" y="29466"/>
                      <a:pt x="28635" y="29783"/>
                    </a:cubicBezTo>
                    <a:cubicBezTo>
                      <a:pt x="27803" y="30199"/>
                      <a:pt x="27051" y="30535"/>
                      <a:pt x="26318" y="31030"/>
                    </a:cubicBezTo>
                    <a:lnTo>
                      <a:pt x="26318" y="31030"/>
                    </a:lnTo>
                    <a:cubicBezTo>
                      <a:pt x="27166" y="30569"/>
                      <a:pt x="28059" y="30178"/>
                      <a:pt x="28951" y="29704"/>
                    </a:cubicBezTo>
                    <a:cubicBezTo>
                      <a:pt x="30437" y="28872"/>
                      <a:pt x="31843" y="27882"/>
                      <a:pt x="33407" y="27228"/>
                    </a:cubicBezTo>
                    <a:lnTo>
                      <a:pt x="33407" y="27228"/>
                    </a:lnTo>
                    <a:cubicBezTo>
                      <a:pt x="32674" y="27565"/>
                      <a:pt x="32001" y="27981"/>
                      <a:pt x="31268" y="28377"/>
                    </a:cubicBezTo>
                    <a:cubicBezTo>
                      <a:pt x="30694" y="28793"/>
                      <a:pt x="30021" y="29288"/>
                      <a:pt x="29447" y="29704"/>
                    </a:cubicBezTo>
                    <a:cubicBezTo>
                      <a:pt x="28793" y="30120"/>
                      <a:pt x="28041" y="30456"/>
                      <a:pt x="27387" y="30773"/>
                    </a:cubicBezTo>
                    <a:cubicBezTo>
                      <a:pt x="25981" y="31526"/>
                      <a:pt x="24753" y="32337"/>
                      <a:pt x="23684" y="33506"/>
                    </a:cubicBezTo>
                    <a:cubicBezTo>
                      <a:pt x="24338" y="32932"/>
                      <a:pt x="24991" y="32337"/>
                      <a:pt x="25664" y="31842"/>
                    </a:cubicBezTo>
                    <a:cubicBezTo>
                      <a:pt x="26318" y="31446"/>
                      <a:pt x="26971" y="31031"/>
                      <a:pt x="27724" y="30694"/>
                    </a:cubicBezTo>
                    <a:cubicBezTo>
                      <a:pt x="28377" y="30357"/>
                      <a:pt x="29031" y="30040"/>
                      <a:pt x="29625" y="29625"/>
                    </a:cubicBezTo>
                    <a:cubicBezTo>
                      <a:pt x="29945" y="29406"/>
                      <a:pt x="30299" y="29155"/>
                      <a:pt x="30643" y="28919"/>
                    </a:cubicBezTo>
                    <a:lnTo>
                      <a:pt x="30643" y="28919"/>
                    </a:lnTo>
                    <a:cubicBezTo>
                      <a:pt x="29683" y="29612"/>
                      <a:pt x="28776" y="30339"/>
                      <a:pt x="27803" y="30951"/>
                    </a:cubicBezTo>
                    <a:cubicBezTo>
                      <a:pt x="27229" y="31268"/>
                      <a:pt x="26734" y="31605"/>
                      <a:pt x="26239" y="32021"/>
                    </a:cubicBezTo>
                    <a:cubicBezTo>
                      <a:pt x="25744" y="32436"/>
                      <a:pt x="25248" y="32753"/>
                      <a:pt x="24833" y="33248"/>
                    </a:cubicBezTo>
                    <a:cubicBezTo>
                      <a:pt x="25328" y="32753"/>
                      <a:pt x="25902" y="32337"/>
                      <a:pt x="26476" y="31941"/>
                    </a:cubicBezTo>
                    <a:cubicBezTo>
                      <a:pt x="26971" y="31526"/>
                      <a:pt x="27466" y="31189"/>
                      <a:pt x="28041" y="30852"/>
                    </a:cubicBezTo>
                    <a:cubicBezTo>
                      <a:pt x="28536" y="30535"/>
                      <a:pt x="29031" y="30199"/>
                      <a:pt x="29526" y="29862"/>
                    </a:cubicBezTo>
                    <a:cubicBezTo>
                      <a:pt x="30516" y="29129"/>
                      <a:pt x="31427" y="28377"/>
                      <a:pt x="32417" y="27803"/>
                    </a:cubicBezTo>
                    <a:lnTo>
                      <a:pt x="32417" y="27803"/>
                    </a:lnTo>
                    <a:cubicBezTo>
                      <a:pt x="32100" y="28060"/>
                      <a:pt x="31843" y="28219"/>
                      <a:pt x="31506" y="28476"/>
                    </a:cubicBezTo>
                    <a:cubicBezTo>
                      <a:pt x="30357" y="29288"/>
                      <a:pt x="29288" y="30199"/>
                      <a:pt x="28219" y="31110"/>
                    </a:cubicBezTo>
                    <a:cubicBezTo>
                      <a:pt x="27149" y="31941"/>
                      <a:pt x="26060" y="32833"/>
                      <a:pt x="25169" y="33922"/>
                    </a:cubicBezTo>
                    <a:cubicBezTo>
                      <a:pt x="25664" y="33328"/>
                      <a:pt x="26239" y="32753"/>
                      <a:pt x="26892" y="32258"/>
                    </a:cubicBezTo>
                    <a:cubicBezTo>
                      <a:pt x="27882" y="31347"/>
                      <a:pt x="29031" y="30535"/>
                      <a:pt x="30120" y="29625"/>
                    </a:cubicBezTo>
                    <a:cubicBezTo>
                      <a:pt x="30773" y="29129"/>
                      <a:pt x="31427" y="28555"/>
                      <a:pt x="32179" y="28060"/>
                    </a:cubicBezTo>
                    <a:lnTo>
                      <a:pt x="32179" y="28060"/>
                    </a:lnTo>
                    <a:lnTo>
                      <a:pt x="32100" y="28139"/>
                    </a:lnTo>
                    <a:lnTo>
                      <a:pt x="32001" y="28219"/>
                    </a:lnTo>
                    <a:cubicBezTo>
                      <a:pt x="31922" y="28298"/>
                      <a:pt x="31843" y="28298"/>
                      <a:pt x="31763" y="28377"/>
                    </a:cubicBezTo>
                    <a:cubicBezTo>
                      <a:pt x="31268" y="28714"/>
                      <a:pt x="30773" y="29129"/>
                      <a:pt x="30437" y="29545"/>
                    </a:cubicBezTo>
                    <a:cubicBezTo>
                      <a:pt x="30021" y="30040"/>
                      <a:pt x="29625" y="30535"/>
                      <a:pt x="29209" y="30951"/>
                    </a:cubicBezTo>
                    <a:cubicBezTo>
                      <a:pt x="28377" y="31842"/>
                      <a:pt x="27466" y="32674"/>
                      <a:pt x="26555" y="33585"/>
                    </a:cubicBezTo>
                    <a:lnTo>
                      <a:pt x="26654" y="33585"/>
                    </a:lnTo>
                    <a:cubicBezTo>
                      <a:pt x="27149" y="33169"/>
                      <a:pt x="27645" y="32674"/>
                      <a:pt x="28140" y="32179"/>
                    </a:cubicBezTo>
                    <a:cubicBezTo>
                      <a:pt x="28536" y="31763"/>
                      <a:pt x="28951" y="31347"/>
                      <a:pt x="29367" y="30951"/>
                    </a:cubicBezTo>
                    <a:cubicBezTo>
                      <a:pt x="29783" y="30456"/>
                      <a:pt x="30120" y="29961"/>
                      <a:pt x="30516" y="29545"/>
                    </a:cubicBezTo>
                    <a:cubicBezTo>
                      <a:pt x="30853" y="29129"/>
                      <a:pt x="31268" y="28793"/>
                      <a:pt x="31684" y="28476"/>
                    </a:cubicBezTo>
                    <a:lnTo>
                      <a:pt x="31684" y="28476"/>
                    </a:lnTo>
                    <a:cubicBezTo>
                      <a:pt x="31110" y="29050"/>
                      <a:pt x="30615" y="29704"/>
                      <a:pt x="30120" y="30357"/>
                    </a:cubicBezTo>
                    <a:cubicBezTo>
                      <a:pt x="29862" y="30773"/>
                      <a:pt x="29526" y="31189"/>
                      <a:pt x="29288" y="31526"/>
                    </a:cubicBezTo>
                    <a:cubicBezTo>
                      <a:pt x="28951" y="31941"/>
                      <a:pt x="28536" y="32258"/>
                      <a:pt x="28219" y="32595"/>
                    </a:cubicBezTo>
                    <a:lnTo>
                      <a:pt x="28219" y="32674"/>
                    </a:lnTo>
                    <a:cubicBezTo>
                      <a:pt x="28635" y="32337"/>
                      <a:pt x="28951" y="31941"/>
                      <a:pt x="29367" y="31526"/>
                    </a:cubicBezTo>
                    <a:cubicBezTo>
                      <a:pt x="30199" y="30456"/>
                      <a:pt x="31011" y="29129"/>
                      <a:pt x="32100" y="28219"/>
                    </a:cubicBezTo>
                    <a:cubicBezTo>
                      <a:pt x="32259" y="28139"/>
                      <a:pt x="32417" y="27981"/>
                      <a:pt x="32595" y="27882"/>
                    </a:cubicBezTo>
                    <a:lnTo>
                      <a:pt x="32595" y="27882"/>
                    </a:lnTo>
                    <a:cubicBezTo>
                      <a:pt x="32417" y="28060"/>
                      <a:pt x="32259" y="28139"/>
                      <a:pt x="32100" y="28298"/>
                    </a:cubicBezTo>
                    <a:cubicBezTo>
                      <a:pt x="31268" y="29129"/>
                      <a:pt x="30694" y="30040"/>
                      <a:pt x="30120" y="30951"/>
                    </a:cubicBezTo>
                    <a:cubicBezTo>
                      <a:pt x="29526" y="31941"/>
                      <a:pt x="28872" y="32833"/>
                      <a:pt x="28140" y="33664"/>
                    </a:cubicBezTo>
                    <a:cubicBezTo>
                      <a:pt x="28536" y="33248"/>
                      <a:pt x="28951" y="32753"/>
                      <a:pt x="29288" y="32258"/>
                    </a:cubicBezTo>
                    <a:cubicBezTo>
                      <a:pt x="30516" y="30535"/>
                      <a:pt x="31506" y="28377"/>
                      <a:pt x="33486" y="27387"/>
                    </a:cubicBezTo>
                    <a:lnTo>
                      <a:pt x="33585" y="27387"/>
                    </a:lnTo>
                    <a:lnTo>
                      <a:pt x="33585" y="27486"/>
                    </a:lnTo>
                    <a:cubicBezTo>
                      <a:pt x="33090" y="27644"/>
                      <a:pt x="32674" y="28060"/>
                      <a:pt x="32259" y="28377"/>
                    </a:cubicBezTo>
                    <a:cubicBezTo>
                      <a:pt x="31506" y="29209"/>
                      <a:pt x="31011" y="30278"/>
                      <a:pt x="30357" y="31189"/>
                    </a:cubicBezTo>
                    <a:cubicBezTo>
                      <a:pt x="29783" y="32100"/>
                      <a:pt x="29130" y="33011"/>
                      <a:pt x="28377" y="33823"/>
                    </a:cubicBezTo>
                    <a:cubicBezTo>
                      <a:pt x="28793" y="33427"/>
                      <a:pt x="29209" y="32932"/>
                      <a:pt x="29526" y="32436"/>
                    </a:cubicBezTo>
                    <a:cubicBezTo>
                      <a:pt x="30199" y="31526"/>
                      <a:pt x="30773" y="30615"/>
                      <a:pt x="31348" y="29704"/>
                    </a:cubicBezTo>
                    <a:cubicBezTo>
                      <a:pt x="31922" y="28793"/>
                      <a:pt x="32674" y="27981"/>
                      <a:pt x="33664" y="27486"/>
                    </a:cubicBezTo>
                    <a:lnTo>
                      <a:pt x="33664" y="27565"/>
                    </a:lnTo>
                    <a:lnTo>
                      <a:pt x="33585" y="27565"/>
                    </a:lnTo>
                    <a:cubicBezTo>
                      <a:pt x="33585" y="27565"/>
                      <a:pt x="33585" y="27644"/>
                      <a:pt x="33486" y="27644"/>
                    </a:cubicBezTo>
                    <a:cubicBezTo>
                      <a:pt x="33407" y="27644"/>
                      <a:pt x="33407" y="27723"/>
                      <a:pt x="33407" y="27723"/>
                    </a:cubicBezTo>
                    <a:lnTo>
                      <a:pt x="33328" y="27723"/>
                    </a:lnTo>
                    <a:lnTo>
                      <a:pt x="33328" y="27803"/>
                    </a:lnTo>
                    <a:cubicBezTo>
                      <a:pt x="33169" y="27882"/>
                      <a:pt x="32912" y="28060"/>
                      <a:pt x="32754" y="28219"/>
                    </a:cubicBezTo>
                    <a:cubicBezTo>
                      <a:pt x="31922" y="28971"/>
                      <a:pt x="31348" y="29961"/>
                      <a:pt x="30773" y="30951"/>
                    </a:cubicBezTo>
                    <a:cubicBezTo>
                      <a:pt x="30437" y="31446"/>
                      <a:pt x="30120" y="32021"/>
                      <a:pt x="29783" y="32516"/>
                    </a:cubicBezTo>
                    <a:cubicBezTo>
                      <a:pt x="29447" y="33011"/>
                      <a:pt x="29031" y="33427"/>
                      <a:pt x="28635" y="33823"/>
                    </a:cubicBezTo>
                    <a:cubicBezTo>
                      <a:pt x="28456" y="34080"/>
                      <a:pt x="28219" y="34318"/>
                      <a:pt x="28041" y="34654"/>
                    </a:cubicBezTo>
                    <a:cubicBezTo>
                      <a:pt x="27961" y="34912"/>
                      <a:pt x="27803" y="35229"/>
                      <a:pt x="27466" y="35308"/>
                    </a:cubicBezTo>
                    <a:cubicBezTo>
                      <a:pt x="27410" y="35321"/>
                      <a:pt x="27355" y="35327"/>
                      <a:pt x="27299" y="35327"/>
                    </a:cubicBezTo>
                    <a:cubicBezTo>
                      <a:pt x="27054" y="35327"/>
                      <a:pt x="26811" y="35221"/>
                      <a:pt x="26544" y="35221"/>
                    </a:cubicBezTo>
                    <a:cubicBezTo>
                      <a:pt x="26421" y="35221"/>
                      <a:pt x="26294" y="35243"/>
                      <a:pt x="26159" y="35308"/>
                    </a:cubicBezTo>
                    <a:cubicBezTo>
                      <a:pt x="25855" y="35541"/>
                      <a:pt x="25615" y="36162"/>
                      <a:pt x="25148" y="36162"/>
                    </a:cubicBezTo>
                    <a:cubicBezTo>
                      <a:pt x="25098" y="36162"/>
                      <a:pt x="25046" y="36155"/>
                      <a:pt x="24991" y="36140"/>
                    </a:cubicBezTo>
                    <a:cubicBezTo>
                      <a:pt x="24701" y="35995"/>
                      <a:pt x="24461" y="35635"/>
                      <a:pt x="24044" y="35635"/>
                    </a:cubicBezTo>
                    <a:cubicBezTo>
                      <a:pt x="24005" y="35635"/>
                      <a:pt x="23964" y="35638"/>
                      <a:pt x="23922" y="35644"/>
                    </a:cubicBezTo>
                    <a:cubicBezTo>
                      <a:pt x="23684" y="35644"/>
                      <a:pt x="23506" y="35803"/>
                      <a:pt x="23268" y="35902"/>
                    </a:cubicBezTo>
                    <a:cubicBezTo>
                      <a:pt x="23080" y="36018"/>
                      <a:pt x="22902" y="36091"/>
                      <a:pt x="22719" y="36091"/>
                    </a:cubicBezTo>
                    <a:cubicBezTo>
                      <a:pt x="22652" y="36091"/>
                      <a:pt x="22585" y="36082"/>
                      <a:pt x="22516" y="36060"/>
                    </a:cubicBezTo>
                    <a:cubicBezTo>
                      <a:pt x="22278" y="36060"/>
                      <a:pt x="22100" y="35981"/>
                      <a:pt x="21941" y="35803"/>
                    </a:cubicBezTo>
                    <a:cubicBezTo>
                      <a:pt x="21704" y="35644"/>
                      <a:pt x="21605" y="35407"/>
                      <a:pt x="21605" y="35149"/>
                    </a:cubicBezTo>
                    <a:cubicBezTo>
                      <a:pt x="21526" y="34813"/>
                      <a:pt x="21605" y="34575"/>
                      <a:pt x="21526" y="34239"/>
                    </a:cubicBezTo>
                    <a:cubicBezTo>
                      <a:pt x="21526" y="34001"/>
                      <a:pt x="21367" y="33823"/>
                      <a:pt x="21288" y="33585"/>
                    </a:cubicBezTo>
                    <a:cubicBezTo>
                      <a:pt x="20951" y="33169"/>
                      <a:pt x="20456" y="32753"/>
                      <a:pt x="20615" y="32100"/>
                    </a:cubicBezTo>
                    <a:cubicBezTo>
                      <a:pt x="20714" y="31526"/>
                      <a:pt x="21288" y="31110"/>
                      <a:pt x="21704" y="30694"/>
                    </a:cubicBezTo>
                    <a:cubicBezTo>
                      <a:pt x="21941" y="30535"/>
                      <a:pt x="22199" y="30278"/>
                      <a:pt x="22357" y="30040"/>
                    </a:cubicBezTo>
                    <a:cubicBezTo>
                      <a:pt x="22516" y="29862"/>
                      <a:pt x="22694" y="29625"/>
                      <a:pt x="22773" y="29288"/>
                    </a:cubicBezTo>
                    <a:cubicBezTo>
                      <a:pt x="23011" y="28793"/>
                      <a:pt x="23189" y="28219"/>
                      <a:pt x="23684" y="27882"/>
                    </a:cubicBezTo>
                    <a:cubicBezTo>
                      <a:pt x="24179" y="27486"/>
                      <a:pt x="24833" y="27387"/>
                      <a:pt x="25486" y="27387"/>
                    </a:cubicBezTo>
                    <a:cubicBezTo>
                      <a:pt x="26060" y="27387"/>
                      <a:pt x="26654" y="27486"/>
                      <a:pt x="27308" y="27565"/>
                    </a:cubicBezTo>
                    <a:lnTo>
                      <a:pt x="27961" y="27565"/>
                    </a:lnTo>
                    <a:cubicBezTo>
                      <a:pt x="26971" y="27644"/>
                      <a:pt x="25981" y="27565"/>
                      <a:pt x="24991" y="27803"/>
                    </a:cubicBezTo>
                    <a:lnTo>
                      <a:pt x="24991" y="27882"/>
                    </a:lnTo>
                    <a:cubicBezTo>
                      <a:pt x="25565" y="27803"/>
                      <a:pt x="26159" y="27723"/>
                      <a:pt x="26734" y="27644"/>
                    </a:cubicBezTo>
                    <a:cubicBezTo>
                      <a:pt x="27803" y="27644"/>
                      <a:pt x="28793" y="27644"/>
                      <a:pt x="29783" y="27486"/>
                    </a:cubicBezTo>
                    <a:cubicBezTo>
                      <a:pt x="30196" y="27412"/>
                      <a:pt x="30595" y="27327"/>
                      <a:pt x="30986" y="27229"/>
                    </a:cubicBezTo>
                    <a:lnTo>
                      <a:pt x="30986" y="27229"/>
                    </a:lnTo>
                    <a:cubicBezTo>
                      <a:pt x="30960" y="27230"/>
                      <a:pt x="30931" y="27233"/>
                      <a:pt x="30901" y="27238"/>
                    </a:cubicBezTo>
                    <a:lnTo>
                      <a:pt x="30901" y="27238"/>
                    </a:lnTo>
                    <a:cubicBezTo>
                      <a:pt x="31096" y="27199"/>
                      <a:pt x="31286" y="27152"/>
                      <a:pt x="31471" y="27097"/>
                    </a:cubicBezTo>
                    <a:lnTo>
                      <a:pt x="31471" y="27097"/>
                    </a:lnTo>
                    <a:cubicBezTo>
                      <a:pt x="31425" y="27111"/>
                      <a:pt x="31378" y="27125"/>
                      <a:pt x="31331" y="27139"/>
                    </a:cubicBezTo>
                    <a:lnTo>
                      <a:pt x="31331" y="27139"/>
                    </a:lnTo>
                    <a:cubicBezTo>
                      <a:pt x="31757" y="27022"/>
                      <a:pt x="32176" y="26888"/>
                      <a:pt x="32595" y="26733"/>
                    </a:cubicBezTo>
                    <a:lnTo>
                      <a:pt x="32595" y="26733"/>
                    </a:lnTo>
                    <a:cubicBezTo>
                      <a:pt x="32300" y="26828"/>
                      <a:pt x="32005" y="26929"/>
                      <a:pt x="31688" y="27030"/>
                    </a:cubicBezTo>
                    <a:lnTo>
                      <a:pt x="31688" y="27030"/>
                    </a:lnTo>
                    <a:cubicBezTo>
                      <a:pt x="31962" y="26940"/>
                      <a:pt x="32229" y="26839"/>
                      <a:pt x="32496" y="26733"/>
                    </a:cubicBezTo>
                    <a:close/>
                    <a:moveTo>
                      <a:pt x="42991" y="36298"/>
                    </a:moveTo>
                    <a:cubicBezTo>
                      <a:pt x="42892" y="36298"/>
                      <a:pt x="42813" y="36298"/>
                      <a:pt x="42734" y="36397"/>
                    </a:cubicBezTo>
                    <a:lnTo>
                      <a:pt x="42576" y="36397"/>
                    </a:lnTo>
                    <a:cubicBezTo>
                      <a:pt x="42397" y="36476"/>
                      <a:pt x="42239" y="36476"/>
                      <a:pt x="42160" y="36476"/>
                    </a:cubicBezTo>
                    <a:lnTo>
                      <a:pt x="42576" y="36476"/>
                    </a:lnTo>
                    <a:cubicBezTo>
                      <a:pt x="42734" y="36397"/>
                      <a:pt x="42813" y="36397"/>
                      <a:pt x="42991" y="36298"/>
                    </a:cubicBezTo>
                    <a:close/>
                    <a:moveTo>
                      <a:pt x="40338" y="36484"/>
                    </a:moveTo>
                    <a:cubicBezTo>
                      <a:pt x="40338" y="36513"/>
                      <a:pt x="40336" y="36543"/>
                      <a:pt x="40333" y="36574"/>
                    </a:cubicBezTo>
                    <a:lnTo>
                      <a:pt x="40333" y="36574"/>
                    </a:lnTo>
                    <a:cubicBezTo>
                      <a:pt x="40335" y="36568"/>
                      <a:pt x="40336" y="36562"/>
                      <a:pt x="40338" y="36555"/>
                    </a:cubicBezTo>
                    <a:cubicBezTo>
                      <a:pt x="40338" y="36531"/>
                      <a:pt x="40338" y="36507"/>
                      <a:pt x="40338" y="36484"/>
                    </a:cubicBezTo>
                    <a:close/>
                    <a:moveTo>
                      <a:pt x="38936" y="36703"/>
                    </a:moveTo>
                    <a:lnTo>
                      <a:pt x="38936" y="36703"/>
                    </a:lnTo>
                    <a:cubicBezTo>
                      <a:pt x="38935" y="36707"/>
                      <a:pt x="38933" y="36710"/>
                      <a:pt x="38932" y="36714"/>
                    </a:cubicBezTo>
                    <a:cubicBezTo>
                      <a:pt x="38932" y="36741"/>
                      <a:pt x="38932" y="36767"/>
                      <a:pt x="38932" y="36793"/>
                    </a:cubicBezTo>
                    <a:lnTo>
                      <a:pt x="38932" y="36793"/>
                    </a:lnTo>
                    <a:cubicBezTo>
                      <a:pt x="38932" y="36793"/>
                      <a:pt x="38932" y="36793"/>
                      <a:pt x="38932" y="36793"/>
                    </a:cubicBezTo>
                    <a:cubicBezTo>
                      <a:pt x="38932" y="36763"/>
                      <a:pt x="38933" y="36733"/>
                      <a:pt x="38936" y="36703"/>
                    </a:cubicBezTo>
                    <a:close/>
                    <a:moveTo>
                      <a:pt x="38932" y="36793"/>
                    </a:moveTo>
                    <a:cubicBezTo>
                      <a:pt x="38853" y="36892"/>
                      <a:pt x="38853" y="37051"/>
                      <a:pt x="38853" y="37130"/>
                    </a:cubicBezTo>
                    <a:cubicBezTo>
                      <a:pt x="38920" y="37062"/>
                      <a:pt x="38930" y="36938"/>
                      <a:pt x="38932" y="36793"/>
                    </a:cubicBezTo>
                    <a:close/>
                    <a:moveTo>
                      <a:pt x="40333" y="36574"/>
                    </a:moveTo>
                    <a:lnTo>
                      <a:pt x="40333" y="36574"/>
                    </a:lnTo>
                    <a:cubicBezTo>
                      <a:pt x="40253" y="36904"/>
                      <a:pt x="40100" y="37216"/>
                      <a:pt x="40100" y="37625"/>
                    </a:cubicBezTo>
                    <a:lnTo>
                      <a:pt x="40179" y="37625"/>
                    </a:lnTo>
                    <a:cubicBezTo>
                      <a:pt x="40179" y="37250"/>
                      <a:pt x="40308" y="36876"/>
                      <a:pt x="40333" y="36574"/>
                    </a:cubicBezTo>
                    <a:close/>
                    <a:moveTo>
                      <a:pt x="43355" y="35067"/>
                    </a:moveTo>
                    <a:cubicBezTo>
                      <a:pt x="43586" y="35067"/>
                      <a:pt x="43822" y="35093"/>
                      <a:pt x="44061" y="35149"/>
                    </a:cubicBezTo>
                    <a:cubicBezTo>
                      <a:pt x="44298" y="35565"/>
                      <a:pt x="44556" y="35902"/>
                      <a:pt x="44793" y="36298"/>
                    </a:cubicBezTo>
                    <a:lnTo>
                      <a:pt x="44635" y="36298"/>
                    </a:lnTo>
                    <a:cubicBezTo>
                      <a:pt x="44714" y="36397"/>
                      <a:pt x="44793" y="36397"/>
                      <a:pt x="44873" y="36397"/>
                    </a:cubicBezTo>
                    <a:cubicBezTo>
                      <a:pt x="44873" y="36476"/>
                      <a:pt x="44972" y="36476"/>
                      <a:pt x="44972" y="36555"/>
                    </a:cubicBezTo>
                    <a:lnTo>
                      <a:pt x="44477" y="36555"/>
                    </a:lnTo>
                    <a:cubicBezTo>
                      <a:pt x="44449" y="36555"/>
                      <a:pt x="44421" y="36555"/>
                      <a:pt x="44393" y="36555"/>
                    </a:cubicBezTo>
                    <a:lnTo>
                      <a:pt x="44393" y="36555"/>
                    </a:lnTo>
                    <a:cubicBezTo>
                      <a:pt x="44388" y="36555"/>
                      <a:pt x="44383" y="36555"/>
                      <a:pt x="44378" y="36555"/>
                    </a:cubicBezTo>
                    <a:cubicBezTo>
                      <a:pt x="44369" y="36555"/>
                      <a:pt x="44361" y="36556"/>
                      <a:pt x="44352" y="36556"/>
                    </a:cubicBezTo>
                    <a:lnTo>
                      <a:pt x="44352" y="36556"/>
                    </a:lnTo>
                    <a:cubicBezTo>
                      <a:pt x="44366" y="36556"/>
                      <a:pt x="44379" y="36556"/>
                      <a:pt x="44393" y="36555"/>
                    </a:cubicBezTo>
                    <a:lnTo>
                      <a:pt x="44393" y="36555"/>
                    </a:lnTo>
                    <a:cubicBezTo>
                      <a:pt x="44641" y="36559"/>
                      <a:pt x="44799" y="36635"/>
                      <a:pt x="45051" y="36635"/>
                    </a:cubicBezTo>
                    <a:cubicBezTo>
                      <a:pt x="45209" y="36971"/>
                      <a:pt x="45368" y="37209"/>
                      <a:pt x="45625" y="37466"/>
                    </a:cubicBezTo>
                    <a:lnTo>
                      <a:pt x="45289" y="37466"/>
                    </a:lnTo>
                    <a:cubicBezTo>
                      <a:pt x="45051" y="37466"/>
                      <a:pt x="44793" y="37466"/>
                      <a:pt x="44556" y="37546"/>
                    </a:cubicBezTo>
                    <a:cubicBezTo>
                      <a:pt x="44262" y="37602"/>
                      <a:pt x="43968" y="37658"/>
                      <a:pt x="43674" y="37658"/>
                    </a:cubicBezTo>
                    <a:cubicBezTo>
                      <a:pt x="43552" y="37658"/>
                      <a:pt x="43430" y="37648"/>
                      <a:pt x="43308" y="37625"/>
                    </a:cubicBezTo>
                    <a:cubicBezTo>
                      <a:pt x="42991" y="37387"/>
                      <a:pt x="42576" y="37209"/>
                      <a:pt x="42239" y="36971"/>
                    </a:cubicBezTo>
                    <a:lnTo>
                      <a:pt x="42734" y="36971"/>
                    </a:lnTo>
                    <a:cubicBezTo>
                      <a:pt x="42991" y="36892"/>
                      <a:pt x="43229" y="36793"/>
                      <a:pt x="43566" y="36714"/>
                    </a:cubicBezTo>
                    <a:cubicBezTo>
                      <a:pt x="43795" y="36637"/>
                      <a:pt x="44116" y="36561"/>
                      <a:pt x="44352" y="36556"/>
                    </a:cubicBezTo>
                    <a:lnTo>
                      <a:pt x="44352" y="36556"/>
                    </a:lnTo>
                    <a:cubicBezTo>
                      <a:pt x="44117" y="36557"/>
                      <a:pt x="43846" y="36568"/>
                      <a:pt x="43645" y="36635"/>
                    </a:cubicBezTo>
                    <a:cubicBezTo>
                      <a:pt x="43387" y="36635"/>
                      <a:pt x="43150" y="36793"/>
                      <a:pt x="42892" y="36892"/>
                    </a:cubicBezTo>
                    <a:cubicBezTo>
                      <a:pt x="42774" y="36932"/>
                      <a:pt x="42650" y="36951"/>
                      <a:pt x="42526" y="36951"/>
                    </a:cubicBezTo>
                    <a:cubicBezTo>
                      <a:pt x="42402" y="36951"/>
                      <a:pt x="42279" y="36932"/>
                      <a:pt x="42160" y="36892"/>
                    </a:cubicBezTo>
                    <a:cubicBezTo>
                      <a:pt x="42160" y="36892"/>
                      <a:pt x="42081" y="36793"/>
                      <a:pt x="42001" y="36714"/>
                    </a:cubicBezTo>
                    <a:lnTo>
                      <a:pt x="42001" y="36714"/>
                    </a:lnTo>
                    <a:cubicBezTo>
                      <a:pt x="42086" y="36735"/>
                      <a:pt x="42178" y="36745"/>
                      <a:pt x="42275" y="36745"/>
                    </a:cubicBezTo>
                    <a:cubicBezTo>
                      <a:pt x="42541" y="36745"/>
                      <a:pt x="42845" y="36671"/>
                      <a:pt x="43150" y="36555"/>
                    </a:cubicBezTo>
                    <a:cubicBezTo>
                      <a:pt x="43486" y="36476"/>
                      <a:pt x="43724" y="36397"/>
                      <a:pt x="44140" y="36298"/>
                    </a:cubicBezTo>
                    <a:lnTo>
                      <a:pt x="44635" y="36298"/>
                    </a:lnTo>
                    <a:cubicBezTo>
                      <a:pt x="44477" y="36219"/>
                      <a:pt x="44378" y="36219"/>
                      <a:pt x="44219" y="36219"/>
                    </a:cubicBezTo>
                    <a:cubicBezTo>
                      <a:pt x="43982" y="36219"/>
                      <a:pt x="43645" y="36298"/>
                      <a:pt x="43387" y="36397"/>
                    </a:cubicBezTo>
                    <a:cubicBezTo>
                      <a:pt x="43039" y="36564"/>
                      <a:pt x="42650" y="36742"/>
                      <a:pt x="42278" y="36742"/>
                    </a:cubicBezTo>
                    <a:cubicBezTo>
                      <a:pt x="42122" y="36742"/>
                      <a:pt x="41969" y="36711"/>
                      <a:pt x="41823" y="36635"/>
                    </a:cubicBezTo>
                    <a:cubicBezTo>
                      <a:pt x="41744" y="36635"/>
                      <a:pt x="41665" y="36555"/>
                      <a:pt x="41585" y="36476"/>
                    </a:cubicBezTo>
                    <a:cubicBezTo>
                      <a:pt x="41691" y="36476"/>
                      <a:pt x="41841" y="36511"/>
                      <a:pt x="41976" y="36511"/>
                    </a:cubicBezTo>
                    <a:cubicBezTo>
                      <a:pt x="42043" y="36511"/>
                      <a:pt x="42107" y="36503"/>
                      <a:pt x="42160" y="36476"/>
                    </a:cubicBezTo>
                    <a:cubicBezTo>
                      <a:pt x="41902" y="36476"/>
                      <a:pt x="41744" y="36476"/>
                      <a:pt x="41585" y="36397"/>
                    </a:cubicBezTo>
                    <a:cubicBezTo>
                      <a:pt x="41506" y="36298"/>
                      <a:pt x="41407" y="36298"/>
                      <a:pt x="41328" y="36219"/>
                    </a:cubicBezTo>
                    <a:cubicBezTo>
                      <a:pt x="41170" y="36140"/>
                      <a:pt x="41090" y="36060"/>
                      <a:pt x="41011" y="35981"/>
                    </a:cubicBezTo>
                    <a:lnTo>
                      <a:pt x="41407" y="35981"/>
                    </a:lnTo>
                    <a:cubicBezTo>
                      <a:pt x="41585" y="35902"/>
                      <a:pt x="41744" y="35803"/>
                      <a:pt x="41902" y="35803"/>
                    </a:cubicBezTo>
                    <a:cubicBezTo>
                      <a:pt x="42081" y="35724"/>
                      <a:pt x="42239" y="35644"/>
                      <a:pt x="42397" y="35644"/>
                    </a:cubicBezTo>
                    <a:lnTo>
                      <a:pt x="42397" y="35565"/>
                    </a:lnTo>
                    <a:cubicBezTo>
                      <a:pt x="42239" y="35565"/>
                      <a:pt x="42081" y="35644"/>
                      <a:pt x="41902" y="35724"/>
                    </a:cubicBezTo>
                    <a:cubicBezTo>
                      <a:pt x="41744" y="35803"/>
                      <a:pt x="41665" y="35803"/>
                      <a:pt x="41506" y="35902"/>
                    </a:cubicBezTo>
                    <a:cubicBezTo>
                      <a:pt x="41249" y="35981"/>
                      <a:pt x="41090" y="35981"/>
                      <a:pt x="40912" y="35981"/>
                    </a:cubicBezTo>
                    <a:cubicBezTo>
                      <a:pt x="40833" y="35902"/>
                      <a:pt x="40675" y="35803"/>
                      <a:pt x="40595" y="35724"/>
                    </a:cubicBezTo>
                    <a:lnTo>
                      <a:pt x="40595" y="35724"/>
                    </a:lnTo>
                    <a:cubicBezTo>
                      <a:pt x="40661" y="35734"/>
                      <a:pt x="40729" y="35739"/>
                      <a:pt x="40797" y="35739"/>
                    </a:cubicBezTo>
                    <a:cubicBezTo>
                      <a:pt x="41242" y="35739"/>
                      <a:pt x="41731" y="35531"/>
                      <a:pt x="42160" y="35308"/>
                    </a:cubicBezTo>
                    <a:cubicBezTo>
                      <a:pt x="42531" y="35154"/>
                      <a:pt x="42934" y="35067"/>
                      <a:pt x="43355" y="35067"/>
                    </a:cubicBezTo>
                    <a:close/>
                    <a:moveTo>
                      <a:pt x="38437" y="37704"/>
                    </a:moveTo>
                    <a:lnTo>
                      <a:pt x="38536" y="37783"/>
                    </a:lnTo>
                    <a:lnTo>
                      <a:pt x="38536" y="37704"/>
                    </a:lnTo>
                    <a:close/>
                    <a:moveTo>
                      <a:pt x="44793" y="37783"/>
                    </a:moveTo>
                    <a:cubicBezTo>
                      <a:pt x="44792" y="37784"/>
                      <a:pt x="44791" y="37784"/>
                      <a:pt x="44790" y="37785"/>
                    </a:cubicBezTo>
                    <a:lnTo>
                      <a:pt x="44790" y="37785"/>
                    </a:lnTo>
                    <a:cubicBezTo>
                      <a:pt x="44850" y="37783"/>
                      <a:pt x="44910" y="37783"/>
                      <a:pt x="44972" y="37783"/>
                    </a:cubicBezTo>
                    <a:close/>
                    <a:moveTo>
                      <a:pt x="44790" y="37785"/>
                    </a:moveTo>
                    <a:lnTo>
                      <a:pt x="44790" y="37785"/>
                    </a:lnTo>
                    <a:cubicBezTo>
                      <a:pt x="44601" y="37789"/>
                      <a:pt x="44417" y="37807"/>
                      <a:pt x="44222" y="37881"/>
                    </a:cubicBezTo>
                    <a:lnTo>
                      <a:pt x="44222" y="37881"/>
                    </a:lnTo>
                    <a:cubicBezTo>
                      <a:pt x="44411" y="37877"/>
                      <a:pt x="44606" y="37860"/>
                      <a:pt x="44790" y="37785"/>
                    </a:cubicBezTo>
                    <a:close/>
                    <a:moveTo>
                      <a:pt x="38536" y="37783"/>
                    </a:moveTo>
                    <a:lnTo>
                      <a:pt x="38536" y="37882"/>
                    </a:lnTo>
                    <a:cubicBezTo>
                      <a:pt x="38615" y="37882"/>
                      <a:pt x="38615" y="37882"/>
                      <a:pt x="38615" y="37783"/>
                    </a:cubicBezTo>
                    <a:close/>
                    <a:moveTo>
                      <a:pt x="44222" y="37881"/>
                    </a:moveTo>
                    <a:lnTo>
                      <a:pt x="44222" y="37881"/>
                    </a:lnTo>
                    <a:cubicBezTo>
                      <a:pt x="44168" y="37882"/>
                      <a:pt x="44114" y="37882"/>
                      <a:pt x="44061" y="37882"/>
                    </a:cubicBezTo>
                    <a:lnTo>
                      <a:pt x="44219" y="37882"/>
                    </a:lnTo>
                    <a:cubicBezTo>
                      <a:pt x="44220" y="37882"/>
                      <a:pt x="44221" y="37881"/>
                      <a:pt x="44222" y="37881"/>
                    </a:cubicBezTo>
                    <a:close/>
                    <a:moveTo>
                      <a:pt x="45546" y="37783"/>
                    </a:moveTo>
                    <a:cubicBezTo>
                      <a:pt x="45625" y="37882"/>
                      <a:pt x="45704" y="37882"/>
                      <a:pt x="45863" y="37882"/>
                    </a:cubicBezTo>
                    <a:cubicBezTo>
                      <a:pt x="45784" y="37783"/>
                      <a:pt x="45704" y="37783"/>
                      <a:pt x="45625" y="37783"/>
                    </a:cubicBezTo>
                    <a:close/>
                    <a:moveTo>
                      <a:pt x="39764" y="35229"/>
                    </a:moveTo>
                    <a:cubicBezTo>
                      <a:pt x="39922" y="35407"/>
                      <a:pt x="39922" y="35724"/>
                      <a:pt x="39922" y="35981"/>
                    </a:cubicBezTo>
                    <a:cubicBezTo>
                      <a:pt x="39843" y="36219"/>
                      <a:pt x="39764" y="36555"/>
                      <a:pt x="39605" y="36793"/>
                    </a:cubicBezTo>
                    <a:cubicBezTo>
                      <a:pt x="39526" y="37209"/>
                      <a:pt x="39269" y="37625"/>
                      <a:pt x="39348" y="37961"/>
                    </a:cubicBezTo>
                    <a:cubicBezTo>
                      <a:pt x="39189" y="37882"/>
                      <a:pt x="39031" y="37704"/>
                      <a:pt x="38853" y="37546"/>
                    </a:cubicBezTo>
                    <a:lnTo>
                      <a:pt x="38853" y="37387"/>
                    </a:lnTo>
                    <a:lnTo>
                      <a:pt x="38853" y="37130"/>
                    </a:lnTo>
                    <a:cubicBezTo>
                      <a:pt x="38853" y="37209"/>
                      <a:pt x="38853" y="37288"/>
                      <a:pt x="38774" y="37387"/>
                    </a:cubicBezTo>
                    <a:lnTo>
                      <a:pt x="38774" y="37466"/>
                    </a:lnTo>
                    <a:cubicBezTo>
                      <a:pt x="38774" y="37387"/>
                      <a:pt x="38694" y="37288"/>
                      <a:pt x="38615" y="37209"/>
                    </a:cubicBezTo>
                    <a:lnTo>
                      <a:pt x="38615" y="37130"/>
                    </a:lnTo>
                    <a:cubicBezTo>
                      <a:pt x="38694" y="36892"/>
                      <a:pt x="38694" y="36714"/>
                      <a:pt x="38853" y="36476"/>
                    </a:cubicBezTo>
                    <a:cubicBezTo>
                      <a:pt x="38932" y="36397"/>
                      <a:pt x="39031" y="36219"/>
                      <a:pt x="39110" y="36140"/>
                    </a:cubicBezTo>
                    <a:lnTo>
                      <a:pt x="39110" y="36140"/>
                    </a:lnTo>
                    <a:cubicBezTo>
                      <a:pt x="39041" y="36278"/>
                      <a:pt x="38956" y="36493"/>
                      <a:pt x="38936" y="36703"/>
                    </a:cubicBezTo>
                    <a:lnTo>
                      <a:pt x="38936" y="36703"/>
                    </a:lnTo>
                    <a:cubicBezTo>
                      <a:pt x="39033" y="36471"/>
                      <a:pt x="39111" y="36294"/>
                      <a:pt x="39189" y="36060"/>
                    </a:cubicBezTo>
                    <a:cubicBezTo>
                      <a:pt x="39348" y="35902"/>
                      <a:pt x="39526" y="35724"/>
                      <a:pt x="39684" y="35486"/>
                    </a:cubicBezTo>
                    <a:lnTo>
                      <a:pt x="39684" y="35486"/>
                    </a:lnTo>
                    <a:cubicBezTo>
                      <a:pt x="39684" y="36060"/>
                      <a:pt x="39526" y="36635"/>
                      <a:pt x="39269" y="37209"/>
                    </a:cubicBezTo>
                    <a:cubicBezTo>
                      <a:pt x="39605" y="36635"/>
                      <a:pt x="39764" y="36060"/>
                      <a:pt x="39684" y="35407"/>
                    </a:cubicBezTo>
                    <a:lnTo>
                      <a:pt x="39764" y="35407"/>
                    </a:lnTo>
                    <a:lnTo>
                      <a:pt x="39764" y="35229"/>
                    </a:lnTo>
                    <a:close/>
                    <a:moveTo>
                      <a:pt x="36872" y="38041"/>
                    </a:moveTo>
                    <a:lnTo>
                      <a:pt x="36872" y="38041"/>
                    </a:lnTo>
                    <a:cubicBezTo>
                      <a:pt x="36844" y="38069"/>
                      <a:pt x="36816" y="38097"/>
                      <a:pt x="36788" y="38126"/>
                    </a:cubicBezTo>
                    <a:lnTo>
                      <a:pt x="36788" y="38126"/>
                    </a:lnTo>
                    <a:cubicBezTo>
                      <a:pt x="36816" y="38099"/>
                      <a:pt x="36844" y="38070"/>
                      <a:pt x="36872" y="38041"/>
                    </a:cubicBezTo>
                    <a:lnTo>
                      <a:pt x="36872" y="38041"/>
                    </a:lnTo>
                    <a:cubicBezTo>
                      <a:pt x="36872" y="38041"/>
                      <a:pt x="36872" y="38041"/>
                      <a:pt x="36872" y="38041"/>
                    </a:cubicBezTo>
                    <a:close/>
                    <a:moveTo>
                      <a:pt x="36635" y="38120"/>
                    </a:moveTo>
                    <a:lnTo>
                      <a:pt x="36556" y="38199"/>
                    </a:lnTo>
                    <a:cubicBezTo>
                      <a:pt x="36556" y="38199"/>
                      <a:pt x="36635" y="38199"/>
                      <a:pt x="36635" y="38120"/>
                    </a:cubicBezTo>
                    <a:close/>
                    <a:moveTo>
                      <a:pt x="44967" y="38164"/>
                    </a:moveTo>
                    <a:cubicBezTo>
                      <a:pt x="44908" y="38164"/>
                      <a:pt x="44846" y="38199"/>
                      <a:pt x="44793" y="38199"/>
                    </a:cubicBezTo>
                    <a:lnTo>
                      <a:pt x="45051" y="38199"/>
                    </a:lnTo>
                    <a:cubicBezTo>
                      <a:pt x="45024" y="38173"/>
                      <a:pt x="44996" y="38164"/>
                      <a:pt x="44967" y="38164"/>
                    </a:cubicBezTo>
                    <a:close/>
                    <a:moveTo>
                      <a:pt x="44298" y="38199"/>
                    </a:moveTo>
                    <a:cubicBezTo>
                      <a:pt x="44378" y="38199"/>
                      <a:pt x="44378" y="38199"/>
                      <a:pt x="44477" y="38278"/>
                    </a:cubicBezTo>
                    <a:cubicBezTo>
                      <a:pt x="44556" y="38278"/>
                      <a:pt x="44714" y="38278"/>
                      <a:pt x="44793" y="38199"/>
                    </a:cubicBezTo>
                    <a:close/>
                    <a:moveTo>
                      <a:pt x="38358" y="37882"/>
                    </a:moveTo>
                    <a:cubicBezTo>
                      <a:pt x="38536" y="38120"/>
                      <a:pt x="38694" y="38278"/>
                      <a:pt x="38853" y="38536"/>
                    </a:cubicBezTo>
                    <a:cubicBezTo>
                      <a:pt x="38694" y="38278"/>
                      <a:pt x="38536" y="38041"/>
                      <a:pt x="38358" y="37882"/>
                    </a:cubicBezTo>
                    <a:close/>
                    <a:moveTo>
                      <a:pt x="39843" y="35229"/>
                    </a:moveTo>
                    <a:lnTo>
                      <a:pt x="39843" y="35229"/>
                    </a:lnTo>
                    <a:cubicBezTo>
                      <a:pt x="39922" y="35308"/>
                      <a:pt x="40021" y="35407"/>
                      <a:pt x="40100" y="35486"/>
                    </a:cubicBezTo>
                    <a:lnTo>
                      <a:pt x="40179" y="35486"/>
                    </a:lnTo>
                    <a:cubicBezTo>
                      <a:pt x="40329" y="35785"/>
                      <a:pt x="40337" y="36101"/>
                      <a:pt x="40338" y="36484"/>
                    </a:cubicBezTo>
                    <a:lnTo>
                      <a:pt x="40338" y="36484"/>
                    </a:lnTo>
                    <a:cubicBezTo>
                      <a:pt x="40338" y="36481"/>
                      <a:pt x="40338" y="36479"/>
                      <a:pt x="40338" y="36476"/>
                    </a:cubicBezTo>
                    <a:cubicBezTo>
                      <a:pt x="40417" y="36140"/>
                      <a:pt x="40338" y="35803"/>
                      <a:pt x="40259" y="35565"/>
                    </a:cubicBezTo>
                    <a:lnTo>
                      <a:pt x="40259" y="35565"/>
                    </a:lnTo>
                    <a:cubicBezTo>
                      <a:pt x="40833" y="35981"/>
                      <a:pt x="40595" y="36714"/>
                      <a:pt x="40417" y="37288"/>
                    </a:cubicBezTo>
                    <a:cubicBezTo>
                      <a:pt x="40417" y="37625"/>
                      <a:pt x="40338" y="37961"/>
                      <a:pt x="40259" y="38278"/>
                    </a:cubicBezTo>
                    <a:lnTo>
                      <a:pt x="40259" y="38694"/>
                    </a:lnTo>
                    <a:cubicBezTo>
                      <a:pt x="39922" y="38536"/>
                      <a:pt x="39684" y="38278"/>
                      <a:pt x="39427" y="38120"/>
                    </a:cubicBezTo>
                    <a:cubicBezTo>
                      <a:pt x="39348" y="37882"/>
                      <a:pt x="39427" y="37625"/>
                      <a:pt x="39526" y="37288"/>
                    </a:cubicBezTo>
                    <a:cubicBezTo>
                      <a:pt x="39605" y="37050"/>
                      <a:pt x="39684" y="36793"/>
                      <a:pt x="39764" y="36476"/>
                    </a:cubicBezTo>
                    <a:cubicBezTo>
                      <a:pt x="39922" y="36140"/>
                      <a:pt x="40100" y="35565"/>
                      <a:pt x="39843" y="35229"/>
                    </a:cubicBezTo>
                    <a:close/>
                    <a:moveTo>
                      <a:pt x="44873" y="38694"/>
                    </a:moveTo>
                    <a:cubicBezTo>
                      <a:pt x="44880" y="38699"/>
                      <a:pt x="44888" y="38705"/>
                      <a:pt x="44895" y="38710"/>
                    </a:cubicBezTo>
                    <a:lnTo>
                      <a:pt x="44895" y="38710"/>
                    </a:lnTo>
                    <a:cubicBezTo>
                      <a:pt x="44890" y="38705"/>
                      <a:pt x="44885" y="38699"/>
                      <a:pt x="44880" y="38694"/>
                    </a:cubicBezTo>
                    <a:close/>
                    <a:moveTo>
                      <a:pt x="37368" y="37882"/>
                    </a:moveTo>
                    <a:cubicBezTo>
                      <a:pt x="37368" y="38041"/>
                      <a:pt x="37447" y="38278"/>
                      <a:pt x="37546" y="38456"/>
                    </a:cubicBezTo>
                    <a:cubicBezTo>
                      <a:pt x="37625" y="38536"/>
                      <a:pt x="37704" y="38615"/>
                      <a:pt x="37783" y="38694"/>
                    </a:cubicBezTo>
                    <a:cubicBezTo>
                      <a:pt x="37863" y="38773"/>
                      <a:pt x="37863" y="38872"/>
                      <a:pt x="37942" y="38872"/>
                    </a:cubicBezTo>
                    <a:cubicBezTo>
                      <a:pt x="37942" y="38773"/>
                      <a:pt x="37863" y="38773"/>
                      <a:pt x="37863" y="38694"/>
                    </a:cubicBezTo>
                    <a:cubicBezTo>
                      <a:pt x="37783" y="38615"/>
                      <a:pt x="37704" y="38536"/>
                      <a:pt x="37625" y="38456"/>
                    </a:cubicBezTo>
                    <a:cubicBezTo>
                      <a:pt x="37546" y="38278"/>
                      <a:pt x="37447" y="38120"/>
                      <a:pt x="37368" y="37882"/>
                    </a:cubicBezTo>
                    <a:close/>
                    <a:moveTo>
                      <a:pt x="37942" y="38872"/>
                    </a:moveTo>
                    <a:cubicBezTo>
                      <a:pt x="37942" y="38952"/>
                      <a:pt x="38041" y="38952"/>
                      <a:pt x="38041" y="38952"/>
                    </a:cubicBezTo>
                    <a:cubicBezTo>
                      <a:pt x="38041" y="38952"/>
                      <a:pt x="38041" y="38872"/>
                      <a:pt x="37942" y="38872"/>
                    </a:cubicBezTo>
                    <a:close/>
                    <a:moveTo>
                      <a:pt x="38615" y="37466"/>
                    </a:moveTo>
                    <a:cubicBezTo>
                      <a:pt x="38694" y="37783"/>
                      <a:pt x="38853" y="38120"/>
                      <a:pt x="38853" y="38536"/>
                    </a:cubicBezTo>
                    <a:lnTo>
                      <a:pt x="38853" y="38615"/>
                    </a:lnTo>
                    <a:lnTo>
                      <a:pt x="38853" y="39031"/>
                    </a:lnTo>
                    <a:cubicBezTo>
                      <a:pt x="38853" y="38952"/>
                      <a:pt x="38774" y="38872"/>
                      <a:pt x="38774" y="38773"/>
                    </a:cubicBezTo>
                    <a:cubicBezTo>
                      <a:pt x="38694" y="38694"/>
                      <a:pt x="38615" y="38615"/>
                      <a:pt x="38536" y="38536"/>
                    </a:cubicBezTo>
                    <a:cubicBezTo>
                      <a:pt x="38358" y="38377"/>
                      <a:pt x="38278" y="38199"/>
                      <a:pt x="38199" y="37961"/>
                    </a:cubicBezTo>
                    <a:cubicBezTo>
                      <a:pt x="38199" y="37961"/>
                      <a:pt x="38278" y="37961"/>
                      <a:pt x="38358" y="37882"/>
                    </a:cubicBezTo>
                    <a:cubicBezTo>
                      <a:pt x="38358" y="37783"/>
                      <a:pt x="38437" y="37783"/>
                      <a:pt x="38437" y="37704"/>
                    </a:cubicBezTo>
                    <a:cubicBezTo>
                      <a:pt x="38536" y="37625"/>
                      <a:pt x="38536" y="37546"/>
                      <a:pt x="38615" y="37466"/>
                    </a:cubicBezTo>
                    <a:close/>
                    <a:moveTo>
                      <a:pt x="36952" y="37783"/>
                    </a:moveTo>
                    <a:cubicBezTo>
                      <a:pt x="36872" y="37882"/>
                      <a:pt x="36793" y="37961"/>
                      <a:pt x="36714" y="38041"/>
                    </a:cubicBezTo>
                    <a:lnTo>
                      <a:pt x="36635" y="38120"/>
                    </a:lnTo>
                    <a:cubicBezTo>
                      <a:pt x="36714" y="38120"/>
                      <a:pt x="36714" y="38120"/>
                      <a:pt x="36793" y="38041"/>
                    </a:cubicBezTo>
                    <a:cubicBezTo>
                      <a:pt x="36872" y="38041"/>
                      <a:pt x="36872" y="37961"/>
                      <a:pt x="36952" y="37882"/>
                    </a:cubicBezTo>
                    <a:lnTo>
                      <a:pt x="36952" y="37961"/>
                    </a:lnTo>
                    <a:cubicBezTo>
                      <a:pt x="36924" y="37989"/>
                      <a:pt x="36898" y="38015"/>
                      <a:pt x="36872" y="38041"/>
                    </a:cubicBezTo>
                    <a:lnTo>
                      <a:pt x="36872" y="38041"/>
                    </a:lnTo>
                    <a:cubicBezTo>
                      <a:pt x="36872" y="38120"/>
                      <a:pt x="36793" y="38199"/>
                      <a:pt x="36793" y="38278"/>
                    </a:cubicBezTo>
                    <a:lnTo>
                      <a:pt x="36714" y="38278"/>
                    </a:lnTo>
                    <a:cubicBezTo>
                      <a:pt x="36556" y="38773"/>
                      <a:pt x="36061" y="38952"/>
                      <a:pt x="35645" y="39189"/>
                    </a:cubicBezTo>
                    <a:cubicBezTo>
                      <a:pt x="35566" y="39189"/>
                      <a:pt x="35466" y="39268"/>
                      <a:pt x="35387" y="39268"/>
                    </a:cubicBezTo>
                    <a:cubicBezTo>
                      <a:pt x="35566" y="39189"/>
                      <a:pt x="35724" y="39031"/>
                      <a:pt x="35803" y="38872"/>
                    </a:cubicBezTo>
                    <a:cubicBezTo>
                      <a:pt x="35882" y="38872"/>
                      <a:pt x="35962" y="38773"/>
                      <a:pt x="36061" y="38773"/>
                    </a:cubicBezTo>
                    <a:cubicBezTo>
                      <a:pt x="36140" y="38694"/>
                      <a:pt x="36219" y="38615"/>
                      <a:pt x="36377" y="38536"/>
                    </a:cubicBezTo>
                    <a:cubicBezTo>
                      <a:pt x="36524" y="38405"/>
                      <a:pt x="36657" y="38261"/>
                      <a:pt x="36788" y="38126"/>
                    </a:cubicBezTo>
                    <a:lnTo>
                      <a:pt x="36788" y="38126"/>
                    </a:lnTo>
                    <a:cubicBezTo>
                      <a:pt x="36630" y="38285"/>
                      <a:pt x="36492" y="38416"/>
                      <a:pt x="36298" y="38536"/>
                    </a:cubicBezTo>
                    <a:cubicBezTo>
                      <a:pt x="36140" y="38615"/>
                      <a:pt x="36061" y="38694"/>
                      <a:pt x="35882" y="38773"/>
                    </a:cubicBezTo>
                    <a:cubicBezTo>
                      <a:pt x="35962" y="38615"/>
                      <a:pt x="36140" y="38456"/>
                      <a:pt x="36219" y="38278"/>
                    </a:cubicBezTo>
                    <a:cubicBezTo>
                      <a:pt x="36377" y="38041"/>
                      <a:pt x="36714" y="37783"/>
                      <a:pt x="36952" y="37783"/>
                    </a:cubicBezTo>
                    <a:close/>
                    <a:moveTo>
                      <a:pt x="45546" y="37546"/>
                    </a:moveTo>
                    <a:cubicBezTo>
                      <a:pt x="45625" y="37546"/>
                      <a:pt x="45625" y="37546"/>
                      <a:pt x="45704" y="37625"/>
                    </a:cubicBezTo>
                    <a:cubicBezTo>
                      <a:pt x="45704" y="37704"/>
                      <a:pt x="45784" y="37783"/>
                      <a:pt x="45863" y="37882"/>
                    </a:cubicBezTo>
                    <a:cubicBezTo>
                      <a:pt x="45863" y="37961"/>
                      <a:pt x="45863" y="37961"/>
                      <a:pt x="45962" y="37961"/>
                    </a:cubicBezTo>
                    <a:cubicBezTo>
                      <a:pt x="46120" y="38199"/>
                      <a:pt x="46279" y="38377"/>
                      <a:pt x="46457" y="38615"/>
                    </a:cubicBezTo>
                    <a:cubicBezTo>
                      <a:pt x="46199" y="38615"/>
                      <a:pt x="45962" y="38694"/>
                      <a:pt x="45625" y="38694"/>
                    </a:cubicBezTo>
                    <a:lnTo>
                      <a:pt x="46536" y="38694"/>
                    </a:lnTo>
                    <a:cubicBezTo>
                      <a:pt x="46694" y="38872"/>
                      <a:pt x="46952" y="39110"/>
                      <a:pt x="47190" y="39268"/>
                    </a:cubicBezTo>
                    <a:lnTo>
                      <a:pt x="46774" y="39268"/>
                    </a:lnTo>
                    <a:cubicBezTo>
                      <a:pt x="46690" y="39268"/>
                      <a:pt x="46580" y="39296"/>
                      <a:pt x="46482" y="39296"/>
                    </a:cubicBezTo>
                    <a:cubicBezTo>
                      <a:pt x="46394" y="39296"/>
                      <a:pt x="46316" y="39274"/>
                      <a:pt x="46279" y="39189"/>
                    </a:cubicBezTo>
                    <a:lnTo>
                      <a:pt x="46279" y="39268"/>
                    </a:lnTo>
                    <a:cubicBezTo>
                      <a:pt x="46120" y="39189"/>
                      <a:pt x="46041" y="39110"/>
                      <a:pt x="45863" y="39031"/>
                    </a:cubicBezTo>
                    <a:cubicBezTo>
                      <a:pt x="45784" y="39031"/>
                      <a:pt x="45704" y="38952"/>
                      <a:pt x="45625" y="38952"/>
                    </a:cubicBezTo>
                    <a:lnTo>
                      <a:pt x="46041" y="38952"/>
                    </a:lnTo>
                    <a:cubicBezTo>
                      <a:pt x="45863" y="38952"/>
                      <a:pt x="45704" y="38872"/>
                      <a:pt x="45625" y="38872"/>
                    </a:cubicBezTo>
                    <a:cubicBezTo>
                      <a:pt x="45625" y="38872"/>
                      <a:pt x="45546" y="38872"/>
                      <a:pt x="45546" y="38952"/>
                    </a:cubicBezTo>
                    <a:cubicBezTo>
                      <a:pt x="45467" y="38872"/>
                      <a:pt x="45289" y="38773"/>
                      <a:pt x="45130" y="38694"/>
                    </a:cubicBezTo>
                    <a:lnTo>
                      <a:pt x="45625" y="38694"/>
                    </a:lnTo>
                    <a:cubicBezTo>
                      <a:pt x="45467" y="38694"/>
                      <a:pt x="45289" y="38694"/>
                      <a:pt x="45051" y="38615"/>
                    </a:cubicBezTo>
                    <a:cubicBezTo>
                      <a:pt x="44873" y="38536"/>
                      <a:pt x="44635" y="38456"/>
                      <a:pt x="44477" y="38278"/>
                    </a:cubicBezTo>
                    <a:cubicBezTo>
                      <a:pt x="44378" y="38278"/>
                      <a:pt x="44378" y="38278"/>
                      <a:pt x="44298" y="38199"/>
                    </a:cubicBezTo>
                    <a:lnTo>
                      <a:pt x="44219" y="38199"/>
                    </a:lnTo>
                    <a:cubicBezTo>
                      <a:pt x="44219" y="38120"/>
                      <a:pt x="44140" y="38120"/>
                      <a:pt x="44140" y="38120"/>
                    </a:cubicBezTo>
                    <a:cubicBezTo>
                      <a:pt x="43982" y="38041"/>
                      <a:pt x="43883" y="37961"/>
                      <a:pt x="43724" y="37882"/>
                    </a:cubicBezTo>
                    <a:lnTo>
                      <a:pt x="43645" y="37882"/>
                    </a:lnTo>
                    <a:cubicBezTo>
                      <a:pt x="43566" y="37783"/>
                      <a:pt x="43486" y="37783"/>
                      <a:pt x="43387" y="37704"/>
                    </a:cubicBezTo>
                    <a:lnTo>
                      <a:pt x="43387" y="37704"/>
                    </a:lnTo>
                    <a:cubicBezTo>
                      <a:pt x="43486" y="37727"/>
                      <a:pt x="43585" y="37737"/>
                      <a:pt x="43683" y="37737"/>
                    </a:cubicBezTo>
                    <a:cubicBezTo>
                      <a:pt x="43920" y="37737"/>
                      <a:pt x="44154" y="37681"/>
                      <a:pt x="44378" y="37625"/>
                    </a:cubicBezTo>
                    <a:cubicBezTo>
                      <a:pt x="44635" y="37546"/>
                      <a:pt x="44873" y="37546"/>
                      <a:pt x="45130" y="37546"/>
                    </a:cubicBezTo>
                    <a:close/>
                    <a:moveTo>
                      <a:pt x="33744" y="27644"/>
                    </a:moveTo>
                    <a:cubicBezTo>
                      <a:pt x="33744" y="27723"/>
                      <a:pt x="33744" y="27803"/>
                      <a:pt x="33823" y="27803"/>
                    </a:cubicBezTo>
                    <a:lnTo>
                      <a:pt x="33823" y="27882"/>
                    </a:lnTo>
                    <a:lnTo>
                      <a:pt x="33823" y="27981"/>
                    </a:lnTo>
                    <a:cubicBezTo>
                      <a:pt x="33823" y="28139"/>
                      <a:pt x="33902" y="28298"/>
                      <a:pt x="33902" y="28476"/>
                    </a:cubicBezTo>
                    <a:cubicBezTo>
                      <a:pt x="33823" y="28219"/>
                      <a:pt x="33744" y="27981"/>
                      <a:pt x="33664" y="27723"/>
                    </a:cubicBezTo>
                    <a:lnTo>
                      <a:pt x="33664" y="27723"/>
                    </a:lnTo>
                    <a:cubicBezTo>
                      <a:pt x="33744" y="28139"/>
                      <a:pt x="33823" y="28555"/>
                      <a:pt x="33902" y="29050"/>
                    </a:cubicBezTo>
                    <a:lnTo>
                      <a:pt x="33902" y="29129"/>
                    </a:lnTo>
                    <a:cubicBezTo>
                      <a:pt x="33981" y="29288"/>
                      <a:pt x="33981" y="29367"/>
                      <a:pt x="33981" y="29545"/>
                    </a:cubicBezTo>
                    <a:cubicBezTo>
                      <a:pt x="34160" y="30535"/>
                      <a:pt x="34239" y="31605"/>
                      <a:pt x="34575" y="32674"/>
                    </a:cubicBezTo>
                    <a:cubicBezTo>
                      <a:pt x="34892" y="33823"/>
                      <a:pt x="35566" y="34813"/>
                      <a:pt x="36457" y="35644"/>
                    </a:cubicBezTo>
                    <a:cubicBezTo>
                      <a:pt x="36486" y="35668"/>
                      <a:pt x="36506" y="35677"/>
                      <a:pt x="36521" y="35677"/>
                    </a:cubicBezTo>
                    <a:cubicBezTo>
                      <a:pt x="36556" y="35677"/>
                      <a:pt x="36556" y="35621"/>
                      <a:pt x="36556" y="35565"/>
                    </a:cubicBezTo>
                    <a:cubicBezTo>
                      <a:pt x="35962" y="35070"/>
                      <a:pt x="35466" y="34496"/>
                      <a:pt x="35150" y="33922"/>
                    </a:cubicBezTo>
                    <a:cubicBezTo>
                      <a:pt x="34575" y="32932"/>
                      <a:pt x="34397" y="31763"/>
                      <a:pt x="34239" y="30694"/>
                    </a:cubicBezTo>
                    <a:cubicBezTo>
                      <a:pt x="34239" y="30394"/>
                      <a:pt x="34176" y="30173"/>
                      <a:pt x="34162" y="29891"/>
                    </a:cubicBezTo>
                    <a:lnTo>
                      <a:pt x="34162" y="29891"/>
                    </a:lnTo>
                    <a:cubicBezTo>
                      <a:pt x="34177" y="29962"/>
                      <a:pt x="34247" y="29970"/>
                      <a:pt x="34318" y="30040"/>
                    </a:cubicBezTo>
                    <a:cubicBezTo>
                      <a:pt x="34319" y="30068"/>
                      <a:pt x="34321" y="30096"/>
                      <a:pt x="34322" y="30124"/>
                    </a:cubicBezTo>
                    <a:lnTo>
                      <a:pt x="34322" y="30124"/>
                    </a:lnTo>
                    <a:cubicBezTo>
                      <a:pt x="34400" y="30199"/>
                      <a:pt x="34476" y="30200"/>
                      <a:pt x="34476" y="30278"/>
                    </a:cubicBezTo>
                    <a:cubicBezTo>
                      <a:pt x="34892" y="31763"/>
                      <a:pt x="35803" y="33169"/>
                      <a:pt x="36872" y="34159"/>
                    </a:cubicBezTo>
                    <a:cubicBezTo>
                      <a:pt x="36952" y="34159"/>
                      <a:pt x="36952" y="34159"/>
                      <a:pt x="36952" y="34080"/>
                    </a:cubicBezTo>
                    <a:cubicBezTo>
                      <a:pt x="35803" y="33090"/>
                      <a:pt x="35070" y="31763"/>
                      <a:pt x="34575" y="30357"/>
                    </a:cubicBezTo>
                    <a:lnTo>
                      <a:pt x="34655" y="30357"/>
                    </a:lnTo>
                    <a:lnTo>
                      <a:pt x="34734" y="30456"/>
                    </a:lnTo>
                    <a:cubicBezTo>
                      <a:pt x="34892" y="30694"/>
                      <a:pt x="34971" y="30951"/>
                      <a:pt x="35150" y="31189"/>
                    </a:cubicBezTo>
                    <a:cubicBezTo>
                      <a:pt x="35308" y="31446"/>
                      <a:pt x="35466" y="31684"/>
                      <a:pt x="35645" y="31941"/>
                    </a:cubicBezTo>
                    <a:cubicBezTo>
                      <a:pt x="35803" y="32179"/>
                      <a:pt x="35962" y="32436"/>
                      <a:pt x="36219" y="32674"/>
                    </a:cubicBezTo>
                    <a:cubicBezTo>
                      <a:pt x="36298" y="32753"/>
                      <a:pt x="36377" y="32833"/>
                      <a:pt x="36556" y="33011"/>
                    </a:cubicBezTo>
                    <a:cubicBezTo>
                      <a:pt x="36635" y="33090"/>
                      <a:pt x="36635" y="33169"/>
                      <a:pt x="36793" y="33248"/>
                    </a:cubicBezTo>
                    <a:cubicBezTo>
                      <a:pt x="36793" y="33169"/>
                      <a:pt x="36635" y="33011"/>
                      <a:pt x="36556" y="32932"/>
                    </a:cubicBezTo>
                    <a:cubicBezTo>
                      <a:pt x="36457" y="32833"/>
                      <a:pt x="36377" y="32753"/>
                      <a:pt x="36298" y="32595"/>
                    </a:cubicBezTo>
                    <a:cubicBezTo>
                      <a:pt x="36061" y="32436"/>
                      <a:pt x="35882" y="32179"/>
                      <a:pt x="35724" y="31941"/>
                    </a:cubicBezTo>
                    <a:cubicBezTo>
                      <a:pt x="35466" y="31684"/>
                      <a:pt x="35308" y="31347"/>
                      <a:pt x="35150" y="31110"/>
                    </a:cubicBezTo>
                    <a:cubicBezTo>
                      <a:pt x="35070" y="30951"/>
                      <a:pt x="34971" y="30694"/>
                      <a:pt x="34892" y="30535"/>
                    </a:cubicBezTo>
                    <a:lnTo>
                      <a:pt x="34892" y="30535"/>
                    </a:lnTo>
                    <a:cubicBezTo>
                      <a:pt x="34971" y="30615"/>
                      <a:pt x="35150" y="30694"/>
                      <a:pt x="35308" y="30773"/>
                    </a:cubicBezTo>
                    <a:cubicBezTo>
                      <a:pt x="35566" y="30951"/>
                      <a:pt x="35724" y="31189"/>
                      <a:pt x="35882" y="31347"/>
                    </a:cubicBezTo>
                    <a:cubicBezTo>
                      <a:pt x="36219" y="31842"/>
                      <a:pt x="36457" y="32337"/>
                      <a:pt x="36714" y="32833"/>
                    </a:cubicBezTo>
                    <a:cubicBezTo>
                      <a:pt x="37051" y="33328"/>
                      <a:pt x="37625" y="33823"/>
                      <a:pt x="38199" y="33922"/>
                    </a:cubicBezTo>
                    <a:lnTo>
                      <a:pt x="38278" y="33922"/>
                    </a:lnTo>
                    <a:cubicBezTo>
                      <a:pt x="38278" y="34001"/>
                      <a:pt x="38358" y="34001"/>
                      <a:pt x="38437" y="34001"/>
                    </a:cubicBezTo>
                    <a:lnTo>
                      <a:pt x="38536" y="34001"/>
                    </a:lnTo>
                    <a:cubicBezTo>
                      <a:pt x="38536" y="34080"/>
                      <a:pt x="38615" y="34080"/>
                      <a:pt x="38694" y="34080"/>
                    </a:cubicBezTo>
                    <a:cubicBezTo>
                      <a:pt x="39110" y="34239"/>
                      <a:pt x="39427" y="34417"/>
                      <a:pt x="39605" y="34734"/>
                    </a:cubicBezTo>
                    <a:cubicBezTo>
                      <a:pt x="39764" y="35070"/>
                      <a:pt x="39605" y="35407"/>
                      <a:pt x="39348" y="35644"/>
                    </a:cubicBezTo>
                    <a:cubicBezTo>
                      <a:pt x="39110" y="35902"/>
                      <a:pt x="38853" y="36140"/>
                      <a:pt x="38694" y="36397"/>
                    </a:cubicBezTo>
                    <a:cubicBezTo>
                      <a:pt x="38536" y="36635"/>
                      <a:pt x="38536" y="36892"/>
                      <a:pt x="38536" y="37130"/>
                    </a:cubicBezTo>
                    <a:lnTo>
                      <a:pt x="38437" y="37130"/>
                    </a:lnTo>
                    <a:lnTo>
                      <a:pt x="38437" y="37209"/>
                    </a:lnTo>
                    <a:lnTo>
                      <a:pt x="38437" y="37387"/>
                    </a:lnTo>
                    <a:cubicBezTo>
                      <a:pt x="38358" y="37546"/>
                      <a:pt x="38278" y="37783"/>
                      <a:pt x="38120" y="37882"/>
                    </a:cubicBezTo>
                    <a:cubicBezTo>
                      <a:pt x="38069" y="37905"/>
                      <a:pt x="38020" y="37915"/>
                      <a:pt x="37972" y="37915"/>
                    </a:cubicBezTo>
                    <a:cubicBezTo>
                      <a:pt x="37851" y="37915"/>
                      <a:pt x="37738" y="37854"/>
                      <a:pt x="37625" y="37783"/>
                    </a:cubicBezTo>
                    <a:cubicBezTo>
                      <a:pt x="37443" y="37727"/>
                      <a:pt x="37271" y="37671"/>
                      <a:pt x="37067" y="37671"/>
                    </a:cubicBezTo>
                    <a:cubicBezTo>
                      <a:pt x="36982" y="37671"/>
                      <a:pt x="36892" y="37681"/>
                      <a:pt x="36793" y="37704"/>
                    </a:cubicBezTo>
                    <a:cubicBezTo>
                      <a:pt x="35962" y="37882"/>
                      <a:pt x="35882" y="38872"/>
                      <a:pt x="35229" y="39268"/>
                    </a:cubicBezTo>
                    <a:cubicBezTo>
                      <a:pt x="35094" y="39348"/>
                      <a:pt x="34953" y="39381"/>
                      <a:pt x="34812" y="39381"/>
                    </a:cubicBezTo>
                    <a:cubicBezTo>
                      <a:pt x="34353" y="39381"/>
                      <a:pt x="33888" y="39031"/>
                      <a:pt x="33585" y="38773"/>
                    </a:cubicBezTo>
                    <a:cubicBezTo>
                      <a:pt x="33585" y="38694"/>
                      <a:pt x="33664" y="38694"/>
                      <a:pt x="33664" y="38615"/>
                    </a:cubicBezTo>
                    <a:cubicBezTo>
                      <a:pt x="34080" y="37783"/>
                      <a:pt x="33486" y="37130"/>
                      <a:pt x="32991" y="36635"/>
                    </a:cubicBezTo>
                    <a:cubicBezTo>
                      <a:pt x="32417" y="36140"/>
                      <a:pt x="32001" y="35565"/>
                      <a:pt x="31684" y="34912"/>
                    </a:cubicBezTo>
                    <a:lnTo>
                      <a:pt x="31684" y="34575"/>
                    </a:lnTo>
                    <a:cubicBezTo>
                      <a:pt x="31684" y="34417"/>
                      <a:pt x="31605" y="34239"/>
                      <a:pt x="31605" y="34159"/>
                    </a:cubicBezTo>
                    <a:cubicBezTo>
                      <a:pt x="31605" y="33922"/>
                      <a:pt x="31684" y="33585"/>
                      <a:pt x="31684" y="33328"/>
                    </a:cubicBezTo>
                    <a:cubicBezTo>
                      <a:pt x="31843" y="32436"/>
                      <a:pt x="32259" y="31526"/>
                      <a:pt x="32674" y="30615"/>
                    </a:cubicBezTo>
                    <a:cubicBezTo>
                      <a:pt x="32833" y="30199"/>
                      <a:pt x="33090" y="29783"/>
                      <a:pt x="33169" y="29288"/>
                    </a:cubicBezTo>
                    <a:cubicBezTo>
                      <a:pt x="33248" y="29209"/>
                      <a:pt x="33249" y="29131"/>
                      <a:pt x="33249" y="29052"/>
                    </a:cubicBezTo>
                    <a:lnTo>
                      <a:pt x="33249" y="29052"/>
                    </a:lnTo>
                    <a:cubicBezTo>
                      <a:pt x="33249" y="29210"/>
                      <a:pt x="33248" y="29368"/>
                      <a:pt x="33169" y="29545"/>
                    </a:cubicBezTo>
                    <a:cubicBezTo>
                      <a:pt x="32754" y="31446"/>
                      <a:pt x="31605" y="33427"/>
                      <a:pt x="32100" y="35407"/>
                    </a:cubicBezTo>
                    <a:cubicBezTo>
                      <a:pt x="32100" y="35433"/>
                      <a:pt x="32109" y="35442"/>
                      <a:pt x="32121" y="35442"/>
                    </a:cubicBezTo>
                    <a:cubicBezTo>
                      <a:pt x="32144" y="35442"/>
                      <a:pt x="32179" y="35407"/>
                      <a:pt x="32179" y="35407"/>
                    </a:cubicBezTo>
                    <a:cubicBezTo>
                      <a:pt x="32001" y="34813"/>
                      <a:pt x="32001" y="34239"/>
                      <a:pt x="32100" y="33664"/>
                    </a:cubicBezTo>
                    <a:cubicBezTo>
                      <a:pt x="32259" y="32674"/>
                      <a:pt x="32595" y="31684"/>
                      <a:pt x="32912" y="30694"/>
                    </a:cubicBezTo>
                    <a:cubicBezTo>
                      <a:pt x="33169" y="29961"/>
                      <a:pt x="33328" y="29209"/>
                      <a:pt x="33407" y="28476"/>
                    </a:cubicBezTo>
                    <a:lnTo>
                      <a:pt x="33407" y="28476"/>
                    </a:lnTo>
                    <a:cubicBezTo>
                      <a:pt x="33407" y="28793"/>
                      <a:pt x="33407" y="29209"/>
                      <a:pt x="33328" y="29625"/>
                    </a:cubicBezTo>
                    <a:cubicBezTo>
                      <a:pt x="33169" y="30773"/>
                      <a:pt x="32674" y="31842"/>
                      <a:pt x="32496" y="32932"/>
                    </a:cubicBezTo>
                    <a:cubicBezTo>
                      <a:pt x="32338" y="33506"/>
                      <a:pt x="32338" y="34001"/>
                      <a:pt x="32338" y="34575"/>
                    </a:cubicBezTo>
                    <a:cubicBezTo>
                      <a:pt x="32338" y="34813"/>
                      <a:pt x="32417" y="35070"/>
                      <a:pt x="32496" y="35308"/>
                    </a:cubicBezTo>
                    <a:cubicBezTo>
                      <a:pt x="32496" y="35565"/>
                      <a:pt x="32595" y="35803"/>
                      <a:pt x="32754" y="35981"/>
                    </a:cubicBezTo>
                    <a:lnTo>
                      <a:pt x="32833" y="35981"/>
                    </a:lnTo>
                    <a:cubicBezTo>
                      <a:pt x="32754" y="35803"/>
                      <a:pt x="32674" y="35724"/>
                      <a:pt x="32674" y="35565"/>
                    </a:cubicBezTo>
                    <a:cubicBezTo>
                      <a:pt x="32595" y="35407"/>
                      <a:pt x="32496" y="35229"/>
                      <a:pt x="32496" y="35070"/>
                    </a:cubicBezTo>
                    <a:cubicBezTo>
                      <a:pt x="32417" y="34813"/>
                      <a:pt x="32417" y="34496"/>
                      <a:pt x="32417" y="34159"/>
                    </a:cubicBezTo>
                    <a:cubicBezTo>
                      <a:pt x="32417" y="32516"/>
                      <a:pt x="33328" y="30852"/>
                      <a:pt x="33407" y="29129"/>
                    </a:cubicBezTo>
                    <a:cubicBezTo>
                      <a:pt x="33407" y="29288"/>
                      <a:pt x="33486" y="29367"/>
                      <a:pt x="33486" y="29466"/>
                    </a:cubicBezTo>
                    <a:cubicBezTo>
                      <a:pt x="33407" y="30040"/>
                      <a:pt x="33407" y="30535"/>
                      <a:pt x="33249" y="31031"/>
                    </a:cubicBezTo>
                    <a:cubicBezTo>
                      <a:pt x="33169" y="31526"/>
                      <a:pt x="33090" y="32021"/>
                      <a:pt x="32912" y="32516"/>
                    </a:cubicBezTo>
                    <a:cubicBezTo>
                      <a:pt x="32754" y="33427"/>
                      <a:pt x="32595" y="34318"/>
                      <a:pt x="32912" y="35229"/>
                    </a:cubicBezTo>
                    <a:cubicBezTo>
                      <a:pt x="32912" y="35255"/>
                      <a:pt x="32921" y="35264"/>
                      <a:pt x="32933" y="35264"/>
                    </a:cubicBezTo>
                    <a:cubicBezTo>
                      <a:pt x="32956" y="35264"/>
                      <a:pt x="32991" y="35229"/>
                      <a:pt x="32991" y="35229"/>
                    </a:cubicBezTo>
                    <a:cubicBezTo>
                      <a:pt x="32754" y="34734"/>
                      <a:pt x="32754" y="34159"/>
                      <a:pt x="32833" y="33585"/>
                    </a:cubicBezTo>
                    <a:cubicBezTo>
                      <a:pt x="32912" y="32595"/>
                      <a:pt x="33249" y="31684"/>
                      <a:pt x="33407" y="30694"/>
                    </a:cubicBezTo>
                    <a:cubicBezTo>
                      <a:pt x="33585" y="29783"/>
                      <a:pt x="33486" y="28872"/>
                      <a:pt x="33407" y="27981"/>
                    </a:cubicBezTo>
                    <a:lnTo>
                      <a:pt x="33407" y="27981"/>
                    </a:lnTo>
                    <a:cubicBezTo>
                      <a:pt x="33585" y="28555"/>
                      <a:pt x="33664" y="29209"/>
                      <a:pt x="33585" y="29862"/>
                    </a:cubicBezTo>
                    <a:cubicBezTo>
                      <a:pt x="33585" y="31110"/>
                      <a:pt x="33249" y="32337"/>
                      <a:pt x="33249" y="33585"/>
                    </a:cubicBezTo>
                    <a:cubicBezTo>
                      <a:pt x="33169" y="34734"/>
                      <a:pt x="33407" y="35981"/>
                      <a:pt x="34239" y="36892"/>
                    </a:cubicBezTo>
                    <a:cubicBezTo>
                      <a:pt x="34318" y="36892"/>
                      <a:pt x="34397" y="36793"/>
                      <a:pt x="34318" y="36793"/>
                    </a:cubicBezTo>
                    <a:cubicBezTo>
                      <a:pt x="33823" y="36298"/>
                      <a:pt x="33486" y="35644"/>
                      <a:pt x="33407" y="34991"/>
                    </a:cubicBezTo>
                    <a:cubicBezTo>
                      <a:pt x="32912" y="32674"/>
                      <a:pt x="34160" y="30199"/>
                      <a:pt x="33486" y="27882"/>
                    </a:cubicBezTo>
                    <a:lnTo>
                      <a:pt x="33486" y="27882"/>
                    </a:lnTo>
                    <a:cubicBezTo>
                      <a:pt x="33585" y="28139"/>
                      <a:pt x="33664" y="28476"/>
                      <a:pt x="33744" y="28714"/>
                    </a:cubicBezTo>
                    <a:cubicBezTo>
                      <a:pt x="33744" y="29129"/>
                      <a:pt x="33823" y="29466"/>
                      <a:pt x="33823" y="29783"/>
                    </a:cubicBezTo>
                    <a:cubicBezTo>
                      <a:pt x="33823" y="31110"/>
                      <a:pt x="33744" y="32337"/>
                      <a:pt x="34080" y="33585"/>
                    </a:cubicBezTo>
                    <a:cubicBezTo>
                      <a:pt x="34160" y="34239"/>
                      <a:pt x="34476" y="34813"/>
                      <a:pt x="34892" y="35407"/>
                    </a:cubicBezTo>
                    <a:cubicBezTo>
                      <a:pt x="35387" y="36060"/>
                      <a:pt x="35962" y="36635"/>
                      <a:pt x="36635" y="37130"/>
                    </a:cubicBezTo>
                    <a:cubicBezTo>
                      <a:pt x="36714" y="37130"/>
                      <a:pt x="36714" y="37050"/>
                      <a:pt x="36714" y="37050"/>
                    </a:cubicBezTo>
                    <a:cubicBezTo>
                      <a:pt x="35962" y="36397"/>
                      <a:pt x="35229" y="35902"/>
                      <a:pt x="34734" y="35070"/>
                    </a:cubicBezTo>
                    <a:cubicBezTo>
                      <a:pt x="33981" y="34001"/>
                      <a:pt x="33902" y="32674"/>
                      <a:pt x="33902" y="31347"/>
                    </a:cubicBezTo>
                    <a:lnTo>
                      <a:pt x="33902" y="29545"/>
                    </a:lnTo>
                    <a:cubicBezTo>
                      <a:pt x="33823" y="28971"/>
                      <a:pt x="33823" y="28298"/>
                      <a:pt x="33585" y="27803"/>
                    </a:cubicBezTo>
                    <a:cubicBezTo>
                      <a:pt x="33585" y="27803"/>
                      <a:pt x="33585" y="27723"/>
                      <a:pt x="33664" y="27723"/>
                    </a:cubicBezTo>
                    <a:lnTo>
                      <a:pt x="33744" y="27644"/>
                    </a:lnTo>
                    <a:close/>
                    <a:moveTo>
                      <a:pt x="40516" y="35803"/>
                    </a:moveTo>
                    <a:cubicBezTo>
                      <a:pt x="40595" y="35803"/>
                      <a:pt x="40595" y="35803"/>
                      <a:pt x="40675" y="35902"/>
                    </a:cubicBezTo>
                    <a:cubicBezTo>
                      <a:pt x="40754" y="35981"/>
                      <a:pt x="40754" y="35981"/>
                      <a:pt x="40833" y="35981"/>
                    </a:cubicBezTo>
                    <a:lnTo>
                      <a:pt x="40754" y="35981"/>
                    </a:lnTo>
                    <a:lnTo>
                      <a:pt x="40754" y="36060"/>
                    </a:lnTo>
                    <a:cubicBezTo>
                      <a:pt x="40833" y="36060"/>
                      <a:pt x="40912" y="36219"/>
                      <a:pt x="40912" y="36298"/>
                    </a:cubicBezTo>
                    <a:lnTo>
                      <a:pt x="40912" y="36555"/>
                    </a:lnTo>
                    <a:cubicBezTo>
                      <a:pt x="40912" y="36793"/>
                      <a:pt x="41011" y="36971"/>
                      <a:pt x="41011" y="37130"/>
                    </a:cubicBezTo>
                    <a:cubicBezTo>
                      <a:pt x="41011" y="37169"/>
                      <a:pt x="41031" y="37189"/>
                      <a:pt x="41051" y="37189"/>
                    </a:cubicBezTo>
                    <a:cubicBezTo>
                      <a:pt x="41071" y="37189"/>
                      <a:pt x="41090" y="37169"/>
                      <a:pt x="41090" y="37130"/>
                    </a:cubicBezTo>
                    <a:cubicBezTo>
                      <a:pt x="41011" y="36971"/>
                      <a:pt x="41011" y="36714"/>
                      <a:pt x="41011" y="36476"/>
                    </a:cubicBezTo>
                    <a:cubicBezTo>
                      <a:pt x="40912" y="36397"/>
                      <a:pt x="40912" y="36219"/>
                      <a:pt x="40912" y="36140"/>
                    </a:cubicBezTo>
                    <a:lnTo>
                      <a:pt x="40912" y="36060"/>
                    </a:lnTo>
                    <a:cubicBezTo>
                      <a:pt x="41011" y="36140"/>
                      <a:pt x="41170" y="36298"/>
                      <a:pt x="41249" y="36397"/>
                    </a:cubicBezTo>
                    <a:cubicBezTo>
                      <a:pt x="41506" y="36971"/>
                      <a:pt x="41506" y="37625"/>
                      <a:pt x="41328" y="38278"/>
                    </a:cubicBezTo>
                    <a:lnTo>
                      <a:pt x="41407" y="38278"/>
                    </a:lnTo>
                    <a:cubicBezTo>
                      <a:pt x="41506" y="37704"/>
                      <a:pt x="41585" y="36971"/>
                      <a:pt x="41328" y="36476"/>
                    </a:cubicBezTo>
                    <a:cubicBezTo>
                      <a:pt x="41407" y="36476"/>
                      <a:pt x="41506" y="36555"/>
                      <a:pt x="41585" y="36555"/>
                    </a:cubicBezTo>
                    <a:lnTo>
                      <a:pt x="41585" y="36635"/>
                    </a:lnTo>
                    <a:lnTo>
                      <a:pt x="41585" y="36714"/>
                    </a:lnTo>
                    <a:cubicBezTo>
                      <a:pt x="41665" y="36892"/>
                      <a:pt x="41665" y="37050"/>
                      <a:pt x="41665" y="37130"/>
                    </a:cubicBezTo>
                    <a:cubicBezTo>
                      <a:pt x="41744" y="37466"/>
                      <a:pt x="41665" y="37783"/>
                      <a:pt x="41665" y="38041"/>
                    </a:cubicBezTo>
                    <a:cubicBezTo>
                      <a:pt x="41585" y="38377"/>
                      <a:pt x="41506" y="38615"/>
                      <a:pt x="41506" y="38872"/>
                    </a:cubicBezTo>
                    <a:cubicBezTo>
                      <a:pt x="41585" y="39110"/>
                      <a:pt x="41585" y="39268"/>
                      <a:pt x="41744" y="39526"/>
                    </a:cubicBezTo>
                    <a:cubicBezTo>
                      <a:pt x="41249" y="39268"/>
                      <a:pt x="40754" y="39031"/>
                      <a:pt x="40338" y="38773"/>
                    </a:cubicBezTo>
                    <a:lnTo>
                      <a:pt x="40338" y="38694"/>
                    </a:lnTo>
                    <a:lnTo>
                      <a:pt x="40338" y="38456"/>
                    </a:lnTo>
                    <a:cubicBezTo>
                      <a:pt x="40338" y="38199"/>
                      <a:pt x="40338" y="38041"/>
                      <a:pt x="40417" y="37882"/>
                    </a:cubicBezTo>
                    <a:cubicBezTo>
                      <a:pt x="40417" y="37625"/>
                      <a:pt x="40516" y="37288"/>
                      <a:pt x="40595" y="36971"/>
                    </a:cubicBezTo>
                    <a:cubicBezTo>
                      <a:pt x="40675" y="36635"/>
                      <a:pt x="40754" y="36140"/>
                      <a:pt x="40516" y="35803"/>
                    </a:cubicBezTo>
                    <a:close/>
                    <a:moveTo>
                      <a:pt x="35070" y="39447"/>
                    </a:moveTo>
                    <a:cubicBezTo>
                      <a:pt x="35070" y="39526"/>
                      <a:pt x="34971" y="39526"/>
                      <a:pt x="34971" y="39605"/>
                    </a:cubicBezTo>
                    <a:lnTo>
                      <a:pt x="34971" y="39526"/>
                    </a:lnTo>
                    <a:cubicBezTo>
                      <a:pt x="35070" y="39526"/>
                      <a:pt x="35070" y="39448"/>
                      <a:pt x="35070" y="39447"/>
                    </a:cubicBezTo>
                    <a:close/>
                    <a:moveTo>
                      <a:pt x="46041" y="39526"/>
                    </a:moveTo>
                    <a:lnTo>
                      <a:pt x="46041" y="39605"/>
                    </a:lnTo>
                    <a:lnTo>
                      <a:pt x="46120" y="39605"/>
                    </a:lnTo>
                    <a:cubicBezTo>
                      <a:pt x="46120" y="39526"/>
                      <a:pt x="46041" y="39526"/>
                      <a:pt x="46041" y="39526"/>
                    </a:cubicBezTo>
                    <a:close/>
                    <a:moveTo>
                      <a:pt x="32674" y="28555"/>
                    </a:moveTo>
                    <a:lnTo>
                      <a:pt x="32674" y="28555"/>
                    </a:lnTo>
                    <a:cubicBezTo>
                      <a:pt x="32417" y="29050"/>
                      <a:pt x="32100" y="29466"/>
                      <a:pt x="31843" y="29961"/>
                    </a:cubicBezTo>
                    <a:cubicBezTo>
                      <a:pt x="31268" y="31110"/>
                      <a:pt x="30853" y="32436"/>
                      <a:pt x="30853" y="33664"/>
                    </a:cubicBezTo>
                    <a:cubicBezTo>
                      <a:pt x="30932" y="35070"/>
                      <a:pt x="31348" y="36397"/>
                      <a:pt x="32179" y="37466"/>
                    </a:cubicBezTo>
                    <a:cubicBezTo>
                      <a:pt x="32206" y="37493"/>
                      <a:pt x="32223" y="37502"/>
                      <a:pt x="32235" y="37502"/>
                    </a:cubicBezTo>
                    <a:cubicBezTo>
                      <a:pt x="32259" y="37502"/>
                      <a:pt x="32259" y="37466"/>
                      <a:pt x="32259" y="37466"/>
                    </a:cubicBezTo>
                    <a:cubicBezTo>
                      <a:pt x="31763" y="36892"/>
                      <a:pt x="31427" y="36140"/>
                      <a:pt x="31189" y="35407"/>
                    </a:cubicBezTo>
                    <a:cubicBezTo>
                      <a:pt x="30853" y="34159"/>
                      <a:pt x="30853" y="32753"/>
                      <a:pt x="31268" y="31526"/>
                    </a:cubicBezTo>
                    <a:cubicBezTo>
                      <a:pt x="31268" y="31347"/>
                      <a:pt x="31348" y="31189"/>
                      <a:pt x="31427" y="31031"/>
                    </a:cubicBezTo>
                    <a:lnTo>
                      <a:pt x="31427" y="31031"/>
                    </a:lnTo>
                    <a:cubicBezTo>
                      <a:pt x="31268" y="31446"/>
                      <a:pt x="31189" y="31842"/>
                      <a:pt x="31110" y="32258"/>
                    </a:cubicBezTo>
                    <a:cubicBezTo>
                      <a:pt x="31011" y="33011"/>
                      <a:pt x="31110" y="33743"/>
                      <a:pt x="31348" y="34496"/>
                    </a:cubicBezTo>
                    <a:cubicBezTo>
                      <a:pt x="31605" y="35229"/>
                      <a:pt x="32100" y="35902"/>
                      <a:pt x="32595" y="36476"/>
                    </a:cubicBezTo>
                    <a:cubicBezTo>
                      <a:pt x="33090" y="37050"/>
                      <a:pt x="33902" y="37704"/>
                      <a:pt x="33585" y="38536"/>
                    </a:cubicBezTo>
                    <a:cubicBezTo>
                      <a:pt x="33486" y="38615"/>
                      <a:pt x="33328" y="38773"/>
                      <a:pt x="33169" y="38872"/>
                    </a:cubicBezTo>
                    <a:cubicBezTo>
                      <a:pt x="33110" y="38899"/>
                      <a:pt x="33053" y="38908"/>
                      <a:pt x="32997" y="38908"/>
                    </a:cubicBezTo>
                    <a:cubicBezTo>
                      <a:pt x="32886" y="38908"/>
                      <a:pt x="32780" y="38872"/>
                      <a:pt x="32674" y="38872"/>
                    </a:cubicBezTo>
                    <a:cubicBezTo>
                      <a:pt x="32417" y="38872"/>
                      <a:pt x="32100" y="38872"/>
                      <a:pt x="31922" y="39031"/>
                    </a:cubicBezTo>
                    <a:cubicBezTo>
                      <a:pt x="31763" y="39189"/>
                      <a:pt x="31763" y="39367"/>
                      <a:pt x="31605" y="39526"/>
                    </a:cubicBezTo>
                    <a:cubicBezTo>
                      <a:pt x="31427" y="39684"/>
                      <a:pt x="31268" y="39684"/>
                      <a:pt x="31110" y="39684"/>
                    </a:cubicBezTo>
                    <a:cubicBezTo>
                      <a:pt x="30694" y="39684"/>
                      <a:pt x="30437" y="39447"/>
                      <a:pt x="30021" y="39367"/>
                    </a:cubicBezTo>
                    <a:cubicBezTo>
                      <a:pt x="29915" y="39367"/>
                      <a:pt x="29810" y="39323"/>
                      <a:pt x="29698" y="39323"/>
                    </a:cubicBezTo>
                    <a:cubicBezTo>
                      <a:pt x="29642" y="39323"/>
                      <a:pt x="29585" y="39334"/>
                      <a:pt x="29526" y="39367"/>
                    </a:cubicBezTo>
                    <a:cubicBezTo>
                      <a:pt x="29367" y="39367"/>
                      <a:pt x="29209" y="39447"/>
                      <a:pt x="29031" y="39526"/>
                    </a:cubicBezTo>
                    <a:cubicBezTo>
                      <a:pt x="28989" y="39536"/>
                      <a:pt x="28947" y="39541"/>
                      <a:pt x="28906" y="39541"/>
                    </a:cubicBezTo>
                    <a:cubicBezTo>
                      <a:pt x="28629" y="39541"/>
                      <a:pt x="28356" y="39323"/>
                      <a:pt x="28219" y="39031"/>
                    </a:cubicBezTo>
                    <a:cubicBezTo>
                      <a:pt x="28219" y="38773"/>
                      <a:pt x="28140" y="38615"/>
                      <a:pt x="28140" y="38377"/>
                    </a:cubicBezTo>
                    <a:cubicBezTo>
                      <a:pt x="28140" y="38199"/>
                      <a:pt x="28140" y="38041"/>
                      <a:pt x="28041" y="37882"/>
                    </a:cubicBezTo>
                    <a:cubicBezTo>
                      <a:pt x="27882" y="37704"/>
                      <a:pt x="27724" y="37625"/>
                      <a:pt x="27546" y="37546"/>
                    </a:cubicBezTo>
                    <a:cubicBezTo>
                      <a:pt x="27466" y="37466"/>
                      <a:pt x="27308" y="37387"/>
                      <a:pt x="27229" y="37209"/>
                    </a:cubicBezTo>
                    <a:cubicBezTo>
                      <a:pt x="26892" y="36793"/>
                      <a:pt x="26813" y="36060"/>
                      <a:pt x="27050" y="35486"/>
                    </a:cubicBezTo>
                    <a:lnTo>
                      <a:pt x="27387" y="35486"/>
                    </a:lnTo>
                    <a:cubicBezTo>
                      <a:pt x="27546" y="35486"/>
                      <a:pt x="27645" y="35407"/>
                      <a:pt x="27724" y="35308"/>
                    </a:cubicBezTo>
                    <a:lnTo>
                      <a:pt x="27724" y="35407"/>
                    </a:lnTo>
                    <a:cubicBezTo>
                      <a:pt x="27803" y="35407"/>
                      <a:pt x="27803" y="35308"/>
                      <a:pt x="27803" y="35308"/>
                    </a:cubicBezTo>
                    <a:cubicBezTo>
                      <a:pt x="27882" y="35229"/>
                      <a:pt x="27961" y="35149"/>
                      <a:pt x="27961" y="35070"/>
                    </a:cubicBezTo>
                    <a:cubicBezTo>
                      <a:pt x="28041" y="35070"/>
                      <a:pt x="28041" y="34991"/>
                      <a:pt x="28140" y="34912"/>
                    </a:cubicBezTo>
                    <a:lnTo>
                      <a:pt x="28140" y="34912"/>
                    </a:lnTo>
                    <a:cubicBezTo>
                      <a:pt x="28140" y="34912"/>
                      <a:pt x="28140" y="34991"/>
                      <a:pt x="28041" y="35070"/>
                    </a:cubicBezTo>
                    <a:cubicBezTo>
                      <a:pt x="28041" y="35149"/>
                      <a:pt x="27961" y="35308"/>
                      <a:pt x="27961" y="35486"/>
                    </a:cubicBezTo>
                    <a:lnTo>
                      <a:pt x="27961" y="35724"/>
                    </a:lnTo>
                    <a:cubicBezTo>
                      <a:pt x="27961" y="35644"/>
                      <a:pt x="28041" y="35565"/>
                      <a:pt x="28041" y="35486"/>
                    </a:cubicBezTo>
                    <a:cubicBezTo>
                      <a:pt x="28041" y="35308"/>
                      <a:pt x="28041" y="35149"/>
                      <a:pt x="28140" y="34991"/>
                    </a:cubicBezTo>
                    <a:cubicBezTo>
                      <a:pt x="28219" y="34912"/>
                      <a:pt x="28219" y="34734"/>
                      <a:pt x="28298" y="34654"/>
                    </a:cubicBezTo>
                    <a:cubicBezTo>
                      <a:pt x="28377" y="34496"/>
                      <a:pt x="28377" y="34417"/>
                      <a:pt x="28456" y="34318"/>
                    </a:cubicBezTo>
                    <a:cubicBezTo>
                      <a:pt x="28635" y="34159"/>
                      <a:pt x="28714" y="34080"/>
                      <a:pt x="28793" y="33922"/>
                    </a:cubicBezTo>
                    <a:lnTo>
                      <a:pt x="28793" y="33922"/>
                    </a:lnTo>
                    <a:cubicBezTo>
                      <a:pt x="28793" y="34001"/>
                      <a:pt x="28714" y="34080"/>
                      <a:pt x="28714" y="34159"/>
                    </a:cubicBezTo>
                    <a:cubicBezTo>
                      <a:pt x="28635" y="34318"/>
                      <a:pt x="28536" y="34575"/>
                      <a:pt x="28456" y="34813"/>
                    </a:cubicBezTo>
                    <a:cubicBezTo>
                      <a:pt x="28377" y="35229"/>
                      <a:pt x="28298" y="35724"/>
                      <a:pt x="28298" y="36219"/>
                    </a:cubicBezTo>
                    <a:cubicBezTo>
                      <a:pt x="28377" y="35724"/>
                      <a:pt x="28456" y="35308"/>
                      <a:pt x="28536" y="34813"/>
                    </a:cubicBezTo>
                    <a:cubicBezTo>
                      <a:pt x="28635" y="34575"/>
                      <a:pt x="28714" y="34417"/>
                      <a:pt x="28793" y="34159"/>
                    </a:cubicBezTo>
                    <a:cubicBezTo>
                      <a:pt x="28793" y="34001"/>
                      <a:pt x="28872" y="33922"/>
                      <a:pt x="28951" y="33743"/>
                    </a:cubicBezTo>
                    <a:cubicBezTo>
                      <a:pt x="29031" y="33664"/>
                      <a:pt x="29031" y="33585"/>
                      <a:pt x="29130" y="33506"/>
                    </a:cubicBezTo>
                    <a:cubicBezTo>
                      <a:pt x="29209" y="33427"/>
                      <a:pt x="29288" y="33328"/>
                      <a:pt x="29367" y="33248"/>
                    </a:cubicBezTo>
                    <a:lnTo>
                      <a:pt x="29367" y="33248"/>
                    </a:lnTo>
                    <a:cubicBezTo>
                      <a:pt x="28872" y="34318"/>
                      <a:pt x="28635" y="35407"/>
                      <a:pt x="28635" y="36555"/>
                    </a:cubicBezTo>
                    <a:cubicBezTo>
                      <a:pt x="28714" y="35407"/>
                      <a:pt x="28951" y="34159"/>
                      <a:pt x="29526" y="33090"/>
                    </a:cubicBezTo>
                    <a:cubicBezTo>
                      <a:pt x="29704" y="32932"/>
                      <a:pt x="29783" y="32753"/>
                      <a:pt x="29942" y="32595"/>
                    </a:cubicBezTo>
                    <a:lnTo>
                      <a:pt x="29942" y="32595"/>
                    </a:lnTo>
                    <a:cubicBezTo>
                      <a:pt x="29130" y="34318"/>
                      <a:pt x="28635" y="36219"/>
                      <a:pt x="29031" y="38199"/>
                    </a:cubicBezTo>
                    <a:cubicBezTo>
                      <a:pt x="28951" y="37466"/>
                      <a:pt x="28951" y="36714"/>
                      <a:pt x="28951" y="36060"/>
                    </a:cubicBezTo>
                    <a:cubicBezTo>
                      <a:pt x="29130" y="34734"/>
                      <a:pt x="29526" y="33506"/>
                      <a:pt x="30120" y="32337"/>
                    </a:cubicBezTo>
                    <a:cubicBezTo>
                      <a:pt x="30278" y="32100"/>
                      <a:pt x="30437" y="31842"/>
                      <a:pt x="30615" y="31605"/>
                    </a:cubicBezTo>
                    <a:lnTo>
                      <a:pt x="30615" y="31605"/>
                    </a:lnTo>
                    <a:cubicBezTo>
                      <a:pt x="29625" y="33506"/>
                      <a:pt x="29288" y="35724"/>
                      <a:pt x="29704" y="37882"/>
                    </a:cubicBezTo>
                    <a:lnTo>
                      <a:pt x="29783" y="37882"/>
                    </a:lnTo>
                    <a:cubicBezTo>
                      <a:pt x="29625" y="37209"/>
                      <a:pt x="29526" y="36555"/>
                      <a:pt x="29625" y="35803"/>
                    </a:cubicBezTo>
                    <a:cubicBezTo>
                      <a:pt x="29625" y="34159"/>
                      <a:pt x="30120" y="32436"/>
                      <a:pt x="31011" y="30951"/>
                    </a:cubicBezTo>
                    <a:cubicBezTo>
                      <a:pt x="31095" y="30799"/>
                      <a:pt x="31166" y="30719"/>
                      <a:pt x="31233" y="30601"/>
                    </a:cubicBezTo>
                    <a:lnTo>
                      <a:pt x="31233" y="30601"/>
                    </a:lnTo>
                    <a:cubicBezTo>
                      <a:pt x="30188" y="32566"/>
                      <a:pt x="29709" y="34836"/>
                      <a:pt x="30199" y="36971"/>
                    </a:cubicBezTo>
                    <a:lnTo>
                      <a:pt x="30278" y="36971"/>
                    </a:lnTo>
                    <a:cubicBezTo>
                      <a:pt x="30120" y="36298"/>
                      <a:pt x="30120" y="35724"/>
                      <a:pt x="30120" y="35149"/>
                    </a:cubicBezTo>
                    <a:cubicBezTo>
                      <a:pt x="30120" y="33357"/>
                      <a:pt x="30655" y="31629"/>
                      <a:pt x="31550" y="30099"/>
                    </a:cubicBezTo>
                    <a:lnTo>
                      <a:pt x="31550" y="30099"/>
                    </a:lnTo>
                    <a:cubicBezTo>
                      <a:pt x="31429" y="30239"/>
                      <a:pt x="31327" y="30404"/>
                      <a:pt x="31268" y="30535"/>
                    </a:cubicBezTo>
                    <a:cubicBezTo>
                      <a:pt x="31268" y="30456"/>
                      <a:pt x="31348" y="30357"/>
                      <a:pt x="31348" y="30357"/>
                    </a:cubicBezTo>
                    <a:cubicBezTo>
                      <a:pt x="31414" y="30224"/>
                      <a:pt x="31480" y="30092"/>
                      <a:pt x="31605" y="30006"/>
                    </a:cubicBezTo>
                    <a:lnTo>
                      <a:pt x="31605" y="30006"/>
                    </a:lnTo>
                    <a:cubicBezTo>
                      <a:pt x="31587" y="30037"/>
                      <a:pt x="31568" y="30068"/>
                      <a:pt x="31550" y="30099"/>
                    </a:cubicBezTo>
                    <a:lnTo>
                      <a:pt x="31550" y="30099"/>
                    </a:lnTo>
                    <a:cubicBezTo>
                      <a:pt x="31592" y="30050"/>
                      <a:pt x="31636" y="30004"/>
                      <a:pt x="31682" y="29963"/>
                    </a:cubicBezTo>
                    <a:lnTo>
                      <a:pt x="31682" y="29963"/>
                    </a:lnTo>
                    <a:cubicBezTo>
                      <a:pt x="30492" y="32178"/>
                      <a:pt x="30338" y="34798"/>
                      <a:pt x="31268" y="37050"/>
                    </a:cubicBezTo>
                    <a:lnTo>
                      <a:pt x="31348" y="37050"/>
                    </a:lnTo>
                    <a:cubicBezTo>
                      <a:pt x="31110" y="36397"/>
                      <a:pt x="30853" y="35644"/>
                      <a:pt x="30773" y="34912"/>
                    </a:cubicBezTo>
                    <a:cubicBezTo>
                      <a:pt x="30615" y="33664"/>
                      <a:pt x="30773" y="32337"/>
                      <a:pt x="31189" y="31110"/>
                    </a:cubicBezTo>
                    <a:cubicBezTo>
                      <a:pt x="31427" y="30535"/>
                      <a:pt x="31763" y="29961"/>
                      <a:pt x="32100" y="29367"/>
                    </a:cubicBezTo>
                    <a:cubicBezTo>
                      <a:pt x="32259" y="29129"/>
                      <a:pt x="32496" y="28793"/>
                      <a:pt x="32674" y="28555"/>
                    </a:cubicBezTo>
                    <a:close/>
                    <a:moveTo>
                      <a:pt x="41665" y="36635"/>
                    </a:moveTo>
                    <a:cubicBezTo>
                      <a:pt x="41744" y="36714"/>
                      <a:pt x="41902" y="36793"/>
                      <a:pt x="42001" y="36892"/>
                    </a:cubicBezTo>
                    <a:cubicBezTo>
                      <a:pt x="42160" y="37130"/>
                      <a:pt x="42239" y="37387"/>
                      <a:pt x="42318" y="37704"/>
                    </a:cubicBezTo>
                    <a:lnTo>
                      <a:pt x="42318" y="38120"/>
                    </a:lnTo>
                    <a:cubicBezTo>
                      <a:pt x="42318" y="38278"/>
                      <a:pt x="42318" y="38456"/>
                      <a:pt x="42397" y="38536"/>
                    </a:cubicBezTo>
                    <a:lnTo>
                      <a:pt x="42496" y="38536"/>
                    </a:lnTo>
                    <a:cubicBezTo>
                      <a:pt x="42496" y="38456"/>
                      <a:pt x="42397" y="38377"/>
                      <a:pt x="42397" y="38278"/>
                    </a:cubicBezTo>
                    <a:lnTo>
                      <a:pt x="42397" y="38041"/>
                    </a:lnTo>
                    <a:cubicBezTo>
                      <a:pt x="42397" y="37882"/>
                      <a:pt x="42397" y="37783"/>
                      <a:pt x="42318" y="37625"/>
                    </a:cubicBezTo>
                    <a:cubicBezTo>
                      <a:pt x="42318" y="37387"/>
                      <a:pt x="42239" y="37130"/>
                      <a:pt x="42081" y="36971"/>
                    </a:cubicBezTo>
                    <a:lnTo>
                      <a:pt x="42081" y="36971"/>
                    </a:lnTo>
                    <a:cubicBezTo>
                      <a:pt x="42160" y="37050"/>
                      <a:pt x="42239" y="37050"/>
                      <a:pt x="42318" y="37130"/>
                    </a:cubicBezTo>
                    <a:cubicBezTo>
                      <a:pt x="42892" y="37882"/>
                      <a:pt x="42318" y="39189"/>
                      <a:pt x="42991" y="39942"/>
                    </a:cubicBezTo>
                    <a:cubicBezTo>
                      <a:pt x="42655" y="39862"/>
                      <a:pt x="42239" y="39684"/>
                      <a:pt x="41902" y="39605"/>
                    </a:cubicBezTo>
                    <a:cubicBezTo>
                      <a:pt x="41902" y="39526"/>
                      <a:pt x="41823" y="39526"/>
                      <a:pt x="41823" y="39526"/>
                    </a:cubicBezTo>
                    <a:cubicBezTo>
                      <a:pt x="41665" y="39268"/>
                      <a:pt x="41506" y="38952"/>
                      <a:pt x="41585" y="38615"/>
                    </a:cubicBezTo>
                    <a:cubicBezTo>
                      <a:pt x="41585" y="38278"/>
                      <a:pt x="41744" y="38041"/>
                      <a:pt x="41744" y="37704"/>
                    </a:cubicBezTo>
                    <a:cubicBezTo>
                      <a:pt x="41744" y="37466"/>
                      <a:pt x="41744" y="37130"/>
                      <a:pt x="41665" y="36793"/>
                    </a:cubicBezTo>
                    <a:lnTo>
                      <a:pt x="41665" y="36635"/>
                    </a:lnTo>
                    <a:close/>
                    <a:moveTo>
                      <a:pt x="46861" y="39323"/>
                    </a:moveTo>
                    <a:cubicBezTo>
                      <a:pt x="46978" y="39323"/>
                      <a:pt x="47110" y="39367"/>
                      <a:pt x="47269" y="39367"/>
                    </a:cubicBezTo>
                    <a:cubicBezTo>
                      <a:pt x="47511" y="39591"/>
                      <a:pt x="47806" y="39832"/>
                      <a:pt x="48120" y="39992"/>
                    </a:cubicBezTo>
                    <a:lnTo>
                      <a:pt x="48120" y="39992"/>
                    </a:lnTo>
                    <a:cubicBezTo>
                      <a:pt x="47976" y="39923"/>
                      <a:pt x="47814" y="39862"/>
                      <a:pt x="47605" y="39862"/>
                    </a:cubicBezTo>
                    <a:cubicBezTo>
                      <a:pt x="47269" y="39684"/>
                      <a:pt x="46952" y="39526"/>
                      <a:pt x="46615" y="39367"/>
                    </a:cubicBezTo>
                    <a:lnTo>
                      <a:pt x="46694" y="39367"/>
                    </a:lnTo>
                    <a:cubicBezTo>
                      <a:pt x="46747" y="39334"/>
                      <a:pt x="46802" y="39323"/>
                      <a:pt x="46861" y="39323"/>
                    </a:cubicBezTo>
                    <a:close/>
                    <a:moveTo>
                      <a:pt x="42397" y="37209"/>
                    </a:moveTo>
                    <a:cubicBezTo>
                      <a:pt x="42496" y="37209"/>
                      <a:pt x="42576" y="37288"/>
                      <a:pt x="42655" y="37387"/>
                    </a:cubicBezTo>
                    <a:cubicBezTo>
                      <a:pt x="42991" y="37704"/>
                      <a:pt x="42991" y="38278"/>
                      <a:pt x="43071" y="38773"/>
                    </a:cubicBezTo>
                    <a:cubicBezTo>
                      <a:pt x="43071" y="39268"/>
                      <a:pt x="43229" y="39684"/>
                      <a:pt x="43486" y="40021"/>
                    </a:cubicBezTo>
                    <a:cubicBezTo>
                      <a:pt x="43387" y="40021"/>
                      <a:pt x="43229" y="39942"/>
                      <a:pt x="43150" y="39942"/>
                    </a:cubicBezTo>
                    <a:cubicBezTo>
                      <a:pt x="42318" y="39268"/>
                      <a:pt x="42892" y="37961"/>
                      <a:pt x="42397" y="37209"/>
                    </a:cubicBezTo>
                    <a:close/>
                    <a:moveTo>
                      <a:pt x="42813" y="37466"/>
                    </a:moveTo>
                    <a:lnTo>
                      <a:pt x="42813" y="37466"/>
                    </a:lnTo>
                    <a:cubicBezTo>
                      <a:pt x="42892" y="37546"/>
                      <a:pt x="42991" y="37625"/>
                      <a:pt x="43150" y="37625"/>
                    </a:cubicBezTo>
                    <a:lnTo>
                      <a:pt x="43150" y="37704"/>
                    </a:lnTo>
                    <a:cubicBezTo>
                      <a:pt x="43566" y="38041"/>
                      <a:pt x="43724" y="38536"/>
                      <a:pt x="43803" y="39110"/>
                    </a:cubicBezTo>
                    <a:cubicBezTo>
                      <a:pt x="43883" y="39367"/>
                      <a:pt x="43883" y="39605"/>
                      <a:pt x="43982" y="39763"/>
                    </a:cubicBezTo>
                    <a:cubicBezTo>
                      <a:pt x="44061" y="39942"/>
                      <a:pt x="44061" y="40021"/>
                      <a:pt x="44140" y="40100"/>
                    </a:cubicBezTo>
                    <a:lnTo>
                      <a:pt x="43883" y="40100"/>
                    </a:lnTo>
                    <a:cubicBezTo>
                      <a:pt x="43724" y="39942"/>
                      <a:pt x="43566" y="39763"/>
                      <a:pt x="43486" y="39526"/>
                    </a:cubicBezTo>
                    <a:cubicBezTo>
                      <a:pt x="43387" y="39268"/>
                      <a:pt x="43387" y="39031"/>
                      <a:pt x="43308" y="38773"/>
                    </a:cubicBezTo>
                    <a:cubicBezTo>
                      <a:pt x="43308" y="38377"/>
                      <a:pt x="43229" y="37882"/>
                      <a:pt x="42892" y="37546"/>
                    </a:cubicBezTo>
                    <a:lnTo>
                      <a:pt x="42892" y="37546"/>
                    </a:lnTo>
                    <a:cubicBezTo>
                      <a:pt x="43229" y="37961"/>
                      <a:pt x="43229" y="38536"/>
                      <a:pt x="43308" y="39031"/>
                    </a:cubicBezTo>
                    <a:cubicBezTo>
                      <a:pt x="43383" y="39350"/>
                      <a:pt x="43477" y="39813"/>
                      <a:pt x="43757" y="40062"/>
                    </a:cubicBezTo>
                    <a:lnTo>
                      <a:pt x="43757" y="40062"/>
                    </a:lnTo>
                    <a:cubicBezTo>
                      <a:pt x="43693" y="40021"/>
                      <a:pt x="43629" y="40021"/>
                      <a:pt x="43566" y="40021"/>
                    </a:cubicBezTo>
                    <a:cubicBezTo>
                      <a:pt x="43486" y="39862"/>
                      <a:pt x="43308" y="39605"/>
                      <a:pt x="43229" y="39367"/>
                    </a:cubicBezTo>
                    <a:cubicBezTo>
                      <a:pt x="43150" y="39110"/>
                      <a:pt x="43150" y="38872"/>
                      <a:pt x="43071" y="38536"/>
                    </a:cubicBezTo>
                    <a:cubicBezTo>
                      <a:pt x="43071" y="38199"/>
                      <a:pt x="43071" y="37882"/>
                      <a:pt x="42892" y="37546"/>
                    </a:cubicBezTo>
                    <a:lnTo>
                      <a:pt x="42892" y="37546"/>
                    </a:lnTo>
                    <a:cubicBezTo>
                      <a:pt x="42892" y="37546"/>
                      <a:pt x="42892" y="37546"/>
                      <a:pt x="42892" y="37546"/>
                    </a:cubicBezTo>
                    <a:cubicBezTo>
                      <a:pt x="42813" y="37546"/>
                      <a:pt x="42813" y="37466"/>
                      <a:pt x="42813" y="37466"/>
                    </a:cubicBezTo>
                    <a:close/>
                    <a:moveTo>
                      <a:pt x="43308" y="37783"/>
                    </a:moveTo>
                    <a:cubicBezTo>
                      <a:pt x="43486" y="37882"/>
                      <a:pt x="43566" y="37961"/>
                      <a:pt x="43724" y="38041"/>
                    </a:cubicBezTo>
                    <a:cubicBezTo>
                      <a:pt x="43883" y="38278"/>
                      <a:pt x="44061" y="38694"/>
                      <a:pt x="44140" y="39031"/>
                    </a:cubicBezTo>
                    <a:cubicBezTo>
                      <a:pt x="44061" y="38694"/>
                      <a:pt x="43982" y="38377"/>
                      <a:pt x="43803" y="38041"/>
                    </a:cubicBezTo>
                    <a:lnTo>
                      <a:pt x="43803" y="38041"/>
                    </a:lnTo>
                    <a:cubicBezTo>
                      <a:pt x="44061" y="38199"/>
                      <a:pt x="44298" y="38377"/>
                      <a:pt x="44556" y="38536"/>
                    </a:cubicBezTo>
                    <a:cubicBezTo>
                      <a:pt x="44635" y="38615"/>
                      <a:pt x="44635" y="38694"/>
                      <a:pt x="44635" y="38694"/>
                    </a:cubicBezTo>
                    <a:cubicBezTo>
                      <a:pt x="44714" y="38952"/>
                      <a:pt x="44793" y="39110"/>
                      <a:pt x="44793" y="39268"/>
                    </a:cubicBezTo>
                    <a:cubicBezTo>
                      <a:pt x="44873" y="39605"/>
                      <a:pt x="44972" y="40021"/>
                      <a:pt x="45289" y="40258"/>
                    </a:cubicBezTo>
                    <a:cubicBezTo>
                      <a:pt x="44972" y="40179"/>
                      <a:pt x="44556" y="40179"/>
                      <a:pt x="44219" y="40100"/>
                    </a:cubicBezTo>
                    <a:cubicBezTo>
                      <a:pt x="44219" y="40100"/>
                      <a:pt x="44140" y="40021"/>
                      <a:pt x="44140" y="39942"/>
                    </a:cubicBezTo>
                    <a:cubicBezTo>
                      <a:pt x="44061" y="39763"/>
                      <a:pt x="43982" y="39684"/>
                      <a:pt x="43982" y="39526"/>
                    </a:cubicBezTo>
                    <a:cubicBezTo>
                      <a:pt x="43883" y="39268"/>
                      <a:pt x="43883" y="39031"/>
                      <a:pt x="43883" y="38773"/>
                    </a:cubicBezTo>
                    <a:cubicBezTo>
                      <a:pt x="43724" y="38456"/>
                      <a:pt x="43645" y="38041"/>
                      <a:pt x="43308" y="37783"/>
                    </a:cubicBezTo>
                    <a:close/>
                    <a:moveTo>
                      <a:pt x="44635" y="38536"/>
                    </a:moveTo>
                    <a:cubicBezTo>
                      <a:pt x="44714" y="38536"/>
                      <a:pt x="44714" y="38615"/>
                      <a:pt x="44793" y="38615"/>
                    </a:cubicBezTo>
                    <a:cubicBezTo>
                      <a:pt x="44825" y="38639"/>
                      <a:pt x="44854" y="38666"/>
                      <a:pt x="44880" y="38694"/>
                    </a:cubicBezTo>
                    <a:lnTo>
                      <a:pt x="44972" y="38694"/>
                    </a:lnTo>
                    <a:cubicBezTo>
                      <a:pt x="45051" y="38773"/>
                      <a:pt x="45051" y="38773"/>
                      <a:pt x="45130" y="38773"/>
                    </a:cubicBezTo>
                    <a:cubicBezTo>
                      <a:pt x="45160" y="38807"/>
                      <a:pt x="45187" y="38840"/>
                      <a:pt x="45212" y="38873"/>
                    </a:cubicBezTo>
                    <a:lnTo>
                      <a:pt x="45212" y="38873"/>
                    </a:lnTo>
                    <a:cubicBezTo>
                      <a:pt x="45211" y="38873"/>
                      <a:pt x="45210" y="38873"/>
                      <a:pt x="45209" y="38872"/>
                    </a:cubicBezTo>
                    <a:lnTo>
                      <a:pt x="45209" y="38872"/>
                    </a:lnTo>
                    <a:cubicBezTo>
                      <a:pt x="45211" y="38873"/>
                      <a:pt x="45212" y="38874"/>
                      <a:pt x="45214" y="38875"/>
                    </a:cubicBezTo>
                    <a:lnTo>
                      <a:pt x="45214" y="38875"/>
                    </a:lnTo>
                    <a:cubicBezTo>
                      <a:pt x="45213" y="38874"/>
                      <a:pt x="45213" y="38874"/>
                      <a:pt x="45212" y="38873"/>
                    </a:cubicBezTo>
                    <a:lnTo>
                      <a:pt x="45212" y="38873"/>
                    </a:lnTo>
                    <a:cubicBezTo>
                      <a:pt x="45468" y="38952"/>
                      <a:pt x="45626" y="39031"/>
                      <a:pt x="45863" y="39189"/>
                    </a:cubicBezTo>
                    <a:lnTo>
                      <a:pt x="45863" y="39367"/>
                    </a:lnTo>
                    <a:cubicBezTo>
                      <a:pt x="45962" y="39447"/>
                      <a:pt x="45962" y="39447"/>
                      <a:pt x="45962" y="39526"/>
                    </a:cubicBezTo>
                    <a:lnTo>
                      <a:pt x="46041" y="39526"/>
                    </a:lnTo>
                    <a:lnTo>
                      <a:pt x="46041" y="39447"/>
                    </a:lnTo>
                    <a:cubicBezTo>
                      <a:pt x="45962" y="39447"/>
                      <a:pt x="45962" y="39367"/>
                      <a:pt x="45962" y="39367"/>
                    </a:cubicBezTo>
                    <a:cubicBezTo>
                      <a:pt x="45962" y="39268"/>
                      <a:pt x="45962" y="39268"/>
                      <a:pt x="45863" y="39189"/>
                    </a:cubicBezTo>
                    <a:lnTo>
                      <a:pt x="45863" y="39189"/>
                    </a:lnTo>
                    <a:cubicBezTo>
                      <a:pt x="46120" y="39268"/>
                      <a:pt x="46279" y="39367"/>
                      <a:pt x="46536" y="39447"/>
                    </a:cubicBezTo>
                    <a:cubicBezTo>
                      <a:pt x="46615" y="39684"/>
                      <a:pt x="46774" y="39862"/>
                      <a:pt x="46853" y="40021"/>
                    </a:cubicBezTo>
                    <a:cubicBezTo>
                      <a:pt x="46952" y="40100"/>
                      <a:pt x="47031" y="40179"/>
                      <a:pt x="47110" y="40258"/>
                    </a:cubicBezTo>
                    <a:lnTo>
                      <a:pt x="46279" y="40258"/>
                    </a:lnTo>
                    <a:cubicBezTo>
                      <a:pt x="46199" y="40179"/>
                      <a:pt x="46041" y="40179"/>
                      <a:pt x="45962" y="40100"/>
                    </a:cubicBezTo>
                    <a:cubicBezTo>
                      <a:pt x="45784" y="39942"/>
                      <a:pt x="45704" y="39763"/>
                      <a:pt x="45625" y="39605"/>
                    </a:cubicBezTo>
                    <a:cubicBezTo>
                      <a:pt x="45468" y="39447"/>
                      <a:pt x="45467" y="39035"/>
                      <a:pt x="45214" y="38875"/>
                    </a:cubicBezTo>
                    <a:lnTo>
                      <a:pt x="45214" y="38875"/>
                    </a:lnTo>
                    <a:cubicBezTo>
                      <a:pt x="45320" y="39016"/>
                      <a:pt x="45387" y="39160"/>
                      <a:pt x="45467" y="39367"/>
                    </a:cubicBezTo>
                    <a:cubicBezTo>
                      <a:pt x="45467" y="39526"/>
                      <a:pt x="45546" y="39684"/>
                      <a:pt x="45625" y="39763"/>
                    </a:cubicBezTo>
                    <a:cubicBezTo>
                      <a:pt x="45784" y="39942"/>
                      <a:pt x="45962" y="40179"/>
                      <a:pt x="46120" y="40258"/>
                    </a:cubicBezTo>
                    <a:lnTo>
                      <a:pt x="45863" y="40258"/>
                    </a:lnTo>
                    <a:cubicBezTo>
                      <a:pt x="45704" y="40179"/>
                      <a:pt x="45625" y="40100"/>
                      <a:pt x="45467" y="40021"/>
                    </a:cubicBezTo>
                    <a:cubicBezTo>
                      <a:pt x="45368" y="39862"/>
                      <a:pt x="45289" y="39684"/>
                      <a:pt x="45209" y="39526"/>
                    </a:cubicBezTo>
                    <a:cubicBezTo>
                      <a:pt x="45132" y="39199"/>
                      <a:pt x="45130" y="38891"/>
                      <a:pt x="44895" y="38710"/>
                    </a:cubicBezTo>
                    <a:lnTo>
                      <a:pt x="44895" y="38710"/>
                    </a:lnTo>
                    <a:cubicBezTo>
                      <a:pt x="45131" y="38982"/>
                      <a:pt x="45139" y="39403"/>
                      <a:pt x="45209" y="39684"/>
                    </a:cubicBezTo>
                    <a:cubicBezTo>
                      <a:pt x="45289" y="39862"/>
                      <a:pt x="45467" y="40100"/>
                      <a:pt x="45704" y="40258"/>
                    </a:cubicBezTo>
                    <a:lnTo>
                      <a:pt x="45368" y="40258"/>
                    </a:lnTo>
                    <a:lnTo>
                      <a:pt x="45368" y="40179"/>
                    </a:lnTo>
                    <a:cubicBezTo>
                      <a:pt x="45209" y="40021"/>
                      <a:pt x="45051" y="39862"/>
                      <a:pt x="44972" y="39684"/>
                    </a:cubicBezTo>
                    <a:cubicBezTo>
                      <a:pt x="44972" y="39447"/>
                      <a:pt x="44873" y="39268"/>
                      <a:pt x="44793" y="39031"/>
                    </a:cubicBezTo>
                    <a:cubicBezTo>
                      <a:pt x="44793" y="38872"/>
                      <a:pt x="44714" y="38694"/>
                      <a:pt x="44635" y="38536"/>
                    </a:cubicBezTo>
                    <a:close/>
                    <a:moveTo>
                      <a:pt x="46536" y="39447"/>
                    </a:moveTo>
                    <a:cubicBezTo>
                      <a:pt x="46615" y="39526"/>
                      <a:pt x="46695" y="39526"/>
                      <a:pt x="46774" y="39605"/>
                    </a:cubicBezTo>
                    <a:cubicBezTo>
                      <a:pt x="47110" y="39684"/>
                      <a:pt x="47447" y="39862"/>
                      <a:pt x="47685" y="39942"/>
                    </a:cubicBezTo>
                    <a:cubicBezTo>
                      <a:pt x="47942" y="40021"/>
                      <a:pt x="48180" y="40100"/>
                      <a:pt x="48338" y="40179"/>
                    </a:cubicBezTo>
                    <a:cubicBezTo>
                      <a:pt x="48021" y="40179"/>
                      <a:pt x="47685" y="40258"/>
                      <a:pt x="47269" y="40258"/>
                    </a:cubicBezTo>
                    <a:cubicBezTo>
                      <a:pt x="47190" y="40179"/>
                      <a:pt x="47190" y="40179"/>
                      <a:pt x="47110" y="40100"/>
                    </a:cubicBezTo>
                    <a:cubicBezTo>
                      <a:pt x="47031" y="40100"/>
                      <a:pt x="46952" y="40021"/>
                      <a:pt x="46952" y="39942"/>
                    </a:cubicBezTo>
                    <a:cubicBezTo>
                      <a:pt x="46774" y="39763"/>
                      <a:pt x="46695" y="39605"/>
                      <a:pt x="46536" y="39447"/>
                    </a:cubicBezTo>
                    <a:close/>
                    <a:moveTo>
                      <a:pt x="37051" y="37783"/>
                    </a:moveTo>
                    <a:cubicBezTo>
                      <a:pt x="37130" y="37783"/>
                      <a:pt x="37209" y="37783"/>
                      <a:pt x="37209" y="37882"/>
                    </a:cubicBezTo>
                    <a:lnTo>
                      <a:pt x="37368" y="37882"/>
                    </a:lnTo>
                    <a:cubicBezTo>
                      <a:pt x="37368" y="37882"/>
                      <a:pt x="37368" y="37882"/>
                      <a:pt x="37368" y="37882"/>
                    </a:cubicBezTo>
                    <a:lnTo>
                      <a:pt x="37368" y="37882"/>
                    </a:lnTo>
                    <a:cubicBezTo>
                      <a:pt x="37546" y="37961"/>
                      <a:pt x="37704" y="38041"/>
                      <a:pt x="37863" y="38041"/>
                    </a:cubicBezTo>
                    <a:lnTo>
                      <a:pt x="38120" y="38041"/>
                    </a:lnTo>
                    <a:cubicBezTo>
                      <a:pt x="38199" y="38199"/>
                      <a:pt x="38358" y="38377"/>
                      <a:pt x="38437" y="38456"/>
                    </a:cubicBezTo>
                    <a:cubicBezTo>
                      <a:pt x="38536" y="38536"/>
                      <a:pt x="38615" y="38694"/>
                      <a:pt x="38694" y="38773"/>
                    </a:cubicBezTo>
                    <a:cubicBezTo>
                      <a:pt x="38774" y="38872"/>
                      <a:pt x="38774" y="38952"/>
                      <a:pt x="38853" y="39110"/>
                    </a:cubicBezTo>
                    <a:lnTo>
                      <a:pt x="38853" y="39367"/>
                    </a:lnTo>
                    <a:cubicBezTo>
                      <a:pt x="38774" y="39189"/>
                      <a:pt x="38615" y="39031"/>
                      <a:pt x="38536" y="38952"/>
                    </a:cubicBezTo>
                    <a:cubicBezTo>
                      <a:pt x="38358" y="38773"/>
                      <a:pt x="38278" y="38615"/>
                      <a:pt x="38199" y="38456"/>
                    </a:cubicBezTo>
                    <a:cubicBezTo>
                      <a:pt x="38041" y="38377"/>
                      <a:pt x="38041" y="38199"/>
                      <a:pt x="37863" y="38041"/>
                    </a:cubicBezTo>
                    <a:lnTo>
                      <a:pt x="37863" y="38041"/>
                    </a:lnTo>
                    <a:cubicBezTo>
                      <a:pt x="37863" y="38199"/>
                      <a:pt x="37942" y="38278"/>
                      <a:pt x="38041" y="38456"/>
                    </a:cubicBezTo>
                    <a:cubicBezTo>
                      <a:pt x="38199" y="38615"/>
                      <a:pt x="38278" y="38773"/>
                      <a:pt x="38358" y="38872"/>
                    </a:cubicBezTo>
                    <a:cubicBezTo>
                      <a:pt x="38536" y="39110"/>
                      <a:pt x="38774" y="39268"/>
                      <a:pt x="38853" y="39447"/>
                    </a:cubicBezTo>
                    <a:lnTo>
                      <a:pt x="38853" y="39605"/>
                    </a:lnTo>
                    <a:cubicBezTo>
                      <a:pt x="38774" y="40021"/>
                      <a:pt x="38615" y="40437"/>
                      <a:pt x="38536" y="40853"/>
                    </a:cubicBezTo>
                    <a:cubicBezTo>
                      <a:pt x="38536" y="40595"/>
                      <a:pt x="38358" y="40357"/>
                      <a:pt x="38278" y="40179"/>
                    </a:cubicBezTo>
                    <a:cubicBezTo>
                      <a:pt x="38120" y="39942"/>
                      <a:pt x="37942" y="39684"/>
                      <a:pt x="37704" y="39447"/>
                    </a:cubicBezTo>
                    <a:cubicBezTo>
                      <a:pt x="37546" y="39189"/>
                      <a:pt x="37368" y="38952"/>
                      <a:pt x="37209" y="38615"/>
                    </a:cubicBezTo>
                    <a:cubicBezTo>
                      <a:pt x="37209" y="38456"/>
                      <a:pt x="37130" y="38278"/>
                      <a:pt x="37130" y="38120"/>
                    </a:cubicBezTo>
                    <a:cubicBezTo>
                      <a:pt x="37051" y="38041"/>
                      <a:pt x="37051" y="37961"/>
                      <a:pt x="37051" y="37783"/>
                    </a:cubicBezTo>
                    <a:close/>
                    <a:moveTo>
                      <a:pt x="36714" y="38377"/>
                    </a:moveTo>
                    <a:cubicBezTo>
                      <a:pt x="36635" y="38536"/>
                      <a:pt x="36635" y="38694"/>
                      <a:pt x="36556" y="38773"/>
                    </a:cubicBezTo>
                    <a:cubicBezTo>
                      <a:pt x="36457" y="38952"/>
                      <a:pt x="36457" y="39110"/>
                      <a:pt x="36377" y="39367"/>
                    </a:cubicBezTo>
                    <a:cubicBezTo>
                      <a:pt x="36219" y="39526"/>
                      <a:pt x="36061" y="39684"/>
                      <a:pt x="35803" y="39862"/>
                    </a:cubicBezTo>
                    <a:cubicBezTo>
                      <a:pt x="35566" y="40021"/>
                      <a:pt x="35308" y="40179"/>
                      <a:pt x="35070" y="40258"/>
                    </a:cubicBezTo>
                    <a:cubicBezTo>
                      <a:pt x="34734" y="40437"/>
                      <a:pt x="34397" y="40674"/>
                      <a:pt x="34160" y="40932"/>
                    </a:cubicBezTo>
                    <a:cubicBezTo>
                      <a:pt x="34318" y="40595"/>
                      <a:pt x="34476" y="40179"/>
                      <a:pt x="34734" y="39862"/>
                    </a:cubicBezTo>
                    <a:cubicBezTo>
                      <a:pt x="34813" y="39763"/>
                      <a:pt x="34892" y="39684"/>
                      <a:pt x="34892" y="39684"/>
                    </a:cubicBezTo>
                    <a:cubicBezTo>
                      <a:pt x="35070" y="39605"/>
                      <a:pt x="35150" y="39526"/>
                      <a:pt x="35308" y="39447"/>
                    </a:cubicBezTo>
                    <a:cubicBezTo>
                      <a:pt x="35466" y="39367"/>
                      <a:pt x="35724" y="39189"/>
                      <a:pt x="35882" y="39110"/>
                    </a:cubicBezTo>
                    <a:cubicBezTo>
                      <a:pt x="36219" y="38952"/>
                      <a:pt x="36556" y="38694"/>
                      <a:pt x="36714" y="38377"/>
                    </a:cubicBezTo>
                    <a:close/>
                    <a:moveTo>
                      <a:pt x="37051" y="37882"/>
                    </a:moveTo>
                    <a:cubicBezTo>
                      <a:pt x="37051" y="38041"/>
                      <a:pt x="37051" y="38278"/>
                      <a:pt x="37130" y="38456"/>
                    </a:cubicBezTo>
                    <a:cubicBezTo>
                      <a:pt x="37209" y="38694"/>
                      <a:pt x="37368" y="39031"/>
                      <a:pt x="37546" y="39268"/>
                    </a:cubicBezTo>
                    <a:cubicBezTo>
                      <a:pt x="37704" y="39526"/>
                      <a:pt x="37942" y="39763"/>
                      <a:pt x="38120" y="40021"/>
                    </a:cubicBezTo>
                    <a:cubicBezTo>
                      <a:pt x="38199" y="40179"/>
                      <a:pt x="38278" y="40357"/>
                      <a:pt x="38358" y="40437"/>
                    </a:cubicBezTo>
                    <a:cubicBezTo>
                      <a:pt x="38437" y="40595"/>
                      <a:pt x="38437" y="40754"/>
                      <a:pt x="38437" y="40853"/>
                    </a:cubicBezTo>
                    <a:lnTo>
                      <a:pt x="38437" y="40932"/>
                    </a:lnTo>
                    <a:cubicBezTo>
                      <a:pt x="38437" y="40932"/>
                      <a:pt x="38437" y="41011"/>
                      <a:pt x="38358" y="41090"/>
                    </a:cubicBezTo>
                    <a:cubicBezTo>
                      <a:pt x="38358" y="40595"/>
                      <a:pt x="37942" y="40100"/>
                      <a:pt x="37625" y="39684"/>
                    </a:cubicBezTo>
                    <a:cubicBezTo>
                      <a:pt x="37209" y="39268"/>
                      <a:pt x="36793" y="38694"/>
                      <a:pt x="36952" y="38120"/>
                    </a:cubicBezTo>
                    <a:cubicBezTo>
                      <a:pt x="36952" y="38041"/>
                      <a:pt x="36952" y="37961"/>
                      <a:pt x="37051" y="37882"/>
                    </a:cubicBezTo>
                    <a:close/>
                    <a:moveTo>
                      <a:pt x="36872" y="38199"/>
                    </a:moveTo>
                    <a:cubicBezTo>
                      <a:pt x="36872" y="38694"/>
                      <a:pt x="37051" y="39110"/>
                      <a:pt x="37368" y="39526"/>
                    </a:cubicBezTo>
                    <a:cubicBezTo>
                      <a:pt x="37546" y="39763"/>
                      <a:pt x="37783" y="40021"/>
                      <a:pt x="38041" y="40258"/>
                    </a:cubicBezTo>
                    <a:cubicBezTo>
                      <a:pt x="38199" y="40595"/>
                      <a:pt x="38278" y="40853"/>
                      <a:pt x="38358" y="41169"/>
                    </a:cubicBezTo>
                    <a:cubicBezTo>
                      <a:pt x="38278" y="41249"/>
                      <a:pt x="38278" y="41348"/>
                      <a:pt x="38278" y="41427"/>
                    </a:cubicBezTo>
                    <a:cubicBezTo>
                      <a:pt x="38041" y="40357"/>
                      <a:pt x="36714" y="39605"/>
                      <a:pt x="36793" y="38536"/>
                    </a:cubicBezTo>
                    <a:cubicBezTo>
                      <a:pt x="36793" y="38377"/>
                      <a:pt x="36872" y="38278"/>
                      <a:pt x="36872" y="38199"/>
                    </a:cubicBezTo>
                    <a:close/>
                    <a:moveTo>
                      <a:pt x="37604" y="40809"/>
                    </a:moveTo>
                    <a:cubicBezTo>
                      <a:pt x="37581" y="40809"/>
                      <a:pt x="37546" y="40853"/>
                      <a:pt x="37546" y="40853"/>
                    </a:cubicBezTo>
                    <a:cubicBezTo>
                      <a:pt x="37625" y="41090"/>
                      <a:pt x="37783" y="41348"/>
                      <a:pt x="37863" y="41585"/>
                    </a:cubicBezTo>
                    <a:cubicBezTo>
                      <a:pt x="37783" y="41348"/>
                      <a:pt x="37704" y="41090"/>
                      <a:pt x="37625" y="40853"/>
                    </a:cubicBezTo>
                    <a:cubicBezTo>
                      <a:pt x="37625" y="40820"/>
                      <a:pt x="37616" y="40809"/>
                      <a:pt x="37604" y="40809"/>
                    </a:cubicBezTo>
                    <a:close/>
                    <a:moveTo>
                      <a:pt x="36714" y="38536"/>
                    </a:moveTo>
                    <a:cubicBezTo>
                      <a:pt x="36714" y="39031"/>
                      <a:pt x="36952" y="39447"/>
                      <a:pt x="37209" y="39862"/>
                    </a:cubicBezTo>
                    <a:cubicBezTo>
                      <a:pt x="37625" y="40357"/>
                      <a:pt x="38120" y="40853"/>
                      <a:pt x="38199" y="41506"/>
                    </a:cubicBezTo>
                    <a:cubicBezTo>
                      <a:pt x="38120" y="41664"/>
                      <a:pt x="38041" y="41744"/>
                      <a:pt x="37942" y="41922"/>
                    </a:cubicBezTo>
                    <a:cubicBezTo>
                      <a:pt x="37942" y="41843"/>
                      <a:pt x="37942" y="41664"/>
                      <a:pt x="37863" y="41585"/>
                    </a:cubicBezTo>
                    <a:lnTo>
                      <a:pt x="37863" y="41585"/>
                    </a:lnTo>
                    <a:cubicBezTo>
                      <a:pt x="37863" y="41664"/>
                      <a:pt x="37942" y="41843"/>
                      <a:pt x="37942" y="42001"/>
                    </a:cubicBezTo>
                    <a:cubicBezTo>
                      <a:pt x="37863" y="42160"/>
                      <a:pt x="37783" y="42239"/>
                      <a:pt x="37704" y="42417"/>
                    </a:cubicBezTo>
                    <a:cubicBezTo>
                      <a:pt x="37625" y="41843"/>
                      <a:pt x="37368" y="41427"/>
                      <a:pt x="37051" y="41090"/>
                    </a:cubicBezTo>
                    <a:cubicBezTo>
                      <a:pt x="36687" y="40727"/>
                      <a:pt x="36323" y="40302"/>
                      <a:pt x="36291" y="39818"/>
                    </a:cubicBezTo>
                    <a:lnTo>
                      <a:pt x="36291" y="39818"/>
                    </a:lnTo>
                    <a:cubicBezTo>
                      <a:pt x="36295" y="39800"/>
                      <a:pt x="36298" y="39782"/>
                      <a:pt x="36298" y="39763"/>
                    </a:cubicBezTo>
                    <a:lnTo>
                      <a:pt x="36298" y="39763"/>
                    </a:lnTo>
                    <a:cubicBezTo>
                      <a:pt x="36295" y="39780"/>
                      <a:pt x="36292" y="39797"/>
                      <a:pt x="36291" y="39814"/>
                    </a:cubicBezTo>
                    <a:lnTo>
                      <a:pt x="36291" y="39814"/>
                    </a:lnTo>
                    <a:cubicBezTo>
                      <a:pt x="36286" y="39746"/>
                      <a:pt x="36288" y="39676"/>
                      <a:pt x="36298" y="39605"/>
                    </a:cubicBezTo>
                    <a:cubicBezTo>
                      <a:pt x="36377" y="39526"/>
                      <a:pt x="36457" y="39367"/>
                      <a:pt x="36457" y="39189"/>
                    </a:cubicBezTo>
                    <a:cubicBezTo>
                      <a:pt x="36556" y="39031"/>
                      <a:pt x="36635" y="38952"/>
                      <a:pt x="36635" y="38773"/>
                    </a:cubicBezTo>
                    <a:lnTo>
                      <a:pt x="36635" y="39447"/>
                    </a:lnTo>
                    <a:cubicBezTo>
                      <a:pt x="36714" y="39605"/>
                      <a:pt x="36714" y="39684"/>
                      <a:pt x="36793" y="39862"/>
                    </a:cubicBezTo>
                    <a:cubicBezTo>
                      <a:pt x="36872" y="39942"/>
                      <a:pt x="36952" y="40100"/>
                      <a:pt x="37130" y="40179"/>
                    </a:cubicBezTo>
                    <a:cubicBezTo>
                      <a:pt x="37051" y="40021"/>
                      <a:pt x="36952" y="39942"/>
                      <a:pt x="36872" y="39862"/>
                    </a:cubicBezTo>
                    <a:cubicBezTo>
                      <a:pt x="36793" y="39684"/>
                      <a:pt x="36714" y="39605"/>
                      <a:pt x="36714" y="39447"/>
                    </a:cubicBezTo>
                    <a:cubicBezTo>
                      <a:pt x="36635" y="39189"/>
                      <a:pt x="36635" y="38952"/>
                      <a:pt x="36714" y="38694"/>
                    </a:cubicBezTo>
                    <a:lnTo>
                      <a:pt x="36714" y="38615"/>
                    </a:lnTo>
                    <a:lnTo>
                      <a:pt x="36714" y="38536"/>
                    </a:lnTo>
                    <a:close/>
                    <a:moveTo>
                      <a:pt x="35962" y="41843"/>
                    </a:moveTo>
                    <a:cubicBezTo>
                      <a:pt x="35962" y="42001"/>
                      <a:pt x="36061" y="42080"/>
                      <a:pt x="36140" y="42239"/>
                    </a:cubicBezTo>
                    <a:cubicBezTo>
                      <a:pt x="36219" y="42338"/>
                      <a:pt x="36219" y="42496"/>
                      <a:pt x="36377" y="42575"/>
                    </a:cubicBezTo>
                    <a:lnTo>
                      <a:pt x="36377" y="42496"/>
                    </a:lnTo>
                    <a:cubicBezTo>
                      <a:pt x="36377" y="42496"/>
                      <a:pt x="36298" y="42417"/>
                      <a:pt x="36298" y="42338"/>
                    </a:cubicBezTo>
                    <a:cubicBezTo>
                      <a:pt x="36219" y="42338"/>
                      <a:pt x="36219" y="42239"/>
                      <a:pt x="36140" y="42160"/>
                    </a:cubicBezTo>
                    <a:cubicBezTo>
                      <a:pt x="36140" y="42080"/>
                      <a:pt x="36061" y="42001"/>
                      <a:pt x="35962" y="41843"/>
                    </a:cubicBezTo>
                    <a:close/>
                    <a:moveTo>
                      <a:pt x="36290" y="39821"/>
                    </a:moveTo>
                    <a:cubicBezTo>
                      <a:pt x="36250" y="40218"/>
                      <a:pt x="36567" y="40611"/>
                      <a:pt x="36793" y="40932"/>
                    </a:cubicBezTo>
                    <a:cubicBezTo>
                      <a:pt x="37051" y="41169"/>
                      <a:pt x="37209" y="41348"/>
                      <a:pt x="37368" y="41664"/>
                    </a:cubicBezTo>
                    <a:cubicBezTo>
                      <a:pt x="37546" y="41922"/>
                      <a:pt x="37625" y="42160"/>
                      <a:pt x="37625" y="42496"/>
                    </a:cubicBezTo>
                    <a:cubicBezTo>
                      <a:pt x="37625" y="42575"/>
                      <a:pt x="37546" y="42655"/>
                      <a:pt x="37447" y="42734"/>
                    </a:cubicBezTo>
                    <a:cubicBezTo>
                      <a:pt x="37447" y="42338"/>
                      <a:pt x="37209" y="41922"/>
                      <a:pt x="36952" y="41585"/>
                    </a:cubicBezTo>
                    <a:cubicBezTo>
                      <a:pt x="36793" y="41348"/>
                      <a:pt x="36556" y="41090"/>
                      <a:pt x="36457" y="40853"/>
                    </a:cubicBezTo>
                    <a:cubicBezTo>
                      <a:pt x="36298" y="40595"/>
                      <a:pt x="36219" y="40258"/>
                      <a:pt x="36219" y="40021"/>
                    </a:cubicBezTo>
                    <a:cubicBezTo>
                      <a:pt x="36219" y="39958"/>
                      <a:pt x="36269" y="39894"/>
                      <a:pt x="36290" y="39821"/>
                    </a:cubicBezTo>
                    <a:close/>
                    <a:moveTo>
                      <a:pt x="35440" y="42566"/>
                    </a:moveTo>
                    <a:cubicBezTo>
                      <a:pt x="35285" y="42732"/>
                      <a:pt x="35110" y="42868"/>
                      <a:pt x="34971" y="42991"/>
                    </a:cubicBezTo>
                    <a:cubicBezTo>
                      <a:pt x="35203" y="42920"/>
                      <a:pt x="35354" y="42769"/>
                      <a:pt x="35440" y="42566"/>
                    </a:cubicBezTo>
                    <a:close/>
                    <a:moveTo>
                      <a:pt x="36298" y="39447"/>
                    </a:moveTo>
                    <a:cubicBezTo>
                      <a:pt x="36298" y="39605"/>
                      <a:pt x="36219" y="39763"/>
                      <a:pt x="36140" y="39942"/>
                    </a:cubicBezTo>
                    <a:lnTo>
                      <a:pt x="36140" y="40100"/>
                    </a:lnTo>
                    <a:lnTo>
                      <a:pt x="36061" y="40100"/>
                    </a:lnTo>
                    <a:cubicBezTo>
                      <a:pt x="36140" y="40258"/>
                      <a:pt x="35882" y="40437"/>
                      <a:pt x="35803" y="40516"/>
                    </a:cubicBezTo>
                    <a:cubicBezTo>
                      <a:pt x="35724" y="40595"/>
                      <a:pt x="35645" y="40674"/>
                      <a:pt x="35466" y="40754"/>
                    </a:cubicBezTo>
                    <a:cubicBezTo>
                      <a:pt x="35387" y="40932"/>
                      <a:pt x="35229" y="41011"/>
                      <a:pt x="35070" y="41090"/>
                    </a:cubicBezTo>
                    <a:cubicBezTo>
                      <a:pt x="34971" y="41169"/>
                      <a:pt x="34971" y="41169"/>
                      <a:pt x="34892" y="41249"/>
                    </a:cubicBezTo>
                    <a:cubicBezTo>
                      <a:pt x="34813" y="41348"/>
                      <a:pt x="34734" y="41348"/>
                      <a:pt x="34734" y="41427"/>
                    </a:cubicBezTo>
                    <a:cubicBezTo>
                      <a:pt x="34813" y="41427"/>
                      <a:pt x="34892" y="41348"/>
                      <a:pt x="34971" y="41249"/>
                    </a:cubicBezTo>
                    <a:cubicBezTo>
                      <a:pt x="34971" y="41249"/>
                      <a:pt x="35070" y="41169"/>
                      <a:pt x="35150" y="41090"/>
                    </a:cubicBezTo>
                    <a:cubicBezTo>
                      <a:pt x="35308" y="41011"/>
                      <a:pt x="35466" y="40853"/>
                      <a:pt x="35645" y="40754"/>
                    </a:cubicBezTo>
                    <a:cubicBezTo>
                      <a:pt x="35724" y="40674"/>
                      <a:pt x="35882" y="40516"/>
                      <a:pt x="35962" y="40437"/>
                    </a:cubicBezTo>
                    <a:cubicBezTo>
                      <a:pt x="35962" y="40437"/>
                      <a:pt x="35962" y="40357"/>
                      <a:pt x="36061" y="40357"/>
                    </a:cubicBezTo>
                    <a:cubicBezTo>
                      <a:pt x="35962" y="40437"/>
                      <a:pt x="35962" y="40516"/>
                      <a:pt x="35962" y="40595"/>
                    </a:cubicBezTo>
                    <a:cubicBezTo>
                      <a:pt x="35936" y="40628"/>
                      <a:pt x="35910" y="40661"/>
                      <a:pt x="35882" y="40694"/>
                    </a:cubicBezTo>
                    <a:lnTo>
                      <a:pt x="35882" y="40694"/>
                    </a:lnTo>
                    <a:cubicBezTo>
                      <a:pt x="35882" y="40687"/>
                      <a:pt x="35882" y="40681"/>
                      <a:pt x="35882" y="40674"/>
                    </a:cubicBezTo>
                    <a:lnTo>
                      <a:pt x="35882" y="40674"/>
                    </a:lnTo>
                    <a:cubicBezTo>
                      <a:pt x="35870" y="40695"/>
                      <a:pt x="35858" y="40716"/>
                      <a:pt x="35845" y="40736"/>
                    </a:cubicBezTo>
                    <a:lnTo>
                      <a:pt x="35845" y="40736"/>
                    </a:lnTo>
                    <a:cubicBezTo>
                      <a:pt x="35858" y="40722"/>
                      <a:pt x="35870" y="40708"/>
                      <a:pt x="35882" y="40694"/>
                    </a:cubicBezTo>
                    <a:lnTo>
                      <a:pt x="35882" y="40694"/>
                    </a:lnTo>
                    <a:cubicBezTo>
                      <a:pt x="35877" y="40864"/>
                      <a:pt x="35803" y="41017"/>
                      <a:pt x="35803" y="41169"/>
                    </a:cubicBezTo>
                    <a:cubicBezTo>
                      <a:pt x="35724" y="41348"/>
                      <a:pt x="35645" y="41427"/>
                      <a:pt x="35566" y="41427"/>
                    </a:cubicBezTo>
                    <a:cubicBezTo>
                      <a:pt x="35387" y="41506"/>
                      <a:pt x="35308" y="41585"/>
                      <a:pt x="35150" y="41664"/>
                    </a:cubicBezTo>
                    <a:cubicBezTo>
                      <a:pt x="34971" y="41843"/>
                      <a:pt x="34734" y="42001"/>
                      <a:pt x="34476" y="42160"/>
                    </a:cubicBezTo>
                    <a:cubicBezTo>
                      <a:pt x="34160" y="42417"/>
                      <a:pt x="33902" y="42655"/>
                      <a:pt x="33744" y="43070"/>
                    </a:cubicBezTo>
                    <a:lnTo>
                      <a:pt x="33744" y="42734"/>
                    </a:lnTo>
                    <a:lnTo>
                      <a:pt x="33744" y="42655"/>
                    </a:lnTo>
                    <a:cubicBezTo>
                      <a:pt x="33981" y="42160"/>
                      <a:pt x="34397" y="41922"/>
                      <a:pt x="34892" y="41585"/>
                    </a:cubicBezTo>
                    <a:cubicBezTo>
                      <a:pt x="35212" y="41360"/>
                      <a:pt x="35603" y="41116"/>
                      <a:pt x="35845" y="40736"/>
                    </a:cubicBezTo>
                    <a:lnTo>
                      <a:pt x="35845" y="40736"/>
                    </a:lnTo>
                    <a:cubicBezTo>
                      <a:pt x="35531" y="41089"/>
                      <a:pt x="35102" y="41384"/>
                      <a:pt x="34734" y="41664"/>
                    </a:cubicBezTo>
                    <a:cubicBezTo>
                      <a:pt x="34397" y="41843"/>
                      <a:pt x="33981" y="42160"/>
                      <a:pt x="33823" y="42496"/>
                    </a:cubicBezTo>
                    <a:cubicBezTo>
                      <a:pt x="33823" y="42080"/>
                      <a:pt x="33981" y="41585"/>
                      <a:pt x="34080" y="41169"/>
                    </a:cubicBezTo>
                    <a:cubicBezTo>
                      <a:pt x="34397" y="40754"/>
                      <a:pt x="34892" y="40516"/>
                      <a:pt x="35308" y="40258"/>
                    </a:cubicBezTo>
                    <a:cubicBezTo>
                      <a:pt x="35724" y="40021"/>
                      <a:pt x="36061" y="39763"/>
                      <a:pt x="36298" y="39447"/>
                    </a:cubicBezTo>
                    <a:close/>
                    <a:moveTo>
                      <a:pt x="36219" y="40100"/>
                    </a:moveTo>
                    <a:cubicBezTo>
                      <a:pt x="36219" y="40357"/>
                      <a:pt x="36219" y="40595"/>
                      <a:pt x="36377" y="40754"/>
                    </a:cubicBezTo>
                    <a:cubicBezTo>
                      <a:pt x="36457" y="41011"/>
                      <a:pt x="36635" y="41249"/>
                      <a:pt x="36793" y="41506"/>
                    </a:cubicBezTo>
                    <a:cubicBezTo>
                      <a:pt x="37130" y="41922"/>
                      <a:pt x="37447" y="42338"/>
                      <a:pt x="37447" y="42833"/>
                    </a:cubicBezTo>
                    <a:cubicBezTo>
                      <a:pt x="37368" y="42912"/>
                      <a:pt x="37288" y="42991"/>
                      <a:pt x="37288" y="43070"/>
                    </a:cubicBezTo>
                    <a:cubicBezTo>
                      <a:pt x="37288" y="42655"/>
                      <a:pt x="36952" y="42239"/>
                      <a:pt x="36714" y="41843"/>
                    </a:cubicBezTo>
                    <a:cubicBezTo>
                      <a:pt x="36556" y="41585"/>
                      <a:pt x="36377" y="41348"/>
                      <a:pt x="36298" y="41090"/>
                    </a:cubicBezTo>
                    <a:cubicBezTo>
                      <a:pt x="36219" y="40853"/>
                      <a:pt x="36061" y="40516"/>
                      <a:pt x="36140" y="40258"/>
                    </a:cubicBezTo>
                    <a:cubicBezTo>
                      <a:pt x="36140" y="40179"/>
                      <a:pt x="36140" y="40179"/>
                      <a:pt x="36219" y="40100"/>
                    </a:cubicBezTo>
                    <a:close/>
                    <a:moveTo>
                      <a:pt x="34971" y="42991"/>
                    </a:moveTo>
                    <a:lnTo>
                      <a:pt x="34971" y="42991"/>
                    </a:lnTo>
                    <a:cubicBezTo>
                      <a:pt x="34813" y="43150"/>
                      <a:pt x="34734" y="43229"/>
                      <a:pt x="34575" y="43328"/>
                    </a:cubicBezTo>
                    <a:cubicBezTo>
                      <a:pt x="34476" y="43407"/>
                      <a:pt x="34397" y="43486"/>
                      <a:pt x="34318" y="43565"/>
                    </a:cubicBezTo>
                    <a:lnTo>
                      <a:pt x="34318" y="43645"/>
                    </a:lnTo>
                    <a:cubicBezTo>
                      <a:pt x="34476" y="43486"/>
                      <a:pt x="34575" y="43407"/>
                      <a:pt x="34655" y="43328"/>
                    </a:cubicBezTo>
                    <a:cubicBezTo>
                      <a:pt x="34813" y="43229"/>
                      <a:pt x="34892" y="43150"/>
                      <a:pt x="34971" y="42991"/>
                    </a:cubicBezTo>
                    <a:close/>
                    <a:moveTo>
                      <a:pt x="36061" y="40437"/>
                    </a:moveTo>
                    <a:cubicBezTo>
                      <a:pt x="36061" y="40595"/>
                      <a:pt x="36140" y="40754"/>
                      <a:pt x="36219" y="40932"/>
                    </a:cubicBezTo>
                    <a:cubicBezTo>
                      <a:pt x="36298" y="41169"/>
                      <a:pt x="36377" y="41427"/>
                      <a:pt x="36556" y="41664"/>
                    </a:cubicBezTo>
                    <a:cubicBezTo>
                      <a:pt x="36793" y="42080"/>
                      <a:pt x="37288" y="42575"/>
                      <a:pt x="37209" y="43150"/>
                    </a:cubicBezTo>
                    <a:cubicBezTo>
                      <a:pt x="37051" y="43486"/>
                      <a:pt x="36872" y="43724"/>
                      <a:pt x="36635" y="44061"/>
                    </a:cubicBezTo>
                    <a:cubicBezTo>
                      <a:pt x="36556" y="43724"/>
                      <a:pt x="36377" y="43407"/>
                      <a:pt x="36219" y="43150"/>
                    </a:cubicBezTo>
                    <a:cubicBezTo>
                      <a:pt x="35962" y="42833"/>
                      <a:pt x="35724" y="42496"/>
                      <a:pt x="35645" y="42080"/>
                    </a:cubicBezTo>
                    <a:cubicBezTo>
                      <a:pt x="35724" y="42001"/>
                      <a:pt x="35724" y="41843"/>
                      <a:pt x="35724" y="41744"/>
                    </a:cubicBezTo>
                    <a:cubicBezTo>
                      <a:pt x="35724" y="41664"/>
                      <a:pt x="35803" y="41664"/>
                      <a:pt x="35803" y="41585"/>
                    </a:cubicBezTo>
                    <a:lnTo>
                      <a:pt x="35803" y="41506"/>
                    </a:lnTo>
                    <a:lnTo>
                      <a:pt x="35803" y="41427"/>
                    </a:lnTo>
                    <a:cubicBezTo>
                      <a:pt x="35803" y="41585"/>
                      <a:pt x="35882" y="41664"/>
                      <a:pt x="35962" y="41843"/>
                    </a:cubicBezTo>
                    <a:cubicBezTo>
                      <a:pt x="35962" y="41744"/>
                      <a:pt x="35882" y="41585"/>
                      <a:pt x="35882" y="41506"/>
                    </a:cubicBezTo>
                    <a:cubicBezTo>
                      <a:pt x="35882" y="41427"/>
                      <a:pt x="35803" y="41348"/>
                      <a:pt x="35803" y="41348"/>
                    </a:cubicBezTo>
                    <a:cubicBezTo>
                      <a:pt x="35882" y="41249"/>
                      <a:pt x="35882" y="41249"/>
                      <a:pt x="35882" y="41169"/>
                    </a:cubicBezTo>
                    <a:cubicBezTo>
                      <a:pt x="35962" y="40932"/>
                      <a:pt x="36061" y="40674"/>
                      <a:pt x="36061" y="40437"/>
                    </a:cubicBezTo>
                    <a:close/>
                    <a:moveTo>
                      <a:pt x="35724" y="41348"/>
                    </a:moveTo>
                    <a:lnTo>
                      <a:pt x="35724" y="41585"/>
                    </a:lnTo>
                    <a:cubicBezTo>
                      <a:pt x="35645" y="41664"/>
                      <a:pt x="35466" y="41744"/>
                      <a:pt x="35387" y="41843"/>
                    </a:cubicBezTo>
                    <a:cubicBezTo>
                      <a:pt x="35308" y="41922"/>
                      <a:pt x="35150" y="42001"/>
                      <a:pt x="34971" y="42080"/>
                    </a:cubicBezTo>
                    <a:cubicBezTo>
                      <a:pt x="34734" y="42239"/>
                      <a:pt x="34575" y="42417"/>
                      <a:pt x="34397" y="42655"/>
                    </a:cubicBezTo>
                    <a:cubicBezTo>
                      <a:pt x="34575" y="42417"/>
                      <a:pt x="34813" y="42239"/>
                      <a:pt x="35150" y="42080"/>
                    </a:cubicBezTo>
                    <a:cubicBezTo>
                      <a:pt x="35229" y="42001"/>
                      <a:pt x="35387" y="41922"/>
                      <a:pt x="35466" y="41843"/>
                    </a:cubicBezTo>
                    <a:cubicBezTo>
                      <a:pt x="35565" y="41843"/>
                      <a:pt x="35645" y="41744"/>
                      <a:pt x="35645" y="41744"/>
                    </a:cubicBezTo>
                    <a:lnTo>
                      <a:pt x="35645" y="41744"/>
                    </a:lnTo>
                    <a:cubicBezTo>
                      <a:pt x="35645" y="41922"/>
                      <a:pt x="35566" y="42160"/>
                      <a:pt x="35566" y="42417"/>
                    </a:cubicBezTo>
                    <a:cubicBezTo>
                      <a:pt x="35534" y="42459"/>
                      <a:pt x="35501" y="42499"/>
                      <a:pt x="35466" y="42537"/>
                    </a:cubicBezTo>
                    <a:lnTo>
                      <a:pt x="35466" y="42537"/>
                    </a:lnTo>
                    <a:lnTo>
                      <a:pt x="35466" y="42496"/>
                    </a:lnTo>
                    <a:cubicBezTo>
                      <a:pt x="35459" y="42520"/>
                      <a:pt x="35450" y="42543"/>
                      <a:pt x="35440" y="42566"/>
                    </a:cubicBezTo>
                    <a:lnTo>
                      <a:pt x="35440" y="42566"/>
                    </a:lnTo>
                    <a:cubicBezTo>
                      <a:pt x="35449" y="42556"/>
                      <a:pt x="35458" y="42547"/>
                      <a:pt x="35466" y="42537"/>
                    </a:cubicBezTo>
                    <a:lnTo>
                      <a:pt x="35466" y="42537"/>
                    </a:lnTo>
                    <a:lnTo>
                      <a:pt x="35466" y="42833"/>
                    </a:lnTo>
                    <a:cubicBezTo>
                      <a:pt x="35229" y="43150"/>
                      <a:pt x="34892" y="43328"/>
                      <a:pt x="34575" y="43565"/>
                    </a:cubicBezTo>
                    <a:cubicBezTo>
                      <a:pt x="34239" y="43823"/>
                      <a:pt x="33981" y="44140"/>
                      <a:pt x="33823" y="44476"/>
                    </a:cubicBezTo>
                    <a:cubicBezTo>
                      <a:pt x="33744" y="44061"/>
                      <a:pt x="33744" y="43565"/>
                      <a:pt x="33744" y="43150"/>
                    </a:cubicBezTo>
                    <a:cubicBezTo>
                      <a:pt x="33902" y="42655"/>
                      <a:pt x="34318" y="42338"/>
                      <a:pt x="34734" y="42001"/>
                    </a:cubicBezTo>
                    <a:cubicBezTo>
                      <a:pt x="34971" y="41843"/>
                      <a:pt x="35229" y="41744"/>
                      <a:pt x="35387" y="41585"/>
                    </a:cubicBezTo>
                    <a:cubicBezTo>
                      <a:pt x="35566" y="41506"/>
                      <a:pt x="35645" y="41427"/>
                      <a:pt x="35724" y="41348"/>
                    </a:cubicBezTo>
                    <a:close/>
                    <a:moveTo>
                      <a:pt x="35070" y="44061"/>
                    </a:moveTo>
                    <a:cubicBezTo>
                      <a:pt x="34971" y="44140"/>
                      <a:pt x="34892" y="44219"/>
                      <a:pt x="34813" y="44219"/>
                    </a:cubicBezTo>
                    <a:cubicBezTo>
                      <a:pt x="34734" y="44318"/>
                      <a:pt x="34734" y="44397"/>
                      <a:pt x="34655" y="44476"/>
                    </a:cubicBezTo>
                    <a:cubicBezTo>
                      <a:pt x="34734" y="44397"/>
                      <a:pt x="34813" y="44318"/>
                      <a:pt x="34892" y="44318"/>
                    </a:cubicBezTo>
                    <a:cubicBezTo>
                      <a:pt x="34971" y="44219"/>
                      <a:pt x="34971" y="44140"/>
                      <a:pt x="35070" y="44061"/>
                    </a:cubicBezTo>
                    <a:close/>
                    <a:moveTo>
                      <a:pt x="35645" y="42239"/>
                    </a:moveTo>
                    <a:cubicBezTo>
                      <a:pt x="35645" y="42496"/>
                      <a:pt x="35803" y="42734"/>
                      <a:pt x="36061" y="42991"/>
                    </a:cubicBezTo>
                    <a:cubicBezTo>
                      <a:pt x="36140" y="43150"/>
                      <a:pt x="36298" y="43328"/>
                      <a:pt x="36377" y="43486"/>
                    </a:cubicBezTo>
                    <a:cubicBezTo>
                      <a:pt x="36457" y="43645"/>
                      <a:pt x="36556" y="43902"/>
                      <a:pt x="36635" y="44140"/>
                    </a:cubicBezTo>
                    <a:lnTo>
                      <a:pt x="36556" y="44140"/>
                    </a:lnTo>
                    <a:cubicBezTo>
                      <a:pt x="36556" y="44318"/>
                      <a:pt x="36457" y="44397"/>
                      <a:pt x="36377" y="44556"/>
                    </a:cubicBezTo>
                    <a:cubicBezTo>
                      <a:pt x="36377" y="43823"/>
                      <a:pt x="35724" y="43328"/>
                      <a:pt x="35566" y="42575"/>
                    </a:cubicBezTo>
                    <a:cubicBezTo>
                      <a:pt x="35645" y="42496"/>
                      <a:pt x="35645" y="42338"/>
                      <a:pt x="35645" y="42239"/>
                    </a:cubicBezTo>
                    <a:close/>
                    <a:moveTo>
                      <a:pt x="35566" y="42655"/>
                    </a:moveTo>
                    <a:cubicBezTo>
                      <a:pt x="35724" y="43407"/>
                      <a:pt x="36377" y="43902"/>
                      <a:pt x="36298" y="44635"/>
                    </a:cubicBezTo>
                    <a:cubicBezTo>
                      <a:pt x="36298" y="44714"/>
                      <a:pt x="36219" y="44714"/>
                      <a:pt x="36219" y="44813"/>
                    </a:cubicBezTo>
                    <a:cubicBezTo>
                      <a:pt x="36219" y="44714"/>
                      <a:pt x="36140" y="44556"/>
                      <a:pt x="36140" y="44476"/>
                    </a:cubicBezTo>
                    <a:cubicBezTo>
                      <a:pt x="36061" y="44318"/>
                      <a:pt x="35962" y="44140"/>
                      <a:pt x="35882" y="44061"/>
                    </a:cubicBezTo>
                    <a:cubicBezTo>
                      <a:pt x="35724" y="43724"/>
                      <a:pt x="35566" y="43486"/>
                      <a:pt x="35466" y="43150"/>
                    </a:cubicBezTo>
                    <a:cubicBezTo>
                      <a:pt x="35466" y="42991"/>
                      <a:pt x="35566" y="42833"/>
                      <a:pt x="35566" y="42655"/>
                    </a:cubicBezTo>
                    <a:close/>
                    <a:moveTo>
                      <a:pt x="35466" y="42912"/>
                    </a:moveTo>
                    <a:lnTo>
                      <a:pt x="35466" y="42912"/>
                    </a:lnTo>
                    <a:cubicBezTo>
                      <a:pt x="35387" y="43150"/>
                      <a:pt x="35387" y="43407"/>
                      <a:pt x="35308" y="43645"/>
                    </a:cubicBezTo>
                    <a:cubicBezTo>
                      <a:pt x="35229" y="43823"/>
                      <a:pt x="35150" y="43902"/>
                      <a:pt x="35070" y="44061"/>
                    </a:cubicBezTo>
                    <a:cubicBezTo>
                      <a:pt x="35150" y="43981"/>
                      <a:pt x="35229" y="43823"/>
                      <a:pt x="35308" y="43724"/>
                    </a:cubicBezTo>
                    <a:lnTo>
                      <a:pt x="35308" y="44061"/>
                    </a:lnTo>
                    <a:cubicBezTo>
                      <a:pt x="35229" y="44140"/>
                      <a:pt x="35229" y="44219"/>
                      <a:pt x="35150" y="44219"/>
                    </a:cubicBezTo>
                    <a:cubicBezTo>
                      <a:pt x="35070" y="44318"/>
                      <a:pt x="34971" y="44397"/>
                      <a:pt x="34892" y="44476"/>
                    </a:cubicBezTo>
                    <a:cubicBezTo>
                      <a:pt x="34813" y="44635"/>
                      <a:pt x="34655" y="44714"/>
                      <a:pt x="34476" y="44892"/>
                    </a:cubicBezTo>
                    <a:cubicBezTo>
                      <a:pt x="34318" y="45051"/>
                      <a:pt x="34160" y="45308"/>
                      <a:pt x="34080" y="45546"/>
                    </a:cubicBezTo>
                    <a:cubicBezTo>
                      <a:pt x="33981" y="45209"/>
                      <a:pt x="33902" y="44892"/>
                      <a:pt x="33823" y="44556"/>
                    </a:cubicBezTo>
                    <a:cubicBezTo>
                      <a:pt x="33981" y="44397"/>
                      <a:pt x="34080" y="44140"/>
                      <a:pt x="34239" y="43981"/>
                    </a:cubicBezTo>
                    <a:cubicBezTo>
                      <a:pt x="34318" y="43823"/>
                      <a:pt x="34575" y="43645"/>
                      <a:pt x="34734" y="43565"/>
                    </a:cubicBezTo>
                    <a:cubicBezTo>
                      <a:pt x="34971" y="43328"/>
                      <a:pt x="35229" y="43150"/>
                      <a:pt x="35466" y="42912"/>
                    </a:cubicBezTo>
                    <a:close/>
                    <a:moveTo>
                      <a:pt x="35466" y="43328"/>
                    </a:moveTo>
                    <a:cubicBezTo>
                      <a:pt x="35566" y="43486"/>
                      <a:pt x="35645" y="43724"/>
                      <a:pt x="35724" y="43902"/>
                    </a:cubicBezTo>
                    <a:cubicBezTo>
                      <a:pt x="35882" y="44061"/>
                      <a:pt x="35962" y="44219"/>
                      <a:pt x="36061" y="44397"/>
                    </a:cubicBezTo>
                    <a:cubicBezTo>
                      <a:pt x="36061" y="44476"/>
                      <a:pt x="36140" y="44556"/>
                      <a:pt x="36140" y="44714"/>
                    </a:cubicBezTo>
                    <a:lnTo>
                      <a:pt x="36140" y="44971"/>
                    </a:lnTo>
                    <a:cubicBezTo>
                      <a:pt x="36061" y="45130"/>
                      <a:pt x="35962" y="45308"/>
                      <a:pt x="35882" y="45546"/>
                    </a:cubicBezTo>
                    <a:cubicBezTo>
                      <a:pt x="35803" y="45308"/>
                      <a:pt x="35645" y="45130"/>
                      <a:pt x="35566" y="44971"/>
                    </a:cubicBezTo>
                    <a:cubicBezTo>
                      <a:pt x="35466" y="44813"/>
                      <a:pt x="35387" y="44714"/>
                      <a:pt x="35387" y="44556"/>
                    </a:cubicBezTo>
                    <a:cubicBezTo>
                      <a:pt x="35387" y="44140"/>
                      <a:pt x="35387" y="43724"/>
                      <a:pt x="35466" y="43328"/>
                    </a:cubicBezTo>
                    <a:close/>
                    <a:moveTo>
                      <a:pt x="35308" y="44635"/>
                    </a:moveTo>
                    <a:cubicBezTo>
                      <a:pt x="35387" y="44714"/>
                      <a:pt x="35387" y="44813"/>
                      <a:pt x="35466" y="44892"/>
                    </a:cubicBezTo>
                    <a:cubicBezTo>
                      <a:pt x="35566" y="45051"/>
                      <a:pt x="35645" y="45130"/>
                      <a:pt x="35645" y="45308"/>
                    </a:cubicBezTo>
                    <a:cubicBezTo>
                      <a:pt x="35724" y="45387"/>
                      <a:pt x="35803" y="45546"/>
                      <a:pt x="35803" y="45625"/>
                    </a:cubicBezTo>
                    <a:cubicBezTo>
                      <a:pt x="35803" y="45704"/>
                      <a:pt x="35724" y="45803"/>
                      <a:pt x="35724" y="45882"/>
                    </a:cubicBezTo>
                    <a:cubicBezTo>
                      <a:pt x="35645" y="45546"/>
                      <a:pt x="35387" y="45308"/>
                      <a:pt x="35308" y="45051"/>
                    </a:cubicBezTo>
                    <a:lnTo>
                      <a:pt x="35308" y="44635"/>
                    </a:lnTo>
                    <a:close/>
                    <a:moveTo>
                      <a:pt x="35308" y="45130"/>
                    </a:moveTo>
                    <a:cubicBezTo>
                      <a:pt x="35387" y="45467"/>
                      <a:pt x="35645" y="45625"/>
                      <a:pt x="35724" y="45962"/>
                    </a:cubicBezTo>
                    <a:cubicBezTo>
                      <a:pt x="35566" y="46298"/>
                      <a:pt x="35387" y="46694"/>
                      <a:pt x="35387" y="47110"/>
                    </a:cubicBezTo>
                    <a:cubicBezTo>
                      <a:pt x="35308" y="46694"/>
                      <a:pt x="35308" y="46298"/>
                      <a:pt x="35308" y="45882"/>
                    </a:cubicBezTo>
                    <a:lnTo>
                      <a:pt x="35308" y="45704"/>
                    </a:lnTo>
                    <a:lnTo>
                      <a:pt x="35387" y="45704"/>
                    </a:lnTo>
                    <a:lnTo>
                      <a:pt x="35387" y="45625"/>
                    </a:lnTo>
                    <a:lnTo>
                      <a:pt x="35308" y="45625"/>
                    </a:lnTo>
                    <a:lnTo>
                      <a:pt x="35308" y="45546"/>
                    </a:lnTo>
                    <a:lnTo>
                      <a:pt x="35308" y="45130"/>
                    </a:lnTo>
                    <a:close/>
                    <a:moveTo>
                      <a:pt x="35308" y="44140"/>
                    </a:moveTo>
                    <a:lnTo>
                      <a:pt x="35308" y="44219"/>
                    </a:lnTo>
                    <a:lnTo>
                      <a:pt x="35308" y="44318"/>
                    </a:lnTo>
                    <a:cubicBezTo>
                      <a:pt x="35229" y="45387"/>
                      <a:pt x="35229" y="46457"/>
                      <a:pt x="35308" y="47526"/>
                    </a:cubicBezTo>
                    <a:lnTo>
                      <a:pt x="35308" y="48100"/>
                    </a:lnTo>
                    <a:cubicBezTo>
                      <a:pt x="34971" y="47605"/>
                      <a:pt x="34655" y="47031"/>
                      <a:pt x="34397" y="46377"/>
                    </a:cubicBezTo>
                    <a:cubicBezTo>
                      <a:pt x="34318" y="46120"/>
                      <a:pt x="34239" y="45882"/>
                      <a:pt x="34160" y="45625"/>
                    </a:cubicBezTo>
                    <a:cubicBezTo>
                      <a:pt x="34239" y="45308"/>
                      <a:pt x="34476" y="44971"/>
                      <a:pt x="34734" y="44714"/>
                    </a:cubicBezTo>
                    <a:cubicBezTo>
                      <a:pt x="34892" y="44556"/>
                      <a:pt x="35070" y="44397"/>
                      <a:pt x="35150" y="44318"/>
                    </a:cubicBezTo>
                    <a:cubicBezTo>
                      <a:pt x="35229" y="44219"/>
                      <a:pt x="35229" y="44140"/>
                      <a:pt x="35308" y="44140"/>
                    </a:cubicBezTo>
                    <a:close/>
                    <a:moveTo>
                      <a:pt x="7505" y="0"/>
                    </a:moveTo>
                    <a:cubicBezTo>
                      <a:pt x="7426" y="0"/>
                      <a:pt x="7347" y="79"/>
                      <a:pt x="7426" y="158"/>
                    </a:cubicBezTo>
                    <a:cubicBezTo>
                      <a:pt x="7585" y="257"/>
                      <a:pt x="7664" y="416"/>
                      <a:pt x="7842" y="495"/>
                    </a:cubicBezTo>
                    <a:cubicBezTo>
                      <a:pt x="7664" y="495"/>
                      <a:pt x="7585" y="416"/>
                      <a:pt x="7505" y="416"/>
                    </a:cubicBezTo>
                    <a:lnTo>
                      <a:pt x="7505" y="416"/>
                    </a:lnTo>
                    <a:cubicBezTo>
                      <a:pt x="7664" y="495"/>
                      <a:pt x="7743" y="574"/>
                      <a:pt x="7921" y="574"/>
                    </a:cubicBezTo>
                    <a:cubicBezTo>
                      <a:pt x="8337" y="1069"/>
                      <a:pt x="8733" y="1485"/>
                      <a:pt x="9149" y="2059"/>
                    </a:cubicBezTo>
                    <a:cubicBezTo>
                      <a:pt x="9981" y="3228"/>
                      <a:pt x="10713" y="4535"/>
                      <a:pt x="11466" y="5782"/>
                    </a:cubicBezTo>
                    <a:cubicBezTo>
                      <a:pt x="12040" y="6693"/>
                      <a:pt x="12614" y="7683"/>
                      <a:pt x="13367" y="8416"/>
                    </a:cubicBezTo>
                    <a:cubicBezTo>
                      <a:pt x="12872" y="8079"/>
                      <a:pt x="12298" y="7842"/>
                      <a:pt x="11704" y="7584"/>
                    </a:cubicBezTo>
                    <a:cubicBezTo>
                      <a:pt x="10307" y="7017"/>
                      <a:pt x="8804" y="6687"/>
                      <a:pt x="7276" y="6687"/>
                    </a:cubicBezTo>
                    <a:cubicBezTo>
                      <a:pt x="6833" y="6687"/>
                      <a:pt x="6387" y="6715"/>
                      <a:pt x="5941" y="6772"/>
                    </a:cubicBezTo>
                    <a:cubicBezTo>
                      <a:pt x="3783" y="7010"/>
                      <a:pt x="1802" y="7842"/>
                      <a:pt x="80" y="9169"/>
                    </a:cubicBezTo>
                    <a:lnTo>
                      <a:pt x="80" y="9248"/>
                    </a:lnTo>
                    <a:lnTo>
                      <a:pt x="0" y="9248"/>
                    </a:lnTo>
                    <a:lnTo>
                      <a:pt x="0" y="9327"/>
                    </a:lnTo>
                    <a:lnTo>
                      <a:pt x="159" y="9327"/>
                    </a:lnTo>
                    <a:cubicBezTo>
                      <a:pt x="1149" y="9664"/>
                      <a:pt x="2218" y="9980"/>
                      <a:pt x="3288" y="10159"/>
                    </a:cubicBezTo>
                    <a:cubicBezTo>
                      <a:pt x="3971" y="10337"/>
                      <a:pt x="4698" y="10426"/>
                      <a:pt x="5437" y="10426"/>
                    </a:cubicBezTo>
                    <a:cubicBezTo>
                      <a:pt x="5684" y="10426"/>
                      <a:pt x="5931" y="10416"/>
                      <a:pt x="6179" y="10396"/>
                    </a:cubicBezTo>
                    <a:cubicBezTo>
                      <a:pt x="7169" y="10317"/>
                      <a:pt x="8159" y="10159"/>
                      <a:pt x="9070" y="9901"/>
                    </a:cubicBezTo>
                    <a:cubicBezTo>
                      <a:pt x="10060" y="9664"/>
                      <a:pt x="10971" y="9406"/>
                      <a:pt x="11882" y="9169"/>
                    </a:cubicBezTo>
                    <a:cubicBezTo>
                      <a:pt x="12273" y="9109"/>
                      <a:pt x="12664" y="9029"/>
                      <a:pt x="13042" y="9029"/>
                    </a:cubicBezTo>
                    <a:cubicBezTo>
                      <a:pt x="13296" y="9029"/>
                      <a:pt x="13544" y="9065"/>
                      <a:pt x="13783" y="9169"/>
                    </a:cubicBezTo>
                    <a:cubicBezTo>
                      <a:pt x="13367" y="9169"/>
                      <a:pt x="12951" y="9169"/>
                      <a:pt x="12535" y="9327"/>
                    </a:cubicBezTo>
                    <a:cubicBezTo>
                      <a:pt x="10139" y="9901"/>
                      <a:pt x="8337" y="11644"/>
                      <a:pt x="6099" y="12713"/>
                    </a:cubicBezTo>
                    <a:lnTo>
                      <a:pt x="6099" y="12792"/>
                    </a:lnTo>
                    <a:lnTo>
                      <a:pt x="6179" y="12792"/>
                    </a:lnTo>
                    <a:cubicBezTo>
                      <a:pt x="6179" y="12872"/>
                      <a:pt x="6179" y="12872"/>
                      <a:pt x="6258" y="12872"/>
                    </a:cubicBezTo>
                    <a:lnTo>
                      <a:pt x="6258" y="12792"/>
                    </a:lnTo>
                    <a:cubicBezTo>
                      <a:pt x="6432" y="12816"/>
                      <a:pt x="6611" y="12825"/>
                      <a:pt x="6792" y="12825"/>
                    </a:cubicBezTo>
                    <a:cubicBezTo>
                      <a:pt x="7228" y="12825"/>
                      <a:pt x="7674" y="12769"/>
                      <a:pt x="8080" y="12713"/>
                    </a:cubicBezTo>
                    <a:cubicBezTo>
                      <a:pt x="10397" y="12377"/>
                      <a:pt x="12614" y="11149"/>
                      <a:pt x="14100" y="9406"/>
                    </a:cubicBezTo>
                    <a:cubicBezTo>
                      <a:pt x="14674" y="9565"/>
                      <a:pt x="15169" y="9743"/>
                      <a:pt x="15763" y="9980"/>
                    </a:cubicBezTo>
                    <a:cubicBezTo>
                      <a:pt x="16337" y="10159"/>
                      <a:pt x="16912" y="10396"/>
                      <a:pt x="17486" y="10654"/>
                    </a:cubicBezTo>
                    <a:cubicBezTo>
                      <a:pt x="18318" y="10971"/>
                      <a:pt x="19229" y="11466"/>
                      <a:pt x="19961" y="11961"/>
                    </a:cubicBezTo>
                    <a:cubicBezTo>
                      <a:pt x="19625" y="11802"/>
                      <a:pt x="19308" y="11723"/>
                      <a:pt x="18971" y="11723"/>
                    </a:cubicBezTo>
                    <a:cubicBezTo>
                      <a:pt x="18540" y="11639"/>
                      <a:pt x="18130" y="11616"/>
                      <a:pt x="17722" y="11616"/>
                    </a:cubicBezTo>
                    <a:cubicBezTo>
                      <a:pt x="17269" y="11616"/>
                      <a:pt x="16817" y="11644"/>
                      <a:pt x="16337" y="11644"/>
                    </a:cubicBezTo>
                    <a:lnTo>
                      <a:pt x="13446" y="11644"/>
                    </a:lnTo>
                    <a:cubicBezTo>
                      <a:pt x="13367" y="11644"/>
                      <a:pt x="13288" y="11723"/>
                      <a:pt x="13367" y="11723"/>
                    </a:cubicBezTo>
                    <a:cubicBezTo>
                      <a:pt x="13783" y="12040"/>
                      <a:pt x="14278" y="12297"/>
                      <a:pt x="14674" y="12456"/>
                    </a:cubicBezTo>
                    <a:cubicBezTo>
                      <a:pt x="15397" y="12748"/>
                      <a:pt x="16239" y="12966"/>
                      <a:pt x="17045" y="12966"/>
                    </a:cubicBezTo>
                    <a:cubicBezTo>
                      <a:pt x="17167" y="12966"/>
                      <a:pt x="17287" y="12961"/>
                      <a:pt x="17407" y="12951"/>
                    </a:cubicBezTo>
                    <a:cubicBezTo>
                      <a:pt x="18397" y="12951"/>
                      <a:pt x="19387" y="12634"/>
                      <a:pt x="20377" y="12297"/>
                    </a:cubicBezTo>
                    <a:cubicBezTo>
                      <a:pt x="20615" y="12377"/>
                      <a:pt x="20793" y="12535"/>
                      <a:pt x="20951" y="12713"/>
                    </a:cubicBezTo>
                    <a:cubicBezTo>
                      <a:pt x="21031" y="12792"/>
                      <a:pt x="21031" y="12792"/>
                      <a:pt x="21110" y="12872"/>
                    </a:cubicBezTo>
                    <a:cubicBezTo>
                      <a:pt x="21704" y="13367"/>
                      <a:pt x="22199" y="13862"/>
                      <a:pt x="22694" y="14357"/>
                    </a:cubicBezTo>
                    <a:lnTo>
                      <a:pt x="22773" y="14357"/>
                    </a:lnTo>
                    <a:cubicBezTo>
                      <a:pt x="22773" y="14357"/>
                      <a:pt x="22852" y="14436"/>
                      <a:pt x="22932" y="14515"/>
                    </a:cubicBezTo>
                    <a:cubicBezTo>
                      <a:pt x="23090" y="14693"/>
                      <a:pt x="23347" y="14852"/>
                      <a:pt x="23585" y="15010"/>
                    </a:cubicBezTo>
                    <a:lnTo>
                      <a:pt x="23585" y="15109"/>
                    </a:lnTo>
                    <a:lnTo>
                      <a:pt x="23684" y="15189"/>
                    </a:lnTo>
                    <a:cubicBezTo>
                      <a:pt x="23684" y="15268"/>
                      <a:pt x="23585" y="15268"/>
                      <a:pt x="23585" y="15268"/>
                    </a:cubicBezTo>
                    <a:lnTo>
                      <a:pt x="23585" y="15426"/>
                    </a:lnTo>
                    <a:lnTo>
                      <a:pt x="23506" y="15426"/>
                    </a:lnTo>
                    <a:lnTo>
                      <a:pt x="23506" y="15347"/>
                    </a:lnTo>
                    <a:lnTo>
                      <a:pt x="23506" y="15268"/>
                    </a:lnTo>
                    <a:lnTo>
                      <a:pt x="23506" y="15189"/>
                    </a:lnTo>
                    <a:lnTo>
                      <a:pt x="23684" y="15189"/>
                    </a:lnTo>
                    <a:cubicBezTo>
                      <a:pt x="23347" y="15109"/>
                      <a:pt x="22932" y="15109"/>
                      <a:pt x="22595" y="15109"/>
                    </a:cubicBezTo>
                    <a:lnTo>
                      <a:pt x="21367" y="15109"/>
                    </a:lnTo>
                    <a:cubicBezTo>
                      <a:pt x="20040" y="15189"/>
                      <a:pt x="18733" y="15426"/>
                      <a:pt x="17407" y="15763"/>
                    </a:cubicBezTo>
                    <a:cubicBezTo>
                      <a:pt x="17070" y="15268"/>
                      <a:pt x="16575" y="14773"/>
                      <a:pt x="16001" y="14436"/>
                    </a:cubicBezTo>
                    <a:cubicBezTo>
                      <a:pt x="15842" y="14278"/>
                      <a:pt x="15585" y="14198"/>
                      <a:pt x="15426" y="14020"/>
                    </a:cubicBezTo>
                    <a:lnTo>
                      <a:pt x="15347" y="14020"/>
                    </a:lnTo>
                    <a:cubicBezTo>
                      <a:pt x="14852" y="13783"/>
                      <a:pt x="14357" y="13525"/>
                      <a:pt x="13783" y="13367"/>
                    </a:cubicBezTo>
                    <a:cubicBezTo>
                      <a:pt x="12951" y="13129"/>
                      <a:pt x="12119" y="12951"/>
                      <a:pt x="11308" y="12951"/>
                    </a:cubicBezTo>
                    <a:lnTo>
                      <a:pt x="9822" y="12951"/>
                    </a:lnTo>
                    <a:cubicBezTo>
                      <a:pt x="9723" y="12951"/>
                      <a:pt x="9723" y="13030"/>
                      <a:pt x="9723" y="13129"/>
                    </a:cubicBezTo>
                    <a:lnTo>
                      <a:pt x="9822" y="13129"/>
                    </a:lnTo>
                    <a:cubicBezTo>
                      <a:pt x="9822" y="13129"/>
                      <a:pt x="9822" y="13208"/>
                      <a:pt x="9902" y="13208"/>
                    </a:cubicBezTo>
                    <a:cubicBezTo>
                      <a:pt x="10317" y="13624"/>
                      <a:pt x="10713" y="13941"/>
                      <a:pt x="11129" y="14198"/>
                    </a:cubicBezTo>
                    <a:cubicBezTo>
                      <a:pt x="12040" y="14852"/>
                      <a:pt x="13030" y="15268"/>
                      <a:pt x="14100" y="15604"/>
                    </a:cubicBezTo>
                    <a:cubicBezTo>
                      <a:pt x="14595" y="15763"/>
                      <a:pt x="15090" y="15842"/>
                      <a:pt x="15664" y="15921"/>
                    </a:cubicBezTo>
                    <a:cubicBezTo>
                      <a:pt x="15869" y="15954"/>
                      <a:pt x="16091" y="15973"/>
                      <a:pt x="16316" y="15973"/>
                    </a:cubicBezTo>
                    <a:cubicBezTo>
                      <a:pt x="16508" y="15973"/>
                      <a:pt x="16702" y="15959"/>
                      <a:pt x="16889" y="15928"/>
                    </a:cubicBezTo>
                    <a:lnTo>
                      <a:pt x="16889" y="15928"/>
                    </a:lnTo>
                    <a:cubicBezTo>
                      <a:pt x="15491" y="16344"/>
                      <a:pt x="14093" y="16995"/>
                      <a:pt x="12872" y="17743"/>
                    </a:cubicBezTo>
                    <a:cubicBezTo>
                      <a:pt x="12793" y="17743"/>
                      <a:pt x="12872" y="17822"/>
                      <a:pt x="12872" y="17822"/>
                    </a:cubicBezTo>
                    <a:cubicBezTo>
                      <a:pt x="12456" y="17981"/>
                      <a:pt x="12040" y="18238"/>
                      <a:pt x="11624" y="18476"/>
                    </a:cubicBezTo>
                    <a:lnTo>
                      <a:pt x="11545" y="18476"/>
                    </a:lnTo>
                    <a:cubicBezTo>
                      <a:pt x="10971" y="17981"/>
                      <a:pt x="10476" y="17327"/>
                      <a:pt x="9981" y="16753"/>
                    </a:cubicBezTo>
                    <a:cubicBezTo>
                      <a:pt x="9486" y="16258"/>
                      <a:pt x="8991" y="15842"/>
                      <a:pt x="8416" y="15505"/>
                    </a:cubicBezTo>
                    <a:cubicBezTo>
                      <a:pt x="7842" y="15189"/>
                      <a:pt x="7248" y="15010"/>
                      <a:pt x="6674" y="15010"/>
                    </a:cubicBezTo>
                    <a:cubicBezTo>
                      <a:pt x="6335" y="14967"/>
                      <a:pt x="5988" y="14947"/>
                      <a:pt x="5638" y="14947"/>
                    </a:cubicBezTo>
                    <a:cubicBezTo>
                      <a:pt x="4721" y="14947"/>
                      <a:pt x="3780" y="15081"/>
                      <a:pt x="2891" y="15268"/>
                    </a:cubicBezTo>
                    <a:lnTo>
                      <a:pt x="2891" y="15347"/>
                    </a:lnTo>
                    <a:cubicBezTo>
                      <a:pt x="3387" y="15842"/>
                      <a:pt x="3961" y="16337"/>
                      <a:pt x="4535" y="16674"/>
                    </a:cubicBezTo>
                    <a:cubicBezTo>
                      <a:pt x="4535" y="16753"/>
                      <a:pt x="4614" y="16753"/>
                      <a:pt x="4694" y="16753"/>
                    </a:cubicBezTo>
                    <a:lnTo>
                      <a:pt x="4694" y="16832"/>
                    </a:lnTo>
                    <a:cubicBezTo>
                      <a:pt x="4773" y="16832"/>
                      <a:pt x="4773" y="16832"/>
                      <a:pt x="4872" y="16911"/>
                    </a:cubicBezTo>
                    <a:cubicBezTo>
                      <a:pt x="4773" y="16911"/>
                      <a:pt x="4773" y="16991"/>
                      <a:pt x="4872" y="16991"/>
                    </a:cubicBezTo>
                    <a:lnTo>
                      <a:pt x="4951" y="16991"/>
                    </a:lnTo>
                    <a:cubicBezTo>
                      <a:pt x="5862" y="17486"/>
                      <a:pt x="6852" y="17901"/>
                      <a:pt x="7921" y="18238"/>
                    </a:cubicBezTo>
                    <a:cubicBezTo>
                      <a:pt x="8496" y="18397"/>
                      <a:pt x="9070" y="18476"/>
                      <a:pt x="9723" y="18575"/>
                    </a:cubicBezTo>
                    <a:lnTo>
                      <a:pt x="11129" y="18575"/>
                    </a:lnTo>
                    <a:lnTo>
                      <a:pt x="10971" y="18733"/>
                    </a:lnTo>
                    <a:cubicBezTo>
                      <a:pt x="10397" y="18892"/>
                      <a:pt x="9822" y="18971"/>
                      <a:pt x="9149" y="19070"/>
                    </a:cubicBezTo>
                    <a:cubicBezTo>
                      <a:pt x="8416" y="19070"/>
                      <a:pt x="7664" y="19149"/>
                      <a:pt x="6931" y="19387"/>
                    </a:cubicBezTo>
                    <a:cubicBezTo>
                      <a:pt x="6179" y="19565"/>
                      <a:pt x="5446" y="19802"/>
                      <a:pt x="4773" y="20139"/>
                    </a:cubicBezTo>
                    <a:cubicBezTo>
                      <a:pt x="3466" y="20872"/>
                      <a:pt x="2218" y="21862"/>
                      <a:pt x="1307" y="23110"/>
                    </a:cubicBezTo>
                    <a:cubicBezTo>
                      <a:pt x="1307" y="23110"/>
                      <a:pt x="1307" y="23189"/>
                      <a:pt x="1406" y="23189"/>
                    </a:cubicBezTo>
                    <a:lnTo>
                      <a:pt x="2555" y="23189"/>
                    </a:lnTo>
                    <a:cubicBezTo>
                      <a:pt x="2634" y="23189"/>
                      <a:pt x="2634" y="23189"/>
                      <a:pt x="2634" y="23110"/>
                    </a:cubicBezTo>
                    <a:cubicBezTo>
                      <a:pt x="3050" y="23110"/>
                      <a:pt x="3387" y="23030"/>
                      <a:pt x="3783" y="22931"/>
                    </a:cubicBezTo>
                    <a:cubicBezTo>
                      <a:pt x="5268" y="22694"/>
                      <a:pt x="6595" y="22119"/>
                      <a:pt x="7921" y="21367"/>
                    </a:cubicBezTo>
                    <a:cubicBezTo>
                      <a:pt x="8496" y="21050"/>
                      <a:pt x="9070" y="20634"/>
                      <a:pt x="9644" y="20218"/>
                    </a:cubicBezTo>
                    <a:lnTo>
                      <a:pt x="9644" y="20218"/>
                    </a:lnTo>
                    <a:lnTo>
                      <a:pt x="8911" y="20951"/>
                    </a:lnTo>
                    <a:cubicBezTo>
                      <a:pt x="7921" y="22040"/>
                      <a:pt x="7010" y="23189"/>
                      <a:pt x="6258" y="24337"/>
                    </a:cubicBezTo>
                    <a:cubicBezTo>
                      <a:pt x="5862" y="25011"/>
                      <a:pt x="5525" y="25585"/>
                      <a:pt x="5189" y="26238"/>
                    </a:cubicBezTo>
                    <a:cubicBezTo>
                      <a:pt x="5030" y="26575"/>
                      <a:pt x="4872" y="26892"/>
                      <a:pt x="4773" y="27149"/>
                    </a:cubicBezTo>
                    <a:cubicBezTo>
                      <a:pt x="4614" y="27486"/>
                      <a:pt x="4456" y="27803"/>
                      <a:pt x="4377" y="28139"/>
                    </a:cubicBezTo>
                    <a:lnTo>
                      <a:pt x="4198" y="28139"/>
                    </a:lnTo>
                    <a:lnTo>
                      <a:pt x="4119" y="28219"/>
                    </a:lnTo>
                    <a:lnTo>
                      <a:pt x="4040" y="28298"/>
                    </a:lnTo>
                    <a:lnTo>
                      <a:pt x="4040" y="28377"/>
                    </a:lnTo>
                    <a:lnTo>
                      <a:pt x="4119" y="28377"/>
                    </a:lnTo>
                    <a:lnTo>
                      <a:pt x="4119" y="28476"/>
                    </a:lnTo>
                    <a:lnTo>
                      <a:pt x="4377" y="28476"/>
                    </a:lnTo>
                    <a:cubicBezTo>
                      <a:pt x="4456" y="28476"/>
                      <a:pt x="4535" y="28377"/>
                      <a:pt x="4614" y="28377"/>
                    </a:cubicBezTo>
                    <a:lnTo>
                      <a:pt x="4614" y="28298"/>
                    </a:lnTo>
                    <a:lnTo>
                      <a:pt x="4535" y="28219"/>
                    </a:lnTo>
                    <a:lnTo>
                      <a:pt x="4535" y="28139"/>
                    </a:lnTo>
                    <a:lnTo>
                      <a:pt x="4456" y="28139"/>
                    </a:lnTo>
                    <a:cubicBezTo>
                      <a:pt x="4614" y="27803"/>
                      <a:pt x="4773" y="27486"/>
                      <a:pt x="4951" y="27149"/>
                    </a:cubicBezTo>
                    <a:cubicBezTo>
                      <a:pt x="5109" y="26733"/>
                      <a:pt x="5268" y="26397"/>
                      <a:pt x="5446" y="26080"/>
                    </a:cubicBezTo>
                    <a:lnTo>
                      <a:pt x="5446" y="26001"/>
                    </a:lnTo>
                    <a:cubicBezTo>
                      <a:pt x="5604" y="26080"/>
                      <a:pt x="5684" y="26159"/>
                      <a:pt x="5862" y="26318"/>
                    </a:cubicBezTo>
                    <a:cubicBezTo>
                      <a:pt x="5941" y="26397"/>
                      <a:pt x="6020" y="26575"/>
                      <a:pt x="6099" y="26733"/>
                    </a:cubicBezTo>
                    <a:cubicBezTo>
                      <a:pt x="6179" y="26813"/>
                      <a:pt x="6258" y="26991"/>
                      <a:pt x="6258" y="27149"/>
                    </a:cubicBezTo>
                    <a:lnTo>
                      <a:pt x="6258" y="27486"/>
                    </a:lnTo>
                    <a:lnTo>
                      <a:pt x="6258" y="27644"/>
                    </a:lnTo>
                    <a:cubicBezTo>
                      <a:pt x="6179" y="27644"/>
                      <a:pt x="6179" y="27644"/>
                      <a:pt x="6179" y="27723"/>
                    </a:cubicBezTo>
                    <a:cubicBezTo>
                      <a:pt x="6099" y="27723"/>
                      <a:pt x="6099" y="27723"/>
                      <a:pt x="6099" y="27803"/>
                    </a:cubicBezTo>
                    <a:lnTo>
                      <a:pt x="6099" y="27882"/>
                    </a:lnTo>
                    <a:cubicBezTo>
                      <a:pt x="6099" y="27981"/>
                      <a:pt x="6099" y="28060"/>
                      <a:pt x="6179" y="28060"/>
                    </a:cubicBezTo>
                    <a:cubicBezTo>
                      <a:pt x="6179" y="28060"/>
                      <a:pt x="6214" y="28095"/>
                      <a:pt x="6267" y="28095"/>
                    </a:cubicBezTo>
                    <a:cubicBezTo>
                      <a:pt x="6293" y="28095"/>
                      <a:pt x="6324" y="28087"/>
                      <a:pt x="6357" y="28060"/>
                    </a:cubicBezTo>
                    <a:lnTo>
                      <a:pt x="6436" y="28060"/>
                    </a:lnTo>
                    <a:lnTo>
                      <a:pt x="6436" y="27981"/>
                    </a:lnTo>
                    <a:cubicBezTo>
                      <a:pt x="6515" y="27981"/>
                      <a:pt x="6515" y="27882"/>
                      <a:pt x="6515" y="27803"/>
                    </a:cubicBezTo>
                    <a:lnTo>
                      <a:pt x="6436" y="27723"/>
                    </a:lnTo>
                    <a:cubicBezTo>
                      <a:pt x="6357" y="27723"/>
                      <a:pt x="6357" y="27644"/>
                      <a:pt x="6357" y="27644"/>
                    </a:cubicBezTo>
                    <a:cubicBezTo>
                      <a:pt x="6436" y="27565"/>
                      <a:pt x="6436" y="27308"/>
                      <a:pt x="6357" y="27149"/>
                    </a:cubicBezTo>
                    <a:cubicBezTo>
                      <a:pt x="6357" y="26991"/>
                      <a:pt x="6258" y="26813"/>
                      <a:pt x="6179" y="26654"/>
                    </a:cubicBezTo>
                    <a:cubicBezTo>
                      <a:pt x="6099" y="26397"/>
                      <a:pt x="5763" y="26080"/>
                      <a:pt x="5525" y="26001"/>
                    </a:cubicBezTo>
                    <a:cubicBezTo>
                      <a:pt x="5862" y="25169"/>
                      <a:pt x="6357" y="24416"/>
                      <a:pt x="6852" y="23763"/>
                    </a:cubicBezTo>
                    <a:cubicBezTo>
                      <a:pt x="6931" y="23842"/>
                      <a:pt x="7090" y="24020"/>
                      <a:pt x="7169" y="24100"/>
                    </a:cubicBezTo>
                    <a:cubicBezTo>
                      <a:pt x="7248" y="24179"/>
                      <a:pt x="7248" y="24258"/>
                      <a:pt x="7347" y="24337"/>
                    </a:cubicBezTo>
                    <a:cubicBezTo>
                      <a:pt x="7347" y="24416"/>
                      <a:pt x="7426" y="24416"/>
                      <a:pt x="7426" y="24515"/>
                    </a:cubicBezTo>
                    <a:lnTo>
                      <a:pt x="7426" y="24595"/>
                    </a:lnTo>
                    <a:cubicBezTo>
                      <a:pt x="7347" y="24595"/>
                      <a:pt x="7248" y="24674"/>
                      <a:pt x="7347" y="24753"/>
                    </a:cubicBezTo>
                    <a:cubicBezTo>
                      <a:pt x="7347" y="24832"/>
                      <a:pt x="7347" y="24912"/>
                      <a:pt x="7426" y="25011"/>
                    </a:cubicBezTo>
                    <a:cubicBezTo>
                      <a:pt x="7505" y="25011"/>
                      <a:pt x="7585" y="25011"/>
                      <a:pt x="7664" y="24912"/>
                    </a:cubicBezTo>
                    <a:cubicBezTo>
                      <a:pt x="7664" y="24912"/>
                      <a:pt x="7743" y="24832"/>
                      <a:pt x="7743" y="24753"/>
                    </a:cubicBezTo>
                    <a:lnTo>
                      <a:pt x="7743" y="24674"/>
                    </a:lnTo>
                    <a:lnTo>
                      <a:pt x="7743" y="24595"/>
                    </a:lnTo>
                    <a:lnTo>
                      <a:pt x="7585" y="24595"/>
                    </a:lnTo>
                    <a:cubicBezTo>
                      <a:pt x="7585" y="24515"/>
                      <a:pt x="7585" y="24515"/>
                      <a:pt x="7505" y="24515"/>
                    </a:cubicBezTo>
                    <a:lnTo>
                      <a:pt x="7505" y="24416"/>
                    </a:lnTo>
                    <a:lnTo>
                      <a:pt x="7426" y="24337"/>
                    </a:lnTo>
                    <a:cubicBezTo>
                      <a:pt x="7347" y="24258"/>
                      <a:pt x="7347" y="24179"/>
                      <a:pt x="7248" y="24100"/>
                    </a:cubicBezTo>
                    <a:cubicBezTo>
                      <a:pt x="7169" y="23921"/>
                      <a:pt x="7010" y="23763"/>
                      <a:pt x="6852" y="23684"/>
                    </a:cubicBezTo>
                    <a:cubicBezTo>
                      <a:pt x="7090" y="23268"/>
                      <a:pt x="7426" y="22852"/>
                      <a:pt x="7743" y="22436"/>
                    </a:cubicBezTo>
                    <a:cubicBezTo>
                      <a:pt x="8575" y="21446"/>
                      <a:pt x="9486" y="20456"/>
                      <a:pt x="10397" y="19565"/>
                    </a:cubicBezTo>
                    <a:lnTo>
                      <a:pt x="10397" y="19565"/>
                    </a:lnTo>
                    <a:cubicBezTo>
                      <a:pt x="9723" y="20713"/>
                      <a:pt x="9406" y="21941"/>
                      <a:pt x="9070" y="23189"/>
                    </a:cubicBezTo>
                    <a:cubicBezTo>
                      <a:pt x="8991" y="23525"/>
                      <a:pt x="8911" y="23921"/>
                      <a:pt x="8832" y="24258"/>
                    </a:cubicBezTo>
                    <a:cubicBezTo>
                      <a:pt x="8575" y="25327"/>
                      <a:pt x="8416" y="26397"/>
                      <a:pt x="8159" y="27486"/>
                    </a:cubicBezTo>
                    <a:cubicBezTo>
                      <a:pt x="8159" y="27565"/>
                      <a:pt x="8238" y="27565"/>
                      <a:pt x="8238" y="27565"/>
                    </a:cubicBezTo>
                    <a:cubicBezTo>
                      <a:pt x="8911" y="27070"/>
                      <a:pt x="9486" y="26496"/>
                      <a:pt x="9981" y="25822"/>
                    </a:cubicBezTo>
                    <a:cubicBezTo>
                      <a:pt x="10892" y="24832"/>
                      <a:pt x="11545" y="23605"/>
                      <a:pt x="11882" y="22278"/>
                    </a:cubicBezTo>
                    <a:cubicBezTo>
                      <a:pt x="12119" y="21050"/>
                      <a:pt x="12040" y="19802"/>
                      <a:pt x="11466" y="18733"/>
                    </a:cubicBezTo>
                    <a:lnTo>
                      <a:pt x="11545" y="18654"/>
                    </a:lnTo>
                    <a:lnTo>
                      <a:pt x="11624" y="18654"/>
                    </a:lnTo>
                    <a:cubicBezTo>
                      <a:pt x="12377" y="18159"/>
                      <a:pt x="13189" y="17743"/>
                      <a:pt x="13941" y="17327"/>
                    </a:cubicBezTo>
                    <a:cubicBezTo>
                      <a:pt x="15506" y="16594"/>
                      <a:pt x="17070" y="16000"/>
                      <a:pt x="18733" y="15684"/>
                    </a:cubicBezTo>
                    <a:lnTo>
                      <a:pt x="18733" y="15763"/>
                    </a:lnTo>
                    <a:cubicBezTo>
                      <a:pt x="18060" y="16099"/>
                      <a:pt x="17565" y="16594"/>
                      <a:pt x="17070" y="17090"/>
                    </a:cubicBezTo>
                    <a:cubicBezTo>
                      <a:pt x="15842" y="18317"/>
                      <a:pt x="15011" y="19882"/>
                      <a:pt x="14436" y="21446"/>
                    </a:cubicBezTo>
                    <a:cubicBezTo>
                      <a:pt x="13783" y="23110"/>
                      <a:pt x="13367" y="24832"/>
                      <a:pt x="12793" y="26496"/>
                    </a:cubicBezTo>
                    <a:cubicBezTo>
                      <a:pt x="12793" y="26575"/>
                      <a:pt x="12793" y="26575"/>
                      <a:pt x="12872" y="26575"/>
                    </a:cubicBezTo>
                    <a:cubicBezTo>
                      <a:pt x="13684" y="25822"/>
                      <a:pt x="14516" y="25169"/>
                      <a:pt x="15347" y="24337"/>
                    </a:cubicBezTo>
                    <a:cubicBezTo>
                      <a:pt x="16575" y="23189"/>
                      <a:pt x="17823" y="21862"/>
                      <a:pt x="18397" y="20218"/>
                    </a:cubicBezTo>
                    <a:cubicBezTo>
                      <a:pt x="18733" y="19466"/>
                      <a:pt x="18813" y="18733"/>
                      <a:pt x="18892" y="17901"/>
                    </a:cubicBezTo>
                    <a:cubicBezTo>
                      <a:pt x="18971" y="17248"/>
                      <a:pt x="18971" y="16495"/>
                      <a:pt x="18892" y="15763"/>
                    </a:cubicBezTo>
                    <a:lnTo>
                      <a:pt x="19050" y="15604"/>
                    </a:lnTo>
                    <a:lnTo>
                      <a:pt x="19308" y="15604"/>
                    </a:lnTo>
                    <a:cubicBezTo>
                      <a:pt x="19906" y="15473"/>
                      <a:pt x="20558" y="15395"/>
                      <a:pt x="21193" y="15395"/>
                    </a:cubicBezTo>
                    <a:cubicBezTo>
                      <a:pt x="21419" y="15395"/>
                      <a:pt x="21644" y="15405"/>
                      <a:pt x="21862" y="15426"/>
                    </a:cubicBezTo>
                    <a:cubicBezTo>
                      <a:pt x="22694" y="15426"/>
                      <a:pt x="23506" y="15505"/>
                      <a:pt x="24258" y="15684"/>
                    </a:cubicBezTo>
                    <a:cubicBezTo>
                      <a:pt x="25664" y="16753"/>
                      <a:pt x="27050" y="17743"/>
                      <a:pt x="28536" y="18733"/>
                    </a:cubicBezTo>
                    <a:cubicBezTo>
                      <a:pt x="28377" y="18892"/>
                      <a:pt x="28219" y="18971"/>
                      <a:pt x="28140" y="19228"/>
                    </a:cubicBezTo>
                    <a:cubicBezTo>
                      <a:pt x="28041" y="18892"/>
                      <a:pt x="27803" y="18654"/>
                      <a:pt x="27466" y="18476"/>
                    </a:cubicBezTo>
                    <a:cubicBezTo>
                      <a:pt x="27398" y="18463"/>
                      <a:pt x="27330" y="18457"/>
                      <a:pt x="27263" y="18457"/>
                    </a:cubicBezTo>
                    <a:cubicBezTo>
                      <a:pt x="26922" y="18457"/>
                      <a:pt x="26599" y="18614"/>
                      <a:pt x="26318" y="18812"/>
                    </a:cubicBezTo>
                    <a:cubicBezTo>
                      <a:pt x="25995" y="19012"/>
                      <a:pt x="25720" y="19200"/>
                      <a:pt x="25381" y="19200"/>
                    </a:cubicBezTo>
                    <a:cubicBezTo>
                      <a:pt x="25284" y="19200"/>
                      <a:pt x="25181" y="19184"/>
                      <a:pt x="25070" y="19149"/>
                    </a:cubicBezTo>
                    <a:cubicBezTo>
                      <a:pt x="24753" y="19070"/>
                      <a:pt x="24496" y="18733"/>
                      <a:pt x="24179" y="18476"/>
                    </a:cubicBezTo>
                    <a:cubicBezTo>
                      <a:pt x="23971" y="18378"/>
                      <a:pt x="23763" y="18310"/>
                      <a:pt x="23560" y="18310"/>
                    </a:cubicBezTo>
                    <a:cubicBezTo>
                      <a:pt x="23434" y="18310"/>
                      <a:pt x="23310" y="18336"/>
                      <a:pt x="23189" y="18397"/>
                    </a:cubicBezTo>
                    <a:cubicBezTo>
                      <a:pt x="22773" y="18575"/>
                      <a:pt x="22436" y="18892"/>
                      <a:pt x="22278" y="19307"/>
                    </a:cubicBezTo>
                    <a:cubicBezTo>
                      <a:pt x="22199" y="19565"/>
                      <a:pt x="22100" y="19802"/>
                      <a:pt x="22100" y="19961"/>
                    </a:cubicBezTo>
                    <a:cubicBezTo>
                      <a:pt x="22021" y="20218"/>
                      <a:pt x="21941" y="20555"/>
                      <a:pt x="21783" y="20713"/>
                    </a:cubicBezTo>
                    <a:cubicBezTo>
                      <a:pt x="21704" y="20951"/>
                      <a:pt x="21526" y="21129"/>
                      <a:pt x="21367" y="21288"/>
                    </a:cubicBezTo>
                    <a:cubicBezTo>
                      <a:pt x="21288" y="21446"/>
                      <a:pt x="21209" y="21704"/>
                      <a:pt x="21110" y="21862"/>
                    </a:cubicBezTo>
                    <a:cubicBezTo>
                      <a:pt x="21031" y="22278"/>
                      <a:pt x="21110" y="22694"/>
                      <a:pt x="21367" y="23030"/>
                    </a:cubicBezTo>
                    <a:cubicBezTo>
                      <a:pt x="21605" y="23347"/>
                      <a:pt x="22100" y="23605"/>
                      <a:pt x="22516" y="23763"/>
                    </a:cubicBezTo>
                    <a:cubicBezTo>
                      <a:pt x="22100" y="24020"/>
                      <a:pt x="21783" y="24179"/>
                      <a:pt x="21367" y="24337"/>
                    </a:cubicBezTo>
                    <a:cubicBezTo>
                      <a:pt x="20714" y="24595"/>
                      <a:pt x="20040" y="24832"/>
                      <a:pt x="19625" y="25506"/>
                    </a:cubicBezTo>
                    <a:cubicBezTo>
                      <a:pt x="19545" y="25664"/>
                      <a:pt x="19387" y="26001"/>
                      <a:pt x="19387" y="26238"/>
                    </a:cubicBezTo>
                    <a:cubicBezTo>
                      <a:pt x="19387" y="26575"/>
                      <a:pt x="19625" y="26813"/>
                      <a:pt x="19803" y="27070"/>
                    </a:cubicBezTo>
                    <a:cubicBezTo>
                      <a:pt x="19961" y="27228"/>
                      <a:pt x="20120" y="27387"/>
                      <a:pt x="20219" y="27565"/>
                    </a:cubicBezTo>
                    <a:cubicBezTo>
                      <a:pt x="20298" y="27723"/>
                      <a:pt x="20298" y="27981"/>
                      <a:pt x="20298" y="28139"/>
                    </a:cubicBezTo>
                    <a:lnTo>
                      <a:pt x="20298" y="28476"/>
                    </a:lnTo>
                    <a:cubicBezTo>
                      <a:pt x="20190" y="28457"/>
                      <a:pt x="20076" y="28449"/>
                      <a:pt x="19959" y="28449"/>
                    </a:cubicBezTo>
                    <a:cubicBezTo>
                      <a:pt x="19448" y="28449"/>
                      <a:pt x="18863" y="28615"/>
                      <a:pt x="18397" y="28872"/>
                    </a:cubicBezTo>
                    <a:cubicBezTo>
                      <a:pt x="17248" y="29625"/>
                      <a:pt x="16575" y="30852"/>
                      <a:pt x="16258" y="32100"/>
                    </a:cubicBezTo>
                    <a:cubicBezTo>
                      <a:pt x="15842" y="33427"/>
                      <a:pt x="15585" y="34912"/>
                      <a:pt x="14931" y="36219"/>
                    </a:cubicBezTo>
                    <a:cubicBezTo>
                      <a:pt x="14931" y="36219"/>
                      <a:pt x="14931" y="36298"/>
                      <a:pt x="14852" y="36298"/>
                    </a:cubicBezTo>
                    <a:cubicBezTo>
                      <a:pt x="14852" y="36298"/>
                      <a:pt x="14887" y="36342"/>
                      <a:pt x="14911" y="36342"/>
                    </a:cubicBezTo>
                    <a:cubicBezTo>
                      <a:pt x="14923" y="36342"/>
                      <a:pt x="14931" y="36331"/>
                      <a:pt x="14931" y="36298"/>
                    </a:cubicBezTo>
                    <a:lnTo>
                      <a:pt x="15090" y="36298"/>
                    </a:lnTo>
                    <a:cubicBezTo>
                      <a:pt x="15090" y="36219"/>
                      <a:pt x="15090" y="36140"/>
                      <a:pt x="15169" y="36060"/>
                    </a:cubicBezTo>
                    <a:cubicBezTo>
                      <a:pt x="15426" y="35803"/>
                      <a:pt x="15664" y="35565"/>
                      <a:pt x="16001" y="35308"/>
                    </a:cubicBezTo>
                    <a:cubicBezTo>
                      <a:pt x="16654" y="34813"/>
                      <a:pt x="17486" y="34318"/>
                      <a:pt x="18318" y="34080"/>
                    </a:cubicBezTo>
                    <a:cubicBezTo>
                      <a:pt x="19050" y="33743"/>
                      <a:pt x="19961" y="33585"/>
                      <a:pt x="20615" y="33011"/>
                    </a:cubicBezTo>
                    <a:cubicBezTo>
                      <a:pt x="20872" y="33506"/>
                      <a:pt x="21288" y="33823"/>
                      <a:pt x="21367" y="34417"/>
                    </a:cubicBezTo>
                    <a:cubicBezTo>
                      <a:pt x="21446" y="34912"/>
                      <a:pt x="21367" y="35486"/>
                      <a:pt x="21704" y="35902"/>
                    </a:cubicBezTo>
                    <a:cubicBezTo>
                      <a:pt x="21946" y="36144"/>
                      <a:pt x="22292" y="36247"/>
                      <a:pt x="22663" y="36247"/>
                    </a:cubicBezTo>
                    <a:cubicBezTo>
                      <a:pt x="22777" y="36247"/>
                      <a:pt x="22894" y="36237"/>
                      <a:pt x="23011" y="36219"/>
                    </a:cubicBezTo>
                    <a:cubicBezTo>
                      <a:pt x="23268" y="36140"/>
                      <a:pt x="23427" y="35981"/>
                      <a:pt x="23684" y="35803"/>
                    </a:cubicBezTo>
                    <a:cubicBezTo>
                      <a:pt x="23752" y="35780"/>
                      <a:pt x="23821" y="35771"/>
                      <a:pt x="23892" y="35771"/>
                    </a:cubicBezTo>
                    <a:cubicBezTo>
                      <a:pt x="24067" y="35771"/>
                      <a:pt x="24247" y="35831"/>
                      <a:pt x="24417" y="35902"/>
                    </a:cubicBezTo>
                    <a:cubicBezTo>
                      <a:pt x="24668" y="36079"/>
                      <a:pt x="24908" y="36311"/>
                      <a:pt x="25186" y="36311"/>
                    </a:cubicBezTo>
                    <a:cubicBezTo>
                      <a:pt x="25281" y="36311"/>
                      <a:pt x="25380" y="36284"/>
                      <a:pt x="25486" y="36219"/>
                    </a:cubicBezTo>
                    <a:cubicBezTo>
                      <a:pt x="25744" y="36060"/>
                      <a:pt x="25823" y="35902"/>
                      <a:pt x="26060" y="35644"/>
                    </a:cubicBezTo>
                    <a:cubicBezTo>
                      <a:pt x="26239" y="35486"/>
                      <a:pt x="26397" y="35407"/>
                      <a:pt x="26734" y="35407"/>
                    </a:cubicBezTo>
                    <a:lnTo>
                      <a:pt x="26971" y="35407"/>
                    </a:lnTo>
                    <a:cubicBezTo>
                      <a:pt x="26892" y="35565"/>
                      <a:pt x="26813" y="35724"/>
                      <a:pt x="26734" y="35803"/>
                    </a:cubicBezTo>
                    <a:cubicBezTo>
                      <a:pt x="26555" y="36397"/>
                      <a:pt x="26813" y="37130"/>
                      <a:pt x="27229" y="37546"/>
                    </a:cubicBezTo>
                    <a:cubicBezTo>
                      <a:pt x="27308" y="37625"/>
                      <a:pt x="27466" y="37704"/>
                      <a:pt x="27546" y="37783"/>
                    </a:cubicBezTo>
                    <a:cubicBezTo>
                      <a:pt x="27724" y="37783"/>
                      <a:pt x="27803" y="37882"/>
                      <a:pt x="27882" y="38041"/>
                    </a:cubicBezTo>
                    <a:cubicBezTo>
                      <a:pt x="27882" y="38120"/>
                      <a:pt x="27961" y="38199"/>
                      <a:pt x="27961" y="38278"/>
                    </a:cubicBezTo>
                    <a:cubicBezTo>
                      <a:pt x="27961" y="38694"/>
                      <a:pt x="28041" y="39110"/>
                      <a:pt x="28298" y="39447"/>
                    </a:cubicBezTo>
                    <a:cubicBezTo>
                      <a:pt x="28417" y="39625"/>
                      <a:pt x="28636" y="39714"/>
                      <a:pt x="28880" y="39714"/>
                    </a:cubicBezTo>
                    <a:cubicBezTo>
                      <a:pt x="28961" y="39714"/>
                      <a:pt x="29046" y="39704"/>
                      <a:pt x="29130" y="39684"/>
                    </a:cubicBezTo>
                    <a:cubicBezTo>
                      <a:pt x="29288" y="39605"/>
                      <a:pt x="29526" y="39526"/>
                      <a:pt x="29704" y="39526"/>
                    </a:cubicBezTo>
                    <a:cubicBezTo>
                      <a:pt x="29862" y="39526"/>
                      <a:pt x="30021" y="39526"/>
                      <a:pt x="30199" y="39605"/>
                    </a:cubicBezTo>
                    <a:cubicBezTo>
                      <a:pt x="30462" y="39737"/>
                      <a:pt x="30739" y="39882"/>
                      <a:pt x="31064" y="39882"/>
                    </a:cubicBezTo>
                    <a:cubicBezTo>
                      <a:pt x="31130" y="39882"/>
                      <a:pt x="31198" y="39876"/>
                      <a:pt x="31268" y="39862"/>
                    </a:cubicBezTo>
                    <a:cubicBezTo>
                      <a:pt x="31427" y="39862"/>
                      <a:pt x="31605" y="39763"/>
                      <a:pt x="31684" y="39684"/>
                    </a:cubicBezTo>
                    <a:cubicBezTo>
                      <a:pt x="31843" y="39526"/>
                      <a:pt x="31922" y="39367"/>
                      <a:pt x="32001" y="39189"/>
                    </a:cubicBezTo>
                    <a:cubicBezTo>
                      <a:pt x="32130" y="39070"/>
                      <a:pt x="32298" y="39051"/>
                      <a:pt x="32474" y="39051"/>
                    </a:cubicBezTo>
                    <a:cubicBezTo>
                      <a:pt x="32562" y="39051"/>
                      <a:pt x="32651" y="39055"/>
                      <a:pt x="32739" y="39055"/>
                    </a:cubicBezTo>
                    <a:cubicBezTo>
                      <a:pt x="32827" y="39055"/>
                      <a:pt x="32912" y="39051"/>
                      <a:pt x="32991" y="39031"/>
                    </a:cubicBezTo>
                    <a:cubicBezTo>
                      <a:pt x="33169" y="39031"/>
                      <a:pt x="33328" y="38952"/>
                      <a:pt x="33486" y="38872"/>
                    </a:cubicBezTo>
                    <a:cubicBezTo>
                      <a:pt x="33823" y="39189"/>
                      <a:pt x="34318" y="39526"/>
                      <a:pt x="34813" y="39526"/>
                    </a:cubicBezTo>
                    <a:cubicBezTo>
                      <a:pt x="34397" y="40021"/>
                      <a:pt x="34160" y="40595"/>
                      <a:pt x="33902" y="41169"/>
                    </a:cubicBezTo>
                    <a:cubicBezTo>
                      <a:pt x="33090" y="43724"/>
                      <a:pt x="33902" y="46377"/>
                      <a:pt x="35308" y="48437"/>
                    </a:cubicBezTo>
                    <a:cubicBezTo>
                      <a:pt x="35348" y="48477"/>
                      <a:pt x="35387" y="48496"/>
                      <a:pt x="35417" y="48496"/>
                    </a:cubicBezTo>
                    <a:cubicBezTo>
                      <a:pt x="35447" y="48496"/>
                      <a:pt x="35466" y="48477"/>
                      <a:pt x="35466" y="48437"/>
                    </a:cubicBezTo>
                    <a:lnTo>
                      <a:pt x="35466" y="48358"/>
                    </a:lnTo>
                    <a:lnTo>
                      <a:pt x="35466" y="48278"/>
                    </a:lnTo>
                    <a:lnTo>
                      <a:pt x="35466" y="47863"/>
                    </a:lnTo>
                    <a:cubicBezTo>
                      <a:pt x="35387" y="47189"/>
                      <a:pt x="35566" y="46536"/>
                      <a:pt x="35882" y="45882"/>
                    </a:cubicBezTo>
                    <a:cubicBezTo>
                      <a:pt x="36377" y="44556"/>
                      <a:pt x="37209" y="43486"/>
                      <a:pt x="37942" y="42239"/>
                    </a:cubicBezTo>
                    <a:lnTo>
                      <a:pt x="37942" y="42160"/>
                    </a:lnTo>
                    <a:cubicBezTo>
                      <a:pt x="38120" y="41922"/>
                      <a:pt x="38278" y="41664"/>
                      <a:pt x="38358" y="41427"/>
                    </a:cubicBezTo>
                    <a:cubicBezTo>
                      <a:pt x="38615" y="40853"/>
                      <a:pt x="38853" y="40258"/>
                      <a:pt x="38932" y="39684"/>
                    </a:cubicBezTo>
                    <a:lnTo>
                      <a:pt x="38932" y="39526"/>
                    </a:lnTo>
                    <a:cubicBezTo>
                      <a:pt x="39031" y="38872"/>
                      <a:pt x="39031" y="38120"/>
                      <a:pt x="38694" y="37387"/>
                    </a:cubicBezTo>
                    <a:lnTo>
                      <a:pt x="38694" y="37387"/>
                    </a:lnTo>
                    <a:cubicBezTo>
                      <a:pt x="38853" y="37704"/>
                      <a:pt x="39110" y="37961"/>
                      <a:pt x="39348" y="38199"/>
                    </a:cubicBezTo>
                    <a:cubicBezTo>
                      <a:pt x="39427" y="38199"/>
                      <a:pt x="39427" y="38278"/>
                      <a:pt x="39427" y="38278"/>
                    </a:cubicBezTo>
                    <a:cubicBezTo>
                      <a:pt x="39684" y="38456"/>
                      <a:pt x="39922" y="38694"/>
                      <a:pt x="40179" y="38872"/>
                    </a:cubicBezTo>
                    <a:cubicBezTo>
                      <a:pt x="41407" y="39684"/>
                      <a:pt x="42813" y="40100"/>
                      <a:pt x="44298" y="40258"/>
                    </a:cubicBezTo>
                    <a:lnTo>
                      <a:pt x="44378" y="40258"/>
                    </a:lnTo>
                    <a:cubicBezTo>
                      <a:pt x="45051" y="40357"/>
                      <a:pt x="45704" y="40357"/>
                      <a:pt x="46457" y="40357"/>
                    </a:cubicBezTo>
                    <a:cubicBezTo>
                      <a:pt x="47269" y="40357"/>
                      <a:pt x="48021" y="40357"/>
                      <a:pt x="48754" y="40258"/>
                    </a:cubicBezTo>
                    <a:cubicBezTo>
                      <a:pt x="48833" y="40258"/>
                      <a:pt x="48833" y="40179"/>
                      <a:pt x="48833" y="40179"/>
                    </a:cubicBezTo>
                    <a:cubicBezTo>
                      <a:pt x="48100" y="39862"/>
                      <a:pt x="47447" y="39367"/>
                      <a:pt x="46853" y="38773"/>
                    </a:cubicBezTo>
                    <a:cubicBezTo>
                      <a:pt x="46536" y="38456"/>
                      <a:pt x="46199" y="38041"/>
                      <a:pt x="45962" y="37625"/>
                    </a:cubicBezTo>
                    <a:lnTo>
                      <a:pt x="45863" y="37625"/>
                    </a:lnTo>
                    <a:cubicBezTo>
                      <a:pt x="45704" y="37288"/>
                      <a:pt x="45467" y="36971"/>
                      <a:pt x="45209" y="36635"/>
                    </a:cubicBezTo>
                    <a:cubicBezTo>
                      <a:pt x="44219" y="35149"/>
                      <a:pt x="43229" y="33585"/>
                      <a:pt x="41585" y="32674"/>
                    </a:cubicBezTo>
                    <a:lnTo>
                      <a:pt x="41744" y="32674"/>
                    </a:lnTo>
                    <a:cubicBezTo>
                      <a:pt x="42081" y="32516"/>
                      <a:pt x="42397" y="32179"/>
                      <a:pt x="42496" y="31763"/>
                    </a:cubicBezTo>
                    <a:cubicBezTo>
                      <a:pt x="42496" y="31347"/>
                      <a:pt x="42160" y="31031"/>
                      <a:pt x="42001" y="30615"/>
                    </a:cubicBezTo>
                    <a:cubicBezTo>
                      <a:pt x="41823" y="30357"/>
                      <a:pt x="41823" y="30199"/>
                      <a:pt x="41902" y="29961"/>
                    </a:cubicBezTo>
                    <a:cubicBezTo>
                      <a:pt x="42001" y="29783"/>
                      <a:pt x="42160" y="29545"/>
                      <a:pt x="42239" y="29367"/>
                    </a:cubicBezTo>
                    <a:cubicBezTo>
                      <a:pt x="42397" y="28971"/>
                      <a:pt x="42397" y="28555"/>
                      <a:pt x="42160" y="28219"/>
                    </a:cubicBezTo>
                    <a:lnTo>
                      <a:pt x="42081" y="28139"/>
                    </a:lnTo>
                    <a:lnTo>
                      <a:pt x="42892" y="28139"/>
                    </a:lnTo>
                    <a:cubicBezTo>
                      <a:pt x="44477" y="27803"/>
                      <a:pt x="45625" y="26575"/>
                      <a:pt x="47190" y="26318"/>
                    </a:cubicBezTo>
                    <a:cubicBezTo>
                      <a:pt x="47269" y="26318"/>
                      <a:pt x="47269" y="26238"/>
                      <a:pt x="47190" y="26159"/>
                    </a:cubicBezTo>
                    <a:cubicBezTo>
                      <a:pt x="46694" y="25822"/>
                      <a:pt x="46120" y="25407"/>
                      <a:pt x="45625" y="25090"/>
                    </a:cubicBezTo>
                    <a:cubicBezTo>
                      <a:pt x="44972" y="24595"/>
                      <a:pt x="44298" y="24100"/>
                      <a:pt x="43566" y="23763"/>
                    </a:cubicBezTo>
                    <a:lnTo>
                      <a:pt x="43566" y="23684"/>
                    </a:lnTo>
                    <a:lnTo>
                      <a:pt x="43486" y="23684"/>
                    </a:lnTo>
                    <a:cubicBezTo>
                      <a:pt x="43229" y="23605"/>
                      <a:pt x="43071" y="23525"/>
                      <a:pt x="42892" y="23426"/>
                    </a:cubicBezTo>
                    <a:cubicBezTo>
                      <a:pt x="42360" y="23196"/>
                      <a:pt x="41774" y="23039"/>
                      <a:pt x="41213" y="23039"/>
                    </a:cubicBezTo>
                    <a:cubicBezTo>
                      <a:pt x="41002" y="23039"/>
                      <a:pt x="40795" y="23061"/>
                      <a:pt x="40595" y="23110"/>
                    </a:cubicBezTo>
                    <a:cubicBezTo>
                      <a:pt x="41328" y="22773"/>
                      <a:pt x="42001" y="22278"/>
                      <a:pt x="42576" y="21624"/>
                    </a:cubicBezTo>
                    <a:cubicBezTo>
                      <a:pt x="43229" y="20872"/>
                      <a:pt x="43724" y="19882"/>
                      <a:pt x="44219" y="18971"/>
                    </a:cubicBezTo>
                    <a:cubicBezTo>
                      <a:pt x="45051" y="17169"/>
                      <a:pt x="45784" y="15189"/>
                      <a:pt x="47348" y="13941"/>
                    </a:cubicBezTo>
                    <a:cubicBezTo>
                      <a:pt x="47526" y="13862"/>
                      <a:pt x="47605" y="13783"/>
                      <a:pt x="47685" y="13783"/>
                    </a:cubicBezTo>
                    <a:cubicBezTo>
                      <a:pt x="47764" y="13703"/>
                      <a:pt x="47685" y="13624"/>
                      <a:pt x="47605" y="13624"/>
                    </a:cubicBezTo>
                    <a:cubicBezTo>
                      <a:pt x="46536" y="14198"/>
                      <a:pt x="45368" y="14515"/>
                      <a:pt x="44219" y="14773"/>
                    </a:cubicBezTo>
                    <a:cubicBezTo>
                      <a:pt x="43229" y="15010"/>
                      <a:pt x="42239" y="15109"/>
                      <a:pt x="41249" y="15347"/>
                    </a:cubicBezTo>
                    <a:cubicBezTo>
                      <a:pt x="41090" y="15426"/>
                      <a:pt x="40833" y="15505"/>
                      <a:pt x="40675" y="15505"/>
                    </a:cubicBezTo>
                    <a:cubicBezTo>
                      <a:pt x="40912" y="15189"/>
                      <a:pt x="41090" y="14773"/>
                      <a:pt x="41249" y="14357"/>
                    </a:cubicBezTo>
                    <a:cubicBezTo>
                      <a:pt x="41506" y="13446"/>
                      <a:pt x="41585" y="12535"/>
                      <a:pt x="41823" y="11723"/>
                    </a:cubicBezTo>
                    <a:cubicBezTo>
                      <a:pt x="41902" y="11228"/>
                      <a:pt x="42081" y="10733"/>
                      <a:pt x="42239" y="10238"/>
                    </a:cubicBezTo>
                    <a:cubicBezTo>
                      <a:pt x="42397" y="9822"/>
                      <a:pt x="42655" y="9406"/>
                      <a:pt x="42892" y="8990"/>
                    </a:cubicBezTo>
                    <a:cubicBezTo>
                      <a:pt x="42991" y="8911"/>
                      <a:pt x="43071" y="8832"/>
                      <a:pt x="43150" y="8832"/>
                    </a:cubicBezTo>
                    <a:cubicBezTo>
                      <a:pt x="43229" y="8753"/>
                      <a:pt x="43150" y="8753"/>
                      <a:pt x="43150" y="8753"/>
                    </a:cubicBezTo>
                    <a:lnTo>
                      <a:pt x="42991" y="8753"/>
                    </a:lnTo>
                    <a:lnTo>
                      <a:pt x="42991" y="8832"/>
                    </a:lnTo>
                    <a:cubicBezTo>
                      <a:pt x="42496" y="9070"/>
                      <a:pt x="42001" y="9327"/>
                      <a:pt x="41407" y="9485"/>
                    </a:cubicBezTo>
                    <a:cubicBezTo>
                      <a:pt x="40417" y="9901"/>
                      <a:pt x="39427" y="10159"/>
                      <a:pt x="38437" y="10654"/>
                    </a:cubicBezTo>
                    <a:cubicBezTo>
                      <a:pt x="38041" y="10812"/>
                      <a:pt x="37625" y="11149"/>
                      <a:pt x="37209" y="11466"/>
                    </a:cubicBezTo>
                    <a:cubicBezTo>
                      <a:pt x="37051" y="11644"/>
                      <a:pt x="36872" y="11802"/>
                      <a:pt x="36714" y="12040"/>
                    </a:cubicBezTo>
                    <a:cubicBezTo>
                      <a:pt x="36635" y="12139"/>
                      <a:pt x="36556" y="12297"/>
                      <a:pt x="36457" y="12377"/>
                    </a:cubicBezTo>
                    <a:cubicBezTo>
                      <a:pt x="36298" y="11802"/>
                      <a:pt x="35962" y="11307"/>
                      <a:pt x="35566" y="10812"/>
                    </a:cubicBezTo>
                    <a:cubicBezTo>
                      <a:pt x="34813" y="10060"/>
                      <a:pt x="33981" y="9406"/>
                      <a:pt x="33328" y="8495"/>
                    </a:cubicBezTo>
                    <a:cubicBezTo>
                      <a:pt x="32754" y="7683"/>
                      <a:pt x="32417" y="6693"/>
                      <a:pt x="32259" y="5604"/>
                    </a:cubicBezTo>
                    <a:lnTo>
                      <a:pt x="32259" y="5525"/>
                    </a:lnTo>
                    <a:cubicBezTo>
                      <a:pt x="32259" y="5446"/>
                      <a:pt x="32259" y="5446"/>
                      <a:pt x="32179" y="5446"/>
                    </a:cubicBezTo>
                    <a:cubicBezTo>
                      <a:pt x="32100" y="5941"/>
                      <a:pt x="32001" y="6436"/>
                      <a:pt x="31763" y="6931"/>
                    </a:cubicBezTo>
                    <a:cubicBezTo>
                      <a:pt x="31605" y="7426"/>
                      <a:pt x="31348" y="7842"/>
                      <a:pt x="31011" y="8258"/>
                    </a:cubicBezTo>
                    <a:cubicBezTo>
                      <a:pt x="30437" y="8911"/>
                      <a:pt x="29942" y="9565"/>
                      <a:pt x="29625" y="10396"/>
                    </a:cubicBezTo>
                    <a:cubicBezTo>
                      <a:pt x="29288" y="11149"/>
                      <a:pt x="29031" y="11881"/>
                      <a:pt x="28951" y="12713"/>
                    </a:cubicBezTo>
                    <a:cubicBezTo>
                      <a:pt x="28793" y="14278"/>
                      <a:pt x="29367" y="15921"/>
                      <a:pt x="30694" y="16832"/>
                    </a:cubicBezTo>
                    <a:cubicBezTo>
                      <a:pt x="30615" y="16991"/>
                      <a:pt x="30437" y="17169"/>
                      <a:pt x="30357" y="17248"/>
                    </a:cubicBezTo>
                    <a:cubicBezTo>
                      <a:pt x="30120" y="17664"/>
                      <a:pt x="29862" y="18159"/>
                      <a:pt x="29367" y="18397"/>
                    </a:cubicBezTo>
                    <a:cubicBezTo>
                      <a:pt x="29209" y="18397"/>
                      <a:pt x="29130" y="18476"/>
                      <a:pt x="28951" y="18476"/>
                    </a:cubicBezTo>
                    <a:cubicBezTo>
                      <a:pt x="27882" y="17901"/>
                      <a:pt x="26892" y="17169"/>
                      <a:pt x="25981" y="16416"/>
                    </a:cubicBezTo>
                    <a:cubicBezTo>
                      <a:pt x="24258" y="15010"/>
                      <a:pt x="22694" y="13446"/>
                      <a:pt x="20872" y="12218"/>
                    </a:cubicBezTo>
                    <a:cubicBezTo>
                      <a:pt x="20793" y="11881"/>
                      <a:pt x="21031" y="11545"/>
                      <a:pt x="21209" y="11307"/>
                    </a:cubicBezTo>
                    <a:cubicBezTo>
                      <a:pt x="21446" y="10971"/>
                      <a:pt x="21605" y="10654"/>
                      <a:pt x="21704" y="10317"/>
                    </a:cubicBezTo>
                    <a:cubicBezTo>
                      <a:pt x="22199" y="9070"/>
                      <a:pt x="22021" y="7683"/>
                      <a:pt x="21446" y="6436"/>
                    </a:cubicBezTo>
                    <a:cubicBezTo>
                      <a:pt x="20793" y="4951"/>
                      <a:pt x="19466" y="3723"/>
                      <a:pt x="18139" y="2634"/>
                    </a:cubicBezTo>
                    <a:cubicBezTo>
                      <a:pt x="18139" y="2611"/>
                      <a:pt x="18133" y="2601"/>
                      <a:pt x="18124" y="2601"/>
                    </a:cubicBezTo>
                    <a:cubicBezTo>
                      <a:pt x="18101" y="2601"/>
                      <a:pt x="18060" y="2662"/>
                      <a:pt x="18060" y="2733"/>
                    </a:cubicBezTo>
                    <a:cubicBezTo>
                      <a:pt x="18139" y="3465"/>
                      <a:pt x="18238" y="4218"/>
                      <a:pt x="18397" y="4951"/>
                    </a:cubicBezTo>
                    <a:cubicBezTo>
                      <a:pt x="18555" y="6277"/>
                      <a:pt x="18813" y="7584"/>
                      <a:pt x="19129" y="8832"/>
                    </a:cubicBezTo>
                    <a:cubicBezTo>
                      <a:pt x="19387" y="9980"/>
                      <a:pt x="19724" y="11050"/>
                      <a:pt x="20377" y="11881"/>
                    </a:cubicBezTo>
                    <a:cubicBezTo>
                      <a:pt x="19466" y="11386"/>
                      <a:pt x="18555" y="10891"/>
                      <a:pt x="17644" y="10476"/>
                    </a:cubicBezTo>
                    <a:cubicBezTo>
                      <a:pt x="16575" y="9980"/>
                      <a:pt x="15506" y="9485"/>
                      <a:pt x="14357" y="9070"/>
                    </a:cubicBezTo>
                    <a:cubicBezTo>
                      <a:pt x="14852" y="8416"/>
                      <a:pt x="15090" y="7584"/>
                      <a:pt x="15090" y="6772"/>
                    </a:cubicBezTo>
                    <a:lnTo>
                      <a:pt x="15090" y="6099"/>
                    </a:lnTo>
                    <a:cubicBezTo>
                      <a:pt x="14931" y="5109"/>
                      <a:pt x="14516" y="4218"/>
                      <a:pt x="13862" y="3465"/>
                    </a:cubicBezTo>
                    <a:lnTo>
                      <a:pt x="13862" y="3386"/>
                    </a:lnTo>
                    <a:cubicBezTo>
                      <a:pt x="13525" y="3050"/>
                      <a:pt x="13110" y="2733"/>
                      <a:pt x="12793" y="2396"/>
                    </a:cubicBezTo>
                    <a:cubicBezTo>
                      <a:pt x="11209" y="1248"/>
                      <a:pt x="9327" y="574"/>
                      <a:pt x="75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3"/>
              <p:cNvSpPr/>
              <p:nvPr/>
            </p:nvSpPr>
            <p:spPr>
              <a:xfrm rot="1847517" flipH="1">
                <a:off x="8643875" y="637129"/>
                <a:ext cx="1100639" cy="515637"/>
              </a:xfrm>
              <a:custGeom>
                <a:avLst/>
                <a:gdLst/>
                <a:ahLst/>
                <a:cxnLst/>
                <a:rect l="l" t="t" r="r" b="b"/>
                <a:pathLst>
                  <a:path w="12199" h="5716" extrusionOk="0">
                    <a:moveTo>
                      <a:pt x="10555" y="426"/>
                    </a:moveTo>
                    <a:cubicBezTo>
                      <a:pt x="10971" y="505"/>
                      <a:pt x="11387" y="584"/>
                      <a:pt x="11802" y="663"/>
                    </a:cubicBezTo>
                    <a:cubicBezTo>
                      <a:pt x="11240" y="738"/>
                      <a:pt x="10695" y="813"/>
                      <a:pt x="10151" y="905"/>
                    </a:cubicBezTo>
                    <a:lnTo>
                      <a:pt x="10151" y="905"/>
                    </a:lnTo>
                    <a:cubicBezTo>
                      <a:pt x="10219" y="813"/>
                      <a:pt x="10224" y="742"/>
                      <a:pt x="10317" y="742"/>
                    </a:cubicBezTo>
                    <a:cubicBezTo>
                      <a:pt x="10396" y="584"/>
                      <a:pt x="10476" y="505"/>
                      <a:pt x="10555" y="426"/>
                    </a:cubicBezTo>
                    <a:close/>
                    <a:moveTo>
                      <a:pt x="10060" y="327"/>
                    </a:moveTo>
                    <a:cubicBezTo>
                      <a:pt x="10218" y="426"/>
                      <a:pt x="10317" y="426"/>
                      <a:pt x="10476" y="426"/>
                    </a:cubicBezTo>
                    <a:cubicBezTo>
                      <a:pt x="10396" y="505"/>
                      <a:pt x="10317" y="584"/>
                      <a:pt x="10218" y="663"/>
                    </a:cubicBezTo>
                    <a:cubicBezTo>
                      <a:pt x="10218" y="742"/>
                      <a:pt x="10139" y="742"/>
                      <a:pt x="10060" y="822"/>
                    </a:cubicBezTo>
                    <a:lnTo>
                      <a:pt x="10060" y="921"/>
                    </a:lnTo>
                    <a:cubicBezTo>
                      <a:pt x="9981" y="921"/>
                      <a:pt x="9981" y="921"/>
                      <a:pt x="9981" y="1000"/>
                    </a:cubicBezTo>
                    <a:cubicBezTo>
                      <a:pt x="9723" y="1000"/>
                      <a:pt x="9486" y="1079"/>
                      <a:pt x="9228" y="1158"/>
                    </a:cubicBezTo>
                    <a:cubicBezTo>
                      <a:pt x="9486" y="822"/>
                      <a:pt x="9822" y="584"/>
                      <a:pt x="10060" y="327"/>
                    </a:cubicBezTo>
                    <a:close/>
                    <a:moveTo>
                      <a:pt x="9981" y="327"/>
                    </a:moveTo>
                    <a:cubicBezTo>
                      <a:pt x="9644" y="584"/>
                      <a:pt x="9406" y="822"/>
                      <a:pt x="9070" y="1158"/>
                    </a:cubicBezTo>
                    <a:cubicBezTo>
                      <a:pt x="8911" y="1237"/>
                      <a:pt x="8654" y="1237"/>
                      <a:pt x="8495" y="1317"/>
                    </a:cubicBezTo>
                    <a:lnTo>
                      <a:pt x="8575" y="1237"/>
                    </a:lnTo>
                    <a:cubicBezTo>
                      <a:pt x="8654" y="1079"/>
                      <a:pt x="8832" y="921"/>
                      <a:pt x="8911" y="822"/>
                    </a:cubicBezTo>
                    <a:cubicBezTo>
                      <a:pt x="9070" y="584"/>
                      <a:pt x="9406" y="426"/>
                      <a:pt x="9644" y="327"/>
                    </a:cubicBezTo>
                    <a:close/>
                    <a:moveTo>
                      <a:pt x="11703" y="742"/>
                    </a:moveTo>
                    <a:lnTo>
                      <a:pt x="11703" y="742"/>
                    </a:lnTo>
                    <a:cubicBezTo>
                      <a:pt x="11387" y="921"/>
                      <a:pt x="10971" y="1158"/>
                      <a:pt x="10634" y="1416"/>
                    </a:cubicBezTo>
                    <a:cubicBezTo>
                      <a:pt x="10476" y="1317"/>
                      <a:pt x="10396" y="1317"/>
                      <a:pt x="10317" y="1237"/>
                    </a:cubicBezTo>
                    <a:cubicBezTo>
                      <a:pt x="10218" y="1237"/>
                      <a:pt x="10139" y="1237"/>
                      <a:pt x="10139" y="1158"/>
                    </a:cubicBezTo>
                    <a:cubicBezTo>
                      <a:pt x="10060" y="1158"/>
                      <a:pt x="9981" y="1079"/>
                      <a:pt x="9981" y="1079"/>
                    </a:cubicBezTo>
                    <a:cubicBezTo>
                      <a:pt x="10555" y="921"/>
                      <a:pt x="11129" y="822"/>
                      <a:pt x="11703" y="742"/>
                    </a:cubicBezTo>
                    <a:close/>
                    <a:moveTo>
                      <a:pt x="9901" y="1079"/>
                    </a:moveTo>
                    <a:cubicBezTo>
                      <a:pt x="9981" y="1237"/>
                      <a:pt x="10139" y="1237"/>
                      <a:pt x="10218" y="1317"/>
                    </a:cubicBezTo>
                    <a:cubicBezTo>
                      <a:pt x="10396" y="1317"/>
                      <a:pt x="10476" y="1416"/>
                      <a:pt x="10555" y="1416"/>
                    </a:cubicBezTo>
                    <a:cubicBezTo>
                      <a:pt x="10476" y="1416"/>
                      <a:pt x="10396" y="1495"/>
                      <a:pt x="10317" y="1574"/>
                    </a:cubicBezTo>
                    <a:cubicBezTo>
                      <a:pt x="10139" y="1495"/>
                      <a:pt x="10060" y="1495"/>
                      <a:pt x="9901" y="1416"/>
                    </a:cubicBezTo>
                    <a:cubicBezTo>
                      <a:pt x="9723" y="1317"/>
                      <a:pt x="9644" y="1237"/>
                      <a:pt x="9486" y="1158"/>
                    </a:cubicBezTo>
                    <a:cubicBezTo>
                      <a:pt x="9644" y="1158"/>
                      <a:pt x="9822" y="1158"/>
                      <a:pt x="9901" y="1079"/>
                    </a:cubicBezTo>
                    <a:close/>
                    <a:moveTo>
                      <a:pt x="9149" y="247"/>
                    </a:moveTo>
                    <a:cubicBezTo>
                      <a:pt x="9327" y="247"/>
                      <a:pt x="9406" y="247"/>
                      <a:pt x="9565" y="327"/>
                    </a:cubicBezTo>
                    <a:cubicBezTo>
                      <a:pt x="9327" y="426"/>
                      <a:pt x="9070" y="584"/>
                      <a:pt x="8911" y="742"/>
                    </a:cubicBezTo>
                    <a:cubicBezTo>
                      <a:pt x="8832" y="822"/>
                      <a:pt x="8654" y="1000"/>
                      <a:pt x="8575" y="1079"/>
                    </a:cubicBezTo>
                    <a:cubicBezTo>
                      <a:pt x="8575" y="1158"/>
                      <a:pt x="8495" y="1237"/>
                      <a:pt x="8416" y="1317"/>
                    </a:cubicBezTo>
                    <a:lnTo>
                      <a:pt x="8337" y="1416"/>
                    </a:lnTo>
                    <a:cubicBezTo>
                      <a:pt x="8238" y="1416"/>
                      <a:pt x="8159" y="1416"/>
                      <a:pt x="8080" y="1495"/>
                    </a:cubicBezTo>
                    <a:cubicBezTo>
                      <a:pt x="8159" y="1416"/>
                      <a:pt x="8159" y="1416"/>
                      <a:pt x="8238" y="1317"/>
                    </a:cubicBezTo>
                    <a:cubicBezTo>
                      <a:pt x="8416" y="1237"/>
                      <a:pt x="8495" y="1079"/>
                      <a:pt x="8575" y="921"/>
                    </a:cubicBezTo>
                    <a:cubicBezTo>
                      <a:pt x="8733" y="663"/>
                      <a:pt x="8991" y="426"/>
                      <a:pt x="9149" y="247"/>
                    </a:cubicBezTo>
                    <a:lnTo>
                      <a:pt x="9149" y="247"/>
                    </a:lnTo>
                    <a:cubicBezTo>
                      <a:pt x="8911" y="426"/>
                      <a:pt x="8733" y="584"/>
                      <a:pt x="8575" y="822"/>
                    </a:cubicBezTo>
                    <a:cubicBezTo>
                      <a:pt x="8495" y="1000"/>
                      <a:pt x="8416" y="1079"/>
                      <a:pt x="8238" y="1237"/>
                    </a:cubicBezTo>
                    <a:cubicBezTo>
                      <a:pt x="8159" y="1317"/>
                      <a:pt x="8080" y="1317"/>
                      <a:pt x="8000" y="1416"/>
                    </a:cubicBezTo>
                    <a:cubicBezTo>
                      <a:pt x="7921" y="1495"/>
                      <a:pt x="7921" y="1495"/>
                      <a:pt x="7842" y="1574"/>
                    </a:cubicBezTo>
                    <a:cubicBezTo>
                      <a:pt x="7664" y="1574"/>
                      <a:pt x="7585" y="1653"/>
                      <a:pt x="7426" y="1653"/>
                    </a:cubicBezTo>
                    <a:cubicBezTo>
                      <a:pt x="7505" y="1574"/>
                      <a:pt x="7585" y="1495"/>
                      <a:pt x="7664" y="1416"/>
                    </a:cubicBezTo>
                    <a:cubicBezTo>
                      <a:pt x="7743" y="1237"/>
                      <a:pt x="7842" y="1079"/>
                      <a:pt x="8000" y="822"/>
                    </a:cubicBezTo>
                    <a:cubicBezTo>
                      <a:pt x="8080" y="663"/>
                      <a:pt x="8238" y="505"/>
                      <a:pt x="8416" y="426"/>
                    </a:cubicBezTo>
                    <a:cubicBezTo>
                      <a:pt x="8575" y="327"/>
                      <a:pt x="8654" y="247"/>
                      <a:pt x="8832" y="247"/>
                    </a:cubicBezTo>
                    <a:close/>
                    <a:moveTo>
                      <a:pt x="8654" y="247"/>
                    </a:moveTo>
                    <a:cubicBezTo>
                      <a:pt x="8416" y="327"/>
                      <a:pt x="8159" y="505"/>
                      <a:pt x="8000" y="742"/>
                    </a:cubicBezTo>
                    <a:cubicBezTo>
                      <a:pt x="7842" y="921"/>
                      <a:pt x="7743" y="1079"/>
                      <a:pt x="7664" y="1237"/>
                    </a:cubicBezTo>
                    <a:cubicBezTo>
                      <a:pt x="7585" y="1317"/>
                      <a:pt x="7505" y="1416"/>
                      <a:pt x="7505" y="1495"/>
                    </a:cubicBezTo>
                    <a:lnTo>
                      <a:pt x="7248" y="1733"/>
                    </a:lnTo>
                    <a:cubicBezTo>
                      <a:pt x="7169" y="1733"/>
                      <a:pt x="7089" y="1812"/>
                      <a:pt x="7010" y="1812"/>
                    </a:cubicBezTo>
                    <a:cubicBezTo>
                      <a:pt x="7089" y="1733"/>
                      <a:pt x="7089" y="1733"/>
                      <a:pt x="7169" y="1653"/>
                    </a:cubicBezTo>
                    <a:cubicBezTo>
                      <a:pt x="7347" y="1495"/>
                      <a:pt x="7426" y="1317"/>
                      <a:pt x="7585" y="1079"/>
                    </a:cubicBezTo>
                    <a:cubicBezTo>
                      <a:pt x="7664" y="921"/>
                      <a:pt x="7842" y="742"/>
                      <a:pt x="8000" y="505"/>
                    </a:cubicBezTo>
                    <a:cubicBezTo>
                      <a:pt x="8080" y="426"/>
                      <a:pt x="8159" y="327"/>
                      <a:pt x="8337" y="247"/>
                    </a:cubicBezTo>
                    <a:close/>
                    <a:moveTo>
                      <a:pt x="9327" y="1237"/>
                    </a:moveTo>
                    <a:cubicBezTo>
                      <a:pt x="9486" y="1237"/>
                      <a:pt x="9565" y="1317"/>
                      <a:pt x="9644" y="1317"/>
                    </a:cubicBezTo>
                    <a:cubicBezTo>
                      <a:pt x="9723" y="1416"/>
                      <a:pt x="9822" y="1416"/>
                      <a:pt x="9901" y="1495"/>
                    </a:cubicBezTo>
                    <a:cubicBezTo>
                      <a:pt x="10060" y="1495"/>
                      <a:pt x="10139" y="1574"/>
                      <a:pt x="10218" y="1574"/>
                    </a:cubicBezTo>
                    <a:cubicBezTo>
                      <a:pt x="9981" y="1733"/>
                      <a:pt x="9644" y="1911"/>
                      <a:pt x="9406" y="2069"/>
                    </a:cubicBezTo>
                    <a:lnTo>
                      <a:pt x="8911" y="2069"/>
                    </a:lnTo>
                    <a:cubicBezTo>
                      <a:pt x="8654" y="2069"/>
                      <a:pt x="8495" y="1990"/>
                      <a:pt x="8238" y="1990"/>
                    </a:cubicBezTo>
                    <a:cubicBezTo>
                      <a:pt x="7977" y="1925"/>
                      <a:pt x="7702" y="1792"/>
                      <a:pt x="7425" y="1792"/>
                    </a:cubicBezTo>
                    <a:cubicBezTo>
                      <a:pt x="7366" y="1792"/>
                      <a:pt x="7307" y="1798"/>
                      <a:pt x="7248" y="1812"/>
                    </a:cubicBezTo>
                    <a:cubicBezTo>
                      <a:pt x="7585" y="1733"/>
                      <a:pt x="7842" y="1653"/>
                      <a:pt x="8159" y="1574"/>
                    </a:cubicBezTo>
                    <a:cubicBezTo>
                      <a:pt x="8337" y="1574"/>
                      <a:pt x="8495" y="1574"/>
                      <a:pt x="8654" y="1653"/>
                    </a:cubicBezTo>
                    <a:cubicBezTo>
                      <a:pt x="8832" y="1733"/>
                      <a:pt x="8991" y="1733"/>
                      <a:pt x="9149" y="1733"/>
                    </a:cubicBezTo>
                    <a:cubicBezTo>
                      <a:pt x="8991" y="1733"/>
                      <a:pt x="8733" y="1653"/>
                      <a:pt x="8575" y="1574"/>
                    </a:cubicBezTo>
                    <a:cubicBezTo>
                      <a:pt x="8495" y="1574"/>
                      <a:pt x="8495" y="1495"/>
                      <a:pt x="8416" y="1495"/>
                    </a:cubicBezTo>
                    <a:cubicBezTo>
                      <a:pt x="8575" y="1416"/>
                      <a:pt x="8832" y="1317"/>
                      <a:pt x="9070" y="1317"/>
                    </a:cubicBezTo>
                    <a:cubicBezTo>
                      <a:pt x="9149" y="1317"/>
                      <a:pt x="9149" y="1237"/>
                      <a:pt x="9149" y="1237"/>
                    </a:cubicBezTo>
                    <a:close/>
                    <a:moveTo>
                      <a:pt x="7832" y="188"/>
                    </a:moveTo>
                    <a:cubicBezTo>
                      <a:pt x="7976" y="188"/>
                      <a:pt x="8119" y="208"/>
                      <a:pt x="8238" y="247"/>
                    </a:cubicBezTo>
                    <a:cubicBezTo>
                      <a:pt x="8000" y="426"/>
                      <a:pt x="7743" y="663"/>
                      <a:pt x="7585" y="921"/>
                    </a:cubicBezTo>
                    <a:cubicBezTo>
                      <a:pt x="7426" y="1158"/>
                      <a:pt x="7347" y="1317"/>
                      <a:pt x="7169" y="1495"/>
                    </a:cubicBezTo>
                    <a:cubicBezTo>
                      <a:pt x="7010" y="1733"/>
                      <a:pt x="6852" y="1812"/>
                      <a:pt x="6674" y="1911"/>
                    </a:cubicBezTo>
                    <a:lnTo>
                      <a:pt x="6594" y="1911"/>
                    </a:lnTo>
                    <a:lnTo>
                      <a:pt x="6594" y="1990"/>
                    </a:lnTo>
                    <a:cubicBezTo>
                      <a:pt x="6357" y="2069"/>
                      <a:pt x="6099" y="2148"/>
                      <a:pt x="5862" y="2228"/>
                    </a:cubicBezTo>
                    <a:cubicBezTo>
                      <a:pt x="6436" y="1574"/>
                      <a:pt x="6594" y="505"/>
                      <a:pt x="7426" y="247"/>
                    </a:cubicBezTo>
                    <a:cubicBezTo>
                      <a:pt x="7545" y="208"/>
                      <a:pt x="7689" y="188"/>
                      <a:pt x="7832" y="188"/>
                    </a:cubicBezTo>
                    <a:close/>
                    <a:moveTo>
                      <a:pt x="7619" y="1913"/>
                    </a:moveTo>
                    <a:cubicBezTo>
                      <a:pt x="7882" y="1913"/>
                      <a:pt x="8130" y="2015"/>
                      <a:pt x="8416" y="2069"/>
                    </a:cubicBezTo>
                    <a:cubicBezTo>
                      <a:pt x="8654" y="2148"/>
                      <a:pt x="8911" y="2148"/>
                      <a:pt x="9228" y="2148"/>
                    </a:cubicBezTo>
                    <a:cubicBezTo>
                      <a:pt x="9149" y="2148"/>
                      <a:pt x="9070" y="2228"/>
                      <a:pt x="8991" y="2228"/>
                    </a:cubicBezTo>
                    <a:cubicBezTo>
                      <a:pt x="8911" y="2243"/>
                      <a:pt x="8832" y="2249"/>
                      <a:pt x="8753" y="2249"/>
                    </a:cubicBezTo>
                    <a:cubicBezTo>
                      <a:pt x="8419" y="2249"/>
                      <a:pt x="8098" y="2133"/>
                      <a:pt x="7842" y="2069"/>
                    </a:cubicBezTo>
                    <a:cubicBezTo>
                      <a:pt x="7585" y="1990"/>
                      <a:pt x="7426" y="1990"/>
                      <a:pt x="7248" y="1990"/>
                    </a:cubicBezTo>
                    <a:cubicBezTo>
                      <a:pt x="7378" y="1934"/>
                      <a:pt x="7500" y="1913"/>
                      <a:pt x="7619" y="1913"/>
                    </a:cubicBezTo>
                    <a:close/>
                    <a:moveTo>
                      <a:pt x="7248" y="247"/>
                    </a:moveTo>
                    <a:cubicBezTo>
                      <a:pt x="6931" y="327"/>
                      <a:pt x="6674" y="663"/>
                      <a:pt x="6515" y="1000"/>
                    </a:cubicBezTo>
                    <a:cubicBezTo>
                      <a:pt x="6258" y="1416"/>
                      <a:pt x="6099" y="1990"/>
                      <a:pt x="5684" y="2307"/>
                    </a:cubicBezTo>
                    <a:cubicBezTo>
                      <a:pt x="5604" y="2307"/>
                      <a:pt x="5604" y="2406"/>
                      <a:pt x="5525" y="2406"/>
                    </a:cubicBezTo>
                    <a:lnTo>
                      <a:pt x="5446" y="2406"/>
                    </a:lnTo>
                    <a:lnTo>
                      <a:pt x="5446" y="2485"/>
                    </a:lnTo>
                    <a:cubicBezTo>
                      <a:pt x="5188" y="2564"/>
                      <a:pt x="4951" y="2643"/>
                      <a:pt x="4693" y="2723"/>
                    </a:cubicBezTo>
                    <a:cubicBezTo>
                      <a:pt x="4773" y="2643"/>
                      <a:pt x="4872" y="2485"/>
                      <a:pt x="4872" y="2406"/>
                    </a:cubicBezTo>
                    <a:cubicBezTo>
                      <a:pt x="5030" y="2148"/>
                      <a:pt x="5030" y="1911"/>
                      <a:pt x="5109" y="1574"/>
                    </a:cubicBezTo>
                    <a:cubicBezTo>
                      <a:pt x="5188" y="1158"/>
                      <a:pt x="5367" y="742"/>
                      <a:pt x="5763" y="426"/>
                    </a:cubicBezTo>
                    <a:cubicBezTo>
                      <a:pt x="6099" y="327"/>
                      <a:pt x="6515" y="247"/>
                      <a:pt x="6931" y="247"/>
                    </a:cubicBezTo>
                    <a:cubicBezTo>
                      <a:pt x="6753" y="327"/>
                      <a:pt x="6515" y="505"/>
                      <a:pt x="6436" y="742"/>
                    </a:cubicBezTo>
                    <a:cubicBezTo>
                      <a:pt x="6258" y="822"/>
                      <a:pt x="6179" y="1000"/>
                      <a:pt x="6099" y="1158"/>
                    </a:cubicBezTo>
                    <a:cubicBezTo>
                      <a:pt x="6099" y="1237"/>
                      <a:pt x="6020" y="1317"/>
                      <a:pt x="6020" y="1416"/>
                    </a:cubicBezTo>
                    <a:cubicBezTo>
                      <a:pt x="5941" y="1495"/>
                      <a:pt x="5862" y="1653"/>
                      <a:pt x="5862" y="1733"/>
                    </a:cubicBezTo>
                    <a:lnTo>
                      <a:pt x="5941" y="1733"/>
                    </a:lnTo>
                    <a:cubicBezTo>
                      <a:pt x="5941" y="1653"/>
                      <a:pt x="6020" y="1574"/>
                      <a:pt x="6020" y="1495"/>
                    </a:cubicBezTo>
                    <a:cubicBezTo>
                      <a:pt x="6099" y="1416"/>
                      <a:pt x="6099" y="1317"/>
                      <a:pt x="6179" y="1237"/>
                    </a:cubicBezTo>
                    <a:cubicBezTo>
                      <a:pt x="6258" y="1079"/>
                      <a:pt x="6357" y="921"/>
                      <a:pt x="6436" y="822"/>
                    </a:cubicBezTo>
                    <a:cubicBezTo>
                      <a:pt x="6594" y="584"/>
                      <a:pt x="6852" y="426"/>
                      <a:pt x="7010" y="247"/>
                    </a:cubicBezTo>
                    <a:close/>
                    <a:moveTo>
                      <a:pt x="7169" y="1990"/>
                    </a:moveTo>
                    <a:cubicBezTo>
                      <a:pt x="7426" y="2069"/>
                      <a:pt x="7664" y="2069"/>
                      <a:pt x="7921" y="2148"/>
                    </a:cubicBezTo>
                    <a:cubicBezTo>
                      <a:pt x="8238" y="2228"/>
                      <a:pt x="8575" y="2307"/>
                      <a:pt x="8911" y="2307"/>
                    </a:cubicBezTo>
                    <a:cubicBezTo>
                      <a:pt x="8575" y="2485"/>
                      <a:pt x="8159" y="2723"/>
                      <a:pt x="7842" y="2901"/>
                    </a:cubicBezTo>
                    <a:cubicBezTo>
                      <a:pt x="7585" y="2901"/>
                      <a:pt x="7426" y="2980"/>
                      <a:pt x="7169" y="2980"/>
                    </a:cubicBezTo>
                    <a:cubicBezTo>
                      <a:pt x="6852" y="2980"/>
                      <a:pt x="6515" y="2980"/>
                      <a:pt x="6179" y="2901"/>
                    </a:cubicBezTo>
                    <a:cubicBezTo>
                      <a:pt x="5986" y="2821"/>
                      <a:pt x="5676" y="2701"/>
                      <a:pt x="5344" y="2701"/>
                    </a:cubicBezTo>
                    <a:cubicBezTo>
                      <a:pt x="5266" y="2701"/>
                      <a:pt x="5188" y="2708"/>
                      <a:pt x="5109" y="2723"/>
                    </a:cubicBezTo>
                    <a:cubicBezTo>
                      <a:pt x="5367" y="2564"/>
                      <a:pt x="5604" y="2485"/>
                      <a:pt x="5862" y="2406"/>
                    </a:cubicBezTo>
                    <a:cubicBezTo>
                      <a:pt x="5976" y="2378"/>
                      <a:pt x="6089" y="2367"/>
                      <a:pt x="6200" y="2367"/>
                    </a:cubicBezTo>
                    <a:cubicBezTo>
                      <a:pt x="6699" y="2367"/>
                      <a:pt x="7166" y="2596"/>
                      <a:pt x="7636" y="2596"/>
                    </a:cubicBezTo>
                    <a:cubicBezTo>
                      <a:pt x="7731" y="2596"/>
                      <a:pt x="7826" y="2587"/>
                      <a:pt x="7921" y="2564"/>
                    </a:cubicBezTo>
                    <a:lnTo>
                      <a:pt x="7921" y="2564"/>
                    </a:lnTo>
                    <a:cubicBezTo>
                      <a:pt x="7871" y="2571"/>
                      <a:pt x="7820" y="2574"/>
                      <a:pt x="7768" y="2574"/>
                    </a:cubicBezTo>
                    <a:cubicBezTo>
                      <a:pt x="7281" y="2574"/>
                      <a:pt x="6739" y="2297"/>
                      <a:pt x="6253" y="2297"/>
                    </a:cubicBezTo>
                    <a:cubicBezTo>
                      <a:pt x="6201" y="2297"/>
                      <a:pt x="6150" y="2300"/>
                      <a:pt x="6099" y="2307"/>
                    </a:cubicBezTo>
                    <a:cubicBezTo>
                      <a:pt x="6357" y="2148"/>
                      <a:pt x="6594" y="2069"/>
                      <a:pt x="6852" y="1990"/>
                    </a:cubicBezTo>
                    <a:close/>
                    <a:moveTo>
                      <a:pt x="5604" y="505"/>
                    </a:moveTo>
                    <a:cubicBezTo>
                      <a:pt x="5367" y="663"/>
                      <a:pt x="5188" y="1079"/>
                      <a:pt x="5109" y="1317"/>
                    </a:cubicBezTo>
                    <a:cubicBezTo>
                      <a:pt x="5030" y="1653"/>
                      <a:pt x="4951" y="1911"/>
                      <a:pt x="4872" y="2228"/>
                    </a:cubicBezTo>
                    <a:cubicBezTo>
                      <a:pt x="4872" y="2307"/>
                      <a:pt x="4773" y="2485"/>
                      <a:pt x="4693" y="2564"/>
                    </a:cubicBezTo>
                    <a:cubicBezTo>
                      <a:pt x="4693" y="2643"/>
                      <a:pt x="4614" y="2723"/>
                      <a:pt x="4535" y="2802"/>
                    </a:cubicBezTo>
                    <a:cubicBezTo>
                      <a:pt x="4535" y="2867"/>
                      <a:pt x="4501" y="2889"/>
                      <a:pt x="4456" y="2897"/>
                    </a:cubicBezTo>
                    <a:lnTo>
                      <a:pt x="4456" y="2897"/>
                    </a:lnTo>
                    <a:cubicBezTo>
                      <a:pt x="4456" y="2802"/>
                      <a:pt x="4455" y="2802"/>
                      <a:pt x="4377" y="2802"/>
                    </a:cubicBezTo>
                    <a:cubicBezTo>
                      <a:pt x="4377" y="2901"/>
                      <a:pt x="4377" y="2901"/>
                      <a:pt x="4278" y="2980"/>
                    </a:cubicBezTo>
                    <a:cubicBezTo>
                      <a:pt x="3961" y="3139"/>
                      <a:pt x="3624" y="3297"/>
                      <a:pt x="3386" y="3475"/>
                    </a:cubicBezTo>
                    <a:cubicBezTo>
                      <a:pt x="3466" y="3297"/>
                      <a:pt x="3545" y="3139"/>
                      <a:pt x="3624" y="2980"/>
                    </a:cubicBezTo>
                    <a:cubicBezTo>
                      <a:pt x="3703" y="2723"/>
                      <a:pt x="3782" y="2485"/>
                      <a:pt x="3881" y="2228"/>
                    </a:cubicBezTo>
                    <a:cubicBezTo>
                      <a:pt x="4040" y="1733"/>
                      <a:pt x="4198" y="1237"/>
                      <a:pt x="4535" y="822"/>
                    </a:cubicBezTo>
                    <a:cubicBezTo>
                      <a:pt x="4773" y="663"/>
                      <a:pt x="5030" y="584"/>
                      <a:pt x="5367" y="505"/>
                    </a:cubicBezTo>
                    <a:lnTo>
                      <a:pt x="5367" y="505"/>
                    </a:lnTo>
                    <a:cubicBezTo>
                      <a:pt x="5188" y="663"/>
                      <a:pt x="5030" y="921"/>
                      <a:pt x="5030" y="1079"/>
                    </a:cubicBezTo>
                    <a:cubicBezTo>
                      <a:pt x="4951" y="1237"/>
                      <a:pt x="4872" y="1416"/>
                      <a:pt x="4872" y="1574"/>
                    </a:cubicBezTo>
                    <a:cubicBezTo>
                      <a:pt x="4872" y="1653"/>
                      <a:pt x="4773" y="1733"/>
                      <a:pt x="4773" y="1812"/>
                    </a:cubicBezTo>
                    <a:cubicBezTo>
                      <a:pt x="4773" y="1911"/>
                      <a:pt x="4693" y="1990"/>
                      <a:pt x="4693" y="2148"/>
                    </a:cubicBezTo>
                    <a:lnTo>
                      <a:pt x="4773" y="2148"/>
                    </a:lnTo>
                    <a:cubicBezTo>
                      <a:pt x="4773" y="2069"/>
                      <a:pt x="4773" y="1990"/>
                      <a:pt x="4872" y="1911"/>
                    </a:cubicBezTo>
                    <a:lnTo>
                      <a:pt x="4872" y="1653"/>
                    </a:lnTo>
                    <a:cubicBezTo>
                      <a:pt x="4951" y="1495"/>
                      <a:pt x="4951" y="1317"/>
                      <a:pt x="5030" y="1158"/>
                    </a:cubicBezTo>
                    <a:cubicBezTo>
                      <a:pt x="5109" y="1079"/>
                      <a:pt x="5109" y="921"/>
                      <a:pt x="5188" y="742"/>
                    </a:cubicBezTo>
                    <a:cubicBezTo>
                      <a:pt x="5268" y="663"/>
                      <a:pt x="5367" y="584"/>
                      <a:pt x="5446" y="505"/>
                    </a:cubicBezTo>
                    <a:close/>
                    <a:moveTo>
                      <a:pt x="5423" y="2770"/>
                    </a:moveTo>
                    <a:cubicBezTo>
                      <a:pt x="5507" y="2770"/>
                      <a:pt x="5593" y="2779"/>
                      <a:pt x="5684" y="2802"/>
                    </a:cubicBezTo>
                    <a:cubicBezTo>
                      <a:pt x="5941" y="2901"/>
                      <a:pt x="6179" y="2980"/>
                      <a:pt x="6436" y="2980"/>
                    </a:cubicBezTo>
                    <a:cubicBezTo>
                      <a:pt x="6594" y="3020"/>
                      <a:pt x="6797" y="3040"/>
                      <a:pt x="7003" y="3040"/>
                    </a:cubicBezTo>
                    <a:cubicBezTo>
                      <a:pt x="7208" y="3040"/>
                      <a:pt x="7416" y="3020"/>
                      <a:pt x="7585" y="2980"/>
                    </a:cubicBezTo>
                    <a:lnTo>
                      <a:pt x="7585" y="2980"/>
                    </a:lnTo>
                    <a:cubicBezTo>
                      <a:pt x="7505" y="3059"/>
                      <a:pt x="7505" y="3059"/>
                      <a:pt x="7426" y="3139"/>
                    </a:cubicBezTo>
                    <a:lnTo>
                      <a:pt x="6852" y="3139"/>
                    </a:lnTo>
                    <a:cubicBezTo>
                      <a:pt x="6792" y="3165"/>
                      <a:pt x="6726" y="3174"/>
                      <a:pt x="6658" y="3174"/>
                    </a:cubicBezTo>
                    <a:cubicBezTo>
                      <a:pt x="6522" y="3174"/>
                      <a:pt x="6377" y="3139"/>
                      <a:pt x="6258" y="3139"/>
                    </a:cubicBezTo>
                    <a:cubicBezTo>
                      <a:pt x="6258" y="3115"/>
                      <a:pt x="6251" y="3106"/>
                      <a:pt x="6243" y="3106"/>
                    </a:cubicBezTo>
                    <a:cubicBezTo>
                      <a:pt x="6225" y="3106"/>
                      <a:pt x="6202" y="3162"/>
                      <a:pt x="6258" y="3218"/>
                    </a:cubicBezTo>
                    <a:cubicBezTo>
                      <a:pt x="6377" y="3218"/>
                      <a:pt x="6522" y="3253"/>
                      <a:pt x="6658" y="3253"/>
                    </a:cubicBezTo>
                    <a:cubicBezTo>
                      <a:pt x="6726" y="3253"/>
                      <a:pt x="6792" y="3244"/>
                      <a:pt x="6852" y="3218"/>
                    </a:cubicBezTo>
                    <a:lnTo>
                      <a:pt x="7248" y="3218"/>
                    </a:lnTo>
                    <a:cubicBezTo>
                      <a:pt x="7089" y="3297"/>
                      <a:pt x="6931" y="3297"/>
                      <a:pt x="6753" y="3396"/>
                    </a:cubicBezTo>
                    <a:cubicBezTo>
                      <a:pt x="6602" y="3444"/>
                      <a:pt x="6450" y="3463"/>
                      <a:pt x="6297" y="3463"/>
                    </a:cubicBezTo>
                    <a:cubicBezTo>
                      <a:pt x="5948" y="3463"/>
                      <a:pt x="5587" y="3366"/>
                      <a:pt x="5188" y="3297"/>
                    </a:cubicBezTo>
                    <a:cubicBezTo>
                      <a:pt x="4693" y="3297"/>
                      <a:pt x="4119" y="3297"/>
                      <a:pt x="3624" y="3475"/>
                    </a:cubicBezTo>
                    <a:cubicBezTo>
                      <a:pt x="3782" y="3396"/>
                      <a:pt x="3961" y="3297"/>
                      <a:pt x="4119" y="3218"/>
                    </a:cubicBezTo>
                    <a:cubicBezTo>
                      <a:pt x="4483" y="3067"/>
                      <a:pt x="4847" y="3012"/>
                      <a:pt x="5216" y="3012"/>
                    </a:cubicBezTo>
                    <a:cubicBezTo>
                      <a:pt x="5429" y="3012"/>
                      <a:pt x="5644" y="3030"/>
                      <a:pt x="5862" y="3059"/>
                    </a:cubicBezTo>
                    <a:cubicBezTo>
                      <a:pt x="5618" y="2967"/>
                      <a:pt x="5347" y="2928"/>
                      <a:pt x="5081" y="2928"/>
                    </a:cubicBezTo>
                    <a:cubicBezTo>
                      <a:pt x="4911" y="2928"/>
                      <a:pt x="4743" y="2944"/>
                      <a:pt x="4585" y="2971"/>
                    </a:cubicBezTo>
                    <a:lnTo>
                      <a:pt x="4585" y="2971"/>
                    </a:lnTo>
                    <a:cubicBezTo>
                      <a:pt x="4648" y="2950"/>
                      <a:pt x="4710" y="2901"/>
                      <a:pt x="4773" y="2901"/>
                    </a:cubicBezTo>
                    <a:cubicBezTo>
                      <a:pt x="5013" y="2830"/>
                      <a:pt x="5213" y="2770"/>
                      <a:pt x="5423" y="2770"/>
                    </a:cubicBezTo>
                    <a:close/>
                    <a:moveTo>
                      <a:pt x="4456" y="822"/>
                    </a:moveTo>
                    <a:lnTo>
                      <a:pt x="4456" y="822"/>
                    </a:lnTo>
                    <a:cubicBezTo>
                      <a:pt x="4119" y="1237"/>
                      <a:pt x="4040" y="1653"/>
                      <a:pt x="3881" y="2148"/>
                    </a:cubicBezTo>
                    <a:cubicBezTo>
                      <a:pt x="3782" y="2406"/>
                      <a:pt x="3703" y="2643"/>
                      <a:pt x="3545" y="2901"/>
                    </a:cubicBezTo>
                    <a:cubicBezTo>
                      <a:pt x="3545" y="3059"/>
                      <a:pt x="3466" y="3139"/>
                      <a:pt x="3386" y="3218"/>
                    </a:cubicBezTo>
                    <a:cubicBezTo>
                      <a:pt x="3287" y="3396"/>
                      <a:pt x="3208" y="3475"/>
                      <a:pt x="3208" y="3554"/>
                    </a:cubicBezTo>
                    <a:lnTo>
                      <a:pt x="3129" y="3554"/>
                    </a:lnTo>
                    <a:cubicBezTo>
                      <a:pt x="3208" y="3475"/>
                      <a:pt x="3287" y="3297"/>
                      <a:pt x="3287" y="3218"/>
                    </a:cubicBezTo>
                    <a:cubicBezTo>
                      <a:pt x="3466" y="2980"/>
                      <a:pt x="3466" y="2723"/>
                      <a:pt x="3545" y="2485"/>
                    </a:cubicBezTo>
                    <a:cubicBezTo>
                      <a:pt x="3624" y="1911"/>
                      <a:pt x="3782" y="1416"/>
                      <a:pt x="4119" y="1000"/>
                    </a:cubicBezTo>
                    <a:cubicBezTo>
                      <a:pt x="4198" y="921"/>
                      <a:pt x="4278" y="921"/>
                      <a:pt x="4456" y="822"/>
                    </a:cubicBezTo>
                    <a:close/>
                    <a:moveTo>
                      <a:pt x="4040" y="1000"/>
                    </a:moveTo>
                    <a:lnTo>
                      <a:pt x="4040" y="1000"/>
                    </a:lnTo>
                    <a:cubicBezTo>
                      <a:pt x="3703" y="1317"/>
                      <a:pt x="3624" y="1812"/>
                      <a:pt x="3545" y="2228"/>
                    </a:cubicBezTo>
                    <a:cubicBezTo>
                      <a:pt x="3466" y="2485"/>
                      <a:pt x="3386" y="2723"/>
                      <a:pt x="3287" y="2980"/>
                    </a:cubicBezTo>
                    <a:cubicBezTo>
                      <a:pt x="3287" y="3139"/>
                      <a:pt x="3208" y="3218"/>
                      <a:pt x="3129" y="3396"/>
                    </a:cubicBezTo>
                    <a:cubicBezTo>
                      <a:pt x="3129" y="3475"/>
                      <a:pt x="2971" y="3554"/>
                      <a:pt x="2891" y="3713"/>
                    </a:cubicBezTo>
                    <a:cubicBezTo>
                      <a:pt x="2792" y="3792"/>
                      <a:pt x="2713" y="3792"/>
                      <a:pt x="2555" y="3891"/>
                    </a:cubicBezTo>
                    <a:cubicBezTo>
                      <a:pt x="2792" y="3554"/>
                      <a:pt x="2971" y="3139"/>
                      <a:pt x="3050" y="2723"/>
                    </a:cubicBezTo>
                    <a:cubicBezTo>
                      <a:pt x="3129" y="2564"/>
                      <a:pt x="3129" y="2307"/>
                      <a:pt x="3129" y="2069"/>
                    </a:cubicBezTo>
                    <a:cubicBezTo>
                      <a:pt x="3208" y="1733"/>
                      <a:pt x="3208" y="1574"/>
                      <a:pt x="3386" y="1317"/>
                    </a:cubicBezTo>
                    <a:cubicBezTo>
                      <a:pt x="3624" y="1237"/>
                      <a:pt x="3782" y="1079"/>
                      <a:pt x="4040" y="1000"/>
                    </a:cubicBezTo>
                    <a:close/>
                    <a:moveTo>
                      <a:pt x="5367" y="3396"/>
                    </a:moveTo>
                    <a:cubicBezTo>
                      <a:pt x="5647" y="3452"/>
                      <a:pt x="5937" y="3508"/>
                      <a:pt x="6258" y="3508"/>
                    </a:cubicBezTo>
                    <a:cubicBezTo>
                      <a:pt x="6390" y="3508"/>
                      <a:pt x="6529" y="3498"/>
                      <a:pt x="6674" y="3475"/>
                    </a:cubicBezTo>
                    <a:lnTo>
                      <a:pt x="6674" y="3475"/>
                    </a:lnTo>
                    <a:cubicBezTo>
                      <a:pt x="6436" y="3634"/>
                      <a:pt x="6179" y="3713"/>
                      <a:pt x="5941" y="3891"/>
                    </a:cubicBezTo>
                    <a:lnTo>
                      <a:pt x="5367" y="3891"/>
                    </a:lnTo>
                    <a:cubicBezTo>
                      <a:pt x="5030" y="3891"/>
                      <a:pt x="4693" y="3792"/>
                      <a:pt x="4377" y="3792"/>
                    </a:cubicBezTo>
                    <a:cubicBezTo>
                      <a:pt x="4119" y="3792"/>
                      <a:pt x="3782" y="3713"/>
                      <a:pt x="3466" y="3713"/>
                    </a:cubicBezTo>
                    <a:cubicBezTo>
                      <a:pt x="3287" y="3713"/>
                      <a:pt x="3129" y="3792"/>
                      <a:pt x="2971" y="3792"/>
                    </a:cubicBezTo>
                    <a:cubicBezTo>
                      <a:pt x="3129" y="3713"/>
                      <a:pt x="3208" y="3713"/>
                      <a:pt x="3287" y="3634"/>
                    </a:cubicBezTo>
                    <a:lnTo>
                      <a:pt x="3386" y="3634"/>
                    </a:lnTo>
                    <a:cubicBezTo>
                      <a:pt x="4040" y="3396"/>
                      <a:pt x="4693" y="3396"/>
                      <a:pt x="5367" y="3396"/>
                    </a:cubicBezTo>
                    <a:close/>
                    <a:moveTo>
                      <a:pt x="3703" y="3792"/>
                    </a:moveTo>
                    <a:cubicBezTo>
                      <a:pt x="3961" y="3792"/>
                      <a:pt x="4278" y="3891"/>
                      <a:pt x="4614" y="3891"/>
                    </a:cubicBezTo>
                    <a:cubicBezTo>
                      <a:pt x="4951" y="3970"/>
                      <a:pt x="5367" y="3970"/>
                      <a:pt x="5684" y="3970"/>
                    </a:cubicBezTo>
                    <a:cubicBezTo>
                      <a:pt x="5604" y="4049"/>
                      <a:pt x="5525" y="4049"/>
                      <a:pt x="5367" y="4129"/>
                    </a:cubicBezTo>
                    <a:cubicBezTo>
                      <a:pt x="4773" y="4129"/>
                      <a:pt x="4198" y="4049"/>
                      <a:pt x="3545" y="4049"/>
                    </a:cubicBezTo>
                    <a:cubicBezTo>
                      <a:pt x="3416" y="4010"/>
                      <a:pt x="3273" y="3990"/>
                      <a:pt x="3129" y="3990"/>
                    </a:cubicBezTo>
                    <a:cubicBezTo>
                      <a:pt x="2985" y="3990"/>
                      <a:pt x="2842" y="4010"/>
                      <a:pt x="2713" y="4049"/>
                    </a:cubicBezTo>
                    <a:lnTo>
                      <a:pt x="2555" y="4049"/>
                    </a:lnTo>
                    <a:cubicBezTo>
                      <a:pt x="2555" y="4049"/>
                      <a:pt x="2634" y="4049"/>
                      <a:pt x="2634" y="3970"/>
                    </a:cubicBezTo>
                    <a:lnTo>
                      <a:pt x="2713" y="3970"/>
                    </a:lnTo>
                    <a:cubicBezTo>
                      <a:pt x="2792" y="3970"/>
                      <a:pt x="2971" y="3891"/>
                      <a:pt x="3129" y="3891"/>
                    </a:cubicBezTo>
                    <a:cubicBezTo>
                      <a:pt x="3287" y="3792"/>
                      <a:pt x="3466" y="3792"/>
                      <a:pt x="3703" y="3792"/>
                    </a:cubicBezTo>
                    <a:close/>
                    <a:moveTo>
                      <a:pt x="3208" y="1495"/>
                    </a:moveTo>
                    <a:lnTo>
                      <a:pt x="3208" y="1495"/>
                    </a:lnTo>
                    <a:cubicBezTo>
                      <a:pt x="3050" y="1812"/>
                      <a:pt x="3050" y="2307"/>
                      <a:pt x="3050" y="2564"/>
                    </a:cubicBezTo>
                    <a:cubicBezTo>
                      <a:pt x="2891" y="3139"/>
                      <a:pt x="2713" y="3554"/>
                      <a:pt x="2396" y="3970"/>
                    </a:cubicBezTo>
                    <a:cubicBezTo>
                      <a:pt x="2297" y="4049"/>
                      <a:pt x="2139" y="4129"/>
                      <a:pt x="2060" y="4208"/>
                    </a:cubicBezTo>
                    <a:cubicBezTo>
                      <a:pt x="2218" y="3970"/>
                      <a:pt x="2297" y="3634"/>
                      <a:pt x="2297" y="3297"/>
                    </a:cubicBezTo>
                    <a:lnTo>
                      <a:pt x="2297" y="2643"/>
                    </a:lnTo>
                    <a:cubicBezTo>
                      <a:pt x="2396" y="2485"/>
                      <a:pt x="2396" y="2406"/>
                      <a:pt x="2396" y="2228"/>
                    </a:cubicBezTo>
                    <a:lnTo>
                      <a:pt x="2396" y="2069"/>
                    </a:lnTo>
                    <a:cubicBezTo>
                      <a:pt x="2555" y="1990"/>
                      <a:pt x="2713" y="1812"/>
                      <a:pt x="2891" y="1733"/>
                    </a:cubicBezTo>
                    <a:cubicBezTo>
                      <a:pt x="2971" y="1653"/>
                      <a:pt x="3129" y="1574"/>
                      <a:pt x="3208" y="1495"/>
                    </a:cubicBezTo>
                    <a:close/>
                    <a:moveTo>
                      <a:pt x="2297" y="2148"/>
                    </a:moveTo>
                    <a:lnTo>
                      <a:pt x="2297" y="2307"/>
                    </a:lnTo>
                    <a:cubicBezTo>
                      <a:pt x="2297" y="2564"/>
                      <a:pt x="2297" y="2802"/>
                      <a:pt x="2218" y="2980"/>
                    </a:cubicBezTo>
                    <a:cubicBezTo>
                      <a:pt x="2218" y="3475"/>
                      <a:pt x="2139" y="3970"/>
                      <a:pt x="1901" y="4287"/>
                    </a:cubicBezTo>
                    <a:cubicBezTo>
                      <a:pt x="1802" y="4386"/>
                      <a:pt x="1802" y="4386"/>
                      <a:pt x="1723" y="4386"/>
                    </a:cubicBezTo>
                    <a:lnTo>
                      <a:pt x="1802" y="4287"/>
                    </a:lnTo>
                    <a:cubicBezTo>
                      <a:pt x="1901" y="4049"/>
                      <a:pt x="1901" y="3891"/>
                      <a:pt x="1980" y="3634"/>
                    </a:cubicBezTo>
                    <a:cubicBezTo>
                      <a:pt x="2060" y="3218"/>
                      <a:pt x="1980" y="2802"/>
                      <a:pt x="2139" y="2406"/>
                    </a:cubicBezTo>
                    <a:cubicBezTo>
                      <a:pt x="2218" y="2307"/>
                      <a:pt x="2297" y="2228"/>
                      <a:pt x="2297" y="2148"/>
                    </a:cubicBezTo>
                    <a:close/>
                    <a:moveTo>
                      <a:pt x="2060" y="2485"/>
                    </a:moveTo>
                    <a:lnTo>
                      <a:pt x="2060" y="2485"/>
                    </a:lnTo>
                    <a:cubicBezTo>
                      <a:pt x="1980" y="2802"/>
                      <a:pt x="1980" y="3139"/>
                      <a:pt x="1901" y="3475"/>
                    </a:cubicBezTo>
                    <a:cubicBezTo>
                      <a:pt x="1901" y="3713"/>
                      <a:pt x="1901" y="3891"/>
                      <a:pt x="1802" y="4129"/>
                    </a:cubicBezTo>
                    <a:cubicBezTo>
                      <a:pt x="1723" y="4208"/>
                      <a:pt x="1723" y="4287"/>
                      <a:pt x="1644" y="4386"/>
                    </a:cubicBezTo>
                    <a:cubicBezTo>
                      <a:pt x="1644" y="4465"/>
                      <a:pt x="1565" y="4465"/>
                      <a:pt x="1565" y="4545"/>
                    </a:cubicBezTo>
                    <a:cubicBezTo>
                      <a:pt x="1523" y="4545"/>
                      <a:pt x="1481" y="4566"/>
                      <a:pt x="1437" y="4587"/>
                    </a:cubicBezTo>
                    <a:lnTo>
                      <a:pt x="1437" y="4587"/>
                    </a:lnTo>
                    <a:cubicBezTo>
                      <a:pt x="1459" y="4557"/>
                      <a:pt x="1485" y="4511"/>
                      <a:pt x="1485" y="4465"/>
                    </a:cubicBezTo>
                    <a:lnTo>
                      <a:pt x="1485" y="4386"/>
                    </a:lnTo>
                    <a:cubicBezTo>
                      <a:pt x="1485" y="4386"/>
                      <a:pt x="1406" y="4386"/>
                      <a:pt x="1406" y="4465"/>
                    </a:cubicBezTo>
                    <a:cubicBezTo>
                      <a:pt x="1406" y="4465"/>
                      <a:pt x="1307" y="4545"/>
                      <a:pt x="1307" y="4624"/>
                    </a:cubicBezTo>
                    <a:lnTo>
                      <a:pt x="1228" y="4703"/>
                    </a:lnTo>
                    <a:lnTo>
                      <a:pt x="1149" y="4782"/>
                    </a:lnTo>
                    <a:cubicBezTo>
                      <a:pt x="1149" y="4782"/>
                      <a:pt x="1070" y="4881"/>
                      <a:pt x="990" y="4881"/>
                    </a:cubicBezTo>
                    <a:cubicBezTo>
                      <a:pt x="1149" y="4703"/>
                      <a:pt x="1228" y="4465"/>
                      <a:pt x="1307" y="4208"/>
                    </a:cubicBezTo>
                    <a:cubicBezTo>
                      <a:pt x="1307" y="3970"/>
                      <a:pt x="1406" y="3634"/>
                      <a:pt x="1406" y="3396"/>
                    </a:cubicBezTo>
                    <a:cubicBezTo>
                      <a:pt x="1485" y="3218"/>
                      <a:pt x="1644" y="2980"/>
                      <a:pt x="1723" y="2802"/>
                    </a:cubicBezTo>
                    <a:lnTo>
                      <a:pt x="1723" y="3059"/>
                    </a:lnTo>
                    <a:cubicBezTo>
                      <a:pt x="1723" y="3396"/>
                      <a:pt x="1644" y="3634"/>
                      <a:pt x="1644" y="3891"/>
                    </a:cubicBezTo>
                    <a:cubicBezTo>
                      <a:pt x="1644" y="3931"/>
                      <a:pt x="1664" y="3950"/>
                      <a:pt x="1683" y="3950"/>
                    </a:cubicBezTo>
                    <a:cubicBezTo>
                      <a:pt x="1703" y="3950"/>
                      <a:pt x="1723" y="3931"/>
                      <a:pt x="1723" y="3891"/>
                    </a:cubicBezTo>
                    <a:cubicBezTo>
                      <a:pt x="1723" y="3634"/>
                      <a:pt x="1723" y="3475"/>
                      <a:pt x="1802" y="3218"/>
                    </a:cubicBezTo>
                    <a:lnTo>
                      <a:pt x="1802" y="2901"/>
                    </a:lnTo>
                    <a:lnTo>
                      <a:pt x="1802" y="2723"/>
                    </a:lnTo>
                    <a:lnTo>
                      <a:pt x="2060" y="2485"/>
                    </a:lnTo>
                    <a:close/>
                    <a:moveTo>
                      <a:pt x="3297" y="4069"/>
                    </a:moveTo>
                    <a:cubicBezTo>
                      <a:pt x="3441" y="4069"/>
                      <a:pt x="3584" y="4089"/>
                      <a:pt x="3703" y="4129"/>
                    </a:cubicBezTo>
                    <a:cubicBezTo>
                      <a:pt x="4198" y="4129"/>
                      <a:pt x="4693" y="4208"/>
                      <a:pt x="5188" y="4208"/>
                    </a:cubicBezTo>
                    <a:cubicBezTo>
                      <a:pt x="4693" y="4465"/>
                      <a:pt x="4119" y="4624"/>
                      <a:pt x="3624" y="4881"/>
                    </a:cubicBezTo>
                    <a:cubicBezTo>
                      <a:pt x="3545" y="4881"/>
                      <a:pt x="3386" y="4881"/>
                      <a:pt x="3287" y="4782"/>
                    </a:cubicBezTo>
                    <a:cubicBezTo>
                      <a:pt x="3129" y="4782"/>
                      <a:pt x="2971" y="4703"/>
                      <a:pt x="2713" y="4624"/>
                    </a:cubicBezTo>
                    <a:cubicBezTo>
                      <a:pt x="2476" y="4545"/>
                      <a:pt x="2139" y="4465"/>
                      <a:pt x="1901" y="4465"/>
                    </a:cubicBezTo>
                    <a:cubicBezTo>
                      <a:pt x="1980" y="4465"/>
                      <a:pt x="2060" y="4386"/>
                      <a:pt x="2060" y="4386"/>
                    </a:cubicBezTo>
                    <a:cubicBezTo>
                      <a:pt x="2139" y="4386"/>
                      <a:pt x="2139" y="4386"/>
                      <a:pt x="2139" y="4287"/>
                    </a:cubicBezTo>
                    <a:lnTo>
                      <a:pt x="2139" y="4386"/>
                    </a:lnTo>
                    <a:cubicBezTo>
                      <a:pt x="2379" y="4315"/>
                      <a:pt x="2569" y="4255"/>
                      <a:pt x="2752" y="4255"/>
                    </a:cubicBezTo>
                    <a:cubicBezTo>
                      <a:pt x="2825" y="4255"/>
                      <a:pt x="2897" y="4264"/>
                      <a:pt x="2971" y="4287"/>
                    </a:cubicBezTo>
                    <a:cubicBezTo>
                      <a:pt x="3129" y="4287"/>
                      <a:pt x="3287" y="4287"/>
                      <a:pt x="3386" y="4386"/>
                    </a:cubicBezTo>
                    <a:cubicBezTo>
                      <a:pt x="3439" y="4386"/>
                      <a:pt x="3527" y="4421"/>
                      <a:pt x="3604" y="4421"/>
                    </a:cubicBezTo>
                    <a:cubicBezTo>
                      <a:pt x="3642" y="4421"/>
                      <a:pt x="3677" y="4412"/>
                      <a:pt x="3703" y="4386"/>
                    </a:cubicBezTo>
                    <a:lnTo>
                      <a:pt x="3703" y="4287"/>
                    </a:lnTo>
                    <a:cubicBezTo>
                      <a:pt x="3703" y="4287"/>
                      <a:pt x="3624" y="4287"/>
                      <a:pt x="3624" y="4386"/>
                    </a:cubicBezTo>
                    <a:lnTo>
                      <a:pt x="3545" y="4287"/>
                    </a:lnTo>
                    <a:lnTo>
                      <a:pt x="3466" y="4287"/>
                    </a:lnTo>
                    <a:cubicBezTo>
                      <a:pt x="3386" y="4287"/>
                      <a:pt x="3386" y="4287"/>
                      <a:pt x="3287" y="4208"/>
                    </a:cubicBezTo>
                    <a:lnTo>
                      <a:pt x="2476" y="4208"/>
                    </a:lnTo>
                    <a:cubicBezTo>
                      <a:pt x="2555" y="4129"/>
                      <a:pt x="2713" y="4129"/>
                      <a:pt x="2891" y="4129"/>
                    </a:cubicBezTo>
                    <a:cubicBezTo>
                      <a:pt x="3010" y="4089"/>
                      <a:pt x="3154" y="4069"/>
                      <a:pt x="3297" y="4069"/>
                    </a:cubicBezTo>
                    <a:close/>
                    <a:moveTo>
                      <a:pt x="1723" y="4545"/>
                    </a:moveTo>
                    <a:cubicBezTo>
                      <a:pt x="1980" y="4545"/>
                      <a:pt x="2139" y="4545"/>
                      <a:pt x="2396" y="4624"/>
                    </a:cubicBezTo>
                    <a:cubicBezTo>
                      <a:pt x="2555" y="4624"/>
                      <a:pt x="2713" y="4703"/>
                      <a:pt x="2891" y="4782"/>
                    </a:cubicBezTo>
                    <a:cubicBezTo>
                      <a:pt x="3050" y="4881"/>
                      <a:pt x="3208" y="4881"/>
                      <a:pt x="3466" y="4881"/>
                    </a:cubicBezTo>
                    <a:cubicBezTo>
                      <a:pt x="3287" y="4960"/>
                      <a:pt x="3129" y="5040"/>
                      <a:pt x="3050" y="5040"/>
                    </a:cubicBezTo>
                    <a:cubicBezTo>
                      <a:pt x="2891" y="5040"/>
                      <a:pt x="2792" y="5040"/>
                      <a:pt x="2713" y="4960"/>
                    </a:cubicBezTo>
                    <a:cubicBezTo>
                      <a:pt x="2555" y="4960"/>
                      <a:pt x="2476" y="4881"/>
                      <a:pt x="2297" y="4782"/>
                    </a:cubicBezTo>
                    <a:cubicBezTo>
                      <a:pt x="2139" y="4782"/>
                      <a:pt x="2060" y="4703"/>
                      <a:pt x="1901" y="4703"/>
                    </a:cubicBezTo>
                    <a:lnTo>
                      <a:pt x="1485" y="4703"/>
                    </a:lnTo>
                    <a:cubicBezTo>
                      <a:pt x="1565" y="4703"/>
                      <a:pt x="1644" y="4624"/>
                      <a:pt x="1723" y="4545"/>
                    </a:cubicBezTo>
                    <a:close/>
                    <a:moveTo>
                      <a:pt x="1307" y="3554"/>
                    </a:moveTo>
                    <a:cubicBezTo>
                      <a:pt x="1307" y="3713"/>
                      <a:pt x="1228" y="3970"/>
                      <a:pt x="1228" y="4129"/>
                    </a:cubicBezTo>
                    <a:cubicBezTo>
                      <a:pt x="1149" y="4287"/>
                      <a:pt x="1149" y="4465"/>
                      <a:pt x="1070" y="4624"/>
                    </a:cubicBezTo>
                    <a:cubicBezTo>
                      <a:pt x="990" y="4703"/>
                      <a:pt x="911" y="4881"/>
                      <a:pt x="911" y="5040"/>
                    </a:cubicBezTo>
                    <a:cubicBezTo>
                      <a:pt x="812" y="5040"/>
                      <a:pt x="733" y="5119"/>
                      <a:pt x="654" y="5119"/>
                    </a:cubicBezTo>
                    <a:cubicBezTo>
                      <a:pt x="911" y="4703"/>
                      <a:pt x="1070" y="4129"/>
                      <a:pt x="1228" y="3634"/>
                    </a:cubicBezTo>
                    <a:lnTo>
                      <a:pt x="1307" y="3554"/>
                    </a:lnTo>
                    <a:close/>
                    <a:moveTo>
                      <a:pt x="1980" y="4782"/>
                    </a:moveTo>
                    <a:cubicBezTo>
                      <a:pt x="2060" y="4782"/>
                      <a:pt x="2218" y="4881"/>
                      <a:pt x="2396" y="4881"/>
                    </a:cubicBezTo>
                    <a:cubicBezTo>
                      <a:pt x="2555" y="4960"/>
                      <a:pt x="2713" y="5040"/>
                      <a:pt x="2891" y="5119"/>
                    </a:cubicBezTo>
                    <a:cubicBezTo>
                      <a:pt x="2060" y="5277"/>
                      <a:pt x="1228" y="5455"/>
                      <a:pt x="416" y="5535"/>
                    </a:cubicBezTo>
                    <a:cubicBezTo>
                      <a:pt x="733" y="5277"/>
                      <a:pt x="1070" y="5040"/>
                      <a:pt x="1406" y="4782"/>
                    </a:cubicBezTo>
                    <a:close/>
                    <a:moveTo>
                      <a:pt x="7907" y="1"/>
                    </a:moveTo>
                    <a:cubicBezTo>
                      <a:pt x="7133" y="1"/>
                      <a:pt x="6362" y="72"/>
                      <a:pt x="5604" y="247"/>
                    </a:cubicBezTo>
                    <a:cubicBezTo>
                      <a:pt x="3961" y="663"/>
                      <a:pt x="2297" y="1574"/>
                      <a:pt x="1406" y="3059"/>
                    </a:cubicBezTo>
                    <a:cubicBezTo>
                      <a:pt x="1149" y="3396"/>
                      <a:pt x="990" y="3891"/>
                      <a:pt x="812" y="4287"/>
                    </a:cubicBezTo>
                    <a:cubicBezTo>
                      <a:pt x="654" y="4703"/>
                      <a:pt x="495" y="5198"/>
                      <a:pt x="79" y="5455"/>
                    </a:cubicBezTo>
                    <a:cubicBezTo>
                      <a:pt x="0" y="5535"/>
                      <a:pt x="0" y="5535"/>
                      <a:pt x="79" y="5614"/>
                    </a:cubicBezTo>
                    <a:cubicBezTo>
                      <a:pt x="16" y="5614"/>
                      <a:pt x="54" y="5715"/>
                      <a:pt x="112" y="5715"/>
                    </a:cubicBezTo>
                    <a:cubicBezTo>
                      <a:pt x="127" y="5715"/>
                      <a:pt x="143" y="5709"/>
                      <a:pt x="159" y="5693"/>
                    </a:cubicBezTo>
                    <a:lnTo>
                      <a:pt x="238" y="5614"/>
                    </a:lnTo>
                    <a:cubicBezTo>
                      <a:pt x="341" y="5619"/>
                      <a:pt x="445" y="5621"/>
                      <a:pt x="549" y="5621"/>
                    </a:cubicBezTo>
                    <a:cubicBezTo>
                      <a:pt x="2105" y="5621"/>
                      <a:pt x="3637" y="5078"/>
                      <a:pt x="5030" y="4465"/>
                    </a:cubicBezTo>
                    <a:cubicBezTo>
                      <a:pt x="6594" y="3792"/>
                      <a:pt x="8080" y="2980"/>
                      <a:pt x="9644" y="2148"/>
                    </a:cubicBezTo>
                    <a:cubicBezTo>
                      <a:pt x="10476" y="1653"/>
                      <a:pt x="11307" y="1237"/>
                      <a:pt x="12119" y="663"/>
                    </a:cubicBezTo>
                    <a:cubicBezTo>
                      <a:pt x="12199" y="663"/>
                      <a:pt x="12199" y="505"/>
                      <a:pt x="12119" y="505"/>
                    </a:cubicBezTo>
                    <a:cubicBezTo>
                      <a:pt x="10739" y="236"/>
                      <a:pt x="9317" y="1"/>
                      <a:pt x="7907" y="1"/>
                    </a:cubicBezTo>
                    <a:close/>
                  </a:path>
                </a:pathLst>
              </a:custGeom>
              <a:solidFill>
                <a:srgbClr val="868782"/>
              </a:solidFill>
              <a:ln>
                <a:noFill/>
              </a:ln>
            </p:spPr>
            <p:txBody>
              <a:bodyPr spcFirstLastPara="1" wrap="square" lIns="122000" tIns="122000" rIns="122000" bIns="12200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5" name="Google Shape;85;p23"/>
          <p:cNvSpPr txBox="1">
            <a:spLocks noGrp="1"/>
          </p:cNvSpPr>
          <p:nvPr>
            <p:ph type="ctrTitle"/>
          </p:nvPr>
        </p:nvSpPr>
        <p:spPr>
          <a:xfrm>
            <a:off x="1714673" y="2490630"/>
            <a:ext cx="6966769" cy="1390032"/>
          </a:xfrm>
          <a:prstGeom prst="rect">
            <a:avLst/>
          </a:prstGeom>
        </p:spPr>
        <p:txBody>
          <a:bodyPr spcFirstLastPara="1" wrap="square" lIns="122000" tIns="122000" rIns="122000" bIns="12200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Who I am.</a:t>
            </a:r>
            <a:endParaRPr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3402556" y="3802184"/>
            <a:ext cx="3647208" cy="434247"/>
          </a:xfrm>
          <a:custGeom>
            <a:avLst/>
            <a:gdLst/>
            <a:ahLst/>
            <a:cxnLst/>
            <a:rect l="l" t="t" r="r" b="b"/>
            <a:pathLst>
              <a:path w="112014" h="13716" extrusionOk="0">
                <a:moveTo>
                  <a:pt x="0" y="13716"/>
                </a:moveTo>
                <a:cubicBezTo>
                  <a:pt x="6863" y="7833"/>
                  <a:pt x="15735" y="3077"/>
                  <a:pt x="24765" y="2667"/>
                </a:cubicBezTo>
                <a:cubicBezTo>
                  <a:pt x="42411" y="1865"/>
                  <a:pt x="59340" y="10596"/>
                  <a:pt x="76962" y="11811"/>
                </a:cubicBezTo>
                <a:cubicBezTo>
                  <a:pt x="89262" y="12659"/>
                  <a:pt x="103296" y="8718"/>
                  <a:pt x="112014" y="0"/>
                </a:cubicBezTo>
              </a:path>
            </a:pathLst>
          </a:custGeom>
          <a:noFill/>
          <a:ln w="9525" cap="flat" cmpd="sng">
            <a:solidFill>
              <a:srgbClr val="868782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pt-BR">
              <a:solidFill>
                <a:schemeClr val="bg1">
                  <a:lumMod val="10000"/>
                </a:schemeClr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25">
            <a:extLst>
              <a:ext uri="{FF2B5EF4-FFF2-40B4-BE49-F238E27FC236}">
                <a16:creationId xmlns:a16="http://schemas.microsoft.com/office/drawing/2014/main" id="{B4C97F71-DA45-CF8C-D7B4-36C72C2EE7FD}"/>
              </a:ext>
            </a:extLst>
          </p:cNvPr>
          <p:cNvSpPr/>
          <p:nvPr/>
        </p:nvSpPr>
        <p:spPr>
          <a:xfrm rot="5891371">
            <a:off x="3609635" y="750626"/>
            <a:ext cx="10837025" cy="685380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" name="Google Shape;102;p25"/>
          <p:cNvGrpSpPr/>
          <p:nvPr/>
        </p:nvGrpSpPr>
        <p:grpSpPr>
          <a:xfrm>
            <a:off x="-2655870" y="-1571801"/>
            <a:ext cx="13563405" cy="9474664"/>
            <a:chOff x="-2655870" y="-1571801"/>
            <a:chExt cx="13563405" cy="9474664"/>
          </a:xfrm>
        </p:grpSpPr>
        <p:sp>
          <p:nvSpPr>
            <p:cNvPr id="103" name="Google Shape;103;p25"/>
            <p:cNvSpPr/>
            <p:nvPr/>
          </p:nvSpPr>
          <p:spPr>
            <a:xfrm rot="1470350">
              <a:off x="-2655870" y="-1571801"/>
              <a:ext cx="5311738" cy="3654772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5"/>
            <p:cNvSpPr/>
            <p:nvPr/>
          </p:nvSpPr>
          <p:spPr>
            <a:xfrm rot="5231027">
              <a:off x="6593614" y="1151005"/>
              <a:ext cx="3963271" cy="3935175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5"/>
            <p:cNvSpPr/>
            <p:nvPr/>
          </p:nvSpPr>
          <p:spPr>
            <a:xfrm rot="573865">
              <a:off x="8340109" y="526957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5"/>
            <p:cNvSpPr/>
            <p:nvPr/>
          </p:nvSpPr>
          <p:spPr>
            <a:xfrm rot="-1627204">
              <a:off x="6258484" y="5564029"/>
              <a:ext cx="2142931" cy="2177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5"/>
            <p:cNvSpPr/>
            <p:nvPr/>
          </p:nvSpPr>
          <p:spPr>
            <a:xfrm rot="7930528">
              <a:off x="-743113" y="-704629"/>
              <a:ext cx="2567389" cy="2633332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5BEAA254-8DCD-F778-CBDD-6962EED75FA3}"/>
              </a:ext>
            </a:extLst>
          </p:cNvPr>
          <p:cNvSpPr txBox="1"/>
          <p:nvPr/>
        </p:nvSpPr>
        <p:spPr>
          <a:xfrm>
            <a:off x="4919403" y="3346962"/>
            <a:ext cx="55223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800" b="1" dirty="0">
                <a:solidFill>
                  <a:srgbClr val="00B050"/>
                </a:solidFill>
                <a:highlight>
                  <a:srgbClr val="FFFF00"/>
                </a:highlight>
              </a:rPr>
              <a:t>https://periodicorease.pro.br/rease/about</a:t>
            </a: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E06CF01-297B-FF91-B29B-F721AB327F7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005"/>
          <a:stretch/>
        </p:blipFill>
        <p:spPr>
          <a:xfrm>
            <a:off x="626556" y="3008931"/>
            <a:ext cx="4190219" cy="4187811"/>
          </a:xfrm>
          <a:prstGeom prst="rect">
            <a:avLst/>
          </a:prstGeom>
        </p:spPr>
      </p:pic>
      <p:pic>
        <p:nvPicPr>
          <p:cNvPr id="9" name="Imagem 8" descr="Código QR&#10;&#10;Descrição gerada automaticamente">
            <a:extLst>
              <a:ext uri="{FF2B5EF4-FFF2-40B4-BE49-F238E27FC236}">
                <a16:creationId xmlns:a16="http://schemas.microsoft.com/office/drawing/2014/main" id="{74A68F4B-B899-2D39-0F18-7BA912D9F0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97815" y="4109064"/>
            <a:ext cx="3011701" cy="3011701"/>
          </a:xfrm>
          <a:prstGeom prst="rect">
            <a:avLst/>
          </a:prstGeom>
        </p:spPr>
      </p:pic>
      <p:sp>
        <p:nvSpPr>
          <p:cNvPr id="11" name="Google Shape;271;p28">
            <a:extLst>
              <a:ext uri="{FF2B5EF4-FFF2-40B4-BE49-F238E27FC236}">
                <a16:creationId xmlns:a16="http://schemas.microsoft.com/office/drawing/2014/main" id="{5BA8D45F-D00D-8BB7-7EB6-706DC34A37D2}"/>
              </a:ext>
            </a:extLst>
          </p:cNvPr>
          <p:cNvSpPr txBox="1">
            <a:spLocks/>
          </p:cNvSpPr>
          <p:nvPr/>
        </p:nvSpPr>
        <p:spPr>
          <a:xfrm>
            <a:off x="4176107" y="1990093"/>
            <a:ext cx="1703851" cy="91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4500" dirty="0">
                <a:solidFill>
                  <a:schemeClr val="bg1">
                    <a:lumMod val="10000"/>
                  </a:schemeClr>
                </a:solidFill>
              </a:rPr>
              <a:t>2024</a:t>
            </a:r>
          </a:p>
        </p:txBody>
      </p:sp>
      <p:pic>
        <p:nvPicPr>
          <p:cNvPr id="5122" name="Picture 2" descr="Revista Ibero- Americana de Humanidades, Ciências e Educação | Sumários.org">
            <a:extLst>
              <a:ext uri="{FF2B5EF4-FFF2-40B4-BE49-F238E27FC236}">
                <a16:creationId xmlns:a16="http://schemas.microsoft.com/office/drawing/2014/main" id="{121AB1A9-F92F-9EFC-8595-2BF8241CAB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298" y="351888"/>
            <a:ext cx="2642149" cy="25460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Google Shape;271;p28">
            <a:extLst>
              <a:ext uri="{FF2B5EF4-FFF2-40B4-BE49-F238E27FC236}">
                <a16:creationId xmlns:a16="http://schemas.microsoft.com/office/drawing/2014/main" id="{63616A14-B331-7EC6-9CBB-6CA9958D22B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22658" y="157838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Still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I'll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rise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.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266311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25">
            <a:extLst>
              <a:ext uri="{FF2B5EF4-FFF2-40B4-BE49-F238E27FC236}">
                <a16:creationId xmlns:a16="http://schemas.microsoft.com/office/drawing/2014/main" id="{B4C97F71-DA45-CF8C-D7B4-36C72C2EE7FD}"/>
              </a:ext>
            </a:extLst>
          </p:cNvPr>
          <p:cNvSpPr/>
          <p:nvPr/>
        </p:nvSpPr>
        <p:spPr>
          <a:xfrm rot="5891371">
            <a:off x="3609635" y="750626"/>
            <a:ext cx="10837025" cy="685380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" name="Google Shape;102;p25"/>
          <p:cNvGrpSpPr/>
          <p:nvPr/>
        </p:nvGrpSpPr>
        <p:grpSpPr>
          <a:xfrm>
            <a:off x="-2655870" y="-1571801"/>
            <a:ext cx="13563405" cy="9474664"/>
            <a:chOff x="-2655870" y="-1571801"/>
            <a:chExt cx="13563405" cy="9474664"/>
          </a:xfrm>
        </p:grpSpPr>
        <p:sp>
          <p:nvSpPr>
            <p:cNvPr id="103" name="Google Shape;103;p25"/>
            <p:cNvSpPr/>
            <p:nvPr/>
          </p:nvSpPr>
          <p:spPr>
            <a:xfrm rot="1470350">
              <a:off x="-2655870" y="-1571801"/>
              <a:ext cx="5311738" cy="3654772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5"/>
            <p:cNvSpPr/>
            <p:nvPr/>
          </p:nvSpPr>
          <p:spPr>
            <a:xfrm rot="5231027">
              <a:off x="6593614" y="1151005"/>
              <a:ext cx="3963271" cy="3935175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5"/>
            <p:cNvSpPr/>
            <p:nvPr/>
          </p:nvSpPr>
          <p:spPr>
            <a:xfrm rot="573865">
              <a:off x="8340109" y="526957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5"/>
            <p:cNvSpPr/>
            <p:nvPr/>
          </p:nvSpPr>
          <p:spPr>
            <a:xfrm rot="-1627204">
              <a:off x="6258484" y="5564029"/>
              <a:ext cx="2142931" cy="2177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5"/>
            <p:cNvSpPr/>
            <p:nvPr/>
          </p:nvSpPr>
          <p:spPr>
            <a:xfrm rot="7930528">
              <a:off x="-743113" y="-704629"/>
              <a:ext cx="2567389" cy="2633332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" name="Imagem 7">
            <a:extLst>
              <a:ext uri="{FF2B5EF4-FFF2-40B4-BE49-F238E27FC236}">
                <a16:creationId xmlns:a16="http://schemas.microsoft.com/office/drawing/2014/main" id="{4E5B92BC-114B-E287-ABF6-0DF549DDB3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450" r="4330" b="78898"/>
          <a:stretch/>
        </p:blipFill>
        <p:spPr>
          <a:xfrm>
            <a:off x="883227" y="3364213"/>
            <a:ext cx="5224394" cy="1982450"/>
          </a:xfrm>
          <a:prstGeom prst="rect">
            <a:avLst/>
          </a:prstGeom>
        </p:spPr>
      </p:pic>
      <p:sp>
        <p:nvSpPr>
          <p:cNvPr id="10" name="Google Shape;271;p28">
            <a:extLst>
              <a:ext uri="{FF2B5EF4-FFF2-40B4-BE49-F238E27FC236}">
                <a16:creationId xmlns:a16="http://schemas.microsoft.com/office/drawing/2014/main" id="{00B2B002-E720-649D-4BC4-070E66EFAA4E}"/>
              </a:ext>
            </a:extLst>
          </p:cNvPr>
          <p:cNvSpPr txBox="1">
            <a:spLocks/>
          </p:cNvSpPr>
          <p:nvPr/>
        </p:nvSpPr>
        <p:spPr>
          <a:xfrm>
            <a:off x="2480307" y="5539329"/>
            <a:ext cx="2030234" cy="7927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4500" dirty="0">
                <a:solidFill>
                  <a:schemeClr val="bg1">
                    <a:lumMod val="10000"/>
                  </a:schemeClr>
                </a:solidFill>
              </a:rPr>
              <a:t>2025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76C71FDD-3D9B-205B-CFCA-834F5916D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1936" y="1852318"/>
            <a:ext cx="4375869" cy="123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271;p28">
            <a:extLst>
              <a:ext uri="{FF2B5EF4-FFF2-40B4-BE49-F238E27FC236}">
                <a16:creationId xmlns:a16="http://schemas.microsoft.com/office/drawing/2014/main" id="{313DD159-EDF9-0862-7896-D3E2FA20469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22658" y="157838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Still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I'll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rise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.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805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25">
            <a:extLst>
              <a:ext uri="{FF2B5EF4-FFF2-40B4-BE49-F238E27FC236}">
                <a16:creationId xmlns:a16="http://schemas.microsoft.com/office/drawing/2014/main" id="{B4C97F71-DA45-CF8C-D7B4-36C72C2EE7FD}"/>
              </a:ext>
            </a:extLst>
          </p:cNvPr>
          <p:cNvSpPr/>
          <p:nvPr/>
        </p:nvSpPr>
        <p:spPr>
          <a:xfrm rot="5891371">
            <a:off x="3609635" y="750626"/>
            <a:ext cx="10837025" cy="685380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" name="Google Shape;102;p25"/>
          <p:cNvGrpSpPr/>
          <p:nvPr/>
        </p:nvGrpSpPr>
        <p:grpSpPr>
          <a:xfrm>
            <a:off x="-2655870" y="-1571801"/>
            <a:ext cx="13563405" cy="9474664"/>
            <a:chOff x="-2655870" y="-1571801"/>
            <a:chExt cx="13563405" cy="9474664"/>
          </a:xfrm>
        </p:grpSpPr>
        <p:sp>
          <p:nvSpPr>
            <p:cNvPr id="103" name="Google Shape;103;p25"/>
            <p:cNvSpPr/>
            <p:nvPr/>
          </p:nvSpPr>
          <p:spPr>
            <a:xfrm rot="1470350">
              <a:off x="-2655870" y="-1571801"/>
              <a:ext cx="5311738" cy="3654772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5"/>
            <p:cNvSpPr/>
            <p:nvPr/>
          </p:nvSpPr>
          <p:spPr>
            <a:xfrm rot="5231027">
              <a:off x="6593614" y="1151005"/>
              <a:ext cx="3963271" cy="3935175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5"/>
            <p:cNvSpPr/>
            <p:nvPr/>
          </p:nvSpPr>
          <p:spPr>
            <a:xfrm rot="573865">
              <a:off x="8340109" y="526957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5"/>
            <p:cNvSpPr/>
            <p:nvPr/>
          </p:nvSpPr>
          <p:spPr>
            <a:xfrm rot="-1627204">
              <a:off x="6258484" y="5564029"/>
              <a:ext cx="2142931" cy="2177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5"/>
            <p:cNvSpPr/>
            <p:nvPr/>
          </p:nvSpPr>
          <p:spPr>
            <a:xfrm rot="7930528">
              <a:off x="-743113" y="-704629"/>
              <a:ext cx="2567389" cy="2633332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0" name="Picture 2">
            <a:extLst>
              <a:ext uri="{FF2B5EF4-FFF2-40B4-BE49-F238E27FC236}">
                <a16:creationId xmlns:a16="http://schemas.microsoft.com/office/drawing/2014/main" id="{76C71FDD-3D9B-205B-CFCA-834F5916D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3141" y="1190173"/>
            <a:ext cx="4375869" cy="1234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73BDCC19-2747-F77C-1C4C-5CBD752A13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944" y="4155269"/>
            <a:ext cx="4635606" cy="2641367"/>
          </a:xfrm>
          <a:prstGeom prst="rect">
            <a:avLst/>
          </a:prstGeom>
        </p:spPr>
      </p:pic>
      <p:pic>
        <p:nvPicPr>
          <p:cNvPr id="11" name="Imagem 10">
            <a:extLst>
              <a:ext uri="{FF2B5EF4-FFF2-40B4-BE49-F238E27FC236}">
                <a16:creationId xmlns:a16="http://schemas.microsoft.com/office/drawing/2014/main" id="{33D1C5A2-B29A-3719-291C-D8F7BAF1831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5951" y="1198458"/>
            <a:ext cx="4652186" cy="2606176"/>
          </a:xfrm>
          <a:prstGeom prst="rect">
            <a:avLst/>
          </a:prstGeom>
        </p:spPr>
      </p:pic>
      <p:sp>
        <p:nvSpPr>
          <p:cNvPr id="14" name="CaixaDeTexto 13">
            <a:extLst>
              <a:ext uri="{FF2B5EF4-FFF2-40B4-BE49-F238E27FC236}">
                <a16:creationId xmlns:a16="http://schemas.microsoft.com/office/drawing/2014/main" id="{7C73A00B-BFA7-CD1A-7F63-9EE60C29137C}"/>
              </a:ext>
            </a:extLst>
          </p:cNvPr>
          <p:cNvSpPr txBox="1"/>
          <p:nvPr/>
        </p:nvSpPr>
        <p:spPr>
          <a:xfrm>
            <a:off x="5291474" y="3041606"/>
            <a:ext cx="48268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000" b="1" dirty="0">
                <a:highlight>
                  <a:srgbClr val="FFFF00"/>
                </a:highlight>
              </a:rPr>
              <a:t> Extensão e formação na Educação Profissional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75654F22-A397-A4A6-790A-7B97182ADFDB}"/>
              </a:ext>
            </a:extLst>
          </p:cNvPr>
          <p:cNvSpPr txBox="1"/>
          <p:nvPr/>
        </p:nvSpPr>
        <p:spPr>
          <a:xfrm>
            <a:off x="5273141" y="3688714"/>
            <a:ext cx="502272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800" b="1" dirty="0">
                <a:solidFill>
                  <a:srgbClr val="00B050"/>
                </a:solidFill>
                <a:highlight>
                  <a:srgbClr val="FFFF00"/>
                </a:highlight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https://www2.ifrn.edu.br/ojs/index.php/RBEPT/issue/view/141</a:t>
            </a:r>
            <a:r>
              <a:rPr lang="pt-BR" sz="1800" b="1" dirty="0">
                <a:solidFill>
                  <a:srgbClr val="00B050"/>
                </a:solidFill>
                <a:highlight>
                  <a:srgbClr val="FFFF00"/>
                </a:highlight>
              </a:rPr>
              <a:t> </a:t>
            </a:r>
          </a:p>
        </p:txBody>
      </p:sp>
      <p:pic>
        <p:nvPicPr>
          <p:cNvPr id="18" name="Imagem 17" descr="Código QR&#10;&#10;Descrição gerada automaticamente">
            <a:extLst>
              <a:ext uri="{FF2B5EF4-FFF2-40B4-BE49-F238E27FC236}">
                <a16:creationId xmlns:a16="http://schemas.microsoft.com/office/drawing/2014/main" id="{075EA01B-7CF8-EFFF-899D-B88FB441857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269338" y="4409122"/>
            <a:ext cx="2834427" cy="2834427"/>
          </a:xfrm>
          <a:prstGeom prst="rect">
            <a:avLst/>
          </a:prstGeom>
        </p:spPr>
      </p:pic>
      <p:sp>
        <p:nvSpPr>
          <p:cNvPr id="22" name="Google Shape;271;p28">
            <a:extLst>
              <a:ext uri="{FF2B5EF4-FFF2-40B4-BE49-F238E27FC236}">
                <a16:creationId xmlns:a16="http://schemas.microsoft.com/office/drawing/2014/main" id="{6BE64AA6-2777-F827-A4A2-640CFA3257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22658" y="157838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Still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I'll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rise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.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23" name="Google Shape;271;p28">
            <a:extLst>
              <a:ext uri="{FF2B5EF4-FFF2-40B4-BE49-F238E27FC236}">
                <a16:creationId xmlns:a16="http://schemas.microsoft.com/office/drawing/2014/main" id="{048A0CF0-18B4-094C-3632-3CD6CDF3A7D4}"/>
              </a:ext>
            </a:extLst>
          </p:cNvPr>
          <p:cNvSpPr txBox="1">
            <a:spLocks/>
          </p:cNvSpPr>
          <p:nvPr/>
        </p:nvSpPr>
        <p:spPr>
          <a:xfrm>
            <a:off x="6665289" y="2278184"/>
            <a:ext cx="1703851" cy="844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4000" dirty="0">
                <a:solidFill>
                  <a:schemeClr val="bg1">
                    <a:lumMod val="10000"/>
                  </a:schemeClr>
                </a:solidFill>
                <a:highlight>
                  <a:srgbClr val="FFFF00"/>
                </a:highlight>
              </a:rPr>
              <a:t>2018</a:t>
            </a:r>
          </a:p>
        </p:txBody>
      </p:sp>
    </p:spTree>
    <p:extLst>
      <p:ext uri="{BB962C8B-B14F-4D97-AF65-F5344CB8AC3E}">
        <p14:creationId xmlns:p14="http://schemas.microsoft.com/office/powerpoint/2010/main" val="18082652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Google Shape;261;p28"/>
          <p:cNvGrpSpPr/>
          <p:nvPr/>
        </p:nvGrpSpPr>
        <p:grpSpPr>
          <a:xfrm>
            <a:off x="-2614991" y="-2838077"/>
            <a:ext cx="15735585" cy="12726721"/>
            <a:chOff x="-2614991" y="-2838077"/>
            <a:chExt cx="15735585" cy="12726721"/>
          </a:xfrm>
        </p:grpSpPr>
        <p:sp>
          <p:nvSpPr>
            <p:cNvPr id="262" name="Google Shape;262;p28"/>
            <p:cNvSpPr/>
            <p:nvPr/>
          </p:nvSpPr>
          <p:spPr>
            <a:xfrm rot="-5041717">
              <a:off x="7123188" y="5068710"/>
              <a:ext cx="5030547" cy="4201436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 rot="2851091">
              <a:off x="-2130106" y="-1472008"/>
              <a:ext cx="5311680" cy="3654804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 rot="-9031699" flipH="1">
              <a:off x="7907662" y="5046433"/>
              <a:ext cx="3026607" cy="3005156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 rot="1871311" flipH="1">
              <a:off x="-755885" y="-899775"/>
              <a:ext cx="3602748" cy="3577062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 rot="-6437146">
              <a:off x="-2056081" y="5619151"/>
              <a:ext cx="4764082" cy="2272536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 rot="2107036" flipH="1">
              <a:off x="8137246" y="-210930"/>
              <a:ext cx="4763804" cy="2272453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 rot="-10226135">
              <a:off x="8049947" y="-19928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 rot="7727934" flipH="1">
              <a:off x="1109621" y="5969151"/>
              <a:ext cx="1100626" cy="515633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 rot="-7596421" flipH="1">
              <a:off x="552838" y="4830080"/>
              <a:ext cx="789692" cy="369967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28"/>
          <p:cNvSpPr txBox="1">
            <a:spLocks noGrp="1"/>
          </p:cNvSpPr>
          <p:nvPr>
            <p:ph type="title"/>
          </p:nvPr>
        </p:nvSpPr>
        <p:spPr>
          <a:xfrm>
            <a:off x="2425016" y="893997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4500" dirty="0">
                <a:solidFill>
                  <a:schemeClr val="bg1">
                    <a:lumMod val="10000"/>
                  </a:schemeClr>
                </a:solidFill>
              </a:rPr>
              <a:t>Academic works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273" name="Google Shape;273;p28"/>
          <p:cNvSpPr/>
          <p:nvPr/>
        </p:nvSpPr>
        <p:spPr>
          <a:xfrm rot="8990673" flipH="1">
            <a:off x="8461486" y="3305458"/>
            <a:ext cx="1164538" cy="545570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44;p26">
            <a:extLst>
              <a:ext uri="{FF2B5EF4-FFF2-40B4-BE49-F238E27FC236}">
                <a16:creationId xmlns:a16="http://schemas.microsoft.com/office/drawing/2014/main" id="{F56658EB-E1A4-161B-DFAE-B60773713723}"/>
              </a:ext>
            </a:extLst>
          </p:cNvPr>
          <p:cNvSpPr txBox="1">
            <a:spLocks/>
          </p:cNvSpPr>
          <p:nvPr/>
        </p:nvSpPr>
        <p:spPr>
          <a:xfrm>
            <a:off x="665599" y="2078832"/>
            <a:ext cx="9462481" cy="4738567"/>
          </a:xfrm>
          <a:prstGeom prst="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9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300" b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Final Specialization Work: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Realidade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atual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do Ensino de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língua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inglesa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nas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escolas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públicas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estaduais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do RN: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levantamento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de dados do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perfil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do professor e do Ensino de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Língua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</a:t>
            </a:r>
            <a:r>
              <a:rPr lang="en-US" sz="2300" i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Inglesa</a:t>
            </a:r>
            <a:r>
              <a:rPr lang="en-US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 (2011).</a:t>
            </a:r>
          </a:p>
          <a:p>
            <a:endParaRPr lang="en-US" sz="2300" b="1" dirty="0">
              <a:solidFill>
                <a:schemeClr val="bg1">
                  <a:lumMod val="10000"/>
                </a:schemeClr>
              </a:solidFill>
              <a:latin typeface="Catamaran"/>
              <a:cs typeface="Catamaran"/>
              <a:sym typeface="Arial"/>
            </a:endParaRPr>
          </a:p>
          <a:p>
            <a:r>
              <a:rPr lang="en-US" sz="2300" b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Masters </a:t>
            </a:r>
            <a:r>
              <a:rPr lang="pt-BR" sz="2300" b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</a:rPr>
              <a:t>Dissertation</a:t>
            </a:r>
            <a:r>
              <a:rPr lang="en-US" sz="2300" b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  <a:sym typeface="Arial"/>
              </a:rPr>
              <a:t>: </a:t>
            </a:r>
            <a:r>
              <a:rPr lang="pt-BR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</a:rPr>
              <a:t>O trabalho como princípio educativo no Programa de apoio institucional à extensão do Instituto Federal de Educação, Ciência e Tecnologia do Rio Grande do Norte (2009-2018) (2020).</a:t>
            </a:r>
          </a:p>
          <a:p>
            <a:endParaRPr lang="pt-BR" sz="2300" i="1" dirty="0">
              <a:solidFill>
                <a:schemeClr val="bg1">
                  <a:lumMod val="10000"/>
                </a:schemeClr>
              </a:solidFill>
              <a:latin typeface="Catamaran"/>
              <a:cs typeface="Catamaran"/>
            </a:endParaRPr>
          </a:p>
          <a:p>
            <a:r>
              <a:rPr lang="pt-BR" sz="2300" b="1" dirty="0" err="1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</a:rPr>
              <a:t>Doctoral</a:t>
            </a:r>
            <a:r>
              <a:rPr lang="pt-BR" sz="2300" b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</a:rPr>
              <a:t> Thesis: </a:t>
            </a:r>
            <a:r>
              <a:rPr lang="pt-BR" sz="2300" i="1" dirty="0">
                <a:solidFill>
                  <a:schemeClr val="bg1">
                    <a:lumMod val="10000"/>
                  </a:schemeClr>
                </a:solidFill>
                <a:latin typeface="Catamaran"/>
                <a:cs typeface="Catamaran"/>
              </a:rPr>
              <a:t>A EMANCIPAÇÃO DE MULHERES A PARTIR DE PRÁTICAS PEDAGÓGICAS DA ECONOMIA SOLIDÁRIA: o caso da Incubadora Tecnológica para o Fortalecimento dos Empreendimentos Econômicos Solidários do Instituto Federal de Educação, Ciência e Tecnologia do Rio Grande do Norte (2024). </a:t>
            </a:r>
          </a:p>
          <a:p>
            <a:endParaRPr lang="pt-BR" sz="2300" i="1" dirty="0">
              <a:solidFill>
                <a:schemeClr val="bg1">
                  <a:lumMod val="10000"/>
                </a:schemeClr>
              </a:solidFill>
              <a:latin typeface="Catamaran"/>
              <a:cs typeface="Catamaran"/>
            </a:endParaRPr>
          </a:p>
          <a:p>
            <a:endParaRPr lang="en-US" sz="2300" b="1" dirty="0">
              <a:solidFill>
                <a:schemeClr val="bg1">
                  <a:lumMod val="10000"/>
                </a:schemeClr>
              </a:solidFill>
              <a:latin typeface="Catamaran"/>
              <a:cs typeface="Catamaran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ow to Write a Newspaper Article – Wild Rose Learning">
            <a:extLst>
              <a:ext uri="{FF2B5EF4-FFF2-40B4-BE49-F238E27FC236}">
                <a16:creationId xmlns:a16="http://schemas.microsoft.com/office/drawing/2014/main" id="{892BFE07-9BB0-687B-A3AE-6B047223F5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482" y="1076621"/>
            <a:ext cx="3058391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aixaDeTexto 2">
            <a:extLst>
              <a:ext uri="{FF2B5EF4-FFF2-40B4-BE49-F238E27FC236}">
                <a16:creationId xmlns:a16="http://schemas.microsoft.com/office/drawing/2014/main" id="{7EEDC220-86E6-160F-6268-FEC56F00AAE5}"/>
              </a:ext>
            </a:extLst>
          </p:cNvPr>
          <p:cNvSpPr txBox="1"/>
          <p:nvPr/>
        </p:nvSpPr>
        <p:spPr>
          <a:xfrm>
            <a:off x="832030" y="4588579"/>
            <a:ext cx="2208285" cy="14003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93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articles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1.860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endParaRPr lang="pt-BR" sz="2500" dirty="0"/>
          </a:p>
        </p:txBody>
      </p:sp>
      <p:pic>
        <p:nvPicPr>
          <p:cNvPr id="2052" name="Picture 4" descr="What's the difference between a thesis and a dissertation? - The Document  Centre">
            <a:extLst>
              <a:ext uri="{FF2B5EF4-FFF2-40B4-BE49-F238E27FC236}">
                <a16:creationId xmlns:a16="http://schemas.microsoft.com/office/drawing/2014/main" id="{1BD34A3F-3535-0B0E-56E3-9FC431326D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28" r="16693" b="9630"/>
          <a:stretch/>
        </p:blipFill>
        <p:spPr bwMode="auto">
          <a:xfrm>
            <a:off x="3564083" y="1076621"/>
            <a:ext cx="3297382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A430254F-A161-30F5-8FCC-5355B90FC8AB}"/>
              </a:ext>
            </a:extLst>
          </p:cNvPr>
          <p:cNvSpPr txBox="1"/>
          <p:nvPr/>
        </p:nvSpPr>
        <p:spPr>
          <a:xfrm>
            <a:off x="3478251" y="4610155"/>
            <a:ext cx="3383214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13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Dissertations</a:t>
            </a:r>
            <a:endParaRPr lang="pt-BR" sz="2500" b="1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Thesis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endParaRPr lang="pt-BR" sz="2500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920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;</a:t>
            </a:r>
          </a:p>
        </p:txBody>
      </p:sp>
      <p:pic>
        <p:nvPicPr>
          <p:cNvPr id="2054" name="Picture 6" descr="Theses and Dissertations - Lamar University">
            <a:extLst>
              <a:ext uri="{FF2B5EF4-FFF2-40B4-BE49-F238E27FC236}">
                <a16:creationId xmlns:a16="http://schemas.microsoft.com/office/drawing/2014/main" id="{D17786CA-4AD3-1DC6-D3B2-3EB7F27595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09" t="13761" r="11055"/>
          <a:stretch/>
        </p:blipFill>
        <p:spPr bwMode="auto">
          <a:xfrm>
            <a:off x="7106949" y="1076621"/>
            <a:ext cx="3297382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B8ADBE7B-F4AF-AFED-6E5D-329002E02E43}"/>
              </a:ext>
            </a:extLst>
          </p:cNvPr>
          <p:cNvSpPr txBox="1"/>
          <p:nvPr/>
        </p:nvSpPr>
        <p:spPr>
          <a:xfrm>
            <a:off x="7689273" y="4610155"/>
            <a:ext cx="2524991" cy="14003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dirty="0"/>
              <a:t>50 books</a:t>
            </a:r>
            <a:endParaRPr lang="pt-BR" sz="2500" dirty="0"/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dirty="0"/>
              <a:t>200 </a:t>
            </a:r>
            <a:r>
              <a:rPr lang="pt-BR" sz="2500" dirty="0" err="1"/>
              <a:t>pgs</a:t>
            </a:r>
            <a:endParaRPr lang="pt-BR" sz="2500" dirty="0"/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dirty="0"/>
              <a:t>10,000 </a:t>
            </a:r>
            <a:r>
              <a:rPr lang="pt-BR" sz="2500" dirty="0" err="1"/>
              <a:t>pgs</a:t>
            </a:r>
            <a:endParaRPr lang="pt-BR" sz="2500" dirty="0"/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726E0D5-9776-AE1A-46F1-B26DF2A219C1}"/>
              </a:ext>
            </a:extLst>
          </p:cNvPr>
          <p:cNvSpPr txBox="1"/>
          <p:nvPr/>
        </p:nvSpPr>
        <p:spPr>
          <a:xfrm>
            <a:off x="7053696" y="6472203"/>
            <a:ext cx="3638117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pt-BR" sz="4500" b="1" dirty="0">
                <a:highlight>
                  <a:srgbClr val="00FFFF"/>
                </a:highlight>
              </a:rPr>
              <a:t>12,780 </a:t>
            </a:r>
            <a:r>
              <a:rPr lang="pt-BR" sz="4500" b="1" dirty="0" err="1">
                <a:highlight>
                  <a:srgbClr val="00FFFF"/>
                </a:highlight>
              </a:rPr>
              <a:t>pgs</a:t>
            </a:r>
            <a:endParaRPr lang="pt-BR" sz="4500" dirty="0">
              <a:highlight>
                <a:srgbClr val="00FFFF"/>
              </a:highlight>
            </a:endParaRPr>
          </a:p>
        </p:txBody>
      </p:sp>
      <p:sp>
        <p:nvSpPr>
          <p:cNvPr id="10" name="Google Shape;96;p24">
            <a:extLst>
              <a:ext uri="{FF2B5EF4-FFF2-40B4-BE49-F238E27FC236}">
                <a16:creationId xmlns:a16="http://schemas.microsoft.com/office/drawing/2014/main" id="{92755999-0664-0223-0822-0B2E320788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92583" y="312521"/>
            <a:ext cx="5551158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How much I have read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3783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ixaDeTexto 4">
            <a:extLst>
              <a:ext uri="{FF2B5EF4-FFF2-40B4-BE49-F238E27FC236}">
                <a16:creationId xmlns:a16="http://schemas.microsoft.com/office/drawing/2014/main" id="{A430254F-A161-30F5-8FCC-5355B90FC8AB}"/>
              </a:ext>
            </a:extLst>
          </p:cNvPr>
          <p:cNvSpPr txBox="1"/>
          <p:nvPr/>
        </p:nvSpPr>
        <p:spPr>
          <a:xfrm>
            <a:off x="3478251" y="4610155"/>
            <a:ext cx="3383214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 disciplines: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 books;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articles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each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one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1,600 x 7 =</a:t>
            </a:r>
          </a:p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11,200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endParaRPr lang="pt-BR" sz="2500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726E0D5-9776-AE1A-46F1-B26DF2A219C1}"/>
              </a:ext>
            </a:extLst>
          </p:cNvPr>
          <p:cNvSpPr txBox="1"/>
          <p:nvPr/>
        </p:nvSpPr>
        <p:spPr>
          <a:xfrm>
            <a:off x="6334125" y="6727581"/>
            <a:ext cx="3638117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pt-BR" sz="4500" b="1" dirty="0">
                <a:highlight>
                  <a:srgbClr val="00FFFF"/>
                </a:highlight>
              </a:rPr>
              <a:t>18,200 </a:t>
            </a:r>
            <a:r>
              <a:rPr lang="pt-BR" sz="4500" b="1" dirty="0" err="1">
                <a:highlight>
                  <a:srgbClr val="00FFFF"/>
                </a:highlight>
              </a:rPr>
              <a:t>pgs</a:t>
            </a:r>
            <a:endParaRPr lang="pt-BR" sz="4500" dirty="0">
              <a:highlight>
                <a:srgbClr val="00FFFF"/>
              </a:highlight>
            </a:endParaRPr>
          </a:p>
        </p:txBody>
      </p:sp>
      <p:pic>
        <p:nvPicPr>
          <p:cNvPr id="3074" name="Picture 2" descr="Books In Trash Stock Photo | Royalty-Free | FreeImages">
            <a:extLst>
              <a:ext uri="{FF2B5EF4-FFF2-40B4-BE49-F238E27FC236}">
                <a16:creationId xmlns:a16="http://schemas.microsoft.com/office/drawing/2014/main" id="{2DB976E1-F9E8-E97E-2AD2-7D1F88ACAC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926" y="1076621"/>
            <a:ext cx="2806842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7EEDC220-86E6-160F-6268-FEC56F00AAE5}"/>
              </a:ext>
            </a:extLst>
          </p:cNvPr>
          <p:cNvSpPr txBox="1"/>
          <p:nvPr/>
        </p:nvSpPr>
        <p:spPr>
          <a:xfrm>
            <a:off x="207817" y="4840987"/>
            <a:ext cx="3270433" cy="12464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articles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and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 books 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haven’t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5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used</a:t>
            </a:r>
            <a:r>
              <a:rPr lang="pt-BR" sz="25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</a:t>
            </a:r>
            <a:r>
              <a:rPr lang="pt-BR" sz="25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5,000 </a:t>
            </a:r>
            <a:r>
              <a:rPr lang="pt-BR" sz="25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pgs</a:t>
            </a:r>
            <a:endParaRPr lang="pt-BR" sz="2500" dirty="0"/>
          </a:p>
        </p:txBody>
      </p:sp>
      <p:pic>
        <p:nvPicPr>
          <p:cNvPr id="3078" name="Picture 6" descr="What do UK postgraduate degree grade classifications mean?">
            <a:extLst>
              <a:ext uri="{FF2B5EF4-FFF2-40B4-BE49-F238E27FC236}">
                <a16:creationId xmlns:a16="http://schemas.microsoft.com/office/drawing/2014/main" id="{CC052603-4369-3803-FF22-9FE30D8CF6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7868" y="1076621"/>
            <a:ext cx="2804463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B8ADBE7B-F4AF-AFED-6E5D-329002E02E43}"/>
              </a:ext>
            </a:extLst>
          </p:cNvPr>
          <p:cNvSpPr txBox="1"/>
          <p:nvPr/>
        </p:nvSpPr>
        <p:spPr>
          <a:xfrm>
            <a:off x="6628318" y="4544401"/>
            <a:ext cx="3830348" cy="20159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600"/>
              </a:spcAft>
              <a:buFont typeface="Wingdings" panose="05000000000000000000" pitchFamily="2" charset="2"/>
              <a:buChar char="ü"/>
            </a:pPr>
            <a:r>
              <a:rPr lang="pt-BR" sz="2500" b="1" dirty="0" err="1"/>
              <a:t>laws</a:t>
            </a:r>
            <a:r>
              <a:rPr lang="pt-BR" sz="2500" b="1" dirty="0"/>
              <a:t>, </a:t>
            </a:r>
            <a:r>
              <a:rPr lang="pt-BR" sz="2500" b="1" dirty="0" err="1"/>
              <a:t>decrets</a:t>
            </a:r>
            <a:r>
              <a:rPr lang="pt-BR" sz="2500" b="1" dirty="0"/>
              <a:t>, </a:t>
            </a:r>
            <a:r>
              <a:rPr lang="pt-BR" sz="2500" b="1" dirty="0" err="1"/>
              <a:t>regulations</a:t>
            </a:r>
            <a:r>
              <a:rPr lang="pt-BR" sz="2500" b="1" dirty="0"/>
              <a:t>, </a:t>
            </a:r>
            <a:r>
              <a:rPr lang="pt-BR" sz="2500" b="1" dirty="0" err="1"/>
              <a:t>booklets</a:t>
            </a:r>
            <a:r>
              <a:rPr lang="pt-BR" sz="2500" b="1" dirty="0"/>
              <a:t> </a:t>
            </a:r>
            <a:r>
              <a:rPr lang="pt-BR" sz="2500" dirty="0"/>
              <a:t>for making </a:t>
            </a:r>
            <a:r>
              <a:rPr lang="pt-BR" sz="2500" dirty="0" err="1"/>
              <a:t>articles</a:t>
            </a:r>
            <a:r>
              <a:rPr lang="pt-BR" sz="2500" dirty="0"/>
              <a:t> </a:t>
            </a:r>
            <a:r>
              <a:rPr lang="pt-BR" sz="2500" dirty="0" err="1"/>
              <a:t>and</a:t>
            </a:r>
            <a:r>
              <a:rPr lang="pt-BR" sz="2500" dirty="0"/>
              <a:t> </a:t>
            </a:r>
            <a:r>
              <a:rPr lang="pt-BR" sz="2500" dirty="0" err="1"/>
              <a:t>presenting</a:t>
            </a:r>
            <a:r>
              <a:rPr lang="pt-BR" sz="2500" dirty="0"/>
              <a:t> </a:t>
            </a:r>
            <a:r>
              <a:rPr lang="pt-BR" sz="2500" dirty="0" err="1"/>
              <a:t>works</a:t>
            </a:r>
            <a:r>
              <a:rPr lang="pt-BR" sz="2500" dirty="0"/>
              <a:t> </a:t>
            </a:r>
            <a:r>
              <a:rPr lang="pt-BR" sz="2500" dirty="0" err="1"/>
              <a:t>and</a:t>
            </a:r>
            <a:r>
              <a:rPr lang="pt-BR" sz="2500" dirty="0"/>
              <a:t> </a:t>
            </a:r>
            <a:r>
              <a:rPr lang="pt-BR" sz="2500" dirty="0" err="1"/>
              <a:t>seminars</a:t>
            </a:r>
            <a:r>
              <a:rPr lang="pt-BR" sz="2500" dirty="0"/>
              <a:t> = </a:t>
            </a:r>
            <a:r>
              <a:rPr lang="pt-BR" sz="2500" b="1" dirty="0"/>
              <a:t>2,000</a:t>
            </a:r>
            <a:endParaRPr lang="pt-BR" sz="2500" dirty="0"/>
          </a:p>
        </p:txBody>
      </p:sp>
      <p:pic>
        <p:nvPicPr>
          <p:cNvPr id="3080" name="Picture 8" descr="10 Reasons Why Law Is Important - Show Me The Law">
            <a:extLst>
              <a:ext uri="{FF2B5EF4-FFF2-40B4-BE49-F238E27FC236}">
                <a16:creationId xmlns:a16="http://schemas.microsoft.com/office/drawing/2014/main" id="{4A56A752-7407-9147-69CE-27A82E0A8E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4742" y="1076621"/>
            <a:ext cx="2857500" cy="3480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Google Shape;96;p24">
            <a:extLst>
              <a:ext uri="{FF2B5EF4-FFF2-40B4-BE49-F238E27FC236}">
                <a16:creationId xmlns:a16="http://schemas.microsoft.com/office/drawing/2014/main" id="{FB70A204-A725-807B-C6A3-D016E71BA3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92583" y="312521"/>
            <a:ext cx="5551158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How much I have read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5598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96;p24">
            <a:extLst>
              <a:ext uri="{FF2B5EF4-FFF2-40B4-BE49-F238E27FC236}">
                <a16:creationId xmlns:a16="http://schemas.microsoft.com/office/drawing/2014/main" id="{EC3CB7E1-6667-2E4A-8EE7-D8ECFF6666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92583" y="312521"/>
            <a:ext cx="5551158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How much I have read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  <p:pic>
        <p:nvPicPr>
          <p:cNvPr id="1026" name="Picture 2" descr="Whooo's Reading">
            <a:extLst>
              <a:ext uri="{FF2B5EF4-FFF2-40B4-BE49-F238E27FC236}">
                <a16:creationId xmlns:a16="http://schemas.microsoft.com/office/drawing/2014/main" id="{52A3EBED-A743-73D7-ED2B-1D6EED0FEA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738"/>
          <a:stretch/>
        </p:blipFill>
        <p:spPr bwMode="auto">
          <a:xfrm>
            <a:off x="1818409" y="1315612"/>
            <a:ext cx="5551158" cy="5303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DE4454B1-E0AE-F354-2E9F-AEC00E662F09}"/>
              </a:ext>
            </a:extLst>
          </p:cNvPr>
          <p:cNvSpPr txBox="1"/>
          <p:nvPr/>
        </p:nvSpPr>
        <p:spPr>
          <a:xfrm>
            <a:off x="4935682" y="1651972"/>
            <a:ext cx="3803073" cy="22006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4500" b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30.980</a:t>
            </a:r>
          </a:p>
          <a:p>
            <a:pPr algn="ctr"/>
            <a:r>
              <a:rPr lang="pt-BR" sz="2300" b="1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220 </a:t>
            </a:r>
            <a:r>
              <a:rPr lang="pt-BR" sz="2300" b="1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pages</a:t>
            </a:r>
            <a:r>
              <a:rPr lang="pt-BR" sz="2300" b="1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(339)</a:t>
            </a:r>
          </a:p>
          <a:p>
            <a:pPr algn="ctr"/>
            <a:endParaRPr lang="pt-BR" sz="2300" i="1" kern="1200" dirty="0">
              <a:highlight>
                <a:srgbClr val="FFFF00"/>
              </a:highlight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algn="ctr"/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writing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b="1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page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I’ve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got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read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about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b="1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140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300" i="1" kern="1200" dirty="0" err="1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pages</a:t>
            </a:r>
            <a:r>
              <a:rPr lang="pt-BR" sz="2300" i="1" kern="1200" dirty="0">
                <a:highlight>
                  <a:srgbClr val="FF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!!!!!</a:t>
            </a:r>
            <a:endParaRPr lang="pt-BR" sz="2300" i="1" dirty="0">
              <a:highlight>
                <a:srgbClr val="FFFF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3863497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30"/>
          <p:cNvSpPr/>
          <p:nvPr/>
        </p:nvSpPr>
        <p:spPr>
          <a:xfrm flipH="1">
            <a:off x="-212651" y="-1"/>
            <a:ext cx="10904464" cy="7559675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30"/>
          <p:cNvSpPr txBox="1">
            <a:spLocks noGrp="1"/>
          </p:cNvSpPr>
          <p:nvPr>
            <p:ph type="title"/>
          </p:nvPr>
        </p:nvSpPr>
        <p:spPr>
          <a:xfrm>
            <a:off x="3351614" y="3142101"/>
            <a:ext cx="4481191" cy="107797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70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Family</a:t>
            </a:r>
            <a:endParaRPr sz="7000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82" name="Google Shape;482;p30"/>
          <p:cNvGrpSpPr/>
          <p:nvPr/>
        </p:nvGrpSpPr>
        <p:grpSpPr>
          <a:xfrm rot="1033698">
            <a:off x="-364790" y="157628"/>
            <a:ext cx="3049515" cy="3174179"/>
            <a:chOff x="2669266" y="2739353"/>
            <a:chExt cx="1801442" cy="1949688"/>
          </a:xfrm>
        </p:grpSpPr>
        <p:sp>
          <p:nvSpPr>
            <p:cNvPr id="483" name="Google Shape;483;p30"/>
            <p:cNvSpPr/>
            <p:nvPr/>
          </p:nvSpPr>
          <p:spPr>
            <a:xfrm rot="3778522">
              <a:off x="4017213" y="3219251"/>
              <a:ext cx="115081" cy="78959"/>
            </a:xfrm>
            <a:custGeom>
              <a:avLst/>
              <a:gdLst/>
              <a:ahLst/>
              <a:cxnLst/>
              <a:rect l="l" t="t" r="r" b="b"/>
              <a:pathLst>
                <a:path w="4234" h="2905" extrusionOk="0">
                  <a:moveTo>
                    <a:pt x="3690" y="2856"/>
                  </a:moveTo>
                  <a:cubicBezTo>
                    <a:pt x="3605" y="2904"/>
                    <a:pt x="3484" y="2844"/>
                    <a:pt x="3327" y="2856"/>
                  </a:cubicBezTo>
                  <a:cubicBezTo>
                    <a:pt x="4234" y="1695"/>
                    <a:pt x="2214" y="1"/>
                    <a:pt x="2214" y="2190"/>
                  </a:cubicBezTo>
                  <a:cubicBezTo>
                    <a:pt x="2250" y="2287"/>
                    <a:pt x="2613" y="2287"/>
                    <a:pt x="2480" y="2602"/>
                  </a:cubicBezTo>
                  <a:cubicBezTo>
                    <a:pt x="2165" y="2481"/>
                    <a:pt x="1766" y="2033"/>
                    <a:pt x="2056" y="1489"/>
                  </a:cubicBezTo>
                  <a:cubicBezTo>
                    <a:pt x="2093" y="848"/>
                    <a:pt x="1427" y="134"/>
                    <a:pt x="823" y="545"/>
                  </a:cubicBezTo>
                  <a:cubicBezTo>
                    <a:pt x="907" y="884"/>
                    <a:pt x="726" y="1320"/>
                    <a:pt x="1016" y="1501"/>
                  </a:cubicBezTo>
                  <a:cubicBezTo>
                    <a:pt x="1270" y="1610"/>
                    <a:pt x="1427" y="1586"/>
                    <a:pt x="1585" y="1513"/>
                  </a:cubicBezTo>
                  <a:cubicBezTo>
                    <a:pt x="944" y="2420"/>
                    <a:pt x="0" y="727"/>
                    <a:pt x="823" y="182"/>
                  </a:cubicBezTo>
                  <a:cubicBezTo>
                    <a:pt x="2032" y="74"/>
                    <a:pt x="2069" y="1041"/>
                    <a:pt x="2903" y="799"/>
                  </a:cubicBezTo>
                  <a:cubicBezTo>
                    <a:pt x="3581" y="1283"/>
                    <a:pt x="4065" y="1924"/>
                    <a:pt x="3690" y="28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0"/>
            <p:cNvSpPr/>
            <p:nvPr/>
          </p:nvSpPr>
          <p:spPr>
            <a:xfrm rot="3778522">
              <a:off x="4027873" y="3312680"/>
              <a:ext cx="61862" cy="61183"/>
            </a:xfrm>
            <a:custGeom>
              <a:avLst/>
              <a:gdLst/>
              <a:ahLst/>
              <a:cxnLst/>
              <a:rect l="l" t="t" r="r" b="b"/>
              <a:pathLst>
                <a:path w="2276" h="2251" extrusionOk="0">
                  <a:moveTo>
                    <a:pt x="1586" y="2250"/>
                  </a:moveTo>
                  <a:cubicBezTo>
                    <a:pt x="1465" y="2202"/>
                    <a:pt x="1392" y="2020"/>
                    <a:pt x="1368" y="1863"/>
                  </a:cubicBezTo>
                  <a:cubicBezTo>
                    <a:pt x="1392" y="1657"/>
                    <a:pt x="1634" y="1766"/>
                    <a:pt x="1694" y="1621"/>
                  </a:cubicBezTo>
                  <a:cubicBezTo>
                    <a:pt x="1888" y="1125"/>
                    <a:pt x="1719" y="835"/>
                    <a:pt x="1392" y="557"/>
                  </a:cubicBezTo>
                  <a:cubicBezTo>
                    <a:pt x="993" y="605"/>
                    <a:pt x="461" y="835"/>
                    <a:pt x="485" y="1355"/>
                  </a:cubicBezTo>
                  <a:cubicBezTo>
                    <a:pt x="811" y="1621"/>
                    <a:pt x="823" y="1198"/>
                    <a:pt x="1114" y="1403"/>
                  </a:cubicBezTo>
                  <a:cubicBezTo>
                    <a:pt x="1041" y="1960"/>
                    <a:pt x="582" y="1621"/>
                    <a:pt x="182" y="1536"/>
                  </a:cubicBezTo>
                  <a:cubicBezTo>
                    <a:pt x="1" y="0"/>
                    <a:pt x="2275" y="109"/>
                    <a:pt x="2021" y="1476"/>
                  </a:cubicBezTo>
                  <a:cubicBezTo>
                    <a:pt x="1876" y="1923"/>
                    <a:pt x="1779" y="1960"/>
                    <a:pt x="1586" y="2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0"/>
            <p:cNvSpPr/>
            <p:nvPr/>
          </p:nvSpPr>
          <p:spPr>
            <a:xfrm rot="3778522">
              <a:off x="3978071" y="3253385"/>
              <a:ext cx="69717" cy="70071"/>
            </a:xfrm>
            <a:custGeom>
              <a:avLst/>
              <a:gdLst/>
              <a:ahLst/>
              <a:cxnLst/>
              <a:rect l="l" t="t" r="r" b="b"/>
              <a:pathLst>
                <a:path w="2565" h="2578" extrusionOk="0">
                  <a:moveTo>
                    <a:pt x="2323" y="1839"/>
                  </a:moveTo>
                  <a:cubicBezTo>
                    <a:pt x="1863" y="1355"/>
                    <a:pt x="2141" y="678"/>
                    <a:pt x="1258" y="303"/>
                  </a:cubicBezTo>
                  <a:cubicBezTo>
                    <a:pt x="545" y="605"/>
                    <a:pt x="375" y="1779"/>
                    <a:pt x="1041" y="2117"/>
                  </a:cubicBezTo>
                  <a:cubicBezTo>
                    <a:pt x="1524" y="2384"/>
                    <a:pt x="1803" y="2069"/>
                    <a:pt x="2286" y="2105"/>
                  </a:cubicBezTo>
                  <a:cubicBezTo>
                    <a:pt x="2226" y="2444"/>
                    <a:pt x="1440" y="2577"/>
                    <a:pt x="1113" y="2444"/>
                  </a:cubicBezTo>
                  <a:cubicBezTo>
                    <a:pt x="0" y="2142"/>
                    <a:pt x="121" y="363"/>
                    <a:pt x="1222" y="0"/>
                  </a:cubicBezTo>
                  <a:cubicBezTo>
                    <a:pt x="2117" y="375"/>
                    <a:pt x="2565" y="1198"/>
                    <a:pt x="2323" y="1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0"/>
            <p:cNvSpPr/>
            <p:nvPr/>
          </p:nvSpPr>
          <p:spPr>
            <a:xfrm rot="3778522">
              <a:off x="4028341" y="3309023"/>
              <a:ext cx="11552" cy="12856"/>
            </a:xfrm>
            <a:custGeom>
              <a:avLst/>
              <a:gdLst/>
              <a:ahLst/>
              <a:cxnLst/>
              <a:rect l="l" t="t" r="r" b="b"/>
              <a:pathLst>
                <a:path w="425" h="473" extrusionOk="0">
                  <a:moveTo>
                    <a:pt x="110" y="412"/>
                  </a:moveTo>
                  <a:cubicBezTo>
                    <a:pt x="1" y="291"/>
                    <a:pt x="61" y="170"/>
                    <a:pt x="194" y="1"/>
                  </a:cubicBezTo>
                  <a:cubicBezTo>
                    <a:pt x="315" y="49"/>
                    <a:pt x="279" y="182"/>
                    <a:pt x="424" y="170"/>
                  </a:cubicBezTo>
                  <a:cubicBezTo>
                    <a:pt x="412" y="388"/>
                    <a:pt x="243" y="473"/>
                    <a:pt x="110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0"/>
            <p:cNvSpPr/>
            <p:nvPr/>
          </p:nvSpPr>
          <p:spPr>
            <a:xfrm rot="3778522">
              <a:off x="4031804" y="3401992"/>
              <a:ext cx="12856" cy="13182"/>
            </a:xfrm>
            <a:custGeom>
              <a:avLst/>
              <a:gdLst/>
              <a:ahLst/>
              <a:cxnLst/>
              <a:rect l="l" t="t" r="r" b="b"/>
              <a:pathLst>
                <a:path w="473" h="485" extrusionOk="0">
                  <a:moveTo>
                    <a:pt x="448" y="85"/>
                  </a:moveTo>
                  <a:cubicBezTo>
                    <a:pt x="472" y="387"/>
                    <a:pt x="206" y="484"/>
                    <a:pt x="0" y="266"/>
                  </a:cubicBezTo>
                  <a:cubicBezTo>
                    <a:pt x="85" y="85"/>
                    <a:pt x="267" y="0"/>
                    <a:pt x="448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0"/>
            <p:cNvSpPr/>
            <p:nvPr/>
          </p:nvSpPr>
          <p:spPr>
            <a:xfrm rot="3778522">
              <a:off x="4026310" y="3345493"/>
              <a:ext cx="15167" cy="12856"/>
            </a:xfrm>
            <a:custGeom>
              <a:avLst/>
              <a:gdLst/>
              <a:ahLst/>
              <a:cxnLst/>
              <a:rect l="l" t="t" r="r" b="b"/>
              <a:pathLst>
                <a:path w="558" h="473" extrusionOk="0">
                  <a:moveTo>
                    <a:pt x="73" y="1"/>
                  </a:moveTo>
                  <a:cubicBezTo>
                    <a:pt x="255" y="73"/>
                    <a:pt x="448" y="158"/>
                    <a:pt x="557" y="255"/>
                  </a:cubicBezTo>
                  <a:cubicBezTo>
                    <a:pt x="545" y="473"/>
                    <a:pt x="279" y="231"/>
                    <a:pt x="327" y="461"/>
                  </a:cubicBezTo>
                  <a:cubicBezTo>
                    <a:pt x="73" y="376"/>
                    <a:pt x="1" y="19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0"/>
            <p:cNvSpPr/>
            <p:nvPr/>
          </p:nvSpPr>
          <p:spPr>
            <a:xfrm rot="3778522">
              <a:off x="3976817" y="3326099"/>
              <a:ext cx="74338" cy="75643"/>
            </a:xfrm>
            <a:custGeom>
              <a:avLst/>
              <a:gdLst/>
              <a:ahLst/>
              <a:cxnLst/>
              <a:rect l="l" t="t" r="r" b="b"/>
              <a:pathLst>
                <a:path w="2735" h="2783" extrusionOk="0">
                  <a:moveTo>
                    <a:pt x="1948" y="2178"/>
                  </a:moveTo>
                  <a:cubicBezTo>
                    <a:pt x="2190" y="2129"/>
                    <a:pt x="2734" y="2057"/>
                    <a:pt x="2553" y="2492"/>
                  </a:cubicBezTo>
                  <a:cubicBezTo>
                    <a:pt x="2299" y="2601"/>
                    <a:pt x="2214" y="2226"/>
                    <a:pt x="1948" y="2541"/>
                  </a:cubicBezTo>
                  <a:cubicBezTo>
                    <a:pt x="1513" y="2359"/>
                    <a:pt x="1597" y="1972"/>
                    <a:pt x="1452" y="1609"/>
                  </a:cubicBezTo>
                  <a:cubicBezTo>
                    <a:pt x="1331" y="1561"/>
                    <a:pt x="1186" y="1730"/>
                    <a:pt x="1089" y="1609"/>
                  </a:cubicBezTo>
                  <a:cubicBezTo>
                    <a:pt x="1065" y="1452"/>
                    <a:pt x="1053" y="1307"/>
                    <a:pt x="1210" y="1283"/>
                  </a:cubicBezTo>
                  <a:cubicBezTo>
                    <a:pt x="1222" y="1077"/>
                    <a:pt x="1029" y="1004"/>
                    <a:pt x="847" y="920"/>
                  </a:cubicBezTo>
                  <a:cubicBezTo>
                    <a:pt x="787" y="896"/>
                    <a:pt x="690" y="944"/>
                    <a:pt x="605" y="968"/>
                  </a:cubicBezTo>
                  <a:cubicBezTo>
                    <a:pt x="303" y="1730"/>
                    <a:pt x="509" y="2468"/>
                    <a:pt x="1428" y="2541"/>
                  </a:cubicBezTo>
                  <a:cubicBezTo>
                    <a:pt x="1113" y="2783"/>
                    <a:pt x="569" y="2492"/>
                    <a:pt x="194" y="2710"/>
                  </a:cubicBezTo>
                  <a:cubicBezTo>
                    <a:pt x="121" y="2529"/>
                    <a:pt x="315" y="2396"/>
                    <a:pt x="436" y="2299"/>
                  </a:cubicBezTo>
                  <a:cubicBezTo>
                    <a:pt x="327" y="1815"/>
                    <a:pt x="0" y="1392"/>
                    <a:pt x="254" y="908"/>
                  </a:cubicBezTo>
                  <a:cubicBezTo>
                    <a:pt x="859" y="0"/>
                    <a:pt x="1900" y="1585"/>
                    <a:pt x="1948" y="2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0"/>
            <p:cNvSpPr/>
            <p:nvPr/>
          </p:nvSpPr>
          <p:spPr>
            <a:xfrm rot="3778522">
              <a:off x="4009250" y="3297694"/>
              <a:ext cx="13182" cy="10220"/>
            </a:xfrm>
            <a:custGeom>
              <a:avLst/>
              <a:gdLst/>
              <a:ahLst/>
              <a:cxnLst/>
              <a:rect l="l" t="t" r="r" b="b"/>
              <a:pathLst>
                <a:path w="485" h="376" extrusionOk="0">
                  <a:moveTo>
                    <a:pt x="194" y="0"/>
                  </a:moveTo>
                  <a:cubicBezTo>
                    <a:pt x="315" y="49"/>
                    <a:pt x="448" y="109"/>
                    <a:pt x="485" y="182"/>
                  </a:cubicBezTo>
                  <a:cubicBezTo>
                    <a:pt x="400" y="375"/>
                    <a:pt x="255" y="375"/>
                    <a:pt x="1" y="291"/>
                  </a:cubicBezTo>
                  <a:cubicBezTo>
                    <a:pt x="182" y="218"/>
                    <a:pt x="25" y="7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0"/>
            <p:cNvSpPr/>
            <p:nvPr/>
          </p:nvSpPr>
          <p:spPr>
            <a:xfrm rot="3778522">
              <a:off x="4016062" y="3411277"/>
              <a:ext cx="13182" cy="10872"/>
            </a:xfrm>
            <a:custGeom>
              <a:avLst/>
              <a:gdLst/>
              <a:ahLst/>
              <a:cxnLst/>
              <a:rect l="l" t="t" r="r" b="b"/>
              <a:pathLst>
                <a:path w="485" h="400" extrusionOk="0">
                  <a:moveTo>
                    <a:pt x="146" y="1"/>
                  </a:moveTo>
                  <a:cubicBezTo>
                    <a:pt x="327" y="73"/>
                    <a:pt x="460" y="122"/>
                    <a:pt x="484" y="206"/>
                  </a:cubicBezTo>
                  <a:cubicBezTo>
                    <a:pt x="412" y="388"/>
                    <a:pt x="267" y="400"/>
                    <a:pt x="0" y="315"/>
                  </a:cubicBezTo>
                  <a:cubicBezTo>
                    <a:pt x="61" y="182"/>
                    <a:pt x="109" y="6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0"/>
            <p:cNvSpPr/>
            <p:nvPr/>
          </p:nvSpPr>
          <p:spPr>
            <a:xfrm rot="3778522">
              <a:off x="3989067" y="3489367"/>
              <a:ext cx="51996" cy="53627"/>
            </a:xfrm>
            <a:custGeom>
              <a:avLst/>
              <a:gdLst/>
              <a:ahLst/>
              <a:cxnLst/>
              <a:rect l="l" t="t" r="r" b="b"/>
              <a:pathLst>
                <a:path w="1913" h="1973" extrusionOk="0">
                  <a:moveTo>
                    <a:pt x="243" y="763"/>
                  </a:moveTo>
                  <a:cubicBezTo>
                    <a:pt x="412" y="533"/>
                    <a:pt x="642" y="1065"/>
                    <a:pt x="872" y="872"/>
                  </a:cubicBezTo>
                  <a:cubicBezTo>
                    <a:pt x="969" y="606"/>
                    <a:pt x="896" y="448"/>
                    <a:pt x="642" y="339"/>
                  </a:cubicBezTo>
                  <a:cubicBezTo>
                    <a:pt x="485" y="352"/>
                    <a:pt x="388" y="594"/>
                    <a:pt x="219" y="666"/>
                  </a:cubicBezTo>
                  <a:cubicBezTo>
                    <a:pt x="1" y="291"/>
                    <a:pt x="460" y="267"/>
                    <a:pt x="545" y="1"/>
                  </a:cubicBezTo>
                  <a:cubicBezTo>
                    <a:pt x="1912" y="267"/>
                    <a:pt x="702" y="1973"/>
                    <a:pt x="243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0"/>
            <p:cNvSpPr/>
            <p:nvPr/>
          </p:nvSpPr>
          <p:spPr>
            <a:xfrm rot="3778522">
              <a:off x="4000004" y="3408701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182" y="0"/>
                  </a:moveTo>
                  <a:cubicBezTo>
                    <a:pt x="352" y="146"/>
                    <a:pt x="485" y="339"/>
                    <a:pt x="291" y="484"/>
                  </a:cubicBezTo>
                  <a:cubicBezTo>
                    <a:pt x="231" y="460"/>
                    <a:pt x="170" y="448"/>
                    <a:pt x="37" y="388"/>
                  </a:cubicBezTo>
                  <a:cubicBezTo>
                    <a:pt x="1" y="303"/>
                    <a:pt x="74" y="109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0"/>
            <p:cNvSpPr/>
            <p:nvPr/>
          </p:nvSpPr>
          <p:spPr>
            <a:xfrm rot="3778522">
              <a:off x="3986076" y="3358725"/>
              <a:ext cx="15819" cy="10872"/>
            </a:xfrm>
            <a:custGeom>
              <a:avLst/>
              <a:gdLst/>
              <a:ahLst/>
              <a:cxnLst/>
              <a:rect l="l" t="t" r="r" b="b"/>
              <a:pathLst>
                <a:path w="582" h="400" extrusionOk="0">
                  <a:moveTo>
                    <a:pt x="472" y="327"/>
                  </a:moveTo>
                  <a:cubicBezTo>
                    <a:pt x="375" y="363"/>
                    <a:pt x="375" y="363"/>
                    <a:pt x="291" y="399"/>
                  </a:cubicBezTo>
                  <a:cubicBezTo>
                    <a:pt x="182" y="303"/>
                    <a:pt x="0" y="218"/>
                    <a:pt x="170" y="0"/>
                  </a:cubicBezTo>
                  <a:cubicBezTo>
                    <a:pt x="375" y="12"/>
                    <a:pt x="581" y="85"/>
                    <a:pt x="472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0"/>
            <p:cNvSpPr/>
            <p:nvPr/>
          </p:nvSpPr>
          <p:spPr>
            <a:xfrm rot="3778522">
              <a:off x="3971328" y="3433820"/>
              <a:ext cx="14514" cy="15167"/>
            </a:xfrm>
            <a:custGeom>
              <a:avLst/>
              <a:gdLst/>
              <a:ahLst/>
              <a:cxnLst/>
              <a:rect l="l" t="t" r="r" b="b"/>
              <a:pathLst>
                <a:path w="534" h="558" extrusionOk="0">
                  <a:moveTo>
                    <a:pt x="170" y="1"/>
                  </a:moveTo>
                  <a:cubicBezTo>
                    <a:pt x="436" y="37"/>
                    <a:pt x="364" y="231"/>
                    <a:pt x="533" y="364"/>
                  </a:cubicBezTo>
                  <a:cubicBezTo>
                    <a:pt x="436" y="412"/>
                    <a:pt x="352" y="436"/>
                    <a:pt x="303" y="557"/>
                  </a:cubicBezTo>
                  <a:cubicBezTo>
                    <a:pt x="73" y="412"/>
                    <a:pt x="1" y="23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0"/>
            <p:cNvSpPr/>
            <p:nvPr/>
          </p:nvSpPr>
          <p:spPr>
            <a:xfrm rot="3778522">
              <a:off x="3951693" y="3351506"/>
              <a:ext cx="14487" cy="10872"/>
            </a:xfrm>
            <a:custGeom>
              <a:avLst/>
              <a:gdLst/>
              <a:ahLst/>
              <a:cxnLst/>
              <a:rect l="l" t="t" r="r" b="b"/>
              <a:pathLst>
                <a:path w="533" h="400" extrusionOk="0">
                  <a:moveTo>
                    <a:pt x="182" y="400"/>
                  </a:moveTo>
                  <a:cubicBezTo>
                    <a:pt x="0" y="327"/>
                    <a:pt x="85" y="73"/>
                    <a:pt x="266" y="0"/>
                  </a:cubicBezTo>
                  <a:cubicBezTo>
                    <a:pt x="327" y="25"/>
                    <a:pt x="387" y="37"/>
                    <a:pt x="532" y="97"/>
                  </a:cubicBezTo>
                  <a:cubicBezTo>
                    <a:pt x="484" y="375"/>
                    <a:pt x="266" y="363"/>
                    <a:pt x="182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0"/>
            <p:cNvSpPr/>
            <p:nvPr/>
          </p:nvSpPr>
          <p:spPr>
            <a:xfrm rot="3778522">
              <a:off x="3953557" y="3367178"/>
              <a:ext cx="13509" cy="13155"/>
            </a:xfrm>
            <a:custGeom>
              <a:avLst/>
              <a:gdLst/>
              <a:ahLst/>
              <a:cxnLst/>
              <a:rect l="l" t="t" r="r" b="b"/>
              <a:pathLst>
                <a:path w="497" h="484" extrusionOk="0">
                  <a:moveTo>
                    <a:pt x="182" y="0"/>
                  </a:moveTo>
                  <a:cubicBezTo>
                    <a:pt x="497" y="121"/>
                    <a:pt x="424" y="315"/>
                    <a:pt x="279" y="484"/>
                  </a:cubicBezTo>
                  <a:cubicBezTo>
                    <a:pt x="267" y="327"/>
                    <a:pt x="73" y="472"/>
                    <a:pt x="1" y="302"/>
                  </a:cubicBezTo>
                  <a:cubicBezTo>
                    <a:pt x="37" y="169"/>
                    <a:pt x="158" y="23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0"/>
            <p:cNvSpPr/>
            <p:nvPr/>
          </p:nvSpPr>
          <p:spPr>
            <a:xfrm rot="3778522">
              <a:off x="3923982" y="3370646"/>
              <a:ext cx="15819" cy="14188"/>
            </a:xfrm>
            <a:custGeom>
              <a:avLst/>
              <a:gdLst/>
              <a:ahLst/>
              <a:cxnLst/>
              <a:rect l="l" t="t" r="r" b="b"/>
              <a:pathLst>
                <a:path w="582" h="522" extrusionOk="0">
                  <a:moveTo>
                    <a:pt x="243" y="1"/>
                  </a:moveTo>
                  <a:cubicBezTo>
                    <a:pt x="581" y="61"/>
                    <a:pt x="569" y="485"/>
                    <a:pt x="267" y="521"/>
                  </a:cubicBezTo>
                  <a:cubicBezTo>
                    <a:pt x="1" y="412"/>
                    <a:pt x="231" y="219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0"/>
            <p:cNvSpPr/>
            <p:nvPr/>
          </p:nvSpPr>
          <p:spPr>
            <a:xfrm rot="3778522">
              <a:off x="3943147" y="3638110"/>
              <a:ext cx="15466" cy="13182"/>
            </a:xfrm>
            <a:custGeom>
              <a:avLst/>
              <a:gdLst/>
              <a:ahLst/>
              <a:cxnLst/>
              <a:rect l="l" t="t" r="r" b="b"/>
              <a:pathLst>
                <a:path w="569" h="485" extrusionOk="0">
                  <a:moveTo>
                    <a:pt x="387" y="485"/>
                  </a:moveTo>
                  <a:cubicBezTo>
                    <a:pt x="121" y="376"/>
                    <a:pt x="170" y="472"/>
                    <a:pt x="0" y="327"/>
                  </a:cubicBezTo>
                  <a:cubicBezTo>
                    <a:pt x="109" y="73"/>
                    <a:pt x="230" y="134"/>
                    <a:pt x="279" y="1"/>
                  </a:cubicBezTo>
                  <a:cubicBezTo>
                    <a:pt x="448" y="146"/>
                    <a:pt x="569" y="194"/>
                    <a:pt x="387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0"/>
            <p:cNvSpPr/>
            <p:nvPr/>
          </p:nvSpPr>
          <p:spPr>
            <a:xfrm rot="3778522">
              <a:off x="3918879" y="3657181"/>
              <a:ext cx="12856" cy="15167"/>
            </a:xfrm>
            <a:custGeom>
              <a:avLst/>
              <a:gdLst/>
              <a:ahLst/>
              <a:cxnLst/>
              <a:rect l="l" t="t" r="r" b="b"/>
              <a:pathLst>
                <a:path w="473" h="558" extrusionOk="0">
                  <a:moveTo>
                    <a:pt x="267" y="1"/>
                  </a:moveTo>
                  <a:cubicBezTo>
                    <a:pt x="472" y="219"/>
                    <a:pt x="412" y="557"/>
                    <a:pt x="1" y="327"/>
                  </a:cubicBezTo>
                  <a:cubicBezTo>
                    <a:pt x="13" y="122"/>
                    <a:pt x="121" y="13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0"/>
            <p:cNvSpPr/>
            <p:nvPr/>
          </p:nvSpPr>
          <p:spPr>
            <a:xfrm rot="3778522">
              <a:off x="3905801" y="3629233"/>
              <a:ext cx="10872" cy="10872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121" y="0"/>
                  </a:moveTo>
                  <a:cubicBezTo>
                    <a:pt x="181" y="36"/>
                    <a:pt x="302" y="85"/>
                    <a:pt x="387" y="109"/>
                  </a:cubicBezTo>
                  <a:cubicBezTo>
                    <a:pt x="351" y="169"/>
                    <a:pt x="399" y="266"/>
                    <a:pt x="399" y="266"/>
                  </a:cubicBezTo>
                  <a:cubicBezTo>
                    <a:pt x="351" y="387"/>
                    <a:pt x="206" y="399"/>
                    <a:pt x="0" y="327"/>
                  </a:cubicBezTo>
                  <a:cubicBezTo>
                    <a:pt x="48" y="206"/>
                    <a:pt x="109" y="85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0"/>
            <p:cNvSpPr/>
            <p:nvPr/>
          </p:nvSpPr>
          <p:spPr>
            <a:xfrm rot="3778522">
              <a:off x="3899939" y="3671869"/>
              <a:ext cx="13182" cy="14161"/>
            </a:xfrm>
            <a:custGeom>
              <a:avLst/>
              <a:gdLst/>
              <a:ahLst/>
              <a:cxnLst/>
              <a:rect l="l" t="t" r="r" b="b"/>
              <a:pathLst>
                <a:path w="485" h="521" extrusionOk="0">
                  <a:moveTo>
                    <a:pt x="485" y="231"/>
                  </a:moveTo>
                  <a:cubicBezTo>
                    <a:pt x="472" y="436"/>
                    <a:pt x="303" y="521"/>
                    <a:pt x="146" y="376"/>
                  </a:cubicBezTo>
                  <a:cubicBezTo>
                    <a:pt x="1" y="170"/>
                    <a:pt x="291" y="1"/>
                    <a:pt x="485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0"/>
            <p:cNvSpPr/>
            <p:nvPr/>
          </p:nvSpPr>
          <p:spPr>
            <a:xfrm rot="3778522">
              <a:off x="3915878" y="3877349"/>
              <a:ext cx="12530" cy="12503"/>
            </a:xfrm>
            <a:custGeom>
              <a:avLst/>
              <a:gdLst/>
              <a:ahLst/>
              <a:cxnLst/>
              <a:rect l="l" t="t" r="r" b="b"/>
              <a:pathLst>
                <a:path w="461" h="460" extrusionOk="0">
                  <a:moveTo>
                    <a:pt x="279" y="73"/>
                  </a:moveTo>
                  <a:cubicBezTo>
                    <a:pt x="460" y="145"/>
                    <a:pt x="460" y="363"/>
                    <a:pt x="339" y="460"/>
                  </a:cubicBezTo>
                  <a:cubicBezTo>
                    <a:pt x="158" y="387"/>
                    <a:pt x="25" y="339"/>
                    <a:pt x="1" y="254"/>
                  </a:cubicBezTo>
                  <a:cubicBezTo>
                    <a:pt x="85" y="206"/>
                    <a:pt x="85" y="0"/>
                    <a:pt x="2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0"/>
            <p:cNvSpPr/>
            <p:nvPr/>
          </p:nvSpPr>
          <p:spPr>
            <a:xfrm rot="3778522">
              <a:off x="3887466" y="3641928"/>
              <a:ext cx="12177" cy="13835"/>
            </a:xfrm>
            <a:custGeom>
              <a:avLst/>
              <a:gdLst/>
              <a:ahLst/>
              <a:cxnLst/>
              <a:rect l="l" t="t" r="r" b="b"/>
              <a:pathLst>
                <a:path w="448" h="509" extrusionOk="0">
                  <a:moveTo>
                    <a:pt x="194" y="0"/>
                  </a:moveTo>
                  <a:cubicBezTo>
                    <a:pt x="242" y="85"/>
                    <a:pt x="266" y="182"/>
                    <a:pt x="315" y="49"/>
                  </a:cubicBezTo>
                  <a:cubicBezTo>
                    <a:pt x="448" y="242"/>
                    <a:pt x="315" y="411"/>
                    <a:pt x="194" y="508"/>
                  </a:cubicBezTo>
                  <a:cubicBezTo>
                    <a:pt x="133" y="484"/>
                    <a:pt x="85" y="411"/>
                    <a:pt x="0" y="291"/>
                  </a:cubicBezTo>
                  <a:cubicBezTo>
                    <a:pt x="61" y="145"/>
                    <a:pt x="182" y="20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0"/>
            <p:cNvSpPr/>
            <p:nvPr/>
          </p:nvSpPr>
          <p:spPr>
            <a:xfrm rot="3778522">
              <a:off x="3876987" y="3693611"/>
              <a:ext cx="14487" cy="20766"/>
            </a:xfrm>
            <a:custGeom>
              <a:avLst/>
              <a:gdLst/>
              <a:ahLst/>
              <a:cxnLst/>
              <a:rect l="l" t="t" r="r" b="b"/>
              <a:pathLst>
                <a:path w="533" h="764" extrusionOk="0">
                  <a:moveTo>
                    <a:pt x="266" y="1"/>
                  </a:moveTo>
                  <a:cubicBezTo>
                    <a:pt x="460" y="231"/>
                    <a:pt x="532" y="412"/>
                    <a:pt x="472" y="739"/>
                  </a:cubicBezTo>
                  <a:cubicBezTo>
                    <a:pt x="411" y="715"/>
                    <a:pt x="351" y="703"/>
                    <a:pt x="327" y="763"/>
                  </a:cubicBezTo>
                  <a:cubicBezTo>
                    <a:pt x="121" y="533"/>
                    <a:pt x="0" y="255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0"/>
            <p:cNvSpPr/>
            <p:nvPr/>
          </p:nvSpPr>
          <p:spPr>
            <a:xfrm rot="3778522">
              <a:off x="3885074" y="3872884"/>
              <a:ext cx="14813" cy="15139"/>
            </a:xfrm>
            <a:custGeom>
              <a:avLst/>
              <a:gdLst/>
              <a:ahLst/>
              <a:cxnLst/>
              <a:rect l="l" t="t" r="r" b="b"/>
              <a:pathLst>
                <a:path w="545" h="557" extrusionOk="0">
                  <a:moveTo>
                    <a:pt x="375" y="0"/>
                  </a:moveTo>
                  <a:cubicBezTo>
                    <a:pt x="436" y="37"/>
                    <a:pt x="484" y="109"/>
                    <a:pt x="545" y="133"/>
                  </a:cubicBezTo>
                  <a:cubicBezTo>
                    <a:pt x="496" y="254"/>
                    <a:pt x="472" y="315"/>
                    <a:pt x="424" y="460"/>
                  </a:cubicBezTo>
                  <a:cubicBezTo>
                    <a:pt x="303" y="557"/>
                    <a:pt x="291" y="254"/>
                    <a:pt x="158" y="412"/>
                  </a:cubicBezTo>
                  <a:cubicBezTo>
                    <a:pt x="0" y="218"/>
                    <a:pt x="327" y="121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0"/>
            <p:cNvSpPr/>
            <p:nvPr/>
          </p:nvSpPr>
          <p:spPr>
            <a:xfrm rot="3778522">
              <a:off x="3812003" y="3142462"/>
              <a:ext cx="11552" cy="11524"/>
            </a:xfrm>
            <a:custGeom>
              <a:avLst/>
              <a:gdLst/>
              <a:ahLst/>
              <a:cxnLst/>
              <a:rect l="l" t="t" r="r" b="b"/>
              <a:pathLst>
                <a:path w="425" h="424" extrusionOk="0">
                  <a:moveTo>
                    <a:pt x="194" y="0"/>
                  </a:moveTo>
                  <a:cubicBezTo>
                    <a:pt x="315" y="49"/>
                    <a:pt x="303" y="121"/>
                    <a:pt x="424" y="170"/>
                  </a:cubicBezTo>
                  <a:cubicBezTo>
                    <a:pt x="340" y="351"/>
                    <a:pt x="158" y="424"/>
                    <a:pt x="13" y="291"/>
                  </a:cubicBezTo>
                  <a:cubicBezTo>
                    <a:pt x="1" y="146"/>
                    <a:pt x="86" y="97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0"/>
            <p:cNvSpPr/>
            <p:nvPr/>
          </p:nvSpPr>
          <p:spPr>
            <a:xfrm rot="3778522">
              <a:off x="3859915" y="3659803"/>
              <a:ext cx="11851" cy="14840"/>
            </a:xfrm>
            <a:custGeom>
              <a:avLst/>
              <a:gdLst/>
              <a:ahLst/>
              <a:cxnLst/>
              <a:rect l="l" t="t" r="r" b="b"/>
              <a:pathLst>
                <a:path w="436" h="546" extrusionOk="0">
                  <a:moveTo>
                    <a:pt x="436" y="194"/>
                  </a:moveTo>
                  <a:cubicBezTo>
                    <a:pt x="339" y="448"/>
                    <a:pt x="230" y="545"/>
                    <a:pt x="0" y="376"/>
                  </a:cubicBezTo>
                  <a:cubicBezTo>
                    <a:pt x="37" y="98"/>
                    <a:pt x="158" y="1"/>
                    <a:pt x="436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0"/>
            <p:cNvSpPr/>
            <p:nvPr/>
          </p:nvSpPr>
          <p:spPr>
            <a:xfrm rot="3778522">
              <a:off x="3858276" y="3706704"/>
              <a:ext cx="13835" cy="15466"/>
            </a:xfrm>
            <a:custGeom>
              <a:avLst/>
              <a:gdLst/>
              <a:ahLst/>
              <a:cxnLst/>
              <a:rect l="l" t="t" r="r" b="b"/>
              <a:pathLst>
                <a:path w="509" h="569" extrusionOk="0">
                  <a:moveTo>
                    <a:pt x="508" y="387"/>
                  </a:moveTo>
                  <a:cubicBezTo>
                    <a:pt x="387" y="496"/>
                    <a:pt x="230" y="569"/>
                    <a:pt x="0" y="411"/>
                  </a:cubicBezTo>
                  <a:cubicBezTo>
                    <a:pt x="85" y="0"/>
                    <a:pt x="387" y="121"/>
                    <a:pt x="508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0"/>
            <p:cNvSpPr/>
            <p:nvPr/>
          </p:nvSpPr>
          <p:spPr>
            <a:xfrm rot="3778522">
              <a:off x="3804242" y="3166912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545" y="170"/>
                  </a:moveTo>
                  <a:cubicBezTo>
                    <a:pt x="424" y="484"/>
                    <a:pt x="278" y="424"/>
                    <a:pt x="0" y="242"/>
                  </a:cubicBezTo>
                  <a:cubicBezTo>
                    <a:pt x="97" y="0"/>
                    <a:pt x="315" y="12"/>
                    <a:pt x="54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0"/>
            <p:cNvSpPr/>
            <p:nvPr/>
          </p:nvSpPr>
          <p:spPr>
            <a:xfrm rot="3778522">
              <a:off x="3856567" y="3729138"/>
              <a:ext cx="11552" cy="11524"/>
            </a:xfrm>
            <a:custGeom>
              <a:avLst/>
              <a:gdLst/>
              <a:ahLst/>
              <a:cxnLst/>
              <a:rect l="l" t="t" r="r" b="b"/>
              <a:pathLst>
                <a:path w="425" h="424" extrusionOk="0">
                  <a:moveTo>
                    <a:pt x="170" y="0"/>
                  </a:moveTo>
                  <a:cubicBezTo>
                    <a:pt x="231" y="37"/>
                    <a:pt x="291" y="49"/>
                    <a:pt x="351" y="85"/>
                  </a:cubicBezTo>
                  <a:cubicBezTo>
                    <a:pt x="388" y="170"/>
                    <a:pt x="424" y="266"/>
                    <a:pt x="315" y="351"/>
                  </a:cubicBezTo>
                  <a:cubicBezTo>
                    <a:pt x="255" y="327"/>
                    <a:pt x="134" y="424"/>
                    <a:pt x="49" y="327"/>
                  </a:cubicBezTo>
                  <a:cubicBezTo>
                    <a:pt x="1" y="230"/>
                    <a:pt x="73" y="49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0"/>
            <p:cNvSpPr/>
            <p:nvPr/>
          </p:nvSpPr>
          <p:spPr>
            <a:xfrm rot="3778522">
              <a:off x="3804240" y="3149841"/>
              <a:ext cx="10573" cy="12204"/>
            </a:xfrm>
            <a:custGeom>
              <a:avLst/>
              <a:gdLst/>
              <a:ahLst/>
              <a:cxnLst/>
              <a:rect l="l" t="t" r="r" b="b"/>
              <a:pathLst>
                <a:path w="389" h="449" extrusionOk="0">
                  <a:moveTo>
                    <a:pt x="134" y="1"/>
                  </a:moveTo>
                  <a:cubicBezTo>
                    <a:pt x="255" y="37"/>
                    <a:pt x="364" y="158"/>
                    <a:pt x="388" y="255"/>
                  </a:cubicBezTo>
                  <a:cubicBezTo>
                    <a:pt x="315" y="448"/>
                    <a:pt x="86" y="279"/>
                    <a:pt x="110" y="436"/>
                  </a:cubicBezTo>
                  <a:cubicBezTo>
                    <a:pt x="1" y="315"/>
                    <a:pt x="61" y="194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0"/>
            <p:cNvSpPr/>
            <p:nvPr/>
          </p:nvSpPr>
          <p:spPr>
            <a:xfrm rot="3778522">
              <a:off x="3868885" y="3877414"/>
              <a:ext cx="12829" cy="12530"/>
            </a:xfrm>
            <a:custGeom>
              <a:avLst/>
              <a:gdLst/>
              <a:ahLst/>
              <a:cxnLst/>
              <a:rect l="l" t="t" r="r" b="b"/>
              <a:pathLst>
                <a:path w="472" h="461" extrusionOk="0">
                  <a:moveTo>
                    <a:pt x="472" y="194"/>
                  </a:moveTo>
                  <a:cubicBezTo>
                    <a:pt x="375" y="303"/>
                    <a:pt x="218" y="460"/>
                    <a:pt x="37" y="376"/>
                  </a:cubicBezTo>
                  <a:cubicBezTo>
                    <a:pt x="0" y="291"/>
                    <a:pt x="24" y="230"/>
                    <a:pt x="97" y="37"/>
                  </a:cubicBezTo>
                  <a:cubicBezTo>
                    <a:pt x="194" y="1"/>
                    <a:pt x="436" y="109"/>
                    <a:pt x="47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0"/>
            <p:cNvSpPr/>
            <p:nvPr/>
          </p:nvSpPr>
          <p:spPr>
            <a:xfrm rot="3778522">
              <a:off x="3786059" y="3098783"/>
              <a:ext cx="17124" cy="27642"/>
            </a:xfrm>
            <a:custGeom>
              <a:avLst/>
              <a:gdLst/>
              <a:ahLst/>
              <a:cxnLst/>
              <a:rect l="l" t="t" r="r" b="b"/>
              <a:pathLst>
                <a:path w="630" h="1017" extrusionOk="0">
                  <a:moveTo>
                    <a:pt x="412" y="1017"/>
                  </a:moveTo>
                  <a:cubicBezTo>
                    <a:pt x="146" y="980"/>
                    <a:pt x="1" y="412"/>
                    <a:pt x="85" y="0"/>
                  </a:cubicBezTo>
                  <a:cubicBezTo>
                    <a:pt x="630" y="291"/>
                    <a:pt x="279" y="799"/>
                    <a:pt x="412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0"/>
            <p:cNvSpPr/>
            <p:nvPr/>
          </p:nvSpPr>
          <p:spPr>
            <a:xfrm rot="3778522">
              <a:off x="3792612" y="3156926"/>
              <a:ext cx="10872" cy="10872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278" y="1"/>
                  </a:moveTo>
                  <a:cubicBezTo>
                    <a:pt x="242" y="61"/>
                    <a:pt x="302" y="97"/>
                    <a:pt x="375" y="109"/>
                  </a:cubicBezTo>
                  <a:cubicBezTo>
                    <a:pt x="399" y="255"/>
                    <a:pt x="278" y="364"/>
                    <a:pt x="194" y="400"/>
                  </a:cubicBezTo>
                  <a:cubicBezTo>
                    <a:pt x="0" y="315"/>
                    <a:pt x="48" y="49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0"/>
            <p:cNvSpPr/>
            <p:nvPr/>
          </p:nvSpPr>
          <p:spPr>
            <a:xfrm rot="3778522">
              <a:off x="3792295" y="3178300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364" y="545"/>
                  </a:moveTo>
                  <a:cubicBezTo>
                    <a:pt x="1" y="545"/>
                    <a:pt x="182" y="255"/>
                    <a:pt x="291" y="1"/>
                  </a:cubicBezTo>
                  <a:cubicBezTo>
                    <a:pt x="485" y="86"/>
                    <a:pt x="473" y="303"/>
                    <a:pt x="36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0"/>
            <p:cNvSpPr/>
            <p:nvPr/>
          </p:nvSpPr>
          <p:spPr>
            <a:xfrm rot="3778522">
              <a:off x="3835436" y="3663567"/>
              <a:ext cx="14840" cy="14161"/>
            </a:xfrm>
            <a:custGeom>
              <a:avLst/>
              <a:gdLst/>
              <a:ahLst/>
              <a:cxnLst/>
              <a:rect l="l" t="t" r="r" b="b"/>
              <a:pathLst>
                <a:path w="546" h="521" extrusionOk="0">
                  <a:moveTo>
                    <a:pt x="364" y="0"/>
                  </a:moveTo>
                  <a:cubicBezTo>
                    <a:pt x="545" y="85"/>
                    <a:pt x="545" y="448"/>
                    <a:pt x="376" y="521"/>
                  </a:cubicBezTo>
                  <a:cubicBezTo>
                    <a:pt x="1" y="363"/>
                    <a:pt x="158" y="158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0"/>
            <p:cNvSpPr/>
            <p:nvPr/>
          </p:nvSpPr>
          <p:spPr>
            <a:xfrm rot="3778522">
              <a:off x="3785498" y="3136888"/>
              <a:ext cx="13155" cy="13835"/>
            </a:xfrm>
            <a:custGeom>
              <a:avLst/>
              <a:gdLst/>
              <a:ahLst/>
              <a:cxnLst/>
              <a:rect l="l" t="t" r="r" b="b"/>
              <a:pathLst>
                <a:path w="484" h="509" extrusionOk="0">
                  <a:moveTo>
                    <a:pt x="375" y="339"/>
                  </a:moveTo>
                  <a:cubicBezTo>
                    <a:pt x="254" y="291"/>
                    <a:pt x="242" y="508"/>
                    <a:pt x="73" y="363"/>
                  </a:cubicBezTo>
                  <a:cubicBezTo>
                    <a:pt x="121" y="242"/>
                    <a:pt x="0" y="182"/>
                    <a:pt x="73" y="0"/>
                  </a:cubicBezTo>
                  <a:cubicBezTo>
                    <a:pt x="278" y="24"/>
                    <a:pt x="484" y="97"/>
                    <a:pt x="375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0"/>
            <p:cNvSpPr/>
            <p:nvPr/>
          </p:nvSpPr>
          <p:spPr>
            <a:xfrm rot="3778522">
              <a:off x="3851070" y="3880007"/>
              <a:ext cx="12503" cy="16471"/>
            </a:xfrm>
            <a:custGeom>
              <a:avLst/>
              <a:gdLst/>
              <a:ahLst/>
              <a:cxnLst/>
              <a:rect l="l" t="t" r="r" b="b"/>
              <a:pathLst>
                <a:path w="460" h="606" extrusionOk="0">
                  <a:moveTo>
                    <a:pt x="411" y="109"/>
                  </a:moveTo>
                  <a:cubicBezTo>
                    <a:pt x="363" y="218"/>
                    <a:pt x="460" y="351"/>
                    <a:pt x="375" y="520"/>
                  </a:cubicBezTo>
                  <a:cubicBezTo>
                    <a:pt x="218" y="387"/>
                    <a:pt x="194" y="605"/>
                    <a:pt x="36" y="472"/>
                  </a:cubicBezTo>
                  <a:cubicBezTo>
                    <a:pt x="0" y="218"/>
                    <a:pt x="169" y="0"/>
                    <a:pt x="41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0"/>
            <p:cNvSpPr/>
            <p:nvPr/>
          </p:nvSpPr>
          <p:spPr>
            <a:xfrm rot="3778522">
              <a:off x="3837035" y="3734088"/>
              <a:ext cx="12204" cy="13835"/>
            </a:xfrm>
            <a:custGeom>
              <a:avLst/>
              <a:gdLst/>
              <a:ahLst/>
              <a:cxnLst/>
              <a:rect l="l" t="t" r="r" b="b"/>
              <a:pathLst>
                <a:path w="449" h="509" extrusionOk="0">
                  <a:moveTo>
                    <a:pt x="158" y="1"/>
                  </a:moveTo>
                  <a:cubicBezTo>
                    <a:pt x="376" y="13"/>
                    <a:pt x="327" y="134"/>
                    <a:pt x="448" y="182"/>
                  </a:cubicBezTo>
                  <a:cubicBezTo>
                    <a:pt x="400" y="303"/>
                    <a:pt x="376" y="352"/>
                    <a:pt x="327" y="497"/>
                  </a:cubicBezTo>
                  <a:cubicBezTo>
                    <a:pt x="158" y="364"/>
                    <a:pt x="182" y="509"/>
                    <a:pt x="1" y="436"/>
                  </a:cubicBezTo>
                  <a:cubicBezTo>
                    <a:pt x="13" y="218"/>
                    <a:pt x="134" y="267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0"/>
            <p:cNvSpPr/>
            <p:nvPr/>
          </p:nvSpPr>
          <p:spPr>
            <a:xfrm rot="3778522">
              <a:off x="3837126" y="3796825"/>
              <a:ext cx="15819" cy="14487"/>
            </a:xfrm>
            <a:custGeom>
              <a:avLst/>
              <a:gdLst/>
              <a:ahLst/>
              <a:cxnLst/>
              <a:rect l="l" t="t" r="r" b="b"/>
              <a:pathLst>
                <a:path w="582" h="533" extrusionOk="0">
                  <a:moveTo>
                    <a:pt x="473" y="109"/>
                  </a:moveTo>
                  <a:cubicBezTo>
                    <a:pt x="582" y="376"/>
                    <a:pt x="86" y="533"/>
                    <a:pt x="1" y="363"/>
                  </a:cubicBezTo>
                  <a:cubicBezTo>
                    <a:pt x="146" y="182"/>
                    <a:pt x="219" y="1"/>
                    <a:pt x="473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0"/>
            <p:cNvSpPr/>
            <p:nvPr/>
          </p:nvSpPr>
          <p:spPr>
            <a:xfrm rot="3778522">
              <a:off x="3825536" y="3703106"/>
              <a:ext cx="13509" cy="14487"/>
            </a:xfrm>
            <a:custGeom>
              <a:avLst/>
              <a:gdLst/>
              <a:ahLst/>
              <a:cxnLst/>
              <a:rect l="l" t="t" r="r" b="b"/>
              <a:pathLst>
                <a:path w="497" h="533" extrusionOk="0">
                  <a:moveTo>
                    <a:pt x="497" y="182"/>
                  </a:moveTo>
                  <a:cubicBezTo>
                    <a:pt x="485" y="387"/>
                    <a:pt x="364" y="351"/>
                    <a:pt x="279" y="533"/>
                  </a:cubicBezTo>
                  <a:cubicBezTo>
                    <a:pt x="122" y="387"/>
                    <a:pt x="98" y="448"/>
                    <a:pt x="1" y="351"/>
                  </a:cubicBezTo>
                  <a:cubicBezTo>
                    <a:pt x="61" y="0"/>
                    <a:pt x="255" y="73"/>
                    <a:pt x="49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0"/>
            <p:cNvSpPr/>
            <p:nvPr/>
          </p:nvSpPr>
          <p:spPr>
            <a:xfrm rot="3778522">
              <a:off x="3819856" y="3677787"/>
              <a:ext cx="14188" cy="17450"/>
            </a:xfrm>
            <a:custGeom>
              <a:avLst/>
              <a:gdLst/>
              <a:ahLst/>
              <a:cxnLst/>
              <a:rect l="l" t="t" r="r" b="b"/>
              <a:pathLst>
                <a:path w="522" h="642" extrusionOk="0">
                  <a:moveTo>
                    <a:pt x="473" y="170"/>
                  </a:moveTo>
                  <a:cubicBezTo>
                    <a:pt x="521" y="411"/>
                    <a:pt x="364" y="641"/>
                    <a:pt x="110" y="532"/>
                  </a:cubicBezTo>
                  <a:cubicBezTo>
                    <a:pt x="1" y="266"/>
                    <a:pt x="243" y="0"/>
                    <a:pt x="473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0"/>
            <p:cNvSpPr/>
            <p:nvPr/>
          </p:nvSpPr>
          <p:spPr>
            <a:xfrm rot="3778522">
              <a:off x="3817880" y="3716357"/>
              <a:ext cx="17124" cy="13509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1" y="1"/>
                  </a:moveTo>
                  <a:cubicBezTo>
                    <a:pt x="364" y="182"/>
                    <a:pt x="497" y="13"/>
                    <a:pt x="630" y="206"/>
                  </a:cubicBezTo>
                  <a:cubicBezTo>
                    <a:pt x="594" y="327"/>
                    <a:pt x="449" y="291"/>
                    <a:pt x="436" y="497"/>
                  </a:cubicBezTo>
                  <a:cubicBezTo>
                    <a:pt x="255" y="424"/>
                    <a:pt x="122" y="376"/>
                    <a:pt x="1" y="315"/>
                  </a:cubicBezTo>
                  <a:cubicBezTo>
                    <a:pt x="134" y="231"/>
                    <a:pt x="182" y="85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0"/>
            <p:cNvSpPr/>
            <p:nvPr/>
          </p:nvSpPr>
          <p:spPr>
            <a:xfrm rot="3778522">
              <a:off x="3834201" y="3882217"/>
              <a:ext cx="12856" cy="13182"/>
            </a:xfrm>
            <a:custGeom>
              <a:avLst/>
              <a:gdLst/>
              <a:ahLst/>
              <a:cxnLst/>
              <a:rect l="l" t="t" r="r" b="b"/>
              <a:pathLst>
                <a:path w="473" h="485" extrusionOk="0">
                  <a:moveTo>
                    <a:pt x="436" y="484"/>
                  </a:moveTo>
                  <a:cubicBezTo>
                    <a:pt x="267" y="351"/>
                    <a:pt x="74" y="484"/>
                    <a:pt x="1" y="303"/>
                  </a:cubicBezTo>
                  <a:cubicBezTo>
                    <a:pt x="37" y="182"/>
                    <a:pt x="74" y="121"/>
                    <a:pt x="110" y="49"/>
                  </a:cubicBezTo>
                  <a:cubicBezTo>
                    <a:pt x="328" y="0"/>
                    <a:pt x="473" y="194"/>
                    <a:pt x="436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0"/>
            <p:cNvSpPr/>
            <p:nvPr/>
          </p:nvSpPr>
          <p:spPr>
            <a:xfrm rot="3778522">
              <a:off x="3765383" y="3124817"/>
              <a:ext cx="11552" cy="10220"/>
            </a:xfrm>
            <a:custGeom>
              <a:avLst/>
              <a:gdLst/>
              <a:ahLst/>
              <a:cxnLst/>
              <a:rect l="l" t="t" r="r" b="b"/>
              <a:pathLst>
                <a:path w="425" h="376" extrusionOk="0">
                  <a:moveTo>
                    <a:pt x="134" y="0"/>
                  </a:moveTo>
                  <a:cubicBezTo>
                    <a:pt x="352" y="13"/>
                    <a:pt x="388" y="109"/>
                    <a:pt x="424" y="194"/>
                  </a:cubicBezTo>
                  <a:cubicBezTo>
                    <a:pt x="388" y="254"/>
                    <a:pt x="376" y="315"/>
                    <a:pt x="352" y="375"/>
                  </a:cubicBezTo>
                  <a:cubicBezTo>
                    <a:pt x="73" y="327"/>
                    <a:pt x="1" y="170"/>
                    <a:pt x="1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0"/>
            <p:cNvSpPr/>
            <p:nvPr/>
          </p:nvSpPr>
          <p:spPr>
            <a:xfrm rot="3778522">
              <a:off x="3823657" y="3785786"/>
              <a:ext cx="13182" cy="15493"/>
            </a:xfrm>
            <a:custGeom>
              <a:avLst/>
              <a:gdLst/>
              <a:ahLst/>
              <a:cxnLst/>
              <a:rect l="l" t="t" r="r" b="b"/>
              <a:pathLst>
                <a:path w="485" h="570" extrusionOk="0">
                  <a:moveTo>
                    <a:pt x="448" y="158"/>
                  </a:moveTo>
                  <a:cubicBezTo>
                    <a:pt x="484" y="400"/>
                    <a:pt x="206" y="569"/>
                    <a:pt x="1" y="340"/>
                  </a:cubicBezTo>
                  <a:cubicBezTo>
                    <a:pt x="85" y="158"/>
                    <a:pt x="218" y="1"/>
                    <a:pt x="448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0"/>
            <p:cNvSpPr/>
            <p:nvPr/>
          </p:nvSpPr>
          <p:spPr>
            <a:xfrm rot="3778522">
              <a:off x="3809453" y="3664195"/>
              <a:ext cx="14161" cy="13182"/>
            </a:xfrm>
            <a:custGeom>
              <a:avLst/>
              <a:gdLst/>
              <a:ahLst/>
              <a:cxnLst/>
              <a:rect l="l" t="t" r="r" b="b"/>
              <a:pathLst>
                <a:path w="521" h="485" extrusionOk="0">
                  <a:moveTo>
                    <a:pt x="448" y="170"/>
                  </a:moveTo>
                  <a:cubicBezTo>
                    <a:pt x="339" y="267"/>
                    <a:pt x="521" y="351"/>
                    <a:pt x="400" y="436"/>
                  </a:cubicBezTo>
                  <a:cubicBezTo>
                    <a:pt x="158" y="484"/>
                    <a:pt x="73" y="375"/>
                    <a:pt x="0" y="194"/>
                  </a:cubicBezTo>
                  <a:cubicBezTo>
                    <a:pt x="85" y="170"/>
                    <a:pt x="218" y="0"/>
                    <a:pt x="448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0"/>
            <p:cNvSpPr/>
            <p:nvPr/>
          </p:nvSpPr>
          <p:spPr>
            <a:xfrm rot="3778522">
              <a:off x="3815279" y="3732749"/>
              <a:ext cx="14188" cy="11851"/>
            </a:xfrm>
            <a:custGeom>
              <a:avLst/>
              <a:gdLst/>
              <a:ahLst/>
              <a:cxnLst/>
              <a:rect l="l" t="t" r="r" b="b"/>
              <a:pathLst>
                <a:path w="522" h="436" extrusionOk="0">
                  <a:moveTo>
                    <a:pt x="255" y="49"/>
                  </a:moveTo>
                  <a:cubicBezTo>
                    <a:pt x="521" y="145"/>
                    <a:pt x="436" y="327"/>
                    <a:pt x="315" y="436"/>
                  </a:cubicBezTo>
                  <a:cubicBezTo>
                    <a:pt x="255" y="411"/>
                    <a:pt x="134" y="363"/>
                    <a:pt x="1" y="315"/>
                  </a:cubicBezTo>
                  <a:cubicBezTo>
                    <a:pt x="61" y="182"/>
                    <a:pt x="134" y="0"/>
                    <a:pt x="25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0"/>
            <p:cNvSpPr/>
            <p:nvPr/>
          </p:nvSpPr>
          <p:spPr>
            <a:xfrm rot="3778522">
              <a:off x="3818771" y="3837876"/>
              <a:ext cx="13182" cy="14487"/>
            </a:xfrm>
            <a:custGeom>
              <a:avLst/>
              <a:gdLst/>
              <a:ahLst/>
              <a:cxnLst/>
              <a:rect l="l" t="t" r="r" b="b"/>
              <a:pathLst>
                <a:path w="485" h="533" extrusionOk="0">
                  <a:moveTo>
                    <a:pt x="303" y="0"/>
                  </a:moveTo>
                  <a:cubicBezTo>
                    <a:pt x="472" y="133"/>
                    <a:pt x="484" y="291"/>
                    <a:pt x="412" y="484"/>
                  </a:cubicBezTo>
                  <a:cubicBezTo>
                    <a:pt x="315" y="532"/>
                    <a:pt x="133" y="448"/>
                    <a:pt x="0" y="387"/>
                  </a:cubicBezTo>
                  <a:cubicBezTo>
                    <a:pt x="49" y="121"/>
                    <a:pt x="230" y="19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0"/>
            <p:cNvSpPr/>
            <p:nvPr/>
          </p:nvSpPr>
          <p:spPr>
            <a:xfrm rot="3778522">
              <a:off x="3821549" y="3854606"/>
              <a:ext cx="13182" cy="12856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485" y="98"/>
                  </a:moveTo>
                  <a:cubicBezTo>
                    <a:pt x="449" y="219"/>
                    <a:pt x="388" y="352"/>
                    <a:pt x="340" y="473"/>
                  </a:cubicBezTo>
                  <a:cubicBezTo>
                    <a:pt x="279" y="448"/>
                    <a:pt x="219" y="424"/>
                    <a:pt x="158" y="400"/>
                  </a:cubicBezTo>
                  <a:cubicBezTo>
                    <a:pt x="1" y="206"/>
                    <a:pt x="231" y="1"/>
                    <a:pt x="485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0"/>
            <p:cNvSpPr/>
            <p:nvPr/>
          </p:nvSpPr>
          <p:spPr>
            <a:xfrm rot="3778522">
              <a:off x="3809150" y="3788032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279" y="0"/>
                  </a:moveTo>
                  <a:cubicBezTo>
                    <a:pt x="497" y="169"/>
                    <a:pt x="400" y="423"/>
                    <a:pt x="291" y="520"/>
                  </a:cubicBezTo>
                  <a:cubicBezTo>
                    <a:pt x="255" y="423"/>
                    <a:pt x="122" y="375"/>
                    <a:pt x="1" y="339"/>
                  </a:cubicBezTo>
                  <a:cubicBezTo>
                    <a:pt x="37" y="278"/>
                    <a:pt x="74" y="157"/>
                    <a:pt x="122" y="12"/>
                  </a:cubicBezTo>
                  <a:cubicBezTo>
                    <a:pt x="182" y="48"/>
                    <a:pt x="243" y="61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0"/>
            <p:cNvSpPr/>
            <p:nvPr/>
          </p:nvSpPr>
          <p:spPr>
            <a:xfrm rot="3778522">
              <a:off x="3812612" y="3826572"/>
              <a:ext cx="13835" cy="13509"/>
            </a:xfrm>
            <a:custGeom>
              <a:avLst/>
              <a:gdLst/>
              <a:ahLst/>
              <a:cxnLst/>
              <a:rect l="l" t="t" r="r" b="b"/>
              <a:pathLst>
                <a:path w="509" h="497" extrusionOk="0">
                  <a:moveTo>
                    <a:pt x="37" y="49"/>
                  </a:moveTo>
                  <a:cubicBezTo>
                    <a:pt x="279" y="0"/>
                    <a:pt x="254" y="61"/>
                    <a:pt x="508" y="158"/>
                  </a:cubicBezTo>
                  <a:cubicBezTo>
                    <a:pt x="375" y="315"/>
                    <a:pt x="303" y="496"/>
                    <a:pt x="13" y="315"/>
                  </a:cubicBezTo>
                  <a:cubicBezTo>
                    <a:pt x="61" y="194"/>
                    <a:pt x="0" y="182"/>
                    <a:pt x="37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0"/>
            <p:cNvSpPr/>
            <p:nvPr/>
          </p:nvSpPr>
          <p:spPr>
            <a:xfrm rot="3778522">
              <a:off x="3749900" y="3119499"/>
              <a:ext cx="10546" cy="10220"/>
            </a:xfrm>
            <a:custGeom>
              <a:avLst/>
              <a:gdLst/>
              <a:ahLst/>
              <a:cxnLst/>
              <a:rect l="l" t="t" r="r" b="b"/>
              <a:pathLst>
                <a:path w="388" h="376" extrusionOk="0">
                  <a:moveTo>
                    <a:pt x="388" y="158"/>
                  </a:moveTo>
                  <a:cubicBezTo>
                    <a:pt x="351" y="279"/>
                    <a:pt x="267" y="255"/>
                    <a:pt x="230" y="376"/>
                  </a:cubicBezTo>
                  <a:cubicBezTo>
                    <a:pt x="13" y="364"/>
                    <a:pt x="0" y="219"/>
                    <a:pt x="73" y="37"/>
                  </a:cubicBezTo>
                  <a:cubicBezTo>
                    <a:pt x="194" y="73"/>
                    <a:pt x="375" y="1"/>
                    <a:pt x="388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0"/>
            <p:cNvSpPr/>
            <p:nvPr/>
          </p:nvSpPr>
          <p:spPr>
            <a:xfrm rot="3778522">
              <a:off x="3814900" y="3874924"/>
              <a:ext cx="13509" cy="22043"/>
            </a:xfrm>
            <a:custGeom>
              <a:avLst/>
              <a:gdLst/>
              <a:ahLst/>
              <a:cxnLst/>
              <a:rect l="l" t="t" r="r" b="b"/>
              <a:pathLst>
                <a:path w="497" h="811" extrusionOk="0">
                  <a:moveTo>
                    <a:pt x="497" y="436"/>
                  </a:moveTo>
                  <a:cubicBezTo>
                    <a:pt x="400" y="484"/>
                    <a:pt x="388" y="545"/>
                    <a:pt x="448" y="557"/>
                  </a:cubicBezTo>
                  <a:cubicBezTo>
                    <a:pt x="194" y="811"/>
                    <a:pt x="73" y="400"/>
                    <a:pt x="1" y="218"/>
                  </a:cubicBezTo>
                  <a:cubicBezTo>
                    <a:pt x="146" y="1"/>
                    <a:pt x="363" y="376"/>
                    <a:pt x="497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0"/>
            <p:cNvSpPr/>
            <p:nvPr/>
          </p:nvSpPr>
          <p:spPr>
            <a:xfrm rot="3778522">
              <a:off x="3787357" y="3624926"/>
              <a:ext cx="14813" cy="16471"/>
            </a:xfrm>
            <a:custGeom>
              <a:avLst/>
              <a:gdLst/>
              <a:ahLst/>
              <a:cxnLst/>
              <a:rect l="l" t="t" r="r" b="b"/>
              <a:pathLst>
                <a:path w="545" h="606" extrusionOk="0">
                  <a:moveTo>
                    <a:pt x="291" y="1"/>
                  </a:moveTo>
                  <a:cubicBezTo>
                    <a:pt x="315" y="97"/>
                    <a:pt x="460" y="146"/>
                    <a:pt x="545" y="267"/>
                  </a:cubicBezTo>
                  <a:cubicBezTo>
                    <a:pt x="412" y="424"/>
                    <a:pt x="339" y="605"/>
                    <a:pt x="109" y="448"/>
                  </a:cubicBezTo>
                  <a:cubicBezTo>
                    <a:pt x="0" y="339"/>
                    <a:pt x="109" y="85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0"/>
            <p:cNvSpPr/>
            <p:nvPr/>
          </p:nvSpPr>
          <p:spPr>
            <a:xfrm rot="3778522">
              <a:off x="3795415" y="3680990"/>
              <a:ext cx="12204" cy="11878"/>
            </a:xfrm>
            <a:custGeom>
              <a:avLst/>
              <a:gdLst/>
              <a:ahLst/>
              <a:cxnLst/>
              <a:rect l="l" t="t" r="r" b="b"/>
              <a:pathLst>
                <a:path w="449" h="437" extrusionOk="0">
                  <a:moveTo>
                    <a:pt x="376" y="61"/>
                  </a:moveTo>
                  <a:cubicBezTo>
                    <a:pt x="327" y="182"/>
                    <a:pt x="448" y="243"/>
                    <a:pt x="327" y="327"/>
                  </a:cubicBezTo>
                  <a:cubicBezTo>
                    <a:pt x="303" y="388"/>
                    <a:pt x="243" y="364"/>
                    <a:pt x="231" y="436"/>
                  </a:cubicBezTo>
                  <a:cubicBezTo>
                    <a:pt x="49" y="364"/>
                    <a:pt x="1" y="267"/>
                    <a:pt x="73" y="85"/>
                  </a:cubicBezTo>
                  <a:cubicBezTo>
                    <a:pt x="194" y="134"/>
                    <a:pt x="243" y="1"/>
                    <a:pt x="37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0"/>
            <p:cNvSpPr/>
            <p:nvPr/>
          </p:nvSpPr>
          <p:spPr>
            <a:xfrm rot="3778522">
              <a:off x="3796108" y="3702210"/>
              <a:ext cx="13509" cy="1383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497" y="181"/>
                  </a:moveTo>
                  <a:cubicBezTo>
                    <a:pt x="436" y="508"/>
                    <a:pt x="206" y="363"/>
                    <a:pt x="1" y="339"/>
                  </a:cubicBezTo>
                  <a:cubicBezTo>
                    <a:pt x="25" y="278"/>
                    <a:pt x="73" y="157"/>
                    <a:pt x="13" y="133"/>
                  </a:cubicBezTo>
                  <a:cubicBezTo>
                    <a:pt x="122" y="24"/>
                    <a:pt x="424" y="0"/>
                    <a:pt x="497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0"/>
            <p:cNvSpPr/>
            <p:nvPr/>
          </p:nvSpPr>
          <p:spPr>
            <a:xfrm rot="3778522">
              <a:off x="3794352" y="3727585"/>
              <a:ext cx="14813" cy="15167"/>
            </a:xfrm>
            <a:custGeom>
              <a:avLst/>
              <a:gdLst/>
              <a:ahLst/>
              <a:cxnLst/>
              <a:rect l="l" t="t" r="r" b="b"/>
              <a:pathLst>
                <a:path w="545" h="558" extrusionOk="0">
                  <a:moveTo>
                    <a:pt x="387" y="1"/>
                  </a:moveTo>
                  <a:cubicBezTo>
                    <a:pt x="545" y="134"/>
                    <a:pt x="387" y="363"/>
                    <a:pt x="303" y="557"/>
                  </a:cubicBezTo>
                  <a:cubicBezTo>
                    <a:pt x="242" y="533"/>
                    <a:pt x="109" y="484"/>
                    <a:pt x="49" y="460"/>
                  </a:cubicBezTo>
                  <a:cubicBezTo>
                    <a:pt x="0" y="218"/>
                    <a:pt x="266" y="109"/>
                    <a:pt x="206" y="73"/>
                  </a:cubicBezTo>
                  <a:cubicBezTo>
                    <a:pt x="230" y="13"/>
                    <a:pt x="339" y="134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0"/>
            <p:cNvSpPr/>
            <p:nvPr/>
          </p:nvSpPr>
          <p:spPr>
            <a:xfrm rot="3778522">
              <a:off x="3784075" y="3604763"/>
              <a:ext cx="12204" cy="13509"/>
            </a:xfrm>
            <a:custGeom>
              <a:avLst/>
              <a:gdLst/>
              <a:ahLst/>
              <a:cxnLst/>
              <a:rect l="l" t="t" r="r" b="b"/>
              <a:pathLst>
                <a:path w="449" h="497" extrusionOk="0">
                  <a:moveTo>
                    <a:pt x="206" y="0"/>
                  </a:moveTo>
                  <a:cubicBezTo>
                    <a:pt x="388" y="73"/>
                    <a:pt x="436" y="158"/>
                    <a:pt x="448" y="315"/>
                  </a:cubicBezTo>
                  <a:cubicBezTo>
                    <a:pt x="376" y="496"/>
                    <a:pt x="255" y="448"/>
                    <a:pt x="49" y="436"/>
                  </a:cubicBezTo>
                  <a:cubicBezTo>
                    <a:pt x="1" y="339"/>
                    <a:pt x="122" y="2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0"/>
            <p:cNvSpPr/>
            <p:nvPr/>
          </p:nvSpPr>
          <p:spPr>
            <a:xfrm rot="3778522">
              <a:off x="3732062" y="3127765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182" y="0"/>
                  </a:moveTo>
                  <a:cubicBezTo>
                    <a:pt x="243" y="24"/>
                    <a:pt x="303" y="49"/>
                    <a:pt x="376" y="73"/>
                  </a:cubicBezTo>
                  <a:cubicBezTo>
                    <a:pt x="460" y="254"/>
                    <a:pt x="279" y="327"/>
                    <a:pt x="194" y="508"/>
                  </a:cubicBezTo>
                  <a:cubicBezTo>
                    <a:pt x="1" y="436"/>
                    <a:pt x="1" y="73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0"/>
            <p:cNvSpPr/>
            <p:nvPr/>
          </p:nvSpPr>
          <p:spPr>
            <a:xfrm rot="3778522">
              <a:off x="3784223" y="3712257"/>
              <a:ext cx="14813" cy="11851"/>
            </a:xfrm>
            <a:custGeom>
              <a:avLst/>
              <a:gdLst/>
              <a:ahLst/>
              <a:cxnLst/>
              <a:rect l="l" t="t" r="r" b="b"/>
              <a:pathLst>
                <a:path w="545" h="436" extrusionOk="0">
                  <a:moveTo>
                    <a:pt x="266" y="0"/>
                  </a:moveTo>
                  <a:cubicBezTo>
                    <a:pt x="363" y="109"/>
                    <a:pt x="545" y="182"/>
                    <a:pt x="387" y="412"/>
                  </a:cubicBezTo>
                  <a:cubicBezTo>
                    <a:pt x="291" y="436"/>
                    <a:pt x="49" y="351"/>
                    <a:pt x="0" y="254"/>
                  </a:cubicBezTo>
                  <a:cubicBezTo>
                    <a:pt x="25" y="49"/>
                    <a:pt x="218" y="121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0"/>
            <p:cNvSpPr/>
            <p:nvPr/>
          </p:nvSpPr>
          <p:spPr>
            <a:xfrm rot="3778522">
              <a:off x="3793373" y="3830766"/>
              <a:ext cx="13835" cy="12177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509" y="169"/>
                  </a:moveTo>
                  <a:cubicBezTo>
                    <a:pt x="424" y="351"/>
                    <a:pt x="303" y="448"/>
                    <a:pt x="1" y="327"/>
                  </a:cubicBezTo>
                  <a:cubicBezTo>
                    <a:pt x="49" y="206"/>
                    <a:pt x="85" y="133"/>
                    <a:pt x="25" y="121"/>
                  </a:cubicBezTo>
                  <a:cubicBezTo>
                    <a:pt x="182" y="36"/>
                    <a:pt x="424" y="0"/>
                    <a:pt x="50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0"/>
            <p:cNvSpPr/>
            <p:nvPr/>
          </p:nvSpPr>
          <p:spPr>
            <a:xfrm rot="3778522">
              <a:off x="3793509" y="3862840"/>
              <a:ext cx="12204" cy="14813"/>
            </a:xfrm>
            <a:custGeom>
              <a:avLst/>
              <a:gdLst/>
              <a:ahLst/>
              <a:cxnLst/>
              <a:rect l="l" t="t" r="r" b="b"/>
              <a:pathLst>
                <a:path w="449" h="545" extrusionOk="0">
                  <a:moveTo>
                    <a:pt x="267" y="0"/>
                  </a:moveTo>
                  <a:cubicBezTo>
                    <a:pt x="376" y="97"/>
                    <a:pt x="436" y="133"/>
                    <a:pt x="448" y="278"/>
                  </a:cubicBezTo>
                  <a:cubicBezTo>
                    <a:pt x="339" y="545"/>
                    <a:pt x="194" y="399"/>
                    <a:pt x="1" y="315"/>
                  </a:cubicBezTo>
                  <a:cubicBezTo>
                    <a:pt x="13" y="97"/>
                    <a:pt x="218" y="10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0"/>
            <p:cNvSpPr/>
            <p:nvPr/>
          </p:nvSpPr>
          <p:spPr>
            <a:xfrm rot="3778522">
              <a:off x="3775514" y="3686214"/>
              <a:ext cx="14161" cy="14813"/>
            </a:xfrm>
            <a:custGeom>
              <a:avLst/>
              <a:gdLst/>
              <a:ahLst/>
              <a:cxnLst/>
              <a:rect l="l" t="t" r="r" b="b"/>
              <a:pathLst>
                <a:path w="521" h="545" extrusionOk="0">
                  <a:moveTo>
                    <a:pt x="255" y="0"/>
                  </a:moveTo>
                  <a:cubicBezTo>
                    <a:pt x="460" y="12"/>
                    <a:pt x="327" y="182"/>
                    <a:pt x="509" y="254"/>
                  </a:cubicBezTo>
                  <a:cubicBezTo>
                    <a:pt x="521" y="411"/>
                    <a:pt x="400" y="363"/>
                    <a:pt x="327" y="544"/>
                  </a:cubicBezTo>
                  <a:cubicBezTo>
                    <a:pt x="364" y="484"/>
                    <a:pt x="255" y="363"/>
                    <a:pt x="146" y="472"/>
                  </a:cubicBezTo>
                  <a:cubicBezTo>
                    <a:pt x="1" y="278"/>
                    <a:pt x="134" y="109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0"/>
            <p:cNvSpPr/>
            <p:nvPr/>
          </p:nvSpPr>
          <p:spPr>
            <a:xfrm rot="3778522">
              <a:off x="3791813" y="3874016"/>
              <a:ext cx="12856" cy="17477"/>
            </a:xfrm>
            <a:custGeom>
              <a:avLst/>
              <a:gdLst/>
              <a:ahLst/>
              <a:cxnLst/>
              <a:rect l="l" t="t" r="r" b="b"/>
              <a:pathLst>
                <a:path w="473" h="643" extrusionOk="0">
                  <a:moveTo>
                    <a:pt x="243" y="1"/>
                  </a:moveTo>
                  <a:cubicBezTo>
                    <a:pt x="364" y="49"/>
                    <a:pt x="351" y="122"/>
                    <a:pt x="472" y="170"/>
                  </a:cubicBezTo>
                  <a:cubicBezTo>
                    <a:pt x="364" y="279"/>
                    <a:pt x="364" y="642"/>
                    <a:pt x="1" y="424"/>
                  </a:cubicBezTo>
                  <a:cubicBezTo>
                    <a:pt x="110" y="170"/>
                    <a:pt x="194" y="122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0"/>
            <p:cNvSpPr/>
            <p:nvPr/>
          </p:nvSpPr>
          <p:spPr>
            <a:xfrm rot="3778522">
              <a:off x="3733998" y="3252877"/>
              <a:ext cx="14487" cy="13835"/>
            </a:xfrm>
            <a:custGeom>
              <a:avLst/>
              <a:gdLst/>
              <a:ahLst/>
              <a:cxnLst/>
              <a:rect l="l" t="t" r="r" b="b"/>
              <a:pathLst>
                <a:path w="533" h="509" extrusionOk="0">
                  <a:moveTo>
                    <a:pt x="303" y="0"/>
                  </a:moveTo>
                  <a:cubicBezTo>
                    <a:pt x="533" y="169"/>
                    <a:pt x="436" y="194"/>
                    <a:pt x="315" y="508"/>
                  </a:cubicBezTo>
                  <a:cubicBezTo>
                    <a:pt x="255" y="484"/>
                    <a:pt x="134" y="436"/>
                    <a:pt x="0" y="387"/>
                  </a:cubicBezTo>
                  <a:cubicBezTo>
                    <a:pt x="97" y="133"/>
                    <a:pt x="218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0"/>
            <p:cNvSpPr/>
            <p:nvPr/>
          </p:nvSpPr>
          <p:spPr>
            <a:xfrm rot="3778522">
              <a:off x="3768489" y="3616885"/>
              <a:ext cx="14161" cy="11552"/>
            </a:xfrm>
            <a:custGeom>
              <a:avLst/>
              <a:gdLst/>
              <a:ahLst/>
              <a:cxnLst/>
              <a:rect l="l" t="t" r="r" b="b"/>
              <a:pathLst>
                <a:path w="521" h="425" extrusionOk="0">
                  <a:moveTo>
                    <a:pt x="278" y="1"/>
                  </a:moveTo>
                  <a:cubicBezTo>
                    <a:pt x="387" y="110"/>
                    <a:pt x="412" y="207"/>
                    <a:pt x="520" y="328"/>
                  </a:cubicBezTo>
                  <a:cubicBezTo>
                    <a:pt x="412" y="424"/>
                    <a:pt x="266" y="424"/>
                    <a:pt x="0" y="340"/>
                  </a:cubicBezTo>
                  <a:cubicBezTo>
                    <a:pt x="85" y="146"/>
                    <a:pt x="230" y="122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0"/>
            <p:cNvSpPr/>
            <p:nvPr/>
          </p:nvSpPr>
          <p:spPr>
            <a:xfrm rot="3778522">
              <a:off x="3786861" y="3846276"/>
              <a:ext cx="12856" cy="11552"/>
            </a:xfrm>
            <a:custGeom>
              <a:avLst/>
              <a:gdLst/>
              <a:ahLst/>
              <a:cxnLst/>
              <a:rect l="l" t="t" r="r" b="b"/>
              <a:pathLst>
                <a:path w="473" h="425" extrusionOk="0">
                  <a:moveTo>
                    <a:pt x="376" y="74"/>
                  </a:moveTo>
                  <a:cubicBezTo>
                    <a:pt x="436" y="110"/>
                    <a:pt x="364" y="291"/>
                    <a:pt x="473" y="412"/>
                  </a:cubicBezTo>
                  <a:cubicBezTo>
                    <a:pt x="315" y="424"/>
                    <a:pt x="110" y="412"/>
                    <a:pt x="1" y="291"/>
                  </a:cubicBezTo>
                  <a:cubicBezTo>
                    <a:pt x="110" y="37"/>
                    <a:pt x="195" y="1"/>
                    <a:pt x="376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0"/>
            <p:cNvSpPr/>
            <p:nvPr/>
          </p:nvSpPr>
          <p:spPr>
            <a:xfrm rot="3778522">
              <a:off x="3762359" y="3631444"/>
              <a:ext cx="15466" cy="13835"/>
            </a:xfrm>
            <a:custGeom>
              <a:avLst/>
              <a:gdLst/>
              <a:ahLst/>
              <a:cxnLst/>
              <a:rect l="l" t="t" r="r" b="b"/>
              <a:pathLst>
                <a:path w="569" h="509" extrusionOk="0">
                  <a:moveTo>
                    <a:pt x="315" y="0"/>
                  </a:moveTo>
                  <a:cubicBezTo>
                    <a:pt x="533" y="12"/>
                    <a:pt x="388" y="182"/>
                    <a:pt x="569" y="254"/>
                  </a:cubicBezTo>
                  <a:cubicBezTo>
                    <a:pt x="388" y="327"/>
                    <a:pt x="315" y="508"/>
                    <a:pt x="85" y="363"/>
                  </a:cubicBezTo>
                  <a:cubicBezTo>
                    <a:pt x="0" y="242"/>
                    <a:pt x="194" y="85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0"/>
            <p:cNvSpPr/>
            <p:nvPr/>
          </p:nvSpPr>
          <p:spPr>
            <a:xfrm rot="3778522">
              <a:off x="3715694" y="3129202"/>
              <a:ext cx="12204" cy="11225"/>
            </a:xfrm>
            <a:custGeom>
              <a:avLst/>
              <a:gdLst/>
              <a:ahLst/>
              <a:cxnLst/>
              <a:rect l="l" t="t" r="r" b="b"/>
              <a:pathLst>
                <a:path w="449" h="413" extrusionOk="0">
                  <a:moveTo>
                    <a:pt x="279" y="1"/>
                  </a:moveTo>
                  <a:cubicBezTo>
                    <a:pt x="339" y="25"/>
                    <a:pt x="388" y="122"/>
                    <a:pt x="448" y="134"/>
                  </a:cubicBezTo>
                  <a:cubicBezTo>
                    <a:pt x="424" y="194"/>
                    <a:pt x="400" y="255"/>
                    <a:pt x="375" y="315"/>
                  </a:cubicBezTo>
                  <a:cubicBezTo>
                    <a:pt x="267" y="412"/>
                    <a:pt x="73" y="340"/>
                    <a:pt x="0" y="158"/>
                  </a:cubicBezTo>
                  <a:cubicBezTo>
                    <a:pt x="97" y="73"/>
                    <a:pt x="194" y="37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0"/>
            <p:cNvSpPr/>
            <p:nvPr/>
          </p:nvSpPr>
          <p:spPr>
            <a:xfrm rot="3778522">
              <a:off x="3710607" y="3110442"/>
              <a:ext cx="15167" cy="12177"/>
            </a:xfrm>
            <a:custGeom>
              <a:avLst/>
              <a:gdLst/>
              <a:ahLst/>
              <a:cxnLst/>
              <a:rect l="l" t="t" r="r" b="b"/>
              <a:pathLst>
                <a:path w="558" h="448" extrusionOk="0">
                  <a:moveTo>
                    <a:pt x="327" y="24"/>
                  </a:moveTo>
                  <a:cubicBezTo>
                    <a:pt x="485" y="0"/>
                    <a:pt x="436" y="145"/>
                    <a:pt x="557" y="182"/>
                  </a:cubicBezTo>
                  <a:cubicBezTo>
                    <a:pt x="485" y="363"/>
                    <a:pt x="315" y="230"/>
                    <a:pt x="303" y="448"/>
                  </a:cubicBezTo>
                  <a:cubicBezTo>
                    <a:pt x="1" y="327"/>
                    <a:pt x="122" y="0"/>
                    <a:pt x="32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0"/>
            <p:cNvSpPr/>
            <p:nvPr/>
          </p:nvSpPr>
          <p:spPr>
            <a:xfrm rot="3778522">
              <a:off x="3714178" y="3152811"/>
              <a:ext cx="12530" cy="11524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230" y="0"/>
                  </a:moveTo>
                  <a:cubicBezTo>
                    <a:pt x="291" y="25"/>
                    <a:pt x="339" y="109"/>
                    <a:pt x="460" y="170"/>
                  </a:cubicBezTo>
                  <a:cubicBezTo>
                    <a:pt x="351" y="424"/>
                    <a:pt x="73" y="375"/>
                    <a:pt x="0" y="194"/>
                  </a:cubicBezTo>
                  <a:cubicBezTo>
                    <a:pt x="61" y="73"/>
                    <a:pt x="134" y="25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0"/>
            <p:cNvSpPr/>
            <p:nvPr/>
          </p:nvSpPr>
          <p:spPr>
            <a:xfrm rot="3778522">
              <a:off x="3708577" y="3097800"/>
              <a:ext cx="14161" cy="13835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521" y="206"/>
                  </a:moveTo>
                  <a:cubicBezTo>
                    <a:pt x="436" y="387"/>
                    <a:pt x="230" y="387"/>
                    <a:pt x="182" y="508"/>
                  </a:cubicBezTo>
                  <a:cubicBezTo>
                    <a:pt x="0" y="436"/>
                    <a:pt x="158" y="206"/>
                    <a:pt x="61" y="85"/>
                  </a:cubicBezTo>
                  <a:cubicBezTo>
                    <a:pt x="158" y="0"/>
                    <a:pt x="315" y="133"/>
                    <a:pt x="52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0"/>
            <p:cNvSpPr/>
            <p:nvPr/>
          </p:nvSpPr>
          <p:spPr>
            <a:xfrm rot="3778522">
              <a:off x="3760873" y="3699783"/>
              <a:ext cx="14840" cy="11878"/>
            </a:xfrm>
            <a:custGeom>
              <a:avLst/>
              <a:gdLst/>
              <a:ahLst/>
              <a:cxnLst/>
              <a:rect l="l" t="t" r="r" b="b"/>
              <a:pathLst>
                <a:path w="546" h="437" extrusionOk="0">
                  <a:moveTo>
                    <a:pt x="533" y="37"/>
                  </a:moveTo>
                  <a:cubicBezTo>
                    <a:pt x="545" y="182"/>
                    <a:pt x="485" y="303"/>
                    <a:pt x="436" y="436"/>
                  </a:cubicBezTo>
                  <a:cubicBezTo>
                    <a:pt x="340" y="340"/>
                    <a:pt x="231" y="424"/>
                    <a:pt x="1" y="255"/>
                  </a:cubicBezTo>
                  <a:cubicBezTo>
                    <a:pt x="110" y="1"/>
                    <a:pt x="255" y="1"/>
                    <a:pt x="533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0"/>
            <p:cNvSpPr/>
            <p:nvPr/>
          </p:nvSpPr>
          <p:spPr>
            <a:xfrm rot="3778522">
              <a:off x="3702137" y="3215060"/>
              <a:ext cx="14813" cy="12204"/>
            </a:xfrm>
            <a:custGeom>
              <a:avLst/>
              <a:gdLst/>
              <a:ahLst/>
              <a:cxnLst/>
              <a:rect l="l" t="t" r="r" b="b"/>
              <a:pathLst>
                <a:path w="545" h="449" extrusionOk="0">
                  <a:moveTo>
                    <a:pt x="448" y="73"/>
                  </a:moveTo>
                  <a:cubicBezTo>
                    <a:pt x="544" y="182"/>
                    <a:pt x="448" y="436"/>
                    <a:pt x="290" y="448"/>
                  </a:cubicBezTo>
                  <a:cubicBezTo>
                    <a:pt x="169" y="412"/>
                    <a:pt x="97" y="375"/>
                    <a:pt x="0" y="267"/>
                  </a:cubicBezTo>
                  <a:cubicBezTo>
                    <a:pt x="145" y="109"/>
                    <a:pt x="242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0"/>
            <p:cNvSpPr/>
            <p:nvPr/>
          </p:nvSpPr>
          <p:spPr>
            <a:xfrm rot="3778522">
              <a:off x="3687725" y="3119096"/>
              <a:ext cx="12204" cy="23049"/>
            </a:xfrm>
            <a:custGeom>
              <a:avLst/>
              <a:gdLst/>
              <a:ahLst/>
              <a:cxnLst/>
              <a:rect l="l" t="t" r="r" b="b"/>
              <a:pathLst>
                <a:path w="449" h="848" extrusionOk="0">
                  <a:moveTo>
                    <a:pt x="267" y="1"/>
                  </a:moveTo>
                  <a:cubicBezTo>
                    <a:pt x="327" y="37"/>
                    <a:pt x="376" y="122"/>
                    <a:pt x="436" y="134"/>
                  </a:cubicBezTo>
                  <a:cubicBezTo>
                    <a:pt x="400" y="412"/>
                    <a:pt x="448" y="654"/>
                    <a:pt x="218" y="848"/>
                  </a:cubicBezTo>
                  <a:cubicBezTo>
                    <a:pt x="1" y="703"/>
                    <a:pt x="134" y="170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0"/>
            <p:cNvSpPr/>
            <p:nvPr/>
          </p:nvSpPr>
          <p:spPr>
            <a:xfrm rot="3778522">
              <a:off x="3694101" y="3146101"/>
              <a:ext cx="13155" cy="11878"/>
            </a:xfrm>
            <a:custGeom>
              <a:avLst/>
              <a:gdLst/>
              <a:ahLst/>
              <a:cxnLst/>
              <a:rect l="l" t="t" r="r" b="b"/>
              <a:pathLst>
                <a:path w="484" h="437" extrusionOk="0">
                  <a:moveTo>
                    <a:pt x="290" y="1"/>
                  </a:moveTo>
                  <a:cubicBezTo>
                    <a:pt x="472" y="73"/>
                    <a:pt x="484" y="218"/>
                    <a:pt x="411" y="400"/>
                  </a:cubicBezTo>
                  <a:cubicBezTo>
                    <a:pt x="315" y="436"/>
                    <a:pt x="194" y="388"/>
                    <a:pt x="73" y="339"/>
                  </a:cubicBezTo>
                  <a:cubicBezTo>
                    <a:pt x="121" y="218"/>
                    <a:pt x="0" y="158"/>
                    <a:pt x="133" y="13"/>
                  </a:cubicBezTo>
                  <a:cubicBezTo>
                    <a:pt x="194" y="25"/>
                    <a:pt x="254" y="6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0"/>
            <p:cNvSpPr/>
            <p:nvPr/>
          </p:nvSpPr>
          <p:spPr>
            <a:xfrm rot="3778522">
              <a:off x="3690298" y="3208559"/>
              <a:ext cx="12829" cy="13182"/>
            </a:xfrm>
            <a:custGeom>
              <a:avLst/>
              <a:gdLst/>
              <a:ahLst/>
              <a:cxnLst/>
              <a:rect l="l" t="t" r="r" b="b"/>
              <a:pathLst>
                <a:path w="472" h="485" extrusionOk="0">
                  <a:moveTo>
                    <a:pt x="290" y="1"/>
                  </a:moveTo>
                  <a:cubicBezTo>
                    <a:pt x="472" y="73"/>
                    <a:pt x="399" y="255"/>
                    <a:pt x="315" y="448"/>
                  </a:cubicBezTo>
                  <a:cubicBezTo>
                    <a:pt x="230" y="485"/>
                    <a:pt x="48" y="424"/>
                    <a:pt x="0" y="328"/>
                  </a:cubicBezTo>
                  <a:cubicBezTo>
                    <a:pt x="48" y="49"/>
                    <a:pt x="218" y="194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0"/>
            <p:cNvSpPr/>
            <p:nvPr/>
          </p:nvSpPr>
          <p:spPr>
            <a:xfrm rot="3778522">
              <a:off x="3668583" y="3045434"/>
              <a:ext cx="13182" cy="11878"/>
            </a:xfrm>
            <a:custGeom>
              <a:avLst/>
              <a:gdLst/>
              <a:ahLst/>
              <a:cxnLst/>
              <a:rect l="l" t="t" r="r" b="b"/>
              <a:pathLst>
                <a:path w="485" h="437" extrusionOk="0">
                  <a:moveTo>
                    <a:pt x="266" y="1"/>
                  </a:moveTo>
                  <a:cubicBezTo>
                    <a:pt x="327" y="25"/>
                    <a:pt x="363" y="122"/>
                    <a:pt x="484" y="158"/>
                  </a:cubicBezTo>
                  <a:cubicBezTo>
                    <a:pt x="460" y="436"/>
                    <a:pt x="266" y="364"/>
                    <a:pt x="0" y="267"/>
                  </a:cubicBezTo>
                  <a:cubicBezTo>
                    <a:pt x="109" y="1"/>
                    <a:pt x="218" y="122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0"/>
            <p:cNvSpPr/>
            <p:nvPr/>
          </p:nvSpPr>
          <p:spPr>
            <a:xfrm rot="3778522">
              <a:off x="3671063" y="3075302"/>
              <a:ext cx="12503" cy="11198"/>
            </a:xfrm>
            <a:custGeom>
              <a:avLst/>
              <a:gdLst/>
              <a:ahLst/>
              <a:cxnLst/>
              <a:rect l="l" t="t" r="r" b="b"/>
              <a:pathLst>
                <a:path w="460" h="412" extrusionOk="0">
                  <a:moveTo>
                    <a:pt x="460" y="182"/>
                  </a:moveTo>
                  <a:cubicBezTo>
                    <a:pt x="351" y="291"/>
                    <a:pt x="303" y="194"/>
                    <a:pt x="291" y="412"/>
                  </a:cubicBezTo>
                  <a:cubicBezTo>
                    <a:pt x="85" y="327"/>
                    <a:pt x="0" y="230"/>
                    <a:pt x="170" y="0"/>
                  </a:cubicBezTo>
                  <a:cubicBezTo>
                    <a:pt x="375" y="12"/>
                    <a:pt x="375" y="12"/>
                    <a:pt x="460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0"/>
            <p:cNvSpPr/>
            <p:nvPr/>
          </p:nvSpPr>
          <p:spPr>
            <a:xfrm rot="3778522">
              <a:off x="3692278" y="3304124"/>
              <a:ext cx="13182" cy="12177"/>
            </a:xfrm>
            <a:custGeom>
              <a:avLst/>
              <a:gdLst/>
              <a:ahLst/>
              <a:cxnLst/>
              <a:rect l="l" t="t" r="r" b="b"/>
              <a:pathLst>
                <a:path w="485" h="448" extrusionOk="0">
                  <a:moveTo>
                    <a:pt x="0" y="266"/>
                  </a:moveTo>
                  <a:cubicBezTo>
                    <a:pt x="73" y="85"/>
                    <a:pt x="254" y="0"/>
                    <a:pt x="484" y="157"/>
                  </a:cubicBezTo>
                  <a:cubicBezTo>
                    <a:pt x="436" y="448"/>
                    <a:pt x="73" y="448"/>
                    <a:pt x="0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0"/>
            <p:cNvSpPr/>
            <p:nvPr/>
          </p:nvSpPr>
          <p:spPr>
            <a:xfrm rot="3778522">
              <a:off x="3732389" y="3732364"/>
              <a:ext cx="13509" cy="11878"/>
            </a:xfrm>
            <a:custGeom>
              <a:avLst/>
              <a:gdLst/>
              <a:ahLst/>
              <a:cxnLst/>
              <a:rect l="l" t="t" r="r" b="b"/>
              <a:pathLst>
                <a:path w="497" h="437" extrusionOk="0">
                  <a:moveTo>
                    <a:pt x="497" y="231"/>
                  </a:moveTo>
                  <a:cubicBezTo>
                    <a:pt x="485" y="436"/>
                    <a:pt x="279" y="424"/>
                    <a:pt x="158" y="376"/>
                  </a:cubicBezTo>
                  <a:cubicBezTo>
                    <a:pt x="1" y="170"/>
                    <a:pt x="291" y="1"/>
                    <a:pt x="497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0"/>
            <p:cNvSpPr/>
            <p:nvPr/>
          </p:nvSpPr>
          <p:spPr>
            <a:xfrm rot="3778522">
              <a:off x="3676925" y="3144677"/>
              <a:ext cx="9866" cy="15466"/>
            </a:xfrm>
            <a:custGeom>
              <a:avLst/>
              <a:gdLst/>
              <a:ahLst/>
              <a:cxnLst/>
              <a:rect l="l" t="t" r="r" b="b"/>
              <a:pathLst>
                <a:path w="363" h="569" extrusionOk="0">
                  <a:moveTo>
                    <a:pt x="12" y="182"/>
                  </a:moveTo>
                  <a:cubicBezTo>
                    <a:pt x="85" y="0"/>
                    <a:pt x="230" y="194"/>
                    <a:pt x="351" y="242"/>
                  </a:cubicBezTo>
                  <a:cubicBezTo>
                    <a:pt x="363" y="387"/>
                    <a:pt x="290" y="569"/>
                    <a:pt x="24" y="484"/>
                  </a:cubicBezTo>
                  <a:cubicBezTo>
                    <a:pt x="0" y="387"/>
                    <a:pt x="133" y="230"/>
                    <a:pt x="1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0"/>
            <p:cNvSpPr/>
            <p:nvPr/>
          </p:nvSpPr>
          <p:spPr>
            <a:xfrm rot="3778522">
              <a:off x="3659676" y="3080558"/>
              <a:ext cx="10220" cy="13835"/>
            </a:xfrm>
            <a:custGeom>
              <a:avLst/>
              <a:gdLst/>
              <a:ahLst/>
              <a:cxnLst/>
              <a:rect l="l" t="t" r="r" b="b"/>
              <a:pathLst>
                <a:path w="376" h="509" extrusionOk="0">
                  <a:moveTo>
                    <a:pt x="206" y="0"/>
                  </a:moveTo>
                  <a:cubicBezTo>
                    <a:pt x="267" y="24"/>
                    <a:pt x="291" y="182"/>
                    <a:pt x="376" y="133"/>
                  </a:cubicBezTo>
                  <a:cubicBezTo>
                    <a:pt x="327" y="399"/>
                    <a:pt x="231" y="508"/>
                    <a:pt x="1" y="339"/>
                  </a:cubicBezTo>
                  <a:cubicBezTo>
                    <a:pt x="37" y="73"/>
                    <a:pt x="13" y="1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0"/>
            <p:cNvSpPr/>
            <p:nvPr/>
          </p:nvSpPr>
          <p:spPr>
            <a:xfrm rot="3778522">
              <a:off x="3681098" y="3321416"/>
              <a:ext cx="13182" cy="14813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84" y="278"/>
                  </a:moveTo>
                  <a:cubicBezTo>
                    <a:pt x="412" y="460"/>
                    <a:pt x="230" y="545"/>
                    <a:pt x="1" y="387"/>
                  </a:cubicBezTo>
                  <a:cubicBezTo>
                    <a:pt x="97" y="0"/>
                    <a:pt x="351" y="85"/>
                    <a:pt x="484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0"/>
            <p:cNvSpPr/>
            <p:nvPr/>
          </p:nvSpPr>
          <p:spPr>
            <a:xfrm rot="3778522">
              <a:off x="3711578" y="3719708"/>
              <a:ext cx="13481" cy="14161"/>
            </a:xfrm>
            <a:custGeom>
              <a:avLst/>
              <a:gdLst/>
              <a:ahLst/>
              <a:cxnLst/>
              <a:rect l="l" t="t" r="r" b="b"/>
              <a:pathLst>
                <a:path w="496" h="521" extrusionOk="0">
                  <a:moveTo>
                    <a:pt x="315" y="0"/>
                  </a:moveTo>
                  <a:cubicBezTo>
                    <a:pt x="460" y="194"/>
                    <a:pt x="496" y="291"/>
                    <a:pt x="339" y="521"/>
                  </a:cubicBezTo>
                  <a:cubicBezTo>
                    <a:pt x="0" y="436"/>
                    <a:pt x="97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0"/>
            <p:cNvSpPr/>
            <p:nvPr/>
          </p:nvSpPr>
          <p:spPr>
            <a:xfrm rot="3778522">
              <a:off x="3648429" y="3014825"/>
              <a:ext cx="11225" cy="14161"/>
            </a:xfrm>
            <a:custGeom>
              <a:avLst/>
              <a:gdLst/>
              <a:ahLst/>
              <a:cxnLst/>
              <a:rect l="l" t="t" r="r" b="b"/>
              <a:pathLst>
                <a:path w="413" h="521" extrusionOk="0">
                  <a:moveTo>
                    <a:pt x="170" y="0"/>
                  </a:moveTo>
                  <a:cubicBezTo>
                    <a:pt x="267" y="121"/>
                    <a:pt x="303" y="206"/>
                    <a:pt x="412" y="327"/>
                  </a:cubicBezTo>
                  <a:cubicBezTo>
                    <a:pt x="340" y="520"/>
                    <a:pt x="49" y="327"/>
                    <a:pt x="1" y="230"/>
                  </a:cubicBezTo>
                  <a:cubicBezTo>
                    <a:pt x="49" y="109"/>
                    <a:pt x="110" y="145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0"/>
            <p:cNvSpPr/>
            <p:nvPr/>
          </p:nvSpPr>
          <p:spPr>
            <a:xfrm rot="3778522">
              <a:off x="3648296" y="3054992"/>
              <a:ext cx="18754" cy="10220"/>
            </a:xfrm>
            <a:custGeom>
              <a:avLst/>
              <a:gdLst/>
              <a:ahLst/>
              <a:cxnLst/>
              <a:rect l="l" t="t" r="r" b="b"/>
              <a:pathLst>
                <a:path w="690" h="376" extrusionOk="0">
                  <a:moveTo>
                    <a:pt x="690" y="98"/>
                  </a:moveTo>
                  <a:cubicBezTo>
                    <a:pt x="605" y="279"/>
                    <a:pt x="508" y="170"/>
                    <a:pt x="508" y="376"/>
                  </a:cubicBezTo>
                  <a:cubicBezTo>
                    <a:pt x="254" y="279"/>
                    <a:pt x="291" y="364"/>
                    <a:pt x="25" y="327"/>
                  </a:cubicBezTo>
                  <a:cubicBezTo>
                    <a:pt x="133" y="231"/>
                    <a:pt x="0" y="182"/>
                    <a:pt x="85" y="1"/>
                  </a:cubicBezTo>
                  <a:cubicBezTo>
                    <a:pt x="279" y="1"/>
                    <a:pt x="436" y="1"/>
                    <a:pt x="690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0"/>
            <p:cNvSpPr/>
            <p:nvPr/>
          </p:nvSpPr>
          <p:spPr>
            <a:xfrm rot="3778522">
              <a:off x="3646589" y="3094379"/>
              <a:ext cx="30931" cy="14487"/>
            </a:xfrm>
            <a:custGeom>
              <a:avLst/>
              <a:gdLst/>
              <a:ahLst/>
              <a:cxnLst/>
              <a:rect l="l" t="t" r="r" b="b"/>
              <a:pathLst>
                <a:path w="1138" h="533" extrusionOk="0">
                  <a:moveTo>
                    <a:pt x="641" y="533"/>
                  </a:moveTo>
                  <a:cubicBezTo>
                    <a:pt x="0" y="134"/>
                    <a:pt x="1137" y="1"/>
                    <a:pt x="64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0"/>
            <p:cNvSpPr/>
            <p:nvPr/>
          </p:nvSpPr>
          <p:spPr>
            <a:xfrm rot="3778522">
              <a:off x="3645144" y="3039723"/>
              <a:ext cx="10546" cy="10872"/>
            </a:xfrm>
            <a:custGeom>
              <a:avLst/>
              <a:gdLst/>
              <a:ahLst/>
              <a:cxnLst/>
              <a:rect l="l" t="t" r="r" b="b"/>
              <a:pathLst>
                <a:path w="388" h="400" extrusionOk="0">
                  <a:moveTo>
                    <a:pt x="388" y="182"/>
                  </a:moveTo>
                  <a:cubicBezTo>
                    <a:pt x="243" y="194"/>
                    <a:pt x="218" y="400"/>
                    <a:pt x="37" y="327"/>
                  </a:cubicBezTo>
                  <a:cubicBezTo>
                    <a:pt x="13" y="243"/>
                    <a:pt x="1" y="85"/>
                    <a:pt x="97" y="1"/>
                  </a:cubicBezTo>
                  <a:cubicBezTo>
                    <a:pt x="315" y="13"/>
                    <a:pt x="315" y="13"/>
                    <a:pt x="38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0"/>
            <p:cNvSpPr/>
            <p:nvPr/>
          </p:nvSpPr>
          <p:spPr>
            <a:xfrm rot="3778522">
              <a:off x="3648701" y="3111531"/>
              <a:ext cx="11524" cy="14840"/>
            </a:xfrm>
            <a:custGeom>
              <a:avLst/>
              <a:gdLst/>
              <a:ahLst/>
              <a:cxnLst/>
              <a:rect l="l" t="t" r="r" b="b"/>
              <a:pathLst>
                <a:path w="424" h="546" extrusionOk="0">
                  <a:moveTo>
                    <a:pt x="339" y="61"/>
                  </a:moveTo>
                  <a:cubicBezTo>
                    <a:pt x="424" y="243"/>
                    <a:pt x="254" y="461"/>
                    <a:pt x="85" y="545"/>
                  </a:cubicBezTo>
                  <a:cubicBezTo>
                    <a:pt x="73" y="388"/>
                    <a:pt x="0" y="207"/>
                    <a:pt x="73" y="25"/>
                  </a:cubicBezTo>
                  <a:cubicBezTo>
                    <a:pt x="194" y="61"/>
                    <a:pt x="206" y="1"/>
                    <a:pt x="33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0"/>
            <p:cNvSpPr/>
            <p:nvPr/>
          </p:nvSpPr>
          <p:spPr>
            <a:xfrm rot="3778522">
              <a:off x="3558701" y="4067502"/>
              <a:ext cx="229211" cy="192029"/>
            </a:xfrm>
            <a:custGeom>
              <a:avLst/>
              <a:gdLst/>
              <a:ahLst/>
              <a:cxnLst/>
              <a:rect l="l" t="t" r="r" b="b"/>
              <a:pathLst>
                <a:path w="8433" h="7065" extrusionOk="0">
                  <a:moveTo>
                    <a:pt x="8432" y="2964"/>
                  </a:moveTo>
                  <a:cubicBezTo>
                    <a:pt x="8323" y="3230"/>
                    <a:pt x="8081" y="3121"/>
                    <a:pt x="7936" y="3134"/>
                  </a:cubicBezTo>
                  <a:cubicBezTo>
                    <a:pt x="7573" y="3496"/>
                    <a:pt x="7150" y="3847"/>
                    <a:pt x="6690" y="4029"/>
                  </a:cubicBezTo>
                  <a:cubicBezTo>
                    <a:pt x="5723" y="5904"/>
                    <a:pt x="3352" y="7065"/>
                    <a:pt x="1960" y="5988"/>
                  </a:cubicBezTo>
                  <a:cubicBezTo>
                    <a:pt x="3267" y="6218"/>
                    <a:pt x="4622" y="6109"/>
                    <a:pt x="5517" y="5299"/>
                  </a:cubicBezTo>
                  <a:cubicBezTo>
                    <a:pt x="5783" y="4960"/>
                    <a:pt x="5964" y="4525"/>
                    <a:pt x="6243" y="4210"/>
                  </a:cubicBezTo>
                  <a:cubicBezTo>
                    <a:pt x="6775" y="3617"/>
                    <a:pt x="7452" y="3375"/>
                    <a:pt x="7948" y="2843"/>
                  </a:cubicBezTo>
                  <a:cubicBezTo>
                    <a:pt x="7089" y="1331"/>
                    <a:pt x="4549" y="605"/>
                    <a:pt x="2892" y="896"/>
                  </a:cubicBezTo>
                  <a:cubicBezTo>
                    <a:pt x="1960" y="1246"/>
                    <a:pt x="678" y="3000"/>
                    <a:pt x="279" y="4513"/>
                  </a:cubicBezTo>
                  <a:cubicBezTo>
                    <a:pt x="1" y="3944"/>
                    <a:pt x="436" y="3400"/>
                    <a:pt x="751" y="2795"/>
                  </a:cubicBezTo>
                  <a:cubicBezTo>
                    <a:pt x="1247" y="1912"/>
                    <a:pt x="1888" y="1065"/>
                    <a:pt x="2759" y="678"/>
                  </a:cubicBezTo>
                  <a:cubicBezTo>
                    <a:pt x="4658" y="1"/>
                    <a:pt x="7392" y="1380"/>
                    <a:pt x="8432" y="29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0"/>
            <p:cNvSpPr/>
            <p:nvPr/>
          </p:nvSpPr>
          <p:spPr>
            <a:xfrm rot="3778522">
              <a:off x="3666091" y="3324849"/>
              <a:ext cx="13835" cy="11878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508" y="315"/>
                  </a:moveTo>
                  <a:cubicBezTo>
                    <a:pt x="387" y="424"/>
                    <a:pt x="254" y="436"/>
                    <a:pt x="0" y="339"/>
                  </a:cubicBezTo>
                  <a:cubicBezTo>
                    <a:pt x="24" y="279"/>
                    <a:pt x="73" y="158"/>
                    <a:pt x="109" y="73"/>
                  </a:cubicBezTo>
                  <a:cubicBezTo>
                    <a:pt x="266" y="1"/>
                    <a:pt x="436" y="134"/>
                    <a:pt x="50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0"/>
            <p:cNvSpPr/>
            <p:nvPr/>
          </p:nvSpPr>
          <p:spPr>
            <a:xfrm rot="3778522">
              <a:off x="3695806" y="3681587"/>
              <a:ext cx="12503" cy="15819"/>
            </a:xfrm>
            <a:custGeom>
              <a:avLst/>
              <a:gdLst/>
              <a:ahLst/>
              <a:cxnLst/>
              <a:rect l="l" t="t" r="r" b="b"/>
              <a:pathLst>
                <a:path w="460" h="582" extrusionOk="0">
                  <a:moveTo>
                    <a:pt x="36" y="509"/>
                  </a:moveTo>
                  <a:cubicBezTo>
                    <a:pt x="0" y="255"/>
                    <a:pt x="36" y="146"/>
                    <a:pt x="242" y="1"/>
                  </a:cubicBezTo>
                  <a:cubicBezTo>
                    <a:pt x="303" y="37"/>
                    <a:pt x="339" y="121"/>
                    <a:pt x="460" y="170"/>
                  </a:cubicBezTo>
                  <a:cubicBezTo>
                    <a:pt x="375" y="412"/>
                    <a:pt x="218" y="581"/>
                    <a:pt x="36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0"/>
            <p:cNvSpPr/>
            <p:nvPr/>
          </p:nvSpPr>
          <p:spPr>
            <a:xfrm rot="3778522">
              <a:off x="3666383" y="3353357"/>
              <a:ext cx="12530" cy="13509"/>
            </a:xfrm>
            <a:custGeom>
              <a:avLst/>
              <a:gdLst/>
              <a:ahLst/>
              <a:cxnLst/>
              <a:rect l="l" t="t" r="r" b="b"/>
              <a:pathLst>
                <a:path w="461" h="497" extrusionOk="0">
                  <a:moveTo>
                    <a:pt x="122" y="1"/>
                  </a:moveTo>
                  <a:cubicBezTo>
                    <a:pt x="376" y="109"/>
                    <a:pt x="461" y="267"/>
                    <a:pt x="291" y="497"/>
                  </a:cubicBezTo>
                  <a:cubicBezTo>
                    <a:pt x="1" y="472"/>
                    <a:pt x="13" y="255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0"/>
            <p:cNvSpPr/>
            <p:nvPr/>
          </p:nvSpPr>
          <p:spPr>
            <a:xfrm rot="3778522">
              <a:off x="3692525" y="3721070"/>
              <a:ext cx="14840" cy="16145"/>
            </a:xfrm>
            <a:custGeom>
              <a:avLst/>
              <a:gdLst/>
              <a:ahLst/>
              <a:cxnLst/>
              <a:rect l="l" t="t" r="r" b="b"/>
              <a:pathLst>
                <a:path w="546" h="594" extrusionOk="0">
                  <a:moveTo>
                    <a:pt x="122" y="0"/>
                  </a:moveTo>
                  <a:cubicBezTo>
                    <a:pt x="545" y="37"/>
                    <a:pt x="315" y="593"/>
                    <a:pt x="1" y="327"/>
                  </a:cubicBezTo>
                  <a:cubicBezTo>
                    <a:pt x="49" y="206"/>
                    <a:pt x="86" y="61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0"/>
            <p:cNvSpPr/>
            <p:nvPr/>
          </p:nvSpPr>
          <p:spPr>
            <a:xfrm rot="3778522">
              <a:off x="3626719" y="3008147"/>
              <a:ext cx="12503" cy="12856"/>
            </a:xfrm>
            <a:custGeom>
              <a:avLst/>
              <a:gdLst/>
              <a:ahLst/>
              <a:cxnLst/>
              <a:rect l="l" t="t" r="r" b="b"/>
              <a:pathLst>
                <a:path w="460" h="473" extrusionOk="0">
                  <a:moveTo>
                    <a:pt x="254" y="1"/>
                  </a:moveTo>
                  <a:cubicBezTo>
                    <a:pt x="460" y="13"/>
                    <a:pt x="327" y="182"/>
                    <a:pt x="448" y="231"/>
                  </a:cubicBezTo>
                  <a:cubicBezTo>
                    <a:pt x="411" y="352"/>
                    <a:pt x="254" y="364"/>
                    <a:pt x="133" y="473"/>
                  </a:cubicBezTo>
                  <a:cubicBezTo>
                    <a:pt x="0" y="279"/>
                    <a:pt x="73" y="73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0"/>
            <p:cNvSpPr/>
            <p:nvPr/>
          </p:nvSpPr>
          <p:spPr>
            <a:xfrm rot="3778522">
              <a:off x="3613070" y="2990233"/>
              <a:ext cx="10220" cy="13182"/>
            </a:xfrm>
            <a:custGeom>
              <a:avLst/>
              <a:gdLst/>
              <a:ahLst/>
              <a:cxnLst/>
              <a:rect l="l" t="t" r="r" b="b"/>
              <a:pathLst>
                <a:path w="376" h="485" extrusionOk="0">
                  <a:moveTo>
                    <a:pt x="376" y="363"/>
                  </a:moveTo>
                  <a:cubicBezTo>
                    <a:pt x="327" y="484"/>
                    <a:pt x="194" y="436"/>
                    <a:pt x="73" y="399"/>
                  </a:cubicBezTo>
                  <a:cubicBezTo>
                    <a:pt x="122" y="266"/>
                    <a:pt x="1" y="218"/>
                    <a:pt x="134" y="61"/>
                  </a:cubicBezTo>
                  <a:cubicBezTo>
                    <a:pt x="376" y="0"/>
                    <a:pt x="291" y="254"/>
                    <a:pt x="37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0"/>
            <p:cNvSpPr/>
            <p:nvPr/>
          </p:nvSpPr>
          <p:spPr>
            <a:xfrm rot="3778522">
              <a:off x="3589564" y="3078599"/>
              <a:ext cx="24354" cy="80236"/>
            </a:xfrm>
            <a:custGeom>
              <a:avLst/>
              <a:gdLst/>
              <a:ahLst/>
              <a:cxnLst/>
              <a:rect l="l" t="t" r="r" b="b"/>
              <a:pathLst>
                <a:path w="896" h="2952" extrusionOk="0">
                  <a:moveTo>
                    <a:pt x="109" y="0"/>
                  </a:moveTo>
                  <a:cubicBezTo>
                    <a:pt x="642" y="871"/>
                    <a:pt x="521" y="2056"/>
                    <a:pt x="896" y="2952"/>
                  </a:cubicBezTo>
                  <a:cubicBezTo>
                    <a:pt x="158" y="2444"/>
                    <a:pt x="472" y="1113"/>
                    <a:pt x="0" y="266"/>
                  </a:cubicBezTo>
                  <a:cubicBezTo>
                    <a:pt x="25" y="206"/>
                    <a:pt x="49" y="12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0"/>
            <p:cNvSpPr/>
            <p:nvPr/>
          </p:nvSpPr>
          <p:spPr>
            <a:xfrm rot="3778522">
              <a:off x="3644351" y="3342563"/>
              <a:ext cx="13182" cy="12204"/>
            </a:xfrm>
            <a:custGeom>
              <a:avLst/>
              <a:gdLst/>
              <a:ahLst/>
              <a:cxnLst/>
              <a:rect l="l" t="t" r="r" b="b"/>
              <a:pathLst>
                <a:path w="485" h="449" extrusionOk="0">
                  <a:moveTo>
                    <a:pt x="219" y="1"/>
                  </a:moveTo>
                  <a:cubicBezTo>
                    <a:pt x="303" y="182"/>
                    <a:pt x="279" y="25"/>
                    <a:pt x="400" y="73"/>
                  </a:cubicBezTo>
                  <a:cubicBezTo>
                    <a:pt x="485" y="255"/>
                    <a:pt x="400" y="436"/>
                    <a:pt x="255" y="448"/>
                  </a:cubicBezTo>
                  <a:cubicBezTo>
                    <a:pt x="255" y="448"/>
                    <a:pt x="207" y="364"/>
                    <a:pt x="194" y="424"/>
                  </a:cubicBezTo>
                  <a:cubicBezTo>
                    <a:pt x="1" y="352"/>
                    <a:pt x="146" y="194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0"/>
            <p:cNvSpPr/>
            <p:nvPr/>
          </p:nvSpPr>
          <p:spPr>
            <a:xfrm rot="3778522">
              <a:off x="3672750" y="3718939"/>
              <a:ext cx="11851" cy="12204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267" y="1"/>
                  </a:moveTo>
                  <a:cubicBezTo>
                    <a:pt x="303" y="86"/>
                    <a:pt x="375" y="122"/>
                    <a:pt x="436" y="134"/>
                  </a:cubicBezTo>
                  <a:cubicBezTo>
                    <a:pt x="388" y="255"/>
                    <a:pt x="327" y="388"/>
                    <a:pt x="315" y="449"/>
                  </a:cubicBezTo>
                  <a:cubicBezTo>
                    <a:pt x="194" y="412"/>
                    <a:pt x="134" y="376"/>
                    <a:pt x="0" y="328"/>
                  </a:cubicBezTo>
                  <a:cubicBezTo>
                    <a:pt x="73" y="134"/>
                    <a:pt x="158" y="110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0"/>
            <p:cNvSpPr/>
            <p:nvPr/>
          </p:nvSpPr>
          <p:spPr>
            <a:xfrm rot="3778522">
              <a:off x="3668591" y="3769214"/>
              <a:ext cx="23049" cy="12829"/>
            </a:xfrm>
            <a:custGeom>
              <a:avLst/>
              <a:gdLst/>
              <a:ahLst/>
              <a:cxnLst/>
              <a:rect l="l" t="t" r="r" b="b"/>
              <a:pathLst>
                <a:path w="848" h="472" extrusionOk="0">
                  <a:moveTo>
                    <a:pt x="654" y="24"/>
                  </a:moveTo>
                  <a:cubicBezTo>
                    <a:pt x="762" y="145"/>
                    <a:pt x="847" y="254"/>
                    <a:pt x="774" y="436"/>
                  </a:cubicBezTo>
                  <a:cubicBezTo>
                    <a:pt x="472" y="472"/>
                    <a:pt x="484" y="254"/>
                    <a:pt x="254" y="448"/>
                  </a:cubicBezTo>
                  <a:cubicBezTo>
                    <a:pt x="49" y="436"/>
                    <a:pt x="218" y="206"/>
                    <a:pt x="0" y="194"/>
                  </a:cubicBezTo>
                  <a:cubicBezTo>
                    <a:pt x="49" y="73"/>
                    <a:pt x="218" y="206"/>
                    <a:pt x="230" y="0"/>
                  </a:cubicBezTo>
                  <a:cubicBezTo>
                    <a:pt x="520" y="194"/>
                    <a:pt x="412" y="303"/>
                    <a:pt x="65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0"/>
            <p:cNvSpPr/>
            <p:nvPr/>
          </p:nvSpPr>
          <p:spPr>
            <a:xfrm rot="3778522">
              <a:off x="3716164" y="4206787"/>
              <a:ext cx="13182" cy="15466"/>
            </a:xfrm>
            <a:custGeom>
              <a:avLst/>
              <a:gdLst/>
              <a:ahLst/>
              <a:cxnLst/>
              <a:rect l="l" t="t" r="r" b="b"/>
              <a:pathLst>
                <a:path w="485" h="569" extrusionOk="0">
                  <a:moveTo>
                    <a:pt x="484" y="182"/>
                  </a:moveTo>
                  <a:cubicBezTo>
                    <a:pt x="376" y="448"/>
                    <a:pt x="327" y="569"/>
                    <a:pt x="73" y="460"/>
                  </a:cubicBezTo>
                  <a:cubicBezTo>
                    <a:pt x="1" y="291"/>
                    <a:pt x="182" y="0"/>
                    <a:pt x="48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0"/>
            <p:cNvSpPr/>
            <p:nvPr/>
          </p:nvSpPr>
          <p:spPr>
            <a:xfrm rot="3778522">
              <a:off x="3718214" y="4223167"/>
              <a:ext cx="9894" cy="12530"/>
            </a:xfrm>
            <a:custGeom>
              <a:avLst/>
              <a:gdLst/>
              <a:ahLst/>
              <a:cxnLst/>
              <a:rect l="l" t="t" r="r" b="b"/>
              <a:pathLst>
                <a:path w="364" h="461" extrusionOk="0">
                  <a:moveTo>
                    <a:pt x="170" y="1"/>
                  </a:moveTo>
                  <a:cubicBezTo>
                    <a:pt x="231" y="37"/>
                    <a:pt x="291" y="49"/>
                    <a:pt x="364" y="73"/>
                  </a:cubicBezTo>
                  <a:cubicBezTo>
                    <a:pt x="291" y="255"/>
                    <a:pt x="207" y="460"/>
                    <a:pt x="49" y="315"/>
                  </a:cubicBezTo>
                  <a:cubicBezTo>
                    <a:pt x="1" y="230"/>
                    <a:pt x="61" y="110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0"/>
            <p:cNvSpPr/>
            <p:nvPr/>
          </p:nvSpPr>
          <p:spPr>
            <a:xfrm rot="3778522">
              <a:off x="3657600" y="3660740"/>
              <a:ext cx="12204" cy="9894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243" y="0"/>
                  </a:moveTo>
                  <a:cubicBezTo>
                    <a:pt x="448" y="85"/>
                    <a:pt x="388" y="194"/>
                    <a:pt x="340" y="339"/>
                  </a:cubicBezTo>
                  <a:cubicBezTo>
                    <a:pt x="243" y="363"/>
                    <a:pt x="182" y="351"/>
                    <a:pt x="1" y="278"/>
                  </a:cubicBezTo>
                  <a:cubicBezTo>
                    <a:pt x="61" y="85"/>
                    <a:pt x="158" y="37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0"/>
            <p:cNvSpPr/>
            <p:nvPr/>
          </p:nvSpPr>
          <p:spPr>
            <a:xfrm rot="3778522">
              <a:off x="3668375" y="3784445"/>
              <a:ext cx="11524" cy="13182"/>
            </a:xfrm>
            <a:custGeom>
              <a:avLst/>
              <a:gdLst/>
              <a:ahLst/>
              <a:cxnLst/>
              <a:rect l="l" t="t" r="r" b="b"/>
              <a:pathLst>
                <a:path w="424" h="485" extrusionOk="0">
                  <a:moveTo>
                    <a:pt x="170" y="1"/>
                  </a:moveTo>
                  <a:cubicBezTo>
                    <a:pt x="424" y="110"/>
                    <a:pt x="424" y="267"/>
                    <a:pt x="351" y="448"/>
                  </a:cubicBezTo>
                  <a:cubicBezTo>
                    <a:pt x="182" y="303"/>
                    <a:pt x="109" y="485"/>
                    <a:pt x="24" y="388"/>
                  </a:cubicBezTo>
                  <a:cubicBezTo>
                    <a:pt x="0" y="231"/>
                    <a:pt x="85" y="37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0"/>
            <p:cNvSpPr/>
            <p:nvPr/>
          </p:nvSpPr>
          <p:spPr>
            <a:xfrm rot="3778522">
              <a:off x="3702751" y="4189321"/>
              <a:ext cx="16471" cy="15139"/>
            </a:xfrm>
            <a:custGeom>
              <a:avLst/>
              <a:gdLst/>
              <a:ahLst/>
              <a:cxnLst/>
              <a:rect l="l" t="t" r="r" b="b"/>
              <a:pathLst>
                <a:path w="606" h="557" extrusionOk="0">
                  <a:moveTo>
                    <a:pt x="557" y="145"/>
                  </a:moveTo>
                  <a:cubicBezTo>
                    <a:pt x="606" y="242"/>
                    <a:pt x="545" y="363"/>
                    <a:pt x="497" y="484"/>
                  </a:cubicBezTo>
                  <a:cubicBezTo>
                    <a:pt x="315" y="557"/>
                    <a:pt x="182" y="363"/>
                    <a:pt x="1" y="290"/>
                  </a:cubicBezTo>
                  <a:cubicBezTo>
                    <a:pt x="194" y="303"/>
                    <a:pt x="327" y="0"/>
                    <a:pt x="557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0"/>
            <p:cNvSpPr/>
            <p:nvPr/>
          </p:nvSpPr>
          <p:spPr>
            <a:xfrm rot="3778522">
              <a:off x="3661663" y="3754632"/>
              <a:ext cx="14161" cy="14813"/>
            </a:xfrm>
            <a:custGeom>
              <a:avLst/>
              <a:gdLst/>
              <a:ahLst/>
              <a:cxnLst/>
              <a:rect l="l" t="t" r="r" b="b"/>
              <a:pathLst>
                <a:path w="521" h="545" extrusionOk="0">
                  <a:moveTo>
                    <a:pt x="448" y="157"/>
                  </a:moveTo>
                  <a:cubicBezTo>
                    <a:pt x="521" y="339"/>
                    <a:pt x="339" y="423"/>
                    <a:pt x="291" y="544"/>
                  </a:cubicBezTo>
                  <a:cubicBezTo>
                    <a:pt x="85" y="520"/>
                    <a:pt x="218" y="351"/>
                    <a:pt x="1" y="351"/>
                  </a:cubicBezTo>
                  <a:cubicBezTo>
                    <a:pt x="158" y="194"/>
                    <a:pt x="230" y="0"/>
                    <a:pt x="448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0"/>
            <p:cNvSpPr/>
            <p:nvPr/>
          </p:nvSpPr>
          <p:spPr>
            <a:xfrm rot="3778522">
              <a:off x="3603406" y="3240406"/>
              <a:ext cx="26012" cy="21065"/>
            </a:xfrm>
            <a:custGeom>
              <a:avLst/>
              <a:gdLst/>
              <a:ahLst/>
              <a:cxnLst/>
              <a:rect l="l" t="t" r="r" b="b"/>
              <a:pathLst>
                <a:path w="957" h="775" extrusionOk="0">
                  <a:moveTo>
                    <a:pt x="956" y="448"/>
                  </a:moveTo>
                  <a:cubicBezTo>
                    <a:pt x="473" y="775"/>
                    <a:pt x="654" y="122"/>
                    <a:pt x="1" y="291"/>
                  </a:cubicBezTo>
                  <a:cubicBezTo>
                    <a:pt x="49" y="170"/>
                    <a:pt x="110" y="25"/>
                    <a:pt x="182" y="1"/>
                  </a:cubicBezTo>
                  <a:cubicBezTo>
                    <a:pt x="545" y="206"/>
                    <a:pt x="751" y="73"/>
                    <a:pt x="9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0"/>
            <p:cNvSpPr/>
            <p:nvPr/>
          </p:nvSpPr>
          <p:spPr>
            <a:xfrm rot="3778522">
              <a:off x="3617399" y="3342887"/>
              <a:ext cx="11851" cy="16145"/>
            </a:xfrm>
            <a:custGeom>
              <a:avLst/>
              <a:gdLst/>
              <a:ahLst/>
              <a:cxnLst/>
              <a:rect l="l" t="t" r="r" b="b"/>
              <a:pathLst>
                <a:path w="436" h="594" extrusionOk="0">
                  <a:moveTo>
                    <a:pt x="423" y="86"/>
                  </a:moveTo>
                  <a:cubicBezTo>
                    <a:pt x="435" y="231"/>
                    <a:pt x="435" y="594"/>
                    <a:pt x="60" y="448"/>
                  </a:cubicBezTo>
                  <a:cubicBezTo>
                    <a:pt x="0" y="219"/>
                    <a:pt x="218" y="1"/>
                    <a:pt x="423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0"/>
            <p:cNvSpPr/>
            <p:nvPr/>
          </p:nvSpPr>
          <p:spPr>
            <a:xfrm rot="3778522">
              <a:off x="3650989" y="3721331"/>
              <a:ext cx="13509" cy="12204"/>
            </a:xfrm>
            <a:custGeom>
              <a:avLst/>
              <a:gdLst/>
              <a:ahLst/>
              <a:cxnLst/>
              <a:rect l="l" t="t" r="r" b="b"/>
              <a:pathLst>
                <a:path w="497" h="449" extrusionOk="0">
                  <a:moveTo>
                    <a:pt x="206" y="1"/>
                  </a:moveTo>
                  <a:cubicBezTo>
                    <a:pt x="327" y="37"/>
                    <a:pt x="460" y="110"/>
                    <a:pt x="496" y="182"/>
                  </a:cubicBezTo>
                  <a:cubicBezTo>
                    <a:pt x="363" y="352"/>
                    <a:pt x="242" y="448"/>
                    <a:pt x="0" y="352"/>
                  </a:cubicBezTo>
                  <a:cubicBezTo>
                    <a:pt x="12" y="134"/>
                    <a:pt x="194" y="206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0"/>
            <p:cNvSpPr/>
            <p:nvPr/>
          </p:nvSpPr>
          <p:spPr>
            <a:xfrm rot="3778522">
              <a:off x="3645712" y="3666015"/>
              <a:ext cx="11225" cy="10872"/>
            </a:xfrm>
            <a:custGeom>
              <a:avLst/>
              <a:gdLst/>
              <a:ahLst/>
              <a:cxnLst/>
              <a:rect l="l" t="t" r="r" b="b"/>
              <a:pathLst>
                <a:path w="413" h="400" extrusionOk="0">
                  <a:moveTo>
                    <a:pt x="207" y="0"/>
                  </a:moveTo>
                  <a:cubicBezTo>
                    <a:pt x="412" y="24"/>
                    <a:pt x="279" y="182"/>
                    <a:pt x="400" y="230"/>
                  </a:cubicBezTo>
                  <a:cubicBezTo>
                    <a:pt x="352" y="351"/>
                    <a:pt x="267" y="399"/>
                    <a:pt x="1" y="290"/>
                  </a:cubicBezTo>
                  <a:cubicBezTo>
                    <a:pt x="86" y="109"/>
                    <a:pt x="110" y="49"/>
                    <a:pt x="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0"/>
            <p:cNvSpPr/>
            <p:nvPr/>
          </p:nvSpPr>
          <p:spPr>
            <a:xfrm rot="3778522">
              <a:off x="3648409" y="3776968"/>
              <a:ext cx="14840" cy="9894"/>
            </a:xfrm>
            <a:custGeom>
              <a:avLst/>
              <a:gdLst/>
              <a:ahLst/>
              <a:cxnLst/>
              <a:rect l="l" t="t" r="r" b="b"/>
              <a:pathLst>
                <a:path w="546" h="364" extrusionOk="0">
                  <a:moveTo>
                    <a:pt x="473" y="13"/>
                  </a:moveTo>
                  <a:cubicBezTo>
                    <a:pt x="545" y="194"/>
                    <a:pt x="267" y="364"/>
                    <a:pt x="207" y="340"/>
                  </a:cubicBezTo>
                  <a:cubicBezTo>
                    <a:pt x="1" y="98"/>
                    <a:pt x="267" y="1"/>
                    <a:pt x="47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0"/>
            <p:cNvSpPr/>
            <p:nvPr/>
          </p:nvSpPr>
          <p:spPr>
            <a:xfrm rot="3778522">
              <a:off x="3654434" y="3828561"/>
              <a:ext cx="13182" cy="12503"/>
            </a:xfrm>
            <a:custGeom>
              <a:avLst/>
              <a:gdLst/>
              <a:ahLst/>
              <a:cxnLst/>
              <a:rect l="l" t="t" r="r" b="b"/>
              <a:pathLst>
                <a:path w="485" h="460" extrusionOk="0">
                  <a:moveTo>
                    <a:pt x="267" y="0"/>
                  </a:moveTo>
                  <a:cubicBezTo>
                    <a:pt x="485" y="12"/>
                    <a:pt x="472" y="218"/>
                    <a:pt x="388" y="399"/>
                  </a:cubicBezTo>
                  <a:cubicBezTo>
                    <a:pt x="146" y="460"/>
                    <a:pt x="1" y="121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0"/>
            <p:cNvSpPr/>
            <p:nvPr/>
          </p:nvSpPr>
          <p:spPr>
            <a:xfrm rot="3778522">
              <a:off x="3636616" y="3672488"/>
              <a:ext cx="10872" cy="12177"/>
            </a:xfrm>
            <a:custGeom>
              <a:avLst/>
              <a:gdLst/>
              <a:ahLst/>
              <a:cxnLst/>
              <a:rect l="l" t="t" r="r" b="b"/>
              <a:pathLst>
                <a:path w="400" h="448" extrusionOk="0">
                  <a:moveTo>
                    <a:pt x="400" y="170"/>
                  </a:moveTo>
                  <a:cubicBezTo>
                    <a:pt x="327" y="351"/>
                    <a:pt x="206" y="448"/>
                    <a:pt x="1" y="279"/>
                  </a:cubicBezTo>
                  <a:cubicBezTo>
                    <a:pt x="1" y="73"/>
                    <a:pt x="182" y="0"/>
                    <a:pt x="400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0"/>
            <p:cNvSpPr/>
            <p:nvPr/>
          </p:nvSpPr>
          <p:spPr>
            <a:xfrm rot="3778522">
              <a:off x="3590077" y="3238512"/>
              <a:ext cx="12856" cy="14161"/>
            </a:xfrm>
            <a:custGeom>
              <a:avLst/>
              <a:gdLst/>
              <a:ahLst/>
              <a:cxnLst/>
              <a:rect l="l" t="t" r="r" b="b"/>
              <a:pathLst>
                <a:path w="473" h="521" extrusionOk="0">
                  <a:moveTo>
                    <a:pt x="182" y="0"/>
                  </a:moveTo>
                  <a:cubicBezTo>
                    <a:pt x="291" y="121"/>
                    <a:pt x="472" y="206"/>
                    <a:pt x="388" y="387"/>
                  </a:cubicBezTo>
                  <a:cubicBezTo>
                    <a:pt x="243" y="399"/>
                    <a:pt x="194" y="520"/>
                    <a:pt x="25" y="387"/>
                  </a:cubicBezTo>
                  <a:cubicBezTo>
                    <a:pt x="1" y="290"/>
                    <a:pt x="85" y="36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0"/>
            <p:cNvSpPr/>
            <p:nvPr/>
          </p:nvSpPr>
          <p:spPr>
            <a:xfrm rot="3778522">
              <a:off x="3626844" y="3645166"/>
              <a:ext cx="12503" cy="12856"/>
            </a:xfrm>
            <a:custGeom>
              <a:avLst/>
              <a:gdLst/>
              <a:ahLst/>
              <a:cxnLst/>
              <a:rect l="l" t="t" r="r" b="b"/>
              <a:pathLst>
                <a:path w="460" h="473" extrusionOk="0">
                  <a:moveTo>
                    <a:pt x="290" y="1"/>
                  </a:moveTo>
                  <a:cubicBezTo>
                    <a:pt x="254" y="61"/>
                    <a:pt x="315" y="98"/>
                    <a:pt x="460" y="134"/>
                  </a:cubicBezTo>
                  <a:cubicBezTo>
                    <a:pt x="351" y="400"/>
                    <a:pt x="290" y="364"/>
                    <a:pt x="181" y="473"/>
                  </a:cubicBezTo>
                  <a:cubicBezTo>
                    <a:pt x="0" y="340"/>
                    <a:pt x="48" y="6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0"/>
            <p:cNvSpPr/>
            <p:nvPr/>
          </p:nvSpPr>
          <p:spPr>
            <a:xfrm rot="3778522">
              <a:off x="3678781" y="4200873"/>
              <a:ext cx="12530" cy="11878"/>
            </a:xfrm>
            <a:custGeom>
              <a:avLst/>
              <a:gdLst/>
              <a:ahLst/>
              <a:cxnLst/>
              <a:rect l="l" t="t" r="r" b="b"/>
              <a:pathLst>
                <a:path w="461" h="437" extrusionOk="0">
                  <a:moveTo>
                    <a:pt x="146" y="1"/>
                  </a:moveTo>
                  <a:cubicBezTo>
                    <a:pt x="267" y="37"/>
                    <a:pt x="339" y="73"/>
                    <a:pt x="460" y="110"/>
                  </a:cubicBezTo>
                  <a:cubicBezTo>
                    <a:pt x="388" y="303"/>
                    <a:pt x="339" y="436"/>
                    <a:pt x="206" y="376"/>
                  </a:cubicBezTo>
                  <a:cubicBezTo>
                    <a:pt x="1" y="376"/>
                    <a:pt x="61" y="194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0"/>
            <p:cNvSpPr/>
            <p:nvPr/>
          </p:nvSpPr>
          <p:spPr>
            <a:xfrm rot="3778522">
              <a:off x="3589049" y="3271797"/>
              <a:ext cx="16471" cy="12856"/>
            </a:xfrm>
            <a:custGeom>
              <a:avLst/>
              <a:gdLst/>
              <a:ahLst/>
              <a:cxnLst/>
              <a:rect l="l" t="t" r="r" b="b"/>
              <a:pathLst>
                <a:path w="606" h="473" extrusionOk="0">
                  <a:moveTo>
                    <a:pt x="194" y="0"/>
                  </a:moveTo>
                  <a:cubicBezTo>
                    <a:pt x="509" y="121"/>
                    <a:pt x="606" y="242"/>
                    <a:pt x="448" y="472"/>
                  </a:cubicBezTo>
                  <a:cubicBezTo>
                    <a:pt x="158" y="448"/>
                    <a:pt x="1" y="291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0"/>
            <p:cNvSpPr/>
            <p:nvPr/>
          </p:nvSpPr>
          <p:spPr>
            <a:xfrm rot="3778522">
              <a:off x="3663013" y="4154997"/>
              <a:ext cx="17803" cy="18102"/>
            </a:xfrm>
            <a:custGeom>
              <a:avLst/>
              <a:gdLst/>
              <a:ahLst/>
              <a:cxnLst/>
              <a:rect l="l" t="t" r="r" b="b"/>
              <a:pathLst>
                <a:path w="655" h="666" extrusionOk="0">
                  <a:moveTo>
                    <a:pt x="61" y="182"/>
                  </a:moveTo>
                  <a:cubicBezTo>
                    <a:pt x="134" y="1"/>
                    <a:pt x="352" y="1"/>
                    <a:pt x="557" y="13"/>
                  </a:cubicBezTo>
                  <a:cubicBezTo>
                    <a:pt x="654" y="351"/>
                    <a:pt x="1" y="666"/>
                    <a:pt x="6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0"/>
            <p:cNvSpPr/>
            <p:nvPr/>
          </p:nvSpPr>
          <p:spPr>
            <a:xfrm rot="3778522">
              <a:off x="3557735" y="2982227"/>
              <a:ext cx="17124" cy="13835"/>
            </a:xfrm>
            <a:custGeom>
              <a:avLst/>
              <a:gdLst/>
              <a:ahLst/>
              <a:cxnLst/>
              <a:rect l="l" t="t" r="r" b="b"/>
              <a:pathLst>
                <a:path w="630" h="509" extrusionOk="0">
                  <a:moveTo>
                    <a:pt x="485" y="25"/>
                  </a:moveTo>
                  <a:cubicBezTo>
                    <a:pt x="630" y="231"/>
                    <a:pt x="533" y="267"/>
                    <a:pt x="448" y="509"/>
                  </a:cubicBezTo>
                  <a:cubicBezTo>
                    <a:pt x="267" y="436"/>
                    <a:pt x="85" y="509"/>
                    <a:pt x="1" y="327"/>
                  </a:cubicBezTo>
                  <a:cubicBezTo>
                    <a:pt x="49" y="1"/>
                    <a:pt x="279" y="170"/>
                    <a:pt x="48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0"/>
            <p:cNvSpPr/>
            <p:nvPr/>
          </p:nvSpPr>
          <p:spPr>
            <a:xfrm rot="3778522">
              <a:off x="3637122" y="3881265"/>
              <a:ext cx="15139" cy="13835"/>
            </a:xfrm>
            <a:custGeom>
              <a:avLst/>
              <a:gdLst/>
              <a:ahLst/>
              <a:cxnLst/>
              <a:rect l="l" t="t" r="r" b="b"/>
              <a:pathLst>
                <a:path w="557" h="509" extrusionOk="0">
                  <a:moveTo>
                    <a:pt x="315" y="0"/>
                  </a:moveTo>
                  <a:cubicBezTo>
                    <a:pt x="496" y="73"/>
                    <a:pt x="424" y="254"/>
                    <a:pt x="557" y="315"/>
                  </a:cubicBezTo>
                  <a:cubicBezTo>
                    <a:pt x="375" y="388"/>
                    <a:pt x="327" y="508"/>
                    <a:pt x="73" y="424"/>
                  </a:cubicBezTo>
                  <a:cubicBezTo>
                    <a:pt x="121" y="303"/>
                    <a:pt x="0" y="242"/>
                    <a:pt x="73" y="61"/>
                  </a:cubicBezTo>
                  <a:cubicBezTo>
                    <a:pt x="157" y="0"/>
                    <a:pt x="254" y="121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0"/>
            <p:cNvSpPr/>
            <p:nvPr/>
          </p:nvSpPr>
          <p:spPr>
            <a:xfrm rot="3778522">
              <a:off x="3664776" y="4180525"/>
              <a:ext cx="15792" cy="13509"/>
            </a:xfrm>
            <a:custGeom>
              <a:avLst/>
              <a:gdLst/>
              <a:ahLst/>
              <a:cxnLst/>
              <a:rect l="l" t="t" r="r" b="b"/>
              <a:pathLst>
                <a:path w="581" h="497" extrusionOk="0">
                  <a:moveTo>
                    <a:pt x="303" y="0"/>
                  </a:moveTo>
                  <a:cubicBezTo>
                    <a:pt x="581" y="36"/>
                    <a:pt x="424" y="411"/>
                    <a:pt x="266" y="496"/>
                  </a:cubicBezTo>
                  <a:cubicBezTo>
                    <a:pt x="0" y="399"/>
                    <a:pt x="158" y="169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0"/>
            <p:cNvSpPr/>
            <p:nvPr/>
          </p:nvSpPr>
          <p:spPr>
            <a:xfrm rot="3778522">
              <a:off x="3613388" y="3649081"/>
              <a:ext cx="12856" cy="14514"/>
            </a:xfrm>
            <a:custGeom>
              <a:avLst/>
              <a:gdLst/>
              <a:ahLst/>
              <a:cxnLst/>
              <a:rect l="l" t="t" r="r" b="b"/>
              <a:pathLst>
                <a:path w="473" h="534" extrusionOk="0">
                  <a:moveTo>
                    <a:pt x="291" y="73"/>
                  </a:moveTo>
                  <a:cubicBezTo>
                    <a:pt x="472" y="158"/>
                    <a:pt x="388" y="352"/>
                    <a:pt x="315" y="533"/>
                  </a:cubicBezTo>
                  <a:cubicBezTo>
                    <a:pt x="194" y="485"/>
                    <a:pt x="61" y="424"/>
                    <a:pt x="0" y="412"/>
                  </a:cubicBezTo>
                  <a:cubicBezTo>
                    <a:pt x="73" y="206"/>
                    <a:pt x="85" y="1"/>
                    <a:pt x="29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0"/>
            <p:cNvSpPr/>
            <p:nvPr/>
          </p:nvSpPr>
          <p:spPr>
            <a:xfrm rot="3778522">
              <a:off x="3627702" y="3865855"/>
              <a:ext cx="13182" cy="16145"/>
            </a:xfrm>
            <a:custGeom>
              <a:avLst/>
              <a:gdLst/>
              <a:ahLst/>
              <a:cxnLst/>
              <a:rect l="l" t="t" r="r" b="b"/>
              <a:pathLst>
                <a:path w="485" h="594" extrusionOk="0">
                  <a:moveTo>
                    <a:pt x="375" y="1"/>
                  </a:moveTo>
                  <a:cubicBezTo>
                    <a:pt x="484" y="122"/>
                    <a:pt x="460" y="328"/>
                    <a:pt x="387" y="509"/>
                  </a:cubicBezTo>
                  <a:cubicBezTo>
                    <a:pt x="279" y="400"/>
                    <a:pt x="206" y="594"/>
                    <a:pt x="121" y="473"/>
                  </a:cubicBezTo>
                  <a:cubicBezTo>
                    <a:pt x="0" y="231"/>
                    <a:pt x="254" y="98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0"/>
            <p:cNvSpPr/>
            <p:nvPr/>
          </p:nvSpPr>
          <p:spPr>
            <a:xfrm rot="3778522">
              <a:off x="3656363" y="4161124"/>
              <a:ext cx="12177" cy="12177"/>
            </a:xfrm>
            <a:custGeom>
              <a:avLst/>
              <a:gdLst/>
              <a:ahLst/>
              <a:cxnLst/>
              <a:rect l="l" t="t" r="r" b="b"/>
              <a:pathLst>
                <a:path w="448" h="448" extrusionOk="0">
                  <a:moveTo>
                    <a:pt x="170" y="0"/>
                  </a:moveTo>
                  <a:cubicBezTo>
                    <a:pt x="230" y="24"/>
                    <a:pt x="363" y="73"/>
                    <a:pt x="436" y="109"/>
                  </a:cubicBezTo>
                  <a:cubicBezTo>
                    <a:pt x="399" y="170"/>
                    <a:pt x="387" y="230"/>
                    <a:pt x="448" y="254"/>
                  </a:cubicBezTo>
                  <a:cubicBezTo>
                    <a:pt x="375" y="436"/>
                    <a:pt x="218" y="448"/>
                    <a:pt x="36" y="375"/>
                  </a:cubicBezTo>
                  <a:cubicBezTo>
                    <a:pt x="0" y="279"/>
                    <a:pt x="97" y="24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0"/>
            <p:cNvSpPr/>
            <p:nvPr/>
          </p:nvSpPr>
          <p:spPr>
            <a:xfrm rot="3778522">
              <a:off x="3569869" y="3241033"/>
              <a:ext cx="13182" cy="15167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1"/>
                  </a:moveTo>
                  <a:cubicBezTo>
                    <a:pt x="412" y="97"/>
                    <a:pt x="485" y="267"/>
                    <a:pt x="376" y="521"/>
                  </a:cubicBezTo>
                  <a:cubicBezTo>
                    <a:pt x="279" y="557"/>
                    <a:pt x="170" y="509"/>
                    <a:pt x="25" y="460"/>
                  </a:cubicBezTo>
                  <a:cubicBezTo>
                    <a:pt x="1" y="376"/>
                    <a:pt x="73" y="194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0"/>
            <p:cNvSpPr/>
            <p:nvPr/>
          </p:nvSpPr>
          <p:spPr>
            <a:xfrm rot="3778522">
              <a:off x="3576880" y="3354013"/>
              <a:ext cx="14514" cy="13182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303" y="1"/>
                  </a:moveTo>
                  <a:cubicBezTo>
                    <a:pt x="533" y="170"/>
                    <a:pt x="352" y="243"/>
                    <a:pt x="267" y="485"/>
                  </a:cubicBezTo>
                  <a:cubicBezTo>
                    <a:pt x="207" y="461"/>
                    <a:pt x="86" y="412"/>
                    <a:pt x="1" y="376"/>
                  </a:cubicBezTo>
                  <a:cubicBezTo>
                    <a:pt x="49" y="110"/>
                    <a:pt x="267" y="122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0"/>
            <p:cNvSpPr/>
            <p:nvPr/>
          </p:nvSpPr>
          <p:spPr>
            <a:xfrm rot="3778522">
              <a:off x="3581708" y="4106156"/>
              <a:ext cx="80590" cy="46723"/>
            </a:xfrm>
            <a:custGeom>
              <a:avLst/>
              <a:gdLst/>
              <a:ahLst/>
              <a:cxnLst/>
              <a:rect l="l" t="t" r="r" b="b"/>
              <a:pathLst>
                <a:path w="2965" h="1719" extrusionOk="0">
                  <a:moveTo>
                    <a:pt x="2965" y="1"/>
                  </a:moveTo>
                  <a:cubicBezTo>
                    <a:pt x="2384" y="557"/>
                    <a:pt x="1610" y="848"/>
                    <a:pt x="763" y="787"/>
                  </a:cubicBezTo>
                  <a:cubicBezTo>
                    <a:pt x="702" y="1114"/>
                    <a:pt x="485" y="1271"/>
                    <a:pt x="485" y="1634"/>
                  </a:cubicBezTo>
                  <a:cubicBezTo>
                    <a:pt x="400" y="1682"/>
                    <a:pt x="279" y="1622"/>
                    <a:pt x="158" y="1719"/>
                  </a:cubicBezTo>
                  <a:cubicBezTo>
                    <a:pt x="1" y="1380"/>
                    <a:pt x="412" y="1089"/>
                    <a:pt x="581" y="654"/>
                  </a:cubicBezTo>
                  <a:cubicBezTo>
                    <a:pt x="1513" y="509"/>
                    <a:pt x="2202" y="267"/>
                    <a:pt x="2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0"/>
            <p:cNvSpPr/>
            <p:nvPr/>
          </p:nvSpPr>
          <p:spPr>
            <a:xfrm rot="3778522">
              <a:off x="3552116" y="3155541"/>
              <a:ext cx="14840" cy="14813"/>
            </a:xfrm>
            <a:custGeom>
              <a:avLst/>
              <a:gdLst/>
              <a:ahLst/>
              <a:cxnLst/>
              <a:rect l="l" t="t" r="r" b="b"/>
              <a:pathLst>
                <a:path w="546" h="545" extrusionOk="0">
                  <a:moveTo>
                    <a:pt x="400" y="25"/>
                  </a:moveTo>
                  <a:cubicBezTo>
                    <a:pt x="545" y="1"/>
                    <a:pt x="412" y="170"/>
                    <a:pt x="533" y="218"/>
                  </a:cubicBezTo>
                  <a:cubicBezTo>
                    <a:pt x="424" y="472"/>
                    <a:pt x="255" y="545"/>
                    <a:pt x="1" y="448"/>
                  </a:cubicBezTo>
                  <a:cubicBezTo>
                    <a:pt x="85" y="97"/>
                    <a:pt x="243" y="25"/>
                    <a:pt x="40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0"/>
            <p:cNvSpPr/>
            <p:nvPr/>
          </p:nvSpPr>
          <p:spPr>
            <a:xfrm rot="3778522">
              <a:off x="3598055" y="3616206"/>
              <a:ext cx="12530" cy="11552"/>
            </a:xfrm>
            <a:custGeom>
              <a:avLst/>
              <a:gdLst/>
              <a:ahLst/>
              <a:cxnLst/>
              <a:rect l="l" t="t" r="r" b="b"/>
              <a:pathLst>
                <a:path w="461" h="425" extrusionOk="0">
                  <a:moveTo>
                    <a:pt x="170" y="1"/>
                  </a:moveTo>
                  <a:cubicBezTo>
                    <a:pt x="351" y="73"/>
                    <a:pt x="460" y="194"/>
                    <a:pt x="291" y="412"/>
                  </a:cubicBezTo>
                  <a:cubicBezTo>
                    <a:pt x="230" y="376"/>
                    <a:pt x="133" y="424"/>
                    <a:pt x="13" y="376"/>
                  </a:cubicBezTo>
                  <a:cubicBezTo>
                    <a:pt x="0" y="218"/>
                    <a:pt x="73" y="25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0"/>
            <p:cNvSpPr/>
            <p:nvPr/>
          </p:nvSpPr>
          <p:spPr>
            <a:xfrm rot="3778522">
              <a:off x="3552035" y="3137479"/>
              <a:ext cx="11878" cy="11552"/>
            </a:xfrm>
            <a:custGeom>
              <a:avLst/>
              <a:gdLst/>
              <a:ahLst/>
              <a:cxnLst/>
              <a:rect l="l" t="t" r="r" b="b"/>
              <a:pathLst>
                <a:path w="437" h="425" extrusionOk="0">
                  <a:moveTo>
                    <a:pt x="424" y="73"/>
                  </a:moveTo>
                  <a:cubicBezTo>
                    <a:pt x="376" y="194"/>
                    <a:pt x="436" y="219"/>
                    <a:pt x="376" y="340"/>
                  </a:cubicBezTo>
                  <a:cubicBezTo>
                    <a:pt x="315" y="315"/>
                    <a:pt x="291" y="376"/>
                    <a:pt x="194" y="424"/>
                  </a:cubicBezTo>
                  <a:cubicBezTo>
                    <a:pt x="98" y="303"/>
                    <a:pt x="1" y="194"/>
                    <a:pt x="134" y="25"/>
                  </a:cubicBezTo>
                  <a:cubicBezTo>
                    <a:pt x="243" y="1"/>
                    <a:pt x="303" y="13"/>
                    <a:pt x="42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0"/>
            <p:cNvSpPr/>
            <p:nvPr/>
          </p:nvSpPr>
          <p:spPr>
            <a:xfrm rot="3778522">
              <a:off x="3593549" y="3633338"/>
              <a:ext cx="12829" cy="10872"/>
            </a:xfrm>
            <a:custGeom>
              <a:avLst/>
              <a:gdLst/>
              <a:ahLst/>
              <a:cxnLst/>
              <a:rect l="l" t="t" r="r" b="b"/>
              <a:pathLst>
                <a:path w="472" h="400" extrusionOk="0">
                  <a:moveTo>
                    <a:pt x="242" y="0"/>
                  </a:moveTo>
                  <a:cubicBezTo>
                    <a:pt x="303" y="37"/>
                    <a:pt x="351" y="109"/>
                    <a:pt x="472" y="170"/>
                  </a:cubicBezTo>
                  <a:cubicBezTo>
                    <a:pt x="375" y="194"/>
                    <a:pt x="363" y="278"/>
                    <a:pt x="303" y="399"/>
                  </a:cubicBezTo>
                  <a:cubicBezTo>
                    <a:pt x="0" y="278"/>
                    <a:pt x="73" y="73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0"/>
            <p:cNvSpPr/>
            <p:nvPr/>
          </p:nvSpPr>
          <p:spPr>
            <a:xfrm rot="3778522">
              <a:off x="3639116" y="4178005"/>
              <a:ext cx="15493" cy="16471"/>
            </a:xfrm>
            <a:custGeom>
              <a:avLst/>
              <a:gdLst/>
              <a:ahLst/>
              <a:cxnLst/>
              <a:rect l="l" t="t" r="r" b="b"/>
              <a:pathLst>
                <a:path w="570" h="606" extrusionOk="0">
                  <a:moveTo>
                    <a:pt x="315" y="0"/>
                  </a:moveTo>
                  <a:cubicBezTo>
                    <a:pt x="569" y="109"/>
                    <a:pt x="364" y="605"/>
                    <a:pt x="97" y="351"/>
                  </a:cubicBezTo>
                  <a:cubicBezTo>
                    <a:pt x="1" y="242"/>
                    <a:pt x="158" y="24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0"/>
            <p:cNvSpPr/>
            <p:nvPr/>
          </p:nvSpPr>
          <p:spPr>
            <a:xfrm rot="3778522">
              <a:off x="3589021" y="3575854"/>
              <a:ext cx="13182" cy="12530"/>
            </a:xfrm>
            <a:custGeom>
              <a:avLst/>
              <a:gdLst/>
              <a:ahLst/>
              <a:cxnLst/>
              <a:rect l="l" t="t" r="r" b="b"/>
              <a:pathLst>
                <a:path w="485" h="461" extrusionOk="0">
                  <a:moveTo>
                    <a:pt x="291" y="448"/>
                  </a:moveTo>
                  <a:cubicBezTo>
                    <a:pt x="134" y="460"/>
                    <a:pt x="110" y="363"/>
                    <a:pt x="1" y="267"/>
                  </a:cubicBezTo>
                  <a:cubicBezTo>
                    <a:pt x="110" y="1"/>
                    <a:pt x="485" y="158"/>
                    <a:pt x="29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0"/>
            <p:cNvSpPr/>
            <p:nvPr/>
          </p:nvSpPr>
          <p:spPr>
            <a:xfrm rot="3778522">
              <a:off x="3581075" y="3557648"/>
              <a:ext cx="13182" cy="10546"/>
            </a:xfrm>
            <a:custGeom>
              <a:avLst/>
              <a:gdLst/>
              <a:ahLst/>
              <a:cxnLst/>
              <a:rect l="l" t="t" r="r" b="b"/>
              <a:pathLst>
                <a:path w="485" h="388" extrusionOk="0">
                  <a:moveTo>
                    <a:pt x="230" y="0"/>
                  </a:moveTo>
                  <a:cubicBezTo>
                    <a:pt x="291" y="25"/>
                    <a:pt x="351" y="37"/>
                    <a:pt x="484" y="109"/>
                  </a:cubicBezTo>
                  <a:cubicBezTo>
                    <a:pt x="412" y="291"/>
                    <a:pt x="351" y="266"/>
                    <a:pt x="291" y="387"/>
                  </a:cubicBezTo>
                  <a:cubicBezTo>
                    <a:pt x="1" y="339"/>
                    <a:pt x="158" y="182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0"/>
            <p:cNvSpPr/>
            <p:nvPr/>
          </p:nvSpPr>
          <p:spPr>
            <a:xfrm rot="3778522">
              <a:off x="3544341" y="3165732"/>
              <a:ext cx="11851" cy="13835"/>
            </a:xfrm>
            <a:custGeom>
              <a:avLst/>
              <a:gdLst/>
              <a:ahLst/>
              <a:cxnLst/>
              <a:rect l="l" t="t" r="r" b="b"/>
              <a:pathLst>
                <a:path w="436" h="509" extrusionOk="0">
                  <a:moveTo>
                    <a:pt x="436" y="363"/>
                  </a:moveTo>
                  <a:cubicBezTo>
                    <a:pt x="315" y="472"/>
                    <a:pt x="242" y="509"/>
                    <a:pt x="182" y="472"/>
                  </a:cubicBezTo>
                  <a:cubicBezTo>
                    <a:pt x="0" y="400"/>
                    <a:pt x="73" y="218"/>
                    <a:pt x="61" y="61"/>
                  </a:cubicBezTo>
                  <a:cubicBezTo>
                    <a:pt x="291" y="1"/>
                    <a:pt x="363" y="182"/>
                    <a:pt x="43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0"/>
            <p:cNvSpPr/>
            <p:nvPr/>
          </p:nvSpPr>
          <p:spPr>
            <a:xfrm rot="3778522">
              <a:off x="3627268" y="4147218"/>
              <a:ext cx="17124" cy="21744"/>
            </a:xfrm>
            <a:custGeom>
              <a:avLst/>
              <a:gdLst/>
              <a:ahLst/>
              <a:cxnLst/>
              <a:rect l="l" t="t" r="r" b="b"/>
              <a:pathLst>
                <a:path w="630" h="800" extrusionOk="0">
                  <a:moveTo>
                    <a:pt x="630" y="243"/>
                  </a:moveTo>
                  <a:cubicBezTo>
                    <a:pt x="460" y="472"/>
                    <a:pt x="460" y="472"/>
                    <a:pt x="400" y="799"/>
                  </a:cubicBezTo>
                  <a:cubicBezTo>
                    <a:pt x="134" y="775"/>
                    <a:pt x="134" y="775"/>
                    <a:pt x="1" y="557"/>
                  </a:cubicBezTo>
                  <a:cubicBezTo>
                    <a:pt x="134" y="388"/>
                    <a:pt x="315" y="315"/>
                    <a:pt x="255" y="73"/>
                  </a:cubicBezTo>
                  <a:cubicBezTo>
                    <a:pt x="363" y="1"/>
                    <a:pt x="617" y="85"/>
                    <a:pt x="630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0"/>
            <p:cNvSpPr/>
            <p:nvPr/>
          </p:nvSpPr>
          <p:spPr>
            <a:xfrm rot="3778522">
              <a:off x="3551198" y="3281757"/>
              <a:ext cx="13835" cy="15167"/>
            </a:xfrm>
            <a:custGeom>
              <a:avLst/>
              <a:gdLst/>
              <a:ahLst/>
              <a:cxnLst/>
              <a:rect l="l" t="t" r="r" b="b"/>
              <a:pathLst>
                <a:path w="509" h="558" extrusionOk="0">
                  <a:moveTo>
                    <a:pt x="461" y="134"/>
                  </a:moveTo>
                  <a:cubicBezTo>
                    <a:pt x="424" y="255"/>
                    <a:pt x="509" y="376"/>
                    <a:pt x="376" y="545"/>
                  </a:cubicBezTo>
                  <a:cubicBezTo>
                    <a:pt x="315" y="509"/>
                    <a:pt x="255" y="497"/>
                    <a:pt x="219" y="557"/>
                  </a:cubicBezTo>
                  <a:cubicBezTo>
                    <a:pt x="1" y="376"/>
                    <a:pt x="146" y="1"/>
                    <a:pt x="461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0"/>
            <p:cNvSpPr/>
            <p:nvPr/>
          </p:nvSpPr>
          <p:spPr>
            <a:xfrm rot="3778522">
              <a:off x="3554253" y="3306388"/>
              <a:ext cx="10872" cy="11198"/>
            </a:xfrm>
            <a:custGeom>
              <a:avLst/>
              <a:gdLst/>
              <a:ahLst/>
              <a:cxnLst/>
              <a:rect l="l" t="t" r="r" b="b"/>
              <a:pathLst>
                <a:path w="400" h="412" extrusionOk="0">
                  <a:moveTo>
                    <a:pt x="339" y="0"/>
                  </a:moveTo>
                  <a:cubicBezTo>
                    <a:pt x="400" y="36"/>
                    <a:pt x="388" y="254"/>
                    <a:pt x="279" y="339"/>
                  </a:cubicBezTo>
                  <a:cubicBezTo>
                    <a:pt x="158" y="290"/>
                    <a:pt x="97" y="411"/>
                    <a:pt x="0" y="290"/>
                  </a:cubicBezTo>
                  <a:cubicBezTo>
                    <a:pt x="37" y="36"/>
                    <a:pt x="182" y="24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0"/>
            <p:cNvSpPr/>
            <p:nvPr/>
          </p:nvSpPr>
          <p:spPr>
            <a:xfrm rot="3778522">
              <a:off x="3554996" y="3351269"/>
              <a:ext cx="12177" cy="11552"/>
            </a:xfrm>
            <a:custGeom>
              <a:avLst/>
              <a:gdLst/>
              <a:ahLst/>
              <a:cxnLst/>
              <a:rect l="l" t="t" r="r" b="b"/>
              <a:pathLst>
                <a:path w="448" h="425" extrusionOk="0">
                  <a:moveTo>
                    <a:pt x="448" y="97"/>
                  </a:moveTo>
                  <a:cubicBezTo>
                    <a:pt x="399" y="206"/>
                    <a:pt x="339" y="351"/>
                    <a:pt x="327" y="412"/>
                  </a:cubicBezTo>
                  <a:cubicBezTo>
                    <a:pt x="266" y="376"/>
                    <a:pt x="206" y="364"/>
                    <a:pt x="182" y="424"/>
                  </a:cubicBezTo>
                  <a:cubicBezTo>
                    <a:pt x="0" y="351"/>
                    <a:pt x="133" y="182"/>
                    <a:pt x="206" y="1"/>
                  </a:cubicBezTo>
                  <a:cubicBezTo>
                    <a:pt x="375" y="61"/>
                    <a:pt x="254" y="13"/>
                    <a:pt x="448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0"/>
            <p:cNvSpPr/>
            <p:nvPr/>
          </p:nvSpPr>
          <p:spPr>
            <a:xfrm rot="3778522">
              <a:off x="3559200" y="3880251"/>
              <a:ext cx="87792" cy="39466"/>
            </a:xfrm>
            <a:custGeom>
              <a:avLst/>
              <a:gdLst/>
              <a:ahLst/>
              <a:cxnLst/>
              <a:rect l="l" t="t" r="r" b="b"/>
              <a:pathLst>
                <a:path w="3230" h="1452" extrusionOk="0">
                  <a:moveTo>
                    <a:pt x="1052" y="436"/>
                  </a:moveTo>
                  <a:cubicBezTo>
                    <a:pt x="1778" y="798"/>
                    <a:pt x="2819" y="932"/>
                    <a:pt x="3230" y="1391"/>
                  </a:cubicBezTo>
                  <a:cubicBezTo>
                    <a:pt x="2565" y="1415"/>
                    <a:pt x="2323" y="1101"/>
                    <a:pt x="1476" y="823"/>
                  </a:cubicBezTo>
                  <a:cubicBezTo>
                    <a:pt x="1548" y="1004"/>
                    <a:pt x="1754" y="1391"/>
                    <a:pt x="1367" y="1452"/>
                  </a:cubicBezTo>
                  <a:cubicBezTo>
                    <a:pt x="1294" y="1270"/>
                    <a:pt x="1186" y="1004"/>
                    <a:pt x="1379" y="871"/>
                  </a:cubicBezTo>
                  <a:cubicBezTo>
                    <a:pt x="1028" y="665"/>
                    <a:pt x="423" y="702"/>
                    <a:pt x="0" y="678"/>
                  </a:cubicBezTo>
                  <a:cubicBezTo>
                    <a:pt x="145" y="145"/>
                    <a:pt x="484" y="363"/>
                    <a:pt x="1016" y="496"/>
                  </a:cubicBezTo>
                  <a:cubicBezTo>
                    <a:pt x="968" y="254"/>
                    <a:pt x="1077" y="157"/>
                    <a:pt x="1210" y="0"/>
                  </a:cubicBezTo>
                  <a:cubicBezTo>
                    <a:pt x="1331" y="36"/>
                    <a:pt x="1294" y="182"/>
                    <a:pt x="1440" y="169"/>
                  </a:cubicBezTo>
                  <a:cubicBezTo>
                    <a:pt x="1379" y="496"/>
                    <a:pt x="1258" y="448"/>
                    <a:pt x="1052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0"/>
            <p:cNvSpPr/>
            <p:nvPr/>
          </p:nvSpPr>
          <p:spPr>
            <a:xfrm rot="3778522">
              <a:off x="3534244" y="3136767"/>
              <a:ext cx="11878" cy="14161"/>
            </a:xfrm>
            <a:custGeom>
              <a:avLst/>
              <a:gdLst/>
              <a:ahLst/>
              <a:cxnLst/>
              <a:rect l="l" t="t" r="r" b="b"/>
              <a:pathLst>
                <a:path w="437" h="521" extrusionOk="0">
                  <a:moveTo>
                    <a:pt x="230" y="0"/>
                  </a:moveTo>
                  <a:cubicBezTo>
                    <a:pt x="230" y="0"/>
                    <a:pt x="291" y="24"/>
                    <a:pt x="351" y="37"/>
                  </a:cubicBezTo>
                  <a:cubicBezTo>
                    <a:pt x="436" y="218"/>
                    <a:pt x="303" y="520"/>
                    <a:pt x="85" y="375"/>
                  </a:cubicBezTo>
                  <a:cubicBezTo>
                    <a:pt x="1" y="194"/>
                    <a:pt x="85" y="145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0"/>
            <p:cNvSpPr/>
            <p:nvPr/>
          </p:nvSpPr>
          <p:spPr>
            <a:xfrm rot="3778522">
              <a:off x="3543550" y="3251646"/>
              <a:ext cx="10872" cy="16444"/>
            </a:xfrm>
            <a:custGeom>
              <a:avLst/>
              <a:gdLst/>
              <a:ahLst/>
              <a:cxnLst/>
              <a:rect l="l" t="t" r="r" b="b"/>
              <a:pathLst>
                <a:path w="400" h="605" extrusionOk="0">
                  <a:moveTo>
                    <a:pt x="133" y="0"/>
                  </a:moveTo>
                  <a:cubicBezTo>
                    <a:pt x="303" y="145"/>
                    <a:pt x="400" y="266"/>
                    <a:pt x="400" y="472"/>
                  </a:cubicBezTo>
                  <a:cubicBezTo>
                    <a:pt x="242" y="484"/>
                    <a:pt x="194" y="605"/>
                    <a:pt x="37" y="472"/>
                  </a:cubicBezTo>
                  <a:cubicBezTo>
                    <a:pt x="37" y="266"/>
                    <a:pt x="0" y="169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0"/>
            <p:cNvSpPr/>
            <p:nvPr/>
          </p:nvSpPr>
          <p:spPr>
            <a:xfrm rot="3778522">
              <a:off x="3573864" y="3568395"/>
              <a:ext cx="10872" cy="11225"/>
            </a:xfrm>
            <a:custGeom>
              <a:avLst/>
              <a:gdLst/>
              <a:ahLst/>
              <a:cxnLst/>
              <a:rect l="l" t="t" r="r" b="b"/>
              <a:pathLst>
                <a:path w="400" h="413" extrusionOk="0">
                  <a:moveTo>
                    <a:pt x="400" y="86"/>
                  </a:moveTo>
                  <a:cubicBezTo>
                    <a:pt x="339" y="412"/>
                    <a:pt x="73" y="388"/>
                    <a:pt x="1" y="194"/>
                  </a:cubicBezTo>
                  <a:cubicBezTo>
                    <a:pt x="37" y="86"/>
                    <a:pt x="206" y="1"/>
                    <a:pt x="400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0"/>
            <p:cNvSpPr/>
            <p:nvPr/>
          </p:nvSpPr>
          <p:spPr>
            <a:xfrm rot="3778522">
              <a:off x="3578271" y="3611986"/>
              <a:ext cx="9540" cy="12530"/>
            </a:xfrm>
            <a:custGeom>
              <a:avLst/>
              <a:gdLst/>
              <a:ahLst/>
              <a:cxnLst/>
              <a:rect l="l" t="t" r="r" b="b"/>
              <a:pathLst>
                <a:path w="351" h="461" extrusionOk="0">
                  <a:moveTo>
                    <a:pt x="121" y="1"/>
                  </a:moveTo>
                  <a:cubicBezTo>
                    <a:pt x="242" y="49"/>
                    <a:pt x="290" y="134"/>
                    <a:pt x="351" y="170"/>
                  </a:cubicBezTo>
                  <a:cubicBezTo>
                    <a:pt x="278" y="351"/>
                    <a:pt x="169" y="460"/>
                    <a:pt x="0" y="315"/>
                  </a:cubicBezTo>
                  <a:cubicBezTo>
                    <a:pt x="12" y="243"/>
                    <a:pt x="73" y="122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0"/>
            <p:cNvSpPr/>
            <p:nvPr/>
          </p:nvSpPr>
          <p:spPr>
            <a:xfrm rot="3778522">
              <a:off x="3528645" y="3176392"/>
              <a:ext cx="16797" cy="14487"/>
            </a:xfrm>
            <a:custGeom>
              <a:avLst/>
              <a:gdLst/>
              <a:ahLst/>
              <a:cxnLst/>
              <a:rect l="l" t="t" r="r" b="b"/>
              <a:pathLst>
                <a:path w="618" h="533" extrusionOk="0">
                  <a:moveTo>
                    <a:pt x="485" y="85"/>
                  </a:moveTo>
                  <a:cubicBezTo>
                    <a:pt x="618" y="279"/>
                    <a:pt x="315" y="303"/>
                    <a:pt x="436" y="351"/>
                  </a:cubicBezTo>
                  <a:cubicBezTo>
                    <a:pt x="364" y="533"/>
                    <a:pt x="255" y="279"/>
                    <a:pt x="194" y="400"/>
                  </a:cubicBezTo>
                  <a:cubicBezTo>
                    <a:pt x="1" y="182"/>
                    <a:pt x="279" y="0"/>
                    <a:pt x="485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0"/>
            <p:cNvSpPr/>
            <p:nvPr/>
          </p:nvSpPr>
          <p:spPr>
            <a:xfrm rot="3778522">
              <a:off x="3585265" y="3751943"/>
              <a:ext cx="12204" cy="13509"/>
            </a:xfrm>
            <a:custGeom>
              <a:avLst/>
              <a:gdLst/>
              <a:ahLst/>
              <a:cxnLst/>
              <a:rect l="l" t="t" r="r" b="b"/>
              <a:pathLst>
                <a:path w="449" h="497" extrusionOk="0">
                  <a:moveTo>
                    <a:pt x="448" y="169"/>
                  </a:moveTo>
                  <a:cubicBezTo>
                    <a:pt x="400" y="290"/>
                    <a:pt x="376" y="351"/>
                    <a:pt x="327" y="484"/>
                  </a:cubicBezTo>
                  <a:cubicBezTo>
                    <a:pt x="267" y="460"/>
                    <a:pt x="182" y="496"/>
                    <a:pt x="61" y="460"/>
                  </a:cubicBezTo>
                  <a:cubicBezTo>
                    <a:pt x="1" y="218"/>
                    <a:pt x="218" y="0"/>
                    <a:pt x="448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0"/>
            <p:cNvSpPr/>
            <p:nvPr/>
          </p:nvSpPr>
          <p:spPr>
            <a:xfrm rot="3778522">
              <a:off x="3537443" y="3304666"/>
              <a:ext cx="12177" cy="14161"/>
            </a:xfrm>
            <a:custGeom>
              <a:avLst/>
              <a:gdLst/>
              <a:ahLst/>
              <a:cxnLst/>
              <a:rect l="l" t="t" r="r" b="b"/>
              <a:pathLst>
                <a:path w="448" h="521" extrusionOk="0">
                  <a:moveTo>
                    <a:pt x="411" y="98"/>
                  </a:moveTo>
                  <a:cubicBezTo>
                    <a:pt x="387" y="158"/>
                    <a:pt x="448" y="182"/>
                    <a:pt x="448" y="182"/>
                  </a:cubicBezTo>
                  <a:cubicBezTo>
                    <a:pt x="387" y="521"/>
                    <a:pt x="266" y="473"/>
                    <a:pt x="0" y="364"/>
                  </a:cubicBezTo>
                  <a:cubicBezTo>
                    <a:pt x="48" y="98"/>
                    <a:pt x="157" y="1"/>
                    <a:pt x="411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0"/>
            <p:cNvSpPr/>
            <p:nvPr/>
          </p:nvSpPr>
          <p:spPr>
            <a:xfrm rot="3778522">
              <a:off x="3562337" y="3600803"/>
              <a:ext cx="18428" cy="14487"/>
            </a:xfrm>
            <a:custGeom>
              <a:avLst/>
              <a:gdLst/>
              <a:ahLst/>
              <a:cxnLst/>
              <a:rect l="l" t="t" r="r" b="b"/>
              <a:pathLst>
                <a:path w="678" h="533" extrusionOk="0">
                  <a:moveTo>
                    <a:pt x="678" y="363"/>
                  </a:moveTo>
                  <a:cubicBezTo>
                    <a:pt x="545" y="532"/>
                    <a:pt x="206" y="242"/>
                    <a:pt x="1" y="242"/>
                  </a:cubicBezTo>
                  <a:cubicBezTo>
                    <a:pt x="25" y="181"/>
                    <a:pt x="37" y="121"/>
                    <a:pt x="73" y="61"/>
                  </a:cubicBezTo>
                  <a:cubicBezTo>
                    <a:pt x="315" y="0"/>
                    <a:pt x="509" y="230"/>
                    <a:pt x="678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0"/>
            <p:cNvSpPr/>
            <p:nvPr/>
          </p:nvSpPr>
          <p:spPr>
            <a:xfrm rot="3778522">
              <a:off x="3616737" y="4173922"/>
              <a:ext cx="11198" cy="13835"/>
            </a:xfrm>
            <a:custGeom>
              <a:avLst/>
              <a:gdLst/>
              <a:ahLst/>
              <a:cxnLst/>
              <a:rect l="l" t="t" r="r" b="b"/>
              <a:pathLst>
                <a:path w="412" h="509" extrusionOk="0">
                  <a:moveTo>
                    <a:pt x="146" y="0"/>
                  </a:moveTo>
                  <a:cubicBezTo>
                    <a:pt x="412" y="25"/>
                    <a:pt x="327" y="279"/>
                    <a:pt x="412" y="412"/>
                  </a:cubicBezTo>
                  <a:cubicBezTo>
                    <a:pt x="303" y="508"/>
                    <a:pt x="170" y="448"/>
                    <a:pt x="25" y="472"/>
                  </a:cubicBezTo>
                  <a:cubicBezTo>
                    <a:pt x="25" y="315"/>
                    <a:pt x="1" y="170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0"/>
            <p:cNvSpPr/>
            <p:nvPr/>
          </p:nvSpPr>
          <p:spPr>
            <a:xfrm rot="3778522">
              <a:off x="3573312" y="3708384"/>
              <a:ext cx="12177" cy="10220"/>
            </a:xfrm>
            <a:custGeom>
              <a:avLst/>
              <a:gdLst/>
              <a:ahLst/>
              <a:cxnLst/>
              <a:rect l="l" t="t" r="r" b="b"/>
              <a:pathLst>
                <a:path w="448" h="376" extrusionOk="0">
                  <a:moveTo>
                    <a:pt x="351" y="352"/>
                  </a:moveTo>
                  <a:cubicBezTo>
                    <a:pt x="254" y="376"/>
                    <a:pt x="133" y="327"/>
                    <a:pt x="0" y="291"/>
                  </a:cubicBezTo>
                  <a:cubicBezTo>
                    <a:pt x="24" y="231"/>
                    <a:pt x="73" y="110"/>
                    <a:pt x="12" y="73"/>
                  </a:cubicBezTo>
                  <a:cubicBezTo>
                    <a:pt x="194" y="1"/>
                    <a:pt x="448" y="97"/>
                    <a:pt x="351" y="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0"/>
            <p:cNvSpPr/>
            <p:nvPr/>
          </p:nvSpPr>
          <p:spPr>
            <a:xfrm rot="3778522">
              <a:off x="3611032" y="4136588"/>
              <a:ext cx="11552" cy="11851"/>
            </a:xfrm>
            <a:custGeom>
              <a:avLst/>
              <a:gdLst/>
              <a:ahLst/>
              <a:cxnLst/>
              <a:rect l="l" t="t" r="r" b="b"/>
              <a:pathLst>
                <a:path w="425" h="436" extrusionOk="0">
                  <a:moveTo>
                    <a:pt x="291" y="0"/>
                  </a:moveTo>
                  <a:cubicBezTo>
                    <a:pt x="412" y="48"/>
                    <a:pt x="424" y="194"/>
                    <a:pt x="376" y="327"/>
                  </a:cubicBezTo>
                  <a:cubicBezTo>
                    <a:pt x="315" y="302"/>
                    <a:pt x="352" y="387"/>
                    <a:pt x="267" y="435"/>
                  </a:cubicBezTo>
                  <a:cubicBezTo>
                    <a:pt x="206" y="411"/>
                    <a:pt x="85" y="363"/>
                    <a:pt x="13" y="327"/>
                  </a:cubicBezTo>
                  <a:cubicBezTo>
                    <a:pt x="49" y="266"/>
                    <a:pt x="1" y="181"/>
                    <a:pt x="1" y="181"/>
                  </a:cubicBezTo>
                  <a:cubicBezTo>
                    <a:pt x="49" y="60"/>
                    <a:pt x="134" y="12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0"/>
            <p:cNvSpPr/>
            <p:nvPr/>
          </p:nvSpPr>
          <p:spPr>
            <a:xfrm rot="3778522">
              <a:off x="3524480" y="3200211"/>
              <a:ext cx="12856" cy="11524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218" y="0"/>
                  </a:moveTo>
                  <a:cubicBezTo>
                    <a:pt x="279" y="25"/>
                    <a:pt x="339" y="37"/>
                    <a:pt x="400" y="73"/>
                  </a:cubicBezTo>
                  <a:cubicBezTo>
                    <a:pt x="472" y="254"/>
                    <a:pt x="339" y="400"/>
                    <a:pt x="182" y="424"/>
                  </a:cubicBezTo>
                  <a:cubicBezTo>
                    <a:pt x="0" y="339"/>
                    <a:pt x="97" y="97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0"/>
            <p:cNvSpPr/>
            <p:nvPr/>
          </p:nvSpPr>
          <p:spPr>
            <a:xfrm rot="3778522">
              <a:off x="3523709" y="3224175"/>
              <a:ext cx="11552" cy="11552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388" y="74"/>
                  </a:moveTo>
                  <a:cubicBezTo>
                    <a:pt x="424" y="315"/>
                    <a:pt x="339" y="194"/>
                    <a:pt x="170" y="424"/>
                  </a:cubicBezTo>
                  <a:cubicBezTo>
                    <a:pt x="110" y="388"/>
                    <a:pt x="61" y="315"/>
                    <a:pt x="1" y="291"/>
                  </a:cubicBezTo>
                  <a:cubicBezTo>
                    <a:pt x="49" y="13"/>
                    <a:pt x="206" y="1"/>
                    <a:pt x="388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0"/>
            <p:cNvSpPr/>
            <p:nvPr/>
          </p:nvSpPr>
          <p:spPr>
            <a:xfrm rot="3778522">
              <a:off x="3523906" y="3255529"/>
              <a:ext cx="12856" cy="15167"/>
            </a:xfrm>
            <a:custGeom>
              <a:avLst/>
              <a:gdLst/>
              <a:ahLst/>
              <a:cxnLst/>
              <a:rect l="l" t="t" r="r" b="b"/>
              <a:pathLst>
                <a:path w="473" h="558" extrusionOk="0">
                  <a:moveTo>
                    <a:pt x="242" y="1"/>
                  </a:moveTo>
                  <a:cubicBezTo>
                    <a:pt x="472" y="158"/>
                    <a:pt x="375" y="557"/>
                    <a:pt x="61" y="436"/>
                  </a:cubicBezTo>
                  <a:cubicBezTo>
                    <a:pt x="0" y="255"/>
                    <a:pt x="97" y="13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0"/>
            <p:cNvSpPr/>
            <p:nvPr/>
          </p:nvSpPr>
          <p:spPr>
            <a:xfrm rot="3778522">
              <a:off x="3529168" y="3315750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521" y="170"/>
                  </a:moveTo>
                  <a:cubicBezTo>
                    <a:pt x="485" y="436"/>
                    <a:pt x="315" y="520"/>
                    <a:pt x="1" y="399"/>
                  </a:cubicBezTo>
                  <a:cubicBezTo>
                    <a:pt x="122" y="85"/>
                    <a:pt x="303" y="0"/>
                    <a:pt x="521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0"/>
            <p:cNvSpPr/>
            <p:nvPr/>
          </p:nvSpPr>
          <p:spPr>
            <a:xfrm rot="3778522">
              <a:off x="3601967" y="4123630"/>
              <a:ext cx="13182" cy="14813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12" y="109"/>
                  </a:moveTo>
                  <a:cubicBezTo>
                    <a:pt x="484" y="291"/>
                    <a:pt x="218" y="545"/>
                    <a:pt x="49" y="472"/>
                  </a:cubicBezTo>
                  <a:cubicBezTo>
                    <a:pt x="25" y="327"/>
                    <a:pt x="0" y="230"/>
                    <a:pt x="73" y="49"/>
                  </a:cubicBezTo>
                  <a:cubicBezTo>
                    <a:pt x="158" y="0"/>
                    <a:pt x="291" y="49"/>
                    <a:pt x="41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0"/>
            <p:cNvSpPr/>
            <p:nvPr/>
          </p:nvSpPr>
          <p:spPr>
            <a:xfrm rot="3778522">
              <a:off x="3523748" y="3295403"/>
              <a:ext cx="13509" cy="13481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303" y="0"/>
                  </a:moveTo>
                  <a:cubicBezTo>
                    <a:pt x="497" y="73"/>
                    <a:pt x="497" y="230"/>
                    <a:pt x="412" y="484"/>
                  </a:cubicBezTo>
                  <a:cubicBezTo>
                    <a:pt x="242" y="351"/>
                    <a:pt x="255" y="496"/>
                    <a:pt x="73" y="423"/>
                  </a:cubicBezTo>
                  <a:cubicBezTo>
                    <a:pt x="1" y="242"/>
                    <a:pt x="170" y="12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0"/>
            <p:cNvSpPr/>
            <p:nvPr/>
          </p:nvSpPr>
          <p:spPr>
            <a:xfrm rot="3778522">
              <a:off x="3567456" y="3768916"/>
              <a:ext cx="18102" cy="13182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484" y="436"/>
                  </a:moveTo>
                  <a:cubicBezTo>
                    <a:pt x="363" y="387"/>
                    <a:pt x="242" y="484"/>
                    <a:pt x="121" y="436"/>
                  </a:cubicBezTo>
                  <a:cubicBezTo>
                    <a:pt x="0" y="25"/>
                    <a:pt x="665" y="0"/>
                    <a:pt x="484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0"/>
            <p:cNvSpPr/>
            <p:nvPr/>
          </p:nvSpPr>
          <p:spPr>
            <a:xfrm rot="3778522">
              <a:off x="3603710" y="4158413"/>
              <a:ext cx="13182" cy="12856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4" y="1"/>
                  </a:moveTo>
                  <a:cubicBezTo>
                    <a:pt x="448" y="109"/>
                    <a:pt x="484" y="182"/>
                    <a:pt x="375" y="436"/>
                  </a:cubicBezTo>
                  <a:cubicBezTo>
                    <a:pt x="279" y="472"/>
                    <a:pt x="37" y="388"/>
                    <a:pt x="0" y="291"/>
                  </a:cubicBezTo>
                  <a:cubicBezTo>
                    <a:pt x="13" y="85"/>
                    <a:pt x="206" y="158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0"/>
            <p:cNvSpPr/>
            <p:nvPr/>
          </p:nvSpPr>
          <p:spPr>
            <a:xfrm rot="3778522">
              <a:off x="3615187" y="4367916"/>
              <a:ext cx="15493" cy="13182"/>
            </a:xfrm>
            <a:custGeom>
              <a:avLst/>
              <a:gdLst/>
              <a:ahLst/>
              <a:cxnLst/>
              <a:rect l="l" t="t" r="r" b="b"/>
              <a:pathLst>
                <a:path w="570" h="485" extrusionOk="0">
                  <a:moveTo>
                    <a:pt x="303" y="0"/>
                  </a:moveTo>
                  <a:cubicBezTo>
                    <a:pt x="569" y="37"/>
                    <a:pt x="352" y="242"/>
                    <a:pt x="448" y="351"/>
                  </a:cubicBezTo>
                  <a:cubicBezTo>
                    <a:pt x="339" y="460"/>
                    <a:pt x="255" y="484"/>
                    <a:pt x="1" y="375"/>
                  </a:cubicBezTo>
                  <a:cubicBezTo>
                    <a:pt x="49" y="109"/>
                    <a:pt x="146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0"/>
            <p:cNvSpPr/>
            <p:nvPr/>
          </p:nvSpPr>
          <p:spPr>
            <a:xfrm rot="3778522">
              <a:off x="3625591" y="4471352"/>
              <a:ext cx="12856" cy="14813"/>
            </a:xfrm>
            <a:custGeom>
              <a:avLst/>
              <a:gdLst/>
              <a:ahLst/>
              <a:cxnLst/>
              <a:rect l="l" t="t" r="r" b="b"/>
              <a:pathLst>
                <a:path w="473" h="545" extrusionOk="0">
                  <a:moveTo>
                    <a:pt x="206" y="1"/>
                  </a:moveTo>
                  <a:cubicBezTo>
                    <a:pt x="472" y="97"/>
                    <a:pt x="388" y="436"/>
                    <a:pt x="291" y="545"/>
                  </a:cubicBezTo>
                  <a:cubicBezTo>
                    <a:pt x="170" y="496"/>
                    <a:pt x="61" y="376"/>
                    <a:pt x="1" y="363"/>
                  </a:cubicBezTo>
                  <a:cubicBezTo>
                    <a:pt x="13" y="134"/>
                    <a:pt x="194" y="206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0"/>
            <p:cNvSpPr/>
            <p:nvPr/>
          </p:nvSpPr>
          <p:spPr>
            <a:xfrm rot="3778522">
              <a:off x="3515020" y="3247753"/>
              <a:ext cx="11225" cy="12177"/>
            </a:xfrm>
            <a:custGeom>
              <a:avLst/>
              <a:gdLst/>
              <a:ahLst/>
              <a:cxnLst/>
              <a:rect l="l" t="t" r="r" b="b"/>
              <a:pathLst>
                <a:path w="413" h="448" extrusionOk="0">
                  <a:moveTo>
                    <a:pt x="146" y="0"/>
                  </a:moveTo>
                  <a:cubicBezTo>
                    <a:pt x="352" y="85"/>
                    <a:pt x="412" y="266"/>
                    <a:pt x="328" y="448"/>
                  </a:cubicBezTo>
                  <a:cubicBezTo>
                    <a:pt x="170" y="303"/>
                    <a:pt x="122" y="424"/>
                    <a:pt x="1" y="387"/>
                  </a:cubicBezTo>
                  <a:cubicBezTo>
                    <a:pt x="1" y="230"/>
                    <a:pt x="73" y="37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0"/>
            <p:cNvSpPr/>
            <p:nvPr/>
          </p:nvSpPr>
          <p:spPr>
            <a:xfrm rot="3778522">
              <a:off x="3623708" y="4453801"/>
              <a:ext cx="12204" cy="14514"/>
            </a:xfrm>
            <a:custGeom>
              <a:avLst/>
              <a:gdLst/>
              <a:ahLst/>
              <a:cxnLst/>
              <a:rect l="l" t="t" r="r" b="b"/>
              <a:pathLst>
                <a:path w="449" h="534" extrusionOk="0">
                  <a:moveTo>
                    <a:pt x="110" y="1"/>
                  </a:moveTo>
                  <a:cubicBezTo>
                    <a:pt x="267" y="134"/>
                    <a:pt x="315" y="13"/>
                    <a:pt x="448" y="219"/>
                  </a:cubicBezTo>
                  <a:cubicBezTo>
                    <a:pt x="424" y="279"/>
                    <a:pt x="376" y="400"/>
                    <a:pt x="327" y="533"/>
                  </a:cubicBezTo>
                  <a:cubicBezTo>
                    <a:pt x="267" y="497"/>
                    <a:pt x="146" y="460"/>
                    <a:pt x="13" y="412"/>
                  </a:cubicBezTo>
                  <a:cubicBezTo>
                    <a:pt x="1" y="255"/>
                    <a:pt x="49" y="122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0"/>
            <p:cNvSpPr/>
            <p:nvPr/>
          </p:nvSpPr>
          <p:spPr>
            <a:xfrm rot="3778522">
              <a:off x="3509223" y="3219925"/>
              <a:ext cx="13835" cy="11878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218" y="1"/>
                  </a:moveTo>
                  <a:cubicBezTo>
                    <a:pt x="327" y="122"/>
                    <a:pt x="509" y="182"/>
                    <a:pt x="400" y="436"/>
                  </a:cubicBezTo>
                  <a:cubicBezTo>
                    <a:pt x="230" y="303"/>
                    <a:pt x="194" y="424"/>
                    <a:pt x="85" y="315"/>
                  </a:cubicBezTo>
                  <a:cubicBezTo>
                    <a:pt x="1" y="194"/>
                    <a:pt x="73" y="13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0"/>
            <p:cNvSpPr/>
            <p:nvPr/>
          </p:nvSpPr>
          <p:spPr>
            <a:xfrm rot="3778522">
              <a:off x="3493836" y="3693387"/>
              <a:ext cx="79611" cy="92413"/>
            </a:xfrm>
            <a:custGeom>
              <a:avLst/>
              <a:gdLst/>
              <a:ahLst/>
              <a:cxnLst/>
              <a:rect l="l" t="t" r="r" b="b"/>
              <a:pathLst>
                <a:path w="2929" h="3400" extrusionOk="0">
                  <a:moveTo>
                    <a:pt x="2928" y="1815"/>
                  </a:moveTo>
                  <a:cubicBezTo>
                    <a:pt x="2856" y="1996"/>
                    <a:pt x="2783" y="2190"/>
                    <a:pt x="2626" y="2214"/>
                  </a:cubicBezTo>
                  <a:cubicBezTo>
                    <a:pt x="2892" y="3399"/>
                    <a:pt x="1743" y="3157"/>
                    <a:pt x="1017" y="2952"/>
                  </a:cubicBezTo>
                  <a:cubicBezTo>
                    <a:pt x="908" y="3061"/>
                    <a:pt x="678" y="3399"/>
                    <a:pt x="569" y="3133"/>
                  </a:cubicBezTo>
                  <a:cubicBezTo>
                    <a:pt x="315" y="3024"/>
                    <a:pt x="678" y="2867"/>
                    <a:pt x="690" y="2819"/>
                  </a:cubicBezTo>
                  <a:cubicBezTo>
                    <a:pt x="509" y="2371"/>
                    <a:pt x="170" y="2311"/>
                    <a:pt x="1" y="1802"/>
                  </a:cubicBezTo>
                  <a:cubicBezTo>
                    <a:pt x="134" y="1270"/>
                    <a:pt x="61" y="726"/>
                    <a:pt x="557" y="411"/>
                  </a:cubicBezTo>
                  <a:cubicBezTo>
                    <a:pt x="618" y="436"/>
                    <a:pt x="739" y="484"/>
                    <a:pt x="872" y="532"/>
                  </a:cubicBezTo>
                  <a:cubicBezTo>
                    <a:pt x="1694" y="0"/>
                    <a:pt x="2626" y="1101"/>
                    <a:pt x="2928" y="1815"/>
                  </a:cubicBezTo>
                  <a:close/>
                  <a:moveTo>
                    <a:pt x="630" y="823"/>
                  </a:moveTo>
                  <a:cubicBezTo>
                    <a:pt x="243" y="1246"/>
                    <a:pt x="606" y="1609"/>
                    <a:pt x="388" y="1972"/>
                  </a:cubicBezTo>
                  <a:cubicBezTo>
                    <a:pt x="642" y="2069"/>
                    <a:pt x="678" y="1790"/>
                    <a:pt x="848" y="1936"/>
                  </a:cubicBezTo>
                  <a:cubicBezTo>
                    <a:pt x="824" y="2153"/>
                    <a:pt x="811" y="2359"/>
                    <a:pt x="896" y="2540"/>
                  </a:cubicBezTo>
                  <a:cubicBezTo>
                    <a:pt x="1235" y="2758"/>
                    <a:pt x="1404" y="2528"/>
                    <a:pt x="1707" y="2516"/>
                  </a:cubicBezTo>
                  <a:cubicBezTo>
                    <a:pt x="1719" y="2661"/>
                    <a:pt x="1888" y="2794"/>
                    <a:pt x="2106" y="2819"/>
                  </a:cubicBezTo>
                  <a:cubicBezTo>
                    <a:pt x="2190" y="2782"/>
                    <a:pt x="2239" y="2649"/>
                    <a:pt x="2324" y="2613"/>
                  </a:cubicBezTo>
                  <a:cubicBezTo>
                    <a:pt x="2251" y="2432"/>
                    <a:pt x="2082" y="2298"/>
                    <a:pt x="2106" y="2093"/>
                  </a:cubicBezTo>
                  <a:cubicBezTo>
                    <a:pt x="2287" y="2008"/>
                    <a:pt x="2493" y="2032"/>
                    <a:pt x="2565" y="1827"/>
                  </a:cubicBezTo>
                  <a:cubicBezTo>
                    <a:pt x="2565" y="1464"/>
                    <a:pt x="2227" y="1258"/>
                    <a:pt x="1828" y="1319"/>
                  </a:cubicBezTo>
                  <a:cubicBezTo>
                    <a:pt x="1876" y="290"/>
                    <a:pt x="1174" y="1101"/>
                    <a:pt x="63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0"/>
            <p:cNvSpPr/>
            <p:nvPr/>
          </p:nvSpPr>
          <p:spPr>
            <a:xfrm rot="3778522">
              <a:off x="3611199" y="4382160"/>
              <a:ext cx="13509" cy="26664"/>
            </a:xfrm>
            <a:custGeom>
              <a:avLst/>
              <a:gdLst/>
              <a:ahLst/>
              <a:cxnLst/>
              <a:rect l="l" t="t" r="r" b="b"/>
              <a:pathLst>
                <a:path w="497" h="981" extrusionOk="0">
                  <a:moveTo>
                    <a:pt x="497" y="218"/>
                  </a:moveTo>
                  <a:cubicBezTo>
                    <a:pt x="267" y="412"/>
                    <a:pt x="315" y="508"/>
                    <a:pt x="364" y="750"/>
                  </a:cubicBezTo>
                  <a:cubicBezTo>
                    <a:pt x="170" y="678"/>
                    <a:pt x="194" y="980"/>
                    <a:pt x="1" y="750"/>
                  </a:cubicBezTo>
                  <a:lnTo>
                    <a:pt x="37" y="109"/>
                  </a:lnTo>
                  <a:cubicBezTo>
                    <a:pt x="146" y="0"/>
                    <a:pt x="315" y="146"/>
                    <a:pt x="497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0"/>
            <p:cNvSpPr/>
            <p:nvPr/>
          </p:nvSpPr>
          <p:spPr>
            <a:xfrm rot="3778522">
              <a:off x="3617840" y="4439230"/>
              <a:ext cx="13835" cy="11524"/>
            </a:xfrm>
            <a:custGeom>
              <a:avLst/>
              <a:gdLst/>
              <a:ahLst/>
              <a:cxnLst/>
              <a:rect l="l" t="t" r="r" b="b"/>
              <a:pathLst>
                <a:path w="509" h="424" extrusionOk="0">
                  <a:moveTo>
                    <a:pt x="243" y="0"/>
                  </a:moveTo>
                  <a:cubicBezTo>
                    <a:pt x="303" y="37"/>
                    <a:pt x="364" y="49"/>
                    <a:pt x="509" y="109"/>
                  </a:cubicBezTo>
                  <a:cubicBezTo>
                    <a:pt x="412" y="158"/>
                    <a:pt x="400" y="218"/>
                    <a:pt x="485" y="327"/>
                  </a:cubicBezTo>
                  <a:cubicBezTo>
                    <a:pt x="364" y="424"/>
                    <a:pt x="158" y="412"/>
                    <a:pt x="1" y="279"/>
                  </a:cubicBezTo>
                  <a:cubicBezTo>
                    <a:pt x="85" y="230"/>
                    <a:pt x="98" y="25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0"/>
            <p:cNvSpPr/>
            <p:nvPr/>
          </p:nvSpPr>
          <p:spPr>
            <a:xfrm rot="3778522">
              <a:off x="3586328" y="4123431"/>
              <a:ext cx="12856" cy="15466"/>
            </a:xfrm>
            <a:custGeom>
              <a:avLst/>
              <a:gdLst/>
              <a:ahLst/>
              <a:cxnLst/>
              <a:rect l="l" t="t" r="r" b="b"/>
              <a:pathLst>
                <a:path w="473" h="569" extrusionOk="0">
                  <a:moveTo>
                    <a:pt x="206" y="0"/>
                  </a:moveTo>
                  <a:cubicBezTo>
                    <a:pt x="472" y="24"/>
                    <a:pt x="387" y="278"/>
                    <a:pt x="387" y="436"/>
                  </a:cubicBezTo>
                  <a:cubicBezTo>
                    <a:pt x="242" y="448"/>
                    <a:pt x="194" y="569"/>
                    <a:pt x="25" y="436"/>
                  </a:cubicBezTo>
                  <a:cubicBezTo>
                    <a:pt x="0" y="339"/>
                    <a:pt x="133" y="37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0"/>
            <p:cNvSpPr/>
            <p:nvPr/>
          </p:nvSpPr>
          <p:spPr>
            <a:xfrm rot="3778522">
              <a:off x="3620840" y="4486367"/>
              <a:ext cx="13509" cy="18102"/>
            </a:xfrm>
            <a:custGeom>
              <a:avLst/>
              <a:gdLst/>
              <a:ahLst/>
              <a:cxnLst/>
              <a:rect l="l" t="t" r="r" b="b"/>
              <a:pathLst>
                <a:path w="497" h="666" extrusionOk="0">
                  <a:moveTo>
                    <a:pt x="472" y="375"/>
                  </a:moveTo>
                  <a:cubicBezTo>
                    <a:pt x="291" y="666"/>
                    <a:pt x="109" y="375"/>
                    <a:pt x="0" y="267"/>
                  </a:cubicBezTo>
                  <a:cubicBezTo>
                    <a:pt x="109" y="0"/>
                    <a:pt x="496" y="146"/>
                    <a:pt x="472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0"/>
            <p:cNvSpPr/>
            <p:nvPr/>
          </p:nvSpPr>
          <p:spPr>
            <a:xfrm rot="3778522">
              <a:off x="3543250" y="3674465"/>
              <a:ext cx="16145" cy="9241"/>
            </a:xfrm>
            <a:custGeom>
              <a:avLst/>
              <a:gdLst/>
              <a:ahLst/>
              <a:cxnLst/>
              <a:rect l="l" t="t" r="r" b="b"/>
              <a:pathLst>
                <a:path w="594" h="340" extrusionOk="0">
                  <a:moveTo>
                    <a:pt x="412" y="1"/>
                  </a:moveTo>
                  <a:cubicBezTo>
                    <a:pt x="594" y="73"/>
                    <a:pt x="460" y="243"/>
                    <a:pt x="352" y="339"/>
                  </a:cubicBezTo>
                  <a:cubicBezTo>
                    <a:pt x="146" y="315"/>
                    <a:pt x="182" y="194"/>
                    <a:pt x="1" y="122"/>
                  </a:cubicBezTo>
                  <a:cubicBezTo>
                    <a:pt x="110" y="13"/>
                    <a:pt x="327" y="37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0"/>
            <p:cNvSpPr/>
            <p:nvPr/>
          </p:nvSpPr>
          <p:spPr>
            <a:xfrm rot="3778522">
              <a:off x="3611588" y="4401081"/>
              <a:ext cx="12530" cy="15167"/>
            </a:xfrm>
            <a:custGeom>
              <a:avLst/>
              <a:gdLst/>
              <a:ahLst/>
              <a:cxnLst/>
              <a:rect l="l" t="t" r="r" b="b"/>
              <a:pathLst>
                <a:path w="461" h="558" extrusionOk="0">
                  <a:moveTo>
                    <a:pt x="460" y="243"/>
                  </a:moveTo>
                  <a:cubicBezTo>
                    <a:pt x="339" y="557"/>
                    <a:pt x="170" y="424"/>
                    <a:pt x="0" y="267"/>
                  </a:cubicBezTo>
                  <a:cubicBezTo>
                    <a:pt x="37" y="1"/>
                    <a:pt x="400" y="1"/>
                    <a:pt x="460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 rot="3778522">
              <a:off x="3503104" y="3263616"/>
              <a:ext cx="13835" cy="14161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242" y="12"/>
                  </a:moveTo>
                  <a:cubicBezTo>
                    <a:pt x="400" y="0"/>
                    <a:pt x="363" y="61"/>
                    <a:pt x="509" y="121"/>
                  </a:cubicBezTo>
                  <a:cubicBezTo>
                    <a:pt x="424" y="303"/>
                    <a:pt x="218" y="303"/>
                    <a:pt x="206" y="520"/>
                  </a:cubicBezTo>
                  <a:cubicBezTo>
                    <a:pt x="109" y="327"/>
                    <a:pt x="1" y="61"/>
                    <a:pt x="24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0"/>
            <p:cNvSpPr/>
            <p:nvPr/>
          </p:nvSpPr>
          <p:spPr>
            <a:xfrm rot="3778522">
              <a:off x="3501062" y="3308946"/>
              <a:ext cx="26338" cy="18129"/>
            </a:xfrm>
            <a:custGeom>
              <a:avLst/>
              <a:gdLst/>
              <a:ahLst/>
              <a:cxnLst/>
              <a:rect l="l" t="t" r="r" b="b"/>
              <a:pathLst>
                <a:path w="969" h="667" extrusionOk="0">
                  <a:moveTo>
                    <a:pt x="751" y="557"/>
                  </a:moveTo>
                  <a:cubicBezTo>
                    <a:pt x="642" y="666"/>
                    <a:pt x="412" y="642"/>
                    <a:pt x="267" y="666"/>
                  </a:cubicBezTo>
                  <a:cubicBezTo>
                    <a:pt x="1" y="194"/>
                    <a:pt x="968" y="1"/>
                    <a:pt x="751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0"/>
            <p:cNvSpPr/>
            <p:nvPr/>
          </p:nvSpPr>
          <p:spPr>
            <a:xfrm rot="3778522">
              <a:off x="3493301" y="3171964"/>
              <a:ext cx="13182" cy="15139"/>
            </a:xfrm>
            <a:custGeom>
              <a:avLst/>
              <a:gdLst/>
              <a:ahLst/>
              <a:cxnLst/>
              <a:rect l="l" t="t" r="r" b="b"/>
              <a:pathLst>
                <a:path w="485" h="557" extrusionOk="0">
                  <a:moveTo>
                    <a:pt x="158" y="0"/>
                  </a:moveTo>
                  <a:cubicBezTo>
                    <a:pt x="339" y="73"/>
                    <a:pt x="351" y="230"/>
                    <a:pt x="484" y="279"/>
                  </a:cubicBezTo>
                  <a:cubicBezTo>
                    <a:pt x="351" y="436"/>
                    <a:pt x="303" y="557"/>
                    <a:pt x="109" y="484"/>
                  </a:cubicBezTo>
                  <a:cubicBezTo>
                    <a:pt x="146" y="424"/>
                    <a:pt x="61" y="388"/>
                    <a:pt x="0" y="363"/>
                  </a:cubicBezTo>
                  <a:cubicBezTo>
                    <a:pt x="49" y="254"/>
                    <a:pt x="109" y="121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0"/>
            <p:cNvSpPr/>
            <p:nvPr/>
          </p:nvSpPr>
          <p:spPr>
            <a:xfrm rot="3778522">
              <a:off x="3496574" y="3241294"/>
              <a:ext cx="13481" cy="15819"/>
            </a:xfrm>
            <a:custGeom>
              <a:avLst/>
              <a:gdLst/>
              <a:ahLst/>
              <a:cxnLst/>
              <a:rect l="l" t="t" r="r" b="b"/>
              <a:pathLst>
                <a:path w="496" h="582" extrusionOk="0">
                  <a:moveTo>
                    <a:pt x="254" y="1"/>
                  </a:moveTo>
                  <a:cubicBezTo>
                    <a:pt x="423" y="146"/>
                    <a:pt x="496" y="327"/>
                    <a:pt x="423" y="497"/>
                  </a:cubicBezTo>
                  <a:cubicBezTo>
                    <a:pt x="302" y="460"/>
                    <a:pt x="242" y="581"/>
                    <a:pt x="85" y="448"/>
                  </a:cubicBezTo>
                  <a:cubicBezTo>
                    <a:pt x="0" y="279"/>
                    <a:pt x="242" y="218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 rot="3778522">
              <a:off x="3530348" y="3588692"/>
              <a:ext cx="12503" cy="10899"/>
            </a:xfrm>
            <a:custGeom>
              <a:avLst/>
              <a:gdLst/>
              <a:ahLst/>
              <a:cxnLst/>
              <a:rect l="l" t="t" r="r" b="b"/>
              <a:pathLst>
                <a:path w="460" h="401" extrusionOk="0">
                  <a:moveTo>
                    <a:pt x="266" y="1"/>
                  </a:moveTo>
                  <a:cubicBezTo>
                    <a:pt x="363" y="110"/>
                    <a:pt x="423" y="134"/>
                    <a:pt x="460" y="231"/>
                  </a:cubicBezTo>
                  <a:cubicBezTo>
                    <a:pt x="327" y="400"/>
                    <a:pt x="109" y="376"/>
                    <a:pt x="0" y="255"/>
                  </a:cubicBezTo>
                  <a:cubicBezTo>
                    <a:pt x="48" y="134"/>
                    <a:pt x="206" y="134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 rot="3778522">
              <a:off x="3545943" y="3794701"/>
              <a:ext cx="17450" cy="14161"/>
            </a:xfrm>
            <a:custGeom>
              <a:avLst/>
              <a:gdLst/>
              <a:ahLst/>
              <a:cxnLst/>
              <a:rect l="l" t="t" r="r" b="b"/>
              <a:pathLst>
                <a:path w="642" h="521" extrusionOk="0">
                  <a:moveTo>
                    <a:pt x="532" y="472"/>
                  </a:moveTo>
                  <a:cubicBezTo>
                    <a:pt x="291" y="521"/>
                    <a:pt x="0" y="339"/>
                    <a:pt x="206" y="61"/>
                  </a:cubicBezTo>
                  <a:cubicBezTo>
                    <a:pt x="424" y="0"/>
                    <a:pt x="641" y="218"/>
                    <a:pt x="532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 rot="3778522">
              <a:off x="3598177" y="4348412"/>
              <a:ext cx="13182" cy="13509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484" y="254"/>
                  </a:moveTo>
                  <a:cubicBezTo>
                    <a:pt x="351" y="424"/>
                    <a:pt x="170" y="496"/>
                    <a:pt x="1" y="363"/>
                  </a:cubicBezTo>
                  <a:cubicBezTo>
                    <a:pt x="37" y="303"/>
                    <a:pt x="85" y="182"/>
                    <a:pt x="25" y="146"/>
                  </a:cubicBezTo>
                  <a:cubicBezTo>
                    <a:pt x="218" y="0"/>
                    <a:pt x="327" y="109"/>
                    <a:pt x="48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0"/>
            <p:cNvSpPr/>
            <p:nvPr/>
          </p:nvSpPr>
          <p:spPr>
            <a:xfrm rot="3778522">
              <a:off x="3528777" y="3610009"/>
              <a:ext cx="13509" cy="12530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363" y="25"/>
                  </a:moveTo>
                  <a:cubicBezTo>
                    <a:pt x="388" y="110"/>
                    <a:pt x="497" y="219"/>
                    <a:pt x="448" y="352"/>
                  </a:cubicBezTo>
                  <a:cubicBezTo>
                    <a:pt x="388" y="327"/>
                    <a:pt x="363" y="388"/>
                    <a:pt x="339" y="461"/>
                  </a:cubicBezTo>
                  <a:cubicBezTo>
                    <a:pt x="1" y="388"/>
                    <a:pt x="146" y="1"/>
                    <a:pt x="36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0"/>
            <p:cNvSpPr/>
            <p:nvPr/>
          </p:nvSpPr>
          <p:spPr>
            <a:xfrm rot="3778522">
              <a:off x="3589505" y="4286672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496" y="206"/>
                  </a:moveTo>
                  <a:cubicBezTo>
                    <a:pt x="460" y="315"/>
                    <a:pt x="303" y="339"/>
                    <a:pt x="424" y="387"/>
                  </a:cubicBezTo>
                  <a:cubicBezTo>
                    <a:pt x="303" y="484"/>
                    <a:pt x="182" y="424"/>
                    <a:pt x="0" y="351"/>
                  </a:cubicBezTo>
                  <a:cubicBezTo>
                    <a:pt x="61" y="37"/>
                    <a:pt x="363" y="0"/>
                    <a:pt x="496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0"/>
            <p:cNvSpPr/>
            <p:nvPr/>
          </p:nvSpPr>
          <p:spPr>
            <a:xfrm rot="3778522">
              <a:off x="3594093" y="4367724"/>
              <a:ext cx="12530" cy="11851"/>
            </a:xfrm>
            <a:custGeom>
              <a:avLst/>
              <a:gdLst/>
              <a:ahLst/>
              <a:cxnLst/>
              <a:rect l="l" t="t" r="r" b="b"/>
              <a:pathLst>
                <a:path w="461" h="436" extrusionOk="0">
                  <a:moveTo>
                    <a:pt x="146" y="0"/>
                  </a:moveTo>
                  <a:cubicBezTo>
                    <a:pt x="255" y="37"/>
                    <a:pt x="400" y="97"/>
                    <a:pt x="461" y="121"/>
                  </a:cubicBezTo>
                  <a:cubicBezTo>
                    <a:pt x="412" y="230"/>
                    <a:pt x="388" y="303"/>
                    <a:pt x="340" y="436"/>
                  </a:cubicBezTo>
                  <a:cubicBezTo>
                    <a:pt x="279" y="399"/>
                    <a:pt x="158" y="363"/>
                    <a:pt x="122" y="424"/>
                  </a:cubicBezTo>
                  <a:cubicBezTo>
                    <a:pt x="110" y="266"/>
                    <a:pt x="1" y="157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0"/>
            <p:cNvSpPr/>
            <p:nvPr/>
          </p:nvSpPr>
          <p:spPr>
            <a:xfrm rot="3778522">
              <a:off x="3522512" y="3599172"/>
              <a:ext cx="11878" cy="11524"/>
            </a:xfrm>
            <a:custGeom>
              <a:avLst/>
              <a:gdLst/>
              <a:ahLst/>
              <a:cxnLst/>
              <a:rect l="l" t="t" r="r" b="b"/>
              <a:pathLst>
                <a:path w="437" h="424" extrusionOk="0">
                  <a:moveTo>
                    <a:pt x="219" y="0"/>
                  </a:moveTo>
                  <a:cubicBezTo>
                    <a:pt x="243" y="97"/>
                    <a:pt x="315" y="109"/>
                    <a:pt x="436" y="170"/>
                  </a:cubicBezTo>
                  <a:cubicBezTo>
                    <a:pt x="412" y="230"/>
                    <a:pt x="364" y="351"/>
                    <a:pt x="340" y="424"/>
                  </a:cubicBezTo>
                  <a:cubicBezTo>
                    <a:pt x="170" y="291"/>
                    <a:pt x="122" y="412"/>
                    <a:pt x="1" y="363"/>
                  </a:cubicBezTo>
                  <a:cubicBezTo>
                    <a:pt x="13" y="158"/>
                    <a:pt x="13" y="158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 rot="3778522">
              <a:off x="3478191" y="3177938"/>
              <a:ext cx="12177" cy="15792"/>
            </a:xfrm>
            <a:custGeom>
              <a:avLst/>
              <a:gdLst/>
              <a:ahLst/>
              <a:cxnLst/>
              <a:rect l="l" t="t" r="r" b="b"/>
              <a:pathLst>
                <a:path w="448" h="581" extrusionOk="0">
                  <a:moveTo>
                    <a:pt x="387" y="351"/>
                  </a:moveTo>
                  <a:cubicBezTo>
                    <a:pt x="375" y="557"/>
                    <a:pt x="266" y="460"/>
                    <a:pt x="218" y="581"/>
                  </a:cubicBezTo>
                  <a:cubicBezTo>
                    <a:pt x="0" y="412"/>
                    <a:pt x="36" y="291"/>
                    <a:pt x="61" y="73"/>
                  </a:cubicBezTo>
                  <a:cubicBezTo>
                    <a:pt x="242" y="0"/>
                    <a:pt x="448" y="230"/>
                    <a:pt x="38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 rot="3778522">
              <a:off x="3540148" y="3868273"/>
              <a:ext cx="11225" cy="11552"/>
            </a:xfrm>
            <a:custGeom>
              <a:avLst/>
              <a:gdLst/>
              <a:ahLst/>
              <a:cxnLst/>
              <a:rect l="l" t="t" r="r" b="b"/>
              <a:pathLst>
                <a:path w="413" h="425" extrusionOk="0">
                  <a:moveTo>
                    <a:pt x="182" y="1"/>
                  </a:moveTo>
                  <a:cubicBezTo>
                    <a:pt x="303" y="49"/>
                    <a:pt x="291" y="110"/>
                    <a:pt x="412" y="170"/>
                  </a:cubicBezTo>
                  <a:cubicBezTo>
                    <a:pt x="303" y="424"/>
                    <a:pt x="146" y="424"/>
                    <a:pt x="1" y="291"/>
                  </a:cubicBezTo>
                  <a:cubicBezTo>
                    <a:pt x="25" y="170"/>
                    <a:pt x="86" y="49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 rot="3778522">
              <a:off x="3540528" y="3891406"/>
              <a:ext cx="12177" cy="13509"/>
            </a:xfrm>
            <a:custGeom>
              <a:avLst/>
              <a:gdLst/>
              <a:ahLst/>
              <a:cxnLst/>
              <a:rect l="l" t="t" r="r" b="b"/>
              <a:pathLst>
                <a:path w="448" h="497" extrusionOk="0">
                  <a:moveTo>
                    <a:pt x="206" y="0"/>
                  </a:moveTo>
                  <a:cubicBezTo>
                    <a:pt x="387" y="73"/>
                    <a:pt x="411" y="230"/>
                    <a:pt x="448" y="315"/>
                  </a:cubicBezTo>
                  <a:cubicBezTo>
                    <a:pt x="375" y="496"/>
                    <a:pt x="194" y="424"/>
                    <a:pt x="0" y="351"/>
                  </a:cubicBezTo>
                  <a:cubicBezTo>
                    <a:pt x="73" y="170"/>
                    <a:pt x="121" y="49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 rot="3778522">
              <a:off x="3529545" y="3787757"/>
              <a:ext cx="12177" cy="10546"/>
            </a:xfrm>
            <a:custGeom>
              <a:avLst/>
              <a:gdLst/>
              <a:ahLst/>
              <a:cxnLst/>
              <a:rect l="l" t="t" r="r" b="b"/>
              <a:pathLst>
                <a:path w="448" h="388" extrusionOk="0">
                  <a:moveTo>
                    <a:pt x="290" y="1"/>
                  </a:moveTo>
                  <a:cubicBezTo>
                    <a:pt x="290" y="1"/>
                    <a:pt x="315" y="85"/>
                    <a:pt x="448" y="134"/>
                  </a:cubicBezTo>
                  <a:cubicBezTo>
                    <a:pt x="375" y="315"/>
                    <a:pt x="194" y="388"/>
                    <a:pt x="73" y="339"/>
                  </a:cubicBezTo>
                  <a:cubicBezTo>
                    <a:pt x="0" y="182"/>
                    <a:pt x="194" y="25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 rot="3778522">
              <a:off x="3512532" y="3946706"/>
              <a:ext cx="68087" cy="39493"/>
            </a:xfrm>
            <a:custGeom>
              <a:avLst/>
              <a:gdLst/>
              <a:ahLst/>
              <a:cxnLst/>
              <a:rect l="l" t="t" r="r" b="b"/>
              <a:pathLst>
                <a:path w="2505" h="1453" extrusionOk="0">
                  <a:moveTo>
                    <a:pt x="122" y="1"/>
                  </a:moveTo>
                  <a:cubicBezTo>
                    <a:pt x="969" y="267"/>
                    <a:pt x="1706" y="787"/>
                    <a:pt x="2505" y="944"/>
                  </a:cubicBezTo>
                  <a:cubicBezTo>
                    <a:pt x="1948" y="1452"/>
                    <a:pt x="969" y="255"/>
                    <a:pt x="146" y="303"/>
                  </a:cubicBezTo>
                  <a:cubicBezTo>
                    <a:pt x="110" y="206"/>
                    <a:pt x="1" y="110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 rot="3778522">
              <a:off x="3463401" y="3139776"/>
              <a:ext cx="14514" cy="14840"/>
            </a:xfrm>
            <a:custGeom>
              <a:avLst/>
              <a:gdLst/>
              <a:ahLst/>
              <a:cxnLst/>
              <a:rect l="l" t="t" r="r" b="b"/>
              <a:pathLst>
                <a:path w="534" h="546" extrusionOk="0">
                  <a:moveTo>
                    <a:pt x="243" y="1"/>
                  </a:moveTo>
                  <a:cubicBezTo>
                    <a:pt x="364" y="49"/>
                    <a:pt x="497" y="110"/>
                    <a:pt x="533" y="182"/>
                  </a:cubicBezTo>
                  <a:cubicBezTo>
                    <a:pt x="460" y="364"/>
                    <a:pt x="303" y="376"/>
                    <a:pt x="170" y="545"/>
                  </a:cubicBezTo>
                  <a:cubicBezTo>
                    <a:pt x="1" y="424"/>
                    <a:pt x="49" y="134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 rot="3778522">
              <a:off x="3469958" y="3224505"/>
              <a:ext cx="16145" cy="16118"/>
            </a:xfrm>
            <a:custGeom>
              <a:avLst/>
              <a:gdLst/>
              <a:ahLst/>
              <a:cxnLst/>
              <a:rect l="l" t="t" r="r" b="b"/>
              <a:pathLst>
                <a:path w="594" h="593" extrusionOk="0">
                  <a:moveTo>
                    <a:pt x="521" y="254"/>
                  </a:moveTo>
                  <a:cubicBezTo>
                    <a:pt x="461" y="593"/>
                    <a:pt x="1" y="278"/>
                    <a:pt x="170" y="48"/>
                  </a:cubicBezTo>
                  <a:cubicBezTo>
                    <a:pt x="243" y="0"/>
                    <a:pt x="594" y="61"/>
                    <a:pt x="521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 rot="3778522">
              <a:off x="3508837" y="3599271"/>
              <a:ext cx="9241" cy="14813"/>
            </a:xfrm>
            <a:custGeom>
              <a:avLst/>
              <a:gdLst/>
              <a:ahLst/>
              <a:cxnLst/>
              <a:rect l="l" t="t" r="r" b="b"/>
              <a:pathLst>
                <a:path w="340" h="545" extrusionOk="0">
                  <a:moveTo>
                    <a:pt x="339" y="133"/>
                  </a:moveTo>
                  <a:cubicBezTo>
                    <a:pt x="327" y="339"/>
                    <a:pt x="243" y="387"/>
                    <a:pt x="98" y="544"/>
                  </a:cubicBezTo>
                  <a:cubicBezTo>
                    <a:pt x="85" y="387"/>
                    <a:pt x="1" y="266"/>
                    <a:pt x="37" y="145"/>
                  </a:cubicBezTo>
                  <a:cubicBezTo>
                    <a:pt x="182" y="206"/>
                    <a:pt x="182" y="0"/>
                    <a:pt x="33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0"/>
            <p:cNvSpPr/>
            <p:nvPr/>
          </p:nvSpPr>
          <p:spPr>
            <a:xfrm rot="3778522">
              <a:off x="3497815" y="3643466"/>
              <a:ext cx="35226" cy="68739"/>
            </a:xfrm>
            <a:custGeom>
              <a:avLst/>
              <a:gdLst/>
              <a:ahLst/>
              <a:cxnLst/>
              <a:rect l="l" t="t" r="r" b="b"/>
              <a:pathLst>
                <a:path w="1296" h="2529" extrusionOk="0">
                  <a:moveTo>
                    <a:pt x="303" y="1391"/>
                  </a:moveTo>
                  <a:cubicBezTo>
                    <a:pt x="485" y="1464"/>
                    <a:pt x="376" y="1573"/>
                    <a:pt x="352" y="1633"/>
                  </a:cubicBezTo>
                  <a:cubicBezTo>
                    <a:pt x="533" y="1706"/>
                    <a:pt x="557" y="1645"/>
                    <a:pt x="678" y="1548"/>
                  </a:cubicBezTo>
                  <a:cubicBezTo>
                    <a:pt x="739" y="1210"/>
                    <a:pt x="352" y="907"/>
                    <a:pt x="1" y="1053"/>
                  </a:cubicBezTo>
                  <a:cubicBezTo>
                    <a:pt x="1017" y="0"/>
                    <a:pt x="1295" y="2528"/>
                    <a:pt x="255" y="2044"/>
                  </a:cubicBezTo>
                  <a:cubicBezTo>
                    <a:pt x="13" y="1936"/>
                    <a:pt x="13" y="1573"/>
                    <a:pt x="303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0"/>
            <p:cNvSpPr/>
            <p:nvPr/>
          </p:nvSpPr>
          <p:spPr>
            <a:xfrm rot="3778522">
              <a:off x="3426880" y="3206057"/>
              <a:ext cx="84205" cy="52295"/>
            </a:xfrm>
            <a:custGeom>
              <a:avLst/>
              <a:gdLst/>
              <a:ahLst/>
              <a:cxnLst/>
              <a:rect l="l" t="t" r="r" b="b"/>
              <a:pathLst>
                <a:path w="3098" h="1924" extrusionOk="0">
                  <a:moveTo>
                    <a:pt x="1" y="0"/>
                  </a:moveTo>
                  <a:cubicBezTo>
                    <a:pt x="618" y="109"/>
                    <a:pt x="920" y="798"/>
                    <a:pt x="1597" y="1089"/>
                  </a:cubicBezTo>
                  <a:cubicBezTo>
                    <a:pt x="1694" y="1040"/>
                    <a:pt x="1718" y="774"/>
                    <a:pt x="1851" y="835"/>
                  </a:cubicBezTo>
                  <a:cubicBezTo>
                    <a:pt x="2069" y="847"/>
                    <a:pt x="1839" y="1040"/>
                    <a:pt x="2033" y="1125"/>
                  </a:cubicBezTo>
                  <a:cubicBezTo>
                    <a:pt x="2009" y="1186"/>
                    <a:pt x="1912" y="1077"/>
                    <a:pt x="1888" y="1137"/>
                  </a:cubicBezTo>
                  <a:cubicBezTo>
                    <a:pt x="2009" y="1548"/>
                    <a:pt x="2880" y="1391"/>
                    <a:pt x="3097" y="1766"/>
                  </a:cubicBezTo>
                  <a:cubicBezTo>
                    <a:pt x="1706" y="1923"/>
                    <a:pt x="751" y="8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0"/>
            <p:cNvSpPr/>
            <p:nvPr/>
          </p:nvSpPr>
          <p:spPr>
            <a:xfrm rot="3778522">
              <a:off x="3526438" y="3865551"/>
              <a:ext cx="11851" cy="12204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436" y="122"/>
                  </a:moveTo>
                  <a:cubicBezTo>
                    <a:pt x="400" y="182"/>
                    <a:pt x="387" y="243"/>
                    <a:pt x="424" y="327"/>
                  </a:cubicBezTo>
                  <a:cubicBezTo>
                    <a:pt x="375" y="448"/>
                    <a:pt x="146" y="279"/>
                    <a:pt x="121" y="364"/>
                  </a:cubicBezTo>
                  <a:cubicBezTo>
                    <a:pt x="0" y="315"/>
                    <a:pt x="37" y="182"/>
                    <a:pt x="85" y="61"/>
                  </a:cubicBezTo>
                  <a:cubicBezTo>
                    <a:pt x="194" y="13"/>
                    <a:pt x="339" y="1"/>
                    <a:pt x="43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 rot="3778522">
              <a:off x="3562329" y="4261096"/>
              <a:ext cx="13182" cy="12829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67" y="73"/>
                  </a:moveTo>
                  <a:cubicBezTo>
                    <a:pt x="485" y="97"/>
                    <a:pt x="376" y="339"/>
                    <a:pt x="327" y="472"/>
                  </a:cubicBezTo>
                  <a:cubicBezTo>
                    <a:pt x="206" y="424"/>
                    <a:pt x="146" y="399"/>
                    <a:pt x="122" y="460"/>
                  </a:cubicBezTo>
                  <a:cubicBezTo>
                    <a:pt x="1" y="387"/>
                    <a:pt x="86" y="0"/>
                    <a:pt x="26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0"/>
            <p:cNvSpPr/>
            <p:nvPr/>
          </p:nvSpPr>
          <p:spPr>
            <a:xfrm rot="3778522">
              <a:off x="3534980" y="4053733"/>
              <a:ext cx="19434" cy="14161"/>
            </a:xfrm>
            <a:custGeom>
              <a:avLst/>
              <a:gdLst/>
              <a:ahLst/>
              <a:cxnLst/>
              <a:rect l="l" t="t" r="r" b="b"/>
              <a:pathLst>
                <a:path w="715" h="521" extrusionOk="0">
                  <a:moveTo>
                    <a:pt x="509" y="1"/>
                  </a:moveTo>
                  <a:cubicBezTo>
                    <a:pt x="714" y="376"/>
                    <a:pt x="0" y="521"/>
                    <a:pt x="206" y="25"/>
                  </a:cubicBezTo>
                  <a:cubicBezTo>
                    <a:pt x="351" y="13"/>
                    <a:pt x="412" y="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0"/>
            <p:cNvSpPr/>
            <p:nvPr/>
          </p:nvSpPr>
          <p:spPr>
            <a:xfrm rot="3778522">
              <a:off x="3451726" y="3156458"/>
              <a:ext cx="18428" cy="16471"/>
            </a:xfrm>
            <a:custGeom>
              <a:avLst/>
              <a:gdLst/>
              <a:ahLst/>
              <a:cxnLst/>
              <a:rect l="l" t="t" r="r" b="b"/>
              <a:pathLst>
                <a:path w="678" h="606" extrusionOk="0">
                  <a:moveTo>
                    <a:pt x="412" y="0"/>
                  </a:moveTo>
                  <a:cubicBezTo>
                    <a:pt x="617" y="13"/>
                    <a:pt x="388" y="206"/>
                    <a:pt x="678" y="254"/>
                  </a:cubicBezTo>
                  <a:cubicBezTo>
                    <a:pt x="666" y="460"/>
                    <a:pt x="509" y="484"/>
                    <a:pt x="472" y="605"/>
                  </a:cubicBezTo>
                  <a:cubicBezTo>
                    <a:pt x="0" y="484"/>
                    <a:pt x="206" y="134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0"/>
            <p:cNvSpPr/>
            <p:nvPr/>
          </p:nvSpPr>
          <p:spPr>
            <a:xfrm rot="3778522">
              <a:off x="3557833" y="4289444"/>
              <a:ext cx="15466" cy="16797"/>
            </a:xfrm>
            <a:custGeom>
              <a:avLst/>
              <a:gdLst/>
              <a:ahLst/>
              <a:cxnLst/>
              <a:rect l="l" t="t" r="r" b="b"/>
              <a:pathLst>
                <a:path w="569" h="618" extrusionOk="0">
                  <a:moveTo>
                    <a:pt x="569" y="375"/>
                  </a:moveTo>
                  <a:cubicBezTo>
                    <a:pt x="569" y="375"/>
                    <a:pt x="544" y="436"/>
                    <a:pt x="520" y="496"/>
                  </a:cubicBezTo>
                  <a:cubicBezTo>
                    <a:pt x="254" y="617"/>
                    <a:pt x="0" y="363"/>
                    <a:pt x="194" y="73"/>
                  </a:cubicBezTo>
                  <a:cubicBezTo>
                    <a:pt x="363" y="0"/>
                    <a:pt x="556" y="230"/>
                    <a:pt x="569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0"/>
            <p:cNvSpPr/>
            <p:nvPr/>
          </p:nvSpPr>
          <p:spPr>
            <a:xfrm rot="3778522">
              <a:off x="3547022" y="4246442"/>
              <a:ext cx="14487" cy="19434"/>
            </a:xfrm>
            <a:custGeom>
              <a:avLst/>
              <a:gdLst/>
              <a:ahLst/>
              <a:cxnLst/>
              <a:rect l="l" t="t" r="r" b="b"/>
              <a:pathLst>
                <a:path w="533" h="715" extrusionOk="0">
                  <a:moveTo>
                    <a:pt x="533" y="121"/>
                  </a:moveTo>
                  <a:cubicBezTo>
                    <a:pt x="521" y="327"/>
                    <a:pt x="364" y="714"/>
                    <a:pt x="85" y="533"/>
                  </a:cubicBezTo>
                  <a:cubicBezTo>
                    <a:pt x="1" y="351"/>
                    <a:pt x="218" y="0"/>
                    <a:pt x="533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0"/>
            <p:cNvSpPr/>
            <p:nvPr/>
          </p:nvSpPr>
          <p:spPr>
            <a:xfrm rot="3778522">
              <a:off x="3553673" y="4280143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158" y="1"/>
                  </a:moveTo>
                  <a:cubicBezTo>
                    <a:pt x="412" y="110"/>
                    <a:pt x="485" y="267"/>
                    <a:pt x="315" y="497"/>
                  </a:cubicBezTo>
                  <a:cubicBezTo>
                    <a:pt x="255" y="461"/>
                    <a:pt x="170" y="509"/>
                    <a:pt x="49" y="448"/>
                  </a:cubicBezTo>
                  <a:cubicBezTo>
                    <a:pt x="1" y="376"/>
                    <a:pt x="73" y="182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0"/>
            <p:cNvSpPr/>
            <p:nvPr/>
          </p:nvSpPr>
          <p:spPr>
            <a:xfrm rot="3778522">
              <a:off x="3454181" y="3317762"/>
              <a:ext cx="19108" cy="21744"/>
            </a:xfrm>
            <a:custGeom>
              <a:avLst/>
              <a:gdLst/>
              <a:ahLst/>
              <a:cxnLst/>
              <a:rect l="l" t="t" r="r" b="b"/>
              <a:pathLst>
                <a:path w="703" h="800" extrusionOk="0">
                  <a:moveTo>
                    <a:pt x="473" y="1"/>
                  </a:moveTo>
                  <a:cubicBezTo>
                    <a:pt x="593" y="49"/>
                    <a:pt x="642" y="134"/>
                    <a:pt x="702" y="170"/>
                  </a:cubicBezTo>
                  <a:cubicBezTo>
                    <a:pt x="448" y="436"/>
                    <a:pt x="521" y="606"/>
                    <a:pt x="231" y="787"/>
                  </a:cubicBezTo>
                  <a:cubicBezTo>
                    <a:pt x="85" y="799"/>
                    <a:pt x="122" y="678"/>
                    <a:pt x="1" y="618"/>
                  </a:cubicBezTo>
                  <a:cubicBezTo>
                    <a:pt x="122" y="303"/>
                    <a:pt x="352" y="315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0"/>
            <p:cNvSpPr/>
            <p:nvPr/>
          </p:nvSpPr>
          <p:spPr>
            <a:xfrm rot="3778522">
              <a:off x="3524999" y="4040733"/>
              <a:ext cx="14161" cy="13182"/>
            </a:xfrm>
            <a:custGeom>
              <a:avLst/>
              <a:gdLst/>
              <a:ahLst/>
              <a:cxnLst/>
              <a:rect l="l" t="t" r="r" b="b"/>
              <a:pathLst>
                <a:path w="521" h="485" extrusionOk="0">
                  <a:moveTo>
                    <a:pt x="315" y="0"/>
                  </a:moveTo>
                  <a:cubicBezTo>
                    <a:pt x="520" y="73"/>
                    <a:pt x="496" y="291"/>
                    <a:pt x="423" y="484"/>
                  </a:cubicBezTo>
                  <a:cubicBezTo>
                    <a:pt x="302" y="436"/>
                    <a:pt x="242" y="412"/>
                    <a:pt x="218" y="472"/>
                  </a:cubicBezTo>
                  <a:cubicBezTo>
                    <a:pt x="0" y="242"/>
                    <a:pt x="109" y="145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0"/>
            <p:cNvSpPr/>
            <p:nvPr/>
          </p:nvSpPr>
          <p:spPr>
            <a:xfrm rot="3778522">
              <a:off x="3500281" y="3778458"/>
              <a:ext cx="12503" cy="14161"/>
            </a:xfrm>
            <a:custGeom>
              <a:avLst/>
              <a:gdLst/>
              <a:ahLst/>
              <a:cxnLst/>
              <a:rect l="l" t="t" r="r" b="b"/>
              <a:pathLst>
                <a:path w="460" h="521" extrusionOk="0">
                  <a:moveTo>
                    <a:pt x="206" y="1"/>
                  </a:moveTo>
                  <a:cubicBezTo>
                    <a:pt x="327" y="49"/>
                    <a:pt x="339" y="194"/>
                    <a:pt x="460" y="267"/>
                  </a:cubicBezTo>
                  <a:cubicBezTo>
                    <a:pt x="363" y="521"/>
                    <a:pt x="206" y="364"/>
                    <a:pt x="85" y="473"/>
                  </a:cubicBezTo>
                  <a:cubicBezTo>
                    <a:pt x="0" y="352"/>
                    <a:pt x="24" y="73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0"/>
            <p:cNvSpPr/>
            <p:nvPr/>
          </p:nvSpPr>
          <p:spPr>
            <a:xfrm rot="3778522">
              <a:off x="3505567" y="3871501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66" y="1"/>
                  </a:moveTo>
                  <a:cubicBezTo>
                    <a:pt x="520" y="97"/>
                    <a:pt x="351" y="327"/>
                    <a:pt x="411" y="339"/>
                  </a:cubicBezTo>
                  <a:cubicBezTo>
                    <a:pt x="339" y="521"/>
                    <a:pt x="49" y="339"/>
                    <a:pt x="0" y="255"/>
                  </a:cubicBezTo>
                  <a:cubicBezTo>
                    <a:pt x="109" y="218"/>
                    <a:pt x="157" y="85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0"/>
            <p:cNvSpPr/>
            <p:nvPr/>
          </p:nvSpPr>
          <p:spPr>
            <a:xfrm rot="3778522">
              <a:off x="3523402" y="4061560"/>
              <a:ext cx="11524" cy="12856"/>
            </a:xfrm>
            <a:custGeom>
              <a:avLst/>
              <a:gdLst/>
              <a:ahLst/>
              <a:cxnLst/>
              <a:rect l="l" t="t" r="r" b="b"/>
              <a:pathLst>
                <a:path w="424" h="473" extrusionOk="0">
                  <a:moveTo>
                    <a:pt x="182" y="1"/>
                  </a:moveTo>
                  <a:cubicBezTo>
                    <a:pt x="400" y="25"/>
                    <a:pt x="388" y="231"/>
                    <a:pt x="424" y="327"/>
                  </a:cubicBezTo>
                  <a:cubicBezTo>
                    <a:pt x="388" y="448"/>
                    <a:pt x="85" y="473"/>
                    <a:pt x="0" y="291"/>
                  </a:cubicBezTo>
                  <a:cubicBezTo>
                    <a:pt x="0" y="86"/>
                    <a:pt x="109" y="194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0"/>
            <p:cNvSpPr/>
            <p:nvPr/>
          </p:nvSpPr>
          <p:spPr>
            <a:xfrm rot="3778522">
              <a:off x="3549612" y="4383031"/>
              <a:ext cx="14840" cy="12530"/>
            </a:xfrm>
            <a:custGeom>
              <a:avLst/>
              <a:gdLst/>
              <a:ahLst/>
              <a:cxnLst/>
              <a:rect l="l" t="t" r="r" b="b"/>
              <a:pathLst>
                <a:path w="546" h="461" extrusionOk="0">
                  <a:moveTo>
                    <a:pt x="231" y="1"/>
                  </a:moveTo>
                  <a:cubicBezTo>
                    <a:pt x="352" y="49"/>
                    <a:pt x="412" y="73"/>
                    <a:pt x="545" y="122"/>
                  </a:cubicBezTo>
                  <a:cubicBezTo>
                    <a:pt x="497" y="242"/>
                    <a:pt x="473" y="303"/>
                    <a:pt x="424" y="436"/>
                  </a:cubicBezTo>
                  <a:cubicBezTo>
                    <a:pt x="303" y="400"/>
                    <a:pt x="279" y="460"/>
                    <a:pt x="158" y="400"/>
                  </a:cubicBezTo>
                  <a:cubicBezTo>
                    <a:pt x="219" y="230"/>
                    <a:pt x="1" y="218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0"/>
            <p:cNvSpPr/>
            <p:nvPr/>
          </p:nvSpPr>
          <p:spPr>
            <a:xfrm rot="3778522">
              <a:off x="3467481" y="3531180"/>
              <a:ext cx="15466" cy="19108"/>
            </a:xfrm>
            <a:custGeom>
              <a:avLst/>
              <a:gdLst/>
              <a:ahLst/>
              <a:cxnLst/>
              <a:rect l="l" t="t" r="r" b="b"/>
              <a:pathLst>
                <a:path w="569" h="703" extrusionOk="0">
                  <a:moveTo>
                    <a:pt x="218" y="1"/>
                  </a:moveTo>
                  <a:cubicBezTo>
                    <a:pt x="496" y="49"/>
                    <a:pt x="327" y="267"/>
                    <a:pt x="557" y="267"/>
                  </a:cubicBezTo>
                  <a:cubicBezTo>
                    <a:pt x="569" y="424"/>
                    <a:pt x="327" y="472"/>
                    <a:pt x="436" y="593"/>
                  </a:cubicBezTo>
                  <a:cubicBezTo>
                    <a:pt x="170" y="702"/>
                    <a:pt x="97" y="315"/>
                    <a:pt x="0" y="194"/>
                  </a:cubicBezTo>
                  <a:cubicBezTo>
                    <a:pt x="25" y="134"/>
                    <a:pt x="97" y="109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0"/>
            <p:cNvSpPr/>
            <p:nvPr/>
          </p:nvSpPr>
          <p:spPr>
            <a:xfrm rot="3778522">
              <a:off x="3428790" y="3081546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122" y="0"/>
                  </a:moveTo>
                  <a:cubicBezTo>
                    <a:pt x="243" y="49"/>
                    <a:pt x="376" y="109"/>
                    <a:pt x="497" y="158"/>
                  </a:cubicBezTo>
                  <a:cubicBezTo>
                    <a:pt x="436" y="484"/>
                    <a:pt x="206" y="339"/>
                    <a:pt x="85" y="424"/>
                  </a:cubicBezTo>
                  <a:cubicBezTo>
                    <a:pt x="1" y="303"/>
                    <a:pt x="49" y="182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0"/>
            <p:cNvSpPr/>
            <p:nvPr/>
          </p:nvSpPr>
          <p:spPr>
            <a:xfrm rot="3778522">
              <a:off x="3543324" y="4365382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243" y="1"/>
                  </a:moveTo>
                  <a:cubicBezTo>
                    <a:pt x="424" y="73"/>
                    <a:pt x="461" y="170"/>
                    <a:pt x="485" y="315"/>
                  </a:cubicBezTo>
                  <a:cubicBezTo>
                    <a:pt x="400" y="497"/>
                    <a:pt x="315" y="545"/>
                    <a:pt x="73" y="436"/>
                  </a:cubicBezTo>
                  <a:cubicBezTo>
                    <a:pt x="1" y="255"/>
                    <a:pt x="207" y="267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0"/>
            <p:cNvSpPr/>
            <p:nvPr/>
          </p:nvSpPr>
          <p:spPr>
            <a:xfrm rot="3778522">
              <a:off x="3498664" y="3883636"/>
              <a:ext cx="14514" cy="17776"/>
            </a:xfrm>
            <a:custGeom>
              <a:avLst/>
              <a:gdLst/>
              <a:ahLst/>
              <a:cxnLst/>
              <a:rect l="l" t="t" r="r" b="b"/>
              <a:pathLst>
                <a:path w="534" h="654" extrusionOk="0">
                  <a:moveTo>
                    <a:pt x="497" y="194"/>
                  </a:moveTo>
                  <a:cubicBezTo>
                    <a:pt x="533" y="497"/>
                    <a:pt x="352" y="581"/>
                    <a:pt x="170" y="654"/>
                  </a:cubicBezTo>
                  <a:cubicBezTo>
                    <a:pt x="1" y="521"/>
                    <a:pt x="207" y="1"/>
                    <a:pt x="49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0"/>
            <p:cNvSpPr/>
            <p:nvPr/>
          </p:nvSpPr>
          <p:spPr>
            <a:xfrm rot="3778522">
              <a:off x="3527577" y="4287366"/>
              <a:ext cx="20086" cy="21391"/>
            </a:xfrm>
            <a:custGeom>
              <a:avLst/>
              <a:gdLst/>
              <a:ahLst/>
              <a:cxnLst/>
              <a:rect l="l" t="t" r="r" b="b"/>
              <a:pathLst>
                <a:path w="739" h="787" extrusionOk="0">
                  <a:moveTo>
                    <a:pt x="424" y="0"/>
                  </a:moveTo>
                  <a:cubicBezTo>
                    <a:pt x="533" y="36"/>
                    <a:pt x="605" y="73"/>
                    <a:pt x="739" y="121"/>
                  </a:cubicBezTo>
                  <a:cubicBezTo>
                    <a:pt x="545" y="399"/>
                    <a:pt x="400" y="786"/>
                    <a:pt x="1" y="690"/>
                  </a:cubicBezTo>
                  <a:cubicBezTo>
                    <a:pt x="25" y="266"/>
                    <a:pt x="327" y="387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0"/>
            <p:cNvSpPr/>
            <p:nvPr/>
          </p:nvSpPr>
          <p:spPr>
            <a:xfrm rot="3778522">
              <a:off x="3468292" y="3573749"/>
              <a:ext cx="13182" cy="15167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484" y="267"/>
                  </a:moveTo>
                  <a:cubicBezTo>
                    <a:pt x="472" y="485"/>
                    <a:pt x="291" y="557"/>
                    <a:pt x="109" y="485"/>
                  </a:cubicBezTo>
                  <a:cubicBezTo>
                    <a:pt x="0" y="206"/>
                    <a:pt x="375" y="1"/>
                    <a:pt x="484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0"/>
            <p:cNvSpPr/>
            <p:nvPr/>
          </p:nvSpPr>
          <p:spPr>
            <a:xfrm rot="3778522">
              <a:off x="3477629" y="3714089"/>
              <a:ext cx="13182" cy="9894"/>
            </a:xfrm>
            <a:custGeom>
              <a:avLst/>
              <a:gdLst/>
              <a:ahLst/>
              <a:cxnLst/>
              <a:rect l="l" t="t" r="r" b="b"/>
              <a:pathLst>
                <a:path w="485" h="364" extrusionOk="0">
                  <a:moveTo>
                    <a:pt x="485" y="182"/>
                  </a:moveTo>
                  <a:cubicBezTo>
                    <a:pt x="412" y="363"/>
                    <a:pt x="206" y="363"/>
                    <a:pt x="1" y="291"/>
                  </a:cubicBezTo>
                  <a:cubicBezTo>
                    <a:pt x="25" y="85"/>
                    <a:pt x="110" y="182"/>
                    <a:pt x="182" y="0"/>
                  </a:cubicBezTo>
                  <a:cubicBezTo>
                    <a:pt x="388" y="73"/>
                    <a:pt x="412" y="0"/>
                    <a:pt x="48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0"/>
            <p:cNvSpPr/>
            <p:nvPr/>
          </p:nvSpPr>
          <p:spPr>
            <a:xfrm rot="3778522">
              <a:off x="3510059" y="4064493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206" y="1"/>
                  </a:moveTo>
                  <a:cubicBezTo>
                    <a:pt x="400" y="73"/>
                    <a:pt x="460" y="255"/>
                    <a:pt x="400" y="436"/>
                  </a:cubicBezTo>
                  <a:cubicBezTo>
                    <a:pt x="279" y="400"/>
                    <a:pt x="218" y="509"/>
                    <a:pt x="37" y="436"/>
                  </a:cubicBezTo>
                  <a:cubicBezTo>
                    <a:pt x="0" y="291"/>
                    <a:pt x="109" y="49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0"/>
            <p:cNvSpPr/>
            <p:nvPr/>
          </p:nvSpPr>
          <p:spPr>
            <a:xfrm rot="3778522">
              <a:off x="3510311" y="4086141"/>
              <a:ext cx="15466" cy="14188"/>
            </a:xfrm>
            <a:custGeom>
              <a:avLst/>
              <a:gdLst/>
              <a:ahLst/>
              <a:cxnLst/>
              <a:rect l="l" t="t" r="r" b="b"/>
              <a:pathLst>
                <a:path w="569" h="522" extrusionOk="0">
                  <a:moveTo>
                    <a:pt x="266" y="1"/>
                  </a:moveTo>
                  <a:cubicBezTo>
                    <a:pt x="387" y="49"/>
                    <a:pt x="520" y="110"/>
                    <a:pt x="556" y="182"/>
                  </a:cubicBezTo>
                  <a:cubicBezTo>
                    <a:pt x="520" y="243"/>
                    <a:pt x="508" y="303"/>
                    <a:pt x="569" y="340"/>
                  </a:cubicBezTo>
                  <a:cubicBezTo>
                    <a:pt x="375" y="473"/>
                    <a:pt x="278" y="521"/>
                    <a:pt x="0" y="315"/>
                  </a:cubicBezTo>
                  <a:cubicBezTo>
                    <a:pt x="97" y="231"/>
                    <a:pt x="181" y="49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0"/>
            <p:cNvSpPr/>
            <p:nvPr/>
          </p:nvSpPr>
          <p:spPr>
            <a:xfrm rot="3778522">
              <a:off x="3506330" y="4044323"/>
              <a:ext cx="13182" cy="11878"/>
            </a:xfrm>
            <a:custGeom>
              <a:avLst/>
              <a:gdLst/>
              <a:ahLst/>
              <a:cxnLst/>
              <a:rect l="l" t="t" r="r" b="b"/>
              <a:pathLst>
                <a:path w="485" h="437" extrusionOk="0">
                  <a:moveTo>
                    <a:pt x="242" y="1"/>
                  </a:moveTo>
                  <a:cubicBezTo>
                    <a:pt x="424" y="73"/>
                    <a:pt x="375" y="194"/>
                    <a:pt x="484" y="315"/>
                  </a:cubicBezTo>
                  <a:cubicBezTo>
                    <a:pt x="363" y="424"/>
                    <a:pt x="73" y="436"/>
                    <a:pt x="0" y="267"/>
                  </a:cubicBezTo>
                  <a:cubicBezTo>
                    <a:pt x="73" y="73"/>
                    <a:pt x="194" y="134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0"/>
            <p:cNvSpPr/>
            <p:nvPr/>
          </p:nvSpPr>
          <p:spPr>
            <a:xfrm rot="3778522">
              <a:off x="3477645" y="3761671"/>
              <a:ext cx="13509" cy="1383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43" y="0"/>
                  </a:moveTo>
                  <a:cubicBezTo>
                    <a:pt x="497" y="97"/>
                    <a:pt x="460" y="375"/>
                    <a:pt x="255" y="508"/>
                  </a:cubicBezTo>
                  <a:cubicBezTo>
                    <a:pt x="194" y="484"/>
                    <a:pt x="134" y="460"/>
                    <a:pt x="1" y="400"/>
                  </a:cubicBezTo>
                  <a:cubicBezTo>
                    <a:pt x="13" y="194"/>
                    <a:pt x="110" y="146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0"/>
            <p:cNvSpPr/>
            <p:nvPr/>
          </p:nvSpPr>
          <p:spPr>
            <a:xfrm rot="3778522">
              <a:off x="3525960" y="4334297"/>
              <a:ext cx="21391" cy="17124"/>
            </a:xfrm>
            <a:custGeom>
              <a:avLst/>
              <a:gdLst/>
              <a:ahLst/>
              <a:cxnLst/>
              <a:rect l="l" t="t" r="r" b="b"/>
              <a:pathLst>
                <a:path w="787" h="630" extrusionOk="0">
                  <a:moveTo>
                    <a:pt x="786" y="290"/>
                  </a:moveTo>
                  <a:cubicBezTo>
                    <a:pt x="665" y="605"/>
                    <a:pt x="218" y="629"/>
                    <a:pt x="0" y="411"/>
                  </a:cubicBezTo>
                  <a:cubicBezTo>
                    <a:pt x="48" y="290"/>
                    <a:pt x="73" y="230"/>
                    <a:pt x="109" y="145"/>
                  </a:cubicBezTo>
                  <a:cubicBezTo>
                    <a:pt x="363" y="266"/>
                    <a:pt x="617" y="0"/>
                    <a:pt x="786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0"/>
            <p:cNvSpPr/>
            <p:nvPr/>
          </p:nvSpPr>
          <p:spPr>
            <a:xfrm rot="3778522">
              <a:off x="3416685" y="3118989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207" y="1"/>
                  </a:moveTo>
                  <a:cubicBezTo>
                    <a:pt x="485" y="49"/>
                    <a:pt x="412" y="230"/>
                    <a:pt x="315" y="484"/>
                  </a:cubicBezTo>
                  <a:cubicBezTo>
                    <a:pt x="1" y="351"/>
                    <a:pt x="74" y="170"/>
                    <a:pt x="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0"/>
            <p:cNvSpPr/>
            <p:nvPr/>
          </p:nvSpPr>
          <p:spPr>
            <a:xfrm rot="3778522">
              <a:off x="3528685" y="4319354"/>
              <a:ext cx="8915" cy="12177"/>
            </a:xfrm>
            <a:custGeom>
              <a:avLst/>
              <a:gdLst/>
              <a:ahLst/>
              <a:cxnLst/>
              <a:rect l="l" t="t" r="r" b="b"/>
              <a:pathLst>
                <a:path w="328" h="448" extrusionOk="0">
                  <a:moveTo>
                    <a:pt x="327" y="182"/>
                  </a:moveTo>
                  <a:cubicBezTo>
                    <a:pt x="279" y="448"/>
                    <a:pt x="73" y="448"/>
                    <a:pt x="1" y="266"/>
                  </a:cubicBezTo>
                  <a:cubicBezTo>
                    <a:pt x="73" y="73"/>
                    <a:pt x="255" y="0"/>
                    <a:pt x="32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0"/>
            <p:cNvSpPr/>
            <p:nvPr/>
          </p:nvSpPr>
          <p:spPr>
            <a:xfrm rot="3778522">
              <a:off x="3453202" y="3545814"/>
              <a:ext cx="14813" cy="12856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194" y="1"/>
                  </a:moveTo>
                  <a:cubicBezTo>
                    <a:pt x="376" y="73"/>
                    <a:pt x="363" y="134"/>
                    <a:pt x="545" y="219"/>
                  </a:cubicBezTo>
                  <a:cubicBezTo>
                    <a:pt x="509" y="279"/>
                    <a:pt x="497" y="328"/>
                    <a:pt x="436" y="473"/>
                  </a:cubicBezTo>
                  <a:cubicBezTo>
                    <a:pt x="230" y="461"/>
                    <a:pt x="267" y="340"/>
                    <a:pt x="1" y="291"/>
                  </a:cubicBezTo>
                  <a:cubicBezTo>
                    <a:pt x="85" y="98"/>
                    <a:pt x="170" y="6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0"/>
            <p:cNvSpPr/>
            <p:nvPr/>
          </p:nvSpPr>
          <p:spPr>
            <a:xfrm rot="3778522">
              <a:off x="3460587" y="3610019"/>
              <a:ext cx="12856" cy="14487"/>
            </a:xfrm>
            <a:custGeom>
              <a:avLst/>
              <a:gdLst/>
              <a:ahLst/>
              <a:cxnLst/>
              <a:rect l="l" t="t" r="r" b="b"/>
              <a:pathLst>
                <a:path w="473" h="533" extrusionOk="0">
                  <a:moveTo>
                    <a:pt x="473" y="243"/>
                  </a:moveTo>
                  <a:cubicBezTo>
                    <a:pt x="400" y="424"/>
                    <a:pt x="339" y="412"/>
                    <a:pt x="279" y="533"/>
                  </a:cubicBezTo>
                  <a:cubicBezTo>
                    <a:pt x="98" y="448"/>
                    <a:pt x="1" y="267"/>
                    <a:pt x="98" y="85"/>
                  </a:cubicBezTo>
                  <a:cubicBezTo>
                    <a:pt x="219" y="1"/>
                    <a:pt x="400" y="73"/>
                    <a:pt x="473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0"/>
            <p:cNvSpPr/>
            <p:nvPr/>
          </p:nvSpPr>
          <p:spPr>
            <a:xfrm rot="3778522">
              <a:off x="3412110" y="3154969"/>
              <a:ext cx="15493" cy="20412"/>
            </a:xfrm>
            <a:custGeom>
              <a:avLst/>
              <a:gdLst/>
              <a:ahLst/>
              <a:cxnLst/>
              <a:rect l="l" t="t" r="r" b="b"/>
              <a:pathLst>
                <a:path w="570" h="751" extrusionOk="0">
                  <a:moveTo>
                    <a:pt x="218" y="1"/>
                  </a:moveTo>
                  <a:cubicBezTo>
                    <a:pt x="339" y="49"/>
                    <a:pt x="400" y="73"/>
                    <a:pt x="472" y="110"/>
                  </a:cubicBezTo>
                  <a:cubicBezTo>
                    <a:pt x="400" y="291"/>
                    <a:pt x="569" y="436"/>
                    <a:pt x="497" y="618"/>
                  </a:cubicBezTo>
                  <a:cubicBezTo>
                    <a:pt x="339" y="630"/>
                    <a:pt x="303" y="751"/>
                    <a:pt x="73" y="593"/>
                  </a:cubicBezTo>
                  <a:cubicBezTo>
                    <a:pt x="158" y="327"/>
                    <a:pt x="1" y="194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0"/>
            <p:cNvSpPr/>
            <p:nvPr/>
          </p:nvSpPr>
          <p:spPr>
            <a:xfrm rot="3778522">
              <a:off x="3450768" y="3596925"/>
              <a:ext cx="17124" cy="14188"/>
            </a:xfrm>
            <a:custGeom>
              <a:avLst/>
              <a:gdLst/>
              <a:ahLst/>
              <a:cxnLst/>
              <a:rect l="l" t="t" r="r" b="b"/>
              <a:pathLst>
                <a:path w="630" h="522" extrusionOk="0">
                  <a:moveTo>
                    <a:pt x="412" y="1"/>
                  </a:moveTo>
                  <a:cubicBezTo>
                    <a:pt x="630" y="158"/>
                    <a:pt x="267" y="521"/>
                    <a:pt x="1" y="267"/>
                  </a:cubicBezTo>
                  <a:cubicBezTo>
                    <a:pt x="110" y="182"/>
                    <a:pt x="255" y="13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0"/>
            <p:cNvSpPr/>
            <p:nvPr/>
          </p:nvSpPr>
          <p:spPr>
            <a:xfrm rot="3778522">
              <a:off x="3477535" y="3849144"/>
              <a:ext cx="12177" cy="10220"/>
            </a:xfrm>
            <a:custGeom>
              <a:avLst/>
              <a:gdLst/>
              <a:ahLst/>
              <a:cxnLst/>
              <a:rect l="l" t="t" r="r" b="b"/>
              <a:pathLst>
                <a:path w="448" h="376" extrusionOk="0">
                  <a:moveTo>
                    <a:pt x="157" y="1"/>
                  </a:moveTo>
                  <a:cubicBezTo>
                    <a:pt x="436" y="25"/>
                    <a:pt x="448" y="182"/>
                    <a:pt x="375" y="376"/>
                  </a:cubicBezTo>
                  <a:cubicBezTo>
                    <a:pt x="157" y="364"/>
                    <a:pt x="157" y="364"/>
                    <a:pt x="0" y="218"/>
                  </a:cubicBezTo>
                  <a:cubicBezTo>
                    <a:pt x="61" y="109"/>
                    <a:pt x="182" y="146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0"/>
            <p:cNvSpPr/>
            <p:nvPr/>
          </p:nvSpPr>
          <p:spPr>
            <a:xfrm rot="3778522">
              <a:off x="3479907" y="3865542"/>
              <a:ext cx="11524" cy="11524"/>
            </a:xfrm>
            <a:custGeom>
              <a:avLst/>
              <a:gdLst/>
              <a:ahLst/>
              <a:cxnLst/>
              <a:rect l="l" t="t" r="r" b="b"/>
              <a:pathLst>
                <a:path w="424" h="424" extrusionOk="0">
                  <a:moveTo>
                    <a:pt x="423" y="230"/>
                  </a:moveTo>
                  <a:cubicBezTo>
                    <a:pt x="339" y="411"/>
                    <a:pt x="194" y="424"/>
                    <a:pt x="12" y="351"/>
                  </a:cubicBezTo>
                  <a:cubicBezTo>
                    <a:pt x="121" y="242"/>
                    <a:pt x="0" y="194"/>
                    <a:pt x="36" y="73"/>
                  </a:cubicBezTo>
                  <a:cubicBezTo>
                    <a:pt x="218" y="0"/>
                    <a:pt x="315" y="109"/>
                    <a:pt x="423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0"/>
            <p:cNvSpPr/>
            <p:nvPr/>
          </p:nvSpPr>
          <p:spPr>
            <a:xfrm rot="3778522">
              <a:off x="3483228" y="4054098"/>
              <a:ext cx="18428" cy="19108"/>
            </a:xfrm>
            <a:custGeom>
              <a:avLst/>
              <a:gdLst/>
              <a:ahLst/>
              <a:cxnLst/>
              <a:rect l="l" t="t" r="r" b="b"/>
              <a:pathLst>
                <a:path w="678" h="703" extrusionOk="0">
                  <a:moveTo>
                    <a:pt x="508" y="1"/>
                  </a:moveTo>
                  <a:cubicBezTo>
                    <a:pt x="508" y="1"/>
                    <a:pt x="617" y="122"/>
                    <a:pt x="678" y="146"/>
                  </a:cubicBezTo>
                  <a:cubicBezTo>
                    <a:pt x="678" y="497"/>
                    <a:pt x="387" y="328"/>
                    <a:pt x="387" y="691"/>
                  </a:cubicBezTo>
                  <a:cubicBezTo>
                    <a:pt x="267" y="642"/>
                    <a:pt x="267" y="642"/>
                    <a:pt x="242" y="703"/>
                  </a:cubicBezTo>
                  <a:cubicBezTo>
                    <a:pt x="25" y="691"/>
                    <a:pt x="133" y="424"/>
                    <a:pt x="0" y="388"/>
                  </a:cubicBezTo>
                  <a:cubicBezTo>
                    <a:pt x="206" y="400"/>
                    <a:pt x="279" y="49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0"/>
            <p:cNvSpPr/>
            <p:nvPr/>
          </p:nvSpPr>
          <p:spPr>
            <a:xfrm rot="3778522">
              <a:off x="3494549" y="4084148"/>
              <a:ext cx="11198" cy="10220"/>
            </a:xfrm>
            <a:custGeom>
              <a:avLst/>
              <a:gdLst/>
              <a:ahLst/>
              <a:cxnLst/>
              <a:rect l="l" t="t" r="r" b="b"/>
              <a:pathLst>
                <a:path w="412" h="376" extrusionOk="0">
                  <a:moveTo>
                    <a:pt x="242" y="1"/>
                  </a:moveTo>
                  <a:cubicBezTo>
                    <a:pt x="363" y="49"/>
                    <a:pt x="411" y="134"/>
                    <a:pt x="327" y="327"/>
                  </a:cubicBezTo>
                  <a:cubicBezTo>
                    <a:pt x="242" y="376"/>
                    <a:pt x="85" y="376"/>
                    <a:pt x="0" y="267"/>
                  </a:cubicBezTo>
                  <a:cubicBezTo>
                    <a:pt x="0" y="49"/>
                    <a:pt x="145" y="2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0"/>
            <p:cNvSpPr/>
            <p:nvPr/>
          </p:nvSpPr>
          <p:spPr>
            <a:xfrm rot="3778522">
              <a:off x="3413725" y="3222218"/>
              <a:ext cx="14161" cy="14840"/>
            </a:xfrm>
            <a:custGeom>
              <a:avLst/>
              <a:gdLst/>
              <a:ahLst/>
              <a:cxnLst/>
              <a:rect l="l" t="t" r="r" b="b"/>
              <a:pathLst>
                <a:path w="521" h="546" extrusionOk="0">
                  <a:moveTo>
                    <a:pt x="521" y="194"/>
                  </a:moveTo>
                  <a:cubicBezTo>
                    <a:pt x="412" y="448"/>
                    <a:pt x="303" y="545"/>
                    <a:pt x="110" y="473"/>
                  </a:cubicBezTo>
                  <a:cubicBezTo>
                    <a:pt x="146" y="412"/>
                    <a:pt x="61" y="376"/>
                    <a:pt x="1" y="364"/>
                  </a:cubicBezTo>
                  <a:cubicBezTo>
                    <a:pt x="37" y="303"/>
                    <a:pt x="85" y="182"/>
                    <a:pt x="122" y="37"/>
                  </a:cubicBezTo>
                  <a:cubicBezTo>
                    <a:pt x="231" y="1"/>
                    <a:pt x="352" y="61"/>
                    <a:pt x="52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0"/>
            <p:cNvSpPr/>
            <p:nvPr/>
          </p:nvSpPr>
          <p:spPr>
            <a:xfrm rot="3778522">
              <a:off x="3457829" y="3732332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303" y="1"/>
                  </a:moveTo>
                  <a:cubicBezTo>
                    <a:pt x="363" y="37"/>
                    <a:pt x="400" y="122"/>
                    <a:pt x="520" y="170"/>
                  </a:cubicBezTo>
                  <a:cubicBezTo>
                    <a:pt x="508" y="376"/>
                    <a:pt x="363" y="400"/>
                    <a:pt x="315" y="521"/>
                  </a:cubicBezTo>
                  <a:cubicBezTo>
                    <a:pt x="254" y="484"/>
                    <a:pt x="133" y="436"/>
                    <a:pt x="61" y="412"/>
                  </a:cubicBezTo>
                  <a:cubicBezTo>
                    <a:pt x="0" y="243"/>
                    <a:pt x="194" y="109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0"/>
            <p:cNvSpPr/>
            <p:nvPr/>
          </p:nvSpPr>
          <p:spPr>
            <a:xfrm rot="3778522">
              <a:off x="3445746" y="3581043"/>
              <a:ext cx="10872" cy="11851"/>
            </a:xfrm>
            <a:custGeom>
              <a:avLst/>
              <a:gdLst/>
              <a:ahLst/>
              <a:cxnLst/>
              <a:rect l="l" t="t" r="r" b="b"/>
              <a:pathLst>
                <a:path w="400" h="436" extrusionOk="0">
                  <a:moveTo>
                    <a:pt x="399" y="169"/>
                  </a:moveTo>
                  <a:cubicBezTo>
                    <a:pt x="351" y="436"/>
                    <a:pt x="85" y="411"/>
                    <a:pt x="0" y="230"/>
                  </a:cubicBezTo>
                  <a:cubicBezTo>
                    <a:pt x="24" y="12"/>
                    <a:pt x="302" y="0"/>
                    <a:pt x="39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0"/>
            <p:cNvSpPr/>
            <p:nvPr/>
          </p:nvSpPr>
          <p:spPr>
            <a:xfrm rot="3778522">
              <a:off x="3489900" y="4104512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303" y="0"/>
                  </a:moveTo>
                  <a:cubicBezTo>
                    <a:pt x="484" y="73"/>
                    <a:pt x="351" y="242"/>
                    <a:pt x="460" y="339"/>
                  </a:cubicBezTo>
                  <a:cubicBezTo>
                    <a:pt x="327" y="508"/>
                    <a:pt x="206" y="448"/>
                    <a:pt x="0" y="375"/>
                  </a:cubicBezTo>
                  <a:cubicBezTo>
                    <a:pt x="97" y="339"/>
                    <a:pt x="121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0"/>
            <p:cNvSpPr/>
            <p:nvPr/>
          </p:nvSpPr>
          <p:spPr>
            <a:xfrm rot="3778522">
              <a:off x="3400783" y="3145669"/>
              <a:ext cx="16145" cy="11851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303" y="0"/>
                  </a:moveTo>
                  <a:cubicBezTo>
                    <a:pt x="363" y="24"/>
                    <a:pt x="424" y="36"/>
                    <a:pt x="484" y="73"/>
                  </a:cubicBezTo>
                  <a:cubicBezTo>
                    <a:pt x="593" y="327"/>
                    <a:pt x="230" y="327"/>
                    <a:pt x="121" y="436"/>
                  </a:cubicBezTo>
                  <a:cubicBezTo>
                    <a:pt x="0" y="375"/>
                    <a:pt x="206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0"/>
            <p:cNvSpPr/>
            <p:nvPr/>
          </p:nvSpPr>
          <p:spPr>
            <a:xfrm rot="3778522">
              <a:off x="3422082" y="3619033"/>
              <a:ext cx="44086" cy="28322"/>
            </a:xfrm>
            <a:custGeom>
              <a:avLst/>
              <a:gdLst/>
              <a:ahLst/>
              <a:cxnLst/>
              <a:rect l="l" t="t" r="r" b="b"/>
              <a:pathLst>
                <a:path w="1622" h="1042" extrusionOk="0">
                  <a:moveTo>
                    <a:pt x="1621" y="436"/>
                  </a:moveTo>
                  <a:cubicBezTo>
                    <a:pt x="1246" y="642"/>
                    <a:pt x="835" y="194"/>
                    <a:pt x="569" y="521"/>
                  </a:cubicBezTo>
                  <a:cubicBezTo>
                    <a:pt x="520" y="642"/>
                    <a:pt x="726" y="666"/>
                    <a:pt x="690" y="787"/>
                  </a:cubicBezTo>
                  <a:cubicBezTo>
                    <a:pt x="581" y="1041"/>
                    <a:pt x="424" y="884"/>
                    <a:pt x="230" y="811"/>
                  </a:cubicBezTo>
                  <a:cubicBezTo>
                    <a:pt x="279" y="690"/>
                    <a:pt x="303" y="630"/>
                    <a:pt x="460" y="618"/>
                  </a:cubicBezTo>
                  <a:cubicBezTo>
                    <a:pt x="327" y="424"/>
                    <a:pt x="0" y="279"/>
                    <a:pt x="206" y="1"/>
                  </a:cubicBezTo>
                  <a:cubicBezTo>
                    <a:pt x="593" y="85"/>
                    <a:pt x="1307" y="146"/>
                    <a:pt x="1621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0"/>
            <p:cNvSpPr/>
            <p:nvPr/>
          </p:nvSpPr>
          <p:spPr>
            <a:xfrm rot="3778522">
              <a:off x="3468411" y="3886012"/>
              <a:ext cx="12204" cy="12204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94" y="1"/>
                  </a:moveTo>
                  <a:cubicBezTo>
                    <a:pt x="364" y="134"/>
                    <a:pt x="449" y="255"/>
                    <a:pt x="376" y="436"/>
                  </a:cubicBezTo>
                  <a:cubicBezTo>
                    <a:pt x="219" y="448"/>
                    <a:pt x="13" y="436"/>
                    <a:pt x="1" y="279"/>
                  </a:cubicBezTo>
                  <a:cubicBezTo>
                    <a:pt x="13" y="73"/>
                    <a:pt x="122" y="182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0"/>
            <p:cNvSpPr/>
            <p:nvPr/>
          </p:nvSpPr>
          <p:spPr>
            <a:xfrm rot="3778522">
              <a:off x="3472423" y="4080418"/>
              <a:ext cx="13509" cy="15792"/>
            </a:xfrm>
            <a:custGeom>
              <a:avLst/>
              <a:gdLst/>
              <a:ahLst/>
              <a:cxnLst/>
              <a:rect l="l" t="t" r="r" b="b"/>
              <a:pathLst>
                <a:path w="497" h="581" extrusionOk="0">
                  <a:moveTo>
                    <a:pt x="497" y="170"/>
                  </a:moveTo>
                  <a:cubicBezTo>
                    <a:pt x="364" y="339"/>
                    <a:pt x="400" y="581"/>
                    <a:pt x="25" y="424"/>
                  </a:cubicBezTo>
                  <a:cubicBezTo>
                    <a:pt x="1" y="339"/>
                    <a:pt x="73" y="158"/>
                    <a:pt x="122" y="24"/>
                  </a:cubicBezTo>
                  <a:cubicBezTo>
                    <a:pt x="291" y="0"/>
                    <a:pt x="352" y="37"/>
                    <a:pt x="497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0"/>
            <p:cNvSpPr/>
            <p:nvPr/>
          </p:nvSpPr>
          <p:spPr>
            <a:xfrm rot="3778522">
              <a:off x="3380515" y="3123081"/>
              <a:ext cx="16471" cy="12177"/>
            </a:xfrm>
            <a:custGeom>
              <a:avLst/>
              <a:gdLst/>
              <a:ahLst/>
              <a:cxnLst/>
              <a:rect l="l" t="t" r="r" b="b"/>
              <a:pathLst>
                <a:path w="606" h="448" extrusionOk="0">
                  <a:moveTo>
                    <a:pt x="533" y="170"/>
                  </a:moveTo>
                  <a:cubicBezTo>
                    <a:pt x="606" y="351"/>
                    <a:pt x="279" y="424"/>
                    <a:pt x="122" y="448"/>
                  </a:cubicBezTo>
                  <a:cubicBezTo>
                    <a:pt x="1" y="399"/>
                    <a:pt x="98" y="145"/>
                    <a:pt x="158" y="24"/>
                  </a:cubicBezTo>
                  <a:cubicBezTo>
                    <a:pt x="460" y="0"/>
                    <a:pt x="460" y="218"/>
                    <a:pt x="533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0"/>
            <p:cNvSpPr/>
            <p:nvPr/>
          </p:nvSpPr>
          <p:spPr>
            <a:xfrm rot="3778522">
              <a:off x="3425893" y="3647879"/>
              <a:ext cx="15493" cy="14161"/>
            </a:xfrm>
            <a:custGeom>
              <a:avLst/>
              <a:gdLst/>
              <a:ahLst/>
              <a:cxnLst/>
              <a:rect l="l" t="t" r="r" b="b"/>
              <a:pathLst>
                <a:path w="570" h="521" extrusionOk="0">
                  <a:moveTo>
                    <a:pt x="473" y="73"/>
                  </a:moveTo>
                  <a:cubicBezTo>
                    <a:pt x="569" y="339"/>
                    <a:pt x="134" y="521"/>
                    <a:pt x="1" y="327"/>
                  </a:cubicBezTo>
                  <a:cubicBezTo>
                    <a:pt x="61" y="0"/>
                    <a:pt x="291" y="146"/>
                    <a:pt x="4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0"/>
            <p:cNvSpPr/>
            <p:nvPr/>
          </p:nvSpPr>
          <p:spPr>
            <a:xfrm rot="3778522">
              <a:off x="3467853" y="4101932"/>
              <a:ext cx="12530" cy="11552"/>
            </a:xfrm>
            <a:custGeom>
              <a:avLst/>
              <a:gdLst/>
              <a:ahLst/>
              <a:cxnLst/>
              <a:rect l="l" t="t" r="r" b="b"/>
              <a:pathLst>
                <a:path w="461" h="425" extrusionOk="0">
                  <a:moveTo>
                    <a:pt x="218" y="1"/>
                  </a:moveTo>
                  <a:cubicBezTo>
                    <a:pt x="242" y="85"/>
                    <a:pt x="436" y="158"/>
                    <a:pt x="460" y="315"/>
                  </a:cubicBezTo>
                  <a:cubicBezTo>
                    <a:pt x="339" y="424"/>
                    <a:pt x="194" y="424"/>
                    <a:pt x="0" y="364"/>
                  </a:cubicBezTo>
                  <a:cubicBezTo>
                    <a:pt x="37" y="73"/>
                    <a:pt x="37" y="73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0"/>
            <p:cNvSpPr/>
            <p:nvPr/>
          </p:nvSpPr>
          <p:spPr>
            <a:xfrm rot="3778522">
              <a:off x="3444337" y="3845918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254" y="484"/>
                  </a:moveTo>
                  <a:cubicBezTo>
                    <a:pt x="194" y="460"/>
                    <a:pt x="97" y="509"/>
                    <a:pt x="37" y="472"/>
                  </a:cubicBezTo>
                  <a:cubicBezTo>
                    <a:pt x="12" y="388"/>
                    <a:pt x="61" y="267"/>
                    <a:pt x="0" y="230"/>
                  </a:cubicBezTo>
                  <a:cubicBezTo>
                    <a:pt x="158" y="1"/>
                    <a:pt x="460" y="122"/>
                    <a:pt x="254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0"/>
            <p:cNvSpPr/>
            <p:nvPr/>
          </p:nvSpPr>
          <p:spPr>
            <a:xfrm rot="3778522">
              <a:off x="3425607" y="3822866"/>
              <a:ext cx="19407" cy="43407"/>
            </a:xfrm>
            <a:custGeom>
              <a:avLst/>
              <a:gdLst/>
              <a:ahLst/>
              <a:cxnLst/>
              <a:rect l="l" t="t" r="r" b="b"/>
              <a:pathLst>
                <a:path w="714" h="1597" extrusionOk="0">
                  <a:moveTo>
                    <a:pt x="0" y="0"/>
                  </a:moveTo>
                  <a:cubicBezTo>
                    <a:pt x="411" y="460"/>
                    <a:pt x="714" y="944"/>
                    <a:pt x="678" y="1597"/>
                  </a:cubicBezTo>
                  <a:cubicBezTo>
                    <a:pt x="266" y="1355"/>
                    <a:pt x="170" y="5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0"/>
            <p:cNvSpPr/>
            <p:nvPr/>
          </p:nvSpPr>
          <p:spPr>
            <a:xfrm rot="3778522">
              <a:off x="3461740" y="4121252"/>
              <a:ext cx="11851" cy="14188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157" y="1"/>
                  </a:moveTo>
                  <a:cubicBezTo>
                    <a:pt x="435" y="37"/>
                    <a:pt x="423" y="255"/>
                    <a:pt x="327" y="497"/>
                  </a:cubicBezTo>
                  <a:cubicBezTo>
                    <a:pt x="218" y="376"/>
                    <a:pt x="181" y="521"/>
                    <a:pt x="12" y="376"/>
                  </a:cubicBezTo>
                  <a:cubicBezTo>
                    <a:pt x="0" y="231"/>
                    <a:pt x="48" y="98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0"/>
            <p:cNvSpPr/>
            <p:nvPr/>
          </p:nvSpPr>
          <p:spPr>
            <a:xfrm rot="3778522">
              <a:off x="3429981" y="3865938"/>
              <a:ext cx="12856" cy="11524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182" y="0"/>
                  </a:moveTo>
                  <a:cubicBezTo>
                    <a:pt x="291" y="109"/>
                    <a:pt x="472" y="182"/>
                    <a:pt x="327" y="339"/>
                  </a:cubicBezTo>
                  <a:cubicBezTo>
                    <a:pt x="206" y="303"/>
                    <a:pt x="146" y="424"/>
                    <a:pt x="0" y="278"/>
                  </a:cubicBezTo>
                  <a:cubicBezTo>
                    <a:pt x="73" y="109"/>
                    <a:pt x="133" y="121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0"/>
            <p:cNvSpPr/>
            <p:nvPr/>
          </p:nvSpPr>
          <p:spPr>
            <a:xfrm rot="3778522">
              <a:off x="3409233" y="3651342"/>
              <a:ext cx="14161" cy="13835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412" y="170"/>
                  </a:moveTo>
                  <a:cubicBezTo>
                    <a:pt x="521" y="279"/>
                    <a:pt x="279" y="339"/>
                    <a:pt x="206" y="509"/>
                  </a:cubicBezTo>
                  <a:cubicBezTo>
                    <a:pt x="146" y="484"/>
                    <a:pt x="97" y="400"/>
                    <a:pt x="1" y="291"/>
                  </a:cubicBezTo>
                  <a:cubicBezTo>
                    <a:pt x="61" y="109"/>
                    <a:pt x="182" y="1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0"/>
            <p:cNvSpPr/>
            <p:nvPr/>
          </p:nvSpPr>
          <p:spPr>
            <a:xfrm rot="3778522">
              <a:off x="3426153" y="3881844"/>
              <a:ext cx="12856" cy="13155"/>
            </a:xfrm>
            <a:custGeom>
              <a:avLst/>
              <a:gdLst/>
              <a:ahLst/>
              <a:cxnLst/>
              <a:rect l="l" t="t" r="r" b="b"/>
              <a:pathLst>
                <a:path w="473" h="484" extrusionOk="0">
                  <a:moveTo>
                    <a:pt x="472" y="73"/>
                  </a:moveTo>
                  <a:cubicBezTo>
                    <a:pt x="363" y="339"/>
                    <a:pt x="291" y="363"/>
                    <a:pt x="230" y="484"/>
                  </a:cubicBezTo>
                  <a:cubicBezTo>
                    <a:pt x="109" y="436"/>
                    <a:pt x="121" y="375"/>
                    <a:pt x="0" y="315"/>
                  </a:cubicBezTo>
                  <a:cubicBezTo>
                    <a:pt x="182" y="242"/>
                    <a:pt x="49" y="194"/>
                    <a:pt x="121" y="0"/>
                  </a:cubicBezTo>
                  <a:cubicBezTo>
                    <a:pt x="291" y="145"/>
                    <a:pt x="266" y="0"/>
                    <a:pt x="47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0"/>
            <p:cNvSpPr/>
            <p:nvPr/>
          </p:nvSpPr>
          <p:spPr>
            <a:xfrm rot="3778522">
              <a:off x="3353461" y="3634922"/>
              <a:ext cx="74664" cy="27670"/>
            </a:xfrm>
            <a:custGeom>
              <a:avLst/>
              <a:gdLst/>
              <a:ahLst/>
              <a:cxnLst/>
              <a:rect l="l" t="t" r="r" b="b"/>
              <a:pathLst>
                <a:path w="2747" h="1018" extrusionOk="0">
                  <a:moveTo>
                    <a:pt x="2747" y="158"/>
                  </a:moveTo>
                  <a:cubicBezTo>
                    <a:pt x="1900" y="618"/>
                    <a:pt x="884" y="787"/>
                    <a:pt x="1" y="1017"/>
                  </a:cubicBezTo>
                  <a:cubicBezTo>
                    <a:pt x="134" y="485"/>
                    <a:pt x="1041" y="775"/>
                    <a:pt x="1428" y="352"/>
                  </a:cubicBezTo>
                  <a:cubicBezTo>
                    <a:pt x="1912" y="412"/>
                    <a:pt x="2154" y="1"/>
                    <a:pt x="2747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0"/>
            <p:cNvSpPr/>
            <p:nvPr/>
          </p:nvSpPr>
          <p:spPr>
            <a:xfrm rot="3778522">
              <a:off x="3447418" y="4152819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30" y="1"/>
                  </a:moveTo>
                  <a:cubicBezTo>
                    <a:pt x="411" y="85"/>
                    <a:pt x="496" y="267"/>
                    <a:pt x="339" y="485"/>
                  </a:cubicBezTo>
                  <a:cubicBezTo>
                    <a:pt x="278" y="460"/>
                    <a:pt x="218" y="448"/>
                    <a:pt x="133" y="472"/>
                  </a:cubicBezTo>
                  <a:cubicBezTo>
                    <a:pt x="0" y="424"/>
                    <a:pt x="36" y="158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0"/>
            <p:cNvSpPr/>
            <p:nvPr/>
          </p:nvSpPr>
          <p:spPr>
            <a:xfrm rot="3778522">
              <a:off x="3401074" y="3682010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134" y="1"/>
                  </a:moveTo>
                  <a:cubicBezTo>
                    <a:pt x="303" y="134"/>
                    <a:pt x="485" y="219"/>
                    <a:pt x="436" y="340"/>
                  </a:cubicBezTo>
                  <a:cubicBezTo>
                    <a:pt x="424" y="545"/>
                    <a:pt x="255" y="412"/>
                    <a:pt x="158" y="521"/>
                  </a:cubicBezTo>
                  <a:cubicBezTo>
                    <a:pt x="73" y="340"/>
                    <a:pt x="1" y="170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0"/>
            <p:cNvSpPr/>
            <p:nvPr/>
          </p:nvSpPr>
          <p:spPr>
            <a:xfrm rot="3778522">
              <a:off x="3411659" y="3836855"/>
              <a:ext cx="14487" cy="11878"/>
            </a:xfrm>
            <a:custGeom>
              <a:avLst/>
              <a:gdLst/>
              <a:ahLst/>
              <a:cxnLst/>
              <a:rect l="l" t="t" r="r" b="b"/>
              <a:pathLst>
                <a:path w="533" h="437" extrusionOk="0">
                  <a:moveTo>
                    <a:pt x="387" y="1"/>
                  </a:moveTo>
                  <a:cubicBezTo>
                    <a:pt x="424" y="98"/>
                    <a:pt x="532" y="194"/>
                    <a:pt x="448" y="400"/>
                  </a:cubicBezTo>
                  <a:cubicBezTo>
                    <a:pt x="363" y="436"/>
                    <a:pt x="242" y="388"/>
                    <a:pt x="206" y="436"/>
                  </a:cubicBezTo>
                  <a:cubicBezTo>
                    <a:pt x="0" y="279"/>
                    <a:pt x="291" y="11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0"/>
            <p:cNvSpPr/>
            <p:nvPr/>
          </p:nvSpPr>
          <p:spPr>
            <a:xfrm rot="3778522">
              <a:off x="3439938" y="4166524"/>
              <a:ext cx="18102" cy="13182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400" y="1"/>
                  </a:moveTo>
                  <a:cubicBezTo>
                    <a:pt x="666" y="25"/>
                    <a:pt x="520" y="424"/>
                    <a:pt x="351" y="485"/>
                  </a:cubicBezTo>
                  <a:cubicBezTo>
                    <a:pt x="0" y="436"/>
                    <a:pt x="158" y="61"/>
                    <a:pt x="4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0"/>
            <p:cNvSpPr/>
            <p:nvPr/>
          </p:nvSpPr>
          <p:spPr>
            <a:xfrm rot="3778522">
              <a:off x="3437645" y="4135675"/>
              <a:ext cx="15466" cy="21717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69" y="423"/>
                  </a:moveTo>
                  <a:cubicBezTo>
                    <a:pt x="412" y="798"/>
                    <a:pt x="73" y="593"/>
                    <a:pt x="0" y="339"/>
                  </a:cubicBezTo>
                  <a:cubicBezTo>
                    <a:pt x="230" y="0"/>
                    <a:pt x="303" y="315"/>
                    <a:pt x="569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0"/>
            <p:cNvSpPr/>
            <p:nvPr/>
          </p:nvSpPr>
          <p:spPr>
            <a:xfrm rot="3778522">
              <a:off x="3408705" y="3813787"/>
              <a:ext cx="12829" cy="13509"/>
            </a:xfrm>
            <a:custGeom>
              <a:avLst/>
              <a:gdLst/>
              <a:ahLst/>
              <a:cxnLst/>
              <a:rect l="l" t="t" r="r" b="b"/>
              <a:pathLst>
                <a:path w="472" h="497" extrusionOk="0">
                  <a:moveTo>
                    <a:pt x="472" y="146"/>
                  </a:moveTo>
                  <a:cubicBezTo>
                    <a:pt x="460" y="363"/>
                    <a:pt x="303" y="376"/>
                    <a:pt x="266" y="497"/>
                  </a:cubicBezTo>
                  <a:cubicBezTo>
                    <a:pt x="230" y="400"/>
                    <a:pt x="97" y="363"/>
                    <a:pt x="0" y="230"/>
                  </a:cubicBezTo>
                  <a:cubicBezTo>
                    <a:pt x="169" y="182"/>
                    <a:pt x="242" y="1"/>
                    <a:pt x="472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0"/>
            <p:cNvSpPr/>
            <p:nvPr/>
          </p:nvSpPr>
          <p:spPr>
            <a:xfrm rot="3778522">
              <a:off x="3362443" y="3734704"/>
              <a:ext cx="32263" cy="60204"/>
            </a:xfrm>
            <a:custGeom>
              <a:avLst/>
              <a:gdLst/>
              <a:ahLst/>
              <a:cxnLst/>
              <a:rect l="l" t="t" r="r" b="b"/>
              <a:pathLst>
                <a:path w="1187" h="2215" extrusionOk="0">
                  <a:moveTo>
                    <a:pt x="1017" y="1"/>
                  </a:moveTo>
                  <a:cubicBezTo>
                    <a:pt x="1077" y="25"/>
                    <a:pt x="1041" y="86"/>
                    <a:pt x="1186" y="134"/>
                  </a:cubicBezTo>
                  <a:cubicBezTo>
                    <a:pt x="702" y="969"/>
                    <a:pt x="642" y="1658"/>
                    <a:pt x="557" y="2215"/>
                  </a:cubicBezTo>
                  <a:cubicBezTo>
                    <a:pt x="1" y="1634"/>
                    <a:pt x="497" y="739"/>
                    <a:pt x="10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0"/>
            <p:cNvSpPr/>
            <p:nvPr/>
          </p:nvSpPr>
          <p:spPr>
            <a:xfrm rot="3778522">
              <a:off x="3383570" y="3678711"/>
              <a:ext cx="19434" cy="12856"/>
            </a:xfrm>
            <a:custGeom>
              <a:avLst/>
              <a:gdLst/>
              <a:ahLst/>
              <a:cxnLst/>
              <a:rect l="l" t="t" r="r" b="b"/>
              <a:pathLst>
                <a:path w="715" h="473" extrusionOk="0">
                  <a:moveTo>
                    <a:pt x="448" y="0"/>
                  </a:moveTo>
                  <a:cubicBezTo>
                    <a:pt x="714" y="266"/>
                    <a:pt x="327" y="472"/>
                    <a:pt x="122" y="460"/>
                  </a:cubicBezTo>
                  <a:cubicBezTo>
                    <a:pt x="1" y="242"/>
                    <a:pt x="303" y="24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0"/>
            <p:cNvSpPr/>
            <p:nvPr/>
          </p:nvSpPr>
          <p:spPr>
            <a:xfrm rot="3778522">
              <a:off x="3401438" y="3798717"/>
              <a:ext cx="11524" cy="11878"/>
            </a:xfrm>
            <a:custGeom>
              <a:avLst/>
              <a:gdLst/>
              <a:ahLst/>
              <a:cxnLst/>
              <a:rect l="l" t="t" r="r" b="b"/>
              <a:pathLst>
                <a:path w="424" h="437" extrusionOk="0">
                  <a:moveTo>
                    <a:pt x="121" y="37"/>
                  </a:moveTo>
                  <a:cubicBezTo>
                    <a:pt x="423" y="1"/>
                    <a:pt x="387" y="436"/>
                    <a:pt x="182" y="424"/>
                  </a:cubicBezTo>
                  <a:cubicBezTo>
                    <a:pt x="0" y="352"/>
                    <a:pt x="73" y="158"/>
                    <a:pt x="12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0"/>
            <p:cNvSpPr/>
            <p:nvPr/>
          </p:nvSpPr>
          <p:spPr>
            <a:xfrm rot="3778522">
              <a:off x="3423778" y="4172641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533" h="533" extrusionOk="0">
                  <a:moveTo>
                    <a:pt x="266" y="0"/>
                  </a:moveTo>
                  <a:cubicBezTo>
                    <a:pt x="375" y="109"/>
                    <a:pt x="532" y="254"/>
                    <a:pt x="436" y="496"/>
                  </a:cubicBezTo>
                  <a:cubicBezTo>
                    <a:pt x="315" y="460"/>
                    <a:pt x="254" y="424"/>
                    <a:pt x="133" y="533"/>
                  </a:cubicBezTo>
                  <a:cubicBezTo>
                    <a:pt x="0" y="339"/>
                    <a:pt x="73" y="133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0"/>
            <p:cNvSpPr/>
            <p:nvPr/>
          </p:nvSpPr>
          <p:spPr>
            <a:xfrm rot="3778522">
              <a:off x="3401279" y="3909076"/>
              <a:ext cx="11552" cy="10546"/>
            </a:xfrm>
            <a:custGeom>
              <a:avLst/>
              <a:gdLst/>
              <a:ahLst/>
              <a:cxnLst/>
              <a:rect l="l" t="t" r="r" b="b"/>
              <a:pathLst>
                <a:path w="425" h="388" extrusionOk="0">
                  <a:moveTo>
                    <a:pt x="182" y="1"/>
                  </a:moveTo>
                  <a:cubicBezTo>
                    <a:pt x="364" y="73"/>
                    <a:pt x="424" y="315"/>
                    <a:pt x="243" y="388"/>
                  </a:cubicBezTo>
                  <a:cubicBezTo>
                    <a:pt x="182" y="364"/>
                    <a:pt x="122" y="351"/>
                    <a:pt x="61" y="315"/>
                  </a:cubicBezTo>
                  <a:cubicBezTo>
                    <a:pt x="122" y="122"/>
                    <a:pt x="1" y="73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0"/>
            <p:cNvSpPr/>
            <p:nvPr/>
          </p:nvSpPr>
          <p:spPr>
            <a:xfrm rot="3778522">
              <a:off x="3373227" y="3689228"/>
              <a:ext cx="16444" cy="25685"/>
            </a:xfrm>
            <a:custGeom>
              <a:avLst/>
              <a:gdLst/>
              <a:ahLst/>
              <a:cxnLst/>
              <a:rect l="l" t="t" r="r" b="b"/>
              <a:pathLst>
                <a:path w="605" h="945" extrusionOk="0">
                  <a:moveTo>
                    <a:pt x="73" y="594"/>
                  </a:moveTo>
                  <a:cubicBezTo>
                    <a:pt x="194" y="497"/>
                    <a:pt x="0" y="412"/>
                    <a:pt x="121" y="327"/>
                  </a:cubicBezTo>
                  <a:cubicBezTo>
                    <a:pt x="605" y="1"/>
                    <a:pt x="581" y="944"/>
                    <a:pt x="7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0"/>
            <p:cNvSpPr/>
            <p:nvPr/>
          </p:nvSpPr>
          <p:spPr>
            <a:xfrm rot="3778522">
              <a:off x="3412453" y="4188534"/>
              <a:ext cx="13835" cy="11552"/>
            </a:xfrm>
            <a:custGeom>
              <a:avLst/>
              <a:gdLst/>
              <a:ahLst/>
              <a:cxnLst/>
              <a:rect l="l" t="t" r="r" b="b"/>
              <a:pathLst>
                <a:path w="509" h="425" extrusionOk="0">
                  <a:moveTo>
                    <a:pt x="218" y="1"/>
                  </a:moveTo>
                  <a:cubicBezTo>
                    <a:pt x="339" y="49"/>
                    <a:pt x="509" y="182"/>
                    <a:pt x="436" y="388"/>
                  </a:cubicBezTo>
                  <a:cubicBezTo>
                    <a:pt x="339" y="412"/>
                    <a:pt x="194" y="424"/>
                    <a:pt x="97" y="327"/>
                  </a:cubicBezTo>
                  <a:cubicBezTo>
                    <a:pt x="1" y="206"/>
                    <a:pt x="206" y="218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0"/>
            <p:cNvSpPr/>
            <p:nvPr/>
          </p:nvSpPr>
          <p:spPr>
            <a:xfrm rot="3778522">
              <a:off x="3369926" y="3774899"/>
              <a:ext cx="19081" cy="21717"/>
            </a:xfrm>
            <a:custGeom>
              <a:avLst/>
              <a:gdLst/>
              <a:ahLst/>
              <a:cxnLst/>
              <a:rect l="l" t="t" r="r" b="b"/>
              <a:pathLst>
                <a:path w="702" h="799" extrusionOk="0">
                  <a:moveTo>
                    <a:pt x="702" y="315"/>
                  </a:moveTo>
                  <a:cubicBezTo>
                    <a:pt x="666" y="798"/>
                    <a:pt x="0" y="617"/>
                    <a:pt x="0" y="254"/>
                  </a:cubicBezTo>
                  <a:cubicBezTo>
                    <a:pt x="97" y="0"/>
                    <a:pt x="545" y="169"/>
                    <a:pt x="702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0"/>
            <p:cNvSpPr/>
            <p:nvPr/>
          </p:nvSpPr>
          <p:spPr>
            <a:xfrm rot="3778522">
              <a:off x="3356276" y="3880505"/>
              <a:ext cx="18102" cy="76295"/>
            </a:xfrm>
            <a:custGeom>
              <a:avLst/>
              <a:gdLst/>
              <a:ahLst/>
              <a:cxnLst/>
              <a:rect l="l" t="t" r="r" b="b"/>
              <a:pathLst>
                <a:path w="666" h="2807" extrusionOk="0">
                  <a:moveTo>
                    <a:pt x="182" y="1"/>
                  </a:moveTo>
                  <a:cubicBezTo>
                    <a:pt x="545" y="363"/>
                    <a:pt x="436" y="823"/>
                    <a:pt x="388" y="1464"/>
                  </a:cubicBezTo>
                  <a:cubicBezTo>
                    <a:pt x="351" y="1948"/>
                    <a:pt x="666" y="2601"/>
                    <a:pt x="291" y="2807"/>
                  </a:cubicBezTo>
                  <a:cubicBezTo>
                    <a:pt x="0" y="1900"/>
                    <a:pt x="351" y="101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0"/>
            <p:cNvSpPr/>
            <p:nvPr/>
          </p:nvSpPr>
          <p:spPr>
            <a:xfrm rot="3778522">
              <a:off x="3355316" y="3725013"/>
              <a:ext cx="11878" cy="13835"/>
            </a:xfrm>
            <a:custGeom>
              <a:avLst/>
              <a:gdLst/>
              <a:ahLst/>
              <a:cxnLst/>
              <a:rect l="l" t="t" r="r" b="b"/>
              <a:pathLst>
                <a:path w="437" h="509" extrusionOk="0">
                  <a:moveTo>
                    <a:pt x="206" y="1"/>
                  </a:moveTo>
                  <a:cubicBezTo>
                    <a:pt x="327" y="49"/>
                    <a:pt x="400" y="85"/>
                    <a:pt x="436" y="170"/>
                  </a:cubicBezTo>
                  <a:cubicBezTo>
                    <a:pt x="412" y="388"/>
                    <a:pt x="267" y="400"/>
                    <a:pt x="158" y="509"/>
                  </a:cubicBezTo>
                  <a:cubicBezTo>
                    <a:pt x="73" y="303"/>
                    <a:pt x="1" y="134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0"/>
            <p:cNvSpPr/>
            <p:nvPr/>
          </p:nvSpPr>
          <p:spPr>
            <a:xfrm rot="3778522">
              <a:off x="3319944" y="3592233"/>
              <a:ext cx="31910" cy="27316"/>
            </a:xfrm>
            <a:custGeom>
              <a:avLst/>
              <a:gdLst/>
              <a:ahLst/>
              <a:cxnLst/>
              <a:rect l="l" t="t" r="r" b="b"/>
              <a:pathLst>
                <a:path w="1174" h="1005" extrusionOk="0">
                  <a:moveTo>
                    <a:pt x="1138" y="1"/>
                  </a:moveTo>
                  <a:cubicBezTo>
                    <a:pt x="1174" y="448"/>
                    <a:pt x="351" y="859"/>
                    <a:pt x="0" y="1005"/>
                  </a:cubicBezTo>
                  <a:cubicBezTo>
                    <a:pt x="85" y="448"/>
                    <a:pt x="726" y="279"/>
                    <a:pt x="1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0"/>
            <p:cNvSpPr/>
            <p:nvPr/>
          </p:nvSpPr>
          <p:spPr>
            <a:xfrm rot="3778522">
              <a:off x="3374986" y="3977462"/>
              <a:ext cx="11878" cy="14487"/>
            </a:xfrm>
            <a:custGeom>
              <a:avLst/>
              <a:gdLst/>
              <a:ahLst/>
              <a:cxnLst/>
              <a:rect l="l" t="t" r="r" b="b"/>
              <a:pathLst>
                <a:path w="437" h="533" extrusionOk="0">
                  <a:moveTo>
                    <a:pt x="158" y="0"/>
                  </a:moveTo>
                  <a:cubicBezTo>
                    <a:pt x="364" y="25"/>
                    <a:pt x="315" y="145"/>
                    <a:pt x="436" y="182"/>
                  </a:cubicBezTo>
                  <a:cubicBezTo>
                    <a:pt x="364" y="363"/>
                    <a:pt x="231" y="533"/>
                    <a:pt x="1" y="363"/>
                  </a:cubicBezTo>
                  <a:cubicBezTo>
                    <a:pt x="49" y="266"/>
                    <a:pt x="110" y="145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0"/>
            <p:cNvSpPr/>
            <p:nvPr/>
          </p:nvSpPr>
          <p:spPr>
            <a:xfrm rot="3778522">
              <a:off x="3372225" y="4001153"/>
              <a:ext cx="15139" cy="15493"/>
            </a:xfrm>
            <a:custGeom>
              <a:avLst/>
              <a:gdLst/>
              <a:ahLst/>
              <a:cxnLst/>
              <a:rect l="l" t="t" r="r" b="b"/>
              <a:pathLst>
                <a:path w="557" h="570" extrusionOk="0">
                  <a:moveTo>
                    <a:pt x="303" y="1"/>
                  </a:moveTo>
                  <a:cubicBezTo>
                    <a:pt x="557" y="110"/>
                    <a:pt x="484" y="291"/>
                    <a:pt x="375" y="545"/>
                  </a:cubicBezTo>
                  <a:cubicBezTo>
                    <a:pt x="303" y="364"/>
                    <a:pt x="230" y="569"/>
                    <a:pt x="0" y="400"/>
                  </a:cubicBezTo>
                  <a:cubicBezTo>
                    <a:pt x="25" y="110"/>
                    <a:pt x="121" y="73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0"/>
            <p:cNvSpPr/>
            <p:nvPr/>
          </p:nvSpPr>
          <p:spPr>
            <a:xfrm rot="3778522">
              <a:off x="3278933" y="2968652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18" y="1"/>
                  </a:moveTo>
                  <a:cubicBezTo>
                    <a:pt x="411" y="85"/>
                    <a:pt x="496" y="182"/>
                    <a:pt x="423" y="388"/>
                  </a:cubicBezTo>
                  <a:cubicBezTo>
                    <a:pt x="363" y="351"/>
                    <a:pt x="339" y="412"/>
                    <a:pt x="303" y="484"/>
                  </a:cubicBezTo>
                  <a:cubicBezTo>
                    <a:pt x="0" y="351"/>
                    <a:pt x="48" y="230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0"/>
            <p:cNvSpPr/>
            <p:nvPr/>
          </p:nvSpPr>
          <p:spPr>
            <a:xfrm rot="3778522">
              <a:off x="3343199" y="3744857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303" y="1"/>
                  </a:moveTo>
                  <a:cubicBezTo>
                    <a:pt x="484" y="73"/>
                    <a:pt x="448" y="351"/>
                    <a:pt x="254" y="484"/>
                  </a:cubicBezTo>
                  <a:cubicBezTo>
                    <a:pt x="194" y="460"/>
                    <a:pt x="73" y="412"/>
                    <a:pt x="0" y="376"/>
                  </a:cubicBezTo>
                  <a:cubicBezTo>
                    <a:pt x="12" y="170"/>
                    <a:pt x="37" y="255"/>
                    <a:pt x="61" y="49"/>
                  </a:cubicBezTo>
                  <a:cubicBezTo>
                    <a:pt x="145" y="13"/>
                    <a:pt x="266" y="6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0"/>
            <p:cNvSpPr/>
            <p:nvPr/>
          </p:nvSpPr>
          <p:spPr>
            <a:xfrm rot="3778522">
              <a:off x="3371520" y="4029253"/>
              <a:ext cx="11524" cy="10220"/>
            </a:xfrm>
            <a:custGeom>
              <a:avLst/>
              <a:gdLst/>
              <a:ahLst/>
              <a:cxnLst/>
              <a:rect l="l" t="t" r="r" b="b"/>
              <a:pathLst>
                <a:path w="424" h="376" extrusionOk="0">
                  <a:moveTo>
                    <a:pt x="218" y="1"/>
                  </a:moveTo>
                  <a:cubicBezTo>
                    <a:pt x="424" y="25"/>
                    <a:pt x="291" y="182"/>
                    <a:pt x="339" y="267"/>
                  </a:cubicBezTo>
                  <a:cubicBezTo>
                    <a:pt x="291" y="376"/>
                    <a:pt x="158" y="339"/>
                    <a:pt x="0" y="351"/>
                  </a:cubicBezTo>
                  <a:cubicBezTo>
                    <a:pt x="12" y="146"/>
                    <a:pt x="170" y="122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0"/>
            <p:cNvSpPr/>
            <p:nvPr/>
          </p:nvSpPr>
          <p:spPr>
            <a:xfrm rot="3778522">
              <a:off x="3326262" y="3713494"/>
              <a:ext cx="14813" cy="32915"/>
            </a:xfrm>
            <a:custGeom>
              <a:avLst/>
              <a:gdLst/>
              <a:ahLst/>
              <a:cxnLst/>
              <a:rect l="l" t="t" r="r" b="b"/>
              <a:pathLst>
                <a:path w="545" h="1211" extrusionOk="0">
                  <a:moveTo>
                    <a:pt x="424" y="1"/>
                  </a:moveTo>
                  <a:cubicBezTo>
                    <a:pt x="484" y="25"/>
                    <a:pt x="545" y="37"/>
                    <a:pt x="545" y="37"/>
                  </a:cubicBezTo>
                  <a:cubicBezTo>
                    <a:pt x="363" y="485"/>
                    <a:pt x="436" y="1029"/>
                    <a:pt x="0" y="1211"/>
                  </a:cubicBezTo>
                  <a:cubicBezTo>
                    <a:pt x="61" y="727"/>
                    <a:pt x="121" y="388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0"/>
            <p:cNvSpPr/>
            <p:nvPr/>
          </p:nvSpPr>
          <p:spPr>
            <a:xfrm rot="3778522">
              <a:off x="3358763" y="3970387"/>
              <a:ext cx="14487" cy="12856"/>
            </a:xfrm>
            <a:custGeom>
              <a:avLst/>
              <a:gdLst/>
              <a:ahLst/>
              <a:cxnLst/>
              <a:rect l="l" t="t" r="r" b="b"/>
              <a:pathLst>
                <a:path w="533" h="473" extrusionOk="0">
                  <a:moveTo>
                    <a:pt x="194" y="0"/>
                  </a:moveTo>
                  <a:cubicBezTo>
                    <a:pt x="303" y="109"/>
                    <a:pt x="533" y="61"/>
                    <a:pt x="375" y="436"/>
                  </a:cubicBezTo>
                  <a:cubicBezTo>
                    <a:pt x="121" y="327"/>
                    <a:pt x="133" y="472"/>
                    <a:pt x="0" y="279"/>
                  </a:cubicBezTo>
                  <a:cubicBezTo>
                    <a:pt x="0" y="133"/>
                    <a:pt x="145" y="13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0"/>
            <p:cNvSpPr/>
            <p:nvPr/>
          </p:nvSpPr>
          <p:spPr>
            <a:xfrm rot="3778522">
              <a:off x="3330433" y="3693266"/>
              <a:ext cx="15819" cy="12856"/>
            </a:xfrm>
            <a:custGeom>
              <a:avLst/>
              <a:gdLst/>
              <a:ahLst/>
              <a:cxnLst/>
              <a:rect l="l" t="t" r="r" b="b"/>
              <a:pathLst>
                <a:path w="582" h="473" extrusionOk="0">
                  <a:moveTo>
                    <a:pt x="303" y="1"/>
                  </a:moveTo>
                  <a:cubicBezTo>
                    <a:pt x="424" y="49"/>
                    <a:pt x="485" y="73"/>
                    <a:pt x="557" y="110"/>
                  </a:cubicBezTo>
                  <a:cubicBezTo>
                    <a:pt x="581" y="412"/>
                    <a:pt x="364" y="400"/>
                    <a:pt x="194" y="472"/>
                  </a:cubicBezTo>
                  <a:cubicBezTo>
                    <a:pt x="1" y="400"/>
                    <a:pt x="255" y="134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0"/>
            <p:cNvSpPr/>
            <p:nvPr/>
          </p:nvSpPr>
          <p:spPr>
            <a:xfrm rot="3778522">
              <a:off x="3270230" y="3036055"/>
              <a:ext cx="10220" cy="12177"/>
            </a:xfrm>
            <a:custGeom>
              <a:avLst/>
              <a:gdLst/>
              <a:ahLst/>
              <a:cxnLst/>
              <a:rect l="l" t="t" r="r" b="b"/>
              <a:pathLst>
                <a:path w="376" h="448" extrusionOk="0">
                  <a:moveTo>
                    <a:pt x="376" y="218"/>
                  </a:moveTo>
                  <a:cubicBezTo>
                    <a:pt x="327" y="339"/>
                    <a:pt x="303" y="400"/>
                    <a:pt x="206" y="448"/>
                  </a:cubicBezTo>
                  <a:cubicBezTo>
                    <a:pt x="25" y="375"/>
                    <a:pt x="13" y="218"/>
                    <a:pt x="1" y="73"/>
                  </a:cubicBezTo>
                  <a:cubicBezTo>
                    <a:pt x="170" y="0"/>
                    <a:pt x="364" y="73"/>
                    <a:pt x="376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0"/>
            <p:cNvSpPr/>
            <p:nvPr/>
          </p:nvSpPr>
          <p:spPr>
            <a:xfrm rot="3778522">
              <a:off x="3256869" y="2951199"/>
              <a:ext cx="13509" cy="11524"/>
            </a:xfrm>
            <a:custGeom>
              <a:avLst/>
              <a:gdLst/>
              <a:ahLst/>
              <a:cxnLst/>
              <a:rect l="l" t="t" r="r" b="b"/>
              <a:pathLst>
                <a:path w="497" h="424" extrusionOk="0">
                  <a:moveTo>
                    <a:pt x="279" y="0"/>
                  </a:moveTo>
                  <a:cubicBezTo>
                    <a:pt x="496" y="157"/>
                    <a:pt x="484" y="375"/>
                    <a:pt x="242" y="424"/>
                  </a:cubicBezTo>
                  <a:cubicBezTo>
                    <a:pt x="0" y="327"/>
                    <a:pt x="109" y="73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0"/>
            <p:cNvSpPr/>
            <p:nvPr/>
          </p:nvSpPr>
          <p:spPr>
            <a:xfrm rot="3778522">
              <a:off x="3347927" y="4003230"/>
              <a:ext cx="13182" cy="13509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291" y="1"/>
                  </a:moveTo>
                  <a:cubicBezTo>
                    <a:pt x="460" y="134"/>
                    <a:pt x="485" y="231"/>
                    <a:pt x="412" y="412"/>
                  </a:cubicBezTo>
                  <a:cubicBezTo>
                    <a:pt x="255" y="424"/>
                    <a:pt x="73" y="497"/>
                    <a:pt x="1" y="315"/>
                  </a:cubicBezTo>
                  <a:cubicBezTo>
                    <a:pt x="37" y="122"/>
                    <a:pt x="182" y="9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0"/>
            <p:cNvSpPr/>
            <p:nvPr/>
          </p:nvSpPr>
          <p:spPr>
            <a:xfrm rot="3778522">
              <a:off x="3243453" y="2970494"/>
              <a:ext cx="14813" cy="15493"/>
            </a:xfrm>
            <a:custGeom>
              <a:avLst/>
              <a:gdLst/>
              <a:ahLst/>
              <a:cxnLst/>
              <a:rect l="l" t="t" r="r" b="b"/>
              <a:pathLst>
                <a:path w="545" h="570" extrusionOk="0">
                  <a:moveTo>
                    <a:pt x="436" y="485"/>
                  </a:moveTo>
                  <a:cubicBezTo>
                    <a:pt x="375" y="460"/>
                    <a:pt x="290" y="509"/>
                    <a:pt x="254" y="569"/>
                  </a:cubicBezTo>
                  <a:cubicBezTo>
                    <a:pt x="85" y="424"/>
                    <a:pt x="0" y="303"/>
                    <a:pt x="85" y="61"/>
                  </a:cubicBezTo>
                  <a:cubicBezTo>
                    <a:pt x="339" y="1"/>
                    <a:pt x="544" y="231"/>
                    <a:pt x="436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0"/>
            <p:cNvSpPr/>
            <p:nvPr/>
          </p:nvSpPr>
          <p:spPr>
            <a:xfrm rot="3778522">
              <a:off x="3230785" y="2979053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424" y="134"/>
                  </a:moveTo>
                  <a:cubicBezTo>
                    <a:pt x="496" y="315"/>
                    <a:pt x="267" y="521"/>
                    <a:pt x="13" y="412"/>
                  </a:cubicBezTo>
                  <a:cubicBezTo>
                    <a:pt x="1" y="255"/>
                    <a:pt x="25" y="194"/>
                    <a:pt x="73" y="73"/>
                  </a:cubicBezTo>
                  <a:cubicBezTo>
                    <a:pt x="255" y="218"/>
                    <a:pt x="267" y="0"/>
                    <a:pt x="424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0"/>
            <p:cNvSpPr/>
            <p:nvPr/>
          </p:nvSpPr>
          <p:spPr>
            <a:xfrm rot="3778522">
              <a:off x="3312805" y="3951363"/>
              <a:ext cx="14813" cy="13835"/>
            </a:xfrm>
            <a:custGeom>
              <a:avLst/>
              <a:gdLst/>
              <a:ahLst/>
              <a:cxnLst/>
              <a:rect l="l" t="t" r="r" b="b"/>
              <a:pathLst>
                <a:path w="545" h="509" extrusionOk="0">
                  <a:moveTo>
                    <a:pt x="533" y="146"/>
                  </a:moveTo>
                  <a:cubicBezTo>
                    <a:pt x="375" y="170"/>
                    <a:pt x="545" y="303"/>
                    <a:pt x="412" y="473"/>
                  </a:cubicBezTo>
                  <a:cubicBezTo>
                    <a:pt x="291" y="424"/>
                    <a:pt x="170" y="509"/>
                    <a:pt x="0" y="376"/>
                  </a:cubicBezTo>
                  <a:cubicBezTo>
                    <a:pt x="97" y="134"/>
                    <a:pt x="303" y="1"/>
                    <a:pt x="53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0"/>
            <p:cNvSpPr/>
            <p:nvPr/>
          </p:nvSpPr>
          <p:spPr>
            <a:xfrm rot="3778522">
              <a:off x="3315934" y="3976431"/>
              <a:ext cx="12177" cy="13509"/>
            </a:xfrm>
            <a:custGeom>
              <a:avLst/>
              <a:gdLst/>
              <a:ahLst/>
              <a:cxnLst/>
              <a:rect l="l" t="t" r="r" b="b"/>
              <a:pathLst>
                <a:path w="448" h="497" extrusionOk="0">
                  <a:moveTo>
                    <a:pt x="448" y="122"/>
                  </a:moveTo>
                  <a:cubicBezTo>
                    <a:pt x="436" y="339"/>
                    <a:pt x="303" y="497"/>
                    <a:pt x="13" y="303"/>
                  </a:cubicBezTo>
                  <a:cubicBezTo>
                    <a:pt x="121" y="194"/>
                    <a:pt x="0" y="158"/>
                    <a:pt x="61" y="37"/>
                  </a:cubicBezTo>
                  <a:cubicBezTo>
                    <a:pt x="133" y="1"/>
                    <a:pt x="254" y="49"/>
                    <a:pt x="448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0"/>
            <p:cNvSpPr/>
            <p:nvPr/>
          </p:nvSpPr>
          <p:spPr>
            <a:xfrm rot="3778522">
              <a:off x="3223497" y="3026904"/>
              <a:ext cx="15167" cy="12530"/>
            </a:xfrm>
            <a:custGeom>
              <a:avLst/>
              <a:gdLst/>
              <a:ahLst/>
              <a:cxnLst/>
              <a:rect l="l" t="t" r="r" b="b"/>
              <a:pathLst>
                <a:path w="558" h="461" extrusionOk="0">
                  <a:moveTo>
                    <a:pt x="376" y="460"/>
                  </a:moveTo>
                  <a:cubicBezTo>
                    <a:pt x="170" y="436"/>
                    <a:pt x="1" y="303"/>
                    <a:pt x="170" y="73"/>
                  </a:cubicBezTo>
                  <a:cubicBezTo>
                    <a:pt x="291" y="122"/>
                    <a:pt x="352" y="1"/>
                    <a:pt x="497" y="134"/>
                  </a:cubicBezTo>
                  <a:cubicBezTo>
                    <a:pt x="473" y="194"/>
                    <a:pt x="557" y="170"/>
                    <a:pt x="521" y="291"/>
                  </a:cubicBezTo>
                  <a:cubicBezTo>
                    <a:pt x="557" y="376"/>
                    <a:pt x="412" y="400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0"/>
            <p:cNvSpPr/>
            <p:nvPr/>
          </p:nvSpPr>
          <p:spPr>
            <a:xfrm rot="3778522">
              <a:off x="3302624" y="3972718"/>
              <a:ext cx="12856" cy="13509"/>
            </a:xfrm>
            <a:custGeom>
              <a:avLst/>
              <a:gdLst/>
              <a:ahLst/>
              <a:cxnLst/>
              <a:rect l="l" t="t" r="r" b="b"/>
              <a:pathLst>
                <a:path w="473" h="497" extrusionOk="0">
                  <a:moveTo>
                    <a:pt x="122" y="1"/>
                  </a:moveTo>
                  <a:cubicBezTo>
                    <a:pt x="303" y="73"/>
                    <a:pt x="351" y="170"/>
                    <a:pt x="472" y="218"/>
                  </a:cubicBezTo>
                  <a:cubicBezTo>
                    <a:pt x="460" y="424"/>
                    <a:pt x="279" y="351"/>
                    <a:pt x="279" y="497"/>
                  </a:cubicBezTo>
                  <a:cubicBezTo>
                    <a:pt x="218" y="472"/>
                    <a:pt x="97" y="424"/>
                    <a:pt x="13" y="388"/>
                  </a:cubicBezTo>
                  <a:cubicBezTo>
                    <a:pt x="1" y="315"/>
                    <a:pt x="49" y="182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0"/>
            <p:cNvSpPr/>
            <p:nvPr/>
          </p:nvSpPr>
          <p:spPr>
            <a:xfrm rot="3778522">
              <a:off x="3306673" y="4004037"/>
              <a:ext cx="11851" cy="11851"/>
            </a:xfrm>
            <a:custGeom>
              <a:avLst/>
              <a:gdLst/>
              <a:ahLst/>
              <a:cxnLst/>
              <a:rect l="l" t="t" r="r" b="b"/>
              <a:pathLst>
                <a:path w="436" h="436" extrusionOk="0">
                  <a:moveTo>
                    <a:pt x="121" y="0"/>
                  </a:moveTo>
                  <a:cubicBezTo>
                    <a:pt x="242" y="48"/>
                    <a:pt x="303" y="73"/>
                    <a:pt x="436" y="121"/>
                  </a:cubicBezTo>
                  <a:cubicBezTo>
                    <a:pt x="387" y="242"/>
                    <a:pt x="327" y="375"/>
                    <a:pt x="315" y="435"/>
                  </a:cubicBezTo>
                  <a:cubicBezTo>
                    <a:pt x="194" y="399"/>
                    <a:pt x="133" y="363"/>
                    <a:pt x="0" y="315"/>
                  </a:cubicBezTo>
                  <a:cubicBezTo>
                    <a:pt x="12" y="254"/>
                    <a:pt x="61" y="133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0"/>
            <p:cNvSpPr/>
            <p:nvPr/>
          </p:nvSpPr>
          <p:spPr>
            <a:xfrm rot="3778522">
              <a:off x="3211061" y="2992624"/>
              <a:ext cx="11851" cy="13509"/>
            </a:xfrm>
            <a:custGeom>
              <a:avLst/>
              <a:gdLst/>
              <a:ahLst/>
              <a:cxnLst/>
              <a:rect l="l" t="t" r="r" b="b"/>
              <a:pathLst>
                <a:path w="436" h="497" extrusionOk="0">
                  <a:moveTo>
                    <a:pt x="412" y="73"/>
                  </a:moveTo>
                  <a:cubicBezTo>
                    <a:pt x="436" y="376"/>
                    <a:pt x="375" y="497"/>
                    <a:pt x="0" y="352"/>
                  </a:cubicBezTo>
                  <a:cubicBezTo>
                    <a:pt x="85" y="315"/>
                    <a:pt x="134" y="182"/>
                    <a:pt x="73" y="170"/>
                  </a:cubicBezTo>
                  <a:cubicBezTo>
                    <a:pt x="109" y="85"/>
                    <a:pt x="230" y="1"/>
                    <a:pt x="4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0"/>
            <p:cNvSpPr/>
            <p:nvPr/>
          </p:nvSpPr>
          <p:spPr>
            <a:xfrm rot="3778522">
              <a:off x="3208827" y="3017498"/>
              <a:ext cx="15819" cy="13509"/>
            </a:xfrm>
            <a:custGeom>
              <a:avLst/>
              <a:gdLst/>
              <a:ahLst/>
              <a:cxnLst/>
              <a:rect l="l" t="t" r="r" b="b"/>
              <a:pathLst>
                <a:path w="582" h="497" extrusionOk="0">
                  <a:moveTo>
                    <a:pt x="182" y="0"/>
                  </a:moveTo>
                  <a:cubicBezTo>
                    <a:pt x="303" y="49"/>
                    <a:pt x="436" y="109"/>
                    <a:pt x="557" y="157"/>
                  </a:cubicBezTo>
                  <a:cubicBezTo>
                    <a:pt x="533" y="218"/>
                    <a:pt x="508" y="266"/>
                    <a:pt x="581" y="303"/>
                  </a:cubicBezTo>
                  <a:cubicBezTo>
                    <a:pt x="496" y="496"/>
                    <a:pt x="400" y="375"/>
                    <a:pt x="351" y="496"/>
                  </a:cubicBezTo>
                  <a:cubicBezTo>
                    <a:pt x="158" y="424"/>
                    <a:pt x="0" y="29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0"/>
            <p:cNvSpPr/>
            <p:nvPr/>
          </p:nvSpPr>
          <p:spPr>
            <a:xfrm rot="3778522">
              <a:off x="3207529" y="3060808"/>
              <a:ext cx="13835" cy="14813"/>
            </a:xfrm>
            <a:custGeom>
              <a:avLst/>
              <a:gdLst/>
              <a:ahLst/>
              <a:cxnLst/>
              <a:rect l="l" t="t" r="r" b="b"/>
              <a:pathLst>
                <a:path w="509" h="545" extrusionOk="0">
                  <a:moveTo>
                    <a:pt x="509" y="291"/>
                  </a:moveTo>
                  <a:cubicBezTo>
                    <a:pt x="436" y="472"/>
                    <a:pt x="267" y="339"/>
                    <a:pt x="255" y="545"/>
                  </a:cubicBezTo>
                  <a:cubicBezTo>
                    <a:pt x="1" y="436"/>
                    <a:pt x="73" y="254"/>
                    <a:pt x="49" y="170"/>
                  </a:cubicBezTo>
                  <a:cubicBezTo>
                    <a:pt x="182" y="0"/>
                    <a:pt x="364" y="73"/>
                    <a:pt x="509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0"/>
            <p:cNvSpPr/>
            <p:nvPr/>
          </p:nvSpPr>
          <p:spPr>
            <a:xfrm rot="3778522">
              <a:off x="3269734" y="3927853"/>
              <a:ext cx="25359" cy="23375"/>
            </a:xfrm>
            <a:custGeom>
              <a:avLst/>
              <a:gdLst/>
              <a:ahLst/>
              <a:cxnLst/>
              <a:rect l="l" t="t" r="r" b="b"/>
              <a:pathLst>
                <a:path w="933" h="860" extrusionOk="0">
                  <a:moveTo>
                    <a:pt x="884" y="654"/>
                  </a:moveTo>
                  <a:cubicBezTo>
                    <a:pt x="581" y="690"/>
                    <a:pt x="509" y="509"/>
                    <a:pt x="291" y="860"/>
                  </a:cubicBezTo>
                  <a:cubicBezTo>
                    <a:pt x="170" y="811"/>
                    <a:pt x="61" y="690"/>
                    <a:pt x="1" y="666"/>
                  </a:cubicBezTo>
                  <a:cubicBezTo>
                    <a:pt x="49" y="557"/>
                    <a:pt x="85" y="485"/>
                    <a:pt x="110" y="412"/>
                  </a:cubicBezTo>
                  <a:cubicBezTo>
                    <a:pt x="424" y="327"/>
                    <a:pt x="932" y="1"/>
                    <a:pt x="88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0"/>
            <p:cNvSpPr/>
            <p:nvPr/>
          </p:nvSpPr>
          <p:spPr>
            <a:xfrm rot="3778522">
              <a:off x="3175585" y="2874933"/>
              <a:ext cx="15493" cy="14161"/>
            </a:xfrm>
            <a:custGeom>
              <a:avLst/>
              <a:gdLst/>
              <a:ahLst/>
              <a:cxnLst/>
              <a:rect l="l" t="t" r="r" b="b"/>
              <a:pathLst>
                <a:path w="570" h="521" extrusionOk="0">
                  <a:moveTo>
                    <a:pt x="569" y="243"/>
                  </a:moveTo>
                  <a:cubicBezTo>
                    <a:pt x="533" y="352"/>
                    <a:pt x="388" y="315"/>
                    <a:pt x="388" y="521"/>
                  </a:cubicBezTo>
                  <a:cubicBezTo>
                    <a:pt x="206" y="448"/>
                    <a:pt x="61" y="460"/>
                    <a:pt x="1" y="219"/>
                  </a:cubicBezTo>
                  <a:cubicBezTo>
                    <a:pt x="146" y="1"/>
                    <a:pt x="351" y="73"/>
                    <a:pt x="569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0"/>
            <p:cNvSpPr/>
            <p:nvPr/>
          </p:nvSpPr>
          <p:spPr>
            <a:xfrm rot="3778522">
              <a:off x="3274520" y="3955560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424" y="109"/>
                  </a:moveTo>
                  <a:cubicBezTo>
                    <a:pt x="472" y="206"/>
                    <a:pt x="496" y="291"/>
                    <a:pt x="363" y="448"/>
                  </a:cubicBezTo>
                  <a:cubicBezTo>
                    <a:pt x="242" y="400"/>
                    <a:pt x="182" y="521"/>
                    <a:pt x="0" y="448"/>
                  </a:cubicBezTo>
                  <a:cubicBezTo>
                    <a:pt x="73" y="267"/>
                    <a:pt x="12" y="230"/>
                    <a:pt x="97" y="37"/>
                  </a:cubicBezTo>
                  <a:cubicBezTo>
                    <a:pt x="279" y="122"/>
                    <a:pt x="315" y="1"/>
                    <a:pt x="424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0"/>
            <p:cNvSpPr/>
            <p:nvPr/>
          </p:nvSpPr>
          <p:spPr>
            <a:xfrm rot="3778522">
              <a:off x="3107954" y="2840587"/>
              <a:ext cx="74012" cy="85835"/>
            </a:xfrm>
            <a:custGeom>
              <a:avLst/>
              <a:gdLst/>
              <a:ahLst/>
              <a:cxnLst/>
              <a:rect l="l" t="t" r="r" b="b"/>
              <a:pathLst>
                <a:path w="2723" h="3158" extrusionOk="0">
                  <a:moveTo>
                    <a:pt x="2262" y="424"/>
                  </a:moveTo>
                  <a:cubicBezTo>
                    <a:pt x="2577" y="545"/>
                    <a:pt x="2662" y="1029"/>
                    <a:pt x="2529" y="1198"/>
                  </a:cubicBezTo>
                  <a:cubicBezTo>
                    <a:pt x="2045" y="787"/>
                    <a:pt x="1331" y="714"/>
                    <a:pt x="895" y="908"/>
                  </a:cubicBezTo>
                  <a:cubicBezTo>
                    <a:pt x="762" y="1440"/>
                    <a:pt x="1258" y="1996"/>
                    <a:pt x="1791" y="2154"/>
                  </a:cubicBezTo>
                  <a:cubicBezTo>
                    <a:pt x="2275" y="2190"/>
                    <a:pt x="2395" y="1742"/>
                    <a:pt x="2722" y="1646"/>
                  </a:cubicBezTo>
                  <a:cubicBezTo>
                    <a:pt x="2480" y="3158"/>
                    <a:pt x="0" y="1875"/>
                    <a:pt x="654" y="823"/>
                  </a:cubicBezTo>
                  <a:cubicBezTo>
                    <a:pt x="1029" y="0"/>
                    <a:pt x="2335" y="1125"/>
                    <a:pt x="226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0"/>
            <p:cNvSpPr/>
            <p:nvPr/>
          </p:nvSpPr>
          <p:spPr>
            <a:xfrm rot="3778522">
              <a:off x="3248703" y="3913234"/>
              <a:ext cx="17450" cy="22723"/>
            </a:xfrm>
            <a:custGeom>
              <a:avLst/>
              <a:gdLst/>
              <a:ahLst/>
              <a:cxnLst/>
              <a:rect l="l" t="t" r="r" b="b"/>
              <a:pathLst>
                <a:path w="642" h="836" extrusionOk="0">
                  <a:moveTo>
                    <a:pt x="364" y="0"/>
                  </a:moveTo>
                  <a:cubicBezTo>
                    <a:pt x="581" y="170"/>
                    <a:pt x="569" y="375"/>
                    <a:pt x="642" y="557"/>
                  </a:cubicBezTo>
                  <a:cubicBezTo>
                    <a:pt x="569" y="738"/>
                    <a:pt x="509" y="726"/>
                    <a:pt x="388" y="835"/>
                  </a:cubicBezTo>
                  <a:cubicBezTo>
                    <a:pt x="1" y="726"/>
                    <a:pt x="97" y="109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0"/>
            <p:cNvSpPr/>
            <p:nvPr/>
          </p:nvSpPr>
          <p:spPr>
            <a:xfrm rot="3778522">
              <a:off x="3260205" y="3965667"/>
              <a:ext cx="11851" cy="14188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242" y="1"/>
                  </a:moveTo>
                  <a:cubicBezTo>
                    <a:pt x="351" y="122"/>
                    <a:pt x="375" y="207"/>
                    <a:pt x="436" y="231"/>
                  </a:cubicBezTo>
                  <a:cubicBezTo>
                    <a:pt x="327" y="485"/>
                    <a:pt x="242" y="521"/>
                    <a:pt x="0" y="412"/>
                  </a:cubicBezTo>
                  <a:cubicBezTo>
                    <a:pt x="12" y="207"/>
                    <a:pt x="85" y="17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0"/>
            <p:cNvSpPr/>
            <p:nvPr/>
          </p:nvSpPr>
          <p:spPr>
            <a:xfrm rot="3778522">
              <a:off x="3242625" y="3932909"/>
              <a:ext cx="26338" cy="31937"/>
            </a:xfrm>
            <a:custGeom>
              <a:avLst/>
              <a:gdLst/>
              <a:ahLst/>
              <a:cxnLst/>
              <a:rect l="l" t="t" r="r" b="b"/>
              <a:pathLst>
                <a:path w="969" h="1175" extrusionOk="0">
                  <a:moveTo>
                    <a:pt x="303" y="1"/>
                  </a:moveTo>
                  <a:cubicBezTo>
                    <a:pt x="484" y="291"/>
                    <a:pt x="484" y="291"/>
                    <a:pt x="847" y="291"/>
                  </a:cubicBezTo>
                  <a:cubicBezTo>
                    <a:pt x="968" y="545"/>
                    <a:pt x="605" y="714"/>
                    <a:pt x="920" y="835"/>
                  </a:cubicBezTo>
                  <a:cubicBezTo>
                    <a:pt x="884" y="1102"/>
                    <a:pt x="702" y="1174"/>
                    <a:pt x="509" y="1102"/>
                  </a:cubicBezTo>
                  <a:cubicBezTo>
                    <a:pt x="460" y="1017"/>
                    <a:pt x="448" y="714"/>
                    <a:pt x="630" y="787"/>
                  </a:cubicBezTo>
                  <a:cubicBezTo>
                    <a:pt x="605" y="690"/>
                    <a:pt x="496" y="594"/>
                    <a:pt x="448" y="497"/>
                  </a:cubicBezTo>
                  <a:cubicBezTo>
                    <a:pt x="327" y="448"/>
                    <a:pt x="194" y="388"/>
                    <a:pt x="146" y="533"/>
                  </a:cubicBezTo>
                  <a:cubicBezTo>
                    <a:pt x="0" y="388"/>
                    <a:pt x="158" y="170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0"/>
            <p:cNvSpPr/>
            <p:nvPr/>
          </p:nvSpPr>
          <p:spPr>
            <a:xfrm rot="3778522">
              <a:off x="3246608" y="3979344"/>
              <a:ext cx="12503" cy="15139"/>
            </a:xfrm>
            <a:custGeom>
              <a:avLst/>
              <a:gdLst/>
              <a:ahLst/>
              <a:cxnLst/>
              <a:rect l="l" t="t" r="r" b="b"/>
              <a:pathLst>
                <a:path w="460" h="557" extrusionOk="0">
                  <a:moveTo>
                    <a:pt x="182" y="0"/>
                  </a:moveTo>
                  <a:cubicBezTo>
                    <a:pt x="448" y="36"/>
                    <a:pt x="460" y="557"/>
                    <a:pt x="97" y="557"/>
                  </a:cubicBezTo>
                  <a:cubicBezTo>
                    <a:pt x="0" y="290"/>
                    <a:pt x="0" y="29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0"/>
            <p:cNvSpPr/>
            <p:nvPr/>
          </p:nvSpPr>
          <p:spPr>
            <a:xfrm rot="3778522">
              <a:off x="3226897" y="3839740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545" y="73"/>
                  </a:moveTo>
                  <a:cubicBezTo>
                    <a:pt x="521" y="291"/>
                    <a:pt x="436" y="327"/>
                    <a:pt x="303" y="484"/>
                  </a:cubicBezTo>
                  <a:cubicBezTo>
                    <a:pt x="267" y="388"/>
                    <a:pt x="194" y="375"/>
                    <a:pt x="182" y="436"/>
                  </a:cubicBezTo>
                  <a:cubicBezTo>
                    <a:pt x="0" y="363"/>
                    <a:pt x="218" y="170"/>
                    <a:pt x="85" y="109"/>
                  </a:cubicBezTo>
                  <a:cubicBezTo>
                    <a:pt x="194" y="13"/>
                    <a:pt x="339" y="0"/>
                    <a:pt x="54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0"/>
            <p:cNvSpPr/>
            <p:nvPr/>
          </p:nvSpPr>
          <p:spPr>
            <a:xfrm rot="3778522">
              <a:off x="3223177" y="3853654"/>
              <a:ext cx="16471" cy="14514"/>
            </a:xfrm>
            <a:custGeom>
              <a:avLst/>
              <a:gdLst/>
              <a:ahLst/>
              <a:cxnLst/>
              <a:rect l="l" t="t" r="r" b="b"/>
              <a:pathLst>
                <a:path w="606" h="534" extrusionOk="0">
                  <a:moveTo>
                    <a:pt x="400" y="13"/>
                  </a:moveTo>
                  <a:cubicBezTo>
                    <a:pt x="605" y="37"/>
                    <a:pt x="291" y="279"/>
                    <a:pt x="460" y="412"/>
                  </a:cubicBezTo>
                  <a:cubicBezTo>
                    <a:pt x="412" y="533"/>
                    <a:pt x="206" y="303"/>
                    <a:pt x="182" y="521"/>
                  </a:cubicBezTo>
                  <a:cubicBezTo>
                    <a:pt x="109" y="340"/>
                    <a:pt x="1" y="231"/>
                    <a:pt x="170" y="1"/>
                  </a:cubicBezTo>
                  <a:cubicBezTo>
                    <a:pt x="243" y="37"/>
                    <a:pt x="388" y="74"/>
                    <a:pt x="40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0"/>
            <p:cNvSpPr/>
            <p:nvPr/>
          </p:nvSpPr>
          <p:spPr>
            <a:xfrm rot="3778522">
              <a:off x="3226653" y="3881482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206" y="0"/>
                  </a:moveTo>
                  <a:cubicBezTo>
                    <a:pt x="484" y="37"/>
                    <a:pt x="388" y="278"/>
                    <a:pt x="484" y="412"/>
                  </a:cubicBezTo>
                  <a:cubicBezTo>
                    <a:pt x="376" y="508"/>
                    <a:pt x="146" y="496"/>
                    <a:pt x="1" y="363"/>
                  </a:cubicBezTo>
                  <a:cubicBezTo>
                    <a:pt x="61" y="170"/>
                    <a:pt x="146" y="12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0"/>
            <p:cNvSpPr/>
            <p:nvPr/>
          </p:nvSpPr>
          <p:spPr>
            <a:xfrm rot="3778522">
              <a:off x="3232795" y="3937446"/>
              <a:ext cx="13835" cy="11198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194" y="0"/>
                  </a:moveTo>
                  <a:cubicBezTo>
                    <a:pt x="315" y="49"/>
                    <a:pt x="376" y="85"/>
                    <a:pt x="509" y="121"/>
                  </a:cubicBezTo>
                  <a:cubicBezTo>
                    <a:pt x="485" y="182"/>
                    <a:pt x="472" y="242"/>
                    <a:pt x="412" y="387"/>
                  </a:cubicBezTo>
                  <a:cubicBezTo>
                    <a:pt x="315" y="412"/>
                    <a:pt x="194" y="363"/>
                    <a:pt x="73" y="327"/>
                  </a:cubicBezTo>
                  <a:cubicBezTo>
                    <a:pt x="1" y="145"/>
                    <a:pt x="194" y="218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0"/>
            <p:cNvSpPr/>
            <p:nvPr/>
          </p:nvSpPr>
          <p:spPr>
            <a:xfrm rot="3778522">
              <a:off x="3230341" y="3954320"/>
              <a:ext cx="11524" cy="12530"/>
            </a:xfrm>
            <a:custGeom>
              <a:avLst/>
              <a:gdLst/>
              <a:ahLst/>
              <a:cxnLst/>
              <a:rect l="l" t="t" r="r" b="b"/>
              <a:pathLst>
                <a:path w="424" h="461" extrusionOk="0">
                  <a:moveTo>
                    <a:pt x="423" y="218"/>
                  </a:moveTo>
                  <a:cubicBezTo>
                    <a:pt x="411" y="436"/>
                    <a:pt x="254" y="448"/>
                    <a:pt x="109" y="460"/>
                  </a:cubicBezTo>
                  <a:cubicBezTo>
                    <a:pt x="97" y="315"/>
                    <a:pt x="0" y="206"/>
                    <a:pt x="109" y="97"/>
                  </a:cubicBezTo>
                  <a:cubicBezTo>
                    <a:pt x="230" y="0"/>
                    <a:pt x="411" y="73"/>
                    <a:pt x="423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0"/>
            <p:cNvSpPr/>
            <p:nvPr/>
          </p:nvSpPr>
          <p:spPr>
            <a:xfrm rot="3778522">
              <a:off x="3222044" y="3928791"/>
              <a:ext cx="13182" cy="12530"/>
            </a:xfrm>
            <a:custGeom>
              <a:avLst/>
              <a:gdLst/>
              <a:ahLst/>
              <a:cxnLst/>
              <a:rect l="l" t="t" r="r" b="b"/>
              <a:pathLst>
                <a:path w="485" h="461" extrusionOk="0">
                  <a:moveTo>
                    <a:pt x="254" y="13"/>
                  </a:moveTo>
                  <a:cubicBezTo>
                    <a:pt x="436" y="86"/>
                    <a:pt x="484" y="182"/>
                    <a:pt x="375" y="436"/>
                  </a:cubicBezTo>
                  <a:cubicBezTo>
                    <a:pt x="278" y="461"/>
                    <a:pt x="36" y="376"/>
                    <a:pt x="0" y="279"/>
                  </a:cubicBezTo>
                  <a:cubicBezTo>
                    <a:pt x="36" y="1"/>
                    <a:pt x="206" y="134"/>
                    <a:pt x="2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0"/>
            <p:cNvSpPr/>
            <p:nvPr/>
          </p:nvSpPr>
          <p:spPr>
            <a:xfrm rot="3778522">
              <a:off x="3216642" y="3971299"/>
              <a:ext cx="13182" cy="14188"/>
            </a:xfrm>
            <a:custGeom>
              <a:avLst/>
              <a:gdLst/>
              <a:ahLst/>
              <a:cxnLst/>
              <a:rect l="l" t="t" r="r" b="b"/>
              <a:pathLst>
                <a:path w="485" h="522" extrusionOk="0">
                  <a:moveTo>
                    <a:pt x="485" y="194"/>
                  </a:moveTo>
                  <a:cubicBezTo>
                    <a:pt x="364" y="521"/>
                    <a:pt x="158" y="436"/>
                    <a:pt x="1" y="303"/>
                  </a:cubicBezTo>
                  <a:cubicBezTo>
                    <a:pt x="25" y="243"/>
                    <a:pt x="37" y="182"/>
                    <a:pt x="98" y="49"/>
                  </a:cubicBezTo>
                  <a:cubicBezTo>
                    <a:pt x="194" y="1"/>
                    <a:pt x="436" y="110"/>
                    <a:pt x="485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0"/>
            <p:cNvSpPr/>
            <p:nvPr/>
          </p:nvSpPr>
          <p:spPr>
            <a:xfrm rot="3778522">
              <a:off x="3208606" y="3941580"/>
              <a:ext cx="17450" cy="12856"/>
            </a:xfrm>
            <a:custGeom>
              <a:avLst/>
              <a:gdLst/>
              <a:ahLst/>
              <a:cxnLst/>
              <a:rect l="l" t="t" r="r" b="b"/>
              <a:pathLst>
                <a:path w="642" h="473" extrusionOk="0">
                  <a:moveTo>
                    <a:pt x="460" y="1"/>
                  </a:moveTo>
                  <a:cubicBezTo>
                    <a:pt x="642" y="85"/>
                    <a:pt x="424" y="424"/>
                    <a:pt x="339" y="472"/>
                  </a:cubicBezTo>
                  <a:cubicBezTo>
                    <a:pt x="61" y="424"/>
                    <a:pt x="109" y="303"/>
                    <a:pt x="0" y="206"/>
                  </a:cubicBezTo>
                  <a:cubicBezTo>
                    <a:pt x="97" y="1"/>
                    <a:pt x="279" y="85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0"/>
            <p:cNvSpPr/>
            <p:nvPr/>
          </p:nvSpPr>
          <p:spPr>
            <a:xfrm rot="3778522">
              <a:off x="3204764" y="3957301"/>
              <a:ext cx="13182" cy="11524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30" y="0"/>
                  </a:moveTo>
                  <a:cubicBezTo>
                    <a:pt x="351" y="49"/>
                    <a:pt x="484" y="109"/>
                    <a:pt x="424" y="230"/>
                  </a:cubicBezTo>
                  <a:cubicBezTo>
                    <a:pt x="351" y="412"/>
                    <a:pt x="194" y="424"/>
                    <a:pt x="0" y="351"/>
                  </a:cubicBezTo>
                  <a:cubicBezTo>
                    <a:pt x="36" y="133"/>
                    <a:pt x="182" y="121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0"/>
            <p:cNvSpPr/>
            <p:nvPr/>
          </p:nvSpPr>
          <p:spPr>
            <a:xfrm rot="3778522">
              <a:off x="3188621" y="3972679"/>
              <a:ext cx="13509" cy="12204"/>
            </a:xfrm>
            <a:custGeom>
              <a:avLst/>
              <a:gdLst/>
              <a:ahLst/>
              <a:cxnLst/>
              <a:rect l="l" t="t" r="r" b="b"/>
              <a:pathLst>
                <a:path w="497" h="449" extrusionOk="0">
                  <a:moveTo>
                    <a:pt x="278" y="1"/>
                  </a:moveTo>
                  <a:cubicBezTo>
                    <a:pt x="460" y="73"/>
                    <a:pt x="496" y="170"/>
                    <a:pt x="424" y="339"/>
                  </a:cubicBezTo>
                  <a:cubicBezTo>
                    <a:pt x="363" y="315"/>
                    <a:pt x="339" y="376"/>
                    <a:pt x="315" y="448"/>
                  </a:cubicBezTo>
                  <a:cubicBezTo>
                    <a:pt x="194" y="412"/>
                    <a:pt x="133" y="376"/>
                    <a:pt x="0" y="327"/>
                  </a:cubicBezTo>
                  <a:cubicBezTo>
                    <a:pt x="61" y="134"/>
                    <a:pt x="218" y="12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0"/>
            <p:cNvSpPr/>
            <p:nvPr/>
          </p:nvSpPr>
          <p:spPr>
            <a:xfrm rot="3778522">
              <a:off x="3183512" y="3948292"/>
              <a:ext cx="14813" cy="13835"/>
            </a:xfrm>
            <a:custGeom>
              <a:avLst/>
              <a:gdLst/>
              <a:ahLst/>
              <a:cxnLst/>
              <a:rect l="l" t="t" r="r" b="b"/>
              <a:pathLst>
                <a:path w="545" h="509" extrusionOk="0">
                  <a:moveTo>
                    <a:pt x="145" y="24"/>
                  </a:moveTo>
                  <a:cubicBezTo>
                    <a:pt x="303" y="0"/>
                    <a:pt x="545" y="327"/>
                    <a:pt x="254" y="508"/>
                  </a:cubicBezTo>
                  <a:cubicBezTo>
                    <a:pt x="194" y="472"/>
                    <a:pt x="145" y="399"/>
                    <a:pt x="0" y="399"/>
                  </a:cubicBezTo>
                  <a:cubicBezTo>
                    <a:pt x="36" y="279"/>
                    <a:pt x="97" y="158"/>
                    <a:pt x="14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0"/>
            <p:cNvSpPr/>
            <p:nvPr/>
          </p:nvSpPr>
          <p:spPr>
            <a:xfrm rot="3778522">
              <a:off x="3166873" y="3971159"/>
              <a:ext cx="16118" cy="16145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327" y="0"/>
                  </a:moveTo>
                  <a:cubicBezTo>
                    <a:pt x="496" y="133"/>
                    <a:pt x="593" y="254"/>
                    <a:pt x="508" y="436"/>
                  </a:cubicBezTo>
                  <a:cubicBezTo>
                    <a:pt x="169" y="593"/>
                    <a:pt x="0" y="85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0"/>
            <p:cNvSpPr/>
            <p:nvPr/>
          </p:nvSpPr>
          <p:spPr>
            <a:xfrm rot="3778522">
              <a:off x="3163275" y="3994540"/>
              <a:ext cx="13835" cy="15167"/>
            </a:xfrm>
            <a:custGeom>
              <a:avLst/>
              <a:gdLst/>
              <a:ahLst/>
              <a:cxnLst/>
              <a:rect l="l" t="t" r="r" b="b"/>
              <a:pathLst>
                <a:path w="509" h="558" extrusionOk="0">
                  <a:moveTo>
                    <a:pt x="509" y="303"/>
                  </a:moveTo>
                  <a:cubicBezTo>
                    <a:pt x="461" y="424"/>
                    <a:pt x="267" y="352"/>
                    <a:pt x="255" y="557"/>
                  </a:cubicBezTo>
                  <a:cubicBezTo>
                    <a:pt x="37" y="545"/>
                    <a:pt x="206" y="315"/>
                    <a:pt x="1" y="303"/>
                  </a:cubicBezTo>
                  <a:cubicBezTo>
                    <a:pt x="158" y="98"/>
                    <a:pt x="485" y="1"/>
                    <a:pt x="509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0"/>
            <p:cNvSpPr/>
            <p:nvPr/>
          </p:nvSpPr>
          <p:spPr>
            <a:xfrm rot="3778522">
              <a:off x="3154479" y="3984074"/>
              <a:ext cx="14514" cy="14487"/>
            </a:xfrm>
            <a:custGeom>
              <a:avLst/>
              <a:gdLst/>
              <a:ahLst/>
              <a:cxnLst/>
              <a:rect l="l" t="t" r="r" b="b"/>
              <a:pathLst>
                <a:path w="534" h="533" extrusionOk="0">
                  <a:moveTo>
                    <a:pt x="146" y="1"/>
                  </a:moveTo>
                  <a:cubicBezTo>
                    <a:pt x="267" y="49"/>
                    <a:pt x="339" y="73"/>
                    <a:pt x="460" y="122"/>
                  </a:cubicBezTo>
                  <a:cubicBezTo>
                    <a:pt x="352" y="231"/>
                    <a:pt x="533" y="303"/>
                    <a:pt x="400" y="448"/>
                  </a:cubicBezTo>
                  <a:cubicBezTo>
                    <a:pt x="291" y="327"/>
                    <a:pt x="219" y="533"/>
                    <a:pt x="61" y="388"/>
                  </a:cubicBezTo>
                  <a:cubicBezTo>
                    <a:pt x="110" y="267"/>
                    <a:pt x="1" y="170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0"/>
            <p:cNvSpPr/>
            <p:nvPr/>
          </p:nvSpPr>
          <p:spPr>
            <a:xfrm rot="3778522">
              <a:off x="3150168" y="4009169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146" y="0"/>
                  </a:moveTo>
                  <a:cubicBezTo>
                    <a:pt x="412" y="49"/>
                    <a:pt x="545" y="242"/>
                    <a:pt x="400" y="472"/>
                  </a:cubicBezTo>
                  <a:cubicBezTo>
                    <a:pt x="291" y="351"/>
                    <a:pt x="243" y="484"/>
                    <a:pt x="61" y="412"/>
                  </a:cubicBezTo>
                  <a:cubicBezTo>
                    <a:pt x="1" y="327"/>
                    <a:pt x="85" y="121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0"/>
            <p:cNvSpPr/>
            <p:nvPr/>
          </p:nvSpPr>
          <p:spPr>
            <a:xfrm rot="3778522">
              <a:off x="3133793" y="3991353"/>
              <a:ext cx="16145" cy="13182"/>
            </a:xfrm>
            <a:custGeom>
              <a:avLst/>
              <a:gdLst/>
              <a:ahLst/>
              <a:cxnLst/>
              <a:rect l="l" t="t" r="r" b="b"/>
              <a:pathLst>
                <a:path w="594" h="485" extrusionOk="0">
                  <a:moveTo>
                    <a:pt x="267" y="1"/>
                  </a:moveTo>
                  <a:cubicBezTo>
                    <a:pt x="593" y="122"/>
                    <a:pt x="448" y="291"/>
                    <a:pt x="376" y="485"/>
                  </a:cubicBezTo>
                  <a:cubicBezTo>
                    <a:pt x="61" y="364"/>
                    <a:pt x="1" y="122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0"/>
            <p:cNvSpPr/>
            <p:nvPr/>
          </p:nvSpPr>
          <p:spPr>
            <a:xfrm rot="3778522">
              <a:off x="3126768" y="4002764"/>
              <a:ext cx="18102" cy="25332"/>
            </a:xfrm>
            <a:custGeom>
              <a:avLst/>
              <a:gdLst/>
              <a:ahLst/>
              <a:cxnLst/>
              <a:rect l="l" t="t" r="r" b="b"/>
              <a:pathLst>
                <a:path w="666" h="932" extrusionOk="0">
                  <a:moveTo>
                    <a:pt x="169" y="169"/>
                  </a:moveTo>
                  <a:cubicBezTo>
                    <a:pt x="665" y="0"/>
                    <a:pt x="230" y="932"/>
                    <a:pt x="0" y="399"/>
                  </a:cubicBezTo>
                  <a:cubicBezTo>
                    <a:pt x="36" y="327"/>
                    <a:pt x="12" y="169"/>
                    <a:pt x="16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0"/>
            <p:cNvSpPr/>
            <p:nvPr/>
          </p:nvSpPr>
          <p:spPr>
            <a:xfrm rot="3778522">
              <a:off x="3113503" y="4016151"/>
              <a:ext cx="18428" cy="14487"/>
            </a:xfrm>
            <a:custGeom>
              <a:avLst/>
              <a:gdLst/>
              <a:ahLst/>
              <a:cxnLst/>
              <a:rect l="l" t="t" r="r" b="b"/>
              <a:pathLst>
                <a:path w="678" h="533" extrusionOk="0">
                  <a:moveTo>
                    <a:pt x="327" y="0"/>
                  </a:moveTo>
                  <a:cubicBezTo>
                    <a:pt x="678" y="206"/>
                    <a:pt x="448" y="411"/>
                    <a:pt x="194" y="532"/>
                  </a:cubicBezTo>
                  <a:cubicBezTo>
                    <a:pt x="73" y="484"/>
                    <a:pt x="206" y="315"/>
                    <a:pt x="0" y="303"/>
                  </a:cubicBezTo>
                  <a:cubicBezTo>
                    <a:pt x="97" y="49"/>
                    <a:pt x="218" y="85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0"/>
            <p:cNvSpPr/>
            <p:nvPr/>
          </p:nvSpPr>
          <p:spPr>
            <a:xfrm rot="3778522">
              <a:off x="2787928" y="3101975"/>
              <a:ext cx="1564116" cy="1224444"/>
            </a:xfrm>
            <a:custGeom>
              <a:avLst/>
              <a:gdLst/>
              <a:ahLst/>
              <a:cxnLst/>
              <a:rect l="l" t="t" r="r" b="b"/>
              <a:pathLst>
                <a:path w="57546" h="45049" extrusionOk="0">
                  <a:moveTo>
                    <a:pt x="26819" y="14614"/>
                  </a:moveTo>
                  <a:cubicBezTo>
                    <a:pt x="26674" y="14626"/>
                    <a:pt x="26759" y="14940"/>
                    <a:pt x="26698" y="15073"/>
                  </a:cubicBezTo>
                  <a:cubicBezTo>
                    <a:pt x="27884" y="15412"/>
                    <a:pt x="28162" y="14347"/>
                    <a:pt x="29614" y="15073"/>
                  </a:cubicBezTo>
                  <a:cubicBezTo>
                    <a:pt x="29964" y="15291"/>
                    <a:pt x="30037" y="15472"/>
                    <a:pt x="30400" y="15835"/>
                  </a:cubicBezTo>
                  <a:cubicBezTo>
                    <a:pt x="30545" y="16029"/>
                    <a:pt x="30787" y="15618"/>
                    <a:pt x="30811" y="15920"/>
                  </a:cubicBezTo>
                  <a:cubicBezTo>
                    <a:pt x="31065" y="16029"/>
                    <a:pt x="30739" y="16101"/>
                    <a:pt x="30690" y="16247"/>
                  </a:cubicBezTo>
                  <a:cubicBezTo>
                    <a:pt x="30702" y="16392"/>
                    <a:pt x="30920" y="16404"/>
                    <a:pt x="30993" y="16573"/>
                  </a:cubicBezTo>
                  <a:cubicBezTo>
                    <a:pt x="31150" y="15835"/>
                    <a:pt x="30920" y="15303"/>
                    <a:pt x="30787" y="14747"/>
                  </a:cubicBezTo>
                  <a:cubicBezTo>
                    <a:pt x="30569" y="14734"/>
                    <a:pt x="30884" y="14855"/>
                    <a:pt x="30739" y="15013"/>
                  </a:cubicBezTo>
                  <a:cubicBezTo>
                    <a:pt x="30424" y="14892"/>
                    <a:pt x="30339" y="14710"/>
                    <a:pt x="30376" y="14650"/>
                  </a:cubicBezTo>
                  <a:cubicBezTo>
                    <a:pt x="30255" y="14759"/>
                    <a:pt x="30267" y="15279"/>
                    <a:pt x="29856" y="15037"/>
                  </a:cubicBezTo>
                  <a:cubicBezTo>
                    <a:pt x="29904" y="14759"/>
                    <a:pt x="29964" y="14771"/>
                    <a:pt x="30085" y="14468"/>
                  </a:cubicBezTo>
                  <a:cubicBezTo>
                    <a:pt x="30424" y="14384"/>
                    <a:pt x="30400" y="14589"/>
                    <a:pt x="30763" y="14589"/>
                  </a:cubicBezTo>
                  <a:cubicBezTo>
                    <a:pt x="30763" y="13864"/>
                    <a:pt x="30944" y="12327"/>
                    <a:pt x="31658" y="11807"/>
                  </a:cubicBezTo>
                  <a:cubicBezTo>
                    <a:pt x="31065" y="13114"/>
                    <a:pt x="30993" y="15122"/>
                    <a:pt x="31283" y="16404"/>
                  </a:cubicBezTo>
                  <a:cubicBezTo>
                    <a:pt x="31428" y="16392"/>
                    <a:pt x="31513" y="16210"/>
                    <a:pt x="31597" y="16162"/>
                  </a:cubicBezTo>
                  <a:cubicBezTo>
                    <a:pt x="31610" y="16319"/>
                    <a:pt x="31827" y="16331"/>
                    <a:pt x="31755" y="16513"/>
                  </a:cubicBezTo>
                  <a:cubicBezTo>
                    <a:pt x="32614" y="15472"/>
                    <a:pt x="34743" y="15230"/>
                    <a:pt x="35868" y="16634"/>
                  </a:cubicBezTo>
                  <a:cubicBezTo>
                    <a:pt x="36013" y="16622"/>
                    <a:pt x="36013" y="16259"/>
                    <a:pt x="36194" y="16186"/>
                  </a:cubicBezTo>
                  <a:cubicBezTo>
                    <a:pt x="36025" y="16041"/>
                    <a:pt x="35940" y="15920"/>
                    <a:pt x="36122" y="15642"/>
                  </a:cubicBezTo>
                  <a:cubicBezTo>
                    <a:pt x="36146" y="15726"/>
                    <a:pt x="36412" y="15835"/>
                    <a:pt x="36448" y="15908"/>
                  </a:cubicBezTo>
                  <a:cubicBezTo>
                    <a:pt x="36678" y="15714"/>
                    <a:pt x="37089" y="15424"/>
                    <a:pt x="36932" y="15073"/>
                  </a:cubicBezTo>
                  <a:cubicBezTo>
                    <a:pt x="37138" y="14940"/>
                    <a:pt x="37416" y="14759"/>
                    <a:pt x="37525" y="14880"/>
                  </a:cubicBezTo>
                  <a:cubicBezTo>
                    <a:pt x="37126" y="15666"/>
                    <a:pt x="36678" y="16077"/>
                    <a:pt x="36134" y="16730"/>
                  </a:cubicBezTo>
                  <a:cubicBezTo>
                    <a:pt x="36545" y="17178"/>
                    <a:pt x="36013" y="18134"/>
                    <a:pt x="37089" y="18339"/>
                  </a:cubicBezTo>
                  <a:cubicBezTo>
                    <a:pt x="37138" y="18218"/>
                    <a:pt x="36751" y="18279"/>
                    <a:pt x="36896" y="18122"/>
                  </a:cubicBezTo>
                  <a:cubicBezTo>
                    <a:pt x="36932" y="18001"/>
                    <a:pt x="36993" y="17855"/>
                    <a:pt x="37150" y="17855"/>
                  </a:cubicBezTo>
                  <a:cubicBezTo>
                    <a:pt x="37331" y="17940"/>
                    <a:pt x="37247" y="18122"/>
                    <a:pt x="37174" y="18315"/>
                  </a:cubicBezTo>
                  <a:cubicBezTo>
                    <a:pt x="37997" y="18279"/>
                    <a:pt x="38493" y="18122"/>
                    <a:pt x="39049" y="17444"/>
                  </a:cubicBezTo>
                  <a:cubicBezTo>
                    <a:pt x="39823" y="16452"/>
                    <a:pt x="39618" y="14601"/>
                    <a:pt x="40755" y="13900"/>
                  </a:cubicBezTo>
                  <a:cubicBezTo>
                    <a:pt x="40198" y="13089"/>
                    <a:pt x="38843" y="12690"/>
                    <a:pt x="38214" y="12581"/>
                  </a:cubicBezTo>
                  <a:cubicBezTo>
                    <a:pt x="36932" y="12872"/>
                    <a:pt x="35468" y="13077"/>
                    <a:pt x="34803" y="15073"/>
                  </a:cubicBezTo>
                  <a:cubicBezTo>
                    <a:pt x="34694" y="15327"/>
                    <a:pt x="35178" y="15230"/>
                    <a:pt x="35057" y="15545"/>
                  </a:cubicBezTo>
                  <a:cubicBezTo>
                    <a:pt x="34912" y="15557"/>
                    <a:pt x="34368" y="15630"/>
                    <a:pt x="34513" y="15255"/>
                  </a:cubicBezTo>
                  <a:cubicBezTo>
                    <a:pt x="34259" y="15363"/>
                    <a:pt x="34089" y="15593"/>
                    <a:pt x="33944" y="15243"/>
                  </a:cubicBezTo>
                  <a:cubicBezTo>
                    <a:pt x="34138" y="15109"/>
                    <a:pt x="34259" y="15001"/>
                    <a:pt x="34452" y="14868"/>
                  </a:cubicBezTo>
                  <a:cubicBezTo>
                    <a:pt x="34948" y="13247"/>
                    <a:pt x="34428" y="11855"/>
                    <a:pt x="33908" y="10779"/>
                  </a:cubicBezTo>
                  <a:cubicBezTo>
                    <a:pt x="33678" y="10247"/>
                    <a:pt x="33351" y="9823"/>
                    <a:pt x="33218" y="9255"/>
                  </a:cubicBezTo>
                  <a:cubicBezTo>
                    <a:pt x="33013" y="8662"/>
                    <a:pt x="33182" y="7864"/>
                    <a:pt x="32831" y="7271"/>
                  </a:cubicBezTo>
                  <a:cubicBezTo>
                    <a:pt x="29747" y="7138"/>
                    <a:pt x="27146" y="12001"/>
                    <a:pt x="28718" y="14601"/>
                  </a:cubicBezTo>
                  <a:cubicBezTo>
                    <a:pt x="27630" y="13513"/>
                    <a:pt x="27920" y="11505"/>
                    <a:pt x="28682" y="9993"/>
                  </a:cubicBezTo>
                  <a:cubicBezTo>
                    <a:pt x="28924" y="9569"/>
                    <a:pt x="29166" y="9158"/>
                    <a:pt x="29372" y="8819"/>
                  </a:cubicBezTo>
                  <a:cubicBezTo>
                    <a:pt x="29541" y="8589"/>
                    <a:pt x="29964" y="8251"/>
                    <a:pt x="30291" y="8166"/>
                  </a:cubicBezTo>
                  <a:cubicBezTo>
                    <a:pt x="30521" y="7609"/>
                    <a:pt x="31356" y="7343"/>
                    <a:pt x="31985" y="7247"/>
                  </a:cubicBezTo>
                  <a:cubicBezTo>
                    <a:pt x="32033" y="7126"/>
                    <a:pt x="32093" y="6980"/>
                    <a:pt x="32166" y="6956"/>
                  </a:cubicBezTo>
                  <a:cubicBezTo>
                    <a:pt x="32577" y="7041"/>
                    <a:pt x="32868" y="6859"/>
                    <a:pt x="33049" y="6581"/>
                  </a:cubicBezTo>
                  <a:cubicBezTo>
                    <a:pt x="33218" y="6714"/>
                    <a:pt x="33291" y="6896"/>
                    <a:pt x="33097" y="7186"/>
                  </a:cubicBezTo>
                  <a:cubicBezTo>
                    <a:pt x="33182" y="9690"/>
                    <a:pt x="34827" y="11601"/>
                    <a:pt x="34997" y="14081"/>
                  </a:cubicBezTo>
                  <a:cubicBezTo>
                    <a:pt x="36376" y="12291"/>
                    <a:pt x="39460" y="11698"/>
                    <a:pt x="41033" y="13936"/>
                  </a:cubicBezTo>
                  <a:cubicBezTo>
                    <a:pt x="39690" y="14577"/>
                    <a:pt x="39884" y="18448"/>
                    <a:pt x="37670" y="18509"/>
                  </a:cubicBezTo>
                  <a:cubicBezTo>
                    <a:pt x="38626" y="19404"/>
                    <a:pt x="39485" y="20916"/>
                    <a:pt x="37827" y="21775"/>
                  </a:cubicBezTo>
                  <a:cubicBezTo>
                    <a:pt x="37960" y="22331"/>
                    <a:pt x="38735" y="22791"/>
                    <a:pt x="37997" y="23384"/>
                  </a:cubicBezTo>
                  <a:cubicBezTo>
                    <a:pt x="37694" y="23408"/>
                    <a:pt x="37356" y="23335"/>
                    <a:pt x="37005" y="23275"/>
                  </a:cubicBezTo>
                  <a:cubicBezTo>
                    <a:pt x="36932" y="23456"/>
                    <a:pt x="36884" y="23589"/>
                    <a:pt x="36920" y="23686"/>
                  </a:cubicBezTo>
                  <a:cubicBezTo>
                    <a:pt x="38214" y="24267"/>
                    <a:pt x="39932" y="25827"/>
                    <a:pt x="39412" y="27678"/>
                  </a:cubicBezTo>
                  <a:cubicBezTo>
                    <a:pt x="40126" y="27521"/>
                    <a:pt x="40658" y="28392"/>
                    <a:pt x="41360" y="28089"/>
                  </a:cubicBezTo>
                  <a:cubicBezTo>
                    <a:pt x="41202" y="27956"/>
                    <a:pt x="41408" y="27460"/>
                    <a:pt x="41662" y="27702"/>
                  </a:cubicBezTo>
                  <a:cubicBezTo>
                    <a:pt x="41650" y="27545"/>
                    <a:pt x="41638" y="27400"/>
                    <a:pt x="41783" y="27230"/>
                  </a:cubicBezTo>
                  <a:cubicBezTo>
                    <a:pt x="41964" y="27303"/>
                    <a:pt x="42110" y="27351"/>
                    <a:pt x="42122" y="27509"/>
                  </a:cubicBezTo>
                  <a:cubicBezTo>
                    <a:pt x="42001" y="27823"/>
                    <a:pt x="41831" y="27690"/>
                    <a:pt x="41686" y="27690"/>
                  </a:cubicBezTo>
                  <a:cubicBezTo>
                    <a:pt x="41686" y="28053"/>
                    <a:pt x="41468" y="28029"/>
                    <a:pt x="41335" y="28355"/>
                  </a:cubicBezTo>
                  <a:cubicBezTo>
                    <a:pt x="41577" y="28670"/>
                    <a:pt x="41952" y="28815"/>
                    <a:pt x="42122" y="29105"/>
                  </a:cubicBezTo>
                  <a:cubicBezTo>
                    <a:pt x="43343" y="29529"/>
                    <a:pt x="45231" y="30799"/>
                    <a:pt x="46731" y="30896"/>
                  </a:cubicBezTo>
                  <a:cubicBezTo>
                    <a:pt x="47505" y="30980"/>
                    <a:pt x="48218" y="30835"/>
                    <a:pt x="48920" y="30896"/>
                  </a:cubicBezTo>
                  <a:cubicBezTo>
                    <a:pt x="50093" y="30920"/>
                    <a:pt x="51037" y="31089"/>
                    <a:pt x="52295" y="31585"/>
                  </a:cubicBezTo>
                  <a:cubicBezTo>
                    <a:pt x="52791" y="31779"/>
                    <a:pt x="53481" y="31924"/>
                    <a:pt x="53444" y="32553"/>
                  </a:cubicBezTo>
                  <a:cubicBezTo>
                    <a:pt x="52634" y="31863"/>
                    <a:pt x="51013" y="31355"/>
                    <a:pt x="50033" y="31259"/>
                  </a:cubicBezTo>
                  <a:cubicBezTo>
                    <a:pt x="50130" y="31355"/>
                    <a:pt x="50251" y="31416"/>
                    <a:pt x="50178" y="31597"/>
                  </a:cubicBezTo>
                  <a:cubicBezTo>
                    <a:pt x="50033" y="31622"/>
                    <a:pt x="49876" y="31634"/>
                    <a:pt x="49646" y="31464"/>
                  </a:cubicBezTo>
                  <a:cubicBezTo>
                    <a:pt x="49682" y="31404"/>
                    <a:pt x="49731" y="31283"/>
                    <a:pt x="49755" y="31210"/>
                  </a:cubicBezTo>
                  <a:cubicBezTo>
                    <a:pt x="49561" y="31138"/>
                    <a:pt x="49428" y="31150"/>
                    <a:pt x="49247" y="31222"/>
                  </a:cubicBezTo>
                  <a:cubicBezTo>
                    <a:pt x="49573" y="32009"/>
                    <a:pt x="50601" y="33678"/>
                    <a:pt x="51811" y="34295"/>
                  </a:cubicBezTo>
                  <a:cubicBezTo>
                    <a:pt x="52827" y="34851"/>
                    <a:pt x="53928" y="34488"/>
                    <a:pt x="54968" y="34609"/>
                  </a:cubicBezTo>
                  <a:cubicBezTo>
                    <a:pt x="55549" y="34259"/>
                    <a:pt x="56335" y="34501"/>
                    <a:pt x="56928" y="34295"/>
                  </a:cubicBezTo>
                  <a:cubicBezTo>
                    <a:pt x="56964" y="32553"/>
                    <a:pt x="55259" y="30424"/>
                    <a:pt x="53456" y="29626"/>
                  </a:cubicBezTo>
                  <a:cubicBezTo>
                    <a:pt x="51823" y="28972"/>
                    <a:pt x="50517" y="29166"/>
                    <a:pt x="49452" y="30859"/>
                  </a:cubicBezTo>
                  <a:cubicBezTo>
                    <a:pt x="49767" y="29529"/>
                    <a:pt x="51194" y="28718"/>
                    <a:pt x="52525" y="29033"/>
                  </a:cubicBezTo>
                  <a:cubicBezTo>
                    <a:pt x="54472" y="29456"/>
                    <a:pt x="55779" y="30775"/>
                    <a:pt x="56541" y="32105"/>
                  </a:cubicBezTo>
                  <a:cubicBezTo>
                    <a:pt x="56952" y="32710"/>
                    <a:pt x="57545" y="33956"/>
                    <a:pt x="57013" y="34549"/>
                  </a:cubicBezTo>
                  <a:cubicBezTo>
                    <a:pt x="54956" y="34742"/>
                    <a:pt x="51932" y="35577"/>
                    <a:pt x="50468" y="33388"/>
                  </a:cubicBezTo>
                  <a:cubicBezTo>
                    <a:pt x="50287" y="33460"/>
                    <a:pt x="50468" y="33751"/>
                    <a:pt x="50347" y="33859"/>
                  </a:cubicBezTo>
                  <a:cubicBezTo>
                    <a:pt x="50166" y="33775"/>
                    <a:pt x="50202" y="33871"/>
                    <a:pt x="50033" y="33738"/>
                  </a:cubicBezTo>
                  <a:cubicBezTo>
                    <a:pt x="50045" y="33521"/>
                    <a:pt x="50178" y="33351"/>
                    <a:pt x="50335" y="33339"/>
                  </a:cubicBezTo>
                  <a:cubicBezTo>
                    <a:pt x="50214" y="32928"/>
                    <a:pt x="49839" y="32783"/>
                    <a:pt x="49464" y="32783"/>
                  </a:cubicBezTo>
                  <a:cubicBezTo>
                    <a:pt x="49452" y="32626"/>
                    <a:pt x="49380" y="32444"/>
                    <a:pt x="49561" y="32372"/>
                  </a:cubicBezTo>
                  <a:cubicBezTo>
                    <a:pt x="49489" y="32190"/>
                    <a:pt x="49319" y="32057"/>
                    <a:pt x="49186" y="31863"/>
                  </a:cubicBezTo>
                  <a:cubicBezTo>
                    <a:pt x="49065" y="31815"/>
                    <a:pt x="49126" y="32190"/>
                    <a:pt x="48956" y="32057"/>
                  </a:cubicBezTo>
                  <a:cubicBezTo>
                    <a:pt x="48690" y="32021"/>
                    <a:pt x="48884" y="31513"/>
                    <a:pt x="49101" y="31682"/>
                  </a:cubicBezTo>
                  <a:cubicBezTo>
                    <a:pt x="49089" y="31525"/>
                    <a:pt x="48920" y="31234"/>
                    <a:pt x="49150" y="31198"/>
                  </a:cubicBezTo>
                  <a:cubicBezTo>
                    <a:pt x="48303" y="30920"/>
                    <a:pt x="47444" y="31089"/>
                    <a:pt x="46718" y="31089"/>
                  </a:cubicBezTo>
                  <a:cubicBezTo>
                    <a:pt x="46622" y="31113"/>
                    <a:pt x="46779" y="31476"/>
                    <a:pt x="46440" y="31416"/>
                  </a:cubicBezTo>
                  <a:cubicBezTo>
                    <a:pt x="46174" y="31392"/>
                    <a:pt x="46404" y="31174"/>
                    <a:pt x="46235" y="31041"/>
                  </a:cubicBezTo>
                  <a:cubicBezTo>
                    <a:pt x="45993" y="31089"/>
                    <a:pt x="45872" y="31041"/>
                    <a:pt x="45872" y="31404"/>
                  </a:cubicBezTo>
                  <a:cubicBezTo>
                    <a:pt x="45981" y="31525"/>
                    <a:pt x="46138" y="31440"/>
                    <a:pt x="46126" y="31658"/>
                  </a:cubicBezTo>
                  <a:cubicBezTo>
                    <a:pt x="46101" y="31936"/>
                    <a:pt x="45847" y="31839"/>
                    <a:pt x="45690" y="31839"/>
                  </a:cubicBezTo>
                  <a:cubicBezTo>
                    <a:pt x="45630" y="34005"/>
                    <a:pt x="47360" y="35347"/>
                    <a:pt x="48872" y="36835"/>
                  </a:cubicBezTo>
                  <a:cubicBezTo>
                    <a:pt x="49029" y="37331"/>
                    <a:pt x="49271" y="37803"/>
                    <a:pt x="49743" y="38287"/>
                  </a:cubicBezTo>
                  <a:cubicBezTo>
                    <a:pt x="50553" y="37513"/>
                    <a:pt x="51666" y="36424"/>
                    <a:pt x="51690" y="35045"/>
                  </a:cubicBezTo>
                  <a:cubicBezTo>
                    <a:pt x="51666" y="35105"/>
                    <a:pt x="51509" y="35335"/>
                    <a:pt x="51255" y="35226"/>
                  </a:cubicBezTo>
                  <a:cubicBezTo>
                    <a:pt x="51122" y="34670"/>
                    <a:pt x="51630" y="35021"/>
                    <a:pt x="51811" y="34730"/>
                  </a:cubicBezTo>
                  <a:cubicBezTo>
                    <a:pt x="52222" y="35698"/>
                    <a:pt x="51388" y="36678"/>
                    <a:pt x="50904" y="37367"/>
                  </a:cubicBezTo>
                  <a:cubicBezTo>
                    <a:pt x="50577" y="37815"/>
                    <a:pt x="50118" y="38432"/>
                    <a:pt x="49610" y="38589"/>
                  </a:cubicBezTo>
                  <a:cubicBezTo>
                    <a:pt x="49114" y="38033"/>
                    <a:pt x="48811" y="37319"/>
                    <a:pt x="48412" y="36654"/>
                  </a:cubicBezTo>
                  <a:cubicBezTo>
                    <a:pt x="47081" y="35613"/>
                    <a:pt x="46126" y="34718"/>
                    <a:pt x="45690" y="33230"/>
                  </a:cubicBezTo>
                  <a:cubicBezTo>
                    <a:pt x="45364" y="32807"/>
                    <a:pt x="45194" y="31936"/>
                    <a:pt x="45690" y="31041"/>
                  </a:cubicBezTo>
                  <a:cubicBezTo>
                    <a:pt x="44831" y="30484"/>
                    <a:pt x="43489" y="30170"/>
                    <a:pt x="42654" y="29529"/>
                  </a:cubicBezTo>
                  <a:cubicBezTo>
                    <a:pt x="43888" y="31343"/>
                    <a:pt x="44166" y="34670"/>
                    <a:pt x="42339" y="36702"/>
                  </a:cubicBezTo>
                  <a:cubicBezTo>
                    <a:pt x="41843" y="36654"/>
                    <a:pt x="41831" y="36134"/>
                    <a:pt x="41565" y="35880"/>
                  </a:cubicBezTo>
                  <a:cubicBezTo>
                    <a:pt x="41202" y="35517"/>
                    <a:pt x="40622" y="35287"/>
                    <a:pt x="40259" y="34924"/>
                  </a:cubicBezTo>
                  <a:cubicBezTo>
                    <a:pt x="39243" y="34162"/>
                    <a:pt x="38940" y="32928"/>
                    <a:pt x="38214" y="31997"/>
                  </a:cubicBezTo>
                  <a:cubicBezTo>
                    <a:pt x="38069" y="31283"/>
                    <a:pt x="37718" y="30327"/>
                    <a:pt x="38118" y="29541"/>
                  </a:cubicBezTo>
                  <a:cubicBezTo>
                    <a:pt x="38275" y="29686"/>
                    <a:pt x="38481" y="29541"/>
                    <a:pt x="38638" y="29686"/>
                  </a:cubicBezTo>
                  <a:cubicBezTo>
                    <a:pt x="38601" y="29952"/>
                    <a:pt x="38456" y="30122"/>
                    <a:pt x="38178" y="29940"/>
                  </a:cubicBezTo>
                  <a:cubicBezTo>
                    <a:pt x="38009" y="32722"/>
                    <a:pt x="40198" y="34549"/>
                    <a:pt x="42231" y="36376"/>
                  </a:cubicBezTo>
                  <a:cubicBezTo>
                    <a:pt x="44771" y="33315"/>
                    <a:pt x="43041" y="28682"/>
                    <a:pt x="39412" y="27726"/>
                  </a:cubicBezTo>
                  <a:cubicBezTo>
                    <a:pt x="39291" y="28198"/>
                    <a:pt x="39751" y="28150"/>
                    <a:pt x="39956" y="28380"/>
                  </a:cubicBezTo>
                  <a:cubicBezTo>
                    <a:pt x="40924" y="29420"/>
                    <a:pt x="41045" y="30932"/>
                    <a:pt x="41202" y="32384"/>
                  </a:cubicBezTo>
                  <a:cubicBezTo>
                    <a:pt x="41335" y="32589"/>
                    <a:pt x="41456" y="33013"/>
                    <a:pt x="41166" y="33170"/>
                  </a:cubicBezTo>
                  <a:cubicBezTo>
                    <a:pt x="40755" y="31476"/>
                    <a:pt x="40972" y="29299"/>
                    <a:pt x="39303" y="28331"/>
                  </a:cubicBezTo>
                  <a:cubicBezTo>
                    <a:pt x="38819" y="29384"/>
                    <a:pt x="37839" y="29275"/>
                    <a:pt x="37247" y="30001"/>
                  </a:cubicBezTo>
                  <a:cubicBezTo>
                    <a:pt x="36569" y="29517"/>
                    <a:pt x="36025" y="28694"/>
                    <a:pt x="35214" y="28150"/>
                  </a:cubicBezTo>
                  <a:cubicBezTo>
                    <a:pt x="34864" y="27944"/>
                    <a:pt x="34186" y="27811"/>
                    <a:pt x="34271" y="27206"/>
                  </a:cubicBezTo>
                  <a:cubicBezTo>
                    <a:pt x="35287" y="27968"/>
                    <a:pt x="36279" y="28742"/>
                    <a:pt x="37089" y="29650"/>
                  </a:cubicBezTo>
                  <a:cubicBezTo>
                    <a:pt x="37634" y="29214"/>
                    <a:pt x="38360" y="29214"/>
                    <a:pt x="38698" y="28694"/>
                  </a:cubicBezTo>
                  <a:cubicBezTo>
                    <a:pt x="40126" y="26795"/>
                    <a:pt x="38335" y="23952"/>
                    <a:pt x="35831" y="23674"/>
                  </a:cubicBezTo>
                  <a:cubicBezTo>
                    <a:pt x="35856" y="23771"/>
                    <a:pt x="36122" y="23880"/>
                    <a:pt x="36134" y="24025"/>
                  </a:cubicBezTo>
                  <a:cubicBezTo>
                    <a:pt x="36037" y="24061"/>
                    <a:pt x="35940" y="24158"/>
                    <a:pt x="35735" y="24085"/>
                  </a:cubicBezTo>
                  <a:cubicBezTo>
                    <a:pt x="35577" y="23952"/>
                    <a:pt x="35843" y="23831"/>
                    <a:pt x="35735" y="23722"/>
                  </a:cubicBezTo>
                  <a:cubicBezTo>
                    <a:pt x="34791" y="23553"/>
                    <a:pt x="33920" y="23517"/>
                    <a:pt x="33218" y="24025"/>
                  </a:cubicBezTo>
                  <a:cubicBezTo>
                    <a:pt x="33073" y="23831"/>
                    <a:pt x="33303" y="23613"/>
                    <a:pt x="33460" y="23613"/>
                  </a:cubicBezTo>
                  <a:cubicBezTo>
                    <a:pt x="33339" y="23347"/>
                    <a:pt x="33218" y="23662"/>
                    <a:pt x="33122" y="23710"/>
                  </a:cubicBezTo>
                  <a:cubicBezTo>
                    <a:pt x="32916" y="23335"/>
                    <a:pt x="32771" y="23130"/>
                    <a:pt x="32468" y="22791"/>
                  </a:cubicBezTo>
                  <a:cubicBezTo>
                    <a:pt x="32347" y="22743"/>
                    <a:pt x="32335" y="22948"/>
                    <a:pt x="32166" y="22815"/>
                  </a:cubicBezTo>
                  <a:cubicBezTo>
                    <a:pt x="32202" y="23118"/>
                    <a:pt x="32347" y="23251"/>
                    <a:pt x="32553" y="23335"/>
                  </a:cubicBezTo>
                  <a:cubicBezTo>
                    <a:pt x="32287" y="23819"/>
                    <a:pt x="31803" y="23178"/>
                    <a:pt x="31960" y="22803"/>
                  </a:cubicBezTo>
                  <a:cubicBezTo>
                    <a:pt x="31851" y="22912"/>
                    <a:pt x="31622" y="22888"/>
                    <a:pt x="31476" y="22755"/>
                  </a:cubicBezTo>
                  <a:cubicBezTo>
                    <a:pt x="31464" y="22609"/>
                    <a:pt x="31380" y="22428"/>
                    <a:pt x="31525" y="22271"/>
                  </a:cubicBezTo>
                  <a:cubicBezTo>
                    <a:pt x="30993" y="22138"/>
                    <a:pt x="31053" y="21787"/>
                    <a:pt x="30944" y="21533"/>
                  </a:cubicBezTo>
                  <a:cubicBezTo>
                    <a:pt x="30835" y="21424"/>
                    <a:pt x="30763" y="21605"/>
                    <a:pt x="30678" y="21497"/>
                  </a:cubicBezTo>
                  <a:cubicBezTo>
                    <a:pt x="31017" y="22440"/>
                    <a:pt x="29226" y="22380"/>
                    <a:pt x="29468" y="21605"/>
                  </a:cubicBezTo>
                  <a:cubicBezTo>
                    <a:pt x="29650" y="21170"/>
                    <a:pt x="30085" y="21351"/>
                    <a:pt x="30509" y="21363"/>
                  </a:cubicBezTo>
                  <a:cubicBezTo>
                    <a:pt x="30339" y="20868"/>
                    <a:pt x="30497" y="20130"/>
                    <a:pt x="31186" y="20396"/>
                  </a:cubicBezTo>
                  <a:cubicBezTo>
                    <a:pt x="31380" y="19743"/>
                    <a:pt x="31537" y="19162"/>
                    <a:pt x="31610" y="18811"/>
                  </a:cubicBezTo>
                  <a:cubicBezTo>
                    <a:pt x="31791" y="18738"/>
                    <a:pt x="31803" y="18884"/>
                    <a:pt x="31839" y="18980"/>
                  </a:cubicBezTo>
                  <a:cubicBezTo>
                    <a:pt x="32069" y="18775"/>
                    <a:pt x="32190" y="18460"/>
                    <a:pt x="32335" y="18291"/>
                  </a:cubicBezTo>
                  <a:cubicBezTo>
                    <a:pt x="32686" y="18872"/>
                    <a:pt x="31525" y="19428"/>
                    <a:pt x="31476" y="20432"/>
                  </a:cubicBezTo>
                  <a:cubicBezTo>
                    <a:pt x="31585" y="20686"/>
                    <a:pt x="31924" y="20759"/>
                    <a:pt x="31718" y="21109"/>
                  </a:cubicBezTo>
                  <a:cubicBezTo>
                    <a:pt x="32311" y="21279"/>
                    <a:pt x="32759" y="21593"/>
                    <a:pt x="33182" y="21255"/>
                  </a:cubicBezTo>
                  <a:cubicBezTo>
                    <a:pt x="33339" y="20880"/>
                    <a:pt x="33315" y="20734"/>
                    <a:pt x="33485" y="20505"/>
                  </a:cubicBezTo>
                  <a:cubicBezTo>
                    <a:pt x="33956" y="20988"/>
                    <a:pt x="33243" y="21654"/>
                    <a:pt x="32795" y="21678"/>
                  </a:cubicBezTo>
                  <a:cubicBezTo>
                    <a:pt x="32868" y="21859"/>
                    <a:pt x="33255" y="21799"/>
                    <a:pt x="33303" y="22029"/>
                  </a:cubicBezTo>
                  <a:cubicBezTo>
                    <a:pt x="33424" y="21920"/>
                    <a:pt x="33606" y="21642"/>
                    <a:pt x="33787" y="21920"/>
                  </a:cubicBezTo>
                  <a:cubicBezTo>
                    <a:pt x="33739" y="22198"/>
                    <a:pt x="33533" y="22029"/>
                    <a:pt x="33412" y="22138"/>
                  </a:cubicBezTo>
                  <a:cubicBezTo>
                    <a:pt x="33424" y="22283"/>
                    <a:pt x="33364" y="22404"/>
                    <a:pt x="33533" y="22561"/>
                  </a:cubicBezTo>
                  <a:cubicBezTo>
                    <a:pt x="33557" y="22501"/>
                    <a:pt x="33618" y="22525"/>
                    <a:pt x="33739" y="22573"/>
                  </a:cubicBezTo>
                  <a:cubicBezTo>
                    <a:pt x="33968" y="22380"/>
                    <a:pt x="33606" y="22380"/>
                    <a:pt x="33787" y="22089"/>
                  </a:cubicBezTo>
                  <a:cubicBezTo>
                    <a:pt x="34162" y="21884"/>
                    <a:pt x="34029" y="22404"/>
                    <a:pt x="34150" y="22452"/>
                  </a:cubicBezTo>
                  <a:cubicBezTo>
                    <a:pt x="34404" y="22561"/>
                    <a:pt x="35226" y="21787"/>
                    <a:pt x="35698" y="21315"/>
                  </a:cubicBezTo>
                  <a:cubicBezTo>
                    <a:pt x="35880" y="21037"/>
                    <a:pt x="36037" y="20444"/>
                    <a:pt x="36376" y="20710"/>
                  </a:cubicBezTo>
                  <a:cubicBezTo>
                    <a:pt x="35976" y="21497"/>
                    <a:pt x="35057" y="22162"/>
                    <a:pt x="34319" y="22743"/>
                  </a:cubicBezTo>
                  <a:cubicBezTo>
                    <a:pt x="34368" y="22827"/>
                    <a:pt x="34501" y="22815"/>
                    <a:pt x="34501" y="23033"/>
                  </a:cubicBezTo>
                  <a:cubicBezTo>
                    <a:pt x="34380" y="23130"/>
                    <a:pt x="34307" y="23166"/>
                    <a:pt x="34150" y="23178"/>
                  </a:cubicBezTo>
                  <a:cubicBezTo>
                    <a:pt x="34041" y="22924"/>
                    <a:pt x="34041" y="22694"/>
                    <a:pt x="33642" y="22827"/>
                  </a:cubicBezTo>
                  <a:cubicBezTo>
                    <a:pt x="33775" y="23033"/>
                    <a:pt x="33763" y="23238"/>
                    <a:pt x="33920" y="23396"/>
                  </a:cubicBezTo>
                  <a:cubicBezTo>
                    <a:pt x="34767" y="23287"/>
                    <a:pt x="35759" y="23541"/>
                    <a:pt x="36666" y="23468"/>
                  </a:cubicBezTo>
                  <a:cubicBezTo>
                    <a:pt x="36678" y="23251"/>
                    <a:pt x="36448" y="23456"/>
                    <a:pt x="36279" y="23311"/>
                  </a:cubicBezTo>
                  <a:cubicBezTo>
                    <a:pt x="36327" y="23190"/>
                    <a:pt x="36485" y="23178"/>
                    <a:pt x="36497" y="22972"/>
                  </a:cubicBezTo>
                  <a:cubicBezTo>
                    <a:pt x="36872" y="23118"/>
                    <a:pt x="37476" y="23069"/>
                    <a:pt x="37888" y="23166"/>
                  </a:cubicBezTo>
                  <a:cubicBezTo>
                    <a:pt x="38263" y="22585"/>
                    <a:pt x="37670" y="22428"/>
                    <a:pt x="37428" y="22101"/>
                  </a:cubicBezTo>
                  <a:cubicBezTo>
                    <a:pt x="37029" y="22017"/>
                    <a:pt x="36424" y="22440"/>
                    <a:pt x="36146" y="22029"/>
                  </a:cubicBezTo>
                  <a:cubicBezTo>
                    <a:pt x="36811" y="22005"/>
                    <a:pt x="38142" y="21593"/>
                    <a:pt x="38432" y="20686"/>
                  </a:cubicBezTo>
                  <a:cubicBezTo>
                    <a:pt x="38614" y="20251"/>
                    <a:pt x="38021" y="19138"/>
                    <a:pt x="37549" y="18872"/>
                  </a:cubicBezTo>
                  <a:cubicBezTo>
                    <a:pt x="36847" y="18448"/>
                    <a:pt x="36243" y="18859"/>
                    <a:pt x="35698" y="19138"/>
                  </a:cubicBezTo>
                  <a:cubicBezTo>
                    <a:pt x="35481" y="19488"/>
                    <a:pt x="35360" y="19960"/>
                    <a:pt x="34924" y="19779"/>
                  </a:cubicBezTo>
                  <a:cubicBezTo>
                    <a:pt x="35178" y="19295"/>
                    <a:pt x="35831" y="18618"/>
                    <a:pt x="36376" y="18533"/>
                  </a:cubicBezTo>
                  <a:cubicBezTo>
                    <a:pt x="35759" y="18073"/>
                    <a:pt x="36218" y="17081"/>
                    <a:pt x="35493" y="16718"/>
                  </a:cubicBezTo>
                  <a:cubicBezTo>
                    <a:pt x="35154" y="16876"/>
                    <a:pt x="34791" y="16876"/>
                    <a:pt x="34404" y="16876"/>
                  </a:cubicBezTo>
                  <a:cubicBezTo>
                    <a:pt x="33460" y="17807"/>
                    <a:pt x="33400" y="19234"/>
                    <a:pt x="32384" y="19561"/>
                  </a:cubicBezTo>
                  <a:cubicBezTo>
                    <a:pt x="32275" y="19307"/>
                    <a:pt x="32589" y="19222"/>
                    <a:pt x="32735" y="19053"/>
                  </a:cubicBezTo>
                  <a:cubicBezTo>
                    <a:pt x="33218" y="18376"/>
                    <a:pt x="33485" y="17529"/>
                    <a:pt x="34150" y="16779"/>
                  </a:cubicBezTo>
                  <a:cubicBezTo>
                    <a:pt x="34489" y="16694"/>
                    <a:pt x="34827" y="16537"/>
                    <a:pt x="35190" y="16537"/>
                  </a:cubicBezTo>
                  <a:cubicBezTo>
                    <a:pt x="32626" y="14565"/>
                    <a:pt x="30739" y="18037"/>
                    <a:pt x="30206" y="20081"/>
                  </a:cubicBezTo>
                  <a:cubicBezTo>
                    <a:pt x="30218" y="20226"/>
                    <a:pt x="30388" y="20372"/>
                    <a:pt x="30376" y="20577"/>
                  </a:cubicBezTo>
                  <a:cubicBezTo>
                    <a:pt x="30206" y="20807"/>
                    <a:pt x="30134" y="20988"/>
                    <a:pt x="29964" y="21061"/>
                  </a:cubicBezTo>
                  <a:cubicBezTo>
                    <a:pt x="29686" y="21013"/>
                    <a:pt x="30025" y="20734"/>
                    <a:pt x="30037" y="20505"/>
                  </a:cubicBezTo>
                  <a:cubicBezTo>
                    <a:pt x="29989" y="20263"/>
                    <a:pt x="29795" y="20190"/>
                    <a:pt x="29589" y="20166"/>
                  </a:cubicBezTo>
                  <a:cubicBezTo>
                    <a:pt x="29202" y="20384"/>
                    <a:pt x="29311" y="20868"/>
                    <a:pt x="29601" y="21049"/>
                  </a:cubicBezTo>
                  <a:cubicBezTo>
                    <a:pt x="29190" y="22065"/>
                    <a:pt x="28392" y="21521"/>
                    <a:pt x="27896" y="22041"/>
                  </a:cubicBezTo>
                  <a:cubicBezTo>
                    <a:pt x="27557" y="21618"/>
                    <a:pt x="28295" y="21557"/>
                    <a:pt x="28053" y="21097"/>
                  </a:cubicBezTo>
                  <a:cubicBezTo>
                    <a:pt x="27835" y="21291"/>
                    <a:pt x="27364" y="20819"/>
                    <a:pt x="27013" y="20976"/>
                  </a:cubicBezTo>
                  <a:cubicBezTo>
                    <a:pt x="26892" y="21073"/>
                    <a:pt x="26940" y="21158"/>
                    <a:pt x="26964" y="21243"/>
                  </a:cubicBezTo>
                  <a:cubicBezTo>
                    <a:pt x="27194" y="21412"/>
                    <a:pt x="27194" y="21049"/>
                    <a:pt x="27364" y="21182"/>
                  </a:cubicBezTo>
                  <a:cubicBezTo>
                    <a:pt x="27497" y="21376"/>
                    <a:pt x="27666" y="21521"/>
                    <a:pt x="27775" y="21642"/>
                  </a:cubicBezTo>
                  <a:cubicBezTo>
                    <a:pt x="27497" y="22126"/>
                    <a:pt x="27013" y="22065"/>
                    <a:pt x="26771" y="22488"/>
                  </a:cubicBezTo>
                  <a:cubicBezTo>
                    <a:pt x="26650" y="22585"/>
                    <a:pt x="26783" y="22634"/>
                    <a:pt x="26843" y="22670"/>
                  </a:cubicBezTo>
                  <a:cubicBezTo>
                    <a:pt x="26819" y="22730"/>
                    <a:pt x="26710" y="22827"/>
                    <a:pt x="26771" y="22851"/>
                  </a:cubicBezTo>
                  <a:cubicBezTo>
                    <a:pt x="26517" y="23105"/>
                    <a:pt x="26323" y="22888"/>
                    <a:pt x="25972" y="23033"/>
                  </a:cubicBezTo>
                  <a:cubicBezTo>
                    <a:pt x="25912" y="23359"/>
                    <a:pt x="25900" y="23589"/>
                    <a:pt x="25718" y="23880"/>
                  </a:cubicBezTo>
                  <a:cubicBezTo>
                    <a:pt x="25682" y="23577"/>
                    <a:pt x="25247" y="23759"/>
                    <a:pt x="24993" y="23517"/>
                  </a:cubicBezTo>
                  <a:cubicBezTo>
                    <a:pt x="24847" y="23311"/>
                    <a:pt x="25005" y="22936"/>
                    <a:pt x="24690" y="22803"/>
                  </a:cubicBezTo>
                  <a:cubicBezTo>
                    <a:pt x="25005" y="22561"/>
                    <a:pt x="25331" y="22259"/>
                    <a:pt x="25851" y="22464"/>
                  </a:cubicBezTo>
                  <a:cubicBezTo>
                    <a:pt x="25876" y="22404"/>
                    <a:pt x="25900" y="22343"/>
                    <a:pt x="25960" y="22210"/>
                  </a:cubicBezTo>
                  <a:cubicBezTo>
                    <a:pt x="25634" y="22089"/>
                    <a:pt x="25138" y="21884"/>
                    <a:pt x="25331" y="21376"/>
                  </a:cubicBezTo>
                  <a:cubicBezTo>
                    <a:pt x="24472" y="20976"/>
                    <a:pt x="23626" y="20190"/>
                    <a:pt x="22779" y="19549"/>
                  </a:cubicBezTo>
                  <a:cubicBezTo>
                    <a:pt x="22368" y="19670"/>
                    <a:pt x="22089" y="20009"/>
                    <a:pt x="21581" y="19803"/>
                  </a:cubicBezTo>
                  <a:cubicBezTo>
                    <a:pt x="21400" y="20251"/>
                    <a:pt x="21497" y="20577"/>
                    <a:pt x="21497" y="20940"/>
                  </a:cubicBezTo>
                  <a:cubicBezTo>
                    <a:pt x="22247" y="21243"/>
                    <a:pt x="22452" y="21835"/>
                    <a:pt x="23214" y="21920"/>
                  </a:cubicBezTo>
                  <a:cubicBezTo>
                    <a:pt x="22646" y="22271"/>
                    <a:pt x="22005" y="21291"/>
                    <a:pt x="21581" y="21279"/>
                  </a:cubicBezTo>
                  <a:cubicBezTo>
                    <a:pt x="21642" y="22029"/>
                    <a:pt x="22222" y="22622"/>
                    <a:pt x="23251" y="22972"/>
                  </a:cubicBezTo>
                  <a:cubicBezTo>
                    <a:pt x="23299" y="22851"/>
                    <a:pt x="23239" y="22452"/>
                    <a:pt x="23614" y="22609"/>
                  </a:cubicBezTo>
                  <a:cubicBezTo>
                    <a:pt x="23747" y="22803"/>
                    <a:pt x="23444" y="22827"/>
                    <a:pt x="23335" y="22936"/>
                  </a:cubicBezTo>
                  <a:cubicBezTo>
                    <a:pt x="23940" y="23251"/>
                    <a:pt x="24412" y="23359"/>
                    <a:pt x="24823" y="23238"/>
                  </a:cubicBezTo>
                  <a:cubicBezTo>
                    <a:pt x="24847" y="23541"/>
                    <a:pt x="24787" y="24400"/>
                    <a:pt x="24327" y="24279"/>
                  </a:cubicBezTo>
                  <a:cubicBezTo>
                    <a:pt x="24061" y="24025"/>
                    <a:pt x="24714" y="23855"/>
                    <a:pt x="24388" y="23577"/>
                  </a:cubicBezTo>
                  <a:cubicBezTo>
                    <a:pt x="22767" y="23589"/>
                    <a:pt x="21981" y="22101"/>
                    <a:pt x="20601" y="22271"/>
                  </a:cubicBezTo>
                  <a:cubicBezTo>
                    <a:pt x="20118" y="22948"/>
                    <a:pt x="19549" y="23456"/>
                    <a:pt x="19017" y="24037"/>
                  </a:cubicBezTo>
                  <a:cubicBezTo>
                    <a:pt x="19755" y="25283"/>
                    <a:pt x="21327" y="24460"/>
                    <a:pt x="22271" y="25053"/>
                  </a:cubicBezTo>
                  <a:cubicBezTo>
                    <a:pt x="21194" y="24992"/>
                    <a:pt x="19912" y="25283"/>
                    <a:pt x="18920" y="24303"/>
                  </a:cubicBezTo>
                  <a:cubicBezTo>
                    <a:pt x="18557" y="24303"/>
                    <a:pt x="18351" y="24642"/>
                    <a:pt x="18158" y="24932"/>
                  </a:cubicBezTo>
                  <a:cubicBezTo>
                    <a:pt x="18243" y="25271"/>
                    <a:pt x="18497" y="25513"/>
                    <a:pt x="18775" y="25767"/>
                  </a:cubicBezTo>
                  <a:cubicBezTo>
                    <a:pt x="18618" y="26142"/>
                    <a:pt x="18726" y="26396"/>
                    <a:pt x="18666" y="26747"/>
                  </a:cubicBezTo>
                  <a:cubicBezTo>
                    <a:pt x="19283" y="26855"/>
                    <a:pt x="19803" y="26843"/>
                    <a:pt x="20287" y="26734"/>
                  </a:cubicBezTo>
                  <a:cubicBezTo>
                    <a:pt x="20831" y="26662"/>
                    <a:pt x="21194" y="26299"/>
                    <a:pt x="21751" y="26372"/>
                  </a:cubicBezTo>
                  <a:cubicBezTo>
                    <a:pt x="20892" y="27049"/>
                    <a:pt x="19864" y="27085"/>
                    <a:pt x="18714" y="27049"/>
                  </a:cubicBezTo>
                  <a:cubicBezTo>
                    <a:pt x="18485" y="27992"/>
                    <a:pt x="18823" y="28622"/>
                    <a:pt x="19380" y="29214"/>
                  </a:cubicBezTo>
                  <a:cubicBezTo>
                    <a:pt x="19936" y="29287"/>
                    <a:pt x="20287" y="29142"/>
                    <a:pt x="20771" y="29033"/>
                  </a:cubicBezTo>
                  <a:cubicBezTo>
                    <a:pt x="21134" y="29396"/>
                    <a:pt x="21255" y="29819"/>
                    <a:pt x="21267" y="30327"/>
                  </a:cubicBezTo>
                  <a:cubicBezTo>
                    <a:pt x="22356" y="29601"/>
                    <a:pt x="23577" y="29287"/>
                    <a:pt x="24569" y="28295"/>
                  </a:cubicBezTo>
                  <a:cubicBezTo>
                    <a:pt x="24823" y="28392"/>
                    <a:pt x="24569" y="28658"/>
                    <a:pt x="24485" y="28851"/>
                  </a:cubicBezTo>
                  <a:cubicBezTo>
                    <a:pt x="23396" y="29359"/>
                    <a:pt x="22331" y="29880"/>
                    <a:pt x="21364" y="30666"/>
                  </a:cubicBezTo>
                  <a:cubicBezTo>
                    <a:pt x="21424" y="31053"/>
                    <a:pt x="21509" y="31380"/>
                    <a:pt x="21751" y="31694"/>
                  </a:cubicBezTo>
                  <a:cubicBezTo>
                    <a:pt x="22089" y="31755"/>
                    <a:pt x="22343" y="31501"/>
                    <a:pt x="22573" y="31283"/>
                  </a:cubicBezTo>
                  <a:cubicBezTo>
                    <a:pt x="22851" y="31464"/>
                    <a:pt x="22731" y="31416"/>
                    <a:pt x="23118" y="31573"/>
                  </a:cubicBezTo>
                  <a:cubicBezTo>
                    <a:pt x="24001" y="31343"/>
                    <a:pt x="24642" y="30134"/>
                    <a:pt x="25440" y="29226"/>
                  </a:cubicBezTo>
                  <a:cubicBezTo>
                    <a:pt x="25489" y="29105"/>
                    <a:pt x="25114" y="29166"/>
                    <a:pt x="25247" y="28997"/>
                  </a:cubicBezTo>
                  <a:cubicBezTo>
                    <a:pt x="25319" y="28803"/>
                    <a:pt x="25416" y="28779"/>
                    <a:pt x="25513" y="28670"/>
                  </a:cubicBezTo>
                  <a:cubicBezTo>
                    <a:pt x="25549" y="28755"/>
                    <a:pt x="25597" y="28851"/>
                    <a:pt x="25622" y="28924"/>
                  </a:cubicBezTo>
                  <a:cubicBezTo>
                    <a:pt x="25803" y="28851"/>
                    <a:pt x="25936" y="28682"/>
                    <a:pt x="26106" y="28452"/>
                  </a:cubicBezTo>
                  <a:cubicBezTo>
                    <a:pt x="25960" y="28113"/>
                    <a:pt x="25452" y="27896"/>
                    <a:pt x="25597" y="27363"/>
                  </a:cubicBezTo>
                  <a:cubicBezTo>
                    <a:pt x="25694" y="27109"/>
                    <a:pt x="25985" y="27303"/>
                    <a:pt x="26226" y="27267"/>
                  </a:cubicBezTo>
                  <a:cubicBezTo>
                    <a:pt x="26202" y="27533"/>
                    <a:pt x="25972" y="27521"/>
                    <a:pt x="25900" y="27569"/>
                  </a:cubicBezTo>
                  <a:cubicBezTo>
                    <a:pt x="25912" y="27714"/>
                    <a:pt x="25985" y="27896"/>
                    <a:pt x="26226" y="27992"/>
                  </a:cubicBezTo>
                  <a:cubicBezTo>
                    <a:pt x="26420" y="28210"/>
                    <a:pt x="26565" y="27690"/>
                    <a:pt x="26686" y="27956"/>
                  </a:cubicBezTo>
                  <a:cubicBezTo>
                    <a:pt x="26456" y="28150"/>
                    <a:pt x="26456" y="28513"/>
                    <a:pt x="26275" y="28815"/>
                  </a:cubicBezTo>
                  <a:cubicBezTo>
                    <a:pt x="26106" y="29045"/>
                    <a:pt x="25731" y="29263"/>
                    <a:pt x="25513" y="29601"/>
                  </a:cubicBezTo>
                  <a:cubicBezTo>
                    <a:pt x="25356" y="29831"/>
                    <a:pt x="25319" y="30109"/>
                    <a:pt x="25186" y="30267"/>
                  </a:cubicBezTo>
                  <a:cubicBezTo>
                    <a:pt x="24763" y="30751"/>
                    <a:pt x="24122" y="31089"/>
                    <a:pt x="23976" y="31464"/>
                  </a:cubicBezTo>
                  <a:cubicBezTo>
                    <a:pt x="23747" y="32021"/>
                    <a:pt x="23940" y="32626"/>
                    <a:pt x="24291" y="33206"/>
                  </a:cubicBezTo>
                  <a:cubicBezTo>
                    <a:pt x="25077" y="33230"/>
                    <a:pt x="25537" y="32468"/>
                    <a:pt x="26057" y="31876"/>
                  </a:cubicBezTo>
                  <a:cubicBezTo>
                    <a:pt x="25791" y="32359"/>
                    <a:pt x="25839" y="32807"/>
                    <a:pt x="25380" y="33206"/>
                  </a:cubicBezTo>
                  <a:cubicBezTo>
                    <a:pt x="25428" y="33811"/>
                    <a:pt x="25561" y="34367"/>
                    <a:pt x="25864" y="34924"/>
                  </a:cubicBezTo>
                  <a:cubicBezTo>
                    <a:pt x="26275" y="35021"/>
                    <a:pt x="26650" y="35166"/>
                    <a:pt x="26964" y="35081"/>
                  </a:cubicBezTo>
                  <a:cubicBezTo>
                    <a:pt x="26722" y="34767"/>
                    <a:pt x="26650" y="34222"/>
                    <a:pt x="27013" y="33859"/>
                  </a:cubicBezTo>
                  <a:cubicBezTo>
                    <a:pt x="27206" y="34077"/>
                    <a:pt x="27085" y="34767"/>
                    <a:pt x="27073" y="34972"/>
                  </a:cubicBezTo>
                  <a:cubicBezTo>
                    <a:pt x="27291" y="34984"/>
                    <a:pt x="27726" y="34791"/>
                    <a:pt x="28029" y="35142"/>
                  </a:cubicBezTo>
                  <a:cubicBezTo>
                    <a:pt x="27835" y="33823"/>
                    <a:pt x="29057" y="32045"/>
                    <a:pt x="28210" y="31053"/>
                  </a:cubicBezTo>
                  <a:cubicBezTo>
                    <a:pt x="29747" y="32117"/>
                    <a:pt x="27739" y="34234"/>
                    <a:pt x="28525" y="35710"/>
                  </a:cubicBezTo>
                  <a:cubicBezTo>
                    <a:pt x="29045" y="36061"/>
                    <a:pt x="29360" y="35456"/>
                    <a:pt x="29614" y="35565"/>
                  </a:cubicBezTo>
                  <a:cubicBezTo>
                    <a:pt x="29601" y="35045"/>
                    <a:pt x="29916" y="34803"/>
                    <a:pt x="30327" y="34682"/>
                  </a:cubicBezTo>
                  <a:cubicBezTo>
                    <a:pt x="29747" y="33581"/>
                    <a:pt x="30400" y="31948"/>
                    <a:pt x="29831" y="30835"/>
                  </a:cubicBezTo>
                  <a:cubicBezTo>
                    <a:pt x="31101" y="31839"/>
                    <a:pt x="29626" y="33884"/>
                    <a:pt x="30823" y="34888"/>
                  </a:cubicBezTo>
                  <a:cubicBezTo>
                    <a:pt x="31476" y="35444"/>
                    <a:pt x="32287" y="34670"/>
                    <a:pt x="32444" y="33932"/>
                  </a:cubicBezTo>
                  <a:cubicBezTo>
                    <a:pt x="32747" y="34259"/>
                    <a:pt x="32517" y="33751"/>
                    <a:pt x="32880" y="33751"/>
                  </a:cubicBezTo>
                  <a:cubicBezTo>
                    <a:pt x="33061" y="33823"/>
                    <a:pt x="32952" y="33932"/>
                    <a:pt x="33073" y="33980"/>
                  </a:cubicBezTo>
                  <a:cubicBezTo>
                    <a:pt x="32916" y="34198"/>
                    <a:pt x="32819" y="34234"/>
                    <a:pt x="32638" y="34162"/>
                  </a:cubicBezTo>
                  <a:cubicBezTo>
                    <a:pt x="32553" y="34561"/>
                    <a:pt x="32347" y="34706"/>
                    <a:pt x="32226" y="35021"/>
                  </a:cubicBezTo>
                  <a:cubicBezTo>
                    <a:pt x="33013" y="35771"/>
                    <a:pt x="33097" y="37041"/>
                    <a:pt x="33847" y="37706"/>
                  </a:cubicBezTo>
                  <a:cubicBezTo>
                    <a:pt x="34634" y="38468"/>
                    <a:pt x="35916" y="38178"/>
                    <a:pt x="37307" y="38734"/>
                  </a:cubicBezTo>
                  <a:cubicBezTo>
                    <a:pt x="38033" y="36908"/>
                    <a:pt x="37186" y="35771"/>
                    <a:pt x="36787" y="34585"/>
                  </a:cubicBezTo>
                  <a:cubicBezTo>
                    <a:pt x="36255" y="33714"/>
                    <a:pt x="35372" y="32626"/>
                    <a:pt x="34041" y="32674"/>
                  </a:cubicBezTo>
                  <a:cubicBezTo>
                    <a:pt x="34150" y="32783"/>
                    <a:pt x="34198" y="33025"/>
                    <a:pt x="34017" y="33097"/>
                  </a:cubicBezTo>
                  <a:cubicBezTo>
                    <a:pt x="33896" y="33049"/>
                    <a:pt x="33835" y="33170"/>
                    <a:pt x="33678" y="33037"/>
                  </a:cubicBezTo>
                  <a:cubicBezTo>
                    <a:pt x="33787" y="32783"/>
                    <a:pt x="33835" y="32662"/>
                    <a:pt x="33956" y="32710"/>
                  </a:cubicBezTo>
                  <a:cubicBezTo>
                    <a:pt x="33944" y="32553"/>
                    <a:pt x="33557" y="32408"/>
                    <a:pt x="33351" y="32384"/>
                  </a:cubicBezTo>
                  <a:cubicBezTo>
                    <a:pt x="32856" y="34162"/>
                    <a:pt x="34501" y="35335"/>
                    <a:pt x="35976" y="36218"/>
                  </a:cubicBezTo>
                  <a:cubicBezTo>
                    <a:pt x="35722" y="36484"/>
                    <a:pt x="35275" y="36001"/>
                    <a:pt x="34948" y="35880"/>
                  </a:cubicBezTo>
                  <a:cubicBezTo>
                    <a:pt x="34827" y="35831"/>
                    <a:pt x="35033" y="36061"/>
                    <a:pt x="34888" y="36218"/>
                  </a:cubicBezTo>
                  <a:cubicBezTo>
                    <a:pt x="34731" y="36073"/>
                    <a:pt x="34646" y="36255"/>
                    <a:pt x="34561" y="36158"/>
                  </a:cubicBezTo>
                  <a:cubicBezTo>
                    <a:pt x="34440" y="35892"/>
                    <a:pt x="34706" y="35771"/>
                    <a:pt x="34864" y="35759"/>
                  </a:cubicBezTo>
                  <a:cubicBezTo>
                    <a:pt x="33714" y="35154"/>
                    <a:pt x="33315" y="34343"/>
                    <a:pt x="33049" y="33351"/>
                  </a:cubicBezTo>
                  <a:cubicBezTo>
                    <a:pt x="32868" y="33436"/>
                    <a:pt x="32856" y="33859"/>
                    <a:pt x="32626" y="33690"/>
                  </a:cubicBezTo>
                  <a:cubicBezTo>
                    <a:pt x="33364" y="32009"/>
                    <a:pt x="32819" y="30267"/>
                    <a:pt x="32190" y="28779"/>
                  </a:cubicBezTo>
                  <a:cubicBezTo>
                    <a:pt x="32069" y="28876"/>
                    <a:pt x="31924" y="28876"/>
                    <a:pt x="31743" y="28960"/>
                  </a:cubicBezTo>
                  <a:cubicBezTo>
                    <a:pt x="31610" y="28755"/>
                    <a:pt x="31864" y="28634"/>
                    <a:pt x="31985" y="28549"/>
                  </a:cubicBezTo>
                  <a:cubicBezTo>
                    <a:pt x="31912" y="28367"/>
                    <a:pt x="31731" y="28295"/>
                    <a:pt x="31585" y="28089"/>
                  </a:cubicBezTo>
                  <a:cubicBezTo>
                    <a:pt x="31356" y="28295"/>
                    <a:pt x="30981" y="28501"/>
                    <a:pt x="30642" y="28234"/>
                  </a:cubicBezTo>
                  <a:cubicBezTo>
                    <a:pt x="30593" y="27992"/>
                    <a:pt x="30521" y="27823"/>
                    <a:pt x="30642" y="27509"/>
                  </a:cubicBezTo>
                  <a:cubicBezTo>
                    <a:pt x="30146" y="27666"/>
                    <a:pt x="30376" y="28561"/>
                    <a:pt x="30315" y="29045"/>
                  </a:cubicBezTo>
                  <a:cubicBezTo>
                    <a:pt x="30158" y="29057"/>
                    <a:pt x="29771" y="29117"/>
                    <a:pt x="29964" y="28839"/>
                  </a:cubicBezTo>
                  <a:cubicBezTo>
                    <a:pt x="29021" y="28815"/>
                    <a:pt x="29323" y="27847"/>
                    <a:pt x="29130" y="27267"/>
                  </a:cubicBezTo>
                  <a:cubicBezTo>
                    <a:pt x="28815" y="27146"/>
                    <a:pt x="28718" y="27388"/>
                    <a:pt x="28682" y="27666"/>
                  </a:cubicBezTo>
                  <a:cubicBezTo>
                    <a:pt x="28900" y="27835"/>
                    <a:pt x="28876" y="27533"/>
                    <a:pt x="29106" y="27702"/>
                  </a:cubicBezTo>
                  <a:cubicBezTo>
                    <a:pt x="29178" y="27884"/>
                    <a:pt x="29057" y="27968"/>
                    <a:pt x="28924" y="28138"/>
                  </a:cubicBezTo>
                  <a:cubicBezTo>
                    <a:pt x="29045" y="28186"/>
                    <a:pt x="29057" y="28331"/>
                    <a:pt x="29166" y="28452"/>
                  </a:cubicBezTo>
                  <a:cubicBezTo>
                    <a:pt x="28960" y="28960"/>
                    <a:pt x="28597" y="29105"/>
                    <a:pt x="28331" y="29444"/>
                  </a:cubicBezTo>
                  <a:cubicBezTo>
                    <a:pt x="28053" y="29408"/>
                    <a:pt x="28150" y="29154"/>
                    <a:pt x="28271" y="29045"/>
                  </a:cubicBezTo>
                  <a:cubicBezTo>
                    <a:pt x="28077" y="28815"/>
                    <a:pt x="27896" y="28537"/>
                    <a:pt x="28138" y="28113"/>
                  </a:cubicBezTo>
                  <a:cubicBezTo>
                    <a:pt x="27739" y="28174"/>
                    <a:pt x="27533" y="28513"/>
                    <a:pt x="27231" y="28549"/>
                  </a:cubicBezTo>
                  <a:cubicBezTo>
                    <a:pt x="26662" y="28476"/>
                    <a:pt x="26505" y="27460"/>
                    <a:pt x="27049" y="27533"/>
                  </a:cubicBezTo>
                  <a:cubicBezTo>
                    <a:pt x="26831" y="27884"/>
                    <a:pt x="27049" y="28259"/>
                    <a:pt x="27351" y="28247"/>
                  </a:cubicBezTo>
                  <a:cubicBezTo>
                    <a:pt x="27170" y="27811"/>
                    <a:pt x="27388" y="27025"/>
                    <a:pt x="28271" y="27230"/>
                  </a:cubicBezTo>
                  <a:cubicBezTo>
                    <a:pt x="28222" y="27509"/>
                    <a:pt x="28295" y="27690"/>
                    <a:pt x="28174" y="28005"/>
                  </a:cubicBezTo>
                  <a:cubicBezTo>
                    <a:pt x="28525" y="27847"/>
                    <a:pt x="28464" y="26734"/>
                    <a:pt x="29166" y="27001"/>
                  </a:cubicBezTo>
                  <a:cubicBezTo>
                    <a:pt x="29420" y="27109"/>
                    <a:pt x="29468" y="27339"/>
                    <a:pt x="29408" y="27690"/>
                  </a:cubicBezTo>
                  <a:cubicBezTo>
                    <a:pt x="29868" y="27811"/>
                    <a:pt x="29589" y="27242"/>
                    <a:pt x="29710" y="26928"/>
                  </a:cubicBezTo>
                  <a:cubicBezTo>
                    <a:pt x="29868" y="26698"/>
                    <a:pt x="30255" y="26492"/>
                    <a:pt x="30497" y="26807"/>
                  </a:cubicBezTo>
                  <a:cubicBezTo>
                    <a:pt x="30569" y="26626"/>
                    <a:pt x="30557" y="26480"/>
                    <a:pt x="30654" y="26214"/>
                  </a:cubicBezTo>
                  <a:cubicBezTo>
                    <a:pt x="30702" y="26093"/>
                    <a:pt x="30339" y="26093"/>
                    <a:pt x="30509" y="25876"/>
                  </a:cubicBezTo>
                  <a:cubicBezTo>
                    <a:pt x="30569" y="25900"/>
                    <a:pt x="30533" y="25815"/>
                    <a:pt x="30630" y="25767"/>
                  </a:cubicBezTo>
                  <a:cubicBezTo>
                    <a:pt x="30811" y="25839"/>
                    <a:pt x="30860" y="25936"/>
                    <a:pt x="30775" y="26117"/>
                  </a:cubicBezTo>
                  <a:cubicBezTo>
                    <a:pt x="30956" y="26033"/>
                    <a:pt x="31174" y="26057"/>
                    <a:pt x="31380" y="26069"/>
                  </a:cubicBezTo>
                  <a:cubicBezTo>
                    <a:pt x="31404" y="25851"/>
                    <a:pt x="31319" y="25670"/>
                    <a:pt x="31525" y="25537"/>
                  </a:cubicBezTo>
                  <a:cubicBezTo>
                    <a:pt x="31948" y="25573"/>
                    <a:pt x="32263" y="25694"/>
                    <a:pt x="32069" y="26190"/>
                  </a:cubicBezTo>
                  <a:cubicBezTo>
                    <a:pt x="31960" y="26444"/>
                    <a:pt x="31718" y="26335"/>
                    <a:pt x="31537" y="26420"/>
                  </a:cubicBezTo>
                  <a:cubicBezTo>
                    <a:pt x="31489" y="26541"/>
                    <a:pt x="31476" y="26747"/>
                    <a:pt x="31682" y="26759"/>
                  </a:cubicBezTo>
                  <a:cubicBezTo>
                    <a:pt x="31549" y="26928"/>
                    <a:pt x="31404" y="26940"/>
                    <a:pt x="31428" y="27242"/>
                  </a:cubicBezTo>
                  <a:cubicBezTo>
                    <a:pt x="31912" y="27291"/>
                    <a:pt x="31839" y="26759"/>
                    <a:pt x="32408" y="26988"/>
                  </a:cubicBezTo>
                  <a:cubicBezTo>
                    <a:pt x="32577" y="26759"/>
                    <a:pt x="32226" y="26698"/>
                    <a:pt x="32372" y="26384"/>
                  </a:cubicBezTo>
                  <a:cubicBezTo>
                    <a:pt x="32577" y="26396"/>
                    <a:pt x="32831" y="26492"/>
                    <a:pt x="32868" y="26214"/>
                  </a:cubicBezTo>
                  <a:cubicBezTo>
                    <a:pt x="32710" y="25876"/>
                    <a:pt x="32614" y="26323"/>
                    <a:pt x="32384" y="26178"/>
                  </a:cubicBezTo>
                  <a:cubicBezTo>
                    <a:pt x="32396" y="25960"/>
                    <a:pt x="32468" y="25767"/>
                    <a:pt x="32468" y="25404"/>
                  </a:cubicBezTo>
                  <a:cubicBezTo>
                    <a:pt x="32142" y="25126"/>
                    <a:pt x="31985" y="25355"/>
                    <a:pt x="31779" y="25126"/>
                  </a:cubicBezTo>
                  <a:cubicBezTo>
                    <a:pt x="32335" y="24992"/>
                    <a:pt x="31767" y="23892"/>
                    <a:pt x="32444" y="23650"/>
                  </a:cubicBezTo>
                  <a:cubicBezTo>
                    <a:pt x="32819" y="23795"/>
                    <a:pt x="33134" y="23916"/>
                    <a:pt x="33182" y="24158"/>
                  </a:cubicBezTo>
                  <a:cubicBezTo>
                    <a:pt x="33134" y="24279"/>
                    <a:pt x="33073" y="24424"/>
                    <a:pt x="33037" y="24545"/>
                  </a:cubicBezTo>
                  <a:cubicBezTo>
                    <a:pt x="32710" y="24424"/>
                    <a:pt x="33013" y="24025"/>
                    <a:pt x="32529" y="23976"/>
                  </a:cubicBezTo>
                  <a:cubicBezTo>
                    <a:pt x="32202" y="24073"/>
                    <a:pt x="32311" y="24545"/>
                    <a:pt x="32323" y="24690"/>
                  </a:cubicBezTo>
                  <a:cubicBezTo>
                    <a:pt x="32795" y="24811"/>
                    <a:pt x="33170" y="24581"/>
                    <a:pt x="33412" y="24182"/>
                  </a:cubicBezTo>
                  <a:cubicBezTo>
                    <a:pt x="33593" y="24460"/>
                    <a:pt x="34029" y="24642"/>
                    <a:pt x="33787" y="25053"/>
                  </a:cubicBezTo>
                  <a:cubicBezTo>
                    <a:pt x="34247" y="25029"/>
                    <a:pt x="34271" y="25476"/>
                    <a:pt x="34622" y="25537"/>
                  </a:cubicBezTo>
                  <a:cubicBezTo>
                    <a:pt x="34670" y="25416"/>
                    <a:pt x="34489" y="25343"/>
                    <a:pt x="34646" y="25113"/>
                  </a:cubicBezTo>
                  <a:cubicBezTo>
                    <a:pt x="34864" y="25126"/>
                    <a:pt x="34864" y="25126"/>
                    <a:pt x="35033" y="25271"/>
                  </a:cubicBezTo>
                  <a:cubicBezTo>
                    <a:pt x="35009" y="25476"/>
                    <a:pt x="34851" y="25343"/>
                    <a:pt x="34767" y="25525"/>
                  </a:cubicBezTo>
                  <a:cubicBezTo>
                    <a:pt x="34912" y="25718"/>
                    <a:pt x="35251" y="25791"/>
                    <a:pt x="35408" y="25936"/>
                  </a:cubicBezTo>
                  <a:cubicBezTo>
                    <a:pt x="35214" y="26214"/>
                    <a:pt x="34851" y="25851"/>
                    <a:pt x="34694" y="25718"/>
                  </a:cubicBezTo>
                  <a:cubicBezTo>
                    <a:pt x="34368" y="25658"/>
                    <a:pt x="33847" y="25452"/>
                    <a:pt x="33303" y="25367"/>
                  </a:cubicBezTo>
                  <a:cubicBezTo>
                    <a:pt x="33049" y="25271"/>
                    <a:pt x="33158" y="25029"/>
                    <a:pt x="33110" y="24787"/>
                  </a:cubicBezTo>
                  <a:cubicBezTo>
                    <a:pt x="32928" y="24859"/>
                    <a:pt x="32795" y="25029"/>
                    <a:pt x="32577" y="25005"/>
                  </a:cubicBezTo>
                  <a:cubicBezTo>
                    <a:pt x="32626" y="25247"/>
                    <a:pt x="32856" y="25416"/>
                    <a:pt x="32553" y="25791"/>
                  </a:cubicBezTo>
                  <a:cubicBezTo>
                    <a:pt x="32916" y="25791"/>
                    <a:pt x="33013" y="25900"/>
                    <a:pt x="33182" y="26202"/>
                  </a:cubicBezTo>
                  <a:cubicBezTo>
                    <a:pt x="32928" y="26456"/>
                    <a:pt x="32916" y="27049"/>
                    <a:pt x="32626" y="27061"/>
                  </a:cubicBezTo>
                  <a:cubicBezTo>
                    <a:pt x="33073" y="27763"/>
                    <a:pt x="33726" y="28307"/>
                    <a:pt x="33775" y="29117"/>
                  </a:cubicBezTo>
                  <a:cubicBezTo>
                    <a:pt x="34041" y="29166"/>
                    <a:pt x="34126" y="29335"/>
                    <a:pt x="34319" y="29408"/>
                  </a:cubicBezTo>
                  <a:cubicBezTo>
                    <a:pt x="34065" y="29686"/>
                    <a:pt x="33896" y="29384"/>
                    <a:pt x="33642" y="29287"/>
                  </a:cubicBezTo>
                  <a:cubicBezTo>
                    <a:pt x="33472" y="28428"/>
                    <a:pt x="33110" y="27690"/>
                    <a:pt x="32154" y="27158"/>
                  </a:cubicBezTo>
                  <a:cubicBezTo>
                    <a:pt x="32009" y="27170"/>
                    <a:pt x="31948" y="27509"/>
                    <a:pt x="31670" y="27630"/>
                  </a:cubicBezTo>
                  <a:cubicBezTo>
                    <a:pt x="31646" y="27690"/>
                    <a:pt x="31706" y="27714"/>
                    <a:pt x="31743" y="27811"/>
                  </a:cubicBezTo>
                  <a:cubicBezTo>
                    <a:pt x="32928" y="28863"/>
                    <a:pt x="33194" y="30363"/>
                    <a:pt x="33339" y="31876"/>
                  </a:cubicBezTo>
                  <a:cubicBezTo>
                    <a:pt x="33739" y="32323"/>
                    <a:pt x="34706" y="32650"/>
                    <a:pt x="35093" y="32226"/>
                  </a:cubicBezTo>
                  <a:cubicBezTo>
                    <a:pt x="35275" y="31779"/>
                    <a:pt x="34864" y="31331"/>
                    <a:pt x="35396" y="31101"/>
                  </a:cubicBezTo>
                  <a:cubicBezTo>
                    <a:pt x="35360" y="30799"/>
                    <a:pt x="34972" y="30351"/>
                    <a:pt x="35214" y="30085"/>
                  </a:cubicBezTo>
                  <a:cubicBezTo>
                    <a:pt x="35263" y="30690"/>
                    <a:pt x="36206" y="31803"/>
                    <a:pt x="36908" y="31138"/>
                  </a:cubicBezTo>
                  <a:cubicBezTo>
                    <a:pt x="36993" y="30726"/>
                    <a:pt x="36775" y="30569"/>
                    <a:pt x="37005" y="30146"/>
                  </a:cubicBezTo>
                  <a:cubicBezTo>
                    <a:pt x="37489" y="30557"/>
                    <a:pt x="37174" y="31380"/>
                    <a:pt x="36678" y="31694"/>
                  </a:cubicBezTo>
                  <a:cubicBezTo>
                    <a:pt x="36218" y="31718"/>
                    <a:pt x="35638" y="31198"/>
                    <a:pt x="35372" y="31464"/>
                  </a:cubicBezTo>
                  <a:cubicBezTo>
                    <a:pt x="35408" y="31767"/>
                    <a:pt x="35432" y="32226"/>
                    <a:pt x="35106" y="32529"/>
                  </a:cubicBezTo>
                  <a:cubicBezTo>
                    <a:pt x="36255" y="33134"/>
                    <a:pt x="36908" y="34053"/>
                    <a:pt x="37392" y="35190"/>
                  </a:cubicBezTo>
                  <a:cubicBezTo>
                    <a:pt x="37888" y="36484"/>
                    <a:pt x="38130" y="37525"/>
                    <a:pt x="37525" y="39037"/>
                  </a:cubicBezTo>
                  <a:cubicBezTo>
                    <a:pt x="36243" y="38601"/>
                    <a:pt x="35069" y="38783"/>
                    <a:pt x="33739" y="37888"/>
                  </a:cubicBezTo>
                  <a:cubicBezTo>
                    <a:pt x="33545" y="38396"/>
                    <a:pt x="33896" y="38988"/>
                    <a:pt x="33944" y="39593"/>
                  </a:cubicBezTo>
                  <a:cubicBezTo>
                    <a:pt x="33884" y="39920"/>
                    <a:pt x="33908" y="40222"/>
                    <a:pt x="33896" y="40585"/>
                  </a:cubicBezTo>
                  <a:cubicBezTo>
                    <a:pt x="34077" y="41976"/>
                    <a:pt x="33557" y="43234"/>
                    <a:pt x="32323" y="44335"/>
                  </a:cubicBezTo>
                  <a:cubicBezTo>
                    <a:pt x="32190" y="44142"/>
                    <a:pt x="32033" y="44517"/>
                    <a:pt x="32045" y="44299"/>
                  </a:cubicBezTo>
                  <a:cubicBezTo>
                    <a:pt x="32033" y="44517"/>
                    <a:pt x="31731" y="44904"/>
                    <a:pt x="31537" y="45049"/>
                  </a:cubicBezTo>
                  <a:cubicBezTo>
                    <a:pt x="31053" y="44771"/>
                    <a:pt x="30872" y="44335"/>
                    <a:pt x="30424" y="44021"/>
                  </a:cubicBezTo>
                  <a:cubicBezTo>
                    <a:pt x="30896" y="43694"/>
                    <a:pt x="31101" y="44517"/>
                    <a:pt x="31452" y="44734"/>
                  </a:cubicBezTo>
                  <a:cubicBezTo>
                    <a:pt x="32904" y="43851"/>
                    <a:pt x="34114" y="41928"/>
                    <a:pt x="33654" y="40138"/>
                  </a:cubicBezTo>
                  <a:cubicBezTo>
                    <a:pt x="33690" y="40222"/>
                    <a:pt x="33763" y="40234"/>
                    <a:pt x="33751" y="40101"/>
                  </a:cubicBezTo>
                  <a:cubicBezTo>
                    <a:pt x="33775" y="40041"/>
                    <a:pt x="33714" y="40005"/>
                    <a:pt x="33690" y="40065"/>
                  </a:cubicBezTo>
                  <a:cubicBezTo>
                    <a:pt x="33714" y="39279"/>
                    <a:pt x="33388" y="38275"/>
                    <a:pt x="33218" y="37404"/>
                  </a:cubicBezTo>
                  <a:cubicBezTo>
                    <a:pt x="33049" y="37271"/>
                    <a:pt x="32868" y="37561"/>
                    <a:pt x="32807" y="37319"/>
                  </a:cubicBezTo>
                  <a:cubicBezTo>
                    <a:pt x="32759" y="37077"/>
                    <a:pt x="32880" y="37138"/>
                    <a:pt x="32989" y="36884"/>
                  </a:cubicBezTo>
                  <a:cubicBezTo>
                    <a:pt x="32686" y="36545"/>
                    <a:pt x="32505" y="36097"/>
                    <a:pt x="32154" y="35674"/>
                  </a:cubicBezTo>
                  <a:cubicBezTo>
                    <a:pt x="31755" y="35069"/>
                    <a:pt x="31597" y="35589"/>
                    <a:pt x="30920" y="35323"/>
                  </a:cubicBezTo>
                  <a:cubicBezTo>
                    <a:pt x="30606" y="35202"/>
                    <a:pt x="30702" y="34948"/>
                    <a:pt x="30279" y="35069"/>
                  </a:cubicBezTo>
                  <a:cubicBezTo>
                    <a:pt x="30448" y="35202"/>
                    <a:pt x="30618" y="35335"/>
                    <a:pt x="30364" y="35613"/>
                  </a:cubicBezTo>
                  <a:cubicBezTo>
                    <a:pt x="30097" y="35505"/>
                    <a:pt x="30097" y="35347"/>
                    <a:pt x="30182" y="35166"/>
                  </a:cubicBezTo>
                  <a:cubicBezTo>
                    <a:pt x="29940" y="35214"/>
                    <a:pt x="30001" y="35456"/>
                    <a:pt x="29880" y="35565"/>
                  </a:cubicBezTo>
                  <a:cubicBezTo>
                    <a:pt x="29831" y="35686"/>
                    <a:pt x="30061" y="35492"/>
                    <a:pt x="30194" y="35686"/>
                  </a:cubicBezTo>
                  <a:cubicBezTo>
                    <a:pt x="29771" y="37126"/>
                    <a:pt x="29577" y="39242"/>
                    <a:pt x="30739" y="40355"/>
                  </a:cubicBezTo>
                  <a:cubicBezTo>
                    <a:pt x="30521" y="40343"/>
                    <a:pt x="30485" y="40839"/>
                    <a:pt x="30218" y="40730"/>
                  </a:cubicBezTo>
                  <a:cubicBezTo>
                    <a:pt x="30146" y="40549"/>
                    <a:pt x="30255" y="40464"/>
                    <a:pt x="30376" y="40355"/>
                  </a:cubicBezTo>
                  <a:cubicBezTo>
                    <a:pt x="29589" y="39388"/>
                    <a:pt x="29577" y="38359"/>
                    <a:pt x="29674" y="37017"/>
                  </a:cubicBezTo>
                  <a:cubicBezTo>
                    <a:pt x="29529" y="37029"/>
                    <a:pt x="29420" y="37271"/>
                    <a:pt x="29130" y="37089"/>
                  </a:cubicBezTo>
                  <a:cubicBezTo>
                    <a:pt x="29190" y="36763"/>
                    <a:pt x="29432" y="36702"/>
                    <a:pt x="29638" y="36920"/>
                  </a:cubicBezTo>
                  <a:cubicBezTo>
                    <a:pt x="29638" y="36557"/>
                    <a:pt x="29783" y="36182"/>
                    <a:pt x="29843" y="35831"/>
                  </a:cubicBezTo>
                  <a:cubicBezTo>
                    <a:pt x="29130" y="36496"/>
                    <a:pt x="28162" y="36037"/>
                    <a:pt x="27726" y="35275"/>
                  </a:cubicBezTo>
                  <a:cubicBezTo>
                    <a:pt x="26408" y="35988"/>
                    <a:pt x="26626" y="37682"/>
                    <a:pt x="26892" y="38819"/>
                  </a:cubicBezTo>
                  <a:cubicBezTo>
                    <a:pt x="27424" y="40779"/>
                    <a:pt x="29239" y="42460"/>
                    <a:pt x="30545" y="43924"/>
                  </a:cubicBezTo>
                  <a:cubicBezTo>
                    <a:pt x="30061" y="43670"/>
                    <a:pt x="29735" y="43380"/>
                    <a:pt x="29529" y="43005"/>
                  </a:cubicBezTo>
                  <a:cubicBezTo>
                    <a:pt x="28368" y="42097"/>
                    <a:pt x="27436" y="40936"/>
                    <a:pt x="26831" y="39509"/>
                  </a:cubicBezTo>
                  <a:cubicBezTo>
                    <a:pt x="26311" y="38275"/>
                    <a:pt x="26142" y="36896"/>
                    <a:pt x="26928" y="35456"/>
                  </a:cubicBezTo>
                  <a:cubicBezTo>
                    <a:pt x="25464" y="35674"/>
                    <a:pt x="25343" y="34307"/>
                    <a:pt x="25053" y="33388"/>
                  </a:cubicBezTo>
                  <a:cubicBezTo>
                    <a:pt x="24110" y="33884"/>
                    <a:pt x="23432" y="32892"/>
                    <a:pt x="23614" y="31863"/>
                  </a:cubicBezTo>
                  <a:cubicBezTo>
                    <a:pt x="23239" y="32069"/>
                    <a:pt x="23081" y="31718"/>
                    <a:pt x="22779" y="31742"/>
                  </a:cubicBezTo>
                  <a:cubicBezTo>
                    <a:pt x="22416" y="31742"/>
                    <a:pt x="22114" y="32130"/>
                    <a:pt x="21775" y="32069"/>
                  </a:cubicBezTo>
                  <a:cubicBezTo>
                    <a:pt x="20650" y="31767"/>
                    <a:pt x="21364" y="30146"/>
                    <a:pt x="20698" y="29456"/>
                  </a:cubicBezTo>
                  <a:cubicBezTo>
                    <a:pt x="19513" y="29867"/>
                    <a:pt x="18327" y="29021"/>
                    <a:pt x="18424" y="27823"/>
                  </a:cubicBezTo>
                  <a:cubicBezTo>
                    <a:pt x="17093" y="26783"/>
                    <a:pt x="15811" y="25597"/>
                    <a:pt x="14456" y="24617"/>
                  </a:cubicBezTo>
                  <a:cubicBezTo>
                    <a:pt x="11033" y="22585"/>
                    <a:pt x="6872" y="21654"/>
                    <a:pt x="3279" y="21738"/>
                  </a:cubicBezTo>
                  <a:cubicBezTo>
                    <a:pt x="3206" y="21920"/>
                    <a:pt x="3303" y="22041"/>
                    <a:pt x="3231" y="22222"/>
                  </a:cubicBezTo>
                  <a:cubicBezTo>
                    <a:pt x="3158" y="22404"/>
                    <a:pt x="3110" y="22549"/>
                    <a:pt x="2964" y="22561"/>
                  </a:cubicBezTo>
                  <a:cubicBezTo>
                    <a:pt x="2819" y="23093"/>
                    <a:pt x="2674" y="24194"/>
                    <a:pt x="1936" y="24400"/>
                  </a:cubicBezTo>
                  <a:cubicBezTo>
                    <a:pt x="1222" y="24557"/>
                    <a:pt x="569" y="23420"/>
                    <a:pt x="908" y="22609"/>
                  </a:cubicBezTo>
                  <a:cubicBezTo>
                    <a:pt x="1101" y="22464"/>
                    <a:pt x="1537" y="22126"/>
                    <a:pt x="1791" y="22380"/>
                  </a:cubicBezTo>
                  <a:cubicBezTo>
                    <a:pt x="1876" y="22198"/>
                    <a:pt x="1851" y="22041"/>
                    <a:pt x="1767" y="21920"/>
                  </a:cubicBezTo>
                  <a:cubicBezTo>
                    <a:pt x="1948" y="21642"/>
                    <a:pt x="2251" y="21460"/>
                    <a:pt x="2456" y="21109"/>
                  </a:cubicBezTo>
                  <a:cubicBezTo>
                    <a:pt x="5529" y="20372"/>
                    <a:pt x="10041" y="21884"/>
                    <a:pt x="13670" y="23553"/>
                  </a:cubicBezTo>
                  <a:cubicBezTo>
                    <a:pt x="14831" y="24097"/>
                    <a:pt x="15993" y="24859"/>
                    <a:pt x="17021" y="25561"/>
                  </a:cubicBezTo>
                  <a:cubicBezTo>
                    <a:pt x="16839" y="24908"/>
                    <a:pt x="16247" y="24376"/>
                    <a:pt x="15823" y="23626"/>
                  </a:cubicBezTo>
                  <a:cubicBezTo>
                    <a:pt x="15085" y="22380"/>
                    <a:pt x="14795" y="20734"/>
                    <a:pt x="13029" y="20384"/>
                  </a:cubicBezTo>
                  <a:cubicBezTo>
                    <a:pt x="12775" y="20275"/>
                    <a:pt x="12642" y="20081"/>
                    <a:pt x="12351" y="19900"/>
                  </a:cubicBezTo>
                  <a:cubicBezTo>
                    <a:pt x="12194" y="19912"/>
                    <a:pt x="12400" y="20142"/>
                    <a:pt x="12231" y="20214"/>
                  </a:cubicBezTo>
                  <a:cubicBezTo>
                    <a:pt x="10198" y="20722"/>
                    <a:pt x="8009" y="20359"/>
                    <a:pt x="5759" y="19089"/>
                  </a:cubicBezTo>
                  <a:cubicBezTo>
                    <a:pt x="5093" y="18751"/>
                    <a:pt x="4573" y="18025"/>
                    <a:pt x="3872" y="17601"/>
                  </a:cubicBezTo>
                  <a:cubicBezTo>
                    <a:pt x="2118" y="16525"/>
                    <a:pt x="1" y="14880"/>
                    <a:pt x="255" y="12944"/>
                  </a:cubicBezTo>
                  <a:cubicBezTo>
                    <a:pt x="315" y="12980"/>
                    <a:pt x="339" y="12920"/>
                    <a:pt x="339" y="12920"/>
                  </a:cubicBezTo>
                  <a:cubicBezTo>
                    <a:pt x="847" y="12388"/>
                    <a:pt x="1658" y="13077"/>
                    <a:pt x="2396" y="13234"/>
                  </a:cubicBezTo>
                  <a:cubicBezTo>
                    <a:pt x="2868" y="12980"/>
                    <a:pt x="2880" y="12037"/>
                    <a:pt x="3569" y="12315"/>
                  </a:cubicBezTo>
                  <a:cubicBezTo>
                    <a:pt x="3388" y="11662"/>
                    <a:pt x="3533" y="11287"/>
                    <a:pt x="3847" y="10682"/>
                  </a:cubicBezTo>
                  <a:cubicBezTo>
                    <a:pt x="4005" y="10295"/>
                    <a:pt x="3908" y="9968"/>
                    <a:pt x="4053" y="9666"/>
                  </a:cubicBezTo>
                  <a:cubicBezTo>
                    <a:pt x="4174" y="9351"/>
                    <a:pt x="4416" y="8940"/>
                    <a:pt x="4610" y="8650"/>
                  </a:cubicBezTo>
                  <a:cubicBezTo>
                    <a:pt x="5335" y="7561"/>
                    <a:pt x="6593" y="7549"/>
                    <a:pt x="7997" y="7307"/>
                  </a:cubicBezTo>
                  <a:cubicBezTo>
                    <a:pt x="8130" y="6049"/>
                    <a:pt x="8989" y="5372"/>
                    <a:pt x="10065" y="5795"/>
                  </a:cubicBezTo>
                  <a:cubicBezTo>
                    <a:pt x="10779" y="5493"/>
                    <a:pt x="11214" y="4573"/>
                    <a:pt x="12001" y="4235"/>
                  </a:cubicBezTo>
                  <a:cubicBezTo>
                    <a:pt x="12412" y="4114"/>
                    <a:pt x="12981" y="3980"/>
                    <a:pt x="13464" y="4029"/>
                  </a:cubicBezTo>
                  <a:cubicBezTo>
                    <a:pt x="14408" y="4041"/>
                    <a:pt x="15497" y="4610"/>
                    <a:pt x="16210" y="5420"/>
                  </a:cubicBezTo>
                  <a:cubicBezTo>
                    <a:pt x="16186" y="5626"/>
                    <a:pt x="16416" y="5795"/>
                    <a:pt x="16404" y="6001"/>
                  </a:cubicBezTo>
                  <a:cubicBezTo>
                    <a:pt x="16549" y="5989"/>
                    <a:pt x="16755" y="5855"/>
                    <a:pt x="16948" y="5928"/>
                  </a:cubicBezTo>
                  <a:cubicBezTo>
                    <a:pt x="17432" y="6182"/>
                    <a:pt x="17420" y="6775"/>
                    <a:pt x="17843" y="6787"/>
                  </a:cubicBezTo>
                  <a:cubicBezTo>
                    <a:pt x="18460" y="6896"/>
                    <a:pt x="18872" y="5674"/>
                    <a:pt x="19634" y="6484"/>
                  </a:cubicBezTo>
                  <a:cubicBezTo>
                    <a:pt x="20045" y="8771"/>
                    <a:pt x="20384" y="11021"/>
                    <a:pt x="19319" y="14021"/>
                  </a:cubicBezTo>
                  <a:cubicBezTo>
                    <a:pt x="19089" y="14577"/>
                    <a:pt x="18968" y="15255"/>
                    <a:pt x="18654" y="15859"/>
                  </a:cubicBezTo>
                  <a:cubicBezTo>
                    <a:pt x="17964" y="17045"/>
                    <a:pt x="16936" y="17795"/>
                    <a:pt x="15908" y="18339"/>
                  </a:cubicBezTo>
                  <a:cubicBezTo>
                    <a:pt x="15339" y="17759"/>
                    <a:pt x="16392" y="17154"/>
                    <a:pt x="16585" y="16283"/>
                  </a:cubicBezTo>
                  <a:cubicBezTo>
                    <a:pt x="16573" y="16138"/>
                    <a:pt x="16222" y="16283"/>
                    <a:pt x="16174" y="16041"/>
                  </a:cubicBezTo>
                  <a:cubicBezTo>
                    <a:pt x="16186" y="15835"/>
                    <a:pt x="16416" y="16005"/>
                    <a:pt x="16428" y="15787"/>
                  </a:cubicBezTo>
                  <a:cubicBezTo>
                    <a:pt x="16706" y="15835"/>
                    <a:pt x="16476" y="16029"/>
                    <a:pt x="16646" y="16162"/>
                  </a:cubicBezTo>
                  <a:cubicBezTo>
                    <a:pt x="17807" y="13997"/>
                    <a:pt x="17396" y="12085"/>
                    <a:pt x="16936" y="10355"/>
                  </a:cubicBezTo>
                  <a:cubicBezTo>
                    <a:pt x="16767" y="10222"/>
                    <a:pt x="16634" y="10029"/>
                    <a:pt x="16356" y="9980"/>
                  </a:cubicBezTo>
                  <a:cubicBezTo>
                    <a:pt x="15981" y="10186"/>
                    <a:pt x="15485" y="9993"/>
                    <a:pt x="15315" y="10585"/>
                  </a:cubicBezTo>
                  <a:cubicBezTo>
                    <a:pt x="16404" y="11529"/>
                    <a:pt x="16464" y="13743"/>
                    <a:pt x="16005" y="15243"/>
                  </a:cubicBezTo>
                  <a:cubicBezTo>
                    <a:pt x="15739" y="14831"/>
                    <a:pt x="15981" y="14214"/>
                    <a:pt x="16041" y="13718"/>
                  </a:cubicBezTo>
                  <a:cubicBezTo>
                    <a:pt x="16089" y="12702"/>
                    <a:pt x="15811" y="11734"/>
                    <a:pt x="15485" y="10936"/>
                  </a:cubicBezTo>
                  <a:cubicBezTo>
                    <a:pt x="15364" y="10888"/>
                    <a:pt x="15255" y="10767"/>
                    <a:pt x="15073" y="10694"/>
                  </a:cubicBezTo>
                  <a:cubicBezTo>
                    <a:pt x="15061" y="10174"/>
                    <a:pt x="15557" y="9859"/>
                    <a:pt x="15944" y="9799"/>
                  </a:cubicBezTo>
                  <a:cubicBezTo>
                    <a:pt x="15872" y="9618"/>
                    <a:pt x="15920" y="9497"/>
                    <a:pt x="16101" y="9424"/>
                  </a:cubicBezTo>
                  <a:cubicBezTo>
                    <a:pt x="16307" y="9799"/>
                    <a:pt x="17033" y="9799"/>
                    <a:pt x="17118" y="10343"/>
                  </a:cubicBezTo>
                  <a:cubicBezTo>
                    <a:pt x="17372" y="10452"/>
                    <a:pt x="17372" y="9859"/>
                    <a:pt x="17759" y="10162"/>
                  </a:cubicBezTo>
                  <a:cubicBezTo>
                    <a:pt x="17722" y="10283"/>
                    <a:pt x="17686" y="10343"/>
                    <a:pt x="17747" y="10368"/>
                  </a:cubicBezTo>
                  <a:cubicBezTo>
                    <a:pt x="16997" y="10428"/>
                    <a:pt x="17396" y="10888"/>
                    <a:pt x="17517" y="11674"/>
                  </a:cubicBezTo>
                  <a:cubicBezTo>
                    <a:pt x="17626" y="12158"/>
                    <a:pt x="17541" y="12557"/>
                    <a:pt x="17541" y="12908"/>
                  </a:cubicBezTo>
                  <a:cubicBezTo>
                    <a:pt x="17493" y="13549"/>
                    <a:pt x="17686" y="13997"/>
                    <a:pt x="17541" y="14747"/>
                  </a:cubicBezTo>
                  <a:cubicBezTo>
                    <a:pt x="17190" y="16138"/>
                    <a:pt x="16525" y="16743"/>
                    <a:pt x="16041" y="17940"/>
                  </a:cubicBezTo>
                  <a:cubicBezTo>
                    <a:pt x="16755" y="17638"/>
                    <a:pt x="17722" y="16839"/>
                    <a:pt x="18364" y="15956"/>
                  </a:cubicBezTo>
                  <a:cubicBezTo>
                    <a:pt x="18400" y="15896"/>
                    <a:pt x="17940" y="15920"/>
                    <a:pt x="18061" y="15605"/>
                  </a:cubicBezTo>
                  <a:cubicBezTo>
                    <a:pt x="18267" y="15472"/>
                    <a:pt x="18364" y="15581"/>
                    <a:pt x="18533" y="15726"/>
                  </a:cubicBezTo>
                  <a:cubicBezTo>
                    <a:pt x="18714" y="15291"/>
                    <a:pt x="18642" y="15255"/>
                    <a:pt x="18823" y="14819"/>
                  </a:cubicBezTo>
                  <a:cubicBezTo>
                    <a:pt x="18872" y="14698"/>
                    <a:pt x="18485" y="14759"/>
                    <a:pt x="18472" y="14614"/>
                  </a:cubicBezTo>
                  <a:cubicBezTo>
                    <a:pt x="18642" y="14384"/>
                    <a:pt x="18545" y="14432"/>
                    <a:pt x="18690" y="14263"/>
                  </a:cubicBezTo>
                  <a:cubicBezTo>
                    <a:pt x="18872" y="14335"/>
                    <a:pt x="18811" y="14517"/>
                    <a:pt x="18896" y="14638"/>
                  </a:cubicBezTo>
                  <a:cubicBezTo>
                    <a:pt x="19174" y="13791"/>
                    <a:pt x="19489" y="12980"/>
                    <a:pt x="19682" y="12327"/>
                  </a:cubicBezTo>
                  <a:cubicBezTo>
                    <a:pt x="19319" y="11964"/>
                    <a:pt x="19210" y="12581"/>
                    <a:pt x="19005" y="12206"/>
                  </a:cubicBezTo>
                  <a:cubicBezTo>
                    <a:pt x="19053" y="11928"/>
                    <a:pt x="19138" y="12037"/>
                    <a:pt x="19307" y="12170"/>
                  </a:cubicBezTo>
                  <a:cubicBezTo>
                    <a:pt x="19452" y="11795"/>
                    <a:pt x="19428" y="11698"/>
                    <a:pt x="19694" y="11747"/>
                  </a:cubicBezTo>
                  <a:cubicBezTo>
                    <a:pt x="19779" y="11190"/>
                    <a:pt x="19997" y="10634"/>
                    <a:pt x="19731" y="10222"/>
                  </a:cubicBezTo>
                  <a:cubicBezTo>
                    <a:pt x="19803" y="10029"/>
                    <a:pt x="19851" y="9908"/>
                    <a:pt x="19972" y="9799"/>
                  </a:cubicBezTo>
                  <a:cubicBezTo>
                    <a:pt x="19634" y="8783"/>
                    <a:pt x="19670" y="7634"/>
                    <a:pt x="19501" y="6618"/>
                  </a:cubicBezTo>
                  <a:cubicBezTo>
                    <a:pt x="18787" y="6194"/>
                    <a:pt x="18630" y="7005"/>
                    <a:pt x="18170" y="7029"/>
                  </a:cubicBezTo>
                  <a:cubicBezTo>
                    <a:pt x="18666" y="7972"/>
                    <a:pt x="19005" y="8964"/>
                    <a:pt x="18690" y="10295"/>
                  </a:cubicBezTo>
                  <a:cubicBezTo>
                    <a:pt x="18569" y="10247"/>
                    <a:pt x="18581" y="10549"/>
                    <a:pt x="18351" y="10392"/>
                  </a:cubicBezTo>
                  <a:cubicBezTo>
                    <a:pt x="19017" y="8541"/>
                    <a:pt x="18122" y="7307"/>
                    <a:pt x="16900" y="6158"/>
                  </a:cubicBezTo>
                  <a:cubicBezTo>
                    <a:pt x="16404" y="6327"/>
                    <a:pt x="16065" y="6775"/>
                    <a:pt x="15557" y="6787"/>
                  </a:cubicBezTo>
                  <a:cubicBezTo>
                    <a:pt x="15811" y="7259"/>
                    <a:pt x="16114" y="7743"/>
                    <a:pt x="16416" y="8299"/>
                  </a:cubicBezTo>
                  <a:cubicBezTo>
                    <a:pt x="15763" y="8480"/>
                    <a:pt x="15884" y="7065"/>
                    <a:pt x="15122" y="6993"/>
                  </a:cubicBezTo>
                  <a:cubicBezTo>
                    <a:pt x="15013" y="6859"/>
                    <a:pt x="15158" y="6714"/>
                    <a:pt x="15013" y="6714"/>
                  </a:cubicBezTo>
                  <a:cubicBezTo>
                    <a:pt x="14299" y="6291"/>
                    <a:pt x="13791" y="6291"/>
                    <a:pt x="13549" y="7077"/>
                  </a:cubicBezTo>
                  <a:cubicBezTo>
                    <a:pt x="13513" y="7501"/>
                    <a:pt x="14045" y="7646"/>
                    <a:pt x="14190" y="7997"/>
                  </a:cubicBezTo>
                  <a:cubicBezTo>
                    <a:pt x="14093" y="8626"/>
                    <a:pt x="13549" y="8904"/>
                    <a:pt x="13162" y="9267"/>
                  </a:cubicBezTo>
                  <a:cubicBezTo>
                    <a:pt x="13077" y="9303"/>
                    <a:pt x="13138" y="9327"/>
                    <a:pt x="13150" y="9484"/>
                  </a:cubicBezTo>
                  <a:cubicBezTo>
                    <a:pt x="13731" y="9859"/>
                    <a:pt x="13985" y="10694"/>
                    <a:pt x="14674" y="10597"/>
                  </a:cubicBezTo>
                  <a:cubicBezTo>
                    <a:pt x="14638" y="11239"/>
                    <a:pt x="13755" y="10525"/>
                    <a:pt x="13549" y="10150"/>
                  </a:cubicBezTo>
                  <a:cubicBezTo>
                    <a:pt x="13549" y="10876"/>
                    <a:pt x="13767" y="11759"/>
                    <a:pt x="13573" y="12424"/>
                  </a:cubicBezTo>
                  <a:cubicBezTo>
                    <a:pt x="13307" y="11662"/>
                    <a:pt x="13380" y="10755"/>
                    <a:pt x="13186" y="9932"/>
                  </a:cubicBezTo>
                  <a:cubicBezTo>
                    <a:pt x="12557" y="9823"/>
                    <a:pt x="12243" y="10283"/>
                    <a:pt x="12001" y="11069"/>
                  </a:cubicBezTo>
                  <a:cubicBezTo>
                    <a:pt x="11202" y="11626"/>
                    <a:pt x="10718" y="10271"/>
                    <a:pt x="9823" y="9751"/>
                  </a:cubicBezTo>
                  <a:cubicBezTo>
                    <a:pt x="9110" y="9327"/>
                    <a:pt x="8638" y="9424"/>
                    <a:pt x="7839" y="9255"/>
                  </a:cubicBezTo>
                  <a:cubicBezTo>
                    <a:pt x="7948" y="10464"/>
                    <a:pt x="8456" y="11541"/>
                    <a:pt x="8735" y="12666"/>
                  </a:cubicBezTo>
                  <a:cubicBezTo>
                    <a:pt x="7718" y="11747"/>
                    <a:pt x="8130" y="10162"/>
                    <a:pt x="7283" y="9182"/>
                  </a:cubicBezTo>
                  <a:cubicBezTo>
                    <a:pt x="6327" y="9376"/>
                    <a:pt x="5601" y="10101"/>
                    <a:pt x="5541" y="11323"/>
                  </a:cubicBezTo>
                  <a:cubicBezTo>
                    <a:pt x="5360" y="11396"/>
                    <a:pt x="5251" y="11505"/>
                    <a:pt x="4997" y="11396"/>
                  </a:cubicBezTo>
                  <a:cubicBezTo>
                    <a:pt x="5408" y="12944"/>
                    <a:pt x="6327" y="14638"/>
                    <a:pt x="7610" y="15799"/>
                  </a:cubicBezTo>
                  <a:cubicBezTo>
                    <a:pt x="6751" y="15968"/>
                    <a:pt x="6569" y="14940"/>
                    <a:pt x="6182" y="14275"/>
                  </a:cubicBezTo>
                  <a:cubicBezTo>
                    <a:pt x="5783" y="13609"/>
                    <a:pt x="5178" y="12932"/>
                    <a:pt x="5033" y="12424"/>
                  </a:cubicBezTo>
                  <a:cubicBezTo>
                    <a:pt x="4924" y="12158"/>
                    <a:pt x="5069" y="11795"/>
                    <a:pt x="4815" y="11686"/>
                  </a:cubicBezTo>
                  <a:cubicBezTo>
                    <a:pt x="4864" y="11565"/>
                    <a:pt x="4827" y="11480"/>
                    <a:pt x="4876" y="11335"/>
                  </a:cubicBezTo>
                  <a:cubicBezTo>
                    <a:pt x="4319" y="11118"/>
                    <a:pt x="4247" y="10936"/>
                    <a:pt x="3787" y="10972"/>
                  </a:cubicBezTo>
                  <a:cubicBezTo>
                    <a:pt x="3436" y="11855"/>
                    <a:pt x="4126" y="12351"/>
                    <a:pt x="4186" y="13114"/>
                  </a:cubicBezTo>
                  <a:cubicBezTo>
                    <a:pt x="5045" y="14263"/>
                    <a:pt x="5856" y="15678"/>
                    <a:pt x="7343" y="16706"/>
                  </a:cubicBezTo>
                  <a:cubicBezTo>
                    <a:pt x="8432" y="17432"/>
                    <a:pt x="9847" y="18291"/>
                    <a:pt x="11214" y="18702"/>
                  </a:cubicBezTo>
                  <a:cubicBezTo>
                    <a:pt x="11686" y="18811"/>
                    <a:pt x="12243" y="18678"/>
                    <a:pt x="12654" y="19126"/>
                  </a:cubicBezTo>
                  <a:cubicBezTo>
                    <a:pt x="10573" y="19017"/>
                    <a:pt x="7210" y="17238"/>
                    <a:pt x="5892" y="15775"/>
                  </a:cubicBezTo>
                  <a:cubicBezTo>
                    <a:pt x="5360" y="15267"/>
                    <a:pt x="5154" y="14529"/>
                    <a:pt x="4585" y="13718"/>
                  </a:cubicBezTo>
                  <a:cubicBezTo>
                    <a:pt x="4585" y="13718"/>
                    <a:pt x="4440" y="13730"/>
                    <a:pt x="4404" y="13634"/>
                  </a:cubicBezTo>
                  <a:cubicBezTo>
                    <a:pt x="4101" y="13307"/>
                    <a:pt x="4065" y="12702"/>
                    <a:pt x="3557" y="12484"/>
                  </a:cubicBezTo>
                  <a:cubicBezTo>
                    <a:pt x="2952" y="12533"/>
                    <a:pt x="2916" y="13029"/>
                    <a:pt x="2638" y="13501"/>
                  </a:cubicBezTo>
                  <a:cubicBezTo>
                    <a:pt x="3170" y="14359"/>
                    <a:pt x="3799" y="15134"/>
                    <a:pt x="4948" y="15738"/>
                  </a:cubicBezTo>
                  <a:cubicBezTo>
                    <a:pt x="2916" y="15363"/>
                    <a:pt x="2650" y="12545"/>
                    <a:pt x="472" y="13065"/>
                  </a:cubicBezTo>
                  <a:cubicBezTo>
                    <a:pt x="37" y="14710"/>
                    <a:pt x="2214" y="16029"/>
                    <a:pt x="3376" y="16936"/>
                  </a:cubicBezTo>
                  <a:cubicBezTo>
                    <a:pt x="3436" y="16960"/>
                    <a:pt x="3424" y="17178"/>
                    <a:pt x="3485" y="17202"/>
                  </a:cubicBezTo>
                  <a:cubicBezTo>
                    <a:pt x="3896" y="17444"/>
                    <a:pt x="4331" y="17480"/>
                    <a:pt x="4646" y="17747"/>
                  </a:cubicBezTo>
                  <a:cubicBezTo>
                    <a:pt x="5045" y="18049"/>
                    <a:pt x="5226" y="18497"/>
                    <a:pt x="5674" y="18823"/>
                  </a:cubicBezTo>
                  <a:cubicBezTo>
                    <a:pt x="6085" y="19065"/>
                    <a:pt x="6702" y="19174"/>
                    <a:pt x="7126" y="19549"/>
                  </a:cubicBezTo>
                  <a:cubicBezTo>
                    <a:pt x="7222" y="19501"/>
                    <a:pt x="7210" y="18993"/>
                    <a:pt x="7489" y="19186"/>
                  </a:cubicBezTo>
                  <a:cubicBezTo>
                    <a:pt x="7755" y="19295"/>
                    <a:pt x="7489" y="19549"/>
                    <a:pt x="7307" y="19622"/>
                  </a:cubicBezTo>
                  <a:cubicBezTo>
                    <a:pt x="7513" y="19706"/>
                    <a:pt x="7694" y="19779"/>
                    <a:pt x="7815" y="19827"/>
                  </a:cubicBezTo>
                  <a:cubicBezTo>
                    <a:pt x="7936" y="19718"/>
                    <a:pt x="7997" y="19380"/>
                    <a:pt x="8299" y="19501"/>
                  </a:cubicBezTo>
                  <a:cubicBezTo>
                    <a:pt x="8372" y="19682"/>
                    <a:pt x="8178" y="19827"/>
                    <a:pt x="7997" y="19900"/>
                  </a:cubicBezTo>
                  <a:cubicBezTo>
                    <a:pt x="9472" y="20202"/>
                    <a:pt x="10876" y="20323"/>
                    <a:pt x="12073" y="19924"/>
                  </a:cubicBezTo>
                  <a:cubicBezTo>
                    <a:pt x="10755" y="19912"/>
                    <a:pt x="8662" y="19863"/>
                    <a:pt x="7767" y="18859"/>
                  </a:cubicBezTo>
                  <a:cubicBezTo>
                    <a:pt x="8202" y="19041"/>
                    <a:pt x="8178" y="19101"/>
                    <a:pt x="8553" y="19247"/>
                  </a:cubicBezTo>
                  <a:cubicBezTo>
                    <a:pt x="8493" y="18859"/>
                    <a:pt x="9037" y="18775"/>
                    <a:pt x="9267" y="18376"/>
                  </a:cubicBezTo>
                  <a:cubicBezTo>
                    <a:pt x="9472" y="18388"/>
                    <a:pt x="9485" y="18533"/>
                    <a:pt x="9509" y="18690"/>
                  </a:cubicBezTo>
                  <a:cubicBezTo>
                    <a:pt x="9327" y="18980"/>
                    <a:pt x="8989" y="19065"/>
                    <a:pt x="8722" y="19174"/>
                  </a:cubicBezTo>
                  <a:cubicBezTo>
                    <a:pt x="8819" y="19428"/>
                    <a:pt x="9218" y="19368"/>
                    <a:pt x="9412" y="19440"/>
                  </a:cubicBezTo>
                  <a:cubicBezTo>
                    <a:pt x="9448" y="19174"/>
                    <a:pt x="9835" y="19113"/>
                    <a:pt x="10186" y="19174"/>
                  </a:cubicBezTo>
                  <a:cubicBezTo>
                    <a:pt x="10077" y="19428"/>
                    <a:pt x="9932" y="19440"/>
                    <a:pt x="9847" y="19476"/>
                  </a:cubicBezTo>
                  <a:cubicBezTo>
                    <a:pt x="10682" y="19597"/>
                    <a:pt x="11601" y="20033"/>
                    <a:pt x="12085" y="19355"/>
                  </a:cubicBezTo>
                  <a:cubicBezTo>
                    <a:pt x="12315" y="19525"/>
                    <a:pt x="12412" y="19476"/>
                    <a:pt x="12569" y="19247"/>
                  </a:cubicBezTo>
                  <a:cubicBezTo>
                    <a:pt x="12847" y="19283"/>
                    <a:pt x="13162" y="19416"/>
                    <a:pt x="13440" y="19295"/>
                  </a:cubicBezTo>
                  <a:cubicBezTo>
                    <a:pt x="13174" y="19041"/>
                    <a:pt x="13041" y="18630"/>
                    <a:pt x="13041" y="18267"/>
                  </a:cubicBezTo>
                  <a:cubicBezTo>
                    <a:pt x="12025" y="17710"/>
                    <a:pt x="11577" y="16283"/>
                    <a:pt x="10682" y="16150"/>
                  </a:cubicBezTo>
                  <a:cubicBezTo>
                    <a:pt x="10924" y="15726"/>
                    <a:pt x="10561" y="15363"/>
                    <a:pt x="10077" y="15109"/>
                  </a:cubicBezTo>
                  <a:cubicBezTo>
                    <a:pt x="10186" y="15001"/>
                    <a:pt x="10235" y="14722"/>
                    <a:pt x="10440" y="14747"/>
                  </a:cubicBezTo>
                  <a:cubicBezTo>
                    <a:pt x="10985" y="15751"/>
                    <a:pt x="11589" y="16803"/>
                    <a:pt x="12714" y="17626"/>
                  </a:cubicBezTo>
                  <a:cubicBezTo>
                    <a:pt x="12860" y="17613"/>
                    <a:pt x="12860" y="17251"/>
                    <a:pt x="13114" y="17505"/>
                  </a:cubicBezTo>
                  <a:cubicBezTo>
                    <a:pt x="13162" y="17747"/>
                    <a:pt x="12956" y="17734"/>
                    <a:pt x="12847" y="17843"/>
                  </a:cubicBezTo>
                  <a:cubicBezTo>
                    <a:pt x="13162" y="17964"/>
                    <a:pt x="13682" y="18690"/>
                    <a:pt x="14009" y="18388"/>
                  </a:cubicBezTo>
                  <a:cubicBezTo>
                    <a:pt x="13948" y="18351"/>
                    <a:pt x="13501" y="18037"/>
                    <a:pt x="13779" y="17855"/>
                  </a:cubicBezTo>
                  <a:cubicBezTo>
                    <a:pt x="13985" y="17577"/>
                    <a:pt x="13924" y="18049"/>
                    <a:pt x="14130" y="18073"/>
                  </a:cubicBezTo>
                  <a:cubicBezTo>
                    <a:pt x="13718" y="16743"/>
                    <a:pt x="14323" y="15230"/>
                    <a:pt x="14529" y="13984"/>
                  </a:cubicBezTo>
                  <a:cubicBezTo>
                    <a:pt x="14952" y="14747"/>
                    <a:pt x="14299" y="15654"/>
                    <a:pt x="14166" y="16537"/>
                  </a:cubicBezTo>
                  <a:cubicBezTo>
                    <a:pt x="14118" y="17178"/>
                    <a:pt x="14481" y="17771"/>
                    <a:pt x="14372" y="18376"/>
                  </a:cubicBezTo>
                  <a:cubicBezTo>
                    <a:pt x="14202" y="18605"/>
                    <a:pt x="13997" y="18581"/>
                    <a:pt x="14021" y="18884"/>
                  </a:cubicBezTo>
                  <a:cubicBezTo>
                    <a:pt x="13755" y="18847"/>
                    <a:pt x="13597" y="18859"/>
                    <a:pt x="13331" y="18618"/>
                  </a:cubicBezTo>
                  <a:cubicBezTo>
                    <a:pt x="13416" y="18944"/>
                    <a:pt x="13864" y="19113"/>
                    <a:pt x="14057" y="19343"/>
                  </a:cubicBezTo>
                  <a:cubicBezTo>
                    <a:pt x="13864" y="19476"/>
                    <a:pt x="13948" y="19815"/>
                    <a:pt x="13682" y="19912"/>
                  </a:cubicBezTo>
                  <a:cubicBezTo>
                    <a:pt x="13573" y="19803"/>
                    <a:pt x="13452" y="19743"/>
                    <a:pt x="13585" y="19585"/>
                  </a:cubicBezTo>
                  <a:cubicBezTo>
                    <a:pt x="13222" y="19585"/>
                    <a:pt x="12920" y="19609"/>
                    <a:pt x="12654" y="19718"/>
                  </a:cubicBezTo>
                  <a:cubicBezTo>
                    <a:pt x="12630" y="19924"/>
                    <a:pt x="13343" y="20347"/>
                    <a:pt x="13440" y="19960"/>
                  </a:cubicBezTo>
                  <a:cubicBezTo>
                    <a:pt x="13755" y="20444"/>
                    <a:pt x="14263" y="20807"/>
                    <a:pt x="14771" y="20638"/>
                  </a:cubicBezTo>
                  <a:cubicBezTo>
                    <a:pt x="14868" y="20747"/>
                    <a:pt x="14771" y="21001"/>
                    <a:pt x="14614" y="21013"/>
                  </a:cubicBezTo>
                  <a:cubicBezTo>
                    <a:pt x="15690" y="22694"/>
                    <a:pt x="16561" y="24363"/>
                    <a:pt x="17577" y="26009"/>
                  </a:cubicBezTo>
                  <a:cubicBezTo>
                    <a:pt x="17831" y="26117"/>
                    <a:pt x="17880" y="26335"/>
                    <a:pt x="18218" y="26420"/>
                  </a:cubicBezTo>
                  <a:cubicBezTo>
                    <a:pt x="18097" y="26734"/>
                    <a:pt x="18170" y="26904"/>
                    <a:pt x="18424" y="27158"/>
                  </a:cubicBezTo>
                  <a:cubicBezTo>
                    <a:pt x="18472" y="26674"/>
                    <a:pt x="18472" y="26142"/>
                    <a:pt x="18485" y="25718"/>
                  </a:cubicBezTo>
                  <a:cubicBezTo>
                    <a:pt x="18255" y="25549"/>
                    <a:pt x="18291" y="25851"/>
                    <a:pt x="18158" y="25815"/>
                  </a:cubicBezTo>
                  <a:cubicBezTo>
                    <a:pt x="16537" y="24206"/>
                    <a:pt x="15618" y="22319"/>
                    <a:pt x="14904" y="20275"/>
                  </a:cubicBezTo>
                  <a:cubicBezTo>
                    <a:pt x="15231" y="19972"/>
                    <a:pt x="15097" y="19622"/>
                    <a:pt x="15388" y="19077"/>
                  </a:cubicBezTo>
                  <a:cubicBezTo>
                    <a:pt x="15206" y="19005"/>
                    <a:pt x="15194" y="19222"/>
                    <a:pt x="14964" y="19053"/>
                  </a:cubicBezTo>
                  <a:cubicBezTo>
                    <a:pt x="15025" y="18714"/>
                    <a:pt x="15291" y="18593"/>
                    <a:pt x="15376" y="18932"/>
                  </a:cubicBezTo>
                  <a:cubicBezTo>
                    <a:pt x="15533" y="18702"/>
                    <a:pt x="15412" y="18654"/>
                    <a:pt x="15400" y="18509"/>
                  </a:cubicBezTo>
                  <a:cubicBezTo>
                    <a:pt x="15073" y="18448"/>
                    <a:pt x="14916" y="18823"/>
                    <a:pt x="14565" y="18763"/>
                  </a:cubicBezTo>
                  <a:cubicBezTo>
                    <a:pt x="14807" y="18351"/>
                    <a:pt x="15158" y="18206"/>
                    <a:pt x="15630" y="18315"/>
                  </a:cubicBezTo>
                  <a:cubicBezTo>
                    <a:pt x="15775" y="19029"/>
                    <a:pt x="14989" y="19888"/>
                    <a:pt x="15472" y="20517"/>
                  </a:cubicBezTo>
                  <a:cubicBezTo>
                    <a:pt x="15448" y="20577"/>
                    <a:pt x="15351" y="20626"/>
                    <a:pt x="15339" y="20686"/>
                  </a:cubicBezTo>
                  <a:cubicBezTo>
                    <a:pt x="15872" y="22295"/>
                    <a:pt x="16718" y="23807"/>
                    <a:pt x="17831" y="25198"/>
                  </a:cubicBezTo>
                  <a:cubicBezTo>
                    <a:pt x="18279" y="23904"/>
                    <a:pt x="19767" y="23275"/>
                    <a:pt x="20493" y="22029"/>
                  </a:cubicBezTo>
                  <a:cubicBezTo>
                    <a:pt x="20795" y="22005"/>
                    <a:pt x="21134" y="21932"/>
                    <a:pt x="21460" y="21993"/>
                  </a:cubicBezTo>
                  <a:cubicBezTo>
                    <a:pt x="21279" y="21339"/>
                    <a:pt x="21134" y="20613"/>
                    <a:pt x="21339" y="19755"/>
                  </a:cubicBezTo>
                  <a:cubicBezTo>
                    <a:pt x="21678" y="19452"/>
                    <a:pt x="22283" y="19767"/>
                    <a:pt x="22549" y="19283"/>
                  </a:cubicBezTo>
                  <a:cubicBezTo>
                    <a:pt x="22597" y="19005"/>
                    <a:pt x="22283" y="18872"/>
                    <a:pt x="22295" y="18666"/>
                  </a:cubicBezTo>
                  <a:cubicBezTo>
                    <a:pt x="22573" y="17964"/>
                    <a:pt x="22900" y="17517"/>
                    <a:pt x="23505" y="17468"/>
                  </a:cubicBezTo>
                  <a:cubicBezTo>
                    <a:pt x="24364" y="16936"/>
                    <a:pt x="25210" y="16101"/>
                    <a:pt x="25985" y="15109"/>
                  </a:cubicBezTo>
                  <a:cubicBezTo>
                    <a:pt x="26142" y="15097"/>
                    <a:pt x="26323" y="15013"/>
                    <a:pt x="26529" y="15037"/>
                  </a:cubicBezTo>
                  <a:cubicBezTo>
                    <a:pt x="26928" y="12049"/>
                    <a:pt x="26589" y="9230"/>
                    <a:pt x="25851" y="6726"/>
                  </a:cubicBezTo>
                  <a:cubicBezTo>
                    <a:pt x="25513" y="6823"/>
                    <a:pt x="24896" y="6569"/>
                    <a:pt x="24714" y="6279"/>
                  </a:cubicBezTo>
                  <a:cubicBezTo>
                    <a:pt x="23747" y="7428"/>
                    <a:pt x="22283" y="5964"/>
                    <a:pt x="23130" y="4767"/>
                  </a:cubicBezTo>
                  <a:cubicBezTo>
                    <a:pt x="21206" y="4283"/>
                    <a:pt x="22114" y="1283"/>
                    <a:pt x="23565" y="3122"/>
                  </a:cubicBezTo>
                  <a:cubicBezTo>
                    <a:pt x="23239" y="3206"/>
                    <a:pt x="23214" y="3267"/>
                    <a:pt x="22997" y="3460"/>
                  </a:cubicBezTo>
                  <a:cubicBezTo>
                    <a:pt x="22658" y="3400"/>
                    <a:pt x="22997" y="3097"/>
                    <a:pt x="23081" y="3061"/>
                  </a:cubicBezTo>
                  <a:cubicBezTo>
                    <a:pt x="21194" y="1936"/>
                    <a:pt x="22960" y="5722"/>
                    <a:pt x="23916" y="3908"/>
                  </a:cubicBezTo>
                  <a:cubicBezTo>
                    <a:pt x="24025" y="4029"/>
                    <a:pt x="23880" y="4174"/>
                    <a:pt x="23880" y="4331"/>
                  </a:cubicBezTo>
                  <a:cubicBezTo>
                    <a:pt x="24291" y="4416"/>
                    <a:pt x="24763" y="4670"/>
                    <a:pt x="24666" y="4936"/>
                  </a:cubicBezTo>
                  <a:cubicBezTo>
                    <a:pt x="24218" y="4960"/>
                    <a:pt x="24243" y="4537"/>
                    <a:pt x="23795" y="4585"/>
                  </a:cubicBezTo>
                  <a:cubicBezTo>
                    <a:pt x="22972" y="4610"/>
                    <a:pt x="23009" y="6170"/>
                    <a:pt x="23674" y="6351"/>
                  </a:cubicBezTo>
                  <a:cubicBezTo>
                    <a:pt x="24642" y="6666"/>
                    <a:pt x="24400" y="5263"/>
                    <a:pt x="24993" y="4900"/>
                  </a:cubicBezTo>
                  <a:cubicBezTo>
                    <a:pt x="23976" y="4489"/>
                    <a:pt x="25065" y="2892"/>
                    <a:pt x="25718" y="3811"/>
                  </a:cubicBezTo>
                  <a:cubicBezTo>
                    <a:pt x="25380" y="3908"/>
                    <a:pt x="24823" y="3678"/>
                    <a:pt x="24872" y="4283"/>
                  </a:cubicBezTo>
                  <a:cubicBezTo>
                    <a:pt x="24956" y="4610"/>
                    <a:pt x="25489" y="4755"/>
                    <a:pt x="25803" y="4658"/>
                  </a:cubicBezTo>
                  <a:cubicBezTo>
                    <a:pt x="26106" y="4271"/>
                    <a:pt x="25755" y="3690"/>
                    <a:pt x="26335" y="3702"/>
                  </a:cubicBezTo>
                  <a:cubicBezTo>
                    <a:pt x="26166" y="4295"/>
                    <a:pt x="26081" y="5069"/>
                    <a:pt x="25428" y="5239"/>
                  </a:cubicBezTo>
                  <a:cubicBezTo>
                    <a:pt x="25247" y="5154"/>
                    <a:pt x="25380" y="4997"/>
                    <a:pt x="25138" y="5057"/>
                  </a:cubicBezTo>
                  <a:cubicBezTo>
                    <a:pt x="24642" y="5577"/>
                    <a:pt x="24884" y="6412"/>
                    <a:pt x="25694" y="6364"/>
                  </a:cubicBezTo>
                  <a:cubicBezTo>
                    <a:pt x="25755" y="6037"/>
                    <a:pt x="25513" y="5722"/>
                    <a:pt x="25610" y="5311"/>
                  </a:cubicBezTo>
                  <a:cubicBezTo>
                    <a:pt x="25791" y="5239"/>
                    <a:pt x="25924" y="5432"/>
                    <a:pt x="26045" y="5493"/>
                  </a:cubicBezTo>
                  <a:cubicBezTo>
                    <a:pt x="26178" y="5323"/>
                    <a:pt x="26178" y="4960"/>
                    <a:pt x="26456" y="4851"/>
                  </a:cubicBezTo>
                  <a:cubicBezTo>
                    <a:pt x="26662" y="4876"/>
                    <a:pt x="26626" y="4997"/>
                    <a:pt x="26952" y="5057"/>
                  </a:cubicBezTo>
                  <a:cubicBezTo>
                    <a:pt x="26880" y="5239"/>
                    <a:pt x="26759" y="5190"/>
                    <a:pt x="26759" y="5335"/>
                  </a:cubicBezTo>
                  <a:cubicBezTo>
                    <a:pt x="27678" y="6509"/>
                    <a:pt x="28283" y="4634"/>
                    <a:pt x="27775" y="3920"/>
                  </a:cubicBezTo>
                  <a:cubicBezTo>
                    <a:pt x="27134" y="3509"/>
                    <a:pt x="26831" y="3908"/>
                    <a:pt x="26408" y="4029"/>
                  </a:cubicBezTo>
                  <a:cubicBezTo>
                    <a:pt x="26517" y="3763"/>
                    <a:pt x="26626" y="3678"/>
                    <a:pt x="26747" y="3569"/>
                  </a:cubicBezTo>
                  <a:cubicBezTo>
                    <a:pt x="26698" y="3485"/>
                    <a:pt x="26577" y="3436"/>
                    <a:pt x="26565" y="3279"/>
                  </a:cubicBezTo>
                  <a:cubicBezTo>
                    <a:pt x="26759" y="3146"/>
                    <a:pt x="27085" y="3061"/>
                    <a:pt x="27315" y="2855"/>
                  </a:cubicBezTo>
                  <a:cubicBezTo>
                    <a:pt x="27424" y="2396"/>
                    <a:pt x="27315" y="1767"/>
                    <a:pt x="26989" y="1331"/>
                  </a:cubicBezTo>
                  <a:cubicBezTo>
                    <a:pt x="26420" y="1101"/>
                    <a:pt x="25670" y="1525"/>
                    <a:pt x="25815" y="2251"/>
                  </a:cubicBezTo>
                  <a:cubicBezTo>
                    <a:pt x="25900" y="2432"/>
                    <a:pt x="26057" y="2214"/>
                    <a:pt x="26263" y="2432"/>
                  </a:cubicBezTo>
                  <a:cubicBezTo>
                    <a:pt x="26178" y="2614"/>
                    <a:pt x="26214" y="2553"/>
                    <a:pt x="26142" y="2759"/>
                  </a:cubicBezTo>
                  <a:cubicBezTo>
                    <a:pt x="25839" y="2783"/>
                    <a:pt x="25682" y="2420"/>
                    <a:pt x="25610" y="2251"/>
                  </a:cubicBezTo>
                  <a:cubicBezTo>
                    <a:pt x="25537" y="2069"/>
                    <a:pt x="25114" y="2420"/>
                    <a:pt x="25126" y="1985"/>
                  </a:cubicBezTo>
                  <a:cubicBezTo>
                    <a:pt x="25235" y="1730"/>
                    <a:pt x="25476" y="1827"/>
                    <a:pt x="25489" y="1985"/>
                  </a:cubicBezTo>
                  <a:cubicBezTo>
                    <a:pt x="25985" y="1"/>
                    <a:pt x="28404" y="1622"/>
                    <a:pt x="27533" y="3085"/>
                  </a:cubicBezTo>
                  <a:cubicBezTo>
                    <a:pt x="27388" y="3255"/>
                    <a:pt x="27206" y="3327"/>
                    <a:pt x="26964" y="3376"/>
                  </a:cubicBezTo>
                  <a:cubicBezTo>
                    <a:pt x="28053" y="3376"/>
                    <a:pt x="28646" y="4839"/>
                    <a:pt x="28077" y="5722"/>
                  </a:cubicBezTo>
                  <a:cubicBezTo>
                    <a:pt x="27726" y="6230"/>
                    <a:pt x="26819" y="5940"/>
                    <a:pt x="26384" y="5396"/>
                  </a:cubicBezTo>
                  <a:cubicBezTo>
                    <a:pt x="26057" y="6001"/>
                    <a:pt x="26686" y="6472"/>
                    <a:pt x="26783" y="6944"/>
                  </a:cubicBezTo>
                  <a:cubicBezTo>
                    <a:pt x="26928" y="7501"/>
                    <a:pt x="26722" y="8021"/>
                    <a:pt x="27122" y="8468"/>
                  </a:cubicBezTo>
                  <a:cubicBezTo>
                    <a:pt x="26940" y="10743"/>
                    <a:pt x="27690" y="12859"/>
                    <a:pt x="27085" y="15097"/>
                  </a:cubicBezTo>
                  <a:cubicBezTo>
                    <a:pt x="26819" y="15122"/>
                    <a:pt x="26819" y="14759"/>
                    <a:pt x="26819" y="14614"/>
                  </a:cubicBezTo>
                  <a:close/>
                  <a:moveTo>
                    <a:pt x="25864" y="6049"/>
                  </a:moveTo>
                  <a:cubicBezTo>
                    <a:pt x="25888" y="5843"/>
                    <a:pt x="25924" y="5722"/>
                    <a:pt x="26009" y="5517"/>
                  </a:cubicBezTo>
                  <a:cubicBezTo>
                    <a:pt x="25622" y="5384"/>
                    <a:pt x="25864" y="6049"/>
                    <a:pt x="25864" y="6049"/>
                  </a:cubicBezTo>
                  <a:close/>
                  <a:moveTo>
                    <a:pt x="26081" y="7174"/>
                  </a:moveTo>
                  <a:cubicBezTo>
                    <a:pt x="26710" y="8154"/>
                    <a:pt x="26529" y="9678"/>
                    <a:pt x="26819" y="10597"/>
                  </a:cubicBezTo>
                  <a:cubicBezTo>
                    <a:pt x="26759" y="9122"/>
                    <a:pt x="26747" y="7501"/>
                    <a:pt x="26118" y="6303"/>
                  </a:cubicBezTo>
                  <a:cubicBezTo>
                    <a:pt x="25827" y="6702"/>
                    <a:pt x="26226" y="6787"/>
                    <a:pt x="26081" y="7174"/>
                  </a:cubicBezTo>
                  <a:close/>
                  <a:moveTo>
                    <a:pt x="13380" y="6593"/>
                  </a:moveTo>
                  <a:cubicBezTo>
                    <a:pt x="13936" y="5372"/>
                    <a:pt x="15448" y="7065"/>
                    <a:pt x="16114" y="6158"/>
                  </a:cubicBezTo>
                  <a:cubicBezTo>
                    <a:pt x="15581" y="4186"/>
                    <a:pt x="12049" y="3569"/>
                    <a:pt x="10985" y="5275"/>
                  </a:cubicBezTo>
                  <a:cubicBezTo>
                    <a:pt x="11130" y="5843"/>
                    <a:pt x="11408" y="6400"/>
                    <a:pt x="11771" y="6968"/>
                  </a:cubicBezTo>
                  <a:cubicBezTo>
                    <a:pt x="11130" y="7150"/>
                    <a:pt x="11166" y="5928"/>
                    <a:pt x="10803" y="5565"/>
                  </a:cubicBezTo>
                  <a:cubicBezTo>
                    <a:pt x="10501" y="5964"/>
                    <a:pt x="10138" y="5964"/>
                    <a:pt x="9714" y="6085"/>
                  </a:cubicBezTo>
                  <a:cubicBezTo>
                    <a:pt x="10247" y="6944"/>
                    <a:pt x="10501" y="7924"/>
                    <a:pt x="10864" y="8880"/>
                  </a:cubicBezTo>
                  <a:cubicBezTo>
                    <a:pt x="11045" y="8952"/>
                    <a:pt x="11093" y="8674"/>
                    <a:pt x="11323" y="8843"/>
                  </a:cubicBezTo>
                  <a:cubicBezTo>
                    <a:pt x="11372" y="9085"/>
                    <a:pt x="11106" y="9194"/>
                    <a:pt x="11045" y="9327"/>
                  </a:cubicBezTo>
                  <a:cubicBezTo>
                    <a:pt x="10222" y="8480"/>
                    <a:pt x="10198" y="7247"/>
                    <a:pt x="9557" y="6327"/>
                  </a:cubicBezTo>
                  <a:cubicBezTo>
                    <a:pt x="9472" y="6146"/>
                    <a:pt x="9630" y="6146"/>
                    <a:pt x="9678" y="6001"/>
                  </a:cubicBezTo>
                  <a:cubicBezTo>
                    <a:pt x="9412" y="5904"/>
                    <a:pt x="9255" y="5976"/>
                    <a:pt x="8989" y="5880"/>
                  </a:cubicBezTo>
                  <a:cubicBezTo>
                    <a:pt x="8856" y="6049"/>
                    <a:pt x="8674" y="6122"/>
                    <a:pt x="8481" y="6255"/>
                  </a:cubicBezTo>
                  <a:cubicBezTo>
                    <a:pt x="8226" y="6739"/>
                    <a:pt x="8251" y="7198"/>
                    <a:pt x="8130" y="7501"/>
                  </a:cubicBezTo>
                  <a:cubicBezTo>
                    <a:pt x="7646" y="7815"/>
                    <a:pt x="7114" y="7682"/>
                    <a:pt x="6654" y="7561"/>
                  </a:cubicBezTo>
                  <a:cubicBezTo>
                    <a:pt x="5529" y="7984"/>
                    <a:pt x="4537" y="8468"/>
                    <a:pt x="4210" y="9799"/>
                  </a:cubicBezTo>
                  <a:cubicBezTo>
                    <a:pt x="4295" y="9980"/>
                    <a:pt x="4331" y="10210"/>
                    <a:pt x="4319" y="10428"/>
                  </a:cubicBezTo>
                  <a:cubicBezTo>
                    <a:pt x="4198" y="10537"/>
                    <a:pt x="4065" y="10537"/>
                    <a:pt x="4065" y="10694"/>
                  </a:cubicBezTo>
                  <a:cubicBezTo>
                    <a:pt x="4259" y="10912"/>
                    <a:pt x="4972" y="10972"/>
                    <a:pt x="5154" y="11263"/>
                  </a:cubicBezTo>
                  <a:cubicBezTo>
                    <a:pt x="5577" y="10936"/>
                    <a:pt x="5420" y="10210"/>
                    <a:pt x="5178" y="9884"/>
                  </a:cubicBezTo>
                  <a:cubicBezTo>
                    <a:pt x="5360" y="9968"/>
                    <a:pt x="5275" y="9484"/>
                    <a:pt x="5444" y="9630"/>
                  </a:cubicBezTo>
                  <a:cubicBezTo>
                    <a:pt x="5565" y="9678"/>
                    <a:pt x="5456" y="9787"/>
                    <a:pt x="5638" y="9859"/>
                  </a:cubicBezTo>
                  <a:cubicBezTo>
                    <a:pt x="6061" y="9146"/>
                    <a:pt x="6751" y="9073"/>
                    <a:pt x="7404" y="8892"/>
                  </a:cubicBezTo>
                  <a:cubicBezTo>
                    <a:pt x="8118" y="9097"/>
                    <a:pt x="9097" y="9061"/>
                    <a:pt x="9799" y="9484"/>
                  </a:cubicBezTo>
                  <a:cubicBezTo>
                    <a:pt x="10343" y="9763"/>
                    <a:pt x="10501" y="10416"/>
                    <a:pt x="10972" y="10537"/>
                  </a:cubicBezTo>
                  <a:cubicBezTo>
                    <a:pt x="11093" y="10065"/>
                    <a:pt x="11202" y="9605"/>
                    <a:pt x="11493" y="9436"/>
                  </a:cubicBezTo>
                  <a:cubicBezTo>
                    <a:pt x="11589" y="9557"/>
                    <a:pt x="11626" y="9630"/>
                    <a:pt x="11614" y="9690"/>
                  </a:cubicBezTo>
                  <a:cubicBezTo>
                    <a:pt x="11493" y="9799"/>
                    <a:pt x="11444" y="9920"/>
                    <a:pt x="11287" y="9932"/>
                  </a:cubicBezTo>
                  <a:cubicBezTo>
                    <a:pt x="11795" y="10126"/>
                    <a:pt x="11214" y="10489"/>
                    <a:pt x="11106" y="10730"/>
                  </a:cubicBezTo>
                  <a:cubicBezTo>
                    <a:pt x="11396" y="10936"/>
                    <a:pt x="11674" y="10960"/>
                    <a:pt x="11710" y="10694"/>
                  </a:cubicBezTo>
                  <a:cubicBezTo>
                    <a:pt x="11614" y="10585"/>
                    <a:pt x="11432" y="10513"/>
                    <a:pt x="11553" y="10186"/>
                  </a:cubicBezTo>
                  <a:cubicBezTo>
                    <a:pt x="11710" y="10331"/>
                    <a:pt x="11795" y="10150"/>
                    <a:pt x="11952" y="10283"/>
                  </a:cubicBezTo>
                  <a:cubicBezTo>
                    <a:pt x="12170" y="9932"/>
                    <a:pt x="12460" y="9751"/>
                    <a:pt x="12847" y="9690"/>
                  </a:cubicBezTo>
                  <a:cubicBezTo>
                    <a:pt x="12533" y="8831"/>
                    <a:pt x="13646" y="8771"/>
                    <a:pt x="13803" y="8033"/>
                  </a:cubicBezTo>
                  <a:cubicBezTo>
                    <a:pt x="13694" y="7912"/>
                    <a:pt x="13670" y="7827"/>
                    <a:pt x="13464" y="7755"/>
                  </a:cubicBezTo>
                  <a:cubicBezTo>
                    <a:pt x="13343" y="7864"/>
                    <a:pt x="13573" y="8009"/>
                    <a:pt x="13368" y="8009"/>
                  </a:cubicBezTo>
                  <a:cubicBezTo>
                    <a:pt x="13186" y="7936"/>
                    <a:pt x="13029" y="7948"/>
                    <a:pt x="13017" y="7803"/>
                  </a:cubicBezTo>
                  <a:cubicBezTo>
                    <a:pt x="13126" y="7694"/>
                    <a:pt x="13210" y="7670"/>
                    <a:pt x="13368" y="7646"/>
                  </a:cubicBezTo>
                  <a:cubicBezTo>
                    <a:pt x="13101" y="7392"/>
                    <a:pt x="13150" y="6908"/>
                    <a:pt x="12968" y="6618"/>
                  </a:cubicBezTo>
                  <a:cubicBezTo>
                    <a:pt x="13138" y="6509"/>
                    <a:pt x="13343" y="6521"/>
                    <a:pt x="13380" y="6593"/>
                  </a:cubicBezTo>
                  <a:close/>
                  <a:moveTo>
                    <a:pt x="26880" y="13912"/>
                  </a:moveTo>
                  <a:cubicBezTo>
                    <a:pt x="27194" y="12944"/>
                    <a:pt x="27001" y="12146"/>
                    <a:pt x="26880" y="11359"/>
                  </a:cubicBezTo>
                  <a:cubicBezTo>
                    <a:pt x="26868" y="12291"/>
                    <a:pt x="26831" y="13101"/>
                    <a:pt x="26880" y="13912"/>
                  </a:cubicBezTo>
                  <a:close/>
                  <a:moveTo>
                    <a:pt x="29553" y="19948"/>
                  </a:moveTo>
                  <a:cubicBezTo>
                    <a:pt x="29662" y="19839"/>
                    <a:pt x="29940" y="20093"/>
                    <a:pt x="30122" y="20021"/>
                  </a:cubicBezTo>
                  <a:cubicBezTo>
                    <a:pt x="30025" y="19319"/>
                    <a:pt x="30545" y="18581"/>
                    <a:pt x="30811" y="17734"/>
                  </a:cubicBezTo>
                  <a:cubicBezTo>
                    <a:pt x="30606" y="16997"/>
                    <a:pt x="30376" y="15738"/>
                    <a:pt x="29456" y="15291"/>
                  </a:cubicBezTo>
                  <a:cubicBezTo>
                    <a:pt x="29130" y="15170"/>
                    <a:pt x="28368" y="14928"/>
                    <a:pt x="27981" y="15291"/>
                  </a:cubicBezTo>
                  <a:cubicBezTo>
                    <a:pt x="28319" y="16077"/>
                    <a:pt x="28985" y="17359"/>
                    <a:pt x="28126" y="18037"/>
                  </a:cubicBezTo>
                  <a:cubicBezTo>
                    <a:pt x="28440" y="17069"/>
                    <a:pt x="28210" y="16186"/>
                    <a:pt x="27714" y="15388"/>
                  </a:cubicBezTo>
                  <a:cubicBezTo>
                    <a:pt x="27073" y="15726"/>
                    <a:pt x="26759" y="15230"/>
                    <a:pt x="26166" y="15206"/>
                  </a:cubicBezTo>
                  <a:cubicBezTo>
                    <a:pt x="25900" y="15545"/>
                    <a:pt x="25622" y="15654"/>
                    <a:pt x="25464" y="16089"/>
                  </a:cubicBezTo>
                  <a:cubicBezTo>
                    <a:pt x="26686" y="16876"/>
                    <a:pt x="26735" y="18206"/>
                    <a:pt x="27485" y="19234"/>
                  </a:cubicBezTo>
                  <a:cubicBezTo>
                    <a:pt x="27400" y="19259"/>
                    <a:pt x="27303" y="19307"/>
                    <a:pt x="27243" y="19283"/>
                  </a:cubicBezTo>
                  <a:cubicBezTo>
                    <a:pt x="26444" y="18376"/>
                    <a:pt x="26638" y="16767"/>
                    <a:pt x="25138" y="16319"/>
                  </a:cubicBezTo>
                  <a:cubicBezTo>
                    <a:pt x="25005" y="16839"/>
                    <a:pt x="24110" y="17069"/>
                    <a:pt x="24025" y="17480"/>
                  </a:cubicBezTo>
                  <a:cubicBezTo>
                    <a:pt x="24714" y="17747"/>
                    <a:pt x="25779" y="18763"/>
                    <a:pt x="25718" y="19247"/>
                  </a:cubicBezTo>
                  <a:cubicBezTo>
                    <a:pt x="25307" y="19005"/>
                    <a:pt x="24932" y="18279"/>
                    <a:pt x="24388" y="17843"/>
                  </a:cubicBezTo>
                  <a:cubicBezTo>
                    <a:pt x="24134" y="17734"/>
                    <a:pt x="23856" y="17710"/>
                    <a:pt x="23662" y="17480"/>
                  </a:cubicBezTo>
                  <a:cubicBezTo>
                    <a:pt x="23299" y="17843"/>
                    <a:pt x="22779" y="17855"/>
                    <a:pt x="22525" y="18472"/>
                  </a:cubicBezTo>
                  <a:cubicBezTo>
                    <a:pt x="22561" y="18775"/>
                    <a:pt x="22936" y="19077"/>
                    <a:pt x="22839" y="19343"/>
                  </a:cubicBezTo>
                  <a:cubicBezTo>
                    <a:pt x="23952" y="19851"/>
                    <a:pt x="24751" y="21339"/>
                    <a:pt x="26130" y="21170"/>
                  </a:cubicBezTo>
                  <a:cubicBezTo>
                    <a:pt x="26093" y="21230"/>
                    <a:pt x="26202" y="21351"/>
                    <a:pt x="26166" y="21412"/>
                  </a:cubicBezTo>
                  <a:cubicBezTo>
                    <a:pt x="26069" y="21666"/>
                    <a:pt x="25646" y="21279"/>
                    <a:pt x="25525" y="21593"/>
                  </a:cubicBezTo>
                  <a:cubicBezTo>
                    <a:pt x="25658" y="21787"/>
                    <a:pt x="25960" y="21775"/>
                    <a:pt x="26154" y="21847"/>
                  </a:cubicBezTo>
                  <a:cubicBezTo>
                    <a:pt x="26347" y="21714"/>
                    <a:pt x="26130" y="21400"/>
                    <a:pt x="26493" y="21400"/>
                  </a:cubicBezTo>
                  <a:cubicBezTo>
                    <a:pt x="26529" y="21484"/>
                    <a:pt x="26807" y="21521"/>
                    <a:pt x="26735" y="21714"/>
                  </a:cubicBezTo>
                  <a:cubicBezTo>
                    <a:pt x="26565" y="21944"/>
                    <a:pt x="25985" y="22295"/>
                    <a:pt x="26202" y="22670"/>
                  </a:cubicBezTo>
                  <a:cubicBezTo>
                    <a:pt x="26493" y="22488"/>
                    <a:pt x="26577" y="22089"/>
                    <a:pt x="26747" y="21872"/>
                  </a:cubicBezTo>
                  <a:cubicBezTo>
                    <a:pt x="27013" y="21908"/>
                    <a:pt x="27182" y="21690"/>
                    <a:pt x="27424" y="21630"/>
                  </a:cubicBezTo>
                  <a:cubicBezTo>
                    <a:pt x="27243" y="21545"/>
                    <a:pt x="27231" y="21763"/>
                    <a:pt x="27061" y="21630"/>
                  </a:cubicBezTo>
                  <a:cubicBezTo>
                    <a:pt x="26807" y="21158"/>
                    <a:pt x="26347" y="21412"/>
                    <a:pt x="26529" y="20759"/>
                  </a:cubicBezTo>
                  <a:cubicBezTo>
                    <a:pt x="26880" y="20976"/>
                    <a:pt x="27037" y="20601"/>
                    <a:pt x="27231" y="20311"/>
                  </a:cubicBezTo>
                  <a:cubicBezTo>
                    <a:pt x="27521" y="20493"/>
                    <a:pt x="27255" y="20759"/>
                    <a:pt x="27763" y="20807"/>
                  </a:cubicBezTo>
                  <a:cubicBezTo>
                    <a:pt x="27460" y="19730"/>
                    <a:pt x="28815" y="19634"/>
                    <a:pt x="29130" y="20468"/>
                  </a:cubicBezTo>
                  <a:cubicBezTo>
                    <a:pt x="29130" y="19755"/>
                    <a:pt x="29226" y="19343"/>
                    <a:pt x="29650" y="18642"/>
                  </a:cubicBezTo>
                  <a:cubicBezTo>
                    <a:pt x="29589" y="18618"/>
                    <a:pt x="29335" y="18521"/>
                    <a:pt x="29432" y="18267"/>
                  </a:cubicBezTo>
                  <a:cubicBezTo>
                    <a:pt x="29541" y="18158"/>
                    <a:pt x="29735" y="18230"/>
                    <a:pt x="29831" y="18206"/>
                  </a:cubicBezTo>
                  <a:cubicBezTo>
                    <a:pt x="29783" y="17964"/>
                    <a:pt x="29553" y="17795"/>
                    <a:pt x="29589" y="17529"/>
                  </a:cubicBezTo>
                  <a:cubicBezTo>
                    <a:pt x="30460" y="17904"/>
                    <a:pt x="29638" y="19247"/>
                    <a:pt x="29553" y="19948"/>
                  </a:cubicBezTo>
                  <a:close/>
                  <a:moveTo>
                    <a:pt x="31150" y="17299"/>
                  </a:moveTo>
                  <a:cubicBezTo>
                    <a:pt x="31271" y="16984"/>
                    <a:pt x="31476" y="16997"/>
                    <a:pt x="31610" y="16682"/>
                  </a:cubicBezTo>
                  <a:cubicBezTo>
                    <a:pt x="31392" y="16513"/>
                    <a:pt x="31428" y="16960"/>
                    <a:pt x="31210" y="16948"/>
                  </a:cubicBezTo>
                  <a:cubicBezTo>
                    <a:pt x="30993" y="16936"/>
                    <a:pt x="30993" y="16573"/>
                    <a:pt x="30920" y="16767"/>
                  </a:cubicBezTo>
                  <a:cubicBezTo>
                    <a:pt x="31065" y="16912"/>
                    <a:pt x="30884" y="17190"/>
                    <a:pt x="31150" y="17299"/>
                  </a:cubicBezTo>
                  <a:close/>
                  <a:moveTo>
                    <a:pt x="30860" y="20541"/>
                  </a:moveTo>
                  <a:cubicBezTo>
                    <a:pt x="30690" y="20759"/>
                    <a:pt x="30799" y="20868"/>
                    <a:pt x="30726" y="21061"/>
                  </a:cubicBezTo>
                  <a:cubicBezTo>
                    <a:pt x="30920" y="21291"/>
                    <a:pt x="31331" y="21388"/>
                    <a:pt x="31452" y="21061"/>
                  </a:cubicBezTo>
                  <a:cubicBezTo>
                    <a:pt x="31392" y="21037"/>
                    <a:pt x="31404" y="20976"/>
                    <a:pt x="31464" y="20855"/>
                  </a:cubicBezTo>
                  <a:cubicBezTo>
                    <a:pt x="31295" y="20722"/>
                    <a:pt x="31065" y="20553"/>
                    <a:pt x="30860" y="20541"/>
                  </a:cubicBezTo>
                  <a:close/>
                  <a:moveTo>
                    <a:pt x="31283" y="21884"/>
                  </a:moveTo>
                  <a:cubicBezTo>
                    <a:pt x="31670" y="22186"/>
                    <a:pt x="32069" y="21763"/>
                    <a:pt x="32263" y="21993"/>
                  </a:cubicBezTo>
                  <a:cubicBezTo>
                    <a:pt x="32202" y="22319"/>
                    <a:pt x="31876" y="22053"/>
                    <a:pt x="31755" y="22368"/>
                  </a:cubicBezTo>
                  <a:cubicBezTo>
                    <a:pt x="31718" y="22428"/>
                    <a:pt x="31779" y="22452"/>
                    <a:pt x="31767" y="22513"/>
                  </a:cubicBezTo>
                  <a:cubicBezTo>
                    <a:pt x="32214" y="22488"/>
                    <a:pt x="32553" y="22186"/>
                    <a:pt x="33110" y="22622"/>
                  </a:cubicBezTo>
                  <a:cubicBezTo>
                    <a:pt x="33303" y="22126"/>
                    <a:pt x="32916" y="22029"/>
                    <a:pt x="32553" y="22029"/>
                  </a:cubicBezTo>
                  <a:cubicBezTo>
                    <a:pt x="32517" y="21509"/>
                    <a:pt x="31331" y="21025"/>
                    <a:pt x="31283" y="21884"/>
                  </a:cubicBezTo>
                  <a:close/>
                  <a:moveTo>
                    <a:pt x="28222" y="20734"/>
                  </a:moveTo>
                  <a:cubicBezTo>
                    <a:pt x="28428" y="20601"/>
                    <a:pt x="28622" y="20674"/>
                    <a:pt x="28755" y="20505"/>
                  </a:cubicBezTo>
                  <a:cubicBezTo>
                    <a:pt x="28585" y="20372"/>
                    <a:pt x="28513" y="20190"/>
                    <a:pt x="28186" y="20130"/>
                  </a:cubicBezTo>
                  <a:cubicBezTo>
                    <a:pt x="28041" y="20299"/>
                    <a:pt x="28005" y="20565"/>
                    <a:pt x="28222" y="20734"/>
                  </a:cubicBezTo>
                  <a:close/>
                  <a:moveTo>
                    <a:pt x="28343" y="20988"/>
                  </a:moveTo>
                  <a:cubicBezTo>
                    <a:pt x="28210" y="21521"/>
                    <a:pt x="29009" y="21702"/>
                    <a:pt x="29251" y="21279"/>
                  </a:cubicBezTo>
                  <a:cubicBezTo>
                    <a:pt x="29130" y="21025"/>
                    <a:pt x="28585" y="20734"/>
                    <a:pt x="28343" y="20988"/>
                  </a:cubicBezTo>
                  <a:close/>
                  <a:moveTo>
                    <a:pt x="29735" y="21702"/>
                  </a:moveTo>
                  <a:cubicBezTo>
                    <a:pt x="29976" y="22017"/>
                    <a:pt x="30581" y="21968"/>
                    <a:pt x="30497" y="21642"/>
                  </a:cubicBezTo>
                  <a:cubicBezTo>
                    <a:pt x="30255" y="21678"/>
                    <a:pt x="29856" y="21376"/>
                    <a:pt x="29735" y="21702"/>
                  </a:cubicBezTo>
                  <a:close/>
                  <a:moveTo>
                    <a:pt x="33061" y="23033"/>
                  </a:moveTo>
                  <a:cubicBezTo>
                    <a:pt x="33110" y="23275"/>
                    <a:pt x="33569" y="22863"/>
                    <a:pt x="33569" y="22863"/>
                  </a:cubicBezTo>
                  <a:cubicBezTo>
                    <a:pt x="33364" y="22851"/>
                    <a:pt x="33146" y="22851"/>
                    <a:pt x="33061" y="23033"/>
                  </a:cubicBezTo>
                  <a:close/>
                  <a:moveTo>
                    <a:pt x="25597" y="23468"/>
                  </a:moveTo>
                  <a:cubicBezTo>
                    <a:pt x="25743" y="23093"/>
                    <a:pt x="25791" y="22815"/>
                    <a:pt x="25416" y="22670"/>
                  </a:cubicBezTo>
                  <a:cubicBezTo>
                    <a:pt x="25005" y="22936"/>
                    <a:pt x="25198" y="23529"/>
                    <a:pt x="25597" y="23468"/>
                  </a:cubicBezTo>
                  <a:close/>
                  <a:moveTo>
                    <a:pt x="31791" y="26021"/>
                  </a:moveTo>
                  <a:cubicBezTo>
                    <a:pt x="31839" y="25900"/>
                    <a:pt x="31815" y="25815"/>
                    <a:pt x="31658" y="25827"/>
                  </a:cubicBezTo>
                  <a:cubicBezTo>
                    <a:pt x="31610" y="25948"/>
                    <a:pt x="31646" y="26045"/>
                    <a:pt x="31791" y="26021"/>
                  </a:cubicBezTo>
                  <a:close/>
                  <a:moveTo>
                    <a:pt x="30787" y="26565"/>
                  </a:moveTo>
                  <a:cubicBezTo>
                    <a:pt x="31041" y="26674"/>
                    <a:pt x="31210" y="26601"/>
                    <a:pt x="31247" y="26311"/>
                  </a:cubicBezTo>
                  <a:cubicBezTo>
                    <a:pt x="31029" y="26299"/>
                    <a:pt x="30884" y="26311"/>
                    <a:pt x="30787" y="26565"/>
                  </a:cubicBezTo>
                  <a:close/>
                  <a:moveTo>
                    <a:pt x="30642" y="27097"/>
                  </a:moveTo>
                  <a:cubicBezTo>
                    <a:pt x="30944" y="27073"/>
                    <a:pt x="30521" y="27412"/>
                    <a:pt x="30739" y="27436"/>
                  </a:cubicBezTo>
                  <a:cubicBezTo>
                    <a:pt x="30787" y="27315"/>
                    <a:pt x="30993" y="27327"/>
                    <a:pt x="31150" y="27315"/>
                  </a:cubicBezTo>
                  <a:cubicBezTo>
                    <a:pt x="30981" y="27170"/>
                    <a:pt x="31343" y="26807"/>
                    <a:pt x="31101" y="26710"/>
                  </a:cubicBezTo>
                  <a:cubicBezTo>
                    <a:pt x="30993" y="26952"/>
                    <a:pt x="30739" y="26843"/>
                    <a:pt x="30642" y="27097"/>
                  </a:cubicBezTo>
                  <a:close/>
                  <a:moveTo>
                    <a:pt x="29904" y="27315"/>
                  </a:moveTo>
                  <a:cubicBezTo>
                    <a:pt x="30134" y="27472"/>
                    <a:pt x="30315" y="27400"/>
                    <a:pt x="30400" y="27146"/>
                  </a:cubicBezTo>
                  <a:cubicBezTo>
                    <a:pt x="30448" y="27025"/>
                    <a:pt x="30327" y="26964"/>
                    <a:pt x="30146" y="26880"/>
                  </a:cubicBezTo>
                  <a:cubicBezTo>
                    <a:pt x="29976" y="26904"/>
                    <a:pt x="29952" y="27194"/>
                    <a:pt x="29904" y="27315"/>
                  </a:cubicBezTo>
                  <a:close/>
                  <a:moveTo>
                    <a:pt x="30799" y="27956"/>
                  </a:moveTo>
                  <a:cubicBezTo>
                    <a:pt x="30860" y="27992"/>
                    <a:pt x="30920" y="28005"/>
                    <a:pt x="30908" y="28065"/>
                  </a:cubicBezTo>
                  <a:cubicBezTo>
                    <a:pt x="31089" y="28138"/>
                    <a:pt x="31295" y="28005"/>
                    <a:pt x="31428" y="27835"/>
                  </a:cubicBezTo>
                  <a:cubicBezTo>
                    <a:pt x="31356" y="27654"/>
                    <a:pt x="31368" y="27448"/>
                    <a:pt x="31101" y="27412"/>
                  </a:cubicBezTo>
                  <a:cubicBezTo>
                    <a:pt x="30920" y="27497"/>
                    <a:pt x="30751" y="27714"/>
                    <a:pt x="30799" y="27956"/>
                  </a:cubicBezTo>
                  <a:close/>
                  <a:moveTo>
                    <a:pt x="29892" y="28609"/>
                  </a:moveTo>
                  <a:cubicBezTo>
                    <a:pt x="30146" y="28355"/>
                    <a:pt x="30158" y="27920"/>
                    <a:pt x="30025" y="27714"/>
                  </a:cubicBezTo>
                  <a:cubicBezTo>
                    <a:pt x="29553" y="27617"/>
                    <a:pt x="29214" y="28488"/>
                    <a:pt x="29892" y="28609"/>
                  </a:cubicBezTo>
                  <a:close/>
                  <a:moveTo>
                    <a:pt x="27545" y="27896"/>
                  </a:moveTo>
                  <a:cubicBezTo>
                    <a:pt x="27714" y="28029"/>
                    <a:pt x="27666" y="27944"/>
                    <a:pt x="27920" y="28053"/>
                  </a:cubicBezTo>
                  <a:cubicBezTo>
                    <a:pt x="27944" y="27835"/>
                    <a:pt x="28041" y="27581"/>
                    <a:pt x="27968" y="27412"/>
                  </a:cubicBezTo>
                  <a:cubicBezTo>
                    <a:pt x="27726" y="27460"/>
                    <a:pt x="27557" y="27690"/>
                    <a:pt x="27545" y="27896"/>
                  </a:cubicBezTo>
                  <a:close/>
                  <a:moveTo>
                    <a:pt x="28222" y="28380"/>
                  </a:moveTo>
                  <a:cubicBezTo>
                    <a:pt x="28271" y="28622"/>
                    <a:pt x="28283" y="28779"/>
                    <a:pt x="28634" y="28839"/>
                  </a:cubicBezTo>
                  <a:cubicBezTo>
                    <a:pt x="29166" y="28404"/>
                    <a:pt x="28561" y="27932"/>
                    <a:pt x="28222" y="28380"/>
                  </a:cubicBezTo>
                  <a:close/>
                  <a:moveTo>
                    <a:pt x="17856" y="26928"/>
                  </a:moveTo>
                  <a:cubicBezTo>
                    <a:pt x="16585" y="25174"/>
                    <a:pt x="14214" y="24013"/>
                    <a:pt x="12424" y="23359"/>
                  </a:cubicBezTo>
                  <a:cubicBezTo>
                    <a:pt x="14432" y="24182"/>
                    <a:pt x="16343" y="25815"/>
                    <a:pt x="17856" y="26928"/>
                  </a:cubicBezTo>
                  <a:close/>
                  <a:moveTo>
                    <a:pt x="1972" y="21956"/>
                  </a:moveTo>
                  <a:cubicBezTo>
                    <a:pt x="2021" y="22198"/>
                    <a:pt x="2190" y="22331"/>
                    <a:pt x="2565" y="22488"/>
                  </a:cubicBezTo>
                  <a:cubicBezTo>
                    <a:pt x="2638" y="22307"/>
                    <a:pt x="2432" y="22295"/>
                    <a:pt x="2589" y="22065"/>
                  </a:cubicBezTo>
                  <a:cubicBezTo>
                    <a:pt x="2807" y="22077"/>
                    <a:pt x="2577" y="22271"/>
                    <a:pt x="2795" y="22295"/>
                  </a:cubicBezTo>
                  <a:cubicBezTo>
                    <a:pt x="3073" y="22113"/>
                    <a:pt x="2976" y="21847"/>
                    <a:pt x="3122" y="21472"/>
                  </a:cubicBezTo>
                  <a:cubicBezTo>
                    <a:pt x="4876" y="21448"/>
                    <a:pt x="6666" y="21581"/>
                    <a:pt x="8589" y="22053"/>
                  </a:cubicBezTo>
                  <a:cubicBezTo>
                    <a:pt x="8614" y="21993"/>
                    <a:pt x="8940" y="22053"/>
                    <a:pt x="8759" y="21968"/>
                  </a:cubicBezTo>
                  <a:cubicBezTo>
                    <a:pt x="6412" y="21472"/>
                    <a:pt x="3690" y="20238"/>
                    <a:pt x="1972" y="21956"/>
                  </a:cubicBezTo>
                  <a:close/>
                  <a:moveTo>
                    <a:pt x="1791" y="22392"/>
                  </a:moveTo>
                  <a:cubicBezTo>
                    <a:pt x="1731" y="22730"/>
                    <a:pt x="1416" y="22609"/>
                    <a:pt x="1235" y="22682"/>
                  </a:cubicBezTo>
                  <a:cubicBezTo>
                    <a:pt x="1646" y="22924"/>
                    <a:pt x="1053" y="23118"/>
                    <a:pt x="981" y="23323"/>
                  </a:cubicBezTo>
                  <a:cubicBezTo>
                    <a:pt x="1041" y="23710"/>
                    <a:pt x="1670" y="24327"/>
                    <a:pt x="2069" y="23892"/>
                  </a:cubicBezTo>
                  <a:cubicBezTo>
                    <a:pt x="2057" y="23747"/>
                    <a:pt x="1972" y="23553"/>
                    <a:pt x="1997" y="23347"/>
                  </a:cubicBezTo>
                  <a:cubicBezTo>
                    <a:pt x="2057" y="23384"/>
                    <a:pt x="2118" y="23238"/>
                    <a:pt x="2178" y="23275"/>
                  </a:cubicBezTo>
                  <a:cubicBezTo>
                    <a:pt x="2239" y="23299"/>
                    <a:pt x="2202" y="23359"/>
                    <a:pt x="2251" y="23456"/>
                  </a:cubicBezTo>
                  <a:cubicBezTo>
                    <a:pt x="2311" y="23480"/>
                    <a:pt x="2541" y="23275"/>
                    <a:pt x="2372" y="23142"/>
                  </a:cubicBezTo>
                  <a:cubicBezTo>
                    <a:pt x="2263" y="23396"/>
                    <a:pt x="2275" y="23166"/>
                    <a:pt x="2093" y="23093"/>
                  </a:cubicBezTo>
                  <a:cubicBezTo>
                    <a:pt x="2142" y="22972"/>
                    <a:pt x="2081" y="22936"/>
                    <a:pt x="2130" y="22815"/>
                  </a:cubicBezTo>
                  <a:cubicBezTo>
                    <a:pt x="2408" y="22634"/>
                    <a:pt x="2481" y="23033"/>
                    <a:pt x="2614" y="22863"/>
                  </a:cubicBezTo>
                  <a:cubicBezTo>
                    <a:pt x="2493" y="22670"/>
                    <a:pt x="1972" y="22682"/>
                    <a:pt x="1791" y="2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0"/>
            <p:cNvSpPr/>
            <p:nvPr/>
          </p:nvSpPr>
          <p:spPr>
            <a:xfrm rot="3778522">
              <a:off x="3577246" y="3311935"/>
              <a:ext cx="12503" cy="13835"/>
            </a:xfrm>
            <a:custGeom>
              <a:avLst/>
              <a:gdLst/>
              <a:ahLst/>
              <a:cxnLst/>
              <a:rect l="l" t="t" r="r" b="b"/>
              <a:pathLst>
                <a:path w="460" h="509" extrusionOk="0">
                  <a:moveTo>
                    <a:pt x="109" y="0"/>
                  </a:moveTo>
                  <a:cubicBezTo>
                    <a:pt x="170" y="25"/>
                    <a:pt x="170" y="25"/>
                    <a:pt x="133" y="85"/>
                  </a:cubicBezTo>
                  <a:cubicBezTo>
                    <a:pt x="157" y="242"/>
                    <a:pt x="460" y="206"/>
                    <a:pt x="399" y="339"/>
                  </a:cubicBezTo>
                  <a:cubicBezTo>
                    <a:pt x="363" y="400"/>
                    <a:pt x="303" y="375"/>
                    <a:pt x="254" y="508"/>
                  </a:cubicBezTo>
                  <a:cubicBezTo>
                    <a:pt x="194" y="484"/>
                    <a:pt x="133" y="460"/>
                    <a:pt x="0" y="400"/>
                  </a:cubicBezTo>
                  <a:cubicBezTo>
                    <a:pt x="0" y="242"/>
                    <a:pt x="157" y="242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0"/>
            <p:cNvSpPr/>
            <p:nvPr/>
          </p:nvSpPr>
          <p:spPr>
            <a:xfrm rot="3778522">
              <a:off x="3452443" y="3753623"/>
              <a:ext cx="18782" cy="13835"/>
            </a:xfrm>
            <a:custGeom>
              <a:avLst/>
              <a:gdLst/>
              <a:ahLst/>
              <a:cxnLst/>
              <a:rect l="l" t="t" r="r" b="b"/>
              <a:pathLst>
                <a:path w="691" h="509" extrusionOk="0">
                  <a:moveTo>
                    <a:pt x="267" y="61"/>
                  </a:moveTo>
                  <a:cubicBezTo>
                    <a:pt x="303" y="0"/>
                    <a:pt x="376" y="182"/>
                    <a:pt x="545" y="97"/>
                  </a:cubicBezTo>
                  <a:cubicBezTo>
                    <a:pt x="690" y="448"/>
                    <a:pt x="303" y="508"/>
                    <a:pt x="243" y="496"/>
                  </a:cubicBezTo>
                  <a:cubicBezTo>
                    <a:pt x="1" y="375"/>
                    <a:pt x="352" y="73"/>
                    <a:pt x="26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0"/>
            <p:cNvSpPr/>
            <p:nvPr/>
          </p:nvSpPr>
          <p:spPr>
            <a:xfrm rot="3778522">
              <a:off x="3225284" y="2951041"/>
              <a:ext cx="135820" cy="125627"/>
            </a:xfrm>
            <a:custGeom>
              <a:avLst/>
              <a:gdLst/>
              <a:ahLst/>
              <a:cxnLst/>
              <a:rect l="l" t="t" r="r" b="b"/>
              <a:pathLst>
                <a:path w="4997" h="4622" extrusionOk="0">
                  <a:moveTo>
                    <a:pt x="2577" y="3944"/>
                  </a:moveTo>
                  <a:cubicBezTo>
                    <a:pt x="2553" y="3786"/>
                    <a:pt x="2432" y="3750"/>
                    <a:pt x="2577" y="3581"/>
                  </a:cubicBezTo>
                  <a:cubicBezTo>
                    <a:pt x="2662" y="3532"/>
                    <a:pt x="2903" y="3641"/>
                    <a:pt x="2952" y="3726"/>
                  </a:cubicBezTo>
                  <a:cubicBezTo>
                    <a:pt x="2589" y="4089"/>
                    <a:pt x="2008" y="4440"/>
                    <a:pt x="1210" y="4065"/>
                  </a:cubicBezTo>
                  <a:cubicBezTo>
                    <a:pt x="1222" y="4210"/>
                    <a:pt x="1500" y="4246"/>
                    <a:pt x="1319" y="4549"/>
                  </a:cubicBezTo>
                  <a:cubicBezTo>
                    <a:pt x="1137" y="4621"/>
                    <a:pt x="1137" y="4476"/>
                    <a:pt x="944" y="4391"/>
                  </a:cubicBezTo>
                  <a:cubicBezTo>
                    <a:pt x="1367" y="3907"/>
                    <a:pt x="581" y="3303"/>
                    <a:pt x="1222" y="2758"/>
                  </a:cubicBezTo>
                  <a:cubicBezTo>
                    <a:pt x="678" y="2480"/>
                    <a:pt x="0" y="1609"/>
                    <a:pt x="291" y="920"/>
                  </a:cubicBezTo>
                  <a:cubicBezTo>
                    <a:pt x="726" y="0"/>
                    <a:pt x="2190" y="883"/>
                    <a:pt x="2492" y="1585"/>
                  </a:cubicBezTo>
                  <a:cubicBezTo>
                    <a:pt x="2674" y="1512"/>
                    <a:pt x="2843" y="1428"/>
                    <a:pt x="3000" y="1270"/>
                  </a:cubicBezTo>
                  <a:cubicBezTo>
                    <a:pt x="3206" y="1282"/>
                    <a:pt x="3339" y="1113"/>
                    <a:pt x="3545" y="1186"/>
                  </a:cubicBezTo>
                  <a:cubicBezTo>
                    <a:pt x="4222" y="1307"/>
                    <a:pt x="4476" y="2141"/>
                    <a:pt x="4585" y="2420"/>
                  </a:cubicBezTo>
                  <a:cubicBezTo>
                    <a:pt x="4367" y="2758"/>
                    <a:pt x="4113" y="3036"/>
                    <a:pt x="3799" y="3121"/>
                  </a:cubicBezTo>
                  <a:cubicBezTo>
                    <a:pt x="3508" y="2940"/>
                    <a:pt x="3242" y="2541"/>
                    <a:pt x="3545" y="2299"/>
                  </a:cubicBezTo>
                  <a:cubicBezTo>
                    <a:pt x="3944" y="2383"/>
                    <a:pt x="3690" y="2637"/>
                    <a:pt x="3920" y="2807"/>
                  </a:cubicBezTo>
                  <a:cubicBezTo>
                    <a:pt x="4996" y="1778"/>
                    <a:pt x="2855" y="702"/>
                    <a:pt x="2649" y="2153"/>
                  </a:cubicBezTo>
                  <a:cubicBezTo>
                    <a:pt x="2964" y="2274"/>
                    <a:pt x="3133" y="2202"/>
                    <a:pt x="3254" y="2480"/>
                  </a:cubicBezTo>
                  <a:cubicBezTo>
                    <a:pt x="3000" y="2746"/>
                    <a:pt x="2879" y="2686"/>
                    <a:pt x="2541" y="2625"/>
                  </a:cubicBezTo>
                  <a:cubicBezTo>
                    <a:pt x="2528" y="2843"/>
                    <a:pt x="3097" y="2855"/>
                    <a:pt x="2891" y="3206"/>
                  </a:cubicBezTo>
                  <a:cubicBezTo>
                    <a:pt x="2420" y="2722"/>
                    <a:pt x="1670" y="2637"/>
                    <a:pt x="1282" y="3000"/>
                  </a:cubicBezTo>
                  <a:cubicBezTo>
                    <a:pt x="1089" y="3641"/>
                    <a:pt x="2032" y="4246"/>
                    <a:pt x="2577" y="3944"/>
                  </a:cubicBezTo>
                  <a:close/>
                  <a:moveTo>
                    <a:pt x="1319" y="2722"/>
                  </a:moveTo>
                  <a:cubicBezTo>
                    <a:pt x="1573" y="2444"/>
                    <a:pt x="1996" y="2480"/>
                    <a:pt x="2407" y="2565"/>
                  </a:cubicBezTo>
                  <a:cubicBezTo>
                    <a:pt x="2420" y="2359"/>
                    <a:pt x="2371" y="1899"/>
                    <a:pt x="2153" y="2093"/>
                  </a:cubicBezTo>
                  <a:cubicBezTo>
                    <a:pt x="2335" y="1295"/>
                    <a:pt x="1645" y="799"/>
                    <a:pt x="787" y="750"/>
                  </a:cubicBezTo>
                  <a:cubicBezTo>
                    <a:pt x="109" y="1355"/>
                    <a:pt x="823" y="2141"/>
                    <a:pt x="1488" y="2492"/>
                  </a:cubicBezTo>
                  <a:cubicBezTo>
                    <a:pt x="1500" y="2637"/>
                    <a:pt x="1089" y="2553"/>
                    <a:pt x="1319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0"/>
            <p:cNvSpPr/>
            <p:nvPr/>
          </p:nvSpPr>
          <p:spPr>
            <a:xfrm rot="3778522">
              <a:off x="3378566" y="3729101"/>
              <a:ext cx="18455" cy="24354"/>
            </a:xfrm>
            <a:custGeom>
              <a:avLst/>
              <a:gdLst/>
              <a:ahLst/>
              <a:cxnLst/>
              <a:rect l="l" t="t" r="r" b="b"/>
              <a:pathLst>
                <a:path w="679" h="896" extrusionOk="0">
                  <a:moveTo>
                    <a:pt x="340" y="472"/>
                  </a:moveTo>
                  <a:cubicBezTo>
                    <a:pt x="315" y="327"/>
                    <a:pt x="134" y="242"/>
                    <a:pt x="279" y="85"/>
                  </a:cubicBezTo>
                  <a:cubicBezTo>
                    <a:pt x="461" y="1"/>
                    <a:pt x="678" y="170"/>
                    <a:pt x="678" y="327"/>
                  </a:cubicBezTo>
                  <a:cubicBezTo>
                    <a:pt x="594" y="363"/>
                    <a:pt x="521" y="545"/>
                    <a:pt x="340" y="472"/>
                  </a:cubicBezTo>
                  <a:cubicBezTo>
                    <a:pt x="412" y="654"/>
                    <a:pt x="303" y="896"/>
                    <a:pt x="1" y="775"/>
                  </a:cubicBezTo>
                  <a:cubicBezTo>
                    <a:pt x="37" y="714"/>
                    <a:pt x="182" y="484"/>
                    <a:pt x="37" y="509"/>
                  </a:cubicBezTo>
                  <a:cubicBezTo>
                    <a:pt x="73" y="388"/>
                    <a:pt x="303" y="545"/>
                    <a:pt x="340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0"/>
            <p:cNvSpPr/>
            <p:nvPr/>
          </p:nvSpPr>
          <p:spPr>
            <a:xfrm rot="3778522">
              <a:off x="3417257" y="3632889"/>
              <a:ext cx="83226" cy="103285"/>
            </a:xfrm>
            <a:custGeom>
              <a:avLst/>
              <a:gdLst/>
              <a:ahLst/>
              <a:cxnLst/>
              <a:rect l="l" t="t" r="r" b="b"/>
              <a:pathLst>
                <a:path w="3062" h="3800" extrusionOk="0">
                  <a:moveTo>
                    <a:pt x="2505" y="3001"/>
                  </a:moveTo>
                  <a:cubicBezTo>
                    <a:pt x="2469" y="3049"/>
                    <a:pt x="3061" y="3073"/>
                    <a:pt x="2953" y="3327"/>
                  </a:cubicBezTo>
                  <a:cubicBezTo>
                    <a:pt x="2699" y="3436"/>
                    <a:pt x="2348" y="3013"/>
                    <a:pt x="2094" y="3497"/>
                  </a:cubicBezTo>
                  <a:cubicBezTo>
                    <a:pt x="2106" y="3642"/>
                    <a:pt x="2275" y="3424"/>
                    <a:pt x="2263" y="3630"/>
                  </a:cubicBezTo>
                  <a:cubicBezTo>
                    <a:pt x="2227" y="3690"/>
                    <a:pt x="2142" y="3739"/>
                    <a:pt x="2118" y="3799"/>
                  </a:cubicBezTo>
                  <a:cubicBezTo>
                    <a:pt x="1852" y="3763"/>
                    <a:pt x="1864" y="3545"/>
                    <a:pt x="1815" y="3460"/>
                  </a:cubicBezTo>
                  <a:cubicBezTo>
                    <a:pt x="1936" y="3146"/>
                    <a:pt x="2239" y="3134"/>
                    <a:pt x="1985" y="2880"/>
                  </a:cubicBezTo>
                  <a:cubicBezTo>
                    <a:pt x="2239" y="2771"/>
                    <a:pt x="2529" y="2795"/>
                    <a:pt x="2541" y="2372"/>
                  </a:cubicBezTo>
                  <a:cubicBezTo>
                    <a:pt x="2396" y="2396"/>
                    <a:pt x="2239" y="2408"/>
                    <a:pt x="2057" y="2335"/>
                  </a:cubicBezTo>
                  <a:cubicBezTo>
                    <a:pt x="1961" y="2589"/>
                    <a:pt x="2166" y="2602"/>
                    <a:pt x="1973" y="2735"/>
                  </a:cubicBezTo>
                  <a:cubicBezTo>
                    <a:pt x="1634" y="2674"/>
                    <a:pt x="1912" y="2347"/>
                    <a:pt x="1561" y="2287"/>
                  </a:cubicBezTo>
                  <a:cubicBezTo>
                    <a:pt x="1658" y="2614"/>
                    <a:pt x="1719" y="3376"/>
                    <a:pt x="1078" y="3485"/>
                  </a:cubicBezTo>
                  <a:cubicBezTo>
                    <a:pt x="1" y="3061"/>
                    <a:pt x="836" y="968"/>
                    <a:pt x="1755" y="2154"/>
                  </a:cubicBezTo>
                  <a:cubicBezTo>
                    <a:pt x="1815" y="2178"/>
                    <a:pt x="1912" y="2130"/>
                    <a:pt x="1997" y="2106"/>
                  </a:cubicBezTo>
                  <a:cubicBezTo>
                    <a:pt x="1864" y="1912"/>
                    <a:pt x="1743" y="1634"/>
                    <a:pt x="1973" y="1440"/>
                  </a:cubicBezTo>
                  <a:cubicBezTo>
                    <a:pt x="2239" y="1489"/>
                    <a:pt x="1924" y="1706"/>
                    <a:pt x="2118" y="1791"/>
                  </a:cubicBezTo>
                  <a:cubicBezTo>
                    <a:pt x="2457" y="1694"/>
                    <a:pt x="2565" y="1222"/>
                    <a:pt x="2154" y="1150"/>
                  </a:cubicBezTo>
                  <a:cubicBezTo>
                    <a:pt x="2033" y="1102"/>
                    <a:pt x="1985" y="1380"/>
                    <a:pt x="1779" y="1368"/>
                  </a:cubicBezTo>
                  <a:cubicBezTo>
                    <a:pt x="1658" y="1319"/>
                    <a:pt x="1634" y="1162"/>
                    <a:pt x="1598" y="1077"/>
                  </a:cubicBezTo>
                  <a:cubicBezTo>
                    <a:pt x="1356" y="1489"/>
                    <a:pt x="267" y="1489"/>
                    <a:pt x="231" y="823"/>
                  </a:cubicBezTo>
                  <a:cubicBezTo>
                    <a:pt x="570" y="1"/>
                    <a:pt x="1622" y="279"/>
                    <a:pt x="1852" y="956"/>
                  </a:cubicBezTo>
                  <a:cubicBezTo>
                    <a:pt x="2227" y="739"/>
                    <a:pt x="2747" y="1089"/>
                    <a:pt x="2711" y="1525"/>
                  </a:cubicBezTo>
                  <a:cubicBezTo>
                    <a:pt x="2602" y="1791"/>
                    <a:pt x="2408" y="1924"/>
                    <a:pt x="2275" y="2093"/>
                  </a:cubicBezTo>
                  <a:cubicBezTo>
                    <a:pt x="2844" y="2118"/>
                    <a:pt x="2832" y="2698"/>
                    <a:pt x="2505" y="3001"/>
                  </a:cubicBezTo>
                  <a:close/>
                  <a:moveTo>
                    <a:pt x="775" y="557"/>
                  </a:moveTo>
                  <a:cubicBezTo>
                    <a:pt x="703" y="739"/>
                    <a:pt x="751" y="835"/>
                    <a:pt x="751" y="981"/>
                  </a:cubicBezTo>
                  <a:cubicBezTo>
                    <a:pt x="1126" y="1138"/>
                    <a:pt x="1320" y="993"/>
                    <a:pt x="1537" y="860"/>
                  </a:cubicBezTo>
                  <a:cubicBezTo>
                    <a:pt x="1247" y="666"/>
                    <a:pt x="1029" y="436"/>
                    <a:pt x="775" y="557"/>
                  </a:cubicBezTo>
                  <a:close/>
                  <a:moveTo>
                    <a:pt x="932" y="2722"/>
                  </a:moveTo>
                  <a:cubicBezTo>
                    <a:pt x="945" y="2880"/>
                    <a:pt x="957" y="3025"/>
                    <a:pt x="1138" y="3097"/>
                  </a:cubicBezTo>
                  <a:cubicBezTo>
                    <a:pt x="1368" y="2904"/>
                    <a:pt x="1440" y="2710"/>
                    <a:pt x="1307" y="2517"/>
                  </a:cubicBezTo>
                  <a:cubicBezTo>
                    <a:pt x="1235" y="2710"/>
                    <a:pt x="1005" y="2541"/>
                    <a:pt x="932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0"/>
            <p:cNvSpPr/>
            <p:nvPr/>
          </p:nvSpPr>
          <p:spPr>
            <a:xfrm rot="3778522">
              <a:off x="3091076" y="2855108"/>
              <a:ext cx="206162" cy="154221"/>
            </a:xfrm>
            <a:custGeom>
              <a:avLst/>
              <a:gdLst/>
              <a:ahLst/>
              <a:cxnLst/>
              <a:rect l="l" t="t" r="r" b="b"/>
              <a:pathLst>
                <a:path w="7585" h="5674" extrusionOk="0">
                  <a:moveTo>
                    <a:pt x="5928" y="5335"/>
                  </a:moveTo>
                  <a:cubicBezTo>
                    <a:pt x="5516" y="4887"/>
                    <a:pt x="5359" y="4234"/>
                    <a:pt x="5553" y="3738"/>
                  </a:cubicBezTo>
                  <a:cubicBezTo>
                    <a:pt x="5565" y="3520"/>
                    <a:pt x="5311" y="3774"/>
                    <a:pt x="5214" y="3677"/>
                  </a:cubicBezTo>
                  <a:cubicBezTo>
                    <a:pt x="5178" y="3436"/>
                    <a:pt x="5432" y="3327"/>
                    <a:pt x="5565" y="3157"/>
                  </a:cubicBezTo>
                  <a:cubicBezTo>
                    <a:pt x="5238" y="2891"/>
                    <a:pt x="5214" y="3460"/>
                    <a:pt x="5069" y="3690"/>
                  </a:cubicBezTo>
                  <a:cubicBezTo>
                    <a:pt x="4948" y="3641"/>
                    <a:pt x="4936" y="3859"/>
                    <a:pt x="4851" y="3677"/>
                  </a:cubicBezTo>
                  <a:cubicBezTo>
                    <a:pt x="4827" y="3944"/>
                    <a:pt x="4633" y="4234"/>
                    <a:pt x="4391" y="4294"/>
                  </a:cubicBezTo>
                  <a:cubicBezTo>
                    <a:pt x="3000" y="4839"/>
                    <a:pt x="2456" y="2214"/>
                    <a:pt x="4125" y="2371"/>
                  </a:cubicBezTo>
                  <a:cubicBezTo>
                    <a:pt x="4234" y="2637"/>
                    <a:pt x="4609" y="2782"/>
                    <a:pt x="4464" y="3157"/>
                  </a:cubicBezTo>
                  <a:cubicBezTo>
                    <a:pt x="4162" y="3194"/>
                    <a:pt x="3859" y="2843"/>
                    <a:pt x="3811" y="2601"/>
                  </a:cubicBezTo>
                  <a:cubicBezTo>
                    <a:pt x="3399" y="2722"/>
                    <a:pt x="3242" y="3315"/>
                    <a:pt x="3387" y="3677"/>
                  </a:cubicBezTo>
                  <a:cubicBezTo>
                    <a:pt x="3605" y="3690"/>
                    <a:pt x="3641" y="3931"/>
                    <a:pt x="3847" y="4004"/>
                  </a:cubicBezTo>
                  <a:cubicBezTo>
                    <a:pt x="4222" y="4161"/>
                    <a:pt x="4403" y="3871"/>
                    <a:pt x="4706" y="3847"/>
                  </a:cubicBezTo>
                  <a:cubicBezTo>
                    <a:pt x="4754" y="3569"/>
                    <a:pt x="4754" y="3351"/>
                    <a:pt x="5032" y="3181"/>
                  </a:cubicBezTo>
                  <a:cubicBezTo>
                    <a:pt x="5141" y="2710"/>
                    <a:pt x="4488" y="2528"/>
                    <a:pt x="4670" y="2093"/>
                  </a:cubicBezTo>
                  <a:cubicBezTo>
                    <a:pt x="4270" y="1996"/>
                    <a:pt x="4077" y="1923"/>
                    <a:pt x="3738" y="1706"/>
                  </a:cubicBezTo>
                  <a:cubicBezTo>
                    <a:pt x="3629" y="1815"/>
                    <a:pt x="3641" y="2117"/>
                    <a:pt x="3291" y="1887"/>
                  </a:cubicBezTo>
                  <a:cubicBezTo>
                    <a:pt x="3254" y="1645"/>
                    <a:pt x="3399" y="1633"/>
                    <a:pt x="3508" y="1548"/>
                  </a:cubicBezTo>
                  <a:cubicBezTo>
                    <a:pt x="3254" y="1077"/>
                    <a:pt x="2722" y="944"/>
                    <a:pt x="2190" y="1016"/>
                  </a:cubicBezTo>
                  <a:cubicBezTo>
                    <a:pt x="2214" y="1161"/>
                    <a:pt x="2153" y="1137"/>
                    <a:pt x="2057" y="1186"/>
                  </a:cubicBezTo>
                  <a:cubicBezTo>
                    <a:pt x="1924" y="1706"/>
                    <a:pt x="2686" y="1948"/>
                    <a:pt x="3194" y="1996"/>
                  </a:cubicBezTo>
                  <a:cubicBezTo>
                    <a:pt x="3182" y="2214"/>
                    <a:pt x="3073" y="2468"/>
                    <a:pt x="2903" y="2540"/>
                  </a:cubicBezTo>
                  <a:cubicBezTo>
                    <a:pt x="2722" y="2250"/>
                    <a:pt x="2601" y="2214"/>
                    <a:pt x="2287" y="2069"/>
                  </a:cubicBezTo>
                  <a:cubicBezTo>
                    <a:pt x="1621" y="1742"/>
                    <a:pt x="1077" y="714"/>
                    <a:pt x="460" y="1343"/>
                  </a:cubicBezTo>
                  <a:cubicBezTo>
                    <a:pt x="351" y="1609"/>
                    <a:pt x="605" y="1694"/>
                    <a:pt x="678" y="1875"/>
                  </a:cubicBezTo>
                  <a:cubicBezTo>
                    <a:pt x="799" y="1923"/>
                    <a:pt x="920" y="1827"/>
                    <a:pt x="1077" y="1815"/>
                  </a:cubicBezTo>
                  <a:cubicBezTo>
                    <a:pt x="1149" y="1996"/>
                    <a:pt x="1101" y="2117"/>
                    <a:pt x="944" y="2347"/>
                  </a:cubicBezTo>
                  <a:cubicBezTo>
                    <a:pt x="460" y="2069"/>
                    <a:pt x="0" y="1754"/>
                    <a:pt x="194" y="1101"/>
                  </a:cubicBezTo>
                  <a:cubicBezTo>
                    <a:pt x="557" y="738"/>
                    <a:pt x="1210" y="919"/>
                    <a:pt x="1718" y="1282"/>
                  </a:cubicBezTo>
                  <a:cubicBezTo>
                    <a:pt x="1875" y="544"/>
                    <a:pt x="3012" y="641"/>
                    <a:pt x="3569" y="1222"/>
                  </a:cubicBezTo>
                  <a:cubicBezTo>
                    <a:pt x="3762" y="581"/>
                    <a:pt x="4742" y="97"/>
                    <a:pt x="5395" y="859"/>
                  </a:cubicBezTo>
                  <a:cubicBezTo>
                    <a:pt x="5383" y="1077"/>
                    <a:pt x="5274" y="1331"/>
                    <a:pt x="5141" y="1500"/>
                  </a:cubicBezTo>
                  <a:cubicBezTo>
                    <a:pt x="4863" y="1089"/>
                    <a:pt x="4621" y="1512"/>
                    <a:pt x="4319" y="1161"/>
                  </a:cubicBezTo>
                  <a:cubicBezTo>
                    <a:pt x="4537" y="823"/>
                    <a:pt x="4803" y="1065"/>
                    <a:pt x="5020" y="1077"/>
                  </a:cubicBezTo>
                  <a:cubicBezTo>
                    <a:pt x="4718" y="0"/>
                    <a:pt x="3133" y="1403"/>
                    <a:pt x="4440" y="1790"/>
                  </a:cubicBezTo>
                  <a:cubicBezTo>
                    <a:pt x="4912" y="1887"/>
                    <a:pt x="5710" y="1343"/>
                    <a:pt x="5916" y="1790"/>
                  </a:cubicBezTo>
                  <a:cubicBezTo>
                    <a:pt x="5831" y="1972"/>
                    <a:pt x="5649" y="1887"/>
                    <a:pt x="5432" y="1887"/>
                  </a:cubicBezTo>
                  <a:cubicBezTo>
                    <a:pt x="5347" y="2069"/>
                    <a:pt x="5710" y="2093"/>
                    <a:pt x="5456" y="2347"/>
                  </a:cubicBezTo>
                  <a:cubicBezTo>
                    <a:pt x="5395" y="2311"/>
                    <a:pt x="5335" y="2298"/>
                    <a:pt x="5250" y="2335"/>
                  </a:cubicBezTo>
                  <a:cubicBezTo>
                    <a:pt x="5141" y="2214"/>
                    <a:pt x="5129" y="2069"/>
                    <a:pt x="5274" y="1911"/>
                  </a:cubicBezTo>
                  <a:cubicBezTo>
                    <a:pt x="5190" y="1948"/>
                    <a:pt x="5069" y="1887"/>
                    <a:pt x="4948" y="1996"/>
                  </a:cubicBezTo>
                  <a:cubicBezTo>
                    <a:pt x="4912" y="2419"/>
                    <a:pt x="5214" y="2770"/>
                    <a:pt x="5734" y="2964"/>
                  </a:cubicBezTo>
                  <a:cubicBezTo>
                    <a:pt x="5916" y="2891"/>
                    <a:pt x="6012" y="2782"/>
                    <a:pt x="6157" y="2637"/>
                  </a:cubicBezTo>
                  <a:cubicBezTo>
                    <a:pt x="6363" y="3012"/>
                    <a:pt x="5734" y="3121"/>
                    <a:pt x="5819" y="3448"/>
                  </a:cubicBezTo>
                  <a:cubicBezTo>
                    <a:pt x="5831" y="3605"/>
                    <a:pt x="6121" y="3423"/>
                    <a:pt x="6351" y="3581"/>
                  </a:cubicBezTo>
                  <a:cubicBezTo>
                    <a:pt x="6121" y="3786"/>
                    <a:pt x="5867" y="3690"/>
                    <a:pt x="5746" y="3992"/>
                  </a:cubicBezTo>
                  <a:cubicBezTo>
                    <a:pt x="5565" y="4282"/>
                    <a:pt x="5831" y="5056"/>
                    <a:pt x="6303" y="5153"/>
                  </a:cubicBezTo>
                  <a:cubicBezTo>
                    <a:pt x="6895" y="4960"/>
                    <a:pt x="7077" y="4524"/>
                    <a:pt x="7464" y="3871"/>
                  </a:cubicBezTo>
                  <a:cubicBezTo>
                    <a:pt x="7585" y="3919"/>
                    <a:pt x="7440" y="4149"/>
                    <a:pt x="7524" y="4270"/>
                  </a:cubicBezTo>
                  <a:cubicBezTo>
                    <a:pt x="7295" y="4488"/>
                    <a:pt x="6750" y="5673"/>
                    <a:pt x="5928" y="53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0"/>
            <p:cNvSpPr/>
            <p:nvPr/>
          </p:nvSpPr>
          <p:spPr>
            <a:xfrm rot="3778522">
              <a:off x="3117680" y="2954367"/>
              <a:ext cx="49033" cy="49332"/>
            </a:xfrm>
            <a:custGeom>
              <a:avLst/>
              <a:gdLst/>
              <a:ahLst/>
              <a:cxnLst/>
              <a:rect l="l" t="t" r="r" b="b"/>
              <a:pathLst>
                <a:path w="1804" h="1815" extrusionOk="0">
                  <a:moveTo>
                    <a:pt x="835" y="230"/>
                  </a:moveTo>
                  <a:cubicBezTo>
                    <a:pt x="448" y="1549"/>
                    <a:pt x="1803" y="908"/>
                    <a:pt x="1356" y="0"/>
                  </a:cubicBezTo>
                  <a:cubicBezTo>
                    <a:pt x="1694" y="266"/>
                    <a:pt x="1573" y="738"/>
                    <a:pt x="1537" y="799"/>
                  </a:cubicBezTo>
                  <a:cubicBezTo>
                    <a:pt x="1150" y="1815"/>
                    <a:pt x="1" y="847"/>
                    <a:pt x="83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0"/>
          <p:cNvGrpSpPr/>
          <p:nvPr/>
        </p:nvGrpSpPr>
        <p:grpSpPr>
          <a:xfrm>
            <a:off x="6681900" y="136831"/>
            <a:ext cx="1745200" cy="1452527"/>
            <a:chOff x="6824023" y="3110398"/>
            <a:chExt cx="1032475" cy="901225"/>
          </a:xfrm>
        </p:grpSpPr>
        <p:sp>
          <p:nvSpPr>
            <p:cNvPr id="802" name="Google Shape;802;p30"/>
            <p:cNvSpPr/>
            <p:nvPr/>
          </p:nvSpPr>
          <p:spPr>
            <a:xfrm>
              <a:off x="7065348" y="3315748"/>
              <a:ext cx="77125" cy="55050"/>
            </a:xfrm>
            <a:custGeom>
              <a:avLst/>
              <a:gdLst/>
              <a:ahLst/>
              <a:cxnLst/>
              <a:rect l="l" t="t" r="r" b="b"/>
              <a:pathLst>
                <a:path w="3085" h="2202" extrusionOk="0">
                  <a:moveTo>
                    <a:pt x="0" y="0"/>
                  </a:moveTo>
                  <a:cubicBezTo>
                    <a:pt x="1053" y="254"/>
                    <a:pt x="2008" y="1440"/>
                    <a:pt x="3085" y="2202"/>
                  </a:cubicBezTo>
                  <a:cubicBezTo>
                    <a:pt x="2008" y="1742"/>
                    <a:pt x="908" y="5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0"/>
            <p:cNvSpPr/>
            <p:nvPr/>
          </p:nvSpPr>
          <p:spPr>
            <a:xfrm>
              <a:off x="6888423" y="3515948"/>
              <a:ext cx="48425" cy="21200"/>
            </a:xfrm>
            <a:custGeom>
              <a:avLst/>
              <a:gdLst/>
              <a:ahLst/>
              <a:cxnLst/>
              <a:rect l="l" t="t" r="r" b="b"/>
              <a:pathLst>
                <a:path w="1937" h="848" extrusionOk="0">
                  <a:moveTo>
                    <a:pt x="1936" y="266"/>
                  </a:moveTo>
                  <a:cubicBezTo>
                    <a:pt x="1259" y="412"/>
                    <a:pt x="654" y="714"/>
                    <a:pt x="1" y="847"/>
                  </a:cubicBezTo>
                  <a:cubicBezTo>
                    <a:pt x="400" y="351"/>
                    <a:pt x="1477" y="0"/>
                    <a:pt x="1936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0"/>
            <p:cNvSpPr/>
            <p:nvPr/>
          </p:nvSpPr>
          <p:spPr>
            <a:xfrm>
              <a:off x="6898398" y="3522598"/>
              <a:ext cx="84100" cy="21500"/>
            </a:xfrm>
            <a:custGeom>
              <a:avLst/>
              <a:gdLst/>
              <a:ahLst/>
              <a:cxnLst/>
              <a:rect l="l" t="t" r="r" b="b"/>
              <a:pathLst>
                <a:path w="3364" h="860" extrusionOk="0">
                  <a:moveTo>
                    <a:pt x="1" y="799"/>
                  </a:moveTo>
                  <a:cubicBezTo>
                    <a:pt x="1126" y="400"/>
                    <a:pt x="2239" y="0"/>
                    <a:pt x="3364" y="315"/>
                  </a:cubicBezTo>
                  <a:cubicBezTo>
                    <a:pt x="2904" y="569"/>
                    <a:pt x="2505" y="363"/>
                    <a:pt x="2094" y="363"/>
                  </a:cubicBezTo>
                  <a:cubicBezTo>
                    <a:pt x="1380" y="666"/>
                    <a:pt x="654" y="859"/>
                    <a:pt x="1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0"/>
            <p:cNvSpPr/>
            <p:nvPr/>
          </p:nvSpPr>
          <p:spPr>
            <a:xfrm>
              <a:off x="7256473" y="3154548"/>
              <a:ext cx="84700" cy="142775"/>
            </a:xfrm>
            <a:custGeom>
              <a:avLst/>
              <a:gdLst/>
              <a:ahLst/>
              <a:cxnLst/>
              <a:rect l="l" t="t" r="r" b="b"/>
              <a:pathLst>
                <a:path w="3388" h="5711" extrusionOk="0">
                  <a:moveTo>
                    <a:pt x="2432" y="1247"/>
                  </a:moveTo>
                  <a:cubicBezTo>
                    <a:pt x="1984" y="993"/>
                    <a:pt x="2130" y="642"/>
                    <a:pt x="1791" y="472"/>
                  </a:cubicBezTo>
                  <a:cubicBezTo>
                    <a:pt x="726" y="1"/>
                    <a:pt x="351" y="2589"/>
                    <a:pt x="49" y="2892"/>
                  </a:cubicBezTo>
                  <a:cubicBezTo>
                    <a:pt x="0" y="2033"/>
                    <a:pt x="424" y="714"/>
                    <a:pt x="1488" y="170"/>
                  </a:cubicBezTo>
                  <a:cubicBezTo>
                    <a:pt x="2650" y="642"/>
                    <a:pt x="3388" y="2214"/>
                    <a:pt x="3085" y="3218"/>
                  </a:cubicBezTo>
                  <a:cubicBezTo>
                    <a:pt x="2892" y="2614"/>
                    <a:pt x="2892" y="2105"/>
                    <a:pt x="2650" y="1549"/>
                  </a:cubicBezTo>
                  <a:cubicBezTo>
                    <a:pt x="2287" y="2710"/>
                    <a:pt x="2565" y="4343"/>
                    <a:pt x="2505" y="5710"/>
                  </a:cubicBezTo>
                  <a:cubicBezTo>
                    <a:pt x="2166" y="4235"/>
                    <a:pt x="2117" y="2759"/>
                    <a:pt x="2432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0"/>
            <p:cNvSpPr/>
            <p:nvPr/>
          </p:nvSpPr>
          <p:spPr>
            <a:xfrm>
              <a:off x="7290648" y="3182973"/>
              <a:ext cx="16650" cy="29075"/>
            </a:xfrm>
            <a:custGeom>
              <a:avLst/>
              <a:gdLst/>
              <a:ahLst/>
              <a:cxnLst/>
              <a:rect l="l" t="t" r="r" b="b"/>
              <a:pathLst>
                <a:path w="666" h="1163" extrusionOk="0">
                  <a:moveTo>
                    <a:pt x="206" y="49"/>
                  </a:moveTo>
                  <a:cubicBezTo>
                    <a:pt x="666" y="1"/>
                    <a:pt x="291" y="860"/>
                    <a:pt x="400" y="1162"/>
                  </a:cubicBezTo>
                  <a:cubicBezTo>
                    <a:pt x="0" y="956"/>
                    <a:pt x="363" y="412"/>
                    <a:pt x="206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0"/>
            <p:cNvSpPr/>
            <p:nvPr/>
          </p:nvSpPr>
          <p:spPr>
            <a:xfrm>
              <a:off x="7296698" y="3176623"/>
              <a:ext cx="19075" cy="65950"/>
            </a:xfrm>
            <a:custGeom>
              <a:avLst/>
              <a:gdLst/>
              <a:ahLst/>
              <a:cxnLst/>
              <a:rect l="l" t="t" r="r" b="b"/>
              <a:pathLst>
                <a:path w="763" h="2638" extrusionOk="0">
                  <a:moveTo>
                    <a:pt x="557" y="2638"/>
                  </a:moveTo>
                  <a:cubicBezTo>
                    <a:pt x="0" y="1972"/>
                    <a:pt x="424" y="872"/>
                    <a:pt x="375" y="1"/>
                  </a:cubicBezTo>
                  <a:cubicBezTo>
                    <a:pt x="762" y="920"/>
                    <a:pt x="315" y="1779"/>
                    <a:pt x="557" y="26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0"/>
            <p:cNvSpPr/>
            <p:nvPr/>
          </p:nvSpPr>
          <p:spPr>
            <a:xfrm>
              <a:off x="7322998" y="3232573"/>
              <a:ext cx="9100" cy="45700"/>
            </a:xfrm>
            <a:custGeom>
              <a:avLst/>
              <a:gdLst/>
              <a:ahLst/>
              <a:cxnLst/>
              <a:rect l="l" t="t" r="r" b="b"/>
              <a:pathLst>
                <a:path w="364" h="1828" extrusionOk="0">
                  <a:moveTo>
                    <a:pt x="219" y="1"/>
                  </a:moveTo>
                  <a:cubicBezTo>
                    <a:pt x="364" y="557"/>
                    <a:pt x="303" y="1222"/>
                    <a:pt x="98" y="1827"/>
                  </a:cubicBezTo>
                  <a:cubicBezTo>
                    <a:pt x="1" y="1222"/>
                    <a:pt x="1" y="605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0"/>
            <p:cNvSpPr/>
            <p:nvPr/>
          </p:nvSpPr>
          <p:spPr>
            <a:xfrm>
              <a:off x="7012423" y="3580348"/>
              <a:ext cx="21500" cy="12425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859" y="110"/>
                  </a:moveTo>
                  <a:cubicBezTo>
                    <a:pt x="605" y="255"/>
                    <a:pt x="400" y="448"/>
                    <a:pt x="146" y="497"/>
                  </a:cubicBezTo>
                  <a:cubicBezTo>
                    <a:pt x="0" y="146"/>
                    <a:pt x="666" y="1"/>
                    <a:pt x="85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0"/>
            <p:cNvSpPr/>
            <p:nvPr/>
          </p:nvSpPr>
          <p:spPr>
            <a:xfrm>
              <a:off x="7061723" y="3575823"/>
              <a:ext cx="21800" cy="13625"/>
            </a:xfrm>
            <a:custGeom>
              <a:avLst/>
              <a:gdLst/>
              <a:ahLst/>
              <a:cxnLst/>
              <a:rect l="l" t="t" r="r" b="b"/>
              <a:pathLst>
                <a:path w="872" h="545" extrusionOk="0">
                  <a:moveTo>
                    <a:pt x="157" y="545"/>
                  </a:moveTo>
                  <a:lnTo>
                    <a:pt x="0" y="387"/>
                  </a:lnTo>
                  <a:cubicBezTo>
                    <a:pt x="363" y="133"/>
                    <a:pt x="363" y="49"/>
                    <a:pt x="714" y="0"/>
                  </a:cubicBezTo>
                  <a:cubicBezTo>
                    <a:pt x="871" y="351"/>
                    <a:pt x="351" y="242"/>
                    <a:pt x="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0"/>
            <p:cNvSpPr/>
            <p:nvPr/>
          </p:nvSpPr>
          <p:spPr>
            <a:xfrm>
              <a:off x="7222898" y="3442448"/>
              <a:ext cx="17275" cy="24225"/>
            </a:xfrm>
            <a:custGeom>
              <a:avLst/>
              <a:gdLst/>
              <a:ahLst/>
              <a:cxnLst/>
              <a:rect l="l" t="t" r="r" b="b"/>
              <a:pathLst>
                <a:path w="691" h="969" extrusionOk="0">
                  <a:moveTo>
                    <a:pt x="1" y="1"/>
                  </a:moveTo>
                  <a:cubicBezTo>
                    <a:pt x="412" y="1"/>
                    <a:pt x="654" y="666"/>
                    <a:pt x="690" y="920"/>
                  </a:cubicBezTo>
                  <a:cubicBezTo>
                    <a:pt x="436" y="968"/>
                    <a:pt x="243" y="2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0"/>
            <p:cNvSpPr/>
            <p:nvPr/>
          </p:nvSpPr>
          <p:spPr>
            <a:xfrm>
              <a:off x="7294273" y="3389823"/>
              <a:ext cx="14850" cy="38150"/>
            </a:xfrm>
            <a:custGeom>
              <a:avLst/>
              <a:gdLst/>
              <a:ahLst/>
              <a:cxnLst/>
              <a:rect l="l" t="t" r="r" b="b"/>
              <a:pathLst>
                <a:path w="594" h="1526" extrusionOk="0">
                  <a:moveTo>
                    <a:pt x="1" y="1"/>
                  </a:moveTo>
                  <a:cubicBezTo>
                    <a:pt x="303" y="110"/>
                    <a:pt x="545" y="1078"/>
                    <a:pt x="593" y="1525"/>
                  </a:cubicBezTo>
                  <a:cubicBezTo>
                    <a:pt x="134" y="1162"/>
                    <a:pt x="291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0"/>
            <p:cNvSpPr/>
            <p:nvPr/>
          </p:nvSpPr>
          <p:spPr>
            <a:xfrm>
              <a:off x="7348723" y="3325123"/>
              <a:ext cx="23900" cy="102850"/>
            </a:xfrm>
            <a:custGeom>
              <a:avLst/>
              <a:gdLst/>
              <a:ahLst/>
              <a:cxnLst/>
              <a:rect l="l" t="t" r="r" b="b"/>
              <a:pathLst>
                <a:path w="956" h="4114" extrusionOk="0">
                  <a:moveTo>
                    <a:pt x="593" y="3980"/>
                  </a:moveTo>
                  <a:cubicBezTo>
                    <a:pt x="496" y="2964"/>
                    <a:pt x="496" y="1948"/>
                    <a:pt x="774" y="883"/>
                  </a:cubicBezTo>
                  <a:cubicBezTo>
                    <a:pt x="218" y="1742"/>
                    <a:pt x="605" y="3266"/>
                    <a:pt x="242" y="4113"/>
                  </a:cubicBezTo>
                  <a:cubicBezTo>
                    <a:pt x="0" y="2952"/>
                    <a:pt x="254" y="1791"/>
                    <a:pt x="581" y="557"/>
                  </a:cubicBezTo>
                  <a:cubicBezTo>
                    <a:pt x="835" y="920"/>
                    <a:pt x="677" y="254"/>
                    <a:pt x="944" y="0"/>
                  </a:cubicBezTo>
                  <a:cubicBezTo>
                    <a:pt x="919" y="1125"/>
                    <a:pt x="823" y="2129"/>
                    <a:pt x="714" y="3145"/>
                  </a:cubicBezTo>
                  <a:cubicBezTo>
                    <a:pt x="702" y="3460"/>
                    <a:pt x="956" y="3726"/>
                    <a:pt x="593" y="3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0"/>
            <p:cNvSpPr/>
            <p:nvPr/>
          </p:nvSpPr>
          <p:spPr>
            <a:xfrm>
              <a:off x="7159398" y="3567948"/>
              <a:ext cx="42050" cy="16075"/>
            </a:xfrm>
            <a:custGeom>
              <a:avLst/>
              <a:gdLst/>
              <a:ahLst/>
              <a:cxnLst/>
              <a:rect l="l" t="t" r="r" b="b"/>
              <a:pathLst>
                <a:path w="1682" h="643" extrusionOk="0">
                  <a:moveTo>
                    <a:pt x="1682" y="255"/>
                  </a:moveTo>
                  <a:cubicBezTo>
                    <a:pt x="1113" y="303"/>
                    <a:pt x="557" y="642"/>
                    <a:pt x="0" y="279"/>
                  </a:cubicBezTo>
                  <a:cubicBezTo>
                    <a:pt x="508" y="194"/>
                    <a:pt x="1331" y="1"/>
                    <a:pt x="1682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0"/>
            <p:cNvSpPr/>
            <p:nvPr/>
          </p:nvSpPr>
          <p:spPr>
            <a:xfrm>
              <a:off x="7510498" y="3218048"/>
              <a:ext cx="88025" cy="66575"/>
            </a:xfrm>
            <a:custGeom>
              <a:avLst/>
              <a:gdLst/>
              <a:ahLst/>
              <a:cxnLst/>
              <a:rect l="l" t="t" r="r" b="b"/>
              <a:pathLst>
                <a:path w="3521" h="2663" extrusionOk="0">
                  <a:moveTo>
                    <a:pt x="3521" y="1"/>
                  </a:moveTo>
                  <a:cubicBezTo>
                    <a:pt x="2154" y="848"/>
                    <a:pt x="1223" y="1755"/>
                    <a:pt x="1" y="2662"/>
                  </a:cubicBezTo>
                  <a:cubicBezTo>
                    <a:pt x="1029" y="1453"/>
                    <a:pt x="2299" y="303"/>
                    <a:pt x="3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0"/>
            <p:cNvSpPr/>
            <p:nvPr/>
          </p:nvSpPr>
          <p:spPr>
            <a:xfrm>
              <a:off x="7042048" y="3778748"/>
              <a:ext cx="23325" cy="68375"/>
            </a:xfrm>
            <a:custGeom>
              <a:avLst/>
              <a:gdLst/>
              <a:ahLst/>
              <a:cxnLst/>
              <a:rect l="l" t="t" r="r" b="b"/>
              <a:pathLst>
                <a:path w="933" h="2735" extrusionOk="0">
                  <a:moveTo>
                    <a:pt x="775" y="49"/>
                  </a:moveTo>
                  <a:cubicBezTo>
                    <a:pt x="823" y="0"/>
                    <a:pt x="932" y="97"/>
                    <a:pt x="884" y="158"/>
                  </a:cubicBezTo>
                  <a:cubicBezTo>
                    <a:pt x="521" y="1016"/>
                    <a:pt x="461" y="1875"/>
                    <a:pt x="98" y="2734"/>
                  </a:cubicBezTo>
                  <a:cubicBezTo>
                    <a:pt x="1" y="1815"/>
                    <a:pt x="364" y="956"/>
                    <a:pt x="77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0"/>
            <p:cNvSpPr/>
            <p:nvPr/>
          </p:nvSpPr>
          <p:spPr>
            <a:xfrm>
              <a:off x="7300323" y="3525923"/>
              <a:ext cx="65050" cy="30875"/>
            </a:xfrm>
            <a:custGeom>
              <a:avLst/>
              <a:gdLst/>
              <a:ahLst/>
              <a:cxnLst/>
              <a:rect l="l" t="t" r="r" b="b"/>
              <a:pathLst>
                <a:path w="2602" h="1235" extrusionOk="0">
                  <a:moveTo>
                    <a:pt x="1029" y="654"/>
                  </a:moveTo>
                  <a:cubicBezTo>
                    <a:pt x="1392" y="0"/>
                    <a:pt x="2105" y="0"/>
                    <a:pt x="2601" y="0"/>
                  </a:cubicBezTo>
                  <a:cubicBezTo>
                    <a:pt x="2492" y="496"/>
                    <a:pt x="1549" y="49"/>
                    <a:pt x="1126" y="847"/>
                  </a:cubicBezTo>
                  <a:cubicBezTo>
                    <a:pt x="557" y="593"/>
                    <a:pt x="351" y="1089"/>
                    <a:pt x="1" y="1234"/>
                  </a:cubicBezTo>
                  <a:cubicBezTo>
                    <a:pt x="61" y="690"/>
                    <a:pt x="666" y="388"/>
                    <a:pt x="1029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0"/>
            <p:cNvSpPr/>
            <p:nvPr/>
          </p:nvSpPr>
          <p:spPr>
            <a:xfrm>
              <a:off x="7047198" y="3805348"/>
              <a:ext cx="20275" cy="45700"/>
            </a:xfrm>
            <a:custGeom>
              <a:avLst/>
              <a:gdLst/>
              <a:ahLst/>
              <a:cxnLst/>
              <a:rect l="l" t="t" r="r" b="b"/>
              <a:pathLst>
                <a:path w="811" h="1828" extrusionOk="0">
                  <a:moveTo>
                    <a:pt x="763" y="1"/>
                  </a:moveTo>
                  <a:cubicBezTo>
                    <a:pt x="811" y="557"/>
                    <a:pt x="363" y="1210"/>
                    <a:pt x="339" y="1827"/>
                  </a:cubicBezTo>
                  <a:cubicBezTo>
                    <a:pt x="1" y="1356"/>
                    <a:pt x="460" y="497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0"/>
            <p:cNvSpPr/>
            <p:nvPr/>
          </p:nvSpPr>
          <p:spPr>
            <a:xfrm>
              <a:off x="7323298" y="3548598"/>
              <a:ext cx="34200" cy="17875"/>
            </a:xfrm>
            <a:custGeom>
              <a:avLst/>
              <a:gdLst/>
              <a:ahLst/>
              <a:cxnLst/>
              <a:rect l="l" t="t" r="r" b="b"/>
              <a:pathLst>
                <a:path w="1368" h="715" extrusionOk="0">
                  <a:moveTo>
                    <a:pt x="303" y="49"/>
                  </a:moveTo>
                  <a:cubicBezTo>
                    <a:pt x="569" y="85"/>
                    <a:pt x="811" y="351"/>
                    <a:pt x="1065" y="1"/>
                  </a:cubicBezTo>
                  <a:cubicBezTo>
                    <a:pt x="1368" y="714"/>
                    <a:pt x="461" y="194"/>
                    <a:pt x="146" y="606"/>
                  </a:cubicBezTo>
                  <a:cubicBezTo>
                    <a:pt x="1" y="448"/>
                    <a:pt x="98" y="255"/>
                    <a:pt x="303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0"/>
            <p:cNvSpPr/>
            <p:nvPr/>
          </p:nvSpPr>
          <p:spPr>
            <a:xfrm>
              <a:off x="7362623" y="3510798"/>
              <a:ext cx="34500" cy="25425"/>
            </a:xfrm>
            <a:custGeom>
              <a:avLst/>
              <a:gdLst/>
              <a:ahLst/>
              <a:cxnLst/>
              <a:rect l="l" t="t" r="r" b="b"/>
              <a:pathLst>
                <a:path w="1380" h="1017" extrusionOk="0">
                  <a:moveTo>
                    <a:pt x="1379" y="472"/>
                  </a:moveTo>
                  <a:cubicBezTo>
                    <a:pt x="1174" y="775"/>
                    <a:pt x="932" y="412"/>
                    <a:pt x="666" y="557"/>
                  </a:cubicBezTo>
                  <a:cubicBezTo>
                    <a:pt x="521" y="714"/>
                    <a:pt x="569" y="859"/>
                    <a:pt x="412" y="1017"/>
                  </a:cubicBezTo>
                  <a:cubicBezTo>
                    <a:pt x="0" y="412"/>
                    <a:pt x="932" y="1"/>
                    <a:pt x="1379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0"/>
            <p:cNvSpPr/>
            <p:nvPr/>
          </p:nvSpPr>
          <p:spPr>
            <a:xfrm>
              <a:off x="7061098" y="3825623"/>
              <a:ext cx="11225" cy="29050"/>
            </a:xfrm>
            <a:custGeom>
              <a:avLst/>
              <a:gdLst/>
              <a:ahLst/>
              <a:cxnLst/>
              <a:rect l="l" t="t" r="r" b="b"/>
              <a:pathLst>
                <a:path w="449" h="1162" extrusionOk="0">
                  <a:moveTo>
                    <a:pt x="412" y="0"/>
                  </a:moveTo>
                  <a:cubicBezTo>
                    <a:pt x="449" y="363"/>
                    <a:pt x="243" y="968"/>
                    <a:pt x="49" y="1162"/>
                  </a:cubicBezTo>
                  <a:cubicBezTo>
                    <a:pt x="1" y="702"/>
                    <a:pt x="146" y="351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0"/>
            <p:cNvSpPr/>
            <p:nvPr/>
          </p:nvSpPr>
          <p:spPr>
            <a:xfrm>
              <a:off x="7469973" y="3409198"/>
              <a:ext cx="24825" cy="30250"/>
            </a:xfrm>
            <a:custGeom>
              <a:avLst/>
              <a:gdLst/>
              <a:ahLst/>
              <a:cxnLst/>
              <a:rect l="l" t="t" r="r" b="b"/>
              <a:pathLst>
                <a:path w="993" h="1210" extrusionOk="0">
                  <a:moveTo>
                    <a:pt x="267" y="1210"/>
                  </a:moveTo>
                  <a:cubicBezTo>
                    <a:pt x="1" y="750"/>
                    <a:pt x="775" y="399"/>
                    <a:pt x="993" y="0"/>
                  </a:cubicBezTo>
                  <a:cubicBezTo>
                    <a:pt x="969" y="496"/>
                    <a:pt x="569" y="798"/>
                    <a:pt x="267" y="1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0"/>
            <p:cNvSpPr/>
            <p:nvPr/>
          </p:nvSpPr>
          <p:spPr>
            <a:xfrm>
              <a:off x="7071398" y="3816848"/>
              <a:ext cx="19075" cy="31775"/>
            </a:xfrm>
            <a:custGeom>
              <a:avLst/>
              <a:gdLst/>
              <a:ahLst/>
              <a:cxnLst/>
              <a:rect l="l" t="t" r="r" b="b"/>
              <a:pathLst>
                <a:path w="763" h="1271" extrusionOk="0">
                  <a:moveTo>
                    <a:pt x="762" y="0"/>
                  </a:moveTo>
                  <a:cubicBezTo>
                    <a:pt x="762" y="412"/>
                    <a:pt x="448" y="823"/>
                    <a:pt x="303" y="1271"/>
                  </a:cubicBezTo>
                  <a:cubicBezTo>
                    <a:pt x="0" y="847"/>
                    <a:pt x="557" y="303"/>
                    <a:pt x="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0"/>
            <p:cNvSpPr/>
            <p:nvPr/>
          </p:nvSpPr>
          <p:spPr>
            <a:xfrm>
              <a:off x="7480273" y="3419173"/>
              <a:ext cx="13925" cy="25425"/>
            </a:xfrm>
            <a:custGeom>
              <a:avLst/>
              <a:gdLst/>
              <a:ahLst/>
              <a:cxnLst/>
              <a:rect l="l" t="t" r="r" b="b"/>
              <a:pathLst>
                <a:path w="557" h="1017" extrusionOk="0">
                  <a:moveTo>
                    <a:pt x="557" y="0"/>
                  </a:moveTo>
                  <a:cubicBezTo>
                    <a:pt x="557" y="303"/>
                    <a:pt x="411" y="666"/>
                    <a:pt x="157" y="1016"/>
                  </a:cubicBezTo>
                  <a:cubicBezTo>
                    <a:pt x="0" y="654"/>
                    <a:pt x="363" y="303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0"/>
            <p:cNvSpPr/>
            <p:nvPr/>
          </p:nvSpPr>
          <p:spPr>
            <a:xfrm>
              <a:off x="7215648" y="3673798"/>
              <a:ext cx="45700" cy="27550"/>
            </a:xfrm>
            <a:custGeom>
              <a:avLst/>
              <a:gdLst/>
              <a:ahLst/>
              <a:cxnLst/>
              <a:rect l="l" t="t" r="r" b="b"/>
              <a:pathLst>
                <a:path w="1828" h="1102" extrusionOk="0">
                  <a:moveTo>
                    <a:pt x="1827" y="1"/>
                  </a:moveTo>
                  <a:cubicBezTo>
                    <a:pt x="1428" y="303"/>
                    <a:pt x="557" y="642"/>
                    <a:pt x="0" y="1102"/>
                  </a:cubicBezTo>
                  <a:cubicBezTo>
                    <a:pt x="363" y="327"/>
                    <a:pt x="1222" y="194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0"/>
            <p:cNvSpPr/>
            <p:nvPr/>
          </p:nvSpPr>
          <p:spPr>
            <a:xfrm>
              <a:off x="7053248" y="386704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363" y="1"/>
                  </a:moveTo>
                  <a:cubicBezTo>
                    <a:pt x="363" y="206"/>
                    <a:pt x="206" y="460"/>
                    <a:pt x="61" y="714"/>
                  </a:cubicBezTo>
                  <a:cubicBezTo>
                    <a:pt x="0" y="460"/>
                    <a:pt x="37" y="206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0"/>
            <p:cNvSpPr/>
            <p:nvPr/>
          </p:nvSpPr>
          <p:spPr>
            <a:xfrm>
              <a:off x="7577048" y="3329348"/>
              <a:ext cx="96800" cy="54775"/>
            </a:xfrm>
            <a:custGeom>
              <a:avLst/>
              <a:gdLst/>
              <a:ahLst/>
              <a:cxnLst/>
              <a:rect l="l" t="t" r="r" b="b"/>
              <a:pathLst>
                <a:path w="3872" h="2191" extrusionOk="0">
                  <a:moveTo>
                    <a:pt x="3823" y="85"/>
                  </a:moveTo>
                  <a:cubicBezTo>
                    <a:pt x="3871" y="448"/>
                    <a:pt x="3315" y="388"/>
                    <a:pt x="3121" y="484"/>
                  </a:cubicBezTo>
                  <a:cubicBezTo>
                    <a:pt x="2141" y="932"/>
                    <a:pt x="919" y="1634"/>
                    <a:pt x="157" y="2190"/>
                  </a:cubicBezTo>
                  <a:lnTo>
                    <a:pt x="0" y="2045"/>
                  </a:lnTo>
                  <a:cubicBezTo>
                    <a:pt x="617" y="1331"/>
                    <a:pt x="1827" y="932"/>
                    <a:pt x="2758" y="630"/>
                  </a:cubicBezTo>
                  <a:cubicBezTo>
                    <a:pt x="3121" y="303"/>
                    <a:pt x="3520" y="1"/>
                    <a:pt x="3823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0"/>
            <p:cNvSpPr/>
            <p:nvPr/>
          </p:nvSpPr>
          <p:spPr>
            <a:xfrm>
              <a:off x="7287023" y="3668673"/>
              <a:ext cx="26625" cy="149700"/>
            </a:xfrm>
            <a:custGeom>
              <a:avLst/>
              <a:gdLst/>
              <a:ahLst/>
              <a:cxnLst/>
              <a:rect l="l" t="t" r="r" b="b"/>
              <a:pathLst>
                <a:path w="1065" h="5988" extrusionOk="0">
                  <a:moveTo>
                    <a:pt x="1065" y="61"/>
                  </a:moveTo>
                  <a:cubicBezTo>
                    <a:pt x="85" y="2032"/>
                    <a:pt x="121" y="4016"/>
                    <a:pt x="351" y="5988"/>
                  </a:cubicBezTo>
                  <a:cubicBezTo>
                    <a:pt x="97" y="5927"/>
                    <a:pt x="0" y="5020"/>
                    <a:pt x="0" y="4609"/>
                  </a:cubicBezTo>
                  <a:cubicBezTo>
                    <a:pt x="24" y="3194"/>
                    <a:pt x="182" y="1512"/>
                    <a:pt x="847" y="157"/>
                  </a:cubicBezTo>
                  <a:cubicBezTo>
                    <a:pt x="908" y="0"/>
                    <a:pt x="1004" y="109"/>
                    <a:pt x="1065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0"/>
            <p:cNvSpPr/>
            <p:nvPr/>
          </p:nvSpPr>
          <p:spPr>
            <a:xfrm>
              <a:off x="7265848" y="3711898"/>
              <a:ext cx="19075" cy="65650"/>
            </a:xfrm>
            <a:custGeom>
              <a:avLst/>
              <a:gdLst/>
              <a:ahLst/>
              <a:cxnLst/>
              <a:rect l="l" t="t" r="r" b="b"/>
              <a:pathLst>
                <a:path w="763" h="2626" extrusionOk="0">
                  <a:moveTo>
                    <a:pt x="521" y="1"/>
                  </a:moveTo>
                  <a:cubicBezTo>
                    <a:pt x="763" y="666"/>
                    <a:pt x="242" y="1767"/>
                    <a:pt x="291" y="2626"/>
                  </a:cubicBezTo>
                  <a:cubicBezTo>
                    <a:pt x="0" y="1707"/>
                    <a:pt x="521" y="799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0"/>
            <p:cNvSpPr/>
            <p:nvPr/>
          </p:nvSpPr>
          <p:spPr>
            <a:xfrm>
              <a:off x="7699523" y="3296398"/>
              <a:ext cx="17850" cy="10300"/>
            </a:xfrm>
            <a:custGeom>
              <a:avLst/>
              <a:gdLst/>
              <a:ahLst/>
              <a:cxnLst/>
              <a:rect l="l" t="t" r="r" b="b"/>
              <a:pathLst>
                <a:path w="714" h="412" extrusionOk="0">
                  <a:moveTo>
                    <a:pt x="714" y="254"/>
                  </a:moveTo>
                  <a:cubicBezTo>
                    <a:pt x="557" y="411"/>
                    <a:pt x="303" y="363"/>
                    <a:pt x="109" y="351"/>
                  </a:cubicBezTo>
                  <a:cubicBezTo>
                    <a:pt x="0" y="157"/>
                    <a:pt x="557" y="0"/>
                    <a:pt x="71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0"/>
            <p:cNvSpPr/>
            <p:nvPr/>
          </p:nvSpPr>
          <p:spPr>
            <a:xfrm>
              <a:off x="7499923" y="3476623"/>
              <a:ext cx="53850" cy="52950"/>
            </a:xfrm>
            <a:custGeom>
              <a:avLst/>
              <a:gdLst/>
              <a:ahLst/>
              <a:cxnLst/>
              <a:rect l="l" t="t" r="r" b="b"/>
              <a:pathLst>
                <a:path w="2154" h="2118" extrusionOk="0">
                  <a:moveTo>
                    <a:pt x="0" y="1416"/>
                  </a:moveTo>
                  <a:cubicBezTo>
                    <a:pt x="714" y="702"/>
                    <a:pt x="1440" y="110"/>
                    <a:pt x="2154" y="1"/>
                  </a:cubicBezTo>
                  <a:cubicBezTo>
                    <a:pt x="1694" y="460"/>
                    <a:pt x="1137" y="509"/>
                    <a:pt x="521" y="1210"/>
                  </a:cubicBezTo>
                  <a:cubicBezTo>
                    <a:pt x="1029" y="1210"/>
                    <a:pt x="1488" y="872"/>
                    <a:pt x="1996" y="775"/>
                  </a:cubicBezTo>
                  <a:cubicBezTo>
                    <a:pt x="1851" y="1126"/>
                    <a:pt x="1137" y="1319"/>
                    <a:pt x="617" y="1622"/>
                  </a:cubicBezTo>
                  <a:cubicBezTo>
                    <a:pt x="424" y="1731"/>
                    <a:pt x="315" y="2118"/>
                    <a:pt x="61" y="1864"/>
                  </a:cubicBezTo>
                  <a:cubicBezTo>
                    <a:pt x="61" y="1670"/>
                    <a:pt x="315" y="1706"/>
                    <a:pt x="472" y="1452"/>
                  </a:cubicBezTo>
                  <a:cubicBezTo>
                    <a:pt x="303" y="1416"/>
                    <a:pt x="194" y="1610"/>
                    <a:pt x="0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0"/>
            <p:cNvSpPr/>
            <p:nvPr/>
          </p:nvSpPr>
          <p:spPr>
            <a:xfrm>
              <a:off x="7361723" y="3665348"/>
              <a:ext cx="8475" cy="34500"/>
            </a:xfrm>
            <a:custGeom>
              <a:avLst/>
              <a:gdLst/>
              <a:ahLst/>
              <a:cxnLst/>
              <a:rect l="l" t="t" r="r" b="b"/>
              <a:pathLst>
                <a:path w="339" h="1380" extrusionOk="0">
                  <a:moveTo>
                    <a:pt x="0" y="0"/>
                  </a:moveTo>
                  <a:cubicBezTo>
                    <a:pt x="339" y="254"/>
                    <a:pt x="85" y="907"/>
                    <a:pt x="339" y="1379"/>
                  </a:cubicBezTo>
                  <a:cubicBezTo>
                    <a:pt x="0" y="1125"/>
                    <a:pt x="61" y="4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0"/>
            <p:cNvSpPr/>
            <p:nvPr/>
          </p:nvSpPr>
          <p:spPr>
            <a:xfrm>
              <a:off x="7397398" y="3632673"/>
              <a:ext cx="36925" cy="39650"/>
            </a:xfrm>
            <a:custGeom>
              <a:avLst/>
              <a:gdLst/>
              <a:ahLst/>
              <a:cxnLst/>
              <a:rect l="l" t="t" r="r" b="b"/>
              <a:pathLst>
                <a:path w="1477" h="1586" extrusionOk="0">
                  <a:moveTo>
                    <a:pt x="1" y="206"/>
                  </a:moveTo>
                  <a:cubicBezTo>
                    <a:pt x="605" y="1"/>
                    <a:pt x="1113" y="1126"/>
                    <a:pt x="1476" y="1585"/>
                  </a:cubicBezTo>
                  <a:cubicBezTo>
                    <a:pt x="1005" y="1319"/>
                    <a:pt x="509" y="521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0"/>
            <p:cNvSpPr/>
            <p:nvPr/>
          </p:nvSpPr>
          <p:spPr>
            <a:xfrm>
              <a:off x="7413123" y="3617548"/>
              <a:ext cx="31775" cy="24525"/>
            </a:xfrm>
            <a:custGeom>
              <a:avLst/>
              <a:gdLst/>
              <a:ahLst/>
              <a:cxnLst/>
              <a:rect l="l" t="t" r="r" b="b"/>
              <a:pathLst>
                <a:path w="1271" h="981" extrusionOk="0">
                  <a:moveTo>
                    <a:pt x="1" y="206"/>
                  </a:moveTo>
                  <a:cubicBezTo>
                    <a:pt x="400" y="1"/>
                    <a:pt x="859" y="569"/>
                    <a:pt x="1271" y="872"/>
                  </a:cubicBezTo>
                  <a:cubicBezTo>
                    <a:pt x="847" y="981"/>
                    <a:pt x="388" y="315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0"/>
            <p:cNvSpPr/>
            <p:nvPr/>
          </p:nvSpPr>
          <p:spPr>
            <a:xfrm>
              <a:off x="7417973" y="3610298"/>
              <a:ext cx="59300" cy="36925"/>
            </a:xfrm>
            <a:custGeom>
              <a:avLst/>
              <a:gdLst/>
              <a:ahLst/>
              <a:cxnLst/>
              <a:rect l="l" t="t" r="r" b="b"/>
              <a:pathLst>
                <a:path w="2372" h="1477" extrusionOk="0">
                  <a:moveTo>
                    <a:pt x="0" y="303"/>
                  </a:moveTo>
                  <a:cubicBezTo>
                    <a:pt x="811" y="0"/>
                    <a:pt x="1621" y="1029"/>
                    <a:pt x="2371" y="1476"/>
                  </a:cubicBezTo>
                  <a:cubicBezTo>
                    <a:pt x="1621" y="1428"/>
                    <a:pt x="811" y="508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0"/>
            <p:cNvSpPr/>
            <p:nvPr/>
          </p:nvSpPr>
          <p:spPr>
            <a:xfrm>
              <a:off x="7429148" y="3602748"/>
              <a:ext cx="30275" cy="17550"/>
            </a:xfrm>
            <a:custGeom>
              <a:avLst/>
              <a:gdLst/>
              <a:ahLst/>
              <a:cxnLst/>
              <a:rect l="l" t="t" r="r" b="b"/>
              <a:pathLst>
                <a:path w="1211" h="702" extrusionOk="0">
                  <a:moveTo>
                    <a:pt x="1" y="145"/>
                  </a:moveTo>
                  <a:lnTo>
                    <a:pt x="158" y="0"/>
                  </a:lnTo>
                  <a:cubicBezTo>
                    <a:pt x="460" y="206"/>
                    <a:pt x="1017" y="363"/>
                    <a:pt x="1210" y="665"/>
                  </a:cubicBezTo>
                  <a:cubicBezTo>
                    <a:pt x="775" y="702"/>
                    <a:pt x="364" y="399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0"/>
            <p:cNvSpPr/>
            <p:nvPr/>
          </p:nvSpPr>
          <p:spPr>
            <a:xfrm>
              <a:off x="7442148" y="3597598"/>
              <a:ext cx="22725" cy="14225"/>
            </a:xfrm>
            <a:custGeom>
              <a:avLst/>
              <a:gdLst/>
              <a:ahLst/>
              <a:cxnLst/>
              <a:rect l="l" t="t" r="r" b="b"/>
              <a:pathLst>
                <a:path w="909" h="569" extrusionOk="0">
                  <a:moveTo>
                    <a:pt x="1" y="158"/>
                  </a:moveTo>
                  <a:lnTo>
                    <a:pt x="146" y="0"/>
                  </a:lnTo>
                  <a:cubicBezTo>
                    <a:pt x="412" y="266"/>
                    <a:pt x="860" y="218"/>
                    <a:pt x="908" y="569"/>
                  </a:cubicBezTo>
                  <a:cubicBezTo>
                    <a:pt x="606" y="460"/>
                    <a:pt x="255" y="412"/>
                    <a:pt x="1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0"/>
            <p:cNvSpPr/>
            <p:nvPr/>
          </p:nvSpPr>
          <p:spPr>
            <a:xfrm>
              <a:off x="7375623" y="3669573"/>
              <a:ext cx="17275" cy="45675"/>
            </a:xfrm>
            <a:custGeom>
              <a:avLst/>
              <a:gdLst/>
              <a:ahLst/>
              <a:cxnLst/>
              <a:rect l="l" t="t" r="r" b="b"/>
              <a:pathLst>
                <a:path w="691" h="1827" extrusionOk="0">
                  <a:moveTo>
                    <a:pt x="1" y="0"/>
                  </a:moveTo>
                  <a:cubicBezTo>
                    <a:pt x="351" y="254"/>
                    <a:pt x="654" y="1271"/>
                    <a:pt x="690" y="1827"/>
                  </a:cubicBezTo>
                  <a:cubicBezTo>
                    <a:pt x="303" y="1210"/>
                    <a:pt x="109" y="6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0"/>
            <p:cNvSpPr/>
            <p:nvPr/>
          </p:nvSpPr>
          <p:spPr>
            <a:xfrm>
              <a:off x="7480273" y="3559798"/>
              <a:ext cx="48400" cy="15150"/>
            </a:xfrm>
            <a:custGeom>
              <a:avLst/>
              <a:gdLst/>
              <a:ahLst/>
              <a:cxnLst/>
              <a:rect l="l" t="t" r="r" b="b"/>
              <a:pathLst>
                <a:path w="1936" h="606" extrusionOk="0">
                  <a:moveTo>
                    <a:pt x="0" y="351"/>
                  </a:moveTo>
                  <a:cubicBezTo>
                    <a:pt x="605" y="158"/>
                    <a:pt x="1270" y="0"/>
                    <a:pt x="1936" y="266"/>
                  </a:cubicBezTo>
                  <a:cubicBezTo>
                    <a:pt x="1270" y="327"/>
                    <a:pt x="665" y="605"/>
                    <a:pt x="0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0"/>
            <p:cNvSpPr/>
            <p:nvPr/>
          </p:nvSpPr>
          <p:spPr>
            <a:xfrm>
              <a:off x="7517473" y="3536198"/>
              <a:ext cx="52025" cy="13950"/>
            </a:xfrm>
            <a:custGeom>
              <a:avLst/>
              <a:gdLst/>
              <a:ahLst/>
              <a:cxnLst/>
              <a:rect l="l" t="t" r="r" b="b"/>
              <a:pathLst>
                <a:path w="2081" h="558" extrusionOk="0">
                  <a:moveTo>
                    <a:pt x="0" y="339"/>
                  </a:moveTo>
                  <a:cubicBezTo>
                    <a:pt x="762" y="1"/>
                    <a:pt x="1415" y="255"/>
                    <a:pt x="2081" y="509"/>
                  </a:cubicBezTo>
                  <a:cubicBezTo>
                    <a:pt x="1415" y="557"/>
                    <a:pt x="702" y="364"/>
                    <a:pt x="0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0"/>
            <p:cNvSpPr/>
            <p:nvPr/>
          </p:nvSpPr>
          <p:spPr>
            <a:xfrm>
              <a:off x="7679548" y="3385598"/>
              <a:ext cx="80175" cy="22400"/>
            </a:xfrm>
            <a:custGeom>
              <a:avLst/>
              <a:gdLst/>
              <a:ahLst/>
              <a:cxnLst/>
              <a:rect l="l" t="t" r="r" b="b"/>
              <a:pathLst>
                <a:path w="3207" h="896" extrusionOk="0">
                  <a:moveTo>
                    <a:pt x="3207" y="61"/>
                  </a:moveTo>
                  <a:cubicBezTo>
                    <a:pt x="2348" y="521"/>
                    <a:pt x="1077" y="351"/>
                    <a:pt x="1" y="896"/>
                  </a:cubicBezTo>
                  <a:cubicBezTo>
                    <a:pt x="364" y="242"/>
                    <a:pt x="1973" y="351"/>
                    <a:pt x="2747" y="1"/>
                  </a:cubicBezTo>
                  <a:cubicBezTo>
                    <a:pt x="2952" y="109"/>
                    <a:pt x="3049" y="109"/>
                    <a:pt x="320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0"/>
            <p:cNvSpPr/>
            <p:nvPr/>
          </p:nvSpPr>
          <p:spPr>
            <a:xfrm>
              <a:off x="7342048" y="374879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61" y="1"/>
                  </a:moveTo>
                  <a:cubicBezTo>
                    <a:pt x="315" y="61"/>
                    <a:pt x="255" y="521"/>
                    <a:pt x="364" y="714"/>
                  </a:cubicBezTo>
                  <a:cubicBezTo>
                    <a:pt x="1" y="666"/>
                    <a:pt x="207" y="267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0"/>
            <p:cNvSpPr/>
            <p:nvPr/>
          </p:nvSpPr>
          <p:spPr>
            <a:xfrm>
              <a:off x="7174523" y="3917848"/>
              <a:ext cx="26325" cy="60825"/>
            </a:xfrm>
            <a:custGeom>
              <a:avLst/>
              <a:gdLst/>
              <a:ahLst/>
              <a:cxnLst/>
              <a:rect l="l" t="t" r="r" b="b"/>
              <a:pathLst>
                <a:path w="1053" h="2433" extrusionOk="0">
                  <a:moveTo>
                    <a:pt x="750" y="1876"/>
                  </a:moveTo>
                  <a:cubicBezTo>
                    <a:pt x="859" y="1465"/>
                    <a:pt x="363" y="654"/>
                    <a:pt x="617" y="110"/>
                  </a:cubicBezTo>
                  <a:cubicBezTo>
                    <a:pt x="811" y="715"/>
                    <a:pt x="908" y="1428"/>
                    <a:pt x="1053" y="2094"/>
                  </a:cubicBezTo>
                  <a:cubicBezTo>
                    <a:pt x="690" y="2130"/>
                    <a:pt x="956" y="2190"/>
                    <a:pt x="799" y="2432"/>
                  </a:cubicBezTo>
                  <a:cubicBezTo>
                    <a:pt x="412" y="1622"/>
                    <a:pt x="0" y="799"/>
                    <a:pt x="109" y="1"/>
                  </a:cubicBezTo>
                  <a:cubicBezTo>
                    <a:pt x="303" y="606"/>
                    <a:pt x="496" y="1210"/>
                    <a:pt x="750" y="18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0"/>
            <p:cNvSpPr/>
            <p:nvPr/>
          </p:nvSpPr>
          <p:spPr>
            <a:xfrm>
              <a:off x="7712523" y="3395873"/>
              <a:ext cx="32675" cy="12425"/>
            </a:xfrm>
            <a:custGeom>
              <a:avLst/>
              <a:gdLst/>
              <a:ahLst/>
              <a:cxnLst/>
              <a:rect l="l" t="t" r="r" b="b"/>
              <a:pathLst>
                <a:path w="1307" h="497" extrusionOk="0">
                  <a:moveTo>
                    <a:pt x="0" y="497"/>
                  </a:moveTo>
                  <a:cubicBezTo>
                    <a:pt x="254" y="49"/>
                    <a:pt x="920" y="194"/>
                    <a:pt x="1307" y="1"/>
                  </a:cubicBezTo>
                  <a:cubicBezTo>
                    <a:pt x="1065" y="352"/>
                    <a:pt x="363" y="352"/>
                    <a:pt x="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0"/>
            <p:cNvSpPr/>
            <p:nvPr/>
          </p:nvSpPr>
          <p:spPr>
            <a:xfrm>
              <a:off x="7198398" y="3929348"/>
              <a:ext cx="20300" cy="38125"/>
            </a:xfrm>
            <a:custGeom>
              <a:avLst/>
              <a:gdLst/>
              <a:ahLst/>
              <a:cxnLst/>
              <a:rect l="l" t="t" r="r" b="b"/>
              <a:pathLst>
                <a:path w="812" h="1525" extrusionOk="0">
                  <a:moveTo>
                    <a:pt x="13" y="0"/>
                  </a:moveTo>
                  <a:cubicBezTo>
                    <a:pt x="461" y="61"/>
                    <a:pt x="207" y="920"/>
                    <a:pt x="400" y="1307"/>
                  </a:cubicBezTo>
                  <a:cubicBezTo>
                    <a:pt x="666" y="859"/>
                    <a:pt x="364" y="448"/>
                    <a:pt x="727" y="0"/>
                  </a:cubicBezTo>
                  <a:cubicBezTo>
                    <a:pt x="727" y="509"/>
                    <a:pt x="811" y="1005"/>
                    <a:pt x="509" y="1525"/>
                  </a:cubicBezTo>
                  <a:cubicBezTo>
                    <a:pt x="509" y="1416"/>
                    <a:pt x="461" y="1476"/>
                    <a:pt x="352" y="1476"/>
                  </a:cubicBezTo>
                  <a:cubicBezTo>
                    <a:pt x="1" y="1005"/>
                    <a:pt x="207" y="50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0"/>
            <p:cNvSpPr/>
            <p:nvPr/>
          </p:nvSpPr>
          <p:spPr>
            <a:xfrm>
              <a:off x="7725223" y="3400723"/>
              <a:ext cx="33300" cy="15150"/>
            </a:xfrm>
            <a:custGeom>
              <a:avLst/>
              <a:gdLst/>
              <a:ahLst/>
              <a:cxnLst/>
              <a:rect l="l" t="t" r="r" b="b"/>
              <a:pathLst>
                <a:path w="1332" h="606" extrusionOk="0">
                  <a:moveTo>
                    <a:pt x="0" y="605"/>
                  </a:moveTo>
                  <a:cubicBezTo>
                    <a:pt x="255" y="158"/>
                    <a:pt x="920" y="109"/>
                    <a:pt x="1331" y="0"/>
                  </a:cubicBezTo>
                  <a:cubicBezTo>
                    <a:pt x="1065" y="472"/>
                    <a:pt x="412" y="412"/>
                    <a:pt x="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0"/>
            <p:cNvSpPr/>
            <p:nvPr/>
          </p:nvSpPr>
          <p:spPr>
            <a:xfrm>
              <a:off x="7264948" y="3881573"/>
              <a:ext cx="19975" cy="51125"/>
            </a:xfrm>
            <a:custGeom>
              <a:avLst/>
              <a:gdLst/>
              <a:ahLst/>
              <a:cxnLst/>
              <a:rect l="l" t="t" r="r" b="b"/>
              <a:pathLst>
                <a:path w="799" h="2045" extrusionOk="0">
                  <a:moveTo>
                    <a:pt x="206" y="0"/>
                  </a:moveTo>
                  <a:cubicBezTo>
                    <a:pt x="399" y="714"/>
                    <a:pt x="448" y="1379"/>
                    <a:pt x="799" y="2045"/>
                  </a:cubicBezTo>
                  <a:cubicBezTo>
                    <a:pt x="242" y="1791"/>
                    <a:pt x="0" y="41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0"/>
            <p:cNvSpPr/>
            <p:nvPr/>
          </p:nvSpPr>
          <p:spPr>
            <a:xfrm>
              <a:off x="7278848" y="3887923"/>
              <a:ext cx="12425" cy="38425"/>
            </a:xfrm>
            <a:custGeom>
              <a:avLst/>
              <a:gdLst/>
              <a:ahLst/>
              <a:cxnLst/>
              <a:rect l="l" t="t" r="r" b="b"/>
              <a:pathLst>
                <a:path w="497" h="1537" extrusionOk="0">
                  <a:moveTo>
                    <a:pt x="1" y="0"/>
                  </a:moveTo>
                  <a:cubicBezTo>
                    <a:pt x="255" y="363"/>
                    <a:pt x="497" y="932"/>
                    <a:pt x="291" y="1537"/>
                  </a:cubicBezTo>
                  <a:cubicBezTo>
                    <a:pt x="49" y="968"/>
                    <a:pt x="85" y="52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0"/>
            <p:cNvSpPr/>
            <p:nvPr/>
          </p:nvSpPr>
          <p:spPr>
            <a:xfrm>
              <a:off x="7288523" y="3896998"/>
              <a:ext cx="10325" cy="30850"/>
            </a:xfrm>
            <a:custGeom>
              <a:avLst/>
              <a:gdLst/>
              <a:ahLst/>
              <a:cxnLst/>
              <a:rect l="l" t="t" r="r" b="b"/>
              <a:pathLst>
                <a:path w="413" h="1234" extrusionOk="0">
                  <a:moveTo>
                    <a:pt x="61" y="0"/>
                  </a:moveTo>
                  <a:cubicBezTo>
                    <a:pt x="364" y="218"/>
                    <a:pt x="412" y="871"/>
                    <a:pt x="267" y="1234"/>
                  </a:cubicBezTo>
                  <a:cubicBezTo>
                    <a:pt x="1" y="762"/>
                    <a:pt x="170" y="411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0"/>
            <p:cNvSpPr/>
            <p:nvPr/>
          </p:nvSpPr>
          <p:spPr>
            <a:xfrm>
              <a:off x="7300023" y="3904548"/>
              <a:ext cx="9100" cy="20600"/>
            </a:xfrm>
            <a:custGeom>
              <a:avLst/>
              <a:gdLst/>
              <a:ahLst/>
              <a:cxnLst/>
              <a:rect l="l" t="t" r="r" b="b"/>
              <a:pathLst>
                <a:path w="364" h="824" extrusionOk="0">
                  <a:moveTo>
                    <a:pt x="315" y="1"/>
                  </a:moveTo>
                  <a:cubicBezTo>
                    <a:pt x="267" y="267"/>
                    <a:pt x="363" y="666"/>
                    <a:pt x="109" y="823"/>
                  </a:cubicBezTo>
                  <a:cubicBezTo>
                    <a:pt x="0" y="521"/>
                    <a:pt x="13" y="109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0"/>
            <p:cNvSpPr/>
            <p:nvPr/>
          </p:nvSpPr>
          <p:spPr>
            <a:xfrm>
              <a:off x="7512923" y="3826523"/>
              <a:ext cx="22100" cy="71400"/>
            </a:xfrm>
            <a:custGeom>
              <a:avLst/>
              <a:gdLst/>
              <a:ahLst/>
              <a:cxnLst/>
              <a:rect l="l" t="t" r="r" b="b"/>
              <a:pathLst>
                <a:path w="884" h="2856" extrusionOk="0">
                  <a:moveTo>
                    <a:pt x="1" y="97"/>
                  </a:moveTo>
                  <a:cubicBezTo>
                    <a:pt x="37" y="61"/>
                    <a:pt x="97" y="1"/>
                    <a:pt x="146" y="61"/>
                  </a:cubicBezTo>
                  <a:cubicBezTo>
                    <a:pt x="605" y="1017"/>
                    <a:pt x="884" y="1948"/>
                    <a:pt x="787" y="2855"/>
                  </a:cubicBezTo>
                  <a:cubicBezTo>
                    <a:pt x="521" y="2698"/>
                    <a:pt x="545" y="2093"/>
                    <a:pt x="484" y="1622"/>
                  </a:cubicBezTo>
                  <a:cubicBezTo>
                    <a:pt x="327" y="1174"/>
                    <a:pt x="182" y="702"/>
                    <a:pt x="85" y="315"/>
                  </a:cubicBezTo>
                  <a:cubicBezTo>
                    <a:pt x="1" y="206"/>
                    <a:pt x="37" y="146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0"/>
            <p:cNvSpPr/>
            <p:nvPr/>
          </p:nvSpPr>
          <p:spPr>
            <a:xfrm>
              <a:off x="7503248" y="3885798"/>
              <a:ext cx="15150" cy="24225"/>
            </a:xfrm>
            <a:custGeom>
              <a:avLst/>
              <a:gdLst/>
              <a:ahLst/>
              <a:cxnLst/>
              <a:rect l="l" t="t" r="r" b="b"/>
              <a:pathLst>
                <a:path w="606" h="969" extrusionOk="0">
                  <a:moveTo>
                    <a:pt x="0" y="109"/>
                  </a:moveTo>
                  <a:cubicBezTo>
                    <a:pt x="303" y="1"/>
                    <a:pt x="605" y="726"/>
                    <a:pt x="351" y="968"/>
                  </a:cubicBezTo>
                  <a:cubicBezTo>
                    <a:pt x="206" y="726"/>
                    <a:pt x="158" y="363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0"/>
            <p:cNvSpPr/>
            <p:nvPr/>
          </p:nvSpPr>
          <p:spPr>
            <a:xfrm>
              <a:off x="6824023" y="3110398"/>
              <a:ext cx="1032475" cy="901225"/>
            </a:xfrm>
            <a:custGeom>
              <a:avLst/>
              <a:gdLst/>
              <a:ahLst/>
              <a:cxnLst/>
              <a:rect l="l" t="t" r="r" b="b"/>
              <a:pathLst>
                <a:path w="41299" h="36049" extrusionOk="0">
                  <a:moveTo>
                    <a:pt x="19645" y="13670"/>
                  </a:moveTo>
                  <a:cubicBezTo>
                    <a:pt x="19270" y="10936"/>
                    <a:pt x="19125" y="7730"/>
                    <a:pt x="17178" y="5130"/>
                  </a:cubicBezTo>
                  <a:cubicBezTo>
                    <a:pt x="16682" y="4525"/>
                    <a:pt x="15883" y="3605"/>
                    <a:pt x="15061" y="3388"/>
                  </a:cubicBezTo>
                  <a:cubicBezTo>
                    <a:pt x="15000" y="3738"/>
                    <a:pt x="14855" y="3799"/>
                    <a:pt x="14504" y="3944"/>
                  </a:cubicBezTo>
                  <a:cubicBezTo>
                    <a:pt x="14165" y="7392"/>
                    <a:pt x="15665" y="10960"/>
                    <a:pt x="18133" y="14275"/>
                  </a:cubicBezTo>
                  <a:cubicBezTo>
                    <a:pt x="18690" y="13525"/>
                    <a:pt x="16827" y="12835"/>
                    <a:pt x="17238" y="12037"/>
                  </a:cubicBezTo>
                  <a:cubicBezTo>
                    <a:pt x="17492" y="12400"/>
                    <a:pt x="17540" y="12750"/>
                    <a:pt x="17843" y="13053"/>
                  </a:cubicBezTo>
                  <a:cubicBezTo>
                    <a:pt x="17794" y="12593"/>
                    <a:pt x="17298" y="12085"/>
                    <a:pt x="17347" y="11625"/>
                  </a:cubicBezTo>
                  <a:cubicBezTo>
                    <a:pt x="17843" y="12339"/>
                    <a:pt x="18145" y="13053"/>
                    <a:pt x="18448" y="13755"/>
                  </a:cubicBezTo>
                  <a:cubicBezTo>
                    <a:pt x="18557" y="13053"/>
                    <a:pt x="17843" y="12339"/>
                    <a:pt x="17964" y="11625"/>
                  </a:cubicBezTo>
                  <a:cubicBezTo>
                    <a:pt x="18375" y="12146"/>
                    <a:pt x="18206" y="12896"/>
                    <a:pt x="18702" y="13307"/>
                  </a:cubicBezTo>
                  <a:cubicBezTo>
                    <a:pt x="19065" y="13053"/>
                    <a:pt x="18460" y="12448"/>
                    <a:pt x="18617" y="12085"/>
                  </a:cubicBezTo>
                  <a:cubicBezTo>
                    <a:pt x="18726" y="12182"/>
                    <a:pt x="18726" y="12279"/>
                    <a:pt x="18762" y="12339"/>
                  </a:cubicBezTo>
                  <a:cubicBezTo>
                    <a:pt x="18823" y="11783"/>
                    <a:pt x="18569" y="11214"/>
                    <a:pt x="18182" y="10609"/>
                  </a:cubicBezTo>
                  <a:cubicBezTo>
                    <a:pt x="19452" y="11384"/>
                    <a:pt x="18617" y="12896"/>
                    <a:pt x="19573" y="13972"/>
                  </a:cubicBezTo>
                  <a:cubicBezTo>
                    <a:pt x="20081" y="13670"/>
                    <a:pt x="19887" y="13150"/>
                    <a:pt x="20383" y="12763"/>
                  </a:cubicBezTo>
                  <a:cubicBezTo>
                    <a:pt x="20202" y="10730"/>
                    <a:pt x="19766" y="8541"/>
                    <a:pt x="20540" y="6472"/>
                  </a:cubicBezTo>
                  <a:cubicBezTo>
                    <a:pt x="20540" y="6170"/>
                    <a:pt x="20383" y="5807"/>
                    <a:pt x="20492" y="5505"/>
                  </a:cubicBezTo>
                  <a:cubicBezTo>
                    <a:pt x="20637" y="5347"/>
                    <a:pt x="20601" y="5698"/>
                    <a:pt x="20686" y="5698"/>
                  </a:cubicBezTo>
                  <a:cubicBezTo>
                    <a:pt x="21048" y="4343"/>
                    <a:pt x="21883" y="2613"/>
                    <a:pt x="22996" y="1404"/>
                  </a:cubicBezTo>
                  <a:cubicBezTo>
                    <a:pt x="23516" y="799"/>
                    <a:pt x="24327" y="1"/>
                    <a:pt x="25040" y="109"/>
                  </a:cubicBezTo>
                  <a:cubicBezTo>
                    <a:pt x="25089" y="363"/>
                    <a:pt x="24835" y="605"/>
                    <a:pt x="24895" y="859"/>
                  </a:cubicBezTo>
                  <a:cubicBezTo>
                    <a:pt x="25960" y="1"/>
                    <a:pt x="27472" y="1029"/>
                    <a:pt x="26444" y="2238"/>
                  </a:cubicBezTo>
                  <a:cubicBezTo>
                    <a:pt x="26649" y="2347"/>
                    <a:pt x="26855" y="1936"/>
                    <a:pt x="27048" y="2045"/>
                  </a:cubicBezTo>
                  <a:cubicBezTo>
                    <a:pt x="27351" y="2251"/>
                    <a:pt x="27048" y="2444"/>
                    <a:pt x="27206" y="2601"/>
                  </a:cubicBezTo>
                  <a:cubicBezTo>
                    <a:pt x="27653" y="2662"/>
                    <a:pt x="28125" y="1803"/>
                    <a:pt x="28621" y="2202"/>
                  </a:cubicBezTo>
                  <a:cubicBezTo>
                    <a:pt x="28621" y="3109"/>
                    <a:pt x="27944" y="3980"/>
                    <a:pt x="27496" y="4839"/>
                  </a:cubicBezTo>
                  <a:cubicBezTo>
                    <a:pt x="26976" y="5638"/>
                    <a:pt x="26419" y="6496"/>
                    <a:pt x="26141" y="7367"/>
                  </a:cubicBezTo>
                  <a:cubicBezTo>
                    <a:pt x="27230" y="4779"/>
                    <a:pt x="30847" y="2529"/>
                    <a:pt x="33085" y="2855"/>
                  </a:cubicBezTo>
                  <a:cubicBezTo>
                    <a:pt x="33024" y="3109"/>
                    <a:pt x="33194" y="3049"/>
                    <a:pt x="33339" y="3218"/>
                  </a:cubicBezTo>
                  <a:cubicBezTo>
                    <a:pt x="33242" y="3521"/>
                    <a:pt x="33036" y="3714"/>
                    <a:pt x="32722" y="3823"/>
                  </a:cubicBezTo>
                  <a:cubicBezTo>
                    <a:pt x="32722" y="4126"/>
                    <a:pt x="33133" y="3714"/>
                    <a:pt x="33327" y="4126"/>
                  </a:cubicBezTo>
                  <a:cubicBezTo>
                    <a:pt x="33266" y="4682"/>
                    <a:pt x="32359" y="5384"/>
                    <a:pt x="32044" y="5686"/>
                  </a:cubicBezTo>
                  <a:cubicBezTo>
                    <a:pt x="32153" y="5081"/>
                    <a:pt x="32855" y="4779"/>
                    <a:pt x="33012" y="4222"/>
                  </a:cubicBezTo>
                  <a:cubicBezTo>
                    <a:pt x="32758" y="4065"/>
                    <a:pt x="32347" y="4367"/>
                    <a:pt x="32250" y="4065"/>
                  </a:cubicBezTo>
                  <a:cubicBezTo>
                    <a:pt x="32105" y="3702"/>
                    <a:pt x="32770" y="3654"/>
                    <a:pt x="32915" y="3315"/>
                  </a:cubicBezTo>
                  <a:cubicBezTo>
                    <a:pt x="32468" y="2952"/>
                    <a:pt x="31911" y="3811"/>
                    <a:pt x="31452" y="3557"/>
                  </a:cubicBezTo>
                  <a:cubicBezTo>
                    <a:pt x="31669" y="3255"/>
                    <a:pt x="31911" y="3400"/>
                    <a:pt x="32165" y="3158"/>
                  </a:cubicBezTo>
                  <a:cubicBezTo>
                    <a:pt x="30036" y="3339"/>
                    <a:pt x="27133" y="5311"/>
                    <a:pt x="26347" y="7682"/>
                  </a:cubicBezTo>
                  <a:cubicBezTo>
                    <a:pt x="26298" y="7634"/>
                    <a:pt x="26238" y="7573"/>
                    <a:pt x="26141" y="7464"/>
                  </a:cubicBezTo>
                  <a:cubicBezTo>
                    <a:pt x="25778" y="8432"/>
                    <a:pt x="25464" y="9339"/>
                    <a:pt x="25161" y="10246"/>
                  </a:cubicBezTo>
                  <a:cubicBezTo>
                    <a:pt x="25319" y="10101"/>
                    <a:pt x="25524" y="9799"/>
                    <a:pt x="25778" y="9545"/>
                  </a:cubicBezTo>
                  <a:cubicBezTo>
                    <a:pt x="25077" y="10549"/>
                    <a:pt x="25210" y="11722"/>
                    <a:pt x="24593" y="12521"/>
                  </a:cubicBezTo>
                  <a:cubicBezTo>
                    <a:pt x="24738" y="12968"/>
                    <a:pt x="24835" y="13488"/>
                    <a:pt x="24726" y="13984"/>
                  </a:cubicBezTo>
                  <a:cubicBezTo>
                    <a:pt x="25282" y="14238"/>
                    <a:pt x="25476" y="14759"/>
                    <a:pt x="25476" y="15170"/>
                  </a:cubicBezTo>
                  <a:cubicBezTo>
                    <a:pt x="25113" y="15206"/>
                    <a:pt x="25173" y="14347"/>
                    <a:pt x="24726" y="14299"/>
                  </a:cubicBezTo>
                  <a:cubicBezTo>
                    <a:pt x="24169" y="15061"/>
                    <a:pt x="24968" y="15775"/>
                    <a:pt x="24811" y="16440"/>
                  </a:cubicBezTo>
                  <a:cubicBezTo>
                    <a:pt x="25682" y="17202"/>
                    <a:pt x="25512" y="18073"/>
                    <a:pt x="24992" y="18871"/>
                  </a:cubicBezTo>
                  <a:cubicBezTo>
                    <a:pt x="25343" y="19017"/>
                    <a:pt x="25706" y="19077"/>
                    <a:pt x="26057" y="19234"/>
                  </a:cubicBezTo>
                  <a:cubicBezTo>
                    <a:pt x="26105" y="18980"/>
                    <a:pt x="25597" y="19174"/>
                    <a:pt x="25706" y="18871"/>
                  </a:cubicBezTo>
                  <a:cubicBezTo>
                    <a:pt x="26226" y="18980"/>
                    <a:pt x="26831" y="18980"/>
                    <a:pt x="27327" y="19295"/>
                  </a:cubicBezTo>
                  <a:cubicBezTo>
                    <a:pt x="27024" y="19404"/>
                    <a:pt x="26722" y="19186"/>
                    <a:pt x="26419" y="19186"/>
                  </a:cubicBezTo>
                  <a:cubicBezTo>
                    <a:pt x="27133" y="19404"/>
                    <a:pt x="27738" y="19912"/>
                    <a:pt x="28488" y="20069"/>
                  </a:cubicBezTo>
                  <a:cubicBezTo>
                    <a:pt x="28742" y="20117"/>
                    <a:pt x="29044" y="20021"/>
                    <a:pt x="29347" y="20021"/>
                  </a:cubicBezTo>
                  <a:cubicBezTo>
                    <a:pt x="29553" y="20021"/>
                    <a:pt x="29758" y="20226"/>
                    <a:pt x="29952" y="20226"/>
                  </a:cubicBezTo>
                  <a:cubicBezTo>
                    <a:pt x="30109" y="20275"/>
                    <a:pt x="30363" y="20129"/>
                    <a:pt x="30557" y="20142"/>
                  </a:cubicBezTo>
                  <a:cubicBezTo>
                    <a:pt x="31222" y="20202"/>
                    <a:pt x="32032" y="20613"/>
                    <a:pt x="32589" y="20565"/>
                  </a:cubicBezTo>
                  <a:cubicBezTo>
                    <a:pt x="32734" y="20613"/>
                    <a:pt x="32891" y="20456"/>
                    <a:pt x="33000" y="20456"/>
                  </a:cubicBezTo>
                  <a:cubicBezTo>
                    <a:pt x="33145" y="20420"/>
                    <a:pt x="33254" y="20613"/>
                    <a:pt x="33399" y="20674"/>
                  </a:cubicBezTo>
                  <a:cubicBezTo>
                    <a:pt x="33702" y="20674"/>
                    <a:pt x="34270" y="20625"/>
                    <a:pt x="34669" y="20625"/>
                  </a:cubicBezTo>
                  <a:cubicBezTo>
                    <a:pt x="35540" y="20686"/>
                    <a:pt x="36097" y="20734"/>
                    <a:pt x="36956" y="20384"/>
                  </a:cubicBezTo>
                  <a:cubicBezTo>
                    <a:pt x="37149" y="20275"/>
                    <a:pt x="36956" y="20190"/>
                    <a:pt x="37173" y="19972"/>
                  </a:cubicBezTo>
                  <a:cubicBezTo>
                    <a:pt x="37367" y="20190"/>
                    <a:pt x="37573" y="19972"/>
                    <a:pt x="37839" y="20033"/>
                  </a:cubicBezTo>
                  <a:cubicBezTo>
                    <a:pt x="37790" y="19283"/>
                    <a:pt x="36883" y="18557"/>
                    <a:pt x="36230" y="18194"/>
                  </a:cubicBezTo>
                  <a:cubicBezTo>
                    <a:pt x="33206" y="16246"/>
                    <a:pt x="29589" y="16573"/>
                    <a:pt x="26492" y="17299"/>
                  </a:cubicBezTo>
                  <a:cubicBezTo>
                    <a:pt x="26286" y="17710"/>
                    <a:pt x="26020" y="18363"/>
                    <a:pt x="25524" y="18363"/>
                  </a:cubicBezTo>
                  <a:cubicBezTo>
                    <a:pt x="26238" y="17456"/>
                    <a:pt x="27024" y="15980"/>
                    <a:pt x="26057" y="15121"/>
                  </a:cubicBezTo>
                  <a:cubicBezTo>
                    <a:pt x="25536" y="15726"/>
                    <a:pt x="25742" y="16331"/>
                    <a:pt x="25633" y="16948"/>
                  </a:cubicBezTo>
                  <a:cubicBezTo>
                    <a:pt x="25173" y="16500"/>
                    <a:pt x="25343" y="14928"/>
                    <a:pt x="26250" y="14928"/>
                  </a:cubicBezTo>
                  <a:cubicBezTo>
                    <a:pt x="26964" y="15642"/>
                    <a:pt x="26649" y="16343"/>
                    <a:pt x="26540" y="17057"/>
                  </a:cubicBezTo>
                  <a:cubicBezTo>
                    <a:pt x="27290" y="17009"/>
                    <a:pt x="27811" y="16101"/>
                    <a:pt x="28887" y="15956"/>
                  </a:cubicBezTo>
                  <a:cubicBezTo>
                    <a:pt x="28585" y="16355"/>
                    <a:pt x="27919" y="16500"/>
                    <a:pt x="27508" y="16803"/>
                  </a:cubicBezTo>
                  <a:cubicBezTo>
                    <a:pt x="29190" y="16658"/>
                    <a:pt x="31270" y="16319"/>
                    <a:pt x="33085" y="16742"/>
                  </a:cubicBezTo>
                  <a:cubicBezTo>
                    <a:pt x="34766" y="16198"/>
                    <a:pt x="36786" y="16017"/>
                    <a:pt x="38722" y="16331"/>
                  </a:cubicBezTo>
                  <a:cubicBezTo>
                    <a:pt x="39182" y="16392"/>
                    <a:pt x="40343" y="16851"/>
                    <a:pt x="40597" y="16609"/>
                  </a:cubicBezTo>
                  <a:cubicBezTo>
                    <a:pt x="41057" y="16343"/>
                    <a:pt x="40960" y="15847"/>
                    <a:pt x="40403" y="15375"/>
                  </a:cubicBezTo>
                  <a:cubicBezTo>
                    <a:pt x="39448" y="14505"/>
                    <a:pt x="38032" y="13488"/>
                    <a:pt x="37016" y="13174"/>
                  </a:cubicBezTo>
                  <a:cubicBezTo>
                    <a:pt x="37077" y="12823"/>
                    <a:pt x="37730" y="13077"/>
                    <a:pt x="38081" y="13343"/>
                  </a:cubicBezTo>
                  <a:cubicBezTo>
                    <a:pt x="38940" y="13803"/>
                    <a:pt x="40343" y="14819"/>
                    <a:pt x="40803" y="15400"/>
                  </a:cubicBezTo>
                  <a:cubicBezTo>
                    <a:pt x="41202" y="15908"/>
                    <a:pt x="41298" y="16621"/>
                    <a:pt x="40524" y="16972"/>
                  </a:cubicBezTo>
                  <a:cubicBezTo>
                    <a:pt x="38298" y="16343"/>
                    <a:pt x="36061" y="16222"/>
                    <a:pt x="33823" y="16815"/>
                  </a:cubicBezTo>
                  <a:cubicBezTo>
                    <a:pt x="35190" y="17396"/>
                    <a:pt x="37778" y="18375"/>
                    <a:pt x="38117" y="20142"/>
                  </a:cubicBezTo>
                  <a:cubicBezTo>
                    <a:pt x="37452" y="20299"/>
                    <a:pt x="37113" y="20746"/>
                    <a:pt x="36448" y="20795"/>
                  </a:cubicBezTo>
                  <a:cubicBezTo>
                    <a:pt x="37960" y="22125"/>
                    <a:pt x="37839" y="24968"/>
                    <a:pt x="35698" y="23831"/>
                  </a:cubicBezTo>
                  <a:cubicBezTo>
                    <a:pt x="35553" y="23879"/>
                    <a:pt x="35335" y="24182"/>
                    <a:pt x="35081" y="24327"/>
                  </a:cubicBezTo>
                  <a:cubicBezTo>
                    <a:pt x="33919" y="23964"/>
                    <a:pt x="32770" y="22295"/>
                    <a:pt x="31645" y="21968"/>
                  </a:cubicBezTo>
                  <a:cubicBezTo>
                    <a:pt x="32347" y="23299"/>
                    <a:pt x="33557" y="24617"/>
                    <a:pt x="33448" y="25948"/>
                  </a:cubicBezTo>
                  <a:cubicBezTo>
                    <a:pt x="33194" y="26299"/>
                    <a:pt x="32891" y="26105"/>
                    <a:pt x="32734" y="26662"/>
                  </a:cubicBezTo>
                  <a:cubicBezTo>
                    <a:pt x="32480" y="26710"/>
                    <a:pt x="32226" y="26553"/>
                    <a:pt x="31984" y="26601"/>
                  </a:cubicBezTo>
                  <a:cubicBezTo>
                    <a:pt x="31875" y="26710"/>
                    <a:pt x="32238" y="26855"/>
                    <a:pt x="32069" y="27013"/>
                  </a:cubicBezTo>
                  <a:cubicBezTo>
                    <a:pt x="31512" y="26238"/>
                    <a:pt x="31077" y="25585"/>
                    <a:pt x="30109" y="25222"/>
                  </a:cubicBezTo>
                  <a:cubicBezTo>
                    <a:pt x="30303" y="25525"/>
                    <a:pt x="30798" y="26142"/>
                    <a:pt x="31161" y="26601"/>
                  </a:cubicBezTo>
                  <a:cubicBezTo>
                    <a:pt x="30157" y="26287"/>
                    <a:pt x="29867" y="24775"/>
                    <a:pt x="28899" y="24605"/>
                  </a:cubicBezTo>
                  <a:cubicBezTo>
                    <a:pt x="29250" y="25053"/>
                    <a:pt x="30000" y="25634"/>
                    <a:pt x="30605" y="26347"/>
                  </a:cubicBezTo>
                  <a:cubicBezTo>
                    <a:pt x="29794" y="26129"/>
                    <a:pt x="28899" y="24714"/>
                    <a:pt x="28077" y="24291"/>
                  </a:cubicBezTo>
                  <a:cubicBezTo>
                    <a:pt x="28428" y="24956"/>
                    <a:pt x="29335" y="25355"/>
                    <a:pt x="29528" y="25875"/>
                  </a:cubicBezTo>
                  <a:cubicBezTo>
                    <a:pt x="28778" y="25621"/>
                    <a:pt x="27678" y="24085"/>
                    <a:pt x="26710" y="23722"/>
                  </a:cubicBezTo>
                  <a:cubicBezTo>
                    <a:pt x="26903" y="24134"/>
                    <a:pt x="27762" y="24388"/>
                    <a:pt x="27919" y="24847"/>
                  </a:cubicBezTo>
                  <a:cubicBezTo>
                    <a:pt x="27315" y="24847"/>
                    <a:pt x="26746" y="23964"/>
                    <a:pt x="26141" y="23565"/>
                  </a:cubicBezTo>
                  <a:cubicBezTo>
                    <a:pt x="26903" y="24932"/>
                    <a:pt x="28657" y="26117"/>
                    <a:pt x="30073" y="27448"/>
                  </a:cubicBezTo>
                  <a:cubicBezTo>
                    <a:pt x="30641" y="28004"/>
                    <a:pt x="30919" y="28718"/>
                    <a:pt x="31585" y="28972"/>
                  </a:cubicBezTo>
                  <a:cubicBezTo>
                    <a:pt x="31887" y="28779"/>
                    <a:pt x="31645" y="28525"/>
                    <a:pt x="31948" y="28319"/>
                  </a:cubicBezTo>
                  <a:cubicBezTo>
                    <a:pt x="33121" y="28984"/>
                    <a:pt x="33073" y="27412"/>
                    <a:pt x="32722" y="26746"/>
                  </a:cubicBezTo>
                  <a:cubicBezTo>
                    <a:pt x="33629" y="27267"/>
                    <a:pt x="33157" y="29335"/>
                    <a:pt x="32044" y="28621"/>
                  </a:cubicBezTo>
                  <a:cubicBezTo>
                    <a:pt x="31827" y="28827"/>
                    <a:pt x="32044" y="28924"/>
                    <a:pt x="31790" y="29190"/>
                  </a:cubicBezTo>
                  <a:cubicBezTo>
                    <a:pt x="30919" y="29432"/>
                    <a:pt x="29819" y="27593"/>
                    <a:pt x="28911" y="26674"/>
                  </a:cubicBezTo>
                  <a:cubicBezTo>
                    <a:pt x="28355" y="26117"/>
                    <a:pt x="27702" y="25754"/>
                    <a:pt x="27206" y="25234"/>
                  </a:cubicBezTo>
                  <a:cubicBezTo>
                    <a:pt x="28004" y="26662"/>
                    <a:pt x="28899" y="28694"/>
                    <a:pt x="28887" y="30424"/>
                  </a:cubicBezTo>
                  <a:cubicBezTo>
                    <a:pt x="28923" y="31174"/>
                    <a:pt x="29129" y="32601"/>
                    <a:pt x="27895" y="32190"/>
                  </a:cubicBezTo>
                  <a:cubicBezTo>
                    <a:pt x="27798" y="32383"/>
                    <a:pt x="27835" y="32650"/>
                    <a:pt x="27641" y="32855"/>
                  </a:cubicBezTo>
                  <a:cubicBezTo>
                    <a:pt x="26262" y="32988"/>
                    <a:pt x="25718" y="31621"/>
                    <a:pt x="24811" y="30908"/>
                  </a:cubicBezTo>
                  <a:cubicBezTo>
                    <a:pt x="24109" y="30291"/>
                    <a:pt x="22996" y="30073"/>
                    <a:pt x="22657" y="29105"/>
                  </a:cubicBezTo>
                  <a:cubicBezTo>
                    <a:pt x="22936" y="30424"/>
                    <a:pt x="23238" y="32166"/>
                    <a:pt x="23081" y="33738"/>
                  </a:cubicBezTo>
                  <a:cubicBezTo>
                    <a:pt x="23020" y="34597"/>
                    <a:pt x="23105" y="35420"/>
                    <a:pt x="22246" y="35855"/>
                  </a:cubicBezTo>
                  <a:cubicBezTo>
                    <a:pt x="22089" y="35904"/>
                    <a:pt x="21895" y="35601"/>
                    <a:pt x="21690" y="35601"/>
                  </a:cubicBezTo>
                  <a:cubicBezTo>
                    <a:pt x="21581" y="35904"/>
                    <a:pt x="21387" y="35904"/>
                    <a:pt x="21121" y="36049"/>
                  </a:cubicBezTo>
                  <a:cubicBezTo>
                    <a:pt x="20008" y="35734"/>
                    <a:pt x="19270" y="34355"/>
                    <a:pt x="18811" y="33388"/>
                  </a:cubicBezTo>
                  <a:cubicBezTo>
                    <a:pt x="18605" y="33496"/>
                    <a:pt x="18448" y="33545"/>
                    <a:pt x="18303" y="33690"/>
                  </a:cubicBezTo>
                  <a:cubicBezTo>
                    <a:pt x="17589" y="33279"/>
                    <a:pt x="17044" y="32517"/>
                    <a:pt x="16851" y="31912"/>
                  </a:cubicBezTo>
                  <a:cubicBezTo>
                    <a:pt x="16742" y="32722"/>
                    <a:pt x="16730" y="33932"/>
                    <a:pt x="15859" y="34888"/>
                  </a:cubicBezTo>
                  <a:cubicBezTo>
                    <a:pt x="15714" y="35033"/>
                    <a:pt x="15496" y="35033"/>
                    <a:pt x="15411" y="34827"/>
                  </a:cubicBezTo>
                  <a:cubicBezTo>
                    <a:pt x="15254" y="34972"/>
                    <a:pt x="15254" y="35178"/>
                    <a:pt x="15000" y="35323"/>
                  </a:cubicBezTo>
                  <a:cubicBezTo>
                    <a:pt x="14250" y="35262"/>
                    <a:pt x="13597" y="33883"/>
                    <a:pt x="13403" y="32976"/>
                  </a:cubicBezTo>
                  <a:cubicBezTo>
                    <a:pt x="13004" y="31258"/>
                    <a:pt x="13077" y="29166"/>
                    <a:pt x="13548" y="27593"/>
                  </a:cubicBezTo>
                  <a:cubicBezTo>
                    <a:pt x="11250" y="29263"/>
                    <a:pt x="12399" y="32250"/>
                    <a:pt x="10161" y="33448"/>
                  </a:cubicBezTo>
                  <a:cubicBezTo>
                    <a:pt x="9956" y="33642"/>
                    <a:pt x="9859" y="33944"/>
                    <a:pt x="9544" y="34053"/>
                  </a:cubicBezTo>
                  <a:cubicBezTo>
                    <a:pt x="8226" y="33242"/>
                    <a:pt x="8807" y="31561"/>
                    <a:pt x="8903" y="30351"/>
                  </a:cubicBezTo>
                  <a:cubicBezTo>
                    <a:pt x="7742" y="29383"/>
                    <a:pt x="8625" y="28004"/>
                    <a:pt x="8722" y="26904"/>
                  </a:cubicBezTo>
                  <a:cubicBezTo>
                    <a:pt x="6895" y="27787"/>
                    <a:pt x="6460" y="30629"/>
                    <a:pt x="4536" y="30508"/>
                  </a:cubicBezTo>
                  <a:cubicBezTo>
                    <a:pt x="4331" y="30714"/>
                    <a:pt x="4234" y="30920"/>
                    <a:pt x="3919" y="31113"/>
                  </a:cubicBezTo>
                  <a:cubicBezTo>
                    <a:pt x="2250" y="28815"/>
                    <a:pt x="4415" y="25392"/>
                    <a:pt x="6411" y="23420"/>
                  </a:cubicBezTo>
                  <a:cubicBezTo>
                    <a:pt x="6303" y="23311"/>
                    <a:pt x="5661" y="23057"/>
                    <a:pt x="5553" y="22646"/>
                  </a:cubicBezTo>
                  <a:cubicBezTo>
                    <a:pt x="4173" y="23601"/>
                    <a:pt x="2540" y="25416"/>
                    <a:pt x="1270" y="24642"/>
                  </a:cubicBezTo>
                  <a:cubicBezTo>
                    <a:pt x="0" y="25186"/>
                    <a:pt x="169" y="23529"/>
                    <a:pt x="678" y="22815"/>
                  </a:cubicBezTo>
                  <a:cubicBezTo>
                    <a:pt x="2577" y="20347"/>
                    <a:pt x="5335" y="18448"/>
                    <a:pt x="7621" y="17686"/>
                  </a:cubicBezTo>
                  <a:cubicBezTo>
                    <a:pt x="6097" y="17371"/>
                    <a:pt x="4573" y="18073"/>
                    <a:pt x="3061" y="17964"/>
                  </a:cubicBezTo>
                  <a:cubicBezTo>
                    <a:pt x="2855" y="17359"/>
                    <a:pt x="2347" y="17964"/>
                    <a:pt x="2044" y="17650"/>
                  </a:cubicBezTo>
                  <a:cubicBezTo>
                    <a:pt x="1548" y="17130"/>
                    <a:pt x="2661" y="16029"/>
                    <a:pt x="3327" y="15569"/>
                  </a:cubicBezTo>
                  <a:cubicBezTo>
                    <a:pt x="4512" y="14722"/>
                    <a:pt x="6327" y="14638"/>
                    <a:pt x="7246" y="14541"/>
                  </a:cubicBezTo>
                  <a:cubicBezTo>
                    <a:pt x="6750" y="14335"/>
                    <a:pt x="6278" y="14480"/>
                    <a:pt x="5782" y="14275"/>
                  </a:cubicBezTo>
                  <a:cubicBezTo>
                    <a:pt x="6290" y="14081"/>
                    <a:pt x="7053" y="14142"/>
                    <a:pt x="7391" y="14480"/>
                  </a:cubicBezTo>
                  <a:cubicBezTo>
                    <a:pt x="9315" y="14505"/>
                    <a:pt x="11250" y="15121"/>
                    <a:pt x="13173" y="15750"/>
                  </a:cubicBezTo>
                  <a:cubicBezTo>
                    <a:pt x="11661" y="15025"/>
                    <a:pt x="10089" y="14565"/>
                    <a:pt x="8625" y="14202"/>
                  </a:cubicBezTo>
                  <a:cubicBezTo>
                    <a:pt x="8468" y="14347"/>
                    <a:pt x="8928" y="14299"/>
                    <a:pt x="8722" y="14396"/>
                  </a:cubicBezTo>
                  <a:cubicBezTo>
                    <a:pt x="7863" y="14335"/>
                    <a:pt x="6956" y="14117"/>
                    <a:pt x="6097" y="13863"/>
                  </a:cubicBezTo>
                  <a:cubicBezTo>
                    <a:pt x="6847" y="13621"/>
                    <a:pt x="7621" y="14081"/>
                    <a:pt x="8383" y="14238"/>
                  </a:cubicBezTo>
                  <a:cubicBezTo>
                    <a:pt x="8480" y="14142"/>
                    <a:pt x="8274" y="14045"/>
                    <a:pt x="8335" y="13984"/>
                  </a:cubicBezTo>
                  <a:cubicBezTo>
                    <a:pt x="10403" y="14263"/>
                    <a:pt x="12532" y="15182"/>
                    <a:pt x="14565" y="16222"/>
                  </a:cubicBezTo>
                  <a:cubicBezTo>
                    <a:pt x="14673" y="16525"/>
                    <a:pt x="15012" y="16779"/>
                    <a:pt x="15315" y="16694"/>
                  </a:cubicBezTo>
                  <a:cubicBezTo>
                    <a:pt x="14915" y="16283"/>
                    <a:pt x="14371" y="16029"/>
                    <a:pt x="13803" y="15666"/>
                  </a:cubicBezTo>
                  <a:cubicBezTo>
                    <a:pt x="14105" y="15557"/>
                    <a:pt x="14371" y="15509"/>
                    <a:pt x="14673" y="15726"/>
                  </a:cubicBezTo>
                  <a:cubicBezTo>
                    <a:pt x="14323" y="15061"/>
                    <a:pt x="13609" y="15170"/>
                    <a:pt x="13113" y="14650"/>
                  </a:cubicBezTo>
                  <a:cubicBezTo>
                    <a:pt x="13923" y="14650"/>
                    <a:pt x="14879" y="15315"/>
                    <a:pt x="15375" y="16041"/>
                  </a:cubicBezTo>
                  <a:cubicBezTo>
                    <a:pt x="15484" y="16150"/>
                    <a:pt x="15532" y="15787"/>
                    <a:pt x="15738" y="15690"/>
                  </a:cubicBezTo>
                  <a:cubicBezTo>
                    <a:pt x="12762" y="13186"/>
                    <a:pt x="9327" y="11734"/>
                    <a:pt x="6182" y="11505"/>
                  </a:cubicBezTo>
                  <a:cubicBezTo>
                    <a:pt x="5625" y="11662"/>
                    <a:pt x="5069" y="11904"/>
                    <a:pt x="4512" y="11940"/>
                  </a:cubicBezTo>
                  <a:cubicBezTo>
                    <a:pt x="4040" y="12593"/>
                    <a:pt x="3133" y="12787"/>
                    <a:pt x="3073" y="13452"/>
                  </a:cubicBezTo>
                  <a:cubicBezTo>
                    <a:pt x="3786" y="14275"/>
                    <a:pt x="4536" y="14444"/>
                    <a:pt x="5298" y="14480"/>
                  </a:cubicBezTo>
                  <a:cubicBezTo>
                    <a:pt x="4633" y="15049"/>
                    <a:pt x="3423" y="14323"/>
                    <a:pt x="2770" y="13549"/>
                  </a:cubicBezTo>
                  <a:cubicBezTo>
                    <a:pt x="3036" y="12194"/>
                    <a:pt x="5371" y="11081"/>
                    <a:pt x="6702" y="11299"/>
                  </a:cubicBezTo>
                  <a:cubicBezTo>
                    <a:pt x="6399" y="10996"/>
                    <a:pt x="5988" y="10682"/>
                    <a:pt x="5843" y="10331"/>
                  </a:cubicBezTo>
                  <a:cubicBezTo>
                    <a:pt x="5879" y="10283"/>
                    <a:pt x="5940" y="10222"/>
                    <a:pt x="5879" y="10065"/>
                  </a:cubicBezTo>
                  <a:cubicBezTo>
                    <a:pt x="6242" y="9726"/>
                    <a:pt x="6484" y="9871"/>
                    <a:pt x="6847" y="9726"/>
                  </a:cubicBezTo>
                  <a:cubicBezTo>
                    <a:pt x="7065" y="8710"/>
                    <a:pt x="8178" y="8311"/>
                    <a:pt x="8940" y="8468"/>
                  </a:cubicBezTo>
                  <a:cubicBezTo>
                    <a:pt x="8988" y="8214"/>
                    <a:pt x="8746" y="7948"/>
                    <a:pt x="9085" y="7706"/>
                  </a:cubicBezTo>
                  <a:cubicBezTo>
                    <a:pt x="8891" y="7404"/>
                    <a:pt x="8686" y="7404"/>
                    <a:pt x="8480" y="7198"/>
                  </a:cubicBezTo>
                  <a:cubicBezTo>
                    <a:pt x="10270" y="5226"/>
                    <a:pt x="12750" y="6109"/>
                    <a:pt x="14565" y="7755"/>
                  </a:cubicBezTo>
                  <a:cubicBezTo>
                    <a:pt x="14323" y="6376"/>
                    <a:pt x="13923" y="5069"/>
                    <a:pt x="14250" y="3751"/>
                  </a:cubicBezTo>
                  <a:cubicBezTo>
                    <a:pt x="14613" y="3593"/>
                    <a:pt x="14758" y="3448"/>
                    <a:pt x="15012" y="3097"/>
                  </a:cubicBezTo>
                  <a:cubicBezTo>
                    <a:pt x="15835" y="3097"/>
                    <a:pt x="16742" y="4017"/>
                    <a:pt x="17395" y="4900"/>
                  </a:cubicBezTo>
                  <a:cubicBezTo>
                    <a:pt x="19246" y="7392"/>
                    <a:pt x="19669" y="10900"/>
                    <a:pt x="19851" y="13331"/>
                  </a:cubicBezTo>
                  <a:cubicBezTo>
                    <a:pt x="19754" y="13464"/>
                    <a:pt x="19851" y="13561"/>
                    <a:pt x="19645" y="13670"/>
                  </a:cubicBezTo>
                  <a:close/>
                  <a:moveTo>
                    <a:pt x="14867" y="8505"/>
                  </a:moveTo>
                  <a:cubicBezTo>
                    <a:pt x="14069" y="6775"/>
                    <a:pt x="10875" y="6085"/>
                    <a:pt x="10016" y="6642"/>
                  </a:cubicBezTo>
                  <a:cubicBezTo>
                    <a:pt x="10621" y="6944"/>
                    <a:pt x="11178" y="7404"/>
                    <a:pt x="11528" y="7972"/>
                  </a:cubicBezTo>
                  <a:cubicBezTo>
                    <a:pt x="10960" y="7416"/>
                    <a:pt x="10016" y="7053"/>
                    <a:pt x="9811" y="6533"/>
                  </a:cubicBezTo>
                  <a:cubicBezTo>
                    <a:pt x="9665" y="6690"/>
                    <a:pt x="9206" y="6630"/>
                    <a:pt x="9145" y="6884"/>
                  </a:cubicBezTo>
                  <a:cubicBezTo>
                    <a:pt x="9798" y="7138"/>
                    <a:pt x="10718" y="7452"/>
                    <a:pt x="11178" y="8117"/>
                  </a:cubicBezTo>
                  <a:cubicBezTo>
                    <a:pt x="10464" y="7718"/>
                    <a:pt x="9750" y="7307"/>
                    <a:pt x="9000" y="7029"/>
                  </a:cubicBezTo>
                  <a:cubicBezTo>
                    <a:pt x="8843" y="7488"/>
                    <a:pt x="9496" y="7549"/>
                    <a:pt x="9798" y="7742"/>
                  </a:cubicBezTo>
                  <a:cubicBezTo>
                    <a:pt x="10597" y="8263"/>
                    <a:pt x="11770" y="8819"/>
                    <a:pt x="12375" y="9654"/>
                  </a:cubicBezTo>
                  <a:cubicBezTo>
                    <a:pt x="11311" y="8771"/>
                    <a:pt x="10512" y="8359"/>
                    <a:pt x="9436" y="7803"/>
                  </a:cubicBezTo>
                  <a:cubicBezTo>
                    <a:pt x="9436" y="7912"/>
                    <a:pt x="8915" y="8105"/>
                    <a:pt x="9218" y="8408"/>
                  </a:cubicBezTo>
                  <a:cubicBezTo>
                    <a:pt x="10089" y="8662"/>
                    <a:pt x="11335" y="9436"/>
                    <a:pt x="11637" y="10150"/>
                  </a:cubicBezTo>
                  <a:cubicBezTo>
                    <a:pt x="13004" y="11226"/>
                    <a:pt x="15121" y="12557"/>
                    <a:pt x="16113" y="14287"/>
                  </a:cubicBezTo>
                  <a:cubicBezTo>
                    <a:pt x="13754" y="11892"/>
                    <a:pt x="11625" y="10343"/>
                    <a:pt x="9266" y="8759"/>
                  </a:cubicBezTo>
                  <a:cubicBezTo>
                    <a:pt x="8407" y="8698"/>
                    <a:pt x="7137" y="8746"/>
                    <a:pt x="7028" y="9956"/>
                  </a:cubicBezTo>
                  <a:cubicBezTo>
                    <a:pt x="6726" y="10150"/>
                    <a:pt x="6218" y="9956"/>
                    <a:pt x="6061" y="10295"/>
                  </a:cubicBezTo>
                  <a:cubicBezTo>
                    <a:pt x="5952" y="10803"/>
                    <a:pt x="7125" y="11069"/>
                    <a:pt x="6907" y="11371"/>
                  </a:cubicBezTo>
                  <a:cubicBezTo>
                    <a:pt x="9750" y="11710"/>
                    <a:pt x="12690" y="12944"/>
                    <a:pt x="15411" y="15097"/>
                  </a:cubicBezTo>
                  <a:cubicBezTo>
                    <a:pt x="15605" y="15194"/>
                    <a:pt x="15508" y="14892"/>
                    <a:pt x="15605" y="15097"/>
                  </a:cubicBezTo>
                  <a:cubicBezTo>
                    <a:pt x="16053" y="15351"/>
                    <a:pt x="15690" y="15702"/>
                    <a:pt x="16161" y="15859"/>
                  </a:cubicBezTo>
                  <a:cubicBezTo>
                    <a:pt x="16415" y="15521"/>
                    <a:pt x="16222" y="15194"/>
                    <a:pt x="16173" y="14855"/>
                  </a:cubicBezTo>
                  <a:cubicBezTo>
                    <a:pt x="15919" y="15109"/>
                    <a:pt x="15315" y="14190"/>
                    <a:pt x="15169" y="14142"/>
                  </a:cubicBezTo>
                  <a:cubicBezTo>
                    <a:pt x="15472" y="14142"/>
                    <a:pt x="15919" y="14396"/>
                    <a:pt x="16028" y="14698"/>
                  </a:cubicBezTo>
                  <a:cubicBezTo>
                    <a:pt x="16331" y="14698"/>
                    <a:pt x="16089" y="14347"/>
                    <a:pt x="16391" y="14347"/>
                  </a:cubicBezTo>
                  <a:cubicBezTo>
                    <a:pt x="16645" y="14396"/>
                    <a:pt x="16887" y="14759"/>
                    <a:pt x="17141" y="14710"/>
                  </a:cubicBezTo>
                  <a:cubicBezTo>
                    <a:pt x="17202" y="13960"/>
                    <a:pt x="15932" y="13186"/>
                    <a:pt x="15895" y="12327"/>
                  </a:cubicBezTo>
                  <a:cubicBezTo>
                    <a:pt x="16234" y="12690"/>
                    <a:pt x="16440" y="13295"/>
                    <a:pt x="16839" y="13500"/>
                  </a:cubicBezTo>
                  <a:cubicBezTo>
                    <a:pt x="16536" y="12896"/>
                    <a:pt x="15992" y="12327"/>
                    <a:pt x="15956" y="11771"/>
                  </a:cubicBezTo>
                  <a:cubicBezTo>
                    <a:pt x="16452" y="12472"/>
                    <a:pt x="16803" y="12944"/>
                    <a:pt x="17105" y="13658"/>
                  </a:cubicBezTo>
                  <a:cubicBezTo>
                    <a:pt x="17044" y="13912"/>
                    <a:pt x="16948" y="13500"/>
                    <a:pt x="16803" y="13658"/>
                  </a:cubicBezTo>
                  <a:cubicBezTo>
                    <a:pt x="17057" y="14021"/>
                    <a:pt x="17250" y="13609"/>
                    <a:pt x="17468" y="13803"/>
                  </a:cubicBezTo>
                  <a:cubicBezTo>
                    <a:pt x="16101" y="12412"/>
                    <a:pt x="15617" y="10174"/>
                    <a:pt x="14867" y="8505"/>
                  </a:cubicBezTo>
                  <a:close/>
                  <a:moveTo>
                    <a:pt x="13282" y="17722"/>
                  </a:moveTo>
                  <a:cubicBezTo>
                    <a:pt x="13173" y="17722"/>
                    <a:pt x="13234" y="17577"/>
                    <a:pt x="13282" y="17529"/>
                  </a:cubicBezTo>
                  <a:cubicBezTo>
                    <a:pt x="13839" y="17783"/>
                    <a:pt x="14395" y="17734"/>
                    <a:pt x="14891" y="17843"/>
                  </a:cubicBezTo>
                  <a:cubicBezTo>
                    <a:pt x="14335" y="17480"/>
                    <a:pt x="13839" y="17480"/>
                    <a:pt x="13282" y="17335"/>
                  </a:cubicBezTo>
                  <a:cubicBezTo>
                    <a:pt x="13428" y="17069"/>
                    <a:pt x="13585" y="17335"/>
                    <a:pt x="13682" y="17130"/>
                  </a:cubicBezTo>
                  <a:cubicBezTo>
                    <a:pt x="13186" y="16730"/>
                    <a:pt x="12629" y="16960"/>
                    <a:pt x="12109" y="16863"/>
                  </a:cubicBezTo>
                  <a:cubicBezTo>
                    <a:pt x="13186" y="16404"/>
                    <a:pt x="14504" y="17238"/>
                    <a:pt x="15411" y="17843"/>
                  </a:cubicBezTo>
                  <a:cubicBezTo>
                    <a:pt x="15194" y="18037"/>
                    <a:pt x="15000" y="17734"/>
                    <a:pt x="15048" y="18097"/>
                  </a:cubicBezTo>
                  <a:cubicBezTo>
                    <a:pt x="15194" y="18049"/>
                    <a:pt x="15145" y="18206"/>
                    <a:pt x="15194" y="18254"/>
                  </a:cubicBezTo>
                  <a:cubicBezTo>
                    <a:pt x="15448" y="17988"/>
                    <a:pt x="15714" y="17843"/>
                    <a:pt x="15907" y="17855"/>
                  </a:cubicBezTo>
                  <a:cubicBezTo>
                    <a:pt x="15496" y="17553"/>
                    <a:pt x="15520" y="17045"/>
                    <a:pt x="15303" y="16936"/>
                  </a:cubicBezTo>
                  <a:cubicBezTo>
                    <a:pt x="15351" y="16984"/>
                    <a:pt x="15351" y="17081"/>
                    <a:pt x="15254" y="17190"/>
                  </a:cubicBezTo>
                  <a:cubicBezTo>
                    <a:pt x="11311" y="15134"/>
                    <a:pt x="7428" y="13839"/>
                    <a:pt x="3448" y="15932"/>
                  </a:cubicBezTo>
                  <a:cubicBezTo>
                    <a:pt x="3750" y="16150"/>
                    <a:pt x="4053" y="15738"/>
                    <a:pt x="4355" y="15932"/>
                  </a:cubicBezTo>
                  <a:cubicBezTo>
                    <a:pt x="3944" y="16234"/>
                    <a:pt x="3605" y="16089"/>
                    <a:pt x="3194" y="16476"/>
                  </a:cubicBezTo>
                  <a:cubicBezTo>
                    <a:pt x="3145" y="16440"/>
                    <a:pt x="3145" y="16331"/>
                    <a:pt x="3085" y="16283"/>
                  </a:cubicBezTo>
                  <a:cubicBezTo>
                    <a:pt x="2625" y="16742"/>
                    <a:pt x="2262" y="16996"/>
                    <a:pt x="2214" y="17444"/>
                  </a:cubicBezTo>
                  <a:cubicBezTo>
                    <a:pt x="2661" y="17299"/>
                    <a:pt x="3182" y="17807"/>
                    <a:pt x="3629" y="17771"/>
                  </a:cubicBezTo>
                  <a:cubicBezTo>
                    <a:pt x="3690" y="17105"/>
                    <a:pt x="5311" y="17226"/>
                    <a:pt x="5311" y="17529"/>
                  </a:cubicBezTo>
                  <a:cubicBezTo>
                    <a:pt x="7960" y="17335"/>
                    <a:pt x="10585" y="17650"/>
                    <a:pt x="13282" y="17722"/>
                  </a:cubicBezTo>
                  <a:close/>
                  <a:moveTo>
                    <a:pt x="5153" y="17456"/>
                  </a:moveTo>
                  <a:cubicBezTo>
                    <a:pt x="4754" y="17456"/>
                    <a:pt x="3883" y="17492"/>
                    <a:pt x="3847" y="17734"/>
                  </a:cubicBezTo>
                  <a:cubicBezTo>
                    <a:pt x="4186" y="17710"/>
                    <a:pt x="4899" y="17601"/>
                    <a:pt x="5153" y="17456"/>
                  </a:cubicBezTo>
                  <a:close/>
                  <a:moveTo>
                    <a:pt x="7234" y="18242"/>
                  </a:moveTo>
                  <a:cubicBezTo>
                    <a:pt x="7379" y="18194"/>
                    <a:pt x="7839" y="18242"/>
                    <a:pt x="7839" y="17940"/>
                  </a:cubicBezTo>
                  <a:cubicBezTo>
                    <a:pt x="5746" y="18581"/>
                    <a:pt x="2734" y="20541"/>
                    <a:pt x="1307" y="22452"/>
                  </a:cubicBezTo>
                  <a:cubicBezTo>
                    <a:pt x="895" y="23057"/>
                    <a:pt x="315" y="23928"/>
                    <a:pt x="726" y="24533"/>
                  </a:cubicBezTo>
                  <a:cubicBezTo>
                    <a:pt x="883" y="24678"/>
                    <a:pt x="1137" y="24327"/>
                    <a:pt x="1282" y="24291"/>
                  </a:cubicBezTo>
                  <a:lnTo>
                    <a:pt x="1694" y="24690"/>
                  </a:lnTo>
                  <a:cubicBezTo>
                    <a:pt x="3012" y="24605"/>
                    <a:pt x="4343" y="23202"/>
                    <a:pt x="5673" y="22295"/>
                  </a:cubicBezTo>
                  <a:cubicBezTo>
                    <a:pt x="7065" y="19101"/>
                    <a:pt x="10923" y="18726"/>
                    <a:pt x="13561" y="19053"/>
                  </a:cubicBezTo>
                  <a:cubicBezTo>
                    <a:pt x="13464" y="18944"/>
                    <a:pt x="13464" y="18859"/>
                    <a:pt x="13524" y="18799"/>
                  </a:cubicBezTo>
                  <a:cubicBezTo>
                    <a:pt x="14081" y="18750"/>
                    <a:pt x="15290" y="19162"/>
                    <a:pt x="15157" y="18303"/>
                  </a:cubicBezTo>
                  <a:cubicBezTo>
                    <a:pt x="14698" y="18242"/>
                    <a:pt x="14250" y="18388"/>
                    <a:pt x="13790" y="18134"/>
                  </a:cubicBezTo>
                  <a:cubicBezTo>
                    <a:pt x="13790" y="18327"/>
                    <a:pt x="14093" y="18242"/>
                    <a:pt x="14044" y="18388"/>
                  </a:cubicBezTo>
                  <a:cubicBezTo>
                    <a:pt x="12883" y="18134"/>
                    <a:pt x="11770" y="18629"/>
                    <a:pt x="10597" y="18666"/>
                  </a:cubicBezTo>
                  <a:cubicBezTo>
                    <a:pt x="11528" y="18158"/>
                    <a:pt x="12436" y="18158"/>
                    <a:pt x="13403" y="18134"/>
                  </a:cubicBezTo>
                  <a:cubicBezTo>
                    <a:pt x="12944" y="17879"/>
                    <a:pt x="12496" y="17916"/>
                    <a:pt x="12024" y="17964"/>
                  </a:cubicBezTo>
                  <a:cubicBezTo>
                    <a:pt x="12073" y="18013"/>
                    <a:pt x="12133" y="18073"/>
                    <a:pt x="12024" y="18158"/>
                  </a:cubicBezTo>
                  <a:cubicBezTo>
                    <a:pt x="11311" y="18061"/>
                    <a:pt x="10645" y="18206"/>
                    <a:pt x="9932" y="18400"/>
                  </a:cubicBezTo>
                  <a:cubicBezTo>
                    <a:pt x="9569" y="18557"/>
                    <a:pt x="9169" y="18859"/>
                    <a:pt x="8770" y="18750"/>
                  </a:cubicBezTo>
                  <a:cubicBezTo>
                    <a:pt x="9544" y="18097"/>
                    <a:pt x="10657" y="18013"/>
                    <a:pt x="11311" y="17855"/>
                  </a:cubicBezTo>
                  <a:cubicBezTo>
                    <a:pt x="9786" y="17650"/>
                    <a:pt x="7911" y="18799"/>
                    <a:pt x="6387" y="19791"/>
                  </a:cubicBezTo>
                  <a:cubicBezTo>
                    <a:pt x="7113" y="18690"/>
                    <a:pt x="8879" y="18242"/>
                    <a:pt x="9738" y="17795"/>
                  </a:cubicBezTo>
                  <a:cubicBezTo>
                    <a:pt x="8419" y="17480"/>
                    <a:pt x="7089" y="18992"/>
                    <a:pt x="5819" y="19754"/>
                  </a:cubicBezTo>
                  <a:cubicBezTo>
                    <a:pt x="6085" y="19186"/>
                    <a:pt x="6750" y="18944"/>
                    <a:pt x="7149" y="18436"/>
                  </a:cubicBezTo>
                  <a:cubicBezTo>
                    <a:pt x="7561" y="18242"/>
                    <a:pt x="6702" y="18690"/>
                    <a:pt x="6448" y="18823"/>
                  </a:cubicBezTo>
                  <a:cubicBezTo>
                    <a:pt x="5988" y="19065"/>
                    <a:pt x="5480" y="19367"/>
                    <a:pt x="5214" y="19525"/>
                  </a:cubicBezTo>
                  <a:cubicBezTo>
                    <a:pt x="5371" y="19779"/>
                    <a:pt x="5577" y="19174"/>
                    <a:pt x="5734" y="19525"/>
                  </a:cubicBezTo>
                  <a:cubicBezTo>
                    <a:pt x="5323" y="19718"/>
                    <a:pt x="5069" y="20384"/>
                    <a:pt x="4766" y="20384"/>
                  </a:cubicBezTo>
                  <a:cubicBezTo>
                    <a:pt x="4718" y="20129"/>
                    <a:pt x="5129" y="19827"/>
                    <a:pt x="5178" y="19585"/>
                  </a:cubicBezTo>
                  <a:cubicBezTo>
                    <a:pt x="4609" y="19936"/>
                    <a:pt x="4355" y="20686"/>
                    <a:pt x="3798" y="20638"/>
                  </a:cubicBezTo>
                  <a:cubicBezTo>
                    <a:pt x="4536" y="19476"/>
                    <a:pt x="6061" y="18787"/>
                    <a:pt x="7234" y="18242"/>
                  </a:cubicBezTo>
                  <a:close/>
                  <a:moveTo>
                    <a:pt x="22319" y="9932"/>
                  </a:moveTo>
                  <a:cubicBezTo>
                    <a:pt x="22694" y="7863"/>
                    <a:pt x="23274" y="5577"/>
                    <a:pt x="24907" y="3666"/>
                  </a:cubicBezTo>
                  <a:cubicBezTo>
                    <a:pt x="25827" y="2650"/>
                    <a:pt x="26794" y="1996"/>
                    <a:pt x="26444" y="1029"/>
                  </a:cubicBezTo>
                  <a:cubicBezTo>
                    <a:pt x="25803" y="363"/>
                    <a:pt x="25137" y="1428"/>
                    <a:pt x="24532" y="1017"/>
                  </a:cubicBezTo>
                  <a:cubicBezTo>
                    <a:pt x="24484" y="763"/>
                    <a:pt x="24738" y="605"/>
                    <a:pt x="24629" y="412"/>
                  </a:cubicBezTo>
                  <a:cubicBezTo>
                    <a:pt x="20190" y="3980"/>
                    <a:pt x="20117" y="8396"/>
                    <a:pt x="20540" y="12291"/>
                  </a:cubicBezTo>
                  <a:cubicBezTo>
                    <a:pt x="20928" y="13005"/>
                    <a:pt x="21702" y="13259"/>
                    <a:pt x="21339" y="14033"/>
                  </a:cubicBezTo>
                  <a:cubicBezTo>
                    <a:pt x="21593" y="14190"/>
                    <a:pt x="21641" y="14553"/>
                    <a:pt x="21786" y="14492"/>
                  </a:cubicBezTo>
                  <a:cubicBezTo>
                    <a:pt x="21702" y="13888"/>
                    <a:pt x="21290" y="12956"/>
                    <a:pt x="22065" y="12509"/>
                  </a:cubicBezTo>
                  <a:cubicBezTo>
                    <a:pt x="22016" y="11843"/>
                    <a:pt x="22234" y="10936"/>
                    <a:pt x="22125" y="10416"/>
                  </a:cubicBezTo>
                  <a:cubicBezTo>
                    <a:pt x="22125" y="10525"/>
                    <a:pt x="22065" y="10875"/>
                    <a:pt x="21907" y="10827"/>
                  </a:cubicBezTo>
                  <a:cubicBezTo>
                    <a:pt x="21968" y="8952"/>
                    <a:pt x="22500" y="6617"/>
                    <a:pt x="23480" y="5154"/>
                  </a:cubicBezTo>
                  <a:cubicBezTo>
                    <a:pt x="22899" y="6751"/>
                    <a:pt x="22077" y="8565"/>
                    <a:pt x="22319" y="9932"/>
                  </a:cubicBezTo>
                  <a:close/>
                  <a:moveTo>
                    <a:pt x="15036" y="19513"/>
                  </a:moveTo>
                  <a:cubicBezTo>
                    <a:pt x="12641" y="19125"/>
                    <a:pt x="9109" y="18799"/>
                    <a:pt x="6956" y="20916"/>
                  </a:cubicBezTo>
                  <a:cubicBezTo>
                    <a:pt x="6448" y="21412"/>
                    <a:pt x="5843" y="22125"/>
                    <a:pt x="5879" y="22791"/>
                  </a:cubicBezTo>
                  <a:cubicBezTo>
                    <a:pt x="6085" y="22900"/>
                    <a:pt x="6230" y="23045"/>
                    <a:pt x="6448" y="23154"/>
                  </a:cubicBezTo>
                  <a:cubicBezTo>
                    <a:pt x="6847" y="22960"/>
                    <a:pt x="7258" y="22754"/>
                    <a:pt x="7609" y="23021"/>
                  </a:cubicBezTo>
                  <a:cubicBezTo>
                    <a:pt x="7754" y="23166"/>
                    <a:pt x="7911" y="23420"/>
                    <a:pt x="7960" y="23577"/>
                  </a:cubicBezTo>
                  <a:cubicBezTo>
                    <a:pt x="10137" y="23541"/>
                    <a:pt x="12278" y="22029"/>
                    <a:pt x="14468" y="21484"/>
                  </a:cubicBezTo>
                  <a:cubicBezTo>
                    <a:pt x="14673" y="21702"/>
                    <a:pt x="14819" y="21545"/>
                    <a:pt x="14976" y="21702"/>
                  </a:cubicBezTo>
                  <a:cubicBezTo>
                    <a:pt x="15786" y="21400"/>
                    <a:pt x="16500" y="21303"/>
                    <a:pt x="17250" y="21460"/>
                  </a:cubicBezTo>
                  <a:cubicBezTo>
                    <a:pt x="16948" y="21158"/>
                    <a:pt x="16609" y="20988"/>
                    <a:pt x="16307" y="20988"/>
                  </a:cubicBezTo>
                  <a:cubicBezTo>
                    <a:pt x="16307" y="21097"/>
                    <a:pt x="16258" y="21146"/>
                    <a:pt x="16198" y="21182"/>
                  </a:cubicBezTo>
                  <a:cubicBezTo>
                    <a:pt x="15182" y="20867"/>
                    <a:pt x="13960" y="21472"/>
                    <a:pt x="13198" y="21218"/>
                  </a:cubicBezTo>
                  <a:cubicBezTo>
                    <a:pt x="13863" y="20976"/>
                    <a:pt x="14577" y="21085"/>
                    <a:pt x="15290" y="20879"/>
                  </a:cubicBezTo>
                  <a:cubicBezTo>
                    <a:pt x="15484" y="20988"/>
                    <a:pt x="16149" y="21037"/>
                    <a:pt x="16040" y="20843"/>
                  </a:cubicBezTo>
                  <a:cubicBezTo>
                    <a:pt x="15327" y="20541"/>
                    <a:pt x="14625" y="20517"/>
                    <a:pt x="13911" y="20625"/>
                  </a:cubicBezTo>
                  <a:cubicBezTo>
                    <a:pt x="14165" y="19960"/>
                    <a:pt x="15339" y="20638"/>
                    <a:pt x="15484" y="20275"/>
                  </a:cubicBezTo>
                  <a:cubicBezTo>
                    <a:pt x="14988" y="20178"/>
                    <a:pt x="14165" y="20371"/>
                    <a:pt x="13766" y="19960"/>
                  </a:cubicBezTo>
                  <a:cubicBezTo>
                    <a:pt x="14165" y="19851"/>
                    <a:pt x="14468" y="19960"/>
                    <a:pt x="14879" y="19972"/>
                  </a:cubicBezTo>
                  <a:cubicBezTo>
                    <a:pt x="14770" y="19779"/>
                    <a:pt x="14274" y="19767"/>
                    <a:pt x="13863" y="19767"/>
                  </a:cubicBezTo>
                  <a:cubicBezTo>
                    <a:pt x="13464" y="19767"/>
                    <a:pt x="13004" y="19912"/>
                    <a:pt x="12859" y="19754"/>
                  </a:cubicBezTo>
                  <a:cubicBezTo>
                    <a:pt x="13524" y="19295"/>
                    <a:pt x="14468" y="19767"/>
                    <a:pt x="15036" y="19513"/>
                  </a:cubicBezTo>
                  <a:close/>
                  <a:moveTo>
                    <a:pt x="23528" y="10537"/>
                  </a:moveTo>
                  <a:cubicBezTo>
                    <a:pt x="23577" y="10392"/>
                    <a:pt x="23637" y="10041"/>
                    <a:pt x="23831" y="10041"/>
                  </a:cubicBezTo>
                  <a:cubicBezTo>
                    <a:pt x="23625" y="10863"/>
                    <a:pt x="23323" y="11662"/>
                    <a:pt x="23456" y="12436"/>
                  </a:cubicBezTo>
                  <a:cubicBezTo>
                    <a:pt x="23758" y="12230"/>
                    <a:pt x="23710" y="11783"/>
                    <a:pt x="23867" y="11420"/>
                  </a:cubicBezTo>
                  <a:cubicBezTo>
                    <a:pt x="23928" y="11069"/>
                    <a:pt x="24024" y="10658"/>
                    <a:pt x="24266" y="10295"/>
                  </a:cubicBezTo>
                  <a:cubicBezTo>
                    <a:pt x="24315" y="10960"/>
                    <a:pt x="23843" y="11613"/>
                    <a:pt x="23891" y="12279"/>
                  </a:cubicBezTo>
                  <a:cubicBezTo>
                    <a:pt x="24048" y="12230"/>
                    <a:pt x="24242" y="12436"/>
                    <a:pt x="24448" y="12436"/>
                  </a:cubicBezTo>
                  <a:cubicBezTo>
                    <a:pt x="24109" y="11565"/>
                    <a:pt x="24665" y="10815"/>
                    <a:pt x="24980" y="9992"/>
                  </a:cubicBezTo>
                  <a:cubicBezTo>
                    <a:pt x="25452" y="8722"/>
                    <a:pt x="25815" y="7476"/>
                    <a:pt x="26432" y="6351"/>
                  </a:cubicBezTo>
                  <a:cubicBezTo>
                    <a:pt x="26794" y="5698"/>
                    <a:pt x="27097" y="4996"/>
                    <a:pt x="27460" y="4331"/>
                  </a:cubicBezTo>
                  <a:cubicBezTo>
                    <a:pt x="27823" y="3678"/>
                    <a:pt x="28343" y="3073"/>
                    <a:pt x="28294" y="2299"/>
                  </a:cubicBezTo>
                  <a:cubicBezTo>
                    <a:pt x="27835" y="2759"/>
                    <a:pt x="26661" y="3303"/>
                    <a:pt x="26867" y="2287"/>
                  </a:cubicBezTo>
                  <a:cubicBezTo>
                    <a:pt x="23298" y="4585"/>
                    <a:pt x="22355" y="8952"/>
                    <a:pt x="22331" y="11892"/>
                  </a:cubicBezTo>
                  <a:cubicBezTo>
                    <a:pt x="22331" y="11589"/>
                    <a:pt x="22488" y="11130"/>
                    <a:pt x="22657" y="10984"/>
                  </a:cubicBezTo>
                  <a:cubicBezTo>
                    <a:pt x="22742" y="11384"/>
                    <a:pt x="22488" y="12037"/>
                    <a:pt x="22633" y="12291"/>
                  </a:cubicBezTo>
                  <a:cubicBezTo>
                    <a:pt x="22694" y="11952"/>
                    <a:pt x="22694" y="11238"/>
                    <a:pt x="23105" y="11238"/>
                  </a:cubicBezTo>
                  <a:cubicBezTo>
                    <a:pt x="22851" y="11589"/>
                    <a:pt x="22996" y="12049"/>
                    <a:pt x="22790" y="12448"/>
                  </a:cubicBezTo>
                  <a:cubicBezTo>
                    <a:pt x="22984" y="12557"/>
                    <a:pt x="23202" y="12859"/>
                    <a:pt x="23347" y="12702"/>
                  </a:cubicBezTo>
                  <a:cubicBezTo>
                    <a:pt x="22899" y="11432"/>
                    <a:pt x="23274" y="9557"/>
                    <a:pt x="24085" y="8347"/>
                  </a:cubicBezTo>
                  <a:cubicBezTo>
                    <a:pt x="23807" y="9073"/>
                    <a:pt x="23274" y="9980"/>
                    <a:pt x="23528" y="10537"/>
                  </a:cubicBezTo>
                  <a:close/>
                  <a:moveTo>
                    <a:pt x="3992" y="30787"/>
                  </a:moveTo>
                  <a:cubicBezTo>
                    <a:pt x="4294" y="30678"/>
                    <a:pt x="4149" y="30436"/>
                    <a:pt x="4403" y="30291"/>
                  </a:cubicBezTo>
                  <a:cubicBezTo>
                    <a:pt x="4597" y="30182"/>
                    <a:pt x="4815" y="30291"/>
                    <a:pt x="4960" y="30351"/>
                  </a:cubicBezTo>
                  <a:cubicBezTo>
                    <a:pt x="6230" y="29807"/>
                    <a:pt x="6762" y="28283"/>
                    <a:pt x="7778" y="27375"/>
                  </a:cubicBezTo>
                  <a:cubicBezTo>
                    <a:pt x="8141" y="27025"/>
                    <a:pt x="8698" y="26771"/>
                    <a:pt x="9000" y="26371"/>
                  </a:cubicBezTo>
                  <a:cubicBezTo>
                    <a:pt x="9665" y="25718"/>
                    <a:pt x="9980" y="24799"/>
                    <a:pt x="10585" y="24206"/>
                  </a:cubicBezTo>
                  <a:cubicBezTo>
                    <a:pt x="10887" y="23904"/>
                    <a:pt x="11250" y="23650"/>
                    <a:pt x="11613" y="23408"/>
                  </a:cubicBezTo>
                  <a:cubicBezTo>
                    <a:pt x="11419" y="23190"/>
                    <a:pt x="11867" y="22948"/>
                    <a:pt x="11867" y="22754"/>
                  </a:cubicBezTo>
                  <a:cubicBezTo>
                    <a:pt x="11057" y="23154"/>
                    <a:pt x="10234" y="24267"/>
                    <a:pt x="9569" y="24726"/>
                  </a:cubicBezTo>
                  <a:cubicBezTo>
                    <a:pt x="9726" y="24158"/>
                    <a:pt x="10488" y="23710"/>
                    <a:pt x="10597" y="23311"/>
                  </a:cubicBezTo>
                  <a:cubicBezTo>
                    <a:pt x="10040" y="23662"/>
                    <a:pt x="9569" y="24521"/>
                    <a:pt x="8903" y="24980"/>
                  </a:cubicBezTo>
                  <a:cubicBezTo>
                    <a:pt x="8867" y="24617"/>
                    <a:pt x="9932" y="23577"/>
                    <a:pt x="9315" y="24073"/>
                  </a:cubicBezTo>
                  <a:cubicBezTo>
                    <a:pt x="8867" y="24521"/>
                    <a:pt x="8540" y="25125"/>
                    <a:pt x="8044" y="25222"/>
                  </a:cubicBezTo>
                  <a:cubicBezTo>
                    <a:pt x="8262" y="24920"/>
                    <a:pt x="8516" y="24569"/>
                    <a:pt x="8819" y="24267"/>
                  </a:cubicBezTo>
                  <a:cubicBezTo>
                    <a:pt x="8105" y="24158"/>
                    <a:pt x="7742" y="25634"/>
                    <a:pt x="7077" y="25779"/>
                  </a:cubicBezTo>
                  <a:cubicBezTo>
                    <a:pt x="7440" y="25029"/>
                    <a:pt x="8359" y="23916"/>
                    <a:pt x="9012" y="24073"/>
                  </a:cubicBezTo>
                  <a:cubicBezTo>
                    <a:pt x="8964" y="24025"/>
                    <a:pt x="9206" y="23964"/>
                    <a:pt x="9315" y="23771"/>
                  </a:cubicBezTo>
                  <a:cubicBezTo>
                    <a:pt x="8044" y="23408"/>
                    <a:pt x="7319" y="25222"/>
                    <a:pt x="6411" y="25827"/>
                  </a:cubicBezTo>
                  <a:cubicBezTo>
                    <a:pt x="6823" y="25222"/>
                    <a:pt x="7440" y="24315"/>
                    <a:pt x="7851" y="23819"/>
                  </a:cubicBezTo>
                  <a:cubicBezTo>
                    <a:pt x="6835" y="24206"/>
                    <a:pt x="6109" y="25634"/>
                    <a:pt x="5286" y="26541"/>
                  </a:cubicBezTo>
                  <a:cubicBezTo>
                    <a:pt x="5141" y="26081"/>
                    <a:pt x="5698" y="25827"/>
                    <a:pt x="5915" y="25525"/>
                  </a:cubicBezTo>
                  <a:cubicBezTo>
                    <a:pt x="6315" y="25029"/>
                    <a:pt x="6726" y="24315"/>
                    <a:pt x="7307" y="23759"/>
                  </a:cubicBezTo>
                  <a:cubicBezTo>
                    <a:pt x="6073" y="24363"/>
                    <a:pt x="5456" y="26069"/>
                    <a:pt x="4536" y="26879"/>
                  </a:cubicBezTo>
                  <a:cubicBezTo>
                    <a:pt x="4851" y="25972"/>
                    <a:pt x="5867" y="25065"/>
                    <a:pt x="6278" y="24158"/>
                  </a:cubicBezTo>
                  <a:cubicBezTo>
                    <a:pt x="6121" y="24315"/>
                    <a:pt x="6278" y="24061"/>
                    <a:pt x="6230" y="24013"/>
                  </a:cubicBezTo>
                  <a:cubicBezTo>
                    <a:pt x="4391" y="26178"/>
                    <a:pt x="2891" y="28440"/>
                    <a:pt x="3992" y="30787"/>
                  </a:cubicBezTo>
                  <a:close/>
                  <a:moveTo>
                    <a:pt x="15363" y="16464"/>
                  </a:moveTo>
                  <a:cubicBezTo>
                    <a:pt x="15423" y="16017"/>
                    <a:pt x="14807" y="15908"/>
                    <a:pt x="14565" y="15847"/>
                  </a:cubicBezTo>
                  <a:cubicBezTo>
                    <a:pt x="14807" y="16101"/>
                    <a:pt x="15109" y="16319"/>
                    <a:pt x="15363" y="16464"/>
                  </a:cubicBezTo>
                  <a:close/>
                  <a:moveTo>
                    <a:pt x="6532" y="24061"/>
                  </a:moveTo>
                  <a:cubicBezTo>
                    <a:pt x="6786" y="23601"/>
                    <a:pt x="7500" y="23601"/>
                    <a:pt x="7415" y="23202"/>
                  </a:cubicBezTo>
                  <a:cubicBezTo>
                    <a:pt x="7137" y="23154"/>
                    <a:pt x="6472" y="23807"/>
                    <a:pt x="6532" y="24061"/>
                  </a:cubicBezTo>
                  <a:close/>
                  <a:moveTo>
                    <a:pt x="16936" y="17154"/>
                  </a:moveTo>
                  <a:cubicBezTo>
                    <a:pt x="16790" y="16585"/>
                    <a:pt x="16694" y="15775"/>
                    <a:pt x="17250" y="15315"/>
                  </a:cubicBezTo>
                  <a:cubicBezTo>
                    <a:pt x="16948" y="15109"/>
                    <a:pt x="16694" y="14650"/>
                    <a:pt x="16452" y="14807"/>
                  </a:cubicBezTo>
                  <a:cubicBezTo>
                    <a:pt x="16548" y="15521"/>
                    <a:pt x="16331" y="16742"/>
                    <a:pt x="16936" y="17154"/>
                  </a:cubicBezTo>
                  <a:close/>
                  <a:moveTo>
                    <a:pt x="21569" y="14795"/>
                  </a:moveTo>
                  <a:cubicBezTo>
                    <a:pt x="21520" y="14638"/>
                    <a:pt x="21411" y="14432"/>
                    <a:pt x="21218" y="14226"/>
                  </a:cubicBezTo>
                  <a:cubicBezTo>
                    <a:pt x="21061" y="14384"/>
                    <a:pt x="20964" y="14577"/>
                    <a:pt x="20855" y="14384"/>
                  </a:cubicBezTo>
                  <a:cubicBezTo>
                    <a:pt x="20444" y="14686"/>
                    <a:pt x="20903" y="15134"/>
                    <a:pt x="20540" y="15291"/>
                  </a:cubicBezTo>
                  <a:cubicBezTo>
                    <a:pt x="20238" y="14880"/>
                    <a:pt x="20444" y="14069"/>
                    <a:pt x="21109" y="13924"/>
                  </a:cubicBezTo>
                  <a:cubicBezTo>
                    <a:pt x="21157" y="13670"/>
                    <a:pt x="21061" y="13367"/>
                    <a:pt x="20722" y="13005"/>
                  </a:cubicBezTo>
                  <a:cubicBezTo>
                    <a:pt x="20359" y="13162"/>
                    <a:pt x="20262" y="13259"/>
                    <a:pt x="20093" y="13500"/>
                  </a:cubicBezTo>
                  <a:cubicBezTo>
                    <a:pt x="20141" y="13658"/>
                    <a:pt x="20093" y="13803"/>
                    <a:pt x="20298" y="13912"/>
                  </a:cubicBezTo>
                  <a:cubicBezTo>
                    <a:pt x="19948" y="13851"/>
                    <a:pt x="20081" y="14105"/>
                    <a:pt x="19887" y="14323"/>
                  </a:cubicBezTo>
                  <a:cubicBezTo>
                    <a:pt x="19887" y="14214"/>
                    <a:pt x="19887" y="14130"/>
                    <a:pt x="19778" y="14021"/>
                  </a:cubicBezTo>
                  <a:cubicBezTo>
                    <a:pt x="19367" y="14432"/>
                    <a:pt x="19307" y="15182"/>
                    <a:pt x="19766" y="15545"/>
                  </a:cubicBezTo>
                  <a:cubicBezTo>
                    <a:pt x="19512" y="15496"/>
                    <a:pt x="19548" y="15847"/>
                    <a:pt x="19403" y="15799"/>
                  </a:cubicBezTo>
                  <a:cubicBezTo>
                    <a:pt x="19101" y="15400"/>
                    <a:pt x="18847" y="15134"/>
                    <a:pt x="18448" y="14928"/>
                  </a:cubicBezTo>
                  <a:cubicBezTo>
                    <a:pt x="18145" y="15327"/>
                    <a:pt x="18303" y="15678"/>
                    <a:pt x="18581" y="16089"/>
                  </a:cubicBezTo>
                  <a:cubicBezTo>
                    <a:pt x="18387" y="16198"/>
                    <a:pt x="18242" y="16029"/>
                    <a:pt x="18085" y="15871"/>
                  </a:cubicBezTo>
                  <a:cubicBezTo>
                    <a:pt x="17976" y="15569"/>
                    <a:pt x="17940" y="15206"/>
                    <a:pt x="18194" y="14867"/>
                  </a:cubicBezTo>
                  <a:cubicBezTo>
                    <a:pt x="18036" y="14505"/>
                    <a:pt x="17698" y="14238"/>
                    <a:pt x="17335" y="14093"/>
                  </a:cubicBezTo>
                  <a:cubicBezTo>
                    <a:pt x="17032" y="14589"/>
                    <a:pt x="17673" y="14952"/>
                    <a:pt x="17419" y="15521"/>
                  </a:cubicBezTo>
                  <a:cubicBezTo>
                    <a:pt x="17673" y="15666"/>
                    <a:pt x="18375" y="16186"/>
                    <a:pt x="18024" y="16440"/>
                  </a:cubicBezTo>
                  <a:cubicBezTo>
                    <a:pt x="17831" y="16138"/>
                    <a:pt x="17528" y="15823"/>
                    <a:pt x="17226" y="15617"/>
                  </a:cubicBezTo>
                  <a:cubicBezTo>
                    <a:pt x="16815" y="16331"/>
                    <a:pt x="17214" y="16936"/>
                    <a:pt x="17214" y="17650"/>
                  </a:cubicBezTo>
                  <a:cubicBezTo>
                    <a:pt x="16948" y="17698"/>
                    <a:pt x="16754" y="17492"/>
                    <a:pt x="16500" y="17238"/>
                  </a:cubicBezTo>
                  <a:cubicBezTo>
                    <a:pt x="16282" y="17650"/>
                    <a:pt x="16282" y="18061"/>
                    <a:pt x="16548" y="18509"/>
                  </a:cubicBezTo>
                  <a:cubicBezTo>
                    <a:pt x="16803" y="18254"/>
                    <a:pt x="17105" y="17759"/>
                    <a:pt x="17359" y="18013"/>
                  </a:cubicBezTo>
                  <a:cubicBezTo>
                    <a:pt x="17577" y="17710"/>
                    <a:pt x="17311" y="17347"/>
                    <a:pt x="17831" y="17045"/>
                  </a:cubicBezTo>
                  <a:cubicBezTo>
                    <a:pt x="18024" y="17045"/>
                    <a:pt x="18242" y="17045"/>
                    <a:pt x="18387" y="17190"/>
                  </a:cubicBezTo>
                  <a:cubicBezTo>
                    <a:pt x="18605" y="16585"/>
                    <a:pt x="19113" y="15980"/>
                    <a:pt x="19657" y="16138"/>
                  </a:cubicBezTo>
                  <a:cubicBezTo>
                    <a:pt x="20069" y="15327"/>
                    <a:pt x="20782" y="15533"/>
                    <a:pt x="21290" y="15738"/>
                  </a:cubicBezTo>
                  <a:cubicBezTo>
                    <a:pt x="21508" y="15545"/>
                    <a:pt x="21448" y="15388"/>
                    <a:pt x="21702" y="15242"/>
                  </a:cubicBezTo>
                  <a:cubicBezTo>
                    <a:pt x="22609" y="15242"/>
                    <a:pt x="23528" y="15448"/>
                    <a:pt x="24484" y="15726"/>
                  </a:cubicBezTo>
                  <a:cubicBezTo>
                    <a:pt x="24024" y="15061"/>
                    <a:pt x="24303" y="13597"/>
                    <a:pt x="23178" y="13791"/>
                  </a:cubicBezTo>
                  <a:cubicBezTo>
                    <a:pt x="23117" y="14238"/>
                    <a:pt x="23226" y="14759"/>
                    <a:pt x="23528" y="15061"/>
                  </a:cubicBezTo>
                  <a:lnTo>
                    <a:pt x="23383" y="15206"/>
                  </a:lnTo>
                  <a:cubicBezTo>
                    <a:pt x="22669" y="14698"/>
                    <a:pt x="22923" y="13936"/>
                    <a:pt x="22125" y="13537"/>
                  </a:cubicBezTo>
                  <a:cubicBezTo>
                    <a:pt x="21714" y="14033"/>
                    <a:pt x="22173" y="14505"/>
                    <a:pt x="21956" y="14892"/>
                  </a:cubicBezTo>
                  <a:cubicBezTo>
                    <a:pt x="21665" y="14795"/>
                    <a:pt x="21774" y="14589"/>
                    <a:pt x="21569" y="14795"/>
                  </a:cubicBezTo>
                  <a:close/>
                  <a:moveTo>
                    <a:pt x="16125" y="17734"/>
                  </a:moveTo>
                  <a:cubicBezTo>
                    <a:pt x="16270" y="17396"/>
                    <a:pt x="16186" y="17069"/>
                    <a:pt x="16440" y="16730"/>
                  </a:cubicBezTo>
                  <a:cubicBezTo>
                    <a:pt x="16028" y="16513"/>
                    <a:pt x="16343" y="16017"/>
                    <a:pt x="15883" y="15956"/>
                  </a:cubicBezTo>
                  <a:cubicBezTo>
                    <a:pt x="15363" y="16367"/>
                    <a:pt x="15557" y="17178"/>
                    <a:pt x="16125" y="17734"/>
                  </a:cubicBezTo>
                  <a:close/>
                  <a:moveTo>
                    <a:pt x="18266" y="14625"/>
                  </a:moveTo>
                  <a:cubicBezTo>
                    <a:pt x="18617" y="14771"/>
                    <a:pt x="18919" y="14880"/>
                    <a:pt x="19234" y="15097"/>
                  </a:cubicBezTo>
                  <a:cubicBezTo>
                    <a:pt x="19186" y="14638"/>
                    <a:pt x="19548" y="13670"/>
                    <a:pt x="18798" y="13525"/>
                  </a:cubicBezTo>
                  <a:cubicBezTo>
                    <a:pt x="18678" y="13912"/>
                    <a:pt x="18327" y="14263"/>
                    <a:pt x="18266" y="14625"/>
                  </a:cubicBezTo>
                  <a:close/>
                  <a:moveTo>
                    <a:pt x="15182" y="19355"/>
                  </a:moveTo>
                  <a:cubicBezTo>
                    <a:pt x="15290" y="18944"/>
                    <a:pt x="14625" y="18992"/>
                    <a:pt x="14625" y="19101"/>
                  </a:cubicBezTo>
                  <a:cubicBezTo>
                    <a:pt x="14831" y="19101"/>
                    <a:pt x="14988" y="19355"/>
                    <a:pt x="15182" y="19355"/>
                  </a:cubicBezTo>
                  <a:close/>
                  <a:moveTo>
                    <a:pt x="16609" y="20904"/>
                  </a:moveTo>
                  <a:cubicBezTo>
                    <a:pt x="16669" y="19936"/>
                    <a:pt x="16367" y="19029"/>
                    <a:pt x="15859" y="18097"/>
                  </a:cubicBezTo>
                  <a:cubicBezTo>
                    <a:pt x="14831" y="18799"/>
                    <a:pt x="15484" y="20480"/>
                    <a:pt x="16609" y="20904"/>
                  </a:cubicBezTo>
                  <a:close/>
                  <a:moveTo>
                    <a:pt x="21883" y="13476"/>
                  </a:moveTo>
                  <a:cubicBezTo>
                    <a:pt x="22294" y="13065"/>
                    <a:pt x="22633" y="13621"/>
                    <a:pt x="22936" y="13839"/>
                  </a:cubicBezTo>
                  <a:cubicBezTo>
                    <a:pt x="22936" y="13537"/>
                    <a:pt x="23298" y="12980"/>
                    <a:pt x="22803" y="12763"/>
                  </a:cubicBezTo>
                  <a:cubicBezTo>
                    <a:pt x="22851" y="12920"/>
                    <a:pt x="22742" y="13017"/>
                    <a:pt x="22657" y="13113"/>
                  </a:cubicBezTo>
                  <a:cubicBezTo>
                    <a:pt x="22548" y="13005"/>
                    <a:pt x="22452" y="12896"/>
                    <a:pt x="22355" y="12811"/>
                  </a:cubicBezTo>
                  <a:cubicBezTo>
                    <a:pt x="22282" y="13162"/>
                    <a:pt x="22089" y="13065"/>
                    <a:pt x="21835" y="13113"/>
                  </a:cubicBezTo>
                  <a:cubicBezTo>
                    <a:pt x="21944" y="13234"/>
                    <a:pt x="21629" y="13319"/>
                    <a:pt x="21883" y="13476"/>
                  </a:cubicBezTo>
                  <a:close/>
                  <a:moveTo>
                    <a:pt x="15182" y="20069"/>
                  </a:moveTo>
                  <a:cubicBezTo>
                    <a:pt x="15230" y="20117"/>
                    <a:pt x="15339" y="20021"/>
                    <a:pt x="15375" y="19960"/>
                  </a:cubicBezTo>
                  <a:cubicBezTo>
                    <a:pt x="15339" y="19912"/>
                    <a:pt x="15278" y="19851"/>
                    <a:pt x="15339" y="19815"/>
                  </a:cubicBezTo>
                  <a:cubicBezTo>
                    <a:pt x="15230" y="19912"/>
                    <a:pt x="15133" y="19912"/>
                    <a:pt x="15073" y="19960"/>
                  </a:cubicBezTo>
                  <a:cubicBezTo>
                    <a:pt x="15073" y="19972"/>
                    <a:pt x="15133" y="20021"/>
                    <a:pt x="15182" y="20069"/>
                  </a:cubicBezTo>
                  <a:close/>
                  <a:moveTo>
                    <a:pt x="24605" y="16343"/>
                  </a:moveTo>
                  <a:cubicBezTo>
                    <a:pt x="24557" y="16089"/>
                    <a:pt x="24303" y="15944"/>
                    <a:pt x="24109" y="15944"/>
                  </a:cubicBezTo>
                  <a:cubicBezTo>
                    <a:pt x="23698" y="16343"/>
                    <a:pt x="24145" y="16912"/>
                    <a:pt x="24242" y="17214"/>
                  </a:cubicBezTo>
                  <a:cubicBezTo>
                    <a:pt x="23577" y="17154"/>
                    <a:pt x="23637" y="16283"/>
                    <a:pt x="23782" y="15944"/>
                  </a:cubicBezTo>
                  <a:cubicBezTo>
                    <a:pt x="23178" y="15424"/>
                    <a:pt x="22512" y="15884"/>
                    <a:pt x="21907" y="15363"/>
                  </a:cubicBezTo>
                  <a:cubicBezTo>
                    <a:pt x="21544" y="15617"/>
                    <a:pt x="21605" y="15859"/>
                    <a:pt x="21351" y="16125"/>
                  </a:cubicBezTo>
                  <a:cubicBezTo>
                    <a:pt x="20903" y="15557"/>
                    <a:pt x="20032" y="15702"/>
                    <a:pt x="19778" y="16464"/>
                  </a:cubicBezTo>
                  <a:cubicBezTo>
                    <a:pt x="19524" y="16513"/>
                    <a:pt x="19331" y="16319"/>
                    <a:pt x="19028" y="16513"/>
                  </a:cubicBezTo>
                  <a:cubicBezTo>
                    <a:pt x="18980" y="16670"/>
                    <a:pt x="18919" y="16815"/>
                    <a:pt x="18811" y="16924"/>
                  </a:cubicBezTo>
                  <a:cubicBezTo>
                    <a:pt x="18859" y="17069"/>
                    <a:pt x="19161" y="16984"/>
                    <a:pt x="19004" y="17130"/>
                  </a:cubicBezTo>
                  <a:cubicBezTo>
                    <a:pt x="18593" y="17335"/>
                    <a:pt x="18593" y="17734"/>
                    <a:pt x="18290" y="18037"/>
                  </a:cubicBezTo>
                  <a:cubicBezTo>
                    <a:pt x="18194" y="17843"/>
                    <a:pt x="18508" y="17638"/>
                    <a:pt x="18254" y="17371"/>
                  </a:cubicBezTo>
                  <a:cubicBezTo>
                    <a:pt x="18145" y="17275"/>
                    <a:pt x="17988" y="17335"/>
                    <a:pt x="17903" y="17311"/>
                  </a:cubicBezTo>
                  <a:cubicBezTo>
                    <a:pt x="17540" y="17577"/>
                    <a:pt x="17903" y="18134"/>
                    <a:pt x="17383" y="18121"/>
                  </a:cubicBezTo>
                  <a:cubicBezTo>
                    <a:pt x="17686" y="18424"/>
                    <a:pt x="17794" y="18521"/>
                    <a:pt x="17952" y="18787"/>
                  </a:cubicBezTo>
                  <a:cubicBezTo>
                    <a:pt x="18460" y="18073"/>
                    <a:pt x="19464" y="19295"/>
                    <a:pt x="19307" y="19754"/>
                  </a:cubicBezTo>
                  <a:cubicBezTo>
                    <a:pt x="18895" y="19452"/>
                    <a:pt x="18762" y="18678"/>
                    <a:pt x="18290" y="18823"/>
                  </a:cubicBezTo>
                  <a:cubicBezTo>
                    <a:pt x="18036" y="19283"/>
                    <a:pt x="18496" y="19754"/>
                    <a:pt x="18750" y="20093"/>
                  </a:cubicBezTo>
                  <a:cubicBezTo>
                    <a:pt x="18448" y="20299"/>
                    <a:pt x="18145" y="19585"/>
                    <a:pt x="17782" y="19730"/>
                  </a:cubicBezTo>
                  <a:cubicBezTo>
                    <a:pt x="18230" y="20396"/>
                    <a:pt x="18629" y="21218"/>
                    <a:pt x="18932" y="21932"/>
                  </a:cubicBezTo>
                  <a:cubicBezTo>
                    <a:pt x="18714" y="22125"/>
                    <a:pt x="17903" y="22730"/>
                    <a:pt x="17710" y="22428"/>
                  </a:cubicBezTo>
                  <a:cubicBezTo>
                    <a:pt x="17964" y="22077"/>
                    <a:pt x="18411" y="22125"/>
                    <a:pt x="18520" y="21932"/>
                  </a:cubicBezTo>
                  <a:cubicBezTo>
                    <a:pt x="17915" y="21714"/>
                    <a:pt x="17141" y="22779"/>
                    <a:pt x="16694" y="22513"/>
                  </a:cubicBezTo>
                  <a:cubicBezTo>
                    <a:pt x="16996" y="22113"/>
                    <a:pt x="17710" y="22125"/>
                    <a:pt x="17661" y="21763"/>
                  </a:cubicBezTo>
                  <a:cubicBezTo>
                    <a:pt x="16500" y="22307"/>
                    <a:pt x="15363" y="23021"/>
                    <a:pt x="13948" y="23601"/>
                  </a:cubicBezTo>
                  <a:cubicBezTo>
                    <a:pt x="14613" y="22742"/>
                    <a:pt x="16028" y="22960"/>
                    <a:pt x="16500" y="21896"/>
                  </a:cubicBezTo>
                  <a:cubicBezTo>
                    <a:pt x="16198" y="21896"/>
                    <a:pt x="15835" y="22355"/>
                    <a:pt x="15484" y="22198"/>
                  </a:cubicBezTo>
                  <a:cubicBezTo>
                    <a:pt x="16004" y="21787"/>
                    <a:pt x="16561" y="21654"/>
                    <a:pt x="17057" y="21654"/>
                  </a:cubicBezTo>
                  <a:cubicBezTo>
                    <a:pt x="16645" y="21545"/>
                    <a:pt x="16149" y="21545"/>
                    <a:pt x="15835" y="21847"/>
                  </a:cubicBezTo>
                  <a:cubicBezTo>
                    <a:pt x="13403" y="21835"/>
                    <a:pt x="10282" y="24388"/>
                    <a:pt x="9000" y="26976"/>
                  </a:cubicBezTo>
                  <a:cubicBezTo>
                    <a:pt x="9085" y="27992"/>
                    <a:pt x="8226" y="28948"/>
                    <a:pt x="8879" y="30013"/>
                  </a:cubicBezTo>
                  <a:cubicBezTo>
                    <a:pt x="8988" y="29916"/>
                    <a:pt x="9085" y="29819"/>
                    <a:pt x="9182" y="29710"/>
                  </a:cubicBezTo>
                  <a:cubicBezTo>
                    <a:pt x="9436" y="29867"/>
                    <a:pt x="9629" y="29867"/>
                    <a:pt x="9932" y="29867"/>
                  </a:cubicBezTo>
                  <a:cubicBezTo>
                    <a:pt x="10899" y="28609"/>
                    <a:pt x="12036" y="27593"/>
                    <a:pt x="13113" y="26541"/>
                  </a:cubicBezTo>
                  <a:cubicBezTo>
                    <a:pt x="14081" y="25585"/>
                    <a:pt x="14855" y="25029"/>
                    <a:pt x="15774" y="24327"/>
                  </a:cubicBezTo>
                  <a:cubicBezTo>
                    <a:pt x="16222" y="24073"/>
                    <a:pt x="16585" y="23625"/>
                    <a:pt x="16948" y="23384"/>
                  </a:cubicBezTo>
                  <a:cubicBezTo>
                    <a:pt x="17613" y="22924"/>
                    <a:pt x="18436" y="22621"/>
                    <a:pt x="18932" y="22428"/>
                  </a:cubicBezTo>
                  <a:cubicBezTo>
                    <a:pt x="19125" y="22319"/>
                    <a:pt x="19040" y="22017"/>
                    <a:pt x="19294" y="22077"/>
                  </a:cubicBezTo>
                  <a:cubicBezTo>
                    <a:pt x="19186" y="22379"/>
                    <a:pt x="19089" y="22682"/>
                    <a:pt x="18738" y="23033"/>
                  </a:cubicBezTo>
                  <a:cubicBezTo>
                    <a:pt x="18544" y="23142"/>
                    <a:pt x="18327" y="23033"/>
                    <a:pt x="18182" y="23178"/>
                  </a:cubicBezTo>
                  <a:cubicBezTo>
                    <a:pt x="16803" y="24545"/>
                    <a:pt x="16428" y="26117"/>
                    <a:pt x="16258" y="27775"/>
                  </a:cubicBezTo>
                  <a:cubicBezTo>
                    <a:pt x="16137" y="29504"/>
                    <a:pt x="16730" y="32444"/>
                    <a:pt x="18496" y="33327"/>
                  </a:cubicBezTo>
                  <a:cubicBezTo>
                    <a:pt x="18750" y="32674"/>
                    <a:pt x="19210" y="33133"/>
                    <a:pt x="19561" y="32565"/>
                  </a:cubicBezTo>
                  <a:cubicBezTo>
                    <a:pt x="19609" y="32311"/>
                    <a:pt x="19415" y="32008"/>
                    <a:pt x="19633" y="31706"/>
                  </a:cubicBezTo>
                  <a:cubicBezTo>
                    <a:pt x="19730" y="31912"/>
                    <a:pt x="19633" y="32117"/>
                    <a:pt x="19778" y="32263"/>
                  </a:cubicBezTo>
                  <a:cubicBezTo>
                    <a:pt x="20976" y="28888"/>
                    <a:pt x="18919" y="25464"/>
                    <a:pt x="20262" y="22125"/>
                  </a:cubicBezTo>
                  <a:cubicBezTo>
                    <a:pt x="19246" y="22428"/>
                    <a:pt x="18399" y="20734"/>
                    <a:pt x="18968" y="19972"/>
                  </a:cubicBezTo>
                  <a:cubicBezTo>
                    <a:pt x="19161" y="19875"/>
                    <a:pt x="19307" y="20033"/>
                    <a:pt x="19573" y="20081"/>
                  </a:cubicBezTo>
                  <a:cubicBezTo>
                    <a:pt x="19524" y="19621"/>
                    <a:pt x="19222" y="19113"/>
                    <a:pt x="19476" y="18654"/>
                  </a:cubicBezTo>
                  <a:cubicBezTo>
                    <a:pt x="20141" y="18509"/>
                    <a:pt x="20335" y="19319"/>
                    <a:pt x="20637" y="19730"/>
                  </a:cubicBezTo>
                  <a:cubicBezTo>
                    <a:pt x="20746" y="19621"/>
                    <a:pt x="20903" y="19585"/>
                    <a:pt x="20940" y="19621"/>
                  </a:cubicBezTo>
                  <a:cubicBezTo>
                    <a:pt x="21157" y="19125"/>
                    <a:pt x="20794" y="18557"/>
                    <a:pt x="21109" y="18049"/>
                  </a:cubicBezTo>
                  <a:cubicBezTo>
                    <a:pt x="21569" y="17904"/>
                    <a:pt x="21871" y="18315"/>
                    <a:pt x="22065" y="18714"/>
                  </a:cubicBezTo>
                  <a:cubicBezTo>
                    <a:pt x="23178" y="18823"/>
                    <a:pt x="23165" y="20359"/>
                    <a:pt x="22355" y="20746"/>
                  </a:cubicBezTo>
                  <a:cubicBezTo>
                    <a:pt x="22452" y="20142"/>
                    <a:pt x="23081" y="19537"/>
                    <a:pt x="22258" y="18920"/>
                  </a:cubicBezTo>
                  <a:cubicBezTo>
                    <a:pt x="21750" y="19416"/>
                    <a:pt x="22246" y="20033"/>
                    <a:pt x="22137" y="20529"/>
                  </a:cubicBezTo>
                  <a:cubicBezTo>
                    <a:pt x="21278" y="19767"/>
                    <a:pt x="22415" y="18763"/>
                    <a:pt x="21242" y="18194"/>
                  </a:cubicBezTo>
                  <a:cubicBezTo>
                    <a:pt x="21036" y="18690"/>
                    <a:pt x="21448" y="19198"/>
                    <a:pt x="21230" y="19718"/>
                  </a:cubicBezTo>
                  <a:cubicBezTo>
                    <a:pt x="21883" y="19863"/>
                    <a:pt x="21992" y="20686"/>
                    <a:pt x="21883" y="21097"/>
                  </a:cubicBezTo>
                  <a:cubicBezTo>
                    <a:pt x="22028" y="21134"/>
                    <a:pt x="22137" y="20831"/>
                    <a:pt x="22246" y="20940"/>
                  </a:cubicBezTo>
                  <a:cubicBezTo>
                    <a:pt x="22440" y="21134"/>
                    <a:pt x="23238" y="22162"/>
                    <a:pt x="23601" y="22319"/>
                  </a:cubicBezTo>
                  <a:cubicBezTo>
                    <a:pt x="23504" y="22210"/>
                    <a:pt x="23407" y="22101"/>
                    <a:pt x="23262" y="21956"/>
                  </a:cubicBezTo>
                  <a:cubicBezTo>
                    <a:pt x="23262" y="21654"/>
                    <a:pt x="22500" y="21291"/>
                    <a:pt x="22609" y="20988"/>
                  </a:cubicBezTo>
                  <a:cubicBezTo>
                    <a:pt x="23323" y="21400"/>
                    <a:pt x="24266" y="22682"/>
                    <a:pt x="24472" y="23480"/>
                  </a:cubicBezTo>
                  <a:cubicBezTo>
                    <a:pt x="24061" y="23178"/>
                    <a:pt x="24073" y="22670"/>
                    <a:pt x="23601" y="22513"/>
                  </a:cubicBezTo>
                  <a:cubicBezTo>
                    <a:pt x="24557" y="23892"/>
                    <a:pt x="25464" y="25222"/>
                    <a:pt x="25754" y="26541"/>
                  </a:cubicBezTo>
                  <a:cubicBezTo>
                    <a:pt x="25198" y="26081"/>
                    <a:pt x="25210" y="25053"/>
                    <a:pt x="24653" y="24605"/>
                  </a:cubicBezTo>
                  <a:cubicBezTo>
                    <a:pt x="25452" y="26734"/>
                    <a:pt x="26988" y="28839"/>
                    <a:pt x="26178" y="30847"/>
                  </a:cubicBezTo>
                  <a:cubicBezTo>
                    <a:pt x="25815" y="31198"/>
                    <a:pt x="25415" y="30593"/>
                    <a:pt x="25113" y="30787"/>
                  </a:cubicBezTo>
                  <a:cubicBezTo>
                    <a:pt x="25573" y="31452"/>
                    <a:pt x="26323" y="32117"/>
                    <a:pt x="26928" y="32323"/>
                  </a:cubicBezTo>
                  <a:cubicBezTo>
                    <a:pt x="26589" y="31875"/>
                    <a:pt x="26371" y="31658"/>
                    <a:pt x="26323" y="31210"/>
                  </a:cubicBezTo>
                  <a:cubicBezTo>
                    <a:pt x="26734" y="31416"/>
                    <a:pt x="26673" y="31984"/>
                    <a:pt x="27133" y="32129"/>
                  </a:cubicBezTo>
                  <a:cubicBezTo>
                    <a:pt x="27085" y="31779"/>
                    <a:pt x="26565" y="31464"/>
                    <a:pt x="26734" y="31125"/>
                  </a:cubicBezTo>
                  <a:cubicBezTo>
                    <a:pt x="27085" y="31573"/>
                    <a:pt x="27496" y="32190"/>
                    <a:pt x="27278" y="32492"/>
                  </a:cubicBezTo>
                  <a:cubicBezTo>
                    <a:pt x="27774" y="32710"/>
                    <a:pt x="27532" y="32154"/>
                    <a:pt x="27798" y="31888"/>
                  </a:cubicBezTo>
                  <a:cubicBezTo>
                    <a:pt x="28101" y="31791"/>
                    <a:pt x="28355" y="32045"/>
                    <a:pt x="28657" y="31851"/>
                  </a:cubicBezTo>
                  <a:cubicBezTo>
                    <a:pt x="29141" y="28138"/>
                    <a:pt x="26843" y="24073"/>
                    <a:pt x="23165" y="20746"/>
                  </a:cubicBezTo>
                  <a:cubicBezTo>
                    <a:pt x="23020" y="20698"/>
                    <a:pt x="22911" y="20904"/>
                    <a:pt x="22815" y="20686"/>
                  </a:cubicBezTo>
                  <a:cubicBezTo>
                    <a:pt x="23589" y="19730"/>
                    <a:pt x="22839" y="18750"/>
                    <a:pt x="23504" y="17795"/>
                  </a:cubicBezTo>
                  <a:cubicBezTo>
                    <a:pt x="23347" y="17238"/>
                    <a:pt x="22899" y="16875"/>
                    <a:pt x="22597" y="17287"/>
                  </a:cubicBezTo>
                  <a:cubicBezTo>
                    <a:pt x="22294" y="17589"/>
                    <a:pt x="22790" y="17892"/>
                    <a:pt x="22573" y="18303"/>
                  </a:cubicBezTo>
                  <a:cubicBezTo>
                    <a:pt x="22234" y="17843"/>
                    <a:pt x="22125" y="17335"/>
                    <a:pt x="22379" y="17069"/>
                  </a:cubicBezTo>
                  <a:cubicBezTo>
                    <a:pt x="23093" y="16271"/>
                    <a:pt x="23637" y="17843"/>
                    <a:pt x="24411" y="18097"/>
                  </a:cubicBezTo>
                  <a:cubicBezTo>
                    <a:pt x="24182" y="17553"/>
                    <a:pt x="24351" y="16803"/>
                    <a:pt x="24605" y="16343"/>
                  </a:cubicBezTo>
                  <a:close/>
                  <a:moveTo>
                    <a:pt x="17008" y="20795"/>
                  </a:moveTo>
                  <a:cubicBezTo>
                    <a:pt x="16923" y="20275"/>
                    <a:pt x="16815" y="19779"/>
                    <a:pt x="17178" y="19222"/>
                  </a:cubicBezTo>
                  <a:cubicBezTo>
                    <a:pt x="17371" y="19113"/>
                    <a:pt x="17589" y="19525"/>
                    <a:pt x="17831" y="19585"/>
                  </a:cubicBezTo>
                  <a:cubicBezTo>
                    <a:pt x="17831" y="19065"/>
                    <a:pt x="17637" y="18678"/>
                    <a:pt x="17178" y="18206"/>
                  </a:cubicBezTo>
                  <a:cubicBezTo>
                    <a:pt x="16403" y="18557"/>
                    <a:pt x="17069" y="19222"/>
                    <a:pt x="16609" y="19271"/>
                  </a:cubicBezTo>
                  <a:cubicBezTo>
                    <a:pt x="16863" y="19730"/>
                    <a:pt x="16803" y="20686"/>
                    <a:pt x="17008" y="20795"/>
                  </a:cubicBezTo>
                  <a:close/>
                  <a:moveTo>
                    <a:pt x="23407" y="13380"/>
                  </a:moveTo>
                  <a:cubicBezTo>
                    <a:pt x="23601" y="13597"/>
                    <a:pt x="23819" y="13597"/>
                    <a:pt x="24012" y="13682"/>
                  </a:cubicBezTo>
                  <a:cubicBezTo>
                    <a:pt x="24169" y="13936"/>
                    <a:pt x="24266" y="14142"/>
                    <a:pt x="24315" y="14396"/>
                  </a:cubicBezTo>
                  <a:cubicBezTo>
                    <a:pt x="24617" y="13791"/>
                    <a:pt x="24678" y="13125"/>
                    <a:pt x="24024" y="12460"/>
                  </a:cubicBezTo>
                  <a:cubicBezTo>
                    <a:pt x="23516" y="12472"/>
                    <a:pt x="23565" y="13138"/>
                    <a:pt x="23407" y="13380"/>
                  </a:cubicBezTo>
                  <a:close/>
                  <a:moveTo>
                    <a:pt x="17371" y="19537"/>
                  </a:moveTo>
                  <a:cubicBezTo>
                    <a:pt x="16972" y="19948"/>
                    <a:pt x="17165" y="21363"/>
                    <a:pt x="18073" y="21472"/>
                  </a:cubicBezTo>
                  <a:cubicBezTo>
                    <a:pt x="17964" y="21581"/>
                    <a:pt x="17964" y="21581"/>
                    <a:pt x="18024" y="21726"/>
                  </a:cubicBezTo>
                  <a:cubicBezTo>
                    <a:pt x="18182" y="21581"/>
                    <a:pt x="18375" y="21787"/>
                    <a:pt x="18581" y="21690"/>
                  </a:cubicBezTo>
                  <a:cubicBezTo>
                    <a:pt x="18073" y="20964"/>
                    <a:pt x="17976" y="20250"/>
                    <a:pt x="17371" y="19537"/>
                  </a:cubicBezTo>
                  <a:close/>
                  <a:moveTo>
                    <a:pt x="20117" y="25888"/>
                  </a:moveTo>
                  <a:cubicBezTo>
                    <a:pt x="20311" y="27521"/>
                    <a:pt x="21157" y="29093"/>
                    <a:pt x="21399" y="30666"/>
                  </a:cubicBezTo>
                  <a:cubicBezTo>
                    <a:pt x="20903" y="29650"/>
                    <a:pt x="20504" y="28319"/>
                    <a:pt x="20202" y="27412"/>
                  </a:cubicBezTo>
                  <a:cubicBezTo>
                    <a:pt x="20141" y="28476"/>
                    <a:pt x="20686" y="29650"/>
                    <a:pt x="21097" y="30666"/>
                  </a:cubicBezTo>
                  <a:cubicBezTo>
                    <a:pt x="21206" y="30968"/>
                    <a:pt x="21484" y="31476"/>
                    <a:pt x="21182" y="31682"/>
                  </a:cubicBezTo>
                  <a:cubicBezTo>
                    <a:pt x="20928" y="31125"/>
                    <a:pt x="20794" y="30254"/>
                    <a:pt x="20444" y="29795"/>
                  </a:cubicBezTo>
                  <a:cubicBezTo>
                    <a:pt x="20444" y="30605"/>
                    <a:pt x="21036" y="31621"/>
                    <a:pt x="20879" y="32287"/>
                  </a:cubicBezTo>
                  <a:cubicBezTo>
                    <a:pt x="20625" y="31827"/>
                    <a:pt x="20637" y="31428"/>
                    <a:pt x="20432" y="31017"/>
                  </a:cubicBezTo>
                  <a:cubicBezTo>
                    <a:pt x="20214" y="31730"/>
                    <a:pt x="20673" y="32396"/>
                    <a:pt x="20819" y="33037"/>
                  </a:cubicBezTo>
                  <a:cubicBezTo>
                    <a:pt x="20468" y="32674"/>
                    <a:pt x="20516" y="32335"/>
                    <a:pt x="20274" y="31960"/>
                  </a:cubicBezTo>
                  <a:cubicBezTo>
                    <a:pt x="20165" y="32166"/>
                    <a:pt x="20069" y="32371"/>
                    <a:pt x="19863" y="32565"/>
                  </a:cubicBezTo>
                  <a:cubicBezTo>
                    <a:pt x="19960" y="33170"/>
                    <a:pt x="20153" y="33799"/>
                    <a:pt x="20710" y="34355"/>
                  </a:cubicBezTo>
                  <a:cubicBezTo>
                    <a:pt x="20565" y="34500"/>
                    <a:pt x="21061" y="34718"/>
                    <a:pt x="20710" y="34863"/>
                  </a:cubicBezTo>
                  <a:cubicBezTo>
                    <a:pt x="20153" y="34198"/>
                    <a:pt x="20020" y="33339"/>
                    <a:pt x="19561" y="32892"/>
                  </a:cubicBezTo>
                  <a:cubicBezTo>
                    <a:pt x="19464" y="33194"/>
                    <a:pt x="19863" y="33496"/>
                    <a:pt x="19766" y="33811"/>
                  </a:cubicBezTo>
                  <a:cubicBezTo>
                    <a:pt x="19500" y="33557"/>
                    <a:pt x="19464" y="33291"/>
                    <a:pt x="19367" y="33097"/>
                  </a:cubicBezTo>
                  <a:cubicBezTo>
                    <a:pt x="18919" y="33351"/>
                    <a:pt x="19464" y="34222"/>
                    <a:pt x="19863" y="34730"/>
                  </a:cubicBezTo>
                  <a:cubicBezTo>
                    <a:pt x="20274" y="35250"/>
                    <a:pt x="20819" y="35613"/>
                    <a:pt x="21230" y="35807"/>
                  </a:cubicBezTo>
                  <a:cubicBezTo>
                    <a:pt x="21484" y="35662"/>
                    <a:pt x="21484" y="35456"/>
                    <a:pt x="21678" y="35250"/>
                  </a:cubicBezTo>
                  <a:cubicBezTo>
                    <a:pt x="21944" y="35311"/>
                    <a:pt x="22186" y="35662"/>
                    <a:pt x="22440" y="35504"/>
                  </a:cubicBezTo>
                  <a:cubicBezTo>
                    <a:pt x="23057" y="33787"/>
                    <a:pt x="23032" y="32105"/>
                    <a:pt x="22573" y="30424"/>
                  </a:cubicBezTo>
                  <a:cubicBezTo>
                    <a:pt x="22585" y="29008"/>
                    <a:pt x="21944" y="27835"/>
                    <a:pt x="21339" y="26396"/>
                  </a:cubicBezTo>
                  <a:cubicBezTo>
                    <a:pt x="20879" y="25331"/>
                    <a:pt x="20686" y="24315"/>
                    <a:pt x="20661" y="23250"/>
                  </a:cubicBezTo>
                  <a:cubicBezTo>
                    <a:pt x="20613" y="22912"/>
                    <a:pt x="20419" y="22186"/>
                    <a:pt x="20976" y="22041"/>
                  </a:cubicBezTo>
                  <a:cubicBezTo>
                    <a:pt x="20553" y="23771"/>
                    <a:pt x="21544" y="26613"/>
                    <a:pt x="22585" y="28500"/>
                  </a:cubicBezTo>
                  <a:cubicBezTo>
                    <a:pt x="22851" y="28960"/>
                    <a:pt x="23238" y="29468"/>
                    <a:pt x="23492" y="29722"/>
                  </a:cubicBezTo>
                  <a:cubicBezTo>
                    <a:pt x="24254" y="30496"/>
                    <a:pt x="25077" y="30388"/>
                    <a:pt x="25936" y="30750"/>
                  </a:cubicBezTo>
                  <a:cubicBezTo>
                    <a:pt x="26141" y="30448"/>
                    <a:pt x="26032" y="30146"/>
                    <a:pt x="26250" y="29843"/>
                  </a:cubicBezTo>
                  <a:cubicBezTo>
                    <a:pt x="25706" y="27158"/>
                    <a:pt x="24157" y="23650"/>
                    <a:pt x="21895" y="21436"/>
                  </a:cubicBezTo>
                  <a:cubicBezTo>
                    <a:pt x="21641" y="21484"/>
                    <a:pt x="21339" y="21787"/>
                    <a:pt x="21036" y="21593"/>
                  </a:cubicBezTo>
                  <a:cubicBezTo>
                    <a:pt x="20879" y="21436"/>
                    <a:pt x="21290" y="21545"/>
                    <a:pt x="21133" y="21400"/>
                  </a:cubicBezTo>
                  <a:cubicBezTo>
                    <a:pt x="20226" y="20771"/>
                    <a:pt x="20746" y="19561"/>
                    <a:pt x="19682" y="18896"/>
                  </a:cubicBezTo>
                  <a:cubicBezTo>
                    <a:pt x="19428" y="19863"/>
                    <a:pt x="19972" y="21134"/>
                    <a:pt x="20988" y="21763"/>
                  </a:cubicBezTo>
                  <a:cubicBezTo>
                    <a:pt x="20577" y="21859"/>
                    <a:pt x="20625" y="22513"/>
                    <a:pt x="20262" y="22972"/>
                  </a:cubicBezTo>
                  <a:cubicBezTo>
                    <a:pt x="20286" y="24956"/>
                    <a:pt x="20940" y="26819"/>
                    <a:pt x="21278" y="28718"/>
                  </a:cubicBezTo>
                  <a:cubicBezTo>
                    <a:pt x="20577" y="27388"/>
                    <a:pt x="20589" y="25767"/>
                    <a:pt x="20141" y="24605"/>
                  </a:cubicBezTo>
                  <a:cubicBezTo>
                    <a:pt x="20262" y="25029"/>
                    <a:pt x="20069" y="25428"/>
                    <a:pt x="20117" y="25888"/>
                  </a:cubicBezTo>
                  <a:close/>
                  <a:moveTo>
                    <a:pt x="20553" y="21750"/>
                  </a:moveTo>
                  <a:cubicBezTo>
                    <a:pt x="19899" y="21388"/>
                    <a:pt x="19645" y="20517"/>
                    <a:pt x="19149" y="20214"/>
                  </a:cubicBezTo>
                  <a:cubicBezTo>
                    <a:pt x="18678" y="20855"/>
                    <a:pt x="19633" y="22440"/>
                    <a:pt x="20553" y="21750"/>
                  </a:cubicBezTo>
                  <a:close/>
                  <a:moveTo>
                    <a:pt x="9061" y="30315"/>
                  </a:moveTo>
                  <a:cubicBezTo>
                    <a:pt x="9109" y="31379"/>
                    <a:pt x="8528" y="32855"/>
                    <a:pt x="9544" y="33763"/>
                  </a:cubicBezTo>
                  <a:cubicBezTo>
                    <a:pt x="9738" y="33763"/>
                    <a:pt x="9798" y="33315"/>
                    <a:pt x="10053" y="33158"/>
                  </a:cubicBezTo>
                  <a:cubicBezTo>
                    <a:pt x="11286" y="32468"/>
                    <a:pt x="11347" y="31392"/>
                    <a:pt x="11649" y="30375"/>
                  </a:cubicBezTo>
                  <a:cubicBezTo>
                    <a:pt x="11964" y="29069"/>
                    <a:pt x="12472" y="28162"/>
                    <a:pt x="13440" y="27097"/>
                  </a:cubicBezTo>
                  <a:cubicBezTo>
                    <a:pt x="13597" y="26952"/>
                    <a:pt x="13706" y="27254"/>
                    <a:pt x="13790" y="27049"/>
                  </a:cubicBezTo>
                  <a:cubicBezTo>
                    <a:pt x="13682" y="26855"/>
                    <a:pt x="14093" y="26650"/>
                    <a:pt x="13899" y="26444"/>
                  </a:cubicBezTo>
                  <a:cubicBezTo>
                    <a:pt x="12823" y="27400"/>
                    <a:pt x="12351" y="28258"/>
                    <a:pt x="11649" y="29166"/>
                  </a:cubicBezTo>
                  <a:cubicBezTo>
                    <a:pt x="11661" y="27944"/>
                    <a:pt x="13706" y="26650"/>
                    <a:pt x="14456" y="25585"/>
                  </a:cubicBezTo>
                  <a:cubicBezTo>
                    <a:pt x="13645" y="26383"/>
                    <a:pt x="12460" y="27254"/>
                    <a:pt x="11746" y="28162"/>
                  </a:cubicBezTo>
                  <a:cubicBezTo>
                    <a:pt x="11286" y="28912"/>
                    <a:pt x="11238" y="29771"/>
                    <a:pt x="10621" y="30279"/>
                  </a:cubicBezTo>
                  <a:cubicBezTo>
                    <a:pt x="10415" y="29976"/>
                    <a:pt x="10827" y="29674"/>
                    <a:pt x="10827" y="29371"/>
                  </a:cubicBezTo>
                  <a:cubicBezTo>
                    <a:pt x="10415" y="29674"/>
                    <a:pt x="10464" y="30533"/>
                    <a:pt x="10016" y="30775"/>
                  </a:cubicBezTo>
                  <a:cubicBezTo>
                    <a:pt x="9968" y="30521"/>
                    <a:pt x="10270" y="30218"/>
                    <a:pt x="10113" y="29952"/>
                  </a:cubicBezTo>
                  <a:cubicBezTo>
                    <a:pt x="9750" y="30303"/>
                    <a:pt x="9907" y="30859"/>
                    <a:pt x="9496" y="30968"/>
                  </a:cubicBezTo>
                  <a:cubicBezTo>
                    <a:pt x="9351" y="30714"/>
                    <a:pt x="9653" y="30412"/>
                    <a:pt x="9714" y="30158"/>
                  </a:cubicBezTo>
                  <a:cubicBezTo>
                    <a:pt x="9557" y="30194"/>
                    <a:pt x="9448" y="30109"/>
                    <a:pt x="9303" y="30049"/>
                  </a:cubicBezTo>
                  <a:cubicBezTo>
                    <a:pt x="9266" y="30121"/>
                    <a:pt x="9169" y="30230"/>
                    <a:pt x="9061" y="30315"/>
                  </a:cubicBezTo>
                  <a:close/>
                  <a:moveTo>
                    <a:pt x="16307" y="33678"/>
                  </a:moveTo>
                  <a:cubicBezTo>
                    <a:pt x="16464" y="32916"/>
                    <a:pt x="16669" y="32008"/>
                    <a:pt x="16573" y="31198"/>
                  </a:cubicBezTo>
                  <a:cubicBezTo>
                    <a:pt x="16524" y="30944"/>
                    <a:pt x="16222" y="30642"/>
                    <a:pt x="16222" y="30339"/>
                  </a:cubicBezTo>
                  <a:cubicBezTo>
                    <a:pt x="15883" y="29166"/>
                    <a:pt x="16004" y="27750"/>
                    <a:pt x="16149" y="26480"/>
                  </a:cubicBezTo>
                  <a:cubicBezTo>
                    <a:pt x="16319" y="25621"/>
                    <a:pt x="16730" y="24714"/>
                    <a:pt x="17286" y="23746"/>
                  </a:cubicBezTo>
                  <a:cubicBezTo>
                    <a:pt x="16984" y="23529"/>
                    <a:pt x="16464" y="24134"/>
                    <a:pt x="16464" y="24448"/>
                  </a:cubicBezTo>
                  <a:cubicBezTo>
                    <a:pt x="15956" y="24545"/>
                    <a:pt x="15496" y="24908"/>
                    <a:pt x="15097" y="25295"/>
                  </a:cubicBezTo>
                  <a:cubicBezTo>
                    <a:pt x="12835" y="28017"/>
                    <a:pt x="13004" y="31984"/>
                    <a:pt x="14407" y="34730"/>
                  </a:cubicBezTo>
                  <a:cubicBezTo>
                    <a:pt x="14613" y="34839"/>
                    <a:pt x="14819" y="35033"/>
                    <a:pt x="15012" y="35033"/>
                  </a:cubicBezTo>
                  <a:cubicBezTo>
                    <a:pt x="15121" y="34839"/>
                    <a:pt x="15169" y="34585"/>
                    <a:pt x="15315" y="34331"/>
                  </a:cubicBezTo>
                  <a:cubicBezTo>
                    <a:pt x="15617" y="34331"/>
                    <a:pt x="15581" y="34694"/>
                    <a:pt x="15774" y="34694"/>
                  </a:cubicBezTo>
                  <a:cubicBezTo>
                    <a:pt x="16234" y="34041"/>
                    <a:pt x="15786" y="33267"/>
                    <a:pt x="16040" y="32517"/>
                  </a:cubicBezTo>
                  <a:cubicBezTo>
                    <a:pt x="16198" y="32855"/>
                    <a:pt x="16089" y="33484"/>
                    <a:pt x="16307" y="33678"/>
                  </a:cubicBezTo>
                  <a:close/>
                  <a:moveTo>
                    <a:pt x="20722" y="19960"/>
                  </a:moveTo>
                  <a:cubicBezTo>
                    <a:pt x="20758" y="20420"/>
                    <a:pt x="20964" y="21121"/>
                    <a:pt x="21411" y="21388"/>
                  </a:cubicBezTo>
                  <a:cubicBezTo>
                    <a:pt x="21520" y="21279"/>
                    <a:pt x="21665" y="21339"/>
                    <a:pt x="21714" y="21279"/>
                  </a:cubicBezTo>
                  <a:cubicBezTo>
                    <a:pt x="21665" y="20843"/>
                    <a:pt x="21532" y="19658"/>
                    <a:pt x="20722" y="19960"/>
                  </a:cubicBezTo>
                  <a:close/>
                  <a:moveTo>
                    <a:pt x="24629" y="19029"/>
                  </a:moveTo>
                  <a:cubicBezTo>
                    <a:pt x="25040" y="18218"/>
                    <a:pt x="25464" y="17408"/>
                    <a:pt x="24714" y="16634"/>
                  </a:cubicBezTo>
                  <a:cubicBezTo>
                    <a:pt x="24327" y="17408"/>
                    <a:pt x="24629" y="18424"/>
                    <a:pt x="24629" y="19029"/>
                  </a:cubicBezTo>
                  <a:close/>
                  <a:moveTo>
                    <a:pt x="23722" y="18013"/>
                  </a:moveTo>
                  <a:cubicBezTo>
                    <a:pt x="23165" y="18460"/>
                    <a:pt x="23565" y="19367"/>
                    <a:pt x="23516" y="20033"/>
                  </a:cubicBezTo>
                  <a:cubicBezTo>
                    <a:pt x="23964" y="19585"/>
                    <a:pt x="24230" y="19125"/>
                    <a:pt x="24327" y="18726"/>
                  </a:cubicBezTo>
                  <a:cubicBezTo>
                    <a:pt x="24290" y="18460"/>
                    <a:pt x="23988" y="18267"/>
                    <a:pt x="23722" y="18013"/>
                  </a:cubicBezTo>
                  <a:close/>
                  <a:moveTo>
                    <a:pt x="23298" y="20541"/>
                  </a:moveTo>
                  <a:cubicBezTo>
                    <a:pt x="23347" y="20904"/>
                    <a:pt x="23758" y="20904"/>
                    <a:pt x="23952" y="21097"/>
                  </a:cubicBezTo>
                  <a:cubicBezTo>
                    <a:pt x="24557" y="21605"/>
                    <a:pt x="25101" y="22367"/>
                    <a:pt x="25512" y="22682"/>
                  </a:cubicBezTo>
                  <a:cubicBezTo>
                    <a:pt x="27738" y="24121"/>
                    <a:pt x="30218" y="24496"/>
                    <a:pt x="32528" y="26444"/>
                  </a:cubicBezTo>
                  <a:cubicBezTo>
                    <a:pt x="32637" y="25948"/>
                    <a:pt x="32976" y="25888"/>
                    <a:pt x="33242" y="25730"/>
                  </a:cubicBezTo>
                  <a:cubicBezTo>
                    <a:pt x="32952" y="24424"/>
                    <a:pt x="32044" y="22573"/>
                    <a:pt x="30532" y="21545"/>
                  </a:cubicBezTo>
                  <a:cubicBezTo>
                    <a:pt x="30423" y="21448"/>
                    <a:pt x="30581" y="21400"/>
                    <a:pt x="30484" y="21291"/>
                  </a:cubicBezTo>
                  <a:cubicBezTo>
                    <a:pt x="29020" y="20517"/>
                    <a:pt x="27593" y="19900"/>
                    <a:pt x="26129" y="19537"/>
                  </a:cubicBezTo>
                  <a:cubicBezTo>
                    <a:pt x="26323" y="19839"/>
                    <a:pt x="26794" y="19791"/>
                    <a:pt x="26891" y="20093"/>
                  </a:cubicBezTo>
                  <a:cubicBezTo>
                    <a:pt x="26286" y="19791"/>
                    <a:pt x="25210" y="19634"/>
                    <a:pt x="24919" y="19113"/>
                  </a:cubicBezTo>
                  <a:cubicBezTo>
                    <a:pt x="24726" y="19222"/>
                    <a:pt x="24557" y="19367"/>
                    <a:pt x="24363" y="19162"/>
                  </a:cubicBezTo>
                  <a:cubicBezTo>
                    <a:pt x="24315" y="19730"/>
                    <a:pt x="23565" y="20081"/>
                    <a:pt x="23298" y="20541"/>
                  </a:cubicBezTo>
                  <a:close/>
                  <a:moveTo>
                    <a:pt x="23831" y="23238"/>
                  </a:moveTo>
                  <a:cubicBezTo>
                    <a:pt x="23577" y="23093"/>
                    <a:pt x="23444" y="22537"/>
                    <a:pt x="23335" y="22730"/>
                  </a:cubicBezTo>
                  <a:cubicBezTo>
                    <a:pt x="23589" y="22875"/>
                    <a:pt x="23577" y="23287"/>
                    <a:pt x="23831" y="23238"/>
                  </a:cubicBezTo>
                  <a:close/>
                  <a:moveTo>
                    <a:pt x="33242" y="21726"/>
                  </a:moveTo>
                  <a:cubicBezTo>
                    <a:pt x="32480" y="21581"/>
                    <a:pt x="31161" y="20250"/>
                    <a:pt x="30411" y="20492"/>
                  </a:cubicBezTo>
                  <a:cubicBezTo>
                    <a:pt x="30823" y="20601"/>
                    <a:pt x="31682" y="20746"/>
                    <a:pt x="31730" y="21303"/>
                  </a:cubicBezTo>
                  <a:cubicBezTo>
                    <a:pt x="30919" y="20904"/>
                    <a:pt x="30109" y="20384"/>
                    <a:pt x="29286" y="20371"/>
                  </a:cubicBezTo>
                  <a:cubicBezTo>
                    <a:pt x="30000" y="20480"/>
                    <a:pt x="30399" y="21097"/>
                    <a:pt x="31101" y="21509"/>
                  </a:cubicBezTo>
                  <a:cubicBezTo>
                    <a:pt x="31512" y="21811"/>
                    <a:pt x="32008" y="21823"/>
                    <a:pt x="32371" y="22077"/>
                  </a:cubicBezTo>
                  <a:cubicBezTo>
                    <a:pt x="33278" y="22597"/>
                    <a:pt x="34040" y="23565"/>
                    <a:pt x="35057" y="24073"/>
                  </a:cubicBezTo>
                  <a:cubicBezTo>
                    <a:pt x="35516" y="23021"/>
                    <a:pt x="36363" y="24085"/>
                    <a:pt x="37028" y="23746"/>
                  </a:cubicBezTo>
                  <a:cubicBezTo>
                    <a:pt x="37331" y="23335"/>
                    <a:pt x="37307" y="22379"/>
                    <a:pt x="37004" y="21871"/>
                  </a:cubicBezTo>
                  <a:cubicBezTo>
                    <a:pt x="36750" y="21412"/>
                    <a:pt x="36097" y="20638"/>
                    <a:pt x="35794" y="21049"/>
                  </a:cubicBezTo>
                  <a:cubicBezTo>
                    <a:pt x="36097" y="21158"/>
                    <a:pt x="36544" y="21412"/>
                    <a:pt x="36448" y="21714"/>
                  </a:cubicBezTo>
                  <a:cubicBezTo>
                    <a:pt x="35637" y="21097"/>
                    <a:pt x="35383" y="20746"/>
                    <a:pt x="34476" y="20843"/>
                  </a:cubicBezTo>
                  <a:cubicBezTo>
                    <a:pt x="35032" y="21291"/>
                    <a:pt x="35843" y="21412"/>
                    <a:pt x="35988" y="21968"/>
                  </a:cubicBezTo>
                  <a:cubicBezTo>
                    <a:pt x="35081" y="21763"/>
                    <a:pt x="34367" y="20746"/>
                    <a:pt x="33726" y="20879"/>
                  </a:cubicBezTo>
                  <a:cubicBezTo>
                    <a:pt x="34028" y="21182"/>
                    <a:pt x="34778" y="21448"/>
                    <a:pt x="35081" y="21956"/>
                  </a:cubicBezTo>
                  <a:cubicBezTo>
                    <a:pt x="34367" y="21847"/>
                    <a:pt x="33520" y="20577"/>
                    <a:pt x="32553" y="20722"/>
                  </a:cubicBezTo>
                  <a:cubicBezTo>
                    <a:pt x="33423" y="21279"/>
                    <a:pt x="34730" y="22004"/>
                    <a:pt x="35274" y="22779"/>
                  </a:cubicBezTo>
                  <a:cubicBezTo>
                    <a:pt x="34307" y="22307"/>
                    <a:pt x="33266" y="21339"/>
                    <a:pt x="32298" y="20867"/>
                  </a:cubicBezTo>
                  <a:cubicBezTo>
                    <a:pt x="32250" y="20819"/>
                    <a:pt x="32456" y="20722"/>
                    <a:pt x="32347" y="20613"/>
                  </a:cubicBezTo>
                  <a:cubicBezTo>
                    <a:pt x="32081" y="20662"/>
                    <a:pt x="31887" y="20553"/>
                    <a:pt x="31633" y="20613"/>
                  </a:cubicBezTo>
                  <a:cubicBezTo>
                    <a:pt x="32069" y="20964"/>
                    <a:pt x="32831" y="21121"/>
                    <a:pt x="33242" y="21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0"/>
            <p:cNvSpPr/>
            <p:nvPr/>
          </p:nvSpPr>
          <p:spPr>
            <a:xfrm>
              <a:off x="7152148" y="3525623"/>
              <a:ext cx="58375" cy="19075"/>
            </a:xfrm>
            <a:custGeom>
              <a:avLst/>
              <a:gdLst/>
              <a:ahLst/>
              <a:cxnLst/>
              <a:rect l="l" t="t" r="r" b="b"/>
              <a:pathLst>
                <a:path w="2335" h="763" extrusionOk="0">
                  <a:moveTo>
                    <a:pt x="0" y="37"/>
                  </a:moveTo>
                  <a:cubicBezTo>
                    <a:pt x="557" y="0"/>
                    <a:pt x="1730" y="158"/>
                    <a:pt x="2335" y="762"/>
                  </a:cubicBezTo>
                  <a:cubicBezTo>
                    <a:pt x="1524" y="678"/>
                    <a:pt x="774" y="97"/>
                    <a:pt x="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0"/>
            <p:cNvSpPr/>
            <p:nvPr/>
          </p:nvSpPr>
          <p:spPr>
            <a:xfrm>
              <a:off x="7336923" y="3349623"/>
              <a:ext cx="19675" cy="78650"/>
            </a:xfrm>
            <a:custGeom>
              <a:avLst/>
              <a:gdLst/>
              <a:ahLst/>
              <a:cxnLst/>
              <a:rect l="l" t="t" r="r" b="b"/>
              <a:pathLst>
                <a:path w="787" h="3146" extrusionOk="0">
                  <a:moveTo>
                    <a:pt x="641" y="0"/>
                  </a:moveTo>
                  <a:cubicBezTo>
                    <a:pt x="787" y="871"/>
                    <a:pt x="412" y="2141"/>
                    <a:pt x="520" y="3145"/>
                  </a:cubicBezTo>
                  <a:cubicBezTo>
                    <a:pt x="0" y="2335"/>
                    <a:pt x="472" y="1065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0"/>
            <p:cNvSpPr/>
            <p:nvPr/>
          </p:nvSpPr>
          <p:spPr>
            <a:xfrm>
              <a:off x="7424023" y="3297298"/>
              <a:ext cx="20275" cy="64425"/>
            </a:xfrm>
            <a:custGeom>
              <a:avLst/>
              <a:gdLst/>
              <a:ahLst/>
              <a:cxnLst/>
              <a:rect l="l" t="t" r="r" b="b"/>
              <a:pathLst>
                <a:path w="811" h="2577" extrusionOk="0">
                  <a:moveTo>
                    <a:pt x="811" y="0"/>
                  </a:moveTo>
                  <a:cubicBezTo>
                    <a:pt x="665" y="859"/>
                    <a:pt x="242" y="1766"/>
                    <a:pt x="133" y="2577"/>
                  </a:cubicBezTo>
                  <a:cubicBezTo>
                    <a:pt x="0" y="1912"/>
                    <a:pt x="411" y="799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0"/>
            <p:cNvSpPr/>
            <p:nvPr/>
          </p:nvSpPr>
          <p:spPr>
            <a:xfrm>
              <a:off x="7463623" y="3209898"/>
              <a:ext cx="117675" cy="135500"/>
            </a:xfrm>
            <a:custGeom>
              <a:avLst/>
              <a:gdLst/>
              <a:ahLst/>
              <a:cxnLst/>
              <a:rect l="l" t="t" r="r" b="b"/>
              <a:pathLst>
                <a:path w="4707" h="5420" extrusionOk="0">
                  <a:moveTo>
                    <a:pt x="3521" y="787"/>
                  </a:moveTo>
                  <a:cubicBezTo>
                    <a:pt x="3932" y="678"/>
                    <a:pt x="4295" y="218"/>
                    <a:pt x="4706" y="133"/>
                  </a:cubicBezTo>
                  <a:cubicBezTo>
                    <a:pt x="4598" y="545"/>
                    <a:pt x="3932" y="787"/>
                    <a:pt x="3581" y="1041"/>
                  </a:cubicBezTo>
                  <a:cubicBezTo>
                    <a:pt x="2106" y="2299"/>
                    <a:pt x="920" y="4065"/>
                    <a:pt x="146" y="5420"/>
                  </a:cubicBezTo>
                  <a:cubicBezTo>
                    <a:pt x="1" y="5166"/>
                    <a:pt x="364" y="4924"/>
                    <a:pt x="219" y="4670"/>
                  </a:cubicBezTo>
                  <a:cubicBezTo>
                    <a:pt x="666" y="4319"/>
                    <a:pt x="884" y="3605"/>
                    <a:pt x="1392" y="3109"/>
                  </a:cubicBezTo>
                  <a:cubicBezTo>
                    <a:pt x="1452" y="2444"/>
                    <a:pt x="1960" y="1839"/>
                    <a:pt x="2529" y="1295"/>
                  </a:cubicBezTo>
                  <a:cubicBezTo>
                    <a:pt x="3194" y="738"/>
                    <a:pt x="4005" y="37"/>
                    <a:pt x="4670" y="0"/>
                  </a:cubicBezTo>
                  <a:cubicBezTo>
                    <a:pt x="4186" y="327"/>
                    <a:pt x="3872" y="424"/>
                    <a:pt x="3521" y="787"/>
                  </a:cubicBezTo>
                  <a:close/>
                  <a:moveTo>
                    <a:pt x="2856" y="1331"/>
                  </a:moveTo>
                  <a:cubicBezTo>
                    <a:pt x="2456" y="1633"/>
                    <a:pt x="1997" y="2081"/>
                    <a:pt x="1791" y="2589"/>
                  </a:cubicBezTo>
                  <a:cubicBezTo>
                    <a:pt x="2287" y="2081"/>
                    <a:pt x="2759" y="1633"/>
                    <a:pt x="2856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0"/>
            <p:cNvSpPr/>
            <p:nvPr/>
          </p:nvSpPr>
          <p:spPr>
            <a:xfrm>
              <a:off x="7441848" y="3250723"/>
              <a:ext cx="373825" cy="270675"/>
            </a:xfrm>
            <a:custGeom>
              <a:avLst/>
              <a:gdLst/>
              <a:ahLst/>
              <a:cxnLst/>
              <a:rect l="l" t="t" r="r" b="b"/>
              <a:pathLst>
                <a:path w="14953" h="10827" extrusionOk="0">
                  <a:moveTo>
                    <a:pt x="11202" y="4621"/>
                  </a:moveTo>
                  <a:cubicBezTo>
                    <a:pt x="12110" y="4839"/>
                    <a:pt x="13029" y="4440"/>
                    <a:pt x="13936" y="5262"/>
                  </a:cubicBezTo>
                  <a:cubicBezTo>
                    <a:pt x="13827" y="5456"/>
                    <a:pt x="13525" y="5456"/>
                    <a:pt x="13319" y="5674"/>
                  </a:cubicBezTo>
                  <a:cubicBezTo>
                    <a:pt x="13210" y="5867"/>
                    <a:pt x="13622" y="5674"/>
                    <a:pt x="13670" y="5928"/>
                  </a:cubicBezTo>
                  <a:cubicBezTo>
                    <a:pt x="13452" y="6738"/>
                    <a:pt x="12642" y="7234"/>
                    <a:pt x="11928" y="7633"/>
                  </a:cubicBezTo>
                  <a:cubicBezTo>
                    <a:pt x="12182" y="7791"/>
                    <a:pt x="12835" y="7851"/>
                    <a:pt x="13247" y="8154"/>
                  </a:cubicBezTo>
                  <a:cubicBezTo>
                    <a:pt x="13392" y="8299"/>
                    <a:pt x="13198" y="8299"/>
                    <a:pt x="13138" y="8347"/>
                  </a:cubicBezTo>
                  <a:cubicBezTo>
                    <a:pt x="13489" y="8492"/>
                    <a:pt x="13888" y="8601"/>
                    <a:pt x="14299" y="8916"/>
                  </a:cubicBezTo>
                  <a:cubicBezTo>
                    <a:pt x="13138" y="8758"/>
                    <a:pt x="11977" y="8093"/>
                    <a:pt x="10803" y="8238"/>
                  </a:cubicBezTo>
                  <a:cubicBezTo>
                    <a:pt x="11977" y="8710"/>
                    <a:pt x="13585" y="8916"/>
                    <a:pt x="14952" y="9496"/>
                  </a:cubicBezTo>
                  <a:cubicBezTo>
                    <a:pt x="14650" y="9690"/>
                    <a:pt x="14348" y="9496"/>
                    <a:pt x="14045" y="9279"/>
                  </a:cubicBezTo>
                  <a:cubicBezTo>
                    <a:pt x="13380" y="9133"/>
                    <a:pt x="12678" y="9012"/>
                    <a:pt x="11977" y="8904"/>
                  </a:cubicBezTo>
                  <a:cubicBezTo>
                    <a:pt x="11311" y="8758"/>
                    <a:pt x="10610" y="8335"/>
                    <a:pt x="9944" y="8698"/>
                  </a:cubicBezTo>
                  <a:cubicBezTo>
                    <a:pt x="10852" y="8904"/>
                    <a:pt x="12231" y="8964"/>
                    <a:pt x="13283" y="9327"/>
                  </a:cubicBezTo>
                  <a:cubicBezTo>
                    <a:pt x="13283" y="9738"/>
                    <a:pt x="12533" y="9375"/>
                    <a:pt x="12170" y="9315"/>
                  </a:cubicBezTo>
                  <a:cubicBezTo>
                    <a:pt x="12122" y="9363"/>
                    <a:pt x="12315" y="9460"/>
                    <a:pt x="12206" y="9569"/>
                  </a:cubicBezTo>
                  <a:cubicBezTo>
                    <a:pt x="11456" y="9617"/>
                    <a:pt x="10791" y="9460"/>
                    <a:pt x="10077" y="9448"/>
                  </a:cubicBezTo>
                  <a:cubicBezTo>
                    <a:pt x="9412" y="9387"/>
                    <a:pt x="8662" y="9230"/>
                    <a:pt x="7997" y="9472"/>
                  </a:cubicBezTo>
                  <a:cubicBezTo>
                    <a:pt x="8348" y="9629"/>
                    <a:pt x="8662" y="9533"/>
                    <a:pt x="9013" y="9496"/>
                  </a:cubicBezTo>
                  <a:cubicBezTo>
                    <a:pt x="8553" y="9835"/>
                    <a:pt x="7634" y="9835"/>
                    <a:pt x="7029" y="9932"/>
                  </a:cubicBezTo>
                  <a:cubicBezTo>
                    <a:pt x="6170" y="10283"/>
                    <a:pt x="5287" y="10827"/>
                    <a:pt x="4428" y="10779"/>
                  </a:cubicBezTo>
                  <a:cubicBezTo>
                    <a:pt x="5239" y="10174"/>
                    <a:pt x="6255" y="10077"/>
                    <a:pt x="7174" y="9690"/>
                  </a:cubicBezTo>
                  <a:cubicBezTo>
                    <a:pt x="7477" y="9496"/>
                    <a:pt x="7803" y="9194"/>
                    <a:pt x="8106" y="8976"/>
                  </a:cubicBezTo>
                  <a:cubicBezTo>
                    <a:pt x="8856" y="8625"/>
                    <a:pt x="9775" y="8541"/>
                    <a:pt x="10598" y="8129"/>
                  </a:cubicBezTo>
                  <a:cubicBezTo>
                    <a:pt x="10900" y="7936"/>
                    <a:pt x="11263" y="7682"/>
                    <a:pt x="11614" y="7525"/>
                  </a:cubicBezTo>
                  <a:cubicBezTo>
                    <a:pt x="12279" y="7186"/>
                    <a:pt x="12944" y="6920"/>
                    <a:pt x="13344" y="6121"/>
                  </a:cubicBezTo>
                  <a:cubicBezTo>
                    <a:pt x="12944" y="6121"/>
                    <a:pt x="12944" y="5904"/>
                    <a:pt x="12896" y="5565"/>
                  </a:cubicBezTo>
                  <a:cubicBezTo>
                    <a:pt x="13041" y="5517"/>
                    <a:pt x="13259" y="5311"/>
                    <a:pt x="13452" y="5323"/>
                  </a:cubicBezTo>
                  <a:cubicBezTo>
                    <a:pt x="12799" y="4767"/>
                    <a:pt x="11686" y="5045"/>
                    <a:pt x="10864" y="4839"/>
                  </a:cubicBezTo>
                  <a:cubicBezTo>
                    <a:pt x="8384" y="5081"/>
                    <a:pt x="5783" y="5807"/>
                    <a:pt x="3279" y="8480"/>
                  </a:cubicBezTo>
                  <a:cubicBezTo>
                    <a:pt x="3787" y="8480"/>
                    <a:pt x="4307" y="7682"/>
                    <a:pt x="4803" y="7791"/>
                  </a:cubicBezTo>
                  <a:cubicBezTo>
                    <a:pt x="3944" y="8432"/>
                    <a:pt x="3025" y="8843"/>
                    <a:pt x="2311" y="9750"/>
                  </a:cubicBezTo>
                  <a:cubicBezTo>
                    <a:pt x="3170" y="9206"/>
                    <a:pt x="3993" y="8396"/>
                    <a:pt x="4803" y="8299"/>
                  </a:cubicBezTo>
                  <a:cubicBezTo>
                    <a:pt x="4803" y="8492"/>
                    <a:pt x="4138" y="8758"/>
                    <a:pt x="3787" y="8904"/>
                  </a:cubicBezTo>
                  <a:cubicBezTo>
                    <a:pt x="4138" y="8964"/>
                    <a:pt x="4452" y="8758"/>
                    <a:pt x="4755" y="8964"/>
                  </a:cubicBezTo>
                  <a:cubicBezTo>
                    <a:pt x="3944" y="8855"/>
                    <a:pt x="3122" y="9557"/>
                    <a:pt x="2263" y="10113"/>
                  </a:cubicBezTo>
                  <a:cubicBezTo>
                    <a:pt x="2263" y="9811"/>
                    <a:pt x="2311" y="9968"/>
                    <a:pt x="2069" y="9908"/>
                  </a:cubicBezTo>
                  <a:cubicBezTo>
                    <a:pt x="2069" y="9496"/>
                    <a:pt x="2735" y="9037"/>
                    <a:pt x="3098" y="8795"/>
                  </a:cubicBezTo>
                  <a:cubicBezTo>
                    <a:pt x="2686" y="8698"/>
                    <a:pt x="2323" y="9557"/>
                    <a:pt x="2021" y="9254"/>
                  </a:cubicBezTo>
                  <a:cubicBezTo>
                    <a:pt x="1912" y="8843"/>
                    <a:pt x="2130" y="8432"/>
                    <a:pt x="1719" y="8033"/>
                  </a:cubicBezTo>
                  <a:cubicBezTo>
                    <a:pt x="1307" y="8432"/>
                    <a:pt x="1658" y="8892"/>
                    <a:pt x="1610" y="9339"/>
                  </a:cubicBezTo>
                  <a:cubicBezTo>
                    <a:pt x="1210" y="9339"/>
                    <a:pt x="1368" y="8783"/>
                    <a:pt x="1307" y="8637"/>
                  </a:cubicBezTo>
                  <a:cubicBezTo>
                    <a:pt x="1307" y="8637"/>
                    <a:pt x="1114" y="8637"/>
                    <a:pt x="1162" y="8674"/>
                  </a:cubicBezTo>
                  <a:cubicBezTo>
                    <a:pt x="969" y="8069"/>
                    <a:pt x="1271" y="7464"/>
                    <a:pt x="509" y="7004"/>
                  </a:cubicBezTo>
                  <a:cubicBezTo>
                    <a:pt x="206" y="7404"/>
                    <a:pt x="400" y="7815"/>
                    <a:pt x="303" y="8214"/>
                  </a:cubicBezTo>
                  <a:cubicBezTo>
                    <a:pt x="1" y="7803"/>
                    <a:pt x="98" y="7392"/>
                    <a:pt x="98" y="6980"/>
                  </a:cubicBezTo>
                  <a:cubicBezTo>
                    <a:pt x="146" y="6835"/>
                    <a:pt x="255" y="6944"/>
                    <a:pt x="364" y="6835"/>
                  </a:cubicBezTo>
                  <a:cubicBezTo>
                    <a:pt x="1186" y="4404"/>
                    <a:pt x="3642" y="2190"/>
                    <a:pt x="6085" y="992"/>
                  </a:cubicBezTo>
                  <a:cubicBezTo>
                    <a:pt x="7162" y="448"/>
                    <a:pt x="8323" y="0"/>
                    <a:pt x="9231" y="206"/>
                  </a:cubicBezTo>
                  <a:cubicBezTo>
                    <a:pt x="9194" y="363"/>
                    <a:pt x="9085" y="557"/>
                    <a:pt x="8831" y="811"/>
                  </a:cubicBezTo>
                  <a:cubicBezTo>
                    <a:pt x="8977" y="1077"/>
                    <a:pt x="9388" y="871"/>
                    <a:pt x="9533" y="1113"/>
                  </a:cubicBezTo>
                  <a:cubicBezTo>
                    <a:pt x="9642" y="1222"/>
                    <a:pt x="9630" y="1633"/>
                    <a:pt x="9630" y="1633"/>
                  </a:cubicBezTo>
                  <a:cubicBezTo>
                    <a:pt x="9823" y="1742"/>
                    <a:pt x="10598" y="1392"/>
                    <a:pt x="10948" y="1343"/>
                  </a:cubicBezTo>
                  <a:cubicBezTo>
                    <a:pt x="12110" y="1101"/>
                    <a:pt x="13380" y="1271"/>
                    <a:pt x="14541" y="1827"/>
                  </a:cubicBezTo>
                  <a:cubicBezTo>
                    <a:pt x="14287" y="2178"/>
                    <a:pt x="13791" y="2178"/>
                    <a:pt x="13525" y="2529"/>
                  </a:cubicBezTo>
                  <a:cubicBezTo>
                    <a:pt x="13319" y="2722"/>
                    <a:pt x="13380" y="3085"/>
                    <a:pt x="13271" y="3279"/>
                  </a:cubicBezTo>
                  <a:cubicBezTo>
                    <a:pt x="12835" y="3932"/>
                    <a:pt x="11952" y="4283"/>
                    <a:pt x="11202" y="4621"/>
                  </a:cubicBezTo>
                  <a:close/>
                  <a:moveTo>
                    <a:pt x="1948" y="7694"/>
                  </a:moveTo>
                  <a:cubicBezTo>
                    <a:pt x="2311" y="6944"/>
                    <a:pt x="2759" y="6279"/>
                    <a:pt x="3340" y="5625"/>
                  </a:cubicBezTo>
                  <a:cubicBezTo>
                    <a:pt x="5142" y="3557"/>
                    <a:pt x="6654" y="3158"/>
                    <a:pt x="8287" y="2359"/>
                  </a:cubicBezTo>
                  <a:cubicBezTo>
                    <a:pt x="8686" y="2166"/>
                    <a:pt x="9291" y="1863"/>
                    <a:pt x="9460" y="1404"/>
                  </a:cubicBezTo>
                  <a:cubicBezTo>
                    <a:pt x="9158" y="992"/>
                    <a:pt x="8856" y="1295"/>
                    <a:pt x="8553" y="787"/>
                  </a:cubicBezTo>
                  <a:cubicBezTo>
                    <a:pt x="8505" y="629"/>
                    <a:pt x="8856" y="484"/>
                    <a:pt x="8807" y="327"/>
                  </a:cubicBezTo>
                  <a:cubicBezTo>
                    <a:pt x="5904" y="859"/>
                    <a:pt x="1634" y="3569"/>
                    <a:pt x="690" y="6823"/>
                  </a:cubicBezTo>
                  <a:cubicBezTo>
                    <a:pt x="1247" y="6170"/>
                    <a:pt x="1573" y="4948"/>
                    <a:pt x="2384" y="4658"/>
                  </a:cubicBezTo>
                  <a:cubicBezTo>
                    <a:pt x="1912" y="5408"/>
                    <a:pt x="1210" y="6121"/>
                    <a:pt x="1053" y="6883"/>
                  </a:cubicBezTo>
                  <a:cubicBezTo>
                    <a:pt x="1465" y="6472"/>
                    <a:pt x="1525" y="5601"/>
                    <a:pt x="2081" y="5565"/>
                  </a:cubicBezTo>
                  <a:cubicBezTo>
                    <a:pt x="1670" y="6363"/>
                    <a:pt x="908" y="7125"/>
                    <a:pt x="1356" y="7996"/>
                  </a:cubicBezTo>
                  <a:cubicBezTo>
                    <a:pt x="1537" y="7585"/>
                    <a:pt x="1731" y="7803"/>
                    <a:pt x="1948" y="7694"/>
                  </a:cubicBezTo>
                  <a:close/>
                  <a:moveTo>
                    <a:pt x="1948" y="7803"/>
                  </a:moveTo>
                  <a:cubicBezTo>
                    <a:pt x="2396" y="8166"/>
                    <a:pt x="2033" y="8517"/>
                    <a:pt x="2299" y="8964"/>
                  </a:cubicBezTo>
                  <a:cubicBezTo>
                    <a:pt x="4634" y="6762"/>
                    <a:pt x="6848" y="5202"/>
                    <a:pt x="9061" y="4803"/>
                  </a:cubicBezTo>
                  <a:cubicBezTo>
                    <a:pt x="9581" y="4718"/>
                    <a:pt x="9969" y="4803"/>
                    <a:pt x="10380" y="4718"/>
                  </a:cubicBezTo>
                  <a:cubicBezTo>
                    <a:pt x="11650" y="4367"/>
                    <a:pt x="13138" y="3521"/>
                    <a:pt x="13198" y="2444"/>
                  </a:cubicBezTo>
                  <a:cubicBezTo>
                    <a:pt x="13501" y="2142"/>
                    <a:pt x="13803" y="2045"/>
                    <a:pt x="14057" y="1791"/>
                  </a:cubicBezTo>
                  <a:cubicBezTo>
                    <a:pt x="12848" y="1283"/>
                    <a:pt x="11069" y="1319"/>
                    <a:pt x="9835" y="2021"/>
                  </a:cubicBezTo>
                  <a:cubicBezTo>
                    <a:pt x="9944" y="1924"/>
                    <a:pt x="10029" y="2021"/>
                    <a:pt x="9993" y="2178"/>
                  </a:cubicBezTo>
                  <a:cubicBezTo>
                    <a:pt x="8565" y="2674"/>
                    <a:pt x="7186" y="3218"/>
                    <a:pt x="5819" y="4065"/>
                  </a:cubicBezTo>
                  <a:cubicBezTo>
                    <a:pt x="5626" y="3871"/>
                    <a:pt x="6025" y="3762"/>
                    <a:pt x="5965" y="3605"/>
                  </a:cubicBezTo>
                  <a:cubicBezTo>
                    <a:pt x="4452" y="4621"/>
                    <a:pt x="2856" y="6593"/>
                    <a:pt x="1948" y="7803"/>
                  </a:cubicBezTo>
                  <a:close/>
                  <a:moveTo>
                    <a:pt x="9751" y="1936"/>
                  </a:moveTo>
                  <a:cubicBezTo>
                    <a:pt x="9642" y="2033"/>
                    <a:pt x="9194" y="2178"/>
                    <a:pt x="9388" y="2190"/>
                  </a:cubicBezTo>
                  <a:cubicBezTo>
                    <a:pt x="9448" y="2129"/>
                    <a:pt x="9799" y="2178"/>
                    <a:pt x="9751" y="1936"/>
                  </a:cubicBezTo>
                  <a:close/>
                  <a:moveTo>
                    <a:pt x="12013" y="9254"/>
                  </a:moveTo>
                  <a:cubicBezTo>
                    <a:pt x="10960" y="9194"/>
                    <a:pt x="9884" y="8722"/>
                    <a:pt x="8868" y="9025"/>
                  </a:cubicBezTo>
                  <a:cubicBezTo>
                    <a:pt x="9896" y="9133"/>
                    <a:pt x="11154" y="9194"/>
                    <a:pt x="12013" y="9254"/>
                  </a:cubicBezTo>
                  <a:close/>
                  <a:moveTo>
                    <a:pt x="12594" y="8093"/>
                  </a:moveTo>
                  <a:cubicBezTo>
                    <a:pt x="12291" y="7875"/>
                    <a:pt x="11771" y="8093"/>
                    <a:pt x="11771" y="7682"/>
                  </a:cubicBezTo>
                  <a:cubicBezTo>
                    <a:pt x="11626" y="7827"/>
                    <a:pt x="11263" y="7875"/>
                    <a:pt x="11323" y="8033"/>
                  </a:cubicBezTo>
                  <a:cubicBezTo>
                    <a:pt x="11735" y="8033"/>
                    <a:pt x="12340" y="8238"/>
                    <a:pt x="12594" y="80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0"/>
            <p:cNvSpPr/>
            <p:nvPr/>
          </p:nvSpPr>
          <p:spPr>
            <a:xfrm>
              <a:off x="7488123" y="3548898"/>
              <a:ext cx="72300" cy="14550"/>
            </a:xfrm>
            <a:custGeom>
              <a:avLst/>
              <a:gdLst/>
              <a:ahLst/>
              <a:cxnLst/>
              <a:rect l="l" t="t" r="r" b="b"/>
              <a:pathLst>
                <a:path w="2892" h="582" extrusionOk="0">
                  <a:moveTo>
                    <a:pt x="1" y="400"/>
                  </a:moveTo>
                  <a:cubicBezTo>
                    <a:pt x="932" y="1"/>
                    <a:pt x="2335" y="219"/>
                    <a:pt x="2892" y="581"/>
                  </a:cubicBezTo>
                  <a:cubicBezTo>
                    <a:pt x="1924" y="412"/>
                    <a:pt x="956" y="436"/>
                    <a:pt x="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0"/>
            <p:cNvSpPr/>
            <p:nvPr/>
          </p:nvSpPr>
          <p:spPr>
            <a:xfrm>
              <a:off x="7667148" y="3375023"/>
              <a:ext cx="85025" cy="15125"/>
            </a:xfrm>
            <a:custGeom>
              <a:avLst/>
              <a:gdLst/>
              <a:ahLst/>
              <a:cxnLst/>
              <a:rect l="l" t="t" r="r" b="b"/>
              <a:pathLst>
                <a:path w="3401" h="605" extrusionOk="0">
                  <a:moveTo>
                    <a:pt x="1" y="605"/>
                  </a:moveTo>
                  <a:cubicBezTo>
                    <a:pt x="920" y="0"/>
                    <a:pt x="2275" y="170"/>
                    <a:pt x="3400" y="278"/>
                  </a:cubicBezTo>
                  <a:cubicBezTo>
                    <a:pt x="2239" y="411"/>
                    <a:pt x="1114" y="303"/>
                    <a:pt x="1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0"/>
            <p:cNvSpPr/>
            <p:nvPr/>
          </p:nvSpPr>
          <p:spPr>
            <a:xfrm>
              <a:off x="7475423" y="3567948"/>
              <a:ext cx="71100" cy="15150"/>
            </a:xfrm>
            <a:custGeom>
              <a:avLst/>
              <a:gdLst/>
              <a:ahLst/>
              <a:cxnLst/>
              <a:rect l="l" t="t" r="r" b="b"/>
              <a:pathLst>
                <a:path w="2844" h="606" extrusionOk="0">
                  <a:moveTo>
                    <a:pt x="2843" y="364"/>
                  </a:moveTo>
                  <a:cubicBezTo>
                    <a:pt x="2650" y="557"/>
                    <a:pt x="1984" y="207"/>
                    <a:pt x="1634" y="255"/>
                  </a:cubicBezTo>
                  <a:cubicBezTo>
                    <a:pt x="1525" y="364"/>
                    <a:pt x="1742" y="448"/>
                    <a:pt x="1525" y="557"/>
                  </a:cubicBezTo>
                  <a:cubicBezTo>
                    <a:pt x="1077" y="497"/>
                    <a:pt x="255" y="606"/>
                    <a:pt x="1" y="340"/>
                  </a:cubicBezTo>
                  <a:cubicBezTo>
                    <a:pt x="908" y="134"/>
                    <a:pt x="1876" y="1"/>
                    <a:pt x="28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0"/>
            <p:cNvSpPr/>
            <p:nvPr/>
          </p:nvSpPr>
          <p:spPr>
            <a:xfrm>
              <a:off x="7549223" y="3578548"/>
              <a:ext cx="62925" cy="15450"/>
            </a:xfrm>
            <a:custGeom>
              <a:avLst/>
              <a:gdLst/>
              <a:ahLst/>
              <a:cxnLst/>
              <a:rect l="l" t="t" r="r" b="b"/>
              <a:pathLst>
                <a:path w="2517" h="618" extrusionOk="0">
                  <a:moveTo>
                    <a:pt x="2516" y="363"/>
                  </a:moveTo>
                  <a:cubicBezTo>
                    <a:pt x="2069" y="617"/>
                    <a:pt x="1161" y="0"/>
                    <a:pt x="496" y="242"/>
                  </a:cubicBezTo>
                  <a:cubicBezTo>
                    <a:pt x="387" y="37"/>
                    <a:pt x="194" y="242"/>
                    <a:pt x="0" y="24"/>
                  </a:cubicBezTo>
                  <a:cubicBezTo>
                    <a:pt x="907" y="145"/>
                    <a:pt x="1706" y="145"/>
                    <a:pt x="251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0"/>
            <p:cNvSpPr/>
            <p:nvPr/>
          </p:nvSpPr>
          <p:spPr>
            <a:xfrm>
              <a:off x="7705873" y="3408573"/>
              <a:ext cx="57475" cy="28775"/>
            </a:xfrm>
            <a:custGeom>
              <a:avLst/>
              <a:gdLst/>
              <a:ahLst/>
              <a:cxnLst/>
              <a:rect l="l" t="t" r="r" b="b"/>
              <a:pathLst>
                <a:path w="2299" h="1151" extrusionOk="0">
                  <a:moveTo>
                    <a:pt x="2299" y="1"/>
                  </a:moveTo>
                  <a:cubicBezTo>
                    <a:pt x="1742" y="654"/>
                    <a:pt x="774" y="908"/>
                    <a:pt x="0" y="1150"/>
                  </a:cubicBezTo>
                  <a:cubicBezTo>
                    <a:pt x="363" y="896"/>
                    <a:pt x="1597" y="291"/>
                    <a:pt x="2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0"/>
            <p:cNvSpPr/>
            <p:nvPr/>
          </p:nvSpPr>
          <p:spPr>
            <a:xfrm>
              <a:off x="7330573" y="3930248"/>
              <a:ext cx="12425" cy="28150"/>
            </a:xfrm>
            <a:custGeom>
              <a:avLst/>
              <a:gdLst/>
              <a:ahLst/>
              <a:cxnLst/>
              <a:rect l="l" t="t" r="r" b="b"/>
              <a:pathLst>
                <a:path w="497" h="1126" extrusionOk="0">
                  <a:moveTo>
                    <a:pt x="496" y="1126"/>
                  </a:moveTo>
                  <a:cubicBezTo>
                    <a:pt x="157" y="969"/>
                    <a:pt x="157" y="352"/>
                    <a:pt x="0" y="1"/>
                  </a:cubicBezTo>
                  <a:cubicBezTo>
                    <a:pt x="97" y="1"/>
                    <a:pt x="399" y="823"/>
                    <a:pt x="496" y="1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0"/>
            <p:cNvSpPr/>
            <p:nvPr/>
          </p:nvSpPr>
          <p:spPr>
            <a:xfrm>
              <a:off x="7513523" y="3873398"/>
              <a:ext cx="13650" cy="30575"/>
            </a:xfrm>
            <a:custGeom>
              <a:avLst/>
              <a:gdLst/>
              <a:ahLst/>
              <a:cxnLst/>
              <a:rect l="l" t="t" r="r" b="b"/>
              <a:pathLst>
                <a:path w="546" h="1223" extrusionOk="0">
                  <a:moveTo>
                    <a:pt x="1" y="1"/>
                  </a:moveTo>
                  <a:cubicBezTo>
                    <a:pt x="158" y="255"/>
                    <a:pt x="545" y="859"/>
                    <a:pt x="291" y="1222"/>
                  </a:cubicBezTo>
                  <a:cubicBezTo>
                    <a:pt x="1" y="1005"/>
                    <a:pt x="110" y="4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0"/>
            <p:cNvSpPr/>
            <p:nvPr/>
          </p:nvSpPr>
          <p:spPr>
            <a:xfrm>
              <a:off x="7505673" y="3309698"/>
              <a:ext cx="197200" cy="132475"/>
            </a:xfrm>
            <a:custGeom>
              <a:avLst/>
              <a:gdLst/>
              <a:ahLst/>
              <a:cxnLst/>
              <a:rect l="l" t="t" r="r" b="b"/>
              <a:pathLst>
                <a:path w="7888" h="5299" extrusionOk="0">
                  <a:moveTo>
                    <a:pt x="2250" y="2831"/>
                  </a:moveTo>
                  <a:cubicBezTo>
                    <a:pt x="2141" y="3024"/>
                    <a:pt x="2407" y="2867"/>
                    <a:pt x="2444" y="2831"/>
                  </a:cubicBezTo>
                  <a:cubicBezTo>
                    <a:pt x="2190" y="3799"/>
                    <a:pt x="774" y="3980"/>
                    <a:pt x="448" y="4899"/>
                  </a:cubicBezTo>
                  <a:cubicBezTo>
                    <a:pt x="351" y="4791"/>
                    <a:pt x="145" y="5299"/>
                    <a:pt x="0" y="5045"/>
                  </a:cubicBezTo>
                  <a:cubicBezTo>
                    <a:pt x="448" y="4694"/>
                    <a:pt x="666" y="3992"/>
                    <a:pt x="1367" y="3581"/>
                  </a:cubicBezTo>
                  <a:cubicBezTo>
                    <a:pt x="1524" y="3436"/>
                    <a:pt x="1270" y="3581"/>
                    <a:pt x="1367" y="3387"/>
                  </a:cubicBezTo>
                  <a:cubicBezTo>
                    <a:pt x="2553" y="2323"/>
                    <a:pt x="3932" y="1476"/>
                    <a:pt x="5202" y="1234"/>
                  </a:cubicBezTo>
                  <a:cubicBezTo>
                    <a:pt x="5903" y="327"/>
                    <a:pt x="7089" y="279"/>
                    <a:pt x="7887" y="0"/>
                  </a:cubicBezTo>
                  <a:cubicBezTo>
                    <a:pt x="7113" y="653"/>
                    <a:pt x="5843" y="593"/>
                    <a:pt x="5032" y="1500"/>
                  </a:cubicBezTo>
                  <a:cubicBezTo>
                    <a:pt x="4137" y="1682"/>
                    <a:pt x="3218" y="2287"/>
                    <a:pt x="2250" y="28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0"/>
            <p:cNvSpPr/>
            <p:nvPr/>
          </p:nvSpPr>
          <p:spPr>
            <a:xfrm>
              <a:off x="7247398" y="3856173"/>
              <a:ext cx="28750" cy="77725"/>
            </a:xfrm>
            <a:custGeom>
              <a:avLst/>
              <a:gdLst/>
              <a:ahLst/>
              <a:cxnLst/>
              <a:rect l="l" t="t" r="r" b="b"/>
              <a:pathLst>
                <a:path w="1150" h="3109" extrusionOk="0">
                  <a:moveTo>
                    <a:pt x="109" y="0"/>
                  </a:moveTo>
                  <a:cubicBezTo>
                    <a:pt x="303" y="0"/>
                    <a:pt x="303" y="520"/>
                    <a:pt x="351" y="871"/>
                  </a:cubicBezTo>
                  <a:cubicBezTo>
                    <a:pt x="497" y="1222"/>
                    <a:pt x="702" y="1621"/>
                    <a:pt x="702" y="1936"/>
                  </a:cubicBezTo>
                  <a:cubicBezTo>
                    <a:pt x="896" y="2347"/>
                    <a:pt x="1150" y="2710"/>
                    <a:pt x="1041" y="3109"/>
                  </a:cubicBezTo>
                  <a:cubicBezTo>
                    <a:pt x="545" y="2395"/>
                    <a:pt x="49" y="1875"/>
                    <a:pt x="1" y="1016"/>
                  </a:cubicBezTo>
                  <a:cubicBezTo>
                    <a:pt x="109" y="907"/>
                    <a:pt x="146" y="1065"/>
                    <a:pt x="194" y="1125"/>
                  </a:cubicBezTo>
                  <a:cubicBezTo>
                    <a:pt x="194" y="714"/>
                    <a:pt x="49" y="35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" name="Google Shape;868;p30"/>
          <p:cNvGrpSpPr/>
          <p:nvPr/>
        </p:nvGrpSpPr>
        <p:grpSpPr>
          <a:xfrm rot="1331235">
            <a:off x="8675761" y="5150222"/>
            <a:ext cx="1936655" cy="2499717"/>
            <a:chOff x="5411876" y="2739359"/>
            <a:chExt cx="1203351" cy="1433081"/>
          </a:xfrm>
        </p:grpSpPr>
        <p:sp>
          <p:nvSpPr>
            <p:cNvPr id="869" name="Google Shape;869;p30"/>
            <p:cNvSpPr/>
            <p:nvPr/>
          </p:nvSpPr>
          <p:spPr>
            <a:xfrm rot="5400000">
              <a:off x="6405945" y="3843330"/>
              <a:ext cx="16901" cy="16490"/>
            </a:xfrm>
            <a:custGeom>
              <a:avLst/>
              <a:gdLst/>
              <a:ahLst/>
              <a:cxnLst/>
              <a:rect l="l" t="t" r="r" b="b"/>
              <a:pathLst>
                <a:path w="534" h="521" extrusionOk="0">
                  <a:moveTo>
                    <a:pt x="328" y="1"/>
                  </a:moveTo>
                  <a:cubicBezTo>
                    <a:pt x="364" y="97"/>
                    <a:pt x="412" y="182"/>
                    <a:pt x="533" y="230"/>
                  </a:cubicBezTo>
                  <a:cubicBezTo>
                    <a:pt x="412" y="339"/>
                    <a:pt x="485" y="351"/>
                    <a:pt x="328" y="521"/>
                  </a:cubicBezTo>
                  <a:cubicBezTo>
                    <a:pt x="1" y="460"/>
                    <a:pt x="86" y="61"/>
                    <a:pt x="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0"/>
            <p:cNvSpPr/>
            <p:nvPr/>
          </p:nvSpPr>
          <p:spPr>
            <a:xfrm rot="5400000">
              <a:off x="6413224" y="3821524"/>
              <a:ext cx="18040" cy="18389"/>
            </a:xfrm>
            <a:custGeom>
              <a:avLst/>
              <a:gdLst/>
              <a:ahLst/>
              <a:cxnLst/>
              <a:rect l="l" t="t" r="r" b="b"/>
              <a:pathLst>
                <a:path w="570" h="581" extrusionOk="0">
                  <a:moveTo>
                    <a:pt x="569" y="266"/>
                  </a:moveTo>
                  <a:cubicBezTo>
                    <a:pt x="545" y="327"/>
                    <a:pt x="460" y="375"/>
                    <a:pt x="521" y="387"/>
                  </a:cubicBezTo>
                  <a:cubicBezTo>
                    <a:pt x="303" y="581"/>
                    <a:pt x="158" y="387"/>
                    <a:pt x="0" y="254"/>
                  </a:cubicBezTo>
                  <a:cubicBezTo>
                    <a:pt x="97" y="0"/>
                    <a:pt x="424" y="121"/>
                    <a:pt x="569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0"/>
            <p:cNvSpPr/>
            <p:nvPr/>
          </p:nvSpPr>
          <p:spPr>
            <a:xfrm rot="5400000">
              <a:off x="6458974" y="3675447"/>
              <a:ext cx="15730" cy="14970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13" y="182"/>
                  </a:moveTo>
                  <a:cubicBezTo>
                    <a:pt x="61" y="61"/>
                    <a:pt x="254" y="146"/>
                    <a:pt x="303" y="1"/>
                  </a:cubicBezTo>
                  <a:cubicBezTo>
                    <a:pt x="496" y="230"/>
                    <a:pt x="400" y="339"/>
                    <a:pt x="182" y="472"/>
                  </a:cubicBezTo>
                  <a:cubicBezTo>
                    <a:pt x="0" y="400"/>
                    <a:pt x="133" y="242"/>
                    <a:pt x="1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0"/>
            <p:cNvSpPr/>
            <p:nvPr/>
          </p:nvSpPr>
          <p:spPr>
            <a:xfrm rot="5400000">
              <a:off x="6405375" y="3800255"/>
              <a:ext cx="18420" cy="21490"/>
            </a:xfrm>
            <a:custGeom>
              <a:avLst/>
              <a:gdLst/>
              <a:ahLst/>
              <a:cxnLst/>
              <a:rect l="l" t="t" r="r" b="b"/>
              <a:pathLst>
                <a:path w="582" h="679" extrusionOk="0">
                  <a:moveTo>
                    <a:pt x="146" y="1"/>
                  </a:moveTo>
                  <a:cubicBezTo>
                    <a:pt x="472" y="61"/>
                    <a:pt x="400" y="255"/>
                    <a:pt x="569" y="388"/>
                  </a:cubicBezTo>
                  <a:cubicBezTo>
                    <a:pt x="581" y="545"/>
                    <a:pt x="424" y="557"/>
                    <a:pt x="388" y="678"/>
                  </a:cubicBezTo>
                  <a:cubicBezTo>
                    <a:pt x="85" y="497"/>
                    <a:pt x="0" y="31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0"/>
            <p:cNvSpPr/>
            <p:nvPr/>
          </p:nvSpPr>
          <p:spPr>
            <a:xfrm rot="5400000">
              <a:off x="6403286" y="3773259"/>
              <a:ext cx="14179" cy="13831"/>
            </a:xfrm>
            <a:custGeom>
              <a:avLst/>
              <a:gdLst/>
              <a:ahLst/>
              <a:cxnLst/>
              <a:rect l="l" t="t" r="r" b="b"/>
              <a:pathLst>
                <a:path w="448" h="437" extrusionOk="0">
                  <a:moveTo>
                    <a:pt x="218" y="1"/>
                  </a:moveTo>
                  <a:cubicBezTo>
                    <a:pt x="278" y="37"/>
                    <a:pt x="339" y="49"/>
                    <a:pt x="411" y="74"/>
                  </a:cubicBezTo>
                  <a:cubicBezTo>
                    <a:pt x="448" y="170"/>
                    <a:pt x="411" y="436"/>
                    <a:pt x="218" y="364"/>
                  </a:cubicBezTo>
                  <a:cubicBezTo>
                    <a:pt x="0" y="352"/>
                    <a:pt x="121" y="37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0"/>
            <p:cNvSpPr/>
            <p:nvPr/>
          </p:nvSpPr>
          <p:spPr>
            <a:xfrm rot="5400000">
              <a:off x="6434857" y="3679277"/>
              <a:ext cx="14970" cy="14970"/>
            </a:xfrm>
            <a:custGeom>
              <a:avLst/>
              <a:gdLst/>
              <a:ahLst/>
              <a:cxnLst/>
              <a:rect l="l" t="t" r="r" b="b"/>
              <a:pathLst>
                <a:path w="473" h="473" extrusionOk="0">
                  <a:moveTo>
                    <a:pt x="460" y="158"/>
                  </a:moveTo>
                  <a:cubicBezTo>
                    <a:pt x="472" y="303"/>
                    <a:pt x="472" y="303"/>
                    <a:pt x="339" y="472"/>
                  </a:cubicBezTo>
                  <a:cubicBezTo>
                    <a:pt x="61" y="436"/>
                    <a:pt x="206" y="279"/>
                    <a:pt x="0" y="194"/>
                  </a:cubicBezTo>
                  <a:cubicBezTo>
                    <a:pt x="121" y="97"/>
                    <a:pt x="230" y="1"/>
                    <a:pt x="46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0"/>
            <p:cNvSpPr/>
            <p:nvPr/>
          </p:nvSpPr>
          <p:spPr>
            <a:xfrm rot="5400000">
              <a:off x="6349275" y="3521348"/>
              <a:ext cx="152806" cy="84252"/>
            </a:xfrm>
            <a:custGeom>
              <a:avLst/>
              <a:gdLst/>
              <a:ahLst/>
              <a:cxnLst/>
              <a:rect l="l" t="t" r="r" b="b"/>
              <a:pathLst>
                <a:path w="4828" h="2662" extrusionOk="0">
                  <a:moveTo>
                    <a:pt x="4561" y="12"/>
                  </a:moveTo>
                  <a:cubicBezTo>
                    <a:pt x="4719" y="0"/>
                    <a:pt x="4743" y="85"/>
                    <a:pt x="4828" y="121"/>
                  </a:cubicBezTo>
                  <a:cubicBezTo>
                    <a:pt x="3436" y="871"/>
                    <a:pt x="2505" y="2613"/>
                    <a:pt x="727" y="2335"/>
                  </a:cubicBezTo>
                  <a:cubicBezTo>
                    <a:pt x="569" y="2359"/>
                    <a:pt x="606" y="2661"/>
                    <a:pt x="412" y="2577"/>
                  </a:cubicBezTo>
                  <a:cubicBezTo>
                    <a:pt x="1" y="2335"/>
                    <a:pt x="497" y="2178"/>
                    <a:pt x="666" y="1948"/>
                  </a:cubicBezTo>
                  <a:cubicBezTo>
                    <a:pt x="2420" y="2432"/>
                    <a:pt x="3219" y="786"/>
                    <a:pt x="456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0"/>
            <p:cNvSpPr/>
            <p:nvPr/>
          </p:nvSpPr>
          <p:spPr>
            <a:xfrm rot="5400000">
              <a:off x="6365939" y="3769619"/>
              <a:ext cx="39468" cy="34119"/>
            </a:xfrm>
            <a:custGeom>
              <a:avLst/>
              <a:gdLst/>
              <a:ahLst/>
              <a:cxnLst/>
              <a:rect l="l" t="t" r="r" b="b"/>
              <a:pathLst>
                <a:path w="1247" h="1078" extrusionOk="0">
                  <a:moveTo>
                    <a:pt x="799" y="1"/>
                  </a:moveTo>
                  <a:cubicBezTo>
                    <a:pt x="860" y="25"/>
                    <a:pt x="920" y="37"/>
                    <a:pt x="1065" y="97"/>
                  </a:cubicBezTo>
                  <a:cubicBezTo>
                    <a:pt x="944" y="424"/>
                    <a:pt x="1029" y="376"/>
                    <a:pt x="1247" y="545"/>
                  </a:cubicBezTo>
                  <a:cubicBezTo>
                    <a:pt x="1198" y="666"/>
                    <a:pt x="1077" y="763"/>
                    <a:pt x="1041" y="823"/>
                  </a:cubicBezTo>
                  <a:cubicBezTo>
                    <a:pt x="860" y="751"/>
                    <a:pt x="763" y="642"/>
                    <a:pt x="896" y="472"/>
                  </a:cubicBezTo>
                  <a:cubicBezTo>
                    <a:pt x="593" y="509"/>
                    <a:pt x="485" y="956"/>
                    <a:pt x="218" y="1077"/>
                  </a:cubicBezTo>
                  <a:cubicBezTo>
                    <a:pt x="73" y="884"/>
                    <a:pt x="1" y="702"/>
                    <a:pt x="182" y="424"/>
                  </a:cubicBezTo>
                  <a:cubicBezTo>
                    <a:pt x="436" y="364"/>
                    <a:pt x="678" y="315"/>
                    <a:pt x="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0"/>
            <p:cNvSpPr/>
            <p:nvPr/>
          </p:nvSpPr>
          <p:spPr>
            <a:xfrm rot="5400000">
              <a:off x="6386021" y="3711622"/>
              <a:ext cx="25700" cy="36018"/>
            </a:xfrm>
            <a:custGeom>
              <a:avLst/>
              <a:gdLst/>
              <a:ahLst/>
              <a:cxnLst/>
              <a:rect l="l" t="t" r="r" b="b"/>
              <a:pathLst>
                <a:path w="812" h="1138" extrusionOk="0">
                  <a:moveTo>
                    <a:pt x="267" y="460"/>
                  </a:moveTo>
                  <a:cubicBezTo>
                    <a:pt x="231" y="581"/>
                    <a:pt x="485" y="472"/>
                    <a:pt x="509" y="411"/>
                  </a:cubicBezTo>
                  <a:cubicBezTo>
                    <a:pt x="557" y="653"/>
                    <a:pt x="811" y="738"/>
                    <a:pt x="775" y="1028"/>
                  </a:cubicBezTo>
                  <a:cubicBezTo>
                    <a:pt x="703" y="1004"/>
                    <a:pt x="678" y="1065"/>
                    <a:pt x="654" y="1137"/>
                  </a:cubicBezTo>
                  <a:cubicBezTo>
                    <a:pt x="364" y="956"/>
                    <a:pt x="279" y="774"/>
                    <a:pt x="1" y="944"/>
                  </a:cubicBezTo>
                  <a:cubicBezTo>
                    <a:pt x="49" y="665"/>
                    <a:pt x="170" y="351"/>
                    <a:pt x="231" y="0"/>
                  </a:cubicBezTo>
                  <a:cubicBezTo>
                    <a:pt x="412" y="85"/>
                    <a:pt x="364" y="206"/>
                    <a:pt x="570" y="218"/>
                  </a:cubicBezTo>
                  <a:cubicBezTo>
                    <a:pt x="497" y="266"/>
                    <a:pt x="449" y="532"/>
                    <a:pt x="267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0"/>
            <p:cNvSpPr/>
            <p:nvPr/>
          </p:nvSpPr>
          <p:spPr>
            <a:xfrm rot="5400000">
              <a:off x="6380103" y="3746658"/>
              <a:ext cx="16490" cy="15730"/>
            </a:xfrm>
            <a:custGeom>
              <a:avLst/>
              <a:gdLst/>
              <a:ahLst/>
              <a:cxnLst/>
              <a:rect l="l" t="t" r="r" b="b"/>
              <a:pathLst>
                <a:path w="521" h="497" extrusionOk="0">
                  <a:moveTo>
                    <a:pt x="351" y="0"/>
                  </a:moveTo>
                  <a:cubicBezTo>
                    <a:pt x="521" y="133"/>
                    <a:pt x="388" y="460"/>
                    <a:pt x="158" y="496"/>
                  </a:cubicBezTo>
                  <a:cubicBezTo>
                    <a:pt x="85" y="315"/>
                    <a:pt x="0" y="158"/>
                    <a:pt x="206" y="12"/>
                  </a:cubicBezTo>
                  <a:cubicBezTo>
                    <a:pt x="267" y="37"/>
                    <a:pt x="339" y="61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0"/>
            <p:cNvSpPr/>
            <p:nvPr/>
          </p:nvSpPr>
          <p:spPr>
            <a:xfrm rot="5400000">
              <a:off x="6371700" y="3677362"/>
              <a:ext cx="28738" cy="32568"/>
            </a:xfrm>
            <a:custGeom>
              <a:avLst/>
              <a:gdLst/>
              <a:ahLst/>
              <a:cxnLst/>
              <a:rect l="l" t="t" r="r" b="b"/>
              <a:pathLst>
                <a:path w="908" h="1029" extrusionOk="0">
                  <a:moveTo>
                    <a:pt x="726" y="1"/>
                  </a:moveTo>
                  <a:cubicBezTo>
                    <a:pt x="787" y="25"/>
                    <a:pt x="847" y="49"/>
                    <a:pt x="908" y="73"/>
                  </a:cubicBezTo>
                  <a:cubicBezTo>
                    <a:pt x="702" y="424"/>
                    <a:pt x="533" y="654"/>
                    <a:pt x="388" y="1029"/>
                  </a:cubicBezTo>
                  <a:cubicBezTo>
                    <a:pt x="0" y="872"/>
                    <a:pt x="363" y="509"/>
                    <a:pt x="230" y="315"/>
                  </a:cubicBezTo>
                  <a:cubicBezTo>
                    <a:pt x="400" y="85"/>
                    <a:pt x="533" y="303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0"/>
            <p:cNvSpPr/>
            <p:nvPr/>
          </p:nvSpPr>
          <p:spPr>
            <a:xfrm rot="5400000">
              <a:off x="6347187" y="3728269"/>
              <a:ext cx="20699" cy="24560"/>
            </a:xfrm>
            <a:custGeom>
              <a:avLst/>
              <a:gdLst/>
              <a:ahLst/>
              <a:cxnLst/>
              <a:rect l="l" t="t" r="r" b="b"/>
              <a:pathLst>
                <a:path w="654" h="776" extrusionOk="0">
                  <a:moveTo>
                    <a:pt x="387" y="1"/>
                  </a:moveTo>
                  <a:cubicBezTo>
                    <a:pt x="654" y="110"/>
                    <a:pt x="508" y="412"/>
                    <a:pt x="484" y="690"/>
                  </a:cubicBezTo>
                  <a:cubicBezTo>
                    <a:pt x="448" y="751"/>
                    <a:pt x="387" y="739"/>
                    <a:pt x="303" y="775"/>
                  </a:cubicBezTo>
                  <a:cubicBezTo>
                    <a:pt x="25" y="509"/>
                    <a:pt x="0" y="6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0"/>
            <p:cNvSpPr/>
            <p:nvPr/>
          </p:nvSpPr>
          <p:spPr>
            <a:xfrm rot="5400000">
              <a:off x="6324779" y="3741119"/>
              <a:ext cx="14970" cy="16869"/>
            </a:xfrm>
            <a:custGeom>
              <a:avLst/>
              <a:gdLst/>
              <a:ahLst/>
              <a:cxnLst/>
              <a:rect l="l" t="t" r="r" b="b"/>
              <a:pathLst>
                <a:path w="473" h="533" extrusionOk="0">
                  <a:moveTo>
                    <a:pt x="158" y="0"/>
                  </a:moveTo>
                  <a:cubicBezTo>
                    <a:pt x="279" y="49"/>
                    <a:pt x="339" y="73"/>
                    <a:pt x="472" y="121"/>
                  </a:cubicBezTo>
                  <a:cubicBezTo>
                    <a:pt x="387" y="303"/>
                    <a:pt x="375" y="533"/>
                    <a:pt x="194" y="460"/>
                  </a:cubicBezTo>
                  <a:cubicBezTo>
                    <a:pt x="0" y="375"/>
                    <a:pt x="73" y="194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0"/>
            <p:cNvSpPr/>
            <p:nvPr/>
          </p:nvSpPr>
          <p:spPr>
            <a:xfrm rot="5400000">
              <a:off x="6372649" y="3606341"/>
              <a:ext cx="16490" cy="14559"/>
            </a:xfrm>
            <a:custGeom>
              <a:avLst/>
              <a:gdLst/>
              <a:ahLst/>
              <a:cxnLst/>
              <a:rect l="l" t="t" r="r" b="b"/>
              <a:pathLst>
                <a:path w="521" h="460" extrusionOk="0">
                  <a:moveTo>
                    <a:pt x="182" y="0"/>
                  </a:moveTo>
                  <a:cubicBezTo>
                    <a:pt x="436" y="109"/>
                    <a:pt x="521" y="218"/>
                    <a:pt x="448" y="412"/>
                  </a:cubicBezTo>
                  <a:cubicBezTo>
                    <a:pt x="388" y="387"/>
                    <a:pt x="303" y="424"/>
                    <a:pt x="206" y="460"/>
                  </a:cubicBezTo>
                  <a:cubicBezTo>
                    <a:pt x="1" y="291"/>
                    <a:pt x="37" y="17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0"/>
            <p:cNvSpPr/>
            <p:nvPr/>
          </p:nvSpPr>
          <p:spPr>
            <a:xfrm rot="5400000">
              <a:off x="6089921" y="3744742"/>
              <a:ext cx="188001" cy="221708"/>
            </a:xfrm>
            <a:custGeom>
              <a:avLst/>
              <a:gdLst/>
              <a:ahLst/>
              <a:cxnLst/>
              <a:rect l="l" t="t" r="r" b="b"/>
              <a:pathLst>
                <a:path w="5940" h="7005" extrusionOk="0">
                  <a:moveTo>
                    <a:pt x="593" y="6279"/>
                  </a:moveTo>
                  <a:cubicBezTo>
                    <a:pt x="2347" y="6098"/>
                    <a:pt x="3666" y="4065"/>
                    <a:pt x="5589" y="3823"/>
                  </a:cubicBezTo>
                  <a:cubicBezTo>
                    <a:pt x="5214" y="2735"/>
                    <a:pt x="3847" y="715"/>
                    <a:pt x="2033" y="497"/>
                  </a:cubicBezTo>
                  <a:cubicBezTo>
                    <a:pt x="1609" y="473"/>
                    <a:pt x="1149" y="872"/>
                    <a:pt x="714" y="690"/>
                  </a:cubicBezTo>
                  <a:cubicBezTo>
                    <a:pt x="1355" y="1"/>
                    <a:pt x="3000" y="291"/>
                    <a:pt x="4041" y="1150"/>
                  </a:cubicBezTo>
                  <a:cubicBezTo>
                    <a:pt x="4912" y="1864"/>
                    <a:pt x="5686" y="3049"/>
                    <a:pt x="5940" y="3884"/>
                  </a:cubicBezTo>
                  <a:cubicBezTo>
                    <a:pt x="5432" y="4259"/>
                    <a:pt x="4851" y="4247"/>
                    <a:pt x="4210" y="4586"/>
                  </a:cubicBezTo>
                  <a:cubicBezTo>
                    <a:pt x="2770" y="5251"/>
                    <a:pt x="1694" y="7005"/>
                    <a:pt x="0" y="6315"/>
                  </a:cubicBezTo>
                  <a:cubicBezTo>
                    <a:pt x="399" y="6255"/>
                    <a:pt x="194" y="6037"/>
                    <a:pt x="339" y="5868"/>
                  </a:cubicBezTo>
                  <a:cubicBezTo>
                    <a:pt x="569" y="5819"/>
                    <a:pt x="787" y="6146"/>
                    <a:pt x="593" y="6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0"/>
            <p:cNvSpPr/>
            <p:nvPr/>
          </p:nvSpPr>
          <p:spPr>
            <a:xfrm rot="5400000">
              <a:off x="6367680" y="3578015"/>
              <a:ext cx="17629" cy="20319"/>
            </a:xfrm>
            <a:custGeom>
              <a:avLst/>
              <a:gdLst/>
              <a:ahLst/>
              <a:cxnLst/>
              <a:rect l="l" t="t" r="r" b="b"/>
              <a:pathLst>
                <a:path w="557" h="642" extrusionOk="0">
                  <a:moveTo>
                    <a:pt x="520" y="424"/>
                  </a:moveTo>
                  <a:cubicBezTo>
                    <a:pt x="375" y="593"/>
                    <a:pt x="133" y="642"/>
                    <a:pt x="0" y="436"/>
                  </a:cubicBezTo>
                  <a:cubicBezTo>
                    <a:pt x="37" y="1"/>
                    <a:pt x="557" y="158"/>
                    <a:pt x="52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0"/>
            <p:cNvSpPr/>
            <p:nvPr/>
          </p:nvSpPr>
          <p:spPr>
            <a:xfrm rot="5400000">
              <a:off x="6376843" y="3540875"/>
              <a:ext cx="15730" cy="15350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42" y="0"/>
                  </a:moveTo>
                  <a:cubicBezTo>
                    <a:pt x="400" y="133"/>
                    <a:pt x="496" y="254"/>
                    <a:pt x="351" y="484"/>
                  </a:cubicBezTo>
                  <a:cubicBezTo>
                    <a:pt x="0" y="412"/>
                    <a:pt x="0" y="4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0"/>
            <p:cNvSpPr/>
            <p:nvPr/>
          </p:nvSpPr>
          <p:spPr>
            <a:xfrm rot="5400000">
              <a:off x="6398096" y="3482086"/>
              <a:ext cx="14211" cy="16521"/>
            </a:xfrm>
            <a:custGeom>
              <a:avLst/>
              <a:gdLst/>
              <a:ahLst/>
              <a:cxnLst/>
              <a:rect l="l" t="t" r="r" b="b"/>
              <a:pathLst>
                <a:path w="449" h="522" extrusionOk="0">
                  <a:moveTo>
                    <a:pt x="194" y="1"/>
                  </a:moveTo>
                  <a:cubicBezTo>
                    <a:pt x="303" y="110"/>
                    <a:pt x="303" y="279"/>
                    <a:pt x="449" y="255"/>
                  </a:cubicBezTo>
                  <a:cubicBezTo>
                    <a:pt x="412" y="376"/>
                    <a:pt x="255" y="400"/>
                    <a:pt x="194" y="521"/>
                  </a:cubicBezTo>
                  <a:cubicBezTo>
                    <a:pt x="25" y="436"/>
                    <a:pt x="1" y="13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0"/>
            <p:cNvSpPr/>
            <p:nvPr/>
          </p:nvSpPr>
          <p:spPr>
            <a:xfrm rot="5400000">
              <a:off x="6447691" y="3347546"/>
              <a:ext cx="16110" cy="14179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508" y="97"/>
                  </a:moveTo>
                  <a:cubicBezTo>
                    <a:pt x="436" y="279"/>
                    <a:pt x="387" y="412"/>
                    <a:pt x="291" y="448"/>
                  </a:cubicBezTo>
                  <a:cubicBezTo>
                    <a:pt x="109" y="363"/>
                    <a:pt x="0" y="267"/>
                    <a:pt x="109" y="0"/>
                  </a:cubicBezTo>
                  <a:cubicBezTo>
                    <a:pt x="291" y="85"/>
                    <a:pt x="315" y="25"/>
                    <a:pt x="508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0"/>
            <p:cNvSpPr/>
            <p:nvPr/>
          </p:nvSpPr>
          <p:spPr>
            <a:xfrm rot="5400000">
              <a:off x="6420108" y="3410322"/>
              <a:ext cx="14211" cy="16110"/>
            </a:xfrm>
            <a:custGeom>
              <a:avLst/>
              <a:gdLst/>
              <a:ahLst/>
              <a:cxnLst/>
              <a:rect l="l" t="t" r="r" b="b"/>
              <a:pathLst>
                <a:path w="449" h="509" extrusionOk="0">
                  <a:moveTo>
                    <a:pt x="206" y="0"/>
                  </a:moveTo>
                  <a:cubicBezTo>
                    <a:pt x="388" y="73"/>
                    <a:pt x="339" y="194"/>
                    <a:pt x="448" y="315"/>
                  </a:cubicBezTo>
                  <a:cubicBezTo>
                    <a:pt x="327" y="424"/>
                    <a:pt x="218" y="508"/>
                    <a:pt x="49" y="375"/>
                  </a:cubicBezTo>
                  <a:cubicBezTo>
                    <a:pt x="1" y="279"/>
                    <a:pt x="85" y="97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0"/>
            <p:cNvSpPr/>
            <p:nvPr/>
          </p:nvSpPr>
          <p:spPr>
            <a:xfrm rot="5400000">
              <a:off x="6361161" y="3561178"/>
              <a:ext cx="15350" cy="14179"/>
            </a:xfrm>
            <a:custGeom>
              <a:avLst/>
              <a:gdLst/>
              <a:ahLst/>
              <a:cxnLst/>
              <a:rect l="l" t="t" r="r" b="b"/>
              <a:pathLst>
                <a:path w="485" h="448" extrusionOk="0">
                  <a:moveTo>
                    <a:pt x="484" y="194"/>
                  </a:moveTo>
                  <a:cubicBezTo>
                    <a:pt x="388" y="448"/>
                    <a:pt x="230" y="448"/>
                    <a:pt x="49" y="375"/>
                  </a:cubicBezTo>
                  <a:cubicBezTo>
                    <a:pt x="0" y="279"/>
                    <a:pt x="61" y="158"/>
                    <a:pt x="0" y="133"/>
                  </a:cubicBezTo>
                  <a:cubicBezTo>
                    <a:pt x="49" y="25"/>
                    <a:pt x="351" y="0"/>
                    <a:pt x="484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0"/>
            <p:cNvSpPr/>
            <p:nvPr/>
          </p:nvSpPr>
          <p:spPr>
            <a:xfrm rot="5400000">
              <a:off x="6260088" y="3808880"/>
              <a:ext cx="11900" cy="18420"/>
            </a:xfrm>
            <a:custGeom>
              <a:avLst/>
              <a:gdLst/>
              <a:ahLst/>
              <a:cxnLst/>
              <a:rect l="l" t="t" r="r" b="b"/>
              <a:pathLst>
                <a:path w="376" h="582" extrusionOk="0">
                  <a:moveTo>
                    <a:pt x="182" y="1"/>
                  </a:moveTo>
                  <a:cubicBezTo>
                    <a:pt x="302" y="49"/>
                    <a:pt x="315" y="206"/>
                    <a:pt x="375" y="231"/>
                  </a:cubicBezTo>
                  <a:cubicBezTo>
                    <a:pt x="302" y="412"/>
                    <a:pt x="157" y="581"/>
                    <a:pt x="0" y="448"/>
                  </a:cubicBezTo>
                  <a:cubicBezTo>
                    <a:pt x="36" y="327"/>
                    <a:pt x="97" y="182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0"/>
            <p:cNvSpPr/>
            <p:nvPr/>
          </p:nvSpPr>
          <p:spPr>
            <a:xfrm rot="5400000">
              <a:off x="6278460" y="3685211"/>
              <a:ext cx="54027" cy="17661"/>
            </a:xfrm>
            <a:custGeom>
              <a:avLst/>
              <a:gdLst/>
              <a:ahLst/>
              <a:cxnLst/>
              <a:rect l="l" t="t" r="r" b="b"/>
              <a:pathLst>
                <a:path w="1707" h="558" extrusionOk="0">
                  <a:moveTo>
                    <a:pt x="1706" y="303"/>
                  </a:moveTo>
                  <a:cubicBezTo>
                    <a:pt x="1210" y="473"/>
                    <a:pt x="533" y="328"/>
                    <a:pt x="0" y="557"/>
                  </a:cubicBezTo>
                  <a:cubicBezTo>
                    <a:pt x="206" y="1"/>
                    <a:pt x="1077" y="61"/>
                    <a:pt x="170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0"/>
            <p:cNvSpPr/>
            <p:nvPr/>
          </p:nvSpPr>
          <p:spPr>
            <a:xfrm rot="5400000">
              <a:off x="6361730" y="3504304"/>
              <a:ext cx="24529" cy="20699"/>
            </a:xfrm>
            <a:custGeom>
              <a:avLst/>
              <a:gdLst/>
              <a:ahLst/>
              <a:cxnLst/>
              <a:rect l="l" t="t" r="r" b="b"/>
              <a:pathLst>
                <a:path w="775" h="654" extrusionOk="0">
                  <a:moveTo>
                    <a:pt x="485" y="303"/>
                  </a:moveTo>
                  <a:cubicBezTo>
                    <a:pt x="327" y="327"/>
                    <a:pt x="473" y="520"/>
                    <a:pt x="267" y="653"/>
                  </a:cubicBezTo>
                  <a:cubicBezTo>
                    <a:pt x="1" y="605"/>
                    <a:pt x="170" y="399"/>
                    <a:pt x="61" y="278"/>
                  </a:cubicBezTo>
                  <a:cubicBezTo>
                    <a:pt x="303" y="230"/>
                    <a:pt x="473" y="0"/>
                    <a:pt x="739" y="37"/>
                  </a:cubicBezTo>
                  <a:cubicBezTo>
                    <a:pt x="775" y="121"/>
                    <a:pt x="618" y="351"/>
                    <a:pt x="739" y="399"/>
                  </a:cubicBezTo>
                  <a:cubicBezTo>
                    <a:pt x="690" y="533"/>
                    <a:pt x="376" y="412"/>
                    <a:pt x="485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0"/>
            <p:cNvSpPr/>
            <p:nvPr/>
          </p:nvSpPr>
          <p:spPr>
            <a:xfrm rot="5400000">
              <a:off x="6338389" y="3588538"/>
              <a:ext cx="16490" cy="14211"/>
            </a:xfrm>
            <a:custGeom>
              <a:avLst/>
              <a:gdLst/>
              <a:ahLst/>
              <a:cxnLst/>
              <a:rect l="l" t="t" r="r" b="b"/>
              <a:pathLst>
                <a:path w="521" h="449" extrusionOk="0">
                  <a:moveTo>
                    <a:pt x="520" y="219"/>
                  </a:moveTo>
                  <a:cubicBezTo>
                    <a:pt x="472" y="340"/>
                    <a:pt x="412" y="328"/>
                    <a:pt x="351" y="449"/>
                  </a:cubicBezTo>
                  <a:cubicBezTo>
                    <a:pt x="170" y="364"/>
                    <a:pt x="0" y="231"/>
                    <a:pt x="170" y="1"/>
                  </a:cubicBezTo>
                  <a:cubicBezTo>
                    <a:pt x="412" y="98"/>
                    <a:pt x="448" y="37"/>
                    <a:pt x="520" y="2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0"/>
            <p:cNvSpPr/>
            <p:nvPr/>
          </p:nvSpPr>
          <p:spPr>
            <a:xfrm rot="5400000">
              <a:off x="6362316" y="3526316"/>
              <a:ext cx="17249" cy="15350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484" y="352"/>
                  </a:moveTo>
                  <a:cubicBezTo>
                    <a:pt x="436" y="472"/>
                    <a:pt x="291" y="485"/>
                    <a:pt x="85" y="412"/>
                  </a:cubicBezTo>
                  <a:cubicBezTo>
                    <a:pt x="1" y="85"/>
                    <a:pt x="545" y="1"/>
                    <a:pt x="484" y="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0"/>
            <p:cNvSpPr/>
            <p:nvPr/>
          </p:nvSpPr>
          <p:spPr>
            <a:xfrm rot="5400000">
              <a:off x="6381638" y="3468319"/>
              <a:ext cx="13040" cy="13831"/>
            </a:xfrm>
            <a:custGeom>
              <a:avLst/>
              <a:gdLst/>
              <a:ahLst/>
              <a:cxnLst/>
              <a:rect l="l" t="t" r="r" b="b"/>
              <a:pathLst>
                <a:path w="412" h="437" extrusionOk="0">
                  <a:moveTo>
                    <a:pt x="278" y="1"/>
                  </a:moveTo>
                  <a:cubicBezTo>
                    <a:pt x="327" y="85"/>
                    <a:pt x="412" y="194"/>
                    <a:pt x="278" y="351"/>
                  </a:cubicBezTo>
                  <a:cubicBezTo>
                    <a:pt x="170" y="230"/>
                    <a:pt x="97" y="436"/>
                    <a:pt x="0" y="315"/>
                  </a:cubicBezTo>
                  <a:cubicBezTo>
                    <a:pt x="24" y="122"/>
                    <a:pt x="121" y="13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0"/>
            <p:cNvSpPr/>
            <p:nvPr/>
          </p:nvSpPr>
          <p:spPr>
            <a:xfrm rot="5400000">
              <a:off x="6352552" y="3539150"/>
              <a:ext cx="13799" cy="16869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146" y="0"/>
                  </a:moveTo>
                  <a:cubicBezTo>
                    <a:pt x="182" y="85"/>
                    <a:pt x="315" y="133"/>
                    <a:pt x="436" y="182"/>
                  </a:cubicBezTo>
                  <a:cubicBezTo>
                    <a:pt x="424" y="388"/>
                    <a:pt x="363" y="363"/>
                    <a:pt x="230" y="533"/>
                  </a:cubicBezTo>
                  <a:cubicBezTo>
                    <a:pt x="109" y="484"/>
                    <a:pt x="121" y="424"/>
                    <a:pt x="0" y="363"/>
                  </a:cubicBezTo>
                  <a:cubicBezTo>
                    <a:pt x="49" y="242"/>
                    <a:pt x="85" y="121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0"/>
            <p:cNvSpPr/>
            <p:nvPr/>
          </p:nvSpPr>
          <p:spPr>
            <a:xfrm rot="5400000">
              <a:off x="6252618" y="3784573"/>
              <a:ext cx="14591" cy="17629"/>
            </a:xfrm>
            <a:custGeom>
              <a:avLst/>
              <a:gdLst/>
              <a:ahLst/>
              <a:cxnLst/>
              <a:rect l="l" t="t" r="r" b="b"/>
              <a:pathLst>
                <a:path w="461" h="557" extrusionOk="0">
                  <a:moveTo>
                    <a:pt x="460" y="242"/>
                  </a:moveTo>
                  <a:cubicBezTo>
                    <a:pt x="339" y="557"/>
                    <a:pt x="73" y="448"/>
                    <a:pt x="0" y="279"/>
                  </a:cubicBezTo>
                  <a:cubicBezTo>
                    <a:pt x="37" y="0"/>
                    <a:pt x="315" y="37"/>
                    <a:pt x="460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0"/>
            <p:cNvSpPr/>
            <p:nvPr/>
          </p:nvSpPr>
          <p:spPr>
            <a:xfrm rot="5400000">
              <a:off x="6232711" y="3827806"/>
              <a:ext cx="16110" cy="15350"/>
            </a:xfrm>
            <a:custGeom>
              <a:avLst/>
              <a:gdLst/>
              <a:ahLst/>
              <a:cxnLst/>
              <a:rect l="l" t="t" r="r" b="b"/>
              <a:pathLst>
                <a:path w="509" h="485" extrusionOk="0">
                  <a:moveTo>
                    <a:pt x="146" y="1"/>
                  </a:moveTo>
                  <a:cubicBezTo>
                    <a:pt x="509" y="1"/>
                    <a:pt x="449" y="339"/>
                    <a:pt x="255" y="484"/>
                  </a:cubicBezTo>
                  <a:cubicBezTo>
                    <a:pt x="74" y="400"/>
                    <a:pt x="1" y="230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0"/>
            <p:cNvSpPr/>
            <p:nvPr/>
          </p:nvSpPr>
          <p:spPr>
            <a:xfrm rot="5400000">
              <a:off x="6419538" y="3348859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195" y="0"/>
                  </a:moveTo>
                  <a:cubicBezTo>
                    <a:pt x="315" y="49"/>
                    <a:pt x="449" y="109"/>
                    <a:pt x="485" y="194"/>
                  </a:cubicBezTo>
                  <a:cubicBezTo>
                    <a:pt x="364" y="303"/>
                    <a:pt x="279" y="484"/>
                    <a:pt x="98" y="412"/>
                  </a:cubicBezTo>
                  <a:cubicBezTo>
                    <a:pt x="134" y="351"/>
                    <a:pt x="61" y="315"/>
                    <a:pt x="1" y="303"/>
                  </a:cubicBezTo>
                  <a:cubicBezTo>
                    <a:pt x="86" y="85"/>
                    <a:pt x="182" y="206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0"/>
            <p:cNvSpPr/>
            <p:nvPr/>
          </p:nvSpPr>
          <p:spPr>
            <a:xfrm rot="5400000">
              <a:off x="6328245" y="3572255"/>
              <a:ext cx="13420" cy="14591"/>
            </a:xfrm>
            <a:custGeom>
              <a:avLst/>
              <a:gdLst/>
              <a:ahLst/>
              <a:cxnLst/>
              <a:rect l="l" t="t" r="r" b="b"/>
              <a:pathLst>
                <a:path w="424" h="461" extrusionOk="0">
                  <a:moveTo>
                    <a:pt x="424" y="146"/>
                  </a:moveTo>
                  <a:cubicBezTo>
                    <a:pt x="388" y="194"/>
                    <a:pt x="339" y="328"/>
                    <a:pt x="400" y="352"/>
                  </a:cubicBezTo>
                  <a:cubicBezTo>
                    <a:pt x="303" y="461"/>
                    <a:pt x="218" y="424"/>
                    <a:pt x="13" y="412"/>
                  </a:cubicBezTo>
                  <a:cubicBezTo>
                    <a:pt x="1" y="255"/>
                    <a:pt x="37" y="134"/>
                    <a:pt x="97" y="1"/>
                  </a:cubicBezTo>
                  <a:cubicBezTo>
                    <a:pt x="327" y="37"/>
                    <a:pt x="267" y="1"/>
                    <a:pt x="424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0"/>
            <p:cNvSpPr/>
            <p:nvPr/>
          </p:nvSpPr>
          <p:spPr>
            <a:xfrm rot="5400000">
              <a:off x="6220842" y="3840846"/>
              <a:ext cx="10729" cy="16110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94" y="0"/>
                  </a:moveTo>
                  <a:cubicBezTo>
                    <a:pt x="254" y="24"/>
                    <a:pt x="302" y="97"/>
                    <a:pt x="339" y="194"/>
                  </a:cubicBezTo>
                  <a:cubicBezTo>
                    <a:pt x="254" y="375"/>
                    <a:pt x="218" y="508"/>
                    <a:pt x="0" y="496"/>
                  </a:cubicBezTo>
                  <a:cubicBezTo>
                    <a:pt x="12" y="278"/>
                    <a:pt x="12" y="7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0"/>
            <p:cNvSpPr/>
            <p:nvPr/>
          </p:nvSpPr>
          <p:spPr>
            <a:xfrm rot="5400000">
              <a:off x="6237870" y="3787042"/>
              <a:ext cx="14211" cy="14591"/>
            </a:xfrm>
            <a:custGeom>
              <a:avLst/>
              <a:gdLst/>
              <a:ahLst/>
              <a:cxnLst/>
              <a:rect l="l" t="t" r="r" b="b"/>
              <a:pathLst>
                <a:path w="449" h="461" extrusionOk="0">
                  <a:moveTo>
                    <a:pt x="219" y="1"/>
                  </a:moveTo>
                  <a:cubicBezTo>
                    <a:pt x="339" y="49"/>
                    <a:pt x="327" y="122"/>
                    <a:pt x="448" y="170"/>
                  </a:cubicBezTo>
                  <a:cubicBezTo>
                    <a:pt x="376" y="351"/>
                    <a:pt x="315" y="339"/>
                    <a:pt x="267" y="460"/>
                  </a:cubicBezTo>
                  <a:cubicBezTo>
                    <a:pt x="1" y="424"/>
                    <a:pt x="61" y="73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0"/>
            <p:cNvSpPr/>
            <p:nvPr/>
          </p:nvSpPr>
          <p:spPr>
            <a:xfrm rot="5400000">
              <a:off x="6225052" y="3802170"/>
              <a:ext cx="22218" cy="20699"/>
            </a:xfrm>
            <a:custGeom>
              <a:avLst/>
              <a:gdLst/>
              <a:ahLst/>
              <a:cxnLst/>
              <a:rect l="l" t="t" r="r" b="b"/>
              <a:pathLst>
                <a:path w="702" h="654" extrusionOk="0">
                  <a:moveTo>
                    <a:pt x="230" y="0"/>
                  </a:moveTo>
                  <a:cubicBezTo>
                    <a:pt x="702" y="109"/>
                    <a:pt x="412" y="653"/>
                    <a:pt x="73" y="387"/>
                  </a:cubicBezTo>
                  <a:cubicBezTo>
                    <a:pt x="0" y="194"/>
                    <a:pt x="109" y="109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 rot="5400000">
              <a:off x="6405375" y="3339317"/>
              <a:ext cx="15350" cy="13799"/>
            </a:xfrm>
            <a:custGeom>
              <a:avLst/>
              <a:gdLst/>
              <a:ahLst/>
              <a:cxnLst/>
              <a:rect l="l" t="t" r="r" b="b"/>
              <a:pathLst>
                <a:path w="485" h="436" extrusionOk="0">
                  <a:moveTo>
                    <a:pt x="266" y="0"/>
                  </a:moveTo>
                  <a:cubicBezTo>
                    <a:pt x="387" y="37"/>
                    <a:pt x="279" y="145"/>
                    <a:pt x="484" y="158"/>
                  </a:cubicBezTo>
                  <a:cubicBezTo>
                    <a:pt x="448" y="436"/>
                    <a:pt x="206" y="339"/>
                    <a:pt x="85" y="436"/>
                  </a:cubicBezTo>
                  <a:cubicBezTo>
                    <a:pt x="0" y="266"/>
                    <a:pt x="109" y="12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 rot="5400000">
              <a:off x="6211854" y="3795841"/>
              <a:ext cx="20319" cy="18420"/>
            </a:xfrm>
            <a:custGeom>
              <a:avLst/>
              <a:gdLst/>
              <a:ahLst/>
              <a:cxnLst/>
              <a:rect l="l" t="t" r="r" b="b"/>
              <a:pathLst>
                <a:path w="642" h="582" extrusionOk="0">
                  <a:moveTo>
                    <a:pt x="606" y="170"/>
                  </a:moveTo>
                  <a:cubicBezTo>
                    <a:pt x="642" y="412"/>
                    <a:pt x="364" y="582"/>
                    <a:pt x="122" y="485"/>
                  </a:cubicBezTo>
                  <a:cubicBezTo>
                    <a:pt x="1" y="219"/>
                    <a:pt x="521" y="1"/>
                    <a:pt x="60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 rot="5400000">
              <a:off x="6409015" y="3278614"/>
              <a:ext cx="16869" cy="18040"/>
            </a:xfrm>
            <a:custGeom>
              <a:avLst/>
              <a:gdLst/>
              <a:ahLst/>
              <a:cxnLst/>
              <a:rect l="l" t="t" r="r" b="b"/>
              <a:pathLst>
                <a:path w="533" h="570" extrusionOk="0">
                  <a:moveTo>
                    <a:pt x="170" y="1"/>
                  </a:moveTo>
                  <a:cubicBezTo>
                    <a:pt x="291" y="49"/>
                    <a:pt x="424" y="109"/>
                    <a:pt x="484" y="122"/>
                  </a:cubicBezTo>
                  <a:cubicBezTo>
                    <a:pt x="533" y="364"/>
                    <a:pt x="303" y="569"/>
                    <a:pt x="25" y="388"/>
                  </a:cubicBezTo>
                  <a:cubicBezTo>
                    <a:pt x="0" y="230"/>
                    <a:pt x="121" y="279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 rot="5400000">
              <a:off x="6386813" y="3339111"/>
              <a:ext cx="16110" cy="18768"/>
            </a:xfrm>
            <a:custGeom>
              <a:avLst/>
              <a:gdLst/>
              <a:ahLst/>
              <a:cxnLst/>
              <a:rect l="l" t="t" r="r" b="b"/>
              <a:pathLst>
                <a:path w="509" h="593" extrusionOk="0">
                  <a:moveTo>
                    <a:pt x="509" y="363"/>
                  </a:moveTo>
                  <a:cubicBezTo>
                    <a:pt x="461" y="484"/>
                    <a:pt x="388" y="472"/>
                    <a:pt x="340" y="593"/>
                  </a:cubicBezTo>
                  <a:cubicBezTo>
                    <a:pt x="86" y="484"/>
                    <a:pt x="61" y="327"/>
                    <a:pt x="1" y="170"/>
                  </a:cubicBezTo>
                  <a:cubicBezTo>
                    <a:pt x="146" y="0"/>
                    <a:pt x="388" y="315"/>
                    <a:pt x="509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 rot="5400000">
              <a:off x="6168763" y="3809845"/>
              <a:ext cx="27219" cy="32568"/>
            </a:xfrm>
            <a:custGeom>
              <a:avLst/>
              <a:gdLst/>
              <a:ahLst/>
              <a:cxnLst/>
              <a:rect l="l" t="t" r="r" b="b"/>
              <a:pathLst>
                <a:path w="860" h="1029" extrusionOk="0">
                  <a:moveTo>
                    <a:pt x="859" y="194"/>
                  </a:moveTo>
                  <a:cubicBezTo>
                    <a:pt x="750" y="1028"/>
                    <a:pt x="0" y="0"/>
                    <a:pt x="859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 rot="5400000">
              <a:off x="6283255" y="3570562"/>
              <a:ext cx="11900" cy="12660"/>
            </a:xfrm>
            <a:custGeom>
              <a:avLst/>
              <a:gdLst/>
              <a:ahLst/>
              <a:cxnLst/>
              <a:rect l="l" t="t" r="r" b="b"/>
              <a:pathLst>
                <a:path w="376" h="400" extrusionOk="0">
                  <a:moveTo>
                    <a:pt x="182" y="1"/>
                  </a:moveTo>
                  <a:cubicBezTo>
                    <a:pt x="242" y="25"/>
                    <a:pt x="303" y="37"/>
                    <a:pt x="375" y="73"/>
                  </a:cubicBezTo>
                  <a:cubicBezTo>
                    <a:pt x="339" y="134"/>
                    <a:pt x="303" y="255"/>
                    <a:pt x="363" y="279"/>
                  </a:cubicBezTo>
                  <a:cubicBezTo>
                    <a:pt x="315" y="400"/>
                    <a:pt x="121" y="327"/>
                    <a:pt x="0" y="279"/>
                  </a:cubicBezTo>
                  <a:cubicBezTo>
                    <a:pt x="24" y="158"/>
                    <a:pt x="85" y="3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 rot="5400000">
              <a:off x="6288983" y="3431970"/>
              <a:ext cx="72384" cy="64724"/>
            </a:xfrm>
            <a:custGeom>
              <a:avLst/>
              <a:gdLst/>
              <a:ahLst/>
              <a:cxnLst/>
              <a:rect l="l" t="t" r="r" b="b"/>
              <a:pathLst>
                <a:path w="2287" h="2045" extrusionOk="0">
                  <a:moveTo>
                    <a:pt x="2286" y="1210"/>
                  </a:moveTo>
                  <a:cubicBezTo>
                    <a:pt x="2032" y="1851"/>
                    <a:pt x="1440" y="2044"/>
                    <a:pt x="968" y="1778"/>
                  </a:cubicBezTo>
                  <a:cubicBezTo>
                    <a:pt x="0" y="1246"/>
                    <a:pt x="1452" y="0"/>
                    <a:pt x="2286" y="1210"/>
                  </a:cubicBezTo>
                  <a:close/>
                  <a:moveTo>
                    <a:pt x="980" y="992"/>
                  </a:moveTo>
                  <a:cubicBezTo>
                    <a:pt x="556" y="1694"/>
                    <a:pt x="1935" y="1875"/>
                    <a:pt x="1851" y="1186"/>
                  </a:cubicBezTo>
                  <a:cubicBezTo>
                    <a:pt x="1560" y="1004"/>
                    <a:pt x="1222" y="944"/>
                    <a:pt x="980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 rot="5400000">
              <a:off x="6186392" y="3801775"/>
              <a:ext cx="12660" cy="14211"/>
            </a:xfrm>
            <a:custGeom>
              <a:avLst/>
              <a:gdLst/>
              <a:ahLst/>
              <a:cxnLst/>
              <a:rect l="l" t="t" r="r" b="b"/>
              <a:pathLst>
                <a:path w="400" h="449" extrusionOk="0">
                  <a:moveTo>
                    <a:pt x="1" y="279"/>
                  </a:moveTo>
                  <a:cubicBezTo>
                    <a:pt x="134" y="122"/>
                    <a:pt x="182" y="1"/>
                    <a:pt x="376" y="73"/>
                  </a:cubicBezTo>
                  <a:cubicBezTo>
                    <a:pt x="400" y="158"/>
                    <a:pt x="327" y="340"/>
                    <a:pt x="218" y="448"/>
                  </a:cubicBezTo>
                  <a:cubicBezTo>
                    <a:pt x="97" y="388"/>
                    <a:pt x="61" y="303"/>
                    <a:pt x="1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 rot="5400000">
              <a:off x="6384502" y="3294328"/>
              <a:ext cx="16110" cy="16490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230" y="0"/>
                  </a:moveTo>
                  <a:cubicBezTo>
                    <a:pt x="508" y="24"/>
                    <a:pt x="266" y="303"/>
                    <a:pt x="351" y="399"/>
                  </a:cubicBezTo>
                  <a:cubicBezTo>
                    <a:pt x="97" y="520"/>
                    <a:pt x="0" y="36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 rot="5400000">
              <a:off x="6395247" y="3262536"/>
              <a:ext cx="13040" cy="15730"/>
            </a:xfrm>
            <a:custGeom>
              <a:avLst/>
              <a:gdLst/>
              <a:ahLst/>
              <a:cxnLst/>
              <a:rect l="l" t="t" r="r" b="b"/>
              <a:pathLst>
                <a:path w="412" h="497" extrusionOk="0">
                  <a:moveTo>
                    <a:pt x="158" y="1"/>
                  </a:moveTo>
                  <a:cubicBezTo>
                    <a:pt x="267" y="110"/>
                    <a:pt x="388" y="170"/>
                    <a:pt x="412" y="255"/>
                  </a:cubicBezTo>
                  <a:cubicBezTo>
                    <a:pt x="400" y="473"/>
                    <a:pt x="230" y="340"/>
                    <a:pt x="97" y="497"/>
                  </a:cubicBezTo>
                  <a:cubicBezTo>
                    <a:pt x="25" y="315"/>
                    <a:pt x="0" y="170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 rot="5400000">
              <a:off x="6166848" y="3833946"/>
              <a:ext cx="14591" cy="15350"/>
            </a:xfrm>
            <a:custGeom>
              <a:avLst/>
              <a:gdLst/>
              <a:ahLst/>
              <a:cxnLst/>
              <a:rect l="l" t="t" r="r" b="b"/>
              <a:pathLst>
                <a:path w="461" h="485" extrusionOk="0">
                  <a:moveTo>
                    <a:pt x="460" y="230"/>
                  </a:moveTo>
                  <a:cubicBezTo>
                    <a:pt x="448" y="436"/>
                    <a:pt x="327" y="400"/>
                    <a:pt x="206" y="484"/>
                  </a:cubicBezTo>
                  <a:cubicBezTo>
                    <a:pt x="97" y="375"/>
                    <a:pt x="1" y="254"/>
                    <a:pt x="85" y="73"/>
                  </a:cubicBezTo>
                  <a:cubicBezTo>
                    <a:pt x="267" y="0"/>
                    <a:pt x="448" y="73"/>
                    <a:pt x="460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 rot="5400000">
              <a:off x="6180853" y="3787058"/>
              <a:ext cx="15319" cy="18009"/>
            </a:xfrm>
            <a:custGeom>
              <a:avLst/>
              <a:gdLst/>
              <a:ahLst/>
              <a:cxnLst/>
              <a:rect l="l" t="t" r="r" b="b"/>
              <a:pathLst>
                <a:path w="484" h="569" extrusionOk="0">
                  <a:moveTo>
                    <a:pt x="290" y="569"/>
                  </a:moveTo>
                  <a:cubicBezTo>
                    <a:pt x="85" y="557"/>
                    <a:pt x="182" y="448"/>
                    <a:pt x="0" y="375"/>
                  </a:cubicBezTo>
                  <a:cubicBezTo>
                    <a:pt x="48" y="254"/>
                    <a:pt x="109" y="121"/>
                    <a:pt x="157" y="0"/>
                  </a:cubicBezTo>
                  <a:cubicBezTo>
                    <a:pt x="484" y="73"/>
                    <a:pt x="484" y="436"/>
                    <a:pt x="290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 rot="5400000">
              <a:off x="6273096" y="3557712"/>
              <a:ext cx="15350" cy="12692"/>
            </a:xfrm>
            <a:custGeom>
              <a:avLst/>
              <a:gdLst/>
              <a:ahLst/>
              <a:cxnLst/>
              <a:rect l="l" t="t" r="r" b="b"/>
              <a:pathLst>
                <a:path w="485" h="401" extrusionOk="0">
                  <a:moveTo>
                    <a:pt x="230" y="1"/>
                  </a:moveTo>
                  <a:cubicBezTo>
                    <a:pt x="484" y="110"/>
                    <a:pt x="424" y="231"/>
                    <a:pt x="291" y="400"/>
                  </a:cubicBezTo>
                  <a:cubicBezTo>
                    <a:pt x="230" y="364"/>
                    <a:pt x="170" y="352"/>
                    <a:pt x="37" y="291"/>
                  </a:cubicBezTo>
                  <a:cubicBezTo>
                    <a:pt x="0" y="194"/>
                    <a:pt x="13" y="134"/>
                    <a:pt x="61" y="13"/>
                  </a:cubicBezTo>
                  <a:cubicBezTo>
                    <a:pt x="133" y="49"/>
                    <a:pt x="230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 rot="5400000">
              <a:off x="6366889" y="3295071"/>
              <a:ext cx="19939" cy="14970"/>
            </a:xfrm>
            <a:custGeom>
              <a:avLst/>
              <a:gdLst/>
              <a:ahLst/>
              <a:cxnLst/>
              <a:rect l="l" t="t" r="r" b="b"/>
              <a:pathLst>
                <a:path w="630" h="473" extrusionOk="0">
                  <a:moveTo>
                    <a:pt x="448" y="49"/>
                  </a:moveTo>
                  <a:cubicBezTo>
                    <a:pt x="630" y="121"/>
                    <a:pt x="545" y="303"/>
                    <a:pt x="412" y="472"/>
                  </a:cubicBezTo>
                  <a:cubicBezTo>
                    <a:pt x="1" y="387"/>
                    <a:pt x="158" y="0"/>
                    <a:pt x="448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 rot="5400000">
              <a:off x="6157670" y="3804860"/>
              <a:ext cx="16490" cy="23389"/>
            </a:xfrm>
            <a:custGeom>
              <a:avLst/>
              <a:gdLst/>
              <a:ahLst/>
              <a:cxnLst/>
              <a:rect l="l" t="t" r="r" b="b"/>
              <a:pathLst>
                <a:path w="521" h="739" extrusionOk="0">
                  <a:moveTo>
                    <a:pt x="145" y="0"/>
                  </a:moveTo>
                  <a:cubicBezTo>
                    <a:pt x="206" y="37"/>
                    <a:pt x="206" y="37"/>
                    <a:pt x="266" y="49"/>
                  </a:cubicBezTo>
                  <a:cubicBezTo>
                    <a:pt x="448" y="121"/>
                    <a:pt x="363" y="388"/>
                    <a:pt x="520" y="521"/>
                  </a:cubicBezTo>
                  <a:cubicBezTo>
                    <a:pt x="484" y="642"/>
                    <a:pt x="339" y="593"/>
                    <a:pt x="363" y="738"/>
                  </a:cubicBezTo>
                  <a:cubicBezTo>
                    <a:pt x="0" y="593"/>
                    <a:pt x="24" y="327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 rot="5400000">
              <a:off x="6319035" y="3410338"/>
              <a:ext cx="15350" cy="13420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78" y="0"/>
                  </a:moveTo>
                  <a:cubicBezTo>
                    <a:pt x="484" y="12"/>
                    <a:pt x="472" y="230"/>
                    <a:pt x="424" y="351"/>
                  </a:cubicBezTo>
                  <a:cubicBezTo>
                    <a:pt x="339" y="375"/>
                    <a:pt x="278" y="363"/>
                    <a:pt x="242" y="424"/>
                  </a:cubicBezTo>
                  <a:cubicBezTo>
                    <a:pt x="0" y="327"/>
                    <a:pt x="121" y="12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 rot="5400000">
              <a:off x="6178543" y="3764081"/>
              <a:ext cx="16490" cy="14559"/>
            </a:xfrm>
            <a:custGeom>
              <a:avLst/>
              <a:gdLst/>
              <a:ahLst/>
              <a:cxnLst/>
              <a:rect l="l" t="t" r="r" b="b"/>
              <a:pathLst>
                <a:path w="521" h="460" extrusionOk="0">
                  <a:moveTo>
                    <a:pt x="1" y="254"/>
                  </a:moveTo>
                  <a:cubicBezTo>
                    <a:pt x="37" y="194"/>
                    <a:pt x="73" y="61"/>
                    <a:pt x="110" y="0"/>
                  </a:cubicBezTo>
                  <a:cubicBezTo>
                    <a:pt x="231" y="37"/>
                    <a:pt x="521" y="85"/>
                    <a:pt x="460" y="206"/>
                  </a:cubicBezTo>
                  <a:cubicBezTo>
                    <a:pt x="364" y="460"/>
                    <a:pt x="194" y="327"/>
                    <a:pt x="1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 rot="5400000">
              <a:off x="6166468" y="3766185"/>
              <a:ext cx="16110" cy="14591"/>
            </a:xfrm>
            <a:custGeom>
              <a:avLst/>
              <a:gdLst/>
              <a:ahLst/>
              <a:cxnLst/>
              <a:rect l="l" t="t" r="r" b="b"/>
              <a:pathLst>
                <a:path w="509" h="461" extrusionOk="0">
                  <a:moveTo>
                    <a:pt x="242" y="0"/>
                  </a:moveTo>
                  <a:cubicBezTo>
                    <a:pt x="424" y="73"/>
                    <a:pt x="508" y="254"/>
                    <a:pt x="363" y="424"/>
                  </a:cubicBezTo>
                  <a:cubicBezTo>
                    <a:pt x="278" y="460"/>
                    <a:pt x="218" y="436"/>
                    <a:pt x="97" y="375"/>
                  </a:cubicBezTo>
                  <a:cubicBezTo>
                    <a:pt x="0" y="254"/>
                    <a:pt x="85" y="73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 rot="5400000">
              <a:off x="6149615" y="3775379"/>
              <a:ext cx="20731" cy="37537"/>
            </a:xfrm>
            <a:custGeom>
              <a:avLst/>
              <a:gdLst/>
              <a:ahLst/>
              <a:cxnLst/>
              <a:rect l="l" t="t" r="r" b="b"/>
              <a:pathLst>
                <a:path w="655" h="1186" extrusionOk="0">
                  <a:moveTo>
                    <a:pt x="1" y="907"/>
                  </a:moveTo>
                  <a:cubicBezTo>
                    <a:pt x="25" y="629"/>
                    <a:pt x="61" y="569"/>
                    <a:pt x="110" y="278"/>
                  </a:cubicBezTo>
                  <a:cubicBezTo>
                    <a:pt x="654" y="0"/>
                    <a:pt x="545" y="1186"/>
                    <a:pt x="1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 rot="5400000">
              <a:off x="6298764" y="3404182"/>
              <a:ext cx="14559" cy="17281"/>
            </a:xfrm>
            <a:custGeom>
              <a:avLst/>
              <a:gdLst/>
              <a:ahLst/>
              <a:cxnLst/>
              <a:rect l="l" t="t" r="r" b="b"/>
              <a:pathLst>
                <a:path w="460" h="546" extrusionOk="0">
                  <a:moveTo>
                    <a:pt x="230" y="1"/>
                  </a:moveTo>
                  <a:cubicBezTo>
                    <a:pt x="291" y="25"/>
                    <a:pt x="351" y="37"/>
                    <a:pt x="412" y="73"/>
                  </a:cubicBezTo>
                  <a:cubicBezTo>
                    <a:pt x="460" y="315"/>
                    <a:pt x="291" y="545"/>
                    <a:pt x="0" y="340"/>
                  </a:cubicBezTo>
                  <a:cubicBezTo>
                    <a:pt x="97" y="158"/>
                    <a:pt x="158" y="37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 rot="5400000">
              <a:off x="6361540" y="3233450"/>
              <a:ext cx="15350" cy="14939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67" y="0"/>
                  </a:moveTo>
                  <a:cubicBezTo>
                    <a:pt x="327" y="36"/>
                    <a:pt x="364" y="109"/>
                    <a:pt x="485" y="170"/>
                  </a:cubicBezTo>
                  <a:cubicBezTo>
                    <a:pt x="460" y="448"/>
                    <a:pt x="231" y="278"/>
                    <a:pt x="158" y="472"/>
                  </a:cubicBezTo>
                  <a:cubicBezTo>
                    <a:pt x="1" y="266"/>
                    <a:pt x="25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 rot="5400000">
              <a:off x="6280201" y="3437683"/>
              <a:ext cx="14179" cy="14211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121" y="1"/>
                  </a:moveTo>
                  <a:cubicBezTo>
                    <a:pt x="242" y="49"/>
                    <a:pt x="375" y="110"/>
                    <a:pt x="436" y="122"/>
                  </a:cubicBezTo>
                  <a:cubicBezTo>
                    <a:pt x="400" y="243"/>
                    <a:pt x="448" y="279"/>
                    <a:pt x="412" y="400"/>
                  </a:cubicBezTo>
                  <a:cubicBezTo>
                    <a:pt x="315" y="449"/>
                    <a:pt x="194" y="388"/>
                    <a:pt x="0" y="303"/>
                  </a:cubicBezTo>
                  <a:cubicBezTo>
                    <a:pt x="49" y="207"/>
                    <a:pt x="73" y="146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 rot="5400000">
              <a:off x="6336854" y="3282253"/>
              <a:ext cx="14939" cy="14970"/>
            </a:xfrm>
            <a:custGeom>
              <a:avLst/>
              <a:gdLst/>
              <a:ahLst/>
              <a:cxnLst/>
              <a:rect l="l" t="t" r="r" b="b"/>
              <a:pathLst>
                <a:path w="472" h="473" extrusionOk="0">
                  <a:moveTo>
                    <a:pt x="145" y="0"/>
                  </a:moveTo>
                  <a:cubicBezTo>
                    <a:pt x="206" y="37"/>
                    <a:pt x="327" y="85"/>
                    <a:pt x="472" y="121"/>
                  </a:cubicBezTo>
                  <a:cubicBezTo>
                    <a:pt x="424" y="242"/>
                    <a:pt x="363" y="388"/>
                    <a:pt x="254" y="472"/>
                  </a:cubicBezTo>
                  <a:cubicBezTo>
                    <a:pt x="0" y="388"/>
                    <a:pt x="73" y="206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 rot="5400000">
              <a:off x="6124738" y="3806395"/>
              <a:ext cx="14591" cy="13040"/>
            </a:xfrm>
            <a:custGeom>
              <a:avLst/>
              <a:gdLst/>
              <a:ahLst/>
              <a:cxnLst/>
              <a:rect l="l" t="t" r="r" b="b"/>
              <a:pathLst>
                <a:path w="461" h="412" extrusionOk="0">
                  <a:moveTo>
                    <a:pt x="388" y="73"/>
                  </a:moveTo>
                  <a:cubicBezTo>
                    <a:pt x="339" y="194"/>
                    <a:pt x="460" y="254"/>
                    <a:pt x="339" y="339"/>
                  </a:cubicBezTo>
                  <a:cubicBezTo>
                    <a:pt x="158" y="412"/>
                    <a:pt x="182" y="363"/>
                    <a:pt x="0" y="279"/>
                  </a:cubicBezTo>
                  <a:cubicBezTo>
                    <a:pt x="49" y="158"/>
                    <a:pt x="85" y="97"/>
                    <a:pt x="109" y="25"/>
                  </a:cubicBezTo>
                  <a:cubicBezTo>
                    <a:pt x="182" y="0"/>
                    <a:pt x="242" y="12"/>
                    <a:pt x="38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 rot="5400000">
              <a:off x="6342392" y="3256808"/>
              <a:ext cx="13831" cy="14179"/>
            </a:xfrm>
            <a:custGeom>
              <a:avLst/>
              <a:gdLst/>
              <a:ahLst/>
              <a:cxnLst/>
              <a:rect l="l" t="t" r="r" b="b"/>
              <a:pathLst>
                <a:path w="437" h="448" extrusionOk="0">
                  <a:moveTo>
                    <a:pt x="206" y="0"/>
                  </a:moveTo>
                  <a:cubicBezTo>
                    <a:pt x="327" y="49"/>
                    <a:pt x="315" y="109"/>
                    <a:pt x="436" y="170"/>
                  </a:cubicBezTo>
                  <a:cubicBezTo>
                    <a:pt x="424" y="375"/>
                    <a:pt x="291" y="327"/>
                    <a:pt x="243" y="448"/>
                  </a:cubicBezTo>
                  <a:cubicBezTo>
                    <a:pt x="61" y="375"/>
                    <a:pt x="1" y="133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 rot="5400000">
              <a:off x="6232141" y="3535494"/>
              <a:ext cx="13799" cy="16521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424" y="182"/>
                  </a:moveTo>
                  <a:cubicBezTo>
                    <a:pt x="388" y="243"/>
                    <a:pt x="388" y="243"/>
                    <a:pt x="436" y="327"/>
                  </a:cubicBezTo>
                  <a:cubicBezTo>
                    <a:pt x="388" y="448"/>
                    <a:pt x="206" y="521"/>
                    <a:pt x="25" y="448"/>
                  </a:cubicBezTo>
                  <a:cubicBezTo>
                    <a:pt x="73" y="327"/>
                    <a:pt x="134" y="194"/>
                    <a:pt x="0" y="146"/>
                  </a:cubicBezTo>
                  <a:cubicBezTo>
                    <a:pt x="121" y="1"/>
                    <a:pt x="291" y="134"/>
                    <a:pt x="42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 rot="5400000">
              <a:off x="6295314" y="3360949"/>
              <a:ext cx="18389" cy="18768"/>
            </a:xfrm>
            <a:custGeom>
              <a:avLst/>
              <a:gdLst/>
              <a:ahLst/>
              <a:cxnLst/>
              <a:rect l="l" t="t" r="r" b="b"/>
              <a:pathLst>
                <a:path w="581" h="593" extrusionOk="0">
                  <a:moveTo>
                    <a:pt x="97" y="0"/>
                  </a:moveTo>
                  <a:cubicBezTo>
                    <a:pt x="581" y="48"/>
                    <a:pt x="290" y="593"/>
                    <a:pt x="0" y="411"/>
                  </a:cubicBezTo>
                  <a:cubicBezTo>
                    <a:pt x="61" y="290"/>
                    <a:pt x="12" y="194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 rot="5400000">
              <a:off x="6192704" y="3327243"/>
              <a:ext cx="116440" cy="110680"/>
            </a:xfrm>
            <a:custGeom>
              <a:avLst/>
              <a:gdLst/>
              <a:ahLst/>
              <a:cxnLst/>
              <a:rect l="l" t="t" r="r" b="b"/>
              <a:pathLst>
                <a:path w="3679" h="3497" extrusionOk="0">
                  <a:moveTo>
                    <a:pt x="3678" y="1755"/>
                  </a:moveTo>
                  <a:cubicBezTo>
                    <a:pt x="3170" y="2287"/>
                    <a:pt x="3678" y="2844"/>
                    <a:pt x="3025" y="3182"/>
                  </a:cubicBezTo>
                  <a:cubicBezTo>
                    <a:pt x="2904" y="3134"/>
                    <a:pt x="2783" y="3219"/>
                    <a:pt x="2614" y="3086"/>
                  </a:cubicBezTo>
                  <a:cubicBezTo>
                    <a:pt x="2469" y="3098"/>
                    <a:pt x="2384" y="3279"/>
                    <a:pt x="2287" y="3388"/>
                  </a:cubicBezTo>
                  <a:cubicBezTo>
                    <a:pt x="1283" y="3497"/>
                    <a:pt x="1815" y="2541"/>
                    <a:pt x="956" y="2348"/>
                  </a:cubicBezTo>
                  <a:cubicBezTo>
                    <a:pt x="932" y="2190"/>
                    <a:pt x="751" y="2118"/>
                    <a:pt x="920" y="1888"/>
                  </a:cubicBezTo>
                  <a:cubicBezTo>
                    <a:pt x="666" y="1779"/>
                    <a:pt x="606" y="2130"/>
                    <a:pt x="352" y="1876"/>
                  </a:cubicBezTo>
                  <a:cubicBezTo>
                    <a:pt x="279" y="2215"/>
                    <a:pt x="606" y="1985"/>
                    <a:pt x="412" y="2275"/>
                  </a:cubicBezTo>
                  <a:cubicBezTo>
                    <a:pt x="231" y="2348"/>
                    <a:pt x="61" y="2057"/>
                    <a:pt x="1" y="1815"/>
                  </a:cubicBezTo>
                  <a:cubicBezTo>
                    <a:pt x="170" y="1586"/>
                    <a:pt x="448" y="1767"/>
                    <a:pt x="557" y="1525"/>
                  </a:cubicBezTo>
                  <a:cubicBezTo>
                    <a:pt x="775" y="1549"/>
                    <a:pt x="630" y="1707"/>
                    <a:pt x="811" y="1791"/>
                  </a:cubicBezTo>
                  <a:cubicBezTo>
                    <a:pt x="1077" y="1525"/>
                    <a:pt x="727" y="1"/>
                    <a:pt x="1900" y="545"/>
                  </a:cubicBezTo>
                  <a:cubicBezTo>
                    <a:pt x="2650" y="110"/>
                    <a:pt x="3448" y="1223"/>
                    <a:pt x="3678" y="1755"/>
                  </a:cubicBezTo>
                  <a:close/>
                  <a:moveTo>
                    <a:pt x="1295" y="739"/>
                  </a:moveTo>
                  <a:cubicBezTo>
                    <a:pt x="1102" y="1247"/>
                    <a:pt x="1331" y="1561"/>
                    <a:pt x="1198" y="2082"/>
                  </a:cubicBezTo>
                  <a:cubicBezTo>
                    <a:pt x="1779" y="2251"/>
                    <a:pt x="1585" y="2747"/>
                    <a:pt x="1900" y="3025"/>
                  </a:cubicBezTo>
                  <a:cubicBezTo>
                    <a:pt x="2263" y="3025"/>
                    <a:pt x="2541" y="2686"/>
                    <a:pt x="3013" y="2820"/>
                  </a:cubicBezTo>
                  <a:cubicBezTo>
                    <a:pt x="3194" y="2529"/>
                    <a:pt x="2952" y="2420"/>
                    <a:pt x="2977" y="2154"/>
                  </a:cubicBezTo>
                  <a:cubicBezTo>
                    <a:pt x="3158" y="2070"/>
                    <a:pt x="3158" y="1864"/>
                    <a:pt x="3352" y="1936"/>
                  </a:cubicBezTo>
                  <a:cubicBezTo>
                    <a:pt x="3388" y="1513"/>
                    <a:pt x="3049" y="1223"/>
                    <a:pt x="2662" y="1307"/>
                  </a:cubicBezTo>
                  <a:cubicBezTo>
                    <a:pt x="2710" y="1029"/>
                    <a:pt x="2589" y="763"/>
                    <a:pt x="2202" y="606"/>
                  </a:cubicBezTo>
                  <a:cubicBezTo>
                    <a:pt x="2202" y="1029"/>
                    <a:pt x="1573" y="618"/>
                    <a:pt x="129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 rot="5400000">
              <a:off x="6216443" y="3537425"/>
              <a:ext cx="14970" cy="14591"/>
            </a:xfrm>
            <a:custGeom>
              <a:avLst/>
              <a:gdLst/>
              <a:ahLst/>
              <a:cxnLst/>
              <a:rect l="l" t="t" r="r" b="b"/>
              <a:pathLst>
                <a:path w="473" h="461" extrusionOk="0">
                  <a:moveTo>
                    <a:pt x="315" y="86"/>
                  </a:moveTo>
                  <a:cubicBezTo>
                    <a:pt x="472" y="61"/>
                    <a:pt x="339" y="231"/>
                    <a:pt x="460" y="279"/>
                  </a:cubicBezTo>
                  <a:cubicBezTo>
                    <a:pt x="376" y="461"/>
                    <a:pt x="182" y="388"/>
                    <a:pt x="109" y="424"/>
                  </a:cubicBezTo>
                  <a:cubicBezTo>
                    <a:pt x="1" y="315"/>
                    <a:pt x="1" y="170"/>
                    <a:pt x="134" y="1"/>
                  </a:cubicBezTo>
                  <a:cubicBezTo>
                    <a:pt x="230" y="110"/>
                    <a:pt x="291" y="146"/>
                    <a:pt x="315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 rot="5400000">
              <a:off x="6106192" y="3769050"/>
              <a:ext cx="32948" cy="19560"/>
            </a:xfrm>
            <a:custGeom>
              <a:avLst/>
              <a:gdLst/>
              <a:ahLst/>
              <a:cxnLst/>
              <a:rect l="l" t="t" r="r" b="b"/>
              <a:pathLst>
                <a:path w="1041" h="618" extrusionOk="0">
                  <a:moveTo>
                    <a:pt x="871" y="25"/>
                  </a:moveTo>
                  <a:cubicBezTo>
                    <a:pt x="1041" y="170"/>
                    <a:pt x="811" y="364"/>
                    <a:pt x="763" y="497"/>
                  </a:cubicBezTo>
                  <a:cubicBezTo>
                    <a:pt x="569" y="267"/>
                    <a:pt x="351" y="618"/>
                    <a:pt x="37" y="497"/>
                  </a:cubicBezTo>
                  <a:cubicBezTo>
                    <a:pt x="0" y="412"/>
                    <a:pt x="49" y="291"/>
                    <a:pt x="134" y="86"/>
                  </a:cubicBezTo>
                  <a:cubicBezTo>
                    <a:pt x="460" y="315"/>
                    <a:pt x="605" y="1"/>
                    <a:pt x="8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 rot="5400000">
              <a:off x="6243060" y="3466024"/>
              <a:ext cx="13420" cy="13420"/>
            </a:xfrm>
            <a:custGeom>
              <a:avLst/>
              <a:gdLst/>
              <a:ahLst/>
              <a:cxnLst/>
              <a:rect l="l" t="t" r="r" b="b"/>
              <a:pathLst>
                <a:path w="424" h="424" extrusionOk="0">
                  <a:moveTo>
                    <a:pt x="206" y="1"/>
                  </a:moveTo>
                  <a:cubicBezTo>
                    <a:pt x="424" y="13"/>
                    <a:pt x="291" y="182"/>
                    <a:pt x="412" y="230"/>
                  </a:cubicBezTo>
                  <a:cubicBezTo>
                    <a:pt x="267" y="400"/>
                    <a:pt x="182" y="424"/>
                    <a:pt x="1" y="351"/>
                  </a:cubicBezTo>
                  <a:cubicBezTo>
                    <a:pt x="13" y="158"/>
                    <a:pt x="13" y="158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 rot="5400000">
              <a:off x="6232315" y="3442683"/>
              <a:ext cx="12692" cy="14179"/>
            </a:xfrm>
            <a:custGeom>
              <a:avLst/>
              <a:gdLst/>
              <a:ahLst/>
              <a:cxnLst/>
              <a:rect l="l" t="t" r="r" b="b"/>
              <a:pathLst>
                <a:path w="401" h="448" extrusionOk="0">
                  <a:moveTo>
                    <a:pt x="291" y="0"/>
                  </a:moveTo>
                  <a:cubicBezTo>
                    <a:pt x="400" y="97"/>
                    <a:pt x="400" y="254"/>
                    <a:pt x="315" y="448"/>
                  </a:cubicBezTo>
                  <a:cubicBezTo>
                    <a:pt x="194" y="399"/>
                    <a:pt x="134" y="375"/>
                    <a:pt x="1" y="327"/>
                  </a:cubicBezTo>
                  <a:cubicBezTo>
                    <a:pt x="13" y="121"/>
                    <a:pt x="110" y="73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 rot="5400000">
              <a:off x="6300663" y="3265210"/>
              <a:ext cx="13831" cy="14211"/>
            </a:xfrm>
            <a:custGeom>
              <a:avLst/>
              <a:gdLst/>
              <a:ahLst/>
              <a:cxnLst/>
              <a:rect l="l" t="t" r="r" b="b"/>
              <a:pathLst>
                <a:path w="437" h="449" extrusionOk="0">
                  <a:moveTo>
                    <a:pt x="436" y="340"/>
                  </a:moveTo>
                  <a:cubicBezTo>
                    <a:pt x="340" y="448"/>
                    <a:pt x="194" y="388"/>
                    <a:pt x="49" y="400"/>
                  </a:cubicBezTo>
                  <a:cubicBezTo>
                    <a:pt x="37" y="255"/>
                    <a:pt x="1" y="158"/>
                    <a:pt x="49" y="37"/>
                  </a:cubicBezTo>
                  <a:cubicBezTo>
                    <a:pt x="291" y="1"/>
                    <a:pt x="400" y="98"/>
                    <a:pt x="436" y="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 rot="5400000">
              <a:off x="6308132" y="3213717"/>
              <a:ext cx="16110" cy="14591"/>
            </a:xfrm>
            <a:custGeom>
              <a:avLst/>
              <a:gdLst/>
              <a:ahLst/>
              <a:cxnLst/>
              <a:rect l="l" t="t" r="r" b="b"/>
              <a:pathLst>
                <a:path w="509" h="461" extrusionOk="0">
                  <a:moveTo>
                    <a:pt x="376" y="1"/>
                  </a:moveTo>
                  <a:cubicBezTo>
                    <a:pt x="436" y="37"/>
                    <a:pt x="388" y="158"/>
                    <a:pt x="509" y="194"/>
                  </a:cubicBezTo>
                  <a:cubicBezTo>
                    <a:pt x="436" y="376"/>
                    <a:pt x="255" y="460"/>
                    <a:pt x="73" y="376"/>
                  </a:cubicBezTo>
                  <a:cubicBezTo>
                    <a:pt x="146" y="194"/>
                    <a:pt x="1" y="194"/>
                    <a:pt x="134" y="49"/>
                  </a:cubicBezTo>
                  <a:cubicBezTo>
                    <a:pt x="194" y="73"/>
                    <a:pt x="279" y="49"/>
                    <a:pt x="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 rot="5400000">
              <a:off x="6157290" y="3596957"/>
              <a:ext cx="11900" cy="17281"/>
            </a:xfrm>
            <a:custGeom>
              <a:avLst/>
              <a:gdLst/>
              <a:ahLst/>
              <a:cxnLst/>
              <a:rect l="l" t="t" r="r" b="b"/>
              <a:pathLst>
                <a:path w="376" h="546" extrusionOk="0">
                  <a:moveTo>
                    <a:pt x="363" y="110"/>
                  </a:moveTo>
                  <a:cubicBezTo>
                    <a:pt x="375" y="255"/>
                    <a:pt x="254" y="364"/>
                    <a:pt x="182" y="545"/>
                  </a:cubicBezTo>
                  <a:cubicBezTo>
                    <a:pt x="12" y="412"/>
                    <a:pt x="85" y="219"/>
                    <a:pt x="0" y="110"/>
                  </a:cubicBezTo>
                  <a:cubicBezTo>
                    <a:pt x="97" y="1"/>
                    <a:pt x="218" y="49"/>
                    <a:pt x="36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 rot="5400000">
              <a:off x="6291484" y="3235745"/>
              <a:ext cx="20319" cy="20699"/>
            </a:xfrm>
            <a:custGeom>
              <a:avLst/>
              <a:gdLst/>
              <a:ahLst/>
              <a:cxnLst/>
              <a:rect l="l" t="t" r="r" b="b"/>
              <a:pathLst>
                <a:path w="642" h="654" extrusionOk="0">
                  <a:moveTo>
                    <a:pt x="496" y="642"/>
                  </a:moveTo>
                  <a:cubicBezTo>
                    <a:pt x="436" y="605"/>
                    <a:pt x="375" y="593"/>
                    <a:pt x="339" y="654"/>
                  </a:cubicBezTo>
                  <a:cubicBezTo>
                    <a:pt x="133" y="642"/>
                    <a:pt x="303" y="412"/>
                    <a:pt x="0" y="436"/>
                  </a:cubicBezTo>
                  <a:cubicBezTo>
                    <a:pt x="158" y="1"/>
                    <a:pt x="642" y="255"/>
                    <a:pt x="496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 rot="5400000">
              <a:off x="6203213" y="3450706"/>
              <a:ext cx="18420" cy="19180"/>
            </a:xfrm>
            <a:custGeom>
              <a:avLst/>
              <a:gdLst/>
              <a:ahLst/>
              <a:cxnLst/>
              <a:rect l="l" t="t" r="r" b="b"/>
              <a:pathLst>
                <a:path w="582" h="606" extrusionOk="0">
                  <a:moveTo>
                    <a:pt x="352" y="472"/>
                  </a:moveTo>
                  <a:cubicBezTo>
                    <a:pt x="158" y="605"/>
                    <a:pt x="37" y="351"/>
                    <a:pt x="1" y="254"/>
                  </a:cubicBezTo>
                  <a:cubicBezTo>
                    <a:pt x="110" y="0"/>
                    <a:pt x="581" y="254"/>
                    <a:pt x="352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 rot="5400000">
              <a:off x="5918572" y="3839501"/>
              <a:ext cx="139007" cy="65104"/>
            </a:xfrm>
            <a:custGeom>
              <a:avLst/>
              <a:gdLst/>
              <a:ahLst/>
              <a:cxnLst/>
              <a:rect l="l" t="t" r="r" b="b"/>
              <a:pathLst>
                <a:path w="4392" h="2057" extrusionOk="0">
                  <a:moveTo>
                    <a:pt x="1368" y="1004"/>
                  </a:moveTo>
                  <a:cubicBezTo>
                    <a:pt x="1331" y="1125"/>
                    <a:pt x="1718" y="1065"/>
                    <a:pt x="1779" y="1246"/>
                  </a:cubicBezTo>
                  <a:cubicBezTo>
                    <a:pt x="1670" y="1500"/>
                    <a:pt x="1549" y="1440"/>
                    <a:pt x="1404" y="1452"/>
                  </a:cubicBezTo>
                  <a:cubicBezTo>
                    <a:pt x="1222" y="1379"/>
                    <a:pt x="1235" y="1319"/>
                    <a:pt x="1307" y="1125"/>
                  </a:cubicBezTo>
                  <a:cubicBezTo>
                    <a:pt x="763" y="1198"/>
                    <a:pt x="521" y="1984"/>
                    <a:pt x="1" y="2057"/>
                  </a:cubicBezTo>
                  <a:cubicBezTo>
                    <a:pt x="847" y="508"/>
                    <a:pt x="2868" y="0"/>
                    <a:pt x="4392" y="170"/>
                  </a:cubicBezTo>
                  <a:cubicBezTo>
                    <a:pt x="4065" y="472"/>
                    <a:pt x="3545" y="278"/>
                    <a:pt x="3085" y="363"/>
                  </a:cubicBezTo>
                  <a:cubicBezTo>
                    <a:pt x="2456" y="484"/>
                    <a:pt x="1900" y="774"/>
                    <a:pt x="1368" y="1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 rot="5400000">
              <a:off x="6157844" y="3539340"/>
              <a:ext cx="16521" cy="14591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303" y="1"/>
                  </a:moveTo>
                  <a:cubicBezTo>
                    <a:pt x="364" y="37"/>
                    <a:pt x="376" y="194"/>
                    <a:pt x="521" y="170"/>
                  </a:cubicBezTo>
                  <a:cubicBezTo>
                    <a:pt x="448" y="351"/>
                    <a:pt x="364" y="400"/>
                    <a:pt x="340" y="460"/>
                  </a:cubicBezTo>
                  <a:cubicBezTo>
                    <a:pt x="1" y="400"/>
                    <a:pt x="37" y="134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 rot="5400000">
              <a:off x="6189066" y="3435008"/>
              <a:ext cx="13831" cy="15350"/>
            </a:xfrm>
            <a:custGeom>
              <a:avLst/>
              <a:gdLst/>
              <a:ahLst/>
              <a:cxnLst/>
              <a:rect l="l" t="t" r="r" b="b"/>
              <a:pathLst>
                <a:path w="437" h="485" extrusionOk="0">
                  <a:moveTo>
                    <a:pt x="219" y="1"/>
                  </a:moveTo>
                  <a:cubicBezTo>
                    <a:pt x="243" y="86"/>
                    <a:pt x="315" y="110"/>
                    <a:pt x="436" y="158"/>
                  </a:cubicBezTo>
                  <a:cubicBezTo>
                    <a:pt x="400" y="279"/>
                    <a:pt x="364" y="340"/>
                    <a:pt x="315" y="485"/>
                  </a:cubicBezTo>
                  <a:cubicBezTo>
                    <a:pt x="194" y="436"/>
                    <a:pt x="61" y="376"/>
                    <a:pt x="1" y="364"/>
                  </a:cubicBezTo>
                  <a:cubicBezTo>
                    <a:pt x="49" y="219"/>
                    <a:pt x="122" y="37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 rot="5400000">
              <a:off x="6210888" y="3333177"/>
              <a:ext cx="18768" cy="12660"/>
            </a:xfrm>
            <a:custGeom>
              <a:avLst/>
              <a:gdLst/>
              <a:ahLst/>
              <a:cxnLst/>
              <a:rect l="l" t="t" r="r" b="b"/>
              <a:pathLst>
                <a:path w="593" h="400" extrusionOk="0">
                  <a:moveTo>
                    <a:pt x="266" y="0"/>
                  </a:moveTo>
                  <a:cubicBezTo>
                    <a:pt x="303" y="85"/>
                    <a:pt x="593" y="121"/>
                    <a:pt x="484" y="375"/>
                  </a:cubicBezTo>
                  <a:cubicBezTo>
                    <a:pt x="327" y="387"/>
                    <a:pt x="182" y="399"/>
                    <a:pt x="0" y="327"/>
                  </a:cubicBezTo>
                  <a:cubicBezTo>
                    <a:pt x="0" y="97"/>
                    <a:pt x="121" y="12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 rot="5400000">
              <a:off x="6131242" y="3524987"/>
              <a:ext cx="17281" cy="18800"/>
            </a:xfrm>
            <a:custGeom>
              <a:avLst/>
              <a:gdLst/>
              <a:ahLst/>
              <a:cxnLst/>
              <a:rect l="l" t="t" r="r" b="b"/>
              <a:pathLst>
                <a:path w="546" h="594" extrusionOk="0">
                  <a:moveTo>
                    <a:pt x="1" y="436"/>
                  </a:moveTo>
                  <a:cubicBezTo>
                    <a:pt x="73" y="243"/>
                    <a:pt x="122" y="122"/>
                    <a:pt x="182" y="1"/>
                  </a:cubicBezTo>
                  <a:cubicBezTo>
                    <a:pt x="243" y="37"/>
                    <a:pt x="424" y="315"/>
                    <a:pt x="472" y="194"/>
                  </a:cubicBezTo>
                  <a:cubicBezTo>
                    <a:pt x="545" y="364"/>
                    <a:pt x="231" y="593"/>
                    <a:pt x="1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 rot="5400000">
              <a:off x="6252808" y="3213527"/>
              <a:ext cx="19560" cy="16142"/>
            </a:xfrm>
            <a:custGeom>
              <a:avLst/>
              <a:gdLst/>
              <a:ahLst/>
              <a:cxnLst/>
              <a:rect l="l" t="t" r="r" b="b"/>
              <a:pathLst>
                <a:path w="618" h="510" extrusionOk="0">
                  <a:moveTo>
                    <a:pt x="617" y="182"/>
                  </a:moveTo>
                  <a:cubicBezTo>
                    <a:pt x="520" y="436"/>
                    <a:pt x="351" y="509"/>
                    <a:pt x="0" y="436"/>
                  </a:cubicBezTo>
                  <a:cubicBezTo>
                    <a:pt x="109" y="182"/>
                    <a:pt x="182" y="146"/>
                    <a:pt x="242" y="25"/>
                  </a:cubicBezTo>
                  <a:cubicBezTo>
                    <a:pt x="424" y="98"/>
                    <a:pt x="545" y="1"/>
                    <a:pt x="61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 rot="5400000">
              <a:off x="6173763" y="3399039"/>
              <a:ext cx="17249" cy="21079"/>
            </a:xfrm>
            <a:custGeom>
              <a:avLst/>
              <a:gdLst/>
              <a:ahLst/>
              <a:cxnLst/>
              <a:rect l="l" t="t" r="r" b="b"/>
              <a:pathLst>
                <a:path w="545" h="666" extrusionOk="0">
                  <a:moveTo>
                    <a:pt x="544" y="303"/>
                  </a:moveTo>
                  <a:cubicBezTo>
                    <a:pt x="544" y="666"/>
                    <a:pt x="133" y="581"/>
                    <a:pt x="0" y="388"/>
                  </a:cubicBezTo>
                  <a:cubicBezTo>
                    <a:pt x="145" y="1"/>
                    <a:pt x="290" y="206"/>
                    <a:pt x="544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 rot="5400000">
              <a:off x="6172197" y="3350410"/>
              <a:ext cx="24181" cy="28738"/>
            </a:xfrm>
            <a:custGeom>
              <a:avLst/>
              <a:gdLst/>
              <a:ahLst/>
              <a:cxnLst/>
              <a:rect l="l" t="t" r="r" b="b"/>
              <a:pathLst>
                <a:path w="764" h="908" extrusionOk="0">
                  <a:moveTo>
                    <a:pt x="509" y="0"/>
                  </a:moveTo>
                  <a:cubicBezTo>
                    <a:pt x="763" y="109"/>
                    <a:pt x="666" y="351"/>
                    <a:pt x="642" y="569"/>
                  </a:cubicBezTo>
                  <a:cubicBezTo>
                    <a:pt x="267" y="411"/>
                    <a:pt x="436" y="907"/>
                    <a:pt x="1" y="750"/>
                  </a:cubicBezTo>
                  <a:cubicBezTo>
                    <a:pt x="37" y="629"/>
                    <a:pt x="98" y="484"/>
                    <a:pt x="1" y="387"/>
                  </a:cubicBezTo>
                  <a:cubicBezTo>
                    <a:pt x="86" y="339"/>
                    <a:pt x="207" y="399"/>
                    <a:pt x="364" y="387"/>
                  </a:cubicBezTo>
                  <a:cubicBezTo>
                    <a:pt x="376" y="170"/>
                    <a:pt x="400" y="266"/>
                    <a:pt x="5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 rot="5400000">
              <a:off x="6113060" y="3540131"/>
              <a:ext cx="15730" cy="13799"/>
            </a:xfrm>
            <a:custGeom>
              <a:avLst/>
              <a:gdLst/>
              <a:ahLst/>
              <a:cxnLst/>
              <a:rect l="l" t="t" r="r" b="b"/>
              <a:pathLst>
                <a:path w="497" h="436" extrusionOk="0">
                  <a:moveTo>
                    <a:pt x="218" y="0"/>
                  </a:moveTo>
                  <a:cubicBezTo>
                    <a:pt x="278" y="36"/>
                    <a:pt x="339" y="48"/>
                    <a:pt x="399" y="73"/>
                  </a:cubicBezTo>
                  <a:cubicBezTo>
                    <a:pt x="496" y="182"/>
                    <a:pt x="399" y="436"/>
                    <a:pt x="218" y="363"/>
                  </a:cubicBezTo>
                  <a:cubicBezTo>
                    <a:pt x="0" y="363"/>
                    <a:pt x="121" y="48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0"/>
            <p:cNvSpPr/>
            <p:nvPr/>
          </p:nvSpPr>
          <p:spPr>
            <a:xfrm rot="5400000">
              <a:off x="6246494" y="3198415"/>
              <a:ext cx="16110" cy="1304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303" y="0"/>
                  </a:moveTo>
                  <a:cubicBezTo>
                    <a:pt x="509" y="73"/>
                    <a:pt x="412" y="254"/>
                    <a:pt x="279" y="412"/>
                  </a:cubicBezTo>
                  <a:cubicBezTo>
                    <a:pt x="218" y="387"/>
                    <a:pt x="97" y="339"/>
                    <a:pt x="25" y="315"/>
                  </a:cubicBezTo>
                  <a:cubicBezTo>
                    <a:pt x="1" y="25"/>
                    <a:pt x="146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0"/>
            <p:cNvSpPr/>
            <p:nvPr/>
          </p:nvSpPr>
          <p:spPr>
            <a:xfrm rot="5400000">
              <a:off x="6191946" y="3331072"/>
              <a:ext cx="18389" cy="17249"/>
            </a:xfrm>
            <a:custGeom>
              <a:avLst/>
              <a:gdLst/>
              <a:ahLst/>
              <a:cxnLst/>
              <a:rect l="l" t="t" r="r" b="b"/>
              <a:pathLst>
                <a:path w="581" h="545" extrusionOk="0">
                  <a:moveTo>
                    <a:pt x="242" y="37"/>
                  </a:moveTo>
                  <a:cubicBezTo>
                    <a:pt x="545" y="0"/>
                    <a:pt x="375" y="230"/>
                    <a:pt x="581" y="303"/>
                  </a:cubicBezTo>
                  <a:cubicBezTo>
                    <a:pt x="400" y="387"/>
                    <a:pt x="254" y="545"/>
                    <a:pt x="37" y="387"/>
                  </a:cubicBezTo>
                  <a:cubicBezTo>
                    <a:pt x="182" y="387"/>
                    <a:pt x="0" y="85"/>
                    <a:pt x="242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0"/>
            <p:cNvSpPr/>
            <p:nvPr/>
          </p:nvSpPr>
          <p:spPr>
            <a:xfrm rot="5400000">
              <a:off x="6189825" y="3207230"/>
              <a:ext cx="67035" cy="36397"/>
            </a:xfrm>
            <a:custGeom>
              <a:avLst/>
              <a:gdLst/>
              <a:ahLst/>
              <a:cxnLst/>
              <a:rect l="l" t="t" r="r" b="b"/>
              <a:pathLst>
                <a:path w="2118" h="1150" extrusionOk="0">
                  <a:moveTo>
                    <a:pt x="1464" y="0"/>
                  </a:moveTo>
                  <a:cubicBezTo>
                    <a:pt x="1694" y="170"/>
                    <a:pt x="2117" y="182"/>
                    <a:pt x="1899" y="545"/>
                  </a:cubicBezTo>
                  <a:cubicBezTo>
                    <a:pt x="1779" y="654"/>
                    <a:pt x="1537" y="545"/>
                    <a:pt x="1609" y="363"/>
                  </a:cubicBezTo>
                  <a:cubicBezTo>
                    <a:pt x="1524" y="387"/>
                    <a:pt x="1476" y="533"/>
                    <a:pt x="1367" y="400"/>
                  </a:cubicBezTo>
                  <a:cubicBezTo>
                    <a:pt x="1355" y="617"/>
                    <a:pt x="1404" y="702"/>
                    <a:pt x="1222" y="787"/>
                  </a:cubicBezTo>
                  <a:cubicBezTo>
                    <a:pt x="1101" y="738"/>
                    <a:pt x="1041" y="702"/>
                    <a:pt x="1089" y="593"/>
                  </a:cubicBezTo>
                  <a:cubicBezTo>
                    <a:pt x="980" y="847"/>
                    <a:pt x="629" y="992"/>
                    <a:pt x="279" y="1150"/>
                  </a:cubicBezTo>
                  <a:cubicBezTo>
                    <a:pt x="0" y="593"/>
                    <a:pt x="883" y="738"/>
                    <a:pt x="1029" y="206"/>
                  </a:cubicBezTo>
                  <a:cubicBezTo>
                    <a:pt x="1053" y="303"/>
                    <a:pt x="1125" y="315"/>
                    <a:pt x="1246" y="375"/>
                  </a:cubicBezTo>
                  <a:cubicBezTo>
                    <a:pt x="1343" y="315"/>
                    <a:pt x="1222" y="37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0"/>
            <p:cNvSpPr/>
            <p:nvPr/>
          </p:nvSpPr>
          <p:spPr>
            <a:xfrm rot="5400000">
              <a:off x="6079954" y="3564437"/>
              <a:ext cx="21079" cy="27187"/>
            </a:xfrm>
            <a:custGeom>
              <a:avLst/>
              <a:gdLst/>
              <a:ahLst/>
              <a:cxnLst/>
              <a:rect l="l" t="t" r="r" b="b"/>
              <a:pathLst>
                <a:path w="666" h="859" extrusionOk="0">
                  <a:moveTo>
                    <a:pt x="254" y="0"/>
                  </a:moveTo>
                  <a:cubicBezTo>
                    <a:pt x="484" y="157"/>
                    <a:pt x="436" y="436"/>
                    <a:pt x="666" y="605"/>
                  </a:cubicBezTo>
                  <a:cubicBezTo>
                    <a:pt x="557" y="859"/>
                    <a:pt x="375" y="786"/>
                    <a:pt x="182" y="702"/>
                  </a:cubicBezTo>
                  <a:cubicBezTo>
                    <a:pt x="291" y="448"/>
                    <a:pt x="194" y="496"/>
                    <a:pt x="0" y="266"/>
                  </a:cubicBezTo>
                  <a:cubicBezTo>
                    <a:pt x="109" y="218"/>
                    <a:pt x="145" y="97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0"/>
            <p:cNvSpPr/>
            <p:nvPr/>
          </p:nvSpPr>
          <p:spPr>
            <a:xfrm rot="5400000">
              <a:off x="6154995" y="3389829"/>
              <a:ext cx="19939" cy="16869"/>
            </a:xfrm>
            <a:custGeom>
              <a:avLst/>
              <a:gdLst/>
              <a:ahLst/>
              <a:cxnLst/>
              <a:rect l="l" t="t" r="r" b="b"/>
              <a:pathLst>
                <a:path w="630" h="533" extrusionOk="0">
                  <a:moveTo>
                    <a:pt x="303" y="1"/>
                  </a:moveTo>
                  <a:cubicBezTo>
                    <a:pt x="630" y="122"/>
                    <a:pt x="328" y="521"/>
                    <a:pt x="170" y="533"/>
                  </a:cubicBezTo>
                  <a:cubicBezTo>
                    <a:pt x="1" y="400"/>
                    <a:pt x="122" y="85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0"/>
            <p:cNvSpPr/>
            <p:nvPr/>
          </p:nvSpPr>
          <p:spPr>
            <a:xfrm rot="5400000">
              <a:off x="6112870" y="3469078"/>
              <a:ext cx="18800" cy="28770"/>
            </a:xfrm>
            <a:custGeom>
              <a:avLst/>
              <a:gdLst/>
              <a:ahLst/>
              <a:cxnLst/>
              <a:rect l="l" t="t" r="r" b="b"/>
              <a:pathLst>
                <a:path w="594" h="909" extrusionOk="0">
                  <a:moveTo>
                    <a:pt x="279" y="1"/>
                  </a:moveTo>
                  <a:cubicBezTo>
                    <a:pt x="557" y="182"/>
                    <a:pt x="557" y="557"/>
                    <a:pt x="593" y="860"/>
                  </a:cubicBezTo>
                  <a:cubicBezTo>
                    <a:pt x="351" y="908"/>
                    <a:pt x="109" y="606"/>
                    <a:pt x="315" y="448"/>
                  </a:cubicBezTo>
                  <a:cubicBezTo>
                    <a:pt x="364" y="327"/>
                    <a:pt x="109" y="436"/>
                    <a:pt x="1" y="327"/>
                  </a:cubicBezTo>
                  <a:cubicBezTo>
                    <a:pt x="73" y="279"/>
                    <a:pt x="97" y="73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0"/>
            <p:cNvSpPr/>
            <p:nvPr/>
          </p:nvSpPr>
          <p:spPr>
            <a:xfrm rot="5400000">
              <a:off x="6059271" y="3605376"/>
              <a:ext cx="13831" cy="13831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400" y="61"/>
                  </a:moveTo>
                  <a:cubicBezTo>
                    <a:pt x="436" y="146"/>
                    <a:pt x="340" y="412"/>
                    <a:pt x="255" y="436"/>
                  </a:cubicBezTo>
                  <a:cubicBezTo>
                    <a:pt x="134" y="388"/>
                    <a:pt x="61" y="364"/>
                    <a:pt x="1" y="328"/>
                  </a:cubicBezTo>
                  <a:cubicBezTo>
                    <a:pt x="25" y="267"/>
                    <a:pt x="73" y="146"/>
                    <a:pt x="13" y="122"/>
                  </a:cubicBezTo>
                  <a:cubicBezTo>
                    <a:pt x="122" y="25"/>
                    <a:pt x="206" y="1"/>
                    <a:pt x="40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 rot="5400000">
              <a:off x="6109626" y="3458935"/>
              <a:ext cx="14939" cy="18420"/>
            </a:xfrm>
            <a:custGeom>
              <a:avLst/>
              <a:gdLst/>
              <a:ahLst/>
              <a:cxnLst/>
              <a:rect l="l" t="t" r="r" b="b"/>
              <a:pathLst>
                <a:path w="472" h="582" extrusionOk="0">
                  <a:moveTo>
                    <a:pt x="363" y="121"/>
                  </a:moveTo>
                  <a:cubicBezTo>
                    <a:pt x="339" y="182"/>
                    <a:pt x="399" y="218"/>
                    <a:pt x="472" y="230"/>
                  </a:cubicBezTo>
                  <a:cubicBezTo>
                    <a:pt x="363" y="484"/>
                    <a:pt x="254" y="581"/>
                    <a:pt x="0" y="484"/>
                  </a:cubicBezTo>
                  <a:cubicBezTo>
                    <a:pt x="49" y="218"/>
                    <a:pt x="49" y="0"/>
                    <a:pt x="363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 rot="5400000">
              <a:off x="6093342" y="3481738"/>
              <a:ext cx="14970" cy="14179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121" y="0"/>
                  </a:moveTo>
                  <a:cubicBezTo>
                    <a:pt x="327" y="12"/>
                    <a:pt x="351" y="157"/>
                    <a:pt x="472" y="206"/>
                  </a:cubicBezTo>
                  <a:cubicBezTo>
                    <a:pt x="436" y="266"/>
                    <a:pt x="351" y="315"/>
                    <a:pt x="424" y="327"/>
                  </a:cubicBezTo>
                  <a:cubicBezTo>
                    <a:pt x="375" y="448"/>
                    <a:pt x="182" y="375"/>
                    <a:pt x="0" y="290"/>
                  </a:cubicBezTo>
                  <a:cubicBezTo>
                    <a:pt x="49" y="182"/>
                    <a:pt x="85" y="48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 rot="5400000">
              <a:off x="5945554" y="3817488"/>
              <a:ext cx="18420" cy="26839"/>
            </a:xfrm>
            <a:custGeom>
              <a:avLst/>
              <a:gdLst/>
              <a:ahLst/>
              <a:cxnLst/>
              <a:rect l="l" t="t" r="r" b="b"/>
              <a:pathLst>
                <a:path w="582" h="848" extrusionOk="0">
                  <a:moveTo>
                    <a:pt x="218" y="0"/>
                  </a:moveTo>
                  <a:cubicBezTo>
                    <a:pt x="279" y="25"/>
                    <a:pt x="424" y="73"/>
                    <a:pt x="484" y="97"/>
                  </a:cubicBezTo>
                  <a:cubicBezTo>
                    <a:pt x="521" y="339"/>
                    <a:pt x="375" y="363"/>
                    <a:pt x="581" y="581"/>
                  </a:cubicBezTo>
                  <a:cubicBezTo>
                    <a:pt x="460" y="690"/>
                    <a:pt x="424" y="811"/>
                    <a:pt x="327" y="847"/>
                  </a:cubicBezTo>
                  <a:cubicBezTo>
                    <a:pt x="25" y="666"/>
                    <a:pt x="0" y="206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 rot="5400000">
              <a:off x="6095447" y="3446307"/>
              <a:ext cx="18800" cy="20699"/>
            </a:xfrm>
            <a:custGeom>
              <a:avLst/>
              <a:gdLst/>
              <a:ahLst/>
              <a:cxnLst/>
              <a:rect l="l" t="t" r="r" b="b"/>
              <a:pathLst>
                <a:path w="594" h="654" extrusionOk="0">
                  <a:moveTo>
                    <a:pt x="594" y="266"/>
                  </a:moveTo>
                  <a:cubicBezTo>
                    <a:pt x="424" y="496"/>
                    <a:pt x="581" y="484"/>
                    <a:pt x="436" y="653"/>
                  </a:cubicBezTo>
                  <a:cubicBezTo>
                    <a:pt x="1" y="629"/>
                    <a:pt x="255" y="0"/>
                    <a:pt x="594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 rot="5400000">
              <a:off x="6125513" y="3225966"/>
              <a:ext cx="55546" cy="37948"/>
            </a:xfrm>
            <a:custGeom>
              <a:avLst/>
              <a:gdLst/>
              <a:ahLst/>
              <a:cxnLst/>
              <a:rect l="l" t="t" r="r" b="b"/>
              <a:pathLst>
                <a:path w="1755" h="1199" extrusionOk="0">
                  <a:moveTo>
                    <a:pt x="1755" y="1"/>
                  </a:moveTo>
                  <a:cubicBezTo>
                    <a:pt x="1404" y="521"/>
                    <a:pt x="412" y="642"/>
                    <a:pt x="364" y="1126"/>
                  </a:cubicBezTo>
                  <a:cubicBezTo>
                    <a:pt x="267" y="1150"/>
                    <a:pt x="182" y="1198"/>
                    <a:pt x="1" y="1126"/>
                  </a:cubicBezTo>
                  <a:cubicBezTo>
                    <a:pt x="25" y="315"/>
                    <a:pt x="1101" y="170"/>
                    <a:pt x="1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 rot="5400000">
              <a:off x="6166848" y="3234796"/>
              <a:ext cx="18040" cy="14939"/>
            </a:xfrm>
            <a:custGeom>
              <a:avLst/>
              <a:gdLst/>
              <a:ahLst/>
              <a:cxnLst/>
              <a:rect l="l" t="t" r="r" b="b"/>
              <a:pathLst>
                <a:path w="570" h="472" extrusionOk="0">
                  <a:moveTo>
                    <a:pt x="218" y="0"/>
                  </a:moveTo>
                  <a:cubicBezTo>
                    <a:pt x="473" y="109"/>
                    <a:pt x="569" y="218"/>
                    <a:pt x="485" y="411"/>
                  </a:cubicBezTo>
                  <a:cubicBezTo>
                    <a:pt x="400" y="460"/>
                    <a:pt x="218" y="387"/>
                    <a:pt x="98" y="472"/>
                  </a:cubicBezTo>
                  <a:cubicBezTo>
                    <a:pt x="1" y="351"/>
                    <a:pt x="110" y="109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 rot="5400000">
              <a:off x="6037828" y="3497024"/>
              <a:ext cx="21870" cy="47918"/>
            </a:xfrm>
            <a:custGeom>
              <a:avLst/>
              <a:gdLst/>
              <a:ahLst/>
              <a:cxnLst/>
              <a:rect l="l" t="t" r="r" b="b"/>
              <a:pathLst>
                <a:path w="691" h="1514" extrusionOk="0">
                  <a:moveTo>
                    <a:pt x="1" y="1"/>
                  </a:moveTo>
                  <a:cubicBezTo>
                    <a:pt x="376" y="146"/>
                    <a:pt x="485" y="1150"/>
                    <a:pt x="690" y="1380"/>
                  </a:cubicBezTo>
                  <a:cubicBezTo>
                    <a:pt x="122" y="1513"/>
                    <a:pt x="170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 rot="5400000">
              <a:off x="6093912" y="3399229"/>
              <a:ext cx="14970" cy="12280"/>
            </a:xfrm>
            <a:custGeom>
              <a:avLst/>
              <a:gdLst/>
              <a:ahLst/>
              <a:cxnLst/>
              <a:rect l="l" t="t" r="r" b="b"/>
              <a:pathLst>
                <a:path w="473" h="388" extrusionOk="0">
                  <a:moveTo>
                    <a:pt x="472" y="12"/>
                  </a:moveTo>
                  <a:cubicBezTo>
                    <a:pt x="460" y="230"/>
                    <a:pt x="460" y="230"/>
                    <a:pt x="327" y="387"/>
                  </a:cubicBezTo>
                  <a:cubicBezTo>
                    <a:pt x="206" y="351"/>
                    <a:pt x="61" y="291"/>
                    <a:pt x="0" y="266"/>
                  </a:cubicBezTo>
                  <a:cubicBezTo>
                    <a:pt x="49" y="0"/>
                    <a:pt x="266" y="0"/>
                    <a:pt x="47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 rot="5400000">
              <a:off x="5932167" y="3803690"/>
              <a:ext cx="17249" cy="14970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206" y="0"/>
                  </a:moveTo>
                  <a:cubicBezTo>
                    <a:pt x="460" y="109"/>
                    <a:pt x="436" y="170"/>
                    <a:pt x="545" y="267"/>
                  </a:cubicBezTo>
                  <a:cubicBezTo>
                    <a:pt x="497" y="388"/>
                    <a:pt x="400" y="436"/>
                    <a:pt x="315" y="472"/>
                  </a:cubicBezTo>
                  <a:cubicBezTo>
                    <a:pt x="1" y="351"/>
                    <a:pt x="37" y="23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 rot="5400000">
              <a:off x="6156135" y="3203004"/>
              <a:ext cx="19180" cy="17629"/>
            </a:xfrm>
            <a:custGeom>
              <a:avLst/>
              <a:gdLst/>
              <a:ahLst/>
              <a:cxnLst/>
              <a:rect l="l" t="t" r="r" b="b"/>
              <a:pathLst>
                <a:path w="606" h="557" extrusionOk="0">
                  <a:moveTo>
                    <a:pt x="497" y="24"/>
                  </a:moveTo>
                  <a:cubicBezTo>
                    <a:pt x="606" y="145"/>
                    <a:pt x="545" y="266"/>
                    <a:pt x="557" y="424"/>
                  </a:cubicBezTo>
                  <a:cubicBezTo>
                    <a:pt x="364" y="557"/>
                    <a:pt x="231" y="508"/>
                    <a:pt x="1" y="351"/>
                  </a:cubicBezTo>
                  <a:cubicBezTo>
                    <a:pt x="61" y="0"/>
                    <a:pt x="315" y="109"/>
                    <a:pt x="4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 rot="5400000">
              <a:off x="6079369" y="3397694"/>
              <a:ext cx="14591" cy="14970"/>
            </a:xfrm>
            <a:custGeom>
              <a:avLst/>
              <a:gdLst/>
              <a:ahLst/>
              <a:cxnLst/>
              <a:rect l="l" t="t" r="r" b="b"/>
              <a:pathLst>
                <a:path w="461" h="473" extrusionOk="0">
                  <a:moveTo>
                    <a:pt x="230" y="13"/>
                  </a:moveTo>
                  <a:cubicBezTo>
                    <a:pt x="303" y="194"/>
                    <a:pt x="387" y="1"/>
                    <a:pt x="460" y="182"/>
                  </a:cubicBezTo>
                  <a:cubicBezTo>
                    <a:pt x="412" y="303"/>
                    <a:pt x="291" y="412"/>
                    <a:pt x="266" y="472"/>
                  </a:cubicBezTo>
                  <a:cubicBezTo>
                    <a:pt x="206" y="436"/>
                    <a:pt x="146" y="424"/>
                    <a:pt x="85" y="388"/>
                  </a:cubicBezTo>
                  <a:cubicBezTo>
                    <a:pt x="0" y="206"/>
                    <a:pt x="121" y="109"/>
                    <a:pt x="23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 rot="5400000">
              <a:off x="6060996" y="3436733"/>
              <a:ext cx="17629" cy="26459"/>
            </a:xfrm>
            <a:custGeom>
              <a:avLst/>
              <a:gdLst/>
              <a:ahLst/>
              <a:cxnLst/>
              <a:rect l="l" t="t" r="r" b="b"/>
              <a:pathLst>
                <a:path w="557" h="836" extrusionOk="0">
                  <a:moveTo>
                    <a:pt x="557" y="557"/>
                  </a:moveTo>
                  <a:cubicBezTo>
                    <a:pt x="363" y="835"/>
                    <a:pt x="230" y="642"/>
                    <a:pt x="0" y="472"/>
                  </a:cubicBezTo>
                  <a:cubicBezTo>
                    <a:pt x="49" y="0"/>
                    <a:pt x="496" y="315"/>
                    <a:pt x="557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0"/>
            <p:cNvSpPr/>
            <p:nvPr/>
          </p:nvSpPr>
          <p:spPr>
            <a:xfrm rot="5400000">
              <a:off x="6127998" y="3245319"/>
              <a:ext cx="24529" cy="19560"/>
            </a:xfrm>
            <a:custGeom>
              <a:avLst/>
              <a:gdLst/>
              <a:ahLst/>
              <a:cxnLst/>
              <a:rect l="l" t="t" r="r" b="b"/>
              <a:pathLst>
                <a:path w="775" h="618" extrusionOk="0">
                  <a:moveTo>
                    <a:pt x="520" y="0"/>
                  </a:moveTo>
                  <a:cubicBezTo>
                    <a:pt x="581" y="25"/>
                    <a:pt x="641" y="37"/>
                    <a:pt x="774" y="97"/>
                  </a:cubicBezTo>
                  <a:cubicBezTo>
                    <a:pt x="774" y="617"/>
                    <a:pt x="0" y="375"/>
                    <a:pt x="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0"/>
            <p:cNvSpPr/>
            <p:nvPr/>
          </p:nvSpPr>
          <p:spPr>
            <a:xfrm rot="5400000">
              <a:off x="6129897" y="3267125"/>
              <a:ext cx="13071" cy="17281"/>
            </a:xfrm>
            <a:custGeom>
              <a:avLst/>
              <a:gdLst/>
              <a:ahLst/>
              <a:cxnLst/>
              <a:rect l="l" t="t" r="r" b="b"/>
              <a:pathLst>
                <a:path w="413" h="546" extrusionOk="0">
                  <a:moveTo>
                    <a:pt x="122" y="13"/>
                  </a:moveTo>
                  <a:cubicBezTo>
                    <a:pt x="279" y="1"/>
                    <a:pt x="291" y="158"/>
                    <a:pt x="412" y="218"/>
                  </a:cubicBezTo>
                  <a:cubicBezTo>
                    <a:pt x="352" y="545"/>
                    <a:pt x="122" y="400"/>
                    <a:pt x="37" y="424"/>
                  </a:cubicBezTo>
                  <a:cubicBezTo>
                    <a:pt x="1" y="339"/>
                    <a:pt x="73" y="146"/>
                    <a:pt x="122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 rot="5400000">
              <a:off x="6154410" y="3164914"/>
              <a:ext cx="23769" cy="15730"/>
            </a:xfrm>
            <a:custGeom>
              <a:avLst/>
              <a:gdLst/>
              <a:ahLst/>
              <a:cxnLst/>
              <a:rect l="l" t="t" r="r" b="b"/>
              <a:pathLst>
                <a:path w="751" h="497" extrusionOk="0">
                  <a:moveTo>
                    <a:pt x="750" y="109"/>
                  </a:moveTo>
                  <a:cubicBezTo>
                    <a:pt x="629" y="424"/>
                    <a:pt x="327" y="436"/>
                    <a:pt x="85" y="496"/>
                  </a:cubicBezTo>
                  <a:cubicBezTo>
                    <a:pt x="37" y="412"/>
                    <a:pt x="0" y="315"/>
                    <a:pt x="109" y="230"/>
                  </a:cubicBezTo>
                  <a:cubicBezTo>
                    <a:pt x="375" y="315"/>
                    <a:pt x="496" y="0"/>
                    <a:pt x="75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 rot="5400000">
              <a:off x="6145026" y="3193826"/>
              <a:ext cx="13071" cy="13799"/>
            </a:xfrm>
            <a:custGeom>
              <a:avLst/>
              <a:gdLst/>
              <a:ahLst/>
              <a:cxnLst/>
              <a:rect l="l" t="t" r="r" b="b"/>
              <a:pathLst>
                <a:path w="413" h="436" extrusionOk="0">
                  <a:moveTo>
                    <a:pt x="376" y="97"/>
                  </a:moveTo>
                  <a:cubicBezTo>
                    <a:pt x="412" y="182"/>
                    <a:pt x="388" y="242"/>
                    <a:pt x="352" y="363"/>
                  </a:cubicBezTo>
                  <a:cubicBezTo>
                    <a:pt x="158" y="291"/>
                    <a:pt x="158" y="436"/>
                    <a:pt x="13" y="303"/>
                  </a:cubicBezTo>
                  <a:cubicBezTo>
                    <a:pt x="1" y="97"/>
                    <a:pt x="122" y="0"/>
                    <a:pt x="376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 rot="5400000">
              <a:off x="6069415" y="3373182"/>
              <a:ext cx="15730" cy="13040"/>
            </a:xfrm>
            <a:custGeom>
              <a:avLst/>
              <a:gdLst/>
              <a:ahLst/>
              <a:cxnLst/>
              <a:rect l="l" t="t" r="r" b="b"/>
              <a:pathLst>
                <a:path w="497" h="412" extrusionOk="0">
                  <a:moveTo>
                    <a:pt x="206" y="0"/>
                  </a:moveTo>
                  <a:cubicBezTo>
                    <a:pt x="424" y="24"/>
                    <a:pt x="376" y="145"/>
                    <a:pt x="497" y="182"/>
                  </a:cubicBezTo>
                  <a:cubicBezTo>
                    <a:pt x="448" y="303"/>
                    <a:pt x="424" y="363"/>
                    <a:pt x="327" y="411"/>
                  </a:cubicBezTo>
                  <a:cubicBezTo>
                    <a:pt x="267" y="387"/>
                    <a:pt x="146" y="339"/>
                    <a:pt x="73" y="303"/>
                  </a:cubicBezTo>
                  <a:cubicBezTo>
                    <a:pt x="182" y="194"/>
                    <a:pt x="1" y="121"/>
                    <a:pt x="98" y="36"/>
                  </a:cubicBezTo>
                  <a:cubicBezTo>
                    <a:pt x="182" y="61"/>
                    <a:pt x="206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 rot="5400000">
              <a:off x="6085889" y="3323413"/>
              <a:ext cx="15350" cy="1497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206" y="1"/>
                  </a:moveTo>
                  <a:cubicBezTo>
                    <a:pt x="412" y="25"/>
                    <a:pt x="363" y="134"/>
                    <a:pt x="484" y="182"/>
                  </a:cubicBezTo>
                  <a:cubicBezTo>
                    <a:pt x="412" y="388"/>
                    <a:pt x="291" y="473"/>
                    <a:pt x="85" y="303"/>
                  </a:cubicBezTo>
                  <a:cubicBezTo>
                    <a:pt x="109" y="243"/>
                    <a:pt x="37" y="219"/>
                    <a:pt x="0" y="122"/>
                  </a:cubicBezTo>
                  <a:cubicBezTo>
                    <a:pt x="37" y="86"/>
                    <a:pt x="218" y="158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 rot="5400000">
              <a:off x="6036689" y="3428884"/>
              <a:ext cx="18040" cy="14970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388" y="25"/>
                  </a:moveTo>
                  <a:cubicBezTo>
                    <a:pt x="569" y="98"/>
                    <a:pt x="569" y="303"/>
                    <a:pt x="424" y="473"/>
                  </a:cubicBezTo>
                  <a:cubicBezTo>
                    <a:pt x="1" y="461"/>
                    <a:pt x="182" y="1"/>
                    <a:pt x="388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 rot="5400000">
              <a:off x="6032274" y="3450896"/>
              <a:ext cx="15730" cy="14591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484" y="170"/>
                  </a:moveTo>
                  <a:cubicBezTo>
                    <a:pt x="497" y="327"/>
                    <a:pt x="400" y="351"/>
                    <a:pt x="279" y="460"/>
                  </a:cubicBezTo>
                  <a:cubicBezTo>
                    <a:pt x="73" y="448"/>
                    <a:pt x="1" y="279"/>
                    <a:pt x="97" y="25"/>
                  </a:cubicBezTo>
                  <a:cubicBezTo>
                    <a:pt x="255" y="0"/>
                    <a:pt x="376" y="49"/>
                    <a:pt x="484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 rot="5400000">
              <a:off x="6046643" y="3392503"/>
              <a:ext cx="16110" cy="13831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255" y="1"/>
                  </a:moveTo>
                  <a:cubicBezTo>
                    <a:pt x="315" y="25"/>
                    <a:pt x="376" y="49"/>
                    <a:pt x="436" y="73"/>
                  </a:cubicBezTo>
                  <a:cubicBezTo>
                    <a:pt x="364" y="255"/>
                    <a:pt x="509" y="255"/>
                    <a:pt x="376" y="412"/>
                  </a:cubicBezTo>
                  <a:cubicBezTo>
                    <a:pt x="291" y="436"/>
                    <a:pt x="231" y="424"/>
                    <a:pt x="110" y="364"/>
                  </a:cubicBezTo>
                  <a:cubicBezTo>
                    <a:pt x="1" y="267"/>
                    <a:pt x="73" y="73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 rot="5400000">
              <a:off x="6035154" y="3369526"/>
              <a:ext cx="16110" cy="20731"/>
            </a:xfrm>
            <a:custGeom>
              <a:avLst/>
              <a:gdLst/>
              <a:ahLst/>
              <a:cxnLst/>
              <a:rect l="l" t="t" r="r" b="b"/>
              <a:pathLst>
                <a:path w="509" h="655" extrusionOk="0">
                  <a:moveTo>
                    <a:pt x="485" y="170"/>
                  </a:moveTo>
                  <a:cubicBezTo>
                    <a:pt x="509" y="473"/>
                    <a:pt x="364" y="485"/>
                    <a:pt x="219" y="654"/>
                  </a:cubicBezTo>
                  <a:cubicBezTo>
                    <a:pt x="1" y="485"/>
                    <a:pt x="37" y="1"/>
                    <a:pt x="48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 rot="5400000">
              <a:off x="5935996" y="3573220"/>
              <a:ext cx="19939" cy="44437"/>
            </a:xfrm>
            <a:custGeom>
              <a:avLst/>
              <a:gdLst/>
              <a:ahLst/>
              <a:cxnLst/>
              <a:rect l="l" t="t" r="r" b="b"/>
              <a:pathLst>
                <a:path w="630" h="1404" extrusionOk="0">
                  <a:moveTo>
                    <a:pt x="25" y="0"/>
                  </a:moveTo>
                  <a:cubicBezTo>
                    <a:pt x="182" y="496"/>
                    <a:pt x="521" y="932"/>
                    <a:pt x="630" y="1404"/>
                  </a:cubicBezTo>
                  <a:cubicBezTo>
                    <a:pt x="98" y="1271"/>
                    <a:pt x="1" y="569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 rot="5400000">
              <a:off x="6007018" y="3441338"/>
              <a:ext cx="14211" cy="16869"/>
            </a:xfrm>
            <a:custGeom>
              <a:avLst/>
              <a:gdLst/>
              <a:ahLst/>
              <a:cxnLst/>
              <a:rect l="l" t="t" r="r" b="b"/>
              <a:pathLst>
                <a:path w="449" h="533" extrusionOk="0">
                  <a:moveTo>
                    <a:pt x="448" y="231"/>
                  </a:moveTo>
                  <a:cubicBezTo>
                    <a:pt x="424" y="291"/>
                    <a:pt x="376" y="412"/>
                    <a:pt x="339" y="485"/>
                  </a:cubicBezTo>
                  <a:cubicBezTo>
                    <a:pt x="255" y="533"/>
                    <a:pt x="194" y="509"/>
                    <a:pt x="13" y="424"/>
                  </a:cubicBezTo>
                  <a:cubicBezTo>
                    <a:pt x="146" y="267"/>
                    <a:pt x="1" y="279"/>
                    <a:pt x="73" y="97"/>
                  </a:cubicBezTo>
                  <a:cubicBezTo>
                    <a:pt x="255" y="1"/>
                    <a:pt x="267" y="158"/>
                    <a:pt x="448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 rot="5400000">
              <a:off x="6006638" y="3422570"/>
              <a:ext cx="15350" cy="17249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85" y="230"/>
                  </a:moveTo>
                  <a:cubicBezTo>
                    <a:pt x="388" y="255"/>
                    <a:pt x="340" y="400"/>
                    <a:pt x="461" y="436"/>
                  </a:cubicBezTo>
                  <a:cubicBezTo>
                    <a:pt x="364" y="545"/>
                    <a:pt x="206" y="545"/>
                    <a:pt x="13" y="472"/>
                  </a:cubicBezTo>
                  <a:cubicBezTo>
                    <a:pt x="1" y="182"/>
                    <a:pt x="279" y="1"/>
                    <a:pt x="48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 rot="5400000">
              <a:off x="5859990" y="3748383"/>
              <a:ext cx="19939" cy="15730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79" y="12"/>
                  </a:moveTo>
                  <a:cubicBezTo>
                    <a:pt x="629" y="73"/>
                    <a:pt x="388" y="496"/>
                    <a:pt x="170" y="484"/>
                  </a:cubicBezTo>
                  <a:cubicBezTo>
                    <a:pt x="0" y="339"/>
                    <a:pt x="61" y="0"/>
                    <a:pt x="279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 rot="5400000">
              <a:off x="6005103" y="3387740"/>
              <a:ext cx="14970" cy="10761"/>
            </a:xfrm>
            <a:custGeom>
              <a:avLst/>
              <a:gdLst/>
              <a:ahLst/>
              <a:cxnLst/>
              <a:rect l="l" t="t" r="r" b="b"/>
              <a:pathLst>
                <a:path w="473" h="340" extrusionOk="0">
                  <a:moveTo>
                    <a:pt x="472" y="158"/>
                  </a:moveTo>
                  <a:cubicBezTo>
                    <a:pt x="387" y="340"/>
                    <a:pt x="266" y="291"/>
                    <a:pt x="182" y="340"/>
                  </a:cubicBezTo>
                  <a:cubicBezTo>
                    <a:pt x="0" y="267"/>
                    <a:pt x="49" y="146"/>
                    <a:pt x="24" y="1"/>
                  </a:cubicBezTo>
                  <a:cubicBezTo>
                    <a:pt x="242" y="13"/>
                    <a:pt x="448" y="25"/>
                    <a:pt x="472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 rot="5400000">
              <a:off x="6127998" y="3041656"/>
              <a:ext cx="15730" cy="15319"/>
            </a:xfrm>
            <a:custGeom>
              <a:avLst/>
              <a:gdLst/>
              <a:ahLst/>
              <a:cxnLst/>
              <a:rect l="l" t="t" r="r" b="b"/>
              <a:pathLst>
                <a:path w="497" h="484" extrusionOk="0">
                  <a:moveTo>
                    <a:pt x="303" y="0"/>
                  </a:moveTo>
                  <a:cubicBezTo>
                    <a:pt x="363" y="36"/>
                    <a:pt x="424" y="48"/>
                    <a:pt x="496" y="73"/>
                  </a:cubicBezTo>
                  <a:cubicBezTo>
                    <a:pt x="424" y="254"/>
                    <a:pt x="412" y="484"/>
                    <a:pt x="230" y="411"/>
                  </a:cubicBezTo>
                  <a:cubicBezTo>
                    <a:pt x="0" y="399"/>
                    <a:pt x="121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0"/>
            <p:cNvSpPr/>
            <p:nvPr/>
          </p:nvSpPr>
          <p:spPr>
            <a:xfrm rot="5400000">
              <a:off x="5838373" y="3746674"/>
              <a:ext cx="16490" cy="14939"/>
            </a:xfrm>
            <a:custGeom>
              <a:avLst/>
              <a:gdLst/>
              <a:ahLst/>
              <a:cxnLst/>
              <a:rect l="l" t="t" r="r" b="b"/>
              <a:pathLst>
                <a:path w="521" h="472" extrusionOk="0">
                  <a:moveTo>
                    <a:pt x="484" y="61"/>
                  </a:moveTo>
                  <a:cubicBezTo>
                    <a:pt x="520" y="363"/>
                    <a:pt x="400" y="472"/>
                    <a:pt x="121" y="424"/>
                  </a:cubicBezTo>
                  <a:cubicBezTo>
                    <a:pt x="109" y="278"/>
                    <a:pt x="0" y="170"/>
                    <a:pt x="158" y="0"/>
                  </a:cubicBezTo>
                  <a:cubicBezTo>
                    <a:pt x="279" y="49"/>
                    <a:pt x="351" y="24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0"/>
            <p:cNvSpPr/>
            <p:nvPr/>
          </p:nvSpPr>
          <p:spPr>
            <a:xfrm rot="5400000">
              <a:off x="6125308" y="3023268"/>
              <a:ext cx="17661" cy="18009"/>
            </a:xfrm>
            <a:custGeom>
              <a:avLst/>
              <a:gdLst/>
              <a:ahLst/>
              <a:cxnLst/>
              <a:rect l="l" t="t" r="r" b="b"/>
              <a:pathLst>
                <a:path w="558" h="569" extrusionOk="0">
                  <a:moveTo>
                    <a:pt x="557" y="230"/>
                  </a:moveTo>
                  <a:cubicBezTo>
                    <a:pt x="448" y="484"/>
                    <a:pt x="279" y="569"/>
                    <a:pt x="25" y="460"/>
                  </a:cubicBezTo>
                  <a:cubicBezTo>
                    <a:pt x="1" y="157"/>
                    <a:pt x="364" y="0"/>
                    <a:pt x="557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0"/>
            <p:cNvSpPr/>
            <p:nvPr/>
          </p:nvSpPr>
          <p:spPr>
            <a:xfrm rot="5400000">
              <a:off x="5839702" y="3728855"/>
              <a:ext cx="18800" cy="18389"/>
            </a:xfrm>
            <a:custGeom>
              <a:avLst/>
              <a:gdLst/>
              <a:ahLst/>
              <a:cxnLst/>
              <a:rect l="l" t="t" r="r" b="b"/>
              <a:pathLst>
                <a:path w="594" h="581" extrusionOk="0">
                  <a:moveTo>
                    <a:pt x="594" y="399"/>
                  </a:moveTo>
                  <a:cubicBezTo>
                    <a:pt x="473" y="496"/>
                    <a:pt x="303" y="581"/>
                    <a:pt x="110" y="496"/>
                  </a:cubicBezTo>
                  <a:cubicBezTo>
                    <a:pt x="1" y="12"/>
                    <a:pt x="533" y="0"/>
                    <a:pt x="594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0"/>
            <p:cNvSpPr/>
            <p:nvPr/>
          </p:nvSpPr>
          <p:spPr>
            <a:xfrm rot="5400000">
              <a:off x="5978486" y="3375682"/>
              <a:ext cx="12280" cy="16110"/>
            </a:xfrm>
            <a:custGeom>
              <a:avLst/>
              <a:gdLst/>
              <a:ahLst/>
              <a:cxnLst/>
              <a:rect l="l" t="t" r="r" b="b"/>
              <a:pathLst>
                <a:path w="388" h="509" extrusionOk="0">
                  <a:moveTo>
                    <a:pt x="97" y="0"/>
                  </a:moveTo>
                  <a:cubicBezTo>
                    <a:pt x="218" y="37"/>
                    <a:pt x="303" y="73"/>
                    <a:pt x="363" y="109"/>
                  </a:cubicBezTo>
                  <a:cubicBezTo>
                    <a:pt x="387" y="194"/>
                    <a:pt x="339" y="315"/>
                    <a:pt x="266" y="508"/>
                  </a:cubicBezTo>
                  <a:cubicBezTo>
                    <a:pt x="0" y="472"/>
                    <a:pt x="0" y="109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0"/>
            <p:cNvSpPr/>
            <p:nvPr/>
          </p:nvSpPr>
          <p:spPr>
            <a:xfrm rot="5400000">
              <a:off x="5798368" y="3728855"/>
              <a:ext cx="36777" cy="32568"/>
            </a:xfrm>
            <a:custGeom>
              <a:avLst/>
              <a:gdLst/>
              <a:ahLst/>
              <a:cxnLst/>
              <a:rect l="l" t="t" r="r" b="b"/>
              <a:pathLst>
                <a:path w="1162" h="1029" extrusionOk="0">
                  <a:moveTo>
                    <a:pt x="1162" y="303"/>
                  </a:moveTo>
                  <a:cubicBezTo>
                    <a:pt x="1138" y="363"/>
                    <a:pt x="1089" y="484"/>
                    <a:pt x="1041" y="630"/>
                  </a:cubicBezTo>
                  <a:cubicBezTo>
                    <a:pt x="956" y="654"/>
                    <a:pt x="835" y="605"/>
                    <a:pt x="666" y="472"/>
                  </a:cubicBezTo>
                  <a:cubicBezTo>
                    <a:pt x="557" y="726"/>
                    <a:pt x="642" y="896"/>
                    <a:pt x="436" y="1029"/>
                  </a:cubicBezTo>
                  <a:cubicBezTo>
                    <a:pt x="0" y="847"/>
                    <a:pt x="412" y="581"/>
                    <a:pt x="375" y="279"/>
                  </a:cubicBezTo>
                  <a:cubicBezTo>
                    <a:pt x="472" y="242"/>
                    <a:pt x="484" y="170"/>
                    <a:pt x="617" y="230"/>
                  </a:cubicBezTo>
                  <a:cubicBezTo>
                    <a:pt x="763" y="593"/>
                    <a:pt x="775" y="1"/>
                    <a:pt x="1162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0"/>
            <p:cNvSpPr/>
            <p:nvPr/>
          </p:nvSpPr>
          <p:spPr>
            <a:xfrm rot="5400000">
              <a:off x="6083198" y="3058858"/>
              <a:ext cx="15350" cy="13451"/>
            </a:xfrm>
            <a:custGeom>
              <a:avLst/>
              <a:gdLst/>
              <a:ahLst/>
              <a:cxnLst/>
              <a:rect l="l" t="t" r="r" b="b"/>
              <a:pathLst>
                <a:path w="485" h="425" extrusionOk="0">
                  <a:moveTo>
                    <a:pt x="484" y="291"/>
                  </a:moveTo>
                  <a:cubicBezTo>
                    <a:pt x="388" y="327"/>
                    <a:pt x="303" y="364"/>
                    <a:pt x="279" y="424"/>
                  </a:cubicBezTo>
                  <a:cubicBezTo>
                    <a:pt x="13" y="376"/>
                    <a:pt x="0" y="243"/>
                    <a:pt x="73" y="49"/>
                  </a:cubicBezTo>
                  <a:cubicBezTo>
                    <a:pt x="303" y="1"/>
                    <a:pt x="400" y="110"/>
                    <a:pt x="484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0"/>
            <p:cNvSpPr/>
            <p:nvPr/>
          </p:nvSpPr>
          <p:spPr>
            <a:xfrm rot="5400000">
              <a:off x="6083768" y="3033032"/>
              <a:ext cx="19940" cy="19939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218"/>
                  </a:moveTo>
                  <a:cubicBezTo>
                    <a:pt x="520" y="484"/>
                    <a:pt x="182" y="629"/>
                    <a:pt x="0" y="339"/>
                  </a:cubicBezTo>
                  <a:cubicBezTo>
                    <a:pt x="73" y="0"/>
                    <a:pt x="363" y="194"/>
                    <a:pt x="629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0"/>
            <p:cNvSpPr/>
            <p:nvPr/>
          </p:nvSpPr>
          <p:spPr>
            <a:xfrm rot="5400000">
              <a:off x="6085113" y="3013299"/>
              <a:ext cx="18800" cy="21490"/>
            </a:xfrm>
            <a:custGeom>
              <a:avLst/>
              <a:gdLst/>
              <a:ahLst/>
              <a:cxnLst/>
              <a:rect l="l" t="t" r="r" b="b"/>
              <a:pathLst>
                <a:path w="594" h="679" extrusionOk="0">
                  <a:moveTo>
                    <a:pt x="521" y="364"/>
                  </a:moveTo>
                  <a:cubicBezTo>
                    <a:pt x="400" y="678"/>
                    <a:pt x="0" y="376"/>
                    <a:pt x="73" y="182"/>
                  </a:cubicBezTo>
                  <a:cubicBezTo>
                    <a:pt x="158" y="1"/>
                    <a:pt x="593" y="182"/>
                    <a:pt x="52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0"/>
            <p:cNvSpPr/>
            <p:nvPr/>
          </p:nvSpPr>
          <p:spPr>
            <a:xfrm rot="5400000">
              <a:off x="6093358" y="2992806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219" y="1"/>
                  </a:moveTo>
                  <a:cubicBezTo>
                    <a:pt x="424" y="73"/>
                    <a:pt x="485" y="267"/>
                    <a:pt x="436" y="376"/>
                  </a:cubicBezTo>
                  <a:cubicBezTo>
                    <a:pt x="315" y="485"/>
                    <a:pt x="255" y="461"/>
                    <a:pt x="74" y="376"/>
                  </a:cubicBezTo>
                  <a:cubicBezTo>
                    <a:pt x="1" y="219"/>
                    <a:pt x="86" y="170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0"/>
            <p:cNvSpPr/>
            <p:nvPr/>
          </p:nvSpPr>
          <p:spPr>
            <a:xfrm rot="5400000">
              <a:off x="6064050" y="3064618"/>
              <a:ext cx="16110" cy="16490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157" y="0"/>
                  </a:moveTo>
                  <a:cubicBezTo>
                    <a:pt x="339" y="73"/>
                    <a:pt x="315" y="133"/>
                    <a:pt x="508" y="218"/>
                  </a:cubicBezTo>
                  <a:cubicBezTo>
                    <a:pt x="399" y="472"/>
                    <a:pt x="242" y="472"/>
                    <a:pt x="170" y="520"/>
                  </a:cubicBezTo>
                  <a:cubicBezTo>
                    <a:pt x="0" y="375"/>
                    <a:pt x="85" y="182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0"/>
            <p:cNvSpPr/>
            <p:nvPr/>
          </p:nvSpPr>
          <p:spPr>
            <a:xfrm rot="5400000">
              <a:off x="6091221" y="2961236"/>
              <a:ext cx="24560" cy="16490"/>
            </a:xfrm>
            <a:custGeom>
              <a:avLst/>
              <a:gdLst/>
              <a:ahLst/>
              <a:cxnLst/>
              <a:rect l="l" t="t" r="r" b="b"/>
              <a:pathLst>
                <a:path w="776" h="521" extrusionOk="0">
                  <a:moveTo>
                    <a:pt x="521" y="0"/>
                  </a:moveTo>
                  <a:cubicBezTo>
                    <a:pt x="775" y="97"/>
                    <a:pt x="376" y="520"/>
                    <a:pt x="315" y="496"/>
                  </a:cubicBezTo>
                  <a:cubicBezTo>
                    <a:pt x="1" y="375"/>
                    <a:pt x="376" y="12"/>
                    <a:pt x="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0"/>
            <p:cNvSpPr/>
            <p:nvPr/>
          </p:nvSpPr>
          <p:spPr>
            <a:xfrm rot="5400000">
              <a:off x="5783224" y="3743208"/>
              <a:ext cx="17281" cy="19560"/>
            </a:xfrm>
            <a:custGeom>
              <a:avLst/>
              <a:gdLst/>
              <a:ahLst/>
              <a:cxnLst/>
              <a:rect l="l" t="t" r="r" b="b"/>
              <a:pathLst>
                <a:path w="546" h="618" extrusionOk="0">
                  <a:moveTo>
                    <a:pt x="473" y="206"/>
                  </a:moveTo>
                  <a:cubicBezTo>
                    <a:pt x="545" y="388"/>
                    <a:pt x="352" y="521"/>
                    <a:pt x="231" y="617"/>
                  </a:cubicBezTo>
                  <a:cubicBezTo>
                    <a:pt x="1" y="460"/>
                    <a:pt x="110" y="0"/>
                    <a:pt x="473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0"/>
            <p:cNvSpPr/>
            <p:nvPr/>
          </p:nvSpPr>
          <p:spPr>
            <a:xfrm rot="5400000">
              <a:off x="5925282" y="3254687"/>
              <a:ext cx="34087" cy="58616"/>
            </a:xfrm>
            <a:custGeom>
              <a:avLst/>
              <a:gdLst/>
              <a:ahLst/>
              <a:cxnLst/>
              <a:rect l="l" t="t" r="r" b="b"/>
              <a:pathLst>
                <a:path w="1077" h="1852" extrusionOk="0">
                  <a:moveTo>
                    <a:pt x="1077" y="1"/>
                  </a:moveTo>
                  <a:cubicBezTo>
                    <a:pt x="1016" y="714"/>
                    <a:pt x="653" y="1222"/>
                    <a:pt x="254" y="1851"/>
                  </a:cubicBezTo>
                  <a:cubicBezTo>
                    <a:pt x="0" y="1392"/>
                    <a:pt x="750" y="448"/>
                    <a:pt x="1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0"/>
            <p:cNvSpPr/>
            <p:nvPr/>
          </p:nvSpPr>
          <p:spPr>
            <a:xfrm rot="5400000">
              <a:off x="6064842" y="3015214"/>
              <a:ext cx="16490" cy="16110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206" y="1"/>
                  </a:moveTo>
                  <a:cubicBezTo>
                    <a:pt x="521" y="110"/>
                    <a:pt x="388" y="279"/>
                    <a:pt x="218" y="509"/>
                  </a:cubicBezTo>
                  <a:cubicBezTo>
                    <a:pt x="158" y="473"/>
                    <a:pt x="97" y="461"/>
                    <a:pt x="25" y="436"/>
                  </a:cubicBezTo>
                  <a:cubicBezTo>
                    <a:pt x="122" y="182"/>
                    <a:pt x="1" y="134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0"/>
            <p:cNvSpPr/>
            <p:nvPr/>
          </p:nvSpPr>
          <p:spPr>
            <a:xfrm rot="5400000">
              <a:off x="6060031" y="3028443"/>
              <a:ext cx="14211" cy="18009"/>
            </a:xfrm>
            <a:custGeom>
              <a:avLst/>
              <a:gdLst/>
              <a:ahLst/>
              <a:cxnLst/>
              <a:rect l="l" t="t" r="r" b="b"/>
              <a:pathLst>
                <a:path w="449" h="569" extrusionOk="0">
                  <a:moveTo>
                    <a:pt x="351" y="460"/>
                  </a:moveTo>
                  <a:cubicBezTo>
                    <a:pt x="230" y="411"/>
                    <a:pt x="242" y="569"/>
                    <a:pt x="49" y="484"/>
                  </a:cubicBezTo>
                  <a:cubicBezTo>
                    <a:pt x="97" y="363"/>
                    <a:pt x="0" y="242"/>
                    <a:pt x="85" y="61"/>
                  </a:cubicBezTo>
                  <a:cubicBezTo>
                    <a:pt x="303" y="0"/>
                    <a:pt x="448" y="206"/>
                    <a:pt x="351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0"/>
            <p:cNvSpPr/>
            <p:nvPr/>
          </p:nvSpPr>
          <p:spPr>
            <a:xfrm rot="5400000">
              <a:off x="6054872" y="3046610"/>
              <a:ext cx="14591" cy="14211"/>
            </a:xfrm>
            <a:custGeom>
              <a:avLst/>
              <a:gdLst/>
              <a:ahLst/>
              <a:cxnLst/>
              <a:rect l="l" t="t" r="r" b="b"/>
              <a:pathLst>
                <a:path w="461" h="449" extrusionOk="0">
                  <a:moveTo>
                    <a:pt x="460" y="122"/>
                  </a:moveTo>
                  <a:cubicBezTo>
                    <a:pt x="448" y="327"/>
                    <a:pt x="303" y="340"/>
                    <a:pt x="194" y="448"/>
                  </a:cubicBezTo>
                  <a:cubicBezTo>
                    <a:pt x="85" y="327"/>
                    <a:pt x="61" y="255"/>
                    <a:pt x="1" y="231"/>
                  </a:cubicBezTo>
                  <a:cubicBezTo>
                    <a:pt x="25" y="170"/>
                    <a:pt x="37" y="110"/>
                    <a:pt x="73" y="37"/>
                  </a:cubicBezTo>
                  <a:cubicBezTo>
                    <a:pt x="158" y="1"/>
                    <a:pt x="279" y="37"/>
                    <a:pt x="46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0"/>
            <p:cNvSpPr/>
            <p:nvPr/>
          </p:nvSpPr>
          <p:spPr>
            <a:xfrm rot="5400000">
              <a:off x="5768317" y="3712983"/>
              <a:ext cx="30637" cy="31397"/>
            </a:xfrm>
            <a:custGeom>
              <a:avLst/>
              <a:gdLst/>
              <a:ahLst/>
              <a:cxnLst/>
              <a:rect l="l" t="t" r="r" b="b"/>
              <a:pathLst>
                <a:path w="968" h="992" extrusionOk="0">
                  <a:moveTo>
                    <a:pt x="557" y="145"/>
                  </a:moveTo>
                  <a:cubicBezTo>
                    <a:pt x="593" y="242"/>
                    <a:pt x="484" y="327"/>
                    <a:pt x="399" y="375"/>
                  </a:cubicBezTo>
                  <a:cubicBezTo>
                    <a:pt x="532" y="569"/>
                    <a:pt x="641" y="690"/>
                    <a:pt x="968" y="750"/>
                  </a:cubicBezTo>
                  <a:cubicBezTo>
                    <a:pt x="956" y="968"/>
                    <a:pt x="798" y="980"/>
                    <a:pt x="653" y="992"/>
                  </a:cubicBezTo>
                  <a:cubicBezTo>
                    <a:pt x="375" y="968"/>
                    <a:pt x="472" y="714"/>
                    <a:pt x="109" y="714"/>
                  </a:cubicBezTo>
                  <a:cubicBezTo>
                    <a:pt x="121" y="496"/>
                    <a:pt x="0" y="230"/>
                    <a:pt x="73" y="48"/>
                  </a:cubicBezTo>
                  <a:cubicBezTo>
                    <a:pt x="182" y="0"/>
                    <a:pt x="375" y="73"/>
                    <a:pt x="557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0"/>
            <p:cNvSpPr/>
            <p:nvPr/>
          </p:nvSpPr>
          <p:spPr>
            <a:xfrm rot="5400000">
              <a:off x="6039554" y="3049679"/>
              <a:ext cx="14211" cy="17629"/>
            </a:xfrm>
            <a:custGeom>
              <a:avLst/>
              <a:gdLst/>
              <a:ahLst/>
              <a:cxnLst/>
              <a:rect l="l" t="t" r="r" b="b"/>
              <a:pathLst>
                <a:path w="449" h="557" extrusionOk="0">
                  <a:moveTo>
                    <a:pt x="182" y="0"/>
                  </a:moveTo>
                  <a:cubicBezTo>
                    <a:pt x="364" y="73"/>
                    <a:pt x="448" y="254"/>
                    <a:pt x="327" y="557"/>
                  </a:cubicBezTo>
                  <a:cubicBezTo>
                    <a:pt x="206" y="521"/>
                    <a:pt x="61" y="460"/>
                    <a:pt x="1" y="436"/>
                  </a:cubicBezTo>
                  <a:cubicBezTo>
                    <a:pt x="110" y="182"/>
                    <a:pt x="49" y="17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0"/>
            <p:cNvSpPr/>
            <p:nvPr/>
          </p:nvSpPr>
          <p:spPr>
            <a:xfrm rot="5400000">
              <a:off x="5748979" y="3739948"/>
              <a:ext cx="15730" cy="14591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158" y="1"/>
                  </a:moveTo>
                  <a:cubicBezTo>
                    <a:pt x="218" y="37"/>
                    <a:pt x="339" y="74"/>
                    <a:pt x="424" y="110"/>
                  </a:cubicBezTo>
                  <a:cubicBezTo>
                    <a:pt x="376" y="231"/>
                    <a:pt x="497" y="291"/>
                    <a:pt x="364" y="449"/>
                  </a:cubicBezTo>
                  <a:cubicBezTo>
                    <a:pt x="243" y="400"/>
                    <a:pt x="206" y="461"/>
                    <a:pt x="85" y="400"/>
                  </a:cubicBezTo>
                  <a:cubicBezTo>
                    <a:pt x="1" y="231"/>
                    <a:pt x="85" y="207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0"/>
            <p:cNvSpPr/>
            <p:nvPr/>
          </p:nvSpPr>
          <p:spPr>
            <a:xfrm rot="5400000">
              <a:off x="5783238" y="3283803"/>
              <a:ext cx="56685" cy="181481"/>
            </a:xfrm>
            <a:custGeom>
              <a:avLst/>
              <a:gdLst/>
              <a:ahLst/>
              <a:cxnLst/>
              <a:rect l="l" t="t" r="r" b="b"/>
              <a:pathLst>
                <a:path w="1791" h="5734" extrusionOk="0">
                  <a:moveTo>
                    <a:pt x="968" y="12"/>
                  </a:moveTo>
                  <a:cubicBezTo>
                    <a:pt x="1029" y="48"/>
                    <a:pt x="1089" y="61"/>
                    <a:pt x="1125" y="0"/>
                  </a:cubicBezTo>
                  <a:cubicBezTo>
                    <a:pt x="1198" y="181"/>
                    <a:pt x="1089" y="423"/>
                    <a:pt x="1355" y="532"/>
                  </a:cubicBezTo>
                  <a:cubicBezTo>
                    <a:pt x="581" y="2625"/>
                    <a:pt x="847" y="3980"/>
                    <a:pt x="1791" y="5444"/>
                  </a:cubicBezTo>
                  <a:cubicBezTo>
                    <a:pt x="1597" y="5734"/>
                    <a:pt x="1379" y="5347"/>
                    <a:pt x="1125" y="5480"/>
                  </a:cubicBezTo>
                  <a:cubicBezTo>
                    <a:pt x="97" y="4040"/>
                    <a:pt x="0" y="1524"/>
                    <a:pt x="968" y="12"/>
                  </a:cubicBezTo>
                  <a:close/>
                  <a:moveTo>
                    <a:pt x="932" y="4669"/>
                  </a:moveTo>
                  <a:cubicBezTo>
                    <a:pt x="968" y="4766"/>
                    <a:pt x="1053" y="5081"/>
                    <a:pt x="1295" y="5032"/>
                  </a:cubicBezTo>
                  <a:cubicBezTo>
                    <a:pt x="460" y="3823"/>
                    <a:pt x="581" y="2274"/>
                    <a:pt x="968" y="532"/>
                  </a:cubicBezTo>
                  <a:cubicBezTo>
                    <a:pt x="266" y="2129"/>
                    <a:pt x="448" y="3520"/>
                    <a:pt x="932" y="46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0"/>
            <p:cNvSpPr/>
            <p:nvPr/>
          </p:nvSpPr>
          <p:spPr>
            <a:xfrm rot="5400000">
              <a:off x="5734436" y="3708568"/>
              <a:ext cx="26428" cy="28358"/>
            </a:xfrm>
            <a:custGeom>
              <a:avLst/>
              <a:gdLst/>
              <a:ahLst/>
              <a:cxnLst/>
              <a:rect l="l" t="t" r="r" b="b"/>
              <a:pathLst>
                <a:path w="835" h="896" extrusionOk="0">
                  <a:moveTo>
                    <a:pt x="194" y="1"/>
                  </a:moveTo>
                  <a:cubicBezTo>
                    <a:pt x="835" y="49"/>
                    <a:pt x="786" y="896"/>
                    <a:pt x="315" y="412"/>
                  </a:cubicBezTo>
                  <a:cubicBezTo>
                    <a:pt x="254" y="388"/>
                    <a:pt x="182" y="581"/>
                    <a:pt x="12" y="448"/>
                  </a:cubicBezTo>
                  <a:cubicBezTo>
                    <a:pt x="0" y="291"/>
                    <a:pt x="12" y="85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0"/>
            <p:cNvSpPr/>
            <p:nvPr/>
          </p:nvSpPr>
          <p:spPr>
            <a:xfrm rot="5400000">
              <a:off x="5705128" y="3740154"/>
              <a:ext cx="28770" cy="29498"/>
            </a:xfrm>
            <a:custGeom>
              <a:avLst/>
              <a:gdLst/>
              <a:ahLst/>
              <a:cxnLst/>
              <a:rect l="l" t="t" r="r" b="b"/>
              <a:pathLst>
                <a:path w="909" h="932" extrusionOk="0">
                  <a:moveTo>
                    <a:pt x="267" y="1"/>
                  </a:moveTo>
                  <a:cubicBezTo>
                    <a:pt x="388" y="37"/>
                    <a:pt x="521" y="109"/>
                    <a:pt x="606" y="206"/>
                  </a:cubicBezTo>
                  <a:cubicBezTo>
                    <a:pt x="485" y="315"/>
                    <a:pt x="412" y="339"/>
                    <a:pt x="291" y="448"/>
                  </a:cubicBezTo>
                  <a:cubicBezTo>
                    <a:pt x="328" y="545"/>
                    <a:pt x="412" y="496"/>
                    <a:pt x="485" y="678"/>
                  </a:cubicBezTo>
                  <a:cubicBezTo>
                    <a:pt x="666" y="605"/>
                    <a:pt x="690" y="388"/>
                    <a:pt x="908" y="557"/>
                  </a:cubicBezTo>
                  <a:cubicBezTo>
                    <a:pt x="896" y="775"/>
                    <a:pt x="872" y="678"/>
                    <a:pt x="763" y="932"/>
                  </a:cubicBezTo>
                  <a:cubicBezTo>
                    <a:pt x="545" y="920"/>
                    <a:pt x="424" y="666"/>
                    <a:pt x="279" y="896"/>
                  </a:cubicBezTo>
                  <a:cubicBezTo>
                    <a:pt x="1" y="617"/>
                    <a:pt x="231" y="424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0"/>
            <p:cNvSpPr/>
            <p:nvPr/>
          </p:nvSpPr>
          <p:spPr>
            <a:xfrm rot="5400000">
              <a:off x="5669538" y="3775363"/>
              <a:ext cx="15350" cy="16110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400" y="37"/>
                  </a:moveTo>
                  <a:cubicBezTo>
                    <a:pt x="267" y="207"/>
                    <a:pt x="485" y="219"/>
                    <a:pt x="340" y="376"/>
                  </a:cubicBezTo>
                  <a:cubicBezTo>
                    <a:pt x="219" y="327"/>
                    <a:pt x="146" y="509"/>
                    <a:pt x="37" y="400"/>
                  </a:cubicBezTo>
                  <a:cubicBezTo>
                    <a:pt x="1" y="315"/>
                    <a:pt x="146" y="146"/>
                    <a:pt x="13" y="98"/>
                  </a:cubicBezTo>
                  <a:cubicBezTo>
                    <a:pt x="134" y="1"/>
                    <a:pt x="255" y="49"/>
                    <a:pt x="40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0"/>
            <p:cNvSpPr/>
            <p:nvPr/>
          </p:nvSpPr>
          <p:spPr>
            <a:xfrm rot="5400000">
              <a:off x="5673557" y="3411082"/>
              <a:ext cx="79283" cy="62066"/>
            </a:xfrm>
            <a:custGeom>
              <a:avLst/>
              <a:gdLst/>
              <a:ahLst/>
              <a:cxnLst/>
              <a:rect l="l" t="t" r="r" b="b"/>
              <a:pathLst>
                <a:path w="2505" h="1961" extrusionOk="0">
                  <a:moveTo>
                    <a:pt x="1" y="1029"/>
                  </a:moveTo>
                  <a:cubicBezTo>
                    <a:pt x="37" y="545"/>
                    <a:pt x="557" y="13"/>
                    <a:pt x="1041" y="61"/>
                  </a:cubicBezTo>
                  <a:cubicBezTo>
                    <a:pt x="1791" y="1"/>
                    <a:pt x="2505" y="1150"/>
                    <a:pt x="2093" y="1791"/>
                  </a:cubicBezTo>
                  <a:cubicBezTo>
                    <a:pt x="1597" y="1961"/>
                    <a:pt x="1065" y="1828"/>
                    <a:pt x="702" y="1465"/>
                  </a:cubicBezTo>
                  <a:cubicBezTo>
                    <a:pt x="944" y="1053"/>
                    <a:pt x="1573" y="1876"/>
                    <a:pt x="1936" y="1513"/>
                  </a:cubicBezTo>
                  <a:cubicBezTo>
                    <a:pt x="1936" y="207"/>
                    <a:pt x="738" y="86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0"/>
            <p:cNvSpPr/>
            <p:nvPr/>
          </p:nvSpPr>
          <p:spPr>
            <a:xfrm rot="5400000">
              <a:off x="5705698" y="3436733"/>
              <a:ext cx="20319" cy="16869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122" y="423"/>
                  </a:moveTo>
                  <a:cubicBezTo>
                    <a:pt x="1" y="375"/>
                    <a:pt x="158" y="157"/>
                    <a:pt x="146" y="0"/>
                  </a:cubicBezTo>
                  <a:cubicBezTo>
                    <a:pt x="642" y="48"/>
                    <a:pt x="376" y="532"/>
                    <a:pt x="122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0"/>
            <p:cNvSpPr/>
            <p:nvPr/>
          </p:nvSpPr>
          <p:spPr>
            <a:xfrm rot="5400000">
              <a:off x="5694985" y="3439819"/>
              <a:ext cx="14970" cy="17629"/>
            </a:xfrm>
            <a:custGeom>
              <a:avLst/>
              <a:gdLst/>
              <a:ahLst/>
              <a:cxnLst/>
              <a:rect l="l" t="t" r="r" b="b"/>
              <a:pathLst>
                <a:path w="473" h="557" extrusionOk="0">
                  <a:moveTo>
                    <a:pt x="73" y="0"/>
                  </a:moveTo>
                  <a:cubicBezTo>
                    <a:pt x="327" y="109"/>
                    <a:pt x="412" y="61"/>
                    <a:pt x="472" y="303"/>
                  </a:cubicBezTo>
                  <a:cubicBezTo>
                    <a:pt x="363" y="557"/>
                    <a:pt x="206" y="412"/>
                    <a:pt x="12" y="327"/>
                  </a:cubicBezTo>
                  <a:cubicBezTo>
                    <a:pt x="145" y="182"/>
                    <a:pt x="0" y="194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0"/>
            <p:cNvSpPr/>
            <p:nvPr/>
          </p:nvSpPr>
          <p:spPr>
            <a:xfrm rot="5400000">
              <a:off x="5865940" y="3006589"/>
              <a:ext cx="16490" cy="17281"/>
            </a:xfrm>
            <a:custGeom>
              <a:avLst/>
              <a:gdLst/>
              <a:ahLst/>
              <a:cxnLst/>
              <a:rect l="l" t="t" r="r" b="b"/>
              <a:pathLst>
                <a:path w="521" h="546" extrusionOk="0">
                  <a:moveTo>
                    <a:pt x="412" y="49"/>
                  </a:moveTo>
                  <a:cubicBezTo>
                    <a:pt x="521" y="158"/>
                    <a:pt x="460" y="291"/>
                    <a:pt x="376" y="473"/>
                  </a:cubicBezTo>
                  <a:cubicBezTo>
                    <a:pt x="194" y="545"/>
                    <a:pt x="279" y="364"/>
                    <a:pt x="1" y="315"/>
                  </a:cubicBezTo>
                  <a:cubicBezTo>
                    <a:pt x="49" y="195"/>
                    <a:pt x="73" y="134"/>
                    <a:pt x="122" y="1"/>
                  </a:cubicBezTo>
                  <a:cubicBezTo>
                    <a:pt x="255" y="61"/>
                    <a:pt x="351" y="182"/>
                    <a:pt x="41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0"/>
            <p:cNvSpPr/>
            <p:nvPr/>
          </p:nvSpPr>
          <p:spPr>
            <a:xfrm rot="5400000">
              <a:off x="5695364" y="3406113"/>
              <a:ext cx="19180" cy="14179"/>
            </a:xfrm>
            <a:custGeom>
              <a:avLst/>
              <a:gdLst/>
              <a:ahLst/>
              <a:cxnLst/>
              <a:rect l="l" t="t" r="r" b="b"/>
              <a:pathLst>
                <a:path w="606" h="448" extrusionOk="0">
                  <a:moveTo>
                    <a:pt x="49" y="339"/>
                  </a:moveTo>
                  <a:cubicBezTo>
                    <a:pt x="1" y="242"/>
                    <a:pt x="61" y="133"/>
                    <a:pt x="110" y="0"/>
                  </a:cubicBezTo>
                  <a:cubicBezTo>
                    <a:pt x="231" y="49"/>
                    <a:pt x="473" y="0"/>
                    <a:pt x="606" y="206"/>
                  </a:cubicBezTo>
                  <a:cubicBezTo>
                    <a:pt x="448" y="436"/>
                    <a:pt x="291" y="448"/>
                    <a:pt x="49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0"/>
            <p:cNvSpPr/>
            <p:nvPr/>
          </p:nvSpPr>
          <p:spPr>
            <a:xfrm rot="5400000">
              <a:off x="5862680" y="2986492"/>
              <a:ext cx="12280" cy="15730"/>
            </a:xfrm>
            <a:custGeom>
              <a:avLst/>
              <a:gdLst/>
              <a:ahLst/>
              <a:cxnLst/>
              <a:rect l="l" t="t" r="r" b="b"/>
              <a:pathLst>
                <a:path w="388" h="497" extrusionOk="0">
                  <a:moveTo>
                    <a:pt x="279" y="1"/>
                  </a:moveTo>
                  <a:cubicBezTo>
                    <a:pt x="388" y="109"/>
                    <a:pt x="340" y="400"/>
                    <a:pt x="231" y="496"/>
                  </a:cubicBezTo>
                  <a:cubicBezTo>
                    <a:pt x="110" y="448"/>
                    <a:pt x="61" y="351"/>
                    <a:pt x="1" y="327"/>
                  </a:cubicBezTo>
                  <a:cubicBezTo>
                    <a:pt x="25" y="134"/>
                    <a:pt x="122" y="25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0"/>
            <p:cNvSpPr/>
            <p:nvPr/>
          </p:nvSpPr>
          <p:spPr>
            <a:xfrm rot="5400000">
              <a:off x="5876653" y="2931945"/>
              <a:ext cx="15350" cy="16869"/>
            </a:xfrm>
            <a:custGeom>
              <a:avLst/>
              <a:gdLst/>
              <a:ahLst/>
              <a:cxnLst/>
              <a:rect l="l" t="t" r="r" b="b"/>
              <a:pathLst>
                <a:path w="485" h="533" extrusionOk="0">
                  <a:moveTo>
                    <a:pt x="206" y="0"/>
                  </a:moveTo>
                  <a:cubicBezTo>
                    <a:pt x="388" y="73"/>
                    <a:pt x="485" y="194"/>
                    <a:pt x="364" y="496"/>
                  </a:cubicBezTo>
                  <a:cubicBezTo>
                    <a:pt x="61" y="533"/>
                    <a:pt x="1" y="29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0"/>
            <p:cNvSpPr/>
            <p:nvPr/>
          </p:nvSpPr>
          <p:spPr>
            <a:xfrm rot="5400000">
              <a:off x="5881068" y="2912623"/>
              <a:ext cx="13420" cy="16869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424" y="267"/>
                  </a:moveTo>
                  <a:cubicBezTo>
                    <a:pt x="375" y="533"/>
                    <a:pt x="133" y="448"/>
                    <a:pt x="36" y="472"/>
                  </a:cubicBezTo>
                  <a:cubicBezTo>
                    <a:pt x="12" y="376"/>
                    <a:pt x="0" y="230"/>
                    <a:pt x="36" y="109"/>
                  </a:cubicBezTo>
                  <a:cubicBezTo>
                    <a:pt x="157" y="1"/>
                    <a:pt x="424" y="109"/>
                    <a:pt x="424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0"/>
            <p:cNvSpPr/>
            <p:nvPr/>
          </p:nvSpPr>
          <p:spPr>
            <a:xfrm rot="5400000">
              <a:off x="5839892" y="2993581"/>
              <a:ext cx="16110" cy="1304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43" y="0"/>
                  </a:moveTo>
                  <a:cubicBezTo>
                    <a:pt x="509" y="109"/>
                    <a:pt x="509" y="254"/>
                    <a:pt x="364" y="411"/>
                  </a:cubicBezTo>
                  <a:cubicBezTo>
                    <a:pt x="37" y="351"/>
                    <a:pt x="1" y="49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0"/>
            <p:cNvSpPr/>
            <p:nvPr/>
          </p:nvSpPr>
          <p:spPr>
            <a:xfrm rot="5400000">
              <a:off x="5849672" y="2966205"/>
              <a:ext cx="13799" cy="14211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436" y="182"/>
                  </a:moveTo>
                  <a:cubicBezTo>
                    <a:pt x="412" y="243"/>
                    <a:pt x="363" y="364"/>
                    <a:pt x="327" y="448"/>
                  </a:cubicBezTo>
                  <a:cubicBezTo>
                    <a:pt x="61" y="400"/>
                    <a:pt x="49" y="267"/>
                    <a:pt x="0" y="170"/>
                  </a:cubicBezTo>
                  <a:cubicBezTo>
                    <a:pt x="145" y="1"/>
                    <a:pt x="266" y="49"/>
                    <a:pt x="43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0"/>
            <p:cNvSpPr/>
            <p:nvPr/>
          </p:nvSpPr>
          <p:spPr>
            <a:xfrm rot="5400000">
              <a:off x="5855986" y="2898238"/>
              <a:ext cx="19940" cy="18420"/>
            </a:xfrm>
            <a:custGeom>
              <a:avLst/>
              <a:gdLst/>
              <a:ahLst/>
              <a:cxnLst/>
              <a:rect l="l" t="t" r="r" b="b"/>
              <a:pathLst>
                <a:path w="630" h="582" extrusionOk="0">
                  <a:moveTo>
                    <a:pt x="352" y="1"/>
                  </a:moveTo>
                  <a:cubicBezTo>
                    <a:pt x="630" y="207"/>
                    <a:pt x="327" y="582"/>
                    <a:pt x="122" y="569"/>
                  </a:cubicBezTo>
                  <a:cubicBezTo>
                    <a:pt x="1" y="521"/>
                    <a:pt x="73" y="328"/>
                    <a:pt x="25" y="231"/>
                  </a:cubicBezTo>
                  <a:cubicBezTo>
                    <a:pt x="122" y="61"/>
                    <a:pt x="267" y="207"/>
                    <a:pt x="3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0"/>
            <p:cNvSpPr/>
            <p:nvPr/>
          </p:nvSpPr>
          <p:spPr>
            <a:xfrm rot="5400000">
              <a:off x="5828024" y="2964876"/>
              <a:ext cx="16490" cy="1266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291" y="0"/>
                  </a:moveTo>
                  <a:cubicBezTo>
                    <a:pt x="315" y="97"/>
                    <a:pt x="521" y="169"/>
                    <a:pt x="436" y="351"/>
                  </a:cubicBezTo>
                  <a:cubicBezTo>
                    <a:pt x="291" y="363"/>
                    <a:pt x="194" y="399"/>
                    <a:pt x="73" y="351"/>
                  </a:cubicBezTo>
                  <a:cubicBezTo>
                    <a:pt x="0" y="182"/>
                    <a:pt x="170" y="109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0"/>
            <p:cNvSpPr/>
            <p:nvPr/>
          </p:nvSpPr>
          <p:spPr>
            <a:xfrm rot="5400000">
              <a:off x="5830128" y="2946693"/>
              <a:ext cx="18040" cy="15319"/>
            </a:xfrm>
            <a:custGeom>
              <a:avLst/>
              <a:gdLst/>
              <a:ahLst/>
              <a:cxnLst/>
              <a:rect l="l" t="t" r="r" b="b"/>
              <a:pathLst>
                <a:path w="570" h="484" extrusionOk="0">
                  <a:moveTo>
                    <a:pt x="315" y="0"/>
                  </a:moveTo>
                  <a:cubicBezTo>
                    <a:pt x="533" y="12"/>
                    <a:pt x="449" y="194"/>
                    <a:pt x="570" y="254"/>
                  </a:cubicBezTo>
                  <a:cubicBezTo>
                    <a:pt x="485" y="290"/>
                    <a:pt x="473" y="363"/>
                    <a:pt x="412" y="484"/>
                  </a:cubicBezTo>
                  <a:cubicBezTo>
                    <a:pt x="243" y="351"/>
                    <a:pt x="195" y="472"/>
                    <a:pt x="74" y="423"/>
                  </a:cubicBezTo>
                  <a:cubicBezTo>
                    <a:pt x="1" y="242"/>
                    <a:pt x="195" y="97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0"/>
            <p:cNvSpPr/>
            <p:nvPr/>
          </p:nvSpPr>
          <p:spPr>
            <a:xfrm rot="5400000">
              <a:off x="5626827" y="3420275"/>
              <a:ext cx="21490" cy="27979"/>
            </a:xfrm>
            <a:custGeom>
              <a:avLst/>
              <a:gdLst/>
              <a:ahLst/>
              <a:cxnLst/>
              <a:rect l="l" t="t" r="r" b="b"/>
              <a:pathLst>
                <a:path w="679" h="884" extrusionOk="0">
                  <a:moveTo>
                    <a:pt x="557" y="133"/>
                  </a:moveTo>
                  <a:cubicBezTo>
                    <a:pt x="497" y="472"/>
                    <a:pt x="678" y="545"/>
                    <a:pt x="400" y="883"/>
                  </a:cubicBezTo>
                  <a:cubicBezTo>
                    <a:pt x="219" y="593"/>
                    <a:pt x="1" y="424"/>
                    <a:pt x="146" y="49"/>
                  </a:cubicBezTo>
                  <a:cubicBezTo>
                    <a:pt x="255" y="0"/>
                    <a:pt x="376" y="61"/>
                    <a:pt x="55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0"/>
            <p:cNvSpPr/>
            <p:nvPr/>
          </p:nvSpPr>
          <p:spPr>
            <a:xfrm rot="5400000">
              <a:off x="5833974" y="2925251"/>
              <a:ext cx="15319" cy="17249"/>
            </a:xfrm>
            <a:custGeom>
              <a:avLst/>
              <a:gdLst/>
              <a:ahLst/>
              <a:cxnLst/>
              <a:rect l="l" t="t" r="r" b="b"/>
              <a:pathLst>
                <a:path w="484" h="545" extrusionOk="0">
                  <a:moveTo>
                    <a:pt x="484" y="291"/>
                  </a:moveTo>
                  <a:cubicBezTo>
                    <a:pt x="472" y="508"/>
                    <a:pt x="351" y="460"/>
                    <a:pt x="230" y="545"/>
                  </a:cubicBezTo>
                  <a:cubicBezTo>
                    <a:pt x="0" y="399"/>
                    <a:pt x="303" y="0"/>
                    <a:pt x="484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0"/>
            <p:cNvSpPr/>
            <p:nvPr/>
          </p:nvSpPr>
          <p:spPr>
            <a:xfrm rot="5400000">
              <a:off x="5453607" y="3351944"/>
              <a:ext cx="150496" cy="233957"/>
            </a:xfrm>
            <a:custGeom>
              <a:avLst/>
              <a:gdLst/>
              <a:ahLst/>
              <a:cxnLst/>
              <a:rect l="l" t="t" r="r" b="b"/>
              <a:pathLst>
                <a:path w="4755" h="7392" extrusionOk="0">
                  <a:moveTo>
                    <a:pt x="654" y="3545"/>
                  </a:moveTo>
                  <a:cubicBezTo>
                    <a:pt x="97" y="4041"/>
                    <a:pt x="738" y="4961"/>
                    <a:pt x="1331" y="4767"/>
                  </a:cubicBezTo>
                  <a:cubicBezTo>
                    <a:pt x="1827" y="3727"/>
                    <a:pt x="230" y="3146"/>
                    <a:pt x="1246" y="2251"/>
                  </a:cubicBezTo>
                  <a:cubicBezTo>
                    <a:pt x="1367" y="2299"/>
                    <a:pt x="1500" y="2360"/>
                    <a:pt x="1512" y="2299"/>
                  </a:cubicBezTo>
                  <a:cubicBezTo>
                    <a:pt x="1307" y="2650"/>
                    <a:pt x="1101" y="3315"/>
                    <a:pt x="1464" y="3678"/>
                  </a:cubicBezTo>
                  <a:cubicBezTo>
                    <a:pt x="1670" y="3545"/>
                    <a:pt x="1585" y="3206"/>
                    <a:pt x="2033" y="3388"/>
                  </a:cubicBezTo>
                  <a:cubicBezTo>
                    <a:pt x="2105" y="3569"/>
                    <a:pt x="1851" y="3823"/>
                    <a:pt x="1754" y="3872"/>
                  </a:cubicBezTo>
                  <a:cubicBezTo>
                    <a:pt x="2843" y="4452"/>
                    <a:pt x="2674" y="2481"/>
                    <a:pt x="2166" y="2130"/>
                  </a:cubicBezTo>
                  <a:cubicBezTo>
                    <a:pt x="2238" y="1948"/>
                    <a:pt x="2492" y="2045"/>
                    <a:pt x="2698" y="1912"/>
                  </a:cubicBezTo>
                  <a:cubicBezTo>
                    <a:pt x="3024" y="2178"/>
                    <a:pt x="3545" y="2541"/>
                    <a:pt x="4053" y="2529"/>
                  </a:cubicBezTo>
                  <a:cubicBezTo>
                    <a:pt x="4065" y="1948"/>
                    <a:pt x="3666" y="1501"/>
                    <a:pt x="3303" y="1138"/>
                  </a:cubicBezTo>
                  <a:cubicBezTo>
                    <a:pt x="3182" y="1090"/>
                    <a:pt x="3133" y="1368"/>
                    <a:pt x="3037" y="1404"/>
                  </a:cubicBezTo>
                  <a:cubicBezTo>
                    <a:pt x="2855" y="1331"/>
                    <a:pt x="2964" y="1223"/>
                    <a:pt x="2758" y="1223"/>
                  </a:cubicBezTo>
                  <a:cubicBezTo>
                    <a:pt x="3315" y="1"/>
                    <a:pt x="4754" y="2239"/>
                    <a:pt x="4162" y="2807"/>
                  </a:cubicBezTo>
                  <a:cubicBezTo>
                    <a:pt x="4270" y="3303"/>
                    <a:pt x="4694" y="3678"/>
                    <a:pt x="4645" y="4174"/>
                  </a:cubicBezTo>
                  <a:cubicBezTo>
                    <a:pt x="4307" y="4477"/>
                    <a:pt x="3061" y="4489"/>
                    <a:pt x="3182" y="3811"/>
                  </a:cubicBezTo>
                  <a:cubicBezTo>
                    <a:pt x="3363" y="3739"/>
                    <a:pt x="3460" y="3993"/>
                    <a:pt x="3581" y="4053"/>
                  </a:cubicBezTo>
                  <a:cubicBezTo>
                    <a:pt x="3762" y="3981"/>
                    <a:pt x="3520" y="3666"/>
                    <a:pt x="3738" y="3678"/>
                  </a:cubicBezTo>
                  <a:cubicBezTo>
                    <a:pt x="4004" y="3702"/>
                    <a:pt x="4053" y="3799"/>
                    <a:pt x="3883" y="4017"/>
                  </a:cubicBezTo>
                  <a:cubicBezTo>
                    <a:pt x="4053" y="4162"/>
                    <a:pt x="4162" y="4053"/>
                    <a:pt x="4307" y="4053"/>
                  </a:cubicBezTo>
                  <a:cubicBezTo>
                    <a:pt x="4355" y="3194"/>
                    <a:pt x="3448" y="2759"/>
                    <a:pt x="2674" y="2299"/>
                  </a:cubicBezTo>
                  <a:cubicBezTo>
                    <a:pt x="2613" y="2638"/>
                    <a:pt x="2819" y="2856"/>
                    <a:pt x="2758" y="3206"/>
                  </a:cubicBezTo>
                  <a:cubicBezTo>
                    <a:pt x="3097" y="3061"/>
                    <a:pt x="3242" y="3255"/>
                    <a:pt x="3460" y="2904"/>
                  </a:cubicBezTo>
                  <a:cubicBezTo>
                    <a:pt x="3641" y="2977"/>
                    <a:pt x="3666" y="3134"/>
                    <a:pt x="3678" y="3279"/>
                  </a:cubicBezTo>
                  <a:cubicBezTo>
                    <a:pt x="3436" y="3327"/>
                    <a:pt x="2976" y="3739"/>
                    <a:pt x="2855" y="3315"/>
                  </a:cubicBezTo>
                  <a:cubicBezTo>
                    <a:pt x="2710" y="3327"/>
                    <a:pt x="2891" y="3618"/>
                    <a:pt x="2722" y="3848"/>
                  </a:cubicBezTo>
                  <a:cubicBezTo>
                    <a:pt x="3182" y="4537"/>
                    <a:pt x="4029" y="5311"/>
                    <a:pt x="3871" y="6061"/>
                  </a:cubicBezTo>
                  <a:cubicBezTo>
                    <a:pt x="3557" y="7392"/>
                    <a:pt x="1754" y="6243"/>
                    <a:pt x="2214" y="5118"/>
                  </a:cubicBezTo>
                  <a:cubicBezTo>
                    <a:pt x="2444" y="5069"/>
                    <a:pt x="2541" y="5178"/>
                    <a:pt x="2843" y="5154"/>
                  </a:cubicBezTo>
                  <a:cubicBezTo>
                    <a:pt x="2831" y="5372"/>
                    <a:pt x="2770" y="5336"/>
                    <a:pt x="2698" y="5541"/>
                  </a:cubicBezTo>
                  <a:cubicBezTo>
                    <a:pt x="2480" y="5517"/>
                    <a:pt x="2541" y="5553"/>
                    <a:pt x="2371" y="5420"/>
                  </a:cubicBezTo>
                  <a:cubicBezTo>
                    <a:pt x="2335" y="5904"/>
                    <a:pt x="2964" y="6666"/>
                    <a:pt x="3484" y="6291"/>
                  </a:cubicBezTo>
                  <a:cubicBezTo>
                    <a:pt x="3738" y="5662"/>
                    <a:pt x="3339" y="5360"/>
                    <a:pt x="3218" y="4948"/>
                  </a:cubicBezTo>
                  <a:cubicBezTo>
                    <a:pt x="3097" y="4900"/>
                    <a:pt x="2976" y="4997"/>
                    <a:pt x="2855" y="4948"/>
                  </a:cubicBezTo>
                  <a:cubicBezTo>
                    <a:pt x="2843" y="4791"/>
                    <a:pt x="2891" y="4670"/>
                    <a:pt x="2952" y="4537"/>
                  </a:cubicBezTo>
                  <a:cubicBezTo>
                    <a:pt x="2843" y="4428"/>
                    <a:pt x="2601" y="4331"/>
                    <a:pt x="2492" y="4211"/>
                  </a:cubicBezTo>
                  <a:cubicBezTo>
                    <a:pt x="2238" y="4307"/>
                    <a:pt x="2020" y="4465"/>
                    <a:pt x="1706" y="4319"/>
                  </a:cubicBezTo>
                  <a:cubicBezTo>
                    <a:pt x="1694" y="5263"/>
                    <a:pt x="557" y="5190"/>
                    <a:pt x="484" y="4646"/>
                  </a:cubicBezTo>
                  <a:cubicBezTo>
                    <a:pt x="121" y="4658"/>
                    <a:pt x="0" y="3146"/>
                    <a:pt x="654" y="3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0"/>
            <p:cNvSpPr/>
            <p:nvPr/>
          </p:nvSpPr>
          <p:spPr>
            <a:xfrm rot="5400000">
              <a:off x="5797782" y="2960271"/>
              <a:ext cx="19180" cy="16901"/>
            </a:xfrm>
            <a:custGeom>
              <a:avLst/>
              <a:gdLst/>
              <a:ahLst/>
              <a:cxnLst/>
              <a:rect l="l" t="t" r="r" b="b"/>
              <a:pathLst>
                <a:path w="606" h="534" extrusionOk="0">
                  <a:moveTo>
                    <a:pt x="424" y="37"/>
                  </a:moveTo>
                  <a:cubicBezTo>
                    <a:pt x="605" y="110"/>
                    <a:pt x="472" y="279"/>
                    <a:pt x="400" y="461"/>
                  </a:cubicBezTo>
                  <a:cubicBezTo>
                    <a:pt x="0" y="533"/>
                    <a:pt x="134" y="1"/>
                    <a:pt x="42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 rot="5400000">
              <a:off x="5802561" y="2933274"/>
              <a:ext cx="22250" cy="21111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642" y="569"/>
                  </a:moveTo>
                  <a:cubicBezTo>
                    <a:pt x="303" y="666"/>
                    <a:pt x="1" y="315"/>
                    <a:pt x="146" y="13"/>
                  </a:cubicBezTo>
                  <a:cubicBezTo>
                    <a:pt x="509" y="1"/>
                    <a:pt x="702" y="231"/>
                    <a:pt x="642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0"/>
            <p:cNvSpPr/>
            <p:nvPr/>
          </p:nvSpPr>
          <p:spPr>
            <a:xfrm rot="5400000">
              <a:off x="5586822" y="3472148"/>
              <a:ext cx="17249" cy="20319"/>
            </a:xfrm>
            <a:custGeom>
              <a:avLst/>
              <a:gdLst/>
              <a:ahLst/>
              <a:cxnLst/>
              <a:rect l="l" t="t" r="r" b="b"/>
              <a:pathLst>
                <a:path w="545" h="642" extrusionOk="0">
                  <a:moveTo>
                    <a:pt x="545" y="254"/>
                  </a:moveTo>
                  <a:cubicBezTo>
                    <a:pt x="496" y="532"/>
                    <a:pt x="388" y="641"/>
                    <a:pt x="134" y="532"/>
                  </a:cubicBezTo>
                  <a:cubicBezTo>
                    <a:pt x="1" y="339"/>
                    <a:pt x="267" y="0"/>
                    <a:pt x="54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0"/>
            <p:cNvSpPr/>
            <p:nvPr/>
          </p:nvSpPr>
          <p:spPr>
            <a:xfrm rot="5400000">
              <a:off x="5806391" y="2904568"/>
              <a:ext cx="13831" cy="14211"/>
            </a:xfrm>
            <a:custGeom>
              <a:avLst/>
              <a:gdLst/>
              <a:ahLst/>
              <a:cxnLst/>
              <a:rect l="l" t="t" r="r" b="b"/>
              <a:pathLst>
                <a:path w="437" h="449" extrusionOk="0">
                  <a:moveTo>
                    <a:pt x="424" y="73"/>
                  </a:moveTo>
                  <a:cubicBezTo>
                    <a:pt x="436" y="231"/>
                    <a:pt x="315" y="327"/>
                    <a:pt x="267" y="448"/>
                  </a:cubicBezTo>
                  <a:cubicBezTo>
                    <a:pt x="1" y="424"/>
                    <a:pt x="13" y="194"/>
                    <a:pt x="85" y="13"/>
                  </a:cubicBezTo>
                  <a:cubicBezTo>
                    <a:pt x="255" y="146"/>
                    <a:pt x="243" y="1"/>
                    <a:pt x="42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0"/>
            <p:cNvSpPr/>
            <p:nvPr/>
          </p:nvSpPr>
          <p:spPr>
            <a:xfrm rot="5400000">
              <a:off x="5794918" y="2915281"/>
              <a:ext cx="13799" cy="13451"/>
            </a:xfrm>
            <a:custGeom>
              <a:avLst/>
              <a:gdLst/>
              <a:ahLst/>
              <a:cxnLst/>
              <a:rect l="l" t="t" r="r" b="b"/>
              <a:pathLst>
                <a:path w="436" h="425" extrusionOk="0">
                  <a:moveTo>
                    <a:pt x="279" y="1"/>
                  </a:moveTo>
                  <a:cubicBezTo>
                    <a:pt x="303" y="98"/>
                    <a:pt x="375" y="122"/>
                    <a:pt x="436" y="134"/>
                  </a:cubicBezTo>
                  <a:cubicBezTo>
                    <a:pt x="400" y="255"/>
                    <a:pt x="363" y="315"/>
                    <a:pt x="327" y="400"/>
                  </a:cubicBezTo>
                  <a:cubicBezTo>
                    <a:pt x="242" y="424"/>
                    <a:pt x="182" y="412"/>
                    <a:pt x="0" y="339"/>
                  </a:cubicBezTo>
                  <a:cubicBezTo>
                    <a:pt x="194" y="182"/>
                    <a:pt x="97" y="73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0"/>
            <p:cNvSpPr/>
            <p:nvPr/>
          </p:nvSpPr>
          <p:spPr>
            <a:xfrm rot="5400000">
              <a:off x="5802577" y="2884265"/>
              <a:ext cx="13420" cy="13831"/>
            </a:xfrm>
            <a:custGeom>
              <a:avLst/>
              <a:gdLst/>
              <a:ahLst/>
              <a:cxnLst/>
              <a:rect l="l" t="t" r="r" b="b"/>
              <a:pathLst>
                <a:path w="424" h="437" extrusionOk="0">
                  <a:moveTo>
                    <a:pt x="97" y="1"/>
                  </a:moveTo>
                  <a:cubicBezTo>
                    <a:pt x="218" y="49"/>
                    <a:pt x="279" y="73"/>
                    <a:pt x="412" y="122"/>
                  </a:cubicBezTo>
                  <a:cubicBezTo>
                    <a:pt x="400" y="327"/>
                    <a:pt x="424" y="267"/>
                    <a:pt x="291" y="436"/>
                  </a:cubicBezTo>
                  <a:cubicBezTo>
                    <a:pt x="1" y="400"/>
                    <a:pt x="13" y="182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0"/>
            <p:cNvSpPr/>
            <p:nvPr/>
          </p:nvSpPr>
          <p:spPr>
            <a:xfrm rot="5400000">
              <a:off x="5809271" y="2864563"/>
              <a:ext cx="11900" cy="12660"/>
            </a:xfrm>
            <a:custGeom>
              <a:avLst/>
              <a:gdLst/>
              <a:ahLst/>
              <a:cxnLst/>
              <a:rect l="l" t="t" r="r" b="b"/>
              <a:pathLst>
                <a:path w="376" h="400" extrusionOk="0">
                  <a:moveTo>
                    <a:pt x="122" y="0"/>
                  </a:moveTo>
                  <a:cubicBezTo>
                    <a:pt x="243" y="49"/>
                    <a:pt x="315" y="73"/>
                    <a:pt x="376" y="109"/>
                  </a:cubicBezTo>
                  <a:cubicBezTo>
                    <a:pt x="364" y="327"/>
                    <a:pt x="243" y="279"/>
                    <a:pt x="194" y="400"/>
                  </a:cubicBezTo>
                  <a:cubicBezTo>
                    <a:pt x="1" y="327"/>
                    <a:pt x="49" y="182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0"/>
            <p:cNvSpPr/>
            <p:nvPr/>
          </p:nvSpPr>
          <p:spPr>
            <a:xfrm rot="5400000">
              <a:off x="5815000" y="2840827"/>
              <a:ext cx="14591" cy="14591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0" y="230"/>
                  </a:moveTo>
                  <a:cubicBezTo>
                    <a:pt x="363" y="254"/>
                    <a:pt x="351" y="339"/>
                    <a:pt x="291" y="460"/>
                  </a:cubicBezTo>
                  <a:cubicBezTo>
                    <a:pt x="170" y="412"/>
                    <a:pt x="37" y="351"/>
                    <a:pt x="1" y="279"/>
                  </a:cubicBezTo>
                  <a:cubicBezTo>
                    <a:pt x="37" y="218"/>
                    <a:pt x="49" y="158"/>
                    <a:pt x="85" y="73"/>
                  </a:cubicBezTo>
                  <a:cubicBezTo>
                    <a:pt x="267" y="0"/>
                    <a:pt x="339" y="182"/>
                    <a:pt x="460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0"/>
            <p:cNvSpPr/>
            <p:nvPr/>
          </p:nvSpPr>
          <p:spPr>
            <a:xfrm rot="5400000">
              <a:off x="5559271" y="3449567"/>
              <a:ext cx="17249" cy="17249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5" y="279"/>
                  </a:moveTo>
                  <a:cubicBezTo>
                    <a:pt x="508" y="545"/>
                    <a:pt x="146" y="545"/>
                    <a:pt x="0" y="351"/>
                  </a:cubicBezTo>
                  <a:cubicBezTo>
                    <a:pt x="85" y="0"/>
                    <a:pt x="412" y="85"/>
                    <a:pt x="54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0"/>
            <p:cNvSpPr/>
            <p:nvPr/>
          </p:nvSpPr>
          <p:spPr>
            <a:xfrm rot="5400000">
              <a:off x="5799507" y="2812326"/>
              <a:ext cx="14970" cy="22218"/>
            </a:xfrm>
            <a:custGeom>
              <a:avLst/>
              <a:gdLst/>
              <a:ahLst/>
              <a:cxnLst/>
              <a:rect l="l" t="t" r="r" b="b"/>
              <a:pathLst>
                <a:path w="473" h="702" extrusionOk="0">
                  <a:moveTo>
                    <a:pt x="303" y="0"/>
                  </a:moveTo>
                  <a:cubicBezTo>
                    <a:pt x="472" y="133"/>
                    <a:pt x="399" y="702"/>
                    <a:pt x="0" y="400"/>
                  </a:cubicBezTo>
                  <a:cubicBezTo>
                    <a:pt x="85" y="218"/>
                    <a:pt x="230" y="49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0"/>
            <p:cNvSpPr/>
            <p:nvPr/>
          </p:nvSpPr>
          <p:spPr>
            <a:xfrm rot="5400000">
              <a:off x="5792228" y="2847141"/>
              <a:ext cx="15730" cy="13799"/>
            </a:xfrm>
            <a:custGeom>
              <a:avLst/>
              <a:gdLst/>
              <a:ahLst/>
              <a:cxnLst/>
              <a:rect l="l" t="t" r="r" b="b"/>
              <a:pathLst>
                <a:path w="497" h="436" extrusionOk="0">
                  <a:moveTo>
                    <a:pt x="497" y="254"/>
                  </a:moveTo>
                  <a:cubicBezTo>
                    <a:pt x="424" y="436"/>
                    <a:pt x="303" y="387"/>
                    <a:pt x="98" y="375"/>
                  </a:cubicBezTo>
                  <a:cubicBezTo>
                    <a:pt x="1" y="61"/>
                    <a:pt x="400" y="0"/>
                    <a:pt x="497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0"/>
            <p:cNvSpPr/>
            <p:nvPr/>
          </p:nvSpPr>
          <p:spPr>
            <a:xfrm rot="5400000">
              <a:off x="5540899" y="3435404"/>
              <a:ext cx="17629" cy="14559"/>
            </a:xfrm>
            <a:custGeom>
              <a:avLst/>
              <a:gdLst/>
              <a:ahLst/>
              <a:cxnLst/>
              <a:rect l="l" t="t" r="r" b="b"/>
              <a:pathLst>
                <a:path w="557" h="460" extrusionOk="0">
                  <a:moveTo>
                    <a:pt x="0" y="266"/>
                  </a:moveTo>
                  <a:cubicBezTo>
                    <a:pt x="73" y="85"/>
                    <a:pt x="254" y="0"/>
                    <a:pt x="557" y="133"/>
                  </a:cubicBezTo>
                  <a:cubicBezTo>
                    <a:pt x="484" y="315"/>
                    <a:pt x="363" y="266"/>
                    <a:pt x="291" y="460"/>
                  </a:cubicBezTo>
                  <a:cubicBezTo>
                    <a:pt x="73" y="436"/>
                    <a:pt x="194" y="339"/>
                    <a:pt x="0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0"/>
            <p:cNvSpPr/>
            <p:nvPr/>
          </p:nvSpPr>
          <p:spPr>
            <a:xfrm rot="5400000">
              <a:off x="5784774" y="2781105"/>
              <a:ext cx="26839" cy="19939"/>
            </a:xfrm>
            <a:custGeom>
              <a:avLst/>
              <a:gdLst/>
              <a:ahLst/>
              <a:cxnLst/>
              <a:rect l="l" t="t" r="r" b="b"/>
              <a:pathLst>
                <a:path w="848" h="630" extrusionOk="0">
                  <a:moveTo>
                    <a:pt x="303" y="1"/>
                  </a:moveTo>
                  <a:cubicBezTo>
                    <a:pt x="509" y="231"/>
                    <a:pt x="509" y="231"/>
                    <a:pt x="847" y="291"/>
                  </a:cubicBezTo>
                  <a:cubicBezTo>
                    <a:pt x="811" y="557"/>
                    <a:pt x="690" y="521"/>
                    <a:pt x="581" y="630"/>
                  </a:cubicBezTo>
                  <a:cubicBezTo>
                    <a:pt x="509" y="448"/>
                    <a:pt x="424" y="279"/>
                    <a:pt x="291" y="448"/>
                  </a:cubicBezTo>
                  <a:cubicBezTo>
                    <a:pt x="1" y="400"/>
                    <a:pt x="122" y="86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0"/>
            <p:cNvSpPr/>
            <p:nvPr/>
          </p:nvSpPr>
          <p:spPr>
            <a:xfrm rot="5400000">
              <a:off x="5492649" y="3470234"/>
              <a:ext cx="11900" cy="14179"/>
            </a:xfrm>
            <a:custGeom>
              <a:avLst/>
              <a:gdLst/>
              <a:ahLst/>
              <a:cxnLst/>
              <a:rect l="l" t="t" r="r" b="b"/>
              <a:pathLst>
                <a:path w="376" h="448" extrusionOk="0">
                  <a:moveTo>
                    <a:pt x="86" y="24"/>
                  </a:moveTo>
                  <a:cubicBezTo>
                    <a:pt x="243" y="0"/>
                    <a:pt x="340" y="121"/>
                    <a:pt x="376" y="218"/>
                  </a:cubicBezTo>
                  <a:cubicBezTo>
                    <a:pt x="303" y="399"/>
                    <a:pt x="207" y="448"/>
                    <a:pt x="1" y="424"/>
                  </a:cubicBezTo>
                  <a:cubicBezTo>
                    <a:pt x="1" y="278"/>
                    <a:pt x="37" y="158"/>
                    <a:pt x="8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0"/>
            <p:cNvSpPr/>
            <p:nvPr/>
          </p:nvSpPr>
          <p:spPr>
            <a:xfrm rot="5400000">
              <a:off x="5457629" y="3490727"/>
              <a:ext cx="12660" cy="16110"/>
            </a:xfrm>
            <a:custGeom>
              <a:avLst/>
              <a:gdLst/>
              <a:ahLst/>
              <a:cxnLst/>
              <a:rect l="l" t="t" r="r" b="b"/>
              <a:pathLst>
                <a:path w="400" h="509" extrusionOk="0">
                  <a:moveTo>
                    <a:pt x="182" y="1"/>
                  </a:moveTo>
                  <a:cubicBezTo>
                    <a:pt x="363" y="73"/>
                    <a:pt x="399" y="170"/>
                    <a:pt x="327" y="339"/>
                  </a:cubicBezTo>
                  <a:cubicBezTo>
                    <a:pt x="206" y="303"/>
                    <a:pt x="194" y="509"/>
                    <a:pt x="24" y="376"/>
                  </a:cubicBezTo>
                  <a:cubicBezTo>
                    <a:pt x="0" y="291"/>
                    <a:pt x="37" y="146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0"/>
            <p:cNvSpPr/>
            <p:nvPr/>
          </p:nvSpPr>
          <p:spPr>
            <a:xfrm rot="5400000">
              <a:off x="5419507" y="2925446"/>
              <a:ext cx="1381807" cy="1009635"/>
            </a:xfrm>
            <a:custGeom>
              <a:avLst/>
              <a:gdLst/>
              <a:ahLst/>
              <a:cxnLst/>
              <a:rect l="l" t="t" r="r" b="b"/>
              <a:pathLst>
                <a:path w="43659" h="31900" extrusionOk="0">
                  <a:moveTo>
                    <a:pt x="8674" y="21666"/>
                  </a:moveTo>
                  <a:cubicBezTo>
                    <a:pt x="8505" y="21896"/>
                    <a:pt x="8130" y="21739"/>
                    <a:pt x="8166" y="21473"/>
                  </a:cubicBezTo>
                  <a:cubicBezTo>
                    <a:pt x="8130" y="21594"/>
                    <a:pt x="7961" y="21811"/>
                    <a:pt x="7743" y="21799"/>
                  </a:cubicBezTo>
                  <a:cubicBezTo>
                    <a:pt x="7731" y="21654"/>
                    <a:pt x="7779" y="21376"/>
                    <a:pt x="7864" y="21327"/>
                  </a:cubicBezTo>
                  <a:cubicBezTo>
                    <a:pt x="7126" y="20819"/>
                    <a:pt x="6340" y="20783"/>
                    <a:pt x="5662" y="20662"/>
                  </a:cubicBezTo>
                  <a:cubicBezTo>
                    <a:pt x="4416" y="21049"/>
                    <a:pt x="3448" y="21969"/>
                    <a:pt x="2529" y="22840"/>
                  </a:cubicBezTo>
                  <a:cubicBezTo>
                    <a:pt x="2215" y="23444"/>
                    <a:pt x="1803" y="24315"/>
                    <a:pt x="1440" y="24448"/>
                  </a:cubicBezTo>
                  <a:cubicBezTo>
                    <a:pt x="1477" y="25259"/>
                    <a:pt x="569" y="25912"/>
                    <a:pt x="328" y="26698"/>
                  </a:cubicBezTo>
                  <a:cubicBezTo>
                    <a:pt x="2203" y="27666"/>
                    <a:pt x="4997" y="27412"/>
                    <a:pt x="6340" y="26989"/>
                  </a:cubicBezTo>
                  <a:cubicBezTo>
                    <a:pt x="6981" y="26650"/>
                    <a:pt x="8614" y="25706"/>
                    <a:pt x="9013" y="24110"/>
                  </a:cubicBezTo>
                  <a:cubicBezTo>
                    <a:pt x="9231" y="23408"/>
                    <a:pt x="9037" y="22803"/>
                    <a:pt x="8989" y="22211"/>
                  </a:cubicBezTo>
                  <a:cubicBezTo>
                    <a:pt x="10078" y="23142"/>
                    <a:pt x="9001" y="25646"/>
                    <a:pt x="7888" y="26444"/>
                  </a:cubicBezTo>
                  <a:cubicBezTo>
                    <a:pt x="7658" y="26638"/>
                    <a:pt x="7295" y="26638"/>
                    <a:pt x="6944" y="26795"/>
                  </a:cubicBezTo>
                  <a:cubicBezTo>
                    <a:pt x="6569" y="27001"/>
                    <a:pt x="6400" y="27231"/>
                    <a:pt x="6086" y="27315"/>
                  </a:cubicBezTo>
                  <a:cubicBezTo>
                    <a:pt x="5928" y="27340"/>
                    <a:pt x="5723" y="27315"/>
                    <a:pt x="5662" y="27291"/>
                  </a:cubicBezTo>
                  <a:cubicBezTo>
                    <a:pt x="5505" y="27303"/>
                    <a:pt x="5372" y="27473"/>
                    <a:pt x="5227" y="27473"/>
                  </a:cubicBezTo>
                  <a:cubicBezTo>
                    <a:pt x="3388" y="27836"/>
                    <a:pt x="1852" y="27497"/>
                    <a:pt x="1" y="26831"/>
                  </a:cubicBezTo>
                  <a:cubicBezTo>
                    <a:pt x="279" y="26142"/>
                    <a:pt x="751" y="25513"/>
                    <a:pt x="1174" y="24678"/>
                  </a:cubicBezTo>
                  <a:cubicBezTo>
                    <a:pt x="1731" y="23662"/>
                    <a:pt x="2444" y="22404"/>
                    <a:pt x="3170" y="21896"/>
                  </a:cubicBezTo>
                  <a:cubicBezTo>
                    <a:pt x="3194" y="21836"/>
                    <a:pt x="3303" y="21727"/>
                    <a:pt x="3376" y="21908"/>
                  </a:cubicBezTo>
                  <a:cubicBezTo>
                    <a:pt x="4235" y="20287"/>
                    <a:pt x="6872" y="20094"/>
                    <a:pt x="8396" y="21206"/>
                  </a:cubicBezTo>
                  <a:cubicBezTo>
                    <a:pt x="8408" y="21412"/>
                    <a:pt x="8590" y="21485"/>
                    <a:pt x="8674" y="21666"/>
                  </a:cubicBezTo>
                  <a:cubicBezTo>
                    <a:pt x="8747" y="21473"/>
                    <a:pt x="8916" y="21618"/>
                    <a:pt x="9073" y="21545"/>
                  </a:cubicBezTo>
                  <a:cubicBezTo>
                    <a:pt x="9557" y="21436"/>
                    <a:pt x="9908" y="20928"/>
                    <a:pt x="10319" y="20650"/>
                  </a:cubicBezTo>
                  <a:cubicBezTo>
                    <a:pt x="11009" y="20202"/>
                    <a:pt x="11832" y="20166"/>
                    <a:pt x="12606" y="20033"/>
                  </a:cubicBezTo>
                  <a:cubicBezTo>
                    <a:pt x="12122" y="19392"/>
                    <a:pt x="11965" y="18533"/>
                    <a:pt x="11154" y="18207"/>
                  </a:cubicBezTo>
                  <a:cubicBezTo>
                    <a:pt x="9787" y="19053"/>
                    <a:pt x="8408" y="19731"/>
                    <a:pt x="6703" y="19271"/>
                  </a:cubicBezTo>
                  <a:cubicBezTo>
                    <a:pt x="5251" y="18908"/>
                    <a:pt x="4090" y="17432"/>
                    <a:pt x="2408" y="16670"/>
                  </a:cubicBezTo>
                  <a:cubicBezTo>
                    <a:pt x="3073" y="15194"/>
                    <a:pt x="4477" y="13864"/>
                    <a:pt x="5686" y="13755"/>
                  </a:cubicBezTo>
                  <a:cubicBezTo>
                    <a:pt x="6860" y="12836"/>
                    <a:pt x="8590" y="13247"/>
                    <a:pt x="9981" y="14166"/>
                  </a:cubicBezTo>
                  <a:cubicBezTo>
                    <a:pt x="10162" y="14239"/>
                    <a:pt x="10186" y="14033"/>
                    <a:pt x="10344" y="14166"/>
                  </a:cubicBezTo>
                  <a:cubicBezTo>
                    <a:pt x="10610" y="14275"/>
                    <a:pt x="10755" y="14408"/>
                    <a:pt x="10828" y="14577"/>
                  </a:cubicBezTo>
                  <a:cubicBezTo>
                    <a:pt x="11166" y="14275"/>
                    <a:pt x="11372" y="13767"/>
                    <a:pt x="11783" y="13646"/>
                  </a:cubicBezTo>
                  <a:cubicBezTo>
                    <a:pt x="9896" y="12896"/>
                    <a:pt x="10078" y="10259"/>
                    <a:pt x="11287" y="8711"/>
                  </a:cubicBezTo>
                  <a:cubicBezTo>
                    <a:pt x="11178" y="8227"/>
                    <a:pt x="11057" y="7815"/>
                    <a:pt x="11045" y="7295"/>
                  </a:cubicBezTo>
                  <a:cubicBezTo>
                    <a:pt x="11372" y="6485"/>
                    <a:pt x="12255" y="6836"/>
                    <a:pt x="12763" y="6448"/>
                  </a:cubicBezTo>
                  <a:cubicBezTo>
                    <a:pt x="12146" y="5263"/>
                    <a:pt x="13162" y="3836"/>
                    <a:pt x="13936" y="2819"/>
                  </a:cubicBezTo>
                  <a:cubicBezTo>
                    <a:pt x="15836" y="3521"/>
                    <a:pt x="17033" y="1295"/>
                    <a:pt x="19150" y="1997"/>
                  </a:cubicBezTo>
                  <a:cubicBezTo>
                    <a:pt x="20432" y="981"/>
                    <a:pt x="22356" y="1"/>
                    <a:pt x="24243" y="1114"/>
                  </a:cubicBezTo>
                  <a:cubicBezTo>
                    <a:pt x="24557" y="1235"/>
                    <a:pt x="24739" y="1670"/>
                    <a:pt x="25150" y="1767"/>
                  </a:cubicBezTo>
                  <a:cubicBezTo>
                    <a:pt x="25465" y="1888"/>
                    <a:pt x="25815" y="1731"/>
                    <a:pt x="26130" y="1876"/>
                  </a:cubicBezTo>
                  <a:cubicBezTo>
                    <a:pt x="27073" y="2094"/>
                    <a:pt x="27436" y="2819"/>
                    <a:pt x="27751" y="3473"/>
                  </a:cubicBezTo>
                  <a:cubicBezTo>
                    <a:pt x="27944" y="3703"/>
                    <a:pt x="28223" y="3594"/>
                    <a:pt x="28356" y="3787"/>
                  </a:cubicBezTo>
                  <a:cubicBezTo>
                    <a:pt x="28489" y="3630"/>
                    <a:pt x="28368" y="3582"/>
                    <a:pt x="28453" y="3388"/>
                  </a:cubicBezTo>
                  <a:cubicBezTo>
                    <a:pt x="29844" y="2481"/>
                    <a:pt x="31803" y="2094"/>
                    <a:pt x="33424" y="3182"/>
                  </a:cubicBezTo>
                  <a:cubicBezTo>
                    <a:pt x="33485" y="3219"/>
                    <a:pt x="33618" y="3267"/>
                    <a:pt x="33969" y="3473"/>
                  </a:cubicBezTo>
                  <a:cubicBezTo>
                    <a:pt x="35420" y="4053"/>
                    <a:pt x="36146" y="5154"/>
                    <a:pt x="36533" y="6328"/>
                  </a:cubicBezTo>
                  <a:cubicBezTo>
                    <a:pt x="34755" y="7150"/>
                    <a:pt x="34162" y="10416"/>
                    <a:pt x="31658" y="9775"/>
                  </a:cubicBezTo>
                  <a:cubicBezTo>
                    <a:pt x="32638" y="10247"/>
                    <a:pt x="32844" y="10985"/>
                    <a:pt x="32880" y="11807"/>
                  </a:cubicBezTo>
                  <a:cubicBezTo>
                    <a:pt x="33073" y="12037"/>
                    <a:pt x="33013" y="12001"/>
                    <a:pt x="33364" y="12073"/>
                  </a:cubicBezTo>
                  <a:cubicBezTo>
                    <a:pt x="33110" y="12340"/>
                    <a:pt x="33424" y="12473"/>
                    <a:pt x="33303" y="12787"/>
                  </a:cubicBezTo>
                  <a:cubicBezTo>
                    <a:pt x="33690" y="12727"/>
                    <a:pt x="34271" y="13102"/>
                    <a:pt x="34465" y="12461"/>
                  </a:cubicBezTo>
                  <a:cubicBezTo>
                    <a:pt x="34634" y="12594"/>
                    <a:pt x="34767" y="12787"/>
                    <a:pt x="34586" y="12860"/>
                  </a:cubicBezTo>
                  <a:cubicBezTo>
                    <a:pt x="34924" y="12920"/>
                    <a:pt x="35118" y="13005"/>
                    <a:pt x="35372" y="12739"/>
                  </a:cubicBezTo>
                  <a:cubicBezTo>
                    <a:pt x="35565" y="12969"/>
                    <a:pt x="35735" y="13102"/>
                    <a:pt x="35807" y="13283"/>
                  </a:cubicBezTo>
                  <a:cubicBezTo>
                    <a:pt x="34344" y="13138"/>
                    <a:pt x="33376" y="12823"/>
                    <a:pt x="32082" y="13319"/>
                  </a:cubicBezTo>
                  <a:cubicBezTo>
                    <a:pt x="32106" y="13767"/>
                    <a:pt x="32118" y="14287"/>
                    <a:pt x="32142" y="14795"/>
                  </a:cubicBezTo>
                  <a:cubicBezTo>
                    <a:pt x="32323" y="14880"/>
                    <a:pt x="32263" y="14481"/>
                    <a:pt x="32565" y="14674"/>
                  </a:cubicBezTo>
                  <a:cubicBezTo>
                    <a:pt x="32747" y="14965"/>
                    <a:pt x="32287" y="15158"/>
                    <a:pt x="32178" y="14892"/>
                  </a:cubicBezTo>
                  <a:cubicBezTo>
                    <a:pt x="32094" y="15303"/>
                    <a:pt x="32239" y="15642"/>
                    <a:pt x="32299" y="16041"/>
                  </a:cubicBezTo>
                  <a:cubicBezTo>
                    <a:pt x="31573" y="16404"/>
                    <a:pt x="30715" y="16719"/>
                    <a:pt x="29928" y="17057"/>
                  </a:cubicBezTo>
                  <a:cubicBezTo>
                    <a:pt x="29965" y="18957"/>
                    <a:pt x="30461" y="20469"/>
                    <a:pt x="32747" y="21315"/>
                  </a:cubicBezTo>
                  <a:cubicBezTo>
                    <a:pt x="32844" y="21206"/>
                    <a:pt x="32832" y="20904"/>
                    <a:pt x="33170" y="20989"/>
                  </a:cubicBezTo>
                  <a:cubicBezTo>
                    <a:pt x="33267" y="21243"/>
                    <a:pt x="33291" y="21388"/>
                    <a:pt x="33049" y="21448"/>
                  </a:cubicBezTo>
                  <a:cubicBezTo>
                    <a:pt x="33364" y="21569"/>
                    <a:pt x="33739" y="21727"/>
                    <a:pt x="34053" y="21860"/>
                  </a:cubicBezTo>
                  <a:cubicBezTo>
                    <a:pt x="34271" y="21872"/>
                    <a:pt x="34041" y="21715"/>
                    <a:pt x="34174" y="21545"/>
                  </a:cubicBezTo>
                  <a:cubicBezTo>
                    <a:pt x="34598" y="21932"/>
                    <a:pt x="35323" y="22150"/>
                    <a:pt x="35977" y="22344"/>
                  </a:cubicBezTo>
                  <a:cubicBezTo>
                    <a:pt x="36025" y="22077"/>
                    <a:pt x="35856" y="21932"/>
                    <a:pt x="36086" y="21727"/>
                  </a:cubicBezTo>
                  <a:cubicBezTo>
                    <a:pt x="36146" y="21751"/>
                    <a:pt x="36207" y="21775"/>
                    <a:pt x="36267" y="21799"/>
                  </a:cubicBezTo>
                  <a:cubicBezTo>
                    <a:pt x="36461" y="21872"/>
                    <a:pt x="36231" y="22077"/>
                    <a:pt x="36231" y="22223"/>
                  </a:cubicBezTo>
                  <a:cubicBezTo>
                    <a:pt x="36642" y="22319"/>
                    <a:pt x="36739" y="21690"/>
                    <a:pt x="37138" y="21787"/>
                  </a:cubicBezTo>
                  <a:cubicBezTo>
                    <a:pt x="37356" y="22162"/>
                    <a:pt x="36944" y="22077"/>
                    <a:pt x="36799" y="22295"/>
                  </a:cubicBezTo>
                  <a:cubicBezTo>
                    <a:pt x="37005" y="22682"/>
                    <a:pt x="37549" y="22235"/>
                    <a:pt x="37912" y="22235"/>
                  </a:cubicBezTo>
                  <a:cubicBezTo>
                    <a:pt x="37803" y="22114"/>
                    <a:pt x="37622" y="22053"/>
                    <a:pt x="37549" y="21872"/>
                  </a:cubicBezTo>
                  <a:cubicBezTo>
                    <a:pt x="37731" y="21594"/>
                    <a:pt x="37598" y="21388"/>
                    <a:pt x="37924" y="21303"/>
                  </a:cubicBezTo>
                  <a:cubicBezTo>
                    <a:pt x="37961" y="21388"/>
                    <a:pt x="38033" y="21412"/>
                    <a:pt x="38154" y="21473"/>
                  </a:cubicBezTo>
                  <a:cubicBezTo>
                    <a:pt x="38142" y="21678"/>
                    <a:pt x="37961" y="21606"/>
                    <a:pt x="37900" y="21727"/>
                  </a:cubicBezTo>
                  <a:cubicBezTo>
                    <a:pt x="38142" y="21678"/>
                    <a:pt x="38275" y="21872"/>
                    <a:pt x="38203" y="22053"/>
                  </a:cubicBezTo>
                  <a:cubicBezTo>
                    <a:pt x="38457" y="21956"/>
                    <a:pt x="38674" y="21799"/>
                    <a:pt x="38868" y="21666"/>
                  </a:cubicBezTo>
                  <a:cubicBezTo>
                    <a:pt x="38856" y="21509"/>
                    <a:pt x="38674" y="21436"/>
                    <a:pt x="38856" y="21146"/>
                  </a:cubicBezTo>
                  <a:cubicBezTo>
                    <a:pt x="39001" y="21134"/>
                    <a:pt x="39255" y="21243"/>
                    <a:pt x="39182" y="21424"/>
                  </a:cubicBezTo>
                  <a:cubicBezTo>
                    <a:pt x="40126" y="20711"/>
                    <a:pt x="40948" y="19731"/>
                    <a:pt x="42098" y="19610"/>
                  </a:cubicBezTo>
                  <a:cubicBezTo>
                    <a:pt x="42001" y="18243"/>
                    <a:pt x="40380" y="17541"/>
                    <a:pt x="39255" y="17239"/>
                  </a:cubicBezTo>
                  <a:cubicBezTo>
                    <a:pt x="36920" y="17251"/>
                    <a:pt x="34162" y="18110"/>
                    <a:pt x="33376" y="21146"/>
                  </a:cubicBezTo>
                  <a:cubicBezTo>
                    <a:pt x="33025" y="20577"/>
                    <a:pt x="33545" y="19477"/>
                    <a:pt x="34223" y="18872"/>
                  </a:cubicBezTo>
                  <a:cubicBezTo>
                    <a:pt x="35735" y="17275"/>
                    <a:pt x="39134" y="16235"/>
                    <a:pt x="41287" y="17819"/>
                  </a:cubicBezTo>
                  <a:cubicBezTo>
                    <a:pt x="41735" y="18158"/>
                    <a:pt x="42364" y="18993"/>
                    <a:pt x="42436" y="19670"/>
                  </a:cubicBezTo>
                  <a:cubicBezTo>
                    <a:pt x="42303" y="19840"/>
                    <a:pt x="41977" y="20082"/>
                    <a:pt x="41880" y="19803"/>
                  </a:cubicBezTo>
                  <a:cubicBezTo>
                    <a:pt x="41759" y="20118"/>
                    <a:pt x="41348" y="20033"/>
                    <a:pt x="41057" y="20215"/>
                  </a:cubicBezTo>
                  <a:cubicBezTo>
                    <a:pt x="39642" y="21025"/>
                    <a:pt x="38614" y="23021"/>
                    <a:pt x="36582" y="22646"/>
                  </a:cubicBezTo>
                  <a:cubicBezTo>
                    <a:pt x="37525" y="23384"/>
                    <a:pt x="39098" y="23868"/>
                    <a:pt x="40126" y="24569"/>
                  </a:cubicBezTo>
                  <a:cubicBezTo>
                    <a:pt x="40102" y="24775"/>
                    <a:pt x="40017" y="24823"/>
                    <a:pt x="39908" y="24920"/>
                  </a:cubicBezTo>
                  <a:cubicBezTo>
                    <a:pt x="40259" y="25126"/>
                    <a:pt x="40670" y="25586"/>
                    <a:pt x="41227" y="25803"/>
                  </a:cubicBezTo>
                  <a:cubicBezTo>
                    <a:pt x="42013" y="26771"/>
                    <a:pt x="42932" y="27727"/>
                    <a:pt x="43356" y="28852"/>
                  </a:cubicBezTo>
                  <a:cubicBezTo>
                    <a:pt x="43465" y="29118"/>
                    <a:pt x="43658" y="29553"/>
                    <a:pt x="43465" y="29844"/>
                  </a:cubicBezTo>
                  <a:cubicBezTo>
                    <a:pt x="43283" y="29916"/>
                    <a:pt x="43271" y="29614"/>
                    <a:pt x="43307" y="29493"/>
                  </a:cubicBezTo>
                  <a:cubicBezTo>
                    <a:pt x="43150" y="28997"/>
                    <a:pt x="42872" y="28586"/>
                    <a:pt x="42739" y="28029"/>
                  </a:cubicBezTo>
                  <a:cubicBezTo>
                    <a:pt x="41965" y="27219"/>
                    <a:pt x="41360" y="26384"/>
                    <a:pt x="40440" y="25586"/>
                  </a:cubicBezTo>
                  <a:cubicBezTo>
                    <a:pt x="39860" y="25561"/>
                    <a:pt x="39436" y="24956"/>
                    <a:pt x="38916" y="24678"/>
                  </a:cubicBezTo>
                  <a:cubicBezTo>
                    <a:pt x="37162" y="23747"/>
                    <a:pt x="34997" y="23323"/>
                    <a:pt x="33352" y="22513"/>
                  </a:cubicBezTo>
                  <a:cubicBezTo>
                    <a:pt x="33231" y="22827"/>
                    <a:pt x="33533" y="22948"/>
                    <a:pt x="33787" y="23057"/>
                  </a:cubicBezTo>
                  <a:cubicBezTo>
                    <a:pt x="34053" y="23469"/>
                    <a:pt x="34319" y="23916"/>
                    <a:pt x="34586" y="24327"/>
                  </a:cubicBezTo>
                  <a:cubicBezTo>
                    <a:pt x="34622" y="24412"/>
                    <a:pt x="34598" y="24473"/>
                    <a:pt x="34513" y="24509"/>
                  </a:cubicBezTo>
                  <a:cubicBezTo>
                    <a:pt x="34658" y="24497"/>
                    <a:pt x="34634" y="24557"/>
                    <a:pt x="34828" y="24630"/>
                  </a:cubicBezTo>
                  <a:cubicBezTo>
                    <a:pt x="35142" y="25489"/>
                    <a:pt x="35662" y="27291"/>
                    <a:pt x="35323" y="28489"/>
                  </a:cubicBezTo>
                  <a:cubicBezTo>
                    <a:pt x="34876" y="29977"/>
                    <a:pt x="33666" y="31900"/>
                    <a:pt x="32578" y="31694"/>
                  </a:cubicBezTo>
                  <a:cubicBezTo>
                    <a:pt x="31368" y="31416"/>
                    <a:pt x="30848" y="29977"/>
                    <a:pt x="30122" y="29239"/>
                  </a:cubicBezTo>
                  <a:cubicBezTo>
                    <a:pt x="30291" y="29009"/>
                    <a:pt x="30061" y="28852"/>
                    <a:pt x="30025" y="28755"/>
                  </a:cubicBezTo>
                  <a:cubicBezTo>
                    <a:pt x="29614" y="27219"/>
                    <a:pt x="30352" y="24654"/>
                    <a:pt x="31477" y="23130"/>
                  </a:cubicBezTo>
                  <a:cubicBezTo>
                    <a:pt x="31573" y="23021"/>
                    <a:pt x="31791" y="22888"/>
                    <a:pt x="31755" y="22948"/>
                  </a:cubicBezTo>
                  <a:cubicBezTo>
                    <a:pt x="31876" y="22634"/>
                    <a:pt x="32469" y="22283"/>
                    <a:pt x="32698" y="22452"/>
                  </a:cubicBezTo>
                  <a:cubicBezTo>
                    <a:pt x="32384" y="22694"/>
                    <a:pt x="32747" y="22537"/>
                    <a:pt x="32880" y="22743"/>
                  </a:cubicBezTo>
                  <a:cubicBezTo>
                    <a:pt x="32844" y="22803"/>
                    <a:pt x="32759" y="22840"/>
                    <a:pt x="32711" y="22961"/>
                  </a:cubicBezTo>
                  <a:cubicBezTo>
                    <a:pt x="32505" y="22948"/>
                    <a:pt x="32444" y="22936"/>
                    <a:pt x="32529" y="22682"/>
                  </a:cubicBezTo>
                  <a:cubicBezTo>
                    <a:pt x="31549" y="22936"/>
                    <a:pt x="31392" y="24049"/>
                    <a:pt x="30848" y="24860"/>
                  </a:cubicBezTo>
                  <a:cubicBezTo>
                    <a:pt x="30811" y="24981"/>
                    <a:pt x="31065" y="24872"/>
                    <a:pt x="31235" y="25005"/>
                  </a:cubicBezTo>
                  <a:cubicBezTo>
                    <a:pt x="31186" y="25126"/>
                    <a:pt x="31126" y="25259"/>
                    <a:pt x="31078" y="25380"/>
                  </a:cubicBezTo>
                  <a:cubicBezTo>
                    <a:pt x="30872" y="25368"/>
                    <a:pt x="30811" y="25356"/>
                    <a:pt x="30727" y="25174"/>
                  </a:cubicBezTo>
                  <a:cubicBezTo>
                    <a:pt x="30037" y="26348"/>
                    <a:pt x="30231" y="27303"/>
                    <a:pt x="30158" y="28586"/>
                  </a:cubicBezTo>
                  <a:cubicBezTo>
                    <a:pt x="30485" y="29227"/>
                    <a:pt x="31755" y="31852"/>
                    <a:pt x="33086" y="31295"/>
                  </a:cubicBezTo>
                  <a:cubicBezTo>
                    <a:pt x="34029" y="30944"/>
                    <a:pt x="34453" y="29723"/>
                    <a:pt x="34719" y="29033"/>
                  </a:cubicBezTo>
                  <a:cubicBezTo>
                    <a:pt x="35372" y="27243"/>
                    <a:pt x="35009" y="25561"/>
                    <a:pt x="34138" y="24110"/>
                  </a:cubicBezTo>
                  <a:cubicBezTo>
                    <a:pt x="33957" y="23674"/>
                    <a:pt x="33618" y="23408"/>
                    <a:pt x="33194" y="23009"/>
                  </a:cubicBezTo>
                  <a:cubicBezTo>
                    <a:pt x="32626" y="24461"/>
                    <a:pt x="32578" y="25827"/>
                    <a:pt x="32650" y="27098"/>
                  </a:cubicBezTo>
                  <a:cubicBezTo>
                    <a:pt x="32698" y="27545"/>
                    <a:pt x="33436" y="28573"/>
                    <a:pt x="32638" y="28767"/>
                  </a:cubicBezTo>
                  <a:cubicBezTo>
                    <a:pt x="32747" y="28150"/>
                    <a:pt x="32662" y="27981"/>
                    <a:pt x="32565" y="27497"/>
                  </a:cubicBezTo>
                  <a:cubicBezTo>
                    <a:pt x="32348" y="27485"/>
                    <a:pt x="32336" y="27702"/>
                    <a:pt x="32106" y="27533"/>
                  </a:cubicBezTo>
                  <a:cubicBezTo>
                    <a:pt x="32057" y="27291"/>
                    <a:pt x="32203" y="27122"/>
                    <a:pt x="32408" y="27134"/>
                  </a:cubicBezTo>
                  <a:cubicBezTo>
                    <a:pt x="32275" y="26202"/>
                    <a:pt x="32275" y="25114"/>
                    <a:pt x="32529" y="24110"/>
                  </a:cubicBezTo>
                  <a:cubicBezTo>
                    <a:pt x="32505" y="24025"/>
                    <a:pt x="32396" y="23916"/>
                    <a:pt x="32384" y="23771"/>
                  </a:cubicBezTo>
                  <a:cubicBezTo>
                    <a:pt x="33013" y="23432"/>
                    <a:pt x="32819" y="22840"/>
                    <a:pt x="33025" y="22344"/>
                  </a:cubicBezTo>
                  <a:cubicBezTo>
                    <a:pt x="31791" y="21630"/>
                    <a:pt x="30775" y="21231"/>
                    <a:pt x="30049" y="20118"/>
                  </a:cubicBezTo>
                  <a:cubicBezTo>
                    <a:pt x="28428" y="21594"/>
                    <a:pt x="26711" y="23009"/>
                    <a:pt x="24436" y="22465"/>
                  </a:cubicBezTo>
                  <a:cubicBezTo>
                    <a:pt x="23819" y="22719"/>
                    <a:pt x="23396" y="23069"/>
                    <a:pt x="23021" y="23650"/>
                  </a:cubicBezTo>
                  <a:cubicBezTo>
                    <a:pt x="21715" y="23783"/>
                    <a:pt x="21569" y="22561"/>
                    <a:pt x="20553" y="22150"/>
                  </a:cubicBezTo>
                  <a:cubicBezTo>
                    <a:pt x="19997" y="22646"/>
                    <a:pt x="19162" y="22900"/>
                    <a:pt x="18666" y="23227"/>
                  </a:cubicBezTo>
                  <a:cubicBezTo>
                    <a:pt x="18328" y="23166"/>
                    <a:pt x="17953" y="23009"/>
                    <a:pt x="17711" y="23057"/>
                  </a:cubicBezTo>
                  <a:cubicBezTo>
                    <a:pt x="16598" y="22755"/>
                    <a:pt x="15944" y="21836"/>
                    <a:pt x="15110" y="21364"/>
                  </a:cubicBezTo>
                  <a:cubicBezTo>
                    <a:pt x="14759" y="21146"/>
                    <a:pt x="14178" y="20989"/>
                    <a:pt x="13876" y="20807"/>
                  </a:cubicBezTo>
                  <a:cubicBezTo>
                    <a:pt x="13876" y="20807"/>
                    <a:pt x="13828" y="20711"/>
                    <a:pt x="13900" y="20747"/>
                  </a:cubicBezTo>
                  <a:cubicBezTo>
                    <a:pt x="11795" y="19610"/>
                    <a:pt x="9969" y="21061"/>
                    <a:pt x="8323" y="22658"/>
                  </a:cubicBezTo>
                  <a:cubicBezTo>
                    <a:pt x="8275" y="22779"/>
                    <a:pt x="8614" y="22840"/>
                    <a:pt x="8348" y="23118"/>
                  </a:cubicBezTo>
                  <a:cubicBezTo>
                    <a:pt x="8203" y="23130"/>
                    <a:pt x="8045" y="23142"/>
                    <a:pt x="8154" y="22888"/>
                  </a:cubicBezTo>
                  <a:cubicBezTo>
                    <a:pt x="7223" y="23602"/>
                    <a:pt x="6279" y="24110"/>
                    <a:pt x="5227" y="24569"/>
                  </a:cubicBezTo>
                  <a:cubicBezTo>
                    <a:pt x="5408" y="25005"/>
                    <a:pt x="4682" y="25005"/>
                    <a:pt x="4440" y="25283"/>
                  </a:cubicBezTo>
                  <a:cubicBezTo>
                    <a:pt x="4259" y="24993"/>
                    <a:pt x="4622" y="24836"/>
                    <a:pt x="4815" y="24702"/>
                  </a:cubicBezTo>
                  <a:cubicBezTo>
                    <a:pt x="4561" y="24594"/>
                    <a:pt x="4029" y="24823"/>
                    <a:pt x="3594" y="24654"/>
                  </a:cubicBezTo>
                  <a:cubicBezTo>
                    <a:pt x="3957" y="24291"/>
                    <a:pt x="4477" y="24436"/>
                    <a:pt x="4876" y="24376"/>
                  </a:cubicBezTo>
                  <a:cubicBezTo>
                    <a:pt x="6098" y="24049"/>
                    <a:pt x="7283" y="23299"/>
                    <a:pt x="8263" y="22295"/>
                  </a:cubicBezTo>
                  <a:cubicBezTo>
                    <a:pt x="8142" y="22259"/>
                    <a:pt x="7803" y="21969"/>
                    <a:pt x="8130" y="21739"/>
                  </a:cubicBezTo>
                  <a:cubicBezTo>
                    <a:pt x="8311" y="21811"/>
                    <a:pt x="8311" y="22029"/>
                    <a:pt x="8384" y="22211"/>
                  </a:cubicBezTo>
                  <a:cubicBezTo>
                    <a:pt x="8565" y="22138"/>
                    <a:pt x="8638" y="21956"/>
                    <a:pt x="8807" y="21872"/>
                  </a:cubicBezTo>
                  <a:cubicBezTo>
                    <a:pt x="8807" y="21715"/>
                    <a:pt x="8578" y="21908"/>
                    <a:pt x="8674" y="21666"/>
                  </a:cubicBezTo>
                  <a:close/>
                  <a:moveTo>
                    <a:pt x="33267" y="3279"/>
                  </a:moveTo>
                  <a:lnTo>
                    <a:pt x="33303" y="3364"/>
                  </a:lnTo>
                  <a:cubicBezTo>
                    <a:pt x="31513" y="2360"/>
                    <a:pt x="29602" y="2759"/>
                    <a:pt x="28453" y="3836"/>
                  </a:cubicBezTo>
                  <a:cubicBezTo>
                    <a:pt x="28731" y="4017"/>
                    <a:pt x="28852" y="3932"/>
                    <a:pt x="29094" y="4017"/>
                  </a:cubicBezTo>
                  <a:cubicBezTo>
                    <a:pt x="29057" y="3775"/>
                    <a:pt x="29203" y="3763"/>
                    <a:pt x="29420" y="3775"/>
                  </a:cubicBezTo>
                  <a:cubicBezTo>
                    <a:pt x="29384" y="3836"/>
                    <a:pt x="29444" y="3872"/>
                    <a:pt x="29517" y="3896"/>
                  </a:cubicBezTo>
                  <a:cubicBezTo>
                    <a:pt x="29239" y="4440"/>
                    <a:pt x="29844" y="5118"/>
                    <a:pt x="29372" y="5723"/>
                  </a:cubicBezTo>
                  <a:cubicBezTo>
                    <a:pt x="29541" y="5868"/>
                    <a:pt x="29698" y="6001"/>
                    <a:pt x="29686" y="6207"/>
                  </a:cubicBezTo>
                  <a:cubicBezTo>
                    <a:pt x="30727" y="5965"/>
                    <a:pt x="32263" y="5275"/>
                    <a:pt x="33473" y="5529"/>
                  </a:cubicBezTo>
                  <a:cubicBezTo>
                    <a:pt x="33654" y="5602"/>
                    <a:pt x="33932" y="5650"/>
                    <a:pt x="33981" y="5880"/>
                  </a:cubicBezTo>
                  <a:cubicBezTo>
                    <a:pt x="33315" y="5904"/>
                    <a:pt x="32650" y="5565"/>
                    <a:pt x="32106" y="6001"/>
                  </a:cubicBezTo>
                  <a:cubicBezTo>
                    <a:pt x="32178" y="6182"/>
                    <a:pt x="32541" y="6182"/>
                    <a:pt x="32444" y="6424"/>
                  </a:cubicBezTo>
                  <a:cubicBezTo>
                    <a:pt x="32396" y="6545"/>
                    <a:pt x="32299" y="6594"/>
                    <a:pt x="32299" y="6594"/>
                  </a:cubicBezTo>
                  <a:cubicBezTo>
                    <a:pt x="32178" y="6545"/>
                    <a:pt x="32069" y="6424"/>
                    <a:pt x="32057" y="6267"/>
                  </a:cubicBezTo>
                  <a:cubicBezTo>
                    <a:pt x="31876" y="6352"/>
                    <a:pt x="31852" y="6618"/>
                    <a:pt x="31561" y="6436"/>
                  </a:cubicBezTo>
                  <a:cubicBezTo>
                    <a:pt x="31598" y="6376"/>
                    <a:pt x="31537" y="6352"/>
                    <a:pt x="31549" y="6291"/>
                  </a:cubicBezTo>
                  <a:cubicBezTo>
                    <a:pt x="31719" y="6061"/>
                    <a:pt x="31900" y="6134"/>
                    <a:pt x="31852" y="5892"/>
                  </a:cubicBezTo>
                  <a:cubicBezTo>
                    <a:pt x="31356" y="6061"/>
                    <a:pt x="30763" y="6049"/>
                    <a:pt x="30303" y="6303"/>
                  </a:cubicBezTo>
                  <a:cubicBezTo>
                    <a:pt x="30424" y="6352"/>
                    <a:pt x="30569" y="6412"/>
                    <a:pt x="30569" y="6557"/>
                  </a:cubicBezTo>
                  <a:cubicBezTo>
                    <a:pt x="30412" y="6569"/>
                    <a:pt x="30400" y="6787"/>
                    <a:pt x="30219" y="6715"/>
                  </a:cubicBezTo>
                  <a:cubicBezTo>
                    <a:pt x="30037" y="6630"/>
                    <a:pt x="30279" y="6376"/>
                    <a:pt x="30001" y="6328"/>
                  </a:cubicBezTo>
                  <a:cubicBezTo>
                    <a:pt x="29807" y="6473"/>
                    <a:pt x="29360" y="6509"/>
                    <a:pt x="29372" y="6811"/>
                  </a:cubicBezTo>
                  <a:cubicBezTo>
                    <a:pt x="29565" y="6678"/>
                    <a:pt x="29626" y="7078"/>
                    <a:pt x="29735" y="7174"/>
                  </a:cubicBezTo>
                  <a:cubicBezTo>
                    <a:pt x="29614" y="7283"/>
                    <a:pt x="29553" y="7465"/>
                    <a:pt x="29384" y="7332"/>
                  </a:cubicBezTo>
                  <a:cubicBezTo>
                    <a:pt x="29215" y="7198"/>
                    <a:pt x="29481" y="6920"/>
                    <a:pt x="29154" y="6799"/>
                  </a:cubicBezTo>
                  <a:cubicBezTo>
                    <a:pt x="29069" y="7211"/>
                    <a:pt x="28815" y="7319"/>
                    <a:pt x="28610" y="7598"/>
                  </a:cubicBezTo>
                  <a:cubicBezTo>
                    <a:pt x="29323" y="7658"/>
                    <a:pt x="29965" y="7707"/>
                    <a:pt x="30775" y="8021"/>
                  </a:cubicBezTo>
                  <a:cubicBezTo>
                    <a:pt x="30823" y="7900"/>
                    <a:pt x="30884" y="7767"/>
                    <a:pt x="30969" y="7743"/>
                  </a:cubicBezTo>
                  <a:cubicBezTo>
                    <a:pt x="30787" y="7658"/>
                    <a:pt x="30715" y="7997"/>
                    <a:pt x="30424" y="7815"/>
                  </a:cubicBezTo>
                  <a:cubicBezTo>
                    <a:pt x="30461" y="7755"/>
                    <a:pt x="30400" y="7719"/>
                    <a:pt x="30352" y="7634"/>
                  </a:cubicBezTo>
                  <a:cubicBezTo>
                    <a:pt x="30582" y="7440"/>
                    <a:pt x="30823" y="7380"/>
                    <a:pt x="31090" y="7416"/>
                  </a:cubicBezTo>
                  <a:cubicBezTo>
                    <a:pt x="31174" y="7598"/>
                    <a:pt x="31138" y="7876"/>
                    <a:pt x="31295" y="8009"/>
                  </a:cubicBezTo>
                  <a:cubicBezTo>
                    <a:pt x="31138" y="8021"/>
                    <a:pt x="31090" y="8142"/>
                    <a:pt x="31029" y="8263"/>
                  </a:cubicBezTo>
                  <a:cubicBezTo>
                    <a:pt x="31271" y="8590"/>
                    <a:pt x="31513" y="8904"/>
                    <a:pt x="31392" y="9352"/>
                  </a:cubicBezTo>
                  <a:cubicBezTo>
                    <a:pt x="33993" y="10319"/>
                    <a:pt x="34465" y="7162"/>
                    <a:pt x="36170" y="6170"/>
                  </a:cubicBezTo>
                  <a:cubicBezTo>
                    <a:pt x="35977" y="4876"/>
                    <a:pt x="34392" y="3944"/>
                    <a:pt x="33267" y="3279"/>
                  </a:cubicBezTo>
                  <a:close/>
                  <a:moveTo>
                    <a:pt x="24110" y="13029"/>
                  </a:moveTo>
                  <a:cubicBezTo>
                    <a:pt x="23807" y="12702"/>
                    <a:pt x="23832" y="13005"/>
                    <a:pt x="23469" y="12618"/>
                  </a:cubicBezTo>
                  <a:cubicBezTo>
                    <a:pt x="23227" y="13029"/>
                    <a:pt x="23856" y="13138"/>
                    <a:pt x="23517" y="13586"/>
                  </a:cubicBezTo>
                  <a:cubicBezTo>
                    <a:pt x="23336" y="13513"/>
                    <a:pt x="23287" y="13416"/>
                    <a:pt x="23033" y="13332"/>
                  </a:cubicBezTo>
                  <a:cubicBezTo>
                    <a:pt x="23033" y="13694"/>
                    <a:pt x="23287" y="13948"/>
                    <a:pt x="22961" y="14251"/>
                  </a:cubicBezTo>
                  <a:cubicBezTo>
                    <a:pt x="22840" y="14215"/>
                    <a:pt x="22985" y="13985"/>
                    <a:pt x="22779" y="13961"/>
                  </a:cubicBezTo>
                  <a:cubicBezTo>
                    <a:pt x="22622" y="13985"/>
                    <a:pt x="22416" y="13961"/>
                    <a:pt x="22307" y="14227"/>
                  </a:cubicBezTo>
                  <a:cubicBezTo>
                    <a:pt x="22537" y="14396"/>
                    <a:pt x="22719" y="13948"/>
                    <a:pt x="22694" y="14166"/>
                  </a:cubicBezTo>
                  <a:cubicBezTo>
                    <a:pt x="22513" y="14602"/>
                    <a:pt x="22283" y="14493"/>
                    <a:pt x="22307" y="14952"/>
                  </a:cubicBezTo>
                  <a:cubicBezTo>
                    <a:pt x="22961" y="15146"/>
                    <a:pt x="22791" y="14844"/>
                    <a:pt x="22900" y="14396"/>
                  </a:cubicBezTo>
                  <a:cubicBezTo>
                    <a:pt x="23106" y="14408"/>
                    <a:pt x="23130" y="14553"/>
                    <a:pt x="23311" y="14638"/>
                  </a:cubicBezTo>
                  <a:cubicBezTo>
                    <a:pt x="23457" y="14251"/>
                    <a:pt x="23323" y="14057"/>
                    <a:pt x="23493" y="13827"/>
                  </a:cubicBezTo>
                  <a:cubicBezTo>
                    <a:pt x="23674" y="14275"/>
                    <a:pt x="24436" y="13997"/>
                    <a:pt x="24364" y="13452"/>
                  </a:cubicBezTo>
                  <a:cubicBezTo>
                    <a:pt x="24703" y="13513"/>
                    <a:pt x="25078" y="13670"/>
                    <a:pt x="25453" y="13670"/>
                  </a:cubicBezTo>
                  <a:cubicBezTo>
                    <a:pt x="25344" y="13549"/>
                    <a:pt x="25259" y="13440"/>
                    <a:pt x="25392" y="13271"/>
                  </a:cubicBezTo>
                  <a:cubicBezTo>
                    <a:pt x="25513" y="13319"/>
                    <a:pt x="25573" y="13198"/>
                    <a:pt x="25731" y="13332"/>
                  </a:cubicBezTo>
                  <a:cubicBezTo>
                    <a:pt x="25707" y="13549"/>
                    <a:pt x="25646" y="13513"/>
                    <a:pt x="25549" y="13767"/>
                  </a:cubicBezTo>
                  <a:cubicBezTo>
                    <a:pt x="25815" y="13803"/>
                    <a:pt x="25876" y="13827"/>
                    <a:pt x="26106" y="13997"/>
                  </a:cubicBezTo>
                  <a:cubicBezTo>
                    <a:pt x="26118" y="13791"/>
                    <a:pt x="26251" y="13622"/>
                    <a:pt x="26457" y="13694"/>
                  </a:cubicBezTo>
                  <a:cubicBezTo>
                    <a:pt x="26420" y="13755"/>
                    <a:pt x="26481" y="13791"/>
                    <a:pt x="26553" y="13815"/>
                  </a:cubicBezTo>
                  <a:cubicBezTo>
                    <a:pt x="26541" y="14021"/>
                    <a:pt x="26432" y="13924"/>
                    <a:pt x="26360" y="14106"/>
                  </a:cubicBezTo>
                  <a:cubicBezTo>
                    <a:pt x="27025" y="14819"/>
                    <a:pt x="27993" y="15122"/>
                    <a:pt x="28876" y="15327"/>
                  </a:cubicBezTo>
                  <a:cubicBezTo>
                    <a:pt x="28912" y="15207"/>
                    <a:pt x="29154" y="15146"/>
                    <a:pt x="29239" y="15327"/>
                  </a:cubicBezTo>
                  <a:cubicBezTo>
                    <a:pt x="28065" y="16041"/>
                    <a:pt x="26396" y="14045"/>
                    <a:pt x="25029" y="13779"/>
                  </a:cubicBezTo>
                  <a:cubicBezTo>
                    <a:pt x="25017" y="13997"/>
                    <a:pt x="24908" y="14106"/>
                    <a:pt x="24715" y="14021"/>
                  </a:cubicBezTo>
                  <a:cubicBezTo>
                    <a:pt x="24497" y="14009"/>
                    <a:pt x="24727" y="13815"/>
                    <a:pt x="24473" y="13707"/>
                  </a:cubicBezTo>
                  <a:cubicBezTo>
                    <a:pt x="24400" y="14263"/>
                    <a:pt x="24678" y="14082"/>
                    <a:pt x="24884" y="14166"/>
                  </a:cubicBezTo>
                  <a:cubicBezTo>
                    <a:pt x="25102" y="14323"/>
                    <a:pt x="25368" y="14420"/>
                    <a:pt x="25586" y="14590"/>
                  </a:cubicBezTo>
                  <a:cubicBezTo>
                    <a:pt x="26069" y="15013"/>
                    <a:pt x="26348" y="15618"/>
                    <a:pt x="26819" y="16102"/>
                  </a:cubicBezTo>
                  <a:cubicBezTo>
                    <a:pt x="27666" y="16731"/>
                    <a:pt x="28840" y="17045"/>
                    <a:pt x="29553" y="16900"/>
                  </a:cubicBezTo>
                  <a:cubicBezTo>
                    <a:pt x="29638" y="16864"/>
                    <a:pt x="29662" y="16646"/>
                    <a:pt x="29783" y="16707"/>
                  </a:cubicBezTo>
                  <a:cubicBezTo>
                    <a:pt x="30654" y="16682"/>
                    <a:pt x="31247" y="16126"/>
                    <a:pt x="32021" y="15860"/>
                  </a:cubicBezTo>
                  <a:cubicBezTo>
                    <a:pt x="31840" y="15569"/>
                    <a:pt x="31985" y="15194"/>
                    <a:pt x="31876" y="14916"/>
                  </a:cubicBezTo>
                  <a:cubicBezTo>
                    <a:pt x="31513" y="14916"/>
                    <a:pt x="30509" y="15255"/>
                    <a:pt x="30606" y="14626"/>
                  </a:cubicBezTo>
                  <a:cubicBezTo>
                    <a:pt x="31053" y="14807"/>
                    <a:pt x="31392" y="14662"/>
                    <a:pt x="31803" y="14747"/>
                  </a:cubicBezTo>
                  <a:cubicBezTo>
                    <a:pt x="31936" y="14227"/>
                    <a:pt x="31912" y="13767"/>
                    <a:pt x="31610" y="13440"/>
                  </a:cubicBezTo>
                  <a:cubicBezTo>
                    <a:pt x="31815" y="13090"/>
                    <a:pt x="31791" y="12630"/>
                    <a:pt x="32154" y="12267"/>
                  </a:cubicBezTo>
                  <a:cubicBezTo>
                    <a:pt x="31743" y="12182"/>
                    <a:pt x="31174" y="12170"/>
                    <a:pt x="31247" y="11626"/>
                  </a:cubicBezTo>
                  <a:cubicBezTo>
                    <a:pt x="31634" y="11928"/>
                    <a:pt x="31997" y="11928"/>
                    <a:pt x="32323" y="12049"/>
                  </a:cubicBezTo>
                  <a:cubicBezTo>
                    <a:pt x="33291" y="10900"/>
                    <a:pt x="31573" y="10428"/>
                    <a:pt x="31174" y="9606"/>
                  </a:cubicBezTo>
                  <a:cubicBezTo>
                    <a:pt x="31211" y="9122"/>
                    <a:pt x="31005" y="8747"/>
                    <a:pt x="30787" y="8372"/>
                  </a:cubicBezTo>
                  <a:cubicBezTo>
                    <a:pt x="28840" y="7586"/>
                    <a:pt x="27013" y="7948"/>
                    <a:pt x="25549" y="8904"/>
                  </a:cubicBezTo>
                  <a:cubicBezTo>
                    <a:pt x="25573" y="8989"/>
                    <a:pt x="25707" y="9037"/>
                    <a:pt x="25646" y="9170"/>
                  </a:cubicBezTo>
                  <a:cubicBezTo>
                    <a:pt x="25549" y="9279"/>
                    <a:pt x="25489" y="9400"/>
                    <a:pt x="25368" y="9352"/>
                  </a:cubicBezTo>
                  <a:cubicBezTo>
                    <a:pt x="25090" y="9303"/>
                    <a:pt x="25368" y="8989"/>
                    <a:pt x="25102" y="9098"/>
                  </a:cubicBezTo>
                  <a:cubicBezTo>
                    <a:pt x="24860" y="9146"/>
                    <a:pt x="24799" y="9485"/>
                    <a:pt x="24461" y="9279"/>
                  </a:cubicBezTo>
                  <a:cubicBezTo>
                    <a:pt x="24715" y="9025"/>
                    <a:pt x="24666" y="8928"/>
                    <a:pt x="24896" y="8723"/>
                  </a:cubicBezTo>
                  <a:cubicBezTo>
                    <a:pt x="25017" y="8759"/>
                    <a:pt x="25078" y="8795"/>
                    <a:pt x="25150" y="8819"/>
                  </a:cubicBezTo>
                  <a:cubicBezTo>
                    <a:pt x="25743" y="8263"/>
                    <a:pt x="26590" y="8154"/>
                    <a:pt x="27255" y="7767"/>
                  </a:cubicBezTo>
                  <a:cubicBezTo>
                    <a:pt x="27545" y="7948"/>
                    <a:pt x="27981" y="7767"/>
                    <a:pt x="28368" y="7707"/>
                  </a:cubicBezTo>
                  <a:cubicBezTo>
                    <a:pt x="28356" y="7549"/>
                    <a:pt x="28586" y="7356"/>
                    <a:pt x="28465" y="7295"/>
                  </a:cubicBezTo>
                  <a:cubicBezTo>
                    <a:pt x="28368" y="7344"/>
                    <a:pt x="28404" y="7634"/>
                    <a:pt x="28271" y="7586"/>
                  </a:cubicBezTo>
                  <a:cubicBezTo>
                    <a:pt x="28162" y="7477"/>
                    <a:pt x="28235" y="7283"/>
                    <a:pt x="28211" y="7186"/>
                  </a:cubicBezTo>
                  <a:cubicBezTo>
                    <a:pt x="28888" y="6582"/>
                    <a:pt x="29299" y="5590"/>
                    <a:pt x="29299" y="4634"/>
                  </a:cubicBezTo>
                  <a:cubicBezTo>
                    <a:pt x="28852" y="4090"/>
                    <a:pt x="28065" y="4078"/>
                    <a:pt x="27424" y="3666"/>
                  </a:cubicBezTo>
                  <a:cubicBezTo>
                    <a:pt x="26977" y="4223"/>
                    <a:pt x="26348" y="4332"/>
                    <a:pt x="25948" y="5118"/>
                  </a:cubicBezTo>
                  <a:cubicBezTo>
                    <a:pt x="25912" y="4150"/>
                    <a:pt x="26953" y="3908"/>
                    <a:pt x="27364" y="3424"/>
                  </a:cubicBezTo>
                  <a:cubicBezTo>
                    <a:pt x="27267" y="2735"/>
                    <a:pt x="26166" y="1852"/>
                    <a:pt x="25380" y="2190"/>
                  </a:cubicBezTo>
                  <a:cubicBezTo>
                    <a:pt x="24920" y="2953"/>
                    <a:pt x="23989" y="3461"/>
                    <a:pt x="23868" y="4501"/>
                  </a:cubicBezTo>
                  <a:cubicBezTo>
                    <a:pt x="23469" y="3473"/>
                    <a:pt x="24594" y="2892"/>
                    <a:pt x="25198" y="2106"/>
                  </a:cubicBezTo>
                  <a:cubicBezTo>
                    <a:pt x="24606" y="1948"/>
                    <a:pt x="24340" y="1319"/>
                    <a:pt x="23686" y="1138"/>
                  </a:cubicBezTo>
                  <a:cubicBezTo>
                    <a:pt x="22985" y="872"/>
                    <a:pt x="22283" y="1017"/>
                    <a:pt x="21654" y="920"/>
                  </a:cubicBezTo>
                  <a:cubicBezTo>
                    <a:pt x="21328" y="1223"/>
                    <a:pt x="20892" y="1186"/>
                    <a:pt x="20493" y="1477"/>
                  </a:cubicBezTo>
                  <a:cubicBezTo>
                    <a:pt x="21098" y="1791"/>
                    <a:pt x="20723" y="2372"/>
                    <a:pt x="20686" y="2795"/>
                  </a:cubicBezTo>
                  <a:cubicBezTo>
                    <a:pt x="20662" y="3219"/>
                    <a:pt x="20965" y="3557"/>
                    <a:pt x="20723" y="3823"/>
                  </a:cubicBezTo>
                  <a:cubicBezTo>
                    <a:pt x="20130" y="3291"/>
                    <a:pt x="21073" y="2045"/>
                    <a:pt x="20311" y="1537"/>
                  </a:cubicBezTo>
                  <a:cubicBezTo>
                    <a:pt x="19997" y="1779"/>
                    <a:pt x="19598" y="1840"/>
                    <a:pt x="19440" y="2275"/>
                  </a:cubicBezTo>
                  <a:cubicBezTo>
                    <a:pt x="19694" y="2747"/>
                    <a:pt x="19743" y="2989"/>
                    <a:pt x="19924" y="3424"/>
                  </a:cubicBezTo>
                  <a:cubicBezTo>
                    <a:pt x="19961" y="3303"/>
                    <a:pt x="19936" y="3219"/>
                    <a:pt x="20106" y="3134"/>
                  </a:cubicBezTo>
                  <a:cubicBezTo>
                    <a:pt x="20287" y="3219"/>
                    <a:pt x="20239" y="3340"/>
                    <a:pt x="20287" y="3424"/>
                  </a:cubicBezTo>
                  <a:cubicBezTo>
                    <a:pt x="20166" y="3533"/>
                    <a:pt x="20142" y="3594"/>
                    <a:pt x="19948" y="3521"/>
                  </a:cubicBezTo>
                  <a:cubicBezTo>
                    <a:pt x="19900" y="3787"/>
                    <a:pt x="19985" y="3969"/>
                    <a:pt x="20130" y="4162"/>
                  </a:cubicBezTo>
                  <a:cubicBezTo>
                    <a:pt x="20287" y="3787"/>
                    <a:pt x="20953" y="4138"/>
                    <a:pt x="20892" y="4465"/>
                  </a:cubicBezTo>
                  <a:cubicBezTo>
                    <a:pt x="20493" y="4525"/>
                    <a:pt x="20384" y="4271"/>
                    <a:pt x="20057" y="4344"/>
                  </a:cubicBezTo>
                  <a:cubicBezTo>
                    <a:pt x="20239" y="4791"/>
                    <a:pt x="20009" y="5360"/>
                    <a:pt x="20203" y="5795"/>
                  </a:cubicBezTo>
                  <a:cubicBezTo>
                    <a:pt x="20190" y="5650"/>
                    <a:pt x="20565" y="5795"/>
                    <a:pt x="20469" y="5904"/>
                  </a:cubicBezTo>
                  <a:cubicBezTo>
                    <a:pt x="20432" y="6182"/>
                    <a:pt x="20263" y="6037"/>
                    <a:pt x="20203" y="6182"/>
                  </a:cubicBezTo>
                  <a:cubicBezTo>
                    <a:pt x="20239" y="6630"/>
                    <a:pt x="20650" y="7453"/>
                    <a:pt x="21098" y="7404"/>
                  </a:cubicBezTo>
                  <a:cubicBezTo>
                    <a:pt x="20807" y="6848"/>
                    <a:pt x="20360" y="6158"/>
                    <a:pt x="20904" y="5348"/>
                  </a:cubicBezTo>
                  <a:cubicBezTo>
                    <a:pt x="20650" y="5457"/>
                    <a:pt x="20263" y="5299"/>
                    <a:pt x="20602" y="5009"/>
                  </a:cubicBezTo>
                  <a:cubicBezTo>
                    <a:pt x="20977" y="5166"/>
                    <a:pt x="21497" y="4791"/>
                    <a:pt x="21473" y="5360"/>
                  </a:cubicBezTo>
                  <a:cubicBezTo>
                    <a:pt x="21086" y="5420"/>
                    <a:pt x="20928" y="5795"/>
                    <a:pt x="20916" y="6219"/>
                  </a:cubicBezTo>
                  <a:cubicBezTo>
                    <a:pt x="21194" y="6267"/>
                    <a:pt x="21328" y="6315"/>
                    <a:pt x="21376" y="6557"/>
                  </a:cubicBezTo>
                  <a:cubicBezTo>
                    <a:pt x="21231" y="6727"/>
                    <a:pt x="21110" y="6811"/>
                    <a:pt x="21170" y="7053"/>
                  </a:cubicBezTo>
                  <a:cubicBezTo>
                    <a:pt x="21340" y="7186"/>
                    <a:pt x="21376" y="6920"/>
                    <a:pt x="21594" y="7090"/>
                  </a:cubicBezTo>
                  <a:cubicBezTo>
                    <a:pt x="21642" y="6811"/>
                    <a:pt x="21630" y="6666"/>
                    <a:pt x="21944" y="6569"/>
                  </a:cubicBezTo>
                  <a:cubicBezTo>
                    <a:pt x="22065" y="6618"/>
                    <a:pt x="22174" y="6739"/>
                    <a:pt x="22186" y="6884"/>
                  </a:cubicBezTo>
                  <a:cubicBezTo>
                    <a:pt x="22174" y="7102"/>
                    <a:pt x="22005" y="6969"/>
                    <a:pt x="21872" y="7126"/>
                  </a:cubicBezTo>
                  <a:cubicBezTo>
                    <a:pt x="22138" y="7174"/>
                    <a:pt x="22162" y="7332"/>
                    <a:pt x="22416" y="7416"/>
                  </a:cubicBezTo>
                  <a:cubicBezTo>
                    <a:pt x="22719" y="6666"/>
                    <a:pt x="23069" y="6001"/>
                    <a:pt x="23735" y="5602"/>
                  </a:cubicBezTo>
                  <a:cubicBezTo>
                    <a:pt x="23227" y="6497"/>
                    <a:pt x="22852" y="7428"/>
                    <a:pt x="22041" y="7997"/>
                  </a:cubicBezTo>
                  <a:cubicBezTo>
                    <a:pt x="22295" y="8094"/>
                    <a:pt x="22295" y="8251"/>
                    <a:pt x="22501" y="8118"/>
                  </a:cubicBezTo>
                  <a:cubicBezTo>
                    <a:pt x="22392" y="7634"/>
                    <a:pt x="22912" y="7634"/>
                    <a:pt x="23227" y="7755"/>
                  </a:cubicBezTo>
                  <a:cubicBezTo>
                    <a:pt x="23372" y="7586"/>
                    <a:pt x="23227" y="7392"/>
                    <a:pt x="23444" y="7404"/>
                  </a:cubicBezTo>
                  <a:cubicBezTo>
                    <a:pt x="23626" y="7477"/>
                    <a:pt x="23698" y="7513"/>
                    <a:pt x="23638" y="7634"/>
                  </a:cubicBezTo>
                  <a:cubicBezTo>
                    <a:pt x="23626" y="7840"/>
                    <a:pt x="23384" y="7731"/>
                    <a:pt x="23263" y="7840"/>
                  </a:cubicBezTo>
                  <a:cubicBezTo>
                    <a:pt x="23868" y="8154"/>
                    <a:pt x="24352" y="8203"/>
                    <a:pt x="24896" y="8130"/>
                  </a:cubicBezTo>
                  <a:cubicBezTo>
                    <a:pt x="24860" y="8190"/>
                    <a:pt x="24932" y="8215"/>
                    <a:pt x="24908" y="8275"/>
                  </a:cubicBezTo>
                  <a:cubicBezTo>
                    <a:pt x="24594" y="8517"/>
                    <a:pt x="24170" y="9219"/>
                    <a:pt x="23626" y="8928"/>
                  </a:cubicBezTo>
                  <a:cubicBezTo>
                    <a:pt x="23747" y="8614"/>
                    <a:pt x="24110" y="8819"/>
                    <a:pt x="24255" y="8444"/>
                  </a:cubicBezTo>
                  <a:cubicBezTo>
                    <a:pt x="23953" y="8118"/>
                    <a:pt x="23626" y="8396"/>
                    <a:pt x="23408" y="8553"/>
                  </a:cubicBezTo>
                  <a:cubicBezTo>
                    <a:pt x="23493" y="8372"/>
                    <a:pt x="23069" y="8336"/>
                    <a:pt x="23251" y="8057"/>
                  </a:cubicBezTo>
                  <a:cubicBezTo>
                    <a:pt x="23069" y="7973"/>
                    <a:pt x="22840" y="7961"/>
                    <a:pt x="22719" y="7912"/>
                  </a:cubicBezTo>
                  <a:cubicBezTo>
                    <a:pt x="22610" y="8178"/>
                    <a:pt x="22961" y="8239"/>
                    <a:pt x="23033" y="8396"/>
                  </a:cubicBezTo>
                  <a:cubicBezTo>
                    <a:pt x="22694" y="8856"/>
                    <a:pt x="22017" y="8203"/>
                    <a:pt x="21678" y="8142"/>
                  </a:cubicBezTo>
                  <a:cubicBezTo>
                    <a:pt x="21775" y="8263"/>
                    <a:pt x="21448" y="8336"/>
                    <a:pt x="21521" y="8517"/>
                  </a:cubicBezTo>
                  <a:cubicBezTo>
                    <a:pt x="21763" y="8844"/>
                    <a:pt x="22356" y="8638"/>
                    <a:pt x="22610" y="8735"/>
                  </a:cubicBezTo>
                  <a:cubicBezTo>
                    <a:pt x="22319" y="9279"/>
                    <a:pt x="20916" y="8928"/>
                    <a:pt x="21400" y="8094"/>
                  </a:cubicBezTo>
                  <a:cubicBezTo>
                    <a:pt x="21811" y="7973"/>
                    <a:pt x="21896" y="7936"/>
                    <a:pt x="22078" y="7489"/>
                  </a:cubicBezTo>
                  <a:cubicBezTo>
                    <a:pt x="21884" y="7271"/>
                    <a:pt x="21739" y="7283"/>
                    <a:pt x="21448" y="7235"/>
                  </a:cubicBezTo>
                  <a:cubicBezTo>
                    <a:pt x="21267" y="7525"/>
                    <a:pt x="21340" y="7707"/>
                    <a:pt x="21412" y="7876"/>
                  </a:cubicBezTo>
                  <a:cubicBezTo>
                    <a:pt x="21291" y="7973"/>
                    <a:pt x="21146" y="8203"/>
                    <a:pt x="21073" y="8384"/>
                  </a:cubicBezTo>
                  <a:cubicBezTo>
                    <a:pt x="21400" y="9025"/>
                    <a:pt x="20263" y="9303"/>
                    <a:pt x="19973" y="8904"/>
                  </a:cubicBezTo>
                  <a:cubicBezTo>
                    <a:pt x="20021" y="9146"/>
                    <a:pt x="19864" y="9364"/>
                    <a:pt x="19586" y="9328"/>
                  </a:cubicBezTo>
                  <a:cubicBezTo>
                    <a:pt x="19767" y="10126"/>
                    <a:pt x="18799" y="9811"/>
                    <a:pt x="18618" y="10477"/>
                  </a:cubicBezTo>
                  <a:cubicBezTo>
                    <a:pt x="18739" y="10513"/>
                    <a:pt x="18727" y="10743"/>
                    <a:pt x="18666" y="10924"/>
                  </a:cubicBezTo>
                  <a:cubicBezTo>
                    <a:pt x="18521" y="11094"/>
                    <a:pt x="18376" y="11106"/>
                    <a:pt x="18194" y="11178"/>
                  </a:cubicBezTo>
                  <a:cubicBezTo>
                    <a:pt x="18303" y="11287"/>
                    <a:pt x="18315" y="11444"/>
                    <a:pt x="18158" y="11602"/>
                  </a:cubicBezTo>
                  <a:cubicBezTo>
                    <a:pt x="17674" y="12291"/>
                    <a:pt x="17190" y="11287"/>
                    <a:pt x="16731" y="11178"/>
                  </a:cubicBezTo>
                  <a:cubicBezTo>
                    <a:pt x="16489" y="11590"/>
                    <a:pt x="16840" y="11662"/>
                    <a:pt x="16985" y="11807"/>
                  </a:cubicBezTo>
                  <a:cubicBezTo>
                    <a:pt x="16936" y="11928"/>
                    <a:pt x="16815" y="12025"/>
                    <a:pt x="16670" y="12049"/>
                  </a:cubicBezTo>
                  <a:cubicBezTo>
                    <a:pt x="16416" y="11783"/>
                    <a:pt x="16380" y="11481"/>
                    <a:pt x="16440" y="11154"/>
                  </a:cubicBezTo>
                  <a:cubicBezTo>
                    <a:pt x="16743" y="10755"/>
                    <a:pt x="17275" y="11275"/>
                    <a:pt x="17590" y="11033"/>
                  </a:cubicBezTo>
                  <a:cubicBezTo>
                    <a:pt x="17638" y="11275"/>
                    <a:pt x="17541" y="11662"/>
                    <a:pt x="17965" y="11541"/>
                  </a:cubicBezTo>
                  <a:cubicBezTo>
                    <a:pt x="17819" y="11203"/>
                    <a:pt x="17711" y="11082"/>
                    <a:pt x="17856" y="10694"/>
                  </a:cubicBezTo>
                  <a:cubicBezTo>
                    <a:pt x="18061" y="10779"/>
                    <a:pt x="18315" y="11033"/>
                    <a:pt x="18485" y="10803"/>
                  </a:cubicBezTo>
                  <a:cubicBezTo>
                    <a:pt x="18400" y="10259"/>
                    <a:pt x="17541" y="10211"/>
                    <a:pt x="17215" y="10513"/>
                  </a:cubicBezTo>
                  <a:cubicBezTo>
                    <a:pt x="17166" y="10634"/>
                    <a:pt x="17541" y="10573"/>
                    <a:pt x="17408" y="10743"/>
                  </a:cubicBezTo>
                  <a:cubicBezTo>
                    <a:pt x="17154" y="10997"/>
                    <a:pt x="16852" y="10670"/>
                    <a:pt x="16465" y="10731"/>
                  </a:cubicBezTo>
                  <a:cubicBezTo>
                    <a:pt x="16332" y="10900"/>
                    <a:pt x="16489" y="10876"/>
                    <a:pt x="16404" y="11082"/>
                  </a:cubicBezTo>
                  <a:cubicBezTo>
                    <a:pt x="16223" y="11154"/>
                    <a:pt x="16065" y="11021"/>
                    <a:pt x="15896" y="11094"/>
                  </a:cubicBezTo>
                  <a:cubicBezTo>
                    <a:pt x="15957" y="11118"/>
                    <a:pt x="16005" y="11215"/>
                    <a:pt x="16029" y="11287"/>
                  </a:cubicBezTo>
                  <a:cubicBezTo>
                    <a:pt x="15884" y="11299"/>
                    <a:pt x="15860" y="11517"/>
                    <a:pt x="15678" y="11444"/>
                  </a:cubicBezTo>
                  <a:cubicBezTo>
                    <a:pt x="15485" y="11360"/>
                    <a:pt x="15799" y="10973"/>
                    <a:pt x="15703" y="10864"/>
                  </a:cubicBezTo>
                  <a:cubicBezTo>
                    <a:pt x="14469" y="10440"/>
                    <a:pt x="13283" y="9461"/>
                    <a:pt x="11928" y="9509"/>
                  </a:cubicBezTo>
                  <a:cubicBezTo>
                    <a:pt x="13646" y="8868"/>
                    <a:pt x="15134" y="11154"/>
                    <a:pt x="16852" y="10537"/>
                  </a:cubicBezTo>
                  <a:cubicBezTo>
                    <a:pt x="16973" y="10065"/>
                    <a:pt x="17408" y="10247"/>
                    <a:pt x="17553" y="10017"/>
                  </a:cubicBezTo>
                  <a:cubicBezTo>
                    <a:pt x="17372" y="9582"/>
                    <a:pt x="16828" y="9291"/>
                    <a:pt x="16283" y="9001"/>
                  </a:cubicBezTo>
                  <a:cubicBezTo>
                    <a:pt x="16332" y="9243"/>
                    <a:pt x="16138" y="9388"/>
                    <a:pt x="15920" y="9364"/>
                  </a:cubicBezTo>
                  <a:cubicBezTo>
                    <a:pt x="15908" y="9219"/>
                    <a:pt x="15896" y="9061"/>
                    <a:pt x="16041" y="8904"/>
                  </a:cubicBezTo>
                  <a:cubicBezTo>
                    <a:pt x="15823" y="8735"/>
                    <a:pt x="15291" y="8602"/>
                    <a:pt x="15352" y="8263"/>
                  </a:cubicBezTo>
                  <a:cubicBezTo>
                    <a:pt x="16065" y="8686"/>
                    <a:pt x="16755" y="9122"/>
                    <a:pt x="17493" y="9279"/>
                  </a:cubicBezTo>
                  <a:cubicBezTo>
                    <a:pt x="17432" y="8880"/>
                    <a:pt x="17892" y="8856"/>
                    <a:pt x="18013" y="8541"/>
                  </a:cubicBezTo>
                  <a:cubicBezTo>
                    <a:pt x="17711" y="8203"/>
                    <a:pt x="17336" y="8033"/>
                    <a:pt x="16876" y="8082"/>
                  </a:cubicBezTo>
                  <a:cubicBezTo>
                    <a:pt x="16852" y="7997"/>
                    <a:pt x="16936" y="7755"/>
                    <a:pt x="16912" y="7658"/>
                  </a:cubicBezTo>
                  <a:cubicBezTo>
                    <a:pt x="16138" y="7211"/>
                    <a:pt x="15727" y="6606"/>
                    <a:pt x="15485" y="5916"/>
                  </a:cubicBezTo>
                  <a:cubicBezTo>
                    <a:pt x="15606" y="5965"/>
                    <a:pt x="15739" y="6025"/>
                    <a:pt x="15799" y="6037"/>
                  </a:cubicBezTo>
                  <a:cubicBezTo>
                    <a:pt x="16090" y="6969"/>
                    <a:pt x="16936" y="7586"/>
                    <a:pt x="17953" y="8142"/>
                  </a:cubicBezTo>
                  <a:cubicBezTo>
                    <a:pt x="18158" y="7791"/>
                    <a:pt x="18739" y="8021"/>
                    <a:pt x="18981" y="8118"/>
                  </a:cubicBezTo>
                  <a:cubicBezTo>
                    <a:pt x="18993" y="7900"/>
                    <a:pt x="18703" y="8082"/>
                    <a:pt x="18582" y="7815"/>
                  </a:cubicBezTo>
                  <a:cubicBezTo>
                    <a:pt x="18618" y="7755"/>
                    <a:pt x="18666" y="7634"/>
                    <a:pt x="18703" y="7489"/>
                  </a:cubicBezTo>
                  <a:cubicBezTo>
                    <a:pt x="18134" y="6751"/>
                    <a:pt x="18436" y="5638"/>
                    <a:pt x="18207" y="4743"/>
                  </a:cubicBezTo>
                  <a:cubicBezTo>
                    <a:pt x="18981" y="5553"/>
                    <a:pt x="17940" y="7634"/>
                    <a:pt x="19876" y="7525"/>
                  </a:cubicBezTo>
                  <a:cubicBezTo>
                    <a:pt x="19973" y="7271"/>
                    <a:pt x="20190" y="7283"/>
                    <a:pt x="20263" y="7102"/>
                  </a:cubicBezTo>
                  <a:cubicBezTo>
                    <a:pt x="20082" y="7029"/>
                    <a:pt x="20082" y="7392"/>
                    <a:pt x="19876" y="7162"/>
                  </a:cubicBezTo>
                  <a:cubicBezTo>
                    <a:pt x="19912" y="7041"/>
                    <a:pt x="19791" y="6981"/>
                    <a:pt x="19828" y="6920"/>
                  </a:cubicBezTo>
                  <a:cubicBezTo>
                    <a:pt x="19779" y="6678"/>
                    <a:pt x="20009" y="6848"/>
                    <a:pt x="20082" y="6666"/>
                  </a:cubicBezTo>
                  <a:cubicBezTo>
                    <a:pt x="19658" y="5541"/>
                    <a:pt x="20118" y="2953"/>
                    <a:pt x="18969" y="2348"/>
                  </a:cubicBezTo>
                  <a:cubicBezTo>
                    <a:pt x="18134" y="1864"/>
                    <a:pt x="16973" y="2432"/>
                    <a:pt x="16404" y="2711"/>
                  </a:cubicBezTo>
                  <a:cubicBezTo>
                    <a:pt x="15703" y="3013"/>
                    <a:pt x="15061" y="3352"/>
                    <a:pt x="14432" y="3461"/>
                  </a:cubicBezTo>
                  <a:cubicBezTo>
                    <a:pt x="14711" y="4017"/>
                    <a:pt x="16029" y="4549"/>
                    <a:pt x="15896" y="5069"/>
                  </a:cubicBezTo>
                  <a:cubicBezTo>
                    <a:pt x="15315" y="4694"/>
                    <a:pt x="14578" y="3969"/>
                    <a:pt x="14082" y="3400"/>
                  </a:cubicBezTo>
                  <a:cubicBezTo>
                    <a:pt x="13078" y="3884"/>
                    <a:pt x="12461" y="5819"/>
                    <a:pt x="13138" y="6666"/>
                  </a:cubicBezTo>
                  <a:cubicBezTo>
                    <a:pt x="12642" y="7186"/>
                    <a:pt x="11747" y="6690"/>
                    <a:pt x="11372" y="7271"/>
                  </a:cubicBezTo>
                  <a:cubicBezTo>
                    <a:pt x="11130" y="7694"/>
                    <a:pt x="11614" y="8311"/>
                    <a:pt x="11553" y="8807"/>
                  </a:cubicBezTo>
                  <a:cubicBezTo>
                    <a:pt x="11420" y="9703"/>
                    <a:pt x="10198" y="10380"/>
                    <a:pt x="10682" y="11154"/>
                  </a:cubicBezTo>
                  <a:cubicBezTo>
                    <a:pt x="11783" y="11299"/>
                    <a:pt x="12690" y="11227"/>
                    <a:pt x="13900" y="11505"/>
                  </a:cubicBezTo>
                  <a:cubicBezTo>
                    <a:pt x="13852" y="11626"/>
                    <a:pt x="14069" y="11638"/>
                    <a:pt x="14021" y="11759"/>
                  </a:cubicBezTo>
                  <a:cubicBezTo>
                    <a:pt x="12775" y="11565"/>
                    <a:pt x="11735" y="11275"/>
                    <a:pt x="10658" y="11577"/>
                  </a:cubicBezTo>
                  <a:cubicBezTo>
                    <a:pt x="10622" y="12207"/>
                    <a:pt x="10936" y="12715"/>
                    <a:pt x="11348" y="13162"/>
                  </a:cubicBezTo>
                  <a:cubicBezTo>
                    <a:pt x="12231" y="12932"/>
                    <a:pt x="13622" y="13138"/>
                    <a:pt x="14336" y="12981"/>
                  </a:cubicBezTo>
                  <a:cubicBezTo>
                    <a:pt x="13707" y="13682"/>
                    <a:pt x="12436" y="13017"/>
                    <a:pt x="11602" y="13416"/>
                  </a:cubicBezTo>
                  <a:cubicBezTo>
                    <a:pt x="11711" y="13525"/>
                    <a:pt x="12098" y="13622"/>
                    <a:pt x="12170" y="13803"/>
                  </a:cubicBezTo>
                  <a:cubicBezTo>
                    <a:pt x="13598" y="13707"/>
                    <a:pt x="15340" y="13755"/>
                    <a:pt x="16271" y="13029"/>
                  </a:cubicBezTo>
                  <a:cubicBezTo>
                    <a:pt x="16283" y="12811"/>
                    <a:pt x="16090" y="13319"/>
                    <a:pt x="15884" y="13090"/>
                  </a:cubicBezTo>
                  <a:cubicBezTo>
                    <a:pt x="15848" y="12993"/>
                    <a:pt x="15896" y="12872"/>
                    <a:pt x="15848" y="12787"/>
                  </a:cubicBezTo>
                  <a:cubicBezTo>
                    <a:pt x="15981" y="12618"/>
                    <a:pt x="16223" y="12932"/>
                    <a:pt x="16307" y="12751"/>
                  </a:cubicBezTo>
                  <a:cubicBezTo>
                    <a:pt x="16247" y="12001"/>
                    <a:pt x="17578" y="11952"/>
                    <a:pt x="17396" y="12751"/>
                  </a:cubicBezTo>
                  <a:cubicBezTo>
                    <a:pt x="17275" y="12715"/>
                    <a:pt x="17287" y="12860"/>
                    <a:pt x="17215" y="12836"/>
                  </a:cubicBezTo>
                  <a:cubicBezTo>
                    <a:pt x="17045" y="12690"/>
                    <a:pt x="17118" y="12497"/>
                    <a:pt x="16948" y="12364"/>
                  </a:cubicBezTo>
                  <a:cubicBezTo>
                    <a:pt x="16767" y="12436"/>
                    <a:pt x="16622" y="12448"/>
                    <a:pt x="16525" y="12690"/>
                  </a:cubicBezTo>
                  <a:cubicBezTo>
                    <a:pt x="16707" y="12775"/>
                    <a:pt x="16791" y="12799"/>
                    <a:pt x="17033" y="12896"/>
                  </a:cubicBezTo>
                  <a:cubicBezTo>
                    <a:pt x="16888" y="13053"/>
                    <a:pt x="17009" y="13102"/>
                    <a:pt x="16936" y="13295"/>
                  </a:cubicBezTo>
                  <a:cubicBezTo>
                    <a:pt x="17130" y="13525"/>
                    <a:pt x="17553" y="13767"/>
                    <a:pt x="17771" y="13416"/>
                  </a:cubicBezTo>
                  <a:cubicBezTo>
                    <a:pt x="17771" y="13416"/>
                    <a:pt x="17735" y="13332"/>
                    <a:pt x="17759" y="13271"/>
                  </a:cubicBezTo>
                  <a:cubicBezTo>
                    <a:pt x="17674" y="13090"/>
                    <a:pt x="17541" y="13259"/>
                    <a:pt x="17372" y="13114"/>
                  </a:cubicBezTo>
                  <a:cubicBezTo>
                    <a:pt x="17553" y="13041"/>
                    <a:pt x="17227" y="12775"/>
                    <a:pt x="17553" y="12678"/>
                  </a:cubicBezTo>
                  <a:cubicBezTo>
                    <a:pt x="17711" y="13029"/>
                    <a:pt x="18037" y="12957"/>
                    <a:pt x="18194" y="12727"/>
                  </a:cubicBezTo>
                  <a:cubicBezTo>
                    <a:pt x="18073" y="12303"/>
                    <a:pt x="17711" y="12448"/>
                    <a:pt x="17457" y="12569"/>
                  </a:cubicBezTo>
                  <a:cubicBezTo>
                    <a:pt x="17493" y="12448"/>
                    <a:pt x="17553" y="12315"/>
                    <a:pt x="17602" y="12194"/>
                  </a:cubicBezTo>
                  <a:cubicBezTo>
                    <a:pt x="17940" y="12110"/>
                    <a:pt x="18461" y="12388"/>
                    <a:pt x="18388" y="12799"/>
                  </a:cubicBezTo>
                  <a:cubicBezTo>
                    <a:pt x="17965" y="13138"/>
                    <a:pt x="17916" y="14142"/>
                    <a:pt x="17166" y="13840"/>
                  </a:cubicBezTo>
                  <a:cubicBezTo>
                    <a:pt x="16912" y="14323"/>
                    <a:pt x="17638" y="14323"/>
                    <a:pt x="17904" y="14360"/>
                  </a:cubicBezTo>
                  <a:cubicBezTo>
                    <a:pt x="17965" y="14021"/>
                    <a:pt x="18158" y="13513"/>
                    <a:pt x="18388" y="13319"/>
                  </a:cubicBezTo>
                  <a:cubicBezTo>
                    <a:pt x="18485" y="13646"/>
                    <a:pt x="19029" y="13719"/>
                    <a:pt x="18872" y="14106"/>
                  </a:cubicBezTo>
                  <a:cubicBezTo>
                    <a:pt x="18666" y="14444"/>
                    <a:pt x="18364" y="14481"/>
                    <a:pt x="18025" y="14565"/>
                  </a:cubicBezTo>
                  <a:cubicBezTo>
                    <a:pt x="18037" y="14723"/>
                    <a:pt x="17916" y="15194"/>
                    <a:pt x="18388" y="15291"/>
                  </a:cubicBezTo>
                  <a:cubicBezTo>
                    <a:pt x="18630" y="14505"/>
                    <a:pt x="19537" y="14069"/>
                    <a:pt x="19864" y="14928"/>
                  </a:cubicBezTo>
                  <a:cubicBezTo>
                    <a:pt x="19719" y="15098"/>
                    <a:pt x="19573" y="15110"/>
                    <a:pt x="19453" y="15207"/>
                  </a:cubicBezTo>
                  <a:cubicBezTo>
                    <a:pt x="19586" y="15400"/>
                    <a:pt x="19876" y="15594"/>
                    <a:pt x="20082" y="15461"/>
                  </a:cubicBezTo>
                  <a:cubicBezTo>
                    <a:pt x="19973" y="15340"/>
                    <a:pt x="19936" y="15110"/>
                    <a:pt x="19948" y="14904"/>
                  </a:cubicBezTo>
                  <a:cubicBezTo>
                    <a:pt x="20069" y="14795"/>
                    <a:pt x="20360" y="14626"/>
                    <a:pt x="20311" y="14904"/>
                  </a:cubicBezTo>
                  <a:cubicBezTo>
                    <a:pt x="20565" y="14263"/>
                    <a:pt x="21763" y="14747"/>
                    <a:pt x="21255" y="15279"/>
                  </a:cubicBezTo>
                  <a:cubicBezTo>
                    <a:pt x="21146" y="15025"/>
                    <a:pt x="21110" y="14723"/>
                    <a:pt x="20686" y="14844"/>
                  </a:cubicBezTo>
                  <a:cubicBezTo>
                    <a:pt x="20578" y="15098"/>
                    <a:pt x="20565" y="15158"/>
                    <a:pt x="20239" y="15255"/>
                  </a:cubicBezTo>
                  <a:cubicBezTo>
                    <a:pt x="20372" y="15448"/>
                    <a:pt x="20420" y="15170"/>
                    <a:pt x="20565" y="15315"/>
                  </a:cubicBezTo>
                  <a:cubicBezTo>
                    <a:pt x="20578" y="15461"/>
                    <a:pt x="20602" y="15618"/>
                    <a:pt x="20723" y="15654"/>
                  </a:cubicBezTo>
                  <a:cubicBezTo>
                    <a:pt x="20977" y="15763"/>
                    <a:pt x="21098" y="15448"/>
                    <a:pt x="21279" y="15376"/>
                  </a:cubicBezTo>
                  <a:cubicBezTo>
                    <a:pt x="21594" y="15497"/>
                    <a:pt x="21618" y="15799"/>
                    <a:pt x="21739" y="16065"/>
                  </a:cubicBezTo>
                  <a:cubicBezTo>
                    <a:pt x="22017" y="15521"/>
                    <a:pt x="21255" y="15436"/>
                    <a:pt x="21618" y="14916"/>
                  </a:cubicBezTo>
                  <a:cubicBezTo>
                    <a:pt x="21279" y="14856"/>
                    <a:pt x="21376" y="14602"/>
                    <a:pt x="21352" y="14444"/>
                  </a:cubicBezTo>
                  <a:cubicBezTo>
                    <a:pt x="21715" y="14082"/>
                    <a:pt x="22198" y="13985"/>
                    <a:pt x="22670" y="13743"/>
                  </a:cubicBezTo>
                  <a:cubicBezTo>
                    <a:pt x="22489" y="13452"/>
                    <a:pt x="22924" y="13102"/>
                    <a:pt x="23142" y="13114"/>
                  </a:cubicBezTo>
                  <a:cubicBezTo>
                    <a:pt x="23021" y="13077"/>
                    <a:pt x="23094" y="12872"/>
                    <a:pt x="23106" y="12666"/>
                  </a:cubicBezTo>
                  <a:cubicBezTo>
                    <a:pt x="23287" y="12594"/>
                    <a:pt x="23336" y="12473"/>
                    <a:pt x="23493" y="12448"/>
                  </a:cubicBezTo>
                  <a:cubicBezTo>
                    <a:pt x="23698" y="12473"/>
                    <a:pt x="23723" y="12775"/>
                    <a:pt x="23868" y="12606"/>
                  </a:cubicBezTo>
                  <a:cubicBezTo>
                    <a:pt x="24025" y="12376"/>
                    <a:pt x="23384" y="11965"/>
                    <a:pt x="23819" y="11638"/>
                  </a:cubicBezTo>
                  <a:cubicBezTo>
                    <a:pt x="23493" y="11360"/>
                    <a:pt x="23190" y="11021"/>
                    <a:pt x="23493" y="10477"/>
                  </a:cubicBezTo>
                  <a:cubicBezTo>
                    <a:pt x="23759" y="10513"/>
                    <a:pt x="24025" y="10392"/>
                    <a:pt x="24376" y="10610"/>
                  </a:cubicBezTo>
                  <a:cubicBezTo>
                    <a:pt x="24436" y="10271"/>
                    <a:pt x="24703" y="10368"/>
                    <a:pt x="24775" y="10186"/>
                  </a:cubicBezTo>
                  <a:cubicBezTo>
                    <a:pt x="24727" y="9944"/>
                    <a:pt x="24654" y="9775"/>
                    <a:pt x="24303" y="9703"/>
                  </a:cubicBezTo>
                  <a:cubicBezTo>
                    <a:pt x="24219" y="9727"/>
                    <a:pt x="24255" y="10332"/>
                    <a:pt x="23916" y="10126"/>
                  </a:cubicBezTo>
                  <a:cubicBezTo>
                    <a:pt x="23892" y="9969"/>
                    <a:pt x="24001" y="9715"/>
                    <a:pt x="24134" y="9569"/>
                  </a:cubicBezTo>
                  <a:cubicBezTo>
                    <a:pt x="24654" y="9545"/>
                    <a:pt x="25211" y="9630"/>
                    <a:pt x="25682" y="9388"/>
                  </a:cubicBezTo>
                  <a:cubicBezTo>
                    <a:pt x="26650" y="9703"/>
                    <a:pt x="27545" y="8384"/>
                    <a:pt x="28223" y="8868"/>
                  </a:cubicBezTo>
                  <a:cubicBezTo>
                    <a:pt x="28041" y="8940"/>
                    <a:pt x="27739" y="9182"/>
                    <a:pt x="27582" y="8977"/>
                  </a:cubicBezTo>
                  <a:cubicBezTo>
                    <a:pt x="26856" y="9703"/>
                    <a:pt x="25912" y="9690"/>
                    <a:pt x="24957" y="9896"/>
                  </a:cubicBezTo>
                  <a:cubicBezTo>
                    <a:pt x="25078" y="9944"/>
                    <a:pt x="25065" y="10005"/>
                    <a:pt x="24981" y="10198"/>
                  </a:cubicBezTo>
                  <a:cubicBezTo>
                    <a:pt x="25211" y="10368"/>
                    <a:pt x="25138" y="9823"/>
                    <a:pt x="25332" y="10053"/>
                  </a:cubicBezTo>
                  <a:cubicBezTo>
                    <a:pt x="25404" y="10235"/>
                    <a:pt x="25634" y="10380"/>
                    <a:pt x="25586" y="10670"/>
                  </a:cubicBezTo>
                  <a:cubicBezTo>
                    <a:pt x="25549" y="10791"/>
                    <a:pt x="25404" y="10743"/>
                    <a:pt x="25332" y="10779"/>
                  </a:cubicBezTo>
                  <a:cubicBezTo>
                    <a:pt x="25211" y="10731"/>
                    <a:pt x="25453" y="10453"/>
                    <a:pt x="25332" y="10416"/>
                  </a:cubicBezTo>
                  <a:cubicBezTo>
                    <a:pt x="25211" y="10513"/>
                    <a:pt x="25162" y="10271"/>
                    <a:pt x="25017" y="10295"/>
                  </a:cubicBezTo>
                  <a:cubicBezTo>
                    <a:pt x="24787" y="10489"/>
                    <a:pt x="24557" y="10694"/>
                    <a:pt x="24606" y="11154"/>
                  </a:cubicBezTo>
                  <a:cubicBezTo>
                    <a:pt x="24860" y="10876"/>
                    <a:pt x="24654" y="11396"/>
                    <a:pt x="24981" y="11299"/>
                  </a:cubicBezTo>
                  <a:cubicBezTo>
                    <a:pt x="25198" y="10961"/>
                    <a:pt x="24884" y="10815"/>
                    <a:pt x="24896" y="10610"/>
                  </a:cubicBezTo>
                  <a:cubicBezTo>
                    <a:pt x="25307" y="10489"/>
                    <a:pt x="25380" y="11239"/>
                    <a:pt x="25368" y="11457"/>
                  </a:cubicBezTo>
                  <a:cubicBezTo>
                    <a:pt x="25767" y="11336"/>
                    <a:pt x="25936" y="11469"/>
                    <a:pt x="26372" y="11505"/>
                  </a:cubicBezTo>
                  <a:cubicBezTo>
                    <a:pt x="27509" y="11590"/>
                    <a:pt x="28114" y="10803"/>
                    <a:pt x="29057" y="11178"/>
                  </a:cubicBezTo>
                  <a:cubicBezTo>
                    <a:pt x="29444" y="11118"/>
                    <a:pt x="29916" y="11384"/>
                    <a:pt x="30243" y="11662"/>
                  </a:cubicBezTo>
                  <a:cubicBezTo>
                    <a:pt x="29493" y="11723"/>
                    <a:pt x="29239" y="11263"/>
                    <a:pt x="28658" y="11239"/>
                  </a:cubicBezTo>
                  <a:cubicBezTo>
                    <a:pt x="28174" y="11203"/>
                    <a:pt x="27690" y="11650"/>
                    <a:pt x="27243" y="11698"/>
                  </a:cubicBezTo>
                  <a:cubicBezTo>
                    <a:pt x="26396" y="11807"/>
                    <a:pt x="25586" y="11626"/>
                    <a:pt x="24654" y="11602"/>
                  </a:cubicBezTo>
                  <a:cubicBezTo>
                    <a:pt x="24521" y="11408"/>
                    <a:pt x="24654" y="11239"/>
                    <a:pt x="24315" y="11336"/>
                  </a:cubicBezTo>
                  <a:cubicBezTo>
                    <a:pt x="24497" y="10900"/>
                    <a:pt x="23868" y="10634"/>
                    <a:pt x="23578" y="10815"/>
                  </a:cubicBezTo>
                  <a:cubicBezTo>
                    <a:pt x="23578" y="11178"/>
                    <a:pt x="23916" y="11457"/>
                    <a:pt x="24364" y="11420"/>
                  </a:cubicBezTo>
                  <a:cubicBezTo>
                    <a:pt x="24340" y="11481"/>
                    <a:pt x="24315" y="11541"/>
                    <a:pt x="24291" y="11602"/>
                  </a:cubicBezTo>
                  <a:cubicBezTo>
                    <a:pt x="24848" y="11686"/>
                    <a:pt x="24884" y="12497"/>
                    <a:pt x="24424" y="12545"/>
                  </a:cubicBezTo>
                  <a:cubicBezTo>
                    <a:pt x="24315" y="12436"/>
                    <a:pt x="24485" y="12207"/>
                    <a:pt x="24557" y="12013"/>
                  </a:cubicBezTo>
                  <a:cubicBezTo>
                    <a:pt x="24364" y="11783"/>
                    <a:pt x="24001" y="11783"/>
                    <a:pt x="23856" y="11952"/>
                  </a:cubicBezTo>
                  <a:cubicBezTo>
                    <a:pt x="24194" y="12170"/>
                    <a:pt x="24110" y="12569"/>
                    <a:pt x="24134" y="12872"/>
                  </a:cubicBezTo>
                  <a:cubicBezTo>
                    <a:pt x="24315" y="12957"/>
                    <a:pt x="24436" y="12848"/>
                    <a:pt x="24606" y="12993"/>
                  </a:cubicBezTo>
                  <a:cubicBezTo>
                    <a:pt x="24896" y="12811"/>
                    <a:pt x="24654" y="12727"/>
                    <a:pt x="24739" y="12473"/>
                  </a:cubicBezTo>
                  <a:cubicBezTo>
                    <a:pt x="25610" y="13029"/>
                    <a:pt x="27328" y="13138"/>
                    <a:pt x="28271" y="13513"/>
                  </a:cubicBezTo>
                  <a:cubicBezTo>
                    <a:pt x="27146" y="13573"/>
                    <a:pt x="26190" y="13041"/>
                    <a:pt x="24908" y="12969"/>
                  </a:cubicBezTo>
                  <a:cubicBezTo>
                    <a:pt x="24775" y="13138"/>
                    <a:pt x="25078" y="13102"/>
                    <a:pt x="25005" y="13295"/>
                  </a:cubicBezTo>
                  <a:cubicBezTo>
                    <a:pt x="24848" y="13319"/>
                    <a:pt x="24860" y="13465"/>
                    <a:pt x="24654" y="13452"/>
                  </a:cubicBezTo>
                  <a:cubicBezTo>
                    <a:pt x="24618" y="13356"/>
                    <a:pt x="24582" y="13271"/>
                    <a:pt x="24545" y="13174"/>
                  </a:cubicBezTo>
                  <a:cubicBezTo>
                    <a:pt x="24279" y="13138"/>
                    <a:pt x="24122" y="13513"/>
                    <a:pt x="23832" y="13477"/>
                  </a:cubicBezTo>
                  <a:cubicBezTo>
                    <a:pt x="23771" y="13452"/>
                    <a:pt x="23711" y="13440"/>
                    <a:pt x="23650" y="13404"/>
                  </a:cubicBezTo>
                  <a:cubicBezTo>
                    <a:pt x="23590" y="12836"/>
                    <a:pt x="24013" y="13053"/>
                    <a:pt x="24110" y="13029"/>
                  </a:cubicBezTo>
                  <a:close/>
                  <a:moveTo>
                    <a:pt x="29384" y="6243"/>
                  </a:moveTo>
                  <a:cubicBezTo>
                    <a:pt x="29360" y="6303"/>
                    <a:pt x="29323" y="6207"/>
                    <a:pt x="29263" y="6194"/>
                  </a:cubicBezTo>
                  <a:cubicBezTo>
                    <a:pt x="28936" y="6654"/>
                    <a:pt x="29384" y="6388"/>
                    <a:pt x="29384" y="6243"/>
                  </a:cubicBezTo>
                  <a:close/>
                  <a:moveTo>
                    <a:pt x="32118" y="13029"/>
                  </a:moveTo>
                  <a:cubicBezTo>
                    <a:pt x="32457" y="12944"/>
                    <a:pt x="32396" y="12702"/>
                    <a:pt x="32686" y="12533"/>
                  </a:cubicBezTo>
                  <a:cubicBezTo>
                    <a:pt x="32868" y="12606"/>
                    <a:pt x="32711" y="12836"/>
                    <a:pt x="32989" y="12860"/>
                  </a:cubicBezTo>
                  <a:cubicBezTo>
                    <a:pt x="32940" y="12618"/>
                    <a:pt x="33061" y="12678"/>
                    <a:pt x="33170" y="12424"/>
                  </a:cubicBezTo>
                  <a:cubicBezTo>
                    <a:pt x="32989" y="12352"/>
                    <a:pt x="32904" y="12315"/>
                    <a:pt x="32989" y="12134"/>
                  </a:cubicBezTo>
                  <a:cubicBezTo>
                    <a:pt x="32989" y="12134"/>
                    <a:pt x="33013" y="12073"/>
                    <a:pt x="32953" y="12049"/>
                  </a:cubicBezTo>
                  <a:cubicBezTo>
                    <a:pt x="32565" y="12340"/>
                    <a:pt x="32166" y="12400"/>
                    <a:pt x="32118" y="13029"/>
                  </a:cubicBezTo>
                  <a:close/>
                  <a:moveTo>
                    <a:pt x="20166" y="7586"/>
                  </a:moveTo>
                  <a:cubicBezTo>
                    <a:pt x="20299" y="7779"/>
                    <a:pt x="20844" y="8069"/>
                    <a:pt x="21146" y="8057"/>
                  </a:cubicBezTo>
                  <a:cubicBezTo>
                    <a:pt x="21219" y="7876"/>
                    <a:pt x="21013" y="7864"/>
                    <a:pt x="21146" y="7694"/>
                  </a:cubicBezTo>
                  <a:cubicBezTo>
                    <a:pt x="20747" y="7743"/>
                    <a:pt x="20408" y="7162"/>
                    <a:pt x="20166" y="7586"/>
                  </a:cubicBezTo>
                  <a:close/>
                  <a:moveTo>
                    <a:pt x="19211" y="7936"/>
                  </a:moveTo>
                  <a:cubicBezTo>
                    <a:pt x="19332" y="7985"/>
                    <a:pt x="19344" y="8130"/>
                    <a:pt x="19561" y="8142"/>
                  </a:cubicBezTo>
                  <a:cubicBezTo>
                    <a:pt x="20082" y="7924"/>
                    <a:pt x="19440" y="7356"/>
                    <a:pt x="19211" y="7936"/>
                  </a:cubicBezTo>
                  <a:close/>
                  <a:moveTo>
                    <a:pt x="19573" y="8662"/>
                  </a:moveTo>
                  <a:cubicBezTo>
                    <a:pt x="19271" y="8686"/>
                    <a:pt x="19114" y="8323"/>
                    <a:pt x="18969" y="8711"/>
                  </a:cubicBezTo>
                  <a:cubicBezTo>
                    <a:pt x="19041" y="8892"/>
                    <a:pt x="19271" y="9049"/>
                    <a:pt x="19525" y="9146"/>
                  </a:cubicBezTo>
                  <a:cubicBezTo>
                    <a:pt x="19900" y="8928"/>
                    <a:pt x="20166" y="8444"/>
                    <a:pt x="20444" y="8130"/>
                  </a:cubicBezTo>
                  <a:cubicBezTo>
                    <a:pt x="20263" y="8057"/>
                    <a:pt x="20311" y="7936"/>
                    <a:pt x="20045" y="7888"/>
                  </a:cubicBezTo>
                  <a:cubicBezTo>
                    <a:pt x="20130" y="8372"/>
                    <a:pt x="19646" y="8481"/>
                    <a:pt x="19573" y="8662"/>
                  </a:cubicBezTo>
                  <a:close/>
                  <a:moveTo>
                    <a:pt x="20348" y="8747"/>
                  </a:moveTo>
                  <a:cubicBezTo>
                    <a:pt x="20783" y="8928"/>
                    <a:pt x="20916" y="8771"/>
                    <a:pt x="20953" y="8348"/>
                  </a:cubicBezTo>
                  <a:cubicBezTo>
                    <a:pt x="20541" y="8106"/>
                    <a:pt x="20384" y="8481"/>
                    <a:pt x="20348" y="8747"/>
                  </a:cubicBezTo>
                  <a:close/>
                  <a:moveTo>
                    <a:pt x="18666" y="8227"/>
                  </a:moveTo>
                  <a:cubicBezTo>
                    <a:pt x="18545" y="8178"/>
                    <a:pt x="18473" y="8142"/>
                    <a:pt x="18352" y="8106"/>
                  </a:cubicBezTo>
                  <a:cubicBezTo>
                    <a:pt x="18207" y="8251"/>
                    <a:pt x="18654" y="8432"/>
                    <a:pt x="18666" y="8227"/>
                  </a:cubicBezTo>
                  <a:close/>
                  <a:moveTo>
                    <a:pt x="18364" y="8771"/>
                  </a:moveTo>
                  <a:cubicBezTo>
                    <a:pt x="18545" y="8844"/>
                    <a:pt x="18739" y="8916"/>
                    <a:pt x="18666" y="9098"/>
                  </a:cubicBezTo>
                  <a:cubicBezTo>
                    <a:pt x="18473" y="9231"/>
                    <a:pt x="17928" y="8590"/>
                    <a:pt x="17759" y="9170"/>
                  </a:cubicBezTo>
                  <a:cubicBezTo>
                    <a:pt x="18388" y="9424"/>
                    <a:pt x="18654" y="9303"/>
                    <a:pt x="19078" y="9194"/>
                  </a:cubicBezTo>
                  <a:cubicBezTo>
                    <a:pt x="18787" y="8989"/>
                    <a:pt x="18654" y="8795"/>
                    <a:pt x="18618" y="8493"/>
                  </a:cubicBezTo>
                  <a:cubicBezTo>
                    <a:pt x="18569" y="8626"/>
                    <a:pt x="18424" y="8626"/>
                    <a:pt x="18364" y="8771"/>
                  </a:cubicBezTo>
                  <a:close/>
                  <a:moveTo>
                    <a:pt x="18920" y="9569"/>
                  </a:moveTo>
                  <a:cubicBezTo>
                    <a:pt x="19090" y="9703"/>
                    <a:pt x="19138" y="9582"/>
                    <a:pt x="19295" y="9715"/>
                  </a:cubicBezTo>
                  <a:cubicBezTo>
                    <a:pt x="19380" y="9533"/>
                    <a:pt x="19356" y="9388"/>
                    <a:pt x="19090" y="9340"/>
                  </a:cubicBezTo>
                  <a:cubicBezTo>
                    <a:pt x="19041" y="9461"/>
                    <a:pt x="18908" y="9412"/>
                    <a:pt x="18920" y="9569"/>
                  </a:cubicBezTo>
                  <a:close/>
                  <a:moveTo>
                    <a:pt x="17698" y="9521"/>
                  </a:moveTo>
                  <a:cubicBezTo>
                    <a:pt x="17662" y="9944"/>
                    <a:pt x="18255" y="10114"/>
                    <a:pt x="18690" y="10138"/>
                  </a:cubicBezTo>
                  <a:cubicBezTo>
                    <a:pt x="18932" y="9352"/>
                    <a:pt x="18207" y="9715"/>
                    <a:pt x="17698" y="9521"/>
                  </a:cubicBezTo>
                  <a:close/>
                  <a:moveTo>
                    <a:pt x="22283" y="23251"/>
                  </a:moveTo>
                  <a:cubicBezTo>
                    <a:pt x="22537" y="23360"/>
                    <a:pt x="22767" y="23505"/>
                    <a:pt x="22985" y="23469"/>
                  </a:cubicBezTo>
                  <a:cubicBezTo>
                    <a:pt x="23166" y="23021"/>
                    <a:pt x="23517" y="22876"/>
                    <a:pt x="23771" y="22598"/>
                  </a:cubicBezTo>
                  <a:cubicBezTo>
                    <a:pt x="23614" y="20638"/>
                    <a:pt x="23517" y="18702"/>
                    <a:pt x="22948" y="17021"/>
                  </a:cubicBezTo>
                  <a:cubicBezTo>
                    <a:pt x="23263" y="17142"/>
                    <a:pt x="23336" y="17686"/>
                    <a:pt x="23432" y="18025"/>
                  </a:cubicBezTo>
                  <a:cubicBezTo>
                    <a:pt x="23832" y="19356"/>
                    <a:pt x="23819" y="21025"/>
                    <a:pt x="24061" y="22440"/>
                  </a:cubicBezTo>
                  <a:cubicBezTo>
                    <a:pt x="24315" y="22331"/>
                    <a:pt x="24618" y="22295"/>
                    <a:pt x="25029" y="22392"/>
                  </a:cubicBezTo>
                  <a:cubicBezTo>
                    <a:pt x="24981" y="21787"/>
                    <a:pt x="24642" y="21001"/>
                    <a:pt x="25078" y="20444"/>
                  </a:cubicBezTo>
                  <a:cubicBezTo>
                    <a:pt x="25198" y="21073"/>
                    <a:pt x="24957" y="21848"/>
                    <a:pt x="25489" y="22356"/>
                  </a:cubicBezTo>
                  <a:cubicBezTo>
                    <a:pt x="26856" y="22537"/>
                    <a:pt x="27618" y="21751"/>
                    <a:pt x="28670" y="20940"/>
                  </a:cubicBezTo>
                  <a:cubicBezTo>
                    <a:pt x="29082" y="20662"/>
                    <a:pt x="29759" y="20420"/>
                    <a:pt x="29723" y="19973"/>
                  </a:cubicBezTo>
                  <a:cubicBezTo>
                    <a:pt x="29094" y="19864"/>
                    <a:pt x="28513" y="18969"/>
                    <a:pt x="28670" y="18388"/>
                  </a:cubicBezTo>
                  <a:cubicBezTo>
                    <a:pt x="28997" y="18872"/>
                    <a:pt x="29094" y="19501"/>
                    <a:pt x="29856" y="19803"/>
                  </a:cubicBezTo>
                  <a:cubicBezTo>
                    <a:pt x="30182" y="19138"/>
                    <a:pt x="29856" y="18340"/>
                    <a:pt x="29602" y="17735"/>
                  </a:cubicBezTo>
                  <a:cubicBezTo>
                    <a:pt x="29614" y="17517"/>
                    <a:pt x="29795" y="17239"/>
                    <a:pt x="29614" y="17154"/>
                  </a:cubicBezTo>
                  <a:cubicBezTo>
                    <a:pt x="29372" y="17202"/>
                    <a:pt x="29215" y="17215"/>
                    <a:pt x="29009" y="17202"/>
                  </a:cubicBezTo>
                  <a:cubicBezTo>
                    <a:pt x="28997" y="17420"/>
                    <a:pt x="28912" y="17614"/>
                    <a:pt x="28707" y="17602"/>
                  </a:cubicBezTo>
                  <a:cubicBezTo>
                    <a:pt x="28392" y="17481"/>
                    <a:pt x="28707" y="17239"/>
                    <a:pt x="28525" y="17154"/>
                  </a:cubicBezTo>
                  <a:cubicBezTo>
                    <a:pt x="28114" y="17069"/>
                    <a:pt x="28053" y="17033"/>
                    <a:pt x="27618" y="16876"/>
                  </a:cubicBezTo>
                  <a:cubicBezTo>
                    <a:pt x="27606" y="17082"/>
                    <a:pt x="27582" y="17142"/>
                    <a:pt x="27364" y="17130"/>
                  </a:cubicBezTo>
                  <a:cubicBezTo>
                    <a:pt x="27073" y="16936"/>
                    <a:pt x="27207" y="16779"/>
                    <a:pt x="27158" y="16537"/>
                  </a:cubicBezTo>
                  <a:cubicBezTo>
                    <a:pt x="26069" y="15969"/>
                    <a:pt x="25864" y="14698"/>
                    <a:pt x="24461" y="14360"/>
                  </a:cubicBezTo>
                  <a:cubicBezTo>
                    <a:pt x="24654" y="14432"/>
                    <a:pt x="24654" y="14590"/>
                    <a:pt x="24582" y="14771"/>
                  </a:cubicBezTo>
                  <a:cubicBezTo>
                    <a:pt x="24509" y="14735"/>
                    <a:pt x="24473" y="14880"/>
                    <a:pt x="24400" y="14844"/>
                  </a:cubicBezTo>
                  <a:cubicBezTo>
                    <a:pt x="24424" y="14783"/>
                    <a:pt x="24352" y="14759"/>
                    <a:pt x="24279" y="14795"/>
                  </a:cubicBezTo>
                  <a:cubicBezTo>
                    <a:pt x="24134" y="14602"/>
                    <a:pt x="24473" y="14299"/>
                    <a:pt x="24291" y="14227"/>
                  </a:cubicBezTo>
                  <a:cubicBezTo>
                    <a:pt x="24001" y="14045"/>
                    <a:pt x="23759" y="14457"/>
                    <a:pt x="23541" y="14795"/>
                  </a:cubicBezTo>
                  <a:cubicBezTo>
                    <a:pt x="24025" y="15073"/>
                    <a:pt x="24194" y="15001"/>
                    <a:pt x="24545" y="15424"/>
                  </a:cubicBezTo>
                  <a:cubicBezTo>
                    <a:pt x="24678" y="15255"/>
                    <a:pt x="24485" y="15025"/>
                    <a:pt x="24727" y="15134"/>
                  </a:cubicBezTo>
                  <a:cubicBezTo>
                    <a:pt x="24848" y="15182"/>
                    <a:pt x="24908" y="15207"/>
                    <a:pt x="24920" y="15364"/>
                  </a:cubicBezTo>
                  <a:cubicBezTo>
                    <a:pt x="24908" y="15569"/>
                    <a:pt x="24654" y="15461"/>
                    <a:pt x="24606" y="15606"/>
                  </a:cubicBezTo>
                  <a:cubicBezTo>
                    <a:pt x="24836" y="15763"/>
                    <a:pt x="24872" y="16005"/>
                    <a:pt x="25138" y="16102"/>
                  </a:cubicBezTo>
                  <a:cubicBezTo>
                    <a:pt x="25332" y="16174"/>
                    <a:pt x="25356" y="15908"/>
                    <a:pt x="25537" y="15981"/>
                  </a:cubicBezTo>
                  <a:cubicBezTo>
                    <a:pt x="25513" y="16247"/>
                    <a:pt x="25573" y="16283"/>
                    <a:pt x="25404" y="16513"/>
                  </a:cubicBezTo>
                  <a:cubicBezTo>
                    <a:pt x="25948" y="17154"/>
                    <a:pt x="26626" y="17807"/>
                    <a:pt x="27013" y="18690"/>
                  </a:cubicBezTo>
                  <a:cubicBezTo>
                    <a:pt x="26118" y="17819"/>
                    <a:pt x="25634" y="16827"/>
                    <a:pt x="24727" y="16029"/>
                  </a:cubicBezTo>
                  <a:cubicBezTo>
                    <a:pt x="23940" y="16150"/>
                    <a:pt x="24134" y="15134"/>
                    <a:pt x="23348" y="14892"/>
                  </a:cubicBezTo>
                  <a:cubicBezTo>
                    <a:pt x="22791" y="15025"/>
                    <a:pt x="22670" y="15497"/>
                    <a:pt x="22211" y="15884"/>
                  </a:cubicBezTo>
                  <a:cubicBezTo>
                    <a:pt x="22682" y="15993"/>
                    <a:pt x="22126" y="16295"/>
                    <a:pt x="22319" y="16525"/>
                  </a:cubicBezTo>
                  <a:cubicBezTo>
                    <a:pt x="22174" y="16537"/>
                    <a:pt x="22138" y="16598"/>
                    <a:pt x="21957" y="16525"/>
                  </a:cubicBezTo>
                  <a:cubicBezTo>
                    <a:pt x="21823" y="16332"/>
                    <a:pt x="22235" y="16186"/>
                    <a:pt x="21993" y="16102"/>
                  </a:cubicBezTo>
                  <a:cubicBezTo>
                    <a:pt x="21957" y="16162"/>
                    <a:pt x="21896" y="16150"/>
                    <a:pt x="21787" y="16029"/>
                  </a:cubicBezTo>
                  <a:cubicBezTo>
                    <a:pt x="21981" y="17553"/>
                    <a:pt x="21594" y="18509"/>
                    <a:pt x="21340" y="20082"/>
                  </a:cubicBezTo>
                  <a:cubicBezTo>
                    <a:pt x="21678" y="20142"/>
                    <a:pt x="21582" y="20396"/>
                    <a:pt x="21569" y="20602"/>
                  </a:cubicBezTo>
                  <a:cubicBezTo>
                    <a:pt x="21424" y="20771"/>
                    <a:pt x="21255" y="20481"/>
                    <a:pt x="21170" y="20662"/>
                  </a:cubicBezTo>
                  <a:cubicBezTo>
                    <a:pt x="21013" y="21255"/>
                    <a:pt x="20856" y="21267"/>
                    <a:pt x="20674" y="21920"/>
                  </a:cubicBezTo>
                  <a:cubicBezTo>
                    <a:pt x="21388" y="22501"/>
                    <a:pt x="21690" y="22694"/>
                    <a:pt x="22102" y="23299"/>
                  </a:cubicBezTo>
                  <a:cubicBezTo>
                    <a:pt x="22053" y="22694"/>
                    <a:pt x="22295" y="22053"/>
                    <a:pt x="22247" y="21473"/>
                  </a:cubicBezTo>
                  <a:cubicBezTo>
                    <a:pt x="22586" y="21908"/>
                    <a:pt x="22283" y="22658"/>
                    <a:pt x="22283" y="23251"/>
                  </a:cubicBezTo>
                  <a:close/>
                  <a:moveTo>
                    <a:pt x="22126" y="15219"/>
                  </a:moveTo>
                  <a:cubicBezTo>
                    <a:pt x="22102" y="14916"/>
                    <a:pt x="22368" y="14432"/>
                    <a:pt x="21993" y="14287"/>
                  </a:cubicBezTo>
                  <a:cubicBezTo>
                    <a:pt x="21836" y="14299"/>
                    <a:pt x="21690" y="14311"/>
                    <a:pt x="21678" y="14529"/>
                  </a:cubicBezTo>
                  <a:cubicBezTo>
                    <a:pt x="21932" y="14638"/>
                    <a:pt x="21920" y="14844"/>
                    <a:pt x="21811" y="15086"/>
                  </a:cubicBezTo>
                  <a:cubicBezTo>
                    <a:pt x="21981" y="15219"/>
                    <a:pt x="22053" y="15400"/>
                    <a:pt x="22295" y="15509"/>
                  </a:cubicBezTo>
                  <a:cubicBezTo>
                    <a:pt x="22319" y="15448"/>
                    <a:pt x="22586" y="15327"/>
                    <a:pt x="22465" y="15279"/>
                  </a:cubicBezTo>
                  <a:cubicBezTo>
                    <a:pt x="22416" y="15424"/>
                    <a:pt x="22283" y="15219"/>
                    <a:pt x="22126" y="15219"/>
                  </a:cubicBezTo>
                  <a:close/>
                  <a:moveTo>
                    <a:pt x="18388" y="14166"/>
                  </a:moveTo>
                  <a:cubicBezTo>
                    <a:pt x="18473" y="13985"/>
                    <a:pt x="18727" y="14227"/>
                    <a:pt x="18836" y="13985"/>
                  </a:cubicBezTo>
                  <a:cubicBezTo>
                    <a:pt x="18654" y="13912"/>
                    <a:pt x="18751" y="13803"/>
                    <a:pt x="18545" y="13791"/>
                  </a:cubicBezTo>
                  <a:cubicBezTo>
                    <a:pt x="18533" y="14009"/>
                    <a:pt x="18267" y="14118"/>
                    <a:pt x="18388" y="14166"/>
                  </a:cubicBezTo>
                  <a:close/>
                  <a:moveTo>
                    <a:pt x="13150" y="13961"/>
                  </a:moveTo>
                  <a:cubicBezTo>
                    <a:pt x="12860" y="13779"/>
                    <a:pt x="12618" y="13827"/>
                    <a:pt x="12424" y="13961"/>
                  </a:cubicBezTo>
                  <a:cubicBezTo>
                    <a:pt x="12582" y="14106"/>
                    <a:pt x="12727" y="13936"/>
                    <a:pt x="12703" y="14154"/>
                  </a:cubicBezTo>
                  <a:cubicBezTo>
                    <a:pt x="12509" y="14287"/>
                    <a:pt x="12328" y="14360"/>
                    <a:pt x="12073" y="14263"/>
                  </a:cubicBezTo>
                  <a:cubicBezTo>
                    <a:pt x="11953" y="13997"/>
                    <a:pt x="12448" y="14057"/>
                    <a:pt x="12315" y="13852"/>
                  </a:cubicBezTo>
                  <a:cubicBezTo>
                    <a:pt x="11856" y="13876"/>
                    <a:pt x="11372" y="13985"/>
                    <a:pt x="11190" y="14638"/>
                  </a:cubicBezTo>
                  <a:cubicBezTo>
                    <a:pt x="11880" y="15497"/>
                    <a:pt x="10815" y="17033"/>
                    <a:pt x="11299" y="18037"/>
                  </a:cubicBezTo>
                  <a:cubicBezTo>
                    <a:pt x="12013" y="18098"/>
                    <a:pt x="11965" y="18751"/>
                    <a:pt x="12328" y="19114"/>
                  </a:cubicBezTo>
                  <a:cubicBezTo>
                    <a:pt x="13186" y="18219"/>
                    <a:pt x="13731" y="16525"/>
                    <a:pt x="14904" y="16344"/>
                  </a:cubicBezTo>
                  <a:cubicBezTo>
                    <a:pt x="14868" y="16404"/>
                    <a:pt x="15098" y="16416"/>
                    <a:pt x="15025" y="16598"/>
                  </a:cubicBezTo>
                  <a:cubicBezTo>
                    <a:pt x="13731" y="16888"/>
                    <a:pt x="13477" y="18606"/>
                    <a:pt x="12412" y="19271"/>
                  </a:cubicBezTo>
                  <a:cubicBezTo>
                    <a:pt x="12860" y="20178"/>
                    <a:pt x="13900" y="20662"/>
                    <a:pt x="15122" y="21086"/>
                  </a:cubicBezTo>
                  <a:cubicBezTo>
                    <a:pt x="15473" y="20940"/>
                    <a:pt x="15690" y="20444"/>
                    <a:pt x="15993" y="20045"/>
                  </a:cubicBezTo>
                  <a:cubicBezTo>
                    <a:pt x="16247" y="20517"/>
                    <a:pt x="15606" y="20989"/>
                    <a:pt x="15352" y="21255"/>
                  </a:cubicBezTo>
                  <a:cubicBezTo>
                    <a:pt x="15993" y="21666"/>
                    <a:pt x="16307" y="22150"/>
                    <a:pt x="17033" y="22513"/>
                  </a:cubicBezTo>
                  <a:cubicBezTo>
                    <a:pt x="18981" y="22936"/>
                    <a:pt x="18678" y="20759"/>
                    <a:pt x="19392" y="19731"/>
                  </a:cubicBezTo>
                  <a:cubicBezTo>
                    <a:pt x="19489" y="19622"/>
                    <a:pt x="19694" y="19332"/>
                    <a:pt x="19791" y="19610"/>
                  </a:cubicBezTo>
                  <a:cubicBezTo>
                    <a:pt x="19658" y="19779"/>
                    <a:pt x="19477" y="19852"/>
                    <a:pt x="19368" y="20094"/>
                  </a:cubicBezTo>
                  <a:cubicBezTo>
                    <a:pt x="19114" y="20577"/>
                    <a:pt x="19065" y="21206"/>
                    <a:pt x="18932" y="21739"/>
                  </a:cubicBezTo>
                  <a:cubicBezTo>
                    <a:pt x="18678" y="22380"/>
                    <a:pt x="18303" y="22586"/>
                    <a:pt x="17880" y="22924"/>
                  </a:cubicBezTo>
                  <a:cubicBezTo>
                    <a:pt x="19755" y="23166"/>
                    <a:pt x="20686" y="21715"/>
                    <a:pt x="21219" y="19670"/>
                  </a:cubicBezTo>
                  <a:cubicBezTo>
                    <a:pt x="21170" y="18340"/>
                    <a:pt x="21848" y="17009"/>
                    <a:pt x="21412" y="15739"/>
                  </a:cubicBezTo>
                  <a:cubicBezTo>
                    <a:pt x="21086" y="15678"/>
                    <a:pt x="20819" y="15932"/>
                    <a:pt x="20517" y="15969"/>
                  </a:cubicBezTo>
                  <a:cubicBezTo>
                    <a:pt x="20372" y="15618"/>
                    <a:pt x="19755" y="15509"/>
                    <a:pt x="19513" y="15763"/>
                  </a:cubicBezTo>
                  <a:cubicBezTo>
                    <a:pt x="19477" y="15823"/>
                    <a:pt x="19779" y="15811"/>
                    <a:pt x="19767" y="16029"/>
                  </a:cubicBezTo>
                  <a:cubicBezTo>
                    <a:pt x="19513" y="16658"/>
                    <a:pt x="19694" y="16948"/>
                    <a:pt x="19235" y="17336"/>
                  </a:cubicBezTo>
                  <a:cubicBezTo>
                    <a:pt x="19174" y="16948"/>
                    <a:pt x="19126" y="16489"/>
                    <a:pt x="19428" y="16114"/>
                  </a:cubicBezTo>
                  <a:cubicBezTo>
                    <a:pt x="19271" y="15981"/>
                    <a:pt x="19247" y="16186"/>
                    <a:pt x="19102" y="16053"/>
                  </a:cubicBezTo>
                  <a:cubicBezTo>
                    <a:pt x="19114" y="15485"/>
                    <a:pt x="18279" y="15364"/>
                    <a:pt x="17856" y="15485"/>
                  </a:cubicBezTo>
                  <a:cubicBezTo>
                    <a:pt x="17819" y="15606"/>
                    <a:pt x="17819" y="15751"/>
                    <a:pt x="17832" y="15908"/>
                  </a:cubicBezTo>
                  <a:cubicBezTo>
                    <a:pt x="17674" y="15920"/>
                    <a:pt x="17529" y="15932"/>
                    <a:pt x="17408" y="15872"/>
                  </a:cubicBezTo>
                  <a:cubicBezTo>
                    <a:pt x="17106" y="16634"/>
                    <a:pt x="16828" y="17481"/>
                    <a:pt x="16223" y="17372"/>
                  </a:cubicBezTo>
                  <a:cubicBezTo>
                    <a:pt x="16198" y="17275"/>
                    <a:pt x="16090" y="17178"/>
                    <a:pt x="16162" y="16973"/>
                  </a:cubicBezTo>
                  <a:cubicBezTo>
                    <a:pt x="16319" y="16961"/>
                    <a:pt x="16332" y="17118"/>
                    <a:pt x="16392" y="17142"/>
                  </a:cubicBezTo>
                  <a:cubicBezTo>
                    <a:pt x="16731" y="16840"/>
                    <a:pt x="16803" y="16513"/>
                    <a:pt x="17106" y="16271"/>
                  </a:cubicBezTo>
                  <a:cubicBezTo>
                    <a:pt x="16924" y="16186"/>
                    <a:pt x="16864" y="16307"/>
                    <a:pt x="16694" y="16174"/>
                  </a:cubicBezTo>
                  <a:cubicBezTo>
                    <a:pt x="16707" y="15969"/>
                    <a:pt x="16465" y="15642"/>
                    <a:pt x="16610" y="15485"/>
                  </a:cubicBezTo>
                  <a:cubicBezTo>
                    <a:pt x="16828" y="15642"/>
                    <a:pt x="17033" y="15872"/>
                    <a:pt x="16997" y="16150"/>
                  </a:cubicBezTo>
                  <a:cubicBezTo>
                    <a:pt x="17275" y="15666"/>
                    <a:pt x="17541" y="15340"/>
                    <a:pt x="17953" y="15207"/>
                  </a:cubicBezTo>
                  <a:cubicBezTo>
                    <a:pt x="18001" y="14940"/>
                    <a:pt x="17735" y="14832"/>
                    <a:pt x="17856" y="14517"/>
                  </a:cubicBezTo>
                  <a:cubicBezTo>
                    <a:pt x="17602" y="14408"/>
                    <a:pt x="17408" y="14541"/>
                    <a:pt x="17118" y="14360"/>
                  </a:cubicBezTo>
                  <a:cubicBezTo>
                    <a:pt x="17094" y="14638"/>
                    <a:pt x="17118" y="14723"/>
                    <a:pt x="16912" y="14711"/>
                  </a:cubicBezTo>
                  <a:cubicBezTo>
                    <a:pt x="16791" y="14287"/>
                    <a:pt x="16876" y="14045"/>
                    <a:pt x="17118" y="13622"/>
                  </a:cubicBezTo>
                  <a:cubicBezTo>
                    <a:pt x="16707" y="13525"/>
                    <a:pt x="16755" y="13259"/>
                    <a:pt x="16682" y="13077"/>
                  </a:cubicBezTo>
                  <a:cubicBezTo>
                    <a:pt x="16150" y="13307"/>
                    <a:pt x="16670" y="13646"/>
                    <a:pt x="16319" y="13803"/>
                  </a:cubicBezTo>
                  <a:cubicBezTo>
                    <a:pt x="16198" y="13755"/>
                    <a:pt x="16138" y="13731"/>
                    <a:pt x="16090" y="13634"/>
                  </a:cubicBezTo>
                  <a:cubicBezTo>
                    <a:pt x="16102" y="13428"/>
                    <a:pt x="16344" y="13380"/>
                    <a:pt x="16211" y="13319"/>
                  </a:cubicBezTo>
                  <a:cubicBezTo>
                    <a:pt x="15328" y="13815"/>
                    <a:pt x="14239" y="13961"/>
                    <a:pt x="13150" y="13961"/>
                  </a:cubicBezTo>
                  <a:close/>
                  <a:moveTo>
                    <a:pt x="19465" y="15473"/>
                  </a:moveTo>
                  <a:cubicBezTo>
                    <a:pt x="19344" y="15436"/>
                    <a:pt x="19356" y="15219"/>
                    <a:pt x="19344" y="15073"/>
                  </a:cubicBezTo>
                  <a:cubicBezTo>
                    <a:pt x="19465" y="14965"/>
                    <a:pt x="19646" y="15037"/>
                    <a:pt x="19658" y="14832"/>
                  </a:cubicBezTo>
                  <a:cubicBezTo>
                    <a:pt x="19561" y="14723"/>
                    <a:pt x="19561" y="14553"/>
                    <a:pt x="19271" y="14529"/>
                  </a:cubicBezTo>
                  <a:cubicBezTo>
                    <a:pt x="18848" y="14856"/>
                    <a:pt x="18666" y="15666"/>
                    <a:pt x="19465" y="15473"/>
                  </a:cubicBezTo>
                  <a:close/>
                  <a:moveTo>
                    <a:pt x="30461" y="20469"/>
                  </a:moveTo>
                  <a:cubicBezTo>
                    <a:pt x="32759" y="22549"/>
                    <a:pt x="36678" y="23178"/>
                    <a:pt x="39727" y="24836"/>
                  </a:cubicBezTo>
                  <a:cubicBezTo>
                    <a:pt x="39763" y="24932"/>
                    <a:pt x="39848" y="24884"/>
                    <a:pt x="39787" y="24872"/>
                  </a:cubicBezTo>
                  <a:cubicBezTo>
                    <a:pt x="37489" y="23142"/>
                    <a:pt x="34319" y="22319"/>
                    <a:pt x="32166" y="21303"/>
                  </a:cubicBezTo>
                  <a:cubicBezTo>
                    <a:pt x="31440" y="20940"/>
                    <a:pt x="30582" y="20517"/>
                    <a:pt x="30291" y="19610"/>
                  </a:cubicBezTo>
                  <a:cubicBezTo>
                    <a:pt x="29977" y="20045"/>
                    <a:pt x="30594" y="20154"/>
                    <a:pt x="30461" y="20469"/>
                  </a:cubicBezTo>
                  <a:close/>
                  <a:moveTo>
                    <a:pt x="5904" y="13827"/>
                  </a:moveTo>
                  <a:cubicBezTo>
                    <a:pt x="4779" y="14251"/>
                    <a:pt x="3448" y="15037"/>
                    <a:pt x="2819" y="16610"/>
                  </a:cubicBezTo>
                  <a:cubicBezTo>
                    <a:pt x="4162" y="17082"/>
                    <a:pt x="5118" y="18702"/>
                    <a:pt x="6944" y="19065"/>
                  </a:cubicBezTo>
                  <a:cubicBezTo>
                    <a:pt x="8408" y="19428"/>
                    <a:pt x="9932" y="18884"/>
                    <a:pt x="10961" y="17759"/>
                  </a:cubicBezTo>
                  <a:cubicBezTo>
                    <a:pt x="10815" y="17420"/>
                    <a:pt x="11045" y="16840"/>
                    <a:pt x="11045" y="16477"/>
                  </a:cubicBezTo>
                  <a:cubicBezTo>
                    <a:pt x="9182" y="15666"/>
                    <a:pt x="7561" y="15521"/>
                    <a:pt x="6061" y="15799"/>
                  </a:cubicBezTo>
                  <a:cubicBezTo>
                    <a:pt x="6025" y="16065"/>
                    <a:pt x="5856" y="16138"/>
                    <a:pt x="5735" y="16247"/>
                  </a:cubicBezTo>
                  <a:cubicBezTo>
                    <a:pt x="5686" y="16005"/>
                    <a:pt x="5541" y="16029"/>
                    <a:pt x="5432" y="15920"/>
                  </a:cubicBezTo>
                  <a:cubicBezTo>
                    <a:pt x="6884" y="15037"/>
                    <a:pt x="9110" y="15497"/>
                    <a:pt x="11106" y="16138"/>
                  </a:cubicBezTo>
                  <a:cubicBezTo>
                    <a:pt x="11069" y="15836"/>
                    <a:pt x="10658" y="15957"/>
                    <a:pt x="10694" y="15533"/>
                  </a:cubicBezTo>
                  <a:cubicBezTo>
                    <a:pt x="10295" y="15594"/>
                    <a:pt x="10053" y="15134"/>
                    <a:pt x="10356" y="14904"/>
                  </a:cubicBezTo>
                  <a:cubicBezTo>
                    <a:pt x="10755" y="15207"/>
                    <a:pt x="10888" y="15400"/>
                    <a:pt x="11166" y="15811"/>
                  </a:cubicBezTo>
                  <a:cubicBezTo>
                    <a:pt x="11178" y="15594"/>
                    <a:pt x="11311" y="15436"/>
                    <a:pt x="11299" y="15279"/>
                  </a:cubicBezTo>
                  <a:cubicBezTo>
                    <a:pt x="10888" y="15194"/>
                    <a:pt x="10767" y="14783"/>
                    <a:pt x="10356" y="14541"/>
                  </a:cubicBezTo>
                  <a:cubicBezTo>
                    <a:pt x="10283" y="14723"/>
                    <a:pt x="10078" y="14723"/>
                    <a:pt x="9957" y="14807"/>
                  </a:cubicBezTo>
                  <a:cubicBezTo>
                    <a:pt x="9569" y="14662"/>
                    <a:pt x="10078" y="14348"/>
                    <a:pt x="9666" y="14251"/>
                  </a:cubicBezTo>
                  <a:cubicBezTo>
                    <a:pt x="9569" y="14299"/>
                    <a:pt x="9545" y="14565"/>
                    <a:pt x="9255" y="14372"/>
                  </a:cubicBezTo>
                  <a:cubicBezTo>
                    <a:pt x="9243" y="14227"/>
                    <a:pt x="9303" y="14251"/>
                    <a:pt x="9315" y="14045"/>
                  </a:cubicBezTo>
                  <a:cubicBezTo>
                    <a:pt x="7924" y="13332"/>
                    <a:pt x="6654" y="13404"/>
                    <a:pt x="5904" y="13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0"/>
            <p:cNvSpPr/>
            <p:nvPr/>
          </p:nvSpPr>
          <p:spPr>
            <a:xfrm rot="5400000">
              <a:off x="6101761" y="3325138"/>
              <a:ext cx="16901" cy="16869"/>
            </a:xfrm>
            <a:custGeom>
              <a:avLst/>
              <a:gdLst/>
              <a:ahLst/>
              <a:cxnLst/>
              <a:rect l="l" t="t" r="r" b="b"/>
              <a:pathLst>
                <a:path w="534" h="533" extrusionOk="0">
                  <a:moveTo>
                    <a:pt x="122" y="49"/>
                  </a:moveTo>
                  <a:cubicBezTo>
                    <a:pt x="328" y="121"/>
                    <a:pt x="364" y="0"/>
                    <a:pt x="533" y="133"/>
                  </a:cubicBezTo>
                  <a:cubicBezTo>
                    <a:pt x="485" y="254"/>
                    <a:pt x="461" y="315"/>
                    <a:pt x="412" y="460"/>
                  </a:cubicBezTo>
                  <a:cubicBezTo>
                    <a:pt x="231" y="533"/>
                    <a:pt x="146" y="424"/>
                    <a:pt x="49" y="460"/>
                  </a:cubicBezTo>
                  <a:cubicBezTo>
                    <a:pt x="1" y="351"/>
                    <a:pt x="122" y="254"/>
                    <a:pt x="12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0"/>
            <p:cNvSpPr/>
            <p:nvPr/>
          </p:nvSpPr>
          <p:spPr>
            <a:xfrm rot="5400000">
              <a:off x="5904409" y="2942484"/>
              <a:ext cx="40227" cy="47507"/>
            </a:xfrm>
            <a:custGeom>
              <a:avLst/>
              <a:gdLst/>
              <a:ahLst/>
              <a:cxnLst/>
              <a:rect l="l" t="t" r="r" b="b"/>
              <a:pathLst>
                <a:path w="1271" h="1501" extrusionOk="0">
                  <a:moveTo>
                    <a:pt x="545" y="170"/>
                  </a:moveTo>
                  <a:cubicBezTo>
                    <a:pt x="665" y="206"/>
                    <a:pt x="690" y="0"/>
                    <a:pt x="847" y="133"/>
                  </a:cubicBezTo>
                  <a:cubicBezTo>
                    <a:pt x="895" y="375"/>
                    <a:pt x="811" y="412"/>
                    <a:pt x="690" y="726"/>
                  </a:cubicBezTo>
                  <a:cubicBezTo>
                    <a:pt x="956" y="775"/>
                    <a:pt x="1016" y="629"/>
                    <a:pt x="1149" y="847"/>
                  </a:cubicBezTo>
                  <a:cubicBezTo>
                    <a:pt x="992" y="1077"/>
                    <a:pt x="1186" y="1150"/>
                    <a:pt x="1270" y="1258"/>
                  </a:cubicBezTo>
                  <a:cubicBezTo>
                    <a:pt x="1258" y="1464"/>
                    <a:pt x="1053" y="1452"/>
                    <a:pt x="956" y="1500"/>
                  </a:cubicBezTo>
                  <a:cubicBezTo>
                    <a:pt x="786" y="1355"/>
                    <a:pt x="847" y="1234"/>
                    <a:pt x="956" y="1138"/>
                  </a:cubicBezTo>
                  <a:cubicBezTo>
                    <a:pt x="774" y="1053"/>
                    <a:pt x="472" y="1089"/>
                    <a:pt x="593" y="775"/>
                  </a:cubicBezTo>
                  <a:cubicBezTo>
                    <a:pt x="472" y="726"/>
                    <a:pt x="411" y="847"/>
                    <a:pt x="411" y="1053"/>
                  </a:cubicBezTo>
                  <a:cubicBezTo>
                    <a:pt x="157" y="956"/>
                    <a:pt x="157" y="956"/>
                    <a:pt x="0" y="811"/>
                  </a:cubicBezTo>
                  <a:cubicBezTo>
                    <a:pt x="24" y="605"/>
                    <a:pt x="182" y="738"/>
                    <a:pt x="230" y="617"/>
                  </a:cubicBezTo>
                  <a:cubicBezTo>
                    <a:pt x="387" y="605"/>
                    <a:pt x="351" y="666"/>
                    <a:pt x="460" y="787"/>
                  </a:cubicBezTo>
                  <a:cubicBezTo>
                    <a:pt x="545" y="750"/>
                    <a:pt x="399" y="400"/>
                    <a:pt x="54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0"/>
            <p:cNvSpPr/>
            <p:nvPr/>
          </p:nvSpPr>
          <p:spPr>
            <a:xfrm rot="5400000">
              <a:off x="5888727" y="2942088"/>
              <a:ext cx="23738" cy="22630"/>
            </a:xfrm>
            <a:custGeom>
              <a:avLst/>
              <a:gdLst/>
              <a:ahLst/>
              <a:cxnLst/>
              <a:rect l="l" t="t" r="r" b="b"/>
              <a:pathLst>
                <a:path w="750" h="715" extrusionOk="0">
                  <a:moveTo>
                    <a:pt x="85" y="13"/>
                  </a:moveTo>
                  <a:cubicBezTo>
                    <a:pt x="194" y="134"/>
                    <a:pt x="242" y="1"/>
                    <a:pt x="435" y="73"/>
                  </a:cubicBezTo>
                  <a:cubicBezTo>
                    <a:pt x="387" y="194"/>
                    <a:pt x="327" y="339"/>
                    <a:pt x="315" y="400"/>
                  </a:cubicBezTo>
                  <a:cubicBezTo>
                    <a:pt x="375" y="424"/>
                    <a:pt x="423" y="134"/>
                    <a:pt x="569" y="291"/>
                  </a:cubicBezTo>
                  <a:cubicBezTo>
                    <a:pt x="653" y="472"/>
                    <a:pt x="750" y="569"/>
                    <a:pt x="544" y="714"/>
                  </a:cubicBezTo>
                  <a:cubicBezTo>
                    <a:pt x="266" y="460"/>
                    <a:pt x="0" y="424"/>
                    <a:pt x="85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0"/>
            <p:cNvSpPr/>
            <p:nvPr/>
          </p:nvSpPr>
          <p:spPr>
            <a:xfrm rot="5400000">
              <a:off x="5546832" y="3346010"/>
              <a:ext cx="60135" cy="92671"/>
            </a:xfrm>
            <a:custGeom>
              <a:avLst/>
              <a:gdLst/>
              <a:ahLst/>
              <a:cxnLst/>
              <a:rect l="l" t="t" r="r" b="b"/>
              <a:pathLst>
                <a:path w="1900" h="2928" extrusionOk="0">
                  <a:moveTo>
                    <a:pt x="1658" y="1162"/>
                  </a:moveTo>
                  <a:cubicBezTo>
                    <a:pt x="1900" y="1839"/>
                    <a:pt x="1307" y="2928"/>
                    <a:pt x="629" y="2650"/>
                  </a:cubicBezTo>
                  <a:cubicBezTo>
                    <a:pt x="194" y="2456"/>
                    <a:pt x="303" y="1851"/>
                    <a:pt x="0" y="1513"/>
                  </a:cubicBezTo>
                  <a:cubicBezTo>
                    <a:pt x="194" y="1222"/>
                    <a:pt x="508" y="763"/>
                    <a:pt x="339" y="484"/>
                  </a:cubicBezTo>
                  <a:cubicBezTo>
                    <a:pt x="448" y="376"/>
                    <a:pt x="738" y="424"/>
                    <a:pt x="762" y="1"/>
                  </a:cubicBezTo>
                  <a:cubicBezTo>
                    <a:pt x="1537" y="448"/>
                    <a:pt x="484" y="908"/>
                    <a:pt x="424" y="1392"/>
                  </a:cubicBezTo>
                  <a:cubicBezTo>
                    <a:pt x="242" y="1827"/>
                    <a:pt x="641" y="1924"/>
                    <a:pt x="678" y="2372"/>
                  </a:cubicBezTo>
                  <a:cubicBezTo>
                    <a:pt x="883" y="2384"/>
                    <a:pt x="1150" y="2480"/>
                    <a:pt x="1271" y="2178"/>
                  </a:cubicBezTo>
                  <a:cubicBezTo>
                    <a:pt x="1246" y="2021"/>
                    <a:pt x="980" y="2359"/>
                    <a:pt x="859" y="2299"/>
                  </a:cubicBezTo>
                  <a:cubicBezTo>
                    <a:pt x="1113" y="2323"/>
                    <a:pt x="1573" y="1561"/>
                    <a:pt x="165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0"/>
            <p:cNvSpPr/>
            <p:nvPr/>
          </p:nvSpPr>
          <p:spPr>
            <a:xfrm rot="5400000">
              <a:off x="5593529" y="3917610"/>
              <a:ext cx="235887" cy="273772"/>
            </a:xfrm>
            <a:custGeom>
              <a:avLst/>
              <a:gdLst/>
              <a:ahLst/>
              <a:cxnLst/>
              <a:rect l="l" t="t" r="r" b="b"/>
              <a:pathLst>
                <a:path w="7453" h="8650" extrusionOk="0">
                  <a:moveTo>
                    <a:pt x="908" y="944"/>
                  </a:moveTo>
                  <a:cubicBezTo>
                    <a:pt x="1065" y="1077"/>
                    <a:pt x="678" y="1501"/>
                    <a:pt x="726" y="1743"/>
                  </a:cubicBezTo>
                  <a:cubicBezTo>
                    <a:pt x="847" y="2892"/>
                    <a:pt x="1150" y="3944"/>
                    <a:pt x="1634" y="4948"/>
                  </a:cubicBezTo>
                  <a:cubicBezTo>
                    <a:pt x="1960" y="5372"/>
                    <a:pt x="2626" y="5722"/>
                    <a:pt x="2795" y="6218"/>
                  </a:cubicBezTo>
                  <a:cubicBezTo>
                    <a:pt x="4065" y="6872"/>
                    <a:pt x="6496" y="8650"/>
                    <a:pt x="6980" y="6146"/>
                  </a:cubicBezTo>
                  <a:cubicBezTo>
                    <a:pt x="7029" y="6025"/>
                    <a:pt x="6726" y="6037"/>
                    <a:pt x="6787" y="5916"/>
                  </a:cubicBezTo>
                  <a:cubicBezTo>
                    <a:pt x="7331" y="5480"/>
                    <a:pt x="6896" y="4936"/>
                    <a:pt x="7210" y="4476"/>
                  </a:cubicBezTo>
                  <a:cubicBezTo>
                    <a:pt x="6908" y="4513"/>
                    <a:pt x="7029" y="3835"/>
                    <a:pt x="6968" y="3436"/>
                  </a:cubicBezTo>
                  <a:cubicBezTo>
                    <a:pt x="6787" y="3509"/>
                    <a:pt x="6545" y="3557"/>
                    <a:pt x="6533" y="3255"/>
                  </a:cubicBezTo>
                  <a:cubicBezTo>
                    <a:pt x="6605" y="3061"/>
                    <a:pt x="6726" y="3122"/>
                    <a:pt x="6920" y="3194"/>
                  </a:cubicBezTo>
                  <a:cubicBezTo>
                    <a:pt x="6896" y="2021"/>
                    <a:pt x="6206" y="1150"/>
                    <a:pt x="4936" y="509"/>
                  </a:cubicBezTo>
                  <a:cubicBezTo>
                    <a:pt x="4851" y="533"/>
                    <a:pt x="4876" y="835"/>
                    <a:pt x="4670" y="835"/>
                  </a:cubicBezTo>
                  <a:cubicBezTo>
                    <a:pt x="4488" y="763"/>
                    <a:pt x="4488" y="400"/>
                    <a:pt x="4694" y="412"/>
                  </a:cubicBezTo>
                  <a:cubicBezTo>
                    <a:pt x="3956" y="267"/>
                    <a:pt x="3363" y="460"/>
                    <a:pt x="2734" y="581"/>
                  </a:cubicBezTo>
                  <a:cubicBezTo>
                    <a:pt x="2698" y="642"/>
                    <a:pt x="2904" y="714"/>
                    <a:pt x="2855" y="835"/>
                  </a:cubicBezTo>
                  <a:cubicBezTo>
                    <a:pt x="2807" y="956"/>
                    <a:pt x="2698" y="847"/>
                    <a:pt x="2662" y="968"/>
                  </a:cubicBezTo>
                  <a:cubicBezTo>
                    <a:pt x="2323" y="908"/>
                    <a:pt x="2541" y="569"/>
                    <a:pt x="2371" y="412"/>
                  </a:cubicBezTo>
                  <a:cubicBezTo>
                    <a:pt x="2988" y="158"/>
                    <a:pt x="3690" y="218"/>
                    <a:pt x="4271" y="1"/>
                  </a:cubicBezTo>
                  <a:cubicBezTo>
                    <a:pt x="6630" y="654"/>
                    <a:pt x="7416" y="2360"/>
                    <a:pt x="7271" y="4198"/>
                  </a:cubicBezTo>
                  <a:cubicBezTo>
                    <a:pt x="7452" y="4476"/>
                    <a:pt x="7355" y="4888"/>
                    <a:pt x="7452" y="5202"/>
                  </a:cubicBezTo>
                  <a:cubicBezTo>
                    <a:pt x="7271" y="5287"/>
                    <a:pt x="7380" y="6497"/>
                    <a:pt x="6968" y="7126"/>
                  </a:cubicBezTo>
                  <a:cubicBezTo>
                    <a:pt x="6799" y="7355"/>
                    <a:pt x="6194" y="7767"/>
                    <a:pt x="5952" y="7464"/>
                  </a:cubicBezTo>
                  <a:cubicBezTo>
                    <a:pt x="5988" y="7549"/>
                    <a:pt x="5964" y="7610"/>
                    <a:pt x="5940" y="7670"/>
                  </a:cubicBezTo>
                  <a:cubicBezTo>
                    <a:pt x="3533" y="7295"/>
                    <a:pt x="1730" y="5771"/>
                    <a:pt x="859" y="3956"/>
                  </a:cubicBezTo>
                  <a:cubicBezTo>
                    <a:pt x="859" y="3037"/>
                    <a:pt x="1" y="1743"/>
                    <a:pt x="908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0"/>
            <p:cNvSpPr/>
            <p:nvPr/>
          </p:nvSpPr>
          <p:spPr>
            <a:xfrm rot="5400000">
              <a:off x="6073814" y="3099258"/>
              <a:ext cx="45228" cy="36777"/>
            </a:xfrm>
            <a:custGeom>
              <a:avLst/>
              <a:gdLst/>
              <a:ahLst/>
              <a:cxnLst/>
              <a:rect l="l" t="t" r="r" b="b"/>
              <a:pathLst>
                <a:path w="1429" h="1162" extrusionOk="0">
                  <a:moveTo>
                    <a:pt x="1428" y="73"/>
                  </a:moveTo>
                  <a:cubicBezTo>
                    <a:pt x="969" y="484"/>
                    <a:pt x="702" y="1162"/>
                    <a:pt x="49" y="1137"/>
                  </a:cubicBezTo>
                  <a:cubicBezTo>
                    <a:pt x="1" y="896"/>
                    <a:pt x="255" y="787"/>
                    <a:pt x="497" y="726"/>
                  </a:cubicBezTo>
                  <a:cubicBezTo>
                    <a:pt x="787" y="412"/>
                    <a:pt x="884" y="0"/>
                    <a:pt x="142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0"/>
            <p:cNvSpPr/>
            <p:nvPr/>
          </p:nvSpPr>
          <p:spPr>
            <a:xfrm rot="5400000">
              <a:off x="5529392" y="3327434"/>
              <a:ext cx="245826" cy="141697"/>
            </a:xfrm>
            <a:custGeom>
              <a:avLst/>
              <a:gdLst/>
              <a:ahLst/>
              <a:cxnLst/>
              <a:rect l="l" t="t" r="r" b="b"/>
              <a:pathLst>
                <a:path w="7767" h="4477" extrusionOk="0">
                  <a:moveTo>
                    <a:pt x="3714" y="387"/>
                  </a:moveTo>
                  <a:cubicBezTo>
                    <a:pt x="3375" y="327"/>
                    <a:pt x="3339" y="387"/>
                    <a:pt x="3012" y="484"/>
                  </a:cubicBezTo>
                  <a:cubicBezTo>
                    <a:pt x="2480" y="1065"/>
                    <a:pt x="2892" y="2033"/>
                    <a:pt x="3750" y="1718"/>
                  </a:cubicBezTo>
                  <a:cubicBezTo>
                    <a:pt x="4162" y="1089"/>
                    <a:pt x="3569" y="702"/>
                    <a:pt x="3811" y="279"/>
                  </a:cubicBezTo>
                  <a:cubicBezTo>
                    <a:pt x="4150" y="702"/>
                    <a:pt x="4150" y="1295"/>
                    <a:pt x="4029" y="1754"/>
                  </a:cubicBezTo>
                  <a:cubicBezTo>
                    <a:pt x="4319" y="1948"/>
                    <a:pt x="4452" y="1633"/>
                    <a:pt x="4718" y="1658"/>
                  </a:cubicBezTo>
                  <a:cubicBezTo>
                    <a:pt x="4863" y="1488"/>
                    <a:pt x="4525" y="1585"/>
                    <a:pt x="4682" y="1416"/>
                  </a:cubicBezTo>
                  <a:cubicBezTo>
                    <a:pt x="4815" y="1246"/>
                    <a:pt x="4936" y="1162"/>
                    <a:pt x="5117" y="1234"/>
                  </a:cubicBezTo>
                  <a:cubicBezTo>
                    <a:pt x="5166" y="1331"/>
                    <a:pt x="5202" y="1573"/>
                    <a:pt x="5021" y="1645"/>
                  </a:cubicBezTo>
                  <a:cubicBezTo>
                    <a:pt x="5420" y="1948"/>
                    <a:pt x="5504" y="2274"/>
                    <a:pt x="5722" y="2662"/>
                  </a:cubicBezTo>
                  <a:cubicBezTo>
                    <a:pt x="5904" y="2577"/>
                    <a:pt x="5843" y="2335"/>
                    <a:pt x="6049" y="2202"/>
                  </a:cubicBezTo>
                  <a:cubicBezTo>
                    <a:pt x="6085" y="2141"/>
                    <a:pt x="5831" y="2033"/>
                    <a:pt x="5964" y="1875"/>
                  </a:cubicBezTo>
                  <a:cubicBezTo>
                    <a:pt x="6109" y="1851"/>
                    <a:pt x="6267" y="1839"/>
                    <a:pt x="6387" y="1899"/>
                  </a:cubicBezTo>
                  <a:cubicBezTo>
                    <a:pt x="6436" y="2141"/>
                    <a:pt x="6327" y="2238"/>
                    <a:pt x="6146" y="2311"/>
                  </a:cubicBezTo>
                  <a:cubicBezTo>
                    <a:pt x="6194" y="2553"/>
                    <a:pt x="6448" y="2637"/>
                    <a:pt x="6654" y="2662"/>
                  </a:cubicBezTo>
                  <a:cubicBezTo>
                    <a:pt x="6642" y="2504"/>
                    <a:pt x="6315" y="2444"/>
                    <a:pt x="6387" y="2250"/>
                  </a:cubicBezTo>
                  <a:cubicBezTo>
                    <a:pt x="6642" y="2141"/>
                    <a:pt x="6750" y="2250"/>
                    <a:pt x="6920" y="2383"/>
                  </a:cubicBezTo>
                  <a:cubicBezTo>
                    <a:pt x="6956" y="2625"/>
                    <a:pt x="6811" y="2492"/>
                    <a:pt x="6714" y="2674"/>
                  </a:cubicBezTo>
                  <a:cubicBezTo>
                    <a:pt x="6811" y="2637"/>
                    <a:pt x="6932" y="2686"/>
                    <a:pt x="7077" y="2674"/>
                  </a:cubicBezTo>
                  <a:cubicBezTo>
                    <a:pt x="7198" y="1996"/>
                    <a:pt x="6206" y="1222"/>
                    <a:pt x="5565" y="1706"/>
                  </a:cubicBezTo>
                  <a:cubicBezTo>
                    <a:pt x="5541" y="1404"/>
                    <a:pt x="6375" y="1149"/>
                    <a:pt x="6279" y="1404"/>
                  </a:cubicBezTo>
                  <a:cubicBezTo>
                    <a:pt x="6339" y="1428"/>
                    <a:pt x="6400" y="1295"/>
                    <a:pt x="6460" y="1331"/>
                  </a:cubicBezTo>
                  <a:cubicBezTo>
                    <a:pt x="7767" y="1912"/>
                    <a:pt x="7549" y="3520"/>
                    <a:pt x="5855" y="2843"/>
                  </a:cubicBezTo>
                  <a:cubicBezTo>
                    <a:pt x="5686" y="3061"/>
                    <a:pt x="5916" y="3230"/>
                    <a:pt x="5746" y="3460"/>
                  </a:cubicBezTo>
                  <a:cubicBezTo>
                    <a:pt x="5904" y="3448"/>
                    <a:pt x="6146" y="3399"/>
                    <a:pt x="6218" y="3581"/>
                  </a:cubicBezTo>
                  <a:cubicBezTo>
                    <a:pt x="6085" y="4113"/>
                    <a:pt x="5734" y="3533"/>
                    <a:pt x="5504" y="3883"/>
                  </a:cubicBezTo>
                  <a:cubicBezTo>
                    <a:pt x="5468" y="4004"/>
                    <a:pt x="5722" y="3895"/>
                    <a:pt x="5831" y="4004"/>
                  </a:cubicBezTo>
                  <a:cubicBezTo>
                    <a:pt x="5795" y="4270"/>
                    <a:pt x="5613" y="4343"/>
                    <a:pt x="5468" y="4367"/>
                  </a:cubicBezTo>
                  <a:cubicBezTo>
                    <a:pt x="5432" y="4270"/>
                    <a:pt x="5323" y="4174"/>
                    <a:pt x="5408" y="3968"/>
                  </a:cubicBezTo>
                  <a:cubicBezTo>
                    <a:pt x="4936" y="3847"/>
                    <a:pt x="5105" y="4367"/>
                    <a:pt x="4803" y="4379"/>
                  </a:cubicBezTo>
                  <a:cubicBezTo>
                    <a:pt x="4525" y="4343"/>
                    <a:pt x="4646" y="4029"/>
                    <a:pt x="4827" y="3956"/>
                  </a:cubicBezTo>
                  <a:cubicBezTo>
                    <a:pt x="4234" y="3787"/>
                    <a:pt x="4331" y="3399"/>
                    <a:pt x="3992" y="3109"/>
                  </a:cubicBezTo>
                  <a:cubicBezTo>
                    <a:pt x="3787" y="3097"/>
                    <a:pt x="3545" y="3145"/>
                    <a:pt x="3412" y="2940"/>
                  </a:cubicBezTo>
                  <a:cubicBezTo>
                    <a:pt x="3012" y="4476"/>
                    <a:pt x="1004" y="3654"/>
                    <a:pt x="1912" y="2129"/>
                  </a:cubicBezTo>
                  <a:cubicBezTo>
                    <a:pt x="2093" y="2057"/>
                    <a:pt x="2456" y="2057"/>
                    <a:pt x="2444" y="2262"/>
                  </a:cubicBezTo>
                  <a:cubicBezTo>
                    <a:pt x="2396" y="2383"/>
                    <a:pt x="2166" y="2214"/>
                    <a:pt x="2105" y="2359"/>
                  </a:cubicBezTo>
                  <a:cubicBezTo>
                    <a:pt x="1875" y="2916"/>
                    <a:pt x="1972" y="3242"/>
                    <a:pt x="2275" y="3593"/>
                  </a:cubicBezTo>
                  <a:cubicBezTo>
                    <a:pt x="3000" y="3593"/>
                    <a:pt x="3085" y="2819"/>
                    <a:pt x="3496" y="2190"/>
                  </a:cubicBezTo>
                  <a:cubicBezTo>
                    <a:pt x="3629" y="2383"/>
                    <a:pt x="3436" y="2516"/>
                    <a:pt x="3375" y="2867"/>
                  </a:cubicBezTo>
                  <a:cubicBezTo>
                    <a:pt x="3496" y="2758"/>
                    <a:pt x="3714" y="2565"/>
                    <a:pt x="3835" y="2843"/>
                  </a:cubicBezTo>
                  <a:cubicBezTo>
                    <a:pt x="3871" y="2722"/>
                    <a:pt x="3932" y="2577"/>
                    <a:pt x="3980" y="2456"/>
                  </a:cubicBezTo>
                  <a:cubicBezTo>
                    <a:pt x="4198" y="2480"/>
                    <a:pt x="4452" y="2565"/>
                    <a:pt x="4694" y="2674"/>
                  </a:cubicBezTo>
                  <a:cubicBezTo>
                    <a:pt x="4633" y="3000"/>
                    <a:pt x="4416" y="3158"/>
                    <a:pt x="4222" y="2928"/>
                  </a:cubicBezTo>
                  <a:cubicBezTo>
                    <a:pt x="4174" y="3412"/>
                    <a:pt x="5178" y="4186"/>
                    <a:pt x="5529" y="3520"/>
                  </a:cubicBezTo>
                  <a:cubicBezTo>
                    <a:pt x="5444" y="3339"/>
                    <a:pt x="5420" y="3412"/>
                    <a:pt x="5323" y="3291"/>
                  </a:cubicBezTo>
                  <a:cubicBezTo>
                    <a:pt x="5710" y="2722"/>
                    <a:pt x="5323" y="2202"/>
                    <a:pt x="4815" y="1839"/>
                  </a:cubicBezTo>
                  <a:cubicBezTo>
                    <a:pt x="4767" y="2105"/>
                    <a:pt x="4258" y="1972"/>
                    <a:pt x="4053" y="2262"/>
                  </a:cubicBezTo>
                  <a:cubicBezTo>
                    <a:pt x="4029" y="1803"/>
                    <a:pt x="3025" y="2299"/>
                    <a:pt x="2601" y="1694"/>
                  </a:cubicBezTo>
                  <a:cubicBezTo>
                    <a:pt x="2468" y="1488"/>
                    <a:pt x="2541" y="1295"/>
                    <a:pt x="2577" y="871"/>
                  </a:cubicBezTo>
                  <a:cubicBezTo>
                    <a:pt x="2347" y="702"/>
                    <a:pt x="2045" y="375"/>
                    <a:pt x="1488" y="303"/>
                  </a:cubicBezTo>
                  <a:cubicBezTo>
                    <a:pt x="1150" y="387"/>
                    <a:pt x="750" y="871"/>
                    <a:pt x="762" y="1391"/>
                  </a:cubicBezTo>
                  <a:cubicBezTo>
                    <a:pt x="1258" y="1948"/>
                    <a:pt x="1912" y="1633"/>
                    <a:pt x="2444" y="1549"/>
                  </a:cubicBezTo>
                  <a:cubicBezTo>
                    <a:pt x="2202" y="1960"/>
                    <a:pt x="1779" y="1948"/>
                    <a:pt x="1440" y="2033"/>
                  </a:cubicBezTo>
                  <a:cubicBezTo>
                    <a:pt x="0" y="1972"/>
                    <a:pt x="508" y="194"/>
                    <a:pt x="1512" y="25"/>
                  </a:cubicBezTo>
                  <a:cubicBezTo>
                    <a:pt x="1924" y="121"/>
                    <a:pt x="2262" y="182"/>
                    <a:pt x="2565" y="508"/>
                  </a:cubicBezTo>
                  <a:cubicBezTo>
                    <a:pt x="2928" y="145"/>
                    <a:pt x="3267" y="206"/>
                    <a:pt x="3654" y="0"/>
                  </a:cubicBezTo>
                  <a:cubicBezTo>
                    <a:pt x="3835" y="73"/>
                    <a:pt x="3690" y="242"/>
                    <a:pt x="3714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" name="Google Shape;1047;p30"/>
          <p:cNvGrpSpPr/>
          <p:nvPr/>
        </p:nvGrpSpPr>
        <p:grpSpPr>
          <a:xfrm>
            <a:off x="164809" y="5678270"/>
            <a:ext cx="2036131" cy="1699664"/>
            <a:chOff x="3295076" y="4829116"/>
            <a:chExt cx="1233900" cy="913325"/>
          </a:xfrm>
        </p:grpSpPr>
        <p:sp>
          <p:nvSpPr>
            <p:cNvPr id="1048" name="Google Shape;1048;p30"/>
            <p:cNvSpPr/>
            <p:nvPr/>
          </p:nvSpPr>
          <p:spPr>
            <a:xfrm>
              <a:off x="3635001" y="4951891"/>
              <a:ext cx="9375" cy="21200"/>
            </a:xfrm>
            <a:custGeom>
              <a:avLst/>
              <a:gdLst/>
              <a:ahLst/>
              <a:cxnLst/>
              <a:rect l="l" t="t" r="r" b="b"/>
              <a:pathLst>
                <a:path w="375" h="848" extrusionOk="0">
                  <a:moveTo>
                    <a:pt x="194" y="1"/>
                  </a:moveTo>
                  <a:cubicBezTo>
                    <a:pt x="363" y="279"/>
                    <a:pt x="266" y="533"/>
                    <a:pt x="375" y="823"/>
                  </a:cubicBezTo>
                  <a:cubicBezTo>
                    <a:pt x="0" y="848"/>
                    <a:pt x="12" y="23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0"/>
            <p:cNvSpPr/>
            <p:nvPr/>
          </p:nvSpPr>
          <p:spPr>
            <a:xfrm>
              <a:off x="3692451" y="4924991"/>
              <a:ext cx="10900" cy="21800"/>
            </a:xfrm>
            <a:custGeom>
              <a:avLst/>
              <a:gdLst/>
              <a:ahLst/>
              <a:cxnLst/>
              <a:rect l="l" t="t" r="r" b="b"/>
              <a:pathLst>
                <a:path w="436" h="872" extrusionOk="0">
                  <a:moveTo>
                    <a:pt x="363" y="0"/>
                  </a:moveTo>
                  <a:cubicBezTo>
                    <a:pt x="375" y="290"/>
                    <a:pt x="436" y="581"/>
                    <a:pt x="315" y="871"/>
                  </a:cubicBezTo>
                  <a:cubicBezTo>
                    <a:pt x="12" y="714"/>
                    <a:pt x="0" y="121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0"/>
            <p:cNvSpPr/>
            <p:nvPr/>
          </p:nvSpPr>
          <p:spPr>
            <a:xfrm>
              <a:off x="3516126" y="5164791"/>
              <a:ext cx="51450" cy="15150"/>
            </a:xfrm>
            <a:custGeom>
              <a:avLst/>
              <a:gdLst/>
              <a:ahLst/>
              <a:cxnLst/>
              <a:rect l="l" t="t" r="r" b="b"/>
              <a:pathLst>
                <a:path w="2058" h="606" extrusionOk="0">
                  <a:moveTo>
                    <a:pt x="1" y="364"/>
                  </a:moveTo>
                  <a:cubicBezTo>
                    <a:pt x="666" y="170"/>
                    <a:pt x="1561" y="1"/>
                    <a:pt x="2057" y="485"/>
                  </a:cubicBezTo>
                  <a:cubicBezTo>
                    <a:pt x="1428" y="231"/>
                    <a:pt x="533" y="606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0"/>
            <p:cNvSpPr/>
            <p:nvPr/>
          </p:nvSpPr>
          <p:spPr>
            <a:xfrm>
              <a:off x="3626226" y="5072566"/>
              <a:ext cx="87125" cy="49925"/>
            </a:xfrm>
            <a:custGeom>
              <a:avLst/>
              <a:gdLst/>
              <a:ahLst/>
              <a:cxnLst/>
              <a:rect l="l" t="t" r="r" b="b"/>
              <a:pathLst>
                <a:path w="3485" h="1997" extrusionOk="0">
                  <a:moveTo>
                    <a:pt x="0" y="97"/>
                  </a:moveTo>
                  <a:cubicBezTo>
                    <a:pt x="36" y="85"/>
                    <a:pt x="61" y="49"/>
                    <a:pt x="109" y="0"/>
                  </a:cubicBezTo>
                  <a:cubicBezTo>
                    <a:pt x="1258" y="121"/>
                    <a:pt x="2359" y="871"/>
                    <a:pt x="3484" y="1912"/>
                  </a:cubicBezTo>
                  <a:cubicBezTo>
                    <a:pt x="3085" y="1996"/>
                    <a:pt x="2940" y="1609"/>
                    <a:pt x="2698" y="1416"/>
                  </a:cubicBezTo>
                  <a:cubicBezTo>
                    <a:pt x="1911" y="835"/>
                    <a:pt x="1041" y="363"/>
                    <a:pt x="133" y="230"/>
                  </a:cubicBezTo>
                  <a:cubicBezTo>
                    <a:pt x="61" y="254"/>
                    <a:pt x="12" y="206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0"/>
            <p:cNvSpPr/>
            <p:nvPr/>
          </p:nvSpPr>
          <p:spPr>
            <a:xfrm>
              <a:off x="3618651" y="5080716"/>
              <a:ext cx="13650" cy="7600"/>
            </a:xfrm>
            <a:custGeom>
              <a:avLst/>
              <a:gdLst/>
              <a:ahLst/>
              <a:cxnLst/>
              <a:rect l="l" t="t" r="r" b="b"/>
              <a:pathLst>
                <a:path w="546" h="304" extrusionOk="0">
                  <a:moveTo>
                    <a:pt x="1" y="146"/>
                  </a:moveTo>
                  <a:lnTo>
                    <a:pt x="134" y="1"/>
                  </a:lnTo>
                  <a:cubicBezTo>
                    <a:pt x="279" y="49"/>
                    <a:pt x="533" y="110"/>
                    <a:pt x="545" y="303"/>
                  </a:cubicBezTo>
                  <a:cubicBezTo>
                    <a:pt x="376" y="303"/>
                    <a:pt x="194" y="291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0"/>
            <p:cNvSpPr/>
            <p:nvPr/>
          </p:nvSpPr>
          <p:spPr>
            <a:xfrm>
              <a:off x="3511301" y="5182041"/>
              <a:ext cx="16350" cy="12725"/>
            </a:xfrm>
            <a:custGeom>
              <a:avLst/>
              <a:gdLst/>
              <a:ahLst/>
              <a:cxnLst/>
              <a:rect l="l" t="t" r="r" b="b"/>
              <a:pathLst>
                <a:path w="654" h="509" extrusionOk="0">
                  <a:moveTo>
                    <a:pt x="654" y="158"/>
                  </a:moveTo>
                  <a:cubicBezTo>
                    <a:pt x="460" y="267"/>
                    <a:pt x="194" y="508"/>
                    <a:pt x="0" y="339"/>
                  </a:cubicBezTo>
                  <a:cubicBezTo>
                    <a:pt x="73" y="97"/>
                    <a:pt x="484" y="0"/>
                    <a:pt x="65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0"/>
            <p:cNvSpPr/>
            <p:nvPr/>
          </p:nvSpPr>
          <p:spPr>
            <a:xfrm>
              <a:off x="3550626" y="5145141"/>
              <a:ext cx="23600" cy="9100"/>
            </a:xfrm>
            <a:custGeom>
              <a:avLst/>
              <a:gdLst/>
              <a:ahLst/>
              <a:cxnLst/>
              <a:rect l="l" t="t" r="r" b="b"/>
              <a:pathLst>
                <a:path w="944" h="364" extrusionOk="0">
                  <a:moveTo>
                    <a:pt x="944" y="122"/>
                  </a:moveTo>
                  <a:cubicBezTo>
                    <a:pt x="907" y="315"/>
                    <a:pt x="278" y="363"/>
                    <a:pt x="0" y="315"/>
                  </a:cubicBezTo>
                  <a:cubicBezTo>
                    <a:pt x="169" y="1"/>
                    <a:pt x="617" y="73"/>
                    <a:pt x="944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0"/>
            <p:cNvSpPr/>
            <p:nvPr/>
          </p:nvSpPr>
          <p:spPr>
            <a:xfrm>
              <a:off x="3657676" y="5057741"/>
              <a:ext cx="29950" cy="24225"/>
            </a:xfrm>
            <a:custGeom>
              <a:avLst/>
              <a:gdLst/>
              <a:ahLst/>
              <a:cxnLst/>
              <a:rect l="l" t="t" r="r" b="b"/>
              <a:pathLst>
                <a:path w="1198" h="969" extrusionOk="0">
                  <a:moveTo>
                    <a:pt x="0" y="61"/>
                  </a:moveTo>
                  <a:cubicBezTo>
                    <a:pt x="24" y="1"/>
                    <a:pt x="85" y="13"/>
                    <a:pt x="145" y="1"/>
                  </a:cubicBezTo>
                  <a:cubicBezTo>
                    <a:pt x="496" y="279"/>
                    <a:pt x="847" y="545"/>
                    <a:pt x="1198" y="702"/>
                  </a:cubicBezTo>
                  <a:cubicBezTo>
                    <a:pt x="774" y="968"/>
                    <a:pt x="266" y="436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0"/>
            <p:cNvSpPr/>
            <p:nvPr/>
          </p:nvSpPr>
          <p:spPr>
            <a:xfrm>
              <a:off x="3391251" y="5308741"/>
              <a:ext cx="46875" cy="30875"/>
            </a:xfrm>
            <a:custGeom>
              <a:avLst/>
              <a:gdLst/>
              <a:ahLst/>
              <a:cxnLst/>
              <a:rect l="l" t="t" r="r" b="b"/>
              <a:pathLst>
                <a:path w="1875" h="1235" extrusionOk="0">
                  <a:moveTo>
                    <a:pt x="1875" y="1198"/>
                  </a:moveTo>
                  <a:cubicBezTo>
                    <a:pt x="1234" y="1235"/>
                    <a:pt x="605" y="461"/>
                    <a:pt x="0" y="219"/>
                  </a:cubicBezTo>
                  <a:cubicBezTo>
                    <a:pt x="605" y="1"/>
                    <a:pt x="1391" y="920"/>
                    <a:pt x="1875" y="1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0"/>
            <p:cNvSpPr/>
            <p:nvPr/>
          </p:nvSpPr>
          <p:spPr>
            <a:xfrm>
              <a:off x="3673101" y="5048066"/>
              <a:ext cx="27225" cy="26950"/>
            </a:xfrm>
            <a:custGeom>
              <a:avLst/>
              <a:gdLst/>
              <a:ahLst/>
              <a:cxnLst/>
              <a:rect l="l" t="t" r="r" b="b"/>
              <a:pathLst>
                <a:path w="1089" h="1078" extrusionOk="0">
                  <a:moveTo>
                    <a:pt x="0" y="146"/>
                  </a:moveTo>
                  <a:cubicBezTo>
                    <a:pt x="375" y="1"/>
                    <a:pt x="738" y="617"/>
                    <a:pt x="1089" y="799"/>
                  </a:cubicBezTo>
                  <a:cubicBezTo>
                    <a:pt x="714" y="1077"/>
                    <a:pt x="351" y="472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0"/>
            <p:cNvSpPr/>
            <p:nvPr/>
          </p:nvSpPr>
          <p:spPr>
            <a:xfrm>
              <a:off x="3719376" y="5006041"/>
              <a:ext cx="13025" cy="12425"/>
            </a:xfrm>
            <a:custGeom>
              <a:avLst/>
              <a:gdLst/>
              <a:ahLst/>
              <a:cxnLst/>
              <a:rect l="l" t="t" r="r" b="b"/>
              <a:pathLst>
                <a:path w="521" h="497" extrusionOk="0">
                  <a:moveTo>
                    <a:pt x="0" y="85"/>
                  </a:moveTo>
                  <a:cubicBezTo>
                    <a:pt x="181" y="0"/>
                    <a:pt x="520" y="327"/>
                    <a:pt x="206" y="496"/>
                  </a:cubicBezTo>
                  <a:cubicBezTo>
                    <a:pt x="24" y="363"/>
                    <a:pt x="36" y="230"/>
                    <a:pt x="0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0"/>
            <p:cNvSpPr/>
            <p:nvPr/>
          </p:nvSpPr>
          <p:spPr>
            <a:xfrm>
              <a:off x="3424501" y="5287891"/>
              <a:ext cx="15150" cy="11500"/>
            </a:xfrm>
            <a:custGeom>
              <a:avLst/>
              <a:gdLst/>
              <a:ahLst/>
              <a:cxnLst/>
              <a:rect l="l" t="t" r="r" b="b"/>
              <a:pathLst>
                <a:path w="606" h="460" extrusionOk="0">
                  <a:moveTo>
                    <a:pt x="1" y="97"/>
                  </a:moveTo>
                  <a:cubicBezTo>
                    <a:pt x="182" y="0"/>
                    <a:pt x="569" y="157"/>
                    <a:pt x="605" y="412"/>
                  </a:cubicBezTo>
                  <a:cubicBezTo>
                    <a:pt x="424" y="460"/>
                    <a:pt x="61" y="218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0"/>
            <p:cNvSpPr/>
            <p:nvPr/>
          </p:nvSpPr>
          <p:spPr>
            <a:xfrm>
              <a:off x="3614426" y="5103416"/>
              <a:ext cx="21200" cy="11800"/>
            </a:xfrm>
            <a:custGeom>
              <a:avLst/>
              <a:gdLst/>
              <a:ahLst/>
              <a:cxnLst/>
              <a:rect l="l" t="t" r="r" b="b"/>
              <a:pathLst>
                <a:path w="848" h="472" extrusionOk="0">
                  <a:moveTo>
                    <a:pt x="847" y="448"/>
                  </a:moveTo>
                  <a:cubicBezTo>
                    <a:pt x="581" y="472"/>
                    <a:pt x="327" y="387"/>
                    <a:pt x="25" y="387"/>
                  </a:cubicBezTo>
                  <a:cubicBezTo>
                    <a:pt x="0" y="0"/>
                    <a:pt x="750" y="157"/>
                    <a:pt x="847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0"/>
            <p:cNvSpPr/>
            <p:nvPr/>
          </p:nvSpPr>
          <p:spPr>
            <a:xfrm>
              <a:off x="3638326" y="5095841"/>
              <a:ext cx="10900" cy="11225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0" y="170"/>
                  </a:moveTo>
                  <a:cubicBezTo>
                    <a:pt x="133" y="1"/>
                    <a:pt x="423" y="25"/>
                    <a:pt x="436" y="231"/>
                  </a:cubicBezTo>
                  <a:cubicBezTo>
                    <a:pt x="302" y="448"/>
                    <a:pt x="121" y="267"/>
                    <a:pt x="0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0"/>
            <p:cNvSpPr/>
            <p:nvPr/>
          </p:nvSpPr>
          <p:spPr>
            <a:xfrm>
              <a:off x="3696976" y="5045641"/>
              <a:ext cx="18775" cy="19075"/>
            </a:xfrm>
            <a:custGeom>
              <a:avLst/>
              <a:gdLst/>
              <a:ahLst/>
              <a:cxnLst/>
              <a:rect l="l" t="t" r="r" b="b"/>
              <a:pathLst>
                <a:path w="751" h="763" extrusionOk="0">
                  <a:moveTo>
                    <a:pt x="1" y="122"/>
                  </a:moveTo>
                  <a:cubicBezTo>
                    <a:pt x="231" y="1"/>
                    <a:pt x="654" y="412"/>
                    <a:pt x="751" y="654"/>
                  </a:cubicBezTo>
                  <a:cubicBezTo>
                    <a:pt x="485" y="763"/>
                    <a:pt x="110" y="364"/>
                    <a:pt x="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0"/>
            <p:cNvSpPr/>
            <p:nvPr/>
          </p:nvSpPr>
          <p:spPr>
            <a:xfrm>
              <a:off x="3421476" y="5320241"/>
              <a:ext cx="26025" cy="19675"/>
            </a:xfrm>
            <a:custGeom>
              <a:avLst/>
              <a:gdLst/>
              <a:ahLst/>
              <a:cxnLst/>
              <a:rect l="l" t="t" r="r" b="b"/>
              <a:pathLst>
                <a:path w="1041" h="787" extrusionOk="0">
                  <a:moveTo>
                    <a:pt x="1" y="1"/>
                  </a:moveTo>
                  <a:cubicBezTo>
                    <a:pt x="327" y="73"/>
                    <a:pt x="847" y="521"/>
                    <a:pt x="1041" y="787"/>
                  </a:cubicBezTo>
                  <a:cubicBezTo>
                    <a:pt x="726" y="678"/>
                    <a:pt x="73" y="4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0"/>
            <p:cNvSpPr/>
            <p:nvPr/>
          </p:nvSpPr>
          <p:spPr>
            <a:xfrm>
              <a:off x="3446276" y="5295741"/>
              <a:ext cx="45100" cy="41775"/>
            </a:xfrm>
            <a:custGeom>
              <a:avLst/>
              <a:gdLst/>
              <a:ahLst/>
              <a:cxnLst/>
              <a:rect l="l" t="t" r="r" b="b"/>
              <a:pathLst>
                <a:path w="1804" h="1671" extrusionOk="0">
                  <a:moveTo>
                    <a:pt x="1" y="110"/>
                  </a:moveTo>
                  <a:cubicBezTo>
                    <a:pt x="37" y="98"/>
                    <a:pt x="61" y="49"/>
                    <a:pt x="122" y="1"/>
                  </a:cubicBezTo>
                  <a:cubicBezTo>
                    <a:pt x="605" y="231"/>
                    <a:pt x="1803" y="956"/>
                    <a:pt x="1791" y="1670"/>
                  </a:cubicBezTo>
                  <a:cubicBezTo>
                    <a:pt x="1271" y="1053"/>
                    <a:pt x="593" y="509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0"/>
            <p:cNvSpPr/>
            <p:nvPr/>
          </p:nvSpPr>
          <p:spPr>
            <a:xfrm>
              <a:off x="3645276" y="5114891"/>
              <a:ext cx="26325" cy="10325"/>
            </a:xfrm>
            <a:custGeom>
              <a:avLst/>
              <a:gdLst/>
              <a:ahLst/>
              <a:cxnLst/>
              <a:rect l="l" t="t" r="r" b="b"/>
              <a:pathLst>
                <a:path w="1053" h="413" extrusionOk="0">
                  <a:moveTo>
                    <a:pt x="0" y="13"/>
                  </a:moveTo>
                  <a:cubicBezTo>
                    <a:pt x="327" y="1"/>
                    <a:pt x="859" y="110"/>
                    <a:pt x="1053" y="303"/>
                  </a:cubicBezTo>
                  <a:cubicBezTo>
                    <a:pt x="702" y="412"/>
                    <a:pt x="194" y="267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0"/>
            <p:cNvSpPr/>
            <p:nvPr/>
          </p:nvSpPr>
          <p:spPr>
            <a:xfrm>
              <a:off x="3460801" y="5294241"/>
              <a:ext cx="32375" cy="20275"/>
            </a:xfrm>
            <a:custGeom>
              <a:avLst/>
              <a:gdLst/>
              <a:ahLst/>
              <a:cxnLst/>
              <a:rect l="l" t="t" r="r" b="b"/>
              <a:pathLst>
                <a:path w="1295" h="811" extrusionOk="0">
                  <a:moveTo>
                    <a:pt x="0" y="0"/>
                  </a:moveTo>
                  <a:cubicBezTo>
                    <a:pt x="303" y="49"/>
                    <a:pt x="1295" y="412"/>
                    <a:pt x="1101" y="811"/>
                  </a:cubicBezTo>
                  <a:cubicBezTo>
                    <a:pt x="738" y="569"/>
                    <a:pt x="363" y="30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0"/>
            <p:cNvSpPr/>
            <p:nvPr/>
          </p:nvSpPr>
          <p:spPr>
            <a:xfrm>
              <a:off x="3440526" y="5320841"/>
              <a:ext cx="24225" cy="20000"/>
            </a:xfrm>
            <a:custGeom>
              <a:avLst/>
              <a:gdLst/>
              <a:ahLst/>
              <a:cxnLst/>
              <a:rect l="l" t="t" r="r" b="b"/>
              <a:pathLst>
                <a:path w="969" h="800" extrusionOk="0">
                  <a:moveTo>
                    <a:pt x="1" y="110"/>
                  </a:moveTo>
                  <a:cubicBezTo>
                    <a:pt x="37" y="98"/>
                    <a:pt x="85" y="49"/>
                    <a:pt x="110" y="1"/>
                  </a:cubicBezTo>
                  <a:cubicBezTo>
                    <a:pt x="412" y="267"/>
                    <a:pt x="702" y="436"/>
                    <a:pt x="969" y="678"/>
                  </a:cubicBezTo>
                  <a:cubicBezTo>
                    <a:pt x="666" y="799"/>
                    <a:pt x="170" y="412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0"/>
            <p:cNvSpPr/>
            <p:nvPr/>
          </p:nvSpPr>
          <p:spPr>
            <a:xfrm>
              <a:off x="3454751" y="5315716"/>
              <a:ext cx="26025" cy="23300"/>
            </a:xfrm>
            <a:custGeom>
              <a:avLst/>
              <a:gdLst/>
              <a:ahLst/>
              <a:cxnLst/>
              <a:rect l="l" t="t" r="r" b="b"/>
              <a:pathLst>
                <a:path w="1041" h="932" extrusionOk="0">
                  <a:moveTo>
                    <a:pt x="0" y="73"/>
                  </a:moveTo>
                  <a:lnTo>
                    <a:pt x="61" y="12"/>
                  </a:lnTo>
                  <a:cubicBezTo>
                    <a:pt x="303" y="0"/>
                    <a:pt x="1041" y="678"/>
                    <a:pt x="847" y="932"/>
                  </a:cubicBezTo>
                  <a:cubicBezTo>
                    <a:pt x="569" y="605"/>
                    <a:pt x="266" y="460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0"/>
            <p:cNvSpPr/>
            <p:nvPr/>
          </p:nvSpPr>
          <p:spPr>
            <a:xfrm>
              <a:off x="3391551" y="5351091"/>
              <a:ext cx="58075" cy="31775"/>
            </a:xfrm>
            <a:custGeom>
              <a:avLst/>
              <a:gdLst/>
              <a:ahLst/>
              <a:cxnLst/>
              <a:rect l="l" t="t" r="r" b="b"/>
              <a:pathLst>
                <a:path w="2323" h="1271" extrusionOk="0">
                  <a:moveTo>
                    <a:pt x="0" y="1138"/>
                  </a:moveTo>
                  <a:cubicBezTo>
                    <a:pt x="750" y="944"/>
                    <a:pt x="1524" y="61"/>
                    <a:pt x="2323" y="0"/>
                  </a:cubicBezTo>
                  <a:cubicBezTo>
                    <a:pt x="2323" y="267"/>
                    <a:pt x="1960" y="254"/>
                    <a:pt x="1778" y="339"/>
                  </a:cubicBezTo>
                  <a:cubicBezTo>
                    <a:pt x="1198" y="896"/>
                    <a:pt x="786" y="1053"/>
                    <a:pt x="169" y="1271"/>
                  </a:cubicBezTo>
                  <a:cubicBezTo>
                    <a:pt x="109" y="1162"/>
                    <a:pt x="48" y="1222"/>
                    <a:pt x="0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0"/>
            <p:cNvSpPr/>
            <p:nvPr/>
          </p:nvSpPr>
          <p:spPr>
            <a:xfrm>
              <a:off x="3438726" y="5349566"/>
              <a:ext cx="29050" cy="22725"/>
            </a:xfrm>
            <a:custGeom>
              <a:avLst/>
              <a:gdLst/>
              <a:ahLst/>
              <a:cxnLst/>
              <a:rect l="l" t="t" r="r" b="b"/>
              <a:pathLst>
                <a:path w="1162" h="909" extrusionOk="0">
                  <a:moveTo>
                    <a:pt x="1065" y="1"/>
                  </a:moveTo>
                  <a:cubicBezTo>
                    <a:pt x="1161" y="376"/>
                    <a:pt x="411" y="412"/>
                    <a:pt x="109" y="908"/>
                  </a:cubicBezTo>
                  <a:cubicBezTo>
                    <a:pt x="12" y="908"/>
                    <a:pt x="49" y="836"/>
                    <a:pt x="0" y="799"/>
                  </a:cubicBezTo>
                  <a:cubicBezTo>
                    <a:pt x="218" y="364"/>
                    <a:pt x="726" y="182"/>
                    <a:pt x="1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0"/>
            <p:cNvSpPr/>
            <p:nvPr/>
          </p:nvSpPr>
          <p:spPr>
            <a:xfrm>
              <a:off x="3640126" y="5175091"/>
              <a:ext cx="13025" cy="19975"/>
            </a:xfrm>
            <a:custGeom>
              <a:avLst/>
              <a:gdLst/>
              <a:ahLst/>
              <a:cxnLst/>
              <a:rect l="l" t="t" r="r" b="b"/>
              <a:pathLst>
                <a:path w="521" h="799" extrusionOk="0">
                  <a:moveTo>
                    <a:pt x="1" y="36"/>
                  </a:moveTo>
                  <a:cubicBezTo>
                    <a:pt x="230" y="0"/>
                    <a:pt x="472" y="448"/>
                    <a:pt x="521" y="726"/>
                  </a:cubicBezTo>
                  <a:cubicBezTo>
                    <a:pt x="206" y="799"/>
                    <a:pt x="85" y="218"/>
                    <a:pt x="1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0"/>
            <p:cNvSpPr/>
            <p:nvPr/>
          </p:nvSpPr>
          <p:spPr>
            <a:xfrm>
              <a:off x="3447801" y="5370441"/>
              <a:ext cx="28750" cy="30275"/>
            </a:xfrm>
            <a:custGeom>
              <a:avLst/>
              <a:gdLst/>
              <a:ahLst/>
              <a:cxnLst/>
              <a:rect l="l" t="t" r="r" b="b"/>
              <a:pathLst>
                <a:path w="1150" h="1211" extrusionOk="0">
                  <a:moveTo>
                    <a:pt x="944" y="13"/>
                  </a:moveTo>
                  <a:cubicBezTo>
                    <a:pt x="1004" y="1"/>
                    <a:pt x="1089" y="1"/>
                    <a:pt x="1149" y="61"/>
                  </a:cubicBezTo>
                  <a:cubicBezTo>
                    <a:pt x="944" y="388"/>
                    <a:pt x="484" y="1210"/>
                    <a:pt x="0" y="1162"/>
                  </a:cubicBezTo>
                  <a:cubicBezTo>
                    <a:pt x="290" y="726"/>
                    <a:pt x="762" y="533"/>
                    <a:pt x="94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0"/>
            <p:cNvSpPr/>
            <p:nvPr/>
          </p:nvSpPr>
          <p:spPr>
            <a:xfrm>
              <a:off x="4014226" y="4847566"/>
              <a:ext cx="16350" cy="60500"/>
            </a:xfrm>
            <a:custGeom>
              <a:avLst/>
              <a:gdLst/>
              <a:ahLst/>
              <a:cxnLst/>
              <a:rect l="l" t="t" r="r" b="b"/>
              <a:pathLst>
                <a:path w="654" h="2420" extrusionOk="0">
                  <a:moveTo>
                    <a:pt x="412" y="0"/>
                  </a:moveTo>
                  <a:cubicBezTo>
                    <a:pt x="654" y="799"/>
                    <a:pt x="436" y="1791"/>
                    <a:pt x="0" y="2420"/>
                  </a:cubicBezTo>
                  <a:cubicBezTo>
                    <a:pt x="25" y="1827"/>
                    <a:pt x="327" y="1246"/>
                    <a:pt x="375" y="642"/>
                  </a:cubicBezTo>
                  <a:cubicBezTo>
                    <a:pt x="254" y="424"/>
                    <a:pt x="242" y="218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0"/>
            <p:cNvSpPr/>
            <p:nvPr/>
          </p:nvSpPr>
          <p:spPr>
            <a:xfrm>
              <a:off x="3550626" y="5291816"/>
              <a:ext cx="13025" cy="8800"/>
            </a:xfrm>
            <a:custGeom>
              <a:avLst/>
              <a:gdLst/>
              <a:ahLst/>
              <a:cxnLst/>
              <a:rect l="l" t="t" r="r" b="b"/>
              <a:pathLst>
                <a:path w="521" h="352" extrusionOk="0">
                  <a:moveTo>
                    <a:pt x="351" y="0"/>
                  </a:moveTo>
                  <a:cubicBezTo>
                    <a:pt x="520" y="134"/>
                    <a:pt x="254" y="351"/>
                    <a:pt x="121" y="351"/>
                  </a:cubicBezTo>
                  <a:cubicBezTo>
                    <a:pt x="0" y="230"/>
                    <a:pt x="230" y="97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0"/>
            <p:cNvSpPr/>
            <p:nvPr/>
          </p:nvSpPr>
          <p:spPr>
            <a:xfrm>
              <a:off x="4011201" y="4857841"/>
              <a:ext cx="33300" cy="79275"/>
            </a:xfrm>
            <a:custGeom>
              <a:avLst/>
              <a:gdLst/>
              <a:ahLst/>
              <a:cxnLst/>
              <a:rect l="l" t="t" r="r" b="b"/>
              <a:pathLst>
                <a:path w="1332" h="3171" extrusionOk="0">
                  <a:moveTo>
                    <a:pt x="835" y="1"/>
                  </a:moveTo>
                  <a:cubicBezTo>
                    <a:pt x="1331" y="920"/>
                    <a:pt x="327" y="2130"/>
                    <a:pt x="267" y="3170"/>
                  </a:cubicBezTo>
                  <a:cubicBezTo>
                    <a:pt x="0" y="2106"/>
                    <a:pt x="1041" y="1053"/>
                    <a:pt x="8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0"/>
            <p:cNvSpPr/>
            <p:nvPr/>
          </p:nvSpPr>
          <p:spPr>
            <a:xfrm>
              <a:off x="3599301" y="5265816"/>
              <a:ext cx="14250" cy="10600"/>
            </a:xfrm>
            <a:custGeom>
              <a:avLst/>
              <a:gdLst/>
              <a:ahLst/>
              <a:cxnLst/>
              <a:rect l="l" t="t" r="r" b="b"/>
              <a:pathLst>
                <a:path w="570" h="424" extrusionOk="0">
                  <a:moveTo>
                    <a:pt x="424" y="0"/>
                  </a:moveTo>
                  <a:cubicBezTo>
                    <a:pt x="569" y="133"/>
                    <a:pt x="400" y="278"/>
                    <a:pt x="267" y="424"/>
                  </a:cubicBezTo>
                  <a:cubicBezTo>
                    <a:pt x="1" y="278"/>
                    <a:pt x="279" y="24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0"/>
            <p:cNvSpPr/>
            <p:nvPr/>
          </p:nvSpPr>
          <p:spPr>
            <a:xfrm>
              <a:off x="3567251" y="5314791"/>
              <a:ext cx="16650" cy="13650"/>
            </a:xfrm>
            <a:custGeom>
              <a:avLst/>
              <a:gdLst/>
              <a:ahLst/>
              <a:cxnLst/>
              <a:rect l="l" t="t" r="r" b="b"/>
              <a:pathLst>
                <a:path w="666" h="546" extrusionOk="0">
                  <a:moveTo>
                    <a:pt x="472" y="1"/>
                  </a:moveTo>
                  <a:cubicBezTo>
                    <a:pt x="666" y="219"/>
                    <a:pt x="170" y="545"/>
                    <a:pt x="0" y="412"/>
                  </a:cubicBezTo>
                  <a:cubicBezTo>
                    <a:pt x="37" y="170"/>
                    <a:pt x="339" y="219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0"/>
            <p:cNvSpPr/>
            <p:nvPr/>
          </p:nvSpPr>
          <p:spPr>
            <a:xfrm>
              <a:off x="3655251" y="5252816"/>
              <a:ext cx="29350" cy="39325"/>
            </a:xfrm>
            <a:custGeom>
              <a:avLst/>
              <a:gdLst/>
              <a:ahLst/>
              <a:cxnLst/>
              <a:rect l="l" t="t" r="r" b="b"/>
              <a:pathLst>
                <a:path w="1174" h="1573" extrusionOk="0">
                  <a:moveTo>
                    <a:pt x="0" y="60"/>
                  </a:moveTo>
                  <a:cubicBezTo>
                    <a:pt x="85" y="0"/>
                    <a:pt x="109" y="48"/>
                    <a:pt x="158" y="0"/>
                  </a:cubicBezTo>
                  <a:cubicBezTo>
                    <a:pt x="339" y="520"/>
                    <a:pt x="1029" y="1065"/>
                    <a:pt x="1174" y="1573"/>
                  </a:cubicBezTo>
                  <a:cubicBezTo>
                    <a:pt x="569" y="1282"/>
                    <a:pt x="291" y="605"/>
                    <a:pt x="0" y="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0"/>
            <p:cNvSpPr/>
            <p:nvPr/>
          </p:nvSpPr>
          <p:spPr>
            <a:xfrm>
              <a:off x="3730251" y="5182941"/>
              <a:ext cx="12725" cy="21800"/>
            </a:xfrm>
            <a:custGeom>
              <a:avLst/>
              <a:gdLst/>
              <a:ahLst/>
              <a:cxnLst/>
              <a:rect l="l" t="t" r="r" b="b"/>
              <a:pathLst>
                <a:path w="509" h="872" extrusionOk="0">
                  <a:moveTo>
                    <a:pt x="0" y="13"/>
                  </a:moveTo>
                  <a:cubicBezTo>
                    <a:pt x="194" y="1"/>
                    <a:pt x="472" y="606"/>
                    <a:pt x="509" y="872"/>
                  </a:cubicBezTo>
                  <a:cubicBezTo>
                    <a:pt x="85" y="823"/>
                    <a:pt x="182" y="255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0"/>
            <p:cNvSpPr/>
            <p:nvPr/>
          </p:nvSpPr>
          <p:spPr>
            <a:xfrm>
              <a:off x="3780451" y="5152091"/>
              <a:ext cx="16050" cy="20300"/>
            </a:xfrm>
            <a:custGeom>
              <a:avLst/>
              <a:gdLst/>
              <a:ahLst/>
              <a:cxnLst/>
              <a:rect l="l" t="t" r="r" b="b"/>
              <a:pathLst>
                <a:path w="642" h="812" extrusionOk="0">
                  <a:moveTo>
                    <a:pt x="1" y="110"/>
                  </a:moveTo>
                  <a:cubicBezTo>
                    <a:pt x="49" y="73"/>
                    <a:pt x="97" y="25"/>
                    <a:pt x="122" y="1"/>
                  </a:cubicBezTo>
                  <a:cubicBezTo>
                    <a:pt x="291" y="194"/>
                    <a:pt x="593" y="412"/>
                    <a:pt x="642" y="594"/>
                  </a:cubicBezTo>
                  <a:cubicBezTo>
                    <a:pt x="412" y="811"/>
                    <a:pt x="109" y="26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0"/>
            <p:cNvSpPr/>
            <p:nvPr/>
          </p:nvSpPr>
          <p:spPr>
            <a:xfrm>
              <a:off x="3968851" y="4966416"/>
              <a:ext cx="27850" cy="18175"/>
            </a:xfrm>
            <a:custGeom>
              <a:avLst/>
              <a:gdLst/>
              <a:ahLst/>
              <a:cxnLst/>
              <a:rect l="l" t="t" r="r" b="b"/>
              <a:pathLst>
                <a:path w="1114" h="727" extrusionOk="0">
                  <a:moveTo>
                    <a:pt x="1005" y="0"/>
                  </a:moveTo>
                  <a:cubicBezTo>
                    <a:pt x="1114" y="279"/>
                    <a:pt x="376" y="508"/>
                    <a:pt x="243" y="726"/>
                  </a:cubicBezTo>
                  <a:cubicBezTo>
                    <a:pt x="1" y="339"/>
                    <a:pt x="739" y="73"/>
                    <a:pt x="1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0"/>
            <p:cNvSpPr/>
            <p:nvPr/>
          </p:nvSpPr>
          <p:spPr>
            <a:xfrm>
              <a:off x="3681876" y="5269741"/>
              <a:ext cx="42950" cy="47800"/>
            </a:xfrm>
            <a:custGeom>
              <a:avLst/>
              <a:gdLst/>
              <a:ahLst/>
              <a:cxnLst/>
              <a:rect l="l" t="t" r="r" b="b"/>
              <a:pathLst>
                <a:path w="1718" h="1912" extrusionOk="0">
                  <a:moveTo>
                    <a:pt x="0" y="97"/>
                  </a:moveTo>
                  <a:cubicBezTo>
                    <a:pt x="24" y="37"/>
                    <a:pt x="85" y="49"/>
                    <a:pt x="133" y="0"/>
                  </a:cubicBezTo>
                  <a:cubicBezTo>
                    <a:pt x="810" y="871"/>
                    <a:pt x="1101" y="1246"/>
                    <a:pt x="1718" y="1912"/>
                  </a:cubicBezTo>
                  <a:cubicBezTo>
                    <a:pt x="980" y="1621"/>
                    <a:pt x="508" y="726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0"/>
            <p:cNvSpPr/>
            <p:nvPr/>
          </p:nvSpPr>
          <p:spPr>
            <a:xfrm>
              <a:off x="3990326" y="4967916"/>
              <a:ext cx="17275" cy="13950"/>
            </a:xfrm>
            <a:custGeom>
              <a:avLst/>
              <a:gdLst/>
              <a:ahLst/>
              <a:cxnLst/>
              <a:rect l="l" t="t" r="r" b="b"/>
              <a:pathLst>
                <a:path w="691" h="558" extrusionOk="0">
                  <a:moveTo>
                    <a:pt x="690" y="328"/>
                  </a:moveTo>
                  <a:cubicBezTo>
                    <a:pt x="497" y="436"/>
                    <a:pt x="315" y="485"/>
                    <a:pt x="134" y="557"/>
                  </a:cubicBezTo>
                  <a:cubicBezTo>
                    <a:pt x="1" y="328"/>
                    <a:pt x="545" y="1"/>
                    <a:pt x="690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0"/>
            <p:cNvSpPr/>
            <p:nvPr/>
          </p:nvSpPr>
          <p:spPr>
            <a:xfrm>
              <a:off x="3917751" y="5063191"/>
              <a:ext cx="45700" cy="34800"/>
            </a:xfrm>
            <a:custGeom>
              <a:avLst/>
              <a:gdLst/>
              <a:ahLst/>
              <a:cxnLst/>
              <a:rect l="l" t="t" r="r" b="b"/>
              <a:pathLst>
                <a:path w="1828" h="1392" extrusionOk="0">
                  <a:moveTo>
                    <a:pt x="0" y="0"/>
                  </a:moveTo>
                  <a:cubicBezTo>
                    <a:pt x="775" y="206"/>
                    <a:pt x="1162" y="545"/>
                    <a:pt x="1827" y="1283"/>
                  </a:cubicBezTo>
                  <a:cubicBezTo>
                    <a:pt x="1537" y="1391"/>
                    <a:pt x="1440" y="1053"/>
                    <a:pt x="1234" y="883"/>
                  </a:cubicBezTo>
                  <a:cubicBezTo>
                    <a:pt x="859" y="617"/>
                    <a:pt x="448" y="4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0"/>
            <p:cNvSpPr/>
            <p:nvPr/>
          </p:nvSpPr>
          <p:spPr>
            <a:xfrm>
              <a:off x="3602026" y="5352916"/>
              <a:ext cx="13625" cy="22400"/>
            </a:xfrm>
            <a:custGeom>
              <a:avLst/>
              <a:gdLst/>
              <a:ahLst/>
              <a:cxnLst/>
              <a:rect l="l" t="t" r="r" b="b"/>
              <a:pathLst>
                <a:path w="545" h="896" extrusionOk="0">
                  <a:moveTo>
                    <a:pt x="545" y="206"/>
                  </a:moveTo>
                  <a:cubicBezTo>
                    <a:pt x="315" y="411"/>
                    <a:pt x="339" y="653"/>
                    <a:pt x="49" y="895"/>
                  </a:cubicBezTo>
                  <a:cubicBezTo>
                    <a:pt x="0" y="665"/>
                    <a:pt x="194" y="0"/>
                    <a:pt x="545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0"/>
            <p:cNvSpPr/>
            <p:nvPr/>
          </p:nvSpPr>
          <p:spPr>
            <a:xfrm>
              <a:off x="4043251" y="4927091"/>
              <a:ext cx="75625" cy="95600"/>
            </a:xfrm>
            <a:custGeom>
              <a:avLst/>
              <a:gdLst/>
              <a:ahLst/>
              <a:cxnLst/>
              <a:rect l="l" t="t" r="r" b="b"/>
              <a:pathLst>
                <a:path w="3025" h="3824" extrusionOk="0">
                  <a:moveTo>
                    <a:pt x="1295" y="61"/>
                  </a:moveTo>
                  <a:cubicBezTo>
                    <a:pt x="1343" y="13"/>
                    <a:pt x="1404" y="1"/>
                    <a:pt x="1440" y="13"/>
                  </a:cubicBezTo>
                  <a:cubicBezTo>
                    <a:pt x="1706" y="340"/>
                    <a:pt x="1343" y="690"/>
                    <a:pt x="1476" y="1053"/>
                  </a:cubicBezTo>
                  <a:cubicBezTo>
                    <a:pt x="1706" y="1102"/>
                    <a:pt x="2081" y="872"/>
                    <a:pt x="1972" y="581"/>
                  </a:cubicBezTo>
                  <a:cubicBezTo>
                    <a:pt x="2130" y="473"/>
                    <a:pt x="2130" y="654"/>
                    <a:pt x="2214" y="751"/>
                  </a:cubicBezTo>
                  <a:cubicBezTo>
                    <a:pt x="2142" y="908"/>
                    <a:pt x="2009" y="1041"/>
                    <a:pt x="1851" y="1186"/>
                  </a:cubicBezTo>
                  <a:cubicBezTo>
                    <a:pt x="2154" y="1549"/>
                    <a:pt x="2275" y="823"/>
                    <a:pt x="2444" y="860"/>
                  </a:cubicBezTo>
                  <a:cubicBezTo>
                    <a:pt x="2686" y="1065"/>
                    <a:pt x="2335" y="1428"/>
                    <a:pt x="2118" y="1465"/>
                  </a:cubicBezTo>
                  <a:cubicBezTo>
                    <a:pt x="2081" y="1610"/>
                    <a:pt x="2263" y="1743"/>
                    <a:pt x="2251" y="1888"/>
                  </a:cubicBezTo>
                  <a:cubicBezTo>
                    <a:pt x="2505" y="2069"/>
                    <a:pt x="2771" y="1840"/>
                    <a:pt x="3025" y="2021"/>
                  </a:cubicBezTo>
                  <a:cubicBezTo>
                    <a:pt x="2904" y="2311"/>
                    <a:pt x="2493" y="2009"/>
                    <a:pt x="2239" y="2202"/>
                  </a:cubicBezTo>
                  <a:cubicBezTo>
                    <a:pt x="2190" y="2432"/>
                    <a:pt x="2626" y="2311"/>
                    <a:pt x="2577" y="2565"/>
                  </a:cubicBezTo>
                  <a:cubicBezTo>
                    <a:pt x="2444" y="2686"/>
                    <a:pt x="2311" y="2590"/>
                    <a:pt x="2202" y="2493"/>
                  </a:cubicBezTo>
                  <a:cubicBezTo>
                    <a:pt x="2069" y="2650"/>
                    <a:pt x="2033" y="2916"/>
                    <a:pt x="1755" y="2916"/>
                  </a:cubicBezTo>
                  <a:cubicBezTo>
                    <a:pt x="1670" y="3243"/>
                    <a:pt x="2069" y="3424"/>
                    <a:pt x="1936" y="3823"/>
                  </a:cubicBezTo>
                  <a:cubicBezTo>
                    <a:pt x="1634" y="3497"/>
                    <a:pt x="1658" y="3219"/>
                    <a:pt x="1549" y="2928"/>
                  </a:cubicBezTo>
                  <a:cubicBezTo>
                    <a:pt x="1331" y="3134"/>
                    <a:pt x="1658" y="3400"/>
                    <a:pt x="1404" y="3594"/>
                  </a:cubicBezTo>
                  <a:cubicBezTo>
                    <a:pt x="1210" y="3400"/>
                    <a:pt x="1283" y="3182"/>
                    <a:pt x="1283" y="2977"/>
                  </a:cubicBezTo>
                  <a:cubicBezTo>
                    <a:pt x="884" y="2614"/>
                    <a:pt x="509" y="2831"/>
                    <a:pt x="97" y="3049"/>
                  </a:cubicBezTo>
                  <a:cubicBezTo>
                    <a:pt x="1" y="2807"/>
                    <a:pt x="509" y="2614"/>
                    <a:pt x="618" y="2553"/>
                  </a:cubicBezTo>
                  <a:cubicBezTo>
                    <a:pt x="690" y="2045"/>
                    <a:pt x="376" y="1743"/>
                    <a:pt x="303" y="1307"/>
                  </a:cubicBezTo>
                  <a:cubicBezTo>
                    <a:pt x="509" y="1489"/>
                    <a:pt x="509" y="1670"/>
                    <a:pt x="726" y="1852"/>
                  </a:cubicBezTo>
                  <a:cubicBezTo>
                    <a:pt x="1271" y="1598"/>
                    <a:pt x="726" y="993"/>
                    <a:pt x="799" y="618"/>
                  </a:cubicBezTo>
                  <a:cubicBezTo>
                    <a:pt x="1089" y="872"/>
                    <a:pt x="1029" y="1077"/>
                    <a:pt x="1089" y="1319"/>
                  </a:cubicBezTo>
                  <a:cubicBezTo>
                    <a:pt x="1343" y="920"/>
                    <a:pt x="1392" y="485"/>
                    <a:pt x="1295" y="61"/>
                  </a:cubicBezTo>
                  <a:close/>
                  <a:moveTo>
                    <a:pt x="980" y="2215"/>
                  </a:moveTo>
                  <a:cubicBezTo>
                    <a:pt x="1198" y="2577"/>
                    <a:pt x="1416" y="2372"/>
                    <a:pt x="1634" y="2674"/>
                  </a:cubicBezTo>
                  <a:cubicBezTo>
                    <a:pt x="2045" y="2372"/>
                    <a:pt x="2118" y="1646"/>
                    <a:pt x="1513" y="1331"/>
                  </a:cubicBezTo>
                  <a:cubicBezTo>
                    <a:pt x="1235" y="1634"/>
                    <a:pt x="1041" y="1936"/>
                    <a:pt x="980" y="2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0"/>
            <p:cNvSpPr/>
            <p:nvPr/>
          </p:nvSpPr>
          <p:spPr>
            <a:xfrm>
              <a:off x="3706051" y="5284566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1" y="109"/>
                  </a:moveTo>
                  <a:cubicBezTo>
                    <a:pt x="243" y="0"/>
                    <a:pt x="739" y="690"/>
                    <a:pt x="678" y="920"/>
                  </a:cubicBezTo>
                  <a:cubicBezTo>
                    <a:pt x="436" y="665"/>
                    <a:pt x="85" y="387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0"/>
            <p:cNvSpPr/>
            <p:nvPr/>
          </p:nvSpPr>
          <p:spPr>
            <a:xfrm>
              <a:off x="3966451" y="5032041"/>
              <a:ext cx="19675" cy="21500"/>
            </a:xfrm>
            <a:custGeom>
              <a:avLst/>
              <a:gdLst/>
              <a:ahLst/>
              <a:cxnLst/>
              <a:rect l="l" t="t" r="r" b="b"/>
              <a:pathLst>
                <a:path w="787" h="860" extrusionOk="0">
                  <a:moveTo>
                    <a:pt x="0" y="303"/>
                  </a:moveTo>
                  <a:cubicBezTo>
                    <a:pt x="278" y="0"/>
                    <a:pt x="714" y="460"/>
                    <a:pt x="786" y="726"/>
                  </a:cubicBezTo>
                  <a:cubicBezTo>
                    <a:pt x="544" y="859"/>
                    <a:pt x="290" y="339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0"/>
            <p:cNvSpPr/>
            <p:nvPr/>
          </p:nvSpPr>
          <p:spPr>
            <a:xfrm>
              <a:off x="3873601" y="5129116"/>
              <a:ext cx="13625" cy="11825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0" y="218"/>
                  </a:moveTo>
                  <a:cubicBezTo>
                    <a:pt x="182" y="0"/>
                    <a:pt x="375" y="158"/>
                    <a:pt x="545" y="291"/>
                  </a:cubicBezTo>
                  <a:cubicBezTo>
                    <a:pt x="363" y="472"/>
                    <a:pt x="158" y="400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0"/>
            <p:cNvSpPr/>
            <p:nvPr/>
          </p:nvSpPr>
          <p:spPr>
            <a:xfrm>
              <a:off x="3669776" y="5313591"/>
              <a:ext cx="19675" cy="22100"/>
            </a:xfrm>
            <a:custGeom>
              <a:avLst/>
              <a:gdLst/>
              <a:ahLst/>
              <a:cxnLst/>
              <a:rect l="l" t="t" r="r" b="b"/>
              <a:pathLst>
                <a:path w="787" h="884" extrusionOk="0">
                  <a:moveTo>
                    <a:pt x="786" y="218"/>
                  </a:moveTo>
                  <a:cubicBezTo>
                    <a:pt x="472" y="424"/>
                    <a:pt x="436" y="666"/>
                    <a:pt x="169" y="884"/>
                  </a:cubicBezTo>
                  <a:cubicBezTo>
                    <a:pt x="0" y="605"/>
                    <a:pt x="508" y="0"/>
                    <a:pt x="786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0"/>
            <p:cNvSpPr/>
            <p:nvPr/>
          </p:nvSpPr>
          <p:spPr>
            <a:xfrm>
              <a:off x="3947701" y="5063191"/>
              <a:ext cx="28150" cy="25725"/>
            </a:xfrm>
            <a:custGeom>
              <a:avLst/>
              <a:gdLst/>
              <a:ahLst/>
              <a:cxnLst/>
              <a:rect l="l" t="t" r="r" b="b"/>
              <a:pathLst>
                <a:path w="1126" h="1029" extrusionOk="0">
                  <a:moveTo>
                    <a:pt x="0" y="121"/>
                  </a:moveTo>
                  <a:cubicBezTo>
                    <a:pt x="363" y="0"/>
                    <a:pt x="1125" y="726"/>
                    <a:pt x="1040" y="1029"/>
                  </a:cubicBezTo>
                  <a:cubicBezTo>
                    <a:pt x="726" y="641"/>
                    <a:pt x="194" y="508"/>
                    <a:pt x="0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0"/>
            <p:cNvSpPr/>
            <p:nvPr/>
          </p:nvSpPr>
          <p:spPr>
            <a:xfrm>
              <a:off x="3964326" y="5045641"/>
              <a:ext cx="27850" cy="27550"/>
            </a:xfrm>
            <a:custGeom>
              <a:avLst/>
              <a:gdLst/>
              <a:ahLst/>
              <a:cxnLst/>
              <a:rect l="l" t="t" r="r" b="b"/>
              <a:pathLst>
                <a:path w="1114" h="1102" extrusionOk="0">
                  <a:moveTo>
                    <a:pt x="0" y="194"/>
                  </a:moveTo>
                  <a:cubicBezTo>
                    <a:pt x="279" y="1"/>
                    <a:pt x="1113" y="739"/>
                    <a:pt x="992" y="1102"/>
                  </a:cubicBezTo>
                  <a:cubicBezTo>
                    <a:pt x="690" y="739"/>
                    <a:pt x="158" y="424"/>
                    <a:pt x="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0"/>
            <p:cNvSpPr/>
            <p:nvPr/>
          </p:nvSpPr>
          <p:spPr>
            <a:xfrm>
              <a:off x="3860601" y="5160866"/>
              <a:ext cx="35100" cy="29675"/>
            </a:xfrm>
            <a:custGeom>
              <a:avLst/>
              <a:gdLst/>
              <a:ahLst/>
              <a:cxnLst/>
              <a:rect l="l" t="t" r="r" b="b"/>
              <a:pathLst>
                <a:path w="1404" h="1187" extrusionOk="0">
                  <a:moveTo>
                    <a:pt x="0" y="122"/>
                  </a:moveTo>
                  <a:cubicBezTo>
                    <a:pt x="436" y="1"/>
                    <a:pt x="1403" y="726"/>
                    <a:pt x="1343" y="1186"/>
                  </a:cubicBezTo>
                  <a:cubicBezTo>
                    <a:pt x="895" y="751"/>
                    <a:pt x="460" y="472"/>
                    <a:pt x="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0"/>
            <p:cNvSpPr/>
            <p:nvPr/>
          </p:nvSpPr>
          <p:spPr>
            <a:xfrm>
              <a:off x="3550626" y="5467816"/>
              <a:ext cx="43875" cy="20300"/>
            </a:xfrm>
            <a:custGeom>
              <a:avLst/>
              <a:gdLst/>
              <a:ahLst/>
              <a:cxnLst/>
              <a:rect l="l" t="t" r="r" b="b"/>
              <a:pathLst>
                <a:path w="1755" h="812" extrusionOk="0">
                  <a:moveTo>
                    <a:pt x="0" y="1"/>
                  </a:moveTo>
                  <a:cubicBezTo>
                    <a:pt x="581" y="206"/>
                    <a:pt x="1161" y="327"/>
                    <a:pt x="1754" y="811"/>
                  </a:cubicBezTo>
                  <a:cubicBezTo>
                    <a:pt x="1198" y="714"/>
                    <a:pt x="411" y="47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0"/>
            <p:cNvSpPr/>
            <p:nvPr/>
          </p:nvSpPr>
          <p:spPr>
            <a:xfrm>
              <a:off x="3729351" y="5294241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0" y="158"/>
                  </a:moveTo>
                  <a:cubicBezTo>
                    <a:pt x="291" y="0"/>
                    <a:pt x="871" y="762"/>
                    <a:pt x="823" y="1016"/>
                  </a:cubicBezTo>
                  <a:cubicBezTo>
                    <a:pt x="532" y="738"/>
                    <a:pt x="145" y="496"/>
                    <a:pt x="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0"/>
            <p:cNvSpPr/>
            <p:nvPr/>
          </p:nvSpPr>
          <p:spPr>
            <a:xfrm>
              <a:off x="3971276" y="5068016"/>
              <a:ext cx="25725" cy="24825"/>
            </a:xfrm>
            <a:custGeom>
              <a:avLst/>
              <a:gdLst/>
              <a:ahLst/>
              <a:cxnLst/>
              <a:rect l="l" t="t" r="r" b="b"/>
              <a:pathLst>
                <a:path w="1029" h="993" extrusionOk="0">
                  <a:moveTo>
                    <a:pt x="1" y="110"/>
                  </a:moveTo>
                  <a:cubicBezTo>
                    <a:pt x="49" y="61"/>
                    <a:pt x="97" y="13"/>
                    <a:pt x="122" y="1"/>
                  </a:cubicBezTo>
                  <a:cubicBezTo>
                    <a:pt x="424" y="315"/>
                    <a:pt x="956" y="582"/>
                    <a:pt x="1029" y="993"/>
                  </a:cubicBezTo>
                  <a:cubicBezTo>
                    <a:pt x="642" y="920"/>
                    <a:pt x="400" y="473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0"/>
            <p:cNvSpPr/>
            <p:nvPr/>
          </p:nvSpPr>
          <p:spPr>
            <a:xfrm>
              <a:off x="3527926" y="5487166"/>
              <a:ext cx="17575" cy="12425"/>
            </a:xfrm>
            <a:custGeom>
              <a:avLst/>
              <a:gdLst/>
              <a:ahLst/>
              <a:cxnLst/>
              <a:rect l="l" t="t" r="r" b="b"/>
              <a:pathLst>
                <a:path w="703" h="497" extrusionOk="0">
                  <a:moveTo>
                    <a:pt x="1" y="219"/>
                  </a:moveTo>
                  <a:cubicBezTo>
                    <a:pt x="231" y="1"/>
                    <a:pt x="618" y="279"/>
                    <a:pt x="702" y="497"/>
                  </a:cubicBezTo>
                  <a:cubicBezTo>
                    <a:pt x="485" y="497"/>
                    <a:pt x="243" y="376"/>
                    <a:pt x="1" y="2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0"/>
            <p:cNvSpPr/>
            <p:nvPr/>
          </p:nvSpPr>
          <p:spPr>
            <a:xfrm>
              <a:off x="3899901" y="5136666"/>
              <a:ext cx="23925" cy="18475"/>
            </a:xfrm>
            <a:custGeom>
              <a:avLst/>
              <a:gdLst/>
              <a:ahLst/>
              <a:cxnLst/>
              <a:rect l="l" t="t" r="r" b="b"/>
              <a:pathLst>
                <a:path w="957" h="739" extrusionOk="0">
                  <a:moveTo>
                    <a:pt x="1" y="110"/>
                  </a:moveTo>
                  <a:cubicBezTo>
                    <a:pt x="49" y="61"/>
                    <a:pt x="73" y="49"/>
                    <a:pt x="122" y="1"/>
                  </a:cubicBezTo>
                  <a:cubicBezTo>
                    <a:pt x="315" y="194"/>
                    <a:pt x="956" y="424"/>
                    <a:pt x="739" y="739"/>
                  </a:cubicBezTo>
                  <a:cubicBezTo>
                    <a:pt x="497" y="594"/>
                    <a:pt x="255" y="400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0"/>
            <p:cNvSpPr/>
            <p:nvPr/>
          </p:nvSpPr>
          <p:spPr>
            <a:xfrm>
              <a:off x="3891751" y="5157541"/>
              <a:ext cx="27225" cy="22700"/>
            </a:xfrm>
            <a:custGeom>
              <a:avLst/>
              <a:gdLst/>
              <a:ahLst/>
              <a:cxnLst/>
              <a:rect l="l" t="t" r="r" b="b"/>
              <a:pathLst>
                <a:path w="1089" h="908" extrusionOk="0">
                  <a:moveTo>
                    <a:pt x="0" y="73"/>
                  </a:moveTo>
                  <a:cubicBezTo>
                    <a:pt x="363" y="1"/>
                    <a:pt x="992" y="545"/>
                    <a:pt x="1089" y="896"/>
                  </a:cubicBezTo>
                  <a:cubicBezTo>
                    <a:pt x="750" y="908"/>
                    <a:pt x="399" y="36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0"/>
            <p:cNvSpPr/>
            <p:nvPr/>
          </p:nvSpPr>
          <p:spPr>
            <a:xfrm>
              <a:off x="4046576" y="5000591"/>
              <a:ext cx="19075" cy="14525"/>
            </a:xfrm>
            <a:custGeom>
              <a:avLst/>
              <a:gdLst/>
              <a:ahLst/>
              <a:cxnLst/>
              <a:rect l="l" t="t" r="r" b="b"/>
              <a:pathLst>
                <a:path w="763" h="581" extrusionOk="0">
                  <a:moveTo>
                    <a:pt x="763" y="0"/>
                  </a:moveTo>
                  <a:cubicBezTo>
                    <a:pt x="666" y="266"/>
                    <a:pt x="255" y="424"/>
                    <a:pt x="61" y="581"/>
                  </a:cubicBezTo>
                  <a:cubicBezTo>
                    <a:pt x="1" y="291"/>
                    <a:pt x="533" y="0"/>
                    <a:pt x="7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0"/>
            <p:cNvSpPr/>
            <p:nvPr/>
          </p:nvSpPr>
          <p:spPr>
            <a:xfrm>
              <a:off x="3581151" y="5456341"/>
              <a:ext cx="13350" cy="12425"/>
            </a:xfrm>
            <a:custGeom>
              <a:avLst/>
              <a:gdLst/>
              <a:ahLst/>
              <a:cxnLst/>
              <a:rect l="l" t="t" r="r" b="b"/>
              <a:pathLst>
                <a:path w="534" h="497" extrusionOk="0">
                  <a:moveTo>
                    <a:pt x="1" y="206"/>
                  </a:moveTo>
                  <a:cubicBezTo>
                    <a:pt x="182" y="0"/>
                    <a:pt x="448" y="133"/>
                    <a:pt x="533" y="363"/>
                  </a:cubicBezTo>
                  <a:cubicBezTo>
                    <a:pt x="339" y="496"/>
                    <a:pt x="182" y="303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0"/>
            <p:cNvSpPr/>
            <p:nvPr/>
          </p:nvSpPr>
          <p:spPr>
            <a:xfrm>
              <a:off x="3807976" y="5252491"/>
              <a:ext cx="21200" cy="27250"/>
            </a:xfrm>
            <a:custGeom>
              <a:avLst/>
              <a:gdLst/>
              <a:ahLst/>
              <a:cxnLst/>
              <a:rect l="l" t="t" r="r" b="b"/>
              <a:pathLst>
                <a:path w="848" h="1090" extrusionOk="0">
                  <a:moveTo>
                    <a:pt x="0" y="13"/>
                  </a:moveTo>
                  <a:cubicBezTo>
                    <a:pt x="194" y="1"/>
                    <a:pt x="472" y="654"/>
                    <a:pt x="847" y="908"/>
                  </a:cubicBezTo>
                  <a:cubicBezTo>
                    <a:pt x="363" y="1090"/>
                    <a:pt x="146" y="303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0"/>
            <p:cNvSpPr/>
            <p:nvPr/>
          </p:nvSpPr>
          <p:spPr>
            <a:xfrm>
              <a:off x="3704551" y="5342916"/>
              <a:ext cx="17250" cy="32100"/>
            </a:xfrm>
            <a:custGeom>
              <a:avLst/>
              <a:gdLst/>
              <a:ahLst/>
              <a:cxnLst/>
              <a:rect l="l" t="t" r="r" b="b"/>
              <a:pathLst>
                <a:path w="690" h="1284" extrusionOk="0">
                  <a:moveTo>
                    <a:pt x="666" y="1"/>
                  </a:moveTo>
                  <a:cubicBezTo>
                    <a:pt x="690" y="388"/>
                    <a:pt x="375" y="1005"/>
                    <a:pt x="24" y="1283"/>
                  </a:cubicBezTo>
                  <a:cubicBezTo>
                    <a:pt x="0" y="848"/>
                    <a:pt x="315" y="400"/>
                    <a:pt x="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0"/>
            <p:cNvSpPr/>
            <p:nvPr/>
          </p:nvSpPr>
          <p:spPr>
            <a:xfrm>
              <a:off x="3685501" y="5373766"/>
              <a:ext cx="12125" cy="12425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351" y="1"/>
                  </a:moveTo>
                  <a:cubicBezTo>
                    <a:pt x="484" y="182"/>
                    <a:pt x="460" y="339"/>
                    <a:pt x="230" y="497"/>
                  </a:cubicBezTo>
                  <a:cubicBezTo>
                    <a:pt x="0" y="315"/>
                    <a:pt x="290" y="170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0"/>
            <p:cNvSpPr/>
            <p:nvPr/>
          </p:nvSpPr>
          <p:spPr>
            <a:xfrm>
              <a:off x="3669776" y="5437591"/>
              <a:ext cx="7575" cy="11200"/>
            </a:xfrm>
            <a:custGeom>
              <a:avLst/>
              <a:gdLst/>
              <a:ahLst/>
              <a:cxnLst/>
              <a:rect l="l" t="t" r="r" b="b"/>
              <a:pathLst>
                <a:path w="303" h="448" extrusionOk="0">
                  <a:moveTo>
                    <a:pt x="85" y="0"/>
                  </a:moveTo>
                  <a:cubicBezTo>
                    <a:pt x="242" y="169"/>
                    <a:pt x="303" y="327"/>
                    <a:pt x="73" y="448"/>
                  </a:cubicBezTo>
                  <a:cubicBezTo>
                    <a:pt x="0" y="315"/>
                    <a:pt x="0" y="145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0"/>
            <p:cNvSpPr/>
            <p:nvPr/>
          </p:nvSpPr>
          <p:spPr>
            <a:xfrm>
              <a:off x="3877526" y="5242216"/>
              <a:ext cx="30275" cy="30575"/>
            </a:xfrm>
            <a:custGeom>
              <a:avLst/>
              <a:gdLst/>
              <a:ahLst/>
              <a:cxnLst/>
              <a:rect l="l" t="t" r="r" b="b"/>
              <a:pathLst>
                <a:path w="1211" h="1223" extrusionOk="0">
                  <a:moveTo>
                    <a:pt x="1" y="97"/>
                  </a:moveTo>
                  <a:cubicBezTo>
                    <a:pt x="472" y="1"/>
                    <a:pt x="993" y="847"/>
                    <a:pt x="1210" y="1222"/>
                  </a:cubicBezTo>
                  <a:cubicBezTo>
                    <a:pt x="702" y="1005"/>
                    <a:pt x="569" y="351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0"/>
            <p:cNvSpPr/>
            <p:nvPr/>
          </p:nvSpPr>
          <p:spPr>
            <a:xfrm>
              <a:off x="3977926" y="5131841"/>
              <a:ext cx="22100" cy="53850"/>
            </a:xfrm>
            <a:custGeom>
              <a:avLst/>
              <a:gdLst/>
              <a:ahLst/>
              <a:cxnLst/>
              <a:rect l="l" t="t" r="r" b="b"/>
              <a:pathLst>
                <a:path w="884" h="2154" extrusionOk="0">
                  <a:moveTo>
                    <a:pt x="884" y="0"/>
                  </a:moveTo>
                  <a:cubicBezTo>
                    <a:pt x="557" y="702"/>
                    <a:pt x="303" y="1416"/>
                    <a:pt x="158" y="2154"/>
                  </a:cubicBezTo>
                  <a:cubicBezTo>
                    <a:pt x="1" y="1452"/>
                    <a:pt x="243" y="533"/>
                    <a:pt x="8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0"/>
            <p:cNvSpPr/>
            <p:nvPr/>
          </p:nvSpPr>
          <p:spPr>
            <a:xfrm>
              <a:off x="4044476" y="5092516"/>
              <a:ext cx="12400" cy="17875"/>
            </a:xfrm>
            <a:custGeom>
              <a:avLst/>
              <a:gdLst/>
              <a:ahLst/>
              <a:cxnLst/>
              <a:rect l="l" t="t" r="r" b="b"/>
              <a:pathLst>
                <a:path w="496" h="715" extrusionOk="0">
                  <a:moveTo>
                    <a:pt x="181" y="37"/>
                  </a:moveTo>
                  <a:cubicBezTo>
                    <a:pt x="496" y="1"/>
                    <a:pt x="363" y="497"/>
                    <a:pt x="266" y="714"/>
                  </a:cubicBezTo>
                  <a:cubicBezTo>
                    <a:pt x="0" y="618"/>
                    <a:pt x="145" y="231"/>
                    <a:pt x="18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0"/>
            <p:cNvSpPr/>
            <p:nvPr/>
          </p:nvSpPr>
          <p:spPr>
            <a:xfrm>
              <a:off x="4103426" y="5039591"/>
              <a:ext cx="10925" cy="17575"/>
            </a:xfrm>
            <a:custGeom>
              <a:avLst/>
              <a:gdLst/>
              <a:ahLst/>
              <a:cxnLst/>
              <a:rect l="l" t="t" r="r" b="b"/>
              <a:pathLst>
                <a:path w="437" h="703" extrusionOk="0">
                  <a:moveTo>
                    <a:pt x="13" y="134"/>
                  </a:moveTo>
                  <a:cubicBezTo>
                    <a:pt x="98" y="1"/>
                    <a:pt x="194" y="134"/>
                    <a:pt x="255" y="73"/>
                  </a:cubicBezTo>
                  <a:cubicBezTo>
                    <a:pt x="267" y="267"/>
                    <a:pt x="436" y="594"/>
                    <a:pt x="146" y="702"/>
                  </a:cubicBezTo>
                  <a:cubicBezTo>
                    <a:pt x="1" y="497"/>
                    <a:pt x="122" y="352"/>
                    <a:pt x="13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0"/>
            <p:cNvSpPr/>
            <p:nvPr/>
          </p:nvSpPr>
          <p:spPr>
            <a:xfrm>
              <a:off x="4061401" y="5085266"/>
              <a:ext cx="9700" cy="19075"/>
            </a:xfrm>
            <a:custGeom>
              <a:avLst/>
              <a:gdLst/>
              <a:ahLst/>
              <a:cxnLst/>
              <a:rect l="l" t="t" r="r" b="b"/>
              <a:pathLst>
                <a:path w="388" h="763" extrusionOk="0">
                  <a:moveTo>
                    <a:pt x="146" y="0"/>
                  </a:moveTo>
                  <a:cubicBezTo>
                    <a:pt x="303" y="242"/>
                    <a:pt x="388" y="629"/>
                    <a:pt x="134" y="763"/>
                  </a:cubicBezTo>
                  <a:cubicBezTo>
                    <a:pt x="0" y="484"/>
                    <a:pt x="25" y="242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0"/>
            <p:cNvSpPr/>
            <p:nvPr/>
          </p:nvSpPr>
          <p:spPr>
            <a:xfrm>
              <a:off x="3820976" y="5312691"/>
              <a:ext cx="38125" cy="85600"/>
            </a:xfrm>
            <a:custGeom>
              <a:avLst/>
              <a:gdLst/>
              <a:ahLst/>
              <a:cxnLst/>
              <a:rect l="l" t="t" r="r" b="b"/>
              <a:pathLst>
                <a:path w="1525" h="3424" extrusionOk="0">
                  <a:moveTo>
                    <a:pt x="363" y="0"/>
                  </a:moveTo>
                  <a:cubicBezTo>
                    <a:pt x="605" y="206"/>
                    <a:pt x="533" y="665"/>
                    <a:pt x="533" y="992"/>
                  </a:cubicBezTo>
                  <a:cubicBezTo>
                    <a:pt x="678" y="1754"/>
                    <a:pt x="1174" y="2540"/>
                    <a:pt x="1525" y="3278"/>
                  </a:cubicBezTo>
                  <a:cubicBezTo>
                    <a:pt x="1476" y="3327"/>
                    <a:pt x="1476" y="3363"/>
                    <a:pt x="1476" y="3411"/>
                  </a:cubicBezTo>
                  <a:cubicBezTo>
                    <a:pt x="1440" y="3411"/>
                    <a:pt x="1380" y="3424"/>
                    <a:pt x="1331" y="3387"/>
                  </a:cubicBezTo>
                  <a:cubicBezTo>
                    <a:pt x="859" y="2238"/>
                    <a:pt x="1" y="1113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3839126" y="5306041"/>
              <a:ext cx="12125" cy="32975"/>
            </a:xfrm>
            <a:custGeom>
              <a:avLst/>
              <a:gdLst/>
              <a:ahLst/>
              <a:cxnLst/>
              <a:rect l="l" t="t" r="r" b="b"/>
              <a:pathLst>
                <a:path w="485" h="1319" extrusionOk="0">
                  <a:moveTo>
                    <a:pt x="0" y="0"/>
                  </a:moveTo>
                  <a:cubicBezTo>
                    <a:pt x="254" y="133"/>
                    <a:pt x="484" y="931"/>
                    <a:pt x="254" y="1319"/>
                  </a:cubicBezTo>
                  <a:cubicBezTo>
                    <a:pt x="85" y="871"/>
                    <a:pt x="109" y="42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4077426" y="5081341"/>
              <a:ext cx="14850" cy="17550"/>
            </a:xfrm>
            <a:custGeom>
              <a:avLst/>
              <a:gdLst/>
              <a:ahLst/>
              <a:cxnLst/>
              <a:rect l="l" t="t" r="r" b="b"/>
              <a:pathLst>
                <a:path w="594" h="702" extrusionOk="0">
                  <a:moveTo>
                    <a:pt x="1" y="145"/>
                  </a:moveTo>
                  <a:cubicBezTo>
                    <a:pt x="291" y="0"/>
                    <a:pt x="303" y="460"/>
                    <a:pt x="593" y="448"/>
                  </a:cubicBezTo>
                  <a:cubicBezTo>
                    <a:pt x="327" y="702"/>
                    <a:pt x="73" y="387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4211101" y="4956141"/>
              <a:ext cx="10300" cy="23900"/>
            </a:xfrm>
            <a:custGeom>
              <a:avLst/>
              <a:gdLst/>
              <a:ahLst/>
              <a:cxnLst/>
              <a:rect l="l" t="t" r="r" b="b"/>
              <a:pathLst>
                <a:path w="412" h="956" extrusionOk="0">
                  <a:moveTo>
                    <a:pt x="375" y="0"/>
                  </a:moveTo>
                  <a:cubicBezTo>
                    <a:pt x="327" y="303"/>
                    <a:pt x="412" y="617"/>
                    <a:pt x="194" y="956"/>
                  </a:cubicBezTo>
                  <a:cubicBezTo>
                    <a:pt x="0" y="786"/>
                    <a:pt x="25" y="145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3719376" y="5423366"/>
              <a:ext cx="10600" cy="27550"/>
            </a:xfrm>
            <a:custGeom>
              <a:avLst/>
              <a:gdLst/>
              <a:ahLst/>
              <a:cxnLst/>
              <a:rect l="l" t="t" r="r" b="b"/>
              <a:pathLst>
                <a:path w="424" h="1102" extrusionOk="0">
                  <a:moveTo>
                    <a:pt x="363" y="1"/>
                  </a:moveTo>
                  <a:cubicBezTo>
                    <a:pt x="375" y="327"/>
                    <a:pt x="423" y="884"/>
                    <a:pt x="242" y="1101"/>
                  </a:cubicBezTo>
                  <a:cubicBezTo>
                    <a:pt x="181" y="726"/>
                    <a:pt x="0" y="327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4001526" y="5156341"/>
              <a:ext cx="9100" cy="26625"/>
            </a:xfrm>
            <a:custGeom>
              <a:avLst/>
              <a:gdLst/>
              <a:ahLst/>
              <a:cxnLst/>
              <a:rect l="l" t="t" r="r" b="b"/>
              <a:pathLst>
                <a:path w="364" h="1065" extrusionOk="0">
                  <a:moveTo>
                    <a:pt x="363" y="0"/>
                  </a:moveTo>
                  <a:cubicBezTo>
                    <a:pt x="279" y="351"/>
                    <a:pt x="363" y="871"/>
                    <a:pt x="37" y="1065"/>
                  </a:cubicBezTo>
                  <a:cubicBezTo>
                    <a:pt x="49" y="714"/>
                    <a:pt x="0" y="218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764726" y="5389191"/>
              <a:ext cx="22100" cy="10625"/>
            </a:xfrm>
            <a:custGeom>
              <a:avLst/>
              <a:gdLst/>
              <a:ahLst/>
              <a:cxnLst/>
              <a:rect l="l" t="t" r="r" b="b"/>
              <a:pathLst>
                <a:path w="884" h="425" extrusionOk="0">
                  <a:moveTo>
                    <a:pt x="1" y="110"/>
                  </a:moveTo>
                  <a:cubicBezTo>
                    <a:pt x="279" y="1"/>
                    <a:pt x="751" y="85"/>
                    <a:pt x="884" y="424"/>
                  </a:cubicBezTo>
                  <a:cubicBezTo>
                    <a:pt x="630" y="291"/>
                    <a:pt x="146" y="32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4264626" y="4919841"/>
              <a:ext cx="11225" cy="23925"/>
            </a:xfrm>
            <a:custGeom>
              <a:avLst/>
              <a:gdLst/>
              <a:ahLst/>
              <a:cxnLst/>
              <a:rect l="l" t="t" r="r" b="b"/>
              <a:pathLst>
                <a:path w="449" h="957" extrusionOk="0">
                  <a:moveTo>
                    <a:pt x="73" y="1"/>
                  </a:moveTo>
                  <a:cubicBezTo>
                    <a:pt x="375" y="13"/>
                    <a:pt x="448" y="690"/>
                    <a:pt x="291" y="956"/>
                  </a:cubicBezTo>
                  <a:cubicBezTo>
                    <a:pt x="0" y="630"/>
                    <a:pt x="291" y="315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0"/>
            <p:cNvSpPr/>
            <p:nvPr/>
          </p:nvSpPr>
          <p:spPr>
            <a:xfrm>
              <a:off x="4260101" y="4928916"/>
              <a:ext cx="10300" cy="41150"/>
            </a:xfrm>
            <a:custGeom>
              <a:avLst/>
              <a:gdLst/>
              <a:ahLst/>
              <a:cxnLst/>
              <a:rect l="l" t="t" r="r" b="b"/>
              <a:pathLst>
                <a:path w="412" h="1646" extrusionOk="0">
                  <a:moveTo>
                    <a:pt x="0" y="0"/>
                  </a:moveTo>
                  <a:cubicBezTo>
                    <a:pt x="411" y="254"/>
                    <a:pt x="363" y="1162"/>
                    <a:pt x="230" y="1646"/>
                  </a:cubicBezTo>
                  <a:cubicBezTo>
                    <a:pt x="109" y="1113"/>
                    <a:pt x="109" y="55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3700001" y="5458741"/>
              <a:ext cx="9100" cy="17575"/>
            </a:xfrm>
            <a:custGeom>
              <a:avLst/>
              <a:gdLst/>
              <a:ahLst/>
              <a:cxnLst/>
              <a:rect l="l" t="t" r="r" b="b"/>
              <a:pathLst>
                <a:path w="364" h="703" extrusionOk="0">
                  <a:moveTo>
                    <a:pt x="85" y="73"/>
                  </a:moveTo>
                  <a:cubicBezTo>
                    <a:pt x="364" y="1"/>
                    <a:pt x="243" y="461"/>
                    <a:pt x="255" y="606"/>
                  </a:cubicBezTo>
                  <a:cubicBezTo>
                    <a:pt x="1" y="702"/>
                    <a:pt x="73" y="231"/>
                    <a:pt x="8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4070776" y="5115216"/>
              <a:ext cx="16350" cy="29350"/>
            </a:xfrm>
            <a:custGeom>
              <a:avLst/>
              <a:gdLst/>
              <a:ahLst/>
              <a:cxnLst/>
              <a:rect l="l" t="t" r="r" b="b"/>
              <a:pathLst>
                <a:path w="654" h="1174" extrusionOk="0">
                  <a:moveTo>
                    <a:pt x="0" y="133"/>
                  </a:moveTo>
                  <a:lnTo>
                    <a:pt x="134" y="0"/>
                  </a:lnTo>
                  <a:cubicBezTo>
                    <a:pt x="400" y="411"/>
                    <a:pt x="654" y="810"/>
                    <a:pt x="400" y="1173"/>
                  </a:cubicBezTo>
                  <a:cubicBezTo>
                    <a:pt x="182" y="835"/>
                    <a:pt x="303" y="496"/>
                    <a:pt x="0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3778326" y="5327816"/>
              <a:ext cx="205075" cy="229850"/>
            </a:xfrm>
            <a:custGeom>
              <a:avLst/>
              <a:gdLst/>
              <a:ahLst/>
              <a:cxnLst/>
              <a:rect l="l" t="t" r="r" b="b"/>
              <a:pathLst>
                <a:path w="8203" h="9194" extrusionOk="0">
                  <a:moveTo>
                    <a:pt x="3170" y="3000"/>
                  </a:moveTo>
                  <a:cubicBezTo>
                    <a:pt x="3340" y="2806"/>
                    <a:pt x="3291" y="2625"/>
                    <a:pt x="3412" y="2431"/>
                  </a:cubicBezTo>
                  <a:cubicBezTo>
                    <a:pt x="3158" y="2020"/>
                    <a:pt x="2977" y="1597"/>
                    <a:pt x="2928" y="1210"/>
                  </a:cubicBezTo>
                  <a:cubicBezTo>
                    <a:pt x="3303" y="1234"/>
                    <a:pt x="3267" y="2093"/>
                    <a:pt x="3606" y="2238"/>
                  </a:cubicBezTo>
                  <a:cubicBezTo>
                    <a:pt x="3654" y="1935"/>
                    <a:pt x="3279" y="1597"/>
                    <a:pt x="3473" y="1282"/>
                  </a:cubicBezTo>
                  <a:cubicBezTo>
                    <a:pt x="3642" y="1548"/>
                    <a:pt x="3642" y="1815"/>
                    <a:pt x="3848" y="2081"/>
                  </a:cubicBezTo>
                  <a:cubicBezTo>
                    <a:pt x="3896" y="1778"/>
                    <a:pt x="3702" y="1282"/>
                    <a:pt x="4077" y="1101"/>
                  </a:cubicBezTo>
                  <a:cubicBezTo>
                    <a:pt x="3993" y="1403"/>
                    <a:pt x="3969" y="1718"/>
                    <a:pt x="4005" y="2020"/>
                  </a:cubicBezTo>
                  <a:cubicBezTo>
                    <a:pt x="4065" y="2081"/>
                    <a:pt x="4150" y="1911"/>
                    <a:pt x="4247" y="2008"/>
                  </a:cubicBezTo>
                  <a:cubicBezTo>
                    <a:pt x="4440" y="1379"/>
                    <a:pt x="4670" y="363"/>
                    <a:pt x="5178" y="0"/>
                  </a:cubicBezTo>
                  <a:cubicBezTo>
                    <a:pt x="5082" y="665"/>
                    <a:pt x="4537" y="1306"/>
                    <a:pt x="4440" y="1996"/>
                  </a:cubicBezTo>
                  <a:cubicBezTo>
                    <a:pt x="4489" y="1996"/>
                    <a:pt x="4549" y="2020"/>
                    <a:pt x="4598" y="2069"/>
                  </a:cubicBezTo>
                  <a:cubicBezTo>
                    <a:pt x="4731" y="1851"/>
                    <a:pt x="5082" y="1306"/>
                    <a:pt x="5215" y="944"/>
                  </a:cubicBezTo>
                  <a:cubicBezTo>
                    <a:pt x="5529" y="1367"/>
                    <a:pt x="4731" y="1790"/>
                    <a:pt x="4900" y="2250"/>
                  </a:cubicBezTo>
                  <a:cubicBezTo>
                    <a:pt x="4961" y="1851"/>
                    <a:pt x="5747" y="1355"/>
                    <a:pt x="5819" y="859"/>
                  </a:cubicBezTo>
                  <a:cubicBezTo>
                    <a:pt x="6412" y="1343"/>
                    <a:pt x="4779" y="1887"/>
                    <a:pt x="5227" y="2504"/>
                  </a:cubicBezTo>
                  <a:cubicBezTo>
                    <a:pt x="5517" y="2359"/>
                    <a:pt x="5819" y="1851"/>
                    <a:pt x="6061" y="1754"/>
                  </a:cubicBezTo>
                  <a:cubicBezTo>
                    <a:pt x="6182" y="2069"/>
                    <a:pt x="5577" y="2456"/>
                    <a:pt x="5336" y="2613"/>
                  </a:cubicBezTo>
                  <a:cubicBezTo>
                    <a:pt x="6122" y="2335"/>
                    <a:pt x="7283" y="1790"/>
                    <a:pt x="7779" y="1367"/>
                  </a:cubicBezTo>
                  <a:cubicBezTo>
                    <a:pt x="8142" y="1633"/>
                    <a:pt x="7513" y="1851"/>
                    <a:pt x="7392" y="1827"/>
                  </a:cubicBezTo>
                  <a:cubicBezTo>
                    <a:pt x="6751" y="2250"/>
                    <a:pt x="6146" y="2431"/>
                    <a:pt x="5529" y="2819"/>
                  </a:cubicBezTo>
                  <a:cubicBezTo>
                    <a:pt x="5529" y="2867"/>
                    <a:pt x="5529" y="2964"/>
                    <a:pt x="5577" y="3000"/>
                  </a:cubicBezTo>
                  <a:cubicBezTo>
                    <a:pt x="6146" y="3060"/>
                    <a:pt x="6739" y="2637"/>
                    <a:pt x="7283" y="2625"/>
                  </a:cubicBezTo>
                  <a:cubicBezTo>
                    <a:pt x="6920" y="3109"/>
                    <a:pt x="6194" y="2927"/>
                    <a:pt x="5686" y="3290"/>
                  </a:cubicBezTo>
                  <a:cubicBezTo>
                    <a:pt x="6412" y="3242"/>
                    <a:pt x="7150" y="2976"/>
                    <a:pt x="7876" y="2927"/>
                  </a:cubicBezTo>
                  <a:cubicBezTo>
                    <a:pt x="7332" y="3484"/>
                    <a:pt x="6255" y="3218"/>
                    <a:pt x="5723" y="3581"/>
                  </a:cubicBezTo>
                  <a:cubicBezTo>
                    <a:pt x="5965" y="3823"/>
                    <a:pt x="6569" y="3593"/>
                    <a:pt x="6932" y="3714"/>
                  </a:cubicBezTo>
                  <a:cubicBezTo>
                    <a:pt x="6533" y="4113"/>
                    <a:pt x="6134" y="3750"/>
                    <a:pt x="5747" y="3871"/>
                  </a:cubicBezTo>
                  <a:cubicBezTo>
                    <a:pt x="5626" y="3968"/>
                    <a:pt x="5698" y="4089"/>
                    <a:pt x="5602" y="4210"/>
                  </a:cubicBezTo>
                  <a:cubicBezTo>
                    <a:pt x="6497" y="4149"/>
                    <a:pt x="7356" y="3786"/>
                    <a:pt x="8202" y="4597"/>
                  </a:cubicBezTo>
                  <a:cubicBezTo>
                    <a:pt x="7694" y="4681"/>
                    <a:pt x="7223" y="4137"/>
                    <a:pt x="6690" y="4185"/>
                  </a:cubicBezTo>
                  <a:cubicBezTo>
                    <a:pt x="6424" y="4210"/>
                    <a:pt x="6267" y="4403"/>
                    <a:pt x="5952" y="4500"/>
                  </a:cubicBezTo>
                  <a:cubicBezTo>
                    <a:pt x="5844" y="4464"/>
                    <a:pt x="5686" y="4500"/>
                    <a:pt x="5577" y="4427"/>
                  </a:cubicBezTo>
                  <a:cubicBezTo>
                    <a:pt x="5457" y="4536"/>
                    <a:pt x="5481" y="4681"/>
                    <a:pt x="5408" y="4802"/>
                  </a:cubicBezTo>
                  <a:cubicBezTo>
                    <a:pt x="5662" y="4899"/>
                    <a:pt x="6134" y="4851"/>
                    <a:pt x="6255" y="5153"/>
                  </a:cubicBezTo>
                  <a:cubicBezTo>
                    <a:pt x="5940" y="5274"/>
                    <a:pt x="5638" y="4911"/>
                    <a:pt x="5348" y="5008"/>
                  </a:cubicBezTo>
                  <a:cubicBezTo>
                    <a:pt x="5529" y="5395"/>
                    <a:pt x="6920" y="5843"/>
                    <a:pt x="6509" y="6375"/>
                  </a:cubicBezTo>
                  <a:cubicBezTo>
                    <a:pt x="6255" y="5879"/>
                    <a:pt x="5711" y="5613"/>
                    <a:pt x="5348" y="5335"/>
                  </a:cubicBezTo>
                  <a:cubicBezTo>
                    <a:pt x="5275" y="5710"/>
                    <a:pt x="6001" y="6060"/>
                    <a:pt x="6231" y="6435"/>
                  </a:cubicBezTo>
                  <a:cubicBezTo>
                    <a:pt x="5928" y="6423"/>
                    <a:pt x="5541" y="6181"/>
                    <a:pt x="5360" y="5831"/>
                  </a:cubicBezTo>
                  <a:cubicBezTo>
                    <a:pt x="5094" y="6218"/>
                    <a:pt x="5807" y="6617"/>
                    <a:pt x="5952" y="6992"/>
                  </a:cubicBezTo>
                  <a:cubicBezTo>
                    <a:pt x="5541" y="7210"/>
                    <a:pt x="5360" y="6556"/>
                    <a:pt x="5215" y="6314"/>
                  </a:cubicBezTo>
                  <a:cubicBezTo>
                    <a:pt x="4985" y="6266"/>
                    <a:pt x="4755" y="6617"/>
                    <a:pt x="4561" y="6544"/>
                  </a:cubicBezTo>
                  <a:cubicBezTo>
                    <a:pt x="4634" y="6810"/>
                    <a:pt x="4815" y="7125"/>
                    <a:pt x="4694" y="7403"/>
                  </a:cubicBezTo>
                  <a:cubicBezTo>
                    <a:pt x="4368" y="7282"/>
                    <a:pt x="4610" y="6895"/>
                    <a:pt x="4368" y="6653"/>
                  </a:cubicBezTo>
                  <a:cubicBezTo>
                    <a:pt x="4114" y="6605"/>
                    <a:pt x="3836" y="6774"/>
                    <a:pt x="3569" y="6714"/>
                  </a:cubicBezTo>
                  <a:cubicBezTo>
                    <a:pt x="3448" y="7040"/>
                    <a:pt x="3654" y="7355"/>
                    <a:pt x="3412" y="7681"/>
                  </a:cubicBezTo>
                  <a:cubicBezTo>
                    <a:pt x="3303" y="7391"/>
                    <a:pt x="3207" y="7101"/>
                    <a:pt x="3461" y="6810"/>
                  </a:cubicBezTo>
                  <a:cubicBezTo>
                    <a:pt x="3303" y="6641"/>
                    <a:pt x="3146" y="6847"/>
                    <a:pt x="3025" y="6677"/>
                  </a:cubicBezTo>
                  <a:cubicBezTo>
                    <a:pt x="3207" y="7282"/>
                    <a:pt x="2844" y="7839"/>
                    <a:pt x="2735" y="8419"/>
                  </a:cubicBezTo>
                  <a:cubicBezTo>
                    <a:pt x="2457" y="7814"/>
                    <a:pt x="2868" y="7246"/>
                    <a:pt x="2928" y="6677"/>
                  </a:cubicBezTo>
                  <a:cubicBezTo>
                    <a:pt x="2819" y="6605"/>
                    <a:pt x="2674" y="6629"/>
                    <a:pt x="2553" y="6605"/>
                  </a:cubicBezTo>
                  <a:cubicBezTo>
                    <a:pt x="2263" y="7476"/>
                    <a:pt x="2130" y="8335"/>
                    <a:pt x="1912" y="9194"/>
                  </a:cubicBezTo>
                  <a:cubicBezTo>
                    <a:pt x="1586" y="8298"/>
                    <a:pt x="2251" y="7403"/>
                    <a:pt x="2299" y="6496"/>
                  </a:cubicBezTo>
                  <a:cubicBezTo>
                    <a:pt x="1973" y="6665"/>
                    <a:pt x="1948" y="7173"/>
                    <a:pt x="1840" y="7476"/>
                  </a:cubicBezTo>
                  <a:cubicBezTo>
                    <a:pt x="1525" y="7101"/>
                    <a:pt x="1900" y="6677"/>
                    <a:pt x="2094" y="6290"/>
                  </a:cubicBezTo>
                  <a:cubicBezTo>
                    <a:pt x="1888" y="5927"/>
                    <a:pt x="1791" y="6242"/>
                    <a:pt x="1513" y="6169"/>
                  </a:cubicBezTo>
                  <a:cubicBezTo>
                    <a:pt x="1707" y="6012"/>
                    <a:pt x="1827" y="5867"/>
                    <a:pt x="1827" y="5722"/>
                  </a:cubicBezTo>
                  <a:cubicBezTo>
                    <a:pt x="1162" y="5806"/>
                    <a:pt x="908" y="6302"/>
                    <a:pt x="194" y="6629"/>
                  </a:cubicBezTo>
                  <a:cubicBezTo>
                    <a:pt x="1" y="6556"/>
                    <a:pt x="315" y="6484"/>
                    <a:pt x="219" y="6387"/>
                  </a:cubicBezTo>
                  <a:cubicBezTo>
                    <a:pt x="932" y="6109"/>
                    <a:pt x="1174" y="5577"/>
                    <a:pt x="1852" y="5444"/>
                  </a:cubicBezTo>
                  <a:cubicBezTo>
                    <a:pt x="1356" y="5093"/>
                    <a:pt x="823" y="5843"/>
                    <a:pt x="303" y="5625"/>
                  </a:cubicBezTo>
                  <a:cubicBezTo>
                    <a:pt x="811" y="5298"/>
                    <a:pt x="1307" y="5177"/>
                    <a:pt x="1815" y="5093"/>
                  </a:cubicBezTo>
                  <a:cubicBezTo>
                    <a:pt x="2360" y="3847"/>
                    <a:pt x="860" y="3762"/>
                    <a:pt x="1" y="3181"/>
                  </a:cubicBezTo>
                  <a:cubicBezTo>
                    <a:pt x="509" y="3169"/>
                    <a:pt x="1005" y="3605"/>
                    <a:pt x="1537" y="3581"/>
                  </a:cubicBezTo>
                  <a:cubicBezTo>
                    <a:pt x="1646" y="3690"/>
                    <a:pt x="1755" y="3810"/>
                    <a:pt x="1779" y="3907"/>
                  </a:cubicBezTo>
                  <a:cubicBezTo>
                    <a:pt x="1973" y="3290"/>
                    <a:pt x="1005" y="3520"/>
                    <a:pt x="739" y="3048"/>
                  </a:cubicBezTo>
                  <a:cubicBezTo>
                    <a:pt x="1126" y="2976"/>
                    <a:pt x="1573" y="3339"/>
                    <a:pt x="1961" y="3472"/>
                  </a:cubicBezTo>
                  <a:cubicBezTo>
                    <a:pt x="1912" y="2819"/>
                    <a:pt x="920" y="2734"/>
                    <a:pt x="461" y="2516"/>
                  </a:cubicBezTo>
                  <a:cubicBezTo>
                    <a:pt x="1041" y="2359"/>
                    <a:pt x="1610" y="2819"/>
                    <a:pt x="2190" y="3121"/>
                  </a:cubicBezTo>
                  <a:cubicBezTo>
                    <a:pt x="2178" y="2927"/>
                    <a:pt x="1961" y="2698"/>
                    <a:pt x="1731" y="2516"/>
                  </a:cubicBezTo>
                  <a:cubicBezTo>
                    <a:pt x="2094" y="2310"/>
                    <a:pt x="2142" y="3036"/>
                    <a:pt x="2457" y="2915"/>
                  </a:cubicBezTo>
                  <a:cubicBezTo>
                    <a:pt x="2323" y="2492"/>
                    <a:pt x="1670" y="1815"/>
                    <a:pt x="2094" y="1488"/>
                  </a:cubicBezTo>
                  <a:cubicBezTo>
                    <a:pt x="2178" y="1935"/>
                    <a:pt x="2396" y="2371"/>
                    <a:pt x="2662" y="2806"/>
                  </a:cubicBezTo>
                  <a:cubicBezTo>
                    <a:pt x="2844" y="2879"/>
                    <a:pt x="3146" y="2734"/>
                    <a:pt x="3170" y="3000"/>
                  </a:cubicBezTo>
                  <a:close/>
                  <a:moveTo>
                    <a:pt x="2481" y="3278"/>
                  </a:moveTo>
                  <a:cubicBezTo>
                    <a:pt x="2662" y="4052"/>
                    <a:pt x="2723" y="4851"/>
                    <a:pt x="3461" y="5661"/>
                  </a:cubicBezTo>
                  <a:cubicBezTo>
                    <a:pt x="3533" y="5552"/>
                    <a:pt x="3606" y="5649"/>
                    <a:pt x="3702" y="5516"/>
                  </a:cubicBezTo>
                  <a:cubicBezTo>
                    <a:pt x="2965" y="4972"/>
                    <a:pt x="2844" y="3835"/>
                    <a:pt x="2686" y="3073"/>
                  </a:cubicBezTo>
                  <a:cubicBezTo>
                    <a:pt x="2614" y="3145"/>
                    <a:pt x="2553" y="3194"/>
                    <a:pt x="2481" y="3278"/>
                  </a:cubicBezTo>
                  <a:close/>
                  <a:moveTo>
                    <a:pt x="3219" y="5637"/>
                  </a:moveTo>
                  <a:cubicBezTo>
                    <a:pt x="2565" y="4911"/>
                    <a:pt x="2481" y="4185"/>
                    <a:pt x="2336" y="3448"/>
                  </a:cubicBezTo>
                  <a:cubicBezTo>
                    <a:pt x="2311" y="3992"/>
                    <a:pt x="2299" y="5516"/>
                    <a:pt x="3219" y="5637"/>
                  </a:cubicBezTo>
                  <a:close/>
                  <a:moveTo>
                    <a:pt x="3545" y="2758"/>
                  </a:moveTo>
                  <a:cubicBezTo>
                    <a:pt x="4005" y="3157"/>
                    <a:pt x="3775" y="4052"/>
                    <a:pt x="4392" y="4464"/>
                  </a:cubicBezTo>
                  <a:cubicBezTo>
                    <a:pt x="4416" y="4077"/>
                    <a:pt x="4005" y="3677"/>
                    <a:pt x="4235" y="3290"/>
                  </a:cubicBezTo>
                  <a:cubicBezTo>
                    <a:pt x="3932" y="3157"/>
                    <a:pt x="4005" y="2782"/>
                    <a:pt x="3848" y="2492"/>
                  </a:cubicBezTo>
                  <a:cubicBezTo>
                    <a:pt x="3666" y="2480"/>
                    <a:pt x="3715" y="2661"/>
                    <a:pt x="3545" y="2758"/>
                  </a:cubicBezTo>
                  <a:close/>
                  <a:moveTo>
                    <a:pt x="3690" y="5177"/>
                  </a:moveTo>
                  <a:cubicBezTo>
                    <a:pt x="3751" y="4790"/>
                    <a:pt x="3243" y="4391"/>
                    <a:pt x="3412" y="3968"/>
                  </a:cubicBezTo>
                  <a:cubicBezTo>
                    <a:pt x="3702" y="4137"/>
                    <a:pt x="3630" y="4597"/>
                    <a:pt x="3884" y="4863"/>
                  </a:cubicBezTo>
                  <a:cubicBezTo>
                    <a:pt x="3969" y="4681"/>
                    <a:pt x="4247" y="4742"/>
                    <a:pt x="4198" y="4560"/>
                  </a:cubicBezTo>
                  <a:cubicBezTo>
                    <a:pt x="3811" y="4198"/>
                    <a:pt x="3715" y="3496"/>
                    <a:pt x="3533" y="3036"/>
                  </a:cubicBezTo>
                  <a:cubicBezTo>
                    <a:pt x="3291" y="3181"/>
                    <a:pt x="3594" y="3363"/>
                    <a:pt x="3473" y="3520"/>
                  </a:cubicBezTo>
                  <a:cubicBezTo>
                    <a:pt x="3279" y="3581"/>
                    <a:pt x="3086" y="3387"/>
                    <a:pt x="2940" y="3327"/>
                  </a:cubicBezTo>
                  <a:cubicBezTo>
                    <a:pt x="3061" y="3931"/>
                    <a:pt x="3037" y="4730"/>
                    <a:pt x="3690" y="5177"/>
                  </a:cubicBezTo>
                  <a:close/>
                  <a:moveTo>
                    <a:pt x="4271" y="3157"/>
                  </a:moveTo>
                  <a:cubicBezTo>
                    <a:pt x="4332" y="3097"/>
                    <a:pt x="4428" y="3000"/>
                    <a:pt x="4501" y="2940"/>
                  </a:cubicBezTo>
                  <a:cubicBezTo>
                    <a:pt x="4416" y="2806"/>
                    <a:pt x="4332" y="2673"/>
                    <a:pt x="4440" y="2565"/>
                  </a:cubicBezTo>
                  <a:cubicBezTo>
                    <a:pt x="4549" y="2552"/>
                    <a:pt x="4731" y="2734"/>
                    <a:pt x="4694" y="2843"/>
                  </a:cubicBezTo>
                  <a:cubicBezTo>
                    <a:pt x="4840" y="2794"/>
                    <a:pt x="4973" y="2855"/>
                    <a:pt x="5057" y="2722"/>
                  </a:cubicBezTo>
                  <a:cubicBezTo>
                    <a:pt x="4719" y="2444"/>
                    <a:pt x="4332" y="2371"/>
                    <a:pt x="3957" y="2456"/>
                  </a:cubicBezTo>
                  <a:cubicBezTo>
                    <a:pt x="4114" y="2722"/>
                    <a:pt x="4138" y="3024"/>
                    <a:pt x="4271" y="3157"/>
                  </a:cubicBezTo>
                  <a:close/>
                  <a:moveTo>
                    <a:pt x="4332" y="3411"/>
                  </a:moveTo>
                  <a:cubicBezTo>
                    <a:pt x="4477" y="3931"/>
                    <a:pt x="4961" y="4802"/>
                    <a:pt x="3993" y="4996"/>
                  </a:cubicBezTo>
                  <a:cubicBezTo>
                    <a:pt x="3908" y="5202"/>
                    <a:pt x="4005" y="5419"/>
                    <a:pt x="3896" y="5637"/>
                  </a:cubicBezTo>
                  <a:cubicBezTo>
                    <a:pt x="3340" y="6048"/>
                    <a:pt x="2626" y="6109"/>
                    <a:pt x="2215" y="5407"/>
                  </a:cubicBezTo>
                  <a:cubicBezTo>
                    <a:pt x="1900" y="5710"/>
                    <a:pt x="2311" y="6012"/>
                    <a:pt x="2602" y="6302"/>
                  </a:cubicBezTo>
                  <a:cubicBezTo>
                    <a:pt x="3654" y="6593"/>
                    <a:pt x="5408" y="6302"/>
                    <a:pt x="5045" y="4742"/>
                  </a:cubicBezTo>
                  <a:cubicBezTo>
                    <a:pt x="5348" y="4149"/>
                    <a:pt x="5590" y="3532"/>
                    <a:pt x="5202" y="2964"/>
                  </a:cubicBezTo>
                  <a:cubicBezTo>
                    <a:pt x="4924" y="2927"/>
                    <a:pt x="4549" y="3036"/>
                    <a:pt x="4332" y="34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4250401" y="4951591"/>
              <a:ext cx="12125" cy="49925"/>
            </a:xfrm>
            <a:custGeom>
              <a:avLst/>
              <a:gdLst/>
              <a:ahLst/>
              <a:cxnLst/>
              <a:rect l="l" t="t" r="r" b="b"/>
              <a:pathLst>
                <a:path w="485" h="1997" extrusionOk="0">
                  <a:moveTo>
                    <a:pt x="61" y="61"/>
                  </a:moveTo>
                  <a:cubicBezTo>
                    <a:pt x="86" y="1"/>
                    <a:pt x="134" y="1"/>
                    <a:pt x="170" y="1"/>
                  </a:cubicBezTo>
                  <a:cubicBezTo>
                    <a:pt x="485" y="690"/>
                    <a:pt x="376" y="1356"/>
                    <a:pt x="122" y="1997"/>
                  </a:cubicBezTo>
                  <a:cubicBezTo>
                    <a:pt x="1" y="1356"/>
                    <a:pt x="291" y="714"/>
                    <a:pt x="6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848201" y="5341116"/>
              <a:ext cx="7875" cy="11200"/>
            </a:xfrm>
            <a:custGeom>
              <a:avLst/>
              <a:gdLst/>
              <a:ahLst/>
              <a:cxnLst/>
              <a:rect l="l" t="t" r="r" b="b"/>
              <a:pathLst>
                <a:path w="315" h="448" extrusionOk="0">
                  <a:moveTo>
                    <a:pt x="0" y="109"/>
                  </a:moveTo>
                  <a:cubicBezTo>
                    <a:pt x="73" y="0"/>
                    <a:pt x="133" y="24"/>
                    <a:pt x="194" y="0"/>
                  </a:cubicBezTo>
                  <a:cubicBezTo>
                    <a:pt x="242" y="97"/>
                    <a:pt x="194" y="194"/>
                    <a:pt x="315" y="278"/>
                  </a:cubicBezTo>
                  <a:cubicBezTo>
                    <a:pt x="182" y="448"/>
                    <a:pt x="0" y="242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985801" y="5208941"/>
              <a:ext cx="12125" cy="46900"/>
            </a:xfrm>
            <a:custGeom>
              <a:avLst/>
              <a:gdLst/>
              <a:ahLst/>
              <a:cxnLst/>
              <a:rect l="l" t="t" r="r" b="b"/>
              <a:pathLst>
                <a:path w="485" h="1876" extrusionOk="0">
                  <a:moveTo>
                    <a:pt x="266" y="1"/>
                  </a:moveTo>
                  <a:cubicBezTo>
                    <a:pt x="484" y="279"/>
                    <a:pt x="266" y="908"/>
                    <a:pt x="254" y="1307"/>
                  </a:cubicBezTo>
                  <a:cubicBezTo>
                    <a:pt x="363" y="1501"/>
                    <a:pt x="484" y="1682"/>
                    <a:pt x="291" y="1876"/>
                  </a:cubicBezTo>
                  <a:cubicBezTo>
                    <a:pt x="0" y="1259"/>
                    <a:pt x="73" y="618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4132176" y="5077391"/>
              <a:ext cx="12725" cy="22425"/>
            </a:xfrm>
            <a:custGeom>
              <a:avLst/>
              <a:gdLst/>
              <a:ahLst/>
              <a:cxnLst/>
              <a:rect l="l" t="t" r="r" b="b"/>
              <a:pathLst>
                <a:path w="509" h="897" extrusionOk="0">
                  <a:moveTo>
                    <a:pt x="0" y="13"/>
                  </a:moveTo>
                  <a:cubicBezTo>
                    <a:pt x="375" y="1"/>
                    <a:pt x="508" y="654"/>
                    <a:pt x="303" y="896"/>
                  </a:cubicBezTo>
                  <a:cubicBezTo>
                    <a:pt x="121" y="594"/>
                    <a:pt x="230" y="303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4026626" y="5172966"/>
              <a:ext cx="10300" cy="38725"/>
            </a:xfrm>
            <a:custGeom>
              <a:avLst/>
              <a:gdLst/>
              <a:ahLst/>
              <a:cxnLst/>
              <a:rect l="l" t="t" r="r" b="b"/>
              <a:pathLst>
                <a:path w="412" h="1549" extrusionOk="0">
                  <a:moveTo>
                    <a:pt x="291" y="0"/>
                  </a:moveTo>
                  <a:cubicBezTo>
                    <a:pt x="412" y="533"/>
                    <a:pt x="242" y="1053"/>
                    <a:pt x="194" y="1549"/>
                  </a:cubicBezTo>
                  <a:cubicBezTo>
                    <a:pt x="0" y="1186"/>
                    <a:pt x="73" y="509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957376" y="5253716"/>
              <a:ext cx="5450" cy="9100"/>
            </a:xfrm>
            <a:custGeom>
              <a:avLst/>
              <a:gdLst/>
              <a:ahLst/>
              <a:cxnLst/>
              <a:rect l="l" t="t" r="r" b="b"/>
              <a:pathLst>
                <a:path w="218" h="364" extrusionOk="0">
                  <a:moveTo>
                    <a:pt x="12" y="145"/>
                  </a:moveTo>
                  <a:cubicBezTo>
                    <a:pt x="0" y="133"/>
                    <a:pt x="12" y="12"/>
                    <a:pt x="97" y="0"/>
                  </a:cubicBezTo>
                  <a:cubicBezTo>
                    <a:pt x="218" y="0"/>
                    <a:pt x="97" y="363"/>
                    <a:pt x="12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4085901" y="5136366"/>
              <a:ext cx="9700" cy="16050"/>
            </a:xfrm>
            <a:custGeom>
              <a:avLst/>
              <a:gdLst/>
              <a:ahLst/>
              <a:cxnLst/>
              <a:rect l="l" t="t" r="r" b="b"/>
              <a:pathLst>
                <a:path w="388" h="642" extrusionOk="0">
                  <a:moveTo>
                    <a:pt x="73" y="110"/>
                  </a:moveTo>
                  <a:cubicBezTo>
                    <a:pt x="363" y="1"/>
                    <a:pt x="387" y="485"/>
                    <a:pt x="194" y="642"/>
                  </a:cubicBezTo>
                  <a:cubicBezTo>
                    <a:pt x="0" y="436"/>
                    <a:pt x="218" y="291"/>
                    <a:pt x="7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906876" y="5309066"/>
              <a:ext cx="8175" cy="9700"/>
            </a:xfrm>
            <a:custGeom>
              <a:avLst/>
              <a:gdLst/>
              <a:ahLst/>
              <a:cxnLst/>
              <a:rect l="l" t="t" r="r" b="b"/>
              <a:pathLst>
                <a:path w="327" h="388" extrusionOk="0">
                  <a:moveTo>
                    <a:pt x="254" y="0"/>
                  </a:moveTo>
                  <a:cubicBezTo>
                    <a:pt x="315" y="109"/>
                    <a:pt x="327" y="278"/>
                    <a:pt x="181" y="387"/>
                  </a:cubicBezTo>
                  <a:cubicBezTo>
                    <a:pt x="0" y="242"/>
                    <a:pt x="121" y="145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994876" y="5226791"/>
              <a:ext cx="19675" cy="71100"/>
            </a:xfrm>
            <a:custGeom>
              <a:avLst/>
              <a:gdLst/>
              <a:ahLst/>
              <a:cxnLst/>
              <a:rect l="l" t="t" r="r" b="b"/>
              <a:pathLst>
                <a:path w="787" h="2844" extrusionOk="0">
                  <a:moveTo>
                    <a:pt x="194" y="1"/>
                  </a:moveTo>
                  <a:cubicBezTo>
                    <a:pt x="278" y="775"/>
                    <a:pt x="678" y="1924"/>
                    <a:pt x="786" y="2843"/>
                  </a:cubicBezTo>
                  <a:cubicBezTo>
                    <a:pt x="484" y="1888"/>
                    <a:pt x="0" y="920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4168751" y="5064991"/>
              <a:ext cx="9700" cy="20300"/>
            </a:xfrm>
            <a:custGeom>
              <a:avLst/>
              <a:gdLst/>
              <a:ahLst/>
              <a:cxnLst/>
              <a:rect l="l" t="t" r="r" b="b"/>
              <a:pathLst>
                <a:path w="388" h="812" extrusionOk="0">
                  <a:moveTo>
                    <a:pt x="73" y="1"/>
                  </a:moveTo>
                  <a:cubicBezTo>
                    <a:pt x="376" y="267"/>
                    <a:pt x="388" y="557"/>
                    <a:pt x="255" y="811"/>
                  </a:cubicBezTo>
                  <a:cubicBezTo>
                    <a:pt x="170" y="545"/>
                    <a:pt x="1" y="29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4040226" y="5193216"/>
              <a:ext cx="9700" cy="30875"/>
            </a:xfrm>
            <a:custGeom>
              <a:avLst/>
              <a:gdLst/>
              <a:ahLst/>
              <a:cxnLst/>
              <a:rect l="l" t="t" r="r" b="b"/>
              <a:pathLst>
                <a:path w="388" h="1235" extrusionOk="0">
                  <a:moveTo>
                    <a:pt x="206" y="1"/>
                  </a:moveTo>
                  <a:cubicBezTo>
                    <a:pt x="218" y="412"/>
                    <a:pt x="388" y="811"/>
                    <a:pt x="134" y="1235"/>
                  </a:cubicBezTo>
                  <a:cubicBezTo>
                    <a:pt x="1" y="811"/>
                    <a:pt x="49" y="412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3965226" y="5269141"/>
              <a:ext cx="8500" cy="8800"/>
            </a:xfrm>
            <a:custGeom>
              <a:avLst/>
              <a:gdLst/>
              <a:ahLst/>
              <a:cxnLst/>
              <a:rect l="l" t="t" r="r" b="b"/>
              <a:pathLst>
                <a:path w="340" h="352" extrusionOk="0">
                  <a:moveTo>
                    <a:pt x="182" y="0"/>
                  </a:moveTo>
                  <a:cubicBezTo>
                    <a:pt x="291" y="73"/>
                    <a:pt x="327" y="133"/>
                    <a:pt x="339" y="194"/>
                  </a:cubicBezTo>
                  <a:cubicBezTo>
                    <a:pt x="231" y="206"/>
                    <a:pt x="146" y="351"/>
                    <a:pt x="1" y="206"/>
                  </a:cubicBezTo>
                  <a:cubicBezTo>
                    <a:pt x="37" y="145"/>
                    <a:pt x="85" y="61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0"/>
            <p:cNvSpPr/>
            <p:nvPr/>
          </p:nvSpPr>
          <p:spPr>
            <a:xfrm>
              <a:off x="3761101" y="5447266"/>
              <a:ext cx="65650" cy="33275"/>
            </a:xfrm>
            <a:custGeom>
              <a:avLst/>
              <a:gdLst/>
              <a:ahLst/>
              <a:cxnLst/>
              <a:rect l="l" t="t" r="r" b="b"/>
              <a:pathLst>
                <a:path w="2626" h="1331" extrusionOk="0">
                  <a:moveTo>
                    <a:pt x="0" y="1331"/>
                  </a:moveTo>
                  <a:cubicBezTo>
                    <a:pt x="327" y="24"/>
                    <a:pt x="1754" y="133"/>
                    <a:pt x="2625" y="0"/>
                  </a:cubicBezTo>
                  <a:cubicBezTo>
                    <a:pt x="1851" y="508"/>
                    <a:pt x="581" y="133"/>
                    <a:pt x="0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0"/>
            <p:cNvSpPr/>
            <p:nvPr/>
          </p:nvSpPr>
          <p:spPr>
            <a:xfrm>
              <a:off x="3804951" y="5426391"/>
              <a:ext cx="13625" cy="9100"/>
            </a:xfrm>
            <a:custGeom>
              <a:avLst/>
              <a:gdLst/>
              <a:ahLst/>
              <a:cxnLst/>
              <a:rect l="l" t="t" r="r" b="b"/>
              <a:pathLst>
                <a:path w="545" h="364" extrusionOk="0">
                  <a:moveTo>
                    <a:pt x="0" y="109"/>
                  </a:moveTo>
                  <a:cubicBezTo>
                    <a:pt x="206" y="1"/>
                    <a:pt x="400" y="25"/>
                    <a:pt x="545" y="182"/>
                  </a:cubicBezTo>
                  <a:cubicBezTo>
                    <a:pt x="363" y="363"/>
                    <a:pt x="170" y="146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3798301" y="5433041"/>
              <a:ext cx="23000" cy="11525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0" y="182"/>
                  </a:moveTo>
                  <a:cubicBezTo>
                    <a:pt x="315" y="158"/>
                    <a:pt x="653" y="1"/>
                    <a:pt x="920" y="218"/>
                  </a:cubicBezTo>
                  <a:cubicBezTo>
                    <a:pt x="629" y="327"/>
                    <a:pt x="303" y="460"/>
                    <a:pt x="0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4048101" y="5195641"/>
              <a:ext cx="10900" cy="27250"/>
            </a:xfrm>
            <a:custGeom>
              <a:avLst/>
              <a:gdLst/>
              <a:ahLst/>
              <a:cxnLst/>
              <a:rect l="l" t="t" r="r" b="b"/>
              <a:pathLst>
                <a:path w="436" h="1090" extrusionOk="0">
                  <a:moveTo>
                    <a:pt x="242" y="49"/>
                  </a:moveTo>
                  <a:cubicBezTo>
                    <a:pt x="291" y="1"/>
                    <a:pt x="375" y="1"/>
                    <a:pt x="436" y="85"/>
                  </a:cubicBezTo>
                  <a:cubicBezTo>
                    <a:pt x="278" y="412"/>
                    <a:pt x="351" y="763"/>
                    <a:pt x="363" y="1089"/>
                  </a:cubicBezTo>
                  <a:cubicBezTo>
                    <a:pt x="0" y="884"/>
                    <a:pt x="157" y="352"/>
                    <a:pt x="24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3910501" y="5329916"/>
              <a:ext cx="13325" cy="18475"/>
            </a:xfrm>
            <a:custGeom>
              <a:avLst/>
              <a:gdLst/>
              <a:ahLst/>
              <a:cxnLst/>
              <a:rect l="l" t="t" r="r" b="b"/>
              <a:pathLst>
                <a:path w="533" h="739" extrusionOk="0">
                  <a:moveTo>
                    <a:pt x="375" y="1"/>
                  </a:moveTo>
                  <a:cubicBezTo>
                    <a:pt x="532" y="243"/>
                    <a:pt x="303" y="642"/>
                    <a:pt x="0" y="739"/>
                  </a:cubicBezTo>
                  <a:cubicBezTo>
                    <a:pt x="73" y="497"/>
                    <a:pt x="170" y="110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4008176" y="5244641"/>
              <a:ext cx="26025" cy="67450"/>
            </a:xfrm>
            <a:custGeom>
              <a:avLst/>
              <a:gdLst/>
              <a:ahLst/>
              <a:cxnLst/>
              <a:rect l="l" t="t" r="r" b="b"/>
              <a:pathLst>
                <a:path w="1041" h="2698" extrusionOk="0">
                  <a:moveTo>
                    <a:pt x="0" y="61"/>
                  </a:moveTo>
                  <a:cubicBezTo>
                    <a:pt x="37" y="12"/>
                    <a:pt x="73" y="0"/>
                    <a:pt x="133" y="12"/>
                  </a:cubicBezTo>
                  <a:cubicBezTo>
                    <a:pt x="267" y="738"/>
                    <a:pt x="496" y="1476"/>
                    <a:pt x="726" y="2214"/>
                  </a:cubicBezTo>
                  <a:cubicBezTo>
                    <a:pt x="920" y="2383"/>
                    <a:pt x="1041" y="2565"/>
                    <a:pt x="883" y="2698"/>
                  </a:cubicBezTo>
                  <a:cubicBezTo>
                    <a:pt x="242" y="1791"/>
                    <a:pt x="218" y="920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3974901" y="5282441"/>
              <a:ext cx="10925" cy="8200"/>
            </a:xfrm>
            <a:custGeom>
              <a:avLst/>
              <a:gdLst/>
              <a:ahLst/>
              <a:cxnLst/>
              <a:rect l="l" t="t" r="r" b="b"/>
              <a:pathLst>
                <a:path w="437" h="328" extrusionOk="0">
                  <a:moveTo>
                    <a:pt x="436" y="170"/>
                  </a:moveTo>
                  <a:cubicBezTo>
                    <a:pt x="267" y="327"/>
                    <a:pt x="122" y="291"/>
                    <a:pt x="1" y="206"/>
                  </a:cubicBezTo>
                  <a:cubicBezTo>
                    <a:pt x="13" y="61"/>
                    <a:pt x="303" y="0"/>
                    <a:pt x="43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3980351" y="5289991"/>
              <a:ext cx="11825" cy="8200"/>
            </a:xfrm>
            <a:custGeom>
              <a:avLst/>
              <a:gdLst/>
              <a:ahLst/>
              <a:cxnLst/>
              <a:rect l="l" t="t" r="r" b="b"/>
              <a:pathLst>
                <a:path w="473" h="328" extrusionOk="0">
                  <a:moveTo>
                    <a:pt x="1" y="146"/>
                  </a:moveTo>
                  <a:cubicBezTo>
                    <a:pt x="170" y="1"/>
                    <a:pt x="327" y="73"/>
                    <a:pt x="472" y="86"/>
                  </a:cubicBezTo>
                  <a:cubicBezTo>
                    <a:pt x="460" y="315"/>
                    <a:pt x="121" y="328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4208076" y="5071041"/>
              <a:ext cx="16050" cy="20300"/>
            </a:xfrm>
            <a:custGeom>
              <a:avLst/>
              <a:gdLst/>
              <a:ahLst/>
              <a:cxnLst/>
              <a:rect l="l" t="t" r="r" b="b"/>
              <a:pathLst>
                <a:path w="642" h="812" extrusionOk="0">
                  <a:moveTo>
                    <a:pt x="375" y="1"/>
                  </a:moveTo>
                  <a:cubicBezTo>
                    <a:pt x="375" y="267"/>
                    <a:pt x="642" y="557"/>
                    <a:pt x="375" y="811"/>
                  </a:cubicBezTo>
                  <a:cubicBezTo>
                    <a:pt x="242" y="545"/>
                    <a:pt x="0" y="110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4063226" y="5216516"/>
              <a:ext cx="8775" cy="18175"/>
            </a:xfrm>
            <a:custGeom>
              <a:avLst/>
              <a:gdLst/>
              <a:ahLst/>
              <a:cxnLst/>
              <a:rect l="l" t="t" r="r" b="b"/>
              <a:pathLst>
                <a:path w="351" h="727" extrusionOk="0">
                  <a:moveTo>
                    <a:pt x="0" y="73"/>
                  </a:moveTo>
                  <a:cubicBezTo>
                    <a:pt x="266" y="0"/>
                    <a:pt x="351" y="581"/>
                    <a:pt x="133" y="726"/>
                  </a:cubicBezTo>
                  <a:cubicBezTo>
                    <a:pt x="48" y="496"/>
                    <a:pt x="121" y="30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4220776" y="5068641"/>
              <a:ext cx="13625" cy="38425"/>
            </a:xfrm>
            <a:custGeom>
              <a:avLst/>
              <a:gdLst/>
              <a:ahLst/>
              <a:cxnLst/>
              <a:rect l="l" t="t" r="r" b="b"/>
              <a:pathLst>
                <a:path w="545" h="1537" extrusionOk="0">
                  <a:moveTo>
                    <a:pt x="0" y="0"/>
                  </a:moveTo>
                  <a:cubicBezTo>
                    <a:pt x="545" y="218"/>
                    <a:pt x="509" y="1077"/>
                    <a:pt x="291" y="1536"/>
                  </a:cubicBezTo>
                  <a:cubicBezTo>
                    <a:pt x="49" y="1161"/>
                    <a:pt x="315" y="48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4231351" y="5069841"/>
              <a:ext cx="13350" cy="29350"/>
            </a:xfrm>
            <a:custGeom>
              <a:avLst/>
              <a:gdLst/>
              <a:ahLst/>
              <a:cxnLst/>
              <a:rect l="l" t="t" r="r" b="b"/>
              <a:pathLst>
                <a:path w="534" h="1174" extrusionOk="0">
                  <a:moveTo>
                    <a:pt x="303" y="0"/>
                  </a:moveTo>
                  <a:cubicBezTo>
                    <a:pt x="364" y="375"/>
                    <a:pt x="533" y="787"/>
                    <a:pt x="340" y="1174"/>
                  </a:cubicBezTo>
                  <a:cubicBezTo>
                    <a:pt x="122" y="956"/>
                    <a:pt x="1" y="19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4040826" y="5258841"/>
              <a:ext cx="17875" cy="45700"/>
            </a:xfrm>
            <a:custGeom>
              <a:avLst/>
              <a:gdLst/>
              <a:ahLst/>
              <a:cxnLst/>
              <a:rect l="l" t="t" r="r" b="b"/>
              <a:pathLst>
                <a:path w="715" h="1828" extrusionOk="0">
                  <a:moveTo>
                    <a:pt x="182" y="1"/>
                  </a:moveTo>
                  <a:cubicBezTo>
                    <a:pt x="352" y="461"/>
                    <a:pt x="352" y="1223"/>
                    <a:pt x="715" y="1828"/>
                  </a:cubicBezTo>
                  <a:cubicBezTo>
                    <a:pt x="146" y="1549"/>
                    <a:pt x="1" y="400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4146676" y="5159366"/>
              <a:ext cx="6975" cy="10000"/>
            </a:xfrm>
            <a:custGeom>
              <a:avLst/>
              <a:gdLst/>
              <a:ahLst/>
              <a:cxnLst/>
              <a:rect l="l" t="t" r="r" b="b"/>
              <a:pathLst>
                <a:path w="279" h="400" extrusionOk="0">
                  <a:moveTo>
                    <a:pt x="231" y="0"/>
                  </a:moveTo>
                  <a:cubicBezTo>
                    <a:pt x="279" y="145"/>
                    <a:pt x="267" y="399"/>
                    <a:pt x="49" y="399"/>
                  </a:cubicBezTo>
                  <a:cubicBezTo>
                    <a:pt x="1" y="254"/>
                    <a:pt x="37" y="24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4245876" y="5070741"/>
              <a:ext cx="11525" cy="28750"/>
            </a:xfrm>
            <a:custGeom>
              <a:avLst/>
              <a:gdLst/>
              <a:ahLst/>
              <a:cxnLst/>
              <a:rect l="l" t="t" r="r" b="b"/>
              <a:pathLst>
                <a:path w="461" h="1150" extrusionOk="0">
                  <a:moveTo>
                    <a:pt x="146" y="1"/>
                  </a:moveTo>
                  <a:cubicBezTo>
                    <a:pt x="375" y="376"/>
                    <a:pt x="460" y="787"/>
                    <a:pt x="339" y="1150"/>
                  </a:cubicBezTo>
                  <a:cubicBezTo>
                    <a:pt x="121" y="751"/>
                    <a:pt x="0" y="388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4166026" y="5149991"/>
              <a:ext cx="10625" cy="18150"/>
            </a:xfrm>
            <a:custGeom>
              <a:avLst/>
              <a:gdLst/>
              <a:ahLst/>
              <a:cxnLst/>
              <a:rect l="l" t="t" r="r" b="b"/>
              <a:pathLst>
                <a:path w="425" h="726" extrusionOk="0">
                  <a:moveTo>
                    <a:pt x="315" y="0"/>
                  </a:moveTo>
                  <a:cubicBezTo>
                    <a:pt x="424" y="242"/>
                    <a:pt x="376" y="472"/>
                    <a:pt x="231" y="726"/>
                  </a:cubicBezTo>
                  <a:cubicBezTo>
                    <a:pt x="1" y="629"/>
                    <a:pt x="110" y="61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4098301" y="5228316"/>
              <a:ext cx="16650" cy="48700"/>
            </a:xfrm>
            <a:custGeom>
              <a:avLst/>
              <a:gdLst/>
              <a:ahLst/>
              <a:cxnLst/>
              <a:rect l="l" t="t" r="r" b="b"/>
              <a:pathLst>
                <a:path w="666" h="1948" extrusionOk="0">
                  <a:moveTo>
                    <a:pt x="0" y="0"/>
                  </a:moveTo>
                  <a:cubicBezTo>
                    <a:pt x="424" y="121"/>
                    <a:pt x="375" y="883"/>
                    <a:pt x="399" y="1222"/>
                  </a:cubicBezTo>
                  <a:cubicBezTo>
                    <a:pt x="460" y="1464"/>
                    <a:pt x="666" y="1730"/>
                    <a:pt x="436" y="1948"/>
                  </a:cubicBezTo>
                  <a:cubicBezTo>
                    <a:pt x="121" y="1319"/>
                    <a:pt x="339" y="67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0"/>
            <p:cNvSpPr/>
            <p:nvPr/>
          </p:nvSpPr>
          <p:spPr>
            <a:xfrm>
              <a:off x="4264026" y="5081341"/>
              <a:ext cx="15450" cy="22100"/>
            </a:xfrm>
            <a:custGeom>
              <a:avLst/>
              <a:gdLst/>
              <a:ahLst/>
              <a:cxnLst/>
              <a:rect l="l" t="t" r="r" b="b"/>
              <a:pathLst>
                <a:path w="618" h="884" extrusionOk="0">
                  <a:moveTo>
                    <a:pt x="0" y="97"/>
                  </a:moveTo>
                  <a:cubicBezTo>
                    <a:pt x="327" y="0"/>
                    <a:pt x="617" y="750"/>
                    <a:pt x="182" y="883"/>
                  </a:cubicBezTo>
                  <a:cubicBezTo>
                    <a:pt x="97" y="617"/>
                    <a:pt x="254" y="375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0"/>
            <p:cNvSpPr/>
            <p:nvPr/>
          </p:nvSpPr>
          <p:spPr>
            <a:xfrm>
              <a:off x="3980351" y="5355916"/>
              <a:ext cx="10600" cy="8200"/>
            </a:xfrm>
            <a:custGeom>
              <a:avLst/>
              <a:gdLst/>
              <a:ahLst/>
              <a:cxnLst/>
              <a:rect l="l" t="t" r="r" b="b"/>
              <a:pathLst>
                <a:path w="424" h="328" extrusionOk="0">
                  <a:moveTo>
                    <a:pt x="1" y="146"/>
                  </a:moveTo>
                  <a:cubicBezTo>
                    <a:pt x="146" y="1"/>
                    <a:pt x="279" y="61"/>
                    <a:pt x="424" y="219"/>
                  </a:cubicBezTo>
                  <a:cubicBezTo>
                    <a:pt x="267" y="328"/>
                    <a:pt x="121" y="231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0"/>
            <p:cNvSpPr/>
            <p:nvPr/>
          </p:nvSpPr>
          <p:spPr>
            <a:xfrm>
              <a:off x="4282776" y="5071341"/>
              <a:ext cx="16650" cy="17575"/>
            </a:xfrm>
            <a:custGeom>
              <a:avLst/>
              <a:gdLst/>
              <a:ahLst/>
              <a:cxnLst/>
              <a:rect l="l" t="t" r="r" b="b"/>
              <a:pathLst>
                <a:path w="666" h="703" extrusionOk="0">
                  <a:moveTo>
                    <a:pt x="545" y="1"/>
                  </a:moveTo>
                  <a:cubicBezTo>
                    <a:pt x="666" y="267"/>
                    <a:pt x="303" y="703"/>
                    <a:pt x="0" y="557"/>
                  </a:cubicBezTo>
                  <a:cubicBezTo>
                    <a:pt x="145" y="436"/>
                    <a:pt x="339" y="195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0"/>
            <p:cNvSpPr/>
            <p:nvPr/>
          </p:nvSpPr>
          <p:spPr>
            <a:xfrm>
              <a:off x="3966751" y="5378616"/>
              <a:ext cx="16650" cy="12125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0" y="254"/>
                  </a:moveTo>
                  <a:cubicBezTo>
                    <a:pt x="121" y="158"/>
                    <a:pt x="230" y="170"/>
                    <a:pt x="363" y="0"/>
                  </a:cubicBezTo>
                  <a:cubicBezTo>
                    <a:pt x="665" y="278"/>
                    <a:pt x="145" y="484"/>
                    <a:pt x="0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0"/>
            <p:cNvSpPr/>
            <p:nvPr/>
          </p:nvSpPr>
          <p:spPr>
            <a:xfrm>
              <a:off x="4200201" y="5160866"/>
              <a:ext cx="14550" cy="23925"/>
            </a:xfrm>
            <a:custGeom>
              <a:avLst/>
              <a:gdLst/>
              <a:ahLst/>
              <a:cxnLst/>
              <a:rect l="l" t="t" r="r" b="b"/>
              <a:pathLst>
                <a:path w="582" h="957" extrusionOk="0">
                  <a:moveTo>
                    <a:pt x="436" y="1"/>
                  </a:moveTo>
                  <a:cubicBezTo>
                    <a:pt x="582" y="339"/>
                    <a:pt x="219" y="642"/>
                    <a:pt x="255" y="956"/>
                  </a:cubicBezTo>
                  <a:cubicBezTo>
                    <a:pt x="1" y="799"/>
                    <a:pt x="207" y="122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0"/>
            <p:cNvSpPr/>
            <p:nvPr/>
          </p:nvSpPr>
          <p:spPr>
            <a:xfrm>
              <a:off x="4303951" y="5061666"/>
              <a:ext cx="12100" cy="20000"/>
            </a:xfrm>
            <a:custGeom>
              <a:avLst/>
              <a:gdLst/>
              <a:ahLst/>
              <a:cxnLst/>
              <a:rect l="l" t="t" r="r" b="b"/>
              <a:pathLst>
                <a:path w="484" h="800" extrusionOk="0">
                  <a:moveTo>
                    <a:pt x="484" y="1"/>
                  </a:moveTo>
                  <a:cubicBezTo>
                    <a:pt x="460" y="243"/>
                    <a:pt x="327" y="678"/>
                    <a:pt x="0" y="799"/>
                  </a:cubicBezTo>
                  <a:cubicBezTo>
                    <a:pt x="0" y="521"/>
                    <a:pt x="266" y="122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0"/>
            <p:cNvSpPr/>
            <p:nvPr/>
          </p:nvSpPr>
          <p:spPr>
            <a:xfrm>
              <a:off x="4215926" y="5146666"/>
              <a:ext cx="14850" cy="33575"/>
            </a:xfrm>
            <a:custGeom>
              <a:avLst/>
              <a:gdLst/>
              <a:ahLst/>
              <a:cxnLst/>
              <a:rect l="l" t="t" r="r" b="b"/>
              <a:pathLst>
                <a:path w="594" h="1343" extrusionOk="0">
                  <a:moveTo>
                    <a:pt x="424" y="0"/>
                  </a:moveTo>
                  <a:cubicBezTo>
                    <a:pt x="594" y="448"/>
                    <a:pt x="243" y="907"/>
                    <a:pt x="110" y="1343"/>
                  </a:cubicBezTo>
                  <a:cubicBezTo>
                    <a:pt x="1" y="859"/>
                    <a:pt x="134" y="423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0"/>
            <p:cNvSpPr/>
            <p:nvPr/>
          </p:nvSpPr>
          <p:spPr>
            <a:xfrm>
              <a:off x="4289726" y="5088291"/>
              <a:ext cx="12425" cy="14225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1" y="327"/>
                  </a:moveTo>
                  <a:cubicBezTo>
                    <a:pt x="146" y="218"/>
                    <a:pt x="327" y="0"/>
                    <a:pt x="496" y="109"/>
                  </a:cubicBezTo>
                  <a:cubicBezTo>
                    <a:pt x="315" y="230"/>
                    <a:pt x="146" y="569"/>
                    <a:pt x="1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0"/>
            <p:cNvSpPr/>
            <p:nvPr/>
          </p:nvSpPr>
          <p:spPr>
            <a:xfrm>
              <a:off x="4081051" y="5293316"/>
              <a:ext cx="9400" cy="24825"/>
            </a:xfrm>
            <a:custGeom>
              <a:avLst/>
              <a:gdLst/>
              <a:ahLst/>
              <a:cxnLst/>
              <a:rect l="l" t="t" r="r" b="b"/>
              <a:pathLst>
                <a:path w="376" h="993" extrusionOk="0">
                  <a:moveTo>
                    <a:pt x="134" y="1"/>
                  </a:moveTo>
                  <a:cubicBezTo>
                    <a:pt x="352" y="364"/>
                    <a:pt x="376" y="666"/>
                    <a:pt x="303" y="993"/>
                  </a:cubicBezTo>
                  <a:cubicBezTo>
                    <a:pt x="122" y="666"/>
                    <a:pt x="1" y="340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0"/>
            <p:cNvSpPr/>
            <p:nvPr/>
          </p:nvSpPr>
          <p:spPr>
            <a:xfrm>
              <a:off x="4303626" y="5078616"/>
              <a:ext cx="14550" cy="17250"/>
            </a:xfrm>
            <a:custGeom>
              <a:avLst/>
              <a:gdLst/>
              <a:ahLst/>
              <a:cxnLst/>
              <a:rect l="l" t="t" r="r" b="b"/>
              <a:pathLst>
                <a:path w="582" h="690" extrusionOk="0">
                  <a:moveTo>
                    <a:pt x="461" y="0"/>
                  </a:moveTo>
                  <a:cubicBezTo>
                    <a:pt x="582" y="230"/>
                    <a:pt x="400" y="617"/>
                    <a:pt x="122" y="690"/>
                  </a:cubicBezTo>
                  <a:cubicBezTo>
                    <a:pt x="1" y="460"/>
                    <a:pt x="328" y="242"/>
                    <a:pt x="4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0"/>
            <p:cNvSpPr/>
            <p:nvPr/>
          </p:nvSpPr>
          <p:spPr>
            <a:xfrm>
              <a:off x="4025101" y="5360166"/>
              <a:ext cx="31475" cy="9400"/>
            </a:xfrm>
            <a:custGeom>
              <a:avLst/>
              <a:gdLst/>
              <a:ahLst/>
              <a:cxnLst/>
              <a:rect l="l" t="t" r="r" b="b"/>
              <a:pathLst>
                <a:path w="1259" h="376" extrusionOk="0">
                  <a:moveTo>
                    <a:pt x="1" y="133"/>
                  </a:moveTo>
                  <a:cubicBezTo>
                    <a:pt x="424" y="0"/>
                    <a:pt x="848" y="158"/>
                    <a:pt x="1259" y="158"/>
                  </a:cubicBezTo>
                  <a:cubicBezTo>
                    <a:pt x="1017" y="375"/>
                    <a:pt x="243" y="375"/>
                    <a:pt x="1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0"/>
            <p:cNvSpPr/>
            <p:nvPr/>
          </p:nvSpPr>
          <p:spPr>
            <a:xfrm>
              <a:off x="4240426" y="5156041"/>
              <a:ext cx="12725" cy="37200"/>
            </a:xfrm>
            <a:custGeom>
              <a:avLst/>
              <a:gdLst/>
              <a:ahLst/>
              <a:cxnLst/>
              <a:rect l="l" t="t" r="r" b="b"/>
              <a:pathLst>
                <a:path w="509" h="1488" extrusionOk="0">
                  <a:moveTo>
                    <a:pt x="364" y="0"/>
                  </a:moveTo>
                  <a:cubicBezTo>
                    <a:pt x="509" y="472"/>
                    <a:pt x="424" y="1149"/>
                    <a:pt x="122" y="1488"/>
                  </a:cubicBezTo>
                  <a:cubicBezTo>
                    <a:pt x="1" y="980"/>
                    <a:pt x="243" y="315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0"/>
            <p:cNvSpPr/>
            <p:nvPr/>
          </p:nvSpPr>
          <p:spPr>
            <a:xfrm>
              <a:off x="3898101" y="5491416"/>
              <a:ext cx="36300" cy="41150"/>
            </a:xfrm>
            <a:custGeom>
              <a:avLst/>
              <a:gdLst/>
              <a:ahLst/>
              <a:cxnLst/>
              <a:rect l="l" t="t" r="r" b="b"/>
              <a:pathLst>
                <a:path w="1452" h="1646" extrusionOk="0">
                  <a:moveTo>
                    <a:pt x="24" y="61"/>
                  </a:moveTo>
                  <a:cubicBezTo>
                    <a:pt x="61" y="0"/>
                    <a:pt x="85" y="0"/>
                    <a:pt x="133" y="37"/>
                  </a:cubicBezTo>
                  <a:cubicBezTo>
                    <a:pt x="266" y="605"/>
                    <a:pt x="1416" y="980"/>
                    <a:pt x="1452" y="1645"/>
                  </a:cubicBezTo>
                  <a:cubicBezTo>
                    <a:pt x="1149" y="1597"/>
                    <a:pt x="1041" y="1174"/>
                    <a:pt x="750" y="920"/>
                  </a:cubicBezTo>
                  <a:cubicBezTo>
                    <a:pt x="436" y="617"/>
                    <a:pt x="0" y="484"/>
                    <a:pt x="2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0"/>
            <p:cNvSpPr/>
            <p:nvPr/>
          </p:nvSpPr>
          <p:spPr>
            <a:xfrm>
              <a:off x="4309376" y="5090716"/>
              <a:ext cx="16975" cy="19675"/>
            </a:xfrm>
            <a:custGeom>
              <a:avLst/>
              <a:gdLst/>
              <a:ahLst/>
              <a:cxnLst/>
              <a:rect l="l" t="t" r="r" b="b"/>
              <a:pathLst>
                <a:path w="679" h="787" extrusionOk="0">
                  <a:moveTo>
                    <a:pt x="1" y="496"/>
                  </a:moveTo>
                  <a:cubicBezTo>
                    <a:pt x="194" y="351"/>
                    <a:pt x="412" y="24"/>
                    <a:pt x="606" y="0"/>
                  </a:cubicBezTo>
                  <a:cubicBezTo>
                    <a:pt x="678" y="170"/>
                    <a:pt x="303" y="786"/>
                    <a:pt x="1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0"/>
            <p:cNvSpPr/>
            <p:nvPr/>
          </p:nvSpPr>
          <p:spPr>
            <a:xfrm>
              <a:off x="3837601" y="5548866"/>
              <a:ext cx="10625" cy="11825"/>
            </a:xfrm>
            <a:custGeom>
              <a:avLst/>
              <a:gdLst/>
              <a:ahLst/>
              <a:cxnLst/>
              <a:rect l="l" t="t" r="r" b="b"/>
              <a:pathLst>
                <a:path w="425" h="473" extrusionOk="0">
                  <a:moveTo>
                    <a:pt x="231" y="1"/>
                  </a:moveTo>
                  <a:cubicBezTo>
                    <a:pt x="424" y="25"/>
                    <a:pt x="327" y="472"/>
                    <a:pt x="146" y="472"/>
                  </a:cubicBezTo>
                  <a:cubicBezTo>
                    <a:pt x="1" y="303"/>
                    <a:pt x="170" y="146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0"/>
            <p:cNvSpPr/>
            <p:nvPr/>
          </p:nvSpPr>
          <p:spPr>
            <a:xfrm>
              <a:off x="4254951" y="5160866"/>
              <a:ext cx="9100" cy="19975"/>
            </a:xfrm>
            <a:custGeom>
              <a:avLst/>
              <a:gdLst/>
              <a:ahLst/>
              <a:cxnLst/>
              <a:rect l="l" t="t" r="r" b="b"/>
              <a:pathLst>
                <a:path w="364" h="799" extrusionOk="0">
                  <a:moveTo>
                    <a:pt x="12" y="146"/>
                  </a:moveTo>
                  <a:lnTo>
                    <a:pt x="146" y="1"/>
                  </a:lnTo>
                  <a:cubicBezTo>
                    <a:pt x="363" y="279"/>
                    <a:pt x="267" y="533"/>
                    <a:pt x="133" y="799"/>
                  </a:cubicBezTo>
                  <a:cubicBezTo>
                    <a:pt x="0" y="581"/>
                    <a:pt x="133" y="364"/>
                    <a:pt x="12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4095276" y="5319041"/>
              <a:ext cx="16650" cy="26025"/>
            </a:xfrm>
            <a:custGeom>
              <a:avLst/>
              <a:gdLst/>
              <a:ahLst/>
              <a:cxnLst/>
              <a:rect l="l" t="t" r="r" b="b"/>
              <a:pathLst>
                <a:path w="666" h="1041" extrusionOk="0">
                  <a:moveTo>
                    <a:pt x="460" y="1041"/>
                  </a:moveTo>
                  <a:cubicBezTo>
                    <a:pt x="230" y="714"/>
                    <a:pt x="0" y="351"/>
                    <a:pt x="194" y="0"/>
                  </a:cubicBezTo>
                  <a:cubicBezTo>
                    <a:pt x="230" y="363"/>
                    <a:pt x="666" y="726"/>
                    <a:pt x="460" y="10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4262501" y="5162991"/>
              <a:ext cx="10325" cy="27850"/>
            </a:xfrm>
            <a:custGeom>
              <a:avLst/>
              <a:gdLst/>
              <a:ahLst/>
              <a:cxnLst/>
              <a:rect l="l" t="t" r="r" b="b"/>
              <a:pathLst>
                <a:path w="413" h="1114" extrusionOk="0">
                  <a:moveTo>
                    <a:pt x="231" y="0"/>
                  </a:moveTo>
                  <a:cubicBezTo>
                    <a:pt x="327" y="375"/>
                    <a:pt x="412" y="908"/>
                    <a:pt x="134" y="1113"/>
                  </a:cubicBezTo>
                  <a:cubicBezTo>
                    <a:pt x="122" y="799"/>
                    <a:pt x="1" y="218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0"/>
            <p:cNvSpPr/>
            <p:nvPr/>
          </p:nvSpPr>
          <p:spPr>
            <a:xfrm>
              <a:off x="4062301" y="5349891"/>
              <a:ext cx="24825" cy="13025"/>
            </a:xfrm>
            <a:custGeom>
              <a:avLst/>
              <a:gdLst/>
              <a:ahLst/>
              <a:cxnLst/>
              <a:rect l="l" t="t" r="r" b="b"/>
              <a:pathLst>
                <a:path w="993" h="521" extrusionOk="0">
                  <a:moveTo>
                    <a:pt x="860" y="0"/>
                  </a:moveTo>
                  <a:cubicBezTo>
                    <a:pt x="993" y="423"/>
                    <a:pt x="267" y="520"/>
                    <a:pt x="25" y="484"/>
                  </a:cubicBezTo>
                  <a:cubicBezTo>
                    <a:pt x="1" y="169"/>
                    <a:pt x="606" y="351"/>
                    <a:pt x="8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0"/>
            <p:cNvSpPr/>
            <p:nvPr/>
          </p:nvSpPr>
          <p:spPr>
            <a:xfrm>
              <a:off x="4251326" y="5190816"/>
              <a:ext cx="8475" cy="19075"/>
            </a:xfrm>
            <a:custGeom>
              <a:avLst/>
              <a:gdLst/>
              <a:ahLst/>
              <a:cxnLst/>
              <a:rect l="l" t="t" r="r" b="b"/>
              <a:pathLst>
                <a:path w="339" h="763" extrusionOk="0">
                  <a:moveTo>
                    <a:pt x="85" y="97"/>
                  </a:moveTo>
                  <a:cubicBezTo>
                    <a:pt x="109" y="73"/>
                    <a:pt x="157" y="36"/>
                    <a:pt x="170" y="0"/>
                  </a:cubicBezTo>
                  <a:cubicBezTo>
                    <a:pt x="170" y="49"/>
                    <a:pt x="230" y="36"/>
                    <a:pt x="266" y="0"/>
                  </a:cubicBezTo>
                  <a:cubicBezTo>
                    <a:pt x="327" y="157"/>
                    <a:pt x="339" y="762"/>
                    <a:pt x="0" y="545"/>
                  </a:cubicBezTo>
                  <a:cubicBezTo>
                    <a:pt x="85" y="399"/>
                    <a:pt x="230" y="242"/>
                    <a:pt x="85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4144251" y="5296041"/>
              <a:ext cx="10025" cy="20300"/>
            </a:xfrm>
            <a:custGeom>
              <a:avLst/>
              <a:gdLst/>
              <a:ahLst/>
              <a:cxnLst/>
              <a:rect l="l" t="t" r="r" b="b"/>
              <a:pathLst>
                <a:path w="401" h="812" extrusionOk="0">
                  <a:moveTo>
                    <a:pt x="340" y="1"/>
                  </a:moveTo>
                  <a:cubicBezTo>
                    <a:pt x="400" y="243"/>
                    <a:pt x="303" y="678"/>
                    <a:pt x="86" y="811"/>
                  </a:cubicBezTo>
                  <a:cubicBezTo>
                    <a:pt x="1" y="533"/>
                    <a:pt x="74" y="255"/>
                    <a:pt x="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4270676" y="5179016"/>
              <a:ext cx="10600" cy="14850"/>
            </a:xfrm>
            <a:custGeom>
              <a:avLst/>
              <a:gdLst/>
              <a:ahLst/>
              <a:cxnLst/>
              <a:rect l="l" t="t" r="r" b="b"/>
              <a:pathLst>
                <a:path w="424" h="594" extrusionOk="0">
                  <a:moveTo>
                    <a:pt x="218" y="0"/>
                  </a:moveTo>
                  <a:cubicBezTo>
                    <a:pt x="254" y="230"/>
                    <a:pt x="424" y="412"/>
                    <a:pt x="218" y="593"/>
                  </a:cubicBezTo>
                  <a:cubicBezTo>
                    <a:pt x="37" y="569"/>
                    <a:pt x="0" y="206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3932876" y="5508641"/>
              <a:ext cx="14850" cy="12425"/>
            </a:xfrm>
            <a:custGeom>
              <a:avLst/>
              <a:gdLst/>
              <a:ahLst/>
              <a:cxnLst/>
              <a:rect l="l" t="t" r="r" b="b"/>
              <a:pathLst>
                <a:path w="594" h="497" extrusionOk="0">
                  <a:moveTo>
                    <a:pt x="0" y="61"/>
                  </a:moveTo>
                  <a:cubicBezTo>
                    <a:pt x="194" y="1"/>
                    <a:pt x="387" y="340"/>
                    <a:pt x="593" y="461"/>
                  </a:cubicBezTo>
                  <a:cubicBezTo>
                    <a:pt x="412" y="497"/>
                    <a:pt x="194" y="279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0"/>
            <p:cNvSpPr/>
            <p:nvPr/>
          </p:nvSpPr>
          <p:spPr>
            <a:xfrm>
              <a:off x="4094376" y="5371666"/>
              <a:ext cx="27825" cy="12100"/>
            </a:xfrm>
            <a:custGeom>
              <a:avLst/>
              <a:gdLst/>
              <a:ahLst/>
              <a:cxnLst/>
              <a:rect l="l" t="t" r="r" b="b"/>
              <a:pathLst>
                <a:path w="1113" h="484" extrusionOk="0">
                  <a:moveTo>
                    <a:pt x="0" y="448"/>
                  </a:moveTo>
                  <a:cubicBezTo>
                    <a:pt x="363" y="194"/>
                    <a:pt x="738" y="12"/>
                    <a:pt x="1113" y="0"/>
                  </a:cubicBezTo>
                  <a:cubicBezTo>
                    <a:pt x="883" y="157"/>
                    <a:pt x="327" y="484"/>
                    <a:pt x="0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4061401" y="5408541"/>
              <a:ext cx="16950" cy="17575"/>
            </a:xfrm>
            <a:custGeom>
              <a:avLst/>
              <a:gdLst/>
              <a:ahLst/>
              <a:cxnLst/>
              <a:rect l="l" t="t" r="r" b="b"/>
              <a:pathLst>
                <a:path w="678" h="703" extrusionOk="0">
                  <a:moveTo>
                    <a:pt x="557" y="1"/>
                  </a:moveTo>
                  <a:cubicBezTo>
                    <a:pt x="678" y="231"/>
                    <a:pt x="388" y="461"/>
                    <a:pt x="134" y="702"/>
                  </a:cubicBezTo>
                  <a:cubicBezTo>
                    <a:pt x="0" y="436"/>
                    <a:pt x="375" y="219"/>
                    <a:pt x="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4320576" y="5193841"/>
              <a:ext cx="14850" cy="46900"/>
            </a:xfrm>
            <a:custGeom>
              <a:avLst/>
              <a:gdLst/>
              <a:ahLst/>
              <a:cxnLst/>
              <a:rect l="l" t="t" r="r" b="b"/>
              <a:pathLst>
                <a:path w="594" h="1876" extrusionOk="0">
                  <a:moveTo>
                    <a:pt x="0" y="121"/>
                  </a:moveTo>
                  <a:cubicBezTo>
                    <a:pt x="49" y="73"/>
                    <a:pt x="97" y="36"/>
                    <a:pt x="146" y="0"/>
                  </a:cubicBezTo>
                  <a:cubicBezTo>
                    <a:pt x="593" y="605"/>
                    <a:pt x="593" y="1258"/>
                    <a:pt x="581" y="1875"/>
                  </a:cubicBezTo>
                  <a:cubicBezTo>
                    <a:pt x="206" y="1428"/>
                    <a:pt x="448" y="665"/>
                    <a:pt x="0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4293951" y="5240716"/>
              <a:ext cx="6675" cy="21475"/>
            </a:xfrm>
            <a:custGeom>
              <a:avLst/>
              <a:gdLst/>
              <a:ahLst/>
              <a:cxnLst/>
              <a:rect l="l" t="t" r="r" b="b"/>
              <a:pathLst>
                <a:path w="267" h="859" extrusionOk="0">
                  <a:moveTo>
                    <a:pt x="194" y="0"/>
                  </a:moveTo>
                  <a:cubicBezTo>
                    <a:pt x="207" y="290"/>
                    <a:pt x="267" y="581"/>
                    <a:pt x="98" y="859"/>
                  </a:cubicBezTo>
                  <a:cubicBezTo>
                    <a:pt x="1" y="605"/>
                    <a:pt x="13" y="121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4150626" y="5381041"/>
              <a:ext cx="12400" cy="15125"/>
            </a:xfrm>
            <a:custGeom>
              <a:avLst/>
              <a:gdLst/>
              <a:ahLst/>
              <a:cxnLst/>
              <a:rect l="l" t="t" r="r" b="b"/>
              <a:pathLst>
                <a:path w="496" h="605" extrusionOk="0">
                  <a:moveTo>
                    <a:pt x="0" y="85"/>
                  </a:moveTo>
                  <a:cubicBezTo>
                    <a:pt x="48" y="0"/>
                    <a:pt x="109" y="73"/>
                    <a:pt x="145" y="24"/>
                  </a:cubicBezTo>
                  <a:cubicBezTo>
                    <a:pt x="194" y="157"/>
                    <a:pt x="351" y="315"/>
                    <a:pt x="496" y="484"/>
                  </a:cubicBezTo>
                  <a:cubicBezTo>
                    <a:pt x="315" y="605"/>
                    <a:pt x="60" y="302"/>
                    <a:pt x="0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3978526" y="5553716"/>
              <a:ext cx="15450" cy="18475"/>
            </a:xfrm>
            <a:custGeom>
              <a:avLst/>
              <a:gdLst/>
              <a:ahLst/>
              <a:cxnLst/>
              <a:rect l="l" t="t" r="r" b="b"/>
              <a:pathLst>
                <a:path w="618" h="739" extrusionOk="0">
                  <a:moveTo>
                    <a:pt x="1" y="109"/>
                  </a:moveTo>
                  <a:cubicBezTo>
                    <a:pt x="37" y="97"/>
                    <a:pt x="74" y="49"/>
                    <a:pt x="122" y="0"/>
                  </a:cubicBezTo>
                  <a:cubicBezTo>
                    <a:pt x="412" y="254"/>
                    <a:pt x="618" y="520"/>
                    <a:pt x="303" y="738"/>
                  </a:cubicBezTo>
                  <a:cubicBezTo>
                    <a:pt x="182" y="533"/>
                    <a:pt x="158" y="303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4126126" y="5411266"/>
              <a:ext cx="12725" cy="15450"/>
            </a:xfrm>
            <a:custGeom>
              <a:avLst/>
              <a:gdLst/>
              <a:ahLst/>
              <a:cxnLst/>
              <a:rect l="l" t="t" r="r" b="b"/>
              <a:pathLst>
                <a:path w="509" h="618" extrusionOk="0">
                  <a:moveTo>
                    <a:pt x="315" y="1"/>
                  </a:moveTo>
                  <a:cubicBezTo>
                    <a:pt x="508" y="206"/>
                    <a:pt x="242" y="424"/>
                    <a:pt x="121" y="618"/>
                  </a:cubicBezTo>
                  <a:cubicBezTo>
                    <a:pt x="0" y="388"/>
                    <a:pt x="194" y="194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3910501" y="5647166"/>
              <a:ext cx="10600" cy="28750"/>
            </a:xfrm>
            <a:custGeom>
              <a:avLst/>
              <a:gdLst/>
              <a:ahLst/>
              <a:cxnLst/>
              <a:rect l="l" t="t" r="r" b="b"/>
              <a:pathLst>
                <a:path w="424" h="1150" extrusionOk="0">
                  <a:moveTo>
                    <a:pt x="133" y="0"/>
                  </a:moveTo>
                  <a:cubicBezTo>
                    <a:pt x="351" y="230"/>
                    <a:pt x="424" y="799"/>
                    <a:pt x="375" y="1149"/>
                  </a:cubicBezTo>
                  <a:cubicBezTo>
                    <a:pt x="0" y="774"/>
                    <a:pt x="254" y="387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4215326" y="5366216"/>
              <a:ext cx="12425" cy="10600"/>
            </a:xfrm>
            <a:custGeom>
              <a:avLst/>
              <a:gdLst/>
              <a:ahLst/>
              <a:cxnLst/>
              <a:rect l="l" t="t" r="r" b="b"/>
              <a:pathLst>
                <a:path w="497" h="424" extrusionOk="0">
                  <a:moveTo>
                    <a:pt x="1" y="0"/>
                  </a:moveTo>
                  <a:cubicBezTo>
                    <a:pt x="182" y="0"/>
                    <a:pt x="339" y="97"/>
                    <a:pt x="497" y="303"/>
                  </a:cubicBezTo>
                  <a:cubicBezTo>
                    <a:pt x="315" y="424"/>
                    <a:pt x="73" y="23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3960701" y="5614191"/>
              <a:ext cx="11200" cy="16350"/>
            </a:xfrm>
            <a:custGeom>
              <a:avLst/>
              <a:gdLst/>
              <a:ahLst/>
              <a:cxnLst/>
              <a:rect l="l" t="t" r="r" b="b"/>
              <a:pathLst>
                <a:path w="448" h="654" extrusionOk="0">
                  <a:moveTo>
                    <a:pt x="0" y="122"/>
                  </a:moveTo>
                  <a:cubicBezTo>
                    <a:pt x="278" y="1"/>
                    <a:pt x="242" y="339"/>
                    <a:pt x="448" y="484"/>
                  </a:cubicBezTo>
                  <a:cubicBezTo>
                    <a:pt x="387" y="545"/>
                    <a:pt x="327" y="593"/>
                    <a:pt x="266" y="654"/>
                  </a:cubicBezTo>
                  <a:cubicBezTo>
                    <a:pt x="49" y="605"/>
                    <a:pt x="230" y="303"/>
                    <a:pt x="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4162401" y="5425491"/>
              <a:ext cx="9700" cy="26625"/>
            </a:xfrm>
            <a:custGeom>
              <a:avLst/>
              <a:gdLst/>
              <a:ahLst/>
              <a:cxnLst/>
              <a:rect l="l" t="t" r="r" b="b"/>
              <a:pathLst>
                <a:path w="388" h="1065" extrusionOk="0">
                  <a:moveTo>
                    <a:pt x="98" y="0"/>
                  </a:moveTo>
                  <a:cubicBezTo>
                    <a:pt x="315" y="363"/>
                    <a:pt x="388" y="714"/>
                    <a:pt x="206" y="1065"/>
                  </a:cubicBezTo>
                  <a:cubicBezTo>
                    <a:pt x="1" y="714"/>
                    <a:pt x="98" y="363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4173001" y="5430016"/>
              <a:ext cx="11500" cy="19075"/>
            </a:xfrm>
            <a:custGeom>
              <a:avLst/>
              <a:gdLst/>
              <a:ahLst/>
              <a:cxnLst/>
              <a:rect l="l" t="t" r="r" b="b"/>
              <a:pathLst>
                <a:path w="460" h="763" extrusionOk="0">
                  <a:moveTo>
                    <a:pt x="157" y="61"/>
                  </a:moveTo>
                  <a:cubicBezTo>
                    <a:pt x="448" y="1"/>
                    <a:pt x="460" y="569"/>
                    <a:pt x="339" y="763"/>
                  </a:cubicBezTo>
                  <a:cubicBezTo>
                    <a:pt x="0" y="654"/>
                    <a:pt x="278" y="291"/>
                    <a:pt x="15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4177526" y="5430916"/>
              <a:ext cx="29675" cy="82000"/>
            </a:xfrm>
            <a:custGeom>
              <a:avLst/>
              <a:gdLst/>
              <a:ahLst/>
              <a:cxnLst/>
              <a:rect l="l" t="t" r="r" b="b"/>
              <a:pathLst>
                <a:path w="1187" h="3280" extrusionOk="0">
                  <a:moveTo>
                    <a:pt x="521" y="61"/>
                  </a:moveTo>
                  <a:cubicBezTo>
                    <a:pt x="557" y="1"/>
                    <a:pt x="605" y="1"/>
                    <a:pt x="630" y="1"/>
                  </a:cubicBezTo>
                  <a:cubicBezTo>
                    <a:pt x="1186" y="775"/>
                    <a:pt x="618" y="1658"/>
                    <a:pt x="448" y="2590"/>
                  </a:cubicBezTo>
                  <a:cubicBezTo>
                    <a:pt x="424" y="2832"/>
                    <a:pt x="484" y="3110"/>
                    <a:pt x="255" y="3279"/>
                  </a:cubicBezTo>
                  <a:cubicBezTo>
                    <a:pt x="1" y="2227"/>
                    <a:pt x="1041" y="1138"/>
                    <a:pt x="5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4277626" y="5347766"/>
              <a:ext cx="12425" cy="8800"/>
            </a:xfrm>
            <a:custGeom>
              <a:avLst/>
              <a:gdLst/>
              <a:ahLst/>
              <a:cxnLst/>
              <a:rect l="l" t="t" r="r" b="b"/>
              <a:pathLst>
                <a:path w="497" h="352" extrusionOk="0">
                  <a:moveTo>
                    <a:pt x="1" y="109"/>
                  </a:moveTo>
                  <a:cubicBezTo>
                    <a:pt x="13" y="85"/>
                    <a:pt x="73" y="49"/>
                    <a:pt x="110" y="0"/>
                  </a:cubicBezTo>
                  <a:cubicBezTo>
                    <a:pt x="206" y="73"/>
                    <a:pt x="485" y="170"/>
                    <a:pt x="497" y="315"/>
                  </a:cubicBezTo>
                  <a:cubicBezTo>
                    <a:pt x="315" y="351"/>
                    <a:pt x="158" y="267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4371376" y="5267916"/>
              <a:ext cx="15750" cy="14850"/>
            </a:xfrm>
            <a:custGeom>
              <a:avLst/>
              <a:gdLst/>
              <a:ahLst/>
              <a:cxnLst/>
              <a:rect l="l" t="t" r="r" b="b"/>
              <a:pathLst>
                <a:path w="630" h="594" extrusionOk="0">
                  <a:moveTo>
                    <a:pt x="1" y="243"/>
                  </a:moveTo>
                  <a:cubicBezTo>
                    <a:pt x="206" y="1"/>
                    <a:pt x="569" y="352"/>
                    <a:pt x="630" y="497"/>
                  </a:cubicBezTo>
                  <a:cubicBezTo>
                    <a:pt x="412" y="594"/>
                    <a:pt x="206" y="352"/>
                    <a:pt x="1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4218351" y="5417016"/>
              <a:ext cx="65950" cy="38125"/>
            </a:xfrm>
            <a:custGeom>
              <a:avLst/>
              <a:gdLst/>
              <a:ahLst/>
              <a:cxnLst/>
              <a:rect l="l" t="t" r="r" b="b"/>
              <a:pathLst>
                <a:path w="2638" h="1525" extrusionOk="0">
                  <a:moveTo>
                    <a:pt x="2638" y="1464"/>
                  </a:moveTo>
                  <a:cubicBezTo>
                    <a:pt x="2311" y="1525"/>
                    <a:pt x="1972" y="932"/>
                    <a:pt x="1646" y="859"/>
                  </a:cubicBezTo>
                  <a:cubicBezTo>
                    <a:pt x="1089" y="872"/>
                    <a:pt x="376" y="424"/>
                    <a:pt x="1" y="339"/>
                  </a:cubicBezTo>
                  <a:cubicBezTo>
                    <a:pt x="400" y="1"/>
                    <a:pt x="1162" y="799"/>
                    <a:pt x="1718" y="617"/>
                  </a:cubicBezTo>
                  <a:cubicBezTo>
                    <a:pt x="2009" y="992"/>
                    <a:pt x="2601" y="1113"/>
                    <a:pt x="2638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4232576" y="5411266"/>
              <a:ext cx="43575" cy="23025"/>
            </a:xfrm>
            <a:custGeom>
              <a:avLst/>
              <a:gdLst/>
              <a:ahLst/>
              <a:cxnLst/>
              <a:rect l="l" t="t" r="r" b="b"/>
              <a:pathLst>
                <a:path w="1743" h="921" extrusionOk="0">
                  <a:moveTo>
                    <a:pt x="0" y="73"/>
                  </a:moveTo>
                  <a:cubicBezTo>
                    <a:pt x="569" y="1"/>
                    <a:pt x="1162" y="485"/>
                    <a:pt x="1742" y="678"/>
                  </a:cubicBezTo>
                  <a:cubicBezTo>
                    <a:pt x="1573" y="920"/>
                    <a:pt x="1162" y="666"/>
                    <a:pt x="920" y="545"/>
                  </a:cubicBezTo>
                  <a:cubicBezTo>
                    <a:pt x="593" y="424"/>
                    <a:pt x="242" y="24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4195676" y="5444541"/>
              <a:ext cx="15450" cy="45675"/>
            </a:xfrm>
            <a:custGeom>
              <a:avLst/>
              <a:gdLst/>
              <a:ahLst/>
              <a:cxnLst/>
              <a:rect l="l" t="t" r="r" b="b"/>
              <a:pathLst>
                <a:path w="618" h="1827" extrusionOk="0">
                  <a:moveTo>
                    <a:pt x="436" y="0"/>
                  </a:moveTo>
                  <a:cubicBezTo>
                    <a:pt x="617" y="605"/>
                    <a:pt x="424" y="1210"/>
                    <a:pt x="146" y="1827"/>
                  </a:cubicBezTo>
                  <a:cubicBezTo>
                    <a:pt x="0" y="1500"/>
                    <a:pt x="218" y="1198"/>
                    <a:pt x="303" y="908"/>
                  </a:cubicBezTo>
                  <a:cubicBezTo>
                    <a:pt x="327" y="617"/>
                    <a:pt x="158" y="254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4250726" y="5404016"/>
              <a:ext cx="23000" cy="16650"/>
            </a:xfrm>
            <a:custGeom>
              <a:avLst/>
              <a:gdLst/>
              <a:ahLst/>
              <a:cxnLst/>
              <a:rect l="l" t="t" r="r" b="b"/>
              <a:pathLst>
                <a:path w="920" h="666" extrusionOk="0">
                  <a:moveTo>
                    <a:pt x="0" y="73"/>
                  </a:moveTo>
                  <a:cubicBezTo>
                    <a:pt x="315" y="0"/>
                    <a:pt x="617" y="315"/>
                    <a:pt x="919" y="448"/>
                  </a:cubicBezTo>
                  <a:cubicBezTo>
                    <a:pt x="605" y="666"/>
                    <a:pt x="169" y="254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4225301" y="5436066"/>
              <a:ext cx="29975" cy="16050"/>
            </a:xfrm>
            <a:custGeom>
              <a:avLst/>
              <a:gdLst/>
              <a:ahLst/>
              <a:cxnLst/>
              <a:rect l="l" t="t" r="r" b="b"/>
              <a:pathLst>
                <a:path w="1199" h="642" extrusionOk="0">
                  <a:moveTo>
                    <a:pt x="1" y="1"/>
                  </a:moveTo>
                  <a:cubicBezTo>
                    <a:pt x="388" y="73"/>
                    <a:pt x="1114" y="339"/>
                    <a:pt x="1198" y="642"/>
                  </a:cubicBezTo>
                  <a:cubicBezTo>
                    <a:pt x="836" y="593"/>
                    <a:pt x="243" y="33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4262501" y="5397366"/>
              <a:ext cx="16975" cy="15750"/>
            </a:xfrm>
            <a:custGeom>
              <a:avLst/>
              <a:gdLst/>
              <a:ahLst/>
              <a:cxnLst/>
              <a:rect l="l" t="t" r="r" b="b"/>
              <a:pathLst>
                <a:path w="679" h="630" extrusionOk="0">
                  <a:moveTo>
                    <a:pt x="1" y="145"/>
                  </a:moveTo>
                  <a:cubicBezTo>
                    <a:pt x="194" y="0"/>
                    <a:pt x="618" y="206"/>
                    <a:pt x="678" y="496"/>
                  </a:cubicBezTo>
                  <a:cubicBezTo>
                    <a:pt x="448" y="629"/>
                    <a:pt x="206" y="254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206876" y="5453616"/>
              <a:ext cx="12100" cy="23600"/>
            </a:xfrm>
            <a:custGeom>
              <a:avLst/>
              <a:gdLst/>
              <a:ahLst/>
              <a:cxnLst/>
              <a:rect l="l" t="t" r="r" b="b"/>
              <a:pathLst>
                <a:path w="484" h="944" extrusionOk="0">
                  <a:moveTo>
                    <a:pt x="169" y="61"/>
                  </a:moveTo>
                  <a:cubicBezTo>
                    <a:pt x="218" y="12"/>
                    <a:pt x="278" y="37"/>
                    <a:pt x="315" y="0"/>
                  </a:cubicBezTo>
                  <a:cubicBezTo>
                    <a:pt x="484" y="315"/>
                    <a:pt x="399" y="617"/>
                    <a:pt x="230" y="944"/>
                  </a:cubicBezTo>
                  <a:cubicBezTo>
                    <a:pt x="0" y="653"/>
                    <a:pt x="363" y="363"/>
                    <a:pt x="16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277926" y="5396141"/>
              <a:ext cx="16975" cy="15750"/>
            </a:xfrm>
            <a:custGeom>
              <a:avLst/>
              <a:gdLst/>
              <a:ahLst/>
              <a:cxnLst/>
              <a:rect l="l" t="t" r="r" b="b"/>
              <a:pathLst>
                <a:path w="679" h="630" extrusionOk="0">
                  <a:moveTo>
                    <a:pt x="1" y="134"/>
                  </a:moveTo>
                  <a:cubicBezTo>
                    <a:pt x="134" y="1"/>
                    <a:pt x="678" y="436"/>
                    <a:pt x="473" y="630"/>
                  </a:cubicBezTo>
                  <a:cubicBezTo>
                    <a:pt x="315" y="461"/>
                    <a:pt x="146" y="291"/>
                    <a:pt x="1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4216251" y="5461466"/>
              <a:ext cx="13325" cy="64750"/>
            </a:xfrm>
            <a:custGeom>
              <a:avLst/>
              <a:gdLst/>
              <a:ahLst/>
              <a:cxnLst/>
              <a:rect l="l" t="t" r="r" b="b"/>
              <a:pathLst>
                <a:path w="533" h="2590" extrusionOk="0">
                  <a:moveTo>
                    <a:pt x="351" y="1"/>
                  </a:moveTo>
                  <a:cubicBezTo>
                    <a:pt x="484" y="860"/>
                    <a:pt x="532" y="1731"/>
                    <a:pt x="0" y="2589"/>
                  </a:cubicBezTo>
                  <a:cubicBezTo>
                    <a:pt x="60" y="1755"/>
                    <a:pt x="351" y="956"/>
                    <a:pt x="218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4238001" y="5453616"/>
              <a:ext cx="30575" cy="19975"/>
            </a:xfrm>
            <a:custGeom>
              <a:avLst/>
              <a:gdLst/>
              <a:ahLst/>
              <a:cxnLst/>
              <a:rect l="l" t="t" r="r" b="b"/>
              <a:pathLst>
                <a:path w="1223" h="799" extrusionOk="0">
                  <a:moveTo>
                    <a:pt x="1" y="0"/>
                  </a:moveTo>
                  <a:cubicBezTo>
                    <a:pt x="340" y="61"/>
                    <a:pt x="1223" y="303"/>
                    <a:pt x="1138" y="799"/>
                  </a:cubicBezTo>
                  <a:cubicBezTo>
                    <a:pt x="799" y="387"/>
                    <a:pt x="219" y="4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4202626" y="5493216"/>
              <a:ext cx="11825" cy="16075"/>
            </a:xfrm>
            <a:custGeom>
              <a:avLst/>
              <a:gdLst/>
              <a:ahLst/>
              <a:cxnLst/>
              <a:rect l="l" t="t" r="r" b="b"/>
              <a:pathLst>
                <a:path w="473" h="643" extrusionOk="0">
                  <a:moveTo>
                    <a:pt x="364" y="1"/>
                  </a:moveTo>
                  <a:cubicBezTo>
                    <a:pt x="472" y="194"/>
                    <a:pt x="400" y="400"/>
                    <a:pt x="206" y="642"/>
                  </a:cubicBezTo>
                  <a:cubicBezTo>
                    <a:pt x="1" y="436"/>
                    <a:pt x="218" y="61"/>
                    <a:pt x="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4225301" y="5481441"/>
              <a:ext cx="17875" cy="40850"/>
            </a:xfrm>
            <a:custGeom>
              <a:avLst/>
              <a:gdLst/>
              <a:ahLst/>
              <a:cxnLst/>
              <a:rect l="l" t="t" r="r" b="b"/>
              <a:pathLst>
                <a:path w="715" h="1634" extrusionOk="0">
                  <a:moveTo>
                    <a:pt x="279" y="0"/>
                  </a:moveTo>
                  <a:cubicBezTo>
                    <a:pt x="715" y="230"/>
                    <a:pt x="400" y="1137"/>
                    <a:pt x="182" y="1633"/>
                  </a:cubicBezTo>
                  <a:cubicBezTo>
                    <a:pt x="1" y="1089"/>
                    <a:pt x="412" y="569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4248901" y="5470841"/>
              <a:ext cx="39950" cy="32400"/>
            </a:xfrm>
            <a:custGeom>
              <a:avLst/>
              <a:gdLst/>
              <a:ahLst/>
              <a:cxnLst/>
              <a:rect l="l" t="t" r="r" b="b"/>
              <a:pathLst>
                <a:path w="1598" h="1296" extrusionOk="0">
                  <a:moveTo>
                    <a:pt x="0" y="1"/>
                  </a:moveTo>
                  <a:cubicBezTo>
                    <a:pt x="545" y="267"/>
                    <a:pt x="1416" y="775"/>
                    <a:pt x="1597" y="1295"/>
                  </a:cubicBezTo>
                  <a:cubicBezTo>
                    <a:pt x="1101" y="1126"/>
                    <a:pt x="363" y="44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4238626" y="5508041"/>
              <a:ext cx="9400" cy="23625"/>
            </a:xfrm>
            <a:custGeom>
              <a:avLst/>
              <a:gdLst/>
              <a:ahLst/>
              <a:cxnLst/>
              <a:rect l="l" t="t" r="r" b="b"/>
              <a:pathLst>
                <a:path w="376" h="945" extrusionOk="0">
                  <a:moveTo>
                    <a:pt x="182" y="1"/>
                  </a:moveTo>
                  <a:cubicBezTo>
                    <a:pt x="375" y="279"/>
                    <a:pt x="363" y="775"/>
                    <a:pt x="0" y="944"/>
                  </a:cubicBezTo>
                  <a:cubicBezTo>
                    <a:pt x="36" y="618"/>
                    <a:pt x="61" y="32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4260701" y="5491716"/>
              <a:ext cx="18475" cy="22700"/>
            </a:xfrm>
            <a:custGeom>
              <a:avLst/>
              <a:gdLst/>
              <a:ahLst/>
              <a:cxnLst/>
              <a:rect l="l" t="t" r="r" b="b"/>
              <a:pathLst>
                <a:path w="739" h="908" extrusionOk="0">
                  <a:moveTo>
                    <a:pt x="0" y="158"/>
                  </a:moveTo>
                  <a:cubicBezTo>
                    <a:pt x="230" y="0"/>
                    <a:pt x="629" y="545"/>
                    <a:pt x="738" y="738"/>
                  </a:cubicBezTo>
                  <a:cubicBezTo>
                    <a:pt x="484" y="908"/>
                    <a:pt x="97" y="363"/>
                    <a:pt x="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4263726" y="5506541"/>
              <a:ext cx="13025" cy="20275"/>
            </a:xfrm>
            <a:custGeom>
              <a:avLst/>
              <a:gdLst/>
              <a:ahLst/>
              <a:cxnLst/>
              <a:rect l="l" t="t" r="r" b="b"/>
              <a:pathLst>
                <a:path w="521" h="811" extrusionOk="0">
                  <a:moveTo>
                    <a:pt x="0" y="145"/>
                  </a:moveTo>
                  <a:cubicBezTo>
                    <a:pt x="36" y="109"/>
                    <a:pt x="85" y="61"/>
                    <a:pt x="157" y="0"/>
                  </a:cubicBezTo>
                  <a:cubicBezTo>
                    <a:pt x="315" y="242"/>
                    <a:pt x="436" y="278"/>
                    <a:pt x="520" y="557"/>
                  </a:cubicBezTo>
                  <a:cubicBezTo>
                    <a:pt x="242" y="811"/>
                    <a:pt x="206" y="278"/>
                    <a:pt x="0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4243751" y="5526791"/>
              <a:ext cx="10625" cy="20900"/>
            </a:xfrm>
            <a:custGeom>
              <a:avLst/>
              <a:gdLst/>
              <a:ahLst/>
              <a:cxnLst/>
              <a:rect l="l" t="t" r="r" b="b"/>
              <a:pathLst>
                <a:path w="425" h="836" extrusionOk="0">
                  <a:moveTo>
                    <a:pt x="303" y="1"/>
                  </a:moveTo>
                  <a:cubicBezTo>
                    <a:pt x="424" y="279"/>
                    <a:pt x="352" y="569"/>
                    <a:pt x="110" y="835"/>
                  </a:cubicBezTo>
                  <a:cubicBezTo>
                    <a:pt x="1" y="545"/>
                    <a:pt x="158" y="279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3295076" y="4829116"/>
              <a:ext cx="1233900" cy="913325"/>
            </a:xfrm>
            <a:custGeom>
              <a:avLst/>
              <a:gdLst/>
              <a:ahLst/>
              <a:cxnLst/>
              <a:rect l="l" t="t" r="r" b="b"/>
              <a:pathLst>
                <a:path w="49356" h="36533" extrusionOk="0">
                  <a:moveTo>
                    <a:pt x="21182" y="1525"/>
                  </a:moveTo>
                  <a:cubicBezTo>
                    <a:pt x="22754" y="0"/>
                    <a:pt x="25028" y="1077"/>
                    <a:pt x="25863" y="3037"/>
                  </a:cubicBezTo>
                  <a:cubicBezTo>
                    <a:pt x="26105" y="3206"/>
                    <a:pt x="26347" y="3049"/>
                    <a:pt x="26589" y="3218"/>
                  </a:cubicBezTo>
                  <a:cubicBezTo>
                    <a:pt x="26770" y="2057"/>
                    <a:pt x="28670" y="1053"/>
                    <a:pt x="29214" y="121"/>
                  </a:cubicBezTo>
                  <a:cubicBezTo>
                    <a:pt x="30206" y="811"/>
                    <a:pt x="31270" y="1827"/>
                    <a:pt x="31343" y="3013"/>
                  </a:cubicBezTo>
                  <a:cubicBezTo>
                    <a:pt x="31512" y="3146"/>
                    <a:pt x="31585" y="3218"/>
                    <a:pt x="31657" y="3436"/>
                  </a:cubicBezTo>
                  <a:cubicBezTo>
                    <a:pt x="31936" y="3315"/>
                    <a:pt x="32226" y="3158"/>
                    <a:pt x="32492" y="3158"/>
                  </a:cubicBezTo>
                  <a:cubicBezTo>
                    <a:pt x="33097" y="3654"/>
                    <a:pt x="33327" y="4307"/>
                    <a:pt x="33012" y="4912"/>
                  </a:cubicBezTo>
                  <a:cubicBezTo>
                    <a:pt x="33230" y="4960"/>
                    <a:pt x="33399" y="5021"/>
                    <a:pt x="33605" y="5311"/>
                  </a:cubicBezTo>
                  <a:cubicBezTo>
                    <a:pt x="35129" y="3509"/>
                    <a:pt x="37198" y="3194"/>
                    <a:pt x="39049" y="1996"/>
                  </a:cubicBezTo>
                  <a:cubicBezTo>
                    <a:pt x="40186" y="3932"/>
                    <a:pt x="40065" y="6037"/>
                    <a:pt x="38250" y="7742"/>
                  </a:cubicBezTo>
                  <a:cubicBezTo>
                    <a:pt x="38698" y="8190"/>
                    <a:pt x="39097" y="7730"/>
                    <a:pt x="39496" y="7815"/>
                  </a:cubicBezTo>
                  <a:cubicBezTo>
                    <a:pt x="39847" y="7996"/>
                    <a:pt x="40186" y="8105"/>
                    <a:pt x="40573" y="8432"/>
                  </a:cubicBezTo>
                  <a:cubicBezTo>
                    <a:pt x="40863" y="8553"/>
                    <a:pt x="41178" y="8396"/>
                    <a:pt x="41516" y="8529"/>
                  </a:cubicBezTo>
                  <a:cubicBezTo>
                    <a:pt x="42690" y="9073"/>
                    <a:pt x="43391" y="10537"/>
                    <a:pt x="43234" y="11480"/>
                  </a:cubicBezTo>
                  <a:cubicBezTo>
                    <a:pt x="44032" y="12000"/>
                    <a:pt x="44879" y="12932"/>
                    <a:pt x="44178" y="13718"/>
                  </a:cubicBezTo>
                  <a:cubicBezTo>
                    <a:pt x="44831" y="14045"/>
                    <a:pt x="45871" y="14686"/>
                    <a:pt x="46149" y="15472"/>
                  </a:cubicBezTo>
                  <a:cubicBezTo>
                    <a:pt x="47976" y="15847"/>
                    <a:pt x="49355" y="18339"/>
                    <a:pt x="48291" y="19779"/>
                  </a:cubicBezTo>
                  <a:cubicBezTo>
                    <a:pt x="47299" y="19125"/>
                    <a:pt x="46234" y="19839"/>
                    <a:pt x="45194" y="19791"/>
                  </a:cubicBezTo>
                  <a:cubicBezTo>
                    <a:pt x="45000" y="21666"/>
                    <a:pt x="42061" y="22585"/>
                    <a:pt x="40730" y="21859"/>
                  </a:cubicBezTo>
                  <a:cubicBezTo>
                    <a:pt x="40645" y="22125"/>
                    <a:pt x="40464" y="22258"/>
                    <a:pt x="40174" y="22404"/>
                  </a:cubicBezTo>
                  <a:cubicBezTo>
                    <a:pt x="41395" y="23734"/>
                    <a:pt x="41274" y="25065"/>
                    <a:pt x="41117" y="26480"/>
                  </a:cubicBezTo>
                  <a:cubicBezTo>
                    <a:pt x="40948" y="27968"/>
                    <a:pt x="40391" y="29710"/>
                    <a:pt x="39327" y="31101"/>
                  </a:cubicBezTo>
                  <a:cubicBezTo>
                    <a:pt x="37016" y="28900"/>
                    <a:pt x="34379" y="29287"/>
                    <a:pt x="31924" y="27484"/>
                  </a:cubicBezTo>
                  <a:cubicBezTo>
                    <a:pt x="31391" y="27339"/>
                    <a:pt x="30678" y="27642"/>
                    <a:pt x="30303" y="26916"/>
                  </a:cubicBezTo>
                  <a:cubicBezTo>
                    <a:pt x="29807" y="27339"/>
                    <a:pt x="28972" y="27230"/>
                    <a:pt x="28742" y="26541"/>
                  </a:cubicBezTo>
                  <a:cubicBezTo>
                    <a:pt x="28355" y="26613"/>
                    <a:pt x="27944" y="26783"/>
                    <a:pt x="27545" y="26601"/>
                  </a:cubicBezTo>
                  <a:cubicBezTo>
                    <a:pt x="27472" y="26976"/>
                    <a:pt x="27787" y="27351"/>
                    <a:pt x="27666" y="27726"/>
                  </a:cubicBezTo>
                  <a:cubicBezTo>
                    <a:pt x="28500" y="28791"/>
                    <a:pt x="28537" y="30230"/>
                    <a:pt x="28246" y="31416"/>
                  </a:cubicBezTo>
                  <a:cubicBezTo>
                    <a:pt x="27883" y="31815"/>
                    <a:pt x="27811" y="32311"/>
                    <a:pt x="27448" y="32746"/>
                  </a:cubicBezTo>
                  <a:cubicBezTo>
                    <a:pt x="26625" y="33750"/>
                    <a:pt x="25295" y="34488"/>
                    <a:pt x="24436" y="35311"/>
                  </a:cubicBezTo>
                  <a:cubicBezTo>
                    <a:pt x="24000" y="35710"/>
                    <a:pt x="23964" y="36182"/>
                    <a:pt x="23649" y="36533"/>
                  </a:cubicBezTo>
                  <a:cubicBezTo>
                    <a:pt x="23057" y="35625"/>
                    <a:pt x="22633" y="34646"/>
                    <a:pt x="22343" y="33581"/>
                  </a:cubicBezTo>
                  <a:cubicBezTo>
                    <a:pt x="22125" y="32843"/>
                    <a:pt x="21920" y="31996"/>
                    <a:pt x="21883" y="31404"/>
                  </a:cubicBezTo>
                  <a:cubicBezTo>
                    <a:pt x="21847" y="31137"/>
                    <a:pt x="22065" y="30545"/>
                    <a:pt x="22004" y="30436"/>
                  </a:cubicBezTo>
                  <a:cubicBezTo>
                    <a:pt x="21944" y="30363"/>
                    <a:pt x="21363" y="30351"/>
                    <a:pt x="21230" y="30303"/>
                  </a:cubicBezTo>
                  <a:cubicBezTo>
                    <a:pt x="20069" y="29758"/>
                    <a:pt x="20093" y="28791"/>
                    <a:pt x="20190" y="27750"/>
                  </a:cubicBezTo>
                  <a:cubicBezTo>
                    <a:pt x="19416" y="28742"/>
                    <a:pt x="18012" y="28730"/>
                    <a:pt x="18024" y="27569"/>
                  </a:cubicBezTo>
                  <a:cubicBezTo>
                    <a:pt x="17347" y="27605"/>
                    <a:pt x="16803" y="26819"/>
                    <a:pt x="17190" y="26190"/>
                  </a:cubicBezTo>
                  <a:cubicBezTo>
                    <a:pt x="16657" y="26214"/>
                    <a:pt x="16113" y="26480"/>
                    <a:pt x="15629" y="26504"/>
                  </a:cubicBezTo>
                  <a:cubicBezTo>
                    <a:pt x="15000" y="29021"/>
                    <a:pt x="11746" y="28633"/>
                    <a:pt x="9871" y="27932"/>
                  </a:cubicBezTo>
                  <a:cubicBezTo>
                    <a:pt x="8952" y="27593"/>
                    <a:pt x="7670" y="26843"/>
                    <a:pt x="6859" y="26178"/>
                  </a:cubicBezTo>
                  <a:cubicBezTo>
                    <a:pt x="7125" y="25887"/>
                    <a:pt x="7428" y="26081"/>
                    <a:pt x="7730" y="25948"/>
                  </a:cubicBezTo>
                  <a:cubicBezTo>
                    <a:pt x="8153" y="25767"/>
                    <a:pt x="8407" y="25174"/>
                    <a:pt x="8903" y="24738"/>
                  </a:cubicBezTo>
                  <a:cubicBezTo>
                    <a:pt x="9472" y="24279"/>
                    <a:pt x="10246" y="23843"/>
                    <a:pt x="10936" y="23468"/>
                  </a:cubicBezTo>
                  <a:cubicBezTo>
                    <a:pt x="10839" y="22948"/>
                    <a:pt x="10718" y="22464"/>
                    <a:pt x="10766" y="21980"/>
                  </a:cubicBezTo>
                  <a:cubicBezTo>
                    <a:pt x="10307" y="22150"/>
                    <a:pt x="9907" y="21847"/>
                    <a:pt x="9460" y="21835"/>
                  </a:cubicBezTo>
                  <a:cubicBezTo>
                    <a:pt x="8032" y="24061"/>
                    <a:pt x="5674" y="24146"/>
                    <a:pt x="3871" y="23250"/>
                  </a:cubicBezTo>
                  <a:cubicBezTo>
                    <a:pt x="2480" y="22609"/>
                    <a:pt x="1500" y="21109"/>
                    <a:pt x="0" y="20504"/>
                  </a:cubicBezTo>
                  <a:cubicBezTo>
                    <a:pt x="2480" y="18581"/>
                    <a:pt x="5879" y="16936"/>
                    <a:pt x="8311" y="18823"/>
                  </a:cubicBezTo>
                  <a:cubicBezTo>
                    <a:pt x="8311" y="18775"/>
                    <a:pt x="8311" y="18738"/>
                    <a:pt x="8395" y="18678"/>
                  </a:cubicBezTo>
                  <a:cubicBezTo>
                    <a:pt x="8553" y="18472"/>
                    <a:pt x="8093" y="18533"/>
                    <a:pt x="7996" y="18351"/>
                  </a:cubicBezTo>
                  <a:cubicBezTo>
                    <a:pt x="7609" y="17952"/>
                    <a:pt x="7319" y="17541"/>
                    <a:pt x="7222" y="17142"/>
                  </a:cubicBezTo>
                  <a:cubicBezTo>
                    <a:pt x="5528" y="16948"/>
                    <a:pt x="5758" y="14928"/>
                    <a:pt x="4319" y="13779"/>
                  </a:cubicBezTo>
                  <a:cubicBezTo>
                    <a:pt x="5250" y="13113"/>
                    <a:pt x="6472" y="12690"/>
                    <a:pt x="7488" y="13658"/>
                  </a:cubicBezTo>
                  <a:cubicBezTo>
                    <a:pt x="7827" y="12932"/>
                    <a:pt x="8589" y="11916"/>
                    <a:pt x="9387" y="11759"/>
                  </a:cubicBezTo>
                  <a:cubicBezTo>
                    <a:pt x="9569" y="11323"/>
                    <a:pt x="9339" y="10900"/>
                    <a:pt x="9133" y="10452"/>
                  </a:cubicBezTo>
                  <a:cubicBezTo>
                    <a:pt x="9218" y="9763"/>
                    <a:pt x="9182" y="9315"/>
                    <a:pt x="9617" y="8831"/>
                  </a:cubicBezTo>
                  <a:cubicBezTo>
                    <a:pt x="10028" y="8396"/>
                    <a:pt x="10670" y="8347"/>
                    <a:pt x="11093" y="7984"/>
                  </a:cubicBezTo>
                  <a:cubicBezTo>
                    <a:pt x="11456" y="7634"/>
                    <a:pt x="11492" y="7186"/>
                    <a:pt x="11807" y="6835"/>
                  </a:cubicBezTo>
                  <a:cubicBezTo>
                    <a:pt x="11928" y="5771"/>
                    <a:pt x="13016" y="4561"/>
                    <a:pt x="14141" y="3835"/>
                  </a:cubicBezTo>
                  <a:cubicBezTo>
                    <a:pt x="15145" y="3218"/>
                    <a:pt x="16694" y="3654"/>
                    <a:pt x="17710" y="2783"/>
                  </a:cubicBezTo>
                  <a:cubicBezTo>
                    <a:pt x="18992" y="1634"/>
                    <a:pt x="19875" y="13"/>
                    <a:pt x="21182" y="1525"/>
                  </a:cubicBezTo>
                  <a:close/>
                  <a:moveTo>
                    <a:pt x="12617" y="20746"/>
                  </a:moveTo>
                  <a:cubicBezTo>
                    <a:pt x="12327" y="20940"/>
                    <a:pt x="12327" y="21484"/>
                    <a:pt x="11928" y="21436"/>
                  </a:cubicBezTo>
                  <a:cubicBezTo>
                    <a:pt x="11928" y="21218"/>
                    <a:pt x="12206" y="20952"/>
                    <a:pt x="12315" y="20746"/>
                  </a:cubicBezTo>
                  <a:cubicBezTo>
                    <a:pt x="11674" y="21073"/>
                    <a:pt x="11831" y="21629"/>
                    <a:pt x="11504" y="21847"/>
                  </a:cubicBezTo>
                  <a:cubicBezTo>
                    <a:pt x="11323" y="21291"/>
                    <a:pt x="11928" y="20674"/>
                    <a:pt x="12593" y="20214"/>
                  </a:cubicBezTo>
                  <a:cubicBezTo>
                    <a:pt x="12593" y="20081"/>
                    <a:pt x="12399" y="20093"/>
                    <a:pt x="12291" y="19984"/>
                  </a:cubicBezTo>
                  <a:cubicBezTo>
                    <a:pt x="11976" y="20250"/>
                    <a:pt x="11891" y="20589"/>
                    <a:pt x="11432" y="20625"/>
                  </a:cubicBezTo>
                  <a:cubicBezTo>
                    <a:pt x="11480" y="20371"/>
                    <a:pt x="12073" y="20069"/>
                    <a:pt x="12109" y="19900"/>
                  </a:cubicBezTo>
                  <a:cubicBezTo>
                    <a:pt x="11601" y="19912"/>
                    <a:pt x="11202" y="20577"/>
                    <a:pt x="10863" y="20625"/>
                  </a:cubicBezTo>
                  <a:cubicBezTo>
                    <a:pt x="10936" y="20154"/>
                    <a:pt x="11601" y="19960"/>
                    <a:pt x="11916" y="19791"/>
                  </a:cubicBezTo>
                  <a:cubicBezTo>
                    <a:pt x="11613" y="19609"/>
                    <a:pt x="11347" y="19186"/>
                    <a:pt x="11020" y="19077"/>
                  </a:cubicBezTo>
                  <a:cubicBezTo>
                    <a:pt x="11020" y="19210"/>
                    <a:pt x="10682" y="19621"/>
                    <a:pt x="10561" y="19404"/>
                  </a:cubicBezTo>
                  <a:cubicBezTo>
                    <a:pt x="10718" y="19162"/>
                    <a:pt x="10754" y="19198"/>
                    <a:pt x="11008" y="18980"/>
                  </a:cubicBezTo>
                  <a:cubicBezTo>
                    <a:pt x="10657" y="18654"/>
                    <a:pt x="10561" y="18327"/>
                    <a:pt x="10295" y="18013"/>
                  </a:cubicBezTo>
                  <a:cubicBezTo>
                    <a:pt x="10174" y="18158"/>
                    <a:pt x="10053" y="18206"/>
                    <a:pt x="9956" y="18037"/>
                  </a:cubicBezTo>
                  <a:cubicBezTo>
                    <a:pt x="10041" y="17855"/>
                    <a:pt x="10149" y="17928"/>
                    <a:pt x="10234" y="17843"/>
                  </a:cubicBezTo>
                  <a:cubicBezTo>
                    <a:pt x="10053" y="17105"/>
                    <a:pt x="10053" y="16379"/>
                    <a:pt x="10222" y="15654"/>
                  </a:cubicBezTo>
                  <a:cubicBezTo>
                    <a:pt x="10089" y="15738"/>
                    <a:pt x="9799" y="15835"/>
                    <a:pt x="9799" y="15617"/>
                  </a:cubicBezTo>
                  <a:cubicBezTo>
                    <a:pt x="9980" y="15363"/>
                    <a:pt x="10137" y="15654"/>
                    <a:pt x="10319" y="15436"/>
                  </a:cubicBezTo>
                  <a:cubicBezTo>
                    <a:pt x="10319" y="15303"/>
                    <a:pt x="10440" y="15194"/>
                    <a:pt x="10379" y="15085"/>
                  </a:cubicBezTo>
                  <a:cubicBezTo>
                    <a:pt x="9750" y="15025"/>
                    <a:pt x="9133" y="15363"/>
                    <a:pt x="8516" y="15303"/>
                  </a:cubicBezTo>
                  <a:cubicBezTo>
                    <a:pt x="9024" y="14940"/>
                    <a:pt x="9895" y="14843"/>
                    <a:pt x="10561" y="14904"/>
                  </a:cubicBezTo>
                  <a:cubicBezTo>
                    <a:pt x="10694" y="14771"/>
                    <a:pt x="10694" y="14650"/>
                    <a:pt x="10875" y="14517"/>
                  </a:cubicBezTo>
                  <a:cubicBezTo>
                    <a:pt x="10512" y="14299"/>
                    <a:pt x="10113" y="14541"/>
                    <a:pt x="9774" y="14480"/>
                  </a:cubicBezTo>
                  <a:cubicBezTo>
                    <a:pt x="10028" y="14033"/>
                    <a:pt x="10621" y="14202"/>
                    <a:pt x="10996" y="14323"/>
                  </a:cubicBezTo>
                  <a:cubicBezTo>
                    <a:pt x="11117" y="14033"/>
                    <a:pt x="11069" y="13767"/>
                    <a:pt x="11129" y="13500"/>
                  </a:cubicBezTo>
                  <a:cubicBezTo>
                    <a:pt x="10839" y="13464"/>
                    <a:pt x="10524" y="13500"/>
                    <a:pt x="10222" y="13500"/>
                  </a:cubicBezTo>
                  <a:cubicBezTo>
                    <a:pt x="10452" y="13017"/>
                    <a:pt x="10996" y="13416"/>
                    <a:pt x="11347" y="13210"/>
                  </a:cubicBezTo>
                  <a:cubicBezTo>
                    <a:pt x="11432" y="12908"/>
                    <a:pt x="11202" y="12605"/>
                    <a:pt x="11057" y="12327"/>
                  </a:cubicBezTo>
                  <a:cubicBezTo>
                    <a:pt x="10827" y="12327"/>
                    <a:pt x="10621" y="12400"/>
                    <a:pt x="10416" y="12327"/>
                  </a:cubicBezTo>
                  <a:cubicBezTo>
                    <a:pt x="10500" y="12085"/>
                    <a:pt x="10827" y="12206"/>
                    <a:pt x="11020" y="12146"/>
                  </a:cubicBezTo>
                  <a:cubicBezTo>
                    <a:pt x="10984" y="11952"/>
                    <a:pt x="10996" y="11819"/>
                    <a:pt x="10948" y="11650"/>
                  </a:cubicBezTo>
                  <a:cubicBezTo>
                    <a:pt x="10803" y="11625"/>
                    <a:pt x="10621" y="11928"/>
                    <a:pt x="10440" y="11674"/>
                  </a:cubicBezTo>
                  <a:cubicBezTo>
                    <a:pt x="10682" y="11432"/>
                    <a:pt x="11045" y="11625"/>
                    <a:pt x="11045" y="11263"/>
                  </a:cubicBezTo>
                  <a:cubicBezTo>
                    <a:pt x="10899" y="11129"/>
                    <a:pt x="10754" y="11371"/>
                    <a:pt x="10621" y="11142"/>
                  </a:cubicBezTo>
                  <a:cubicBezTo>
                    <a:pt x="10754" y="10936"/>
                    <a:pt x="10887" y="11105"/>
                    <a:pt x="11045" y="10960"/>
                  </a:cubicBezTo>
                  <a:cubicBezTo>
                    <a:pt x="11081" y="9750"/>
                    <a:pt x="12315" y="8166"/>
                    <a:pt x="13657" y="7996"/>
                  </a:cubicBezTo>
                  <a:cubicBezTo>
                    <a:pt x="13549" y="7803"/>
                    <a:pt x="13258" y="7585"/>
                    <a:pt x="13488" y="7380"/>
                  </a:cubicBezTo>
                  <a:cubicBezTo>
                    <a:pt x="13645" y="7404"/>
                    <a:pt x="13706" y="7875"/>
                    <a:pt x="13948" y="7888"/>
                  </a:cubicBezTo>
                  <a:cubicBezTo>
                    <a:pt x="13803" y="7077"/>
                    <a:pt x="13101" y="6230"/>
                    <a:pt x="13464" y="5420"/>
                  </a:cubicBezTo>
                  <a:cubicBezTo>
                    <a:pt x="13657" y="6085"/>
                    <a:pt x="13657" y="6956"/>
                    <a:pt x="14190" y="7500"/>
                  </a:cubicBezTo>
                  <a:cubicBezTo>
                    <a:pt x="14444" y="7089"/>
                    <a:pt x="13839" y="6617"/>
                    <a:pt x="14020" y="6182"/>
                  </a:cubicBezTo>
                  <a:cubicBezTo>
                    <a:pt x="14274" y="6448"/>
                    <a:pt x="14287" y="6690"/>
                    <a:pt x="14444" y="6932"/>
                  </a:cubicBezTo>
                  <a:cubicBezTo>
                    <a:pt x="14625" y="6811"/>
                    <a:pt x="14565" y="6690"/>
                    <a:pt x="14710" y="6593"/>
                  </a:cubicBezTo>
                  <a:cubicBezTo>
                    <a:pt x="14649" y="6206"/>
                    <a:pt x="14383" y="5880"/>
                    <a:pt x="14468" y="5517"/>
                  </a:cubicBezTo>
                  <a:cubicBezTo>
                    <a:pt x="14807" y="5686"/>
                    <a:pt x="14601" y="6170"/>
                    <a:pt x="14903" y="6484"/>
                  </a:cubicBezTo>
                  <a:cubicBezTo>
                    <a:pt x="15024" y="6375"/>
                    <a:pt x="15109" y="6291"/>
                    <a:pt x="15206" y="6206"/>
                  </a:cubicBezTo>
                  <a:cubicBezTo>
                    <a:pt x="15206" y="5940"/>
                    <a:pt x="14698" y="5662"/>
                    <a:pt x="15012" y="5408"/>
                  </a:cubicBezTo>
                  <a:cubicBezTo>
                    <a:pt x="15266" y="5505"/>
                    <a:pt x="15182" y="5892"/>
                    <a:pt x="15448" y="6146"/>
                  </a:cubicBezTo>
                  <a:cubicBezTo>
                    <a:pt x="15532" y="6049"/>
                    <a:pt x="15605" y="6000"/>
                    <a:pt x="15678" y="5988"/>
                  </a:cubicBezTo>
                  <a:cubicBezTo>
                    <a:pt x="15617" y="5746"/>
                    <a:pt x="15327" y="5480"/>
                    <a:pt x="15532" y="5226"/>
                  </a:cubicBezTo>
                  <a:cubicBezTo>
                    <a:pt x="15859" y="5299"/>
                    <a:pt x="15666" y="5831"/>
                    <a:pt x="15980" y="5880"/>
                  </a:cubicBezTo>
                  <a:cubicBezTo>
                    <a:pt x="16053" y="5819"/>
                    <a:pt x="16113" y="5746"/>
                    <a:pt x="16174" y="5771"/>
                  </a:cubicBezTo>
                  <a:cubicBezTo>
                    <a:pt x="16053" y="5505"/>
                    <a:pt x="15907" y="5263"/>
                    <a:pt x="16089" y="4996"/>
                  </a:cubicBezTo>
                  <a:cubicBezTo>
                    <a:pt x="16379" y="5117"/>
                    <a:pt x="16174" y="5517"/>
                    <a:pt x="16452" y="5746"/>
                  </a:cubicBezTo>
                  <a:cubicBezTo>
                    <a:pt x="16537" y="5650"/>
                    <a:pt x="16585" y="5650"/>
                    <a:pt x="16682" y="5698"/>
                  </a:cubicBezTo>
                  <a:cubicBezTo>
                    <a:pt x="16754" y="5275"/>
                    <a:pt x="16524" y="4634"/>
                    <a:pt x="16778" y="4355"/>
                  </a:cubicBezTo>
                  <a:cubicBezTo>
                    <a:pt x="16899" y="4755"/>
                    <a:pt x="16827" y="5166"/>
                    <a:pt x="17045" y="5577"/>
                  </a:cubicBezTo>
                  <a:cubicBezTo>
                    <a:pt x="17541" y="5323"/>
                    <a:pt x="16936" y="4513"/>
                    <a:pt x="17480" y="4259"/>
                  </a:cubicBezTo>
                  <a:cubicBezTo>
                    <a:pt x="17468" y="4658"/>
                    <a:pt x="17262" y="5323"/>
                    <a:pt x="17734" y="5480"/>
                  </a:cubicBezTo>
                  <a:cubicBezTo>
                    <a:pt x="17928" y="5335"/>
                    <a:pt x="17807" y="4972"/>
                    <a:pt x="17952" y="4936"/>
                  </a:cubicBezTo>
                  <a:cubicBezTo>
                    <a:pt x="18133" y="5033"/>
                    <a:pt x="18012" y="5093"/>
                    <a:pt x="18109" y="5166"/>
                  </a:cubicBezTo>
                  <a:cubicBezTo>
                    <a:pt x="18254" y="5081"/>
                    <a:pt x="18387" y="4863"/>
                    <a:pt x="18520" y="4863"/>
                  </a:cubicBezTo>
                  <a:cubicBezTo>
                    <a:pt x="18387" y="4174"/>
                    <a:pt x="19295" y="2625"/>
                    <a:pt x="20226" y="3037"/>
                  </a:cubicBezTo>
                  <a:cubicBezTo>
                    <a:pt x="20371" y="3170"/>
                    <a:pt x="20504" y="3327"/>
                    <a:pt x="20649" y="3484"/>
                  </a:cubicBezTo>
                  <a:cubicBezTo>
                    <a:pt x="21218" y="3085"/>
                    <a:pt x="21762" y="2613"/>
                    <a:pt x="22367" y="2565"/>
                  </a:cubicBezTo>
                  <a:cubicBezTo>
                    <a:pt x="23166" y="2505"/>
                    <a:pt x="25113" y="3279"/>
                    <a:pt x="25948" y="4077"/>
                  </a:cubicBezTo>
                  <a:cubicBezTo>
                    <a:pt x="26456" y="4573"/>
                    <a:pt x="26613" y="4912"/>
                    <a:pt x="26843" y="5335"/>
                  </a:cubicBezTo>
                  <a:cubicBezTo>
                    <a:pt x="27024" y="5238"/>
                    <a:pt x="27218" y="4972"/>
                    <a:pt x="27399" y="5202"/>
                  </a:cubicBezTo>
                  <a:cubicBezTo>
                    <a:pt x="27218" y="5408"/>
                    <a:pt x="27037" y="5408"/>
                    <a:pt x="26855" y="5625"/>
                  </a:cubicBezTo>
                  <a:cubicBezTo>
                    <a:pt x="27061" y="5940"/>
                    <a:pt x="26879" y="6242"/>
                    <a:pt x="26916" y="6545"/>
                  </a:cubicBezTo>
                  <a:cubicBezTo>
                    <a:pt x="27145" y="6375"/>
                    <a:pt x="27363" y="6242"/>
                    <a:pt x="27472" y="6182"/>
                  </a:cubicBezTo>
                  <a:cubicBezTo>
                    <a:pt x="27787" y="6557"/>
                    <a:pt x="26928" y="6509"/>
                    <a:pt x="27049" y="6871"/>
                  </a:cubicBezTo>
                  <a:cubicBezTo>
                    <a:pt x="27424" y="6811"/>
                    <a:pt x="27835" y="6388"/>
                    <a:pt x="28210" y="6242"/>
                  </a:cubicBezTo>
                  <a:cubicBezTo>
                    <a:pt x="28428" y="6738"/>
                    <a:pt x="27230" y="6690"/>
                    <a:pt x="27351" y="7283"/>
                  </a:cubicBezTo>
                  <a:cubicBezTo>
                    <a:pt x="27629" y="7259"/>
                    <a:pt x="27883" y="6690"/>
                    <a:pt x="28113" y="6859"/>
                  </a:cubicBezTo>
                  <a:cubicBezTo>
                    <a:pt x="28125" y="7101"/>
                    <a:pt x="27472" y="7331"/>
                    <a:pt x="27629" y="7573"/>
                  </a:cubicBezTo>
                  <a:cubicBezTo>
                    <a:pt x="28004" y="7416"/>
                    <a:pt x="28416" y="6908"/>
                    <a:pt x="28791" y="6980"/>
                  </a:cubicBezTo>
                  <a:cubicBezTo>
                    <a:pt x="28742" y="7331"/>
                    <a:pt x="27907" y="7464"/>
                    <a:pt x="27750" y="7839"/>
                  </a:cubicBezTo>
                  <a:cubicBezTo>
                    <a:pt x="27835" y="7984"/>
                    <a:pt x="27944" y="8129"/>
                    <a:pt x="28004" y="8299"/>
                  </a:cubicBezTo>
                  <a:cubicBezTo>
                    <a:pt x="28137" y="8166"/>
                    <a:pt x="28270" y="7996"/>
                    <a:pt x="28379" y="8069"/>
                  </a:cubicBezTo>
                  <a:cubicBezTo>
                    <a:pt x="28210" y="8263"/>
                    <a:pt x="28488" y="8263"/>
                    <a:pt x="28452" y="8384"/>
                  </a:cubicBezTo>
                  <a:cubicBezTo>
                    <a:pt x="28355" y="8444"/>
                    <a:pt x="28234" y="8504"/>
                    <a:pt x="28125" y="8662"/>
                  </a:cubicBezTo>
                  <a:cubicBezTo>
                    <a:pt x="28295" y="9025"/>
                    <a:pt x="28500" y="8553"/>
                    <a:pt x="28694" y="8807"/>
                  </a:cubicBezTo>
                  <a:cubicBezTo>
                    <a:pt x="28512" y="9025"/>
                    <a:pt x="28210" y="8928"/>
                    <a:pt x="28270" y="9218"/>
                  </a:cubicBezTo>
                  <a:cubicBezTo>
                    <a:pt x="28670" y="9351"/>
                    <a:pt x="29335" y="8650"/>
                    <a:pt x="29625" y="9097"/>
                  </a:cubicBezTo>
                  <a:cubicBezTo>
                    <a:pt x="29262" y="9218"/>
                    <a:pt x="28246" y="9230"/>
                    <a:pt x="28416" y="9787"/>
                  </a:cubicBezTo>
                  <a:cubicBezTo>
                    <a:pt x="28742" y="9726"/>
                    <a:pt x="29287" y="9291"/>
                    <a:pt x="29468" y="9678"/>
                  </a:cubicBezTo>
                  <a:cubicBezTo>
                    <a:pt x="29178" y="9738"/>
                    <a:pt x="28319" y="9871"/>
                    <a:pt x="28500" y="10295"/>
                  </a:cubicBezTo>
                  <a:cubicBezTo>
                    <a:pt x="28839" y="10138"/>
                    <a:pt x="29166" y="9956"/>
                    <a:pt x="29504" y="10125"/>
                  </a:cubicBezTo>
                  <a:cubicBezTo>
                    <a:pt x="29178" y="10428"/>
                    <a:pt x="28391" y="10234"/>
                    <a:pt x="28440" y="10827"/>
                  </a:cubicBezTo>
                  <a:cubicBezTo>
                    <a:pt x="28670" y="10791"/>
                    <a:pt x="28899" y="10476"/>
                    <a:pt x="29093" y="10779"/>
                  </a:cubicBezTo>
                  <a:cubicBezTo>
                    <a:pt x="28754" y="10972"/>
                    <a:pt x="28246" y="10936"/>
                    <a:pt x="28452" y="11384"/>
                  </a:cubicBezTo>
                  <a:cubicBezTo>
                    <a:pt x="29057" y="11299"/>
                    <a:pt x="29686" y="10355"/>
                    <a:pt x="30291" y="10089"/>
                  </a:cubicBezTo>
                  <a:cubicBezTo>
                    <a:pt x="30182" y="9702"/>
                    <a:pt x="30182" y="9279"/>
                    <a:pt x="29843" y="8952"/>
                  </a:cubicBezTo>
                  <a:cubicBezTo>
                    <a:pt x="29541" y="8625"/>
                    <a:pt x="29105" y="8662"/>
                    <a:pt x="28803" y="8347"/>
                  </a:cubicBezTo>
                  <a:cubicBezTo>
                    <a:pt x="28803" y="8299"/>
                    <a:pt x="28803" y="8250"/>
                    <a:pt x="28754" y="8214"/>
                  </a:cubicBezTo>
                  <a:cubicBezTo>
                    <a:pt x="28924" y="8009"/>
                    <a:pt x="29032" y="7815"/>
                    <a:pt x="29166" y="7609"/>
                  </a:cubicBezTo>
                  <a:cubicBezTo>
                    <a:pt x="28936" y="7186"/>
                    <a:pt x="29166" y="6738"/>
                    <a:pt x="29323" y="6303"/>
                  </a:cubicBezTo>
                  <a:cubicBezTo>
                    <a:pt x="29226" y="4972"/>
                    <a:pt x="27944" y="3896"/>
                    <a:pt x="26879" y="3569"/>
                  </a:cubicBezTo>
                  <a:cubicBezTo>
                    <a:pt x="26504" y="3448"/>
                    <a:pt x="25912" y="3533"/>
                    <a:pt x="25718" y="3388"/>
                  </a:cubicBezTo>
                  <a:cubicBezTo>
                    <a:pt x="25391" y="3170"/>
                    <a:pt x="25452" y="2783"/>
                    <a:pt x="25234" y="2456"/>
                  </a:cubicBezTo>
                  <a:cubicBezTo>
                    <a:pt x="24424" y="1416"/>
                    <a:pt x="22198" y="859"/>
                    <a:pt x="21278" y="1875"/>
                  </a:cubicBezTo>
                  <a:cubicBezTo>
                    <a:pt x="21170" y="1718"/>
                    <a:pt x="21097" y="1924"/>
                    <a:pt x="20988" y="1839"/>
                  </a:cubicBezTo>
                  <a:cubicBezTo>
                    <a:pt x="20831" y="1513"/>
                    <a:pt x="20323" y="1319"/>
                    <a:pt x="20008" y="1222"/>
                  </a:cubicBezTo>
                  <a:cubicBezTo>
                    <a:pt x="19016" y="1646"/>
                    <a:pt x="18508" y="2505"/>
                    <a:pt x="17831" y="3061"/>
                  </a:cubicBezTo>
                  <a:cubicBezTo>
                    <a:pt x="17625" y="3218"/>
                    <a:pt x="17371" y="3412"/>
                    <a:pt x="17238" y="3448"/>
                  </a:cubicBezTo>
                  <a:cubicBezTo>
                    <a:pt x="15629" y="3884"/>
                    <a:pt x="14093" y="3763"/>
                    <a:pt x="12750" y="5384"/>
                  </a:cubicBezTo>
                  <a:cubicBezTo>
                    <a:pt x="12109" y="6194"/>
                    <a:pt x="12266" y="7138"/>
                    <a:pt x="11698" y="7875"/>
                  </a:cubicBezTo>
                  <a:cubicBezTo>
                    <a:pt x="11250" y="8480"/>
                    <a:pt x="10210" y="8480"/>
                    <a:pt x="9666" y="9267"/>
                  </a:cubicBezTo>
                  <a:cubicBezTo>
                    <a:pt x="9242" y="10234"/>
                    <a:pt x="10270" y="11238"/>
                    <a:pt x="9448" y="12182"/>
                  </a:cubicBezTo>
                  <a:lnTo>
                    <a:pt x="9315" y="12049"/>
                  </a:lnTo>
                  <a:cubicBezTo>
                    <a:pt x="7621" y="13186"/>
                    <a:pt x="6944" y="15545"/>
                    <a:pt x="7500" y="17045"/>
                  </a:cubicBezTo>
                  <a:cubicBezTo>
                    <a:pt x="7730" y="17686"/>
                    <a:pt x="8287" y="18097"/>
                    <a:pt x="8879" y="18496"/>
                  </a:cubicBezTo>
                  <a:cubicBezTo>
                    <a:pt x="8516" y="18932"/>
                    <a:pt x="8250" y="19379"/>
                    <a:pt x="8190" y="19815"/>
                  </a:cubicBezTo>
                  <a:cubicBezTo>
                    <a:pt x="8456" y="21049"/>
                    <a:pt x="10053" y="22198"/>
                    <a:pt x="11032" y="21605"/>
                  </a:cubicBezTo>
                  <a:cubicBezTo>
                    <a:pt x="11153" y="21920"/>
                    <a:pt x="10936" y="22174"/>
                    <a:pt x="10948" y="22464"/>
                  </a:cubicBezTo>
                  <a:cubicBezTo>
                    <a:pt x="11117" y="22742"/>
                    <a:pt x="11117" y="22996"/>
                    <a:pt x="11178" y="23299"/>
                  </a:cubicBezTo>
                  <a:cubicBezTo>
                    <a:pt x="11238" y="23371"/>
                    <a:pt x="11311" y="23347"/>
                    <a:pt x="11371" y="23420"/>
                  </a:cubicBezTo>
                  <a:cubicBezTo>
                    <a:pt x="11371" y="23650"/>
                    <a:pt x="11359" y="23807"/>
                    <a:pt x="11420" y="23976"/>
                  </a:cubicBezTo>
                  <a:cubicBezTo>
                    <a:pt x="12569" y="26589"/>
                    <a:pt x="15375" y="26613"/>
                    <a:pt x="17178" y="25839"/>
                  </a:cubicBezTo>
                  <a:cubicBezTo>
                    <a:pt x="17141" y="25307"/>
                    <a:pt x="18218" y="24859"/>
                    <a:pt x="18230" y="24400"/>
                  </a:cubicBezTo>
                  <a:cubicBezTo>
                    <a:pt x="18085" y="24327"/>
                    <a:pt x="17952" y="24230"/>
                    <a:pt x="17795" y="24254"/>
                  </a:cubicBezTo>
                  <a:cubicBezTo>
                    <a:pt x="17770" y="24448"/>
                    <a:pt x="17903" y="24678"/>
                    <a:pt x="17674" y="24835"/>
                  </a:cubicBezTo>
                  <a:cubicBezTo>
                    <a:pt x="17601" y="24315"/>
                    <a:pt x="17504" y="23613"/>
                    <a:pt x="16924" y="23311"/>
                  </a:cubicBezTo>
                  <a:cubicBezTo>
                    <a:pt x="16815" y="23795"/>
                    <a:pt x="16887" y="24327"/>
                    <a:pt x="16803" y="24811"/>
                  </a:cubicBezTo>
                  <a:cubicBezTo>
                    <a:pt x="16440" y="24158"/>
                    <a:pt x="16815" y="23504"/>
                    <a:pt x="16742" y="22888"/>
                  </a:cubicBezTo>
                  <a:cubicBezTo>
                    <a:pt x="16041" y="23202"/>
                    <a:pt x="16585" y="24412"/>
                    <a:pt x="16270" y="24835"/>
                  </a:cubicBezTo>
                  <a:cubicBezTo>
                    <a:pt x="15980" y="24170"/>
                    <a:pt x="16234" y="23541"/>
                    <a:pt x="16258" y="22875"/>
                  </a:cubicBezTo>
                  <a:cubicBezTo>
                    <a:pt x="15653" y="22960"/>
                    <a:pt x="15968" y="23613"/>
                    <a:pt x="15714" y="23988"/>
                  </a:cubicBezTo>
                  <a:cubicBezTo>
                    <a:pt x="15484" y="23613"/>
                    <a:pt x="15666" y="23226"/>
                    <a:pt x="15690" y="22839"/>
                  </a:cubicBezTo>
                  <a:cubicBezTo>
                    <a:pt x="15194" y="23057"/>
                    <a:pt x="15545" y="23807"/>
                    <a:pt x="15109" y="24037"/>
                  </a:cubicBezTo>
                  <a:cubicBezTo>
                    <a:pt x="15133" y="23613"/>
                    <a:pt x="15109" y="23226"/>
                    <a:pt x="15291" y="22827"/>
                  </a:cubicBezTo>
                  <a:cubicBezTo>
                    <a:pt x="14940" y="22646"/>
                    <a:pt x="15024" y="23190"/>
                    <a:pt x="14722" y="23238"/>
                  </a:cubicBezTo>
                  <a:cubicBezTo>
                    <a:pt x="14637" y="23057"/>
                    <a:pt x="14903" y="22888"/>
                    <a:pt x="14698" y="22706"/>
                  </a:cubicBezTo>
                  <a:cubicBezTo>
                    <a:pt x="14383" y="22875"/>
                    <a:pt x="14528" y="23250"/>
                    <a:pt x="14262" y="23299"/>
                  </a:cubicBezTo>
                  <a:cubicBezTo>
                    <a:pt x="13972" y="23045"/>
                    <a:pt x="14516" y="22803"/>
                    <a:pt x="14323" y="22537"/>
                  </a:cubicBezTo>
                  <a:cubicBezTo>
                    <a:pt x="13851" y="22597"/>
                    <a:pt x="13936" y="23420"/>
                    <a:pt x="13609" y="23347"/>
                  </a:cubicBezTo>
                  <a:cubicBezTo>
                    <a:pt x="13416" y="23008"/>
                    <a:pt x="13960" y="22706"/>
                    <a:pt x="14081" y="22379"/>
                  </a:cubicBezTo>
                  <a:cubicBezTo>
                    <a:pt x="13416" y="22404"/>
                    <a:pt x="13367" y="23480"/>
                    <a:pt x="12932" y="23855"/>
                  </a:cubicBezTo>
                  <a:cubicBezTo>
                    <a:pt x="12895" y="23323"/>
                    <a:pt x="13210" y="22416"/>
                    <a:pt x="13803" y="22283"/>
                  </a:cubicBezTo>
                  <a:cubicBezTo>
                    <a:pt x="13718" y="22198"/>
                    <a:pt x="13609" y="22041"/>
                    <a:pt x="13512" y="22029"/>
                  </a:cubicBezTo>
                  <a:cubicBezTo>
                    <a:pt x="13246" y="22198"/>
                    <a:pt x="13270" y="22513"/>
                    <a:pt x="13065" y="22537"/>
                  </a:cubicBezTo>
                  <a:cubicBezTo>
                    <a:pt x="12956" y="22343"/>
                    <a:pt x="13137" y="21992"/>
                    <a:pt x="13416" y="21908"/>
                  </a:cubicBezTo>
                  <a:cubicBezTo>
                    <a:pt x="13270" y="21859"/>
                    <a:pt x="13198" y="21593"/>
                    <a:pt x="13077" y="21654"/>
                  </a:cubicBezTo>
                  <a:cubicBezTo>
                    <a:pt x="13028" y="21787"/>
                    <a:pt x="12907" y="22101"/>
                    <a:pt x="12762" y="22138"/>
                  </a:cubicBezTo>
                  <a:cubicBezTo>
                    <a:pt x="12653" y="21896"/>
                    <a:pt x="12835" y="21666"/>
                    <a:pt x="12968" y="21448"/>
                  </a:cubicBezTo>
                  <a:cubicBezTo>
                    <a:pt x="12859" y="21194"/>
                    <a:pt x="12823" y="20976"/>
                    <a:pt x="12617" y="20746"/>
                  </a:cubicBezTo>
                  <a:close/>
                  <a:moveTo>
                    <a:pt x="7077" y="14831"/>
                  </a:moveTo>
                  <a:cubicBezTo>
                    <a:pt x="7234" y="14771"/>
                    <a:pt x="7125" y="14698"/>
                    <a:pt x="7258" y="14625"/>
                  </a:cubicBezTo>
                  <a:cubicBezTo>
                    <a:pt x="6847" y="14154"/>
                    <a:pt x="6266" y="14105"/>
                    <a:pt x="5988" y="13875"/>
                  </a:cubicBezTo>
                  <a:cubicBezTo>
                    <a:pt x="6412" y="13561"/>
                    <a:pt x="6847" y="14178"/>
                    <a:pt x="7307" y="14275"/>
                  </a:cubicBezTo>
                  <a:cubicBezTo>
                    <a:pt x="7113" y="14105"/>
                    <a:pt x="6944" y="14021"/>
                    <a:pt x="6750" y="13779"/>
                  </a:cubicBezTo>
                  <a:cubicBezTo>
                    <a:pt x="6847" y="13718"/>
                    <a:pt x="6968" y="13815"/>
                    <a:pt x="7053" y="13791"/>
                  </a:cubicBezTo>
                  <a:cubicBezTo>
                    <a:pt x="6339" y="13210"/>
                    <a:pt x="5553" y="13488"/>
                    <a:pt x="4791" y="13779"/>
                  </a:cubicBezTo>
                  <a:cubicBezTo>
                    <a:pt x="5480" y="14504"/>
                    <a:pt x="6303" y="14057"/>
                    <a:pt x="7077" y="14831"/>
                  </a:cubicBezTo>
                  <a:close/>
                  <a:moveTo>
                    <a:pt x="7077" y="16718"/>
                  </a:moveTo>
                  <a:cubicBezTo>
                    <a:pt x="6907" y="16355"/>
                    <a:pt x="7004" y="16004"/>
                    <a:pt x="6871" y="15678"/>
                  </a:cubicBezTo>
                  <a:cubicBezTo>
                    <a:pt x="6714" y="15605"/>
                    <a:pt x="6532" y="15605"/>
                    <a:pt x="6472" y="15412"/>
                  </a:cubicBezTo>
                  <a:cubicBezTo>
                    <a:pt x="6629" y="15303"/>
                    <a:pt x="6811" y="15533"/>
                    <a:pt x="6956" y="15424"/>
                  </a:cubicBezTo>
                  <a:cubicBezTo>
                    <a:pt x="6883" y="15146"/>
                    <a:pt x="6242" y="15363"/>
                    <a:pt x="6278" y="15073"/>
                  </a:cubicBezTo>
                  <a:cubicBezTo>
                    <a:pt x="6520" y="14964"/>
                    <a:pt x="6762" y="15182"/>
                    <a:pt x="7004" y="15073"/>
                  </a:cubicBezTo>
                  <a:cubicBezTo>
                    <a:pt x="6581" y="14480"/>
                    <a:pt x="5819" y="14517"/>
                    <a:pt x="5250" y="14323"/>
                  </a:cubicBezTo>
                  <a:cubicBezTo>
                    <a:pt x="5988" y="15182"/>
                    <a:pt x="5903" y="16633"/>
                    <a:pt x="7077" y="16718"/>
                  </a:cubicBezTo>
                  <a:close/>
                  <a:moveTo>
                    <a:pt x="12883" y="12811"/>
                  </a:moveTo>
                  <a:cubicBezTo>
                    <a:pt x="13149" y="12545"/>
                    <a:pt x="13549" y="12823"/>
                    <a:pt x="13912" y="13077"/>
                  </a:cubicBezTo>
                  <a:cubicBezTo>
                    <a:pt x="14153" y="12968"/>
                    <a:pt x="14444" y="12956"/>
                    <a:pt x="14323" y="12605"/>
                  </a:cubicBezTo>
                  <a:cubicBezTo>
                    <a:pt x="14153" y="12763"/>
                    <a:pt x="13706" y="12726"/>
                    <a:pt x="13827" y="12484"/>
                  </a:cubicBezTo>
                  <a:cubicBezTo>
                    <a:pt x="14069" y="12339"/>
                    <a:pt x="14323" y="12654"/>
                    <a:pt x="14492" y="12242"/>
                  </a:cubicBezTo>
                  <a:cubicBezTo>
                    <a:pt x="14287" y="12000"/>
                    <a:pt x="13960" y="12230"/>
                    <a:pt x="13899" y="11940"/>
                  </a:cubicBezTo>
                  <a:cubicBezTo>
                    <a:pt x="14456" y="11976"/>
                    <a:pt x="15000" y="12013"/>
                    <a:pt x="15557" y="11650"/>
                  </a:cubicBezTo>
                  <a:cubicBezTo>
                    <a:pt x="15170" y="11250"/>
                    <a:pt x="14589" y="11275"/>
                    <a:pt x="14371" y="11021"/>
                  </a:cubicBezTo>
                  <a:cubicBezTo>
                    <a:pt x="14831" y="10888"/>
                    <a:pt x="15605" y="11190"/>
                    <a:pt x="15799" y="11674"/>
                  </a:cubicBezTo>
                  <a:cubicBezTo>
                    <a:pt x="16270" y="11698"/>
                    <a:pt x="16730" y="11867"/>
                    <a:pt x="17190" y="11916"/>
                  </a:cubicBezTo>
                  <a:cubicBezTo>
                    <a:pt x="17069" y="11589"/>
                    <a:pt x="16549" y="11275"/>
                    <a:pt x="16464" y="10960"/>
                  </a:cubicBezTo>
                  <a:cubicBezTo>
                    <a:pt x="16984" y="11033"/>
                    <a:pt x="17299" y="11879"/>
                    <a:pt x="17662" y="11988"/>
                  </a:cubicBezTo>
                  <a:cubicBezTo>
                    <a:pt x="17758" y="11081"/>
                    <a:pt x="16379" y="10585"/>
                    <a:pt x="15895" y="10125"/>
                  </a:cubicBezTo>
                  <a:cubicBezTo>
                    <a:pt x="16343" y="9956"/>
                    <a:pt x="16766" y="10646"/>
                    <a:pt x="17226" y="10718"/>
                  </a:cubicBezTo>
                  <a:cubicBezTo>
                    <a:pt x="17178" y="10621"/>
                    <a:pt x="17226" y="10537"/>
                    <a:pt x="17299" y="10476"/>
                  </a:cubicBezTo>
                  <a:cubicBezTo>
                    <a:pt x="17178" y="10295"/>
                    <a:pt x="16645" y="10186"/>
                    <a:pt x="16754" y="9920"/>
                  </a:cubicBezTo>
                  <a:cubicBezTo>
                    <a:pt x="16996" y="9944"/>
                    <a:pt x="17238" y="10234"/>
                    <a:pt x="17480" y="10174"/>
                  </a:cubicBezTo>
                  <a:cubicBezTo>
                    <a:pt x="17432" y="10125"/>
                    <a:pt x="17516" y="10065"/>
                    <a:pt x="17553" y="10017"/>
                  </a:cubicBezTo>
                  <a:cubicBezTo>
                    <a:pt x="17444" y="9775"/>
                    <a:pt x="17117" y="9799"/>
                    <a:pt x="17129" y="9569"/>
                  </a:cubicBezTo>
                  <a:cubicBezTo>
                    <a:pt x="17553" y="9642"/>
                    <a:pt x="17698" y="9932"/>
                    <a:pt x="18085" y="9750"/>
                  </a:cubicBezTo>
                  <a:cubicBezTo>
                    <a:pt x="17420" y="8916"/>
                    <a:pt x="16452" y="8662"/>
                    <a:pt x="16028" y="7900"/>
                  </a:cubicBezTo>
                  <a:cubicBezTo>
                    <a:pt x="17057" y="8311"/>
                    <a:pt x="17674" y="9315"/>
                    <a:pt x="18859" y="9884"/>
                  </a:cubicBezTo>
                  <a:cubicBezTo>
                    <a:pt x="18629" y="9279"/>
                    <a:pt x="17359" y="8855"/>
                    <a:pt x="17335" y="8142"/>
                  </a:cubicBezTo>
                  <a:cubicBezTo>
                    <a:pt x="17891" y="8650"/>
                    <a:pt x="18133" y="8904"/>
                    <a:pt x="18629" y="9230"/>
                  </a:cubicBezTo>
                  <a:cubicBezTo>
                    <a:pt x="18460" y="8746"/>
                    <a:pt x="17770" y="8287"/>
                    <a:pt x="17710" y="7863"/>
                  </a:cubicBezTo>
                  <a:cubicBezTo>
                    <a:pt x="17855" y="7839"/>
                    <a:pt x="18037" y="8069"/>
                    <a:pt x="18206" y="8250"/>
                  </a:cubicBezTo>
                  <a:cubicBezTo>
                    <a:pt x="18653" y="7827"/>
                    <a:pt x="17686" y="7367"/>
                    <a:pt x="17782" y="6799"/>
                  </a:cubicBezTo>
                  <a:cubicBezTo>
                    <a:pt x="18206" y="6835"/>
                    <a:pt x="18291" y="7573"/>
                    <a:pt x="18460" y="7706"/>
                  </a:cubicBezTo>
                  <a:cubicBezTo>
                    <a:pt x="18593" y="7706"/>
                    <a:pt x="18750" y="7597"/>
                    <a:pt x="18895" y="7585"/>
                  </a:cubicBezTo>
                  <a:cubicBezTo>
                    <a:pt x="18944" y="7367"/>
                    <a:pt x="18629" y="6944"/>
                    <a:pt x="18871" y="6835"/>
                  </a:cubicBezTo>
                  <a:cubicBezTo>
                    <a:pt x="19065" y="7029"/>
                    <a:pt x="18980" y="7259"/>
                    <a:pt x="19137" y="7440"/>
                  </a:cubicBezTo>
                  <a:cubicBezTo>
                    <a:pt x="19258" y="7150"/>
                    <a:pt x="19113" y="6811"/>
                    <a:pt x="19537" y="6666"/>
                  </a:cubicBezTo>
                  <a:cubicBezTo>
                    <a:pt x="19295" y="6545"/>
                    <a:pt x="19258" y="6242"/>
                    <a:pt x="18992" y="6134"/>
                  </a:cubicBezTo>
                  <a:cubicBezTo>
                    <a:pt x="18811" y="6351"/>
                    <a:pt x="19222" y="6557"/>
                    <a:pt x="19113" y="6763"/>
                  </a:cubicBezTo>
                  <a:cubicBezTo>
                    <a:pt x="18799" y="6787"/>
                    <a:pt x="18859" y="6436"/>
                    <a:pt x="18641" y="6255"/>
                  </a:cubicBezTo>
                  <a:cubicBezTo>
                    <a:pt x="18157" y="6061"/>
                    <a:pt x="17674" y="6134"/>
                    <a:pt x="17190" y="5867"/>
                  </a:cubicBezTo>
                  <a:cubicBezTo>
                    <a:pt x="16464" y="6000"/>
                    <a:pt x="15629" y="6049"/>
                    <a:pt x="14988" y="6799"/>
                  </a:cubicBezTo>
                  <a:cubicBezTo>
                    <a:pt x="14625" y="7198"/>
                    <a:pt x="14565" y="7815"/>
                    <a:pt x="14153" y="8105"/>
                  </a:cubicBezTo>
                  <a:cubicBezTo>
                    <a:pt x="14032" y="8214"/>
                    <a:pt x="13815" y="8214"/>
                    <a:pt x="13670" y="8275"/>
                  </a:cubicBezTo>
                  <a:cubicBezTo>
                    <a:pt x="13198" y="8492"/>
                    <a:pt x="12363" y="8988"/>
                    <a:pt x="12061" y="9267"/>
                  </a:cubicBezTo>
                  <a:cubicBezTo>
                    <a:pt x="10573" y="10646"/>
                    <a:pt x="11686" y="12121"/>
                    <a:pt x="11553" y="13549"/>
                  </a:cubicBezTo>
                  <a:cubicBezTo>
                    <a:pt x="11395" y="13658"/>
                    <a:pt x="11432" y="13791"/>
                    <a:pt x="11299" y="13912"/>
                  </a:cubicBezTo>
                  <a:cubicBezTo>
                    <a:pt x="11202" y="15678"/>
                    <a:pt x="13186" y="17928"/>
                    <a:pt x="14988" y="18388"/>
                  </a:cubicBezTo>
                  <a:cubicBezTo>
                    <a:pt x="14891" y="18521"/>
                    <a:pt x="14940" y="18472"/>
                    <a:pt x="14807" y="18557"/>
                  </a:cubicBezTo>
                  <a:cubicBezTo>
                    <a:pt x="15145" y="18775"/>
                    <a:pt x="15617" y="19186"/>
                    <a:pt x="16041" y="19234"/>
                  </a:cubicBezTo>
                  <a:cubicBezTo>
                    <a:pt x="16041" y="19101"/>
                    <a:pt x="15787" y="19053"/>
                    <a:pt x="15920" y="18871"/>
                  </a:cubicBezTo>
                  <a:cubicBezTo>
                    <a:pt x="16476" y="19646"/>
                    <a:pt x="17178" y="19791"/>
                    <a:pt x="17855" y="19912"/>
                  </a:cubicBezTo>
                  <a:cubicBezTo>
                    <a:pt x="17710" y="19718"/>
                    <a:pt x="17262" y="19609"/>
                    <a:pt x="17383" y="19319"/>
                  </a:cubicBezTo>
                  <a:cubicBezTo>
                    <a:pt x="17891" y="19440"/>
                    <a:pt x="18157" y="20408"/>
                    <a:pt x="18678" y="20045"/>
                  </a:cubicBezTo>
                  <a:cubicBezTo>
                    <a:pt x="18557" y="19863"/>
                    <a:pt x="18218" y="19839"/>
                    <a:pt x="18327" y="19597"/>
                  </a:cubicBezTo>
                  <a:cubicBezTo>
                    <a:pt x="18653" y="19537"/>
                    <a:pt x="18932" y="20275"/>
                    <a:pt x="19125" y="19984"/>
                  </a:cubicBezTo>
                  <a:cubicBezTo>
                    <a:pt x="18617" y="19621"/>
                    <a:pt x="18037" y="19077"/>
                    <a:pt x="18073" y="18460"/>
                  </a:cubicBezTo>
                  <a:cubicBezTo>
                    <a:pt x="18496" y="19186"/>
                    <a:pt x="19016" y="19839"/>
                    <a:pt x="19730" y="20033"/>
                  </a:cubicBezTo>
                  <a:cubicBezTo>
                    <a:pt x="19609" y="19597"/>
                    <a:pt x="18508" y="19246"/>
                    <a:pt x="18702" y="18557"/>
                  </a:cubicBezTo>
                  <a:cubicBezTo>
                    <a:pt x="18895" y="18932"/>
                    <a:pt x="19319" y="19428"/>
                    <a:pt x="19682" y="19682"/>
                  </a:cubicBezTo>
                  <a:cubicBezTo>
                    <a:pt x="20008" y="19295"/>
                    <a:pt x="18920" y="18871"/>
                    <a:pt x="19246" y="18508"/>
                  </a:cubicBezTo>
                  <a:cubicBezTo>
                    <a:pt x="19440" y="18702"/>
                    <a:pt x="19549" y="18956"/>
                    <a:pt x="19827" y="19162"/>
                  </a:cubicBezTo>
                  <a:cubicBezTo>
                    <a:pt x="19972" y="19101"/>
                    <a:pt x="19863" y="18968"/>
                    <a:pt x="20032" y="18908"/>
                  </a:cubicBezTo>
                  <a:cubicBezTo>
                    <a:pt x="20020" y="18714"/>
                    <a:pt x="19718" y="18533"/>
                    <a:pt x="19803" y="18351"/>
                  </a:cubicBezTo>
                  <a:cubicBezTo>
                    <a:pt x="19899" y="18448"/>
                    <a:pt x="20008" y="18569"/>
                    <a:pt x="20105" y="18666"/>
                  </a:cubicBezTo>
                  <a:cubicBezTo>
                    <a:pt x="20226" y="18569"/>
                    <a:pt x="20335" y="18460"/>
                    <a:pt x="20444" y="18351"/>
                  </a:cubicBezTo>
                  <a:cubicBezTo>
                    <a:pt x="19778" y="17819"/>
                    <a:pt x="19174" y="16972"/>
                    <a:pt x="19137" y="16355"/>
                  </a:cubicBezTo>
                  <a:cubicBezTo>
                    <a:pt x="19476" y="17021"/>
                    <a:pt x="19972" y="17601"/>
                    <a:pt x="20504" y="18206"/>
                  </a:cubicBezTo>
                  <a:cubicBezTo>
                    <a:pt x="20589" y="18061"/>
                    <a:pt x="20686" y="18158"/>
                    <a:pt x="20746" y="18049"/>
                  </a:cubicBezTo>
                  <a:cubicBezTo>
                    <a:pt x="20335" y="17625"/>
                    <a:pt x="19778" y="17069"/>
                    <a:pt x="19912" y="16767"/>
                  </a:cubicBezTo>
                  <a:cubicBezTo>
                    <a:pt x="20226" y="17190"/>
                    <a:pt x="20589" y="17577"/>
                    <a:pt x="21000" y="18000"/>
                  </a:cubicBezTo>
                  <a:cubicBezTo>
                    <a:pt x="21157" y="17952"/>
                    <a:pt x="21303" y="18025"/>
                    <a:pt x="21472" y="17916"/>
                  </a:cubicBezTo>
                  <a:cubicBezTo>
                    <a:pt x="21303" y="17734"/>
                    <a:pt x="21194" y="17541"/>
                    <a:pt x="21242" y="17359"/>
                  </a:cubicBezTo>
                  <a:cubicBezTo>
                    <a:pt x="21641" y="17807"/>
                    <a:pt x="21799" y="18037"/>
                    <a:pt x="22198" y="17964"/>
                  </a:cubicBezTo>
                  <a:cubicBezTo>
                    <a:pt x="21907" y="17698"/>
                    <a:pt x="21581" y="17335"/>
                    <a:pt x="21436" y="17081"/>
                  </a:cubicBezTo>
                  <a:cubicBezTo>
                    <a:pt x="22464" y="17698"/>
                    <a:pt x="23045" y="18460"/>
                    <a:pt x="23105" y="19428"/>
                  </a:cubicBezTo>
                  <a:cubicBezTo>
                    <a:pt x="23311" y="19138"/>
                    <a:pt x="23347" y="18859"/>
                    <a:pt x="23613" y="18557"/>
                  </a:cubicBezTo>
                  <a:cubicBezTo>
                    <a:pt x="22984" y="18061"/>
                    <a:pt x="22367" y="17541"/>
                    <a:pt x="21895" y="16742"/>
                  </a:cubicBezTo>
                  <a:cubicBezTo>
                    <a:pt x="22077" y="16525"/>
                    <a:pt x="22149" y="16875"/>
                    <a:pt x="22258" y="16996"/>
                  </a:cubicBezTo>
                  <a:cubicBezTo>
                    <a:pt x="22694" y="17408"/>
                    <a:pt x="23274" y="18097"/>
                    <a:pt x="23710" y="18436"/>
                  </a:cubicBezTo>
                  <a:cubicBezTo>
                    <a:pt x="24254" y="17916"/>
                    <a:pt x="22996" y="17420"/>
                    <a:pt x="22863" y="16815"/>
                  </a:cubicBezTo>
                  <a:cubicBezTo>
                    <a:pt x="23359" y="16936"/>
                    <a:pt x="23855" y="17807"/>
                    <a:pt x="24073" y="18085"/>
                  </a:cubicBezTo>
                  <a:cubicBezTo>
                    <a:pt x="24315" y="17976"/>
                    <a:pt x="24545" y="17976"/>
                    <a:pt x="24787" y="17843"/>
                  </a:cubicBezTo>
                  <a:cubicBezTo>
                    <a:pt x="24363" y="17347"/>
                    <a:pt x="24061" y="16839"/>
                    <a:pt x="23976" y="16355"/>
                  </a:cubicBezTo>
                  <a:cubicBezTo>
                    <a:pt x="23734" y="16331"/>
                    <a:pt x="23274" y="15920"/>
                    <a:pt x="23238" y="15678"/>
                  </a:cubicBezTo>
                  <a:cubicBezTo>
                    <a:pt x="23516" y="15605"/>
                    <a:pt x="23722" y="16089"/>
                    <a:pt x="23952" y="16162"/>
                  </a:cubicBezTo>
                  <a:cubicBezTo>
                    <a:pt x="24024" y="15968"/>
                    <a:pt x="24085" y="15775"/>
                    <a:pt x="24157" y="15569"/>
                  </a:cubicBezTo>
                  <a:cubicBezTo>
                    <a:pt x="23976" y="15484"/>
                    <a:pt x="23516" y="15242"/>
                    <a:pt x="23613" y="15013"/>
                  </a:cubicBezTo>
                  <a:cubicBezTo>
                    <a:pt x="23819" y="15000"/>
                    <a:pt x="24024" y="15315"/>
                    <a:pt x="24218" y="15424"/>
                  </a:cubicBezTo>
                  <a:cubicBezTo>
                    <a:pt x="24363" y="15254"/>
                    <a:pt x="24508" y="15230"/>
                    <a:pt x="24678" y="15170"/>
                  </a:cubicBezTo>
                  <a:cubicBezTo>
                    <a:pt x="24569" y="14964"/>
                    <a:pt x="24133" y="14771"/>
                    <a:pt x="24303" y="14577"/>
                  </a:cubicBezTo>
                  <a:cubicBezTo>
                    <a:pt x="24496" y="14601"/>
                    <a:pt x="24617" y="14831"/>
                    <a:pt x="24883" y="15061"/>
                  </a:cubicBezTo>
                  <a:cubicBezTo>
                    <a:pt x="25004" y="14867"/>
                    <a:pt x="25125" y="14952"/>
                    <a:pt x="25246" y="14759"/>
                  </a:cubicBezTo>
                  <a:cubicBezTo>
                    <a:pt x="24920" y="14093"/>
                    <a:pt x="25041" y="13392"/>
                    <a:pt x="25295" y="12726"/>
                  </a:cubicBezTo>
                  <a:cubicBezTo>
                    <a:pt x="25101" y="12702"/>
                    <a:pt x="24569" y="12388"/>
                    <a:pt x="24629" y="12109"/>
                  </a:cubicBezTo>
                  <a:cubicBezTo>
                    <a:pt x="24871" y="12279"/>
                    <a:pt x="25222" y="12412"/>
                    <a:pt x="25343" y="12690"/>
                  </a:cubicBezTo>
                  <a:cubicBezTo>
                    <a:pt x="25791" y="12388"/>
                    <a:pt x="25174" y="12327"/>
                    <a:pt x="25295" y="12049"/>
                  </a:cubicBezTo>
                  <a:cubicBezTo>
                    <a:pt x="25428" y="12000"/>
                    <a:pt x="25585" y="12254"/>
                    <a:pt x="25754" y="12218"/>
                  </a:cubicBezTo>
                  <a:cubicBezTo>
                    <a:pt x="25875" y="12025"/>
                    <a:pt x="26032" y="12025"/>
                    <a:pt x="26069" y="11819"/>
                  </a:cubicBezTo>
                  <a:cubicBezTo>
                    <a:pt x="25960" y="11879"/>
                    <a:pt x="25670" y="11686"/>
                    <a:pt x="25815" y="11553"/>
                  </a:cubicBezTo>
                  <a:cubicBezTo>
                    <a:pt x="25912" y="11492"/>
                    <a:pt x="26190" y="11625"/>
                    <a:pt x="26202" y="11783"/>
                  </a:cubicBezTo>
                  <a:cubicBezTo>
                    <a:pt x="26516" y="11565"/>
                    <a:pt x="26855" y="11553"/>
                    <a:pt x="27182" y="11359"/>
                  </a:cubicBezTo>
                  <a:cubicBezTo>
                    <a:pt x="27097" y="11178"/>
                    <a:pt x="27024" y="11214"/>
                    <a:pt x="27024" y="11081"/>
                  </a:cubicBezTo>
                  <a:cubicBezTo>
                    <a:pt x="27278" y="11178"/>
                    <a:pt x="27714" y="11625"/>
                    <a:pt x="27883" y="11263"/>
                  </a:cubicBezTo>
                  <a:cubicBezTo>
                    <a:pt x="27726" y="11069"/>
                    <a:pt x="27424" y="10827"/>
                    <a:pt x="27508" y="10634"/>
                  </a:cubicBezTo>
                  <a:cubicBezTo>
                    <a:pt x="27787" y="10573"/>
                    <a:pt x="27907" y="11093"/>
                    <a:pt x="28089" y="11154"/>
                  </a:cubicBezTo>
                  <a:cubicBezTo>
                    <a:pt x="28210" y="10004"/>
                    <a:pt x="27823" y="8831"/>
                    <a:pt x="27145" y="7670"/>
                  </a:cubicBezTo>
                  <a:cubicBezTo>
                    <a:pt x="26662" y="7646"/>
                    <a:pt x="26008" y="6835"/>
                    <a:pt x="25657" y="7041"/>
                  </a:cubicBezTo>
                  <a:cubicBezTo>
                    <a:pt x="25948" y="7210"/>
                    <a:pt x="26444" y="7331"/>
                    <a:pt x="26601" y="7706"/>
                  </a:cubicBezTo>
                  <a:cubicBezTo>
                    <a:pt x="25887" y="7271"/>
                    <a:pt x="25125" y="7125"/>
                    <a:pt x="24399" y="6944"/>
                  </a:cubicBezTo>
                  <a:cubicBezTo>
                    <a:pt x="24762" y="6775"/>
                    <a:pt x="25113" y="6956"/>
                    <a:pt x="25464" y="6920"/>
                  </a:cubicBezTo>
                  <a:cubicBezTo>
                    <a:pt x="25403" y="6847"/>
                    <a:pt x="25416" y="6787"/>
                    <a:pt x="25512" y="6702"/>
                  </a:cubicBezTo>
                  <a:cubicBezTo>
                    <a:pt x="26020" y="6726"/>
                    <a:pt x="26492" y="7101"/>
                    <a:pt x="26988" y="7392"/>
                  </a:cubicBezTo>
                  <a:cubicBezTo>
                    <a:pt x="26565" y="6496"/>
                    <a:pt x="25597" y="6291"/>
                    <a:pt x="25149" y="5952"/>
                  </a:cubicBezTo>
                  <a:cubicBezTo>
                    <a:pt x="25307" y="5759"/>
                    <a:pt x="25428" y="6037"/>
                    <a:pt x="25537" y="5976"/>
                  </a:cubicBezTo>
                  <a:cubicBezTo>
                    <a:pt x="23843" y="4646"/>
                    <a:pt x="22101" y="5009"/>
                    <a:pt x="20395" y="4597"/>
                  </a:cubicBezTo>
                  <a:cubicBezTo>
                    <a:pt x="19549" y="4658"/>
                    <a:pt x="18641" y="4839"/>
                    <a:pt x="17891" y="5734"/>
                  </a:cubicBezTo>
                  <a:cubicBezTo>
                    <a:pt x="18569" y="6218"/>
                    <a:pt x="19234" y="5698"/>
                    <a:pt x="19851" y="5577"/>
                  </a:cubicBezTo>
                  <a:cubicBezTo>
                    <a:pt x="20807" y="5396"/>
                    <a:pt x="22016" y="5771"/>
                    <a:pt x="22936" y="6738"/>
                  </a:cubicBezTo>
                  <a:cubicBezTo>
                    <a:pt x="23710" y="7513"/>
                    <a:pt x="23758" y="8468"/>
                    <a:pt x="23879" y="9182"/>
                  </a:cubicBezTo>
                  <a:cubicBezTo>
                    <a:pt x="23952" y="9569"/>
                    <a:pt x="23891" y="10065"/>
                    <a:pt x="24000" y="10355"/>
                  </a:cubicBezTo>
                  <a:cubicBezTo>
                    <a:pt x="24133" y="10779"/>
                    <a:pt x="24605" y="10767"/>
                    <a:pt x="24617" y="11093"/>
                  </a:cubicBezTo>
                  <a:cubicBezTo>
                    <a:pt x="24484" y="11311"/>
                    <a:pt x="24339" y="11166"/>
                    <a:pt x="24218" y="11081"/>
                  </a:cubicBezTo>
                  <a:cubicBezTo>
                    <a:pt x="22041" y="11638"/>
                    <a:pt x="20516" y="14214"/>
                    <a:pt x="21303" y="15920"/>
                  </a:cubicBezTo>
                  <a:cubicBezTo>
                    <a:pt x="21170" y="16053"/>
                    <a:pt x="21278" y="16162"/>
                    <a:pt x="21121" y="16271"/>
                  </a:cubicBezTo>
                  <a:cubicBezTo>
                    <a:pt x="20214" y="15992"/>
                    <a:pt x="19234" y="15557"/>
                    <a:pt x="18387" y="16234"/>
                  </a:cubicBezTo>
                  <a:cubicBezTo>
                    <a:pt x="17831" y="16694"/>
                    <a:pt x="17504" y="17722"/>
                    <a:pt x="16815" y="17855"/>
                  </a:cubicBezTo>
                  <a:cubicBezTo>
                    <a:pt x="16754" y="17698"/>
                    <a:pt x="16718" y="17758"/>
                    <a:pt x="16597" y="17625"/>
                  </a:cubicBezTo>
                  <a:cubicBezTo>
                    <a:pt x="16645" y="17396"/>
                    <a:pt x="16682" y="17202"/>
                    <a:pt x="16633" y="17033"/>
                  </a:cubicBezTo>
                  <a:cubicBezTo>
                    <a:pt x="16464" y="16767"/>
                    <a:pt x="16077" y="16452"/>
                    <a:pt x="15835" y="16416"/>
                  </a:cubicBezTo>
                  <a:cubicBezTo>
                    <a:pt x="15194" y="16295"/>
                    <a:pt x="14335" y="16367"/>
                    <a:pt x="13549" y="15968"/>
                  </a:cubicBezTo>
                  <a:cubicBezTo>
                    <a:pt x="12412" y="15363"/>
                    <a:pt x="11819" y="14371"/>
                    <a:pt x="11565" y="13283"/>
                  </a:cubicBezTo>
                  <a:cubicBezTo>
                    <a:pt x="11734" y="13004"/>
                    <a:pt x="11758" y="12714"/>
                    <a:pt x="11843" y="12424"/>
                  </a:cubicBezTo>
                  <a:cubicBezTo>
                    <a:pt x="11734" y="12303"/>
                    <a:pt x="11662" y="12424"/>
                    <a:pt x="11601" y="12254"/>
                  </a:cubicBezTo>
                  <a:cubicBezTo>
                    <a:pt x="11782" y="11916"/>
                    <a:pt x="11734" y="11529"/>
                    <a:pt x="11625" y="11154"/>
                  </a:cubicBezTo>
                  <a:cubicBezTo>
                    <a:pt x="11674" y="11105"/>
                    <a:pt x="11734" y="11142"/>
                    <a:pt x="11807" y="11033"/>
                  </a:cubicBezTo>
                  <a:cubicBezTo>
                    <a:pt x="11855" y="10355"/>
                    <a:pt x="12387" y="9327"/>
                    <a:pt x="13270" y="9218"/>
                  </a:cubicBezTo>
                  <a:cubicBezTo>
                    <a:pt x="13331" y="9509"/>
                    <a:pt x="13053" y="9436"/>
                    <a:pt x="12907" y="9569"/>
                  </a:cubicBezTo>
                  <a:cubicBezTo>
                    <a:pt x="12399" y="10017"/>
                    <a:pt x="12121" y="10706"/>
                    <a:pt x="12049" y="11202"/>
                  </a:cubicBezTo>
                  <a:cubicBezTo>
                    <a:pt x="12218" y="11335"/>
                    <a:pt x="12484" y="11565"/>
                    <a:pt x="12424" y="11795"/>
                  </a:cubicBezTo>
                  <a:cubicBezTo>
                    <a:pt x="12278" y="11638"/>
                    <a:pt x="12157" y="11456"/>
                    <a:pt x="12024" y="11492"/>
                  </a:cubicBezTo>
                  <a:cubicBezTo>
                    <a:pt x="12037" y="11589"/>
                    <a:pt x="12037" y="11686"/>
                    <a:pt x="12000" y="11795"/>
                  </a:cubicBezTo>
                  <a:cubicBezTo>
                    <a:pt x="12170" y="11976"/>
                    <a:pt x="12714" y="11892"/>
                    <a:pt x="12605" y="12194"/>
                  </a:cubicBezTo>
                  <a:cubicBezTo>
                    <a:pt x="12412" y="12303"/>
                    <a:pt x="12218" y="11976"/>
                    <a:pt x="12024" y="12170"/>
                  </a:cubicBezTo>
                  <a:cubicBezTo>
                    <a:pt x="12061" y="12400"/>
                    <a:pt x="12605" y="12339"/>
                    <a:pt x="12653" y="12557"/>
                  </a:cubicBezTo>
                  <a:cubicBezTo>
                    <a:pt x="12327" y="12726"/>
                    <a:pt x="12678" y="12581"/>
                    <a:pt x="12883" y="12811"/>
                  </a:cubicBezTo>
                  <a:close/>
                  <a:moveTo>
                    <a:pt x="7839" y="23033"/>
                  </a:moveTo>
                  <a:cubicBezTo>
                    <a:pt x="8347" y="22706"/>
                    <a:pt x="9121" y="22101"/>
                    <a:pt x="9145" y="21605"/>
                  </a:cubicBezTo>
                  <a:cubicBezTo>
                    <a:pt x="9024" y="21424"/>
                    <a:pt x="8843" y="21424"/>
                    <a:pt x="8698" y="21170"/>
                  </a:cubicBezTo>
                  <a:cubicBezTo>
                    <a:pt x="8141" y="21484"/>
                    <a:pt x="7851" y="22186"/>
                    <a:pt x="7270" y="22307"/>
                  </a:cubicBezTo>
                  <a:cubicBezTo>
                    <a:pt x="7452" y="21956"/>
                    <a:pt x="8226" y="21254"/>
                    <a:pt x="8589" y="21049"/>
                  </a:cubicBezTo>
                  <a:cubicBezTo>
                    <a:pt x="8528" y="20940"/>
                    <a:pt x="8347" y="20758"/>
                    <a:pt x="8202" y="20819"/>
                  </a:cubicBezTo>
                  <a:cubicBezTo>
                    <a:pt x="8202" y="21097"/>
                    <a:pt x="7537" y="21666"/>
                    <a:pt x="7367" y="21351"/>
                  </a:cubicBezTo>
                  <a:cubicBezTo>
                    <a:pt x="7633" y="21279"/>
                    <a:pt x="7863" y="20879"/>
                    <a:pt x="8105" y="20819"/>
                  </a:cubicBezTo>
                  <a:cubicBezTo>
                    <a:pt x="7270" y="20577"/>
                    <a:pt x="6569" y="22150"/>
                    <a:pt x="5807" y="22307"/>
                  </a:cubicBezTo>
                  <a:cubicBezTo>
                    <a:pt x="6182" y="21980"/>
                    <a:pt x="6714" y="21218"/>
                    <a:pt x="7440" y="20758"/>
                  </a:cubicBezTo>
                  <a:cubicBezTo>
                    <a:pt x="6037" y="20589"/>
                    <a:pt x="4464" y="21073"/>
                    <a:pt x="3097" y="20771"/>
                  </a:cubicBezTo>
                  <a:cubicBezTo>
                    <a:pt x="2916" y="20734"/>
                    <a:pt x="2601" y="20650"/>
                    <a:pt x="2553" y="20432"/>
                  </a:cubicBezTo>
                  <a:cubicBezTo>
                    <a:pt x="3133" y="20347"/>
                    <a:pt x="3678" y="20746"/>
                    <a:pt x="4246" y="20577"/>
                  </a:cubicBezTo>
                  <a:cubicBezTo>
                    <a:pt x="4041" y="20396"/>
                    <a:pt x="3617" y="20408"/>
                    <a:pt x="3508" y="20105"/>
                  </a:cubicBezTo>
                  <a:cubicBezTo>
                    <a:pt x="3859" y="20214"/>
                    <a:pt x="4295" y="20396"/>
                    <a:pt x="4512" y="20625"/>
                  </a:cubicBezTo>
                  <a:cubicBezTo>
                    <a:pt x="5746" y="20565"/>
                    <a:pt x="6992" y="20432"/>
                    <a:pt x="8202" y="20517"/>
                  </a:cubicBezTo>
                  <a:cubicBezTo>
                    <a:pt x="7791" y="20008"/>
                    <a:pt x="7984" y="19513"/>
                    <a:pt x="8008" y="19004"/>
                  </a:cubicBezTo>
                  <a:cubicBezTo>
                    <a:pt x="5637" y="17420"/>
                    <a:pt x="2964" y="18629"/>
                    <a:pt x="641" y="20529"/>
                  </a:cubicBezTo>
                  <a:cubicBezTo>
                    <a:pt x="2782" y="21787"/>
                    <a:pt x="5613" y="24351"/>
                    <a:pt x="7839" y="23033"/>
                  </a:cubicBezTo>
                  <a:close/>
                  <a:moveTo>
                    <a:pt x="18787" y="4670"/>
                  </a:moveTo>
                  <a:cubicBezTo>
                    <a:pt x="19246" y="4537"/>
                    <a:pt x="18968" y="3859"/>
                    <a:pt x="19391" y="3714"/>
                  </a:cubicBezTo>
                  <a:cubicBezTo>
                    <a:pt x="19464" y="3992"/>
                    <a:pt x="19125" y="4259"/>
                    <a:pt x="19343" y="4537"/>
                  </a:cubicBezTo>
                  <a:cubicBezTo>
                    <a:pt x="19476" y="4319"/>
                    <a:pt x="19403" y="3871"/>
                    <a:pt x="19754" y="3932"/>
                  </a:cubicBezTo>
                  <a:cubicBezTo>
                    <a:pt x="19766" y="4077"/>
                    <a:pt x="19633" y="4259"/>
                    <a:pt x="19670" y="4428"/>
                  </a:cubicBezTo>
                  <a:cubicBezTo>
                    <a:pt x="20093" y="4500"/>
                    <a:pt x="19972" y="4017"/>
                    <a:pt x="20311" y="4101"/>
                  </a:cubicBezTo>
                  <a:cubicBezTo>
                    <a:pt x="20420" y="4174"/>
                    <a:pt x="20178" y="4259"/>
                    <a:pt x="20359" y="4367"/>
                  </a:cubicBezTo>
                  <a:cubicBezTo>
                    <a:pt x="20504" y="4307"/>
                    <a:pt x="20662" y="4464"/>
                    <a:pt x="20819" y="4307"/>
                  </a:cubicBezTo>
                  <a:cubicBezTo>
                    <a:pt x="20988" y="4113"/>
                    <a:pt x="20976" y="3690"/>
                    <a:pt x="21266" y="3630"/>
                  </a:cubicBezTo>
                  <a:cubicBezTo>
                    <a:pt x="21351" y="3859"/>
                    <a:pt x="21049" y="4077"/>
                    <a:pt x="21218" y="4307"/>
                  </a:cubicBezTo>
                  <a:cubicBezTo>
                    <a:pt x="21424" y="4065"/>
                    <a:pt x="21641" y="4125"/>
                    <a:pt x="21871" y="4174"/>
                  </a:cubicBezTo>
                  <a:cubicBezTo>
                    <a:pt x="21956" y="3823"/>
                    <a:pt x="21907" y="3267"/>
                    <a:pt x="22440" y="3049"/>
                  </a:cubicBezTo>
                  <a:cubicBezTo>
                    <a:pt x="22379" y="3400"/>
                    <a:pt x="22016" y="3750"/>
                    <a:pt x="22174" y="4077"/>
                  </a:cubicBezTo>
                  <a:cubicBezTo>
                    <a:pt x="22391" y="3920"/>
                    <a:pt x="22379" y="3351"/>
                    <a:pt x="22742" y="3460"/>
                  </a:cubicBezTo>
                  <a:cubicBezTo>
                    <a:pt x="22657" y="3714"/>
                    <a:pt x="22391" y="4005"/>
                    <a:pt x="22500" y="4246"/>
                  </a:cubicBezTo>
                  <a:cubicBezTo>
                    <a:pt x="22549" y="4113"/>
                    <a:pt x="22633" y="4246"/>
                    <a:pt x="22730" y="4246"/>
                  </a:cubicBezTo>
                  <a:cubicBezTo>
                    <a:pt x="22863" y="4077"/>
                    <a:pt x="22936" y="3617"/>
                    <a:pt x="23214" y="3702"/>
                  </a:cubicBezTo>
                  <a:cubicBezTo>
                    <a:pt x="23166" y="3884"/>
                    <a:pt x="23093" y="4077"/>
                    <a:pt x="22960" y="4246"/>
                  </a:cubicBezTo>
                  <a:cubicBezTo>
                    <a:pt x="23359" y="4646"/>
                    <a:pt x="23395" y="3835"/>
                    <a:pt x="23698" y="3932"/>
                  </a:cubicBezTo>
                  <a:cubicBezTo>
                    <a:pt x="23698" y="4113"/>
                    <a:pt x="23480" y="4259"/>
                    <a:pt x="23528" y="4428"/>
                  </a:cubicBezTo>
                  <a:cubicBezTo>
                    <a:pt x="23734" y="4561"/>
                    <a:pt x="23988" y="4259"/>
                    <a:pt x="24182" y="4198"/>
                  </a:cubicBezTo>
                  <a:cubicBezTo>
                    <a:pt x="24194" y="4259"/>
                    <a:pt x="24085" y="4380"/>
                    <a:pt x="24037" y="4464"/>
                  </a:cubicBezTo>
                  <a:cubicBezTo>
                    <a:pt x="24254" y="4597"/>
                    <a:pt x="24496" y="4718"/>
                    <a:pt x="24726" y="4670"/>
                  </a:cubicBezTo>
                  <a:cubicBezTo>
                    <a:pt x="24702" y="4609"/>
                    <a:pt x="24847" y="4343"/>
                    <a:pt x="24932" y="4380"/>
                  </a:cubicBezTo>
                  <a:cubicBezTo>
                    <a:pt x="24823" y="5263"/>
                    <a:pt x="26432" y="5553"/>
                    <a:pt x="26710" y="6339"/>
                  </a:cubicBezTo>
                  <a:cubicBezTo>
                    <a:pt x="26988" y="4730"/>
                    <a:pt x="25149" y="3557"/>
                    <a:pt x="23698" y="3025"/>
                  </a:cubicBezTo>
                  <a:cubicBezTo>
                    <a:pt x="22428" y="2553"/>
                    <a:pt x="21762" y="2795"/>
                    <a:pt x="20577" y="3642"/>
                  </a:cubicBezTo>
                  <a:cubicBezTo>
                    <a:pt x="20250" y="3472"/>
                    <a:pt x="20238" y="3194"/>
                    <a:pt x="19972" y="3049"/>
                  </a:cubicBezTo>
                  <a:cubicBezTo>
                    <a:pt x="19234" y="3255"/>
                    <a:pt x="18678" y="4017"/>
                    <a:pt x="18787" y="4670"/>
                  </a:cubicBezTo>
                  <a:close/>
                  <a:moveTo>
                    <a:pt x="13561" y="15254"/>
                  </a:moveTo>
                  <a:cubicBezTo>
                    <a:pt x="13452" y="15134"/>
                    <a:pt x="13452" y="14964"/>
                    <a:pt x="13645" y="14964"/>
                  </a:cubicBezTo>
                  <a:cubicBezTo>
                    <a:pt x="13803" y="15242"/>
                    <a:pt x="14141" y="15908"/>
                    <a:pt x="14504" y="15835"/>
                  </a:cubicBezTo>
                  <a:cubicBezTo>
                    <a:pt x="14250" y="15472"/>
                    <a:pt x="13899" y="15109"/>
                    <a:pt x="13887" y="14771"/>
                  </a:cubicBezTo>
                  <a:cubicBezTo>
                    <a:pt x="14287" y="15025"/>
                    <a:pt x="14758" y="16150"/>
                    <a:pt x="15339" y="16029"/>
                  </a:cubicBezTo>
                  <a:cubicBezTo>
                    <a:pt x="14988" y="15617"/>
                    <a:pt x="14383" y="15206"/>
                    <a:pt x="14637" y="14831"/>
                  </a:cubicBezTo>
                  <a:cubicBezTo>
                    <a:pt x="14952" y="15254"/>
                    <a:pt x="15484" y="16138"/>
                    <a:pt x="16004" y="16089"/>
                  </a:cubicBezTo>
                  <a:cubicBezTo>
                    <a:pt x="15799" y="15871"/>
                    <a:pt x="15641" y="15666"/>
                    <a:pt x="15859" y="15436"/>
                  </a:cubicBezTo>
                  <a:cubicBezTo>
                    <a:pt x="16016" y="16150"/>
                    <a:pt x="17178" y="16646"/>
                    <a:pt x="17117" y="17432"/>
                  </a:cubicBezTo>
                  <a:cubicBezTo>
                    <a:pt x="17299" y="17383"/>
                    <a:pt x="17371" y="17142"/>
                    <a:pt x="17420" y="16984"/>
                  </a:cubicBezTo>
                  <a:cubicBezTo>
                    <a:pt x="17117" y="16803"/>
                    <a:pt x="16512" y="16259"/>
                    <a:pt x="16742" y="15956"/>
                  </a:cubicBezTo>
                  <a:cubicBezTo>
                    <a:pt x="16984" y="16210"/>
                    <a:pt x="17274" y="16875"/>
                    <a:pt x="17637" y="16754"/>
                  </a:cubicBezTo>
                  <a:cubicBezTo>
                    <a:pt x="17819" y="16452"/>
                    <a:pt x="17432" y="16379"/>
                    <a:pt x="17335" y="16259"/>
                  </a:cubicBezTo>
                  <a:cubicBezTo>
                    <a:pt x="16766" y="15617"/>
                    <a:pt x="16198" y="14746"/>
                    <a:pt x="15956" y="14081"/>
                  </a:cubicBezTo>
                  <a:cubicBezTo>
                    <a:pt x="15351" y="14166"/>
                    <a:pt x="14758" y="14142"/>
                    <a:pt x="14166" y="13513"/>
                  </a:cubicBezTo>
                  <a:cubicBezTo>
                    <a:pt x="14081" y="13609"/>
                    <a:pt x="14129" y="13694"/>
                    <a:pt x="13972" y="13621"/>
                  </a:cubicBezTo>
                  <a:cubicBezTo>
                    <a:pt x="13416" y="13210"/>
                    <a:pt x="12799" y="12835"/>
                    <a:pt x="12218" y="12823"/>
                  </a:cubicBezTo>
                  <a:cubicBezTo>
                    <a:pt x="11686" y="13634"/>
                    <a:pt x="12593" y="14928"/>
                    <a:pt x="13561" y="15254"/>
                  </a:cubicBezTo>
                  <a:close/>
                  <a:moveTo>
                    <a:pt x="21424" y="6424"/>
                  </a:moveTo>
                  <a:cubicBezTo>
                    <a:pt x="21085" y="6460"/>
                    <a:pt x="20758" y="6545"/>
                    <a:pt x="20432" y="6521"/>
                  </a:cubicBezTo>
                  <a:cubicBezTo>
                    <a:pt x="20444" y="6218"/>
                    <a:pt x="20940" y="6339"/>
                    <a:pt x="20940" y="6158"/>
                  </a:cubicBezTo>
                  <a:cubicBezTo>
                    <a:pt x="20795" y="6255"/>
                    <a:pt x="20746" y="5988"/>
                    <a:pt x="20795" y="5952"/>
                  </a:cubicBezTo>
                  <a:cubicBezTo>
                    <a:pt x="20323" y="5976"/>
                    <a:pt x="19863" y="5807"/>
                    <a:pt x="19403" y="6170"/>
                  </a:cubicBezTo>
                  <a:cubicBezTo>
                    <a:pt x="19500" y="6496"/>
                    <a:pt x="19899" y="6775"/>
                    <a:pt x="20141" y="6642"/>
                  </a:cubicBezTo>
                  <a:cubicBezTo>
                    <a:pt x="20081" y="6533"/>
                    <a:pt x="19972" y="6412"/>
                    <a:pt x="20032" y="6303"/>
                  </a:cubicBezTo>
                  <a:cubicBezTo>
                    <a:pt x="20456" y="6896"/>
                    <a:pt x="21363" y="7077"/>
                    <a:pt x="21653" y="7609"/>
                  </a:cubicBezTo>
                  <a:cubicBezTo>
                    <a:pt x="22210" y="7428"/>
                    <a:pt x="22730" y="8105"/>
                    <a:pt x="23250" y="7851"/>
                  </a:cubicBezTo>
                  <a:cubicBezTo>
                    <a:pt x="22948" y="7573"/>
                    <a:pt x="22621" y="7585"/>
                    <a:pt x="22282" y="7464"/>
                  </a:cubicBezTo>
                  <a:cubicBezTo>
                    <a:pt x="22512" y="7162"/>
                    <a:pt x="22778" y="7392"/>
                    <a:pt x="22996" y="7392"/>
                  </a:cubicBezTo>
                  <a:cubicBezTo>
                    <a:pt x="22670" y="6799"/>
                    <a:pt x="22065" y="7125"/>
                    <a:pt x="21835" y="6799"/>
                  </a:cubicBezTo>
                  <a:cubicBezTo>
                    <a:pt x="22004" y="6654"/>
                    <a:pt x="22186" y="6823"/>
                    <a:pt x="22367" y="6726"/>
                  </a:cubicBezTo>
                  <a:cubicBezTo>
                    <a:pt x="22016" y="6279"/>
                    <a:pt x="21424" y="5976"/>
                    <a:pt x="21182" y="6303"/>
                  </a:cubicBezTo>
                  <a:cubicBezTo>
                    <a:pt x="21278" y="6218"/>
                    <a:pt x="21508" y="6315"/>
                    <a:pt x="21424" y="6424"/>
                  </a:cubicBezTo>
                  <a:close/>
                  <a:moveTo>
                    <a:pt x="15012" y="19065"/>
                  </a:moveTo>
                  <a:cubicBezTo>
                    <a:pt x="14831" y="19017"/>
                    <a:pt x="14649" y="18763"/>
                    <a:pt x="14432" y="18763"/>
                  </a:cubicBezTo>
                  <a:cubicBezTo>
                    <a:pt x="14335" y="18968"/>
                    <a:pt x="13984" y="19488"/>
                    <a:pt x="13706" y="19234"/>
                  </a:cubicBezTo>
                  <a:cubicBezTo>
                    <a:pt x="13984" y="18956"/>
                    <a:pt x="14081" y="18871"/>
                    <a:pt x="14347" y="18702"/>
                  </a:cubicBezTo>
                  <a:lnTo>
                    <a:pt x="14105" y="18460"/>
                  </a:lnTo>
                  <a:cubicBezTo>
                    <a:pt x="13887" y="18412"/>
                    <a:pt x="13621" y="19138"/>
                    <a:pt x="13379" y="18835"/>
                  </a:cubicBezTo>
                  <a:cubicBezTo>
                    <a:pt x="13379" y="18654"/>
                    <a:pt x="13706" y="18496"/>
                    <a:pt x="13827" y="18339"/>
                  </a:cubicBezTo>
                  <a:cubicBezTo>
                    <a:pt x="13706" y="18158"/>
                    <a:pt x="13561" y="18109"/>
                    <a:pt x="13416" y="18037"/>
                  </a:cubicBezTo>
                  <a:cubicBezTo>
                    <a:pt x="13234" y="18206"/>
                    <a:pt x="13053" y="18339"/>
                    <a:pt x="12871" y="18375"/>
                  </a:cubicBezTo>
                  <a:cubicBezTo>
                    <a:pt x="12811" y="18133"/>
                    <a:pt x="13004" y="18109"/>
                    <a:pt x="13210" y="17916"/>
                  </a:cubicBezTo>
                  <a:cubicBezTo>
                    <a:pt x="12871" y="17504"/>
                    <a:pt x="12569" y="17323"/>
                    <a:pt x="12242" y="16984"/>
                  </a:cubicBezTo>
                  <a:cubicBezTo>
                    <a:pt x="12145" y="16948"/>
                    <a:pt x="12037" y="17311"/>
                    <a:pt x="11843" y="17190"/>
                  </a:cubicBezTo>
                  <a:cubicBezTo>
                    <a:pt x="11722" y="16960"/>
                    <a:pt x="12024" y="16984"/>
                    <a:pt x="12049" y="16779"/>
                  </a:cubicBezTo>
                  <a:cubicBezTo>
                    <a:pt x="11541" y="16053"/>
                    <a:pt x="11190" y="15363"/>
                    <a:pt x="11057" y="14638"/>
                  </a:cubicBezTo>
                  <a:cubicBezTo>
                    <a:pt x="9569" y="16343"/>
                    <a:pt x="10851" y="19428"/>
                    <a:pt x="13186" y="20021"/>
                  </a:cubicBezTo>
                  <a:cubicBezTo>
                    <a:pt x="13186" y="20287"/>
                    <a:pt x="12907" y="20093"/>
                    <a:pt x="12811" y="20238"/>
                  </a:cubicBezTo>
                  <a:cubicBezTo>
                    <a:pt x="12968" y="21508"/>
                    <a:pt x="14952" y="22513"/>
                    <a:pt x="15799" y="22573"/>
                  </a:cubicBezTo>
                  <a:cubicBezTo>
                    <a:pt x="16137" y="22597"/>
                    <a:pt x="17045" y="22416"/>
                    <a:pt x="17262" y="22077"/>
                  </a:cubicBezTo>
                  <a:cubicBezTo>
                    <a:pt x="17432" y="21883"/>
                    <a:pt x="17190" y="21448"/>
                    <a:pt x="17359" y="21206"/>
                  </a:cubicBezTo>
                  <a:cubicBezTo>
                    <a:pt x="17613" y="20843"/>
                    <a:pt x="18254" y="20879"/>
                    <a:pt x="18218" y="20299"/>
                  </a:cubicBezTo>
                  <a:cubicBezTo>
                    <a:pt x="18085" y="20396"/>
                    <a:pt x="17940" y="20226"/>
                    <a:pt x="17795" y="20275"/>
                  </a:cubicBezTo>
                  <a:cubicBezTo>
                    <a:pt x="17843" y="20359"/>
                    <a:pt x="17577" y="20577"/>
                    <a:pt x="17516" y="20468"/>
                  </a:cubicBezTo>
                  <a:cubicBezTo>
                    <a:pt x="17371" y="20383"/>
                    <a:pt x="17637" y="20275"/>
                    <a:pt x="17553" y="20214"/>
                  </a:cubicBezTo>
                  <a:cubicBezTo>
                    <a:pt x="16936" y="19633"/>
                    <a:pt x="16210" y="20710"/>
                    <a:pt x="15920" y="20988"/>
                  </a:cubicBezTo>
                  <a:cubicBezTo>
                    <a:pt x="15847" y="20589"/>
                    <a:pt x="16391" y="20238"/>
                    <a:pt x="16621" y="19851"/>
                  </a:cubicBezTo>
                  <a:cubicBezTo>
                    <a:pt x="16440" y="19900"/>
                    <a:pt x="16270" y="19718"/>
                    <a:pt x="16089" y="19694"/>
                  </a:cubicBezTo>
                  <a:cubicBezTo>
                    <a:pt x="16149" y="20033"/>
                    <a:pt x="15617" y="20480"/>
                    <a:pt x="15460" y="20468"/>
                  </a:cubicBezTo>
                  <a:cubicBezTo>
                    <a:pt x="15520" y="20117"/>
                    <a:pt x="15799" y="20021"/>
                    <a:pt x="16077" y="19670"/>
                  </a:cubicBezTo>
                  <a:cubicBezTo>
                    <a:pt x="15883" y="19500"/>
                    <a:pt x="15641" y="19440"/>
                    <a:pt x="15436" y="19319"/>
                  </a:cubicBezTo>
                  <a:cubicBezTo>
                    <a:pt x="15520" y="19549"/>
                    <a:pt x="15291" y="19428"/>
                    <a:pt x="15157" y="19513"/>
                  </a:cubicBezTo>
                  <a:cubicBezTo>
                    <a:pt x="14928" y="19682"/>
                    <a:pt x="14758" y="20057"/>
                    <a:pt x="14456" y="20178"/>
                  </a:cubicBezTo>
                  <a:cubicBezTo>
                    <a:pt x="14444" y="19851"/>
                    <a:pt x="14952" y="19440"/>
                    <a:pt x="15121" y="19246"/>
                  </a:cubicBezTo>
                  <a:cubicBezTo>
                    <a:pt x="14504" y="19271"/>
                    <a:pt x="14105" y="19984"/>
                    <a:pt x="13645" y="20347"/>
                  </a:cubicBezTo>
                  <a:cubicBezTo>
                    <a:pt x="13718" y="19779"/>
                    <a:pt x="14649" y="19186"/>
                    <a:pt x="15012" y="19065"/>
                  </a:cubicBezTo>
                  <a:close/>
                  <a:moveTo>
                    <a:pt x="21085" y="9811"/>
                  </a:moveTo>
                  <a:cubicBezTo>
                    <a:pt x="21206" y="9134"/>
                    <a:pt x="20202" y="8843"/>
                    <a:pt x="19996" y="8396"/>
                  </a:cubicBezTo>
                  <a:cubicBezTo>
                    <a:pt x="20371" y="8371"/>
                    <a:pt x="20746" y="8783"/>
                    <a:pt x="21121" y="9085"/>
                  </a:cubicBezTo>
                  <a:cubicBezTo>
                    <a:pt x="21339" y="8722"/>
                    <a:pt x="20432" y="8456"/>
                    <a:pt x="20395" y="8178"/>
                  </a:cubicBezTo>
                  <a:cubicBezTo>
                    <a:pt x="20734" y="7936"/>
                    <a:pt x="21037" y="8613"/>
                    <a:pt x="21387" y="8710"/>
                  </a:cubicBezTo>
                  <a:cubicBezTo>
                    <a:pt x="21327" y="8638"/>
                    <a:pt x="21424" y="8577"/>
                    <a:pt x="21508" y="8517"/>
                  </a:cubicBezTo>
                  <a:cubicBezTo>
                    <a:pt x="21339" y="8190"/>
                    <a:pt x="20843" y="7936"/>
                    <a:pt x="20686" y="7561"/>
                  </a:cubicBezTo>
                  <a:cubicBezTo>
                    <a:pt x="20879" y="7500"/>
                    <a:pt x="21085" y="7742"/>
                    <a:pt x="21278" y="7948"/>
                  </a:cubicBezTo>
                  <a:cubicBezTo>
                    <a:pt x="21460" y="7791"/>
                    <a:pt x="20807" y="7404"/>
                    <a:pt x="21242" y="7513"/>
                  </a:cubicBezTo>
                  <a:cubicBezTo>
                    <a:pt x="20734" y="7101"/>
                    <a:pt x="20190" y="6847"/>
                    <a:pt x="19645" y="6968"/>
                  </a:cubicBezTo>
                  <a:cubicBezTo>
                    <a:pt x="19657" y="7259"/>
                    <a:pt x="19561" y="7513"/>
                    <a:pt x="19416" y="7791"/>
                  </a:cubicBezTo>
                  <a:cubicBezTo>
                    <a:pt x="19198" y="7694"/>
                    <a:pt x="18992" y="7803"/>
                    <a:pt x="18762" y="7924"/>
                  </a:cubicBezTo>
                  <a:cubicBezTo>
                    <a:pt x="18932" y="8238"/>
                    <a:pt x="18545" y="8275"/>
                    <a:pt x="18593" y="8553"/>
                  </a:cubicBezTo>
                  <a:cubicBezTo>
                    <a:pt x="19246" y="9061"/>
                    <a:pt x="19198" y="9750"/>
                    <a:pt x="19452" y="10089"/>
                  </a:cubicBezTo>
                  <a:cubicBezTo>
                    <a:pt x="19355" y="9944"/>
                    <a:pt x="19452" y="9992"/>
                    <a:pt x="19561" y="9884"/>
                  </a:cubicBezTo>
                  <a:cubicBezTo>
                    <a:pt x="19972" y="10101"/>
                    <a:pt x="20383" y="10888"/>
                    <a:pt x="20819" y="10718"/>
                  </a:cubicBezTo>
                  <a:cubicBezTo>
                    <a:pt x="20613" y="10271"/>
                    <a:pt x="19585" y="9920"/>
                    <a:pt x="19645" y="9339"/>
                  </a:cubicBezTo>
                  <a:cubicBezTo>
                    <a:pt x="20250" y="9847"/>
                    <a:pt x="20553" y="10162"/>
                    <a:pt x="20964" y="10513"/>
                  </a:cubicBezTo>
                  <a:cubicBezTo>
                    <a:pt x="21061" y="9726"/>
                    <a:pt x="20202" y="9545"/>
                    <a:pt x="19791" y="8771"/>
                  </a:cubicBezTo>
                  <a:cubicBezTo>
                    <a:pt x="20214" y="8904"/>
                    <a:pt x="20698" y="9484"/>
                    <a:pt x="21085" y="9811"/>
                  </a:cubicBezTo>
                  <a:close/>
                  <a:moveTo>
                    <a:pt x="15412" y="13513"/>
                  </a:moveTo>
                  <a:cubicBezTo>
                    <a:pt x="15254" y="13186"/>
                    <a:pt x="15012" y="12690"/>
                    <a:pt x="15363" y="12472"/>
                  </a:cubicBezTo>
                  <a:cubicBezTo>
                    <a:pt x="15399" y="12908"/>
                    <a:pt x="15532" y="13561"/>
                    <a:pt x="15920" y="13875"/>
                  </a:cubicBezTo>
                  <a:cubicBezTo>
                    <a:pt x="15956" y="13452"/>
                    <a:pt x="15460" y="12605"/>
                    <a:pt x="15944" y="12448"/>
                  </a:cubicBezTo>
                  <a:cubicBezTo>
                    <a:pt x="15907" y="12908"/>
                    <a:pt x="16004" y="13379"/>
                    <a:pt x="16270" y="13851"/>
                  </a:cubicBezTo>
                  <a:cubicBezTo>
                    <a:pt x="16573" y="13355"/>
                    <a:pt x="15944" y="12823"/>
                    <a:pt x="16319" y="12351"/>
                  </a:cubicBezTo>
                  <a:cubicBezTo>
                    <a:pt x="16452" y="12823"/>
                    <a:pt x="16428" y="13246"/>
                    <a:pt x="16670" y="13718"/>
                  </a:cubicBezTo>
                  <a:cubicBezTo>
                    <a:pt x="17129" y="13525"/>
                    <a:pt x="16428" y="12775"/>
                    <a:pt x="16924" y="12557"/>
                  </a:cubicBezTo>
                  <a:cubicBezTo>
                    <a:pt x="17069" y="12847"/>
                    <a:pt x="16827" y="13682"/>
                    <a:pt x="17407" y="13488"/>
                  </a:cubicBezTo>
                  <a:cubicBezTo>
                    <a:pt x="17335" y="13162"/>
                    <a:pt x="17032" y="12642"/>
                    <a:pt x="17347" y="12472"/>
                  </a:cubicBezTo>
                  <a:cubicBezTo>
                    <a:pt x="17468" y="12738"/>
                    <a:pt x="17359" y="13392"/>
                    <a:pt x="17782" y="13440"/>
                  </a:cubicBezTo>
                  <a:cubicBezTo>
                    <a:pt x="17710" y="13089"/>
                    <a:pt x="17601" y="12738"/>
                    <a:pt x="17662" y="12400"/>
                  </a:cubicBezTo>
                  <a:cubicBezTo>
                    <a:pt x="17940" y="12775"/>
                    <a:pt x="17952" y="13150"/>
                    <a:pt x="18024" y="13513"/>
                  </a:cubicBezTo>
                  <a:cubicBezTo>
                    <a:pt x="18278" y="13101"/>
                    <a:pt x="18133" y="12678"/>
                    <a:pt x="18000" y="12254"/>
                  </a:cubicBezTo>
                  <a:cubicBezTo>
                    <a:pt x="16948" y="12472"/>
                    <a:pt x="15907" y="11517"/>
                    <a:pt x="14855" y="12351"/>
                  </a:cubicBezTo>
                  <a:cubicBezTo>
                    <a:pt x="14734" y="12642"/>
                    <a:pt x="14613" y="12884"/>
                    <a:pt x="14589" y="13162"/>
                  </a:cubicBezTo>
                  <a:cubicBezTo>
                    <a:pt x="14674" y="13561"/>
                    <a:pt x="15460" y="14117"/>
                    <a:pt x="15484" y="13694"/>
                  </a:cubicBezTo>
                  <a:cubicBezTo>
                    <a:pt x="15339" y="13500"/>
                    <a:pt x="15363" y="13936"/>
                    <a:pt x="15170" y="13767"/>
                  </a:cubicBezTo>
                  <a:cubicBezTo>
                    <a:pt x="15133" y="13416"/>
                    <a:pt x="14553" y="12896"/>
                    <a:pt x="15000" y="12678"/>
                  </a:cubicBezTo>
                  <a:cubicBezTo>
                    <a:pt x="15061" y="12932"/>
                    <a:pt x="15182" y="13379"/>
                    <a:pt x="15412" y="13513"/>
                  </a:cubicBezTo>
                  <a:close/>
                  <a:moveTo>
                    <a:pt x="4162" y="23033"/>
                  </a:moveTo>
                  <a:cubicBezTo>
                    <a:pt x="4065" y="23069"/>
                    <a:pt x="3799" y="22767"/>
                    <a:pt x="3811" y="22984"/>
                  </a:cubicBezTo>
                  <a:cubicBezTo>
                    <a:pt x="3907" y="22924"/>
                    <a:pt x="4210" y="23190"/>
                    <a:pt x="4162" y="23033"/>
                  </a:cubicBezTo>
                  <a:close/>
                  <a:moveTo>
                    <a:pt x="18907" y="11879"/>
                  </a:moveTo>
                  <a:cubicBezTo>
                    <a:pt x="18883" y="11734"/>
                    <a:pt x="19234" y="11686"/>
                    <a:pt x="19162" y="11517"/>
                  </a:cubicBezTo>
                  <a:cubicBezTo>
                    <a:pt x="19028" y="11432"/>
                    <a:pt x="18690" y="10972"/>
                    <a:pt x="18581" y="10730"/>
                  </a:cubicBezTo>
                  <a:cubicBezTo>
                    <a:pt x="18968" y="10585"/>
                    <a:pt x="19101" y="11275"/>
                    <a:pt x="19343" y="11492"/>
                  </a:cubicBezTo>
                  <a:cubicBezTo>
                    <a:pt x="19416" y="11432"/>
                    <a:pt x="19476" y="11347"/>
                    <a:pt x="19537" y="11299"/>
                  </a:cubicBezTo>
                  <a:cubicBezTo>
                    <a:pt x="19416" y="11069"/>
                    <a:pt x="19174" y="10875"/>
                    <a:pt x="19089" y="10646"/>
                  </a:cubicBezTo>
                  <a:cubicBezTo>
                    <a:pt x="19125" y="10597"/>
                    <a:pt x="19089" y="10549"/>
                    <a:pt x="19162" y="10488"/>
                  </a:cubicBezTo>
                  <a:cubicBezTo>
                    <a:pt x="19416" y="10537"/>
                    <a:pt x="19633" y="11335"/>
                    <a:pt x="19912" y="11117"/>
                  </a:cubicBezTo>
                  <a:cubicBezTo>
                    <a:pt x="19887" y="10839"/>
                    <a:pt x="19355" y="10573"/>
                    <a:pt x="19295" y="10331"/>
                  </a:cubicBezTo>
                  <a:cubicBezTo>
                    <a:pt x="18738" y="10549"/>
                    <a:pt x="18206" y="9763"/>
                    <a:pt x="17637" y="10355"/>
                  </a:cubicBezTo>
                  <a:cubicBezTo>
                    <a:pt x="17432" y="11190"/>
                    <a:pt x="18327" y="11855"/>
                    <a:pt x="18363" y="12763"/>
                  </a:cubicBezTo>
                  <a:cubicBezTo>
                    <a:pt x="18617" y="12267"/>
                    <a:pt x="18145" y="11759"/>
                    <a:pt x="18024" y="11263"/>
                  </a:cubicBezTo>
                  <a:cubicBezTo>
                    <a:pt x="18145" y="11154"/>
                    <a:pt x="18218" y="11384"/>
                    <a:pt x="18315" y="11299"/>
                  </a:cubicBezTo>
                  <a:cubicBezTo>
                    <a:pt x="18206" y="11214"/>
                    <a:pt x="18182" y="11154"/>
                    <a:pt x="18242" y="11069"/>
                  </a:cubicBezTo>
                  <a:cubicBezTo>
                    <a:pt x="18641" y="11178"/>
                    <a:pt x="18678" y="11795"/>
                    <a:pt x="18907" y="11879"/>
                  </a:cubicBezTo>
                  <a:close/>
                  <a:moveTo>
                    <a:pt x="26928" y="3267"/>
                  </a:moveTo>
                  <a:cubicBezTo>
                    <a:pt x="27436" y="3339"/>
                    <a:pt x="27895" y="3557"/>
                    <a:pt x="28367" y="4053"/>
                  </a:cubicBezTo>
                  <a:cubicBezTo>
                    <a:pt x="28597" y="3932"/>
                    <a:pt x="28476" y="3569"/>
                    <a:pt x="28766" y="3557"/>
                  </a:cubicBezTo>
                  <a:cubicBezTo>
                    <a:pt x="28730" y="3799"/>
                    <a:pt x="28609" y="4041"/>
                    <a:pt x="28609" y="4295"/>
                  </a:cubicBezTo>
                  <a:cubicBezTo>
                    <a:pt x="28742" y="4380"/>
                    <a:pt x="28863" y="4658"/>
                    <a:pt x="28996" y="4609"/>
                  </a:cubicBezTo>
                  <a:cubicBezTo>
                    <a:pt x="29420" y="3823"/>
                    <a:pt x="29444" y="3025"/>
                    <a:pt x="29867" y="2250"/>
                  </a:cubicBezTo>
                  <a:cubicBezTo>
                    <a:pt x="30049" y="2904"/>
                    <a:pt x="29347" y="3521"/>
                    <a:pt x="29504" y="4138"/>
                  </a:cubicBezTo>
                  <a:cubicBezTo>
                    <a:pt x="30121" y="3884"/>
                    <a:pt x="29952" y="2880"/>
                    <a:pt x="30315" y="2505"/>
                  </a:cubicBezTo>
                  <a:cubicBezTo>
                    <a:pt x="30436" y="3037"/>
                    <a:pt x="29988" y="3569"/>
                    <a:pt x="30061" y="4089"/>
                  </a:cubicBezTo>
                  <a:cubicBezTo>
                    <a:pt x="30242" y="3835"/>
                    <a:pt x="30291" y="3061"/>
                    <a:pt x="30980" y="2928"/>
                  </a:cubicBezTo>
                  <a:cubicBezTo>
                    <a:pt x="30895" y="2795"/>
                    <a:pt x="30968" y="2420"/>
                    <a:pt x="30799" y="2420"/>
                  </a:cubicBezTo>
                  <a:cubicBezTo>
                    <a:pt x="30811" y="2565"/>
                    <a:pt x="30774" y="3013"/>
                    <a:pt x="30496" y="2916"/>
                  </a:cubicBezTo>
                  <a:cubicBezTo>
                    <a:pt x="30569" y="2674"/>
                    <a:pt x="30653" y="2432"/>
                    <a:pt x="30787" y="2178"/>
                  </a:cubicBezTo>
                  <a:cubicBezTo>
                    <a:pt x="30412" y="1464"/>
                    <a:pt x="29831" y="1174"/>
                    <a:pt x="29202" y="593"/>
                  </a:cubicBezTo>
                  <a:cubicBezTo>
                    <a:pt x="28645" y="1476"/>
                    <a:pt x="26867" y="2299"/>
                    <a:pt x="26928" y="3267"/>
                  </a:cubicBezTo>
                  <a:close/>
                  <a:moveTo>
                    <a:pt x="22077" y="8105"/>
                  </a:moveTo>
                  <a:cubicBezTo>
                    <a:pt x="22210" y="8057"/>
                    <a:pt x="22549" y="8081"/>
                    <a:pt x="22549" y="7924"/>
                  </a:cubicBezTo>
                  <a:cubicBezTo>
                    <a:pt x="22319" y="7960"/>
                    <a:pt x="22137" y="7754"/>
                    <a:pt x="21907" y="7827"/>
                  </a:cubicBezTo>
                  <a:cubicBezTo>
                    <a:pt x="22028" y="7924"/>
                    <a:pt x="21944" y="7996"/>
                    <a:pt x="22077" y="8105"/>
                  </a:cubicBezTo>
                  <a:close/>
                  <a:moveTo>
                    <a:pt x="20299" y="10948"/>
                  </a:moveTo>
                  <a:cubicBezTo>
                    <a:pt x="20238" y="10754"/>
                    <a:pt x="19827" y="10355"/>
                    <a:pt x="19633" y="10367"/>
                  </a:cubicBezTo>
                  <a:cubicBezTo>
                    <a:pt x="19839" y="10392"/>
                    <a:pt x="19972" y="11117"/>
                    <a:pt x="20299" y="10948"/>
                  </a:cubicBezTo>
                  <a:close/>
                  <a:moveTo>
                    <a:pt x="23456" y="8420"/>
                  </a:moveTo>
                  <a:cubicBezTo>
                    <a:pt x="22960" y="7767"/>
                    <a:pt x="21569" y="8577"/>
                    <a:pt x="21363" y="9315"/>
                  </a:cubicBezTo>
                  <a:cubicBezTo>
                    <a:pt x="21472" y="9509"/>
                    <a:pt x="21581" y="9726"/>
                    <a:pt x="21545" y="9920"/>
                  </a:cubicBezTo>
                  <a:cubicBezTo>
                    <a:pt x="21399" y="10634"/>
                    <a:pt x="20601" y="11408"/>
                    <a:pt x="19791" y="11795"/>
                  </a:cubicBezTo>
                  <a:cubicBezTo>
                    <a:pt x="19512" y="11940"/>
                    <a:pt x="19234" y="11928"/>
                    <a:pt x="19041" y="12121"/>
                  </a:cubicBezTo>
                  <a:cubicBezTo>
                    <a:pt x="18859" y="12339"/>
                    <a:pt x="18799" y="12823"/>
                    <a:pt x="18702" y="13222"/>
                  </a:cubicBezTo>
                  <a:cubicBezTo>
                    <a:pt x="18460" y="14154"/>
                    <a:pt x="18133" y="15025"/>
                    <a:pt x="18823" y="15666"/>
                  </a:cubicBezTo>
                  <a:cubicBezTo>
                    <a:pt x="19101" y="15545"/>
                    <a:pt x="18702" y="15388"/>
                    <a:pt x="18920" y="15267"/>
                  </a:cubicBezTo>
                  <a:cubicBezTo>
                    <a:pt x="19113" y="15436"/>
                    <a:pt x="19113" y="15509"/>
                    <a:pt x="19307" y="15375"/>
                  </a:cubicBezTo>
                  <a:cubicBezTo>
                    <a:pt x="19113" y="15085"/>
                    <a:pt x="18569" y="14734"/>
                    <a:pt x="18629" y="14565"/>
                  </a:cubicBezTo>
                  <a:cubicBezTo>
                    <a:pt x="19113" y="14759"/>
                    <a:pt x="19403" y="15509"/>
                    <a:pt x="19851" y="15254"/>
                  </a:cubicBezTo>
                  <a:cubicBezTo>
                    <a:pt x="19645" y="15073"/>
                    <a:pt x="19053" y="14638"/>
                    <a:pt x="18883" y="14323"/>
                  </a:cubicBezTo>
                  <a:cubicBezTo>
                    <a:pt x="19706" y="14504"/>
                    <a:pt x="20214" y="15775"/>
                    <a:pt x="21024" y="15617"/>
                  </a:cubicBezTo>
                  <a:cubicBezTo>
                    <a:pt x="20698" y="15242"/>
                    <a:pt x="20153" y="14940"/>
                    <a:pt x="19960" y="14541"/>
                  </a:cubicBezTo>
                  <a:cubicBezTo>
                    <a:pt x="20250" y="14480"/>
                    <a:pt x="20516" y="14867"/>
                    <a:pt x="20855" y="15170"/>
                  </a:cubicBezTo>
                  <a:cubicBezTo>
                    <a:pt x="21399" y="14783"/>
                    <a:pt x="20057" y="14238"/>
                    <a:pt x="20202" y="13670"/>
                  </a:cubicBezTo>
                  <a:cubicBezTo>
                    <a:pt x="20395" y="13742"/>
                    <a:pt x="20722" y="14444"/>
                    <a:pt x="21000" y="14384"/>
                  </a:cubicBezTo>
                  <a:cubicBezTo>
                    <a:pt x="20964" y="14238"/>
                    <a:pt x="21000" y="14105"/>
                    <a:pt x="21109" y="13984"/>
                  </a:cubicBezTo>
                  <a:cubicBezTo>
                    <a:pt x="20916" y="13694"/>
                    <a:pt x="20371" y="13513"/>
                    <a:pt x="20432" y="13174"/>
                  </a:cubicBezTo>
                  <a:cubicBezTo>
                    <a:pt x="20734" y="13174"/>
                    <a:pt x="20988" y="13718"/>
                    <a:pt x="21218" y="13670"/>
                  </a:cubicBezTo>
                  <a:cubicBezTo>
                    <a:pt x="21206" y="13561"/>
                    <a:pt x="21303" y="13452"/>
                    <a:pt x="21291" y="13331"/>
                  </a:cubicBezTo>
                  <a:cubicBezTo>
                    <a:pt x="21170" y="13150"/>
                    <a:pt x="20686" y="13004"/>
                    <a:pt x="20795" y="12726"/>
                  </a:cubicBezTo>
                  <a:cubicBezTo>
                    <a:pt x="21024" y="12690"/>
                    <a:pt x="21206" y="13077"/>
                    <a:pt x="21424" y="13077"/>
                  </a:cubicBezTo>
                  <a:cubicBezTo>
                    <a:pt x="21726" y="12714"/>
                    <a:pt x="20976" y="12605"/>
                    <a:pt x="20916" y="12303"/>
                  </a:cubicBezTo>
                  <a:cubicBezTo>
                    <a:pt x="21182" y="12097"/>
                    <a:pt x="21424" y="12666"/>
                    <a:pt x="21702" y="12545"/>
                  </a:cubicBezTo>
                  <a:cubicBezTo>
                    <a:pt x="21835" y="12339"/>
                    <a:pt x="21061" y="12109"/>
                    <a:pt x="21218" y="11807"/>
                  </a:cubicBezTo>
                  <a:cubicBezTo>
                    <a:pt x="21508" y="11843"/>
                    <a:pt x="21750" y="12412"/>
                    <a:pt x="22053" y="12182"/>
                  </a:cubicBezTo>
                  <a:cubicBezTo>
                    <a:pt x="21968" y="11867"/>
                    <a:pt x="21339" y="11698"/>
                    <a:pt x="21412" y="11323"/>
                  </a:cubicBezTo>
                  <a:cubicBezTo>
                    <a:pt x="21714" y="11504"/>
                    <a:pt x="21956" y="11710"/>
                    <a:pt x="22210" y="11940"/>
                  </a:cubicBezTo>
                  <a:cubicBezTo>
                    <a:pt x="22355" y="11807"/>
                    <a:pt x="22488" y="11686"/>
                    <a:pt x="22621" y="11553"/>
                  </a:cubicBezTo>
                  <a:cubicBezTo>
                    <a:pt x="22246" y="11045"/>
                    <a:pt x="21641" y="10972"/>
                    <a:pt x="21412" y="10549"/>
                  </a:cubicBezTo>
                  <a:cubicBezTo>
                    <a:pt x="21932" y="10585"/>
                    <a:pt x="22549" y="11202"/>
                    <a:pt x="22839" y="11444"/>
                  </a:cubicBezTo>
                  <a:cubicBezTo>
                    <a:pt x="22912" y="11335"/>
                    <a:pt x="23020" y="11226"/>
                    <a:pt x="23105" y="11226"/>
                  </a:cubicBezTo>
                  <a:cubicBezTo>
                    <a:pt x="22730" y="10597"/>
                    <a:pt x="21762" y="10537"/>
                    <a:pt x="21750" y="10065"/>
                  </a:cubicBezTo>
                  <a:cubicBezTo>
                    <a:pt x="22198" y="10234"/>
                    <a:pt x="22875" y="10585"/>
                    <a:pt x="23178" y="11166"/>
                  </a:cubicBezTo>
                  <a:cubicBezTo>
                    <a:pt x="23274" y="11033"/>
                    <a:pt x="23541" y="11093"/>
                    <a:pt x="23480" y="10888"/>
                  </a:cubicBezTo>
                  <a:cubicBezTo>
                    <a:pt x="23238" y="10670"/>
                    <a:pt x="22633" y="10404"/>
                    <a:pt x="22633" y="10174"/>
                  </a:cubicBezTo>
                  <a:cubicBezTo>
                    <a:pt x="23045" y="10053"/>
                    <a:pt x="23843" y="11214"/>
                    <a:pt x="24012" y="10718"/>
                  </a:cubicBezTo>
                  <a:cubicBezTo>
                    <a:pt x="23843" y="10440"/>
                    <a:pt x="23141" y="10198"/>
                    <a:pt x="22960" y="9920"/>
                  </a:cubicBezTo>
                  <a:cubicBezTo>
                    <a:pt x="23226" y="9884"/>
                    <a:pt x="23480" y="10065"/>
                    <a:pt x="23746" y="10246"/>
                  </a:cubicBezTo>
                  <a:cubicBezTo>
                    <a:pt x="23903" y="10101"/>
                    <a:pt x="23662" y="9932"/>
                    <a:pt x="23710" y="9763"/>
                  </a:cubicBezTo>
                  <a:cubicBezTo>
                    <a:pt x="23577" y="9714"/>
                    <a:pt x="23274" y="9654"/>
                    <a:pt x="23262" y="9412"/>
                  </a:cubicBezTo>
                  <a:cubicBezTo>
                    <a:pt x="23395" y="9279"/>
                    <a:pt x="23516" y="9557"/>
                    <a:pt x="23698" y="9472"/>
                  </a:cubicBezTo>
                  <a:cubicBezTo>
                    <a:pt x="23444" y="9134"/>
                    <a:pt x="23662" y="8698"/>
                    <a:pt x="23456" y="8420"/>
                  </a:cubicBezTo>
                  <a:close/>
                  <a:moveTo>
                    <a:pt x="17674" y="16319"/>
                  </a:moveTo>
                  <a:cubicBezTo>
                    <a:pt x="17782" y="16295"/>
                    <a:pt x="17891" y="16537"/>
                    <a:pt x="18024" y="16283"/>
                  </a:cubicBezTo>
                  <a:cubicBezTo>
                    <a:pt x="17952" y="15920"/>
                    <a:pt x="17250" y="15605"/>
                    <a:pt x="17541" y="15267"/>
                  </a:cubicBezTo>
                  <a:cubicBezTo>
                    <a:pt x="17807" y="15569"/>
                    <a:pt x="17855" y="15787"/>
                    <a:pt x="18266" y="16041"/>
                  </a:cubicBezTo>
                  <a:cubicBezTo>
                    <a:pt x="18315" y="15992"/>
                    <a:pt x="18387" y="15932"/>
                    <a:pt x="18412" y="15884"/>
                  </a:cubicBezTo>
                  <a:cubicBezTo>
                    <a:pt x="17976" y="15146"/>
                    <a:pt x="17964" y="14420"/>
                    <a:pt x="18097" y="13694"/>
                  </a:cubicBezTo>
                  <a:cubicBezTo>
                    <a:pt x="17722" y="13803"/>
                    <a:pt x="17323" y="13827"/>
                    <a:pt x="16924" y="14093"/>
                  </a:cubicBezTo>
                  <a:cubicBezTo>
                    <a:pt x="16948" y="14323"/>
                    <a:pt x="17226" y="14541"/>
                    <a:pt x="17299" y="14807"/>
                  </a:cubicBezTo>
                  <a:cubicBezTo>
                    <a:pt x="16682" y="14879"/>
                    <a:pt x="16887" y="13549"/>
                    <a:pt x="16198" y="14142"/>
                  </a:cubicBezTo>
                  <a:cubicBezTo>
                    <a:pt x="16500" y="14843"/>
                    <a:pt x="16972" y="15569"/>
                    <a:pt x="17674" y="16319"/>
                  </a:cubicBezTo>
                  <a:close/>
                  <a:moveTo>
                    <a:pt x="29226" y="4888"/>
                  </a:moveTo>
                  <a:cubicBezTo>
                    <a:pt x="29528" y="5335"/>
                    <a:pt x="29867" y="5371"/>
                    <a:pt x="30170" y="5553"/>
                  </a:cubicBezTo>
                  <a:cubicBezTo>
                    <a:pt x="29698" y="5771"/>
                    <a:pt x="29468" y="6206"/>
                    <a:pt x="29613" y="6593"/>
                  </a:cubicBezTo>
                  <a:cubicBezTo>
                    <a:pt x="29928" y="6291"/>
                    <a:pt x="30218" y="6230"/>
                    <a:pt x="30496" y="6388"/>
                  </a:cubicBezTo>
                  <a:cubicBezTo>
                    <a:pt x="29855" y="6436"/>
                    <a:pt x="29468" y="6896"/>
                    <a:pt x="29468" y="7500"/>
                  </a:cubicBezTo>
                  <a:cubicBezTo>
                    <a:pt x="30097" y="8238"/>
                    <a:pt x="30436" y="7621"/>
                    <a:pt x="30859" y="7331"/>
                  </a:cubicBezTo>
                  <a:cubicBezTo>
                    <a:pt x="30726" y="8323"/>
                    <a:pt x="31815" y="8746"/>
                    <a:pt x="32432" y="7863"/>
                  </a:cubicBezTo>
                  <a:cubicBezTo>
                    <a:pt x="32553" y="7621"/>
                    <a:pt x="32359" y="7380"/>
                    <a:pt x="32359" y="7150"/>
                  </a:cubicBezTo>
                  <a:cubicBezTo>
                    <a:pt x="32577" y="6859"/>
                    <a:pt x="32782" y="7089"/>
                    <a:pt x="33012" y="6920"/>
                  </a:cubicBezTo>
                  <a:cubicBezTo>
                    <a:pt x="33133" y="6496"/>
                    <a:pt x="33242" y="6109"/>
                    <a:pt x="33484" y="5698"/>
                  </a:cubicBezTo>
                  <a:cubicBezTo>
                    <a:pt x="33254" y="5142"/>
                    <a:pt x="32795" y="5299"/>
                    <a:pt x="32456" y="5202"/>
                  </a:cubicBezTo>
                  <a:cubicBezTo>
                    <a:pt x="32903" y="4779"/>
                    <a:pt x="32782" y="3775"/>
                    <a:pt x="32105" y="3412"/>
                  </a:cubicBezTo>
                  <a:cubicBezTo>
                    <a:pt x="31924" y="3460"/>
                    <a:pt x="31706" y="3823"/>
                    <a:pt x="31549" y="3823"/>
                  </a:cubicBezTo>
                  <a:cubicBezTo>
                    <a:pt x="31488" y="3750"/>
                    <a:pt x="31403" y="3823"/>
                    <a:pt x="31343" y="3750"/>
                  </a:cubicBezTo>
                  <a:cubicBezTo>
                    <a:pt x="31440" y="3605"/>
                    <a:pt x="31391" y="3448"/>
                    <a:pt x="31210" y="3279"/>
                  </a:cubicBezTo>
                  <a:cubicBezTo>
                    <a:pt x="30230" y="3049"/>
                    <a:pt x="30532" y="4234"/>
                    <a:pt x="30484" y="4742"/>
                  </a:cubicBezTo>
                  <a:cubicBezTo>
                    <a:pt x="30194" y="4077"/>
                    <a:pt x="29287" y="4259"/>
                    <a:pt x="29226" y="4888"/>
                  </a:cubicBezTo>
                  <a:close/>
                  <a:moveTo>
                    <a:pt x="29516" y="5771"/>
                  </a:moveTo>
                  <a:cubicBezTo>
                    <a:pt x="29589" y="5710"/>
                    <a:pt x="29637" y="5674"/>
                    <a:pt x="29698" y="5601"/>
                  </a:cubicBezTo>
                  <a:cubicBezTo>
                    <a:pt x="29613" y="5565"/>
                    <a:pt x="29504" y="5444"/>
                    <a:pt x="29407" y="5480"/>
                  </a:cubicBezTo>
                  <a:cubicBezTo>
                    <a:pt x="29456" y="5565"/>
                    <a:pt x="29407" y="5650"/>
                    <a:pt x="29516" y="5771"/>
                  </a:cubicBezTo>
                  <a:close/>
                  <a:moveTo>
                    <a:pt x="15012" y="26771"/>
                  </a:moveTo>
                  <a:cubicBezTo>
                    <a:pt x="15109" y="26637"/>
                    <a:pt x="15254" y="26529"/>
                    <a:pt x="15278" y="26492"/>
                  </a:cubicBezTo>
                  <a:cubicBezTo>
                    <a:pt x="14589" y="26492"/>
                    <a:pt x="13851" y="26492"/>
                    <a:pt x="13137" y="26190"/>
                  </a:cubicBezTo>
                  <a:cubicBezTo>
                    <a:pt x="12109" y="25706"/>
                    <a:pt x="11589" y="24605"/>
                    <a:pt x="11045" y="23710"/>
                  </a:cubicBezTo>
                  <a:cubicBezTo>
                    <a:pt x="10016" y="24000"/>
                    <a:pt x="8807" y="25658"/>
                    <a:pt x="7657" y="26275"/>
                  </a:cubicBezTo>
                  <a:cubicBezTo>
                    <a:pt x="8819" y="27230"/>
                    <a:pt x="9968" y="27714"/>
                    <a:pt x="11105" y="27956"/>
                  </a:cubicBezTo>
                  <a:cubicBezTo>
                    <a:pt x="10512" y="27387"/>
                    <a:pt x="9569" y="27387"/>
                    <a:pt x="9254" y="26867"/>
                  </a:cubicBezTo>
                  <a:cubicBezTo>
                    <a:pt x="10319" y="26940"/>
                    <a:pt x="11129" y="28017"/>
                    <a:pt x="12145" y="28137"/>
                  </a:cubicBezTo>
                  <a:cubicBezTo>
                    <a:pt x="11674" y="27412"/>
                    <a:pt x="10827" y="27738"/>
                    <a:pt x="10621" y="27121"/>
                  </a:cubicBezTo>
                  <a:cubicBezTo>
                    <a:pt x="11734" y="27254"/>
                    <a:pt x="12569" y="28585"/>
                    <a:pt x="13609" y="27908"/>
                  </a:cubicBezTo>
                  <a:cubicBezTo>
                    <a:pt x="13004" y="28004"/>
                    <a:pt x="12412" y="27654"/>
                    <a:pt x="11807" y="27194"/>
                  </a:cubicBezTo>
                  <a:cubicBezTo>
                    <a:pt x="11504" y="27182"/>
                    <a:pt x="10996" y="27061"/>
                    <a:pt x="10827" y="26758"/>
                  </a:cubicBezTo>
                  <a:cubicBezTo>
                    <a:pt x="11831" y="26758"/>
                    <a:pt x="12980" y="28162"/>
                    <a:pt x="13851" y="27593"/>
                  </a:cubicBezTo>
                  <a:cubicBezTo>
                    <a:pt x="13101" y="27484"/>
                    <a:pt x="11976" y="27218"/>
                    <a:pt x="11504" y="26492"/>
                  </a:cubicBezTo>
                  <a:cubicBezTo>
                    <a:pt x="12472" y="26964"/>
                    <a:pt x="13670" y="27629"/>
                    <a:pt x="14528" y="27327"/>
                  </a:cubicBezTo>
                  <a:cubicBezTo>
                    <a:pt x="13815" y="27267"/>
                    <a:pt x="12932" y="26940"/>
                    <a:pt x="12351" y="26625"/>
                  </a:cubicBezTo>
                  <a:cubicBezTo>
                    <a:pt x="13246" y="26565"/>
                    <a:pt x="14081" y="27400"/>
                    <a:pt x="14952" y="27000"/>
                  </a:cubicBezTo>
                  <a:cubicBezTo>
                    <a:pt x="14383" y="26722"/>
                    <a:pt x="13657" y="26686"/>
                    <a:pt x="12980" y="26456"/>
                  </a:cubicBezTo>
                  <a:cubicBezTo>
                    <a:pt x="12339" y="26250"/>
                    <a:pt x="11601" y="26008"/>
                    <a:pt x="11202" y="25464"/>
                  </a:cubicBezTo>
                  <a:cubicBezTo>
                    <a:pt x="12460" y="26093"/>
                    <a:pt x="13742" y="26383"/>
                    <a:pt x="15012" y="26771"/>
                  </a:cubicBezTo>
                  <a:close/>
                  <a:moveTo>
                    <a:pt x="29214" y="8129"/>
                  </a:moveTo>
                  <a:cubicBezTo>
                    <a:pt x="29432" y="8359"/>
                    <a:pt x="29649" y="8057"/>
                    <a:pt x="29432" y="7851"/>
                  </a:cubicBezTo>
                  <a:cubicBezTo>
                    <a:pt x="29287" y="7936"/>
                    <a:pt x="29371" y="8021"/>
                    <a:pt x="29214" y="8129"/>
                  </a:cubicBezTo>
                  <a:close/>
                  <a:moveTo>
                    <a:pt x="29855" y="8480"/>
                  </a:moveTo>
                  <a:cubicBezTo>
                    <a:pt x="29940" y="8347"/>
                    <a:pt x="29988" y="8275"/>
                    <a:pt x="29928" y="8142"/>
                  </a:cubicBezTo>
                  <a:cubicBezTo>
                    <a:pt x="29855" y="8202"/>
                    <a:pt x="29746" y="8009"/>
                    <a:pt x="29649" y="8178"/>
                  </a:cubicBezTo>
                  <a:cubicBezTo>
                    <a:pt x="29649" y="8275"/>
                    <a:pt x="29746" y="8359"/>
                    <a:pt x="29855" y="8480"/>
                  </a:cubicBezTo>
                  <a:close/>
                  <a:moveTo>
                    <a:pt x="30000" y="8541"/>
                  </a:moveTo>
                  <a:cubicBezTo>
                    <a:pt x="30109" y="8613"/>
                    <a:pt x="30218" y="8855"/>
                    <a:pt x="30339" y="8795"/>
                  </a:cubicBezTo>
                  <a:cubicBezTo>
                    <a:pt x="30230" y="8553"/>
                    <a:pt x="30436" y="8311"/>
                    <a:pt x="30254" y="8093"/>
                  </a:cubicBezTo>
                  <a:cubicBezTo>
                    <a:pt x="30037" y="8214"/>
                    <a:pt x="30194" y="8396"/>
                    <a:pt x="30000" y="8541"/>
                  </a:cubicBezTo>
                  <a:close/>
                  <a:moveTo>
                    <a:pt x="30762" y="9884"/>
                  </a:moveTo>
                  <a:cubicBezTo>
                    <a:pt x="30823" y="9218"/>
                    <a:pt x="30787" y="8553"/>
                    <a:pt x="30605" y="7875"/>
                  </a:cubicBezTo>
                  <a:cubicBezTo>
                    <a:pt x="30375" y="8529"/>
                    <a:pt x="30472" y="9400"/>
                    <a:pt x="30762" y="9884"/>
                  </a:cubicBezTo>
                  <a:close/>
                  <a:moveTo>
                    <a:pt x="27629" y="20456"/>
                  </a:moveTo>
                  <a:cubicBezTo>
                    <a:pt x="27871" y="20347"/>
                    <a:pt x="27895" y="20021"/>
                    <a:pt x="28077" y="20021"/>
                  </a:cubicBezTo>
                  <a:cubicBezTo>
                    <a:pt x="28198" y="20202"/>
                    <a:pt x="27859" y="20371"/>
                    <a:pt x="27932" y="20553"/>
                  </a:cubicBezTo>
                  <a:cubicBezTo>
                    <a:pt x="28609" y="20589"/>
                    <a:pt x="29105" y="21291"/>
                    <a:pt x="29069" y="21883"/>
                  </a:cubicBezTo>
                  <a:cubicBezTo>
                    <a:pt x="29456" y="21932"/>
                    <a:pt x="30085" y="22198"/>
                    <a:pt x="30254" y="22730"/>
                  </a:cubicBezTo>
                  <a:cubicBezTo>
                    <a:pt x="30472" y="22392"/>
                    <a:pt x="31004" y="22404"/>
                    <a:pt x="30762" y="22210"/>
                  </a:cubicBezTo>
                  <a:cubicBezTo>
                    <a:pt x="31500" y="21799"/>
                    <a:pt x="32250" y="21472"/>
                    <a:pt x="33000" y="21375"/>
                  </a:cubicBezTo>
                  <a:cubicBezTo>
                    <a:pt x="32601" y="21738"/>
                    <a:pt x="31682" y="21799"/>
                    <a:pt x="31319" y="22198"/>
                  </a:cubicBezTo>
                  <a:cubicBezTo>
                    <a:pt x="31754" y="22343"/>
                    <a:pt x="32214" y="22585"/>
                    <a:pt x="32649" y="22646"/>
                  </a:cubicBezTo>
                  <a:cubicBezTo>
                    <a:pt x="32504" y="22863"/>
                    <a:pt x="32166" y="22633"/>
                    <a:pt x="32287" y="22912"/>
                  </a:cubicBezTo>
                  <a:cubicBezTo>
                    <a:pt x="32395" y="22888"/>
                    <a:pt x="32722" y="22875"/>
                    <a:pt x="32710" y="23033"/>
                  </a:cubicBezTo>
                  <a:cubicBezTo>
                    <a:pt x="32565" y="23190"/>
                    <a:pt x="32444" y="22984"/>
                    <a:pt x="32299" y="23190"/>
                  </a:cubicBezTo>
                  <a:cubicBezTo>
                    <a:pt x="32746" y="23492"/>
                    <a:pt x="33194" y="22767"/>
                    <a:pt x="33496" y="22549"/>
                  </a:cubicBezTo>
                  <a:cubicBezTo>
                    <a:pt x="33339" y="22392"/>
                    <a:pt x="33194" y="22041"/>
                    <a:pt x="33399" y="21980"/>
                  </a:cubicBezTo>
                  <a:cubicBezTo>
                    <a:pt x="33678" y="22404"/>
                    <a:pt x="33944" y="22924"/>
                    <a:pt x="34355" y="23033"/>
                  </a:cubicBezTo>
                  <a:cubicBezTo>
                    <a:pt x="34282" y="22754"/>
                    <a:pt x="33750" y="22440"/>
                    <a:pt x="33920" y="22150"/>
                  </a:cubicBezTo>
                  <a:cubicBezTo>
                    <a:pt x="34319" y="22404"/>
                    <a:pt x="34791" y="23480"/>
                    <a:pt x="35190" y="23492"/>
                  </a:cubicBezTo>
                  <a:cubicBezTo>
                    <a:pt x="34996" y="23250"/>
                    <a:pt x="34645" y="23008"/>
                    <a:pt x="34815" y="22767"/>
                  </a:cubicBezTo>
                  <a:cubicBezTo>
                    <a:pt x="35093" y="22936"/>
                    <a:pt x="35601" y="23964"/>
                    <a:pt x="36000" y="23577"/>
                  </a:cubicBezTo>
                  <a:cubicBezTo>
                    <a:pt x="35662" y="23396"/>
                    <a:pt x="35032" y="22815"/>
                    <a:pt x="35081" y="22428"/>
                  </a:cubicBezTo>
                  <a:cubicBezTo>
                    <a:pt x="35492" y="22815"/>
                    <a:pt x="35916" y="23613"/>
                    <a:pt x="36460" y="23359"/>
                  </a:cubicBezTo>
                  <a:cubicBezTo>
                    <a:pt x="36157" y="23226"/>
                    <a:pt x="35577" y="22888"/>
                    <a:pt x="35734" y="22585"/>
                  </a:cubicBezTo>
                  <a:cubicBezTo>
                    <a:pt x="36085" y="22682"/>
                    <a:pt x="36412" y="23492"/>
                    <a:pt x="36811" y="23214"/>
                  </a:cubicBezTo>
                  <a:cubicBezTo>
                    <a:pt x="36520" y="22996"/>
                    <a:pt x="35940" y="22573"/>
                    <a:pt x="36133" y="22379"/>
                  </a:cubicBezTo>
                  <a:cubicBezTo>
                    <a:pt x="36375" y="22585"/>
                    <a:pt x="36641" y="22912"/>
                    <a:pt x="36980" y="23093"/>
                  </a:cubicBezTo>
                  <a:cubicBezTo>
                    <a:pt x="37077" y="22948"/>
                    <a:pt x="37137" y="23069"/>
                    <a:pt x="37222" y="22936"/>
                  </a:cubicBezTo>
                  <a:cubicBezTo>
                    <a:pt x="37077" y="22767"/>
                    <a:pt x="36496" y="22549"/>
                    <a:pt x="36714" y="22258"/>
                  </a:cubicBezTo>
                  <a:cubicBezTo>
                    <a:pt x="37016" y="22525"/>
                    <a:pt x="37319" y="22984"/>
                    <a:pt x="37633" y="22633"/>
                  </a:cubicBezTo>
                  <a:cubicBezTo>
                    <a:pt x="37452" y="22549"/>
                    <a:pt x="37125" y="22271"/>
                    <a:pt x="37089" y="22150"/>
                  </a:cubicBezTo>
                  <a:cubicBezTo>
                    <a:pt x="37367" y="21944"/>
                    <a:pt x="37609" y="22694"/>
                    <a:pt x="37948" y="22428"/>
                  </a:cubicBezTo>
                  <a:cubicBezTo>
                    <a:pt x="37827" y="22234"/>
                    <a:pt x="37428" y="22150"/>
                    <a:pt x="37645" y="21920"/>
                  </a:cubicBezTo>
                  <a:cubicBezTo>
                    <a:pt x="37887" y="22089"/>
                    <a:pt x="38153" y="22404"/>
                    <a:pt x="38371" y="22138"/>
                  </a:cubicBezTo>
                  <a:cubicBezTo>
                    <a:pt x="38226" y="21896"/>
                    <a:pt x="37863" y="21678"/>
                    <a:pt x="37815" y="21460"/>
                  </a:cubicBezTo>
                  <a:cubicBezTo>
                    <a:pt x="38214" y="21593"/>
                    <a:pt x="38613" y="22258"/>
                    <a:pt x="39012" y="22004"/>
                  </a:cubicBezTo>
                  <a:cubicBezTo>
                    <a:pt x="38903" y="21799"/>
                    <a:pt x="38456" y="21593"/>
                    <a:pt x="38698" y="21400"/>
                  </a:cubicBezTo>
                  <a:cubicBezTo>
                    <a:pt x="38903" y="21666"/>
                    <a:pt x="39363" y="22186"/>
                    <a:pt x="39738" y="22004"/>
                  </a:cubicBezTo>
                  <a:cubicBezTo>
                    <a:pt x="39617" y="21823"/>
                    <a:pt x="39206" y="21775"/>
                    <a:pt x="39424" y="21533"/>
                  </a:cubicBezTo>
                  <a:cubicBezTo>
                    <a:pt x="39678" y="21714"/>
                    <a:pt x="39968" y="22017"/>
                    <a:pt x="40210" y="21956"/>
                  </a:cubicBezTo>
                  <a:cubicBezTo>
                    <a:pt x="40391" y="21835"/>
                    <a:pt x="40137" y="21726"/>
                    <a:pt x="40174" y="21605"/>
                  </a:cubicBezTo>
                  <a:cubicBezTo>
                    <a:pt x="40355" y="21605"/>
                    <a:pt x="40573" y="21714"/>
                    <a:pt x="40645" y="21424"/>
                  </a:cubicBezTo>
                  <a:cubicBezTo>
                    <a:pt x="41903" y="22694"/>
                    <a:pt x="45932" y="20879"/>
                    <a:pt x="44444" y="18932"/>
                  </a:cubicBezTo>
                  <a:cubicBezTo>
                    <a:pt x="44879" y="18388"/>
                    <a:pt x="45000" y="17843"/>
                    <a:pt x="44928" y="17263"/>
                  </a:cubicBezTo>
                  <a:cubicBezTo>
                    <a:pt x="45484" y="17081"/>
                    <a:pt x="45932" y="16779"/>
                    <a:pt x="45932" y="16295"/>
                  </a:cubicBezTo>
                  <a:cubicBezTo>
                    <a:pt x="45980" y="15303"/>
                    <a:pt x="44541" y="14565"/>
                    <a:pt x="43742" y="13803"/>
                  </a:cubicBezTo>
                  <a:cubicBezTo>
                    <a:pt x="44577" y="13138"/>
                    <a:pt x="43682" y="11879"/>
                    <a:pt x="42835" y="11940"/>
                  </a:cubicBezTo>
                  <a:cubicBezTo>
                    <a:pt x="42944" y="11238"/>
                    <a:pt x="42787" y="10125"/>
                    <a:pt x="42024" y="9400"/>
                  </a:cubicBezTo>
                  <a:cubicBezTo>
                    <a:pt x="41613" y="8976"/>
                    <a:pt x="40972" y="8710"/>
                    <a:pt x="40416" y="8940"/>
                  </a:cubicBezTo>
                  <a:cubicBezTo>
                    <a:pt x="39738" y="8069"/>
                    <a:pt x="39000" y="8069"/>
                    <a:pt x="38311" y="8299"/>
                  </a:cubicBezTo>
                  <a:cubicBezTo>
                    <a:pt x="37452" y="6835"/>
                    <a:pt x="35710" y="6835"/>
                    <a:pt x="34827" y="8214"/>
                  </a:cubicBezTo>
                  <a:cubicBezTo>
                    <a:pt x="34718" y="8129"/>
                    <a:pt x="34645" y="8299"/>
                    <a:pt x="34549" y="8214"/>
                  </a:cubicBezTo>
                  <a:cubicBezTo>
                    <a:pt x="33738" y="7392"/>
                    <a:pt x="31379" y="8456"/>
                    <a:pt x="31440" y="9787"/>
                  </a:cubicBezTo>
                  <a:cubicBezTo>
                    <a:pt x="31670" y="9702"/>
                    <a:pt x="31875" y="9799"/>
                    <a:pt x="32129" y="9690"/>
                  </a:cubicBezTo>
                  <a:cubicBezTo>
                    <a:pt x="31996" y="9593"/>
                    <a:pt x="31972" y="9509"/>
                    <a:pt x="32069" y="9400"/>
                  </a:cubicBezTo>
                  <a:cubicBezTo>
                    <a:pt x="32323" y="9581"/>
                    <a:pt x="32468" y="10186"/>
                    <a:pt x="32831" y="10113"/>
                  </a:cubicBezTo>
                  <a:cubicBezTo>
                    <a:pt x="32855" y="9920"/>
                    <a:pt x="32746" y="9496"/>
                    <a:pt x="32589" y="9315"/>
                  </a:cubicBezTo>
                  <a:cubicBezTo>
                    <a:pt x="33037" y="9013"/>
                    <a:pt x="32843" y="9884"/>
                    <a:pt x="33049" y="9726"/>
                  </a:cubicBezTo>
                  <a:cubicBezTo>
                    <a:pt x="33278" y="9557"/>
                    <a:pt x="32734" y="9025"/>
                    <a:pt x="32964" y="8722"/>
                  </a:cubicBezTo>
                  <a:cubicBezTo>
                    <a:pt x="33218" y="8855"/>
                    <a:pt x="33182" y="9303"/>
                    <a:pt x="33387" y="9569"/>
                  </a:cubicBezTo>
                  <a:cubicBezTo>
                    <a:pt x="33750" y="9315"/>
                    <a:pt x="33266" y="9037"/>
                    <a:pt x="33496" y="8783"/>
                  </a:cubicBezTo>
                  <a:cubicBezTo>
                    <a:pt x="33787" y="8771"/>
                    <a:pt x="33569" y="9448"/>
                    <a:pt x="33811" y="9303"/>
                  </a:cubicBezTo>
                  <a:cubicBezTo>
                    <a:pt x="34162" y="9363"/>
                    <a:pt x="33653" y="9013"/>
                    <a:pt x="33920" y="8904"/>
                  </a:cubicBezTo>
                  <a:cubicBezTo>
                    <a:pt x="34065" y="8843"/>
                    <a:pt x="34041" y="9315"/>
                    <a:pt x="34258" y="9134"/>
                  </a:cubicBezTo>
                  <a:cubicBezTo>
                    <a:pt x="34403" y="9134"/>
                    <a:pt x="34125" y="8613"/>
                    <a:pt x="34428" y="8638"/>
                  </a:cubicBezTo>
                  <a:cubicBezTo>
                    <a:pt x="34524" y="8819"/>
                    <a:pt x="34403" y="9097"/>
                    <a:pt x="34657" y="9146"/>
                  </a:cubicBezTo>
                  <a:cubicBezTo>
                    <a:pt x="34924" y="9097"/>
                    <a:pt x="34609" y="8589"/>
                    <a:pt x="34863" y="8553"/>
                  </a:cubicBezTo>
                  <a:cubicBezTo>
                    <a:pt x="35032" y="8734"/>
                    <a:pt x="34803" y="9085"/>
                    <a:pt x="35129" y="9134"/>
                  </a:cubicBezTo>
                  <a:cubicBezTo>
                    <a:pt x="35395" y="9061"/>
                    <a:pt x="35032" y="8456"/>
                    <a:pt x="35468" y="8359"/>
                  </a:cubicBezTo>
                  <a:cubicBezTo>
                    <a:pt x="35553" y="8625"/>
                    <a:pt x="35226" y="9279"/>
                    <a:pt x="35686" y="9315"/>
                  </a:cubicBezTo>
                  <a:cubicBezTo>
                    <a:pt x="35601" y="9134"/>
                    <a:pt x="35698" y="8964"/>
                    <a:pt x="35746" y="8783"/>
                  </a:cubicBezTo>
                  <a:cubicBezTo>
                    <a:pt x="36303" y="8371"/>
                    <a:pt x="35758" y="7573"/>
                    <a:pt x="36436" y="7440"/>
                  </a:cubicBezTo>
                  <a:cubicBezTo>
                    <a:pt x="36508" y="7549"/>
                    <a:pt x="36436" y="7706"/>
                    <a:pt x="36278" y="7815"/>
                  </a:cubicBezTo>
                  <a:cubicBezTo>
                    <a:pt x="36508" y="8420"/>
                    <a:pt x="35601" y="9013"/>
                    <a:pt x="35940" y="9593"/>
                  </a:cubicBezTo>
                  <a:cubicBezTo>
                    <a:pt x="36399" y="9388"/>
                    <a:pt x="36182" y="8674"/>
                    <a:pt x="36557" y="8480"/>
                  </a:cubicBezTo>
                  <a:cubicBezTo>
                    <a:pt x="36714" y="8771"/>
                    <a:pt x="36412" y="9049"/>
                    <a:pt x="36460" y="9315"/>
                  </a:cubicBezTo>
                  <a:cubicBezTo>
                    <a:pt x="36883" y="9388"/>
                    <a:pt x="36787" y="8613"/>
                    <a:pt x="37101" y="8686"/>
                  </a:cubicBezTo>
                  <a:cubicBezTo>
                    <a:pt x="37186" y="8916"/>
                    <a:pt x="36920" y="9085"/>
                    <a:pt x="37004" y="9267"/>
                  </a:cubicBezTo>
                  <a:cubicBezTo>
                    <a:pt x="37307" y="9315"/>
                    <a:pt x="37367" y="8831"/>
                    <a:pt x="37645" y="8807"/>
                  </a:cubicBezTo>
                  <a:cubicBezTo>
                    <a:pt x="37706" y="8916"/>
                    <a:pt x="37645" y="9037"/>
                    <a:pt x="37524" y="9146"/>
                  </a:cubicBezTo>
                  <a:cubicBezTo>
                    <a:pt x="37791" y="9412"/>
                    <a:pt x="38057" y="9073"/>
                    <a:pt x="38238" y="8952"/>
                  </a:cubicBezTo>
                  <a:cubicBezTo>
                    <a:pt x="38347" y="9097"/>
                    <a:pt x="38117" y="9230"/>
                    <a:pt x="38274" y="9388"/>
                  </a:cubicBezTo>
                  <a:cubicBezTo>
                    <a:pt x="38456" y="9484"/>
                    <a:pt x="38601" y="9375"/>
                    <a:pt x="38795" y="9267"/>
                  </a:cubicBezTo>
                  <a:cubicBezTo>
                    <a:pt x="38674" y="9557"/>
                    <a:pt x="39061" y="9581"/>
                    <a:pt x="39121" y="9871"/>
                  </a:cubicBezTo>
                  <a:cubicBezTo>
                    <a:pt x="39363" y="9678"/>
                    <a:pt x="39278" y="9460"/>
                    <a:pt x="39460" y="9230"/>
                  </a:cubicBezTo>
                  <a:cubicBezTo>
                    <a:pt x="39484" y="9521"/>
                    <a:pt x="39387" y="9823"/>
                    <a:pt x="39266" y="10113"/>
                  </a:cubicBezTo>
                  <a:cubicBezTo>
                    <a:pt x="39508" y="10367"/>
                    <a:pt x="39484" y="10597"/>
                    <a:pt x="39738" y="10839"/>
                  </a:cubicBezTo>
                  <a:cubicBezTo>
                    <a:pt x="39932" y="10863"/>
                    <a:pt x="40162" y="10706"/>
                    <a:pt x="40355" y="10851"/>
                  </a:cubicBezTo>
                  <a:cubicBezTo>
                    <a:pt x="40524" y="11081"/>
                    <a:pt x="40609" y="11129"/>
                    <a:pt x="40815" y="11371"/>
                  </a:cubicBezTo>
                  <a:cubicBezTo>
                    <a:pt x="41178" y="11154"/>
                    <a:pt x="41746" y="10779"/>
                    <a:pt x="41988" y="11021"/>
                  </a:cubicBezTo>
                  <a:cubicBezTo>
                    <a:pt x="41662" y="11214"/>
                    <a:pt x="41129" y="11250"/>
                    <a:pt x="40912" y="11565"/>
                  </a:cubicBezTo>
                  <a:cubicBezTo>
                    <a:pt x="41250" y="11638"/>
                    <a:pt x="41577" y="11371"/>
                    <a:pt x="41916" y="11468"/>
                  </a:cubicBezTo>
                  <a:cubicBezTo>
                    <a:pt x="41637" y="11771"/>
                    <a:pt x="41359" y="11613"/>
                    <a:pt x="41117" y="11759"/>
                  </a:cubicBezTo>
                  <a:cubicBezTo>
                    <a:pt x="41383" y="12412"/>
                    <a:pt x="42424" y="11638"/>
                    <a:pt x="42545" y="12412"/>
                  </a:cubicBezTo>
                  <a:cubicBezTo>
                    <a:pt x="42218" y="12194"/>
                    <a:pt x="41274" y="11988"/>
                    <a:pt x="41444" y="12521"/>
                  </a:cubicBezTo>
                  <a:cubicBezTo>
                    <a:pt x="41722" y="12254"/>
                    <a:pt x="42182" y="12339"/>
                    <a:pt x="42327" y="12533"/>
                  </a:cubicBezTo>
                  <a:cubicBezTo>
                    <a:pt x="42049" y="12605"/>
                    <a:pt x="41637" y="12436"/>
                    <a:pt x="41504" y="12763"/>
                  </a:cubicBezTo>
                  <a:cubicBezTo>
                    <a:pt x="41940" y="12896"/>
                    <a:pt x="42811" y="12678"/>
                    <a:pt x="42968" y="13307"/>
                  </a:cubicBezTo>
                  <a:cubicBezTo>
                    <a:pt x="42520" y="13089"/>
                    <a:pt x="42085" y="12908"/>
                    <a:pt x="41625" y="13029"/>
                  </a:cubicBezTo>
                  <a:cubicBezTo>
                    <a:pt x="41879" y="13912"/>
                    <a:pt x="43174" y="13162"/>
                    <a:pt x="43440" y="14117"/>
                  </a:cubicBezTo>
                  <a:cubicBezTo>
                    <a:pt x="42907" y="13803"/>
                    <a:pt x="42412" y="13549"/>
                    <a:pt x="41903" y="13730"/>
                  </a:cubicBezTo>
                  <a:cubicBezTo>
                    <a:pt x="41903" y="13815"/>
                    <a:pt x="41988" y="13912"/>
                    <a:pt x="42000" y="14021"/>
                  </a:cubicBezTo>
                  <a:cubicBezTo>
                    <a:pt x="42520" y="13924"/>
                    <a:pt x="43331" y="13996"/>
                    <a:pt x="43561" y="14517"/>
                  </a:cubicBezTo>
                  <a:cubicBezTo>
                    <a:pt x="43065" y="14299"/>
                    <a:pt x="42532" y="14057"/>
                    <a:pt x="41976" y="14166"/>
                  </a:cubicBezTo>
                  <a:cubicBezTo>
                    <a:pt x="42278" y="14625"/>
                    <a:pt x="43428" y="14420"/>
                    <a:pt x="43428" y="15109"/>
                  </a:cubicBezTo>
                  <a:cubicBezTo>
                    <a:pt x="42992" y="14831"/>
                    <a:pt x="42545" y="14589"/>
                    <a:pt x="42145" y="14565"/>
                  </a:cubicBezTo>
                  <a:cubicBezTo>
                    <a:pt x="42230" y="14650"/>
                    <a:pt x="42182" y="14746"/>
                    <a:pt x="42182" y="14831"/>
                  </a:cubicBezTo>
                  <a:cubicBezTo>
                    <a:pt x="42472" y="14819"/>
                    <a:pt x="43089" y="14964"/>
                    <a:pt x="42932" y="15279"/>
                  </a:cubicBezTo>
                  <a:cubicBezTo>
                    <a:pt x="42666" y="15097"/>
                    <a:pt x="42424" y="14940"/>
                    <a:pt x="42157" y="15073"/>
                  </a:cubicBezTo>
                  <a:cubicBezTo>
                    <a:pt x="42291" y="15545"/>
                    <a:pt x="43016" y="15254"/>
                    <a:pt x="43137" y="15690"/>
                  </a:cubicBezTo>
                  <a:cubicBezTo>
                    <a:pt x="42847" y="15569"/>
                    <a:pt x="42545" y="15533"/>
                    <a:pt x="42230" y="15472"/>
                  </a:cubicBezTo>
                  <a:cubicBezTo>
                    <a:pt x="42170" y="15859"/>
                    <a:pt x="42811" y="15569"/>
                    <a:pt x="42871" y="15956"/>
                  </a:cubicBezTo>
                  <a:cubicBezTo>
                    <a:pt x="42666" y="15968"/>
                    <a:pt x="42472" y="15980"/>
                    <a:pt x="42278" y="15835"/>
                  </a:cubicBezTo>
                  <a:cubicBezTo>
                    <a:pt x="42170" y="15932"/>
                    <a:pt x="42206" y="16077"/>
                    <a:pt x="42218" y="16174"/>
                  </a:cubicBezTo>
                  <a:cubicBezTo>
                    <a:pt x="42460" y="16259"/>
                    <a:pt x="43089" y="16283"/>
                    <a:pt x="42956" y="16646"/>
                  </a:cubicBezTo>
                  <a:cubicBezTo>
                    <a:pt x="42714" y="16573"/>
                    <a:pt x="42472" y="16404"/>
                    <a:pt x="42218" y="16355"/>
                  </a:cubicBezTo>
                  <a:cubicBezTo>
                    <a:pt x="42121" y="16500"/>
                    <a:pt x="42097" y="16646"/>
                    <a:pt x="42145" y="16827"/>
                  </a:cubicBezTo>
                  <a:cubicBezTo>
                    <a:pt x="42412" y="16839"/>
                    <a:pt x="42871" y="16924"/>
                    <a:pt x="42992" y="17178"/>
                  </a:cubicBezTo>
                  <a:cubicBezTo>
                    <a:pt x="42653" y="17287"/>
                    <a:pt x="42109" y="16706"/>
                    <a:pt x="41879" y="17190"/>
                  </a:cubicBezTo>
                  <a:cubicBezTo>
                    <a:pt x="41988" y="17432"/>
                    <a:pt x="42653" y="17287"/>
                    <a:pt x="42787" y="17746"/>
                  </a:cubicBezTo>
                  <a:cubicBezTo>
                    <a:pt x="42412" y="17625"/>
                    <a:pt x="42049" y="17323"/>
                    <a:pt x="41674" y="17662"/>
                  </a:cubicBezTo>
                  <a:cubicBezTo>
                    <a:pt x="42206" y="17976"/>
                    <a:pt x="43307" y="18013"/>
                    <a:pt x="43440" y="18702"/>
                  </a:cubicBezTo>
                  <a:cubicBezTo>
                    <a:pt x="42835" y="18158"/>
                    <a:pt x="42242" y="18073"/>
                    <a:pt x="41625" y="17843"/>
                  </a:cubicBezTo>
                  <a:cubicBezTo>
                    <a:pt x="41480" y="17952"/>
                    <a:pt x="41541" y="18049"/>
                    <a:pt x="41371" y="18158"/>
                  </a:cubicBezTo>
                  <a:cubicBezTo>
                    <a:pt x="41795" y="18327"/>
                    <a:pt x="42581" y="18291"/>
                    <a:pt x="42702" y="18835"/>
                  </a:cubicBezTo>
                  <a:cubicBezTo>
                    <a:pt x="42206" y="18678"/>
                    <a:pt x="41662" y="18194"/>
                    <a:pt x="41141" y="18557"/>
                  </a:cubicBezTo>
                  <a:cubicBezTo>
                    <a:pt x="41141" y="18823"/>
                    <a:pt x="41625" y="18750"/>
                    <a:pt x="41601" y="19017"/>
                  </a:cubicBezTo>
                  <a:cubicBezTo>
                    <a:pt x="41371" y="19113"/>
                    <a:pt x="41153" y="18799"/>
                    <a:pt x="40936" y="18823"/>
                  </a:cubicBezTo>
                  <a:cubicBezTo>
                    <a:pt x="40972" y="18871"/>
                    <a:pt x="40851" y="18932"/>
                    <a:pt x="40791" y="19004"/>
                  </a:cubicBezTo>
                  <a:cubicBezTo>
                    <a:pt x="40948" y="19162"/>
                    <a:pt x="41299" y="19077"/>
                    <a:pt x="41299" y="19307"/>
                  </a:cubicBezTo>
                  <a:cubicBezTo>
                    <a:pt x="41032" y="19621"/>
                    <a:pt x="40815" y="18944"/>
                    <a:pt x="40537" y="19246"/>
                  </a:cubicBezTo>
                  <a:cubicBezTo>
                    <a:pt x="40524" y="19597"/>
                    <a:pt x="41311" y="19597"/>
                    <a:pt x="41057" y="19924"/>
                  </a:cubicBezTo>
                  <a:cubicBezTo>
                    <a:pt x="40851" y="19803"/>
                    <a:pt x="40573" y="19561"/>
                    <a:pt x="40270" y="19464"/>
                  </a:cubicBezTo>
                  <a:cubicBezTo>
                    <a:pt x="40222" y="19597"/>
                    <a:pt x="39992" y="19537"/>
                    <a:pt x="40089" y="19621"/>
                  </a:cubicBezTo>
                  <a:cubicBezTo>
                    <a:pt x="40452" y="19839"/>
                    <a:pt x="41371" y="20166"/>
                    <a:pt x="41383" y="20686"/>
                  </a:cubicBezTo>
                  <a:cubicBezTo>
                    <a:pt x="40839" y="20287"/>
                    <a:pt x="40307" y="19730"/>
                    <a:pt x="39750" y="19779"/>
                  </a:cubicBezTo>
                  <a:cubicBezTo>
                    <a:pt x="39859" y="20021"/>
                    <a:pt x="40633" y="20202"/>
                    <a:pt x="40524" y="20589"/>
                  </a:cubicBezTo>
                  <a:cubicBezTo>
                    <a:pt x="40065" y="20202"/>
                    <a:pt x="39387" y="19730"/>
                    <a:pt x="39061" y="20045"/>
                  </a:cubicBezTo>
                  <a:cubicBezTo>
                    <a:pt x="39206" y="20166"/>
                    <a:pt x="39762" y="20154"/>
                    <a:pt x="39641" y="20492"/>
                  </a:cubicBezTo>
                  <a:cubicBezTo>
                    <a:pt x="39266" y="20456"/>
                    <a:pt x="38710" y="19863"/>
                    <a:pt x="38456" y="20226"/>
                  </a:cubicBezTo>
                  <a:cubicBezTo>
                    <a:pt x="38637" y="20275"/>
                    <a:pt x="39182" y="20408"/>
                    <a:pt x="38964" y="20686"/>
                  </a:cubicBezTo>
                  <a:cubicBezTo>
                    <a:pt x="38710" y="20456"/>
                    <a:pt x="38335" y="20468"/>
                    <a:pt x="38226" y="20142"/>
                  </a:cubicBezTo>
                  <a:cubicBezTo>
                    <a:pt x="38069" y="20250"/>
                    <a:pt x="37948" y="20214"/>
                    <a:pt x="37815" y="20311"/>
                  </a:cubicBezTo>
                  <a:cubicBezTo>
                    <a:pt x="38105" y="20468"/>
                    <a:pt x="38553" y="20589"/>
                    <a:pt x="38710" y="20928"/>
                  </a:cubicBezTo>
                  <a:cubicBezTo>
                    <a:pt x="38287" y="20807"/>
                    <a:pt x="37682" y="20263"/>
                    <a:pt x="37403" y="20517"/>
                  </a:cubicBezTo>
                  <a:cubicBezTo>
                    <a:pt x="37500" y="20517"/>
                    <a:pt x="37803" y="20625"/>
                    <a:pt x="37754" y="20746"/>
                  </a:cubicBezTo>
                  <a:cubicBezTo>
                    <a:pt x="37524" y="20771"/>
                    <a:pt x="37319" y="20638"/>
                    <a:pt x="37089" y="20589"/>
                  </a:cubicBezTo>
                  <a:cubicBezTo>
                    <a:pt x="35952" y="21073"/>
                    <a:pt x="34863" y="21013"/>
                    <a:pt x="33750" y="21654"/>
                  </a:cubicBezTo>
                  <a:cubicBezTo>
                    <a:pt x="33508" y="21617"/>
                    <a:pt x="33508" y="21581"/>
                    <a:pt x="33291" y="21484"/>
                  </a:cubicBezTo>
                  <a:cubicBezTo>
                    <a:pt x="33230" y="21339"/>
                    <a:pt x="33170" y="21170"/>
                    <a:pt x="33085" y="21000"/>
                  </a:cubicBezTo>
                  <a:cubicBezTo>
                    <a:pt x="32843" y="20976"/>
                    <a:pt x="32613" y="20928"/>
                    <a:pt x="32407" y="20952"/>
                  </a:cubicBezTo>
                  <a:cubicBezTo>
                    <a:pt x="31815" y="21472"/>
                    <a:pt x="30653" y="22150"/>
                    <a:pt x="29831" y="21835"/>
                  </a:cubicBezTo>
                  <a:cubicBezTo>
                    <a:pt x="30605" y="21738"/>
                    <a:pt x="31416" y="21412"/>
                    <a:pt x="32202" y="20976"/>
                  </a:cubicBezTo>
                  <a:cubicBezTo>
                    <a:pt x="31875" y="20710"/>
                    <a:pt x="31174" y="20746"/>
                    <a:pt x="30714" y="20444"/>
                  </a:cubicBezTo>
                  <a:cubicBezTo>
                    <a:pt x="30617" y="20698"/>
                    <a:pt x="30327" y="20553"/>
                    <a:pt x="30327" y="20710"/>
                  </a:cubicBezTo>
                  <a:cubicBezTo>
                    <a:pt x="30387" y="20698"/>
                    <a:pt x="30629" y="20758"/>
                    <a:pt x="30569" y="20879"/>
                  </a:cubicBezTo>
                  <a:cubicBezTo>
                    <a:pt x="29988" y="20758"/>
                    <a:pt x="29166" y="21388"/>
                    <a:pt x="28718" y="20698"/>
                  </a:cubicBezTo>
                  <a:cubicBezTo>
                    <a:pt x="29105" y="20758"/>
                    <a:pt x="29746" y="21013"/>
                    <a:pt x="30012" y="20625"/>
                  </a:cubicBezTo>
                  <a:cubicBezTo>
                    <a:pt x="29867" y="20722"/>
                    <a:pt x="29964" y="20480"/>
                    <a:pt x="30000" y="20420"/>
                  </a:cubicBezTo>
                  <a:cubicBezTo>
                    <a:pt x="30145" y="20625"/>
                    <a:pt x="30315" y="20396"/>
                    <a:pt x="30472" y="20371"/>
                  </a:cubicBezTo>
                  <a:cubicBezTo>
                    <a:pt x="29988" y="20008"/>
                    <a:pt x="29262" y="20771"/>
                    <a:pt x="28924" y="20202"/>
                  </a:cubicBezTo>
                  <a:cubicBezTo>
                    <a:pt x="29238" y="20033"/>
                    <a:pt x="29541" y="20347"/>
                    <a:pt x="29831" y="20105"/>
                  </a:cubicBezTo>
                  <a:cubicBezTo>
                    <a:pt x="29444" y="19609"/>
                    <a:pt x="28839" y="20154"/>
                    <a:pt x="28573" y="19742"/>
                  </a:cubicBezTo>
                  <a:cubicBezTo>
                    <a:pt x="28778" y="19633"/>
                    <a:pt x="28972" y="19767"/>
                    <a:pt x="29178" y="19658"/>
                  </a:cubicBezTo>
                  <a:cubicBezTo>
                    <a:pt x="29093" y="19561"/>
                    <a:pt x="29020" y="19476"/>
                    <a:pt x="28924" y="19379"/>
                  </a:cubicBezTo>
                  <a:cubicBezTo>
                    <a:pt x="28682" y="19573"/>
                    <a:pt x="28258" y="19621"/>
                    <a:pt x="28198" y="19343"/>
                  </a:cubicBezTo>
                  <a:cubicBezTo>
                    <a:pt x="28379" y="19246"/>
                    <a:pt x="28549" y="19404"/>
                    <a:pt x="28718" y="19246"/>
                  </a:cubicBezTo>
                  <a:cubicBezTo>
                    <a:pt x="28573" y="19162"/>
                    <a:pt x="28440" y="18871"/>
                    <a:pt x="28270" y="18883"/>
                  </a:cubicBezTo>
                  <a:cubicBezTo>
                    <a:pt x="28295" y="19077"/>
                    <a:pt x="27968" y="19125"/>
                    <a:pt x="27847" y="19065"/>
                  </a:cubicBezTo>
                  <a:cubicBezTo>
                    <a:pt x="27847" y="18883"/>
                    <a:pt x="28113" y="18823"/>
                    <a:pt x="28210" y="18811"/>
                  </a:cubicBezTo>
                  <a:cubicBezTo>
                    <a:pt x="27448" y="17855"/>
                    <a:pt x="26492" y="17129"/>
                    <a:pt x="26395" y="16174"/>
                  </a:cubicBezTo>
                  <a:cubicBezTo>
                    <a:pt x="26153" y="16416"/>
                    <a:pt x="25875" y="16718"/>
                    <a:pt x="25609" y="16621"/>
                  </a:cubicBezTo>
                  <a:cubicBezTo>
                    <a:pt x="25694" y="16234"/>
                    <a:pt x="26504" y="16198"/>
                    <a:pt x="26371" y="15859"/>
                  </a:cubicBezTo>
                  <a:cubicBezTo>
                    <a:pt x="26129" y="15920"/>
                    <a:pt x="26081" y="16101"/>
                    <a:pt x="25899" y="16041"/>
                  </a:cubicBezTo>
                  <a:cubicBezTo>
                    <a:pt x="25827" y="15811"/>
                    <a:pt x="26178" y="15690"/>
                    <a:pt x="26311" y="15654"/>
                  </a:cubicBezTo>
                  <a:cubicBezTo>
                    <a:pt x="26178" y="15557"/>
                    <a:pt x="26359" y="15472"/>
                    <a:pt x="26202" y="15363"/>
                  </a:cubicBezTo>
                  <a:cubicBezTo>
                    <a:pt x="26093" y="15291"/>
                    <a:pt x="25960" y="15557"/>
                    <a:pt x="25851" y="15303"/>
                  </a:cubicBezTo>
                  <a:cubicBezTo>
                    <a:pt x="25972" y="15146"/>
                    <a:pt x="26214" y="15182"/>
                    <a:pt x="26214" y="14952"/>
                  </a:cubicBezTo>
                  <a:cubicBezTo>
                    <a:pt x="26262" y="14722"/>
                    <a:pt x="25887" y="14928"/>
                    <a:pt x="25960" y="14686"/>
                  </a:cubicBezTo>
                  <a:cubicBezTo>
                    <a:pt x="26057" y="14638"/>
                    <a:pt x="26153" y="14625"/>
                    <a:pt x="26274" y="14517"/>
                  </a:cubicBezTo>
                  <a:cubicBezTo>
                    <a:pt x="26262" y="13597"/>
                    <a:pt x="26855" y="12666"/>
                    <a:pt x="27508" y="11759"/>
                  </a:cubicBezTo>
                  <a:cubicBezTo>
                    <a:pt x="25936" y="11662"/>
                    <a:pt x="24750" y="13730"/>
                    <a:pt x="25670" y="14964"/>
                  </a:cubicBezTo>
                  <a:cubicBezTo>
                    <a:pt x="24387" y="15073"/>
                    <a:pt x="23879" y="16839"/>
                    <a:pt x="25101" y="17589"/>
                  </a:cubicBezTo>
                  <a:cubicBezTo>
                    <a:pt x="25476" y="17432"/>
                    <a:pt x="25875" y="17444"/>
                    <a:pt x="26214" y="17904"/>
                  </a:cubicBezTo>
                  <a:cubicBezTo>
                    <a:pt x="26420" y="17892"/>
                    <a:pt x="26480" y="17613"/>
                    <a:pt x="26601" y="17625"/>
                  </a:cubicBezTo>
                  <a:cubicBezTo>
                    <a:pt x="26746" y="17831"/>
                    <a:pt x="26371" y="17976"/>
                    <a:pt x="26359" y="18158"/>
                  </a:cubicBezTo>
                  <a:cubicBezTo>
                    <a:pt x="26577" y="18496"/>
                    <a:pt x="26504" y="18279"/>
                    <a:pt x="26758" y="18412"/>
                  </a:cubicBezTo>
                  <a:cubicBezTo>
                    <a:pt x="26637" y="18750"/>
                    <a:pt x="26662" y="19077"/>
                    <a:pt x="26637" y="19428"/>
                  </a:cubicBezTo>
                  <a:cubicBezTo>
                    <a:pt x="26843" y="19416"/>
                    <a:pt x="27049" y="19077"/>
                    <a:pt x="27242" y="19162"/>
                  </a:cubicBezTo>
                  <a:cubicBezTo>
                    <a:pt x="27145" y="19646"/>
                    <a:pt x="26420" y="19500"/>
                    <a:pt x="26516" y="19924"/>
                  </a:cubicBezTo>
                  <a:cubicBezTo>
                    <a:pt x="26855" y="19863"/>
                    <a:pt x="27170" y="19476"/>
                    <a:pt x="27508" y="19597"/>
                  </a:cubicBezTo>
                  <a:cubicBezTo>
                    <a:pt x="27206" y="20008"/>
                    <a:pt x="26698" y="19888"/>
                    <a:pt x="26541" y="20311"/>
                  </a:cubicBezTo>
                  <a:cubicBezTo>
                    <a:pt x="26916" y="20432"/>
                    <a:pt x="27278" y="19827"/>
                    <a:pt x="27629" y="19960"/>
                  </a:cubicBezTo>
                  <a:cubicBezTo>
                    <a:pt x="27653" y="20190"/>
                    <a:pt x="27218" y="20166"/>
                    <a:pt x="27266" y="20311"/>
                  </a:cubicBezTo>
                  <a:cubicBezTo>
                    <a:pt x="27436" y="20383"/>
                    <a:pt x="27557" y="20371"/>
                    <a:pt x="27629" y="20456"/>
                  </a:cubicBezTo>
                  <a:close/>
                  <a:moveTo>
                    <a:pt x="33762" y="5650"/>
                  </a:moveTo>
                  <a:cubicBezTo>
                    <a:pt x="34149" y="6339"/>
                    <a:pt x="32976" y="6956"/>
                    <a:pt x="33315" y="7634"/>
                  </a:cubicBezTo>
                  <a:cubicBezTo>
                    <a:pt x="33823" y="7670"/>
                    <a:pt x="33629" y="6702"/>
                    <a:pt x="34174" y="6496"/>
                  </a:cubicBezTo>
                  <a:cubicBezTo>
                    <a:pt x="34186" y="6884"/>
                    <a:pt x="33702" y="7246"/>
                    <a:pt x="33847" y="7609"/>
                  </a:cubicBezTo>
                  <a:cubicBezTo>
                    <a:pt x="34730" y="7452"/>
                    <a:pt x="34089" y="6073"/>
                    <a:pt x="35008" y="5638"/>
                  </a:cubicBezTo>
                  <a:cubicBezTo>
                    <a:pt x="34960" y="5867"/>
                    <a:pt x="34754" y="6049"/>
                    <a:pt x="34609" y="6230"/>
                  </a:cubicBezTo>
                  <a:cubicBezTo>
                    <a:pt x="34791" y="6738"/>
                    <a:pt x="34186" y="7246"/>
                    <a:pt x="34416" y="7754"/>
                  </a:cubicBezTo>
                  <a:cubicBezTo>
                    <a:pt x="34791" y="7525"/>
                    <a:pt x="34609" y="6738"/>
                    <a:pt x="34972" y="6533"/>
                  </a:cubicBezTo>
                  <a:cubicBezTo>
                    <a:pt x="35141" y="6944"/>
                    <a:pt x="34730" y="7319"/>
                    <a:pt x="34766" y="7718"/>
                  </a:cubicBezTo>
                  <a:cubicBezTo>
                    <a:pt x="35274" y="7319"/>
                    <a:pt x="34899" y="6678"/>
                    <a:pt x="35492" y="6436"/>
                  </a:cubicBezTo>
                  <a:cubicBezTo>
                    <a:pt x="35504" y="6726"/>
                    <a:pt x="35202" y="7041"/>
                    <a:pt x="35262" y="7343"/>
                  </a:cubicBezTo>
                  <a:cubicBezTo>
                    <a:pt x="35420" y="7283"/>
                    <a:pt x="35625" y="7089"/>
                    <a:pt x="35807" y="6920"/>
                  </a:cubicBezTo>
                  <a:cubicBezTo>
                    <a:pt x="35758" y="6787"/>
                    <a:pt x="35879" y="6678"/>
                    <a:pt x="35879" y="6545"/>
                  </a:cubicBezTo>
                  <a:cubicBezTo>
                    <a:pt x="36484" y="6049"/>
                    <a:pt x="36097" y="5347"/>
                    <a:pt x="36520" y="4984"/>
                  </a:cubicBezTo>
                  <a:cubicBezTo>
                    <a:pt x="36641" y="5650"/>
                    <a:pt x="36170" y="6303"/>
                    <a:pt x="35976" y="6968"/>
                  </a:cubicBezTo>
                  <a:cubicBezTo>
                    <a:pt x="36327" y="6980"/>
                    <a:pt x="36472" y="6593"/>
                    <a:pt x="36750" y="6460"/>
                  </a:cubicBezTo>
                  <a:cubicBezTo>
                    <a:pt x="36883" y="6593"/>
                    <a:pt x="36605" y="6714"/>
                    <a:pt x="36774" y="6799"/>
                  </a:cubicBezTo>
                  <a:cubicBezTo>
                    <a:pt x="36992" y="6557"/>
                    <a:pt x="36944" y="6073"/>
                    <a:pt x="37198" y="5976"/>
                  </a:cubicBezTo>
                  <a:cubicBezTo>
                    <a:pt x="37391" y="6255"/>
                    <a:pt x="37004" y="6593"/>
                    <a:pt x="37089" y="6896"/>
                  </a:cubicBezTo>
                  <a:cubicBezTo>
                    <a:pt x="37186" y="6944"/>
                    <a:pt x="37270" y="6944"/>
                    <a:pt x="37355" y="6980"/>
                  </a:cubicBezTo>
                  <a:cubicBezTo>
                    <a:pt x="37573" y="6593"/>
                    <a:pt x="37355" y="5988"/>
                    <a:pt x="37609" y="5710"/>
                  </a:cubicBezTo>
                  <a:cubicBezTo>
                    <a:pt x="37996" y="6170"/>
                    <a:pt x="37295" y="6968"/>
                    <a:pt x="37815" y="7150"/>
                  </a:cubicBezTo>
                  <a:cubicBezTo>
                    <a:pt x="37972" y="6400"/>
                    <a:pt x="37863" y="5650"/>
                    <a:pt x="37924" y="4900"/>
                  </a:cubicBezTo>
                  <a:cubicBezTo>
                    <a:pt x="38395" y="5746"/>
                    <a:pt x="37984" y="6605"/>
                    <a:pt x="38020" y="7440"/>
                  </a:cubicBezTo>
                  <a:cubicBezTo>
                    <a:pt x="38782" y="6920"/>
                    <a:pt x="39182" y="5759"/>
                    <a:pt x="39351" y="5021"/>
                  </a:cubicBezTo>
                  <a:cubicBezTo>
                    <a:pt x="39363" y="4174"/>
                    <a:pt x="39532" y="3158"/>
                    <a:pt x="38770" y="2468"/>
                  </a:cubicBezTo>
                  <a:cubicBezTo>
                    <a:pt x="37270" y="3630"/>
                    <a:pt x="35190" y="3702"/>
                    <a:pt x="33762" y="5650"/>
                  </a:cubicBezTo>
                  <a:close/>
                  <a:moveTo>
                    <a:pt x="31041" y="9799"/>
                  </a:moveTo>
                  <a:cubicBezTo>
                    <a:pt x="31222" y="9750"/>
                    <a:pt x="31149" y="9400"/>
                    <a:pt x="31162" y="9206"/>
                  </a:cubicBezTo>
                  <a:cubicBezTo>
                    <a:pt x="30835" y="9182"/>
                    <a:pt x="31307" y="8480"/>
                    <a:pt x="30883" y="8589"/>
                  </a:cubicBezTo>
                  <a:cubicBezTo>
                    <a:pt x="30968" y="8964"/>
                    <a:pt x="30920" y="9388"/>
                    <a:pt x="31041" y="9799"/>
                  </a:cubicBezTo>
                  <a:close/>
                  <a:moveTo>
                    <a:pt x="18339" y="20698"/>
                  </a:moveTo>
                  <a:cubicBezTo>
                    <a:pt x="18787" y="20855"/>
                    <a:pt x="19222" y="20940"/>
                    <a:pt x="19657" y="21000"/>
                  </a:cubicBezTo>
                  <a:cubicBezTo>
                    <a:pt x="19597" y="20855"/>
                    <a:pt x="19730" y="20674"/>
                    <a:pt x="19597" y="20492"/>
                  </a:cubicBezTo>
                  <a:cubicBezTo>
                    <a:pt x="19549" y="20444"/>
                    <a:pt x="19512" y="20492"/>
                    <a:pt x="19464" y="20396"/>
                  </a:cubicBezTo>
                  <a:cubicBezTo>
                    <a:pt x="19331" y="20565"/>
                    <a:pt x="19367" y="20746"/>
                    <a:pt x="19125" y="20710"/>
                  </a:cubicBezTo>
                  <a:cubicBezTo>
                    <a:pt x="19028" y="20613"/>
                    <a:pt x="19162" y="20517"/>
                    <a:pt x="19149" y="20408"/>
                  </a:cubicBezTo>
                  <a:cubicBezTo>
                    <a:pt x="19089" y="20432"/>
                    <a:pt x="19004" y="20371"/>
                    <a:pt x="18968" y="20371"/>
                  </a:cubicBezTo>
                  <a:cubicBezTo>
                    <a:pt x="18762" y="20468"/>
                    <a:pt x="18883" y="20613"/>
                    <a:pt x="18702" y="20734"/>
                  </a:cubicBezTo>
                  <a:cubicBezTo>
                    <a:pt x="18666" y="20686"/>
                    <a:pt x="18617" y="20734"/>
                    <a:pt x="18593" y="20698"/>
                  </a:cubicBezTo>
                  <a:cubicBezTo>
                    <a:pt x="18496" y="20577"/>
                    <a:pt x="18690" y="20492"/>
                    <a:pt x="18581" y="20371"/>
                  </a:cubicBezTo>
                  <a:cubicBezTo>
                    <a:pt x="18387" y="20383"/>
                    <a:pt x="18484" y="20565"/>
                    <a:pt x="18339" y="20698"/>
                  </a:cubicBezTo>
                  <a:close/>
                  <a:moveTo>
                    <a:pt x="20069" y="21932"/>
                  </a:moveTo>
                  <a:cubicBezTo>
                    <a:pt x="19875" y="21557"/>
                    <a:pt x="19174" y="21448"/>
                    <a:pt x="18750" y="21291"/>
                  </a:cubicBezTo>
                  <a:cubicBezTo>
                    <a:pt x="18496" y="21194"/>
                    <a:pt x="18254" y="20988"/>
                    <a:pt x="18049" y="21049"/>
                  </a:cubicBezTo>
                  <a:cubicBezTo>
                    <a:pt x="17541" y="21182"/>
                    <a:pt x="17613" y="21678"/>
                    <a:pt x="17637" y="22138"/>
                  </a:cubicBezTo>
                  <a:cubicBezTo>
                    <a:pt x="17480" y="22283"/>
                    <a:pt x="17311" y="22440"/>
                    <a:pt x="17129" y="22609"/>
                  </a:cubicBezTo>
                  <a:cubicBezTo>
                    <a:pt x="17335" y="23710"/>
                    <a:pt x="18581" y="24037"/>
                    <a:pt x="19367" y="24194"/>
                  </a:cubicBezTo>
                  <a:cubicBezTo>
                    <a:pt x="18496" y="24678"/>
                    <a:pt x="16936" y="25948"/>
                    <a:pt x="17528" y="26928"/>
                  </a:cubicBezTo>
                  <a:cubicBezTo>
                    <a:pt x="18339" y="27025"/>
                    <a:pt x="18145" y="27666"/>
                    <a:pt x="18472" y="27968"/>
                  </a:cubicBezTo>
                  <a:cubicBezTo>
                    <a:pt x="19319" y="28815"/>
                    <a:pt x="20129" y="26843"/>
                    <a:pt x="21000" y="26734"/>
                  </a:cubicBezTo>
                  <a:cubicBezTo>
                    <a:pt x="21073" y="27000"/>
                    <a:pt x="20758" y="26976"/>
                    <a:pt x="20589" y="27206"/>
                  </a:cubicBezTo>
                  <a:cubicBezTo>
                    <a:pt x="20528" y="27956"/>
                    <a:pt x="20069" y="28863"/>
                    <a:pt x="20686" y="29577"/>
                  </a:cubicBezTo>
                  <a:cubicBezTo>
                    <a:pt x="21399" y="30363"/>
                    <a:pt x="22742" y="30170"/>
                    <a:pt x="23045" y="28972"/>
                  </a:cubicBezTo>
                  <a:cubicBezTo>
                    <a:pt x="23093" y="28839"/>
                    <a:pt x="22936" y="28682"/>
                    <a:pt x="23008" y="28537"/>
                  </a:cubicBezTo>
                  <a:cubicBezTo>
                    <a:pt x="23420" y="28089"/>
                    <a:pt x="22827" y="27629"/>
                    <a:pt x="23045" y="27206"/>
                  </a:cubicBezTo>
                  <a:cubicBezTo>
                    <a:pt x="23782" y="27400"/>
                    <a:pt x="23649" y="28609"/>
                    <a:pt x="24242" y="29093"/>
                  </a:cubicBezTo>
                  <a:cubicBezTo>
                    <a:pt x="24545" y="29359"/>
                    <a:pt x="24968" y="29299"/>
                    <a:pt x="25355" y="29323"/>
                  </a:cubicBezTo>
                  <a:cubicBezTo>
                    <a:pt x="25488" y="29178"/>
                    <a:pt x="25452" y="29057"/>
                    <a:pt x="25633" y="28924"/>
                  </a:cubicBezTo>
                  <a:cubicBezTo>
                    <a:pt x="25996" y="28754"/>
                    <a:pt x="26480" y="29226"/>
                    <a:pt x="26879" y="28936"/>
                  </a:cubicBezTo>
                  <a:cubicBezTo>
                    <a:pt x="27266" y="28718"/>
                    <a:pt x="27424" y="28150"/>
                    <a:pt x="27157" y="27690"/>
                  </a:cubicBezTo>
                  <a:cubicBezTo>
                    <a:pt x="27145" y="27484"/>
                    <a:pt x="27351" y="27714"/>
                    <a:pt x="27363" y="27484"/>
                  </a:cubicBezTo>
                  <a:cubicBezTo>
                    <a:pt x="27460" y="26577"/>
                    <a:pt x="26323" y="25887"/>
                    <a:pt x="26238" y="25029"/>
                  </a:cubicBezTo>
                  <a:cubicBezTo>
                    <a:pt x="26698" y="24883"/>
                    <a:pt x="27206" y="25827"/>
                    <a:pt x="27266" y="26202"/>
                  </a:cubicBezTo>
                  <a:cubicBezTo>
                    <a:pt x="28537" y="26855"/>
                    <a:pt x="29903" y="25416"/>
                    <a:pt x="28899" y="24339"/>
                  </a:cubicBezTo>
                  <a:cubicBezTo>
                    <a:pt x="28391" y="23819"/>
                    <a:pt x="27714" y="23916"/>
                    <a:pt x="27303" y="23529"/>
                  </a:cubicBezTo>
                  <a:cubicBezTo>
                    <a:pt x="27532" y="23129"/>
                    <a:pt x="28839" y="22549"/>
                    <a:pt x="28416" y="22089"/>
                  </a:cubicBezTo>
                  <a:cubicBezTo>
                    <a:pt x="29383" y="20565"/>
                    <a:pt x="27000" y="20928"/>
                    <a:pt x="26395" y="20589"/>
                  </a:cubicBezTo>
                  <a:cubicBezTo>
                    <a:pt x="26214" y="20758"/>
                    <a:pt x="26032" y="20892"/>
                    <a:pt x="25996" y="20892"/>
                  </a:cubicBezTo>
                  <a:cubicBezTo>
                    <a:pt x="26117" y="19924"/>
                    <a:pt x="26879" y="18750"/>
                    <a:pt x="25694" y="17855"/>
                  </a:cubicBezTo>
                  <a:cubicBezTo>
                    <a:pt x="25270" y="18170"/>
                    <a:pt x="24545" y="18013"/>
                    <a:pt x="24061" y="18412"/>
                  </a:cubicBezTo>
                  <a:cubicBezTo>
                    <a:pt x="23371" y="18932"/>
                    <a:pt x="23528" y="19984"/>
                    <a:pt x="22984" y="20517"/>
                  </a:cubicBezTo>
                  <a:cubicBezTo>
                    <a:pt x="22573" y="20008"/>
                    <a:pt x="22948" y="18896"/>
                    <a:pt x="22149" y="18375"/>
                  </a:cubicBezTo>
                  <a:cubicBezTo>
                    <a:pt x="21847" y="18146"/>
                    <a:pt x="21484" y="18267"/>
                    <a:pt x="21133" y="18254"/>
                  </a:cubicBezTo>
                  <a:cubicBezTo>
                    <a:pt x="19899" y="19343"/>
                    <a:pt x="19972" y="20468"/>
                    <a:pt x="20613" y="21593"/>
                  </a:cubicBezTo>
                  <a:cubicBezTo>
                    <a:pt x="20432" y="21593"/>
                    <a:pt x="20516" y="21775"/>
                    <a:pt x="20395" y="21883"/>
                  </a:cubicBezTo>
                  <a:cubicBezTo>
                    <a:pt x="20323" y="21920"/>
                    <a:pt x="20190" y="21859"/>
                    <a:pt x="20069" y="21932"/>
                  </a:cubicBezTo>
                  <a:close/>
                  <a:moveTo>
                    <a:pt x="31319" y="8843"/>
                  </a:moveTo>
                  <a:lnTo>
                    <a:pt x="31464" y="8698"/>
                  </a:lnTo>
                  <a:cubicBezTo>
                    <a:pt x="31343" y="8517"/>
                    <a:pt x="31125" y="8722"/>
                    <a:pt x="31319" y="8843"/>
                  </a:cubicBezTo>
                  <a:close/>
                  <a:moveTo>
                    <a:pt x="29178" y="13271"/>
                  </a:moveTo>
                  <a:cubicBezTo>
                    <a:pt x="28851" y="13295"/>
                    <a:pt x="28537" y="12992"/>
                    <a:pt x="28428" y="12654"/>
                  </a:cubicBezTo>
                  <a:cubicBezTo>
                    <a:pt x="28210" y="12896"/>
                    <a:pt x="28210" y="13331"/>
                    <a:pt x="27932" y="13440"/>
                  </a:cubicBezTo>
                  <a:cubicBezTo>
                    <a:pt x="28041" y="12871"/>
                    <a:pt x="28549" y="12339"/>
                    <a:pt x="28355" y="11746"/>
                  </a:cubicBezTo>
                  <a:cubicBezTo>
                    <a:pt x="27424" y="12097"/>
                    <a:pt x="27339" y="13319"/>
                    <a:pt x="26976" y="13875"/>
                  </a:cubicBezTo>
                  <a:cubicBezTo>
                    <a:pt x="26940" y="13609"/>
                    <a:pt x="27085" y="13355"/>
                    <a:pt x="27061" y="13065"/>
                  </a:cubicBezTo>
                  <a:cubicBezTo>
                    <a:pt x="26903" y="13561"/>
                    <a:pt x="26407" y="14263"/>
                    <a:pt x="26734" y="14662"/>
                  </a:cubicBezTo>
                  <a:cubicBezTo>
                    <a:pt x="26674" y="14722"/>
                    <a:pt x="26613" y="14771"/>
                    <a:pt x="26577" y="14819"/>
                  </a:cubicBezTo>
                  <a:cubicBezTo>
                    <a:pt x="26722" y="15593"/>
                    <a:pt x="26722" y="16585"/>
                    <a:pt x="27351" y="17263"/>
                  </a:cubicBezTo>
                  <a:cubicBezTo>
                    <a:pt x="27291" y="17021"/>
                    <a:pt x="27097" y="16767"/>
                    <a:pt x="27278" y="16561"/>
                  </a:cubicBezTo>
                  <a:cubicBezTo>
                    <a:pt x="27424" y="16888"/>
                    <a:pt x="27508" y="17250"/>
                    <a:pt x="27569" y="17589"/>
                  </a:cubicBezTo>
                  <a:cubicBezTo>
                    <a:pt x="27762" y="17432"/>
                    <a:pt x="27399" y="17093"/>
                    <a:pt x="27726" y="17045"/>
                  </a:cubicBezTo>
                  <a:cubicBezTo>
                    <a:pt x="27895" y="17396"/>
                    <a:pt x="27774" y="17952"/>
                    <a:pt x="28258" y="18170"/>
                  </a:cubicBezTo>
                  <a:cubicBezTo>
                    <a:pt x="28258" y="17952"/>
                    <a:pt x="28053" y="17722"/>
                    <a:pt x="28222" y="17541"/>
                  </a:cubicBezTo>
                  <a:cubicBezTo>
                    <a:pt x="28416" y="18291"/>
                    <a:pt x="28948" y="19440"/>
                    <a:pt x="29867" y="19682"/>
                  </a:cubicBezTo>
                  <a:cubicBezTo>
                    <a:pt x="29565" y="19186"/>
                    <a:pt x="29214" y="18496"/>
                    <a:pt x="29407" y="18170"/>
                  </a:cubicBezTo>
                  <a:cubicBezTo>
                    <a:pt x="29577" y="18702"/>
                    <a:pt x="29831" y="19670"/>
                    <a:pt x="30424" y="19972"/>
                  </a:cubicBezTo>
                  <a:cubicBezTo>
                    <a:pt x="30315" y="19730"/>
                    <a:pt x="30049" y="19295"/>
                    <a:pt x="30315" y="19174"/>
                  </a:cubicBezTo>
                  <a:cubicBezTo>
                    <a:pt x="30496" y="19549"/>
                    <a:pt x="30520" y="20069"/>
                    <a:pt x="31004" y="20287"/>
                  </a:cubicBezTo>
                  <a:cubicBezTo>
                    <a:pt x="30968" y="19537"/>
                    <a:pt x="30291" y="18557"/>
                    <a:pt x="30641" y="17916"/>
                  </a:cubicBezTo>
                  <a:cubicBezTo>
                    <a:pt x="30787" y="18714"/>
                    <a:pt x="30883" y="19718"/>
                    <a:pt x="31488" y="20396"/>
                  </a:cubicBezTo>
                  <a:cubicBezTo>
                    <a:pt x="31162" y="19839"/>
                    <a:pt x="31065" y="19029"/>
                    <a:pt x="31246" y="18593"/>
                  </a:cubicBezTo>
                  <a:cubicBezTo>
                    <a:pt x="31379" y="19198"/>
                    <a:pt x="31282" y="20371"/>
                    <a:pt x="32032" y="20565"/>
                  </a:cubicBezTo>
                  <a:cubicBezTo>
                    <a:pt x="31875" y="20371"/>
                    <a:pt x="31803" y="19960"/>
                    <a:pt x="31912" y="19900"/>
                  </a:cubicBezTo>
                  <a:cubicBezTo>
                    <a:pt x="32032" y="20117"/>
                    <a:pt x="32166" y="20347"/>
                    <a:pt x="32093" y="20589"/>
                  </a:cubicBezTo>
                  <a:cubicBezTo>
                    <a:pt x="32335" y="20710"/>
                    <a:pt x="32577" y="20783"/>
                    <a:pt x="32819" y="20686"/>
                  </a:cubicBezTo>
                  <a:cubicBezTo>
                    <a:pt x="32698" y="20408"/>
                    <a:pt x="32589" y="20166"/>
                    <a:pt x="32710" y="19924"/>
                  </a:cubicBezTo>
                  <a:cubicBezTo>
                    <a:pt x="32879" y="20202"/>
                    <a:pt x="32891" y="20492"/>
                    <a:pt x="33037" y="20771"/>
                  </a:cubicBezTo>
                  <a:cubicBezTo>
                    <a:pt x="33133" y="19960"/>
                    <a:pt x="32674" y="19174"/>
                    <a:pt x="33012" y="18388"/>
                  </a:cubicBezTo>
                  <a:cubicBezTo>
                    <a:pt x="32916" y="17432"/>
                    <a:pt x="33121" y="15992"/>
                    <a:pt x="31670" y="15436"/>
                  </a:cubicBezTo>
                  <a:cubicBezTo>
                    <a:pt x="31875" y="15799"/>
                    <a:pt x="31936" y="16222"/>
                    <a:pt x="31984" y="16646"/>
                  </a:cubicBezTo>
                  <a:cubicBezTo>
                    <a:pt x="32045" y="17069"/>
                    <a:pt x="32226" y="17541"/>
                    <a:pt x="32057" y="17831"/>
                  </a:cubicBezTo>
                  <a:cubicBezTo>
                    <a:pt x="31754" y="16948"/>
                    <a:pt x="31972" y="16101"/>
                    <a:pt x="31295" y="15230"/>
                  </a:cubicBezTo>
                  <a:cubicBezTo>
                    <a:pt x="31379" y="15581"/>
                    <a:pt x="31766" y="16162"/>
                    <a:pt x="31379" y="16404"/>
                  </a:cubicBezTo>
                  <a:cubicBezTo>
                    <a:pt x="31440" y="15920"/>
                    <a:pt x="31222" y="15206"/>
                    <a:pt x="30605" y="15194"/>
                  </a:cubicBezTo>
                  <a:cubicBezTo>
                    <a:pt x="30617" y="14795"/>
                    <a:pt x="30641" y="14178"/>
                    <a:pt x="30157" y="13888"/>
                  </a:cubicBezTo>
                  <a:cubicBezTo>
                    <a:pt x="30170" y="14045"/>
                    <a:pt x="30133" y="14335"/>
                    <a:pt x="29928" y="14371"/>
                  </a:cubicBezTo>
                  <a:cubicBezTo>
                    <a:pt x="29867" y="14129"/>
                    <a:pt x="30037" y="13888"/>
                    <a:pt x="30109" y="13658"/>
                  </a:cubicBezTo>
                  <a:cubicBezTo>
                    <a:pt x="29855" y="13513"/>
                    <a:pt x="29565" y="13440"/>
                    <a:pt x="29274" y="13367"/>
                  </a:cubicBezTo>
                  <a:cubicBezTo>
                    <a:pt x="28972" y="13779"/>
                    <a:pt x="29153" y="14384"/>
                    <a:pt x="28912" y="14662"/>
                  </a:cubicBezTo>
                  <a:cubicBezTo>
                    <a:pt x="28718" y="14335"/>
                    <a:pt x="28912" y="13537"/>
                    <a:pt x="29178" y="13271"/>
                  </a:cubicBezTo>
                  <a:close/>
                  <a:moveTo>
                    <a:pt x="32916" y="7706"/>
                  </a:moveTo>
                  <a:cubicBezTo>
                    <a:pt x="33037" y="7561"/>
                    <a:pt x="33037" y="7380"/>
                    <a:pt x="32928" y="7222"/>
                  </a:cubicBezTo>
                  <a:cubicBezTo>
                    <a:pt x="32770" y="7380"/>
                    <a:pt x="32770" y="7694"/>
                    <a:pt x="32916" y="7706"/>
                  </a:cubicBezTo>
                  <a:close/>
                  <a:moveTo>
                    <a:pt x="34706" y="9424"/>
                  </a:moveTo>
                  <a:cubicBezTo>
                    <a:pt x="34706" y="9642"/>
                    <a:pt x="34960" y="9871"/>
                    <a:pt x="34730" y="10089"/>
                  </a:cubicBezTo>
                  <a:cubicBezTo>
                    <a:pt x="34476" y="9859"/>
                    <a:pt x="34706" y="9642"/>
                    <a:pt x="34464" y="9388"/>
                  </a:cubicBezTo>
                  <a:cubicBezTo>
                    <a:pt x="34343" y="9533"/>
                    <a:pt x="34234" y="9436"/>
                    <a:pt x="34149" y="9557"/>
                  </a:cubicBezTo>
                  <a:cubicBezTo>
                    <a:pt x="34270" y="9823"/>
                    <a:pt x="34476" y="10101"/>
                    <a:pt x="34246" y="10355"/>
                  </a:cubicBezTo>
                  <a:cubicBezTo>
                    <a:pt x="34041" y="10222"/>
                    <a:pt x="34065" y="9799"/>
                    <a:pt x="33968" y="9557"/>
                  </a:cubicBezTo>
                  <a:cubicBezTo>
                    <a:pt x="33726" y="9799"/>
                    <a:pt x="33448" y="9738"/>
                    <a:pt x="33182" y="10089"/>
                  </a:cubicBezTo>
                  <a:cubicBezTo>
                    <a:pt x="33182" y="10222"/>
                    <a:pt x="33569" y="10488"/>
                    <a:pt x="33399" y="10730"/>
                  </a:cubicBezTo>
                  <a:cubicBezTo>
                    <a:pt x="33206" y="10706"/>
                    <a:pt x="33278" y="10416"/>
                    <a:pt x="33085" y="10259"/>
                  </a:cubicBezTo>
                  <a:cubicBezTo>
                    <a:pt x="32903" y="10379"/>
                    <a:pt x="33012" y="10500"/>
                    <a:pt x="32831" y="10621"/>
                  </a:cubicBezTo>
                  <a:cubicBezTo>
                    <a:pt x="31875" y="9859"/>
                    <a:pt x="30859" y="9871"/>
                    <a:pt x="29867" y="10682"/>
                  </a:cubicBezTo>
                  <a:cubicBezTo>
                    <a:pt x="29795" y="10924"/>
                    <a:pt x="29952" y="11202"/>
                    <a:pt x="29758" y="11468"/>
                  </a:cubicBezTo>
                  <a:cubicBezTo>
                    <a:pt x="29516" y="11263"/>
                    <a:pt x="29734" y="11081"/>
                    <a:pt x="29625" y="10912"/>
                  </a:cubicBezTo>
                  <a:cubicBezTo>
                    <a:pt x="28803" y="11517"/>
                    <a:pt x="28174" y="12242"/>
                    <a:pt x="28839" y="12859"/>
                  </a:cubicBezTo>
                  <a:cubicBezTo>
                    <a:pt x="29129" y="13125"/>
                    <a:pt x="29565" y="13004"/>
                    <a:pt x="29903" y="13186"/>
                  </a:cubicBezTo>
                  <a:cubicBezTo>
                    <a:pt x="29843" y="12170"/>
                    <a:pt x="31053" y="10440"/>
                    <a:pt x="32226" y="10803"/>
                  </a:cubicBezTo>
                  <a:cubicBezTo>
                    <a:pt x="32722" y="10972"/>
                    <a:pt x="33206" y="11129"/>
                    <a:pt x="33690" y="11444"/>
                  </a:cubicBezTo>
                  <a:cubicBezTo>
                    <a:pt x="35129" y="10549"/>
                    <a:pt x="37234" y="10621"/>
                    <a:pt x="37972" y="12460"/>
                  </a:cubicBezTo>
                  <a:cubicBezTo>
                    <a:pt x="38903" y="12303"/>
                    <a:pt x="39690" y="13222"/>
                    <a:pt x="40222" y="14009"/>
                  </a:cubicBezTo>
                  <a:cubicBezTo>
                    <a:pt x="40295" y="13041"/>
                    <a:pt x="39496" y="12037"/>
                    <a:pt x="39545" y="11033"/>
                  </a:cubicBezTo>
                  <a:cubicBezTo>
                    <a:pt x="39436" y="10960"/>
                    <a:pt x="39303" y="11142"/>
                    <a:pt x="39194" y="11069"/>
                  </a:cubicBezTo>
                  <a:cubicBezTo>
                    <a:pt x="39182" y="10912"/>
                    <a:pt x="39327" y="10767"/>
                    <a:pt x="39254" y="10621"/>
                  </a:cubicBezTo>
                  <a:cubicBezTo>
                    <a:pt x="38782" y="9315"/>
                    <a:pt x="37234" y="9218"/>
                    <a:pt x="36230" y="9799"/>
                  </a:cubicBezTo>
                  <a:cubicBezTo>
                    <a:pt x="36387" y="9992"/>
                    <a:pt x="36532" y="10198"/>
                    <a:pt x="36412" y="10404"/>
                  </a:cubicBezTo>
                  <a:cubicBezTo>
                    <a:pt x="36157" y="10307"/>
                    <a:pt x="36182" y="10065"/>
                    <a:pt x="36145" y="9884"/>
                  </a:cubicBezTo>
                  <a:cubicBezTo>
                    <a:pt x="35928" y="10125"/>
                    <a:pt x="35758" y="10113"/>
                    <a:pt x="35577" y="10017"/>
                  </a:cubicBezTo>
                  <a:cubicBezTo>
                    <a:pt x="35831" y="9605"/>
                    <a:pt x="34972" y="9254"/>
                    <a:pt x="34706" y="9424"/>
                  </a:cubicBezTo>
                  <a:close/>
                  <a:moveTo>
                    <a:pt x="20020" y="21242"/>
                  </a:moveTo>
                  <a:cubicBezTo>
                    <a:pt x="19936" y="21158"/>
                    <a:pt x="19972" y="21061"/>
                    <a:pt x="19912" y="20952"/>
                  </a:cubicBezTo>
                  <a:cubicBezTo>
                    <a:pt x="19875" y="21049"/>
                    <a:pt x="19754" y="21109"/>
                    <a:pt x="19791" y="21158"/>
                  </a:cubicBezTo>
                  <a:cubicBezTo>
                    <a:pt x="19899" y="21013"/>
                    <a:pt x="19960" y="21400"/>
                    <a:pt x="20020" y="21242"/>
                  </a:cubicBezTo>
                  <a:close/>
                  <a:moveTo>
                    <a:pt x="32274" y="11178"/>
                  </a:moveTo>
                  <a:cubicBezTo>
                    <a:pt x="32153" y="11601"/>
                    <a:pt x="32468" y="12025"/>
                    <a:pt x="32287" y="12412"/>
                  </a:cubicBezTo>
                  <a:cubicBezTo>
                    <a:pt x="32008" y="11940"/>
                    <a:pt x="32105" y="11504"/>
                    <a:pt x="32069" y="11057"/>
                  </a:cubicBezTo>
                  <a:cubicBezTo>
                    <a:pt x="31936" y="11178"/>
                    <a:pt x="31778" y="11117"/>
                    <a:pt x="31645" y="11238"/>
                  </a:cubicBezTo>
                  <a:cubicBezTo>
                    <a:pt x="31645" y="11456"/>
                    <a:pt x="31863" y="11855"/>
                    <a:pt x="31633" y="11940"/>
                  </a:cubicBezTo>
                  <a:cubicBezTo>
                    <a:pt x="31379" y="11722"/>
                    <a:pt x="31633" y="11311"/>
                    <a:pt x="31367" y="11202"/>
                  </a:cubicBezTo>
                  <a:cubicBezTo>
                    <a:pt x="31125" y="11311"/>
                    <a:pt x="31041" y="11553"/>
                    <a:pt x="30738" y="11783"/>
                  </a:cubicBezTo>
                  <a:cubicBezTo>
                    <a:pt x="30847" y="12206"/>
                    <a:pt x="31452" y="12654"/>
                    <a:pt x="31246" y="13077"/>
                  </a:cubicBezTo>
                  <a:cubicBezTo>
                    <a:pt x="30944" y="12847"/>
                    <a:pt x="30907" y="12327"/>
                    <a:pt x="30605" y="11964"/>
                  </a:cubicBezTo>
                  <a:cubicBezTo>
                    <a:pt x="30484" y="12109"/>
                    <a:pt x="30424" y="12267"/>
                    <a:pt x="30436" y="12412"/>
                  </a:cubicBezTo>
                  <a:cubicBezTo>
                    <a:pt x="31331" y="12944"/>
                    <a:pt x="30956" y="14142"/>
                    <a:pt x="31101" y="14892"/>
                  </a:cubicBezTo>
                  <a:cubicBezTo>
                    <a:pt x="31307" y="14964"/>
                    <a:pt x="31512" y="14819"/>
                    <a:pt x="31682" y="15049"/>
                  </a:cubicBezTo>
                  <a:cubicBezTo>
                    <a:pt x="32480" y="14238"/>
                    <a:pt x="33254" y="14057"/>
                    <a:pt x="34004" y="14867"/>
                  </a:cubicBezTo>
                  <a:cubicBezTo>
                    <a:pt x="35020" y="14384"/>
                    <a:pt x="36363" y="14625"/>
                    <a:pt x="36992" y="15738"/>
                  </a:cubicBezTo>
                  <a:cubicBezTo>
                    <a:pt x="37633" y="15375"/>
                    <a:pt x="38323" y="15775"/>
                    <a:pt x="38952" y="15726"/>
                  </a:cubicBezTo>
                  <a:cubicBezTo>
                    <a:pt x="38964" y="15327"/>
                    <a:pt x="39424" y="14892"/>
                    <a:pt x="39714" y="14625"/>
                  </a:cubicBezTo>
                  <a:cubicBezTo>
                    <a:pt x="39605" y="14638"/>
                    <a:pt x="39508" y="14589"/>
                    <a:pt x="39508" y="14504"/>
                  </a:cubicBezTo>
                  <a:cubicBezTo>
                    <a:pt x="39605" y="14408"/>
                    <a:pt x="39690" y="14456"/>
                    <a:pt x="39726" y="14299"/>
                  </a:cubicBezTo>
                  <a:cubicBezTo>
                    <a:pt x="39448" y="13561"/>
                    <a:pt x="38710" y="12460"/>
                    <a:pt x="37875" y="12871"/>
                  </a:cubicBezTo>
                  <a:cubicBezTo>
                    <a:pt x="37742" y="13259"/>
                    <a:pt x="37694" y="13863"/>
                    <a:pt x="37367" y="14093"/>
                  </a:cubicBezTo>
                  <a:cubicBezTo>
                    <a:pt x="37367" y="13416"/>
                    <a:pt x="38093" y="12533"/>
                    <a:pt x="37355" y="11988"/>
                  </a:cubicBezTo>
                  <a:cubicBezTo>
                    <a:pt x="37137" y="12327"/>
                    <a:pt x="37053" y="12847"/>
                    <a:pt x="36811" y="13065"/>
                  </a:cubicBezTo>
                  <a:cubicBezTo>
                    <a:pt x="36581" y="12642"/>
                    <a:pt x="37053" y="12230"/>
                    <a:pt x="37270" y="11843"/>
                  </a:cubicBezTo>
                  <a:cubicBezTo>
                    <a:pt x="37186" y="11746"/>
                    <a:pt x="37125" y="11686"/>
                    <a:pt x="37028" y="11577"/>
                  </a:cubicBezTo>
                  <a:cubicBezTo>
                    <a:pt x="36569" y="12037"/>
                    <a:pt x="36666" y="12702"/>
                    <a:pt x="36339" y="13017"/>
                  </a:cubicBezTo>
                  <a:cubicBezTo>
                    <a:pt x="36327" y="12545"/>
                    <a:pt x="36424" y="11904"/>
                    <a:pt x="36907" y="11541"/>
                  </a:cubicBezTo>
                  <a:cubicBezTo>
                    <a:pt x="36811" y="11456"/>
                    <a:pt x="36666" y="11323"/>
                    <a:pt x="36532" y="11371"/>
                  </a:cubicBezTo>
                  <a:cubicBezTo>
                    <a:pt x="36170" y="11855"/>
                    <a:pt x="36218" y="12581"/>
                    <a:pt x="35855" y="12932"/>
                  </a:cubicBezTo>
                  <a:cubicBezTo>
                    <a:pt x="35867" y="12448"/>
                    <a:pt x="35976" y="11734"/>
                    <a:pt x="36448" y="11371"/>
                  </a:cubicBezTo>
                  <a:cubicBezTo>
                    <a:pt x="36339" y="11263"/>
                    <a:pt x="36206" y="11335"/>
                    <a:pt x="36097" y="11238"/>
                  </a:cubicBezTo>
                  <a:cubicBezTo>
                    <a:pt x="35734" y="11722"/>
                    <a:pt x="35734" y="12351"/>
                    <a:pt x="35456" y="12702"/>
                  </a:cubicBezTo>
                  <a:cubicBezTo>
                    <a:pt x="35274" y="12182"/>
                    <a:pt x="35686" y="11722"/>
                    <a:pt x="35807" y="11202"/>
                  </a:cubicBezTo>
                  <a:cubicBezTo>
                    <a:pt x="35722" y="11250"/>
                    <a:pt x="35613" y="11214"/>
                    <a:pt x="35504" y="11190"/>
                  </a:cubicBezTo>
                  <a:cubicBezTo>
                    <a:pt x="35250" y="11638"/>
                    <a:pt x="35274" y="12303"/>
                    <a:pt x="34936" y="12642"/>
                  </a:cubicBezTo>
                  <a:cubicBezTo>
                    <a:pt x="34766" y="12182"/>
                    <a:pt x="35202" y="11734"/>
                    <a:pt x="35190" y="11275"/>
                  </a:cubicBezTo>
                  <a:cubicBezTo>
                    <a:pt x="34537" y="11420"/>
                    <a:pt x="34827" y="12400"/>
                    <a:pt x="34537" y="12690"/>
                  </a:cubicBezTo>
                  <a:cubicBezTo>
                    <a:pt x="34355" y="12267"/>
                    <a:pt x="34585" y="11867"/>
                    <a:pt x="34597" y="11480"/>
                  </a:cubicBezTo>
                  <a:cubicBezTo>
                    <a:pt x="33750" y="11722"/>
                    <a:pt x="34778" y="12763"/>
                    <a:pt x="34028" y="12932"/>
                  </a:cubicBezTo>
                  <a:cubicBezTo>
                    <a:pt x="34186" y="12509"/>
                    <a:pt x="33920" y="12085"/>
                    <a:pt x="34004" y="11686"/>
                  </a:cubicBezTo>
                  <a:cubicBezTo>
                    <a:pt x="33678" y="11964"/>
                    <a:pt x="33859" y="12267"/>
                    <a:pt x="33617" y="12533"/>
                  </a:cubicBezTo>
                  <a:cubicBezTo>
                    <a:pt x="33460" y="12339"/>
                    <a:pt x="33678" y="12146"/>
                    <a:pt x="33629" y="11916"/>
                  </a:cubicBezTo>
                  <a:cubicBezTo>
                    <a:pt x="33545" y="11964"/>
                    <a:pt x="33484" y="11928"/>
                    <a:pt x="33387" y="11843"/>
                  </a:cubicBezTo>
                  <a:cubicBezTo>
                    <a:pt x="33218" y="12085"/>
                    <a:pt x="33484" y="12750"/>
                    <a:pt x="33061" y="12763"/>
                  </a:cubicBezTo>
                  <a:cubicBezTo>
                    <a:pt x="33157" y="12363"/>
                    <a:pt x="33073" y="11964"/>
                    <a:pt x="33194" y="11553"/>
                  </a:cubicBezTo>
                  <a:cubicBezTo>
                    <a:pt x="33037" y="11432"/>
                    <a:pt x="32855" y="11335"/>
                    <a:pt x="32698" y="11335"/>
                  </a:cubicBezTo>
                  <a:cubicBezTo>
                    <a:pt x="32831" y="11807"/>
                    <a:pt x="32903" y="12291"/>
                    <a:pt x="32662" y="12750"/>
                  </a:cubicBezTo>
                  <a:cubicBezTo>
                    <a:pt x="32601" y="12279"/>
                    <a:pt x="32577" y="11795"/>
                    <a:pt x="32698" y="11335"/>
                  </a:cubicBezTo>
                  <a:cubicBezTo>
                    <a:pt x="32589" y="11214"/>
                    <a:pt x="32407" y="11129"/>
                    <a:pt x="32274" y="11178"/>
                  </a:cubicBezTo>
                  <a:close/>
                  <a:moveTo>
                    <a:pt x="30254" y="12956"/>
                  </a:moveTo>
                  <a:cubicBezTo>
                    <a:pt x="30726" y="13029"/>
                    <a:pt x="30532" y="13464"/>
                    <a:pt x="30859" y="13597"/>
                  </a:cubicBezTo>
                  <a:cubicBezTo>
                    <a:pt x="30859" y="13319"/>
                    <a:pt x="30581" y="12654"/>
                    <a:pt x="30339" y="12629"/>
                  </a:cubicBezTo>
                  <a:cubicBezTo>
                    <a:pt x="30351" y="12726"/>
                    <a:pt x="30291" y="12847"/>
                    <a:pt x="30254" y="12956"/>
                  </a:cubicBezTo>
                  <a:close/>
                  <a:moveTo>
                    <a:pt x="32166" y="15279"/>
                  </a:moveTo>
                  <a:cubicBezTo>
                    <a:pt x="32299" y="15194"/>
                    <a:pt x="32190" y="15085"/>
                    <a:pt x="32166" y="14964"/>
                  </a:cubicBezTo>
                  <a:cubicBezTo>
                    <a:pt x="32093" y="15025"/>
                    <a:pt x="32057" y="15073"/>
                    <a:pt x="32008" y="15121"/>
                  </a:cubicBezTo>
                  <a:cubicBezTo>
                    <a:pt x="32093" y="15194"/>
                    <a:pt x="32117" y="15242"/>
                    <a:pt x="32166" y="15279"/>
                  </a:cubicBezTo>
                  <a:close/>
                  <a:moveTo>
                    <a:pt x="32649" y="15787"/>
                  </a:moveTo>
                  <a:cubicBezTo>
                    <a:pt x="32674" y="15448"/>
                    <a:pt x="32649" y="15109"/>
                    <a:pt x="32432" y="14746"/>
                  </a:cubicBezTo>
                  <a:lnTo>
                    <a:pt x="32299" y="14879"/>
                  </a:lnTo>
                  <a:cubicBezTo>
                    <a:pt x="32541" y="15182"/>
                    <a:pt x="32407" y="15569"/>
                    <a:pt x="32649" y="15787"/>
                  </a:cubicBezTo>
                  <a:close/>
                  <a:moveTo>
                    <a:pt x="33133" y="16295"/>
                  </a:moveTo>
                  <a:cubicBezTo>
                    <a:pt x="32952" y="15835"/>
                    <a:pt x="33194" y="14952"/>
                    <a:pt x="32710" y="14710"/>
                  </a:cubicBezTo>
                  <a:cubicBezTo>
                    <a:pt x="32964" y="15206"/>
                    <a:pt x="32662" y="15932"/>
                    <a:pt x="33133" y="16295"/>
                  </a:cubicBezTo>
                  <a:close/>
                  <a:moveTo>
                    <a:pt x="33448" y="17359"/>
                  </a:moveTo>
                  <a:cubicBezTo>
                    <a:pt x="33690" y="16476"/>
                    <a:pt x="33520" y="15569"/>
                    <a:pt x="33254" y="14650"/>
                  </a:cubicBezTo>
                  <a:cubicBezTo>
                    <a:pt x="33206" y="14698"/>
                    <a:pt x="33145" y="14662"/>
                    <a:pt x="33073" y="14698"/>
                  </a:cubicBezTo>
                  <a:cubicBezTo>
                    <a:pt x="33412" y="15605"/>
                    <a:pt x="33157" y="16452"/>
                    <a:pt x="33448" y="17359"/>
                  </a:cubicBezTo>
                  <a:close/>
                  <a:moveTo>
                    <a:pt x="33738" y="15980"/>
                  </a:moveTo>
                  <a:cubicBezTo>
                    <a:pt x="33762" y="16295"/>
                    <a:pt x="33629" y="16767"/>
                    <a:pt x="33823" y="16888"/>
                  </a:cubicBezTo>
                  <a:cubicBezTo>
                    <a:pt x="33823" y="16246"/>
                    <a:pt x="34174" y="15436"/>
                    <a:pt x="33520" y="14940"/>
                  </a:cubicBezTo>
                  <a:cubicBezTo>
                    <a:pt x="33629" y="15230"/>
                    <a:pt x="33702" y="15581"/>
                    <a:pt x="33738" y="15980"/>
                  </a:cubicBezTo>
                  <a:close/>
                  <a:moveTo>
                    <a:pt x="34065" y="16754"/>
                  </a:moveTo>
                  <a:cubicBezTo>
                    <a:pt x="34125" y="16694"/>
                    <a:pt x="34210" y="16658"/>
                    <a:pt x="34270" y="16694"/>
                  </a:cubicBezTo>
                  <a:cubicBezTo>
                    <a:pt x="34428" y="16234"/>
                    <a:pt x="34367" y="15775"/>
                    <a:pt x="34295" y="15267"/>
                  </a:cubicBezTo>
                  <a:cubicBezTo>
                    <a:pt x="33907" y="15750"/>
                    <a:pt x="34125" y="16271"/>
                    <a:pt x="34065" y="16754"/>
                  </a:cubicBezTo>
                  <a:close/>
                  <a:moveTo>
                    <a:pt x="34609" y="16633"/>
                  </a:moveTo>
                  <a:cubicBezTo>
                    <a:pt x="34778" y="16089"/>
                    <a:pt x="34778" y="15569"/>
                    <a:pt x="34766" y="15013"/>
                  </a:cubicBezTo>
                  <a:cubicBezTo>
                    <a:pt x="34670" y="15061"/>
                    <a:pt x="34585" y="15061"/>
                    <a:pt x="34524" y="15073"/>
                  </a:cubicBezTo>
                  <a:cubicBezTo>
                    <a:pt x="34694" y="15569"/>
                    <a:pt x="34403" y="16271"/>
                    <a:pt x="34609" y="16633"/>
                  </a:cubicBezTo>
                  <a:close/>
                  <a:moveTo>
                    <a:pt x="34912" y="16633"/>
                  </a:moveTo>
                  <a:cubicBezTo>
                    <a:pt x="35141" y="16198"/>
                    <a:pt x="35141" y="15472"/>
                    <a:pt x="35020" y="14892"/>
                  </a:cubicBezTo>
                  <a:cubicBezTo>
                    <a:pt x="34972" y="14940"/>
                    <a:pt x="34912" y="14904"/>
                    <a:pt x="34875" y="14952"/>
                  </a:cubicBezTo>
                  <a:cubicBezTo>
                    <a:pt x="35069" y="15509"/>
                    <a:pt x="34706" y="16234"/>
                    <a:pt x="34912" y="16633"/>
                  </a:cubicBezTo>
                  <a:close/>
                  <a:moveTo>
                    <a:pt x="35190" y="16597"/>
                  </a:moveTo>
                  <a:cubicBezTo>
                    <a:pt x="35456" y="16210"/>
                    <a:pt x="35347" y="15448"/>
                    <a:pt x="35335" y="14904"/>
                  </a:cubicBezTo>
                  <a:cubicBezTo>
                    <a:pt x="35274" y="15472"/>
                    <a:pt x="35299" y="16029"/>
                    <a:pt x="35190" y="16597"/>
                  </a:cubicBezTo>
                  <a:close/>
                  <a:moveTo>
                    <a:pt x="35782" y="16718"/>
                  </a:moveTo>
                  <a:cubicBezTo>
                    <a:pt x="35662" y="16150"/>
                    <a:pt x="36000" y="15605"/>
                    <a:pt x="35734" y="15000"/>
                  </a:cubicBezTo>
                  <a:cubicBezTo>
                    <a:pt x="35686" y="15037"/>
                    <a:pt x="35637" y="14952"/>
                    <a:pt x="35601" y="15000"/>
                  </a:cubicBezTo>
                  <a:cubicBezTo>
                    <a:pt x="35795" y="15557"/>
                    <a:pt x="35093" y="16561"/>
                    <a:pt x="35782" y="16718"/>
                  </a:cubicBezTo>
                  <a:close/>
                  <a:moveTo>
                    <a:pt x="40948" y="12690"/>
                  </a:moveTo>
                  <a:cubicBezTo>
                    <a:pt x="40585" y="12170"/>
                    <a:pt x="40537" y="11662"/>
                    <a:pt x="40210" y="11142"/>
                  </a:cubicBezTo>
                  <a:cubicBezTo>
                    <a:pt x="39690" y="11976"/>
                    <a:pt x="40512" y="12545"/>
                    <a:pt x="40657" y="13125"/>
                  </a:cubicBezTo>
                  <a:cubicBezTo>
                    <a:pt x="40766" y="13452"/>
                    <a:pt x="40718" y="13972"/>
                    <a:pt x="40524" y="14335"/>
                  </a:cubicBezTo>
                  <a:cubicBezTo>
                    <a:pt x="40053" y="15073"/>
                    <a:pt x="39049" y="15230"/>
                    <a:pt x="39303" y="16089"/>
                  </a:cubicBezTo>
                  <a:cubicBezTo>
                    <a:pt x="39254" y="16138"/>
                    <a:pt x="39194" y="16101"/>
                    <a:pt x="39109" y="16198"/>
                  </a:cubicBezTo>
                  <a:cubicBezTo>
                    <a:pt x="38117" y="15666"/>
                    <a:pt x="36545" y="15811"/>
                    <a:pt x="36000" y="17238"/>
                  </a:cubicBezTo>
                  <a:cubicBezTo>
                    <a:pt x="35916" y="17238"/>
                    <a:pt x="35819" y="17323"/>
                    <a:pt x="35722" y="17250"/>
                  </a:cubicBezTo>
                  <a:cubicBezTo>
                    <a:pt x="35299" y="16525"/>
                    <a:pt x="34246" y="16924"/>
                    <a:pt x="33859" y="17250"/>
                  </a:cubicBezTo>
                  <a:cubicBezTo>
                    <a:pt x="32722" y="18194"/>
                    <a:pt x="33315" y="20093"/>
                    <a:pt x="33496" y="21097"/>
                  </a:cubicBezTo>
                  <a:cubicBezTo>
                    <a:pt x="33859" y="20746"/>
                    <a:pt x="33557" y="20166"/>
                    <a:pt x="33871" y="19960"/>
                  </a:cubicBezTo>
                  <a:cubicBezTo>
                    <a:pt x="34101" y="20432"/>
                    <a:pt x="33690" y="21037"/>
                    <a:pt x="33581" y="21400"/>
                  </a:cubicBezTo>
                  <a:cubicBezTo>
                    <a:pt x="33956" y="21472"/>
                    <a:pt x="34016" y="20892"/>
                    <a:pt x="34065" y="20589"/>
                  </a:cubicBezTo>
                  <a:cubicBezTo>
                    <a:pt x="34137" y="20263"/>
                    <a:pt x="34065" y="19827"/>
                    <a:pt x="34355" y="19585"/>
                  </a:cubicBezTo>
                  <a:cubicBezTo>
                    <a:pt x="34440" y="20142"/>
                    <a:pt x="34186" y="20686"/>
                    <a:pt x="34125" y="21254"/>
                  </a:cubicBezTo>
                  <a:cubicBezTo>
                    <a:pt x="34585" y="20795"/>
                    <a:pt x="34355" y="20311"/>
                    <a:pt x="34670" y="19888"/>
                  </a:cubicBezTo>
                  <a:cubicBezTo>
                    <a:pt x="34851" y="20263"/>
                    <a:pt x="34585" y="20650"/>
                    <a:pt x="34488" y="21049"/>
                  </a:cubicBezTo>
                  <a:cubicBezTo>
                    <a:pt x="35093" y="20952"/>
                    <a:pt x="34887" y="20250"/>
                    <a:pt x="35226" y="20045"/>
                  </a:cubicBezTo>
                  <a:cubicBezTo>
                    <a:pt x="35262" y="20323"/>
                    <a:pt x="35202" y="20589"/>
                    <a:pt x="35093" y="20867"/>
                  </a:cubicBezTo>
                  <a:cubicBezTo>
                    <a:pt x="35613" y="20819"/>
                    <a:pt x="35274" y="20093"/>
                    <a:pt x="35758" y="19924"/>
                  </a:cubicBezTo>
                  <a:cubicBezTo>
                    <a:pt x="35795" y="20202"/>
                    <a:pt x="35553" y="20468"/>
                    <a:pt x="35565" y="20710"/>
                  </a:cubicBezTo>
                  <a:cubicBezTo>
                    <a:pt x="36557" y="20033"/>
                    <a:pt x="35916" y="18533"/>
                    <a:pt x="36932" y="17964"/>
                  </a:cubicBezTo>
                  <a:cubicBezTo>
                    <a:pt x="36508" y="18799"/>
                    <a:pt x="36351" y="19621"/>
                    <a:pt x="36170" y="20444"/>
                  </a:cubicBezTo>
                  <a:cubicBezTo>
                    <a:pt x="36666" y="20226"/>
                    <a:pt x="36351" y="19440"/>
                    <a:pt x="36714" y="19234"/>
                  </a:cubicBezTo>
                  <a:cubicBezTo>
                    <a:pt x="36774" y="19609"/>
                    <a:pt x="36581" y="19960"/>
                    <a:pt x="36629" y="20347"/>
                  </a:cubicBezTo>
                  <a:cubicBezTo>
                    <a:pt x="37343" y="19706"/>
                    <a:pt x="36762" y="18496"/>
                    <a:pt x="37573" y="17904"/>
                  </a:cubicBezTo>
                  <a:cubicBezTo>
                    <a:pt x="37270" y="18666"/>
                    <a:pt x="37234" y="19440"/>
                    <a:pt x="37125" y="20178"/>
                  </a:cubicBezTo>
                  <a:cubicBezTo>
                    <a:pt x="37609" y="20154"/>
                    <a:pt x="37379" y="19464"/>
                    <a:pt x="37851" y="19319"/>
                  </a:cubicBezTo>
                  <a:cubicBezTo>
                    <a:pt x="37887" y="19549"/>
                    <a:pt x="37670" y="19754"/>
                    <a:pt x="37682" y="19960"/>
                  </a:cubicBezTo>
                  <a:cubicBezTo>
                    <a:pt x="38117" y="20142"/>
                    <a:pt x="38250" y="19246"/>
                    <a:pt x="38601" y="19246"/>
                  </a:cubicBezTo>
                  <a:cubicBezTo>
                    <a:pt x="38553" y="19428"/>
                    <a:pt x="38371" y="19597"/>
                    <a:pt x="38347" y="19791"/>
                  </a:cubicBezTo>
                  <a:cubicBezTo>
                    <a:pt x="38468" y="19682"/>
                    <a:pt x="38589" y="19779"/>
                    <a:pt x="38710" y="19670"/>
                  </a:cubicBezTo>
                  <a:cubicBezTo>
                    <a:pt x="38879" y="19029"/>
                    <a:pt x="39315" y="18448"/>
                    <a:pt x="39448" y="17807"/>
                  </a:cubicBezTo>
                  <a:cubicBezTo>
                    <a:pt x="39557" y="17323"/>
                    <a:pt x="39375" y="16718"/>
                    <a:pt x="39799" y="16404"/>
                  </a:cubicBezTo>
                  <a:cubicBezTo>
                    <a:pt x="39714" y="17444"/>
                    <a:pt x="39496" y="18496"/>
                    <a:pt x="39012" y="19561"/>
                  </a:cubicBezTo>
                  <a:cubicBezTo>
                    <a:pt x="39750" y="19246"/>
                    <a:pt x="39617" y="18291"/>
                    <a:pt x="39871" y="17710"/>
                  </a:cubicBezTo>
                  <a:cubicBezTo>
                    <a:pt x="40089" y="18279"/>
                    <a:pt x="39738" y="18823"/>
                    <a:pt x="39617" y="19379"/>
                  </a:cubicBezTo>
                  <a:cubicBezTo>
                    <a:pt x="40234" y="19174"/>
                    <a:pt x="39883" y="18218"/>
                    <a:pt x="40343" y="17916"/>
                  </a:cubicBezTo>
                  <a:cubicBezTo>
                    <a:pt x="40403" y="18339"/>
                    <a:pt x="40186" y="18750"/>
                    <a:pt x="40174" y="19162"/>
                  </a:cubicBezTo>
                  <a:cubicBezTo>
                    <a:pt x="40319" y="18980"/>
                    <a:pt x="40416" y="19053"/>
                    <a:pt x="40537" y="18896"/>
                  </a:cubicBezTo>
                  <a:cubicBezTo>
                    <a:pt x="40645" y="18412"/>
                    <a:pt x="40621" y="17710"/>
                    <a:pt x="40827" y="17383"/>
                  </a:cubicBezTo>
                  <a:cubicBezTo>
                    <a:pt x="40839" y="17771"/>
                    <a:pt x="40875" y="18158"/>
                    <a:pt x="40839" y="18533"/>
                  </a:cubicBezTo>
                  <a:cubicBezTo>
                    <a:pt x="41831" y="17529"/>
                    <a:pt x="40863" y="16464"/>
                    <a:pt x="41141" y="15448"/>
                  </a:cubicBezTo>
                  <a:cubicBezTo>
                    <a:pt x="41347" y="16113"/>
                    <a:pt x="41420" y="16779"/>
                    <a:pt x="41492" y="17444"/>
                  </a:cubicBezTo>
                  <a:cubicBezTo>
                    <a:pt x="41795" y="16900"/>
                    <a:pt x="42097" y="16138"/>
                    <a:pt x="41782" y="15714"/>
                  </a:cubicBezTo>
                  <a:cubicBezTo>
                    <a:pt x="42109" y="14577"/>
                    <a:pt x="40827" y="13379"/>
                    <a:pt x="40633" y="12230"/>
                  </a:cubicBezTo>
                  <a:cubicBezTo>
                    <a:pt x="40839" y="12351"/>
                    <a:pt x="40766" y="12666"/>
                    <a:pt x="40948" y="12690"/>
                  </a:cubicBezTo>
                  <a:close/>
                  <a:moveTo>
                    <a:pt x="35928" y="16658"/>
                  </a:moveTo>
                  <a:cubicBezTo>
                    <a:pt x="36399" y="16246"/>
                    <a:pt x="36157" y="15581"/>
                    <a:pt x="36000" y="15279"/>
                  </a:cubicBezTo>
                  <a:cubicBezTo>
                    <a:pt x="36097" y="15738"/>
                    <a:pt x="35928" y="16186"/>
                    <a:pt x="35928" y="16658"/>
                  </a:cubicBezTo>
                  <a:close/>
                  <a:moveTo>
                    <a:pt x="28537" y="23771"/>
                  </a:moveTo>
                  <a:cubicBezTo>
                    <a:pt x="28537" y="23492"/>
                    <a:pt x="28101" y="23492"/>
                    <a:pt x="28125" y="23250"/>
                  </a:cubicBezTo>
                  <a:cubicBezTo>
                    <a:pt x="28077" y="23347"/>
                    <a:pt x="27811" y="23287"/>
                    <a:pt x="27932" y="23444"/>
                  </a:cubicBezTo>
                  <a:cubicBezTo>
                    <a:pt x="28222" y="23396"/>
                    <a:pt x="28270" y="23771"/>
                    <a:pt x="28537" y="23771"/>
                  </a:cubicBezTo>
                  <a:close/>
                  <a:moveTo>
                    <a:pt x="32274" y="24121"/>
                  </a:moveTo>
                  <a:cubicBezTo>
                    <a:pt x="32045" y="24121"/>
                    <a:pt x="31694" y="24242"/>
                    <a:pt x="31633" y="24025"/>
                  </a:cubicBezTo>
                  <a:cubicBezTo>
                    <a:pt x="32153" y="23613"/>
                    <a:pt x="32226" y="22912"/>
                    <a:pt x="31682" y="22561"/>
                  </a:cubicBezTo>
                  <a:cubicBezTo>
                    <a:pt x="31089" y="22210"/>
                    <a:pt x="30472" y="23057"/>
                    <a:pt x="30109" y="23275"/>
                  </a:cubicBezTo>
                  <a:cubicBezTo>
                    <a:pt x="30121" y="22742"/>
                    <a:pt x="29565" y="22101"/>
                    <a:pt x="28984" y="22367"/>
                  </a:cubicBezTo>
                  <a:cubicBezTo>
                    <a:pt x="28875" y="22428"/>
                    <a:pt x="28960" y="22513"/>
                    <a:pt x="28815" y="22609"/>
                  </a:cubicBezTo>
                  <a:cubicBezTo>
                    <a:pt x="28863" y="22742"/>
                    <a:pt x="29081" y="22694"/>
                    <a:pt x="28984" y="22791"/>
                  </a:cubicBezTo>
                  <a:cubicBezTo>
                    <a:pt x="28863" y="23033"/>
                    <a:pt x="28730" y="22694"/>
                    <a:pt x="28597" y="22863"/>
                  </a:cubicBezTo>
                  <a:cubicBezTo>
                    <a:pt x="28609" y="22972"/>
                    <a:pt x="28899" y="23129"/>
                    <a:pt x="28912" y="23335"/>
                  </a:cubicBezTo>
                  <a:cubicBezTo>
                    <a:pt x="28694" y="23577"/>
                    <a:pt x="28500" y="22936"/>
                    <a:pt x="28295" y="23093"/>
                  </a:cubicBezTo>
                  <a:cubicBezTo>
                    <a:pt x="28682" y="23456"/>
                    <a:pt x="28778" y="24146"/>
                    <a:pt x="29516" y="24460"/>
                  </a:cubicBezTo>
                  <a:cubicBezTo>
                    <a:pt x="29565" y="24194"/>
                    <a:pt x="28718" y="24073"/>
                    <a:pt x="28960" y="23650"/>
                  </a:cubicBezTo>
                  <a:cubicBezTo>
                    <a:pt x="29178" y="23650"/>
                    <a:pt x="29383" y="24097"/>
                    <a:pt x="29589" y="24133"/>
                  </a:cubicBezTo>
                  <a:cubicBezTo>
                    <a:pt x="29843" y="23843"/>
                    <a:pt x="29117" y="23541"/>
                    <a:pt x="29359" y="23275"/>
                  </a:cubicBezTo>
                  <a:cubicBezTo>
                    <a:pt x="29662" y="23408"/>
                    <a:pt x="29480" y="23589"/>
                    <a:pt x="29867" y="23831"/>
                  </a:cubicBezTo>
                  <a:cubicBezTo>
                    <a:pt x="30182" y="23577"/>
                    <a:pt x="30496" y="23783"/>
                    <a:pt x="30835" y="24121"/>
                  </a:cubicBezTo>
                  <a:cubicBezTo>
                    <a:pt x="31016" y="24121"/>
                    <a:pt x="31053" y="23771"/>
                    <a:pt x="31198" y="23771"/>
                  </a:cubicBezTo>
                  <a:cubicBezTo>
                    <a:pt x="31355" y="24000"/>
                    <a:pt x="31113" y="24194"/>
                    <a:pt x="30895" y="24363"/>
                  </a:cubicBezTo>
                  <a:cubicBezTo>
                    <a:pt x="30920" y="24799"/>
                    <a:pt x="31682" y="24642"/>
                    <a:pt x="31791" y="24980"/>
                  </a:cubicBezTo>
                  <a:cubicBezTo>
                    <a:pt x="31512" y="25186"/>
                    <a:pt x="31246" y="24726"/>
                    <a:pt x="30920" y="24883"/>
                  </a:cubicBezTo>
                  <a:cubicBezTo>
                    <a:pt x="31016" y="25065"/>
                    <a:pt x="31282" y="25271"/>
                    <a:pt x="31198" y="25488"/>
                  </a:cubicBezTo>
                  <a:cubicBezTo>
                    <a:pt x="31041" y="25512"/>
                    <a:pt x="30883" y="25113"/>
                    <a:pt x="30738" y="25150"/>
                  </a:cubicBezTo>
                  <a:cubicBezTo>
                    <a:pt x="30750" y="25525"/>
                    <a:pt x="31355" y="25718"/>
                    <a:pt x="31270" y="26117"/>
                  </a:cubicBezTo>
                  <a:cubicBezTo>
                    <a:pt x="31186" y="26154"/>
                    <a:pt x="31089" y="26154"/>
                    <a:pt x="31016" y="26117"/>
                  </a:cubicBezTo>
                  <a:cubicBezTo>
                    <a:pt x="31077" y="25718"/>
                    <a:pt x="30496" y="25525"/>
                    <a:pt x="30472" y="25125"/>
                  </a:cubicBezTo>
                  <a:cubicBezTo>
                    <a:pt x="30133" y="25234"/>
                    <a:pt x="30472" y="25815"/>
                    <a:pt x="30170" y="25948"/>
                  </a:cubicBezTo>
                  <a:cubicBezTo>
                    <a:pt x="29903" y="25718"/>
                    <a:pt x="30278" y="25283"/>
                    <a:pt x="30012" y="25186"/>
                  </a:cubicBezTo>
                  <a:cubicBezTo>
                    <a:pt x="29746" y="25404"/>
                    <a:pt x="29940" y="25827"/>
                    <a:pt x="29686" y="25936"/>
                  </a:cubicBezTo>
                  <a:cubicBezTo>
                    <a:pt x="29444" y="25694"/>
                    <a:pt x="29891" y="25246"/>
                    <a:pt x="29649" y="25125"/>
                  </a:cubicBezTo>
                  <a:cubicBezTo>
                    <a:pt x="29589" y="25525"/>
                    <a:pt x="29420" y="25948"/>
                    <a:pt x="28996" y="26359"/>
                  </a:cubicBezTo>
                  <a:cubicBezTo>
                    <a:pt x="29262" y="26758"/>
                    <a:pt x="29565" y="27085"/>
                    <a:pt x="29988" y="26807"/>
                  </a:cubicBezTo>
                  <a:cubicBezTo>
                    <a:pt x="30254" y="26637"/>
                    <a:pt x="30363" y="25887"/>
                    <a:pt x="30666" y="26154"/>
                  </a:cubicBezTo>
                  <a:cubicBezTo>
                    <a:pt x="30883" y="26335"/>
                    <a:pt x="30424" y="27121"/>
                    <a:pt x="31162" y="27146"/>
                  </a:cubicBezTo>
                  <a:cubicBezTo>
                    <a:pt x="32045" y="27206"/>
                    <a:pt x="31960" y="26178"/>
                    <a:pt x="31803" y="25633"/>
                  </a:cubicBezTo>
                  <a:cubicBezTo>
                    <a:pt x="32117" y="25512"/>
                    <a:pt x="32613" y="25537"/>
                    <a:pt x="32867" y="25125"/>
                  </a:cubicBezTo>
                  <a:cubicBezTo>
                    <a:pt x="33049" y="24871"/>
                    <a:pt x="33012" y="24315"/>
                    <a:pt x="32589" y="24194"/>
                  </a:cubicBezTo>
                  <a:cubicBezTo>
                    <a:pt x="32444" y="24279"/>
                    <a:pt x="32311" y="24363"/>
                    <a:pt x="32166" y="24254"/>
                  </a:cubicBezTo>
                  <a:cubicBezTo>
                    <a:pt x="32166" y="24133"/>
                    <a:pt x="32335" y="24218"/>
                    <a:pt x="32274" y="24121"/>
                  </a:cubicBezTo>
                  <a:close/>
                  <a:moveTo>
                    <a:pt x="36412" y="16113"/>
                  </a:moveTo>
                  <a:cubicBezTo>
                    <a:pt x="36532" y="16004"/>
                    <a:pt x="36593" y="16113"/>
                    <a:pt x="36653" y="15968"/>
                  </a:cubicBezTo>
                  <a:cubicBezTo>
                    <a:pt x="36508" y="15847"/>
                    <a:pt x="36399" y="15557"/>
                    <a:pt x="36303" y="15605"/>
                  </a:cubicBezTo>
                  <a:cubicBezTo>
                    <a:pt x="36424" y="15775"/>
                    <a:pt x="36339" y="15932"/>
                    <a:pt x="36412" y="16113"/>
                  </a:cubicBezTo>
                  <a:close/>
                  <a:moveTo>
                    <a:pt x="23153" y="31295"/>
                  </a:moveTo>
                  <a:cubicBezTo>
                    <a:pt x="23032" y="30726"/>
                    <a:pt x="23420" y="30133"/>
                    <a:pt x="23153" y="29577"/>
                  </a:cubicBezTo>
                  <a:cubicBezTo>
                    <a:pt x="22694" y="30012"/>
                    <a:pt x="23287" y="30484"/>
                    <a:pt x="22791" y="30920"/>
                  </a:cubicBezTo>
                  <a:cubicBezTo>
                    <a:pt x="22791" y="30654"/>
                    <a:pt x="22899" y="30387"/>
                    <a:pt x="22754" y="30121"/>
                  </a:cubicBezTo>
                  <a:cubicBezTo>
                    <a:pt x="22428" y="30387"/>
                    <a:pt x="22730" y="30666"/>
                    <a:pt x="22452" y="30932"/>
                  </a:cubicBezTo>
                  <a:cubicBezTo>
                    <a:pt x="22295" y="30750"/>
                    <a:pt x="22537" y="30557"/>
                    <a:pt x="22331" y="30363"/>
                  </a:cubicBezTo>
                  <a:cubicBezTo>
                    <a:pt x="22137" y="30424"/>
                    <a:pt x="22258" y="30787"/>
                    <a:pt x="22125" y="30956"/>
                  </a:cubicBezTo>
                  <a:cubicBezTo>
                    <a:pt x="22149" y="31803"/>
                    <a:pt x="22549" y="32589"/>
                    <a:pt x="22791" y="33412"/>
                  </a:cubicBezTo>
                  <a:cubicBezTo>
                    <a:pt x="23032" y="34222"/>
                    <a:pt x="23032" y="35166"/>
                    <a:pt x="23589" y="35807"/>
                  </a:cubicBezTo>
                  <a:cubicBezTo>
                    <a:pt x="24206" y="34730"/>
                    <a:pt x="25633" y="34101"/>
                    <a:pt x="26553" y="33158"/>
                  </a:cubicBezTo>
                  <a:cubicBezTo>
                    <a:pt x="28053" y="31646"/>
                    <a:pt x="28537" y="30073"/>
                    <a:pt x="27653" y="28186"/>
                  </a:cubicBezTo>
                  <a:cubicBezTo>
                    <a:pt x="27532" y="28561"/>
                    <a:pt x="27230" y="29057"/>
                    <a:pt x="26916" y="29323"/>
                  </a:cubicBezTo>
                  <a:cubicBezTo>
                    <a:pt x="27157" y="29577"/>
                    <a:pt x="27641" y="30182"/>
                    <a:pt x="27412" y="30569"/>
                  </a:cubicBezTo>
                  <a:cubicBezTo>
                    <a:pt x="27145" y="30194"/>
                    <a:pt x="27037" y="29771"/>
                    <a:pt x="26770" y="29383"/>
                  </a:cubicBezTo>
                  <a:cubicBezTo>
                    <a:pt x="26625" y="29468"/>
                    <a:pt x="26347" y="29299"/>
                    <a:pt x="26323" y="29504"/>
                  </a:cubicBezTo>
                  <a:cubicBezTo>
                    <a:pt x="26734" y="30012"/>
                    <a:pt x="27412" y="30690"/>
                    <a:pt x="27206" y="31295"/>
                  </a:cubicBezTo>
                  <a:cubicBezTo>
                    <a:pt x="26831" y="30617"/>
                    <a:pt x="26420" y="29916"/>
                    <a:pt x="25948" y="29262"/>
                  </a:cubicBezTo>
                  <a:cubicBezTo>
                    <a:pt x="25355" y="29952"/>
                    <a:pt x="26686" y="30448"/>
                    <a:pt x="26492" y="31150"/>
                  </a:cubicBezTo>
                  <a:cubicBezTo>
                    <a:pt x="26045" y="30847"/>
                    <a:pt x="25742" y="29662"/>
                    <a:pt x="25222" y="29637"/>
                  </a:cubicBezTo>
                  <a:cubicBezTo>
                    <a:pt x="25500" y="30146"/>
                    <a:pt x="25815" y="30666"/>
                    <a:pt x="25887" y="31162"/>
                  </a:cubicBezTo>
                  <a:cubicBezTo>
                    <a:pt x="26287" y="31621"/>
                    <a:pt x="26770" y="32262"/>
                    <a:pt x="26359" y="32565"/>
                  </a:cubicBezTo>
                  <a:cubicBezTo>
                    <a:pt x="26287" y="32081"/>
                    <a:pt x="25899" y="31404"/>
                    <a:pt x="25512" y="31041"/>
                  </a:cubicBezTo>
                  <a:cubicBezTo>
                    <a:pt x="25524" y="30605"/>
                    <a:pt x="25162" y="29952"/>
                    <a:pt x="24811" y="29637"/>
                  </a:cubicBezTo>
                  <a:cubicBezTo>
                    <a:pt x="24629" y="29722"/>
                    <a:pt x="24750" y="30121"/>
                    <a:pt x="24799" y="30351"/>
                  </a:cubicBezTo>
                  <a:cubicBezTo>
                    <a:pt x="25537" y="30847"/>
                    <a:pt x="25537" y="31633"/>
                    <a:pt x="25766" y="32262"/>
                  </a:cubicBezTo>
                  <a:cubicBezTo>
                    <a:pt x="25875" y="32553"/>
                    <a:pt x="26129" y="32734"/>
                    <a:pt x="25996" y="33012"/>
                  </a:cubicBezTo>
                  <a:cubicBezTo>
                    <a:pt x="25343" y="32371"/>
                    <a:pt x="25512" y="31222"/>
                    <a:pt x="24714" y="30605"/>
                  </a:cubicBezTo>
                  <a:cubicBezTo>
                    <a:pt x="24593" y="30932"/>
                    <a:pt x="24835" y="30920"/>
                    <a:pt x="24992" y="31222"/>
                  </a:cubicBezTo>
                  <a:cubicBezTo>
                    <a:pt x="24980" y="31839"/>
                    <a:pt x="25597" y="32674"/>
                    <a:pt x="25234" y="33158"/>
                  </a:cubicBezTo>
                  <a:cubicBezTo>
                    <a:pt x="25041" y="32444"/>
                    <a:pt x="24920" y="31742"/>
                    <a:pt x="24678" y="31029"/>
                  </a:cubicBezTo>
                  <a:cubicBezTo>
                    <a:pt x="24230" y="31234"/>
                    <a:pt x="25149" y="32565"/>
                    <a:pt x="24726" y="32565"/>
                  </a:cubicBezTo>
                  <a:cubicBezTo>
                    <a:pt x="24496" y="32565"/>
                    <a:pt x="24629" y="31960"/>
                    <a:pt x="24387" y="31718"/>
                  </a:cubicBezTo>
                  <a:cubicBezTo>
                    <a:pt x="24061" y="32323"/>
                    <a:pt x="24641" y="32988"/>
                    <a:pt x="24315" y="33593"/>
                  </a:cubicBezTo>
                  <a:cubicBezTo>
                    <a:pt x="23964" y="33230"/>
                    <a:pt x="24339" y="32722"/>
                    <a:pt x="24061" y="32504"/>
                  </a:cubicBezTo>
                  <a:cubicBezTo>
                    <a:pt x="23843" y="32916"/>
                    <a:pt x="24061" y="33327"/>
                    <a:pt x="23831" y="33714"/>
                  </a:cubicBezTo>
                  <a:cubicBezTo>
                    <a:pt x="23395" y="32674"/>
                    <a:pt x="24424" y="31525"/>
                    <a:pt x="24557" y="30484"/>
                  </a:cubicBezTo>
                  <a:cubicBezTo>
                    <a:pt x="24605" y="30206"/>
                    <a:pt x="24617" y="29686"/>
                    <a:pt x="24254" y="29529"/>
                  </a:cubicBezTo>
                  <a:cubicBezTo>
                    <a:pt x="24448" y="29867"/>
                    <a:pt x="24399" y="30375"/>
                    <a:pt x="24254" y="30569"/>
                  </a:cubicBezTo>
                  <a:cubicBezTo>
                    <a:pt x="24133" y="30085"/>
                    <a:pt x="24242" y="29383"/>
                    <a:pt x="23770" y="29021"/>
                  </a:cubicBezTo>
                  <a:cubicBezTo>
                    <a:pt x="23710" y="29637"/>
                    <a:pt x="23952" y="30436"/>
                    <a:pt x="23722" y="30920"/>
                  </a:cubicBezTo>
                  <a:cubicBezTo>
                    <a:pt x="23589" y="30146"/>
                    <a:pt x="23577" y="29396"/>
                    <a:pt x="23637" y="28633"/>
                  </a:cubicBezTo>
                  <a:cubicBezTo>
                    <a:pt x="23589" y="28597"/>
                    <a:pt x="23541" y="28500"/>
                    <a:pt x="23480" y="28512"/>
                  </a:cubicBezTo>
                  <a:cubicBezTo>
                    <a:pt x="23105" y="29396"/>
                    <a:pt x="23722" y="30545"/>
                    <a:pt x="23153" y="31295"/>
                  </a:cubicBezTo>
                  <a:close/>
                  <a:moveTo>
                    <a:pt x="41613" y="13791"/>
                  </a:moveTo>
                  <a:cubicBezTo>
                    <a:pt x="41601" y="13549"/>
                    <a:pt x="41444" y="13331"/>
                    <a:pt x="41323" y="13125"/>
                  </a:cubicBezTo>
                  <a:cubicBezTo>
                    <a:pt x="41238" y="13307"/>
                    <a:pt x="41541" y="13718"/>
                    <a:pt x="41613" y="13791"/>
                  </a:cubicBezTo>
                  <a:close/>
                  <a:moveTo>
                    <a:pt x="29928" y="24920"/>
                  </a:moveTo>
                  <a:cubicBezTo>
                    <a:pt x="30133" y="25004"/>
                    <a:pt x="30363" y="24932"/>
                    <a:pt x="30581" y="24871"/>
                  </a:cubicBezTo>
                  <a:cubicBezTo>
                    <a:pt x="30714" y="24617"/>
                    <a:pt x="30678" y="24206"/>
                    <a:pt x="30291" y="24073"/>
                  </a:cubicBezTo>
                  <a:cubicBezTo>
                    <a:pt x="29855" y="24206"/>
                    <a:pt x="29625" y="24557"/>
                    <a:pt x="29928" y="24920"/>
                  </a:cubicBezTo>
                  <a:close/>
                  <a:moveTo>
                    <a:pt x="32238" y="23746"/>
                  </a:moveTo>
                  <a:cubicBezTo>
                    <a:pt x="32407" y="23976"/>
                    <a:pt x="33073" y="23904"/>
                    <a:pt x="33230" y="24496"/>
                  </a:cubicBezTo>
                  <a:cubicBezTo>
                    <a:pt x="33327" y="24448"/>
                    <a:pt x="33399" y="24254"/>
                    <a:pt x="33472" y="24339"/>
                  </a:cubicBezTo>
                  <a:cubicBezTo>
                    <a:pt x="33254" y="24738"/>
                    <a:pt x="33315" y="25017"/>
                    <a:pt x="33097" y="25476"/>
                  </a:cubicBezTo>
                  <a:cubicBezTo>
                    <a:pt x="33206" y="25621"/>
                    <a:pt x="33532" y="25537"/>
                    <a:pt x="33532" y="25742"/>
                  </a:cubicBezTo>
                  <a:cubicBezTo>
                    <a:pt x="33303" y="25984"/>
                    <a:pt x="33049" y="25476"/>
                    <a:pt x="32831" y="25827"/>
                  </a:cubicBezTo>
                  <a:cubicBezTo>
                    <a:pt x="32952" y="26045"/>
                    <a:pt x="33315" y="25887"/>
                    <a:pt x="33327" y="26129"/>
                  </a:cubicBezTo>
                  <a:cubicBezTo>
                    <a:pt x="32831" y="26468"/>
                    <a:pt x="32613" y="25549"/>
                    <a:pt x="32178" y="25863"/>
                  </a:cubicBezTo>
                  <a:cubicBezTo>
                    <a:pt x="32311" y="26383"/>
                    <a:pt x="32916" y="26323"/>
                    <a:pt x="33073" y="26492"/>
                  </a:cubicBezTo>
                  <a:cubicBezTo>
                    <a:pt x="32795" y="26879"/>
                    <a:pt x="32528" y="26371"/>
                    <a:pt x="32238" y="26432"/>
                  </a:cubicBezTo>
                  <a:cubicBezTo>
                    <a:pt x="32178" y="26771"/>
                    <a:pt x="32831" y="26867"/>
                    <a:pt x="32903" y="27049"/>
                  </a:cubicBezTo>
                  <a:cubicBezTo>
                    <a:pt x="32674" y="27218"/>
                    <a:pt x="32432" y="27061"/>
                    <a:pt x="32226" y="26928"/>
                  </a:cubicBezTo>
                  <a:cubicBezTo>
                    <a:pt x="32359" y="27351"/>
                    <a:pt x="32819" y="27279"/>
                    <a:pt x="33073" y="27593"/>
                  </a:cubicBezTo>
                  <a:cubicBezTo>
                    <a:pt x="33024" y="27726"/>
                    <a:pt x="32795" y="27629"/>
                    <a:pt x="32952" y="27787"/>
                  </a:cubicBezTo>
                  <a:cubicBezTo>
                    <a:pt x="35057" y="28633"/>
                    <a:pt x="37186" y="28984"/>
                    <a:pt x="39266" y="30678"/>
                  </a:cubicBezTo>
                  <a:cubicBezTo>
                    <a:pt x="40718" y="28210"/>
                    <a:pt x="41855" y="24738"/>
                    <a:pt x="39847" y="22513"/>
                  </a:cubicBezTo>
                  <a:cubicBezTo>
                    <a:pt x="38674" y="22234"/>
                    <a:pt x="37367" y="23311"/>
                    <a:pt x="36399" y="24013"/>
                  </a:cubicBezTo>
                  <a:cubicBezTo>
                    <a:pt x="38032" y="24956"/>
                    <a:pt x="38698" y="26831"/>
                    <a:pt x="38782" y="28125"/>
                  </a:cubicBezTo>
                  <a:cubicBezTo>
                    <a:pt x="38746" y="28125"/>
                    <a:pt x="38698" y="28125"/>
                    <a:pt x="38674" y="28186"/>
                  </a:cubicBezTo>
                  <a:cubicBezTo>
                    <a:pt x="38226" y="26758"/>
                    <a:pt x="37839" y="24932"/>
                    <a:pt x="36049" y="23952"/>
                  </a:cubicBezTo>
                  <a:cubicBezTo>
                    <a:pt x="35528" y="24037"/>
                    <a:pt x="35032" y="23831"/>
                    <a:pt x="34549" y="23734"/>
                  </a:cubicBezTo>
                  <a:cubicBezTo>
                    <a:pt x="34549" y="24412"/>
                    <a:pt x="34682" y="25512"/>
                    <a:pt x="33992" y="25912"/>
                  </a:cubicBezTo>
                  <a:cubicBezTo>
                    <a:pt x="34464" y="25125"/>
                    <a:pt x="34367" y="24170"/>
                    <a:pt x="34367" y="23541"/>
                  </a:cubicBezTo>
                  <a:cubicBezTo>
                    <a:pt x="33944" y="23420"/>
                    <a:pt x="34282" y="23928"/>
                    <a:pt x="34016" y="24170"/>
                  </a:cubicBezTo>
                  <a:cubicBezTo>
                    <a:pt x="34343" y="24593"/>
                    <a:pt x="33883" y="25198"/>
                    <a:pt x="33702" y="25476"/>
                  </a:cubicBezTo>
                  <a:cubicBezTo>
                    <a:pt x="33496" y="25343"/>
                    <a:pt x="33871" y="24883"/>
                    <a:pt x="33992" y="24605"/>
                  </a:cubicBezTo>
                  <a:cubicBezTo>
                    <a:pt x="33871" y="24194"/>
                    <a:pt x="33907" y="23831"/>
                    <a:pt x="34004" y="23420"/>
                  </a:cubicBezTo>
                  <a:cubicBezTo>
                    <a:pt x="33895" y="23347"/>
                    <a:pt x="33762" y="23250"/>
                    <a:pt x="33641" y="23093"/>
                  </a:cubicBezTo>
                  <a:cubicBezTo>
                    <a:pt x="33278" y="23710"/>
                    <a:pt x="32504" y="23492"/>
                    <a:pt x="32238" y="23746"/>
                  </a:cubicBezTo>
                  <a:close/>
                  <a:moveTo>
                    <a:pt x="48097" y="18496"/>
                  </a:moveTo>
                  <a:cubicBezTo>
                    <a:pt x="48061" y="18533"/>
                    <a:pt x="48097" y="18581"/>
                    <a:pt x="48073" y="18593"/>
                  </a:cubicBezTo>
                  <a:cubicBezTo>
                    <a:pt x="47480" y="18158"/>
                    <a:pt x="47250" y="16646"/>
                    <a:pt x="46186" y="16295"/>
                  </a:cubicBezTo>
                  <a:cubicBezTo>
                    <a:pt x="46028" y="16779"/>
                    <a:pt x="46694" y="16936"/>
                    <a:pt x="47057" y="17492"/>
                  </a:cubicBezTo>
                  <a:cubicBezTo>
                    <a:pt x="47238" y="18097"/>
                    <a:pt x="47831" y="18496"/>
                    <a:pt x="47819" y="19162"/>
                  </a:cubicBezTo>
                  <a:cubicBezTo>
                    <a:pt x="47274" y="18557"/>
                    <a:pt x="47057" y="17589"/>
                    <a:pt x="46113" y="16827"/>
                  </a:cubicBezTo>
                  <a:cubicBezTo>
                    <a:pt x="45980" y="16948"/>
                    <a:pt x="45859" y="17117"/>
                    <a:pt x="45907" y="17238"/>
                  </a:cubicBezTo>
                  <a:cubicBezTo>
                    <a:pt x="46512" y="17565"/>
                    <a:pt x="47166" y="18412"/>
                    <a:pt x="47202" y="18932"/>
                  </a:cubicBezTo>
                  <a:cubicBezTo>
                    <a:pt x="46754" y="18678"/>
                    <a:pt x="46452" y="17589"/>
                    <a:pt x="45726" y="17371"/>
                  </a:cubicBezTo>
                  <a:cubicBezTo>
                    <a:pt x="45605" y="17565"/>
                    <a:pt x="45327" y="17444"/>
                    <a:pt x="45351" y="17650"/>
                  </a:cubicBezTo>
                  <a:cubicBezTo>
                    <a:pt x="45992" y="17892"/>
                    <a:pt x="46198" y="18351"/>
                    <a:pt x="46754" y="18859"/>
                  </a:cubicBezTo>
                  <a:cubicBezTo>
                    <a:pt x="46899" y="18980"/>
                    <a:pt x="46657" y="19041"/>
                    <a:pt x="46766" y="19138"/>
                  </a:cubicBezTo>
                  <a:cubicBezTo>
                    <a:pt x="47238" y="19053"/>
                    <a:pt x="47649" y="19198"/>
                    <a:pt x="48073" y="19367"/>
                  </a:cubicBezTo>
                  <a:cubicBezTo>
                    <a:pt x="48254" y="19017"/>
                    <a:pt x="48085" y="18654"/>
                    <a:pt x="48230" y="18315"/>
                  </a:cubicBezTo>
                  <a:cubicBezTo>
                    <a:pt x="48375" y="17444"/>
                    <a:pt x="47069" y="15750"/>
                    <a:pt x="46234" y="16029"/>
                  </a:cubicBezTo>
                  <a:cubicBezTo>
                    <a:pt x="47238" y="16585"/>
                    <a:pt x="47698" y="17613"/>
                    <a:pt x="48097" y="18496"/>
                  </a:cubicBezTo>
                  <a:close/>
                  <a:moveTo>
                    <a:pt x="45206" y="18206"/>
                  </a:moveTo>
                  <a:cubicBezTo>
                    <a:pt x="45653" y="18388"/>
                    <a:pt x="46101" y="18956"/>
                    <a:pt x="46319" y="19283"/>
                  </a:cubicBezTo>
                  <a:cubicBezTo>
                    <a:pt x="46440" y="19077"/>
                    <a:pt x="46512" y="19258"/>
                    <a:pt x="46633" y="19113"/>
                  </a:cubicBezTo>
                  <a:cubicBezTo>
                    <a:pt x="46270" y="18557"/>
                    <a:pt x="45907" y="18109"/>
                    <a:pt x="45363" y="17771"/>
                  </a:cubicBezTo>
                  <a:cubicBezTo>
                    <a:pt x="45170" y="17952"/>
                    <a:pt x="45303" y="18085"/>
                    <a:pt x="45206" y="18206"/>
                  </a:cubicBezTo>
                  <a:close/>
                  <a:moveTo>
                    <a:pt x="46101" y="19246"/>
                  </a:moveTo>
                  <a:cubicBezTo>
                    <a:pt x="45738" y="18992"/>
                    <a:pt x="45545" y="18388"/>
                    <a:pt x="45121" y="18533"/>
                  </a:cubicBezTo>
                  <a:cubicBezTo>
                    <a:pt x="45170" y="18581"/>
                    <a:pt x="45097" y="18593"/>
                    <a:pt x="45061" y="18593"/>
                  </a:cubicBezTo>
                  <a:cubicBezTo>
                    <a:pt x="45109" y="18823"/>
                    <a:pt x="45932" y="19113"/>
                    <a:pt x="45617" y="19464"/>
                  </a:cubicBezTo>
                  <a:cubicBezTo>
                    <a:pt x="45496" y="19138"/>
                    <a:pt x="45049" y="18835"/>
                    <a:pt x="44903" y="18835"/>
                  </a:cubicBezTo>
                  <a:cubicBezTo>
                    <a:pt x="45012" y="19029"/>
                    <a:pt x="45049" y="19258"/>
                    <a:pt x="45278" y="19488"/>
                  </a:cubicBezTo>
                  <a:cubicBezTo>
                    <a:pt x="45532" y="19549"/>
                    <a:pt x="45968" y="19476"/>
                    <a:pt x="46101" y="19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30"/>
          <p:cNvGrpSpPr/>
          <p:nvPr/>
        </p:nvGrpSpPr>
        <p:grpSpPr>
          <a:xfrm>
            <a:off x="4667489" y="132517"/>
            <a:ext cx="1698662" cy="1382040"/>
            <a:chOff x="4789592" y="5021275"/>
            <a:chExt cx="861925" cy="792050"/>
          </a:xfrm>
        </p:grpSpPr>
        <p:sp>
          <p:nvSpPr>
            <p:cNvPr id="1210" name="Google Shape;1210;p30"/>
            <p:cNvSpPr/>
            <p:nvPr/>
          </p:nvSpPr>
          <p:spPr>
            <a:xfrm>
              <a:off x="5506617" y="5390825"/>
              <a:ext cx="43575" cy="9100"/>
            </a:xfrm>
            <a:custGeom>
              <a:avLst/>
              <a:gdLst/>
              <a:ahLst/>
              <a:cxnLst/>
              <a:rect l="l" t="t" r="r" b="b"/>
              <a:pathLst>
                <a:path w="1743" h="364" extrusionOk="0">
                  <a:moveTo>
                    <a:pt x="1743" y="1"/>
                  </a:moveTo>
                  <a:lnTo>
                    <a:pt x="1743" y="61"/>
                  </a:lnTo>
                  <a:cubicBezTo>
                    <a:pt x="1343" y="291"/>
                    <a:pt x="448" y="364"/>
                    <a:pt x="1" y="243"/>
                  </a:cubicBezTo>
                  <a:cubicBezTo>
                    <a:pt x="472" y="61"/>
                    <a:pt x="1271" y="73"/>
                    <a:pt x="1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519017" y="5444050"/>
              <a:ext cx="22100" cy="13950"/>
            </a:xfrm>
            <a:custGeom>
              <a:avLst/>
              <a:gdLst/>
              <a:ahLst/>
              <a:cxnLst/>
              <a:rect l="l" t="t" r="r" b="b"/>
              <a:pathLst>
                <a:path w="884" h="558" extrusionOk="0">
                  <a:moveTo>
                    <a:pt x="884" y="497"/>
                  </a:moveTo>
                  <a:cubicBezTo>
                    <a:pt x="642" y="557"/>
                    <a:pt x="218" y="243"/>
                    <a:pt x="1" y="13"/>
                  </a:cubicBezTo>
                  <a:cubicBezTo>
                    <a:pt x="376" y="1"/>
                    <a:pt x="702" y="291"/>
                    <a:pt x="884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512667" y="5570775"/>
              <a:ext cx="11225" cy="9100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448" y="73"/>
                  </a:moveTo>
                  <a:cubicBezTo>
                    <a:pt x="436" y="266"/>
                    <a:pt x="206" y="230"/>
                    <a:pt x="110" y="363"/>
                  </a:cubicBezTo>
                  <a:cubicBezTo>
                    <a:pt x="49" y="327"/>
                    <a:pt x="61" y="266"/>
                    <a:pt x="1" y="266"/>
                  </a:cubicBezTo>
                  <a:cubicBezTo>
                    <a:pt x="25" y="61"/>
                    <a:pt x="315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491792" y="5438925"/>
              <a:ext cx="36025" cy="24200"/>
            </a:xfrm>
            <a:custGeom>
              <a:avLst/>
              <a:gdLst/>
              <a:ahLst/>
              <a:cxnLst/>
              <a:rect l="l" t="t" r="r" b="b"/>
              <a:pathLst>
                <a:path w="1441" h="968" extrusionOk="0">
                  <a:moveTo>
                    <a:pt x="1440" y="823"/>
                  </a:moveTo>
                  <a:cubicBezTo>
                    <a:pt x="1404" y="859"/>
                    <a:pt x="1380" y="907"/>
                    <a:pt x="1368" y="968"/>
                  </a:cubicBezTo>
                  <a:cubicBezTo>
                    <a:pt x="969" y="641"/>
                    <a:pt x="473" y="448"/>
                    <a:pt x="1" y="242"/>
                  </a:cubicBezTo>
                  <a:cubicBezTo>
                    <a:pt x="545" y="0"/>
                    <a:pt x="993" y="641"/>
                    <a:pt x="144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497542" y="5418650"/>
              <a:ext cx="30275" cy="12725"/>
            </a:xfrm>
            <a:custGeom>
              <a:avLst/>
              <a:gdLst/>
              <a:ahLst/>
              <a:cxnLst/>
              <a:rect l="l" t="t" r="r" b="b"/>
              <a:pathLst>
                <a:path w="1211" h="509" extrusionOk="0">
                  <a:moveTo>
                    <a:pt x="1210" y="509"/>
                  </a:moveTo>
                  <a:cubicBezTo>
                    <a:pt x="835" y="327"/>
                    <a:pt x="388" y="303"/>
                    <a:pt x="13" y="158"/>
                  </a:cubicBezTo>
                  <a:cubicBezTo>
                    <a:pt x="1" y="1"/>
                    <a:pt x="231" y="37"/>
                    <a:pt x="352" y="49"/>
                  </a:cubicBezTo>
                  <a:cubicBezTo>
                    <a:pt x="630" y="61"/>
                    <a:pt x="1198" y="267"/>
                    <a:pt x="1210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5496342" y="5483675"/>
              <a:ext cx="15450" cy="15750"/>
            </a:xfrm>
            <a:custGeom>
              <a:avLst/>
              <a:gdLst/>
              <a:ahLst/>
              <a:cxnLst/>
              <a:rect l="l" t="t" r="r" b="b"/>
              <a:pathLst>
                <a:path w="618" h="630" extrusionOk="0">
                  <a:moveTo>
                    <a:pt x="617" y="545"/>
                  </a:moveTo>
                  <a:cubicBezTo>
                    <a:pt x="436" y="629"/>
                    <a:pt x="0" y="206"/>
                    <a:pt x="13" y="0"/>
                  </a:cubicBezTo>
                  <a:cubicBezTo>
                    <a:pt x="315" y="97"/>
                    <a:pt x="472" y="339"/>
                    <a:pt x="61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5508442" y="5375700"/>
              <a:ext cx="13925" cy="8200"/>
            </a:xfrm>
            <a:custGeom>
              <a:avLst/>
              <a:gdLst/>
              <a:ahLst/>
              <a:cxnLst/>
              <a:rect l="l" t="t" r="r" b="b"/>
              <a:pathLst>
                <a:path w="557" h="328" extrusionOk="0">
                  <a:moveTo>
                    <a:pt x="0" y="255"/>
                  </a:moveTo>
                  <a:cubicBezTo>
                    <a:pt x="49" y="1"/>
                    <a:pt x="363" y="61"/>
                    <a:pt x="557" y="61"/>
                  </a:cubicBezTo>
                  <a:cubicBezTo>
                    <a:pt x="557" y="122"/>
                    <a:pt x="545" y="182"/>
                    <a:pt x="545" y="231"/>
                  </a:cubicBezTo>
                  <a:cubicBezTo>
                    <a:pt x="315" y="255"/>
                    <a:pt x="194" y="327"/>
                    <a:pt x="0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98167" y="5468250"/>
              <a:ext cx="14825" cy="12425"/>
            </a:xfrm>
            <a:custGeom>
              <a:avLst/>
              <a:gdLst/>
              <a:ahLst/>
              <a:cxnLst/>
              <a:rect l="l" t="t" r="r" b="b"/>
              <a:pathLst>
                <a:path w="593" h="497" extrusionOk="0">
                  <a:moveTo>
                    <a:pt x="593" y="424"/>
                  </a:moveTo>
                  <a:cubicBezTo>
                    <a:pt x="435" y="496"/>
                    <a:pt x="97" y="194"/>
                    <a:pt x="0" y="0"/>
                  </a:cubicBezTo>
                  <a:cubicBezTo>
                    <a:pt x="339" y="37"/>
                    <a:pt x="532" y="194"/>
                    <a:pt x="59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489992" y="5566525"/>
              <a:ext cx="14225" cy="16975"/>
            </a:xfrm>
            <a:custGeom>
              <a:avLst/>
              <a:gdLst/>
              <a:ahLst/>
              <a:cxnLst/>
              <a:rect l="l" t="t" r="r" b="b"/>
              <a:pathLst>
                <a:path w="569" h="679" extrusionOk="0">
                  <a:moveTo>
                    <a:pt x="0" y="364"/>
                  </a:moveTo>
                  <a:cubicBezTo>
                    <a:pt x="61" y="364"/>
                    <a:pt x="49" y="255"/>
                    <a:pt x="146" y="315"/>
                  </a:cubicBezTo>
                  <a:cubicBezTo>
                    <a:pt x="121" y="255"/>
                    <a:pt x="49" y="255"/>
                    <a:pt x="121" y="110"/>
                  </a:cubicBezTo>
                  <a:cubicBezTo>
                    <a:pt x="242" y="1"/>
                    <a:pt x="436" y="73"/>
                    <a:pt x="569" y="231"/>
                  </a:cubicBezTo>
                  <a:cubicBezTo>
                    <a:pt x="557" y="497"/>
                    <a:pt x="61" y="678"/>
                    <a:pt x="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510242" y="5377825"/>
              <a:ext cx="11225" cy="13025"/>
            </a:xfrm>
            <a:custGeom>
              <a:avLst/>
              <a:gdLst/>
              <a:ahLst/>
              <a:cxnLst/>
              <a:rect l="l" t="t" r="r" b="b"/>
              <a:pathLst>
                <a:path w="449" h="521" extrusionOk="0">
                  <a:moveTo>
                    <a:pt x="448" y="303"/>
                  </a:moveTo>
                  <a:cubicBezTo>
                    <a:pt x="364" y="448"/>
                    <a:pt x="231" y="484"/>
                    <a:pt x="49" y="521"/>
                  </a:cubicBezTo>
                  <a:cubicBezTo>
                    <a:pt x="13" y="484"/>
                    <a:pt x="1" y="424"/>
                    <a:pt x="37" y="351"/>
                  </a:cubicBezTo>
                  <a:cubicBezTo>
                    <a:pt x="207" y="400"/>
                    <a:pt x="388" y="0"/>
                    <a:pt x="4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5491792" y="5453125"/>
              <a:ext cx="19700" cy="12125"/>
            </a:xfrm>
            <a:custGeom>
              <a:avLst/>
              <a:gdLst/>
              <a:ahLst/>
              <a:cxnLst/>
              <a:rect l="l" t="t" r="r" b="b"/>
              <a:pathLst>
                <a:path w="788" h="485" extrusionOk="0">
                  <a:moveTo>
                    <a:pt x="787" y="484"/>
                  </a:moveTo>
                  <a:cubicBezTo>
                    <a:pt x="545" y="291"/>
                    <a:pt x="86" y="303"/>
                    <a:pt x="1" y="1"/>
                  </a:cubicBezTo>
                  <a:cubicBezTo>
                    <a:pt x="340" y="109"/>
                    <a:pt x="763" y="134"/>
                    <a:pt x="787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535967" y="5033975"/>
              <a:ext cx="14825" cy="36025"/>
            </a:xfrm>
            <a:custGeom>
              <a:avLst/>
              <a:gdLst/>
              <a:ahLst/>
              <a:cxnLst/>
              <a:rect l="l" t="t" r="r" b="b"/>
              <a:pathLst>
                <a:path w="593" h="1441" extrusionOk="0">
                  <a:moveTo>
                    <a:pt x="121" y="1440"/>
                  </a:moveTo>
                  <a:cubicBezTo>
                    <a:pt x="0" y="1259"/>
                    <a:pt x="97" y="920"/>
                    <a:pt x="169" y="690"/>
                  </a:cubicBezTo>
                  <a:cubicBezTo>
                    <a:pt x="242" y="472"/>
                    <a:pt x="472" y="242"/>
                    <a:pt x="484" y="49"/>
                  </a:cubicBezTo>
                  <a:cubicBezTo>
                    <a:pt x="532" y="109"/>
                    <a:pt x="581" y="1"/>
                    <a:pt x="593" y="85"/>
                  </a:cubicBezTo>
                  <a:cubicBezTo>
                    <a:pt x="508" y="472"/>
                    <a:pt x="230" y="1041"/>
                    <a:pt x="121" y="1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497242" y="5424700"/>
              <a:ext cx="16050" cy="10600"/>
            </a:xfrm>
            <a:custGeom>
              <a:avLst/>
              <a:gdLst/>
              <a:ahLst/>
              <a:cxnLst/>
              <a:rect l="l" t="t" r="r" b="b"/>
              <a:pathLst>
                <a:path w="642" h="424" extrusionOk="0">
                  <a:moveTo>
                    <a:pt x="606" y="424"/>
                  </a:moveTo>
                  <a:cubicBezTo>
                    <a:pt x="436" y="412"/>
                    <a:pt x="194" y="242"/>
                    <a:pt x="1" y="206"/>
                  </a:cubicBezTo>
                  <a:cubicBezTo>
                    <a:pt x="61" y="0"/>
                    <a:pt x="642" y="146"/>
                    <a:pt x="606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5479717" y="5579850"/>
              <a:ext cx="15125" cy="27850"/>
            </a:xfrm>
            <a:custGeom>
              <a:avLst/>
              <a:gdLst/>
              <a:ahLst/>
              <a:cxnLst/>
              <a:rect l="l" t="t" r="r" b="b"/>
              <a:pathLst>
                <a:path w="605" h="1114" extrusionOk="0">
                  <a:moveTo>
                    <a:pt x="73" y="919"/>
                  </a:moveTo>
                  <a:cubicBezTo>
                    <a:pt x="48" y="859"/>
                    <a:pt x="0" y="835"/>
                    <a:pt x="48" y="690"/>
                  </a:cubicBezTo>
                  <a:cubicBezTo>
                    <a:pt x="182" y="738"/>
                    <a:pt x="303" y="726"/>
                    <a:pt x="315" y="569"/>
                  </a:cubicBezTo>
                  <a:cubicBezTo>
                    <a:pt x="363" y="436"/>
                    <a:pt x="145" y="496"/>
                    <a:pt x="133" y="411"/>
                  </a:cubicBezTo>
                  <a:cubicBezTo>
                    <a:pt x="569" y="0"/>
                    <a:pt x="605" y="1113"/>
                    <a:pt x="73" y="9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5495142" y="5394450"/>
              <a:ext cx="8775" cy="6075"/>
            </a:xfrm>
            <a:custGeom>
              <a:avLst/>
              <a:gdLst/>
              <a:ahLst/>
              <a:cxnLst/>
              <a:rect l="l" t="t" r="r" b="b"/>
              <a:pathLst>
                <a:path w="351" h="243" extrusionOk="0">
                  <a:moveTo>
                    <a:pt x="339" y="110"/>
                  </a:moveTo>
                  <a:cubicBezTo>
                    <a:pt x="351" y="231"/>
                    <a:pt x="242" y="182"/>
                    <a:pt x="230" y="243"/>
                  </a:cubicBezTo>
                  <a:cubicBezTo>
                    <a:pt x="109" y="231"/>
                    <a:pt x="0" y="206"/>
                    <a:pt x="48" y="61"/>
                  </a:cubicBezTo>
                  <a:cubicBezTo>
                    <a:pt x="97" y="1"/>
                    <a:pt x="254" y="85"/>
                    <a:pt x="33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475167" y="5517550"/>
              <a:ext cx="11225" cy="11500"/>
            </a:xfrm>
            <a:custGeom>
              <a:avLst/>
              <a:gdLst/>
              <a:ahLst/>
              <a:cxnLst/>
              <a:rect l="l" t="t" r="r" b="b"/>
              <a:pathLst>
                <a:path w="449" h="460" extrusionOk="0">
                  <a:moveTo>
                    <a:pt x="376" y="460"/>
                  </a:moveTo>
                  <a:cubicBezTo>
                    <a:pt x="243" y="315"/>
                    <a:pt x="1" y="254"/>
                    <a:pt x="1" y="0"/>
                  </a:cubicBezTo>
                  <a:cubicBezTo>
                    <a:pt x="218" y="61"/>
                    <a:pt x="448" y="278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489692" y="533610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520" y="73"/>
                  </a:moveTo>
                  <a:cubicBezTo>
                    <a:pt x="448" y="206"/>
                    <a:pt x="85" y="399"/>
                    <a:pt x="0" y="254"/>
                  </a:cubicBezTo>
                  <a:cubicBezTo>
                    <a:pt x="85" y="121"/>
                    <a:pt x="363" y="0"/>
                    <a:pt x="52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5467017" y="5461600"/>
              <a:ext cx="29650" cy="22700"/>
            </a:xfrm>
            <a:custGeom>
              <a:avLst/>
              <a:gdLst/>
              <a:ahLst/>
              <a:cxnLst/>
              <a:rect l="l" t="t" r="r" b="b"/>
              <a:pathLst>
                <a:path w="1186" h="908" extrusionOk="0">
                  <a:moveTo>
                    <a:pt x="0" y="520"/>
                  </a:moveTo>
                  <a:cubicBezTo>
                    <a:pt x="121" y="508"/>
                    <a:pt x="121" y="508"/>
                    <a:pt x="218" y="545"/>
                  </a:cubicBezTo>
                  <a:cubicBezTo>
                    <a:pt x="206" y="339"/>
                    <a:pt x="278" y="218"/>
                    <a:pt x="315" y="121"/>
                  </a:cubicBezTo>
                  <a:cubicBezTo>
                    <a:pt x="484" y="97"/>
                    <a:pt x="581" y="0"/>
                    <a:pt x="750" y="73"/>
                  </a:cubicBezTo>
                  <a:cubicBezTo>
                    <a:pt x="1186" y="605"/>
                    <a:pt x="133" y="908"/>
                    <a:pt x="0" y="520"/>
                  </a:cubicBezTo>
                  <a:close/>
                  <a:moveTo>
                    <a:pt x="423" y="254"/>
                  </a:moveTo>
                  <a:cubicBezTo>
                    <a:pt x="327" y="303"/>
                    <a:pt x="315" y="448"/>
                    <a:pt x="254" y="520"/>
                  </a:cubicBezTo>
                  <a:cubicBezTo>
                    <a:pt x="423" y="545"/>
                    <a:pt x="532" y="496"/>
                    <a:pt x="665" y="448"/>
                  </a:cubicBezTo>
                  <a:cubicBezTo>
                    <a:pt x="665" y="387"/>
                    <a:pt x="677" y="327"/>
                    <a:pt x="677" y="279"/>
                  </a:cubicBezTo>
                  <a:cubicBezTo>
                    <a:pt x="544" y="218"/>
                    <a:pt x="569" y="242"/>
                    <a:pt x="423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5480017" y="5359375"/>
              <a:ext cx="21500" cy="21200"/>
            </a:xfrm>
            <a:custGeom>
              <a:avLst/>
              <a:gdLst/>
              <a:ahLst/>
              <a:cxnLst/>
              <a:rect l="l" t="t" r="r" b="b"/>
              <a:pathLst>
                <a:path w="860" h="848" extrusionOk="0">
                  <a:moveTo>
                    <a:pt x="653" y="654"/>
                  </a:moveTo>
                  <a:cubicBezTo>
                    <a:pt x="448" y="714"/>
                    <a:pt x="291" y="847"/>
                    <a:pt x="0" y="847"/>
                  </a:cubicBezTo>
                  <a:cubicBezTo>
                    <a:pt x="61" y="593"/>
                    <a:pt x="399" y="678"/>
                    <a:pt x="448" y="424"/>
                  </a:cubicBezTo>
                  <a:cubicBezTo>
                    <a:pt x="351" y="206"/>
                    <a:pt x="206" y="509"/>
                    <a:pt x="97" y="400"/>
                  </a:cubicBezTo>
                  <a:cubicBezTo>
                    <a:pt x="109" y="1"/>
                    <a:pt x="859" y="182"/>
                    <a:pt x="65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472442" y="5283475"/>
              <a:ext cx="31775" cy="22400"/>
            </a:xfrm>
            <a:custGeom>
              <a:avLst/>
              <a:gdLst/>
              <a:ahLst/>
              <a:cxnLst/>
              <a:rect l="l" t="t" r="r" b="b"/>
              <a:pathLst>
                <a:path w="1271" h="896" extrusionOk="0">
                  <a:moveTo>
                    <a:pt x="1271" y="0"/>
                  </a:moveTo>
                  <a:cubicBezTo>
                    <a:pt x="1271" y="25"/>
                    <a:pt x="1271" y="61"/>
                    <a:pt x="1259" y="85"/>
                  </a:cubicBezTo>
                  <a:cubicBezTo>
                    <a:pt x="884" y="424"/>
                    <a:pt x="460" y="678"/>
                    <a:pt x="1" y="895"/>
                  </a:cubicBezTo>
                  <a:cubicBezTo>
                    <a:pt x="85" y="690"/>
                    <a:pt x="231" y="569"/>
                    <a:pt x="473" y="520"/>
                  </a:cubicBezTo>
                  <a:cubicBezTo>
                    <a:pt x="606" y="363"/>
                    <a:pt x="1017" y="25"/>
                    <a:pt x="1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486367" y="5327625"/>
              <a:ext cx="12425" cy="910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96" y="121"/>
                  </a:moveTo>
                  <a:cubicBezTo>
                    <a:pt x="387" y="254"/>
                    <a:pt x="230" y="351"/>
                    <a:pt x="0" y="363"/>
                  </a:cubicBezTo>
                  <a:cubicBezTo>
                    <a:pt x="49" y="134"/>
                    <a:pt x="266" y="109"/>
                    <a:pt x="448" y="0"/>
                  </a:cubicBezTo>
                  <a:cubicBezTo>
                    <a:pt x="460" y="49"/>
                    <a:pt x="460" y="121"/>
                    <a:pt x="49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459442" y="5515425"/>
              <a:ext cx="19975" cy="20900"/>
            </a:xfrm>
            <a:custGeom>
              <a:avLst/>
              <a:gdLst/>
              <a:ahLst/>
              <a:cxnLst/>
              <a:rect l="l" t="t" r="r" b="b"/>
              <a:pathLst>
                <a:path w="799" h="836" extrusionOk="0">
                  <a:moveTo>
                    <a:pt x="775" y="763"/>
                  </a:moveTo>
                  <a:cubicBezTo>
                    <a:pt x="799" y="823"/>
                    <a:pt x="751" y="823"/>
                    <a:pt x="726" y="835"/>
                  </a:cubicBezTo>
                  <a:cubicBezTo>
                    <a:pt x="521" y="533"/>
                    <a:pt x="158" y="388"/>
                    <a:pt x="1" y="49"/>
                  </a:cubicBezTo>
                  <a:cubicBezTo>
                    <a:pt x="315" y="1"/>
                    <a:pt x="569" y="521"/>
                    <a:pt x="775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470342" y="5386300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327" y="351"/>
                  </a:moveTo>
                  <a:cubicBezTo>
                    <a:pt x="182" y="363"/>
                    <a:pt x="351" y="508"/>
                    <a:pt x="254" y="569"/>
                  </a:cubicBezTo>
                  <a:cubicBezTo>
                    <a:pt x="85" y="496"/>
                    <a:pt x="133" y="387"/>
                    <a:pt x="182" y="218"/>
                  </a:cubicBezTo>
                  <a:cubicBezTo>
                    <a:pt x="508" y="0"/>
                    <a:pt x="871" y="399"/>
                    <a:pt x="750" y="799"/>
                  </a:cubicBezTo>
                  <a:cubicBezTo>
                    <a:pt x="532" y="1016"/>
                    <a:pt x="290" y="956"/>
                    <a:pt x="0" y="980"/>
                  </a:cubicBezTo>
                  <a:cubicBezTo>
                    <a:pt x="12" y="750"/>
                    <a:pt x="605" y="920"/>
                    <a:pt x="593" y="569"/>
                  </a:cubicBezTo>
                  <a:cubicBezTo>
                    <a:pt x="593" y="424"/>
                    <a:pt x="496" y="387"/>
                    <a:pt x="32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75467" y="5299800"/>
              <a:ext cx="20300" cy="13025"/>
            </a:xfrm>
            <a:custGeom>
              <a:avLst/>
              <a:gdLst/>
              <a:ahLst/>
              <a:cxnLst/>
              <a:rect l="l" t="t" r="r" b="b"/>
              <a:pathLst>
                <a:path w="812" h="521" extrusionOk="0">
                  <a:moveTo>
                    <a:pt x="811" y="61"/>
                  </a:moveTo>
                  <a:cubicBezTo>
                    <a:pt x="593" y="242"/>
                    <a:pt x="303" y="521"/>
                    <a:pt x="1" y="400"/>
                  </a:cubicBezTo>
                  <a:cubicBezTo>
                    <a:pt x="267" y="315"/>
                    <a:pt x="485" y="1"/>
                    <a:pt x="81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486667" y="5277425"/>
              <a:ext cx="9400" cy="7875"/>
            </a:xfrm>
            <a:custGeom>
              <a:avLst/>
              <a:gdLst/>
              <a:ahLst/>
              <a:cxnLst/>
              <a:rect l="l" t="t" r="r" b="b"/>
              <a:pathLst>
                <a:path w="376" h="315" extrusionOk="0">
                  <a:moveTo>
                    <a:pt x="37" y="315"/>
                  </a:moveTo>
                  <a:cubicBezTo>
                    <a:pt x="0" y="133"/>
                    <a:pt x="145" y="37"/>
                    <a:pt x="327" y="0"/>
                  </a:cubicBezTo>
                  <a:cubicBezTo>
                    <a:pt x="375" y="146"/>
                    <a:pt x="194" y="303"/>
                    <a:pt x="37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435542" y="5590125"/>
              <a:ext cx="30575" cy="16650"/>
            </a:xfrm>
            <a:custGeom>
              <a:avLst/>
              <a:gdLst/>
              <a:ahLst/>
              <a:cxnLst/>
              <a:rect l="l" t="t" r="r" b="b"/>
              <a:pathLst>
                <a:path w="1223" h="666" extrusionOk="0">
                  <a:moveTo>
                    <a:pt x="1162" y="557"/>
                  </a:moveTo>
                  <a:cubicBezTo>
                    <a:pt x="932" y="484"/>
                    <a:pt x="1053" y="146"/>
                    <a:pt x="678" y="158"/>
                  </a:cubicBezTo>
                  <a:cubicBezTo>
                    <a:pt x="630" y="327"/>
                    <a:pt x="787" y="315"/>
                    <a:pt x="775" y="460"/>
                  </a:cubicBezTo>
                  <a:cubicBezTo>
                    <a:pt x="557" y="521"/>
                    <a:pt x="376" y="629"/>
                    <a:pt x="146" y="666"/>
                  </a:cubicBezTo>
                  <a:cubicBezTo>
                    <a:pt x="1" y="448"/>
                    <a:pt x="134" y="182"/>
                    <a:pt x="340" y="73"/>
                  </a:cubicBezTo>
                  <a:cubicBezTo>
                    <a:pt x="497" y="61"/>
                    <a:pt x="545" y="121"/>
                    <a:pt x="582" y="146"/>
                  </a:cubicBezTo>
                  <a:cubicBezTo>
                    <a:pt x="678" y="133"/>
                    <a:pt x="690" y="12"/>
                    <a:pt x="775" y="0"/>
                  </a:cubicBezTo>
                  <a:cubicBezTo>
                    <a:pt x="1090" y="37"/>
                    <a:pt x="1223" y="218"/>
                    <a:pt x="1162" y="557"/>
                  </a:cubicBezTo>
                  <a:close/>
                  <a:moveTo>
                    <a:pt x="328" y="279"/>
                  </a:moveTo>
                  <a:cubicBezTo>
                    <a:pt x="352" y="375"/>
                    <a:pt x="303" y="363"/>
                    <a:pt x="291" y="424"/>
                  </a:cubicBezTo>
                  <a:cubicBezTo>
                    <a:pt x="376" y="400"/>
                    <a:pt x="485" y="436"/>
                    <a:pt x="533" y="363"/>
                  </a:cubicBezTo>
                  <a:cubicBezTo>
                    <a:pt x="436" y="339"/>
                    <a:pt x="436" y="254"/>
                    <a:pt x="328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443117" y="5613100"/>
              <a:ext cx="16650" cy="13950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605" y="424"/>
                  </a:moveTo>
                  <a:cubicBezTo>
                    <a:pt x="484" y="497"/>
                    <a:pt x="218" y="557"/>
                    <a:pt x="85" y="448"/>
                  </a:cubicBezTo>
                  <a:cubicBezTo>
                    <a:pt x="109" y="291"/>
                    <a:pt x="327" y="364"/>
                    <a:pt x="387" y="291"/>
                  </a:cubicBezTo>
                  <a:cubicBezTo>
                    <a:pt x="303" y="110"/>
                    <a:pt x="206" y="327"/>
                    <a:pt x="49" y="291"/>
                  </a:cubicBezTo>
                  <a:cubicBezTo>
                    <a:pt x="0" y="158"/>
                    <a:pt x="85" y="85"/>
                    <a:pt x="146" y="13"/>
                  </a:cubicBezTo>
                  <a:cubicBezTo>
                    <a:pt x="484" y="1"/>
                    <a:pt x="666" y="110"/>
                    <a:pt x="605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457017" y="5344850"/>
              <a:ext cx="25750" cy="23025"/>
            </a:xfrm>
            <a:custGeom>
              <a:avLst/>
              <a:gdLst/>
              <a:ahLst/>
              <a:cxnLst/>
              <a:rect l="l" t="t" r="r" b="b"/>
              <a:pathLst>
                <a:path w="1030" h="921" extrusionOk="0">
                  <a:moveTo>
                    <a:pt x="654" y="920"/>
                  </a:moveTo>
                  <a:cubicBezTo>
                    <a:pt x="376" y="811"/>
                    <a:pt x="763" y="678"/>
                    <a:pt x="690" y="400"/>
                  </a:cubicBezTo>
                  <a:cubicBezTo>
                    <a:pt x="412" y="340"/>
                    <a:pt x="424" y="557"/>
                    <a:pt x="364" y="654"/>
                  </a:cubicBezTo>
                  <a:cubicBezTo>
                    <a:pt x="1" y="340"/>
                    <a:pt x="715" y="1"/>
                    <a:pt x="908" y="364"/>
                  </a:cubicBezTo>
                  <a:cubicBezTo>
                    <a:pt x="1029" y="678"/>
                    <a:pt x="715" y="690"/>
                    <a:pt x="65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463067" y="5422575"/>
              <a:ext cx="9100" cy="25425"/>
            </a:xfrm>
            <a:custGeom>
              <a:avLst/>
              <a:gdLst/>
              <a:ahLst/>
              <a:cxnLst/>
              <a:rect l="l" t="t" r="r" b="b"/>
              <a:pathLst>
                <a:path w="364" h="1017" extrusionOk="0">
                  <a:moveTo>
                    <a:pt x="364" y="1017"/>
                  </a:moveTo>
                  <a:cubicBezTo>
                    <a:pt x="255" y="666"/>
                    <a:pt x="1" y="315"/>
                    <a:pt x="1" y="1"/>
                  </a:cubicBezTo>
                  <a:cubicBezTo>
                    <a:pt x="303" y="206"/>
                    <a:pt x="255" y="666"/>
                    <a:pt x="364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45842" y="5496375"/>
              <a:ext cx="20275" cy="16050"/>
            </a:xfrm>
            <a:custGeom>
              <a:avLst/>
              <a:gdLst/>
              <a:ahLst/>
              <a:cxnLst/>
              <a:rect l="l" t="t" r="r" b="b"/>
              <a:pathLst>
                <a:path w="811" h="642" extrusionOk="0">
                  <a:moveTo>
                    <a:pt x="811" y="642"/>
                  </a:moveTo>
                  <a:cubicBezTo>
                    <a:pt x="508" y="496"/>
                    <a:pt x="254" y="279"/>
                    <a:pt x="0" y="194"/>
                  </a:cubicBezTo>
                  <a:cubicBezTo>
                    <a:pt x="242" y="0"/>
                    <a:pt x="750" y="363"/>
                    <a:pt x="81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446142" y="5374500"/>
              <a:ext cx="32075" cy="21500"/>
            </a:xfrm>
            <a:custGeom>
              <a:avLst/>
              <a:gdLst/>
              <a:ahLst/>
              <a:cxnLst/>
              <a:rect l="l" t="t" r="r" b="b"/>
              <a:pathLst>
                <a:path w="1283" h="860" extrusionOk="0">
                  <a:moveTo>
                    <a:pt x="508" y="787"/>
                  </a:moveTo>
                  <a:cubicBezTo>
                    <a:pt x="545" y="496"/>
                    <a:pt x="871" y="533"/>
                    <a:pt x="811" y="303"/>
                  </a:cubicBezTo>
                  <a:cubicBezTo>
                    <a:pt x="629" y="97"/>
                    <a:pt x="375" y="351"/>
                    <a:pt x="254" y="460"/>
                  </a:cubicBezTo>
                  <a:cubicBezTo>
                    <a:pt x="0" y="170"/>
                    <a:pt x="521" y="0"/>
                    <a:pt x="726" y="49"/>
                  </a:cubicBezTo>
                  <a:cubicBezTo>
                    <a:pt x="1283" y="158"/>
                    <a:pt x="908" y="859"/>
                    <a:pt x="508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437367" y="551392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751" y="508"/>
                  </a:moveTo>
                  <a:cubicBezTo>
                    <a:pt x="787" y="569"/>
                    <a:pt x="726" y="581"/>
                    <a:pt x="714" y="605"/>
                  </a:cubicBezTo>
                  <a:cubicBezTo>
                    <a:pt x="472" y="411"/>
                    <a:pt x="73" y="327"/>
                    <a:pt x="1" y="0"/>
                  </a:cubicBezTo>
                  <a:cubicBezTo>
                    <a:pt x="242" y="61"/>
                    <a:pt x="545" y="327"/>
                    <a:pt x="751" y="5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435867" y="5504225"/>
              <a:ext cx="17550" cy="9725"/>
            </a:xfrm>
            <a:custGeom>
              <a:avLst/>
              <a:gdLst/>
              <a:ahLst/>
              <a:cxnLst/>
              <a:rect l="l" t="t" r="r" b="b"/>
              <a:pathLst>
                <a:path w="702" h="389" extrusionOk="0">
                  <a:moveTo>
                    <a:pt x="702" y="291"/>
                  </a:moveTo>
                  <a:cubicBezTo>
                    <a:pt x="702" y="315"/>
                    <a:pt x="702" y="352"/>
                    <a:pt x="677" y="376"/>
                  </a:cubicBezTo>
                  <a:cubicBezTo>
                    <a:pt x="484" y="388"/>
                    <a:pt x="97" y="243"/>
                    <a:pt x="0" y="1"/>
                  </a:cubicBezTo>
                  <a:cubicBezTo>
                    <a:pt x="351" y="1"/>
                    <a:pt x="460" y="194"/>
                    <a:pt x="702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436167" y="5525400"/>
              <a:ext cx="13325" cy="12125"/>
            </a:xfrm>
            <a:custGeom>
              <a:avLst/>
              <a:gdLst/>
              <a:ahLst/>
              <a:cxnLst/>
              <a:rect l="l" t="t" r="r" b="b"/>
              <a:pathLst>
                <a:path w="533" h="485" extrusionOk="0">
                  <a:moveTo>
                    <a:pt x="532" y="485"/>
                  </a:moveTo>
                  <a:cubicBezTo>
                    <a:pt x="351" y="352"/>
                    <a:pt x="97" y="243"/>
                    <a:pt x="0" y="25"/>
                  </a:cubicBezTo>
                  <a:cubicBezTo>
                    <a:pt x="230" y="1"/>
                    <a:pt x="460" y="243"/>
                    <a:pt x="532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5466392" y="5182475"/>
              <a:ext cx="15750" cy="16050"/>
            </a:xfrm>
            <a:custGeom>
              <a:avLst/>
              <a:gdLst/>
              <a:ahLst/>
              <a:cxnLst/>
              <a:rect l="l" t="t" r="r" b="b"/>
              <a:pathLst>
                <a:path w="630" h="642" extrusionOk="0">
                  <a:moveTo>
                    <a:pt x="146" y="496"/>
                  </a:moveTo>
                  <a:cubicBezTo>
                    <a:pt x="158" y="339"/>
                    <a:pt x="388" y="411"/>
                    <a:pt x="400" y="278"/>
                  </a:cubicBezTo>
                  <a:cubicBezTo>
                    <a:pt x="303" y="60"/>
                    <a:pt x="122" y="423"/>
                    <a:pt x="1" y="218"/>
                  </a:cubicBezTo>
                  <a:cubicBezTo>
                    <a:pt x="110" y="0"/>
                    <a:pt x="569" y="12"/>
                    <a:pt x="630" y="278"/>
                  </a:cubicBezTo>
                  <a:cubicBezTo>
                    <a:pt x="581" y="460"/>
                    <a:pt x="352" y="641"/>
                    <a:pt x="146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5459742" y="5195475"/>
              <a:ext cx="27550" cy="23000"/>
            </a:xfrm>
            <a:custGeom>
              <a:avLst/>
              <a:gdLst/>
              <a:ahLst/>
              <a:cxnLst/>
              <a:rect l="l" t="t" r="r" b="b"/>
              <a:pathLst>
                <a:path w="1102" h="920" extrusionOk="0">
                  <a:moveTo>
                    <a:pt x="85" y="690"/>
                  </a:moveTo>
                  <a:cubicBezTo>
                    <a:pt x="206" y="641"/>
                    <a:pt x="376" y="665"/>
                    <a:pt x="521" y="641"/>
                  </a:cubicBezTo>
                  <a:cubicBezTo>
                    <a:pt x="521" y="424"/>
                    <a:pt x="194" y="496"/>
                    <a:pt x="1" y="484"/>
                  </a:cubicBezTo>
                  <a:cubicBezTo>
                    <a:pt x="110" y="0"/>
                    <a:pt x="1102" y="557"/>
                    <a:pt x="557" y="847"/>
                  </a:cubicBezTo>
                  <a:cubicBezTo>
                    <a:pt x="327" y="799"/>
                    <a:pt x="122" y="920"/>
                    <a:pt x="85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5476067" y="5058475"/>
              <a:ext cx="14250" cy="22400"/>
            </a:xfrm>
            <a:custGeom>
              <a:avLst/>
              <a:gdLst/>
              <a:ahLst/>
              <a:cxnLst/>
              <a:rect l="l" t="t" r="r" b="b"/>
              <a:pathLst>
                <a:path w="570" h="896" extrusionOk="0">
                  <a:moveTo>
                    <a:pt x="25" y="896"/>
                  </a:moveTo>
                  <a:cubicBezTo>
                    <a:pt x="1" y="666"/>
                    <a:pt x="303" y="121"/>
                    <a:pt x="569" y="0"/>
                  </a:cubicBezTo>
                  <a:cubicBezTo>
                    <a:pt x="509" y="291"/>
                    <a:pt x="207" y="775"/>
                    <a:pt x="25" y="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5449167" y="5288300"/>
              <a:ext cx="12125" cy="12125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484" y="158"/>
                  </a:moveTo>
                  <a:cubicBezTo>
                    <a:pt x="351" y="315"/>
                    <a:pt x="254" y="473"/>
                    <a:pt x="0" y="485"/>
                  </a:cubicBezTo>
                  <a:cubicBezTo>
                    <a:pt x="73" y="255"/>
                    <a:pt x="327" y="1"/>
                    <a:pt x="48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5433142" y="5234175"/>
              <a:ext cx="30550" cy="22100"/>
            </a:xfrm>
            <a:custGeom>
              <a:avLst/>
              <a:gdLst/>
              <a:ahLst/>
              <a:cxnLst/>
              <a:rect l="l" t="t" r="r" b="b"/>
              <a:pathLst>
                <a:path w="1222" h="884" extrusionOk="0">
                  <a:moveTo>
                    <a:pt x="1222" y="61"/>
                  </a:moveTo>
                  <a:cubicBezTo>
                    <a:pt x="871" y="327"/>
                    <a:pt x="411" y="472"/>
                    <a:pt x="206" y="884"/>
                  </a:cubicBezTo>
                  <a:cubicBezTo>
                    <a:pt x="0" y="605"/>
                    <a:pt x="762" y="85"/>
                    <a:pt x="1089" y="25"/>
                  </a:cubicBezTo>
                  <a:cubicBezTo>
                    <a:pt x="1186" y="1"/>
                    <a:pt x="1186" y="37"/>
                    <a:pt x="122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5406217" y="5602825"/>
              <a:ext cx="21200" cy="20600"/>
            </a:xfrm>
            <a:custGeom>
              <a:avLst/>
              <a:gdLst/>
              <a:ahLst/>
              <a:cxnLst/>
              <a:rect l="l" t="t" r="r" b="b"/>
              <a:pathLst>
                <a:path w="848" h="824" extrusionOk="0">
                  <a:moveTo>
                    <a:pt x="787" y="279"/>
                  </a:moveTo>
                  <a:cubicBezTo>
                    <a:pt x="847" y="823"/>
                    <a:pt x="182" y="654"/>
                    <a:pt x="1" y="400"/>
                  </a:cubicBezTo>
                  <a:cubicBezTo>
                    <a:pt x="146" y="121"/>
                    <a:pt x="400" y="545"/>
                    <a:pt x="605" y="424"/>
                  </a:cubicBezTo>
                  <a:cubicBezTo>
                    <a:pt x="654" y="254"/>
                    <a:pt x="424" y="291"/>
                    <a:pt x="363" y="230"/>
                  </a:cubicBezTo>
                  <a:cubicBezTo>
                    <a:pt x="412" y="0"/>
                    <a:pt x="714" y="218"/>
                    <a:pt x="787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5462467" y="5067850"/>
              <a:ext cx="14550" cy="25425"/>
            </a:xfrm>
            <a:custGeom>
              <a:avLst/>
              <a:gdLst/>
              <a:ahLst/>
              <a:cxnLst/>
              <a:rect l="l" t="t" r="r" b="b"/>
              <a:pathLst>
                <a:path w="582" h="1017" extrusionOk="0">
                  <a:moveTo>
                    <a:pt x="581" y="0"/>
                  </a:moveTo>
                  <a:cubicBezTo>
                    <a:pt x="388" y="303"/>
                    <a:pt x="267" y="896"/>
                    <a:pt x="85" y="1016"/>
                  </a:cubicBezTo>
                  <a:cubicBezTo>
                    <a:pt x="1" y="762"/>
                    <a:pt x="303" y="37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5435542" y="5279550"/>
              <a:ext cx="21200" cy="19675"/>
            </a:xfrm>
            <a:custGeom>
              <a:avLst/>
              <a:gdLst/>
              <a:ahLst/>
              <a:cxnLst/>
              <a:rect l="l" t="t" r="r" b="b"/>
              <a:pathLst>
                <a:path w="848" h="787" extrusionOk="0">
                  <a:moveTo>
                    <a:pt x="848" y="61"/>
                  </a:moveTo>
                  <a:cubicBezTo>
                    <a:pt x="678" y="339"/>
                    <a:pt x="328" y="593"/>
                    <a:pt x="1" y="786"/>
                  </a:cubicBezTo>
                  <a:cubicBezTo>
                    <a:pt x="1" y="448"/>
                    <a:pt x="545" y="411"/>
                    <a:pt x="618" y="48"/>
                  </a:cubicBezTo>
                  <a:cubicBezTo>
                    <a:pt x="751" y="73"/>
                    <a:pt x="799" y="0"/>
                    <a:pt x="84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5436767" y="5262600"/>
              <a:ext cx="18775" cy="20000"/>
            </a:xfrm>
            <a:custGeom>
              <a:avLst/>
              <a:gdLst/>
              <a:ahLst/>
              <a:cxnLst/>
              <a:rect l="l" t="t" r="r" b="b"/>
              <a:pathLst>
                <a:path w="751" h="800" extrusionOk="0">
                  <a:moveTo>
                    <a:pt x="750" y="73"/>
                  </a:moveTo>
                  <a:cubicBezTo>
                    <a:pt x="496" y="327"/>
                    <a:pt x="363" y="666"/>
                    <a:pt x="0" y="799"/>
                  </a:cubicBezTo>
                  <a:cubicBezTo>
                    <a:pt x="158" y="472"/>
                    <a:pt x="375" y="1"/>
                    <a:pt x="75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5393217" y="5561700"/>
              <a:ext cx="30275" cy="10600"/>
            </a:xfrm>
            <a:custGeom>
              <a:avLst/>
              <a:gdLst/>
              <a:ahLst/>
              <a:cxnLst/>
              <a:rect l="l" t="t" r="r" b="b"/>
              <a:pathLst>
                <a:path w="1211" h="424" extrusionOk="0">
                  <a:moveTo>
                    <a:pt x="1210" y="303"/>
                  </a:moveTo>
                  <a:cubicBezTo>
                    <a:pt x="1210" y="363"/>
                    <a:pt x="1198" y="387"/>
                    <a:pt x="1198" y="424"/>
                  </a:cubicBezTo>
                  <a:cubicBezTo>
                    <a:pt x="690" y="315"/>
                    <a:pt x="242" y="242"/>
                    <a:pt x="0" y="0"/>
                  </a:cubicBezTo>
                  <a:cubicBezTo>
                    <a:pt x="315" y="12"/>
                    <a:pt x="811" y="242"/>
                    <a:pt x="121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5403792" y="5553825"/>
              <a:ext cx="18775" cy="10000"/>
            </a:xfrm>
            <a:custGeom>
              <a:avLst/>
              <a:gdLst/>
              <a:ahLst/>
              <a:cxnLst/>
              <a:rect l="l" t="t" r="r" b="b"/>
              <a:pathLst>
                <a:path w="751" h="400" extrusionOk="0">
                  <a:moveTo>
                    <a:pt x="751" y="303"/>
                  </a:moveTo>
                  <a:cubicBezTo>
                    <a:pt x="727" y="327"/>
                    <a:pt x="727" y="364"/>
                    <a:pt x="715" y="400"/>
                  </a:cubicBezTo>
                  <a:cubicBezTo>
                    <a:pt x="533" y="243"/>
                    <a:pt x="1" y="327"/>
                    <a:pt x="85" y="1"/>
                  </a:cubicBezTo>
                  <a:cubicBezTo>
                    <a:pt x="255" y="146"/>
                    <a:pt x="569" y="158"/>
                    <a:pt x="751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5437367" y="5181250"/>
              <a:ext cx="29975" cy="21200"/>
            </a:xfrm>
            <a:custGeom>
              <a:avLst/>
              <a:gdLst/>
              <a:ahLst/>
              <a:cxnLst/>
              <a:rect l="l" t="t" r="r" b="b"/>
              <a:pathLst>
                <a:path w="1199" h="848" extrusionOk="0">
                  <a:moveTo>
                    <a:pt x="339" y="847"/>
                  </a:moveTo>
                  <a:cubicBezTo>
                    <a:pt x="255" y="726"/>
                    <a:pt x="436" y="714"/>
                    <a:pt x="472" y="605"/>
                  </a:cubicBezTo>
                  <a:cubicBezTo>
                    <a:pt x="303" y="472"/>
                    <a:pt x="170" y="702"/>
                    <a:pt x="1" y="690"/>
                  </a:cubicBezTo>
                  <a:cubicBezTo>
                    <a:pt x="122" y="1"/>
                    <a:pt x="1198" y="787"/>
                    <a:pt x="339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0"/>
            <p:cNvSpPr/>
            <p:nvPr/>
          </p:nvSpPr>
          <p:spPr>
            <a:xfrm>
              <a:off x="5431617" y="5253525"/>
              <a:ext cx="16975" cy="16675"/>
            </a:xfrm>
            <a:custGeom>
              <a:avLst/>
              <a:gdLst/>
              <a:ahLst/>
              <a:cxnLst/>
              <a:rect l="l" t="t" r="r" b="b"/>
              <a:pathLst>
                <a:path w="679" h="667" extrusionOk="0">
                  <a:moveTo>
                    <a:pt x="61" y="666"/>
                  </a:moveTo>
                  <a:cubicBezTo>
                    <a:pt x="1" y="352"/>
                    <a:pt x="424" y="110"/>
                    <a:pt x="569" y="1"/>
                  </a:cubicBezTo>
                  <a:cubicBezTo>
                    <a:pt x="678" y="279"/>
                    <a:pt x="206" y="460"/>
                    <a:pt x="61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0"/>
            <p:cNvSpPr/>
            <p:nvPr/>
          </p:nvSpPr>
          <p:spPr>
            <a:xfrm>
              <a:off x="5388067" y="5584975"/>
              <a:ext cx="33000" cy="24825"/>
            </a:xfrm>
            <a:custGeom>
              <a:avLst/>
              <a:gdLst/>
              <a:ahLst/>
              <a:cxnLst/>
              <a:rect l="l" t="t" r="r" b="b"/>
              <a:pathLst>
                <a:path w="1320" h="993" extrusionOk="0">
                  <a:moveTo>
                    <a:pt x="932" y="763"/>
                  </a:moveTo>
                  <a:cubicBezTo>
                    <a:pt x="775" y="811"/>
                    <a:pt x="533" y="993"/>
                    <a:pt x="460" y="811"/>
                  </a:cubicBezTo>
                  <a:cubicBezTo>
                    <a:pt x="473" y="642"/>
                    <a:pt x="751" y="775"/>
                    <a:pt x="763" y="606"/>
                  </a:cubicBezTo>
                  <a:cubicBezTo>
                    <a:pt x="751" y="545"/>
                    <a:pt x="751" y="412"/>
                    <a:pt x="642" y="400"/>
                  </a:cubicBezTo>
                  <a:cubicBezTo>
                    <a:pt x="448" y="352"/>
                    <a:pt x="388" y="460"/>
                    <a:pt x="279" y="533"/>
                  </a:cubicBezTo>
                  <a:cubicBezTo>
                    <a:pt x="1" y="1"/>
                    <a:pt x="1319" y="85"/>
                    <a:pt x="932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0"/>
            <p:cNvSpPr/>
            <p:nvPr/>
          </p:nvSpPr>
          <p:spPr>
            <a:xfrm>
              <a:off x="5379292" y="5615225"/>
              <a:ext cx="26350" cy="28450"/>
            </a:xfrm>
            <a:custGeom>
              <a:avLst/>
              <a:gdLst/>
              <a:ahLst/>
              <a:cxnLst/>
              <a:rect l="l" t="t" r="r" b="b"/>
              <a:pathLst>
                <a:path w="1054" h="1138" extrusionOk="0">
                  <a:moveTo>
                    <a:pt x="1" y="775"/>
                  </a:moveTo>
                  <a:cubicBezTo>
                    <a:pt x="267" y="0"/>
                    <a:pt x="1053" y="1138"/>
                    <a:pt x="182" y="968"/>
                  </a:cubicBezTo>
                  <a:cubicBezTo>
                    <a:pt x="158" y="811"/>
                    <a:pt x="328" y="847"/>
                    <a:pt x="400" y="763"/>
                  </a:cubicBezTo>
                  <a:cubicBezTo>
                    <a:pt x="267" y="569"/>
                    <a:pt x="195" y="823"/>
                    <a:pt x="1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0"/>
            <p:cNvSpPr/>
            <p:nvPr/>
          </p:nvSpPr>
          <p:spPr>
            <a:xfrm>
              <a:off x="5410767" y="5174900"/>
              <a:ext cx="37525" cy="21500"/>
            </a:xfrm>
            <a:custGeom>
              <a:avLst/>
              <a:gdLst/>
              <a:ahLst/>
              <a:cxnLst/>
              <a:rect l="l" t="t" r="r" b="b"/>
              <a:pathLst>
                <a:path w="1501" h="860" extrusionOk="0">
                  <a:moveTo>
                    <a:pt x="871" y="859"/>
                  </a:moveTo>
                  <a:cubicBezTo>
                    <a:pt x="798" y="799"/>
                    <a:pt x="931" y="557"/>
                    <a:pt x="859" y="484"/>
                  </a:cubicBezTo>
                  <a:cubicBezTo>
                    <a:pt x="653" y="472"/>
                    <a:pt x="653" y="726"/>
                    <a:pt x="581" y="859"/>
                  </a:cubicBezTo>
                  <a:cubicBezTo>
                    <a:pt x="0" y="315"/>
                    <a:pt x="1500" y="1"/>
                    <a:pt x="871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5361167" y="5513925"/>
              <a:ext cx="39325" cy="21775"/>
            </a:xfrm>
            <a:custGeom>
              <a:avLst/>
              <a:gdLst/>
              <a:ahLst/>
              <a:cxnLst/>
              <a:rect l="l" t="t" r="r" b="b"/>
              <a:pathLst>
                <a:path w="1573" h="871" extrusionOk="0">
                  <a:moveTo>
                    <a:pt x="1573" y="750"/>
                  </a:moveTo>
                  <a:cubicBezTo>
                    <a:pt x="1573" y="774"/>
                    <a:pt x="1573" y="811"/>
                    <a:pt x="1549" y="871"/>
                  </a:cubicBezTo>
                  <a:cubicBezTo>
                    <a:pt x="907" y="811"/>
                    <a:pt x="496" y="278"/>
                    <a:pt x="0" y="0"/>
                  </a:cubicBezTo>
                  <a:cubicBezTo>
                    <a:pt x="545" y="109"/>
                    <a:pt x="968" y="581"/>
                    <a:pt x="1573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5417117" y="5199400"/>
              <a:ext cx="13625" cy="13025"/>
            </a:xfrm>
            <a:custGeom>
              <a:avLst/>
              <a:gdLst/>
              <a:ahLst/>
              <a:cxnLst/>
              <a:rect l="l" t="t" r="r" b="b"/>
              <a:pathLst>
                <a:path w="545" h="521" extrusionOk="0">
                  <a:moveTo>
                    <a:pt x="351" y="521"/>
                  </a:moveTo>
                  <a:cubicBezTo>
                    <a:pt x="315" y="460"/>
                    <a:pt x="278" y="363"/>
                    <a:pt x="302" y="279"/>
                  </a:cubicBezTo>
                  <a:cubicBezTo>
                    <a:pt x="109" y="327"/>
                    <a:pt x="278" y="472"/>
                    <a:pt x="48" y="484"/>
                  </a:cubicBezTo>
                  <a:cubicBezTo>
                    <a:pt x="0" y="230"/>
                    <a:pt x="157" y="0"/>
                    <a:pt x="436" y="61"/>
                  </a:cubicBezTo>
                  <a:cubicBezTo>
                    <a:pt x="544" y="182"/>
                    <a:pt x="544" y="472"/>
                    <a:pt x="351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0"/>
            <p:cNvSpPr/>
            <p:nvPr/>
          </p:nvSpPr>
          <p:spPr>
            <a:xfrm>
              <a:off x="5420142" y="5094150"/>
              <a:ext cx="18450" cy="19700"/>
            </a:xfrm>
            <a:custGeom>
              <a:avLst/>
              <a:gdLst/>
              <a:ahLst/>
              <a:cxnLst/>
              <a:rect l="l" t="t" r="r" b="b"/>
              <a:pathLst>
                <a:path w="738" h="788" extrusionOk="0">
                  <a:moveTo>
                    <a:pt x="278" y="727"/>
                  </a:moveTo>
                  <a:cubicBezTo>
                    <a:pt x="302" y="521"/>
                    <a:pt x="448" y="509"/>
                    <a:pt x="496" y="376"/>
                  </a:cubicBezTo>
                  <a:cubicBezTo>
                    <a:pt x="327" y="364"/>
                    <a:pt x="315" y="521"/>
                    <a:pt x="194" y="569"/>
                  </a:cubicBezTo>
                  <a:cubicBezTo>
                    <a:pt x="0" y="182"/>
                    <a:pt x="738" y="1"/>
                    <a:pt x="690" y="485"/>
                  </a:cubicBezTo>
                  <a:cubicBezTo>
                    <a:pt x="665" y="581"/>
                    <a:pt x="448" y="787"/>
                    <a:pt x="278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0"/>
            <p:cNvSpPr/>
            <p:nvPr/>
          </p:nvSpPr>
          <p:spPr>
            <a:xfrm>
              <a:off x="5366917" y="5571075"/>
              <a:ext cx="20275" cy="26925"/>
            </a:xfrm>
            <a:custGeom>
              <a:avLst/>
              <a:gdLst/>
              <a:ahLst/>
              <a:cxnLst/>
              <a:rect l="l" t="t" r="r" b="b"/>
              <a:pathLst>
                <a:path w="811" h="1077" extrusionOk="0">
                  <a:moveTo>
                    <a:pt x="339" y="254"/>
                  </a:moveTo>
                  <a:cubicBezTo>
                    <a:pt x="242" y="303"/>
                    <a:pt x="218" y="399"/>
                    <a:pt x="97" y="412"/>
                  </a:cubicBezTo>
                  <a:cubicBezTo>
                    <a:pt x="0" y="194"/>
                    <a:pt x="230" y="109"/>
                    <a:pt x="302" y="0"/>
                  </a:cubicBezTo>
                  <a:cubicBezTo>
                    <a:pt x="810" y="170"/>
                    <a:pt x="399" y="1077"/>
                    <a:pt x="121" y="436"/>
                  </a:cubicBezTo>
                  <a:cubicBezTo>
                    <a:pt x="206" y="399"/>
                    <a:pt x="351" y="436"/>
                    <a:pt x="33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0"/>
            <p:cNvSpPr/>
            <p:nvPr/>
          </p:nvSpPr>
          <p:spPr>
            <a:xfrm>
              <a:off x="5369317" y="5363925"/>
              <a:ext cx="25725" cy="9400"/>
            </a:xfrm>
            <a:custGeom>
              <a:avLst/>
              <a:gdLst/>
              <a:ahLst/>
              <a:cxnLst/>
              <a:rect l="l" t="t" r="r" b="b"/>
              <a:pathLst>
                <a:path w="1029" h="376" extrusionOk="0">
                  <a:moveTo>
                    <a:pt x="1029" y="254"/>
                  </a:moveTo>
                  <a:cubicBezTo>
                    <a:pt x="787" y="375"/>
                    <a:pt x="170" y="230"/>
                    <a:pt x="1" y="266"/>
                  </a:cubicBezTo>
                  <a:cubicBezTo>
                    <a:pt x="194" y="0"/>
                    <a:pt x="787" y="97"/>
                    <a:pt x="102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0"/>
            <p:cNvSpPr/>
            <p:nvPr/>
          </p:nvSpPr>
          <p:spPr>
            <a:xfrm>
              <a:off x="5336367" y="5504850"/>
              <a:ext cx="42950" cy="33875"/>
            </a:xfrm>
            <a:custGeom>
              <a:avLst/>
              <a:gdLst/>
              <a:ahLst/>
              <a:cxnLst/>
              <a:rect l="l" t="t" r="r" b="b"/>
              <a:pathLst>
                <a:path w="1718" h="1355" extrusionOk="0">
                  <a:moveTo>
                    <a:pt x="1718" y="1355"/>
                  </a:moveTo>
                  <a:cubicBezTo>
                    <a:pt x="1065" y="968"/>
                    <a:pt x="387" y="617"/>
                    <a:pt x="0" y="0"/>
                  </a:cubicBezTo>
                  <a:cubicBezTo>
                    <a:pt x="569" y="399"/>
                    <a:pt x="1065" y="907"/>
                    <a:pt x="1718" y="12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0"/>
            <p:cNvSpPr/>
            <p:nvPr/>
          </p:nvSpPr>
          <p:spPr>
            <a:xfrm>
              <a:off x="5376292" y="5340925"/>
              <a:ext cx="14225" cy="7600"/>
            </a:xfrm>
            <a:custGeom>
              <a:avLst/>
              <a:gdLst/>
              <a:ahLst/>
              <a:cxnLst/>
              <a:rect l="l" t="t" r="r" b="b"/>
              <a:pathLst>
                <a:path w="569" h="304" extrusionOk="0">
                  <a:moveTo>
                    <a:pt x="569" y="134"/>
                  </a:moveTo>
                  <a:cubicBezTo>
                    <a:pt x="435" y="303"/>
                    <a:pt x="218" y="243"/>
                    <a:pt x="0" y="170"/>
                  </a:cubicBezTo>
                  <a:cubicBezTo>
                    <a:pt x="145" y="25"/>
                    <a:pt x="387" y="1"/>
                    <a:pt x="569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0"/>
            <p:cNvSpPr/>
            <p:nvPr/>
          </p:nvSpPr>
          <p:spPr>
            <a:xfrm>
              <a:off x="5346042" y="562732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0" y="690"/>
                  </a:moveTo>
                  <a:cubicBezTo>
                    <a:pt x="0" y="460"/>
                    <a:pt x="279" y="593"/>
                    <a:pt x="327" y="460"/>
                  </a:cubicBezTo>
                  <a:cubicBezTo>
                    <a:pt x="339" y="327"/>
                    <a:pt x="194" y="339"/>
                    <a:pt x="61" y="327"/>
                  </a:cubicBezTo>
                  <a:cubicBezTo>
                    <a:pt x="25" y="0"/>
                    <a:pt x="303" y="194"/>
                    <a:pt x="460" y="218"/>
                  </a:cubicBezTo>
                  <a:cubicBezTo>
                    <a:pt x="762" y="484"/>
                    <a:pt x="266" y="787"/>
                    <a:pt x="0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0"/>
            <p:cNvSpPr/>
            <p:nvPr/>
          </p:nvSpPr>
          <p:spPr>
            <a:xfrm>
              <a:off x="5390492" y="5170075"/>
              <a:ext cx="20300" cy="20875"/>
            </a:xfrm>
            <a:custGeom>
              <a:avLst/>
              <a:gdLst/>
              <a:ahLst/>
              <a:cxnLst/>
              <a:rect l="l" t="t" r="r" b="b"/>
              <a:pathLst>
                <a:path w="812" h="835" extrusionOk="0">
                  <a:moveTo>
                    <a:pt x="170" y="653"/>
                  </a:moveTo>
                  <a:cubicBezTo>
                    <a:pt x="182" y="556"/>
                    <a:pt x="73" y="665"/>
                    <a:pt x="1" y="629"/>
                  </a:cubicBezTo>
                  <a:cubicBezTo>
                    <a:pt x="1" y="0"/>
                    <a:pt x="811" y="835"/>
                    <a:pt x="97" y="811"/>
                  </a:cubicBezTo>
                  <a:cubicBezTo>
                    <a:pt x="109" y="726"/>
                    <a:pt x="122" y="653"/>
                    <a:pt x="170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0"/>
            <p:cNvSpPr/>
            <p:nvPr/>
          </p:nvSpPr>
          <p:spPr>
            <a:xfrm>
              <a:off x="5359042" y="5456450"/>
              <a:ext cx="15150" cy="9700"/>
            </a:xfrm>
            <a:custGeom>
              <a:avLst/>
              <a:gdLst/>
              <a:ahLst/>
              <a:cxnLst/>
              <a:rect l="l" t="t" r="r" b="b"/>
              <a:pathLst>
                <a:path w="606" h="388" extrusionOk="0">
                  <a:moveTo>
                    <a:pt x="605" y="267"/>
                  </a:moveTo>
                  <a:cubicBezTo>
                    <a:pt x="605" y="291"/>
                    <a:pt x="593" y="351"/>
                    <a:pt x="593" y="388"/>
                  </a:cubicBezTo>
                  <a:cubicBezTo>
                    <a:pt x="460" y="339"/>
                    <a:pt x="0" y="267"/>
                    <a:pt x="0" y="1"/>
                  </a:cubicBezTo>
                  <a:cubicBezTo>
                    <a:pt x="182" y="110"/>
                    <a:pt x="412" y="158"/>
                    <a:pt x="605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0"/>
            <p:cNvSpPr/>
            <p:nvPr/>
          </p:nvSpPr>
          <p:spPr>
            <a:xfrm>
              <a:off x="5369317" y="5377225"/>
              <a:ext cx="10000" cy="6375"/>
            </a:xfrm>
            <a:custGeom>
              <a:avLst/>
              <a:gdLst/>
              <a:ahLst/>
              <a:cxnLst/>
              <a:rect l="l" t="t" r="r" b="b"/>
              <a:pathLst>
                <a:path w="400" h="255" extrusionOk="0">
                  <a:moveTo>
                    <a:pt x="400" y="73"/>
                  </a:moveTo>
                  <a:cubicBezTo>
                    <a:pt x="376" y="242"/>
                    <a:pt x="194" y="254"/>
                    <a:pt x="1" y="242"/>
                  </a:cubicBezTo>
                  <a:cubicBezTo>
                    <a:pt x="37" y="24"/>
                    <a:pt x="291" y="0"/>
                    <a:pt x="40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0"/>
            <p:cNvSpPr/>
            <p:nvPr/>
          </p:nvSpPr>
          <p:spPr>
            <a:xfrm>
              <a:off x="5360242" y="5390825"/>
              <a:ext cx="16675" cy="7900"/>
            </a:xfrm>
            <a:custGeom>
              <a:avLst/>
              <a:gdLst/>
              <a:ahLst/>
              <a:cxnLst/>
              <a:rect l="l" t="t" r="r" b="b"/>
              <a:pathLst>
                <a:path w="667" h="316" extrusionOk="0">
                  <a:moveTo>
                    <a:pt x="666" y="230"/>
                  </a:moveTo>
                  <a:cubicBezTo>
                    <a:pt x="666" y="291"/>
                    <a:pt x="630" y="291"/>
                    <a:pt x="630" y="303"/>
                  </a:cubicBezTo>
                  <a:cubicBezTo>
                    <a:pt x="376" y="267"/>
                    <a:pt x="231" y="315"/>
                    <a:pt x="1" y="303"/>
                  </a:cubicBezTo>
                  <a:cubicBezTo>
                    <a:pt x="37" y="1"/>
                    <a:pt x="436" y="146"/>
                    <a:pt x="666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0"/>
            <p:cNvSpPr/>
            <p:nvPr/>
          </p:nvSpPr>
          <p:spPr>
            <a:xfrm>
              <a:off x="5349367" y="5554125"/>
              <a:ext cx="18175" cy="25750"/>
            </a:xfrm>
            <a:custGeom>
              <a:avLst/>
              <a:gdLst/>
              <a:ahLst/>
              <a:cxnLst/>
              <a:rect l="l" t="t" r="r" b="b"/>
              <a:pathLst>
                <a:path w="727" h="1030" extrusionOk="0">
                  <a:moveTo>
                    <a:pt x="133" y="1029"/>
                  </a:moveTo>
                  <a:cubicBezTo>
                    <a:pt x="85" y="932"/>
                    <a:pt x="182" y="896"/>
                    <a:pt x="170" y="775"/>
                  </a:cubicBezTo>
                  <a:cubicBezTo>
                    <a:pt x="121" y="654"/>
                    <a:pt x="49" y="908"/>
                    <a:pt x="0" y="787"/>
                  </a:cubicBezTo>
                  <a:cubicBezTo>
                    <a:pt x="267" y="1"/>
                    <a:pt x="726" y="872"/>
                    <a:pt x="133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0"/>
            <p:cNvSpPr/>
            <p:nvPr/>
          </p:nvSpPr>
          <p:spPr>
            <a:xfrm>
              <a:off x="5359042" y="5405050"/>
              <a:ext cx="10300" cy="6675"/>
            </a:xfrm>
            <a:custGeom>
              <a:avLst/>
              <a:gdLst/>
              <a:ahLst/>
              <a:cxnLst/>
              <a:rect l="l" t="t" r="r" b="b"/>
              <a:pathLst>
                <a:path w="412" h="267" extrusionOk="0">
                  <a:moveTo>
                    <a:pt x="412" y="170"/>
                  </a:moveTo>
                  <a:cubicBezTo>
                    <a:pt x="315" y="242"/>
                    <a:pt x="109" y="266"/>
                    <a:pt x="0" y="182"/>
                  </a:cubicBezTo>
                  <a:cubicBezTo>
                    <a:pt x="49" y="0"/>
                    <a:pt x="303" y="24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0"/>
            <p:cNvSpPr/>
            <p:nvPr/>
          </p:nvSpPr>
          <p:spPr>
            <a:xfrm>
              <a:off x="5360542" y="5252925"/>
              <a:ext cx="19700" cy="12425"/>
            </a:xfrm>
            <a:custGeom>
              <a:avLst/>
              <a:gdLst/>
              <a:ahLst/>
              <a:cxnLst/>
              <a:rect l="l" t="t" r="r" b="b"/>
              <a:pathLst>
                <a:path w="788" h="497" extrusionOk="0">
                  <a:moveTo>
                    <a:pt x="787" y="61"/>
                  </a:moveTo>
                  <a:cubicBezTo>
                    <a:pt x="630" y="303"/>
                    <a:pt x="231" y="255"/>
                    <a:pt x="61" y="497"/>
                  </a:cubicBezTo>
                  <a:cubicBezTo>
                    <a:pt x="1" y="182"/>
                    <a:pt x="521" y="1"/>
                    <a:pt x="78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0"/>
            <p:cNvSpPr/>
            <p:nvPr/>
          </p:nvSpPr>
          <p:spPr>
            <a:xfrm>
              <a:off x="5329417" y="5638800"/>
              <a:ext cx="12100" cy="15750"/>
            </a:xfrm>
            <a:custGeom>
              <a:avLst/>
              <a:gdLst/>
              <a:ahLst/>
              <a:cxnLst/>
              <a:rect l="l" t="t" r="r" b="b"/>
              <a:pathLst>
                <a:path w="484" h="630" extrusionOk="0">
                  <a:moveTo>
                    <a:pt x="448" y="388"/>
                  </a:moveTo>
                  <a:cubicBezTo>
                    <a:pt x="399" y="497"/>
                    <a:pt x="0" y="630"/>
                    <a:pt x="24" y="352"/>
                  </a:cubicBezTo>
                  <a:cubicBezTo>
                    <a:pt x="85" y="303"/>
                    <a:pt x="194" y="424"/>
                    <a:pt x="278" y="352"/>
                  </a:cubicBezTo>
                  <a:cubicBezTo>
                    <a:pt x="242" y="231"/>
                    <a:pt x="218" y="134"/>
                    <a:pt x="278" y="1"/>
                  </a:cubicBezTo>
                  <a:cubicBezTo>
                    <a:pt x="484" y="25"/>
                    <a:pt x="460" y="231"/>
                    <a:pt x="448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0"/>
            <p:cNvSpPr/>
            <p:nvPr/>
          </p:nvSpPr>
          <p:spPr>
            <a:xfrm>
              <a:off x="5321542" y="5612200"/>
              <a:ext cx="17250" cy="20900"/>
            </a:xfrm>
            <a:custGeom>
              <a:avLst/>
              <a:gdLst/>
              <a:ahLst/>
              <a:cxnLst/>
              <a:rect l="l" t="t" r="r" b="b"/>
              <a:pathLst>
                <a:path w="690" h="836" extrusionOk="0">
                  <a:moveTo>
                    <a:pt x="630" y="726"/>
                  </a:moveTo>
                  <a:cubicBezTo>
                    <a:pt x="436" y="750"/>
                    <a:pt x="25" y="835"/>
                    <a:pt x="0" y="605"/>
                  </a:cubicBezTo>
                  <a:cubicBezTo>
                    <a:pt x="37" y="605"/>
                    <a:pt x="37" y="581"/>
                    <a:pt x="37" y="545"/>
                  </a:cubicBezTo>
                  <a:cubicBezTo>
                    <a:pt x="158" y="557"/>
                    <a:pt x="267" y="557"/>
                    <a:pt x="375" y="581"/>
                  </a:cubicBezTo>
                  <a:cubicBezTo>
                    <a:pt x="291" y="460"/>
                    <a:pt x="158" y="412"/>
                    <a:pt x="37" y="400"/>
                  </a:cubicBezTo>
                  <a:cubicBezTo>
                    <a:pt x="194" y="0"/>
                    <a:pt x="690" y="400"/>
                    <a:pt x="630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5336367" y="5434375"/>
              <a:ext cx="15150" cy="12125"/>
            </a:xfrm>
            <a:custGeom>
              <a:avLst/>
              <a:gdLst/>
              <a:ahLst/>
              <a:cxnLst/>
              <a:rect l="l" t="t" r="r" b="b"/>
              <a:pathLst>
                <a:path w="606" h="485" extrusionOk="0">
                  <a:moveTo>
                    <a:pt x="605" y="376"/>
                  </a:moveTo>
                  <a:cubicBezTo>
                    <a:pt x="605" y="436"/>
                    <a:pt x="545" y="424"/>
                    <a:pt x="532" y="484"/>
                  </a:cubicBezTo>
                  <a:cubicBezTo>
                    <a:pt x="387" y="327"/>
                    <a:pt x="61" y="267"/>
                    <a:pt x="0" y="49"/>
                  </a:cubicBezTo>
                  <a:cubicBezTo>
                    <a:pt x="242" y="1"/>
                    <a:pt x="412" y="267"/>
                    <a:pt x="605" y="3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5336367" y="5401425"/>
              <a:ext cx="8475" cy="7275"/>
            </a:xfrm>
            <a:custGeom>
              <a:avLst/>
              <a:gdLst/>
              <a:ahLst/>
              <a:cxnLst/>
              <a:rect l="l" t="t" r="r" b="b"/>
              <a:pathLst>
                <a:path w="339" h="291" extrusionOk="0">
                  <a:moveTo>
                    <a:pt x="327" y="290"/>
                  </a:moveTo>
                  <a:cubicBezTo>
                    <a:pt x="121" y="266"/>
                    <a:pt x="24" y="169"/>
                    <a:pt x="0" y="0"/>
                  </a:cubicBezTo>
                  <a:cubicBezTo>
                    <a:pt x="170" y="48"/>
                    <a:pt x="339" y="109"/>
                    <a:pt x="327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5348467" y="5096575"/>
              <a:ext cx="23900" cy="50825"/>
            </a:xfrm>
            <a:custGeom>
              <a:avLst/>
              <a:gdLst/>
              <a:ahLst/>
              <a:cxnLst/>
              <a:rect l="l" t="t" r="r" b="b"/>
              <a:pathLst>
                <a:path w="956" h="2033" extrusionOk="0">
                  <a:moveTo>
                    <a:pt x="956" y="61"/>
                  </a:moveTo>
                  <a:cubicBezTo>
                    <a:pt x="714" y="472"/>
                    <a:pt x="351" y="751"/>
                    <a:pt x="218" y="1295"/>
                  </a:cubicBezTo>
                  <a:cubicBezTo>
                    <a:pt x="303" y="1271"/>
                    <a:pt x="290" y="1065"/>
                    <a:pt x="387" y="1017"/>
                  </a:cubicBezTo>
                  <a:cubicBezTo>
                    <a:pt x="532" y="1295"/>
                    <a:pt x="266" y="1742"/>
                    <a:pt x="169" y="2033"/>
                  </a:cubicBezTo>
                  <a:cubicBezTo>
                    <a:pt x="0" y="1924"/>
                    <a:pt x="182" y="1609"/>
                    <a:pt x="206" y="1380"/>
                  </a:cubicBezTo>
                  <a:cubicBezTo>
                    <a:pt x="218" y="1295"/>
                    <a:pt x="48" y="1428"/>
                    <a:pt x="36" y="1331"/>
                  </a:cubicBezTo>
                  <a:cubicBezTo>
                    <a:pt x="169" y="775"/>
                    <a:pt x="484" y="424"/>
                    <a:pt x="823" y="61"/>
                  </a:cubicBezTo>
                  <a:cubicBezTo>
                    <a:pt x="883" y="1"/>
                    <a:pt x="847" y="85"/>
                    <a:pt x="95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5297942" y="5579550"/>
              <a:ext cx="26350" cy="17250"/>
            </a:xfrm>
            <a:custGeom>
              <a:avLst/>
              <a:gdLst/>
              <a:ahLst/>
              <a:cxnLst/>
              <a:rect l="l" t="t" r="r" b="b"/>
              <a:pathLst>
                <a:path w="1054" h="690" extrusionOk="0">
                  <a:moveTo>
                    <a:pt x="1053" y="581"/>
                  </a:moveTo>
                  <a:cubicBezTo>
                    <a:pt x="1053" y="641"/>
                    <a:pt x="993" y="629"/>
                    <a:pt x="993" y="690"/>
                  </a:cubicBezTo>
                  <a:cubicBezTo>
                    <a:pt x="545" y="581"/>
                    <a:pt x="315" y="315"/>
                    <a:pt x="1" y="97"/>
                  </a:cubicBezTo>
                  <a:cubicBezTo>
                    <a:pt x="328" y="0"/>
                    <a:pt x="690" y="460"/>
                    <a:pt x="1053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5334542" y="5271675"/>
              <a:ext cx="17875" cy="23625"/>
            </a:xfrm>
            <a:custGeom>
              <a:avLst/>
              <a:gdLst/>
              <a:ahLst/>
              <a:cxnLst/>
              <a:rect l="l" t="t" r="r" b="b"/>
              <a:pathLst>
                <a:path w="715" h="945" extrusionOk="0">
                  <a:moveTo>
                    <a:pt x="714" y="37"/>
                  </a:moveTo>
                  <a:cubicBezTo>
                    <a:pt x="448" y="315"/>
                    <a:pt x="255" y="654"/>
                    <a:pt x="1" y="944"/>
                  </a:cubicBezTo>
                  <a:cubicBezTo>
                    <a:pt x="49" y="593"/>
                    <a:pt x="327" y="1"/>
                    <a:pt x="71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5343017" y="5200600"/>
              <a:ext cx="14525" cy="13650"/>
            </a:xfrm>
            <a:custGeom>
              <a:avLst/>
              <a:gdLst/>
              <a:ahLst/>
              <a:cxnLst/>
              <a:rect l="l" t="t" r="r" b="b"/>
              <a:pathLst>
                <a:path w="581" h="546" extrusionOk="0">
                  <a:moveTo>
                    <a:pt x="581" y="1"/>
                  </a:moveTo>
                  <a:cubicBezTo>
                    <a:pt x="496" y="279"/>
                    <a:pt x="279" y="545"/>
                    <a:pt x="0" y="460"/>
                  </a:cubicBezTo>
                  <a:cubicBezTo>
                    <a:pt x="158" y="279"/>
                    <a:pt x="375" y="122"/>
                    <a:pt x="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5337567" y="5244450"/>
              <a:ext cx="14250" cy="16050"/>
            </a:xfrm>
            <a:custGeom>
              <a:avLst/>
              <a:gdLst/>
              <a:ahLst/>
              <a:cxnLst/>
              <a:rect l="l" t="t" r="r" b="b"/>
              <a:pathLst>
                <a:path w="570" h="642" extrusionOk="0">
                  <a:moveTo>
                    <a:pt x="1" y="642"/>
                  </a:moveTo>
                  <a:cubicBezTo>
                    <a:pt x="122" y="340"/>
                    <a:pt x="291" y="98"/>
                    <a:pt x="569" y="1"/>
                  </a:cubicBezTo>
                  <a:cubicBezTo>
                    <a:pt x="533" y="231"/>
                    <a:pt x="303" y="545"/>
                    <a:pt x="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5348467" y="5141950"/>
              <a:ext cx="13025" cy="24800"/>
            </a:xfrm>
            <a:custGeom>
              <a:avLst/>
              <a:gdLst/>
              <a:ahLst/>
              <a:cxnLst/>
              <a:rect l="l" t="t" r="r" b="b"/>
              <a:pathLst>
                <a:path w="521" h="992" extrusionOk="0">
                  <a:moveTo>
                    <a:pt x="242" y="992"/>
                  </a:moveTo>
                  <a:cubicBezTo>
                    <a:pt x="0" y="823"/>
                    <a:pt x="327" y="242"/>
                    <a:pt x="399" y="0"/>
                  </a:cubicBezTo>
                  <a:cubicBezTo>
                    <a:pt x="423" y="0"/>
                    <a:pt x="460" y="0"/>
                    <a:pt x="520" y="24"/>
                  </a:cubicBezTo>
                  <a:cubicBezTo>
                    <a:pt x="484" y="266"/>
                    <a:pt x="303" y="653"/>
                    <a:pt x="242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5298267" y="5628225"/>
              <a:ext cx="15125" cy="15750"/>
            </a:xfrm>
            <a:custGeom>
              <a:avLst/>
              <a:gdLst/>
              <a:ahLst/>
              <a:cxnLst/>
              <a:rect l="l" t="t" r="r" b="b"/>
              <a:pathLst>
                <a:path w="605" h="630" extrusionOk="0">
                  <a:moveTo>
                    <a:pt x="556" y="448"/>
                  </a:moveTo>
                  <a:cubicBezTo>
                    <a:pt x="436" y="557"/>
                    <a:pt x="0" y="630"/>
                    <a:pt x="61" y="291"/>
                  </a:cubicBezTo>
                  <a:cubicBezTo>
                    <a:pt x="218" y="182"/>
                    <a:pt x="230" y="388"/>
                    <a:pt x="399" y="376"/>
                  </a:cubicBezTo>
                  <a:cubicBezTo>
                    <a:pt x="411" y="182"/>
                    <a:pt x="242" y="134"/>
                    <a:pt x="351" y="1"/>
                  </a:cubicBezTo>
                  <a:cubicBezTo>
                    <a:pt x="411" y="1"/>
                    <a:pt x="436" y="13"/>
                    <a:pt x="472" y="13"/>
                  </a:cubicBezTo>
                  <a:cubicBezTo>
                    <a:pt x="593" y="85"/>
                    <a:pt x="605" y="255"/>
                    <a:pt x="5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5294617" y="5605250"/>
              <a:ext cx="21500" cy="16050"/>
            </a:xfrm>
            <a:custGeom>
              <a:avLst/>
              <a:gdLst/>
              <a:ahLst/>
              <a:cxnLst/>
              <a:rect l="l" t="t" r="r" b="b"/>
              <a:pathLst>
                <a:path w="860" h="642" extrusionOk="0">
                  <a:moveTo>
                    <a:pt x="86" y="339"/>
                  </a:moveTo>
                  <a:cubicBezTo>
                    <a:pt x="255" y="363"/>
                    <a:pt x="364" y="508"/>
                    <a:pt x="545" y="424"/>
                  </a:cubicBezTo>
                  <a:cubicBezTo>
                    <a:pt x="557" y="218"/>
                    <a:pt x="303" y="278"/>
                    <a:pt x="315" y="61"/>
                  </a:cubicBezTo>
                  <a:cubicBezTo>
                    <a:pt x="811" y="0"/>
                    <a:pt x="860" y="605"/>
                    <a:pt x="461" y="641"/>
                  </a:cubicBezTo>
                  <a:cubicBezTo>
                    <a:pt x="340" y="629"/>
                    <a:pt x="1" y="617"/>
                    <a:pt x="86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5326992" y="5199100"/>
              <a:ext cx="15750" cy="9400"/>
            </a:xfrm>
            <a:custGeom>
              <a:avLst/>
              <a:gdLst/>
              <a:ahLst/>
              <a:cxnLst/>
              <a:rect l="l" t="t" r="r" b="b"/>
              <a:pathLst>
                <a:path w="630" h="376" extrusionOk="0">
                  <a:moveTo>
                    <a:pt x="629" y="37"/>
                  </a:moveTo>
                  <a:cubicBezTo>
                    <a:pt x="629" y="97"/>
                    <a:pt x="617" y="121"/>
                    <a:pt x="617" y="133"/>
                  </a:cubicBezTo>
                  <a:cubicBezTo>
                    <a:pt x="387" y="170"/>
                    <a:pt x="230" y="375"/>
                    <a:pt x="0" y="303"/>
                  </a:cubicBezTo>
                  <a:cubicBezTo>
                    <a:pt x="73" y="61"/>
                    <a:pt x="315" y="0"/>
                    <a:pt x="629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5306117" y="5262900"/>
              <a:ext cx="18775" cy="25725"/>
            </a:xfrm>
            <a:custGeom>
              <a:avLst/>
              <a:gdLst/>
              <a:ahLst/>
              <a:cxnLst/>
              <a:rect l="l" t="t" r="r" b="b"/>
              <a:pathLst>
                <a:path w="751" h="1029" extrusionOk="0">
                  <a:moveTo>
                    <a:pt x="1" y="1029"/>
                  </a:moveTo>
                  <a:cubicBezTo>
                    <a:pt x="158" y="630"/>
                    <a:pt x="460" y="412"/>
                    <a:pt x="630" y="1"/>
                  </a:cubicBezTo>
                  <a:cubicBezTo>
                    <a:pt x="654" y="1"/>
                    <a:pt x="714" y="13"/>
                    <a:pt x="751" y="13"/>
                  </a:cubicBezTo>
                  <a:cubicBezTo>
                    <a:pt x="666" y="412"/>
                    <a:pt x="363" y="872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5314892" y="5184875"/>
              <a:ext cx="16350" cy="12425"/>
            </a:xfrm>
            <a:custGeom>
              <a:avLst/>
              <a:gdLst/>
              <a:ahLst/>
              <a:cxnLst/>
              <a:rect l="l" t="t" r="r" b="b"/>
              <a:pathLst>
                <a:path w="654" h="497" extrusionOk="0">
                  <a:moveTo>
                    <a:pt x="654" y="13"/>
                  </a:moveTo>
                  <a:cubicBezTo>
                    <a:pt x="545" y="279"/>
                    <a:pt x="194" y="485"/>
                    <a:pt x="0" y="497"/>
                  </a:cubicBezTo>
                  <a:cubicBezTo>
                    <a:pt x="37" y="267"/>
                    <a:pt x="400" y="1"/>
                    <a:pt x="6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5299467" y="5337600"/>
              <a:ext cx="15450" cy="23000"/>
            </a:xfrm>
            <a:custGeom>
              <a:avLst/>
              <a:gdLst/>
              <a:ahLst/>
              <a:cxnLst/>
              <a:rect l="l" t="t" r="r" b="b"/>
              <a:pathLst>
                <a:path w="618" h="920" extrusionOk="0">
                  <a:moveTo>
                    <a:pt x="617" y="206"/>
                  </a:moveTo>
                  <a:cubicBezTo>
                    <a:pt x="484" y="424"/>
                    <a:pt x="351" y="642"/>
                    <a:pt x="242" y="920"/>
                  </a:cubicBezTo>
                  <a:cubicBezTo>
                    <a:pt x="0" y="690"/>
                    <a:pt x="315" y="1"/>
                    <a:pt x="617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5300667" y="5173100"/>
              <a:ext cx="20300" cy="21775"/>
            </a:xfrm>
            <a:custGeom>
              <a:avLst/>
              <a:gdLst/>
              <a:ahLst/>
              <a:cxnLst/>
              <a:rect l="l" t="t" r="r" b="b"/>
              <a:pathLst>
                <a:path w="812" h="871" extrusionOk="0">
                  <a:moveTo>
                    <a:pt x="146" y="871"/>
                  </a:moveTo>
                  <a:cubicBezTo>
                    <a:pt x="1" y="435"/>
                    <a:pt x="521" y="169"/>
                    <a:pt x="811" y="0"/>
                  </a:cubicBezTo>
                  <a:cubicBezTo>
                    <a:pt x="751" y="302"/>
                    <a:pt x="303" y="508"/>
                    <a:pt x="146" y="8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5264992" y="5501825"/>
              <a:ext cx="23925" cy="23600"/>
            </a:xfrm>
            <a:custGeom>
              <a:avLst/>
              <a:gdLst/>
              <a:ahLst/>
              <a:cxnLst/>
              <a:rect l="l" t="t" r="r" b="b"/>
              <a:pathLst>
                <a:path w="957" h="944" extrusionOk="0">
                  <a:moveTo>
                    <a:pt x="0" y="0"/>
                  </a:moveTo>
                  <a:cubicBezTo>
                    <a:pt x="351" y="230"/>
                    <a:pt x="605" y="581"/>
                    <a:pt x="956" y="835"/>
                  </a:cubicBezTo>
                  <a:cubicBezTo>
                    <a:pt x="521" y="944"/>
                    <a:pt x="97" y="29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5313067" y="5085700"/>
              <a:ext cx="22100" cy="20575"/>
            </a:xfrm>
            <a:custGeom>
              <a:avLst/>
              <a:gdLst/>
              <a:ahLst/>
              <a:cxnLst/>
              <a:rect l="l" t="t" r="r" b="b"/>
              <a:pathLst>
                <a:path w="884" h="823" extrusionOk="0">
                  <a:moveTo>
                    <a:pt x="376" y="823"/>
                  </a:moveTo>
                  <a:cubicBezTo>
                    <a:pt x="303" y="786"/>
                    <a:pt x="364" y="617"/>
                    <a:pt x="339" y="532"/>
                  </a:cubicBezTo>
                  <a:cubicBezTo>
                    <a:pt x="206" y="411"/>
                    <a:pt x="98" y="677"/>
                    <a:pt x="1" y="569"/>
                  </a:cubicBezTo>
                  <a:cubicBezTo>
                    <a:pt x="73" y="0"/>
                    <a:pt x="884" y="532"/>
                    <a:pt x="376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5281017" y="5466125"/>
              <a:ext cx="12125" cy="13950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448"/>
                  </a:moveTo>
                  <a:cubicBezTo>
                    <a:pt x="158" y="364"/>
                    <a:pt x="206" y="376"/>
                    <a:pt x="194" y="279"/>
                  </a:cubicBezTo>
                  <a:cubicBezTo>
                    <a:pt x="85" y="243"/>
                    <a:pt x="97" y="388"/>
                    <a:pt x="1" y="315"/>
                  </a:cubicBezTo>
                  <a:cubicBezTo>
                    <a:pt x="13" y="182"/>
                    <a:pt x="97" y="98"/>
                    <a:pt x="194" y="37"/>
                  </a:cubicBezTo>
                  <a:cubicBezTo>
                    <a:pt x="484" y="1"/>
                    <a:pt x="448" y="557"/>
                    <a:pt x="14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5267117" y="5581650"/>
              <a:ext cx="7575" cy="22100"/>
            </a:xfrm>
            <a:custGeom>
              <a:avLst/>
              <a:gdLst/>
              <a:ahLst/>
              <a:cxnLst/>
              <a:rect l="l" t="t" r="r" b="b"/>
              <a:pathLst>
                <a:path w="303" h="884" extrusionOk="0">
                  <a:moveTo>
                    <a:pt x="302" y="860"/>
                  </a:moveTo>
                  <a:cubicBezTo>
                    <a:pt x="254" y="860"/>
                    <a:pt x="218" y="847"/>
                    <a:pt x="218" y="884"/>
                  </a:cubicBezTo>
                  <a:cubicBezTo>
                    <a:pt x="0" y="739"/>
                    <a:pt x="24" y="255"/>
                    <a:pt x="61" y="1"/>
                  </a:cubicBezTo>
                  <a:cubicBezTo>
                    <a:pt x="302" y="170"/>
                    <a:pt x="206" y="678"/>
                    <a:pt x="302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5282842" y="5296775"/>
              <a:ext cx="17250" cy="17275"/>
            </a:xfrm>
            <a:custGeom>
              <a:avLst/>
              <a:gdLst/>
              <a:ahLst/>
              <a:cxnLst/>
              <a:rect l="l" t="t" r="r" b="b"/>
              <a:pathLst>
                <a:path w="690" h="691" extrusionOk="0">
                  <a:moveTo>
                    <a:pt x="121" y="690"/>
                  </a:moveTo>
                  <a:cubicBezTo>
                    <a:pt x="0" y="388"/>
                    <a:pt x="436" y="122"/>
                    <a:pt x="690" y="1"/>
                  </a:cubicBezTo>
                  <a:cubicBezTo>
                    <a:pt x="557" y="327"/>
                    <a:pt x="315" y="484"/>
                    <a:pt x="12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5290992" y="5161000"/>
              <a:ext cx="20900" cy="23000"/>
            </a:xfrm>
            <a:custGeom>
              <a:avLst/>
              <a:gdLst/>
              <a:ahLst/>
              <a:cxnLst/>
              <a:rect l="l" t="t" r="r" b="b"/>
              <a:pathLst>
                <a:path w="836" h="920" extrusionOk="0">
                  <a:moveTo>
                    <a:pt x="835" y="24"/>
                  </a:moveTo>
                  <a:cubicBezTo>
                    <a:pt x="751" y="424"/>
                    <a:pt x="448" y="617"/>
                    <a:pt x="231" y="919"/>
                  </a:cubicBezTo>
                  <a:cubicBezTo>
                    <a:pt x="1" y="617"/>
                    <a:pt x="593" y="363"/>
                    <a:pt x="690" y="49"/>
                  </a:cubicBezTo>
                  <a:cubicBezTo>
                    <a:pt x="727" y="24"/>
                    <a:pt x="787" y="0"/>
                    <a:pt x="83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5260142" y="5595275"/>
              <a:ext cx="10325" cy="19075"/>
            </a:xfrm>
            <a:custGeom>
              <a:avLst/>
              <a:gdLst/>
              <a:ahLst/>
              <a:cxnLst/>
              <a:rect l="l" t="t" r="r" b="b"/>
              <a:pathLst>
                <a:path w="413" h="763" extrusionOk="0">
                  <a:moveTo>
                    <a:pt x="110" y="605"/>
                  </a:moveTo>
                  <a:cubicBezTo>
                    <a:pt x="182" y="351"/>
                    <a:pt x="1" y="194"/>
                    <a:pt x="134" y="0"/>
                  </a:cubicBezTo>
                  <a:cubicBezTo>
                    <a:pt x="291" y="73"/>
                    <a:pt x="412" y="762"/>
                    <a:pt x="11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5258342" y="5572875"/>
              <a:ext cx="8475" cy="21200"/>
            </a:xfrm>
            <a:custGeom>
              <a:avLst/>
              <a:gdLst/>
              <a:ahLst/>
              <a:cxnLst/>
              <a:rect l="l" t="t" r="r" b="b"/>
              <a:pathLst>
                <a:path w="339" h="848" extrusionOk="0">
                  <a:moveTo>
                    <a:pt x="254" y="690"/>
                  </a:moveTo>
                  <a:cubicBezTo>
                    <a:pt x="266" y="848"/>
                    <a:pt x="158" y="654"/>
                    <a:pt x="133" y="763"/>
                  </a:cubicBezTo>
                  <a:cubicBezTo>
                    <a:pt x="0" y="606"/>
                    <a:pt x="37" y="291"/>
                    <a:pt x="24" y="1"/>
                  </a:cubicBezTo>
                  <a:cubicBezTo>
                    <a:pt x="339" y="61"/>
                    <a:pt x="85" y="521"/>
                    <a:pt x="254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5293117" y="5102325"/>
              <a:ext cx="19375" cy="16650"/>
            </a:xfrm>
            <a:custGeom>
              <a:avLst/>
              <a:gdLst/>
              <a:ahLst/>
              <a:cxnLst/>
              <a:rect l="l" t="t" r="r" b="b"/>
              <a:pathLst>
                <a:path w="775" h="666" extrusionOk="0">
                  <a:moveTo>
                    <a:pt x="460" y="666"/>
                  </a:moveTo>
                  <a:cubicBezTo>
                    <a:pt x="448" y="545"/>
                    <a:pt x="424" y="484"/>
                    <a:pt x="436" y="351"/>
                  </a:cubicBezTo>
                  <a:cubicBezTo>
                    <a:pt x="400" y="315"/>
                    <a:pt x="387" y="291"/>
                    <a:pt x="303" y="279"/>
                  </a:cubicBezTo>
                  <a:cubicBezTo>
                    <a:pt x="182" y="315"/>
                    <a:pt x="254" y="375"/>
                    <a:pt x="254" y="533"/>
                  </a:cubicBezTo>
                  <a:cubicBezTo>
                    <a:pt x="37" y="581"/>
                    <a:pt x="0" y="194"/>
                    <a:pt x="182" y="61"/>
                  </a:cubicBezTo>
                  <a:cubicBezTo>
                    <a:pt x="642" y="0"/>
                    <a:pt x="775" y="545"/>
                    <a:pt x="460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5294017" y="5072375"/>
              <a:ext cx="17875" cy="19075"/>
            </a:xfrm>
            <a:custGeom>
              <a:avLst/>
              <a:gdLst/>
              <a:ahLst/>
              <a:cxnLst/>
              <a:rect l="l" t="t" r="r" b="b"/>
              <a:pathLst>
                <a:path w="715" h="763" extrusionOk="0">
                  <a:moveTo>
                    <a:pt x="25" y="666"/>
                  </a:moveTo>
                  <a:cubicBezTo>
                    <a:pt x="97" y="473"/>
                    <a:pt x="351" y="533"/>
                    <a:pt x="472" y="424"/>
                  </a:cubicBezTo>
                  <a:cubicBezTo>
                    <a:pt x="388" y="243"/>
                    <a:pt x="134" y="364"/>
                    <a:pt x="1" y="267"/>
                  </a:cubicBezTo>
                  <a:cubicBezTo>
                    <a:pt x="85" y="1"/>
                    <a:pt x="485" y="279"/>
                    <a:pt x="642" y="267"/>
                  </a:cubicBezTo>
                  <a:cubicBezTo>
                    <a:pt x="630" y="352"/>
                    <a:pt x="654" y="388"/>
                    <a:pt x="714" y="388"/>
                  </a:cubicBezTo>
                  <a:cubicBezTo>
                    <a:pt x="593" y="642"/>
                    <a:pt x="279" y="763"/>
                    <a:pt x="2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5248667" y="5591925"/>
              <a:ext cx="10600" cy="19400"/>
            </a:xfrm>
            <a:custGeom>
              <a:avLst/>
              <a:gdLst/>
              <a:ahLst/>
              <a:cxnLst/>
              <a:rect l="l" t="t" r="r" b="b"/>
              <a:pathLst>
                <a:path w="424" h="776" extrusionOk="0">
                  <a:moveTo>
                    <a:pt x="266" y="775"/>
                  </a:moveTo>
                  <a:cubicBezTo>
                    <a:pt x="0" y="715"/>
                    <a:pt x="242" y="291"/>
                    <a:pt x="61" y="86"/>
                  </a:cubicBezTo>
                  <a:cubicBezTo>
                    <a:pt x="85" y="1"/>
                    <a:pt x="206" y="110"/>
                    <a:pt x="230" y="74"/>
                  </a:cubicBezTo>
                  <a:cubicBezTo>
                    <a:pt x="303" y="315"/>
                    <a:pt x="424" y="654"/>
                    <a:pt x="266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5288892" y="5164625"/>
              <a:ext cx="10000" cy="13025"/>
            </a:xfrm>
            <a:custGeom>
              <a:avLst/>
              <a:gdLst/>
              <a:ahLst/>
              <a:cxnLst/>
              <a:rect l="l" t="t" r="r" b="b"/>
              <a:pathLst>
                <a:path w="400" h="521" extrusionOk="0">
                  <a:moveTo>
                    <a:pt x="339" y="0"/>
                  </a:moveTo>
                  <a:cubicBezTo>
                    <a:pt x="399" y="218"/>
                    <a:pt x="242" y="484"/>
                    <a:pt x="73" y="520"/>
                  </a:cubicBezTo>
                  <a:cubicBezTo>
                    <a:pt x="0" y="327"/>
                    <a:pt x="181" y="10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0"/>
            <p:cNvSpPr/>
            <p:nvPr/>
          </p:nvSpPr>
          <p:spPr>
            <a:xfrm>
              <a:off x="5269217" y="5288300"/>
              <a:ext cx="13950" cy="12125"/>
            </a:xfrm>
            <a:custGeom>
              <a:avLst/>
              <a:gdLst/>
              <a:ahLst/>
              <a:cxnLst/>
              <a:rect l="l" t="t" r="r" b="b"/>
              <a:pathLst>
                <a:path w="558" h="485" extrusionOk="0">
                  <a:moveTo>
                    <a:pt x="557" y="73"/>
                  </a:moveTo>
                  <a:cubicBezTo>
                    <a:pt x="448" y="291"/>
                    <a:pt x="291" y="461"/>
                    <a:pt x="1" y="485"/>
                  </a:cubicBezTo>
                  <a:cubicBezTo>
                    <a:pt x="134" y="291"/>
                    <a:pt x="315" y="1"/>
                    <a:pt x="55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5238992" y="5574100"/>
              <a:ext cx="7575" cy="19975"/>
            </a:xfrm>
            <a:custGeom>
              <a:avLst/>
              <a:gdLst/>
              <a:ahLst/>
              <a:cxnLst/>
              <a:rect l="l" t="t" r="r" b="b"/>
              <a:pathLst>
                <a:path w="303" h="799" extrusionOk="0">
                  <a:moveTo>
                    <a:pt x="24" y="799"/>
                  </a:moveTo>
                  <a:cubicBezTo>
                    <a:pt x="0" y="545"/>
                    <a:pt x="24" y="254"/>
                    <a:pt x="109" y="0"/>
                  </a:cubicBezTo>
                  <a:cubicBezTo>
                    <a:pt x="302" y="133"/>
                    <a:pt x="242" y="762"/>
                    <a:pt x="24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5260142" y="5233875"/>
              <a:ext cx="11825" cy="14550"/>
            </a:xfrm>
            <a:custGeom>
              <a:avLst/>
              <a:gdLst/>
              <a:ahLst/>
              <a:cxnLst/>
              <a:rect l="l" t="t" r="r" b="b"/>
              <a:pathLst>
                <a:path w="473" h="582" extrusionOk="0">
                  <a:moveTo>
                    <a:pt x="1" y="472"/>
                  </a:moveTo>
                  <a:cubicBezTo>
                    <a:pt x="134" y="303"/>
                    <a:pt x="182" y="37"/>
                    <a:pt x="424" y="0"/>
                  </a:cubicBezTo>
                  <a:cubicBezTo>
                    <a:pt x="473" y="194"/>
                    <a:pt x="231" y="581"/>
                    <a:pt x="1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5229617" y="5502425"/>
              <a:ext cx="16050" cy="11200"/>
            </a:xfrm>
            <a:custGeom>
              <a:avLst/>
              <a:gdLst/>
              <a:ahLst/>
              <a:cxnLst/>
              <a:rect l="l" t="t" r="r" b="b"/>
              <a:pathLst>
                <a:path w="642" h="448" extrusionOk="0">
                  <a:moveTo>
                    <a:pt x="641" y="0"/>
                  </a:moveTo>
                  <a:cubicBezTo>
                    <a:pt x="484" y="206"/>
                    <a:pt x="327" y="387"/>
                    <a:pt x="0" y="448"/>
                  </a:cubicBezTo>
                  <a:cubicBezTo>
                    <a:pt x="24" y="194"/>
                    <a:pt x="327" y="12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5269817" y="5070275"/>
              <a:ext cx="14850" cy="28750"/>
            </a:xfrm>
            <a:custGeom>
              <a:avLst/>
              <a:gdLst/>
              <a:ahLst/>
              <a:cxnLst/>
              <a:rect l="l" t="t" r="r" b="b"/>
              <a:pathLst>
                <a:path w="594" h="1150" extrusionOk="0">
                  <a:moveTo>
                    <a:pt x="545" y="532"/>
                  </a:moveTo>
                  <a:cubicBezTo>
                    <a:pt x="594" y="714"/>
                    <a:pt x="352" y="544"/>
                    <a:pt x="364" y="678"/>
                  </a:cubicBezTo>
                  <a:cubicBezTo>
                    <a:pt x="352" y="847"/>
                    <a:pt x="545" y="847"/>
                    <a:pt x="497" y="1040"/>
                  </a:cubicBezTo>
                  <a:cubicBezTo>
                    <a:pt x="1" y="1149"/>
                    <a:pt x="170" y="0"/>
                    <a:pt x="54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5209042" y="5405050"/>
              <a:ext cx="41750" cy="14525"/>
            </a:xfrm>
            <a:custGeom>
              <a:avLst/>
              <a:gdLst/>
              <a:ahLst/>
              <a:cxnLst/>
              <a:rect l="l" t="t" r="r" b="b"/>
              <a:pathLst>
                <a:path w="1670" h="581" extrusionOk="0">
                  <a:moveTo>
                    <a:pt x="1670" y="387"/>
                  </a:moveTo>
                  <a:cubicBezTo>
                    <a:pt x="1670" y="448"/>
                    <a:pt x="1646" y="508"/>
                    <a:pt x="1646" y="545"/>
                  </a:cubicBezTo>
                  <a:cubicBezTo>
                    <a:pt x="1101" y="581"/>
                    <a:pt x="291" y="448"/>
                    <a:pt x="0" y="363"/>
                  </a:cubicBezTo>
                  <a:cubicBezTo>
                    <a:pt x="97" y="0"/>
                    <a:pt x="545" y="303"/>
                    <a:pt x="920" y="339"/>
                  </a:cubicBezTo>
                  <a:cubicBezTo>
                    <a:pt x="1150" y="351"/>
                    <a:pt x="1367" y="291"/>
                    <a:pt x="1549" y="363"/>
                  </a:cubicBezTo>
                  <a:cubicBezTo>
                    <a:pt x="1573" y="363"/>
                    <a:pt x="1609" y="363"/>
                    <a:pt x="1670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5228692" y="5534775"/>
              <a:ext cx="10925" cy="36625"/>
            </a:xfrm>
            <a:custGeom>
              <a:avLst/>
              <a:gdLst/>
              <a:ahLst/>
              <a:cxnLst/>
              <a:rect l="l" t="t" r="r" b="b"/>
              <a:pathLst>
                <a:path w="437" h="1465" extrusionOk="0">
                  <a:moveTo>
                    <a:pt x="49" y="1464"/>
                  </a:moveTo>
                  <a:cubicBezTo>
                    <a:pt x="1" y="1005"/>
                    <a:pt x="13" y="231"/>
                    <a:pt x="364" y="1"/>
                  </a:cubicBezTo>
                  <a:cubicBezTo>
                    <a:pt x="436" y="97"/>
                    <a:pt x="352" y="231"/>
                    <a:pt x="303" y="315"/>
                  </a:cubicBezTo>
                  <a:cubicBezTo>
                    <a:pt x="315" y="521"/>
                    <a:pt x="255" y="714"/>
                    <a:pt x="182" y="968"/>
                  </a:cubicBezTo>
                  <a:cubicBezTo>
                    <a:pt x="194" y="1102"/>
                    <a:pt x="303" y="1464"/>
                    <a:pt x="49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5222942" y="5575300"/>
              <a:ext cx="8200" cy="17875"/>
            </a:xfrm>
            <a:custGeom>
              <a:avLst/>
              <a:gdLst/>
              <a:ahLst/>
              <a:cxnLst/>
              <a:rect l="l" t="t" r="r" b="b"/>
              <a:pathLst>
                <a:path w="328" h="715" extrusionOk="0">
                  <a:moveTo>
                    <a:pt x="25" y="654"/>
                  </a:moveTo>
                  <a:cubicBezTo>
                    <a:pt x="1" y="485"/>
                    <a:pt x="146" y="255"/>
                    <a:pt x="170" y="1"/>
                  </a:cubicBezTo>
                  <a:cubicBezTo>
                    <a:pt x="231" y="1"/>
                    <a:pt x="267" y="13"/>
                    <a:pt x="291" y="13"/>
                  </a:cubicBezTo>
                  <a:cubicBezTo>
                    <a:pt x="328" y="255"/>
                    <a:pt x="303" y="714"/>
                    <a:pt x="25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5215092" y="5497875"/>
              <a:ext cx="22400" cy="12425"/>
            </a:xfrm>
            <a:custGeom>
              <a:avLst/>
              <a:gdLst/>
              <a:ahLst/>
              <a:cxnLst/>
              <a:rect l="l" t="t" r="r" b="b"/>
              <a:pathLst>
                <a:path w="896" h="497" extrusionOk="0">
                  <a:moveTo>
                    <a:pt x="896" y="122"/>
                  </a:moveTo>
                  <a:cubicBezTo>
                    <a:pt x="666" y="328"/>
                    <a:pt x="267" y="315"/>
                    <a:pt x="37" y="497"/>
                  </a:cubicBezTo>
                  <a:cubicBezTo>
                    <a:pt x="0" y="158"/>
                    <a:pt x="557" y="1"/>
                    <a:pt x="89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5219017" y="5446475"/>
              <a:ext cx="19675" cy="23000"/>
            </a:xfrm>
            <a:custGeom>
              <a:avLst/>
              <a:gdLst/>
              <a:ahLst/>
              <a:cxnLst/>
              <a:rect l="l" t="t" r="r" b="b"/>
              <a:pathLst>
                <a:path w="787" h="920" extrusionOk="0">
                  <a:moveTo>
                    <a:pt x="436" y="847"/>
                  </a:moveTo>
                  <a:cubicBezTo>
                    <a:pt x="303" y="823"/>
                    <a:pt x="1" y="920"/>
                    <a:pt x="13" y="726"/>
                  </a:cubicBezTo>
                  <a:cubicBezTo>
                    <a:pt x="412" y="908"/>
                    <a:pt x="339" y="242"/>
                    <a:pt x="569" y="0"/>
                  </a:cubicBezTo>
                  <a:cubicBezTo>
                    <a:pt x="787" y="218"/>
                    <a:pt x="509" y="629"/>
                    <a:pt x="43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5213567" y="5543850"/>
              <a:ext cx="13650" cy="31175"/>
            </a:xfrm>
            <a:custGeom>
              <a:avLst/>
              <a:gdLst/>
              <a:ahLst/>
              <a:cxnLst/>
              <a:rect l="l" t="t" r="r" b="b"/>
              <a:pathLst>
                <a:path w="546" h="1247" extrusionOk="0">
                  <a:moveTo>
                    <a:pt x="473" y="1"/>
                  </a:moveTo>
                  <a:cubicBezTo>
                    <a:pt x="545" y="122"/>
                    <a:pt x="497" y="315"/>
                    <a:pt x="461" y="460"/>
                  </a:cubicBezTo>
                  <a:cubicBezTo>
                    <a:pt x="364" y="726"/>
                    <a:pt x="194" y="1126"/>
                    <a:pt x="1" y="1247"/>
                  </a:cubicBezTo>
                  <a:cubicBezTo>
                    <a:pt x="49" y="823"/>
                    <a:pt x="279" y="303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5237767" y="5258375"/>
              <a:ext cx="14850" cy="20275"/>
            </a:xfrm>
            <a:custGeom>
              <a:avLst/>
              <a:gdLst/>
              <a:ahLst/>
              <a:cxnLst/>
              <a:rect l="l" t="t" r="r" b="b"/>
              <a:pathLst>
                <a:path w="594" h="811" extrusionOk="0">
                  <a:moveTo>
                    <a:pt x="593" y="0"/>
                  </a:moveTo>
                  <a:cubicBezTo>
                    <a:pt x="424" y="303"/>
                    <a:pt x="315" y="702"/>
                    <a:pt x="1" y="811"/>
                  </a:cubicBezTo>
                  <a:cubicBezTo>
                    <a:pt x="61" y="533"/>
                    <a:pt x="315" y="158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0"/>
            <p:cNvSpPr/>
            <p:nvPr/>
          </p:nvSpPr>
          <p:spPr>
            <a:xfrm>
              <a:off x="5248042" y="5068450"/>
              <a:ext cx="24225" cy="17575"/>
            </a:xfrm>
            <a:custGeom>
              <a:avLst/>
              <a:gdLst/>
              <a:ahLst/>
              <a:cxnLst/>
              <a:rect l="l" t="t" r="r" b="b"/>
              <a:pathLst>
                <a:path w="969" h="703" extrusionOk="0">
                  <a:moveTo>
                    <a:pt x="751" y="702"/>
                  </a:moveTo>
                  <a:cubicBezTo>
                    <a:pt x="557" y="690"/>
                    <a:pt x="666" y="436"/>
                    <a:pt x="618" y="339"/>
                  </a:cubicBezTo>
                  <a:cubicBezTo>
                    <a:pt x="570" y="255"/>
                    <a:pt x="376" y="146"/>
                    <a:pt x="255" y="218"/>
                  </a:cubicBezTo>
                  <a:cubicBezTo>
                    <a:pt x="243" y="363"/>
                    <a:pt x="412" y="497"/>
                    <a:pt x="303" y="605"/>
                  </a:cubicBezTo>
                  <a:cubicBezTo>
                    <a:pt x="182" y="448"/>
                    <a:pt x="1" y="218"/>
                    <a:pt x="146" y="13"/>
                  </a:cubicBezTo>
                  <a:cubicBezTo>
                    <a:pt x="509" y="1"/>
                    <a:pt x="969" y="242"/>
                    <a:pt x="751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0"/>
            <p:cNvSpPr/>
            <p:nvPr/>
          </p:nvSpPr>
          <p:spPr>
            <a:xfrm>
              <a:off x="5235967" y="5159175"/>
              <a:ext cx="20875" cy="24525"/>
            </a:xfrm>
            <a:custGeom>
              <a:avLst/>
              <a:gdLst/>
              <a:ahLst/>
              <a:cxnLst/>
              <a:rect l="l" t="t" r="r" b="b"/>
              <a:pathLst>
                <a:path w="835" h="981" extrusionOk="0">
                  <a:moveTo>
                    <a:pt x="726" y="751"/>
                  </a:moveTo>
                  <a:cubicBezTo>
                    <a:pt x="605" y="823"/>
                    <a:pt x="387" y="980"/>
                    <a:pt x="254" y="908"/>
                  </a:cubicBezTo>
                  <a:cubicBezTo>
                    <a:pt x="169" y="690"/>
                    <a:pt x="472" y="751"/>
                    <a:pt x="544" y="617"/>
                  </a:cubicBezTo>
                  <a:cubicBezTo>
                    <a:pt x="593" y="509"/>
                    <a:pt x="496" y="460"/>
                    <a:pt x="423" y="400"/>
                  </a:cubicBezTo>
                  <a:cubicBezTo>
                    <a:pt x="218" y="388"/>
                    <a:pt x="206" y="751"/>
                    <a:pt x="0" y="617"/>
                  </a:cubicBezTo>
                  <a:cubicBezTo>
                    <a:pt x="73" y="1"/>
                    <a:pt x="835" y="97"/>
                    <a:pt x="726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0"/>
            <p:cNvSpPr/>
            <p:nvPr/>
          </p:nvSpPr>
          <p:spPr>
            <a:xfrm>
              <a:off x="5204192" y="5424700"/>
              <a:ext cx="25450" cy="10600"/>
            </a:xfrm>
            <a:custGeom>
              <a:avLst/>
              <a:gdLst/>
              <a:ahLst/>
              <a:cxnLst/>
              <a:rect l="l" t="t" r="r" b="b"/>
              <a:pathLst>
                <a:path w="1018" h="424" extrusionOk="0">
                  <a:moveTo>
                    <a:pt x="1017" y="291"/>
                  </a:moveTo>
                  <a:cubicBezTo>
                    <a:pt x="981" y="351"/>
                    <a:pt x="957" y="363"/>
                    <a:pt x="908" y="424"/>
                  </a:cubicBezTo>
                  <a:cubicBezTo>
                    <a:pt x="630" y="291"/>
                    <a:pt x="315" y="267"/>
                    <a:pt x="13" y="206"/>
                  </a:cubicBezTo>
                  <a:cubicBezTo>
                    <a:pt x="1" y="85"/>
                    <a:pt x="74" y="121"/>
                    <a:pt x="61" y="0"/>
                  </a:cubicBezTo>
                  <a:cubicBezTo>
                    <a:pt x="473" y="37"/>
                    <a:pt x="799" y="121"/>
                    <a:pt x="101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0"/>
            <p:cNvSpPr/>
            <p:nvPr/>
          </p:nvSpPr>
          <p:spPr>
            <a:xfrm>
              <a:off x="5212067" y="5314325"/>
              <a:ext cx="22100" cy="28150"/>
            </a:xfrm>
            <a:custGeom>
              <a:avLst/>
              <a:gdLst/>
              <a:ahLst/>
              <a:cxnLst/>
              <a:rect l="l" t="t" r="r" b="b"/>
              <a:pathLst>
                <a:path w="884" h="1126" extrusionOk="0">
                  <a:moveTo>
                    <a:pt x="884" y="145"/>
                  </a:moveTo>
                  <a:cubicBezTo>
                    <a:pt x="884" y="170"/>
                    <a:pt x="884" y="206"/>
                    <a:pt x="859" y="230"/>
                  </a:cubicBezTo>
                  <a:cubicBezTo>
                    <a:pt x="424" y="339"/>
                    <a:pt x="351" y="811"/>
                    <a:pt x="254" y="1125"/>
                  </a:cubicBezTo>
                  <a:cubicBezTo>
                    <a:pt x="0" y="714"/>
                    <a:pt x="436" y="0"/>
                    <a:pt x="884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0"/>
            <p:cNvSpPr/>
            <p:nvPr/>
          </p:nvSpPr>
          <p:spPr>
            <a:xfrm>
              <a:off x="5222342" y="5326100"/>
              <a:ext cx="10925" cy="16375"/>
            </a:xfrm>
            <a:custGeom>
              <a:avLst/>
              <a:gdLst/>
              <a:ahLst/>
              <a:cxnLst/>
              <a:rect l="l" t="t" r="r" b="b"/>
              <a:pathLst>
                <a:path w="437" h="655" extrusionOk="0">
                  <a:moveTo>
                    <a:pt x="436" y="1"/>
                  </a:moveTo>
                  <a:cubicBezTo>
                    <a:pt x="352" y="279"/>
                    <a:pt x="267" y="557"/>
                    <a:pt x="1" y="654"/>
                  </a:cubicBezTo>
                  <a:cubicBezTo>
                    <a:pt x="1" y="400"/>
                    <a:pt x="170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0"/>
            <p:cNvSpPr/>
            <p:nvPr/>
          </p:nvSpPr>
          <p:spPr>
            <a:xfrm>
              <a:off x="5187867" y="5586500"/>
              <a:ext cx="19675" cy="28750"/>
            </a:xfrm>
            <a:custGeom>
              <a:avLst/>
              <a:gdLst/>
              <a:ahLst/>
              <a:cxnLst/>
              <a:rect l="l" t="t" r="r" b="b"/>
              <a:pathLst>
                <a:path w="787" h="1150" extrusionOk="0">
                  <a:moveTo>
                    <a:pt x="787" y="0"/>
                  </a:moveTo>
                  <a:cubicBezTo>
                    <a:pt x="581" y="351"/>
                    <a:pt x="315" y="666"/>
                    <a:pt x="218" y="1149"/>
                  </a:cubicBezTo>
                  <a:cubicBezTo>
                    <a:pt x="1" y="1016"/>
                    <a:pt x="339" y="726"/>
                    <a:pt x="291" y="448"/>
                  </a:cubicBezTo>
                  <a:cubicBezTo>
                    <a:pt x="436" y="291"/>
                    <a:pt x="557" y="61"/>
                    <a:pt x="7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0"/>
            <p:cNvSpPr/>
            <p:nvPr/>
          </p:nvSpPr>
          <p:spPr>
            <a:xfrm>
              <a:off x="5221742" y="5135900"/>
              <a:ext cx="27550" cy="21800"/>
            </a:xfrm>
            <a:custGeom>
              <a:avLst/>
              <a:gdLst/>
              <a:ahLst/>
              <a:cxnLst/>
              <a:rect l="l" t="t" r="r" b="b"/>
              <a:pathLst>
                <a:path w="1102" h="872" extrusionOk="0">
                  <a:moveTo>
                    <a:pt x="859" y="811"/>
                  </a:moveTo>
                  <a:cubicBezTo>
                    <a:pt x="630" y="786"/>
                    <a:pt x="557" y="665"/>
                    <a:pt x="533" y="484"/>
                  </a:cubicBezTo>
                  <a:cubicBezTo>
                    <a:pt x="654" y="448"/>
                    <a:pt x="642" y="544"/>
                    <a:pt x="738" y="569"/>
                  </a:cubicBezTo>
                  <a:cubicBezTo>
                    <a:pt x="751" y="339"/>
                    <a:pt x="557" y="327"/>
                    <a:pt x="460" y="169"/>
                  </a:cubicBezTo>
                  <a:cubicBezTo>
                    <a:pt x="206" y="206"/>
                    <a:pt x="218" y="544"/>
                    <a:pt x="182" y="871"/>
                  </a:cubicBezTo>
                  <a:cubicBezTo>
                    <a:pt x="1" y="593"/>
                    <a:pt x="49" y="145"/>
                    <a:pt x="388" y="0"/>
                  </a:cubicBezTo>
                  <a:cubicBezTo>
                    <a:pt x="751" y="48"/>
                    <a:pt x="1101" y="423"/>
                    <a:pt x="859" y="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0"/>
            <p:cNvSpPr/>
            <p:nvPr/>
          </p:nvSpPr>
          <p:spPr>
            <a:xfrm>
              <a:off x="5222942" y="5267150"/>
              <a:ext cx="9725" cy="22400"/>
            </a:xfrm>
            <a:custGeom>
              <a:avLst/>
              <a:gdLst/>
              <a:ahLst/>
              <a:cxnLst/>
              <a:rect l="l" t="t" r="r" b="b"/>
              <a:pathLst>
                <a:path w="389" h="896" extrusionOk="0">
                  <a:moveTo>
                    <a:pt x="364" y="61"/>
                  </a:moveTo>
                  <a:cubicBezTo>
                    <a:pt x="291" y="315"/>
                    <a:pt x="388" y="581"/>
                    <a:pt x="267" y="835"/>
                  </a:cubicBezTo>
                  <a:cubicBezTo>
                    <a:pt x="1" y="895"/>
                    <a:pt x="158" y="218"/>
                    <a:pt x="219" y="61"/>
                  </a:cubicBezTo>
                  <a:cubicBezTo>
                    <a:pt x="291" y="0"/>
                    <a:pt x="267" y="61"/>
                    <a:pt x="36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0"/>
            <p:cNvSpPr/>
            <p:nvPr/>
          </p:nvSpPr>
          <p:spPr>
            <a:xfrm>
              <a:off x="5227192" y="5078425"/>
              <a:ext cx="16050" cy="13325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641" y="122"/>
                  </a:moveTo>
                  <a:cubicBezTo>
                    <a:pt x="617" y="267"/>
                    <a:pt x="557" y="291"/>
                    <a:pt x="533" y="364"/>
                  </a:cubicBezTo>
                  <a:cubicBezTo>
                    <a:pt x="484" y="303"/>
                    <a:pt x="424" y="218"/>
                    <a:pt x="254" y="231"/>
                  </a:cubicBezTo>
                  <a:cubicBezTo>
                    <a:pt x="218" y="424"/>
                    <a:pt x="472" y="364"/>
                    <a:pt x="424" y="533"/>
                  </a:cubicBezTo>
                  <a:cubicBezTo>
                    <a:pt x="194" y="521"/>
                    <a:pt x="0" y="412"/>
                    <a:pt x="61" y="98"/>
                  </a:cubicBezTo>
                  <a:cubicBezTo>
                    <a:pt x="218" y="1"/>
                    <a:pt x="436" y="25"/>
                    <a:pt x="64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0"/>
            <p:cNvSpPr/>
            <p:nvPr/>
          </p:nvSpPr>
          <p:spPr>
            <a:xfrm>
              <a:off x="5177292" y="5474000"/>
              <a:ext cx="24225" cy="17250"/>
            </a:xfrm>
            <a:custGeom>
              <a:avLst/>
              <a:gdLst/>
              <a:ahLst/>
              <a:cxnLst/>
              <a:rect l="l" t="t" r="r" b="b"/>
              <a:pathLst>
                <a:path w="969" h="690" extrusionOk="0">
                  <a:moveTo>
                    <a:pt x="968" y="690"/>
                  </a:moveTo>
                  <a:cubicBezTo>
                    <a:pt x="557" y="545"/>
                    <a:pt x="291" y="254"/>
                    <a:pt x="0" y="0"/>
                  </a:cubicBezTo>
                  <a:cubicBezTo>
                    <a:pt x="303" y="0"/>
                    <a:pt x="859" y="351"/>
                    <a:pt x="96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0"/>
            <p:cNvSpPr/>
            <p:nvPr/>
          </p:nvSpPr>
          <p:spPr>
            <a:xfrm>
              <a:off x="5212067" y="5282575"/>
              <a:ext cx="10300" cy="17250"/>
            </a:xfrm>
            <a:custGeom>
              <a:avLst/>
              <a:gdLst/>
              <a:ahLst/>
              <a:cxnLst/>
              <a:rect l="l" t="t" r="r" b="b"/>
              <a:pathLst>
                <a:path w="412" h="690" extrusionOk="0">
                  <a:moveTo>
                    <a:pt x="291" y="690"/>
                  </a:moveTo>
                  <a:cubicBezTo>
                    <a:pt x="0" y="629"/>
                    <a:pt x="121" y="254"/>
                    <a:pt x="121" y="0"/>
                  </a:cubicBezTo>
                  <a:cubicBezTo>
                    <a:pt x="412" y="48"/>
                    <a:pt x="230" y="460"/>
                    <a:pt x="29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0"/>
            <p:cNvSpPr/>
            <p:nvPr/>
          </p:nvSpPr>
          <p:spPr>
            <a:xfrm>
              <a:off x="5214192" y="5252325"/>
              <a:ext cx="10000" cy="22100"/>
            </a:xfrm>
            <a:custGeom>
              <a:avLst/>
              <a:gdLst/>
              <a:ahLst/>
              <a:cxnLst/>
              <a:rect l="l" t="t" r="r" b="b"/>
              <a:pathLst>
                <a:path w="400" h="884" extrusionOk="0">
                  <a:moveTo>
                    <a:pt x="254" y="787"/>
                  </a:moveTo>
                  <a:cubicBezTo>
                    <a:pt x="0" y="883"/>
                    <a:pt x="24" y="170"/>
                    <a:pt x="169" y="0"/>
                  </a:cubicBezTo>
                  <a:cubicBezTo>
                    <a:pt x="399" y="206"/>
                    <a:pt x="169" y="460"/>
                    <a:pt x="254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0"/>
            <p:cNvSpPr/>
            <p:nvPr/>
          </p:nvSpPr>
          <p:spPr>
            <a:xfrm>
              <a:off x="5199667" y="5150700"/>
              <a:ext cx="33900" cy="34800"/>
            </a:xfrm>
            <a:custGeom>
              <a:avLst/>
              <a:gdLst/>
              <a:ahLst/>
              <a:cxnLst/>
              <a:rect l="l" t="t" r="r" b="b"/>
              <a:pathLst>
                <a:path w="1356" h="1392" extrusionOk="0">
                  <a:moveTo>
                    <a:pt x="968" y="1319"/>
                  </a:moveTo>
                  <a:cubicBezTo>
                    <a:pt x="787" y="1392"/>
                    <a:pt x="666" y="1198"/>
                    <a:pt x="726" y="1090"/>
                  </a:cubicBezTo>
                  <a:cubicBezTo>
                    <a:pt x="738" y="920"/>
                    <a:pt x="775" y="1150"/>
                    <a:pt x="859" y="1102"/>
                  </a:cubicBezTo>
                  <a:cubicBezTo>
                    <a:pt x="920" y="811"/>
                    <a:pt x="787" y="727"/>
                    <a:pt x="738" y="545"/>
                  </a:cubicBezTo>
                  <a:cubicBezTo>
                    <a:pt x="617" y="533"/>
                    <a:pt x="545" y="533"/>
                    <a:pt x="424" y="509"/>
                  </a:cubicBezTo>
                  <a:cubicBezTo>
                    <a:pt x="303" y="654"/>
                    <a:pt x="267" y="884"/>
                    <a:pt x="303" y="1102"/>
                  </a:cubicBezTo>
                  <a:cubicBezTo>
                    <a:pt x="0" y="1017"/>
                    <a:pt x="146" y="581"/>
                    <a:pt x="218" y="436"/>
                  </a:cubicBezTo>
                  <a:cubicBezTo>
                    <a:pt x="811" y="1"/>
                    <a:pt x="1355" y="896"/>
                    <a:pt x="968" y="1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0"/>
            <p:cNvSpPr/>
            <p:nvPr/>
          </p:nvSpPr>
          <p:spPr>
            <a:xfrm>
              <a:off x="5154917" y="5565025"/>
              <a:ext cx="31175" cy="16350"/>
            </a:xfrm>
            <a:custGeom>
              <a:avLst/>
              <a:gdLst/>
              <a:ahLst/>
              <a:cxnLst/>
              <a:rect l="l" t="t" r="r" b="b"/>
              <a:pathLst>
                <a:path w="1247" h="654" extrusionOk="0">
                  <a:moveTo>
                    <a:pt x="1246" y="0"/>
                  </a:moveTo>
                  <a:cubicBezTo>
                    <a:pt x="1246" y="25"/>
                    <a:pt x="1246" y="61"/>
                    <a:pt x="1234" y="97"/>
                  </a:cubicBezTo>
                  <a:cubicBezTo>
                    <a:pt x="1004" y="412"/>
                    <a:pt x="460" y="654"/>
                    <a:pt x="0" y="569"/>
                  </a:cubicBezTo>
                  <a:cubicBezTo>
                    <a:pt x="411" y="363"/>
                    <a:pt x="883" y="23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0"/>
            <p:cNvSpPr/>
            <p:nvPr/>
          </p:nvSpPr>
          <p:spPr>
            <a:xfrm>
              <a:off x="5204192" y="5243550"/>
              <a:ext cx="8800" cy="26950"/>
            </a:xfrm>
            <a:custGeom>
              <a:avLst/>
              <a:gdLst/>
              <a:ahLst/>
              <a:cxnLst/>
              <a:rect l="l" t="t" r="r" b="b"/>
              <a:pathLst>
                <a:path w="352" h="1078" extrusionOk="0">
                  <a:moveTo>
                    <a:pt x="315" y="1053"/>
                  </a:moveTo>
                  <a:cubicBezTo>
                    <a:pt x="1" y="1077"/>
                    <a:pt x="1" y="255"/>
                    <a:pt x="182" y="1"/>
                  </a:cubicBezTo>
                  <a:cubicBezTo>
                    <a:pt x="352" y="194"/>
                    <a:pt x="182" y="751"/>
                    <a:pt x="315" y="10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0"/>
            <p:cNvSpPr/>
            <p:nvPr/>
          </p:nvSpPr>
          <p:spPr>
            <a:xfrm>
              <a:off x="5169417" y="5539625"/>
              <a:ext cx="12725" cy="11200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1" y="448"/>
                  </a:moveTo>
                  <a:cubicBezTo>
                    <a:pt x="49" y="303"/>
                    <a:pt x="267" y="61"/>
                    <a:pt x="473" y="0"/>
                  </a:cubicBezTo>
                  <a:cubicBezTo>
                    <a:pt x="509" y="230"/>
                    <a:pt x="255" y="448"/>
                    <a:pt x="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0"/>
            <p:cNvSpPr/>
            <p:nvPr/>
          </p:nvSpPr>
          <p:spPr>
            <a:xfrm>
              <a:off x="5163992" y="5472775"/>
              <a:ext cx="22400" cy="19400"/>
            </a:xfrm>
            <a:custGeom>
              <a:avLst/>
              <a:gdLst/>
              <a:ahLst/>
              <a:cxnLst/>
              <a:rect l="l" t="t" r="r" b="b"/>
              <a:pathLst>
                <a:path w="896" h="776" extrusionOk="0">
                  <a:moveTo>
                    <a:pt x="883" y="775"/>
                  </a:moveTo>
                  <a:cubicBezTo>
                    <a:pt x="460" y="654"/>
                    <a:pt x="266" y="340"/>
                    <a:pt x="0" y="98"/>
                  </a:cubicBezTo>
                  <a:cubicBezTo>
                    <a:pt x="290" y="1"/>
                    <a:pt x="569" y="521"/>
                    <a:pt x="895" y="606"/>
                  </a:cubicBezTo>
                  <a:cubicBezTo>
                    <a:pt x="883" y="666"/>
                    <a:pt x="883" y="715"/>
                    <a:pt x="883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0"/>
            <p:cNvSpPr/>
            <p:nvPr/>
          </p:nvSpPr>
          <p:spPr>
            <a:xfrm>
              <a:off x="5204192" y="5052425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497" y="775"/>
                  </a:moveTo>
                  <a:cubicBezTo>
                    <a:pt x="545" y="666"/>
                    <a:pt x="449" y="654"/>
                    <a:pt x="497" y="545"/>
                  </a:cubicBezTo>
                  <a:cubicBezTo>
                    <a:pt x="352" y="654"/>
                    <a:pt x="557" y="763"/>
                    <a:pt x="497" y="920"/>
                  </a:cubicBezTo>
                  <a:cubicBezTo>
                    <a:pt x="1" y="823"/>
                    <a:pt x="497" y="0"/>
                    <a:pt x="739" y="545"/>
                  </a:cubicBezTo>
                  <a:cubicBezTo>
                    <a:pt x="678" y="654"/>
                    <a:pt x="654" y="750"/>
                    <a:pt x="497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0"/>
            <p:cNvSpPr/>
            <p:nvPr/>
          </p:nvSpPr>
          <p:spPr>
            <a:xfrm>
              <a:off x="5162167" y="555595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0" y="400"/>
                  </a:moveTo>
                  <a:cubicBezTo>
                    <a:pt x="73" y="170"/>
                    <a:pt x="351" y="0"/>
                    <a:pt x="496" y="13"/>
                  </a:cubicBezTo>
                  <a:cubicBezTo>
                    <a:pt x="521" y="218"/>
                    <a:pt x="218" y="339"/>
                    <a:pt x="0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0"/>
            <p:cNvSpPr/>
            <p:nvPr/>
          </p:nvSpPr>
          <p:spPr>
            <a:xfrm>
              <a:off x="5131917" y="5463100"/>
              <a:ext cx="48125" cy="31775"/>
            </a:xfrm>
            <a:custGeom>
              <a:avLst/>
              <a:gdLst/>
              <a:ahLst/>
              <a:cxnLst/>
              <a:rect l="l" t="t" r="r" b="b"/>
              <a:pathLst>
                <a:path w="1925" h="1271" extrusionOk="0">
                  <a:moveTo>
                    <a:pt x="1888" y="1162"/>
                  </a:moveTo>
                  <a:cubicBezTo>
                    <a:pt x="1924" y="1223"/>
                    <a:pt x="1864" y="1223"/>
                    <a:pt x="1852" y="1271"/>
                  </a:cubicBezTo>
                  <a:cubicBezTo>
                    <a:pt x="1162" y="944"/>
                    <a:pt x="497" y="618"/>
                    <a:pt x="1" y="182"/>
                  </a:cubicBezTo>
                  <a:cubicBezTo>
                    <a:pt x="194" y="1"/>
                    <a:pt x="545" y="400"/>
                    <a:pt x="739" y="545"/>
                  </a:cubicBezTo>
                  <a:cubicBezTo>
                    <a:pt x="1223" y="678"/>
                    <a:pt x="1489" y="981"/>
                    <a:pt x="188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0"/>
            <p:cNvSpPr/>
            <p:nvPr/>
          </p:nvSpPr>
          <p:spPr>
            <a:xfrm>
              <a:off x="5154917" y="5610675"/>
              <a:ext cx="10300" cy="27250"/>
            </a:xfrm>
            <a:custGeom>
              <a:avLst/>
              <a:gdLst/>
              <a:ahLst/>
              <a:cxnLst/>
              <a:rect l="l" t="t" r="r" b="b"/>
              <a:pathLst>
                <a:path w="412" h="1090" extrusionOk="0">
                  <a:moveTo>
                    <a:pt x="242" y="1090"/>
                  </a:moveTo>
                  <a:cubicBezTo>
                    <a:pt x="0" y="932"/>
                    <a:pt x="85" y="182"/>
                    <a:pt x="266" y="1"/>
                  </a:cubicBezTo>
                  <a:cubicBezTo>
                    <a:pt x="411" y="243"/>
                    <a:pt x="242" y="836"/>
                    <a:pt x="242" y="10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0"/>
            <p:cNvSpPr/>
            <p:nvPr/>
          </p:nvSpPr>
          <p:spPr>
            <a:xfrm>
              <a:off x="5168517" y="5326425"/>
              <a:ext cx="20900" cy="16350"/>
            </a:xfrm>
            <a:custGeom>
              <a:avLst/>
              <a:gdLst/>
              <a:ahLst/>
              <a:cxnLst/>
              <a:rect l="l" t="t" r="r" b="b"/>
              <a:pathLst>
                <a:path w="836" h="654" extrusionOk="0">
                  <a:moveTo>
                    <a:pt x="835" y="653"/>
                  </a:moveTo>
                  <a:cubicBezTo>
                    <a:pt x="533" y="593"/>
                    <a:pt x="121" y="327"/>
                    <a:pt x="1" y="0"/>
                  </a:cubicBezTo>
                  <a:cubicBezTo>
                    <a:pt x="291" y="97"/>
                    <a:pt x="569" y="423"/>
                    <a:pt x="835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0"/>
            <p:cNvSpPr/>
            <p:nvPr/>
          </p:nvSpPr>
          <p:spPr>
            <a:xfrm>
              <a:off x="5147342" y="5588925"/>
              <a:ext cx="17875" cy="25725"/>
            </a:xfrm>
            <a:custGeom>
              <a:avLst/>
              <a:gdLst/>
              <a:ahLst/>
              <a:cxnLst/>
              <a:rect l="l" t="t" r="r" b="b"/>
              <a:pathLst>
                <a:path w="715" h="1029" extrusionOk="0">
                  <a:moveTo>
                    <a:pt x="352" y="1028"/>
                  </a:moveTo>
                  <a:cubicBezTo>
                    <a:pt x="1" y="738"/>
                    <a:pt x="448" y="121"/>
                    <a:pt x="714" y="0"/>
                  </a:cubicBezTo>
                  <a:cubicBezTo>
                    <a:pt x="702" y="375"/>
                    <a:pt x="279" y="593"/>
                    <a:pt x="352" y="10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0"/>
            <p:cNvSpPr/>
            <p:nvPr/>
          </p:nvSpPr>
          <p:spPr>
            <a:xfrm>
              <a:off x="5152792" y="555412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"/>
                  </a:moveTo>
                  <a:cubicBezTo>
                    <a:pt x="569" y="61"/>
                    <a:pt x="557" y="134"/>
                    <a:pt x="557" y="194"/>
                  </a:cubicBezTo>
                  <a:cubicBezTo>
                    <a:pt x="363" y="207"/>
                    <a:pt x="134" y="473"/>
                    <a:pt x="0" y="315"/>
                  </a:cubicBezTo>
                  <a:cubicBezTo>
                    <a:pt x="73" y="61"/>
                    <a:pt x="363" y="6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0"/>
            <p:cNvSpPr/>
            <p:nvPr/>
          </p:nvSpPr>
          <p:spPr>
            <a:xfrm>
              <a:off x="5175467" y="5323075"/>
              <a:ext cx="15150" cy="11225"/>
            </a:xfrm>
            <a:custGeom>
              <a:avLst/>
              <a:gdLst/>
              <a:ahLst/>
              <a:cxnLst/>
              <a:rect l="l" t="t" r="r" b="b"/>
              <a:pathLst>
                <a:path w="606" h="449" extrusionOk="0">
                  <a:moveTo>
                    <a:pt x="388" y="449"/>
                  </a:moveTo>
                  <a:cubicBezTo>
                    <a:pt x="194" y="376"/>
                    <a:pt x="73" y="231"/>
                    <a:pt x="1" y="13"/>
                  </a:cubicBezTo>
                  <a:cubicBezTo>
                    <a:pt x="182" y="1"/>
                    <a:pt x="606" y="303"/>
                    <a:pt x="38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0"/>
            <p:cNvSpPr/>
            <p:nvPr/>
          </p:nvSpPr>
          <p:spPr>
            <a:xfrm>
              <a:off x="5182742" y="5137400"/>
              <a:ext cx="24200" cy="31175"/>
            </a:xfrm>
            <a:custGeom>
              <a:avLst/>
              <a:gdLst/>
              <a:ahLst/>
              <a:cxnLst/>
              <a:rect l="l" t="t" r="r" b="b"/>
              <a:pathLst>
                <a:path w="968" h="1247" extrusionOk="0">
                  <a:moveTo>
                    <a:pt x="508" y="884"/>
                  </a:moveTo>
                  <a:cubicBezTo>
                    <a:pt x="460" y="726"/>
                    <a:pt x="508" y="509"/>
                    <a:pt x="254" y="521"/>
                  </a:cubicBezTo>
                  <a:cubicBezTo>
                    <a:pt x="24" y="726"/>
                    <a:pt x="302" y="956"/>
                    <a:pt x="302" y="1247"/>
                  </a:cubicBezTo>
                  <a:cubicBezTo>
                    <a:pt x="85" y="1077"/>
                    <a:pt x="0" y="787"/>
                    <a:pt x="12" y="412"/>
                  </a:cubicBezTo>
                  <a:cubicBezTo>
                    <a:pt x="339" y="1"/>
                    <a:pt x="968" y="690"/>
                    <a:pt x="508" y="8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0"/>
            <p:cNvSpPr/>
            <p:nvPr/>
          </p:nvSpPr>
          <p:spPr>
            <a:xfrm>
              <a:off x="5175167" y="5277725"/>
              <a:ext cx="9400" cy="28750"/>
            </a:xfrm>
            <a:custGeom>
              <a:avLst/>
              <a:gdLst/>
              <a:ahLst/>
              <a:cxnLst/>
              <a:rect l="l" t="t" r="r" b="b"/>
              <a:pathLst>
                <a:path w="376" h="1150" extrusionOk="0">
                  <a:moveTo>
                    <a:pt x="364" y="1150"/>
                  </a:moveTo>
                  <a:cubicBezTo>
                    <a:pt x="146" y="908"/>
                    <a:pt x="1" y="400"/>
                    <a:pt x="73" y="0"/>
                  </a:cubicBezTo>
                  <a:cubicBezTo>
                    <a:pt x="267" y="315"/>
                    <a:pt x="376" y="799"/>
                    <a:pt x="364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0"/>
            <p:cNvSpPr/>
            <p:nvPr/>
          </p:nvSpPr>
          <p:spPr>
            <a:xfrm>
              <a:off x="5124067" y="5533575"/>
              <a:ext cx="33900" cy="16350"/>
            </a:xfrm>
            <a:custGeom>
              <a:avLst/>
              <a:gdLst/>
              <a:ahLst/>
              <a:cxnLst/>
              <a:rect l="l" t="t" r="r" b="b"/>
              <a:pathLst>
                <a:path w="1356" h="654" extrusionOk="0">
                  <a:moveTo>
                    <a:pt x="1355" y="25"/>
                  </a:moveTo>
                  <a:cubicBezTo>
                    <a:pt x="1186" y="484"/>
                    <a:pt x="436" y="654"/>
                    <a:pt x="0" y="520"/>
                  </a:cubicBezTo>
                  <a:cubicBezTo>
                    <a:pt x="363" y="291"/>
                    <a:pt x="1016" y="412"/>
                    <a:pt x="1222" y="0"/>
                  </a:cubicBezTo>
                  <a:cubicBezTo>
                    <a:pt x="1258" y="0"/>
                    <a:pt x="1319" y="0"/>
                    <a:pt x="135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0"/>
            <p:cNvSpPr/>
            <p:nvPr/>
          </p:nvSpPr>
          <p:spPr>
            <a:xfrm>
              <a:off x="5138267" y="5562300"/>
              <a:ext cx="14850" cy="10600"/>
            </a:xfrm>
            <a:custGeom>
              <a:avLst/>
              <a:gdLst/>
              <a:ahLst/>
              <a:cxnLst/>
              <a:rect l="l" t="t" r="r" b="b"/>
              <a:pathLst>
                <a:path w="594" h="424" extrusionOk="0">
                  <a:moveTo>
                    <a:pt x="594" y="158"/>
                  </a:moveTo>
                  <a:cubicBezTo>
                    <a:pt x="521" y="327"/>
                    <a:pt x="146" y="424"/>
                    <a:pt x="1" y="279"/>
                  </a:cubicBezTo>
                  <a:cubicBezTo>
                    <a:pt x="182" y="230"/>
                    <a:pt x="461" y="1"/>
                    <a:pt x="59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0"/>
            <p:cNvSpPr/>
            <p:nvPr/>
          </p:nvSpPr>
          <p:spPr>
            <a:xfrm>
              <a:off x="5160042" y="5275000"/>
              <a:ext cx="17275" cy="29675"/>
            </a:xfrm>
            <a:custGeom>
              <a:avLst/>
              <a:gdLst/>
              <a:ahLst/>
              <a:cxnLst/>
              <a:rect l="l" t="t" r="r" b="b"/>
              <a:pathLst>
                <a:path w="691" h="1187" extrusionOk="0">
                  <a:moveTo>
                    <a:pt x="690" y="1186"/>
                  </a:moveTo>
                  <a:cubicBezTo>
                    <a:pt x="315" y="908"/>
                    <a:pt x="85" y="388"/>
                    <a:pt x="1" y="1"/>
                  </a:cubicBezTo>
                  <a:cubicBezTo>
                    <a:pt x="376" y="255"/>
                    <a:pt x="545" y="726"/>
                    <a:pt x="690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0"/>
            <p:cNvSpPr/>
            <p:nvPr/>
          </p:nvSpPr>
          <p:spPr>
            <a:xfrm>
              <a:off x="5136467" y="5574100"/>
              <a:ext cx="13925" cy="8800"/>
            </a:xfrm>
            <a:custGeom>
              <a:avLst/>
              <a:gdLst/>
              <a:ahLst/>
              <a:cxnLst/>
              <a:rect l="l" t="t" r="r" b="b"/>
              <a:pathLst>
                <a:path w="557" h="352" extrusionOk="0">
                  <a:moveTo>
                    <a:pt x="557" y="109"/>
                  </a:moveTo>
                  <a:cubicBezTo>
                    <a:pt x="412" y="182"/>
                    <a:pt x="170" y="351"/>
                    <a:pt x="0" y="254"/>
                  </a:cubicBezTo>
                  <a:cubicBezTo>
                    <a:pt x="0" y="230"/>
                    <a:pt x="12" y="170"/>
                    <a:pt x="12" y="121"/>
                  </a:cubicBezTo>
                  <a:cubicBezTo>
                    <a:pt x="218" y="194"/>
                    <a:pt x="363" y="0"/>
                    <a:pt x="557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0"/>
            <p:cNvSpPr/>
            <p:nvPr/>
          </p:nvSpPr>
          <p:spPr>
            <a:xfrm>
              <a:off x="5180917" y="5056050"/>
              <a:ext cx="19975" cy="17575"/>
            </a:xfrm>
            <a:custGeom>
              <a:avLst/>
              <a:gdLst/>
              <a:ahLst/>
              <a:cxnLst/>
              <a:rect l="l" t="t" r="r" b="b"/>
              <a:pathLst>
                <a:path w="799" h="703" extrusionOk="0">
                  <a:moveTo>
                    <a:pt x="375" y="702"/>
                  </a:moveTo>
                  <a:cubicBezTo>
                    <a:pt x="327" y="642"/>
                    <a:pt x="327" y="509"/>
                    <a:pt x="400" y="448"/>
                  </a:cubicBezTo>
                  <a:cubicBezTo>
                    <a:pt x="267" y="400"/>
                    <a:pt x="327" y="642"/>
                    <a:pt x="206" y="654"/>
                  </a:cubicBezTo>
                  <a:cubicBezTo>
                    <a:pt x="0" y="618"/>
                    <a:pt x="206" y="436"/>
                    <a:pt x="206" y="279"/>
                  </a:cubicBezTo>
                  <a:cubicBezTo>
                    <a:pt x="617" y="1"/>
                    <a:pt x="799" y="654"/>
                    <a:pt x="375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0"/>
            <p:cNvSpPr/>
            <p:nvPr/>
          </p:nvSpPr>
          <p:spPr>
            <a:xfrm>
              <a:off x="5172742" y="5131050"/>
              <a:ext cx="7000" cy="13325"/>
            </a:xfrm>
            <a:custGeom>
              <a:avLst/>
              <a:gdLst/>
              <a:ahLst/>
              <a:cxnLst/>
              <a:rect l="l" t="t" r="r" b="b"/>
              <a:pathLst>
                <a:path w="280" h="533" extrusionOk="0">
                  <a:moveTo>
                    <a:pt x="255" y="533"/>
                  </a:moveTo>
                  <a:cubicBezTo>
                    <a:pt x="1" y="533"/>
                    <a:pt x="37" y="170"/>
                    <a:pt x="110" y="1"/>
                  </a:cubicBezTo>
                  <a:cubicBezTo>
                    <a:pt x="231" y="122"/>
                    <a:pt x="279" y="303"/>
                    <a:pt x="255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0"/>
            <p:cNvSpPr/>
            <p:nvPr/>
          </p:nvSpPr>
          <p:spPr>
            <a:xfrm>
              <a:off x="5104717" y="5503325"/>
              <a:ext cx="35700" cy="17875"/>
            </a:xfrm>
            <a:custGeom>
              <a:avLst/>
              <a:gdLst/>
              <a:ahLst/>
              <a:cxnLst/>
              <a:rect l="l" t="t" r="r" b="b"/>
              <a:pathLst>
                <a:path w="1428" h="715" extrusionOk="0">
                  <a:moveTo>
                    <a:pt x="0" y="593"/>
                  </a:moveTo>
                  <a:cubicBezTo>
                    <a:pt x="133" y="388"/>
                    <a:pt x="472" y="448"/>
                    <a:pt x="714" y="388"/>
                  </a:cubicBezTo>
                  <a:cubicBezTo>
                    <a:pt x="980" y="291"/>
                    <a:pt x="1137" y="146"/>
                    <a:pt x="1319" y="37"/>
                  </a:cubicBezTo>
                  <a:cubicBezTo>
                    <a:pt x="1343" y="1"/>
                    <a:pt x="1379" y="37"/>
                    <a:pt x="1379" y="61"/>
                  </a:cubicBezTo>
                  <a:cubicBezTo>
                    <a:pt x="1428" y="122"/>
                    <a:pt x="1391" y="122"/>
                    <a:pt x="1355" y="182"/>
                  </a:cubicBezTo>
                  <a:cubicBezTo>
                    <a:pt x="1040" y="424"/>
                    <a:pt x="411" y="714"/>
                    <a:pt x="0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0"/>
            <p:cNvSpPr/>
            <p:nvPr/>
          </p:nvSpPr>
          <p:spPr>
            <a:xfrm>
              <a:off x="5162167" y="5134975"/>
              <a:ext cx="10300" cy="18475"/>
            </a:xfrm>
            <a:custGeom>
              <a:avLst/>
              <a:gdLst/>
              <a:ahLst/>
              <a:cxnLst/>
              <a:rect l="l" t="t" r="r" b="b"/>
              <a:pathLst>
                <a:path w="412" h="739" extrusionOk="0">
                  <a:moveTo>
                    <a:pt x="375" y="739"/>
                  </a:moveTo>
                  <a:cubicBezTo>
                    <a:pt x="134" y="606"/>
                    <a:pt x="0" y="206"/>
                    <a:pt x="49" y="1"/>
                  </a:cubicBezTo>
                  <a:cubicBezTo>
                    <a:pt x="303" y="98"/>
                    <a:pt x="412" y="509"/>
                    <a:pt x="37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0"/>
            <p:cNvSpPr/>
            <p:nvPr/>
          </p:nvSpPr>
          <p:spPr>
            <a:xfrm>
              <a:off x="5114692" y="5566225"/>
              <a:ext cx="17250" cy="7300"/>
            </a:xfrm>
            <a:custGeom>
              <a:avLst/>
              <a:gdLst/>
              <a:ahLst/>
              <a:cxnLst/>
              <a:rect l="l" t="t" r="r" b="b"/>
              <a:pathLst>
                <a:path w="690" h="292" extrusionOk="0">
                  <a:moveTo>
                    <a:pt x="690" y="146"/>
                  </a:moveTo>
                  <a:cubicBezTo>
                    <a:pt x="508" y="243"/>
                    <a:pt x="254" y="291"/>
                    <a:pt x="0" y="291"/>
                  </a:cubicBezTo>
                  <a:cubicBezTo>
                    <a:pt x="37" y="1"/>
                    <a:pt x="629" y="61"/>
                    <a:pt x="69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0"/>
            <p:cNvSpPr/>
            <p:nvPr/>
          </p:nvSpPr>
          <p:spPr>
            <a:xfrm>
              <a:off x="5147342" y="5170375"/>
              <a:ext cx="26650" cy="26925"/>
            </a:xfrm>
            <a:custGeom>
              <a:avLst/>
              <a:gdLst/>
              <a:ahLst/>
              <a:cxnLst/>
              <a:rect l="l" t="t" r="r" b="b"/>
              <a:pathLst>
                <a:path w="1066" h="1077" extrusionOk="0">
                  <a:moveTo>
                    <a:pt x="690" y="847"/>
                  </a:moveTo>
                  <a:cubicBezTo>
                    <a:pt x="581" y="799"/>
                    <a:pt x="630" y="641"/>
                    <a:pt x="569" y="544"/>
                  </a:cubicBezTo>
                  <a:cubicBezTo>
                    <a:pt x="400" y="532"/>
                    <a:pt x="400" y="472"/>
                    <a:pt x="303" y="544"/>
                  </a:cubicBezTo>
                  <a:cubicBezTo>
                    <a:pt x="182" y="847"/>
                    <a:pt x="569" y="859"/>
                    <a:pt x="424" y="1077"/>
                  </a:cubicBezTo>
                  <a:cubicBezTo>
                    <a:pt x="243" y="944"/>
                    <a:pt x="1" y="738"/>
                    <a:pt x="85" y="496"/>
                  </a:cubicBezTo>
                  <a:cubicBezTo>
                    <a:pt x="218" y="0"/>
                    <a:pt x="1065" y="460"/>
                    <a:pt x="690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0"/>
            <p:cNvSpPr/>
            <p:nvPr/>
          </p:nvSpPr>
          <p:spPr>
            <a:xfrm>
              <a:off x="5140992" y="5281950"/>
              <a:ext cx="14850" cy="19700"/>
            </a:xfrm>
            <a:custGeom>
              <a:avLst/>
              <a:gdLst/>
              <a:ahLst/>
              <a:cxnLst/>
              <a:rect l="l" t="t" r="r" b="b"/>
              <a:pathLst>
                <a:path w="594" h="788" extrusionOk="0">
                  <a:moveTo>
                    <a:pt x="593" y="654"/>
                  </a:moveTo>
                  <a:cubicBezTo>
                    <a:pt x="291" y="787"/>
                    <a:pt x="1" y="243"/>
                    <a:pt x="49" y="1"/>
                  </a:cubicBezTo>
                  <a:cubicBezTo>
                    <a:pt x="291" y="146"/>
                    <a:pt x="352" y="485"/>
                    <a:pt x="59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0"/>
            <p:cNvSpPr/>
            <p:nvPr/>
          </p:nvSpPr>
          <p:spPr>
            <a:xfrm>
              <a:off x="5150367" y="5125900"/>
              <a:ext cx="15150" cy="33600"/>
            </a:xfrm>
            <a:custGeom>
              <a:avLst/>
              <a:gdLst/>
              <a:ahLst/>
              <a:cxnLst/>
              <a:rect l="l" t="t" r="r" b="b"/>
              <a:pathLst>
                <a:path w="606" h="1344" extrusionOk="0">
                  <a:moveTo>
                    <a:pt x="25" y="1"/>
                  </a:moveTo>
                  <a:cubicBezTo>
                    <a:pt x="400" y="279"/>
                    <a:pt x="593" y="884"/>
                    <a:pt x="606" y="1344"/>
                  </a:cubicBezTo>
                  <a:cubicBezTo>
                    <a:pt x="545" y="1344"/>
                    <a:pt x="533" y="1307"/>
                    <a:pt x="472" y="1295"/>
                  </a:cubicBezTo>
                  <a:cubicBezTo>
                    <a:pt x="460" y="751"/>
                    <a:pt x="1" y="4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0"/>
            <p:cNvSpPr/>
            <p:nvPr/>
          </p:nvSpPr>
          <p:spPr>
            <a:xfrm>
              <a:off x="5157317" y="5056950"/>
              <a:ext cx="18175" cy="16975"/>
            </a:xfrm>
            <a:custGeom>
              <a:avLst/>
              <a:gdLst/>
              <a:ahLst/>
              <a:cxnLst/>
              <a:rect l="l" t="t" r="r" b="b"/>
              <a:pathLst>
                <a:path w="727" h="679" extrusionOk="0">
                  <a:moveTo>
                    <a:pt x="618" y="678"/>
                  </a:moveTo>
                  <a:cubicBezTo>
                    <a:pt x="424" y="666"/>
                    <a:pt x="533" y="388"/>
                    <a:pt x="388" y="315"/>
                  </a:cubicBezTo>
                  <a:cubicBezTo>
                    <a:pt x="328" y="315"/>
                    <a:pt x="303" y="327"/>
                    <a:pt x="267" y="388"/>
                  </a:cubicBezTo>
                  <a:cubicBezTo>
                    <a:pt x="291" y="509"/>
                    <a:pt x="412" y="509"/>
                    <a:pt x="388" y="666"/>
                  </a:cubicBezTo>
                  <a:cubicBezTo>
                    <a:pt x="13" y="666"/>
                    <a:pt x="1" y="1"/>
                    <a:pt x="449" y="86"/>
                  </a:cubicBezTo>
                  <a:cubicBezTo>
                    <a:pt x="545" y="243"/>
                    <a:pt x="727" y="473"/>
                    <a:pt x="618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0"/>
            <p:cNvSpPr/>
            <p:nvPr/>
          </p:nvSpPr>
          <p:spPr>
            <a:xfrm>
              <a:off x="5124667" y="543347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33"/>
                  </a:moveTo>
                  <a:cubicBezTo>
                    <a:pt x="509" y="472"/>
                    <a:pt x="327" y="230"/>
                    <a:pt x="109" y="315"/>
                  </a:cubicBezTo>
                  <a:cubicBezTo>
                    <a:pt x="97" y="254"/>
                    <a:pt x="61" y="230"/>
                    <a:pt x="0" y="194"/>
                  </a:cubicBezTo>
                  <a:cubicBezTo>
                    <a:pt x="121" y="37"/>
                    <a:pt x="412" y="0"/>
                    <a:pt x="56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0"/>
            <p:cNvSpPr/>
            <p:nvPr/>
          </p:nvSpPr>
          <p:spPr>
            <a:xfrm>
              <a:off x="5135242" y="5258075"/>
              <a:ext cx="16050" cy="19975"/>
            </a:xfrm>
            <a:custGeom>
              <a:avLst/>
              <a:gdLst/>
              <a:ahLst/>
              <a:cxnLst/>
              <a:rect l="l" t="t" r="r" b="b"/>
              <a:pathLst>
                <a:path w="642" h="799" extrusionOk="0">
                  <a:moveTo>
                    <a:pt x="642" y="774"/>
                  </a:moveTo>
                  <a:cubicBezTo>
                    <a:pt x="352" y="799"/>
                    <a:pt x="1" y="254"/>
                    <a:pt x="146" y="0"/>
                  </a:cubicBezTo>
                  <a:cubicBezTo>
                    <a:pt x="340" y="254"/>
                    <a:pt x="461" y="532"/>
                    <a:pt x="642" y="7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0"/>
            <p:cNvSpPr/>
            <p:nvPr/>
          </p:nvSpPr>
          <p:spPr>
            <a:xfrm>
              <a:off x="5115292" y="5463700"/>
              <a:ext cx="15450" cy="10325"/>
            </a:xfrm>
            <a:custGeom>
              <a:avLst/>
              <a:gdLst/>
              <a:ahLst/>
              <a:cxnLst/>
              <a:rect l="l" t="t" r="r" b="b"/>
              <a:pathLst>
                <a:path w="618" h="413" extrusionOk="0">
                  <a:moveTo>
                    <a:pt x="617" y="412"/>
                  </a:moveTo>
                  <a:cubicBezTo>
                    <a:pt x="351" y="315"/>
                    <a:pt x="121" y="243"/>
                    <a:pt x="0" y="37"/>
                  </a:cubicBezTo>
                  <a:cubicBezTo>
                    <a:pt x="242" y="1"/>
                    <a:pt x="617" y="122"/>
                    <a:pt x="617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0"/>
            <p:cNvSpPr/>
            <p:nvPr/>
          </p:nvSpPr>
          <p:spPr>
            <a:xfrm>
              <a:off x="5101992" y="5638800"/>
              <a:ext cx="8175" cy="23925"/>
            </a:xfrm>
            <a:custGeom>
              <a:avLst/>
              <a:gdLst/>
              <a:ahLst/>
              <a:cxnLst/>
              <a:rect l="l" t="t" r="r" b="b"/>
              <a:pathLst>
                <a:path w="327" h="957" extrusionOk="0">
                  <a:moveTo>
                    <a:pt x="327" y="1"/>
                  </a:moveTo>
                  <a:cubicBezTo>
                    <a:pt x="327" y="376"/>
                    <a:pt x="182" y="787"/>
                    <a:pt x="97" y="957"/>
                  </a:cubicBezTo>
                  <a:cubicBezTo>
                    <a:pt x="0" y="739"/>
                    <a:pt x="37" y="25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0"/>
            <p:cNvSpPr/>
            <p:nvPr/>
          </p:nvSpPr>
          <p:spPr>
            <a:xfrm>
              <a:off x="5122842" y="5272875"/>
              <a:ext cx="18475" cy="23625"/>
            </a:xfrm>
            <a:custGeom>
              <a:avLst/>
              <a:gdLst/>
              <a:ahLst/>
              <a:cxnLst/>
              <a:rect l="l" t="t" r="r" b="b"/>
              <a:pathLst>
                <a:path w="739" h="945" extrusionOk="0">
                  <a:moveTo>
                    <a:pt x="739" y="944"/>
                  </a:moveTo>
                  <a:cubicBezTo>
                    <a:pt x="315" y="824"/>
                    <a:pt x="1" y="328"/>
                    <a:pt x="98" y="1"/>
                  </a:cubicBezTo>
                  <a:cubicBezTo>
                    <a:pt x="315" y="315"/>
                    <a:pt x="545" y="618"/>
                    <a:pt x="739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0"/>
            <p:cNvSpPr/>
            <p:nvPr/>
          </p:nvSpPr>
          <p:spPr>
            <a:xfrm>
              <a:off x="5095042" y="5538100"/>
              <a:ext cx="21175" cy="7600"/>
            </a:xfrm>
            <a:custGeom>
              <a:avLst/>
              <a:gdLst/>
              <a:ahLst/>
              <a:cxnLst/>
              <a:rect l="l" t="t" r="r" b="b"/>
              <a:pathLst>
                <a:path w="847" h="304" extrusionOk="0">
                  <a:moveTo>
                    <a:pt x="847" y="122"/>
                  </a:moveTo>
                  <a:cubicBezTo>
                    <a:pt x="847" y="158"/>
                    <a:pt x="847" y="182"/>
                    <a:pt x="823" y="243"/>
                  </a:cubicBezTo>
                  <a:cubicBezTo>
                    <a:pt x="544" y="243"/>
                    <a:pt x="315" y="303"/>
                    <a:pt x="0" y="231"/>
                  </a:cubicBezTo>
                  <a:cubicBezTo>
                    <a:pt x="97" y="1"/>
                    <a:pt x="617" y="85"/>
                    <a:pt x="847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0"/>
            <p:cNvSpPr/>
            <p:nvPr/>
          </p:nvSpPr>
          <p:spPr>
            <a:xfrm>
              <a:off x="5094117" y="5637600"/>
              <a:ext cx="10925" cy="13950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436" y="1"/>
                  </a:moveTo>
                  <a:cubicBezTo>
                    <a:pt x="424" y="230"/>
                    <a:pt x="315" y="400"/>
                    <a:pt x="243" y="557"/>
                  </a:cubicBezTo>
                  <a:cubicBezTo>
                    <a:pt x="1" y="460"/>
                    <a:pt x="218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0"/>
            <p:cNvSpPr/>
            <p:nvPr/>
          </p:nvSpPr>
          <p:spPr>
            <a:xfrm>
              <a:off x="5126167" y="5060275"/>
              <a:ext cx="33300" cy="16975"/>
            </a:xfrm>
            <a:custGeom>
              <a:avLst/>
              <a:gdLst/>
              <a:ahLst/>
              <a:cxnLst/>
              <a:rect l="l" t="t" r="r" b="b"/>
              <a:pathLst>
                <a:path w="1332" h="679" extrusionOk="0">
                  <a:moveTo>
                    <a:pt x="945" y="666"/>
                  </a:moveTo>
                  <a:cubicBezTo>
                    <a:pt x="811" y="594"/>
                    <a:pt x="908" y="328"/>
                    <a:pt x="690" y="340"/>
                  </a:cubicBezTo>
                  <a:cubicBezTo>
                    <a:pt x="424" y="340"/>
                    <a:pt x="606" y="594"/>
                    <a:pt x="424" y="678"/>
                  </a:cubicBezTo>
                  <a:cubicBezTo>
                    <a:pt x="1" y="1"/>
                    <a:pt x="1332" y="49"/>
                    <a:pt x="94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0"/>
            <p:cNvSpPr/>
            <p:nvPr/>
          </p:nvSpPr>
          <p:spPr>
            <a:xfrm>
              <a:off x="5084742" y="5631250"/>
              <a:ext cx="11825" cy="15150"/>
            </a:xfrm>
            <a:custGeom>
              <a:avLst/>
              <a:gdLst/>
              <a:ahLst/>
              <a:cxnLst/>
              <a:rect l="l" t="t" r="r" b="b"/>
              <a:pathLst>
                <a:path w="473" h="606" extrusionOk="0">
                  <a:moveTo>
                    <a:pt x="472" y="134"/>
                  </a:moveTo>
                  <a:cubicBezTo>
                    <a:pt x="388" y="303"/>
                    <a:pt x="303" y="436"/>
                    <a:pt x="194" y="605"/>
                  </a:cubicBezTo>
                  <a:cubicBezTo>
                    <a:pt x="1" y="412"/>
                    <a:pt x="267" y="1"/>
                    <a:pt x="472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0"/>
            <p:cNvSpPr/>
            <p:nvPr/>
          </p:nvSpPr>
          <p:spPr>
            <a:xfrm>
              <a:off x="5078692" y="5544150"/>
              <a:ext cx="24825" cy="12125"/>
            </a:xfrm>
            <a:custGeom>
              <a:avLst/>
              <a:gdLst/>
              <a:ahLst/>
              <a:cxnLst/>
              <a:rect l="l" t="t" r="r" b="b"/>
              <a:pathLst>
                <a:path w="993" h="485" extrusionOk="0">
                  <a:moveTo>
                    <a:pt x="993" y="291"/>
                  </a:moveTo>
                  <a:cubicBezTo>
                    <a:pt x="920" y="485"/>
                    <a:pt x="557" y="364"/>
                    <a:pt x="376" y="424"/>
                  </a:cubicBezTo>
                  <a:cubicBezTo>
                    <a:pt x="376" y="364"/>
                    <a:pt x="388" y="327"/>
                    <a:pt x="388" y="231"/>
                  </a:cubicBezTo>
                  <a:cubicBezTo>
                    <a:pt x="267" y="279"/>
                    <a:pt x="61" y="339"/>
                    <a:pt x="1" y="182"/>
                  </a:cubicBezTo>
                  <a:cubicBezTo>
                    <a:pt x="13" y="85"/>
                    <a:pt x="448" y="1"/>
                    <a:pt x="424" y="194"/>
                  </a:cubicBezTo>
                  <a:cubicBezTo>
                    <a:pt x="654" y="291"/>
                    <a:pt x="896" y="170"/>
                    <a:pt x="99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0"/>
            <p:cNvSpPr/>
            <p:nvPr/>
          </p:nvSpPr>
          <p:spPr>
            <a:xfrm>
              <a:off x="5133442" y="5082675"/>
              <a:ext cx="14850" cy="12100"/>
            </a:xfrm>
            <a:custGeom>
              <a:avLst/>
              <a:gdLst/>
              <a:ahLst/>
              <a:cxnLst/>
              <a:rect l="l" t="t" r="r" b="b"/>
              <a:pathLst>
                <a:path w="594" h="484" extrusionOk="0">
                  <a:moveTo>
                    <a:pt x="339" y="315"/>
                  </a:moveTo>
                  <a:cubicBezTo>
                    <a:pt x="363" y="351"/>
                    <a:pt x="412" y="351"/>
                    <a:pt x="375" y="411"/>
                  </a:cubicBezTo>
                  <a:cubicBezTo>
                    <a:pt x="351" y="411"/>
                    <a:pt x="351" y="472"/>
                    <a:pt x="351" y="484"/>
                  </a:cubicBezTo>
                  <a:cubicBezTo>
                    <a:pt x="0" y="460"/>
                    <a:pt x="109" y="0"/>
                    <a:pt x="399" y="0"/>
                  </a:cubicBezTo>
                  <a:cubicBezTo>
                    <a:pt x="593" y="12"/>
                    <a:pt x="533" y="363"/>
                    <a:pt x="33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0"/>
            <p:cNvSpPr/>
            <p:nvPr/>
          </p:nvSpPr>
          <p:spPr>
            <a:xfrm>
              <a:off x="5093817" y="5436200"/>
              <a:ext cx="16350" cy="16650"/>
            </a:xfrm>
            <a:custGeom>
              <a:avLst/>
              <a:gdLst/>
              <a:ahLst/>
              <a:cxnLst/>
              <a:rect l="l" t="t" r="r" b="b"/>
              <a:pathLst>
                <a:path w="654" h="666" extrusionOk="0">
                  <a:moveTo>
                    <a:pt x="605" y="315"/>
                  </a:moveTo>
                  <a:cubicBezTo>
                    <a:pt x="509" y="424"/>
                    <a:pt x="351" y="242"/>
                    <a:pt x="279" y="315"/>
                  </a:cubicBezTo>
                  <a:cubicBezTo>
                    <a:pt x="243" y="448"/>
                    <a:pt x="388" y="436"/>
                    <a:pt x="339" y="557"/>
                  </a:cubicBezTo>
                  <a:cubicBezTo>
                    <a:pt x="279" y="581"/>
                    <a:pt x="279" y="665"/>
                    <a:pt x="158" y="629"/>
                  </a:cubicBezTo>
                  <a:cubicBezTo>
                    <a:pt x="1" y="327"/>
                    <a:pt x="61" y="0"/>
                    <a:pt x="509" y="61"/>
                  </a:cubicBezTo>
                  <a:cubicBezTo>
                    <a:pt x="557" y="133"/>
                    <a:pt x="654" y="170"/>
                    <a:pt x="605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0"/>
            <p:cNvSpPr/>
            <p:nvPr/>
          </p:nvSpPr>
          <p:spPr>
            <a:xfrm>
              <a:off x="5110767" y="5180350"/>
              <a:ext cx="16650" cy="26325"/>
            </a:xfrm>
            <a:custGeom>
              <a:avLst/>
              <a:gdLst/>
              <a:ahLst/>
              <a:cxnLst/>
              <a:rect l="l" t="t" r="r" b="b"/>
              <a:pathLst>
                <a:path w="666" h="1053" extrusionOk="0">
                  <a:moveTo>
                    <a:pt x="109" y="0"/>
                  </a:moveTo>
                  <a:cubicBezTo>
                    <a:pt x="339" y="303"/>
                    <a:pt x="617" y="581"/>
                    <a:pt x="665" y="1053"/>
                  </a:cubicBezTo>
                  <a:cubicBezTo>
                    <a:pt x="399" y="762"/>
                    <a:pt x="0" y="436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0"/>
            <p:cNvSpPr/>
            <p:nvPr/>
          </p:nvSpPr>
          <p:spPr>
            <a:xfrm>
              <a:off x="5082942" y="5555350"/>
              <a:ext cx="10600" cy="7575"/>
            </a:xfrm>
            <a:custGeom>
              <a:avLst/>
              <a:gdLst/>
              <a:ahLst/>
              <a:cxnLst/>
              <a:rect l="l" t="t" r="r" b="b"/>
              <a:pathLst>
                <a:path w="424" h="303" extrusionOk="0">
                  <a:moveTo>
                    <a:pt x="424" y="133"/>
                  </a:moveTo>
                  <a:cubicBezTo>
                    <a:pt x="375" y="266"/>
                    <a:pt x="242" y="279"/>
                    <a:pt x="121" y="303"/>
                  </a:cubicBezTo>
                  <a:cubicBezTo>
                    <a:pt x="0" y="121"/>
                    <a:pt x="266" y="0"/>
                    <a:pt x="424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0"/>
            <p:cNvSpPr/>
            <p:nvPr/>
          </p:nvSpPr>
          <p:spPr>
            <a:xfrm>
              <a:off x="5083842" y="5236300"/>
              <a:ext cx="28150" cy="55350"/>
            </a:xfrm>
            <a:custGeom>
              <a:avLst/>
              <a:gdLst/>
              <a:ahLst/>
              <a:cxnLst/>
              <a:rect l="l" t="t" r="r" b="b"/>
              <a:pathLst>
                <a:path w="1126" h="2214" extrusionOk="0">
                  <a:moveTo>
                    <a:pt x="1065" y="2214"/>
                  </a:moveTo>
                  <a:cubicBezTo>
                    <a:pt x="775" y="1996"/>
                    <a:pt x="545" y="1597"/>
                    <a:pt x="388" y="1210"/>
                  </a:cubicBezTo>
                  <a:cubicBezTo>
                    <a:pt x="218" y="847"/>
                    <a:pt x="0" y="387"/>
                    <a:pt x="97" y="0"/>
                  </a:cubicBezTo>
                  <a:cubicBezTo>
                    <a:pt x="363" y="85"/>
                    <a:pt x="182" y="520"/>
                    <a:pt x="412" y="629"/>
                  </a:cubicBezTo>
                  <a:cubicBezTo>
                    <a:pt x="508" y="1234"/>
                    <a:pt x="811" y="1670"/>
                    <a:pt x="1125" y="2129"/>
                  </a:cubicBezTo>
                  <a:cubicBezTo>
                    <a:pt x="1089" y="2153"/>
                    <a:pt x="1065" y="2190"/>
                    <a:pt x="1065" y="2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0"/>
            <p:cNvSpPr/>
            <p:nvPr/>
          </p:nvSpPr>
          <p:spPr>
            <a:xfrm>
              <a:off x="5115592" y="5070875"/>
              <a:ext cx="16050" cy="20275"/>
            </a:xfrm>
            <a:custGeom>
              <a:avLst/>
              <a:gdLst/>
              <a:ahLst/>
              <a:cxnLst/>
              <a:rect l="l" t="t" r="r" b="b"/>
              <a:pathLst>
                <a:path w="642" h="811" extrusionOk="0">
                  <a:moveTo>
                    <a:pt x="605" y="279"/>
                  </a:moveTo>
                  <a:cubicBezTo>
                    <a:pt x="545" y="327"/>
                    <a:pt x="351" y="218"/>
                    <a:pt x="230" y="291"/>
                  </a:cubicBezTo>
                  <a:cubicBezTo>
                    <a:pt x="170" y="593"/>
                    <a:pt x="484" y="581"/>
                    <a:pt x="509" y="811"/>
                  </a:cubicBezTo>
                  <a:cubicBezTo>
                    <a:pt x="230" y="702"/>
                    <a:pt x="1" y="569"/>
                    <a:pt x="85" y="170"/>
                  </a:cubicBezTo>
                  <a:cubicBezTo>
                    <a:pt x="206" y="97"/>
                    <a:pt x="642" y="0"/>
                    <a:pt x="60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0"/>
            <p:cNvSpPr/>
            <p:nvPr/>
          </p:nvSpPr>
          <p:spPr>
            <a:xfrm>
              <a:off x="5064192" y="5539025"/>
              <a:ext cx="19675" cy="9075"/>
            </a:xfrm>
            <a:custGeom>
              <a:avLst/>
              <a:gdLst/>
              <a:ahLst/>
              <a:cxnLst/>
              <a:rect l="l" t="t" r="r" b="b"/>
              <a:pathLst>
                <a:path w="787" h="363" extrusionOk="0">
                  <a:moveTo>
                    <a:pt x="786" y="85"/>
                  </a:moveTo>
                  <a:cubicBezTo>
                    <a:pt x="786" y="121"/>
                    <a:pt x="774" y="182"/>
                    <a:pt x="774" y="230"/>
                  </a:cubicBezTo>
                  <a:cubicBezTo>
                    <a:pt x="484" y="230"/>
                    <a:pt x="266" y="254"/>
                    <a:pt x="49" y="363"/>
                  </a:cubicBezTo>
                  <a:cubicBezTo>
                    <a:pt x="0" y="85"/>
                    <a:pt x="411" y="0"/>
                    <a:pt x="786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0"/>
            <p:cNvSpPr/>
            <p:nvPr/>
          </p:nvSpPr>
          <p:spPr>
            <a:xfrm>
              <a:off x="5056017" y="5562300"/>
              <a:ext cx="23300" cy="14250"/>
            </a:xfrm>
            <a:custGeom>
              <a:avLst/>
              <a:gdLst/>
              <a:ahLst/>
              <a:cxnLst/>
              <a:rect l="l" t="t" r="r" b="b"/>
              <a:pathLst>
                <a:path w="932" h="570" extrusionOk="0">
                  <a:moveTo>
                    <a:pt x="932" y="109"/>
                  </a:moveTo>
                  <a:cubicBezTo>
                    <a:pt x="593" y="182"/>
                    <a:pt x="291" y="569"/>
                    <a:pt x="1" y="569"/>
                  </a:cubicBezTo>
                  <a:cubicBezTo>
                    <a:pt x="170" y="291"/>
                    <a:pt x="509" y="1"/>
                    <a:pt x="93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0"/>
            <p:cNvSpPr/>
            <p:nvPr/>
          </p:nvSpPr>
          <p:spPr>
            <a:xfrm>
              <a:off x="5070242" y="5401725"/>
              <a:ext cx="22100" cy="22400"/>
            </a:xfrm>
            <a:custGeom>
              <a:avLst/>
              <a:gdLst/>
              <a:ahLst/>
              <a:cxnLst/>
              <a:rect l="l" t="t" r="r" b="b"/>
              <a:pathLst>
                <a:path w="884" h="896" extrusionOk="0">
                  <a:moveTo>
                    <a:pt x="883" y="484"/>
                  </a:moveTo>
                  <a:cubicBezTo>
                    <a:pt x="871" y="653"/>
                    <a:pt x="750" y="665"/>
                    <a:pt x="690" y="786"/>
                  </a:cubicBezTo>
                  <a:cubicBezTo>
                    <a:pt x="581" y="726"/>
                    <a:pt x="605" y="605"/>
                    <a:pt x="690" y="532"/>
                  </a:cubicBezTo>
                  <a:cubicBezTo>
                    <a:pt x="605" y="496"/>
                    <a:pt x="569" y="544"/>
                    <a:pt x="520" y="544"/>
                  </a:cubicBezTo>
                  <a:cubicBezTo>
                    <a:pt x="496" y="714"/>
                    <a:pt x="653" y="702"/>
                    <a:pt x="593" y="895"/>
                  </a:cubicBezTo>
                  <a:cubicBezTo>
                    <a:pt x="0" y="678"/>
                    <a:pt x="629" y="0"/>
                    <a:pt x="883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0"/>
            <p:cNvSpPr/>
            <p:nvPr/>
          </p:nvSpPr>
          <p:spPr>
            <a:xfrm>
              <a:off x="5073267" y="5377825"/>
              <a:ext cx="20875" cy="14550"/>
            </a:xfrm>
            <a:custGeom>
              <a:avLst/>
              <a:gdLst/>
              <a:ahLst/>
              <a:cxnLst/>
              <a:rect l="l" t="t" r="r" b="b"/>
              <a:pathLst>
                <a:path w="835" h="582" extrusionOk="0">
                  <a:moveTo>
                    <a:pt x="835" y="0"/>
                  </a:moveTo>
                  <a:cubicBezTo>
                    <a:pt x="714" y="363"/>
                    <a:pt x="327" y="581"/>
                    <a:pt x="0" y="545"/>
                  </a:cubicBezTo>
                  <a:cubicBezTo>
                    <a:pt x="218" y="327"/>
                    <a:pt x="520" y="158"/>
                    <a:pt x="8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0"/>
            <p:cNvSpPr/>
            <p:nvPr/>
          </p:nvSpPr>
          <p:spPr>
            <a:xfrm>
              <a:off x="5099867" y="5179750"/>
              <a:ext cx="10300" cy="10600"/>
            </a:xfrm>
            <a:custGeom>
              <a:avLst/>
              <a:gdLst/>
              <a:ahLst/>
              <a:cxnLst/>
              <a:rect l="l" t="t" r="r" b="b"/>
              <a:pathLst>
                <a:path w="412" h="424" extrusionOk="0">
                  <a:moveTo>
                    <a:pt x="412" y="424"/>
                  </a:moveTo>
                  <a:cubicBezTo>
                    <a:pt x="182" y="424"/>
                    <a:pt x="1" y="218"/>
                    <a:pt x="134" y="0"/>
                  </a:cubicBezTo>
                  <a:cubicBezTo>
                    <a:pt x="267" y="121"/>
                    <a:pt x="412" y="230"/>
                    <a:pt x="41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0"/>
            <p:cNvSpPr/>
            <p:nvPr/>
          </p:nvSpPr>
          <p:spPr>
            <a:xfrm>
              <a:off x="5064792" y="5552325"/>
              <a:ext cx="10600" cy="7875"/>
            </a:xfrm>
            <a:custGeom>
              <a:avLst/>
              <a:gdLst/>
              <a:ahLst/>
              <a:cxnLst/>
              <a:rect l="l" t="t" r="r" b="b"/>
              <a:pathLst>
                <a:path w="424" h="315" extrusionOk="0">
                  <a:moveTo>
                    <a:pt x="424" y="121"/>
                  </a:moveTo>
                  <a:cubicBezTo>
                    <a:pt x="375" y="279"/>
                    <a:pt x="85" y="315"/>
                    <a:pt x="0" y="279"/>
                  </a:cubicBezTo>
                  <a:cubicBezTo>
                    <a:pt x="0" y="218"/>
                    <a:pt x="12" y="158"/>
                    <a:pt x="12" y="145"/>
                  </a:cubicBezTo>
                  <a:cubicBezTo>
                    <a:pt x="158" y="97"/>
                    <a:pt x="339" y="0"/>
                    <a:pt x="424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0"/>
            <p:cNvSpPr/>
            <p:nvPr/>
          </p:nvSpPr>
          <p:spPr>
            <a:xfrm>
              <a:off x="5099567" y="5119850"/>
              <a:ext cx="7875" cy="14550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267" y="582"/>
                  </a:moveTo>
                  <a:cubicBezTo>
                    <a:pt x="37" y="570"/>
                    <a:pt x="85" y="315"/>
                    <a:pt x="0" y="158"/>
                  </a:cubicBezTo>
                  <a:cubicBezTo>
                    <a:pt x="146" y="1"/>
                    <a:pt x="315" y="364"/>
                    <a:pt x="267" y="5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0"/>
            <p:cNvSpPr/>
            <p:nvPr/>
          </p:nvSpPr>
          <p:spPr>
            <a:xfrm>
              <a:off x="5053592" y="5551725"/>
              <a:ext cx="8200" cy="9700"/>
            </a:xfrm>
            <a:custGeom>
              <a:avLst/>
              <a:gdLst/>
              <a:ahLst/>
              <a:cxnLst/>
              <a:rect l="l" t="t" r="r" b="b"/>
              <a:pathLst>
                <a:path w="328" h="388" extrusionOk="0">
                  <a:moveTo>
                    <a:pt x="327" y="157"/>
                  </a:moveTo>
                  <a:cubicBezTo>
                    <a:pt x="267" y="254"/>
                    <a:pt x="218" y="387"/>
                    <a:pt x="61" y="387"/>
                  </a:cubicBezTo>
                  <a:cubicBezTo>
                    <a:pt x="61" y="327"/>
                    <a:pt x="37" y="351"/>
                    <a:pt x="25" y="327"/>
                  </a:cubicBezTo>
                  <a:cubicBezTo>
                    <a:pt x="1" y="121"/>
                    <a:pt x="218" y="0"/>
                    <a:pt x="327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0"/>
            <p:cNvSpPr/>
            <p:nvPr/>
          </p:nvSpPr>
          <p:spPr>
            <a:xfrm>
              <a:off x="5053592" y="5430450"/>
              <a:ext cx="17275" cy="16650"/>
            </a:xfrm>
            <a:custGeom>
              <a:avLst/>
              <a:gdLst/>
              <a:ahLst/>
              <a:cxnLst/>
              <a:rect l="l" t="t" r="r" b="b"/>
              <a:pathLst>
                <a:path w="691" h="666" extrusionOk="0">
                  <a:moveTo>
                    <a:pt x="485" y="254"/>
                  </a:moveTo>
                  <a:cubicBezTo>
                    <a:pt x="364" y="242"/>
                    <a:pt x="267" y="242"/>
                    <a:pt x="231" y="291"/>
                  </a:cubicBezTo>
                  <a:cubicBezTo>
                    <a:pt x="158" y="484"/>
                    <a:pt x="412" y="424"/>
                    <a:pt x="364" y="617"/>
                  </a:cubicBezTo>
                  <a:cubicBezTo>
                    <a:pt x="182" y="666"/>
                    <a:pt x="49" y="424"/>
                    <a:pt x="1" y="218"/>
                  </a:cubicBezTo>
                  <a:cubicBezTo>
                    <a:pt x="85" y="12"/>
                    <a:pt x="424" y="0"/>
                    <a:pt x="642" y="109"/>
                  </a:cubicBezTo>
                  <a:cubicBezTo>
                    <a:pt x="690" y="291"/>
                    <a:pt x="581" y="496"/>
                    <a:pt x="400" y="520"/>
                  </a:cubicBezTo>
                  <a:cubicBezTo>
                    <a:pt x="279" y="436"/>
                    <a:pt x="448" y="375"/>
                    <a:pt x="48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0"/>
            <p:cNvSpPr/>
            <p:nvPr/>
          </p:nvSpPr>
          <p:spPr>
            <a:xfrm>
              <a:off x="5048467" y="5563200"/>
              <a:ext cx="9400" cy="9100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375" y="1"/>
                  </a:moveTo>
                  <a:cubicBezTo>
                    <a:pt x="363" y="231"/>
                    <a:pt x="230" y="327"/>
                    <a:pt x="61" y="364"/>
                  </a:cubicBezTo>
                  <a:cubicBezTo>
                    <a:pt x="0" y="182"/>
                    <a:pt x="182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0"/>
            <p:cNvSpPr/>
            <p:nvPr/>
          </p:nvSpPr>
          <p:spPr>
            <a:xfrm>
              <a:off x="5037867" y="5627025"/>
              <a:ext cx="17875" cy="13625"/>
            </a:xfrm>
            <a:custGeom>
              <a:avLst/>
              <a:gdLst/>
              <a:ahLst/>
              <a:cxnLst/>
              <a:rect l="l" t="t" r="r" b="b"/>
              <a:pathLst>
                <a:path w="715" h="545" extrusionOk="0">
                  <a:moveTo>
                    <a:pt x="231" y="278"/>
                  </a:moveTo>
                  <a:cubicBezTo>
                    <a:pt x="327" y="315"/>
                    <a:pt x="303" y="109"/>
                    <a:pt x="436" y="157"/>
                  </a:cubicBezTo>
                  <a:cubicBezTo>
                    <a:pt x="714" y="545"/>
                    <a:pt x="61" y="545"/>
                    <a:pt x="1" y="254"/>
                  </a:cubicBezTo>
                  <a:cubicBezTo>
                    <a:pt x="85" y="157"/>
                    <a:pt x="170" y="12"/>
                    <a:pt x="327" y="0"/>
                  </a:cubicBezTo>
                  <a:cubicBezTo>
                    <a:pt x="376" y="182"/>
                    <a:pt x="255" y="194"/>
                    <a:pt x="231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0"/>
            <p:cNvSpPr/>
            <p:nvPr/>
          </p:nvSpPr>
          <p:spPr>
            <a:xfrm>
              <a:off x="5044517" y="5516025"/>
              <a:ext cx="16050" cy="20000"/>
            </a:xfrm>
            <a:custGeom>
              <a:avLst/>
              <a:gdLst/>
              <a:ahLst/>
              <a:cxnLst/>
              <a:rect l="l" t="t" r="r" b="b"/>
              <a:pathLst>
                <a:path w="642" h="800" extrusionOk="0">
                  <a:moveTo>
                    <a:pt x="1" y="364"/>
                  </a:moveTo>
                  <a:cubicBezTo>
                    <a:pt x="86" y="218"/>
                    <a:pt x="122" y="1"/>
                    <a:pt x="303" y="134"/>
                  </a:cubicBezTo>
                  <a:cubicBezTo>
                    <a:pt x="279" y="206"/>
                    <a:pt x="219" y="267"/>
                    <a:pt x="206" y="376"/>
                  </a:cubicBezTo>
                  <a:cubicBezTo>
                    <a:pt x="364" y="509"/>
                    <a:pt x="388" y="218"/>
                    <a:pt x="521" y="315"/>
                  </a:cubicBezTo>
                  <a:cubicBezTo>
                    <a:pt x="642" y="799"/>
                    <a:pt x="61" y="630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0"/>
            <p:cNvSpPr/>
            <p:nvPr/>
          </p:nvSpPr>
          <p:spPr>
            <a:xfrm>
              <a:off x="5057542" y="5372675"/>
              <a:ext cx="12100" cy="8200"/>
            </a:xfrm>
            <a:custGeom>
              <a:avLst/>
              <a:gdLst/>
              <a:ahLst/>
              <a:cxnLst/>
              <a:rect l="l" t="t" r="r" b="b"/>
              <a:pathLst>
                <a:path w="484" h="328" extrusionOk="0">
                  <a:moveTo>
                    <a:pt x="484" y="61"/>
                  </a:moveTo>
                  <a:cubicBezTo>
                    <a:pt x="411" y="219"/>
                    <a:pt x="254" y="327"/>
                    <a:pt x="85" y="327"/>
                  </a:cubicBezTo>
                  <a:cubicBezTo>
                    <a:pt x="0" y="146"/>
                    <a:pt x="302" y="243"/>
                    <a:pt x="266" y="1"/>
                  </a:cubicBezTo>
                  <a:cubicBezTo>
                    <a:pt x="375" y="1"/>
                    <a:pt x="472" y="1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0"/>
            <p:cNvSpPr/>
            <p:nvPr/>
          </p:nvSpPr>
          <p:spPr>
            <a:xfrm>
              <a:off x="5069917" y="5161600"/>
              <a:ext cx="14550" cy="15750"/>
            </a:xfrm>
            <a:custGeom>
              <a:avLst/>
              <a:gdLst/>
              <a:ahLst/>
              <a:cxnLst/>
              <a:rect l="l" t="t" r="r" b="b"/>
              <a:pathLst>
                <a:path w="582" h="630" extrusionOk="0">
                  <a:moveTo>
                    <a:pt x="582" y="629"/>
                  </a:moveTo>
                  <a:cubicBezTo>
                    <a:pt x="279" y="484"/>
                    <a:pt x="158" y="242"/>
                    <a:pt x="1" y="0"/>
                  </a:cubicBezTo>
                  <a:cubicBezTo>
                    <a:pt x="291" y="0"/>
                    <a:pt x="485" y="339"/>
                    <a:pt x="582" y="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0"/>
            <p:cNvSpPr/>
            <p:nvPr/>
          </p:nvSpPr>
          <p:spPr>
            <a:xfrm>
              <a:off x="5051492" y="5127425"/>
              <a:ext cx="32075" cy="36325"/>
            </a:xfrm>
            <a:custGeom>
              <a:avLst/>
              <a:gdLst/>
              <a:ahLst/>
              <a:cxnLst/>
              <a:rect l="l" t="t" r="r" b="b"/>
              <a:pathLst>
                <a:path w="1283" h="1453" extrusionOk="0">
                  <a:moveTo>
                    <a:pt x="1282" y="1416"/>
                  </a:moveTo>
                  <a:cubicBezTo>
                    <a:pt x="1089" y="1452"/>
                    <a:pt x="980" y="1222"/>
                    <a:pt x="835" y="1053"/>
                  </a:cubicBezTo>
                  <a:cubicBezTo>
                    <a:pt x="544" y="762"/>
                    <a:pt x="0" y="496"/>
                    <a:pt x="12" y="0"/>
                  </a:cubicBezTo>
                  <a:cubicBezTo>
                    <a:pt x="363" y="521"/>
                    <a:pt x="968" y="847"/>
                    <a:pt x="1282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0"/>
            <p:cNvSpPr/>
            <p:nvPr/>
          </p:nvSpPr>
          <p:spPr>
            <a:xfrm>
              <a:off x="5022442" y="5593150"/>
              <a:ext cx="19075" cy="21500"/>
            </a:xfrm>
            <a:custGeom>
              <a:avLst/>
              <a:gdLst/>
              <a:ahLst/>
              <a:cxnLst/>
              <a:rect l="l" t="t" r="r" b="b"/>
              <a:pathLst>
                <a:path w="763" h="860" extrusionOk="0">
                  <a:moveTo>
                    <a:pt x="739" y="641"/>
                  </a:moveTo>
                  <a:cubicBezTo>
                    <a:pt x="219" y="859"/>
                    <a:pt x="1" y="0"/>
                    <a:pt x="521" y="146"/>
                  </a:cubicBezTo>
                  <a:cubicBezTo>
                    <a:pt x="569" y="266"/>
                    <a:pt x="424" y="315"/>
                    <a:pt x="497" y="484"/>
                  </a:cubicBezTo>
                  <a:cubicBezTo>
                    <a:pt x="618" y="496"/>
                    <a:pt x="581" y="375"/>
                    <a:pt x="739" y="412"/>
                  </a:cubicBezTo>
                  <a:cubicBezTo>
                    <a:pt x="727" y="496"/>
                    <a:pt x="763" y="545"/>
                    <a:pt x="739" y="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0"/>
            <p:cNvSpPr/>
            <p:nvPr/>
          </p:nvSpPr>
          <p:spPr>
            <a:xfrm>
              <a:off x="5050267" y="5116225"/>
              <a:ext cx="34200" cy="35425"/>
            </a:xfrm>
            <a:custGeom>
              <a:avLst/>
              <a:gdLst/>
              <a:ahLst/>
              <a:cxnLst/>
              <a:rect l="l" t="t" r="r" b="b"/>
              <a:pathLst>
                <a:path w="1368" h="1417" extrusionOk="0">
                  <a:moveTo>
                    <a:pt x="1319" y="1416"/>
                  </a:moveTo>
                  <a:cubicBezTo>
                    <a:pt x="860" y="1138"/>
                    <a:pt x="424" y="545"/>
                    <a:pt x="1" y="146"/>
                  </a:cubicBezTo>
                  <a:cubicBezTo>
                    <a:pt x="339" y="1"/>
                    <a:pt x="497" y="557"/>
                    <a:pt x="702" y="715"/>
                  </a:cubicBezTo>
                  <a:cubicBezTo>
                    <a:pt x="1005" y="835"/>
                    <a:pt x="1126" y="1090"/>
                    <a:pt x="1368" y="1259"/>
                  </a:cubicBezTo>
                  <a:cubicBezTo>
                    <a:pt x="1343" y="1356"/>
                    <a:pt x="1319" y="1356"/>
                    <a:pt x="1319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0"/>
            <p:cNvSpPr/>
            <p:nvPr/>
          </p:nvSpPr>
          <p:spPr>
            <a:xfrm>
              <a:off x="5072642" y="5129225"/>
              <a:ext cx="9700" cy="10625"/>
            </a:xfrm>
            <a:custGeom>
              <a:avLst/>
              <a:gdLst/>
              <a:ahLst/>
              <a:cxnLst/>
              <a:rect l="l" t="t" r="r" b="b"/>
              <a:pathLst>
                <a:path w="388" h="425" extrusionOk="0">
                  <a:moveTo>
                    <a:pt x="388" y="315"/>
                  </a:moveTo>
                  <a:cubicBezTo>
                    <a:pt x="388" y="352"/>
                    <a:pt x="327" y="364"/>
                    <a:pt x="303" y="424"/>
                  </a:cubicBezTo>
                  <a:cubicBezTo>
                    <a:pt x="194" y="328"/>
                    <a:pt x="1" y="291"/>
                    <a:pt x="13" y="74"/>
                  </a:cubicBezTo>
                  <a:cubicBezTo>
                    <a:pt x="170" y="1"/>
                    <a:pt x="291" y="207"/>
                    <a:pt x="38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0"/>
            <p:cNvSpPr/>
            <p:nvPr/>
          </p:nvSpPr>
          <p:spPr>
            <a:xfrm>
              <a:off x="5022742" y="5554425"/>
              <a:ext cx="14250" cy="8500"/>
            </a:xfrm>
            <a:custGeom>
              <a:avLst/>
              <a:gdLst/>
              <a:ahLst/>
              <a:cxnLst/>
              <a:rect l="l" t="t" r="r" b="b"/>
              <a:pathLst>
                <a:path w="570" h="340" extrusionOk="0">
                  <a:moveTo>
                    <a:pt x="533" y="1"/>
                  </a:moveTo>
                  <a:cubicBezTo>
                    <a:pt x="569" y="98"/>
                    <a:pt x="497" y="74"/>
                    <a:pt x="509" y="195"/>
                  </a:cubicBezTo>
                  <a:cubicBezTo>
                    <a:pt x="364" y="219"/>
                    <a:pt x="134" y="340"/>
                    <a:pt x="13" y="291"/>
                  </a:cubicBezTo>
                  <a:cubicBezTo>
                    <a:pt x="1" y="122"/>
                    <a:pt x="303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0"/>
            <p:cNvSpPr/>
            <p:nvPr/>
          </p:nvSpPr>
          <p:spPr>
            <a:xfrm>
              <a:off x="5010667" y="5600100"/>
              <a:ext cx="18450" cy="22100"/>
            </a:xfrm>
            <a:custGeom>
              <a:avLst/>
              <a:gdLst/>
              <a:ahLst/>
              <a:cxnLst/>
              <a:rect l="l" t="t" r="r" b="b"/>
              <a:pathLst>
                <a:path w="738" h="884" extrusionOk="0">
                  <a:moveTo>
                    <a:pt x="738" y="642"/>
                  </a:moveTo>
                  <a:cubicBezTo>
                    <a:pt x="690" y="775"/>
                    <a:pt x="629" y="835"/>
                    <a:pt x="569" y="884"/>
                  </a:cubicBezTo>
                  <a:cubicBezTo>
                    <a:pt x="0" y="847"/>
                    <a:pt x="411" y="1"/>
                    <a:pt x="677" y="376"/>
                  </a:cubicBezTo>
                  <a:cubicBezTo>
                    <a:pt x="690" y="581"/>
                    <a:pt x="363" y="412"/>
                    <a:pt x="423" y="666"/>
                  </a:cubicBezTo>
                  <a:cubicBezTo>
                    <a:pt x="532" y="763"/>
                    <a:pt x="593" y="509"/>
                    <a:pt x="738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0"/>
            <p:cNvSpPr/>
            <p:nvPr/>
          </p:nvSpPr>
          <p:spPr>
            <a:xfrm>
              <a:off x="5017317" y="5568050"/>
              <a:ext cx="14225" cy="15150"/>
            </a:xfrm>
            <a:custGeom>
              <a:avLst/>
              <a:gdLst/>
              <a:ahLst/>
              <a:cxnLst/>
              <a:rect l="l" t="t" r="r" b="b"/>
              <a:pathLst>
                <a:path w="569" h="606" extrusionOk="0">
                  <a:moveTo>
                    <a:pt x="484" y="605"/>
                  </a:moveTo>
                  <a:cubicBezTo>
                    <a:pt x="266" y="593"/>
                    <a:pt x="61" y="484"/>
                    <a:pt x="0" y="279"/>
                  </a:cubicBezTo>
                  <a:cubicBezTo>
                    <a:pt x="61" y="170"/>
                    <a:pt x="230" y="0"/>
                    <a:pt x="339" y="73"/>
                  </a:cubicBezTo>
                  <a:cubicBezTo>
                    <a:pt x="351" y="194"/>
                    <a:pt x="315" y="279"/>
                    <a:pt x="266" y="303"/>
                  </a:cubicBezTo>
                  <a:cubicBezTo>
                    <a:pt x="266" y="363"/>
                    <a:pt x="303" y="363"/>
                    <a:pt x="303" y="424"/>
                  </a:cubicBezTo>
                  <a:cubicBezTo>
                    <a:pt x="411" y="472"/>
                    <a:pt x="424" y="375"/>
                    <a:pt x="508" y="412"/>
                  </a:cubicBezTo>
                  <a:cubicBezTo>
                    <a:pt x="569" y="436"/>
                    <a:pt x="544" y="581"/>
                    <a:pt x="484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0"/>
            <p:cNvSpPr/>
            <p:nvPr/>
          </p:nvSpPr>
          <p:spPr>
            <a:xfrm>
              <a:off x="5056017" y="5217550"/>
              <a:ext cx="5775" cy="11800"/>
            </a:xfrm>
            <a:custGeom>
              <a:avLst/>
              <a:gdLst/>
              <a:ahLst/>
              <a:cxnLst/>
              <a:rect l="l" t="t" r="r" b="b"/>
              <a:pathLst>
                <a:path w="231" h="472" extrusionOk="0">
                  <a:moveTo>
                    <a:pt x="230" y="109"/>
                  </a:moveTo>
                  <a:cubicBezTo>
                    <a:pt x="206" y="278"/>
                    <a:pt x="194" y="472"/>
                    <a:pt x="13" y="460"/>
                  </a:cubicBezTo>
                  <a:cubicBezTo>
                    <a:pt x="61" y="266"/>
                    <a:pt x="1" y="0"/>
                    <a:pt x="23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0"/>
            <p:cNvSpPr/>
            <p:nvPr/>
          </p:nvSpPr>
          <p:spPr>
            <a:xfrm>
              <a:off x="5007942" y="5590425"/>
              <a:ext cx="11500" cy="8800"/>
            </a:xfrm>
            <a:custGeom>
              <a:avLst/>
              <a:gdLst/>
              <a:ahLst/>
              <a:cxnLst/>
              <a:rect l="l" t="t" r="r" b="b"/>
              <a:pathLst>
                <a:path w="460" h="352" extrusionOk="0">
                  <a:moveTo>
                    <a:pt x="460" y="73"/>
                  </a:moveTo>
                  <a:cubicBezTo>
                    <a:pt x="460" y="134"/>
                    <a:pt x="436" y="170"/>
                    <a:pt x="436" y="194"/>
                  </a:cubicBezTo>
                  <a:cubicBezTo>
                    <a:pt x="242" y="182"/>
                    <a:pt x="169" y="351"/>
                    <a:pt x="0" y="242"/>
                  </a:cubicBezTo>
                  <a:cubicBezTo>
                    <a:pt x="12" y="146"/>
                    <a:pt x="61" y="170"/>
                    <a:pt x="73" y="49"/>
                  </a:cubicBezTo>
                  <a:cubicBezTo>
                    <a:pt x="230" y="49"/>
                    <a:pt x="351" y="0"/>
                    <a:pt x="4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0"/>
            <p:cNvSpPr/>
            <p:nvPr/>
          </p:nvSpPr>
          <p:spPr>
            <a:xfrm>
              <a:off x="4978892" y="5225700"/>
              <a:ext cx="68075" cy="15150"/>
            </a:xfrm>
            <a:custGeom>
              <a:avLst/>
              <a:gdLst/>
              <a:ahLst/>
              <a:cxnLst/>
              <a:rect l="l" t="t" r="r" b="b"/>
              <a:pathLst>
                <a:path w="2723" h="606" extrusionOk="0">
                  <a:moveTo>
                    <a:pt x="2723" y="497"/>
                  </a:moveTo>
                  <a:cubicBezTo>
                    <a:pt x="2723" y="557"/>
                    <a:pt x="2686" y="557"/>
                    <a:pt x="2674" y="606"/>
                  </a:cubicBezTo>
                  <a:cubicBezTo>
                    <a:pt x="2106" y="315"/>
                    <a:pt x="1344" y="364"/>
                    <a:pt x="751" y="243"/>
                  </a:cubicBezTo>
                  <a:cubicBezTo>
                    <a:pt x="473" y="206"/>
                    <a:pt x="170" y="182"/>
                    <a:pt x="1" y="1"/>
                  </a:cubicBezTo>
                  <a:cubicBezTo>
                    <a:pt x="896" y="98"/>
                    <a:pt x="1924" y="134"/>
                    <a:pt x="272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0"/>
            <p:cNvSpPr/>
            <p:nvPr/>
          </p:nvSpPr>
          <p:spPr>
            <a:xfrm>
              <a:off x="5021842" y="5255350"/>
              <a:ext cx="21800" cy="6675"/>
            </a:xfrm>
            <a:custGeom>
              <a:avLst/>
              <a:gdLst/>
              <a:ahLst/>
              <a:cxnLst/>
              <a:rect l="l" t="t" r="r" b="b"/>
              <a:pathLst>
                <a:path w="872" h="267" extrusionOk="0">
                  <a:moveTo>
                    <a:pt x="872" y="121"/>
                  </a:moveTo>
                  <a:cubicBezTo>
                    <a:pt x="872" y="182"/>
                    <a:pt x="847" y="218"/>
                    <a:pt x="847" y="242"/>
                  </a:cubicBezTo>
                  <a:cubicBezTo>
                    <a:pt x="654" y="266"/>
                    <a:pt x="267" y="182"/>
                    <a:pt x="1" y="145"/>
                  </a:cubicBezTo>
                  <a:cubicBezTo>
                    <a:pt x="61" y="61"/>
                    <a:pt x="1" y="85"/>
                    <a:pt x="25" y="0"/>
                  </a:cubicBezTo>
                  <a:cubicBezTo>
                    <a:pt x="279" y="49"/>
                    <a:pt x="642" y="25"/>
                    <a:pt x="872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0"/>
            <p:cNvSpPr/>
            <p:nvPr/>
          </p:nvSpPr>
          <p:spPr>
            <a:xfrm>
              <a:off x="5008242" y="5358775"/>
              <a:ext cx="17250" cy="7875"/>
            </a:xfrm>
            <a:custGeom>
              <a:avLst/>
              <a:gdLst/>
              <a:ahLst/>
              <a:cxnLst/>
              <a:rect l="l" t="t" r="r" b="b"/>
              <a:pathLst>
                <a:path w="690" h="315" extrusionOk="0">
                  <a:moveTo>
                    <a:pt x="690" y="61"/>
                  </a:moveTo>
                  <a:lnTo>
                    <a:pt x="690" y="121"/>
                  </a:lnTo>
                  <a:cubicBezTo>
                    <a:pt x="532" y="267"/>
                    <a:pt x="266" y="279"/>
                    <a:pt x="0" y="315"/>
                  </a:cubicBezTo>
                  <a:cubicBezTo>
                    <a:pt x="49" y="0"/>
                    <a:pt x="412" y="85"/>
                    <a:pt x="6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0"/>
            <p:cNvSpPr/>
            <p:nvPr/>
          </p:nvSpPr>
          <p:spPr>
            <a:xfrm>
              <a:off x="4986167" y="5588925"/>
              <a:ext cx="17550" cy="16950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629" y="593"/>
                  </a:moveTo>
                  <a:cubicBezTo>
                    <a:pt x="363" y="677"/>
                    <a:pt x="61" y="532"/>
                    <a:pt x="0" y="363"/>
                  </a:cubicBezTo>
                  <a:cubicBezTo>
                    <a:pt x="24" y="0"/>
                    <a:pt x="399" y="60"/>
                    <a:pt x="581" y="133"/>
                  </a:cubicBezTo>
                  <a:cubicBezTo>
                    <a:pt x="484" y="327"/>
                    <a:pt x="702" y="302"/>
                    <a:pt x="629" y="593"/>
                  </a:cubicBezTo>
                  <a:close/>
                  <a:moveTo>
                    <a:pt x="218" y="254"/>
                  </a:moveTo>
                  <a:cubicBezTo>
                    <a:pt x="206" y="448"/>
                    <a:pt x="496" y="448"/>
                    <a:pt x="484" y="254"/>
                  </a:cubicBezTo>
                  <a:cubicBezTo>
                    <a:pt x="339" y="206"/>
                    <a:pt x="339" y="302"/>
                    <a:pt x="218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0"/>
            <p:cNvSpPr/>
            <p:nvPr/>
          </p:nvSpPr>
          <p:spPr>
            <a:xfrm>
              <a:off x="4986767" y="5238100"/>
              <a:ext cx="48400" cy="14850"/>
            </a:xfrm>
            <a:custGeom>
              <a:avLst/>
              <a:gdLst/>
              <a:ahLst/>
              <a:cxnLst/>
              <a:rect l="l" t="t" r="r" b="b"/>
              <a:pathLst>
                <a:path w="1936" h="594" extrusionOk="0">
                  <a:moveTo>
                    <a:pt x="1924" y="594"/>
                  </a:moveTo>
                  <a:cubicBezTo>
                    <a:pt x="1730" y="545"/>
                    <a:pt x="1512" y="436"/>
                    <a:pt x="1283" y="412"/>
                  </a:cubicBezTo>
                  <a:cubicBezTo>
                    <a:pt x="799" y="364"/>
                    <a:pt x="158" y="364"/>
                    <a:pt x="0" y="61"/>
                  </a:cubicBezTo>
                  <a:cubicBezTo>
                    <a:pt x="315" y="1"/>
                    <a:pt x="666" y="243"/>
                    <a:pt x="980" y="267"/>
                  </a:cubicBezTo>
                  <a:cubicBezTo>
                    <a:pt x="1271" y="303"/>
                    <a:pt x="1561" y="206"/>
                    <a:pt x="1827" y="376"/>
                  </a:cubicBezTo>
                  <a:cubicBezTo>
                    <a:pt x="1887" y="376"/>
                    <a:pt x="1887" y="412"/>
                    <a:pt x="1936" y="424"/>
                  </a:cubicBezTo>
                  <a:cubicBezTo>
                    <a:pt x="1924" y="485"/>
                    <a:pt x="1924" y="521"/>
                    <a:pt x="1924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0"/>
            <p:cNvSpPr/>
            <p:nvPr/>
          </p:nvSpPr>
          <p:spPr>
            <a:xfrm>
              <a:off x="4995242" y="5457675"/>
              <a:ext cx="16950" cy="20575"/>
            </a:xfrm>
            <a:custGeom>
              <a:avLst/>
              <a:gdLst/>
              <a:ahLst/>
              <a:cxnLst/>
              <a:rect l="l" t="t" r="r" b="b"/>
              <a:pathLst>
                <a:path w="678" h="823" extrusionOk="0">
                  <a:moveTo>
                    <a:pt x="677" y="339"/>
                  </a:moveTo>
                  <a:cubicBezTo>
                    <a:pt x="617" y="411"/>
                    <a:pt x="569" y="581"/>
                    <a:pt x="423" y="593"/>
                  </a:cubicBezTo>
                  <a:cubicBezTo>
                    <a:pt x="423" y="532"/>
                    <a:pt x="436" y="496"/>
                    <a:pt x="436" y="460"/>
                  </a:cubicBezTo>
                  <a:cubicBezTo>
                    <a:pt x="254" y="496"/>
                    <a:pt x="520" y="762"/>
                    <a:pt x="339" y="823"/>
                  </a:cubicBezTo>
                  <a:cubicBezTo>
                    <a:pt x="0" y="617"/>
                    <a:pt x="339" y="0"/>
                    <a:pt x="677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0"/>
            <p:cNvSpPr/>
            <p:nvPr/>
          </p:nvSpPr>
          <p:spPr>
            <a:xfrm>
              <a:off x="5028492" y="5179125"/>
              <a:ext cx="7900" cy="28475"/>
            </a:xfrm>
            <a:custGeom>
              <a:avLst/>
              <a:gdLst/>
              <a:ahLst/>
              <a:cxnLst/>
              <a:rect l="l" t="t" r="r" b="b"/>
              <a:pathLst>
                <a:path w="316" h="1139" extrusionOk="0">
                  <a:moveTo>
                    <a:pt x="218" y="1138"/>
                  </a:moveTo>
                  <a:cubicBezTo>
                    <a:pt x="85" y="836"/>
                    <a:pt x="37" y="255"/>
                    <a:pt x="1" y="1"/>
                  </a:cubicBezTo>
                  <a:cubicBezTo>
                    <a:pt x="315" y="231"/>
                    <a:pt x="303" y="727"/>
                    <a:pt x="218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0"/>
            <p:cNvSpPr/>
            <p:nvPr/>
          </p:nvSpPr>
          <p:spPr>
            <a:xfrm>
              <a:off x="5001592" y="5352125"/>
              <a:ext cx="18450" cy="10300"/>
            </a:xfrm>
            <a:custGeom>
              <a:avLst/>
              <a:gdLst/>
              <a:ahLst/>
              <a:cxnLst/>
              <a:rect l="l" t="t" r="r" b="b"/>
              <a:pathLst>
                <a:path w="738" h="412" extrusionOk="0">
                  <a:moveTo>
                    <a:pt x="738" y="37"/>
                  </a:moveTo>
                  <a:cubicBezTo>
                    <a:pt x="738" y="61"/>
                    <a:pt x="738" y="97"/>
                    <a:pt x="726" y="158"/>
                  </a:cubicBezTo>
                  <a:cubicBezTo>
                    <a:pt x="496" y="158"/>
                    <a:pt x="182" y="412"/>
                    <a:pt x="0" y="230"/>
                  </a:cubicBezTo>
                  <a:cubicBezTo>
                    <a:pt x="194" y="97"/>
                    <a:pt x="423" y="0"/>
                    <a:pt x="738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0"/>
            <p:cNvSpPr/>
            <p:nvPr/>
          </p:nvSpPr>
          <p:spPr>
            <a:xfrm>
              <a:off x="4992817" y="5541725"/>
              <a:ext cx="8475" cy="25750"/>
            </a:xfrm>
            <a:custGeom>
              <a:avLst/>
              <a:gdLst/>
              <a:ahLst/>
              <a:cxnLst/>
              <a:rect l="l" t="t" r="r" b="b"/>
              <a:pathLst>
                <a:path w="339" h="1030" extrusionOk="0">
                  <a:moveTo>
                    <a:pt x="158" y="1029"/>
                  </a:moveTo>
                  <a:cubicBezTo>
                    <a:pt x="0" y="811"/>
                    <a:pt x="133" y="328"/>
                    <a:pt x="49" y="37"/>
                  </a:cubicBezTo>
                  <a:cubicBezTo>
                    <a:pt x="109" y="37"/>
                    <a:pt x="109" y="1"/>
                    <a:pt x="194" y="1"/>
                  </a:cubicBezTo>
                  <a:cubicBezTo>
                    <a:pt x="218" y="364"/>
                    <a:pt x="339" y="727"/>
                    <a:pt x="158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0"/>
            <p:cNvSpPr/>
            <p:nvPr/>
          </p:nvSpPr>
          <p:spPr>
            <a:xfrm>
              <a:off x="5023367" y="5127725"/>
              <a:ext cx="15750" cy="12425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0" y="484"/>
                  </a:moveTo>
                  <a:cubicBezTo>
                    <a:pt x="242" y="363"/>
                    <a:pt x="339" y="291"/>
                    <a:pt x="266" y="194"/>
                  </a:cubicBezTo>
                  <a:cubicBezTo>
                    <a:pt x="145" y="206"/>
                    <a:pt x="97" y="182"/>
                    <a:pt x="0" y="146"/>
                  </a:cubicBezTo>
                  <a:cubicBezTo>
                    <a:pt x="48" y="13"/>
                    <a:pt x="182" y="0"/>
                    <a:pt x="387" y="49"/>
                  </a:cubicBezTo>
                  <a:cubicBezTo>
                    <a:pt x="423" y="170"/>
                    <a:pt x="629" y="496"/>
                    <a:pt x="290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0"/>
            <p:cNvSpPr/>
            <p:nvPr/>
          </p:nvSpPr>
          <p:spPr>
            <a:xfrm>
              <a:off x="4986767" y="5439525"/>
              <a:ext cx="19975" cy="17550"/>
            </a:xfrm>
            <a:custGeom>
              <a:avLst/>
              <a:gdLst/>
              <a:ahLst/>
              <a:cxnLst/>
              <a:rect l="l" t="t" r="r" b="b"/>
              <a:pathLst>
                <a:path w="799" h="702" extrusionOk="0">
                  <a:moveTo>
                    <a:pt x="400" y="702"/>
                  </a:moveTo>
                  <a:cubicBezTo>
                    <a:pt x="61" y="581"/>
                    <a:pt x="0" y="0"/>
                    <a:pt x="412" y="12"/>
                  </a:cubicBezTo>
                  <a:cubicBezTo>
                    <a:pt x="775" y="12"/>
                    <a:pt x="799" y="593"/>
                    <a:pt x="400" y="702"/>
                  </a:cubicBezTo>
                  <a:close/>
                  <a:moveTo>
                    <a:pt x="315" y="230"/>
                  </a:moveTo>
                  <a:cubicBezTo>
                    <a:pt x="315" y="291"/>
                    <a:pt x="254" y="278"/>
                    <a:pt x="254" y="339"/>
                  </a:cubicBezTo>
                  <a:cubicBezTo>
                    <a:pt x="339" y="399"/>
                    <a:pt x="303" y="545"/>
                    <a:pt x="412" y="545"/>
                  </a:cubicBezTo>
                  <a:cubicBezTo>
                    <a:pt x="436" y="472"/>
                    <a:pt x="484" y="375"/>
                    <a:pt x="545" y="303"/>
                  </a:cubicBezTo>
                  <a:cubicBezTo>
                    <a:pt x="424" y="315"/>
                    <a:pt x="472" y="182"/>
                    <a:pt x="31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0"/>
            <p:cNvSpPr/>
            <p:nvPr/>
          </p:nvSpPr>
          <p:spPr>
            <a:xfrm>
              <a:off x="5001292" y="5233575"/>
              <a:ext cx="21775" cy="8800"/>
            </a:xfrm>
            <a:custGeom>
              <a:avLst/>
              <a:gdLst/>
              <a:ahLst/>
              <a:cxnLst/>
              <a:rect l="l" t="t" r="r" b="b"/>
              <a:pathLst>
                <a:path w="871" h="352" extrusionOk="0">
                  <a:moveTo>
                    <a:pt x="871" y="242"/>
                  </a:moveTo>
                  <a:cubicBezTo>
                    <a:pt x="871" y="266"/>
                    <a:pt x="871" y="303"/>
                    <a:pt x="859" y="351"/>
                  </a:cubicBezTo>
                  <a:cubicBezTo>
                    <a:pt x="460" y="291"/>
                    <a:pt x="181" y="315"/>
                    <a:pt x="0" y="121"/>
                  </a:cubicBezTo>
                  <a:cubicBezTo>
                    <a:pt x="181" y="0"/>
                    <a:pt x="702" y="254"/>
                    <a:pt x="871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0"/>
            <p:cNvSpPr/>
            <p:nvPr/>
          </p:nvSpPr>
          <p:spPr>
            <a:xfrm>
              <a:off x="4982542" y="5557150"/>
              <a:ext cx="8775" cy="15150"/>
            </a:xfrm>
            <a:custGeom>
              <a:avLst/>
              <a:gdLst/>
              <a:ahLst/>
              <a:cxnLst/>
              <a:rect l="l" t="t" r="r" b="b"/>
              <a:pathLst>
                <a:path w="351" h="606" extrusionOk="0">
                  <a:moveTo>
                    <a:pt x="60" y="606"/>
                  </a:moveTo>
                  <a:cubicBezTo>
                    <a:pt x="0" y="388"/>
                    <a:pt x="145" y="61"/>
                    <a:pt x="327" y="1"/>
                  </a:cubicBezTo>
                  <a:cubicBezTo>
                    <a:pt x="351" y="243"/>
                    <a:pt x="157" y="485"/>
                    <a:pt x="60" y="6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0"/>
            <p:cNvSpPr/>
            <p:nvPr/>
          </p:nvSpPr>
          <p:spPr>
            <a:xfrm>
              <a:off x="5001592" y="5219975"/>
              <a:ext cx="20875" cy="9700"/>
            </a:xfrm>
            <a:custGeom>
              <a:avLst/>
              <a:gdLst/>
              <a:ahLst/>
              <a:cxnLst/>
              <a:rect l="l" t="t" r="r" b="b"/>
              <a:pathLst>
                <a:path w="835" h="388" extrusionOk="0">
                  <a:moveTo>
                    <a:pt x="835" y="181"/>
                  </a:moveTo>
                  <a:cubicBezTo>
                    <a:pt x="629" y="387"/>
                    <a:pt x="109" y="194"/>
                    <a:pt x="0" y="169"/>
                  </a:cubicBezTo>
                  <a:cubicBezTo>
                    <a:pt x="194" y="0"/>
                    <a:pt x="557" y="85"/>
                    <a:pt x="83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0"/>
            <p:cNvSpPr/>
            <p:nvPr/>
          </p:nvSpPr>
          <p:spPr>
            <a:xfrm>
              <a:off x="4976167" y="5605850"/>
              <a:ext cx="8500" cy="6975"/>
            </a:xfrm>
            <a:custGeom>
              <a:avLst/>
              <a:gdLst/>
              <a:ahLst/>
              <a:cxnLst/>
              <a:rect l="l" t="t" r="r" b="b"/>
              <a:pathLst>
                <a:path w="340" h="279" extrusionOk="0">
                  <a:moveTo>
                    <a:pt x="340" y="37"/>
                  </a:moveTo>
                  <a:cubicBezTo>
                    <a:pt x="291" y="133"/>
                    <a:pt x="315" y="170"/>
                    <a:pt x="231" y="279"/>
                  </a:cubicBezTo>
                  <a:cubicBezTo>
                    <a:pt x="158" y="206"/>
                    <a:pt x="1" y="194"/>
                    <a:pt x="74" y="37"/>
                  </a:cubicBezTo>
                  <a:cubicBezTo>
                    <a:pt x="158" y="49"/>
                    <a:pt x="182" y="0"/>
                    <a:pt x="34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0"/>
            <p:cNvSpPr/>
            <p:nvPr/>
          </p:nvSpPr>
          <p:spPr>
            <a:xfrm>
              <a:off x="5009442" y="5169750"/>
              <a:ext cx="11825" cy="14250"/>
            </a:xfrm>
            <a:custGeom>
              <a:avLst/>
              <a:gdLst/>
              <a:ahLst/>
              <a:cxnLst/>
              <a:rect l="l" t="t" r="r" b="b"/>
              <a:pathLst>
                <a:path w="473" h="570" extrusionOk="0">
                  <a:moveTo>
                    <a:pt x="376" y="569"/>
                  </a:moveTo>
                  <a:cubicBezTo>
                    <a:pt x="194" y="400"/>
                    <a:pt x="37" y="255"/>
                    <a:pt x="1" y="1"/>
                  </a:cubicBezTo>
                  <a:cubicBezTo>
                    <a:pt x="194" y="86"/>
                    <a:pt x="472" y="303"/>
                    <a:pt x="376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0"/>
            <p:cNvSpPr/>
            <p:nvPr/>
          </p:nvSpPr>
          <p:spPr>
            <a:xfrm>
              <a:off x="4994917" y="5270175"/>
              <a:ext cx="17875" cy="9400"/>
            </a:xfrm>
            <a:custGeom>
              <a:avLst/>
              <a:gdLst/>
              <a:ahLst/>
              <a:cxnLst/>
              <a:rect l="l" t="t" r="r" b="b"/>
              <a:pathLst>
                <a:path w="715" h="376" extrusionOk="0">
                  <a:moveTo>
                    <a:pt x="521" y="375"/>
                  </a:moveTo>
                  <a:cubicBezTo>
                    <a:pt x="328" y="302"/>
                    <a:pt x="219" y="254"/>
                    <a:pt x="134" y="351"/>
                  </a:cubicBezTo>
                  <a:cubicBezTo>
                    <a:pt x="1" y="363"/>
                    <a:pt x="86" y="230"/>
                    <a:pt x="86" y="133"/>
                  </a:cubicBezTo>
                  <a:cubicBezTo>
                    <a:pt x="207" y="0"/>
                    <a:pt x="715" y="109"/>
                    <a:pt x="521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0"/>
            <p:cNvSpPr/>
            <p:nvPr/>
          </p:nvSpPr>
          <p:spPr>
            <a:xfrm>
              <a:off x="5004917" y="5130450"/>
              <a:ext cx="17250" cy="16050"/>
            </a:xfrm>
            <a:custGeom>
              <a:avLst/>
              <a:gdLst/>
              <a:ahLst/>
              <a:cxnLst/>
              <a:rect l="l" t="t" r="r" b="b"/>
              <a:pathLst>
                <a:path w="690" h="642" extrusionOk="0">
                  <a:moveTo>
                    <a:pt x="0" y="218"/>
                  </a:moveTo>
                  <a:cubicBezTo>
                    <a:pt x="97" y="121"/>
                    <a:pt x="230" y="242"/>
                    <a:pt x="303" y="279"/>
                  </a:cubicBezTo>
                  <a:cubicBezTo>
                    <a:pt x="290" y="133"/>
                    <a:pt x="254" y="97"/>
                    <a:pt x="339" y="0"/>
                  </a:cubicBezTo>
                  <a:cubicBezTo>
                    <a:pt x="690" y="25"/>
                    <a:pt x="532" y="641"/>
                    <a:pt x="49" y="375"/>
                  </a:cubicBezTo>
                  <a:cubicBezTo>
                    <a:pt x="0" y="279"/>
                    <a:pt x="61" y="254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0"/>
            <p:cNvSpPr/>
            <p:nvPr/>
          </p:nvSpPr>
          <p:spPr>
            <a:xfrm>
              <a:off x="4967417" y="5379650"/>
              <a:ext cx="26325" cy="18450"/>
            </a:xfrm>
            <a:custGeom>
              <a:avLst/>
              <a:gdLst/>
              <a:ahLst/>
              <a:cxnLst/>
              <a:rect l="l" t="t" r="r" b="b"/>
              <a:pathLst>
                <a:path w="1053" h="738" extrusionOk="0">
                  <a:moveTo>
                    <a:pt x="1053" y="448"/>
                  </a:moveTo>
                  <a:cubicBezTo>
                    <a:pt x="1004" y="557"/>
                    <a:pt x="835" y="532"/>
                    <a:pt x="847" y="690"/>
                  </a:cubicBezTo>
                  <a:cubicBezTo>
                    <a:pt x="363" y="738"/>
                    <a:pt x="218" y="460"/>
                    <a:pt x="0" y="290"/>
                  </a:cubicBezTo>
                  <a:cubicBezTo>
                    <a:pt x="254" y="0"/>
                    <a:pt x="290" y="617"/>
                    <a:pt x="726" y="508"/>
                  </a:cubicBezTo>
                  <a:cubicBezTo>
                    <a:pt x="823" y="460"/>
                    <a:pt x="581" y="351"/>
                    <a:pt x="702" y="278"/>
                  </a:cubicBezTo>
                  <a:cubicBezTo>
                    <a:pt x="871" y="278"/>
                    <a:pt x="968" y="339"/>
                    <a:pt x="1053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0"/>
            <p:cNvSpPr/>
            <p:nvPr/>
          </p:nvSpPr>
          <p:spPr>
            <a:xfrm>
              <a:off x="5004917" y="5107150"/>
              <a:ext cx="14825" cy="14850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411" y="533"/>
                  </a:moveTo>
                  <a:cubicBezTo>
                    <a:pt x="399" y="364"/>
                    <a:pt x="375" y="340"/>
                    <a:pt x="351" y="219"/>
                  </a:cubicBezTo>
                  <a:cubicBezTo>
                    <a:pt x="133" y="267"/>
                    <a:pt x="182" y="424"/>
                    <a:pt x="133" y="594"/>
                  </a:cubicBezTo>
                  <a:cubicBezTo>
                    <a:pt x="109" y="569"/>
                    <a:pt x="61" y="569"/>
                    <a:pt x="0" y="545"/>
                  </a:cubicBezTo>
                  <a:cubicBezTo>
                    <a:pt x="0" y="328"/>
                    <a:pt x="49" y="122"/>
                    <a:pt x="170" y="25"/>
                  </a:cubicBezTo>
                  <a:cubicBezTo>
                    <a:pt x="339" y="1"/>
                    <a:pt x="399" y="37"/>
                    <a:pt x="496" y="110"/>
                  </a:cubicBezTo>
                  <a:cubicBezTo>
                    <a:pt x="484" y="328"/>
                    <a:pt x="593" y="509"/>
                    <a:pt x="41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0"/>
            <p:cNvSpPr/>
            <p:nvPr/>
          </p:nvSpPr>
          <p:spPr>
            <a:xfrm>
              <a:off x="4974667" y="5327325"/>
              <a:ext cx="23000" cy="9400"/>
            </a:xfrm>
            <a:custGeom>
              <a:avLst/>
              <a:gdLst/>
              <a:ahLst/>
              <a:cxnLst/>
              <a:rect l="l" t="t" r="r" b="b"/>
              <a:pathLst>
                <a:path w="920" h="376" extrusionOk="0">
                  <a:moveTo>
                    <a:pt x="920" y="194"/>
                  </a:moveTo>
                  <a:cubicBezTo>
                    <a:pt x="920" y="218"/>
                    <a:pt x="908" y="279"/>
                    <a:pt x="908" y="315"/>
                  </a:cubicBezTo>
                  <a:cubicBezTo>
                    <a:pt x="617" y="375"/>
                    <a:pt x="400" y="242"/>
                    <a:pt x="109" y="327"/>
                  </a:cubicBezTo>
                  <a:cubicBezTo>
                    <a:pt x="0" y="0"/>
                    <a:pt x="702" y="121"/>
                    <a:pt x="92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0"/>
            <p:cNvSpPr/>
            <p:nvPr/>
          </p:nvSpPr>
          <p:spPr>
            <a:xfrm>
              <a:off x="4951992" y="5452825"/>
              <a:ext cx="26025" cy="33300"/>
            </a:xfrm>
            <a:custGeom>
              <a:avLst/>
              <a:gdLst/>
              <a:ahLst/>
              <a:cxnLst/>
              <a:rect l="l" t="t" r="r" b="b"/>
              <a:pathLst>
                <a:path w="1041" h="1332" extrusionOk="0">
                  <a:moveTo>
                    <a:pt x="1041" y="1331"/>
                  </a:moveTo>
                  <a:cubicBezTo>
                    <a:pt x="774" y="811"/>
                    <a:pt x="315" y="448"/>
                    <a:pt x="0" y="0"/>
                  </a:cubicBezTo>
                  <a:cubicBezTo>
                    <a:pt x="520" y="267"/>
                    <a:pt x="1041" y="750"/>
                    <a:pt x="1041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0"/>
            <p:cNvSpPr/>
            <p:nvPr/>
          </p:nvSpPr>
          <p:spPr>
            <a:xfrm>
              <a:off x="4964392" y="5417750"/>
              <a:ext cx="22100" cy="32075"/>
            </a:xfrm>
            <a:custGeom>
              <a:avLst/>
              <a:gdLst/>
              <a:ahLst/>
              <a:cxnLst/>
              <a:rect l="l" t="t" r="r" b="b"/>
              <a:pathLst>
                <a:path w="884" h="1283" extrusionOk="0">
                  <a:moveTo>
                    <a:pt x="532" y="750"/>
                  </a:moveTo>
                  <a:cubicBezTo>
                    <a:pt x="339" y="738"/>
                    <a:pt x="387" y="472"/>
                    <a:pt x="218" y="460"/>
                  </a:cubicBezTo>
                  <a:cubicBezTo>
                    <a:pt x="109" y="738"/>
                    <a:pt x="424" y="944"/>
                    <a:pt x="399" y="1283"/>
                  </a:cubicBezTo>
                  <a:cubicBezTo>
                    <a:pt x="121" y="1077"/>
                    <a:pt x="49" y="738"/>
                    <a:pt x="0" y="327"/>
                  </a:cubicBezTo>
                  <a:cubicBezTo>
                    <a:pt x="230" y="0"/>
                    <a:pt x="883" y="496"/>
                    <a:pt x="532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0"/>
            <p:cNvSpPr/>
            <p:nvPr/>
          </p:nvSpPr>
          <p:spPr>
            <a:xfrm>
              <a:off x="4973467" y="5317350"/>
              <a:ext cx="16650" cy="8475"/>
            </a:xfrm>
            <a:custGeom>
              <a:avLst/>
              <a:gdLst/>
              <a:ahLst/>
              <a:cxnLst/>
              <a:rect l="l" t="t" r="r" b="b"/>
              <a:pathLst>
                <a:path w="666" h="339" extrusionOk="0">
                  <a:moveTo>
                    <a:pt x="665" y="145"/>
                  </a:moveTo>
                  <a:cubicBezTo>
                    <a:pt x="665" y="170"/>
                    <a:pt x="665" y="206"/>
                    <a:pt x="653" y="242"/>
                  </a:cubicBezTo>
                  <a:cubicBezTo>
                    <a:pt x="508" y="254"/>
                    <a:pt x="97" y="339"/>
                    <a:pt x="0" y="182"/>
                  </a:cubicBezTo>
                  <a:cubicBezTo>
                    <a:pt x="85" y="0"/>
                    <a:pt x="569" y="121"/>
                    <a:pt x="665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0"/>
            <p:cNvSpPr/>
            <p:nvPr/>
          </p:nvSpPr>
          <p:spPr>
            <a:xfrm>
              <a:off x="4965592" y="5202425"/>
              <a:ext cx="34200" cy="16350"/>
            </a:xfrm>
            <a:custGeom>
              <a:avLst/>
              <a:gdLst/>
              <a:ahLst/>
              <a:cxnLst/>
              <a:rect l="l" t="t" r="r" b="b"/>
              <a:pathLst>
                <a:path w="1368" h="654" extrusionOk="0">
                  <a:moveTo>
                    <a:pt x="1343" y="654"/>
                  </a:moveTo>
                  <a:cubicBezTo>
                    <a:pt x="847" y="484"/>
                    <a:pt x="194" y="460"/>
                    <a:pt x="1" y="0"/>
                  </a:cubicBezTo>
                  <a:cubicBezTo>
                    <a:pt x="376" y="242"/>
                    <a:pt x="847" y="363"/>
                    <a:pt x="1368" y="508"/>
                  </a:cubicBezTo>
                  <a:cubicBezTo>
                    <a:pt x="1368" y="569"/>
                    <a:pt x="1343" y="629"/>
                    <a:pt x="134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0"/>
            <p:cNvSpPr/>
            <p:nvPr/>
          </p:nvSpPr>
          <p:spPr>
            <a:xfrm>
              <a:off x="4953492" y="5467050"/>
              <a:ext cx="19375" cy="22700"/>
            </a:xfrm>
            <a:custGeom>
              <a:avLst/>
              <a:gdLst/>
              <a:ahLst/>
              <a:cxnLst/>
              <a:rect l="l" t="t" r="r" b="b"/>
              <a:pathLst>
                <a:path w="775" h="908" extrusionOk="0">
                  <a:moveTo>
                    <a:pt x="775" y="907"/>
                  </a:moveTo>
                  <a:cubicBezTo>
                    <a:pt x="448" y="653"/>
                    <a:pt x="170" y="399"/>
                    <a:pt x="1" y="0"/>
                  </a:cubicBezTo>
                  <a:cubicBezTo>
                    <a:pt x="279" y="109"/>
                    <a:pt x="739" y="569"/>
                    <a:pt x="775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0"/>
            <p:cNvSpPr/>
            <p:nvPr/>
          </p:nvSpPr>
          <p:spPr>
            <a:xfrm>
              <a:off x="4974667" y="525837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230" y="654"/>
                  </a:moveTo>
                  <a:cubicBezTo>
                    <a:pt x="230" y="593"/>
                    <a:pt x="255" y="581"/>
                    <a:pt x="279" y="520"/>
                  </a:cubicBezTo>
                  <a:cubicBezTo>
                    <a:pt x="255" y="424"/>
                    <a:pt x="13" y="484"/>
                    <a:pt x="0" y="412"/>
                  </a:cubicBezTo>
                  <a:cubicBezTo>
                    <a:pt x="291" y="0"/>
                    <a:pt x="763" y="787"/>
                    <a:pt x="2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0"/>
            <p:cNvSpPr/>
            <p:nvPr/>
          </p:nvSpPr>
          <p:spPr>
            <a:xfrm>
              <a:off x="4932642" y="5377525"/>
              <a:ext cx="40850" cy="27250"/>
            </a:xfrm>
            <a:custGeom>
              <a:avLst/>
              <a:gdLst/>
              <a:ahLst/>
              <a:cxnLst/>
              <a:rect l="l" t="t" r="r" b="b"/>
              <a:pathLst>
                <a:path w="1634" h="1090" extrusionOk="0">
                  <a:moveTo>
                    <a:pt x="1609" y="823"/>
                  </a:moveTo>
                  <a:cubicBezTo>
                    <a:pt x="1633" y="1041"/>
                    <a:pt x="1258" y="859"/>
                    <a:pt x="1415" y="1089"/>
                  </a:cubicBezTo>
                  <a:cubicBezTo>
                    <a:pt x="847" y="1004"/>
                    <a:pt x="0" y="581"/>
                    <a:pt x="206" y="0"/>
                  </a:cubicBezTo>
                  <a:cubicBezTo>
                    <a:pt x="363" y="412"/>
                    <a:pt x="702" y="775"/>
                    <a:pt x="1234" y="908"/>
                  </a:cubicBezTo>
                  <a:cubicBezTo>
                    <a:pt x="1173" y="702"/>
                    <a:pt x="907" y="678"/>
                    <a:pt x="907" y="400"/>
                  </a:cubicBezTo>
                  <a:cubicBezTo>
                    <a:pt x="1186" y="484"/>
                    <a:pt x="1270" y="762"/>
                    <a:pt x="1609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4965592" y="5210900"/>
              <a:ext cx="23625" cy="13325"/>
            </a:xfrm>
            <a:custGeom>
              <a:avLst/>
              <a:gdLst/>
              <a:ahLst/>
              <a:cxnLst/>
              <a:rect l="l" t="t" r="r" b="b"/>
              <a:pathLst>
                <a:path w="945" h="533" extrusionOk="0">
                  <a:moveTo>
                    <a:pt x="944" y="363"/>
                  </a:moveTo>
                  <a:cubicBezTo>
                    <a:pt x="944" y="387"/>
                    <a:pt x="944" y="423"/>
                    <a:pt x="920" y="484"/>
                  </a:cubicBezTo>
                  <a:cubicBezTo>
                    <a:pt x="521" y="532"/>
                    <a:pt x="109" y="315"/>
                    <a:pt x="1" y="0"/>
                  </a:cubicBezTo>
                  <a:cubicBezTo>
                    <a:pt x="303" y="121"/>
                    <a:pt x="521" y="315"/>
                    <a:pt x="9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4983142" y="5112900"/>
              <a:ext cx="15450" cy="15150"/>
            </a:xfrm>
            <a:custGeom>
              <a:avLst/>
              <a:gdLst/>
              <a:ahLst/>
              <a:cxnLst/>
              <a:rect l="l" t="t" r="r" b="b"/>
              <a:pathLst>
                <a:path w="618" h="606" extrusionOk="0">
                  <a:moveTo>
                    <a:pt x="315" y="497"/>
                  </a:moveTo>
                  <a:cubicBezTo>
                    <a:pt x="266" y="436"/>
                    <a:pt x="266" y="352"/>
                    <a:pt x="278" y="279"/>
                  </a:cubicBezTo>
                  <a:cubicBezTo>
                    <a:pt x="157" y="291"/>
                    <a:pt x="206" y="497"/>
                    <a:pt x="194" y="606"/>
                  </a:cubicBezTo>
                  <a:cubicBezTo>
                    <a:pt x="0" y="557"/>
                    <a:pt x="0" y="182"/>
                    <a:pt x="133" y="73"/>
                  </a:cubicBezTo>
                  <a:cubicBezTo>
                    <a:pt x="508" y="1"/>
                    <a:pt x="617" y="436"/>
                    <a:pt x="315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4958042" y="5273200"/>
              <a:ext cx="19975" cy="14825"/>
            </a:xfrm>
            <a:custGeom>
              <a:avLst/>
              <a:gdLst/>
              <a:ahLst/>
              <a:cxnLst/>
              <a:rect l="l" t="t" r="r" b="b"/>
              <a:pathLst>
                <a:path w="799" h="593" extrusionOk="0">
                  <a:moveTo>
                    <a:pt x="496" y="520"/>
                  </a:moveTo>
                  <a:cubicBezTo>
                    <a:pt x="351" y="532"/>
                    <a:pt x="484" y="351"/>
                    <a:pt x="411" y="302"/>
                  </a:cubicBezTo>
                  <a:cubicBezTo>
                    <a:pt x="242" y="315"/>
                    <a:pt x="242" y="581"/>
                    <a:pt x="61" y="593"/>
                  </a:cubicBezTo>
                  <a:cubicBezTo>
                    <a:pt x="0" y="48"/>
                    <a:pt x="799" y="0"/>
                    <a:pt x="605" y="532"/>
                  </a:cubicBezTo>
                  <a:cubicBezTo>
                    <a:pt x="593" y="532"/>
                    <a:pt x="532" y="520"/>
                    <a:pt x="49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0"/>
            <p:cNvSpPr/>
            <p:nvPr/>
          </p:nvSpPr>
          <p:spPr>
            <a:xfrm>
              <a:off x="4929617" y="5523600"/>
              <a:ext cx="19675" cy="19075"/>
            </a:xfrm>
            <a:custGeom>
              <a:avLst/>
              <a:gdLst/>
              <a:ahLst/>
              <a:cxnLst/>
              <a:rect l="l" t="t" r="r" b="b"/>
              <a:pathLst>
                <a:path w="787" h="763" extrusionOk="0">
                  <a:moveTo>
                    <a:pt x="786" y="581"/>
                  </a:moveTo>
                  <a:cubicBezTo>
                    <a:pt x="714" y="726"/>
                    <a:pt x="544" y="762"/>
                    <a:pt x="290" y="702"/>
                  </a:cubicBezTo>
                  <a:cubicBezTo>
                    <a:pt x="0" y="424"/>
                    <a:pt x="411" y="0"/>
                    <a:pt x="714" y="206"/>
                  </a:cubicBezTo>
                  <a:cubicBezTo>
                    <a:pt x="714" y="266"/>
                    <a:pt x="702" y="327"/>
                    <a:pt x="702" y="375"/>
                  </a:cubicBezTo>
                  <a:cubicBezTo>
                    <a:pt x="569" y="363"/>
                    <a:pt x="472" y="375"/>
                    <a:pt x="375" y="436"/>
                  </a:cubicBezTo>
                  <a:cubicBezTo>
                    <a:pt x="375" y="460"/>
                    <a:pt x="411" y="496"/>
                    <a:pt x="399" y="557"/>
                  </a:cubicBezTo>
                  <a:cubicBezTo>
                    <a:pt x="520" y="569"/>
                    <a:pt x="544" y="508"/>
                    <a:pt x="581" y="460"/>
                  </a:cubicBezTo>
                  <a:cubicBezTo>
                    <a:pt x="690" y="460"/>
                    <a:pt x="690" y="569"/>
                    <a:pt x="786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0"/>
            <p:cNvSpPr/>
            <p:nvPr/>
          </p:nvSpPr>
          <p:spPr>
            <a:xfrm>
              <a:off x="4915092" y="5431650"/>
              <a:ext cx="33900" cy="28450"/>
            </a:xfrm>
            <a:custGeom>
              <a:avLst/>
              <a:gdLst/>
              <a:ahLst/>
              <a:cxnLst/>
              <a:rect l="l" t="t" r="r" b="b"/>
              <a:pathLst>
                <a:path w="1356" h="1138" extrusionOk="0">
                  <a:moveTo>
                    <a:pt x="1295" y="1138"/>
                  </a:moveTo>
                  <a:cubicBezTo>
                    <a:pt x="871" y="751"/>
                    <a:pt x="388" y="424"/>
                    <a:pt x="0" y="1"/>
                  </a:cubicBezTo>
                  <a:cubicBezTo>
                    <a:pt x="557" y="110"/>
                    <a:pt x="956" y="666"/>
                    <a:pt x="1331" y="1017"/>
                  </a:cubicBezTo>
                  <a:cubicBezTo>
                    <a:pt x="1355" y="1089"/>
                    <a:pt x="1307" y="1077"/>
                    <a:pt x="1295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0"/>
            <p:cNvSpPr/>
            <p:nvPr/>
          </p:nvSpPr>
          <p:spPr>
            <a:xfrm>
              <a:off x="4892717" y="5432875"/>
              <a:ext cx="53550" cy="48400"/>
            </a:xfrm>
            <a:custGeom>
              <a:avLst/>
              <a:gdLst/>
              <a:ahLst/>
              <a:cxnLst/>
              <a:rect l="l" t="t" r="r" b="b"/>
              <a:pathLst>
                <a:path w="2142" h="1936" extrusionOk="0">
                  <a:moveTo>
                    <a:pt x="2081" y="1936"/>
                  </a:moveTo>
                  <a:cubicBezTo>
                    <a:pt x="1464" y="1476"/>
                    <a:pt x="738" y="980"/>
                    <a:pt x="315" y="363"/>
                  </a:cubicBezTo>
                  <a:cubicBezTo>
                    <a:pt x="266" y="242"/>
                    <a:pt x="0" y="157"/>
                    <a:pt x="182" y="0"/>
                  </a:cubicBezTo>
                  <a:cubicBezTo>
                    <a:pt x="448" y="157"/>
                    <a:pt x="533" y="496"/>
                    <a:pt x="774" y="702"/>
                  </a:cubicBezTo>
                  <a:cubicBezTo>
                    <a:pt x="1198" y="1113"/>
                    <a:pt x="1742" y="1403"/>
                    <a:pt x="2117" y="1839"/>
                  </a:cubicBezTo>
                  <a:cubicBezTo>
                    <a:pt x="2141" y="1911"/>
                    <a:pt x="2081" y="1899"/>
                    <a:pt x="2081" y="19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4954717" y="5256250"/>
              <a:ext cx="10600" cy="16975"/>
            </a:xfrm>
            <a:custGeom>
              <a:avLst/>
              <a:gdLst/>
              <a:ahLst/>
              <a:cxnLst/>
              <a:rect l="l" t="t" r="r" b="b"/>
              <a:pathLst>
                <a:path w="424" h="679" extrusionOk="0">
                  <a:moveTo>
                    <a:pt x="423" y="122"/>
                  </a:moveTo>
                  <a:cubicBezTo>
                    <a:pt x="290" y="327"/>
                    <a:pt x="254" y="424"/>
                    <a:pt x="315" y="678"/>
                  </a:cubicBezTo>
                  <a:cubicBezTo>
                    <a:pt x="0" y="654"/>
                    <a:pt x="61" y="97"/>
                    <a:pt x="266" y="13"/>
                  </a:cubicBezTo>
                  <a:cubicBezTo>
                    <a:pt x="375" y="1"/>
                    <a:pt x="351" y="73"/>
                    <a:pt x="423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4934142" y="5404450"/>
              <a:ext cx="11825" cy="11200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400" y="435"/>
                  </a:moveTo>
                  <a:cubicBezTo>
                    <a:pt x="242" y="448"/>
                    <a:pt x="170" y="327"/>
                    <a:pt x="1" y="351"/>
                  </a:cubicBezTo>
                  <a:cubicBezTo>
                    <a:pt x="1" y="0"/>
                    <a:pt x="472" y="121"/>
                    <a:pt x="400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4902992" y="5429850"/>
              <a:ext cx="34200" cy="33875"/>
            </a:xfrm>
            <a:custGeom>
              <a:avLst/>
              <a:gdLst/>
              <a:ahLst/>
              <a:cxnLst/>
              <a:rect l="l" t="t" r="r" b="b"/>
              <a:pathLst>
                <a:path w="1368" h="1355" extrusionOk="0">
                  <a:moveTo>
                    <a:pt x="1367" y="1282"/>
                  </a:moveTo>
                  <a:cubicBezTo>
                    <a:pt x="1367" y="1343"/>
                    <a:pt x="1343" y="1343"/>
                    <a:pt x="1343" y="1355"/>
                  </a:cubicBezTo>
                  <a:cubicBezTo>
                    <a:pt x="1065" y="1246"/>
                    <a:pt x="642" y="919"/>
                    <a:pt x="388" y="605"/>
                  </a:cubicBezTo>
                  <a:cubicBezTo>
                    <a:pt x="242" y="448"/>
                    <a:pt x="1" y="194"/>
                    <a:pt x="97" y="0"/>
                  </a:cubicBezTo>
                  <a:cubicBezTo>
                    <a:pt x="339" y="97"/>
                    <a:pt x="376" y="363"/>
                    <a:pt x="545" y="557"/>
                  </a:cubicBezTo>
                  <a:cubicBezTo>
                    <a:pt x="787" y="823"/>
                    <a:pt x="1113" y="992"/>
                    <a:pt x="1367" y="12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0"/>
            <p:cNvSpPr/>
            <p:nvPr/>
          </p:nvSpPr>
          <p:spPr>
            <a:xfrm>
              <a:off x="4918117" y="5468550"/>
              <a:ext cx="18475" cy="14550"/>
            </a:xfrm>
            <a:custGeom>
              <a:avLst/>
              <a:gdLst/>
              <a:ahLst/>
              <a:cxnLst/>
              <a:rect l="l" t="t" r="r" b="b"/>
              <a:pathLst>
                <a:path w="739" h="582" extrusionOk="0">
                  <a:moveTo>
                    <a:pt x="569" y="581"/>
                  </a:moveTo>
                  <a:cubicBezTo>
                    <a:pt x="327" y="448"/>
                    <a:pt x="121" y="279"/>
                    <a:pt x="0" y="1"/>
                  </a:cubicBezTo>
                  <a:cubicBezTo>
                    <a:pt x="254" y="1"/>
                    <a:pt x="738" y="400"/>
                    <a:pt x="569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0"/>
            <p:cNvSpPr/>
            <p:nvPr/>
          </p:nvSpPr>
          <p:spPr>
            <a:xfrm>
              <a:off x="4903892" y="5531150"/>
              <a:ext cx="24825" cy="25725"/>
            </a:xfrm>
            <a:custGeom>
              <a:avLst/>
              <a:gdLst/>
              <a:ahLst/>
              <a:cxnLst/>
              <a:rect l="l" t="t" r="r" b="b"/>
              <a:pathLst>
                <a:path w="993" h="1029" extrusionOk="0">
                  <a:moveTo>
                    <a:pt x="993" y="557"/>
                  </a:moveTo>
                  <a:cubicBezTo>
                    <a:pt x="533" y="1029"/>
                    <a:pt x="1" y="1"/>
                    <a:pt x="775" y="37"/>
                  </a:cubicBezTo>
                  <a:cubicBezTo>
                    <a:pt x="775" y="73"/>
                    <a:pt x="811" y="73"/>
                    <a:pt x="836" y="73"/>
                  </a:cubicBezTo>
                  <a:cubicBezTo>
                    <a:pt x="884" y="134"/>
                    <a:pt x="896" y="363"/>
                    <a:pt x="775" y="363"/>
                  </a:cubicBezTo>
                  <a:cubicBezTo>
                    <a:pt x="690" y="376"/>
                    <a:pt x="642" y="339"/>
                    <a:pt x="666" y="242"/>
                  </a:cubicBezTo>
                  <a:cubicBezTo>
                    <a:pt x="606" y="267"/>
                    <a:pt x="581" y="279"/>
                    <a:pt x="545" y="339"/>
                  </a:cubicBezTo>
                  <a:cubicBezTo>
                    <a:pt x="594" y="509"/>
                    <a:pt x="787" y="521"/>
                    <a:pt x="993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4939892" y="5278925"/>
              <a:ext cx="12425" cy="15750"/>
            </a:xfrm>
            <a:custGeom>
              <a:avLst/>
              <a:gdLst/>
              <a:ahLst/>
              <a:cxnLst/>
              <a:rect l="l" t="t" r="r" b="b"/>
              <a:pathLst>
                <a:path w="497" h="630" extrusionOk="0">
                  <a:moveTo>
                    <a:pt x="460" y="267"/>
                  </a:moveTo>
                  <a:cubicBezTo>
                    <a:pt x="363" y="255"/>
                    <a:pt x="412" y="207"/>
                    <a:pt x="315" y="255"/>
                  </a:cubicBezTo>
                  <a:cubicBezTo>
                    <a:pt x="279" y="448"/>
                    <a:pt x="436" y="436"/>
                    <a:pt x="400" y="630"/>
                  </a:cubicBezTo>
                  <a:cubicBezTo>
                    <a:pt x="230" y="497"/>
                    <a:pt x="0" y="194"/>
                    <a:pt x="291" y="1"/>
                  </a:cubicBezTo>
                  <a:cubicBezTo>
                    <a:pt x="351" y="1"/>
                    <a:pt x="412" y="13"/>
                    <a:pt x="460" y="13"/>
                  </a:cubicBezTo>
                  <a:cubicBezTo>
                    <a:pt x="496" y="73"/>
                    <a:pt x="472" y="182"/>
                    <a:pt x="460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4927792" y="5232350"/>
              <a:ext cx="27250" cy="19700"/>
            </a:xfrm>
            <a:custGeom>
              <a:avLst/>
              <a:gdLst/>
              <a:ahLst/>
              <a:cxnLst/>
              <a:rect l="l" t="t" r="r" b="b"/>
              <a:pathLst>
                <a:path w="1090" h="788" extrusionOk="0">
                  <a:moveTo>
                    <a:pt x="835" y="642"/>
                  </a:moveTo>
                  <a:cubicBezTo>
                    <a:pt x="714" y="618"/>
                    <a:pt x="787" y="485"/>
                    <a:pt x="678" y="485"/>
                  </a:cubicBezTo>
                  <a:cubicBezTo>
                    <a:pt x="557" y="594"/>
                    <a:pt x="775" y="703"/>
                    <a:pt x="617" y="787"/>
                  </a:cubicBezTo>
                  <a:cubicBezTo>
                    <a:pt x="0" y="352"/>
                    <a:pt x="1089" y="1"/>
                    <a:pt x="835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4928092" y="5214525"/>
              <a:ext cx="11525" cy="17250"/>
            </a:xfrm>
            <a:custGeom>
              <a:avLst/>
              <a:gdLst/>
              <a:ahLst/>
              <a:cxnLst/>
              <a:rect l="l" t="t" r="r" b="b"/>
              <a:pathLst>
                <a:path w="461" h="690" extrusionOk="0">
                  <a:moveTo>
                    <a:pt x="448" y="690"/>
                  </a:moveTo>
                  <a:cubicBezTo>
                    <a:pt x="182" y="641"/>
                    <a:pt x="1" y="242"/>
                    <a:pt x="218" y="0"/>
                  </a:cubicBezTo>
                  <a:cubicBezTo>
                    <a:pt x="388" y="158"/>
                    <a:pt x="460" y="363"/>
                    <a:pt x="44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4912967" y="5246275"/>
              <a:ext cx="23625" cy="16050"/>
            </a:xfrm>
            <a:custGeom>
              <a:avLst/>
              <a:gdLst/>
              <a:ahLst/>
              <a:cxnLst/>
              <a:rect l="l" t="t" r="r" b="b"/>
              <a:pathLst>
                <a:path w="945" h="642" extrusionOk="0">
                  <a:moveTo>
                    <a:pt x="835" y="569"/>
                  </a:moveTo>
                  <a:cubicBezTo>
                    <a:pt x="702" y="436"/>
                    <a:pt x="569" y="472"/>
                    <a:pt x="485" y="642"/>
                  </a:cubicBezTo>
                  <a:cubicBezTo>
                    <a:pt x="1" y="460"/>
                    <a:pt x="944" y="0"/>
                    <a:pt x="835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4909042" y="5276200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690" y="678"/>
                  </a:moveTo>
                  <a:cubicBezTo>
                    <a:pt x="557" y="642"/>
                    <a:pt x="690" y="364"/>
                    <a:pt x="521" y="352"/>
                  </a:cubicBezTo>
                  <a:cubicBezTo>
                    <a:pt x="363" y="364"/>
                    <a:pt x="363" y="557"/>
                    <a:pt x="436" y="715"/>
                  </a:cubicBezTo>
                  <a:cubicBezTo>
                    <a:pt x="0" y="763"/>
                    <a:pt x="218" y="1"/>
                    <a:pt x="666" y="170"/>
                  </a:cubicBezTo>
                  <a:cubicBezTo>
                    <a:pt x="811" y="255"/>
                    <a:pt x="871" y="594"/>
                    <a:pt x="690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4898767" y="5383875"/>
              <a:ext cx="24525" cy="21200"/>
            </a:xfrm>
            <a:custGeom>
              <a:avLst/>
              <a:gdLst/>
              <a:ahLst/>
              <a:cxnLst/>
              <a:rect l="l" t="t" r="r" b="b"/>
              <a:pathLst>
                <a:path w="981" h="848" extrusionOk="0">
                  <a:moveTo>
                    <a:pt x="496" y="847"/>
                  </a:moveTo>
                  <a:cubicBezTo>
                    <a:pt x="424" y="726"/>
                    <a:pt x="484" y="702"/>
                    <a:pt x="496" y="508"/>
                  </a:cubicBezTo>
                  <a:cubicBezTo>
                    <a:pt x="508" y="400"/>
                    <a:pt x="327" y="424"/>
                    <a:pt x="230" y="412"/>
                  </a:cubicBezTo>
                  <a:cubicBezTo>
                    <a:pt x="170" y="484"/>
                    <a:pt x="291" y="629"/>
                    <a:pt x="291" y="726"/>
                  </a:cubicBezTo>
                  <a:cubicBezTo>
                    <a:pt x="0" y="726"/>
                    <a:pt x="12" y="508"/>
                    <a:pt x="73" y="279"/>
                  </a:cubicBezTo>
                  <a:cubicBezTo>
                    <a:pt x="472" y="0"/>
                    <a:pt x="980" y="605"/>
                    <a:pt x="49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4885442" y="5425900"/>
              <a:ext cx="22725" cy="31175"/>
            </a:xfrm>
            <a:custGeom>
              <a:avLst/>
              <a:gdLst/>
              <a:ahLst/>
              <a:cxnLst/>
              <a:rect l="l" t="t" r="r" b="b"/>
              <a:pathLst>
                <a:path w="909" h="1247" extrusionOk="0">
                  <a:moveTo>
                    <a:pt x="836" y="1247"/>
                  </a:moveTo>
                  <a:cubicBezTo>
                    <a:pt x="473" y="920"/>
                    <a:pt x="122" y="606"/>
                    <a:pt x="1" y="73"/>
                  </a:cubicBezTo>
                  <a:cubicBezTo>
                    <a:pt x="158" y="1"/>
                    <a:pt x="231" y="98"/>
                    <a:pt x="219" y="279"/>
                  </a:cubicBezTo>
                  <a:cubicBezTo>
                    <a:pt x="376" y="606"/>
                    <a:pt x="642" y="860"/>
                    <a:pt x="908" y="1138"/>
                  </a:cubicBezTo>
                  <a:cubicBezTo>
                    <a:pt x="896" y="1186"/>
                    <a:pt x="860" y="1186"/>
                    <a:pt x="836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4877592" y="5439825"/>
              <a:ext cx="26325" cy="28750"/>
            </a:xfrm>
            <a:custGeom>
              <a:avLst/>
              <a:gdLst/>
              <a:ahLst/>
              <a:cxnLst/>
              <a:rect l="l" t="t" r="r" b="b"/>
              <a:pathLst>
                <a:path w="1053" h="1150" extrusionOk="0">
                  <a:moveTo>
                    <a:pt x="1041" y="1150"/>
                  </a:moveTo>
                  <a:cubicBezTo>
                    <a:pt x="508" y="932"/>
                    <a:pt x="170" y="448"/>
                    <a:pt x="0" y="49"/>
                  </a:cubicBezTo>
                  <a:cubicBezTo>
                    <a:pt x="121" y="0"/>
                    <a:pt x="267" y="242"/>
                    <a:pt x="375" y="363"/>
                  </a:cubicBezTo>
                  <a:cubicBezTo>
                    <a:pt x="496" y="520"/>
                    <a:pt x="666" y="678"/>
                    <a:pt x="738" y="799"/>
                  </a:cubicBezTo>
                  <a:cubicBezTo>
                    <a:pt x="871" y="883"/>
                    <a:pt x="956" y="968"/>
                    <a:pt x="1053" y="1029"/>
                  </a:cubicBezTo>
                  <a:cubicBezTo>
                    <a:pt x="1053" y="1077"/>
                    <a:pt x="1053" y="1089"/>
                    <a:pt x="1041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4897242" y="5311600"/>
              <a:ext cx="14850" cy="14225"/>
            </a:xfrm>
            <a:custGeom>
              <a:avLst/>
              <a:gdLst/>
              <a:ahLst/>
              <a:cxnLst/>
              <a:rect l="l" t="t" r="r" b="b"/>
              <a:pathLst>
                <a:path w="594" h="569" extrusionOk="0">
                  <a:moveTo>
                    <a:pt x="593" y="194"/>
                  </a:moveTo>
                  <a:cubicBezTo>
                    <a:pt x="593" y="254"/>
                    <a:pt x="557" y="254"/>
                    <a:pt x="557" y="266"/>
                  </a:cubicBezTo>
                  <a:cubicBezTo>
                    <a:pt x="388" y="279"/>
                    <a:pt x="388" y="194"/>
                    <a:pt x="243" y="230"/>
                  </a:cubicBezTo>
                  <a:cubicBezTo>
                    <a:pt x="231" y="400"/>
                    <a:pt x="448" y="375"/>
                    <a:pt x="412" y="569"/>
                  </a:cubicBezTo>
                  <a:cubicBezTo>
                    <a:pt x="146" y="533"/>
                    <a:pt x="1" y="387"/>
                    <a:pt x="49" y="133"/>
                  </a:cubicBezTo>
                  <a:cubicBezTo>
                    <a:pt x="170" y="37"/>
                    <a:pt x="485" y="0"/>
                    <a:pt x="593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4867317" y="5350600"/>
              <a:ext cx="36300" cy="24825"/>
            </a:xfrm>
            <a:custGeom>
              <a:avLst/>
              <a:gdLst/>
              <a:ahLst/>
              <a:cxnLst/>
              <a:rect l="l" t="t" r="r" b="b"/>
              <a:pathLst>
                <a:path w="1452" h="993" extrusionOk="0">
                  <a:moveTo>
                    <a:pt x="919" y="751"/>
                  </a:moveTo>
                  <a:cubicBezTo>
                    <a:pt x="980" y="751"/>
                    <a:pt x="1040" y="763"/>
                    <a:pt x="1089" y="763"/>
                  </a:cubicBezTo>
                  <a:cubicBezTo>
                    <a:pt x="1089" y="533"/>
                    <a:pt x="919" y="630"/>
                    <a:pt x="823" y="666"/>
                  </a:cubicBezTo>
                  <a:cubicBezTo>
                    <a:pt x="774" y="811"/>
                    <a:pt x="919" y="787"/>
                    <a:pt x="883" y="932"/>
                  </a:cubicBezTo>
                  <a:cubicBezTo>
                    <a:pt x="0" y="763"/>
                    <a:pt x="1452" y="1"/>
                    <a:pt x="1307" y="714"/>
                  </a:cubicBezTo>
                  <a:cubicBezTo>
                    <a:pt x="1258" y="932"/>
                    <a:pt x="956" y="993"/>
                    <a:pt x="919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4877892" y="5393850"/>
              <a:ext cx="13625" cy="14850"/>
            </a:xfrm>
            <a:custGeom>
              <a:avLst/>
              <a:gdLst/>
              <a:ahLst/>
              <a:cxnLst/>
              <a:rect l="l" t="t" r="r" b="b"/>
              <a:pathLst>
                <a:path w="545" h="594" extrusionOk="0">
                  <a:moveTo>
                    <a:pt x="545" y="351"/>
                  </a:moveTo>
                  <a:cubicBezTo>
                    <a:pt x="545" y="376"/>
                    <a:pt x="545" y="412"/>
                    <a:pt x="533" y="472"/>
                  </a:cubicBezTo>
                  <a:cubicBezTo>
                    <a:pt x="255" y="593"/>
                    <a:pt x="1" y="267"/>
                    <a:pt x="170" y="1"/>
                  </a:cubicBezTo>
                  <a:cubicBezTo>
                    <a:pt x="230" y="1"/>
                    <a:pt x="291" y="13"/>
                    <a:pt x="363" y="13"/>
                  </a:cubicBezTo>
                  <a:cubicBezTo>
                    <a:pt x="363" y="146"/>
                    <a:pt x="315" y="315"/>
                    <a:pt x="545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4851892" y="5424700"/>
              <a:ext cx="18775" cy="25125"/>
            </a:xfrm>
            <a:custGeom>
              <a:avLst/>
              <a:gdLst/>
              <a:ahLst/>
              <a:cxnLst/>
              <a:rect l="l" t="t" r="r" b="b"/>
              <a:pathLst>
                <a:path w="751" h="1005" extrusionOk="0">
                  <a:moveTo>
                    <a:pt x="714" y="1005"/>
                  </a:moveTo>
                  <a:cubicBezTo>
                    <a:pt x="363" y="787"/>
                    <a:pt x="254" y="388"/>
                    <a:pt x="0" y="85"/>
                  </a:cubicBezTo>
                  <a:cubicBezTo>
                    <a:pt x="351" y="0"/>
                    <a:pt x="424" y="702"/>
                    <a:pt x="750" y="871"/>
                  </a:cubicBezTo>
                  <a:cubicBezTo>
                    <a:pt x="750" y="908"/>
                    <a:pt x="726" y="908"/>
                    <a:pt x="714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4844317" y="5431650"/>
              <a:ext cx="24525" cy="27250"/>
            </a:xfrm>
            <a:custGeom>
              <a:avLst/>
              <a:gdLst/>
              <a:ahLst/>
              <a:cxnLst/>
              <a:rect l="l" t="t" r="r" b="b"/>
              <a:pathLst>
                <a:path w="981" h="1090" extrusionOk="0">
                  <a:moveTo>
                    <a:pt x="981" y="860"/>
                  </a:moveTo>
                  <a:cubicBezTo>
                    <a:pt x="581" y="1089"/>
                    <a:pt x="1" y="303"/>
                    <a:pt x="1" y="1"/>
                  </a:cubicBezTo>
                  <a:cubicBezTo>
                    <a:pt x="352" y="255"/>
                    <a:pt x="497" y="714"/>
                    <a:pt x="981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4789592" y="5021275"/>
              <a:ext cx="861925" cy="792050"/>
            </a:xfrm>
            <a:custGeom>
              <a:avLst/>
              <a:gdLst/>
              <a:ahLst/>
              <a:cxnLst/>
              <a:rect l="l" t="t" r="r" b="b"/>
              <a:pathLst>
                <a:path w="34477" h="31682" extrusionOk="0">
                  <a:moveTo>
                    <a:pt x="20081" y="31537"/>
                  </a:moveTo>
                  <a:cubicBezTo>
                    <a:pt x="20178" y="31295"/>
                    <a:pt x="20528" y="31319"/>
                    <a:pt x="20601" y="31029"/>
                  </a:cubicBezTo>
                  <a:cubicBezTo>
                    <a:pt x="20698" y="30605"/>
                    <a:pt x="20504" y="29988"/>
                    <a:pt x="20528" y="29396"/>
                  </a:cubicBezTo>
                  <a:cubicBezTo>
                    <a:pt x="20541" y="28887"/>
                    <a:pt x="20528" y="28464"/>
                    <a:pt x="20565" y="28113"/>
                  </a:cubicBezTo>
                  <a:cubicBezTo>
                    <a:pt x="20710" y="26468"/>
                    <a:pt x="22089" y="26166"/>
                    <a:pt x="22899" y="25137"/>
                  </a:cubicBezTo>
                  <a:cubicBezTo>
                    <a:pt x="23020" y="25150"/>
                    <a:pt x="23057" y="25029"/>
                    <a:pt x="23190" y="25077"/>
                  </a:cubicBezTo>
                  <a:cubicBezTo>
                    <a:pt x="23202" y="24666"/>
                    <a:pt x="23057" y="24170"/>
                    <a:pt x="22887" y="23819"/>
                  </a:cubicBezTo>
                  <a:cubicBezTo>
                    <a:pt x="21387" y="23940"/>
                    <a:pt x="20420" y="23287"/>
                    <a:pt x="19778" y="22525"/>
                  </a:cubicBezTo>
                  <a:cubicBezTo>
                    <a:pt x="19924" y="23589"/>
                    <a:pt x="20807" y="25283"/>
                    <a:pt x="19791" y="26190"/>
                  </a:cubicBezTo>
                  <a:cubicBezTo>
                    <a:pt x="19924" y="27097"/>
                    <a:pt x="19270" y="27980"/>
                    <a:pt x="18230" y="27484"/>
                  </a:cubicBezTo>
                  <a:cubicBezTo>
                    <a:pt x="18170" y="27581"/>
                    <a:pt x="18145" y="27787"/>
                    <a:pt x="18085" y="27883"/>
                  </a:cubicBezTo>
                  <a:cubicBezTo>
                    <a:pt x="17879" y="27920"/>
                    <a:pt x="17722" y="28029"/>
                    <a:pt x="17553" y="28101"/>
                  </a:cubicBezTo>
                  <a:cubicBezTo>
                    <a:pt x="17238" y="28101"/>
                    <a:pt x="17238" y="27847"/>
                    <a:pt x="17141" y="27629"/>
                  </a:cubicBezTo>
                  <a:cubicBezTo>
                    <a:pt x="17093" y="27484"/>
                    <a:pt x="16875" y="27521"/>
                    <a:pt x="16948" y="27266"/>
                  </a:cubicBezTo>
                  <a:cubicBezTo>
                    <a:pt x="16452" y="27363"/>
                    <a:pt x="15932" y="28004"/>
                    <a:pt x="15303" y="27992"/>
                  </a:cubicBezTo>
                  <a:cubicBezTo>
                    <a:pt x="14589" y="28004"/>
                    <a:pt x="14311" y="27436"/>
                    <a:pt x="13875" y="27061"/>
                  </a:cubicBezTo>
                  <a:cubicBezTo>
                    <a:pt x="13440" y="27194"/>
                    <a:pt x="12859" y="27158"/>
                    <a:pt x="12399" y="27291"/>
                  </a:cubicBezTo>
                  <a:cubicBezTo>
                    <a:pt x="11311" y="26988"/>
                    <a:pt x="11746" y="25428"/>
                    <a:pt x="11311" y="24605"/>
                  </a:cubicBezTo>
                  <a:cubicBezTo>
                    <a:pt x="11166" y="24508"/>
                    <a:pt x="10948" y="24545"/>
                    <a:pt x="10803" y="24448"/>
                  </a:cubicBezTo>
                  <a:cubicBezTo>
                    <a:pt x="10379" y="24146"/>
                    <a:pt x="10670" y="23456"/>
                    <a:pt x="10367" y="23081"/>
                  </a:cubicBezTo>
                  <a:cubicBezTo>
                    <a:pt x="10186" y="22875"/>
                    <a:pt x="9895" y="22948"/>
                    <a:pt x="9690" y="22706"/>
                  </a:cubicBezTo>
                  <a:cubicBezTo>
                    <a:pt x="9811" y="21799"/>
                    <a:pt x="10319" y="20783"/>
                    <a:pt x="10972" y="20287"/>
                  </a:cubicBezTo>
                  <a:cubicBezTo>
                    <a:pt x="11093" y="20275"/>
                    <a:pt x="11226" y="20250"/>
                    <a:pt x="11311" y="20178"/>
                  </a:cubicBezTo>
                  <a:cubicBezTo>
                    <a:pt x="10839" y="20008"/>
                    <a:pt x="10524" y="19440"/>
                    <a:pt x="9871" y="19633"/>
                  </a:cubicBezTo>
                  <a:cubicBezTo>
                    <a:pt x="10004" y="20299"/>
                    <a:pt x="9762" y="20771"/>
                    <a:pt x="9448" y="21315"/>
                  </a:cubicBezTo>
                  <a:cubicBezTo>
                    <a:pt x="9037" y="22029"/>
                    <a:pt x="8710" y="22537"/>
                    <a:pt x="7718" y="22585"/>
                  </a:cubicBezTo>
                  <a:cubicBezTo>
                    <a:pt x="6774" y="22633"/>
                    <a:pt x="5722" y="22476"/>
                    <a:pt x="5178" y="21932"/>
                  </a:cubicBezTo>
                  <a:cubicBezTo>
                    <a:pt x="5335" y="21508"/>
                    <a:pt x="6061" y="21738"/>
                    <a:pt x="6315" y="21424"/>
                  </a:cubicBezTo>
                  <a:cubicBezTo>
                    <a:pt x="6908" y="20589"/>
                    <a:pt x="7512" y="19754"/>
                    <a:pt x="8662" y="19609"/>
                  </a:cubicBezTo>
                  <a:cubicBezTo>
                    <a:pt x="7416" y="19633"/>
                    <a:pt x="6170" y="20250"/>
                    <a:pt x="4754" y="20238"/>
                  </a:cubicBezTo>
                  <a:cubicBezTo>
                    <a:pt x="3242" y="20238"/>
                    <a:pt x="1899" y="19331"/>
                    <a:pt x="1270" y="18146"/>
                  </a:cubicBezTo>
                  <a:cubicBezTo>
                    <a:pt x="1004" y="17831"/>
                    <a:pt x="545" y="17589"/>
                    <a:pt x="424" y="17154"/>
                  </a:cubicBezTo>
                  <a:cubicBezTo>
                    <a:pt x="363" y="16936"/>
                    <a:pt x="387" y="16609"/>
                    <a:pt x="303" y="16271"/>
                  </a:cubicBezTo>
                  <a:cubicBezTo>
                    <a:pt x="218" y="15896"/>
                    <a:pt x="0" y="15533"/>
                    <a:pt x="182" y="15170"/>
                  </a:cubicBezTo>
                  <a:cubicBezTo>
                    <a:pt x="206" y="15097"/>
                    <a:pt x="0" y="15000"/>
                    <a:pt x="121" y="14928"/>
                  </a:cubicBezTo>
                  <a:cubicBezTo>
                    <a:pt x="266" y="14783"/>
                    <a:pt x="520" y="14879"/>
                    <a:pt x="690" y="14928"/>
                  </a:cubicBezTo>
                  <a:cubicBezTo>
                    <a:pt x="1246" y="15061"/>
                    <a:pt x="1730" y="15363"/>
                    <a:pt x="2323" y="15521"/>
                  </a:cubicBezTo>
                  <a:cubicBezTo>
                    <a:pt x="3145" y="15714"/>
                    <a:pt x="4089" y="15521"/>
                    <a:pt x="4996" y="15714"/>
                  </a:cubicBezTo>
                  <a:cubicBezTo>
                    <a:pt x="5141" y="15726"/>
                    <a:pt x="5214" y="15859"/>
                    <a:pt x="5395" y="15775"/>
                  </a:cubicBezTo>
                  <a:cubicBezTo>
                    <a:pt x="5408" y="15835"/>
                    <a:pt x="5565" y="15823"/>
                    <a:pt x="5541" y="15932"/>
                  </a:cubicBezTo>
                  <a:cubicBezTo>
                    <a:pt x="6412" y="16186"/>
                    <a:pt x="7028" y="16863"/>
                    <a:pt x="7476" y="17541"/>
                  </a:cubicBezTo>
                  <a:cubicBezTo>
                    <a:pt x="7827" y="18049"/>
                    <a:pt x="8371" y="18472"/>
                    <a:pt x="8432" y="19210"/>
                  </a:cubicBezTo>
                  <a:cubicBezTo>
                    <a:pt x="8625" y="19319"/>
                    <a:pt x="8988" y="19343"/>
                    <a:pt x="9133" y="19392"/>
                  </a:cubicBezTo>
                  <a:cubicBezTo>
                    <a:pt x="9037" y="19113"/>
                    <a:pt x="8710" y="19029"/>
                    <a:pt x="8795" y="18617"/>
                  </a:cubicBezTo>
                  <a:cubicBezTo>
                    <a:pt x="8916" y="18484"/>
                    <a:pt x="9387" y="18484"/>
                    <a:pt x="9327" y="18787"/>
                  </a:cubicBezTo>
                  <a:cubicBezTo>
                    <a:pt x="9194" y="18968"/>
                    <a:pt x="9145" y="18617"/>
                    <a:pt x="8976" y="18750"/>
                  </a:cubicBezTo>
                  <a:cubicBezTo>
                    <a:pt x="8916" y="19053"/>
                    <a:pt x="9399" y="19053"/>
                    <a:pt x="9230" y="19379"/>
                  </a:cubicBezTo>
                  <a:cubicBezTo>
                    <a:pt x="9617" y="19392"/>
                    <a:pt x="9859" y="19404"/>
                    <a:pt x="10113" y="19222"/>
                  </a:cubicBezTo>
                  <a:cubicBezTo>
                    <a:pt x="9702" y="18629"/>
                    <a:pt x="9133" y="18073"/>
                    <a:pt x="9158" y="17275"/>
                  </a:cubicBezTo>
                  <a:cubicBezTo>
                    <a:pt x="9375" y="17178"/>
                    <a:pt x="9508" y="17238"/>
                    <a:pt x="9617" y="16972"/>
                  </a:cubicBezTo>
                  <a:cubicBezTo>
                    <a:pt x="9774" y="17045"/>
                    <a:pt x="9799" y="17238"/>
                    <a:pt x="9920" y="17383"/>
                  </a:cubicBezTo>
                  <a:cubicBezTo>
                    <a:pt x="11153" y="17565"/>
                    <a:pt x="12424" y="17142"/>
                    <a:pt x="13512" y="17262"/>
                  </a:cubicBezTo>
                  <a:cubicBezTo>
                    <a:pt x="13633" y="17275"/>
                    <a:pt x="13633" y="17154"/>
                    <a:pt x="13730" y="17142"/>
                  </a:cubicBezTo>
                  <a:cubicBezTo>
                    <a:pt x="14238" y="17214"/>
                    <a:pt x="14674" y="17033"/>
                    <a:pt x="15182" y="17214"/>
                  </a:cubicBezTo>
                  <a:cubicBezTo>
                    <a:pt x="15278" y="16972"/>
                    <a:pt x="15545" y="16960"/>
                    <a:pt x="15968" y="17033"/>
                  </a:cubicBezTo>
                  <a:cubicBezTo>
                    <a:pt x="16113" y="16984"/>
                    <a:pt x="16162" y="16815"/>
                    <a:pt x="16283" y="16779"/>
                  </a:cubicBezTo>
                  <a:cubicBezTo>
                    <a:pt x="17299" y="16694"/>
                    <a:pt x="18170" y="16500"/>
                    <a:pt x="18666" y="15775"/>
                  </a:cubicBezTo>
                  <a:cubicBezTo>
                    <a:pt x="18641" y="15750"/>
                    <a:pt x="18629" y="15690"/>
                    <a:pt x="18629" y="15629"/>
                  </a:cubicBezTo>
                  <a:cubicBezTo>
                    <a:pt x="18242" y="15351"/>
                    <a:pt x="17746" y="15460"/>
                    <a:pt x="17274" y="15267"/>
                  </a:cubicBezTo>
                  <a:cubicBezTo>
                    <a:pt x="17541" y="14940"/>
                    <a:pt x="18266" y="15472"/>
                    <a:pt x="18762" y="15327"/>
                  </a:cubicBezTo>
                  <a:cubicBezTo>
                    <a:pt x="18811" y="15387"/>
                    <a:pt x="19016" y="15327"/>
                    <a:pt x="18968" y="15484"/>
                  </a:cubicBezTo>
                  <a:cubicBezTo>
                    <a:pt x="19089" y="15412"/>
                    <a:pt x="19186" y="15339"/>
                    <a:pt x="19258" y="15206"/>
                  </a:cubicBezTo>
                  <a:cubicBezTo>
                    <a:pt x="18702" y="15061"/>
                    <a:pt x="18170" y="14867"/>
                    <a:pt x="17758" y="14976"/>
                  </a:cubicBezTo>
                  <a:cubicBezTo>
                    <a:pt x="18097" y="14517"/>
                    <a:pt x="18629" y="14916"/>
                    <a:pt x="19137" y="14988"/>
                  </a:cubicBezTo>
                  <a:cubicBezTo>
                    <a:pt x="19198" y="14879"/>
                    <a:pt x="18956" y="14746"/>
                    <a:pt x="19077" y="14492"/>
                  </a:cubicBezTo>
                  <a:cubicBezTo>
                    <a:pt x="18823" y="14553"/>
                    <a:pt x="18641" y="14335"/>
                    <a:pt x="18412" y="14275"/>
                  </a:cubicBezTo>
                  <a:cubicBezTo>
                    <a:pt x="18170" y="14371"/>
                    <a:pt x="17928" y="14323"/>
                    <a:pt x="17686" y="14444"/>
                  </a:cubicBezTo>
                  <a:cubicBezTo>
                    <a:pt x="17480" y="14541"/>
                    <a:pt x="17432" y="14758"/>
                    <a:pt x="17262" y="14940"/>
                  </a:cubicBezTo>
                  <a:cubicBezTo>
                    <a:pt x="16875" y="15400"/>
                    <a:pt x="16283" y="15629"/>
                    <a:pt x="15799" y="15896"/>
                  </a:cubicBezTo>
                  <a:cubicBezTo>
                    <a:pt x="16101" y="15992"/>
                    <a:pt x="16222" y="15654"/>
                    <a:pt x="16464" y="15762"/>
                  </a:cubicBezTo>
                  <a:cubicBezTo>
                    <a:pt x="16391" y="16210"/>
                    <a:pt x="15787" y="16017"/>
                    <a:pt x="15520" y="16246"/>
                  </a:cubicBezTo>
                  <a:cubicBezTo>
                    <a:pt x="15569" y="16597"/>
                    <a:pt x="15278" y="16718"/>
                    <a:pt x="15085" y="16900"/>
                  </a:cubicBezTo>
                  <a:cubicBezTo>
                    <a:pt x="14710" y="16658"/>
                    <a:pt x="15387" y="16476"/>
                    <a:pt x="15339" y="16234"/>
                  </a:cubicBezTo>
                  <a:cubicBezTo>
                    <a:pt x="15121" y="16234"/>
                    <a:pt x="15037" y="16742"/>
                    <a:pt x="14770" y="16839"/>
                  </a:cubicBezTo>
                  <a:cubicBezTo>
                    <a:pt x="14662" y="16500"/>
                    <a:pt x="14903" y="16307"/>
                    <a:pt x="15037" y="16137"/>
                  </a:cubicBezTo>
                  <a:cubicBezTo>
                    <a:pt x="14480" y="16234"/>
                    <a:pt x="13682" y="16065"/>
                    <a:pt x="13089" y="16246"/>
                  </a:cubicBezTo>
                  <a:cubicBezTo>
                    <a:pt x="12678" y="16355"/>
                    <a:pt x="12363" y="16609"/>
                    <a:pt x="11940" y="16597"/>
                  </a:cubicBezTo>
                  <a:cubicBezTo>
                    <a:pt x="12460" y="15762"/>
                    <a:pt x="13089" y="15097"/>
                    <a:pt x="13391" y="13972"/>
                  </a:cubicBezTo>
                  <a:cubicBezTo>
                    <a:pt x="13028" y="14250"/>
                    <a:pt x="12726" y="14601"/>
                    <a:pt x="12291" y="14795"/>
                  </a:cubicBezTo>
                  <a:cubicBezTo>
                    <a:pt x="12339" y="15146"/>
                    <a:pt x="12061" y="15291"/>
                    <a:pt x="11855" y="15484"/>
                  </a:cubicBezTo>
                  <a:cubicBezTo>
                    <a:pt x="11879" y="15206"/>
                    <a:pt x="11952" y="15037"/>
                    <a:pt x="12121" y="14976"/>
                  </a:cubicBezTo>
                  <a:cubicBezTo>
                    <a:pt x="11988" y="14928"/>
                    <a:pt x="11831" y="15037"/>
                    <a:pt x="11746" y="15109"/>
                  </a:cubicBezTo>
                  <a:cubicBezTo>
                    <a:pt x="11214" y="15581"/>
                    <a:pt x="10863" y="16174"/>
                    <a:pt x="10174" y="16500"/>
                  </a:cubicBezTo>
                  <a:cubicBezTo>
                    <a:pt x="9871" y="16633"/>
                    <a:pt x="9266" y="16694"/>
                    <a:pt x="8843" y="16609"/>
                  </a:cubicBezTo>
                  <a:cubicBezTo>
                    <a:pt x="8287" y="16476"/>
                    <a:pt x="7960" y="15871"/>
                    <a:pt x="7403" y="15811"/>
                  </a:cubicBezTo>
                  <a:cubicBezTo>
                    <a:pt x="7113" y="15750"/>
                    <a:pt x="6895" y="15762"/>
                    <a:pt x="6593" y="15726"/>
                  </a:cubicBezTo>
                  <a:cubicBezTo>
                    <a:pt x="5274" y="15170"/>
                    <a:pt x="4440" y="13658"/>
                    <a:pt x="5117" y="12133"/>
                  </a:cubicBezTo>
                  <a:cubicBezTo>
                    <a:pt x="5698" y="11553"/>
                    <a:pt x="6242" y="10609"/>
                    <a:pt x="7440" y="11045"/>
                  </a:cubicBezTo>
                  <a:cubicBezTo>
                    <a:pt x="8420" y="10428"/>
                    <a:pt x="10137" y="10851"/>
                    <a:pt x="11141" y="11311"/>
                  </a:cubicBezTo>
                  <a:cubicBezTo>
                    <a:pt x="11045" y="11129"/>
                    <a:pt x="10670" y="10888"/>
                    <a:pt x="10524" y="10609"/>
                  </a:cubicBezTo>
                  <a:cubicBezTo>
                    <a:pt x="9037" y="10186"/>
                    <a:pt x="7440" y="9533"/>
                    <a:pt x="6617" y="8263"/>
                  </a:cubicBezTo>
                  <a:cubicBezTo>
                    <a:pt x="5928" y="7222"/>
                    <a:pt x="5879" y="5492"/>
                    <a:pt x="6291" y="3980"/>
                  </a:cubicBezTo>
                  <a:cubicBezTo>
                    <a:pt x="6351" y="3956"/>
                    <a:pt x="6424" y="3992"/>
                    <a:pt x="6436" y="3932"/>
                  </a:cubicBezTo>
                  <a:cubicBezTo>
                    <a:pt x="6678" y="4077"/>
                    <a:pt x="6714" y="4355"/>
                    <a:pt x="6895" y="4525"/>
                  </a:cubicBezTo>
                  <a:cubicBezTo>
                    <a:pt x="7440" y="4815"/>
                    <a:pt x="8069" y="5045"/>
                    <a:pt x="8686" y="5190"/>
                  </a:cubicBezTo>
                  <a:cubicBezTo>
                    <a:pt x="9375" y="5347"/>
                    <a:pt x="9920" y="5625"/>
                    <a:pt x="10428" y="5867"/>
                  </a:cubicBezTo>
                  <a:cubicBezTo>
                    <a:pt x="10827" y="6254"/>
                    <a:pt x="11214" y="6617"/>
                    <a:pt x="11456" y="7113"/>
                  </a:cubicBezTo>
                  <a:cubicBezTo>
                    <a:pt x="11746" y="7053"/>
                    <a:pt x="11855" y="6617"/>
                    <a:pt x="11916" y="6267"/>
                  </a:cubicBezTo>
                  <a:cubicBezTo>
                    <a:pt x="12037" y="5650"/>
                    <a:pt x="12073" y="4839"/>
                    <a:pt x="11625" y="4500"/>
                  </a:cubicBezTo>
                  <a:cubicBezTo>
                    <a:pt x="11528" y="3992"/>
                    <a:pt x="11323" y="3436"/>
                    <a:pt x="11371" y="2952"/>
                  </a:cubicBezTo>
                  <a:cubicBezTo>
                    <a:pt x="11734" y="3073"/>
                    <a:pt x="11686" y="3593"/>
                    <a:pt x="11758" y="3908"/>
                  </a:cubicBezTo>
                  <a:cubicBezTo>
                    <a:pt x="11831" y="4283"/>
                    <a:pt x="11952" y="4621"/>
                    <a:pt x="12182" y="4827"/>
                  </a:cubicBezTo>
                  <a:cubicBezTo>
                    <a:pt x="12242" y="4803"/>
                    <a:pt x="12230" y="4694"/>
                    <a:pt x="12339" y="4718"/>
                  </a:cubicBezTo>
                  <a:cubicBezTo>
                    <a:pt x="12363" y="4464"/>
                    <a:pt x="12049" y="4500"/>
                    <a:pt x="12121" y="4198"/>
                  </a:cubicBezTo>
                  <a:cubicBezTo>
                    <a:pt x="12351" y="4234"/>
                    <a:pt x="12412" y="4452"/>
                    <a:pt x="12460" y="4658"/>
                  </a:cubicBezTo>
                  <a:cubicBezTo>
                    <a:pt x="12678" y="4658"/>
                    <a:pt x="12835" y="4875"/>
                    <a:pt x="13016" y="4767"/>
                  </a:cubicBezTo>
                  <a:cubicBezTo>
                    <a:pt x="13077" y="4694"/>
                    <a:pt x="12980" y="4476"/>
                    <a:pt x="12968" y="4355"/>
                  </a:cubicBezTo>
                  <a:cubicBezTo>
                    <a:pt x="12920" y="4210"/>
                    <a:pt x="13089" y="4343"/>
                    <a:pt x="13065" y="4258"/>
                  </a:cubicBezTo>
                  <a:cubicBezTo>
                    <a:pt x="12944" y="3049"/>
                    <a:pt x="12061" y="2444"/>
                    <a:pt x="11347" y="1682"/>
                  </a:cubicBezTo>
                  <a:cubicBezTo>
                    <a:pt x="10912" y="2105"/>
                    <a:pt x="10706" y="2807"/>
                    <a:pt x="10379" y="3388"/>
                  </a:cubicBezTo>
                  <a:cubicBezTo>
                    <a:pt x="10500" y="3569"/>
                    <a:pt x="10899" y="3666"/>
                    <a:pt x="10791" y="3956"/>
                  </a:cubicBezTo>
                  <a:cubicBezTo>
                    <a:pt x="10597" y="3871"/>
                    <a:pt x="10561" y="3678"/>
                    <a:pt x="10367" y="3593"/>
                  </a:cubicBezTo>
                  <a:cubicBezTo>
                    <a:pt x="9980" y="4440"/>
                    <a:pt x="10803" y="4924"/>
                    <a:pt x="10778" y="5565"/>
                  </a:cubicBezTo>
                  <a:cubicBezTo>
                    <a:pt x="10803" y="5783"/>
                    <a:pt x="11141" y="5916"/>
                    <a:pt x="11020" y="6085"/>
                  </a:cubicBezTo>
                  <a:cubicBezTo>
                    <a:pt x="10524" y="5916"/>
                    <a:pt x="10488" y="5408"/>
                    <a:pt x="10198" y="5057"/>
                  </a:cubicBezTo>
                  <a:cubicBezTo>
                    <a:pt x="10186" y="4597"/>
                    <a:pt x="9956" y="4222"/>
                    <a:pt x="9944" y="3835"/>
                  </a:cubicBezTo>
                  <a:cubicBezTo>
                    <a:pt x="9932" y="2771"/>
                    <a:pt x="11008" y="2081"/>
                    <a:pt x="11226" y="1150"/>
                  </a:cubicBezTo>
                  <a:cubicBezTo>
                    <a:pt x="11504" y="1319"/>
                    <a:pt x="11734" y="1609"/>
                    <a:pt x="12037" y="1839"/>
                  </a:cubicBezTo>
                  <a:cubicBezTo>
                    <a:pt x="12726" y="2408"/>
                    <a:pt x="13754" y="3254"/>
                    <a:pt x="13379" y="4476"/>
                  </a:cubicBezTo>
                  <a:cubicBezTo>
                    <a:pt x="13440" y="4452"/>
                    <a:pt x="13633" y="4222"/>
                    <a:pt x="13912" y="4392"/>
                  </a:cubicBezTo>
                  <a:cubicBezTo>
                    <a:pt x="13996" y="4283"/>
                    <a:pt x="13924" y="4198"/>
                    <a:pt x="13912" y="4077"/>
                  </a:cubicBezTo>
                  <a:cubicBezTo>
                    <a:pt x="14008" y="3327"/>
                    <a:pt x="14589" y="2964"/>
                    <a:pt x="15158" y="2565"/>
                  </a:cubicBezTo>
                  <a:cubicBezTo>
                    <a:pt x="15738" y="2178"/>
                    <a:pt x="17008" y="2517"/>
                    <a:pt x="17420" y="3000"/>
                  </a:cubicBezTo>
                  <a:cubicBezTo>
                    <a:pt x="17444" y="3230"/>
                    <a:pt x="17456" y="3666"/>
                    <a:pt x="17783" y="3690"/>
                  </a:cubicBezTo>
                  <a:cubicBezTo>
                    <a:pt x="18170" y="3750"/>
                    <a:pt x="18533" y="2940"/>
                    <a:pt x="19210" y="3085"/>
                  </a:cubicBezTo>
                  <a:cubicBezTo>
                    <a:pt x="19682" y="3230"/>
                    <a:pt x="19924" y="3980"/>
                    <a:pt x="20020" y="4513"/>
                  </a:cubicBezTo>
                  <a:cubicBezTo>
                    <a:pt x="20468" y="4295"/>
                    <a:pt x="21242" y="3992"/>
                    <a:pt x="21690" y="4355"/>
                  </a:cubicBezTo>
                  <a:cubicBezTo>
                    <a:pt x="21593" y="3738"/>
                    <a:pt x="22028" y="3593"/>
                    <a:pt x="22343" y="3194"/>
                  </a:cubicBezTo>
                  <a:cubicBezTo>
                    <a:pt x="22706" y="2771"/>
                    <a:pt x="22863" y="2359"/>
                    <a:pt x="23383" y="2238"/>
                  </a:cubicBezTo>
                  <a:cubicBezTo>
                    <a:pt x="23891" y="1513"/>
                    <a:pt x="24738" y="1295"/>
                    <a:pt x="25597" y="1017"/>
                  </a:cubicBezTo>
                  <a:cubicBezTo>
                    <a:pt x="25609" y="1452"/>
                    <a:pt x="25258" y="1754"/>
                    <a:pt x="25077" y="2142"/>
                  </a:cubicBezTo>
                  <a:cubicBezTo>
                    <a:pt x="24774" y="2819"/>
                    <a:pt x="24799" y="3654"/>
                    <a:pt x="24678" y="4646"/>
                  </a:cubicBezTo>
                  <a:cubicBezTo>
                    <a:pt x="24799" y="4573"/>
                    <a:pt x="25077" y="4258"/>
                    <a:pt x="25198" y="4525"/>
                  </a:cubicBezTo>
                  <a:cubicBezTo>
                    <a:pt x="25137" y="4597"/>
                    <a:pt x="24823" y="4863"/>
                    <a:pt x="24678" y="4706"/>
                  </a:cubicBezTo>
                  <a:cubicBezTo>
                    <a:pt x="24460" y="5662"/>
                    <a:pt x="24024" y="6339"/>
                    <a:pt x="23492" y="6883"/>
                  </a:cubicBezTo>
                  <a:cubicBezTo>
                    <a:pt x="23492" y="7234"/>
                    <a:pt x="23722" y="7730"/>
                    <a:pt x="23444" y="8008"/>
                  </a:cubicBezTo>
                  <a:cubicBezTo>
                    <a:pt x="23976" y="7621"/>
                    <a:pt x="24436" y="6775"/>
                    <a:pt x="24883" y="6194"/>
                  </a:cubicBezTo>
                  <a:cubicBezTo>
                    <a:pt x="24871" y="4900"/>
                    <a:pt x="25670" y="3896"/>
                    <a:pt x="26226" y="2940"/>
                  </a:cubicBezTo>
                  <a:cubicBezTo>
                    <a:pt x="26674" y="2214"/>
                    <a:pt x="27242" y="1392"/>
                    <a:pt x="27944" y="932"/>
                  </a:cubicBezTo>
                  <a:cubicBezTo>
                    <a:pt x="28573" y="533"/>
                    <a:pt x="29456" y="351"/>
                    <a:pt x="30327" y="218"/>
                  </a:cubicBezTo>
                  <a:cubicBezTo>
                    <a:pt x="30702" y="170"/>
                    <a:pt x="31089" y="37"/>
                    <a:pt x="31428" y="37"/>
                  </a:cubicBezTo>
                  <a:cubicBezTo>
                    <a:pt x="31827" y="49"/>
                    <a:pt x="32141" y="85"/>
                    <a:pt x="32383" y="0"/>
                  </a:cubicBezTo>
                  <a:cubicBezTo>
                    <a:pt x="32383" y="230"/>
                    <a:pt x="32262" y="303"/>
                    <a:pt x="32178" y="412"/>
                  </a:cubicBezTo>
                  <a:cubicBezTo>
                    <a:pt x="31670" y="1779"/>
                    <a:pt x="31331" y="3025"/>
                    <a:pt x="30484" y="3980"/>
                  </a:cubicBezTo>
                  <a:cubicBezTo>
                    <a:pt x="29964" y="4537"/>
                    <a:pt x="29710" y="5142"/>
                    <a:pt x="29045" y="5480"/>
                  </a:cubicBezTo>
                  <a:cubicBezTo>
                    <a:pt x="28803" y="5601"/>
                    <a:pt x="28452" y="5674"/>
                    <a:pt x="28149" y="5771"/>
                  </a:cubicBezTo>
                  <a:cubicBezTo>
                    <a:pt x="27859" y="5855"/>
                    <a:pt x="27581" y="6025"/>
                    <a:pt x="27351" y="6073"/>
                  </a:cubicBezTo>
                  <a:cubicBezTo>
                    <a:pt x="26710" y="6170"/>
                    <a:pt x="26033" y="6109"/>
                    <a:pt x="25246" y="6230"/>
                  </a:cubicBezTo>
                  <a:cubicBezTo>
                    <a:pt x="24678" y="6932"/>
                    <a:pt x="24351" y="8021"/>
                    <a:pt x="23807" y="8734"/>
                  </a:cubicBezTo>
                  <a:cubicBezTo>
                    <a:pt x="24399" y="8819"/>
                    <a:pt x="24641" y="8129"/>
                    <a:pt x="25137" y="7948"/>
                  </a:cubicBezTo>
                  <a:cubicBezTo>
                    <a:pt x="25597" y="8021"/>
                    <a:pt x="25887" y="7984"/>
                    <a:pt x="26202" y="8190"/>
                  </a:cubicBezTo>
                  <a:cubicBezTo>
                    <a:pt x="26734" y="7972"/>
                    <a:pt x="27412" y="7863"/>
                    <a:pt x="28198" y="7972"/>
                  </a:cubicBezTo>
                  <a:cubicBezTo>
                    <a:pt x="28379" y="8166"/>
                    <a:pt x="28464" y="8396"/>
                    <a:pt x="28621" y="8613"/>
                  </a:cubicBezTo>
                  <a:cubicBezTo>
                    <a:pt x="28573" y="8746"/>
                    <a:pt x="28549" y="8867"/>
                    <a:pt x="28464" y="8976"/>
                  </a:cubicBezTo>
                  <a:cubicBezTo>
                    <a:pt x="28670" y="9363"/>
                    <a:pt x="29129" y="9158"/>
                    <a:pt x="29432" y="9412"/>
                  </a:cubicBezTo>
                  <a:cubicBezTo>
                    <a:pt x="29795" y="9763"/>
                    <a:pt x="29528" y="10561"/>
                    <a:pt x="29238" y="10936"/>
                  </a:cubicBezTo>
                  <a:cubicBezTo>
                    <a:pt x="29541" y="10706"/>
                    <a:pt x="30629" y="10815"/>
                    <a:pt x="30726" y="11311"/>
                  </a:cubicBezTo>
                  <a:cubicBezTo>
                    <a:pt x="30750" y="11529"/>
                    <a:pt x="30448" y="11722"/>
                    <a:pt x="30484" y="11976"/>
                  </a:cubicBezTo>
                  <a:cubicBezTo>
                    <a:pt x="30484" y="12242"/>
                    <a:pt x="30920" y="12484"/>
                    <a:pt x="31101" y="12750"/>
                  </a:cubicBezTo>
                  <a:cubicBezTo>
                    <a:pt x="31597" y="13488"/>
                    <a:pt x="31645" y="15121"/>
                    <a:pt x="30629" y="15521"/>
                  </a:cubicBezTo>
                  <a:cubicBezTo>
                    <a:pt x="31549" y="16101"/>
                    <a:pt x="31658" y="17335"/>
                    <a:pt x="31113" y="18291"/>
                  </a:cubicBezTo>
                  <a:cubicBezTo>
                    <a:pt x="30787" y="18387"/>
                    <a:pt x="30557" y="18412"/>
                    <a:pt x="30254" y="18581"/>
                  </a:cubicBezTo>
                  <a:cubicBezTo>
                    <a:pt x="30097" y="19488"/>
                    <a:pt x="29674" y="20045"/>
                    <a:pt x="29105" y="20420"/>
                  </a:cubicBezTo>
                  <a:cubicBezTo>
                    <a:pt x="28984" y="20432"/>
                    <a:pt x="28851" y="20444"/>
                    <a:pt x="28682" y="20408"/>
                  </a:cubicBezTo>
                  <a:cubicBezTo>
                    <a:pt x="28730" y="20589"/>
                    <a:pt x="28827" y="20674"/>
                    <a:pt x="28815" y="20843"/>
                  </a:cubicBezTo>
                  <a:cubicBezTo>
                    <a:pt x="28283" y="21508"/>
                    <a:pt x="27980" y="22404"/>
                    <a:pt x="26710" y="22125"/>
                  </a:cubicBezTo>
                  <a:cubicBezTo>
                    <a:pt x="26528" y="22537"/>
                    <a:pt x="26250" y="22791"/>
                    <a:pt x="25827" y="22839"/>
                  </a:cubicBezTo>
                  <a:cubicBezTo>
                    <a:pt x="24266" y="22948"/>
                    <a:pt x="23166" y="21690"/>
                    <a:pt x="22379" y="21073"/>
                  </a:cubicBezTo>
                  <a:cubicBezTo>
                    <a:pt x="22355" y="21303"/>
                    <a:pt x="22101" y="21194"/>
                    <a:pt x="21871" y="21133"/>
                  </a:cubicBezTo>
                  <a:cubicBezTo>
                    <a:pt x="21895" y="20964"/>
                    <a:pt x="22210" y="21000"/>
                    <a:pt x="22283" y="21061"/>
                  </a:cubicBezTo>
                  <a:cubicBezTo>
                    <a:pt x="22028" y="20517"/>
                    <a:pt x="21569" y="19815"/>
                    <a:pt x="21254" y="19150"/>
                  </a:cubicBezTo>
                  <a:cubicBezTo>
                    <a:pt x="21133" y="19162"/>
                    <a:pt x="20952" y="19089"/>
                    <a:pt x="20940" y="19125"/>
                  </a:cubicBezTo>
                  <a:cubicBezTo>
                    <a:pt x="20758" y="18557"/>
                    <a:pt x="20093" y="18412"/>
                    <a:pt x="20081" y="17710"/>
                  </a:cubicBezTo>
                  <a:cubicBezTo>
                    <a:pt x="19936" y="17637"/>
                    <a:pt x="19803" y="17577"/>
                    <a:pt x="19694" y="17504"/>
                  </a:cubicBezTo>
                  <a:cubicBezTo>
                    <a:pt x="19174" y="17976"/>
                    <a:pt x="18351" y="18351"/>
                    <a:pt x="17395" y="18194"/>
                  </a:cubicBezTo>
                  <a:cubicBezTo>
                    <a:pt x="17553" y="18351"/>
                    <a:pt x="17722" y="18484"/>
                    <a:pt x="17928" y="18593"/>
                  </a:cubicBezTo>
                  <a:cubicBezTo>
                    <a:pt x="18387" y="18581"/>
                    <a:pt x="18726" y="18061"/>
                    <a:pt x="19246" y="18375"/>
                  </a:cubicBezTo>
                  <a:cubicBezTo>
                    <a:pt x="19307" y="18279"/>
                    <a:pt x="19367" y="18012"/>
                    <a:pt x="19500" y="18146"/>
                  </a:cubicBezTo>
                  <a:cubicBezTo>
                    <a:pt x="19549" y="18218"/>
                    <a:pt x="19537" y="18375"/>
                    <a:pt x="19440" y="18412"/>
                  </a:cubicBezTo>
                  <a:cubicBezTo>
                    <a:pt x="20504" y="18738"/>
                    <a:pt x="21194" y="19500"/>
                    <a:pt x="21605" y="20383"/>
                  </a:cubicBezTo>
                  <a:cubicBezTo>
                    <a:pt x="21787" y="20892"/>
                    <a:pt x="21787" y="21521"/>
                    <a:pt x="22101" y="22041"/>
                  </a:cubicBezTo>
                  <a:cubicBezTo>
                    <a:pt x="22379" y="22525"/>
                    <a:pt x="22984" y="22779"/>
                    <a:pt x="23432" y="23105"/>
                  </a:cubicBezTo>
                  <a:cubicBezTo>
                    <a:pt x="23746" y="23371"/>
                    <a:pt x="24037" y="23650"/>
                    <a:pt x="24448" y="23831"/>
                  </a:cubicBezTo>
                  <a:cubicBezTo>
                    <a:pt x="24533" y="23855"/>
                    <a:pt x="24653" y="23746"/>
                    <a:pt x="24678" y="23807"/>
                  </a:cubicBezTo>
                  <a:cubicBezTo>
                    <a:pt x="24883" y="24037"/>
                    <a:pt x="25234" y="24194"/>
                    <a:pt x="25706" y="24363"/>
                  </a:cubicBezTo>
                  <a:cubicBezTo>
                    <a:pt x="25972" y="24460"/>
                    <a:pt x="26287" y="24569"/>
                    <a:pt x="26456" y="24545"/>
                  </a:cubicBezTo>
                  <a:cubicBezTo>
                    <a:pt x="26831" y="24496"/>
                    <a:pt x="27230" y="23916"/>
                    <a:pt x="27702" y="23637"/>
                  </a:cubicBezTo>
                  <a:cubicBezTo>
                    <a:pt x="29613" y="22440"/>
                    <a:pt x="32637" y="23504"/>
                    <a:pt x="34476" y="24666"/>
                  </a:cubicBezTo>
                  <a:cubicBezTo>
                    <a:pt x="34391" y="24896"/>
                    <a:pt x="34174" y="24799"/>
                    <a:pt x="34016" y="24883"/>
                  </a:cubicBezTo>
                  <a:cubicBezTo>
                    <a:pt x="33424" y="25101"/>
                    <a:pt x="33049" y="25646"/>
                    <a:pt x="32541" y="25996"/>
                  </a:cubicBezTo>
                  <a:cubicBezTo>
                    <a:pt x="31452" y="26843"/>
                    <a:pt x="29758" y="27000"/>
                    <a:pt x="28319" y="26601"/>
                  </a:cubicBezTo>
                  <a:cubicBezTo>
                    <a:pt x="27557" y="26396"/>
                    <a:pt x="26952" y="25815"/>
                    <a:pt x="26371" y="25500"/>
                  </a:cubicBezTo>
                  <a:cubicBezTo>
                    <a:pt x="26395" y="25137"/>
                    <a:pt x="26069" y="24835"/>
                    <a:pt x="25645" y="24738"/>
                  </a:cubicBezTo>
                  <a:cubicBezTo>
                    <a:pt x="26069" y="25440"/>
                    <a:pt x="26093" y="26650"/>
                    <a:pt x="26311" y="27678"/>
                  </a:cubicBezTo>
                  <a:cubicBezTo>
                    <a:pt x="26081" y="27678"/>
                    <a:pt x="25924" y="27436"/>
                    <a:pt x="25718" y="27266"/>
                  </a:cubicBezTo>
                  <a:cubicBezTo>
                    <a:pt x="24944" y="26613"/>
                    <a:pt x="24049" y="25815"/>
                    <a:pt x="24436" y="24266"/>
                  </a:cubicBezTo>
                  <a:cubicBezTo>
                    <a:pt x="24109" y="23916"/>
                    <a:pt x="23613" y="23746"/>
                    <a:pt x="23226" y="23492"/>
                  </a:cubicBezTo>
                  <a:cubicBezTo>
                    <a:pt x="23371" y="24025"/>
                    <a:pt x="23528" y="24484"/>
                    <a:pt x="23649" y="25077"/>
                  </a:cubicBezTo>
                  <a:cubicBezTo>
                    <a:pt x="23916" y="25452"/>
                    <a:pt x="23903" y="25936"/>
                    <a:pt x="23964" y="26589"/>
                  </a:cubicBezTo>
                  <a:cubicBezTo>
                    <a:pt x="24024" y="27121"/>
                    <a:pt x="24133" y="27496"/>
                    <a:pt x="24049" y="28053"/>
                  </a:cubicBezTo>
                  <a:cubicBezTo>
                    <a:pt x="23891" y="29250"/>
                    <a:pt x="23299" y="30194"/>
                    <a:pt x="22694" y="30895"/>
                  </a:cubicBezTo>
                  <a:cubicBezTo>
                    <a:pt x="22149" y="31476"/>
                    <a:pt x="21254" y="31500"/>
                    <a:pt x="20444" y="31621"/>
                  </a:cubicBezTo>
                  <a:cubicBezTo>
                    <a:pt x="20335" y="31525"/>
                    <a:pt x="20153" y="31682"/>
                    <a:pt x="20081" y="31537"/>
                  </a:cubicBezTo>
                  <a:close/>
                  <a:moveTo>
                    <a:pt x="32504" y="25633"/>
                  </a:moveTo>
                  <a:cubicBezTo>
                    <a:pt x="32335" y="25537"/>
                    <a:pt x="31960" y="25597"/>
                    <a:pt x="31936" y="25379"/>
                  </a:cubicBezTo>
                  <a:cubicBezTo>
                    <a:pt x="32214" y="25355"/>
                    <a:pt x="32565" y="25355"/>
                    <a:pt x="32662" y="25561"/>
                  </a:cubicBezTo>
                  <a:cubicBezTo>
                    <a:pt x="32988" y="25174"/>
                    <a:pt x="33351" y="24823"/>
                    <a:pt x="33811" y="24581"/>
                  </a:cubicBezTo>
                  <a:cubicBezTo>
                    <a:pt x="32843" y="24170"/>
                    <a:pt x="31875" y="23601"/>
                    <a:pt x="30738" y="23396"/>
                  </a:cubicBezTo>
                  <a:cubicBezTo>
                    <a:pt x="28912" y="23057"/>
                    <a:pt x="28125" y="23867"/>
                    <a:pt x="26988" y="24641"/>
                  </a:cubicBezTo>
                  <a:cubicBezTo>
                    <a:pt x="27617" y="24847"/>
                    <a:pt x="27774" y="24799"/>
                    <a:pt x="28512" y="24896"/>
                  </a:cubicBezTo>
                  <a:cubicBezTo>
                    <a:pt x="28633" y="24787"/>
                    <a:pt x="28851" y="24787"/>
                    <a:pt x="28887" y="24593"/>
                  </a:cubicBezTo>
                  <a:cubicBezTo>
                    <a:pt x="28609" y="24569"/>
                    <a:pt x="28367" y="24775"/>
                    <a:pt x="28137" y="24702"/>
                  </a:cubicBezTo>
                  <a:cubicBezTo>
                    <a:pt x="28428" y="24412"/>
                    <a:pt x="29008" y="24472"/>
                    <a:pt x="29359" y="24218"/>
                  </a:cubicBezTo>
                  <a:cubicBezTo>
                    <a:pt x="29492" y="24315"/>
                    <a:pt x="30012" y="24012"/>
                    <a:pt x="29952" y="24412"/>
                  </a:cubicBezTo>
                  <a:cubicBezTo>
                    <a:pt x="29589" y="24230"/>
                    <a:pt x="28936" y="24738"/>
                    <a:pt x="28948" y="24944"/>
                  </a:cubicBezTo>
                  <a:cubicBezTo>
                    <a:pt x="29783" y="24883"/>
                    <a:pt x="30629" y="25041"/>
                    <a:pt x="31343" y="24883"/>
                  </a:cubicBezTo>
                  <a:cubicBezTo>
                    <a:pt x="31174" y="25089"/>
                    <a:pt x="31633" y="25101"/>
                    <a:pt x="31488" y="25319"/>
                  </a:cubicBezTo>
                  <a:cubicBezTo>
                    <a:pt x="31186" y="25150"/>
                    <a:pt x="30762" y="25101"/>
                    <a:pt x="30520" y="25258"/>
                  </a:cubicBezTo>
                  <a:cubicBezTo>
                    <a:pt x="29456" y="25077"/>
                    <a:pt x="27581" y="25234"/>
                    <a:pt x="26492" y="24871"/>
                  </a:cubicBezTo>
                  <a:cubicBezTo>
                    <a:pt x="26613" y="25174"/>
                    <a:pt x="26916" y="25246"/>
                    <a:pt x="26940" y="25512"/>
                  </a:cubicBezTo>
                  <a:cubicBezTo>
                    <a:pt x="28004" y="26166"/>
                    <a:pt x="29734" y="26819"/>
                    <a:pt x="31125" y="26347"/>
                  </a:cubicBezTo>
                  <a:cubicBezTo>
                    <a:pt x="30847" y="26287"/>
                    <a:pt x="30569" y="26214"/>
                    <a:pt x="30508" y="25972"/>
                  </a:cubicBezTo>
                  <a:cubicBezTo>
                    <a:pt x="30750" y="25912"/>
                    <a:pt x="30859" y="26202"/>
                    <a:pt x="31210" y="26178"/>
                  </a:cubicBezTo>
                  <a:cubicBezTo>
                    <a:pt x="31307" y="26238"/>
                    <a:pt x="31162" y="26347"/>
                    <a:pt x="31246" y="26359"/>
                  </a:cubicBezTo>
                  <a:cubicBezTo>
                    <a:pt x="31670" y="26166"/>
                    <a:pt x="32202" y="26045"/>
                    <a:pt x="32504" y="25633"/>
                  </a:cubicBezTo>
                  <a:close/>
                  <a:moveTo>
                    <a:pt x="25561" y="18847"/>
                  </a:moveTo>
                  <a:cubicBezTo>
                    <a:pt x="25718" y="18738"/>
                    <a:pt x="25718" y="19004"/>
                    <a:pt x="25899" y="18908"/>
                  </a:cubicBezTo>
                  <a:cubicBezTo>
                    <a:pt x="26081" y="18787"/>
                    <a:pt x="26008" y="18666"/>
                    <a:pt x="25948" y="18521"/>
                  </a:cubicBezTo>
                  <a:cubicBezTo>
                    <a:pt x="25621" y="18484"/>
                    <a:pt x="25537" y="18593"/>
                    <a:pt x="25343" y="18775"/>
                  </a:cubicBezTo>
                  <a:cubicBezTo>
                    <a:pt x="25561" y="18823"/>
                    <a:pt x="25561" y="19065"/>
                    <a:pt x="25549" y="19307"/>
                  </a:cubicBezTo>
                  <a:cubicBezTo>
                    <a:pt x="25149" y="19464"/>
                    <a:pt x="24956" y="20008"/>
                    <a:pt x="25210" y="20420"/>
                  </a:cubicBezTo>
                  <a:cubicBezTo>
                    <a:pt x="25815" y="20674"/>
                    <a:pt x="26516" y="20892"/>
                    <a:pt x="26347" y="21811"/>
                  </a:cubicBezTo>
                  <a:cubicBezTo>
                    <a:pt x="26565" y="21629"/>
                    <a:pt x="26831" y="21883"/>
                    <a:pt x="27061" y="21883"/>
                  </a:cubicBezTo>
                  <a:cubicBezTo>
                    <a:pt x="27315" y="21883"/>
                    <a:pt x="27460" y="21690"/>
                    <a:pt x="27666" y="21569"/>
                  </a:cubicBezTo>
                  <a:cubicBezTo>
                    <a:pt x="28065" y="21327"/>
                    <a:pt x="28682" y="20916"/>
                    <a:pt x="28343" y="20371"/>
                  </a:cubicBezTo>
                  <a:cubicBezTo>
                    <a:pt x="28041" y="20238"/>
                    <a:pt x="27968" y="19912"/>
                    <a:pt x="27726" y="19706"/>
                  </a:cubicBezTo>
                  <a:cubicBezTo>
                    <a:pt x="27375" y="19488"/>
                    <a:pt x="26891" y="19379"/>
                    <a:pt x="26831" y="18908"/>
                  </a:cubicBezTo>
                  <a:cubicBezTo>
                    <a:pt x="27762" y="18908"/>
                    <a:pt x="28077" y="20033"/>
                    <a:pt x="28912" y="20033"/>
                  </a:cubicBezTo>
                  <a:cubicBezTo>
                    <a:pt x="29480" y="20057"/>
                    <a:pt x="29976" y="19331"/>
                    <a:pt x="29940" y="18521"/>
                  </a:cubicBezTo>
                  <a:cubicBezTo>
                    <a:pt x="30158" y="18254"/>
                    <a:pt x="30569" y="18194"/>
                    <a:pt x="30920" y="18085"/>
                  </a:cubicBezTo>
                  <a:cubicBezTo>
                    <a:pt x="31355" y="17650"/>
                    <a:pt x="31295" y="16573"/>
                    <a:pt x="30992" y="16150"/>
                  </a:cubicBezTo>
                  <a:cubicBezTo>
                    <a:pt x="30254" y="15533"/>
                    <a:pt x="29033" y="15787"/>
                    <a:pt x="28234" y="15521"/>
                  </a:cubicBezTo>
                  <a:cubicBezTo>
                    <a:pt x="28379" y="15351"/>
                    <a:pt x="28658" y="15351"/>
                    <a:pt x="28863" y="15387"/>
                  </a:cubicBezTo>
                  <a:cubicBezTo>
                    <a:pt x="29432" y="15351"/>
                    <a:pt x="30012" y="15387"/>
                    <a:pt x="30436" y="15109"/>
                  </a:cubicBezTo>
                  <a:cubicBezTo>
                    <a:pt x="31283" y="14625"/>
                    <a:pt x="31016" y="13392"/>
                    <a:pt x="30557" y="12690"/>
                  </a:cubicBezTo>
                  <a:cubicBezTo>
                    <a:pt x="30218" y="12508"/>
                    <a:pt x="29928" y="12315"/>
                    <a:pt x="30037" y="11819"/>
                  </a:cubicBezTo>
                  <a:cubicBezTo>
                    <a:pt x="30145" y="11613"/>
                    <a:pt x="30460" y="11650"/>
                    <a:pt x="30496" y="11347"/>
                  </a:cubicBezTo>
                  <a:cubicBezTo>
                    <a:pt x="30085" y="11166"/>
                    <a:pt x="29444" y="11105"/>
                    <a:pt x="29069" y="11178"/>
                  </a:cubicBezTo>
                  <a:cubicBezTo>
                    <a:pt x="28633" y="11795"/>
                    <a:pt x="27920" y="12073"/>
                    <a:pt x="27182" y="12315"/>
                  </a:cubicBezTo>
                  <a:cubicBezTo>
                    <a:pt x="27109" y="12508"/>
                    <a:pt x="26879" y="12738"/>
                    <a:pt x="26637" y="12605"/>
                  </a:cubicBezTo>
                  <a:cubicBezTo>
                    <a:pt x="26722" y="12267"/>
                    <a:pt x="27121" y="12303"/>
                    <a:pt x="27291" y="12037"/>
                  </a:cubicBezTo>
                  <a:cubicBezTo>
                    <a:pt x="27871" y="11819"/>
                    <a:pt x="28416" y="11517"/>
                    <a:pt x="28839" y="11105"/>
                  </a:cubicBezTo>
                  <a:cubicBezTo>
                    <a:pt x="28803" y="11045"/>
                    <a:pt x="28766" y="10984"/>
                    <a:pt x="28778" y="10888"/>
                  </a:cubicBezTo>
                  <a:cubicBezTo>
                    <a:pt x="29178" y="10912"/>
                    <a:pt x="29468" y="10331"/>
                    <a:pt x="29371" y="9775"/>
                  </a:cubicBezTo>
                  <a:cubicBezTo>
                    <a:pt x="29178" y="9472"/>
                    <a:pt x="28379" y="9654"/>
                    <a:pt x="28210" y="9291"/>
                  </a:cubicBezTo>
                  <a:cubicBezTo>
                    <a:pt x="28270" y="9000"/>
                    <a:pt x="28270" y="8710"/>
                    <a:pt x="28210" y="8456"/>
                  </a:cubicBezTo>
                  <a:cubicBezTo>
                    <a:pt x="27956" y="8492"/>
                    <a:pt x="27605" y="8226"/>
                    <a:pt x="27351" y="8166"/>
                  </a:cubicBezTo>
                  <a:cubicBezTo>
                    <a:pt x="26819" y="8069"/>
                    <a:pt x="25863" y="8650"/>
                    <a:pt x="25633" y="8892"/>
                  </a:cubicBezTo>
                  <a:cubicBezTo>
                    <a:pt x="25452" y="9073"/>
                    <a:pt x="25137" y="9557"/>
                    <a:pt x="25174" y="9823"/>
                  </a:cubicBezTo>
                  <a:cubicBezTo>
                    <a:pt x="25198" y="10138"/>
                    <a:pt x="25694" y="10331"/>
                    <a:pt x="25682" y="10815"/>
                  </a:cubicBezTo>
                  <a:cubicBezTo>
                    <a:pt x="25658" y="11178"/>
                    <a:pt x="25391" y="11359"/>
                    <a:pt x="25258" y="11722"/>
                  </a:cubicBezTo>
                  <a:cubicBezTo>
                    <a:pt x="25512" y="11662"/>
                    <a:pt x="25682" y="12061"/>
                    <a:pt x="25754" y="11916"/>
                  </a:cubicBezTo>
                  <a:cubicBezTo>
                    <a:pt x="25609" y="11105"/>
                    <a:pt x="26710" y="11238"/>
                    <a:pt x="26589" y="11831"/>
                  </a:cubicBezTo>
                  <a:cubicBezTo>
                    <a:pt x="26577" y="12000"/>
                    <a:pt x="26359" y="12121"/>
                    <a:pt x="26226" y="12085"/>
                  </a:cubicBezTo>
                  <a:cubicBezTo>
                    <a:pt x="26214" y="11892"/>
                    <a:pt x="26444" y="11964"/>
                    <a:pt x="26420" y="11783"/>
                  </a:cubicBezTo>
                  <a:cubicBezTo>
                    <a:pt x="26347" y="11601"/>
                    <a:pt x="26299" y="11480"/>
                    <a:pt x="26105" y="11492"/>
                  </a:cubicBezTo>
                  <a:cubicBezTo>
                    <a:pt x="25791" y="11492"/>
                    <a:pt x="25960" y="11892"/>
                    <a:pt x="25742" y="12242"/>
                  </a:cubicBezTo>
                  <a:cubicBezTo>
                    <a:pt x="25682" y="12315"/>
                    <a:pt x="25561" y="12388"/>
                    <a:pt x="25512" y="12484"/>
                  </a:cubicBezTo>
                  <a:cubicBezTo>
                    <a:pt x="25452" y="12557"/>
                    <a:pt x="25500" y="12617"/>
                    <a:pt x="25440" y="12678"/>
                  </a:cubicBezTo>
                  <a:cubicBezTo>
                    <a:pt x="25561" y="12859"/>
                    <a:pt x="25875" y="12896"/>
                    <a:pt x="25912" y="13174"/>
                  </a:cubicBezTo>
                  <a:cubicBezTo>
                    <a:pt x="26359" y="13198"/>
                    <a:pt x="26577" y="13452"/>
                    <a:pt x="26504" y="13924"/>
                  </a:cubicBezTo>
                  <a:cubicBezTo>
                    <a:pt x="26347" y="14021"/>
                    <a:pt x="26141" y="14178"/>
                    <a:pt x="25936" y="14008"/>
                  </a:cubicBezTo>
                  <a:cubicBezTo>
                    <a:pt x="26287" y="13936"/>
                    <a:pt x="26504" y="13500"/>
                    <a:pt x="26033" y="13355"/>
                  </a:cubicBezTo>
                  <a:cubicBezTo>
                    <a:pt x="25851" y="13452"/>
                    <a:pt x="25778" y="13585"/>
                    <a:pt x="25718" y="13718"/>
                  </a:cubicBezTo>
                  <a:cubicBezTo>
                    <a:pt x="25899" y="13936"/>
                    <a:pt x="25996" y="14238"/>
                    <a:pt x="26033" y="14553"/>
                  </a:cubicBezTo>
                  <a:cubicBezTo>
                    <a:pt x="26408" y="14504"/>
                    <a:pt x="26649" y="14722"/>
                    <a:pt x="26601" y="15133"/>
                  </a:cubicBezTo>
                  <a:cubicBezTo>
                    <a:pt x="26770" y="15146"/>
                    <a:pt x="26891" y="15194"/>
                    <a:pt x="27000" y="15218"/>
                  </a:cubicBezTo>
                  <a:cubicBezTo>
                    <a:pt x="27363" y="15654"/>
                    <a:pt x="27085" y="16004"/>
                    <a:pt x="26577" y="15980"/>
                  </a:cubicBezTo>
                  <a:cubicBezTo>
                    <a:pt x="26686" y="16065"/>
                    <a:pt x="26722" y="16186"/>
                    <a:pt x="26746" y="16367"/>
                  </a:cubicBezTo>
                  <a:cubicBezTo>
                    <a:pt x="26480" y="16597"/>
                    <a:pt x="26710" y="16718"/>
                    <a:pt x="26686" y="17081"/>
                  </a:cubicBezTo>
                  <a:cubicBezTo>
                    <a:pt x="27424" y="17093"/>
                    <a:pt x="27254" y="18279"/>
                    <a:pt x="26601" y="17879"/>
                  </a:cubicBezTo>
                  <a:cubicBezTo>
                    <a:pt x="26807" y="17867"/>
                    <a:pt x="27230" y="17686"/>
                    <a:pt x="26952" y="17492"/>
                  </a:cubicBezTo>
                  <a:cubicBezTo>
                    <a:pt x="26964" y="18000"/>
                    <a:pt x="26323" y="17589"/>
                    <a:pt x="26262" y="17855"/>
                  </a:cubicBezTo>
                  <a:cubicBezTo>
                    <a:pt x="26589" y="18037"/>
                    <a:pt x="26783" y="18279"/>
                    <a:pt x="26770" y="18726"/>
                  </a:cubicBezTo>
                  <a:cubicBezTo>
                    <a:pt x="26698" y="18920"/>
                    <a:pt x="26335" y="18835"/>
                    <a:pt x="26166" y="18726"/>
                  </a:cubicBezTo>
                  <a:cubicBezTo>
                    <a:pt x="26250" y="19137"/>
                    <a:pt x="25476" y="19101"/>
                    <a:pt x="25561" y="18847"/>
                  </a:cubicBezTo>
                  <a:close/>
                  <a:moveTo>
                    <a:pt x="31234" y="14262"/>
                  </a:moveTo>
                  <a:cubicBezTo>
                    <a:pt x="31222" y="14117"/>
                    <a:pt x="31295" y="13936"/>
                    <a:pt x="31246" y="13839"/>
                  </a:cubicBezTo>
                  <a:cubicBezTo>
                    <a:pt x="31270" y="13754"/>
                    <a:pt x="31270" y="13670"/>
                    <a:pt x="31283" y="13585"/>
                  </a:cubicBezTo>
                  <a:cubicBezTo>
                    <a:pt x="31210" y="13525"/>
                    <a:pt x="31246" y="13355"/>
                    <a:pt x="31125" y="13307"/>
                  </a:cubicBezTo>
                  <a:cubicBezTo>
                    <a:pt x="31222" y="13573"/>
                    <a:pt x="31198" y="14081"/>
                    <a:pt x="31234" y="14262"/>
                  </a:cubicBezTo>
                  <a:close/>
                  <a:moveTo>
                    <a:pt x="31004" y="484"/>
                  </a:moveTo>
                  <a:cubicBezTo>
                    <a:pt x="30883" y="569"/>
                    <a:pt x="30762" y="678"/>
                    <a:pt x="30799" y="896"/>
                  </a:cubicBezTo>
                  <a:cubicBezTo>
                    <a:pt x="30399" y="1125"/>
                    <a:pt x="30545" y="2045"/>
                    <a:pt x="30145" y="2250"/>
                  </a:cubicBezTo>
                  <a:cubicBezTo>
                    <a:pt x="30218" y="1440"/>
                    <a:pt x="30545" y="920"/>
                    <a:pt x="30847" y="388"/>
                  </a:cubicBezTo>
                  <a:cubicBezTo>
                    <a:pt x="30581" y="351"/>
                    <a:pt x="30387" y="375"/>
                    <a:pt x="30206" y="448"/>
                  </a:cubicBezTo>
                  <a:cubicBezTo>
                    <a:pt x="30145" y="702"/>
                    <a:pt x="30000" y="1077"/>
                    <a:pt x="29770" y="1198"/>
                  </a:cubicBezTo>
                  <a:cubicBezTo>
                    <a:pt x="29770" y="859"/>
                    <a:pt x="29964" y="702"/>
                    <a:pt x="30073" y="460"/>
                  </a:cubicBezTo>
                  <a:cubicBezTo>
                    <a:pt x="27847" y="642"/>
                    <a:pt x="26710" y="2323"/>
                    <a:pt x="25887" y="4041"/>
                  </a:cubicBezTo>
                  <a:cubicBezTo>
                    <a:pt x="25887" y="3980"/>
                    <a:pt x="26008" y="4004"/>
                    <a:pt x="26008" y="4065"/>
                  </a:cubicBezTo>
                  <a:cubicBezTo>
                    <a:pt x="26020" y="4222"/>
                    <a:pt x="25851" y="4428"/>
                    <a:pt x="25924" y="4573"/>
                  </a:cubicBezTo>
                  <a:cubicBezTo>
                    <a:pt x="26347" y="4367"/>
                    <a:pt x="26383" y="3436"/>
                    <a:pt x="26710" y="3279"/>
                  </a:cubicBezTo>
                  <a:cubicBezTo>
                    <a:pt x="26770" y="3533"/>
                    <a:pt x="26492" y="3799"/>
                    <a:pt x="26516" y="4125"/>
                  </a:cubicBezTo>
                  <a:cubicBezTo>
                    <a:pt x="26988" y="3944"/>
                    <a:pt x="26746" y="3291"/>
                    <a:pt x="27133" y="3000"/>
                  </a:cubicBezTo>
                  <a:cubicBezTo>
                    <a:pt x="27291" y="3242"/>
                    <a:pt x="26940" y="3557"/>
                    <a:pt x="26940" y="3896"/>
                  </a:cubicBezTo>
                  <a:cubicBezTo>
                    <a:pt x="27278" y="3642"/>
                    <a:pt x="27702" y="3533"/>
                    <a:pt x="28004" y="3242"/>
                  </a:cubicBezTo>
                  <a:cubicBezTo>
                    <a:pt x="28500" y="2807"/>
                    <a:pt x="28561" y="1924"/>
                    <a:pt x="29287" y="1706"/>
                  </a:cubicBezTo>
                  <a:cubicBezTo>
                    <a:pt x="29287" y="2371"/>
                    <a:pt x="28609" y="2504"/>
                    <a:pt x="28403" y="3013"/>
                  </a:cubicBezTo>
                  <a:cubicBezTo>
                    <a:pt x="28815" y="2940"/>
                    <a:pt x="29117" y="2710"/>
                    <a:pt x="29456" y="2553"/>
                  </a:cubicBezTo>
                  <a:cubicBezTo>
                    <a:pt x="29553" y="2408"/>
                    <a:pt x="29601" y="2214"/>
                    <a:pt x="29831" y="2250"/>
                  </a:cubicBezTo>
                  <a:cubicBezTo>
                    <a:pt x="29698" y="3121"/>
                    <a:pt x="28307" y="3170"/>
                    <a:pt x="27835" y="3896"/>
                  </a:cubicBezTo>
                  <a:cubicBezTo>
                    <a:pt x="27847" y="3666"/>
                    <a:pt x="27460" y="3968"/>
                    <a:pt x="27496" y="4004"/>
                  </a:cubicBezTo>
                  <a:cubicBezTo>
                    <a:pt x="27968" y="3920"/>
                    <a:pt x="28512" y="3920"/>
                    <a:pt x="28827" y="4101"/>
                  </a:cubicBezTo>
                  <a:cubicBezTo>
                    <a:pt x="28561" y="4549"/>
                    <a:pt x="27726" y="3968"/>
                    <a:pt x="27254" y="4331"/>
                  </a:cubicBezTo>
                  <a:cubicBezTo>
                    <a:pt x="27230" y="4271"/>
                    <a:pt x="27182" y="4246"/>
                    <a:pt x="27097" y="4222"/>
                  </a:cubicBezTo>
                  <a:cubicBezTo>
                    <a:pt x="26504" y="4706"/>
                    <a:pt x="25645" y="5057"/>
                    <a:pt x="25379" y="5843"/>
                  </a:cubicBezTo>
                  <a:cubicBezTo>
                    <a:pt x="26795" y="5529"/>
                    <a:pt x="28791" y="5601"/>
                    <a:pt x="29577" y="4331"/>
                  </a:cubicBezTo>
                  <a:cubicBezTo>
                    <a:pt x="29710" y="4404"/>
                    <a:pt x="29553" y="4464"/>
                    <a:pt x="29637" y="4549"/>
                  </a:cubicBezTo>
                  <a:cubicBezTo>
                    <a:pt x="30762" y="3533"/>
                    <a:pt x="31403" y="1984"/>
                    <a:pt x="31972" y="327"/>
                  </a:cubicBezTo>
                  <a:cubicBezTo>
                    <a:pt x="31658" y="291"/>
                    <a:pt x="31609" y="581"/>
                    <a:pt x="31428" y="702"/>
                  </a:cubicBezTo>
                  <a:cubicBezTo>
                    <a:pt x="31174" y="629"/>
                    <a:pt x="31512" y="448"/>
                    <a:pt x="31343" y="412"/>
                  </a:cubicBezTo>
                  <a:cubicBezTo>
                    <a:pt x="31004" y="521"/>
                    <a:pt x="30944" y="1186"/>
                    <a:pt x="30641" y="1440"/>
                  </a:cubicBezTo>
                  <a:cubicBezTo>
                    <a:pt x="30569" y="1065"/>
                    <a:pt x="31041" y="629"/>
                    <a:pt x="31004" y="412"/>
                  </a:cubicBezTo>
                  <a:cubicBezTo>
                    <a:pt x="31028" y="375"/>
                    <a:pt x="31028" y="436"/>
                    <a:pt x="31004" y="484"/>
                  </a:cubicBezTo>
                  <a:close/>
                  <a:moveTo>
                    <a:pt x="27678" y="21823"/>
                  </a:moveTo>
                  <a:cubicBezTo>
                    <a:pt x="27714" y="21762"/>
                    <a:pt x="27835" y="21775"/>
                    <a:pt x="27835" y="21702"/>
                  </a:cubicBezTo>
                  <a:cubicBezTo>
                    <a:pt x="27762" y="21666"/>
                    <a:pt x="27617" y="21799"/>
                    <a:pt x="27678" y="21823"/>
                  </a:cubicBezTo>
                  <a:close/>
                  <a:moveTo>
                    <a:pt x="28440" y="9182"/>
                  </a:moveTo>
                  <a:cubicBezTo>
                    <a:pt x="28452" y="9279"/>
                    <a:pt x="28621" y="9400"/>
                    <a:pt x="28706" y="9291"/>
                  </a:cubicBezTo>
                  <a:cubicBezTo>
                    <a:pt x="28585" y="9303"/>
                    <a:pt x="28500" y="9097"/>
                    <a:pt x="28440" y="9182"/>
                  </a:cubicBezTo>
                  <a:close/>
                  <a:moveTo>
                    <a:pt x="27678" y="8142"/>
                  </a:moveTo>
                  <a:cubicBezTo>
                    <a:pt x="27871" y="8154"/>
                    <a:pt x="28089" y="8323"/>
                    <a:pt x="28198" y="8190"/>
                  </a:cubicBezTo>
                  <a:cubicBezTo>
                    <a:pt x="28101" y="8117"/>
                    <a:pt x="27762" y="8081"/>
                    <a:pt x="27678" y="8142"/>
                  </a:cubicBezTo>
                  <a:close/>
                  <a:moveTo>
                    <a:pt x="25863" y="26662"/>
                  </a:moveTo>
                  <a:cubicBezTo>
                    <a:pt x="25778" y="26807"/>
                    <a:pt x="25149" y="26359"/>
                    <a:pt x="25500" y="26226"/>
                  </a:cubicBezTo>
                  <a:cubicBezTo>
                    <a:pt x="25585" y="26408"/>
                    <a:pt x="25706" y="26504"/>
                    <a:pt x="25863" y="26601"/>
                  </a:cubicBezTo>
                  <a:cubicBezTo>
                    <a:pt x="25754" y="25597"/>
                    <a:pt x="25537" y="24690"/>
                    <a:pt x="24690" y="24291"/>
                  </a:cubicBezTo>
                  <a:cubicBezTo>
                    <a:pt x="24520" y="25706"/>
                    <a:pt x="25077" y="26516"/>
                    <a:pt x="25948" y="27097"/>
                  </a:cubicBezTo>
                  <a:cubicBezTo>
                    <a:pt x="25924" y="26940"/>
                    <a:pt x="25912" y="26783"/>
                    <a:pt x="25863" y="26662"/>
                  </a:cubicBezTo>
                  <a:close/>
                  <a:moveTo>
                    <a:pt x="26287" y="15448"/>
                  </a:moveTo>
                  <a:cubicBezTo>
                    <a:pt x="26250" y="15351"/>
                    <a:pt x="26383" y="15315"/>
                    <a:pt x="26311" y="15279"/>
                  </a:cubicBezTo>
                  <a:cubicBezTo>
                    <a:pt x="26190" y="15291"/>
                    <a:pt x="26033" y="15472"/>
                    <a:pt x="25960" y="15315"/>
                  </a:cubicBezTo>
                  <a:cubicBezTo>
                    <a:pt x="25948" y="15436"/>
                    <a:pt x="25827" y="15496"/>
                    <a:pt x="25778" y="15654"/>
                  </a:cubicBezTo>
                  <a:cubicBezTo>
                    <a:pt x="26008" y="15678"/>
                    <a:pt x="26045" y="15799"/>
                    <a:pt x="26153" y="15932"/>
                  </a:cubicBezTo>
                  <a:cubicBezTo>
                    <a:pt x="26287" y="15460"/>
                    <a:pt x="26722" y="15896"/>
                    <a:pt x="26988" y="15617"/>
                  </a:cubicBezTo>
                  <a:cubicBezTo>
                    <a:pt x="26891" y="15133"/>
                    <a:pt x="26516" y="15412"/>
                    <a:pt x="26287" y="15448"/>
                  </a:cubicBezTo>
                  <a:close/>
                  <a:moveTo>
                    <a:pt x="26226" y="17492"/>
                  </a:moveTo>
                  <a:cubicBezTo>
                    <a:pt x="26287" y="17492"/>
                    <a:pt x="26274" y="17553"/>
                    <a:pt x="26274" y="17637"/>
                  </a:cubicBezTo>
                  <a:cubicBezTo>
                    <a:pt x="26504" y="17637"/>
                    <a:pt x="26528" y="17577"/>
                    <a:pt x="26758" y="17589"/>
                  </a:cubicBezTo>
                  <a:cubicBezTo>
                    <a:pt x="26855" y="17311"/>
                    <a:pt x="26347" y="17408"/>
                    <a:pt x="26226" y="17492"/>
                  </a:cubicBezTo>
                  <a:close/>
                  <a:moveTo>
                    <a:pt x="25803" y="18303"/>
                  </a:moveTo>
                  <a:cubicBezTo>
                    <a:pt x="26105" y="18400"/>
                    <a:pt x="26262" y="18642"/>
                    <a:pt x="26637" y="18605"/>
                  </a:cubicBezTo>
                  <a:cubicBezTo>
                    <a:pt x="26662" y="18121"/>
                    <a:pt x="26008" y="17831"/>
                    <a:pt x="25803" y="18303"/>
                  </a:cubicBezTo>
                  <a:close/>
                  <a:moveTo>
                    <a:pt x="26008" y="21073"/>
                  </a:moveTo>
                  <a:cubicBezTo>
                    <a:pt x="25403" y="20783"/>
                    <a:pt x="24472" y="20553"/>
                    <a:pt x="24569" y="19851"/>
                  </a:cubicBezTo>
                  <a:cubicBezTo>
                    <a:pt x="24593" y="19488"/>
                    <a:pt x="24932" y="19428"/>
                    <a:pt x="25016" y="19029"/>
                  </a:cubicBezTo>
                  <a:cubicBezTo>
                    <a:pt x="24678" y="18738"/>
                    <a:pt x="24097" y="18835"/>
                    <a:pt x="23553" y="18714"/>
                  </a:cubicBezTo>
                  <a:cubicBezTo>
                    <a:pt x="22682" y="18545"/>
                    <a:pt x="22101" y="18037"/>
                    <a:pt x="21702" y="17396"/>
                  </a:cubicBezTo>
                  <a:cubicBezTo>
                    <a:pt x="21581" y="18121"/>
                    <a:pt x="22331" y="18097"/>
                    <a:pt x="22452" y="18593"/>
                  </a:cubicBezTo>
                  <a:cubicBezTo>
                    <a:pt x="22113" y="18472"/>
                    <a:pt x="22028" y="18218"/>
                    <a:pt x="21726" y="18061"/>
                  </a:cubicBezTo>
                  <a:cubicBezTo>
                    <a:pt x="21678" y="18291"/>
                    <a:pt x="21920" y="18400"/>
                    <a:pt x="22053" y="18521"/>
                  </a:cubicBezTo>
                  <a:cubicBezTo>
                    <a:pt x="22512" y="18883"/>
                    <a:pt x="22996" y="19186"/>
                    <a:pt x="23444" y="19561"/>
                  </a:cubicBezTo>
                  <a:cubicBezTo>
                    <a:pt x="23613" y="19609"/>
                    <a:pt x="23891" y="19742"/>
                    <a:pt x="23807" y="19875"/>
                  </a:cubicBezTo>
                  <a:cubicBezTo>
                    <a:pt x="23081" y="19379"/>
                    <a:pt x="22331" y="18944"/>
                    <a:pt x="21690" y="18375"/>
                  </a:cubicBezTo>
                  <a:cubicBezTo>
                    <a:pt x="21811" y="18883"/>
                    <a:pt x="22379" y="18980"/>
                    <a:pt x="22573" y="19464"/>
                  </a:cubicBezTo>
                  <a:cubicBezTo>
                    <a:pt x="22222" y="19258"/>
                    <a:pt x="21992" y="18956"/>
                    <a:pt x="21666" y="18762"/>
                  </a:cubicBezTo>
                  <a:cubicBezTo>
                    <a:pt x="21617" y="20359"/>
                    <a:pt x="22899" y="20420"/>
                    <a:pt x="23891" y="21206"/>
                  </a:cubicBezTo>
                  <a:cubicBezTo>
                    <a:pt x="23468" y="21133"/>
                    <a:pt x="23008" y="20831"/>
                    <a:pt x="22658" y="20601"/>
                  </a:cubicBezTo>
                  <a:cubicBezTo>
                    <a:pt x="22706" y="20783"/>
                    <a:pt x="22778" y="20879"/>
                    <a:pt x="22887" y="21000"/>
                  </a:cubicBezTo>
                  <a:cubicBezTo>
                    <a:pt x="22924" y="20940"/>
                    <a:pt x="22948" y="20892"/>
                    <a:pt x="23033" y="20892"/>
                  </a:cubicBezTo>
                  <a:cubicBezTo>
                    <a:pt x="23202" y="21194"/>
                    <a:pt x="23625" y="21242"/>
                    <a:pt x="23746" y="21581"/>
                  </a:cubicBezTo>
                  <a:cubicBezTo>
                    <a:pt x="23492" y="21557"/>
                    <a:pt x="23262" y="21218"/>
                    <a:pt x="23020" y="21121"/>
                  </a:cubicBezTo>
                  <a:cubicBezTo>
                    <a:pt x="23432" y="21581"/>
                    <a:pt x="24037" y="21908"/>
                    <a:pt x="24496" y="22307"/>
                  </a:cubicBezTo>
                  <a:cubicBezTo>
                    <a:pt x="25101" y="22343"/>
                    <a:pt x="25730" y="22754"/>
                    <a:pt x="26214" y="22222"/>
                  </a:cubicBezTo>
                  <a:cubicBezTo>
                    <a:pt x="25609" y="22150"/>
                    <a:pt x="26202" y="21460"/>
                    <a:pt x="26008" y="21073"/>
                  </a:cubicBezTo>
                  <a:close/>
                  <a:moveTo>
                    <a:pt x="26226" y="15956"/>
                  </a:moveTo>
                  <a:cubicBezTo>
                    <a:pt x="26153" y="16101"/>
                    <a:pt x="26166" y="16319"/>
                    <a:pt x="26057" y="16428"/>
                  </a:cubicBezTo>
                  <a:cubicBezTo>
                    <a:pt x="26202" y="16440"/>
                    <a:pt x="26274" y="16537"/>
                    <a:pt x="26456" y="16525"/>
                  </a:cubicBezTo>
                  <a:cubicBezTo>
                    <a:pt x="26746" y="16319"/>
                    <a:pt x="26504" y="15896"/>
                    <a:pt x="26226" y="15956"/>
                  </a:cubicBezTo>
                  <a:close/>
                  <a:moveTo>
                    <a:pt x="26468" y="16827"/>
                  </a:moveTo>
                  <a:cubicBezTo>
                    <a:pt x="26359" y="16670"/>
                    <a:pt x="25899" y="16537"/>
                    <a:pt x="25851" y="16767"/>
                  </a:cubicBezTo>
                  <a:cubicBezTo>
                    <a:pt x="25730" y="16742"/>
                    <a:pt x="25645" y="16658"/>
                    <a:pt x="25609" y="16537"/>
                  </a:cubicBezTo>
                  <a:cubicBezTo>
                    <a:pt x="25730" y="16464"/>
                    <a:pt x="25815" y="16416"/>
                    <a:pt x="25972" y="16367"/>
                  </a:cubicBezTo>
                  <a:cubicBezTo>
                    <a:pt x="26153" y="16041"/>
                    <a:pt x="25875" y="15799"/>
                    <a:pt x="25658" y="15799"/>
                  </a:cubicBezTo>
                  <a:cubicBezTo>
                    <a:pt x="25670" y="15992"/>
                    <a:pt x="25778" y="15944"/>
                    <a:pt x="25754" y="16198"/>
                  </a:cubicBezTo>
                  <a:cubicBezTo>
                    <a:pt x="25718" y="16307"/>
                    <a:pt x="25573" y="16319"/>
                    <a:pt x="25488" y="16404"/>
                  </a:cubicBezTo>
                  <a:cubicBezTo>
                    <a:pt x="25670" y="16561"/>
                    <a:pt x="25609" y="16984"/>
                    <a:pt x="25549" y="17202"/>
                  </a:cubicBezTo>
                  <a:cubicBezTo>
                    <a:pt x="25670" y="17154"/>
                    <a:pt x="25742" y="17250"/>
                    <a:pt x="25887" y="17262"/>
                  </a:cubicBezTo>
                  <a:cubicBezTo>
                    <a:pt x="25863" y="17142"/>
                    <a:pt x="25730" y="17045"/>
                    <a:pt x="25887" y="16948"/>
                  </a:cubicBezTo>
                  <a:cubicBezTo>
                    <a:pt x="25948" y="17311"/>
                    <a:pt x="26625" y="17287"/>
                    <a:pt x="26468" y="16827"/>
                  </a:cubicBezTo>
                  <a:close/>
                  <a:moveTo>
                    <a:pt x="26262" y="14795"/>
                  </a:moveTo>
                  <a:cubicBezTo>
                    <a:pt x="26371" y="14892"/>
                    <a:pt x="26347" y="15012"/>
                    <a:pt x="26311" y="15170"/>
                  </a:cubicBezTo>
                  <a:cubicBezTo>
                    <a:pt x="26553" y="15158"/>
                    <a:pt x="26408" y="14686"/>
                    <a:pt x="26262" y="14795"/>
                  </a:cubicBezTo>
                  <a:close/>
                  <a:moveTo>
                    <a:pt x="25524" y="17250"/>
                  </a:moveTo>
                  <a:cubicBezTo>
                    <a:pt x="25428" y="17323"/>
                    <a:pt x="25537" y="17408"/>
                    <a:pt x="25585" y="17492"/>
                  </a:cubicBezTo>
                  <a:cubicBezTo>
                    <a:pt x="25609" y="17408"/>
                    <a:pt x="25730" y="17408"/>
                    <a:pt x="25839" y="17456"/>
                  </a:cubicBezTo>
                  <a:cubicBezTo>
                    <a:pt x="25972" y="17529"/>
                    <a:pt x="25984" y="17698"/>
                    <a:pt x="26129" y="17771"/>
                  </a:cubicBezTo>
                  <a:cubicBezTo>
                    <a:pt x="26214" y="17371"/>
                    <a:pt x="25682" y="17456"/>
                    <a:pt x="25524" y="17250"/>
                  </a:cubicBezTo>
                  <a:close/>
                  <a:moveTo>
                    <a:pt x="26105" y="15146"/>
                  </a:moveTo>
                  <a:cubicBezTo>
                    <a:pt x="26105" y="15085"/>
                    <a:pt x="26250" y="14964"/>
                    <a:pt x="26129" y="14916"/>
                  </a:cubicBezTo>
                  <a:cubicBezTo>
                    <a:pt x="26153" y="14976"/>
                    <a:pt x="26033" y="15085"/>
                    <a:pt x="26105" y="15146"/>
                  </a:cubicBezTo>
                  <a:close/>
                  <a:moveTo>
                    <a:pt x="25597" y="17565"/>
                  </a:moveTo>
                  <a:cubicBezTo>
                    <a:pt x="25718" y="17577"/>
                    <a:pt x="25730" y="17892"/>
                    <a:pt x="25863" y="17698"/>
                  </a:cubicBezTo>
                  <a:cubicBezTo>
                    <a:pt x="25754" y="17698"/>
                    <a:pt x="25718" y="17456"/>
                    <a:pt x="25597" y="17565"/>
                  </a:cubicBezTo>
                  <a:close/>
                  <a:moveTo>
                    <a:pt x="21653" y="16924"/>
                  </a:moveTo>
                  <a:cubicBezTo>
                    <a:pt x="22234" y="17879"/>
                    <a:pt x="23371" y="18351"/>
                    <a:pt x="24835" y="18581"/>
                  </a:cubicBezTo>
                  <a:cubicBezTo>
                    <a:pt x="25658" y="18460"/>
                    <a:pt x="25585" y="17698"/>
                    <a:pt x="25113" y="17262"/>
                  </a:cubicBezTo>
                  <a:cubicBezTo>
                    <a:pt x="25149" y="17129"/>
                    <a:pt x="25246" y="17081"/>
                    <a:pt x="25307" y="16960"/>
                  </a:cubicBezTo>
                  <a:cubicBezTo>
                    <a:pt x="25258" y="16525"/>
                    <a:pt x="24230" y="16137"/>
                    <a:pt x="24520" y="15678"/>
                  </a:cubicBezTo>
                  <a:cubicBezTo>
                    <a:pt x="24690" y="15436"/>
                    <a:pt x="25186" y="15533"/>
                    <a:pt x="25561" y="15496"/>
                  </a:cubicBezTo>
                  <a:cubicBezTo>
                    <a:pt x="25936" y="14807"/>
                    <a:pt x="25488" y="13646"/>
                    <a:pt x="24714" y="13573"/>
                  </a:cubicBezTo>
                  <a:cubicBezTo>
                    <a:pt x="24653" y="13537"/>
                    <a:pt x="24702" y="13379"/>
                    <a:pt x="24593" y="13355"/>
                  </a:cubicBezTo>
                  <a:cubicBezTo>
                    <a:pt x="24242" y="13404"/>
                    <a:pt x="23903" y="13210"/>
                    <a:pt x="23625" y="13355"/>
                  </a:cubicBezTo>
                  <a:cubicBezTo>
                    <a:pt x="23916" y="13331"/>
                    <a:pt x="24424" y="13404"/>
                    <a:pt x="24278" y="13706"/>
                  </a:cubicBezTo>
                  <a:cubicBezTo>
                    <a:pt x="23734" y="13476"/>
                    <a:pt x="22549" y="13476"/>
                    <a:pt x="22028" y="13839"/>
                  </a:cubicBezTo>
                  <a:cubicBezTo>
                    <a:pt x="22428" y="14057"/>
                    <a:pt x="23069" y="14081"/>
                    <a:pt x="23129" y="14613"/>
                  </a:cubicBezTo>
                  <a:cubicBezTo>
                    <a:pt x="22464" y="14746"/>
                    <a:pt x="21883" y="14952"/>
                    <a:pt x="21303" y="15218"/>
                  </a:cubicBezTo>
                  <a:cubicBezTo>
                    <a:pt x="21424" y="15206"/>
                    <a:pt x="21399" y="15279"/>
                    <a:pt x="21399" y="15375"/>
                  </a:cubicBezTo>
                  <a:cubicBezTo>
                    <a:pt x="21484" y="15460"/>
                    <a:pt x="21496" y="15291"/>
                    <a:pt x="21629" y="15375"/>
                  </a:cubicBezTo>
                  <a:cubicBezTo>
                    <a:pt x="21920" y="15629"/>
                    <a:pt x="22270" y="15883"/>
                    <a:pt x="22609" y="16125"/>
                  </a:cubicBezTo>
                  <a:cubicBezTo>
                    <a:pt x="22754" y="16198"/>
                    <a:pt x="23033" y="16198"/>
                    <a:pt x="23020" y="16428"/>
                  </a:cubicBezTo>
                  <a:cubicBezTo>
                    <a:pt x="22416" y="16174"/>
                    <a:pt x="21968" y="15775"/>
                    <a:pt x="21484" y="15448"/>
                  </a:cubicBezTo>
                  <a:cubicBezTo>
                    <a:pt x="21327" y="16065"/>
                    <a:pt x="22283" y="16041"/>
                    <a:pt x="22331" y="16500"/>
                  </a:cubicBezTo>
                  <a:cubicBezTo>
                    <a:pt x="22053" y="16367"/>
                    <a:pt x="21847" y="16174"/>
                    <a:pt x="21569" y="16041"/>
                  </a:cubicBezTo>
                  <a:cubicBezTo>
                    <a:pt x="21593" y="16295"/>
                    <a:pt x="21678" y="16549"/>
                    <a:pt x="21653" y="16924"/>
                  </a:cubicBezTo>
                  <a:close/>
                  <a:moveTo>
                    <a:pt x="25488" y="16258"/>
                  </a:moveTo>
                  <a:cubicBezTo>
                    <a:pt x="25754" y="16041"/>
                    <a:pt x="25379" y="15883"/>
                    <a:pt x="25222" y="15775"/>
                  </a:cubicBezTo>
                  <a:cubicBezTo>
                    <a:pt x="25222" y="15750"/>
                    <a:pt x="25283" y="15762"/>
                    <a:pt x="25283" y="15738"/>
                  </a:cubicBezTo>
                  <a:cubicBezTo>
                    <a:pt x="24847" y="15775"/>
                    <a:pt x="25016" y="16367"/>
                    <a:pt x="25488" y="16258"/>
                  </a:cubicBezTo>
                  <a:close/>
                  <a:moveTo>
                    <a:pt x="25791" y="4984"/>
                  </a:moveTo>
                  <a:cubicBezTo>
                    <a:pt x="26093" y="4791"/>
                    <a:pt x="26347" y="4549"/>
                    <a:pt x="26625" y="4319"/>
                  </a:cubicBezTo>
                  <a:cubicBezTo>
                    <a:pt x="26287" y="4392"/>
                    <a:pt x="25899" y="4851"/>
                    <a:pt x="25791" y="4984"/>
                  </a:cubicBezTo>
                  <a:close/>
                  <a:moveTo>
                    <a:pt x="25416" y="12908"/>
                  </a:moveTo>
                  <a:cubicBezTo>
                    <a:pt x="25428" y="13029"/>
                    <a:pt x="25355" y="12980"/>
                    <a:pt x="25367" y="13101"/>
                  </a:cubicBezTo>
                  <a:cubicBezTo>
                    <a:pt x="25500" y="13150"/>
                    <a:pt x="25585" y="13234"/>
                    <a:pt x="25670" y="13295"/>
                  </a:cubicBezTo>
                  <a:cubicBezTo>
                    <a:pt x="25791" y="13113"/>
                    <a:pt x="25670" y="12871"/>
                    <a:pt x="25416" y="12908"/>
                  </a:cubicBezTo>
                  <a:close/>
                  <a:moveTo>
                    <a:pt x="23601" y="9750"/>
                  </a:moveTo>
                  <a:cubicBezTo>
                    <a:pt x="22875" y="10174"/>
                    <a:pt x="22258" y="10694"/>
                    <a:pt x="21750" y="11408"/>
                  </a:cubicBezTo>
                  <a:cubicBezTo>
                    <a:pt x="21666" y="11456"/>
                    <a:pt x="21496" y="11408"/>
                    <a:pt x="21557" y="11625"/>
                  </a:cubicBezTo>
                  <a:cubicBezTo>
                    <a:pt x="22101" y="11565"/>
                    <a:pt x="22403" y="10609"/>
                    <a:pt x="23020" y="10621"/>
                  </a:cubicBezTo>
                  <a:cubicBezTo>
                    <a:pt x="22682" y="10960"/>
                    <a:pt x="22174" y="11142"/>
                    <a:pt x="22016" y="11698"/>
                  </a:cubicBezTo>
                  <a:cubicBezTo>
                    <a:pt x="22234" y="11710"/>
                    <a:pt x="22537" y="11263"/>
                    <a:pt x="22839" y="11383"/>
                  </a:cubicBezTo>
                  <a:cubicBezTo>
                    <a:pt x="22585" y="11698"/>
                    <a:pt x="21895" y="11698"/>
                    <a:pt x="21980" y="12303"/>
                  </a:cubicBezTo>
                  <a:cubicBezTo>
                    <a:pt x="22246" y="12109"/>
                    <a:pt x="22597" y="11783"/>
                    <a:pt x="22960" y="11843"/>
                  </a:cubicBezTo>
                  <a:cubicBezTo>
                    <a:pt x="22682" y="11904"/>
                    <a:pt x="22162" y="12508"/>
                    <a:pt x="22028" y="12327"/>
                  </a:cubicBezTo>
                  <a:cubicBezTo>
                    <a:pt x="22041" y="12472"/>
                    <a:pt x="21992" y="12654"/>
                    <a:pt x="22101" y="12714"/>
                  </a:cubicBezTo>
                  <a:cubicBezTo>
                    <a:pt x="22222" y="12569"/>
                    <a:pt x="22452" y="12351"/>
                    <a:pt x="22670" y="12484"/>
                  </a:cubicBezTo>
                  <a:cubicBezTo>
                    <a:pt x="22645" y="12775"/>
                    <a:pt x="21932" y="12666"/>
                    <a:pt x="22101" y="13150"/>
                  </a:cubicBezTo>
                  <a:cubicBezTo>
                    <a:pt x="22416" y="13150"/>
                    <a:pt x="22766" y="12811"/>
                    <a:pt x="23057" y="13041"/>
                  </a:cubicBezTo>
                  <a:cubicBezTo>
                    <a:pt x="22754" y="13162"/>
                    <a:pt x="22210" y="13198"/>
                    <a:pt x="22101" y="13404"/>
                  </a:cubicBezTo>
                  <a:cubicBezTo>
                    <a:pt x="22887" y="12968"/>
                    <a:pt x="24000" y="13198"/>
                    <a:pt x="24944" y="12968"/>
                  </a:cubicBezTo>
                  <a:cubicBezTo>
                    <a:pt x="25016" y="12835"/>
                    <a:pt x="25149" y="12811"/>
                    <a:pt x="25149" y="12593"/>
                  </a:cubicBezTo>
                  <a:cubicBezTo>
                    <a:pt x="24085" y="12170"/>
                    <a:pt x="25428" y="11504"/>
                    <a:pt x="25416" y="10779"/>
                  </a:cubicBezTo>
                  <a:cubicBezTo>
                    <a:pt x="25379" y="10234"/>
                    <a:pt x="24714" y="10210"/>
                    <a:pt x="24666" y="9581"/>
                  </a:cubicBezTo>
                  <a:cubicBezTo>
                    <a:pt x="25065" y="9085"/>
                    <a:pt x="25537" y="8686"/>
                    <a:pt x="25996" y="8275"/>
                  </a:cubicBezTo>
                  <a:cubicBezTo>
                    <a:pt x="25778" y="8238"/>
                    <a:pt x="25609" y="8263"/>
                    <a:pt x="25391" y="8250"/>
                  </a:cubicBezTo>
                  <a:cubicBezTo>
                    <a:pt x="24762" y="8613"/>
                    <a:pt x="24242" y="9424"/>
                    <a:pt x="23359" y="9206"/>
                  </a:cubicBezTo>
                  <a:cubicBezTo>
                    <a:pt x="22936" y="9388"/>
                    <a:pt x="22597" y="9605"/>
                    <a:pt x="22174" y="9775"/>
                  </a:cubicBezTo>
                  <a:cubicBezTo>
                    <a:pt x="21968" y="10186"/>
                    <a:pt x="21569" y="10779"/>
                    <a:pt x="21702" y="11335"/>
                  </a:cubicBezTo>
                  <a:cubicBezTo>
                    <a:pt x="22053" y="10779"/>
                    <a:pt x="22815" y="9883"/>
                    <a:pt x="23601" y="9750"/>
                  </a:cubicBezTo>
                  <a:close/>
                  <a:moveTo>
                    <a:pt x="25258" y="11867"/>
                  </a:moveTo>
                  <a:cubicBezTo>
                    <a:pt x="25246" y="11952"/>
                    <a:pt x="25174" y="11940"/>
                    <a:pt x="25186" y="12061"/>
                  </a:cubicBezTo>
                  <a:cubicBezTo>
                    <a:pt x="25307" y="12073"/>
                    <a:pt x="25367" y="11988"/>
                    <a:pt x="25476" y="12000"/>
                  </a:cubicBezTo>
                  <a:cubicBezTo>
                    <a:pt x="25452" y="12085"/>
                    <a:pt x="25488" y="12170"/>
                    <a:pt x="25537" y="12242"/>
                  </a:cubicBezTo>
                  <a:cubicBezTo>
                    <a:pt x="25670" y="12049"/>
                    <a:pt x="25428" y="11904"/>
                    <a:pt x="25258" y="11867"/>
                  </a:cubicBezTo>
                  <a:close/>
                  <a:moveTo>
                    <a:pt x="25101" y="13222"/>
                  </a:moveTo>
                  <a:cubicBezTo>
                    <a:pt x="25125" y="13258"/>
                    <a:pt x="25174" y="13258"/>
                    <a:pt x="25258" y="13271"/>
                  </a:cubicBezTo>
                  <a:cubicBezTo>
                    <a:pt x="25258" y="13234"/>
                    <a:pt x="25283" y="13174"/>
                    <a:pt x="25283" y="13162"/>
                  </a:cubicBezTo>
                  <a:cubicBezTo>
                    <a:pt x="25222" y="13174"/>
                    <a:pt x="25125" y="13162"/>
                    <a:pt x="25101" y="13222"/>
                  </a:cubicBezTo>
                  <a:close/>
                  <a:moveTo>
                    <a:pt x="21774" y="31174"/>
                  </a:moveTo>
                  <a:cubicBezTo>
                    <a:pt x="22125" y="30920"/>
                    <a:pt x="22524" y="30738"/>
                    <a:pt x="22815" y="30387"/>
                  </a:cubicBezTo>
                  <a:cubicBezTo>
                    <a:pt x="23202" y="29928"/>
                    <a:pt x="23250" y="29347"/>
                    <a:pt x="23492" y="28646"/>
                  </a:cubicBezTo>
                  <a:cubicBezTo>
                    <a:pt x="23613" y="28319"/>
                    <a:pt x="23843" y="27968"/>
                    <a:pt x="23891" y="27593"/>
                  </a:cubicBezTo>
                  <a:cubicBezTo>
                    <a:pt x="23940" y="27266"/>
                    <a:pt x="23831" y="26988"/>
                    <a:pt x="23783" y="26662"/>
                  </a:cubicBezTo>
                  <a:cubicBezTo>
                    <a:pt x="23722" y="26347"/>
                    <a:pt x="23795" y="25984"/>
                    <a:pt x="23553" y="25754"/>
                  </a:cubicBezTo>
                  <a:cubicBezTo>
                    <a:pt x="23359" y="27194"/>
                    <a:pt x="22307" y="28585"/>
                    <a:pt x="22428" y="29916"/>
                  </a:cubicBezTo>
                  <a:cubicBezTo>
                    <a:pt x="21980" y="29613"/>
                    <a:pt x="22391" y="28863"/>
                    <a:pt x="22295" y="28355"/>
                  </a:cubicBezTo>
                  <a:cubicBezTo>
                    <a:pt x="22754" y="27569"/>
                    <a:pt x="23190" y="26565"/>
                    <a:pt x="23238" y="25416"/>
                  </a:cubicBezTo>
                  <a:cubicBezTo>
                    <a:pt x="22863" y="25391"/>
                    <a:pt x="23045" y="26335"/>
                    <a:pt x="22754" y="26625"/>
                  </a:cubicBezTo>
                  <a:cubicBezTo>
                    <a:pt x="22597" y="26408"/>
                    <a:pt x="22887" y="26057"/>
                    <a:pt x="22875" y="25658"/>
                  </a:cubicBezTo>
                  <a:cubicBezTo>
                    <a:pt x="22416" y="25863"/>
                    <a:pt x="22585" y="26940"/>
                    <a:pt x="22331" y="27146"/>
                  </a:cubicBezTo>
                  <a:cubicBezTo>
                    <a:pt x="22186" y="26783"/>
                    <a:pt x="22488" y="26335"/>
                    <a:pt x="22428" y="26021"/>
                  </a:cubicBezTo>
                  <a:cubicBezTo>
                    <a:pt x="22016" y="26226"/>
                    <a:pt x="22101" y="27133"/>
                    <a:pt x="21992" y="27533"/>
                  </a:cubicBezTo>
                  <a:cubicBezTo>
                    <a:pt x="21871" y="27230"/>
                    <a:pt x="21932" y="26722"/>
                    <a:pt x="21968" y="26408"/>
                  </a:cubicBezTo>
                  <a:cubicBezTo>
                    <a:pt x="21496" y="26589"/>
                    <a:pt x="21811" y="27424"/>
                    <a:pt x="21750" y="27775"/>
                  </a:cubicBezTo>
                  <a:cubicBezTo>
                    <a:pt x="21545" y="27545"/>
                    <a:pt x="21641" y="27109"/>
                    <a:pt x="21520" y="26831"/>
                  </a:cubicBezTo>
                  <a:cubicBezTo>
                    <a:pt x="21194" y="27254"/>
                    <a:pt x="21714" y="27908"/>
                    <a:pt x="21738" y="28283"/>
                  </a:cubicBezTo>
                  <a:cubicBezTo>
                    <a:pt x="21448" y="28053"/>
                    <a:pt x="21375" y="27654"/>
                    <a:pt x="21303" y="27242"/>
                  </a:cubicBezTo>
                  <a:cubicBezTo>
                    <a:pt x="20807" y="27714"/>
                    <a:pt x="21629" y="28222"/>
                    <a:pt x="21569" y="28585"/>
                  </a:cubicBezTo>
                  <a:cubicBezTo>
                    <a:pt x="21303" y="28391"/>
                    <a:pt x="21218" y="28077"/>
                    <a:pt x="20976" y="27847"/>
                  </a:cubicBezTo>
                  <a:cubicBezTo>
                    <a:pt x="20710" y="28863"/>
                    <a:pt x="21133" y="29625"/>
                    <a:pt x="20940" y="30678"/>
                  </a:cubicBezTo>
                  <a:cubicBezTo>
                    <a:pt x="21012" y="30702"/>
                    <a:pt x="21085" y="30569"/>
                    <a:pt x="21109" y="30690"/>
                  </a:cubicBezTo>
                  <a:cubicBezTo>
                    <a:pt x="21109" y="30750"/>
                    <a:pt x="21206" y="31101"/>
                    <a:pt x="21061" y="31137"/>
                  </a:cubicBezTo>
                  <a:cubicBezTo>
                    <a:pt x="20952" y="31077"/>
                    <a:pt x="21000" y="30859"/>
                    <a:pt x="20928" y="30738"/>
                  </a:cubicBezTo>
                  <a:cubicBezTo>
                    <a:pt x="20843" y="30871"/>
                    <a:pt x="20831" y="31065"/>
                    <a:pt x="20758" y="31234"/>
                  </a:cubicBezTo>
                  <a:cubicBezTo>
                    <a:pt x="21194" y="31295"/>
                    <a:pt x="21412" y="31137"/>
                    <a:pt x="21774" y="31174"/>
                  </a:cubicBezTo>
                  <a:close/>
                  <a:moveTo>
                    <a:pt x="25621" y="4694"/>
                  </a:moveTo>
                  <a:cubicBezTo>
                    <a:pt x="25609" y="4500"/>
                    <a:pt x="25863" y="4319"/>
                    <a:pt x="25791" y="4162"/>
                  </a:cubicBezTo>
                  <a:cubicBezTo>
                    <a:pt x="25742" y="4343"/>
                    <a:pt x="25537" y="4513"/>
                    <a:pt x="25621" y="4694"/>
                  </a:cubicBezTo>
                  <a:close/>
                  <a:moveTo>
                    <a:pt x="25367" y="5335"/>
                  </a:moveTo>
                  <a:cubicBezTo>
                    <a:pt x="25403" y="5069"/>
                    <a:pt x="25718" y="4960"/>
                    <a:pt x="25537" y="4706"/>
                  </a:cubicBezTo>
                  <a:cubicBezTo>
                    <a:pt x="25561" y="4984"/>
                    <a:pt x="25307" y="5105"/>
                    <a:pt x="25367" y="5335"/>
                  </a:cubicBezTo>
                  <a:close/>
                  <a:moveTo>
                    <a:pt x="22476" y="22887"/>
                  </a:moveTo>
                  <a:cubicBezTo>
                    <a:pt x="22633" y="23069"/>
                    <a:pt x="22718" y="23311"/>
                    <a:pt x="22984" y="23383"/>
                  </a:cubicBezTo>
                  <a:cubicBezTo>
                    <a:pt x="22984" y="23129"/>
                    <a:pt x="22621" y="22948"/>
                    <a:pt x="22476" y="22887"/>
                  </a:cubicBezTo>
                  <a:close/>
                  <a:moveTo>
                    <a:pt x="23359" y="6569"/>
                  </a:moveTo>
                  <a:cubicBezTo>
                    <a:pt x="24085" y="6097"/>
                    <a:pt x="24436" y="5154"/>
                    <a:pt x="24520" y="4041"/>
                  </a:cubicBezTo>
                  <a:cubicBezTo>
                    <a:pt x="24557" y="3109"/>
                    <a:pt x="24653" y="2263"/>
                    <a:pt x="24932" y="1597"/>
                  </a:cubicBezTo>
                  <a:cubicBezTo>
                    <a:pt x="23649" y="2214"/>
                    <a:pt x="22416" y="2928"/>
                    <a:pt x="22162" y="4803"/>
                  </a:cubicBezTo>
                  <a:cubicBezTo>
                    <a:pt x="22379" y="5033"/>
                    <a:pt x="22283" y="5589"/>
                    <a:pt x="22258" y="5904"/>
                  </a:cubicBezTo>
                  <a:cubicBezTo>
                    <a:pt x="22403" y="5892"/>
                    <a:pt x="22621" y="6061"/>
                    <a:pt x="22766" y="5976"/>
                  </a:cubicBezTo>
                  <a:cubicBezTo>
                    <a:pt x="22682" y="5686"/>
                    <a:pt x="22936" y="5226"/>
                    <a:pt x="23020" y="5117"/>
                  </a:cubicBezTo>
                  <a:cubicBezTo>
                    <a:pt x="23069" y="4730"/>
                    <a:pt x="22766" y="4258"/>
                    <a:pt x="22960" y="3944"/>
                  </a:cubicBezTo>
                  <a:cubicBezTo>
                    <a:pt x="23129" y="4017"/>
                    <a:pt x="23045" y="4283"/>
                    <a:pt x="23117" y="4440"/>
                  </a:cubicBezTo>
                  <a:cubicBezTo>
                    <a:pt x="23238" y="4041"/>
                    <a:pt x="23359" y="3375"/>
                    <a:pt x="23807" y="3436"/>
                  </a:cubicBezTo>
                  <a:cubicBezTo>
                    <a:pt x="23686" y="3581"/>
                    <a:pt x="23589" y="3714"/>
                    <a:pt x="23504" y="3859"/>
                  </a:cubicBezTo>
                  <a:cubicBezTo>
                    <a:pt x="23613" y="4525"/>
                    <a:pt x="23069" y="5081"/>
                    <a:pt x="23347" y="5613"/>
                  </a:cubicBezTo>
                  <a:cubicBezTo>
                    <a:pt x="23444" y="5480"/>
                    <a:pt x="23528" y="5250"/>
                    <a:pt x="23746" y="5250"/>
                  </a:cubicBezTo>
                  <a:cubicBezTo>
                    <a:pt x="23601" y="5589"/>
                    <a:pt x="23238" y="5831"/>
                    <a:pt x="23323" y="6327"/>
                  </a:cubicBezTo>
                  <a:cubicBezTo>
                    <a:pt x="23504" y="6170"/>
                    <a:pt x="23601" y="5892"/>
                    <a:pt x="23867" y="5807"/>
                  </a:cubicBezTo>
                  <a:cubicBezTo>
                    <a:pt x="23891" y="6158"/>
                    <a:pt x="23492" y="6327"/>
                    <a:pt x="23359" y="6569"/>
                  </a:cubicBezTo>
                  <a:close/>
                  <a:moveTo>
                    <a:pt x="19053" y="19573"/>
                  </a:moveTo>
                  <a:cubicBezTo>
                    <a:pt x="19355" y="19706"/>
                    <a:pt x="19452" y="20045"/>
                    <a:pt x="19609" y="20250"/>
                  </a:cubicBezTo>
                  <a:cubicBezTo>
                    <a:pt x="19803" y="20553"/>
                    <a:pt x="20262" y="20662"/>
                    <a:pt x="20287" y="21012"/>
                  </a:cubicBezTo>
                  <a:cubicBezTo>
                    <a:pt x="19960" y="20892"/>
                    <a:pt x="19778" y="20674"/>
                    <a:pt x="19573" y="20637"/>
                  </a:cubicBezTo>
                  <a:cubicBezTo>
                    <a:pt x="19791" y="21146"/>
                    <a:pt x="20456" y="21279"/>
                    <a:pt x="20637" y="21859"/>
                  </a:cubicBezTo>
                  <a:cubicBezTo>
                    <a:pt x="20093" y="21629"/>
                    <a:pt x="19706" y="21085"/>
                    <a:pt x="19331" y="20783"/>
                  </a:cubicBezTo>
                  <a:cubicBezTo>
                    <a:pt x="19379" y="20843"/>
                    <a:pt x="19440" y="20940"/>
                    <a:pt x="19428" y="21061"/>
                  </a:cubicBezTo>
                  <a:cubicBezTo>
                    <a:pt x="19512" y="21073"/>
                    <a:pt x="19561" y="21073"/>
                    <a:pt x="19621" y="21097"/>
                  </a:cubicBezTo>
                  <a:cubicBezTo>
                    <a:pt x="19573" y="21267"/>
                    <a:pt x="19742" y="21254"/>
                    <a:pt x="19742" y="21400"/>
                  </a:cubicBezTo>
                  <a:cubicBezTo>
                    <a:pt x="19803" y="21375"/>
                    <a:pt x="19791" y="21460"/>
                    <a:pt x="19791" y="21496"/>
                  </a:cubicBezTo>
                  <a:cubicBezTo>
                    <a:pt x="20069" y="21787"/>
                    <a:pt x="20662" y="21920"/>
                    <a:pt x="20795" y="22343"/>
                  </a:cubicBezTo>
                  <a:cubicBezTo>
                    <a:pt x="20589" y="22234"/>
                    <a:pt x="20359" y="22125"/>
                    <a:pt x="20153" y="21968"/>
                  </a:cubicBezTo>
                  <a:cubicBezTo>
                    <a:pt x="19972" y="21823"/>
                    <a:pt x="19791" y="21581"/>
                    <a:pt x="19633" y="21629"/>
                  </a:cubicBezTo>
                  <a:cubicBezTo>
                    <a:pt x="19754" y="21811"/>
                    <a:pt x="19984" y="21920"/>
                    <a:pt x="20069" y="22162"/>
                  </a:cubicBezTo>
                  <a:cubicBezTo>
                    <a:pt x="20008" y="22271"/>
                    <a:pt x="19984" y="22162"/>
                    <a:pt x="19924" y="22210"/>
                  </a:cubicBezTo>
                  <a:cubicBezTo>
                    <a:pt x="20335" y="23021"/>
                    <a:pt x="21387" y="23637"/>
                    <a:pt x="22524" y="23456"/>
                  </a:cubicBezTo>
                  <a:cubicBezTo>
                    <a:pt x="21956" y="22525"/>
                    <a:pt x="21714" y="21303"/>
                    <a:pt x="21133" y="20347"/>
                  </a:cubicBezTo>
                  <a:cubicBezTo>
                    <a:pt x="20867" y="19512"/>
                    <a:pt x="20274" y="18799"/>
                    <a:pt x="19258" y="18714"/>
                  </a:cubicBezTo>
                  <a:cubicBezTo>
                    <a:pt x="19270" y="18908"/>
                    <a:pt x="19561" y="18908"/>
                    <a:pt x="19561" y="19125"/>
                  </a:cubicBezTo>
                  <a:cubicBezTo>
                    <a:pt x="19210" y="19150"/>
                    <a:pt x="19077" y="18762"/>
                    <a:pt x="18774" y="18642"/>
                  </a:cubicBezTo>
                  <a:cubicBezTo>
                    <a:pt x="18653" y="18714"/>
                    <a:pt x="18472" y="18762"/>
                    <a:pt x="18351" y="18883"/>
                  </a:cubicBezTo>
                  <a:cubicBezTo>
                    <a:pt x="18520" y="18920"/>
                    <a:pt x="18545" y="18859"/>
                    <a:pt x="18750" y="18908"/>
                  </a:cubicBezTo>
                  <a:cubicBezTo>
                    <a:pt x="18835" y="19125"/>
                    <a:pt x="18956" y="19331"/>
                    <a:pt x="19053" y="19573"/>
                  </a:cubicBezTo>
                  <a:close/>
                  <a:moveTo>
                    <a:pt x="23674" y="8577"/>
                  </a:moveTo>
                  <a:cubicBezTo>
                    <a:pt x="23734" y="8504"/>
                    <a:pt x="23940" y="8359"/>
                    <a:pt x="23867" y="8263"/>
                  </a:cubicBezTo>
                  <a:cubicBezTo>
                    <a:pt x="23843" y="8335"/>
                    <a:pt x="23613" y="8638"/>
                    <a:pt x="23674" y="8577"/>
                  </a:cubicBezTo>
                  <a:close/>
                  <a:moveTo>
                    <a:pt x="23662" y="8190"/>
                  </a:moveTo>
                  <a:cubicBezTo>
                    <a:pt x="23746" y="8117"/>
                    <a:pt x="23916" y="7936"/>
                    <a:pt x="23891" y="7839"/>
                  </a:cubicBezTo>
                  <a:cubicBezTo>
                    <a:pt x="23855" y="7972"/>
                    <a:pt x="23589" y="8057"/>
                    <a:pt x="23662" y="8190"/>
                  </a:cubicBezTo>
                  <a:close/>
                  <a:moveTo>
                    <a:pt x="22270" y="20577"/>
                  </a:moveTo>
                  <a:cubicBezTo>
                    <a:pt x="22343" y="20637"/>
                    <a:pt x="22561" y="20916"/>
                    <a:pt x="22524" y="20855"/>
                  </a:cubicBezTo>
                  <a:cubicBezTo>
                    <a:pt x="22476" y="20758"/>
                    <a:pt x="22355" y="20517"/>
                    <a:pt x="22270" y="20577"/>
                  </a:cubicBezTo>
                  <a:close/>
                  <a:moveTo>
                    <a:pt x="22730" y="6375"/>
                  </a:moveTo>
                  <a:cubicBezTo>
                    <a:pt x="22355" y="6158"/>
                    <a:pt x="21823" y="6242"/>
                    <a:pt x="21520" y="5892"/>
                  </a:cubicBezTo>
                  <a:cubicBezTo>
                    <a:pt x="21605" y="5432"/>
                    <a:pt x="21738" y="4936"/>
                    <a:pt x="21581" y="4670"/>
                  </a:cubicBezTo>
                  <a:cubicBezTo>
                    <a:pt x="21206" y="4706"/>
                    <a:pt x="20783" y="4621"/>
                    <a:pt x="20516" y="4742"/>
                  </a:cubicBezTo>
                  <a:cubicBezTo>
                    <a:pt x="20299" y="4827"/>
                    <a:pt x="20287" y="5057"/>
                    <a:pt x="20008" y="5093"/>
                  </a:cubicBezTo>
                  <a:cubicBezTo>
                    <a:pt x="19996" y="5795"/>
                    <a:pt x="19331" y="5892"/>
                    <a:pt x="19319" y="6424"/>
                  </a:cubicBezTo>
                  <a:cubicBezTo>
                    <a:pt x="19524" y="6388"/>
                    <a:pt x="19670" y="6424"/>
                    <a:pt x="19924" y="6448"/>
                  </a:cubicBezTo>
                  <a:cubicBezTo>
                    <a:pt x="20214" y="6763"/>
                    <a:pt x="20408" y="7125"/>
                    <a:pt x="20577" y="7513"/>
                  </a:cubicBezTo>
                  <a:cubicBezTo>
                    <a:pt x="21557" y="7053"/>
                    <a:pt x="22053" y="8504"/>
                    <a:pt x="23081" y="7948"/>
                  </a:cubicBezTo>
                  <a:cubicBezTo>
                    <a:pt x="23262" y="7222"/>
                    <a:pt x="23299" y="6666"/>
                    <a:pt x="22730" y="6375"/>
                  </a:cubicBezTo>
                  <a:close/>
                  <a:moveTo>
                    <a:pt x="20468" y="12121"/>
                  </a:moveTo>
                  <a:cubicBezTo>
                    <a:pt x="20577" y="11952"/>
                    <a:pt x="20770" y="11916"/>
                    <a:pt x="20807" y="11662"/>
                  </a:cubicBezTo>
                  <a:cubicBezTo>
                    <a:pt x="20577" y="11662"/>
                    <a:pt x="20577" y="11952"/>
                    <a:pt x="20347" y="12000"/>
                  </a:cubicBezTo>
                  <a:cubicBezTo>
                    <a:pt x="20262" y="11686"/>
                    <a:pt x="20807" y="11529"/>
                    <a:pt x="20964" y="11190"/>
                  </a:cubicBezTo>
                  <a:cubicBezTo>
                    <a:pt x="21024" y="11093"/>
                    <a:pt x="21024" y="10912"/>
                    <a:pt x="21049" y="10767"/>
                  </a:cubicBezTo>
                  <a:cubicBezTo>
                    <a:pt x="20879" y="11045"/>
                    <a:pt x="20649" y="11299"/>
                    <a:pt x="20395" y="11517"/>
                  </a:cubicBezTo>
                  <a:cubicBezTo>
                    <a:pt x="20153" y="11722"/>
                    <a:pt x="19899" y="12013"/>
                    <a:pt x="19597" y="12037"/>
                  </a:cubicBezTo>
                  <a:cubicBezTo>
                    <a:pt x="19803" y="11698"/>
                    <a:pt x="20214" y="11553"/>
                    <a:pt x="20468" y="11275"/>
                  </a:cubicBezTo>
                  <a:cubicBezTo>
                    <a:pt x="20722" y="10984"/>
                    <a:pt x="20903" y="10573"/>
                    <a:pt x="21242" y="10379"/>
                  </a:cubicBezTo>
                  <a:cubicBezTo>
                    <a:pt x="21363" y="10246"/>
                    <a:pt x="21327" y="9956"/>
                    <a:pt x="21593" y="9980"/>
                  </a:cubicBezTo>
                  <a:cubicBezTo>
                    <a:pt x="21617" y="10331"/>
                    <a:pt x="21254" y="10404"/>
                    <a:pt x="21266" y="10585"/>
                  </a:cubicBezTo>
                  <a:cubicBezTo>
                    <a:pt x="21799" y="9835"/>
                    <a:pt x="22464" y="9218"/>
                    <a:pt x="23069" y="8529"/>
                  </a:cubicBezTo>
                  <a:cubicBezTo>
                    <a:pt x="23069" y="8468"/>
                    <a:pt x="23020" y="8468"/>
                    <a:pt x="23057" y="8408"/>
                  </a:cubicBezTo>
                  <a:cubicBezTo>
                    <a:pt x="22778" y="8275"/>
                    <a:pt x="22573" y="8396"/>
                    <a:pt x="22343" y="8396"/>
                  </a:cubicBezTo>
                  <a:cubicBezTo>
                    <a:pt x="21690" y="8371"/>
                    <a:pt x="21375" y="7791"/>
                    <a:pt x="20674" y="7803"/>
                  </a:cubicBezTo>
                  <a:cubicBezTo>
                    <a:pt x="20637" y="7948"/>
                    <a:pt x="20662" y="7948"/>
                    <a:pt x="20613" y="8129"/>
                  </a:cubicBezTo>
                  <a:cubicBezTo>
                    <a:pt x="20528" y="8166"/>
                    <a:pt x="20408" y="8190"/>
                    <a:pt x="20311" y="8250"/>
                  </a:cubicBezTo>
                  <a:cubicBezTo>
                    <a:pt x="20202" y="8383"/>
                    <a:pt x="20117" y="8553"/>
                    <a:pt x="19972" y="8638"/>
                  </a:cubicBezTo>
                  <a:cubicBezTo>
                    <a:pt x="19912" y="8928"/>
                    <a:pt x="19730" y="9073"/>
                    <a:pt x="19573" y="9230"/>
                  </a:cubicBezTo>
                  <a:cubicBezTo>
                    <a:pt x="19234" y="9617"/>
                    <a:pt x="18871" y="10367"/>
                    <a:pt x="18399" y="10730"/>
                  </a:cubicBezTo>
                  <a:cubicBezTo>
                    <a:pt x="18762" y="11081"/>
                    <a:pt x="18424" y="11650"/>
                    <a:pt x="18375" y="12158"/>
                  </a:cubicBezTo>
                  <a:cubicBezTo>
                    <a:pt x="18545" y="12206"/>
                    <a:pt x="18641" y="12158"/>
                    <a:pt x="18787" y="12146"/>
                  </a:cubicBezTo>
                  <a:cubicBezTo>
                    <a:pt x="18847" y="12073"/>
                    <a:pt x="18799" y="12061"/>
                    <a:pt x="18799" y="11952"/>
                  </a:cubicBezTo>
                  <a:cubicBezTo>
                    <a:pt x="19258" y="11710"/>
                    <a:pt x="19573" y="11335"/>
                    <a:pt x="19875" y="10936"/>
                  </a:cubicBezTo>
                  <a:cubicBezTo>
                    <a:pt x="20008" y="10754"/>
                    <a:pt x="20153" y="10488"/>
                    <a:pt x="20408" y="10476"/>
                  </a:cubicBezTo>
                  <a:cubicBezTo>
                    <a:pt x="20395" y="10561"/>
                    <a:pt x="20335" y="10573"/>
                    <a:pt x="20299" y="10633"/>
                  </a:cubicBezTo>
                  <a:cubicBezTo>
                    <a:pt x="20395" y="10646"/>
                    <a:pt x="20492" y="10621"/>
                    <a:pt x="20468" y="10742"/>
                  </a:cubicBezTo>
                  <a:cubicBezTo>
                    <a:pt x="20335" y="10912"/>
                    <a:pt x="20226" y="11214"/>
                    <a:pt x="19972" y="11093"/>
                  </a:cubicBezTo>
                  <a:cubicBezTo>
                    <a:pt x="19694" y="11492"/>
                    <a:pt x="19307" y="11710"/>
                    <a:pt x="18992" y="12061"/>
                  </a:cubicBezTo>
                  <a:cubicBezTo>
                    <a:pt x="19186" y="12025"/>
                    <a:pt x="19440" y="12049"/>
                    <a:pt x="19367" y="12327"/>
                  </a:cubicBezTo>
                  <a:cubicBezTo>
                    <a:pt x="19234" y="12206"/>
                    <a:pt x="19113" y="12363"/>
                    <a:pt x="18956" y="12472"/>
                  </a:cubicBezTo>
                  <a:cubicBezTo>
                    <a:pt x="19537" y="12533"/>
                    <a:pt x="19972" y="12424"/>
                    <a:pt x="20238" y="12170"/>
                  </a:cubicBezTo>
                  <a:cubicBezTo>
                    <a:pt x="20347" y="12206"/>
                    <a:pt x="20408" y="12303"/>
                    <a:pt x="20480" y="12363"/>
                  </a:cubicBezTo>
                  <a:cubicBezTo>
                    <a:pt x="20480" y="12424"/>
                    <a:pt x="20347" y="12533"/>
                    <a:pt x="20468" y="12593"/>
                  </a:cubicBezTo>
                  <a:cubicBezTo>
                    <a:pt x="20577" y="12424"/>
                    <a:pt x="20843" y="12291"/>
                    <a:pt x="20807" y="12109"/>
                  </a:cubicBezTo>
                  <a:cubicBezTo>
                    <a:pt x="20710" y="12182"/>
                    <a:pt x="20637" y="12291"/>
                    <a:pt x="20504" y="12327"/>
                  </a:cubicBezTo>
                  <a:cubicBezTo>
                    <a:pt x="20504" y="12206"/>
                    <a:pt x="20444" y="12170"/>
                    <a:pt x="20468" y="12121"/>
                  </a:cubicBezTo>
                  <a:close/>
                  <a:moveTo>
                    <a:pt x="23008" y="5456"/>
                  </a:moveTo>
                  <a:cubicBezTo>
                    <a:pt x="22960" y="5650"/>
                    <a:pt x="22924" y="5879"/>
                    <a:pt x="22815" y="6037"/>
                  </a:cubicBezTo>
                  <a:cubicBezTo>
                    <a:pt x="22960" y="6025"/>
                    <a:pt x="22924" y="6158"/>
                    <a:pt x="23057" y="6146"/>
                  </a:cubicBezTo>
                  <a:cubicBezTo>
                    <a:pt x="23069" y="5892"/>
                    <a:pt x="23105" y="5638"/>
                    <a:pt x="23008" y="5456"/>
                  </a:cubicBezTo>
                  <a:close/>
                  <a:moveTo>
                    <a:pt x="21073" y="14553"/>
                  </a:moveTo>
                  <a:cubicBezTo>
                    <a:pt x="20916" y="14662"/>
                    <a:pt x="20940" y="14795"/>
                    <a:pt x="20758" y="14807"/>
                  </a:cubicBezTo>
                  <a:cubicBezTo>
                    <a:pt x="20528" y="14444"/>
                    <a:pt x="21000" y="14311"/>
                    <a:pt x="21133" y="14129"/>
                  </a:cubicBezTo>
                  <a:cubicBezTo>
                    <a:pt x="21024" y="14033"/>
                    <a:pt x="20879" y="14081"/>
                    <a:pt x="20819" y="13900"/>
                  </a:cubicBezTo>
                  <a:cubicBezTo>
                    <a:pt x="20516" y="14359"/>
                    <a:pt x="20166" y="14734"/>
                    <a:pt x="19936" y="15254"/>
                  </a:cubicBezTo>
                  <a:cubicBezTo>
                    <a:pt x="20262" y="15279"/>
                    <a:pt x="20335" y="15654"/>
                    <a:pt x="20311" y="15823"/>
                  </a:cubicBezTo>
                  <a:cubicBezTo>
                    <a:pt x="20069" y="15883"/>
                    <a:pt x="20069" y="15436"/>
                    <a:pt x="19936" y="15581"/>
                  </a:cubicBezTo>
                  <a:cubicBezTo>
                    <a:pt x="19863" y="15714"/>
                    <a:pt x="19984" y="16017"/>
                    <a:pt x="19996" y="16186"/>
                  </a:cubicBezTo>
                  <a:cubicBezTo>
                    <a:pt x="19924" y="16355"/>
                    <a:pt x="19924" y="16355"/>
                    <a:pt x="19936" y="16549"/>
                  </a:cubicBezTo>
                  <a:cubicBezTo>
                    <a:pt x="20408" y="17105"/>
                    <a:pt x="20528" y="17928"/>
                    <a:pt x="21037" y="18460"/>
                  </a:cubicBezTo>
                  <a:cubicBezTo>
                    <a:pt x="20976" y="17625"/>
                    <a:pt x="21399" y="16234"/>
                    <a:pt x="20674" y="15678"/>
                  </a:cubicBezTo>
                  <a:cubicBezTo>
                    <a:pt x="20734" y="15593"/>
                    <a:pt x="20795" y="15593"/>
                    <a:pt x="20903" y="15678"/>
                  </a:cubicBezTo>
                  <a:cubicBezTo>
                    <a:pt x="20916" y="15448"/>
                    <a:pt x="20891" y="15267"/>
                    <a:pt x="20843" y="15097"/>
                  </a:cubicBezTo>
                  <a:cubicBezTo>
                    <a:pt x="21303" y="14892"/>
                    <a:pt x="21774" y="14674"/>
                    <a:pt x="22234" y="14408"/>
                  </a:cubicBezTo>
                  <a:cubicBezTo>
                    <a:pt x="21811" y="14287"/>
                    <a:pt x="21387" y="14432"/>
                    <a:pt x="21073" y="14553"/>
                  </a:cubicBezTo>
                  <a:close/>
                  <a:moveTo>
                    <a:pt x="21363" y="12375"/>
                  </a:moveTo>
                  <a:cubicBezTo>
                    <a:pt x="21109" y="12690"/>
                    <a:pt x="20722" y="12702"/>
                    <a:pt x="20456" y="12920"/>
                  </a:cubicBezTo>
                  <a:cubicBezTo>
                    <a:pt x="19984" y="13283"/>
                    <a:pt x="19875" y="14105"/>
                    <a:pt x="19863" y="14843"/>
                  </a:cubicBezTo>
                  <a:cubicBezTo>
                    <a:pt x="20105" y="14722"/>
                    <a:pt x="19839" y="13694"/>
                    <a:pt x="20347" y="13948"/>
                  </a:cubicBezTo>
                  <a:cubicBezTo>
                    <a:pt x="20274" y="14081"/>
                    <a:pt x="20178" y="14190"/>
                    <a:pt x="20166" y="14383"/>
                  </a:cubicBezTo>
                  <a:cubicBezTo>
                    <a:pt x="20444" y="14299"/>
                    <a:pt x="20444" y="13900"/>
                    <a:pt x="20649" y="13754"/>
                  </a:cubicBezTo>
                  <a:cubicBezTo>
                    <a:pt x="20819" y="13730"/>
                    <a:pt x="20819" y="13887"/>
                    <a:pt x="20952" y="13900"/>
                  </a:cubicBezTo>
                  <a:cubicBezTo>
                    <a:pt x="21194" y="13525"/>
                    <a:pt x="21375" y="12799"/>
                    <a:pt x="21363" y="12375"/>
                  </a:cubicBezTo>
                  <a:close/>
                  <a:moveTo>
                    <a:pt x="20141" y="25198"/>
                  </a:moveTo>
                  <a:cubicBezTo>
                    <a:pt x="20117" y="25113"/>
                    <a:pt x="20202" y="24908"/>
                    <a:pt x="20105" y="24883"/>
                  </a:cubicBezTo>
                  <a:cubicBezTo>
                    <a:pt x="20141" y="24968"/>
                    <a:pt x="20057" y="25174"/>
                    <a:pt x="20141" y="25198"/>
                  </a:cubicBezTo>
                  <a:close/>
                  <a:moveTo>
                    <a:pt x="21823" y="5456"/>
                  </a:moveTo>
                  <a:cubicBezTo>
                    <a:pt x="21811" y="5577"/>
                    <a:pt x="21738" y="5722"/>
                    <a:pt x="21859" y="5795"/>
                  </a:cubicBezTo>
                  <a:cubicBezTo>
                    <a:pt x="21847" y="5638"/>
                    <a:pt x="21932" y="5589"/>
                    <a:pt x="21823" y="5456"/>
                  </a:cubicBezTo>
                  <a:close/>
                  <a:moveTo>
                    <a:pt x="16875" y="21629"/>
                  </a:moveTo>
                  <a:cubicBezTo>
                    <a:pt x="16960" y="21871"/>
                    <a:pt x="16778" y="22283"/>
                    <a:pt x="16573" y="22428"/>
                  </a:cubicBezTo>
                  <a:cubicBezTo>
                    <a:pt x="16476" y="22416"/>
                    <a:pt x="16645" y="22210"/>
                    <a:pt x="16488" y="22246"/>
                  </a:cubicBezTo>
                  <a:cubicBezTo>
                    <a:pt x="16101" y="23021"/>
                    <a:pt x="15436" y="23988"/>
                    <a:pt x="15738" y="25053"/>
                  </a:cubicBezTo>
                  <a:cubicBezTo>
                    <a:pt x="16222" y="25065"/>
                    <a:pt x="16270" y="24533"/>
                    <a:pt x="16815" y="24581"/>
                  </a:cubicBezTo>
                  <a:cubicBezTo>
                    <a:pt x="17250" y="24702"/>
                    <a:pt x="17069" y="25488"/>
                    <a:pt x="17516" y="25597"/>
                  </a:cubicBezTo>
                  <a:cubicBezTo>
                    <a:pt x="17795" y="25682"/>
                    <a:pt x="17940" y="25428"/>
                    <a:pt x="18230" y="25379"/>
                  </a:cubicBezTo>
                  <a:cubicBezTo>
                    <a:pt x="18653" y="25718"/>
                    <a:pt x="18944" y="26359"/>
                    <a:pt x="19609" y="25936"/>
                  </a:cubicBezTo>
                  <a:cubicBezTo>
                    <a:pt x="19694" y="25839"/>
                    <a:pt x="19778" y="25670"/>
                    <a:pt x="19851" y="25537"/>
                  </a:cubicBezTo>
                  <a:cubicBezTo>
                    <a:pt x="19730" y="25512"/>
                    <a:pt x="19718" y="25452"/>
                    <a:pt x="19718" y="25379"/>
                  </a:cubicBezTo>
                  <a:cubicBezTo>
                    <a:pt x="20020" y="24581"/>
                    <a:pt x="19573" y="24085"/>
                    <a:pt x="19537" y="23444"/>
                  </a:cubicBezTo>
                  <a:cubicBezTo>
                    <a:pt x="19488" y="23008"/>
                    <a:pt x="19549" y="22609"/>
                    <a:pt x="19428" y="22210"/>
                  </a:cubicBezTo>
                  <a:cubicBezTo>
                    <a:pt x="18895" y="22331"/>
                    <a:pt x="18774" y="21738"/>
                    <a:pt x="18496" y="21400"/>
                  </a:cubicBezTo>
                  <a:cubicBezTo>
                    <a:pt x="18363" y="21992"/>
                    <a:pt x="18750" y="22488"/>
                    <a:pt x="18593" y="22839"/>
                  </a:cubicBezTo>
                  <a:cubicBezTo>
                    <a:pt x="18363" y="22452"/>
                    <a:pt x="18266" y="21847"/>
                    <a:pt x="18339" y="21267"/>
                  </a:cubicBezTo>
                  <a:cubicBezTo>
                    <a:pt x="18266" y="21182"/>
                    <a:pt x="18218" y="21085"/>
                    <a:pt x="18145" y="21000"/>
                  </a:cubicBezTo>
                  <a:cubicBezTo>
                    <a:pt x="18049" y="21267"/>
                    <a:pt x="18266" y="21617"/>
                    <a:pt x="18037" y="21738"/>
                  </a:cubicBezTo>
                  <a:cubicBezTo>
                    <a:pt x="17879" y="21557"/>
                    <a:pt x="17879" y="20976"/>
                    <a:pt x="18121" y="20855"/>
                  </a:cubicBezTo>
                  <a:cubicBezTo>
                    <a:pt x="18049" y="20710"/>
                    <a:pt x="18049" y="20504"/>
                    <a:pt x="18000" y="20299"/>
                  </a:cubicBezTo>
                  <a:cubicBezTo>
                    <a:pt x="17541" y="20637"/>
                    <a:pt x="17202" y="21121"/>
                    <a:pt x="16875" y="21629"/>
                  </a:cubicBezTo>
                  <a:close/>
                  <a:moveTo>
                    <a:pt x="19549" y="26323"/>
                  </a:moveTo>
                  <a:cubicBezTo>
                    <a:pt x="19210" y="26577"/>
                    <a:pt x="18895" y="26262"/>
                    <a:pt x="18533" y="26166"/>
                  </a:cubicBezTo>
                  <a:cubicBezTo>
                    <a:pt x="18484" y="26299"/>
                    <a:pt x="18641" y="26516"/>
                    <a:pt x="18448" y="26529"/>
                  </a:cubicBezTo>
                  <a:cubicBezTo>
                    <a:pt x="18327" y="26287"/>
                    <a:pt x="18351" y="25924"/>
                    <a:pt x="18266" y="25718"/>
                  </a:cubicBezTo>
                  <a:cubicBezTo>
                    <a:pt x="18049" y="25839"/>
                    <a:pt x="17879" y="25984"/>
                    <a:pt x="17807" y="26275"/>
                  </a:cubicBezTo>
                  <a:cubicBezTo>
                    <a:pt x="17988" y="26408"/>
                    <a:pt x="18061" y="26819"/>
                    <a:pt x="17879" y="26904"/>
                  </a:cubicBezTo>
                  <a:cubicBezTo>
                    <a:pt x="17783" y="26758"/>
                    <a:pt x="17807" y="26504"/>
                    <a:pt x="17698" y="26383"/>
                  </a:cubicBezTo>
                  <a:cubicBezTo>
                    <a:pt x="17625" y="26516"/>
                    <a:pt x="17541" y="26589"/>
                    <a:pt x="17492" y="26722"/>
                  </a:cubicBezTo>
                  <a:cubicBezTo>
                    <a:pt x="17686" y="26686"/>
                    <a:pt x="17722" y="27121"/>
                    <a:pt x="17492" y="27073"/>
                  </a:cubicBezTo>
                  <a:cubicBezTo>
                    <a:pt x="17420" y="27012"/>
                    <a:pt x="17516" y="26783"/>
                    <a:pt x="17432" y="26758"/>
                  </a:cubicBezTo>
                  <a:cubicBezTo>
                    <a:pt x="17323" y="26891"/>
                    <a:pt x="17190" y="26964"/>
                    <a:pt x="17081" y="27085"/>
                  </a:cubicBezTo>
                  <a:cubicBezTo>
                    <a:pt x="17359" y="27230"/>
                    <a:pt x="17444" y="27726"/>
                    <a:pt x="17795" y="27714"/>
                  </a:cubicBezTo>
                  <a:cubicBezTo>
                    <a:pt x="17940" y="27569"/>
                    <a:pt x="18000" y="27327"/>
                    <a:pt x="18109" y="27133"/>
                  </a:cubicBezTo>
                  <a:cubicBezTo>
                    <a:pt x="18170" y="27085"/>
                    <a:pt x="18278" y="27121"/>
                    <a:pt x="18327" y="27073"/>
                  </a:cubicBezTo>
                  <a:cubicBezTo>
                    <a:pt x="18182" y="26771"/>
                    <a:pt x="17976" y="26275"/>
                    <a:pt x="18145" y="25912"/>
                  </a:cubicBezTo>
                  <a:cubicBezTo>
                    <a:pt x="18387" y="26420"/>
                    <a:pt x="18218" y="27291"/>
                    <a:pt x="19004" y="27363"/>
                  </a:cubicBezTo>
                  <a:cubicBezTo>
                    <a:pt x="19367" y="27254"/>
                    <a:pt x="19609" y="26843"/>
                    <a:pt x="19549" y="26323"/>
                  </a:cubicBezTo>
                  <a:close/>
                  <a:moveTo>
                    <a:pt x="19682" y="21944"/>
                  </a:moveTo>
                  <a:cubicBezTo>
                    <a:pt x="19682" y="21980"/>
                    <a:pt x="19670" y="22041"/>
                    <a:pt x="19670" y="22089"/>
                  </a:cubicBezTo>
                  <a:cubicBezTo>
                    <a:pt x="19754" y="22041"/>
                    <a:pt x="19839" y="22186"/>
                    <a:pt x="19863" y="22101"/>
                  </a:cubicBezTo>
                  <a:cubicBezTo>
                    <a:pt x="19778" y="22065"/>
                    <a:pt x="19754" y="21992"/>
                    <a:pt x="19682" y="21944"/>
                  </a:cubicBezTo>
                  <a:close/>
                  <a:moveTo>
                    <a:pt x="19089" y="21242"/>
                  </a:moveTo>
                  <a:cubicBezTo>
                    <a:pt x="19077" y="21339"/>
                    <a:pt x="19065" y="21581"/>
                    <a:pt x="19246" y="21508"/>
                  </a:cubicBezTo>
                  <a:cubicBezTo>
                    <a:pt x="19149" y="21424"/>
                    <a:pt x="19234" y="21218"/>
                    <a:pt x="19089" y="21242"/>
                  </a:cubicBezTo>
                  <a:close/>
                  <a:moveTo>
                    <a:pt x="17940" y="13392"/>
                  </a:moveTo>
                  <a:cubicBezTo>
                    <a:pt x="18303" y="13452"/>
                    <a:pt x="18339" y="13150"/>
                    <a:pt x="18714" y="13174"/>
                  </a:cubicBezTo>
                  <a:cubicBezTo>
                    <a:pt x="18847" y="13271"/>
                    <a:pt x="18605" y="13343"/>
                    <a:pt x="18774" y="13392"/>
                  </a:cubicBezTo>
                  <a:cubicBezTo>
                    <a:pt x="19319" y="13331"/>
                    <a:pt x="19742" y="13089"/>
                    <a:pt x="20033" y="12617"/>
                  </a:cubicBezTo>
                  <a:cubicBezTo>
                    <a:pt x="19258" y="12666"/>
                    <a:pt x="18158" y="12533"/>
                    <a:pt x="17976" y="13137"/>
                  </a:cubicBezTo>
                  <a:cubicBezTo>
                    <a:pt x="18218" y="13041"/>
                    <a:pt x="18363" y="12859"/>
                    <a:pt x="18653" y="12859"/>
                  </a:cubicBezTo>
                  <a:cubicBezTo>
                    <a:pt x="18678" y="12920"/>
                    <a:pt x="18726" y="12956"/>
                    <a:pt x="18726" y="13041"/>
                  </a:cubicBezTo>
                  <a:cubicBezTo>
                    <a:pt x="18472" y="13041"/>
                    <a:pt x="18085" y="13271"/>
                    <a:pt x="17940" y="13392"/>
                  </a:cubicBezTo>
                  <a:close/>
                  <a:moveTo>
                    <a:pt x="18871" y="17517"/>
                  </a:moveTo>
                  <a:cubicBezTo>
                    <a:pt x="19053" y="17081"/>
                    <a:pt x="19053" y="16537"/>
                    <a:pt x="18811" y="16283"/>
                  </a:cubicBezTo>
                  <a:cubicBezTo>
                    <a:pt x="18774" y="16343"/>
                    <a:pt x="18762" y="16416"/>
                    <a:pt x="18690" y="16416"/>
                  </a:cubicBezTo>
                  <a:cubicBezTo>
                    <a:pt x="18653" y="16355"/>
                    <a:pt x="18520" y="16307"/>
                    <a:pt x="18641" y="16234"/>
                  </a:cubicBezTo>
                  <a:cubicBezTo>
                    <a:pt x="18158" y="16561"/>
                    <a:pt x="17734" y="16972"/>
                    <a:pt x="16996" y="16984"/>
                  </a:cubicBezTo>
                  <a:cubicBezTo>
                    <a:pt x="16936" y="17021"/>
                    <a:pt x="16912" y="17129"/>
                    <a:pt x="16815" y="17105"/>
                  </a:cubicBezTo>
                  <a:cubicBezTo>
                    <a:pt x="16694" y="17129"/>
                    <a:pt x="16766" y="16960"/>
                    <a:pt x="16658" y="16948"/>
                  </a:cubicBezTo>
                  <a:cubicBezTo>
                    <a:pt x="16633" y="16972"/>
                    <a:pt x="16573" y="16984"/>
                    <a:pt x="16512" y="16984"/>
                  </a:cubicBezTo>
                  <a:cubicBezTo>
                    <a:pt x="16391" y="17093"/>
                    <a:pt x="16645" y="17142"/>
                    <a:pt x="16512" y="17214"/>
                  </a:cubicBezTo>
                  <a:cubicBezTo>
                    <a:pt x="16452" y="17214"/>
                    <a:pt x="16391" y="17202"/>
                    <a:pt x="16343" y="17202"/>
                  </a:cubicBezTo>
                  <a:cubicBezTo>
                    <a:pt x="16355" y="17371"/>
                    <a:pt x="16270" y="17432"/>
                    <a:pt x="16246" y="17565"/>
                  </a:cubicBezTo>
                  <a:cubicBezTo>
                    <a:pt x="16851" y="17855"/>
                    <a:pt x="17541" y="18133"/>
                    <a:pt x="18363" y="17976"/>
                  </a:cubicBezTo>
                  <a:cubicBezTo>
                    <a:pt x="18424" y="17613"/>
                    <a:pt x="18545" y="17250"/>
                    <a:pt x="18460" y="16779"/>
                  </a:cubicBezTo>
                  <a:cubicBezTo>
                    <a:pt x="18520" y="16779"/>
                    <a:pt x="18484" y="16682"/>
                    <a:pt x="18605" y="16730"/>
                  </a:cubicBezTo>
                  <a:cubicBezTo>
                    <a:pt x="18811" y="17008"/>
                    <a:pt x="18690" y="17686"/>
                    <a:pt x="18520" y="17928"/>
                  </a:cubicBezTo>
                  <a:cubicBezTo>
                    <a:pt x="18799" y="17892"/>
                    <a:pt x="19016" y="17771"/>
                    <a:pt x="19198" y="17650"/>
                  </a:cubicBezTo>
                  <a:cubicBezTo>
                    <a:pt x="19234" y="17577"/>
                    <a:pt x="19149" y="17589"/>
                    <a:pt x="19186" y="17492"/>
                  </a:cubicBezTo>
                  <a:cubicBezTo>
                    <a:pt x="19258" y="17517"/>
                    <a:pt x="19270" y="17444"/>
                    <a:pt x="19355" y="17468"/>
                  </a:cubicBezTo>
                  <a:cubicBezTo>
                    <a:pt x="19428" y="17275"/>
                    <a:pt x="19403" y="17190"/>
                    <a:pt x="19246" y="17129"/>
                  </a:cubicBezTo>
                  <a:cubicBezTo>
                    <a:pt x="19198" y="17347"/>
                    <a:pt x="19174" y="17698"/>
                    <a:pt x="18871" y="17517"/>
                  </a:cubicBezTo>
                  <a:close/>
                  <a:moveTo>
                    <a:pt x="19573" y="13754"/>
                  </a:moveTo>
                  <a:cubicBezTo>
                    <a:pt x="19682" y="13803"/>
                    <a:pt x="19730" y="13706"/>
                    <a:pt x="19730" y="13621"/>
                  </a:cubicBezTo>
                  <a:cubicBezTo>
                    <a:pt x="19633" y="13621"/>
                    <a:pt x="19633" y="13694"/>
                    <a:pt x="19573" y="13754"/>
                  </a:cubicBezTo>
                  <a:close/>
                  <a:moveTo>
                    <a:pt x="19379" y="14541"/>
                  </a:moveTo>
                  <a:cubicBezTo>
                    <a:pt x="19512" y="14589"/>
                    <a:pt x="19440" y="14783"/>
                    <a:pt x="19609" y="14795"/>
                  </a:cubicBezTo>
                  <a:cubicBezTo>
                    <a:pt x="19597" y="14625"/>
                    <a:pt x="19718" y="14335"/>
                    <a:pt x="19633" y="14250"/>
                  </a:cubicBezTo>
                  <a:cubicBezTo>
                    <a:pt x="19597" y="14383"/>
                    <a:pt x="19476" y="14444"/>
                    <a:pt x="19379" y="14541"/>
                  </a:cubicBezTo>
                  <a:close/>
                  <a:moveTo>
                    <a:pt x="19440" y="15460"/>
                  </a:moveTo>
                  <a:cubicBezTo>
                    <a:pt x="19440" y="15496"/>
                    <a:pt x="19428" y="15557"/>
                    <a:pt x="19428" y="15581"/>
                  </a:cubicBezTo>
                  <a:cubicBezTo>
                    <a:pt x="19512" y="15593"/>
                    <a:pt x="19549" y="15569"/>
                    <a:pt x="19549" y="15472"/>
                  </a:cubicBezTo>
                  <a:cubicBezTo>
                    <a:pt x="19537" y="15460"/>
                    <a:pt x="19500" y="15460"/>
                    <a:pt x="19440" y="15460"/>
                  </a:cubicBezTo>
                  <a:close/>
                  <a:moveTo>
                    <a:pt x="19633" y="13984"/>
                  </a:moveTo>
                  <a:cubicBezTo>
                    <a:pt x="19270" y="13887"/>
                    <a:pt x="19065" y="13924"/>
                    <a:pt x="18774" y="14045"/>
                  </a:cubicBezTo>
                  <a:cubicBezTo>
                    <a:pt x="19137" y="14190"/>
                    <a:pt x="19452" y="13815"/>
                    <a:pt x="19658" y="14178"/>
                  </a:cubicBezTo>
                  <a:cubicBezTo>
                    <a:pt x="19658" y="14105"/>
                    <a:pt x="19670" y="14008"/>
                    <a:pt x="19633" y="13984"/>
                  </a:cubicBezTo>
                  <a:close/>
                  <a:moveTo>
                    <a:pt x="18061" y="10597"/>
                  </a:moveTo>
                  <a:cubicBezTo>
                    <a:pt x="18218" y="10440"/>
                    <a:pt x="18472" y="10234"/>
                    <a:pt x="18412" y="9968"/>
                  </a:cubicBezTo>
                  <a:cubicBezTo>
                    <a:pt x="19028" y="9170"/>
                    <a:pt x="19621" y="8396"/>
                    <a:pt x="20202" y="7573"/>
                  </a:cubicBezTo>
                  <a:cubicBezTo>
                    <a:pt x="20214" y="6545"/>
                    <a:pt x="19234" y="6847"/>
                    <a:pt x="18690" y="7246"/>
                  </a:cubicBezTo>
                  <a:cubicBezTo>
                    <a:pt x="18569" y="7355"/>
                    <a:pt x="18460" y="7537"/>
                    <a:pt x="18242" y="7609"/>
                  </a:cubicBezTo>
                  <a:cubicBezTo>
                    <a:pt x="17456" y="7827"/>
                    <a:pt x="17274" y="6944"/>
                    <a:pt x="16609" y="6738"/>
                  </a:cubicBezTo>
                  <a:cubicBezTo>
                    <a:pt x="15944" y="6763"/>
                    <a:pt x="15484" y="6980"/>
                    <a:pt x="15436" y="7730"/>
                  </a:cubicBezTo>
                  <a:cubicBezTo>
                    <a:pt x="15702" y="8154"/>
                    <a:pt x="15738" y="8795"/>
                    <a:pt x="15823" y="9388"/>
                  </a:cubicBezTo>
                  <a:cubicBezTo>
                    <a:pt x="16416" y="9871"/>
                    <a:pt x="16694" y="10900"/>
                    <a:pt x="16283" y="11807"/>
                  </a:cubicBezTo>
                  <a:cubicBezTo>
                    <a:pt x="16355" y="11867"/>
                    <a:pt x="16416" y="11928"/>
                    <a:pt x="16524" y="11940"/>
                  </a:cubicBezTo>
                  <a:cubicBezTo>
                    <a:pt x="17020" y="10984"/>
                    <a:pt x="16234" y="10210"/>
                    <a:pt x="16355" y="9460"/>
                  </a:cubicBezTo>
                  <a:cubicBezTo>
                    <a:pt x="16645" y="10065"/>
                    <a:pt x="16839" y="10730"/>
                    <a:pt x="16839" y="11541"/>
                  </a:cubicBezTo>
                  <a:cubicBezTo>
                    <a:pt x="17117" y="11105"/>
                    <a:pt x="17601" y="10900"/>
                    <a:pt x="18145" y="10803"/>
                  </a:cubicBezTo>
                  <a:cubicBezTo>
                    <a:pt x="18230" y="10730"/>
                    <a:pt x="18000" y="10754"/>
                    <a:pt x="18061" y="10597"/>
                  </a:cubicBezTo>
                  <a:close/>
                  <a:moveTo>
                    <a:pt x="18823" y="20178"/>
                  </a:moveTo>
                  <a:cubicBezTo>
                    <a:pt x="18787" y="20238"/>
                    <a:pt x="18666" y="20250"/>
                    <a:pt x="18690" y="20166"/>
                  </a:cubicBezTo>
                  <a:cubicBezTo>
                    <a:pt x="18956" y="19936"/>
                    <a:pt x="18666" y="19646"/>
                    <a:pt x="18702" y="19392"/>
                  </a:cubicBezTo>
                  <a:cubicBezTo>
                    <a:pt x="18424" y="19198"/>
                    <a:pt x="18109" y="18980"/>
                    <a:pt x="17662" y="18920"/>
                  </a:cubicBezTo>
                  <a:cubicBezTo>
                    <a:pt x="17299" y="19125"/>
                    <a:pt x="16936" y="19319"/>
                    <a:pt x="16464" y="19379"/>
                  </a:cubicBezTo>
                  <a:cubicBezTo>
                    <a:pt x="16464" y="19343"/>
                    <a:pt x="16416" y="19319"/>
                    <a:pt x="16416" y="19283"/>
                  </a:cubicBezTo>
                  <a:cubicBezTo>
                    <a:pt x="16428" y="19198"/>
                    <a:pt x="16512" y="19210"/>
                    <a:pt x="16537" y="19150"/>
                  </a:cubicBezTo>
                  <a:cubicBezTo>
                    <a:pt x="15883" y="19379"/>
                    <a:pt x="15339" y="19730"/>
                    <a:pt x="14783" y="20105"/>
                  </a:cubicBezTo>
                  <a:cubicBezTo>
                    <a:pt x="15206" y="20154"/>
                    <a:pt x="15811" y="20117"/>
                    <a:pt x="16222" y="20045"/>
                  </a:cubicBezTo>
                  <a:cubicBezTo>
                    <a:pt x="16355" y="19767"/>
                    <a:pt x="16585" y="19621"/>
                    <a:pt x="16912" y="19585"/>
                  </a:cubicBezTo>
                  <a:cubicBezTo>
                    <a:pt x="17008" y="19875"/>
                    <a:pt x="16670" y="20069"/>
                    <a:pt x="16706" y="20347"/>
                  </a:cubicBezTo>
                  <a:cubicBezTo>
                    <a:pt x="16960" y="20311"/>
                    <a:pt x="17541" y="20033"/>
                    <a:pt x="17843" y="19827"/>
                  </a:cubicBezTo>
                  <a:cubicBezTo>
                    <a:pt x="18024" y="19706"/>
                    <a:pt x="18158" y="19488"/>
                    <a:pt x="18339" y="19767"/>
                  </a:cubicBezTo>
                  <a:cubicBezTo>
                    <a:pt x="18242" y="20359"/>
                    <a:pt x="18581" y="20892"/>
                    <a:pt x="18883" y="21279"/>
                  </a:cubicBezTo>
                  <a:cubicBezTo>
                    <a:pt x="18956" y="20843"/>
                    <a:pt x="18835" y="20529"/>
                    <a:pt x="18823" y="20178"/>
                  </a:cubicBezTo>
                  <a:close/>
                  <a:moveTo>
                    <a:pt x="18230" y="13803"/>
                  </a:moveTo>
                  <a:cubicBezTo>
                    <a:pt x="18266" y="14008"/>
                    <a:pt x="18520" y="14021"/>
                    <a:pt x="18666" y="13972"/>
                  </a:cubicBezTo>
                  <a:cubicBezTo>
                    <a:pt x="18460" y="13779"/>
                    <a:pt x="18883" y="13827"/>
                    <a:pt x="18956" y="13718"/>
                  </a:cubicBezTo>
                  <a:cubicBezTo>
                    <a:pt x="18702" y="13585"/>
                    <a:pt x="18508" y="13839"/>
                    <a:pt x="18230" y="13803"/>
                  </a:cubicBezTo>
                  <a:close/>
                  <a:moveTo>
                    <a:pt x="15690" y="6133"/>
                  </a:moveTo>
                  <a:cubicBezTo>
                    <a:pt x="15690" y="6363"/>
                    <a:pt x="15920" y="6424"/>
                    <a:pt x="15992" y="6557"/>
                  </a:cubicBezTo>
                  <a:cubicBezTo>
                    <a:pt x="16718" y="6158"/>
                    <a:pt x="17420" y="7004"/>
                    <a:pt x="18097" y="6992"/>
                  </a:cubicBezTo>
                  <a:cubicBezTo>
                    <a:pt x="18545" y="6980"/>
                    <a:pt x="18702" y="6605"/>
                    <a:pt x="19125" y="6460"/>
                  </a:cubicBezTo>
                  <a:cubicBezTo>
                    <a:pt x="19028" y="6158"/>
                    <a:pt x="19246" y="6013"/>
                    <a:pt x="19270" y="5710"/>
                  </a:cubicBezTo>
                  <a:cubicBezTo>
                    <a:pt x="19089" y="5517"/>
                    <a:pt x="18871" y="5553"/>
                    <a:pt x="18629" y="5613"/>
                  </a:cubicBezTo>
                  <a:cubicBezTo>
                    <a:pt x="18714" y="5287"/>
                    <a:pt x="19270" y="5456"/>
                    <a:pt x="19440" y="5529"/>
                  </a:cubicBezTo>
                  <a:cubicBezTo>
                    <a:pt x="19270" y="5105"/>
                    <a:pt x="19803" y="4464"/>
                    <a:pt x="19561" y="3968"/>
                  </a:cubicBezTo>
                  <a:cubicBezTo>
                    <a:pt x="19295" y="3799"/>
                    <a:pt x="19149" y="3496"/>
                    <a:pt x="18762" y="3436"/>
                  </a:cubicBezTo>
                  <a:cubicBezTo>
                    <a:pt x="18363" y="3642"/>
                    <a:pt x="18097" y="4150"/>
                    <a:pt x="17637" y="4101"/>
                  </a:cubicBezTo>
                  <a:cubicBezTo>
                    <a:pt x="17033" y="4077"/>
                    <a:pt x="17359" y="3218"/>
                    <a:pt x="16827" y="3000"/>
                  </a:cubicBezTo>
                  <a:cubicBezTo>
                    <a:pt x="16452" y="3109"/>
                    <a:pt x="16210" y="3254"/>
                    <a:pt x="15799" y="3218"/>
                  </a:cubicBezTo>
                  <a:cubicBezTo>
                    <a:pt x="15605" y="3170"/>
                    <a:pt x="15448" y="3000"/>
                    <a:pt x="15242" y="3073"/>
                  </a:cubicBezTo>
                  <a:cubicBezTo>
                    <a:pt x="14770" y="3194"/>
                    <a:pt x="14359" y="4138"/>
                    <a:pt x="14226" y="4694"/>
                  </a:cubicBezTo>
                  <a:cubicBezTo>
                    <a:pt x="14819" y="5069"/>
                    <a:pt x="14879" y="6025"/>
                    <a:pt x="15690" y="6133"/>
                  </a:cubicBezTo>
                  <a:close/>
                  <a:moveTo>
                    <a:pt x="15762" y="25476"/>
                  </a:moveTo>
                  <a:cubicBezTo>
                    <a:pt x="15569" y="25391"/>
                    <a:pt x="15484" y="25246"/>
                    <a:pt x="15339" y="25174"/>
                  </a:cubicBezTo>
                  <a:cubicBezTo>
                    <a:pt x="15024" y="25779"/>
                    <a:pt x="13791" y="25936"/>
                    <a:pt x="13162" y="25391"/>
                  </a:cubicBezTo>
                  <a:cubicBezTo>
                    <a:pt x="13125" y="25597"/>
                    <a:pt x="13198" y="25718"/>
                    <a:pt x="13077" y="25791"/>
                  </a:cubicBezTo>
                  <a:cubicBezTo>
                    <a:pt x="12908" y="25718"/>
                    <a:pt x="12968" y="25355"/>
                    <a:pt x="13125" y="25271"/>
                  </a:cubicBezTo>
                  <a:cubicBezTo>
                    <a:pt x="12883" y="25113"/>
                    <a:pt x="12920" y="24654"/>
                    <a:pt x="12859" y="24303"/>
                  </a:cubicBezTo>
                  <a:cubicBezTo>
                    <a:pt x="12666" y="24545"/>
                    <a:pt x="12303" y="24206"/>
                    <a:pt x="12012" y="24230"/>
                  </a:cubicBezTo>
                  <a:cubicBezTo>
                    <a:pt x="11795" y="24230"/>
                    <a:pt x="11686" y="24460"/>
                    <a:pt x="11492" y="24448"/>
                  </a:cubicBezTo>
                  <a:cubicBezTo>
                    <a:pt x="11879" y="25053"/>
                    <a:pt x="11952" y="25900"/>
                    <a:pt x="12230" y="26577"/>
                  </a:cubicBezTo>
                  <a:cubicBezTo>
                    <a:pt x="12484" y="26625"/>
                    <a:pt x="12653" y="26928"/>
                    <a:pt x="12968" y="26964"/>
                  </a:cubicBezTo>
                  <a:cubicBezTo>
                    <a:pt x="13355" y="26988"/>
                    <a:pt x="13633" y="26650"/>
                    <a:pt x="14045" y="26819"/>
                  </a:cubicBezTo>
                  <a:cubicBezTo>
                    <a:pt x="14371" y="26964"/>
                    <a:pt x="14492" y="27218"/>
                    <a:pt x="14734" y="27569"/>
                  </a:cubicBezTo>
                  <a:cubicBezTo>
                    <a:pt x="15424" y="27980"/>
                    <a:pt x="16041" y="27436"/>
                    <a:pt x="16428" y="27218"/>
                  </a:cubicBezTo>
                  <a:cubicBezTo>
                    <a:pt x="16887" y="26988"/>
                    <a:pt x="17383" y="26601"/>
                    <a:pt x="17516" y="26008"/>
                  </a:cubicBezTo>
                  <a:cubicBezTo>
                    <a:pt x="17020" y="25815"/>
                    <a:pt x="16984" y="25271"/>
                    <a:pt x="16670" y="24908"/>
                  </a:cubicBezTo>
                  <a:cubicBezTo>
                    <a:pt x="16331" y="25016"/>
                    <a:pt x="16065" y="25271"/>
                    <a:pt x="15762" y="25476"/>
                  </a:cubicBezTo>
                  <a:close/>
                  <a:moveTo>
                    <a:pt x="18291" y="12508"/>
                  </a:moveTo>
                  <a:cubicBezTo>
                    <a:pt x="18387" y="12412"/>
                    <a:pt x="18641" y="12484"/>
                    <a:pt x="18702" y="12375"/>
                  </a:cubicBezTo>
                  <a:cubicBezTo>
                    <a:pt x="18581" y="12424"/>
                    <a:pt x="18170" y="12303"/>
                    <a:pt x="18291" y="12508"/>
                  </a:cubicBezTo>
                  <a:close/>
                  <a:moveTo>
                    <a:pt x="17976" y="14021"/>
                  </a:moveTo>
                  <a:cubicBezTo>
                    <a:pt x="17976" y="14081"/>
                    <a:pt x="17819" y="14142"/>
                    <a:pt x="17928" y="14226"/>
                  </a:cubicBezTo>
                  <a:cubicBezTo>
                    <a:pt x="17964" y="14129"/>
                    <a:pt x="18097" y="14202"/>
                    <a:pt x="18145" y="14129"/>
                  </a:cubicBezTo>
                  <a:cubicBezTo>
                    <a:pt x="18085" y="14081"/>
                    <a:pt x="18049" y="14033"/>
                    <a:pt x="17976" y="14021"/>
                  </a:cubicBezTo>
                  <a:close/>
                  <a:moveTo>
                    <a:pt x="16899" y="12569"/>
                  </a:moveTo>
                  <a:cubicBezTo>
                    <a:pt x="16778" y="12593"/>
                    <a:pt x="16778" y="12388"/>
                    <a:pt x="16730" y="12557"/>
                  </a:cubicBezTo>
                  <a:cubicBezTo>
                    <a:pt x="16754" y="12714"/>
                    <a:pt x="16791" y="12799"/>
                    <a:pt x="16645" y="12835"/>
                  </a:cubicBezTo>
                  <a:cubicBezTo>
                    <a:pt x="16561" y="12775"/>
                    <a:pt x="16585" y="12835"/>
                    <a:pt x="16512" y="12811"/>
                  </a:cubicBezTo>
                  <a:cubicBezTo>
                    <a:pt x="16403" y="12690"/>
                    <a:pt x="16307" y="12545"/>
                    <a:pt x="16174" y="12412"/>
                  </a:cubicBezTo>
                  <a:cubicBezTo>
                    <a:pt x="16246" y="12533"/>
                    <a:pt x="16246" y="12787"/>
                    <a:pt x="16053" y="12775"/>
                  </a:cubicBezTo>
                  <a:cubicBezTo>
                    <a:pt x="16125" y="12000"/>
                    <a:pt x="15254" y="11831"/>
                    <a:pt x="14565" y="11807"/>
                  </a:cubicBezTo>
                  <a:cubicBezTo>
                    <a:pt x="14746" y="11964"/>
                    <a:pt x="14843" y="12230"/>
                    <a:pt x="14867" y="12508"/>
                  </a:cubicBezTo>
                  <a:cubicBezTo>
                    <a:pt x="15327" y="13137"/>
                    <a:pt x="16416" y="13234"/>
                    <a:pt x="17274" y="13476"/>
                  </a:cubicBezTo>
                  <a:cubicBezTo>
                    <a:pt x="17383" y="13525"/>
                    <a:pt x="17444" y="13621"/>
                    <a:pt x="17577" y="13597"/>
                  </a:cubicBezTo>
                  <a:cubicBezTo>
                    <a:pt x="17625" y="13500"/>
                    <a:pt x="17819" y="13476"/>
                    <a:pt x="17891" y="13343"/>
                  </a:cubicBezTo>
                  <a:cubicBezTo>
                    <a:pt x="17637" y="13319"/>
                    <a:pt x="17916" y="13222"/>
                    <a:pt x="17916" y="13113"/>
                  </a:cubicBezTo>
                  <a:cubicBezTo>
                    <a:pt x="17758" y="13162"/>
                    <a:pt x="17807" y="13029"/>
                    <a:pt x="17819" y="12932"/>
                  </a:cubicBezTo>
                  <a:cubicBezTo>
                    <a:pt x="17734" y="12932"/>
                    <a:pt x="17589" y="12932"/>
                    <a:pt x="17589" y="12859"/>
                  </a:cubicBezTo>
                  <a:cubicBezTo>
                    <a:pt x="18024" y="12388"/>
                    <a:pt x="18097" y="11843"/>
                    <a:pt x="18170" y="11105"/>
                  </a:cubicBezTo>
                  <a:cubicBezTo>
                    <a:pt x="17492" y="11287"/>
                    <a:pt x="17020" y="11722"/>
                    <a:pt x="16899" y="12569"/>
                  </a:cubicBezTo>
                  <a:close/>
                  <a:moveTo>
                    <a:pt x="17795" y="13754"/>
                  </a:moveTo>
                  <a:cubicBezTo>
                    <a:pt x="17819" y="13718"/>
                    <a:pt x="17976" y="13658"/>
                    <a:pt x="17903" y="13621"/>
                  </a:cubicBezTo>
                  <a:cubicBezTo>
                    <a:pt x="17903" y="13682"/>
                    <a:pt x="17686" y="13682"/>
                    <a:pt x="17795" y="13754"/>
                  </a:cubicBezTo>
                  <a:close/>
                  <a:moveTo>
                    <a:pt x="16791" y="18242"/>
                  </a:moveTo>
                  <a:cubicBezTo>
                    <a:pt x="16730" y="18242"/>
                    <a:pt x="16827" y="18460"/>
                    <a:pt x="16694" y="18436"/>
                  </a:cubicBezTo>
                  <a:cubicBezTo>
                    <a:pt x="16464" y="18363"/>
                    <a:pt x="16246" y="18170"/>
                    <a:pt x="16222" y="18012"/>
                  </a:cubicBezTo>
                  <a:cubicBezTo>
                    <a:pt x="15496" y="17831"/>
                    <a:pt x="14783" y="17529"/>
                    <a:pt x="14093" y="17504"/>
                  </a:cubicBezTo>
                  <a:cubicBezTo>
                    <a:pt x="12472" y="17347"/>
                    <a:pt x="11093" y="18012"/>
                    <a:pt x="9520" y="17637"/>
                  </a:cubicBezTo>
                  <a:cubicBezTo>
                    <a:pt x="9629" y="18012"/>
                    <a:pt x="9702" y="18484"/>
                    <a:pt x="10028" y="18605"/>
                  </a:cubicBezTo>
                  <a:cubicBezTo>
                    <a:pt x="10331" y="18726"/>
                    <a:pt x="10682" y="18472"/>
                    <a:pt x="10936" y="18702"/>
                  </a:cubicBezTo>
                  <a:cubicBezTo>
                    <a:pt x="10766" y="18823"/>
                    <a:pt x="10331" y="18726"/>
                    <a:pt x="10113" y="18787"/>
                  </a:cubicBezTo>
                  <a:cubicBezTo>
                    <a:pt x="10283" y="19150"/>
                    <a:pt x="10803" y="18714"/>
                    <a:pt x="11020" y="18944"/>
                  </a:cubicBezTo>
                  <a:cubicBezTo>
                    <a:pt x="10899" y="19041"/>
                    <a:pt x="10682" y="19077"/>
                    <a:pt x="10464" y="19065"/>
                  </a:cubicBezTo>
                  <a:cubicBezTo>
                    <a:pt x="10476" y="19186"/>
                    <a:pt x="10512" y="19271"/>
                    <a:pt x="10670" y="19307"/>
                  </a:cubicBezTo>
                  <a:cubicBezTo>
                    <a:pt x="11166" y="19186"/>
                    <a:pt x="11770" y="19125"/>
                    <a:pt x="12024" y="18799"/>
                  </a:cubicBezTo>
                  <a:cubicBezTo>
                    <a:pt x="11928" y="18714"/>
                    <a:pt x="11637" y="18787"/>
                    <a:pt x="11589" y="18654"/>
                  </a:cubicBezTo>
                  <a:cubicBezTo>
                    <a:pt x="11613" y="18557"/>
                    <a:pt x="11637" y="18521"/>
                    <a:pt x="11698" y="18484"/>
                  </a:cubicBezTo>
                  <a:cubicBezTo>
                    <a:pt x="12049" y="18436"/>
                    <a:pt x="12254" y="18847"/>
                    <a:pt x="12702" y="18762"/>
                  </a:cubicBezTo>
                  <a:cubicBezTo>
                    <a:pt x="12750" y="18787"/>
                    <a:pt x="12653" y="18956"/>
                    <a:pt x="12799" y="18908"/>
                  </a:cubicBezTo>
                  <a:cubicBezTo>
                    <a:pt x="13440" y="19089"/>
                    <a:pt x="14093" y="18944"/>
                    <a:pt x="14746" y="18956"/>
                  </a:cubicBezTo>
                  <a:cubicBezTo>
                    <a:pt x="14420" y="18775"/>
                    <a:pt x="14008" y="18678"/>
                    <a:pt x="13924" y="18339"/>
                  </a:cubicBezTo>
                  <a:cubicBezTo>
                    <a:pt x="14504" y="18714"/>
                    <a:pt x="15206" y="19029"/>
                    <a:pt x="15956" y="19162"/>
                  </a:cubicBezTo>
                  <a:cubicBezTo>
                    <a:pt x="16416" y="18956"/>
                    <a:pt x="16948" y="18799"/>
                    <a:pt x="17371" y="18557"/>
                  </a:cubicBezTo>
                  <a:cubicBezTo>
                    <a:pt x="17178" y="18424"/>
                    <a:pt x="17020" y="18315"/>
                    <a:pt x="16791" y="18242"/>
                  </a:cubicBezTo>
                  <a:close/>
                  <a:moveTo>
                    <a:pt x="13912" y="14529"/>
                  </a:moveTo>
                  <a:cubicBezTo>
                    <a:pt x="14262" y="14069"/>
                    <a:pt x="14783" y="13803"/>
                    <a:pt x="15242" y="13476"/>
                  </a:cubicBezTo>
                  <a:cubicBezTo>
                    <a:pt x="15073" y="13464"/>
                    <a:pt x="15024" y="13573"/>
                    <a:pt x="14891" y="13561"/>
                  </a:cubicBezTo>
                  <a:cubicBezTo>
                    <a:pt x="14698" y="13258"/>
                    <a:pt x="14057" y="13512"/>
                    <a:pt x="14166" y="13887"/>
                  </a:cubicBezTo>
                  <a:cubicBezTo>
                    <a:pt x="14105" y="13936"/>
                    <a:pt x="13996" y="13900"/>
                    <a:pt x="13924" y="13948"/>
                  </a:cubicBezTo>
                  <a:cubicBezTo>
                    <a:pt x="13537" y="14541"/>
                    <a:pt x="13113" y="15085"/>
                    <a:pt x="13028" y="16017"/>
                  </a:cubicBezTo>
                  <a:cubicBezTo>
                    <a:pt x="13827" y="15775"/>
                    <a:pt x="14819" y="15896"/>
                    <a:pt x="15496" y="15690"/>
                  </a:cubicBezTo>
                  <a:cubicBezTo>
                    <a:pt x="16452" y="15351"/>
                    <a:pt x="17069" y="14843"/>
                    <a:pt x="17504" y="14105"/>
                  </a:cubicBezTo>
                  <a:cubicBezTo>
                    <a:pt x="17093" y="14117"/>
                    <a:pt x="16996" y="14444"/>
                    <a:pt x="16633" y="14541"/>
                  </a:cubicBezTo>
                  <a:cubicBezTo>
                    <a:pt x="16585" y="14166"/>
                    <a:pt x="17371" y="14262"/>
                    <a:pt x="17323" y="13924"/>
                  </a:cubicBezTo>
                  <a:cubicBezTo>
                    <a:pt x="17178" y="14021"/>
                    <a:pt x="17020" y="14142"/>
                    <a:pt x="16730" y="14069"/>
                  </a:cubicBezTo>
                  <a:cubicBezTo>
                    <a:pt x="16524" y="14129"/>
                    <a:pt x="16174" y="14553"/>
                    <a:pt x="15992" y="14250"/>
                  </a:cubicBezTo>
                  <a:cubicBezTo>
                    <a:pt x="16101" y="14117"/>
                    <a:pt x="16367" y="14202"/>
                    <a:pt x="16416" y="14008"/>
                  </a:cubicBezTo>
                  <a:cubicBezTo>
                    <a:pt x="15883" y="14166"/>
                    <a:pt x="15424" y="14311"/>
                    <a:pt x="15037" y="14650"/>
                  </a:cubicBezTo>
                  <a:cubicBezTo>
                    <a:pt x="14819" y="14892"/>
                    <a:pt x="14722" y="15254"/>
                    <a:pt x="14395" y="15387"/>
                  </a:cubicBezTo>
                  <a:cubicBezTo>
                    <a:pt x="14335" y="14746"/>
                    <a:pt x="14916" y="14033"/>
                    <a:pt x="15375" y="13779"/>
                  </a:cubicBezTo>
                  <a:cubicBezTo>
                    <a:pt x="14649" y="13682"/>
                    <a:pt x="14480" y="14529"/>
                    <a:pt x="13912" y="14529"/>
                  </a:cubicBezTo>
                  <a:close/>
                  <a:moveTo>
                    <a:pt x="14770" y="22053"/>
                  </a:moveTo>
                  <a:cubicBezTo>
                    <a:pt x="15254" y="21750"/>
                    <a:pt x="15799" y="21496"/>
                    <a:pt x="16162" y="21012"/>
                  </a:cubicBezTo>
                  <a:cubicBezTo>
                    <a:pt x="15932" y="21000"/>
                    <a:pt x="15799" y="21267"/>
                    <a:pt x="15678" y="21218"/>
                  </a:cubicBezTo>
                  <a:cubicBezTo>
                    <a:pt x="15581" y="21012"/>
                    <a:pt x="15908" y="20952"/>
                    <a:pt x="15992" y="20831"/>
                  </a:cubicBezTo>
                  <a:cubicBezTo>
                    <a:pt x="15944" y="20734"/>
                    <a:pt x="15932" y="20589"/>
                    <a:pt x="15944" y="20456"/>
                  </a:cubicBezTo>
                  <a:cubicBezTo>
                    <a:pt x="15037" y="20674"/>
                    <a:pt x="14516" y="21375"/>
                    <a:pt x="13754" y="21787"/>
                  </a:cubicBezTo>
                  <a:cubicBezTo>
                    <a:pt x="13222" y="21847"/>
                    <a:pt x="12762" y="21726"/>
                    <a:pt x="12424" y="21968"/>
                  </a:cubicBezTo>
                  <a:cubicBezTo>
                    <a:pt x="12182" y="22464"/>
                    <a:pt x="12254" y="23154"/>
                    <a:pt x="12230" y="23783"/>
                  </a:cubicBezTo>
                  <a:cubicBezTo>
                    <a:pt x="12593" y="23843"/>
                    <a:pt x="13222" y="23807"/>
                    <a:pt x="13367" y="24206"/>
                  </a:cubicBezTo>
                  <a:cubicBezTo>
                    <a:pt x="13428" y="24484"/>
                    <a:pt x="13246" y="24823"/>
                    <a:pt x="13367" y="25137"/>
                  </a:cubicBezTo>
                  <a:cubicBezTo>
                    <a:pt x="14008" y="25609"/>
                    <a:pt x="15012" y="25295"/>
                    <a:pt x="15339" y="24787"/>
                  </a:cubicBezTo>
                  <a:cubicBezTo>
                    <a:pt x="15266" y="24726"/>
                    <a:pt x="15266" y="24605"/>
                    <a:pt x="15254" y="24521"/>
                  </a:cubicBezTo>
                  <a:cubicBezTo>
                    <a:pt x="15266" y="24424"/>
                    <a:pt x="15266" y="24351"/>
                    <a:pt x="15278" y="24266"/>
                  </a:cubicBezTo>
                  <a:cubicBezTo>
                    <a:pt x="15242" y="24133"/>
                    <a:pt x="15218" y="24339"/>
                    <a:pt x="15206" y="24400"/>
                  </a:cubicBezTo>
                  <a:cubicBezTo>
                    <a:pt x="15158" y="24569"/>
                    <a:pt x="15315" y="24775"/>
                    <a:pt x="15121" y="24787"/>
                  </a:cubicBezTo>
                  <a:cubicBezTo>
                    <a:pt x="14940" y="24291"/>
                    <a:pt x="15121" y="23275"/>
                    <a:pt x="15424" y="23069"/>
                  </a:cubicBezTo>
                  <a:cubicBezTo>
                    <a:pt x="15472" y="22984"/>
                    <a:pt x="15605" y="22730"/>
                    <a:pt x="15569" y="22658"/>
                  </a:cubicBezTo>
                  <a:cubicBezTo>
                    <a:pt x="15424" y="22766"/>
                    <a:pt x="15266" y="23069"/>
                    <a:pt x="15133" y="22984"/>
                  </a:cubicBezTo>
                  <a:cubicBezTo>
                    <a:pt x="15182" y="22791"/>
                    <a:pt x="15448" y="22379"/>
                    <a:pt x="15726" y="22476"/>
                  </a:cubicBezTo>
                  <a:cubicBezTo>
                    <a:pt x="15980" y="21871"/>
                    <a:pt x="16452" y="21472"/>
                    <a:pt x="16815" y="21037"/>
                  </a:cubicBezTo>
                  <a:cubicBezTo>
                    <a:pt x="15920" y="21097"/>
                    <a:pt x="15641" y="22113"/>
                    <a:pt x="14770" y="22053"/>
                  </a:cubicBezTo>
                  <a:close/>
                  <a:moveTo>
                    <a:pt x="16573" y="19162"/>
                  </a:moveTo>
                  <a:cubicBezTo>
                    <a:pt x="16694" y="19150"/>
                    <a:pt x="16778" y="19101"/>
                    <a:pt x="16875" y="19029"/>
                  </a:cubicBezTo>
                  <a:cubicBezTo>
                    <a:pt x="16754" y="19029"/>
                    <a:pt x="16633" y="19077"/>
                    <a:pt x="16573" y="19162"/>
                  </a:cubicBezTo>
                  <a:close/>
                  <a:moveTo>
                    <a:pt x="15980" y="17190"/>
                  </a:moveTo>
                  <a:cubicBezTo>
                    <a:pt x="16053" y="17371"/>
                    <a:pt x="15932" y="17408"/>
                    <a:pt x="15811" y="17432"/>
                  </a:cubicBezTo>
                  <a:cubicBezTo>
                    <a:pt x="15883" y="17456"/>
                    <a:pt x="15944" y="17529"/>
                    <a:pt x="16065" y="17504"/>
                  </a:cubicBezTo>
                  <a:cubicBezTo>
                    <a:pt x="16053" y="17371"/>
                    <a:pt x="16210" y="17190"/>
                    <a:pt x="15980" y="17190"/>
                  </a:cubicBezTo>
                  <a:close/>
                  <a:moveTo>
                    <a:pt x="15726" y="17214"/>
                  </a:moveTo>
                  <a:cubicBezTo>
                    <a:pt x="15690" y="17275"/>
                    <a:pt x="15629" y="17226"/>
                    <a:pt x="15496" y="17238"/>
                  </a:cubicBezTo>
                  <a:cubicBezTo>
                    <a:pt x="15508" y="17371"/>
                    <a:pt x="15690" y="17347"/>
                    <a:pt x="15799" y="17408"/>
                  </a:cubicBezTo>
                  <a:cubicBezTo>
                    <a:pt x="15762" y="17371"/>
                    <a:pt x="15762" y="17275"/>
                    <a:pt x="15726" y="17214"/>
                  </a:cubicBezTo>
                  <a:close/>
                  <a:moveTo>
                    <a:pt x="12339" y="18980"/>
                  </a:moveTo>
                  <a:cubicBezTo>
                    <a:pt x="11831" y="19162"/>
                    <a:pt x="11250" y="19283"/>
                    <a:pt x="10778" y="19464"/>
                  </a:cubicBezTo>
                  <a:cubicBezTo>
                    <a:pt x="10863" y="19488"/>
                    <a:pt x="10887" y="19561"/>
                    <a:pt x="10948" y="19609"/>
                  </a:cubicBezTo>
                  <a:cubicBezTo>
                    <a:pt x="11129" y="19525"/>
                    <a:pt x="11395" y="19621"/>
                    <a:pt x="11686" y="19621"/>
                  </a:cubicBezTo>
                  <a:cubicBezTo>
                    <a:pt x="12218" y="19561"/>
                    <a:pt x="12762" y="19150"/>
                    <a:pt x="13162" y="19331"/>
                  </a:cubicBezTo>
                  <a:cubicBezTo>
                    <a:pt x="13065" y="19525"/>
                    <a:pt x="12980" y="19452"/>
                    <a:pt x="12787" y="19464"/>
                  </a:cubicBezTo>
                  <a:cubicBezTo>
                    <a:pt x="12278" y="19682"/>
                    <a:pt x="11674" y="19754"/>
                    <a:pt x="11190" y="19767"/>
                  </a:cubicBezTo>
                  <a:cubicBezTo>
                    <a:pt x="11928" y="20420"/>
                    <a:pt x="13283" y="20033"/>
                    <a:pt x="14117" y="19875"/>
                  </a:cubicBezTo>
                  <a:cubicBezTo>
                    <a:pt x="14649" y="19791"/>
                    <a:pt x="15254" y="19730"/>
                    <a:pt x="15436" y="19379"/>
                  </a:cubicBezTo>
                  <a:cubicBezTo>
                    <a:pt x="14359" y="19210"/>
                    <a:pt x="13137" y="19283"/>
                    <a:pt x="12339" y="18980"/>
                  </a:cubicBezTo>
                  <a:close/>
                  <a:moveTo>
                    <a:pt x="13246" y="11335"/>
                  </a:moveTo>
                  <a:cubicBezTo>
                    <a:pt x="13464" y="11347"/>
                    <a:pt x="13488" y="11565"/>
                    <a:pt x="13670" y="11638"/>
                  </a:cubicBezTo>
                  <a:cubicBezTo>
                    <a:pt x="13512" y="10791"/>
                    <a:pt x="12533" y="10319"/>
                    <a:pt x="12557" y="9472"/>
                  </a:cubicBezTo>
                  <a:cubicBezTo>
                    <a:pt x="12883" y="10077"/>
                    <a:pt x="13319" y="10573"/>
                    <a:pt x="13670" y="11117"/>
                  </a:cubicBezTo>
                  <a:cubicBezTo>
                    <a:pt x="14166" y="11263"/>
                    <a:pt x="14577" y="11154"/>
                    <a:pt x="14940" y="11238"/>
                  </a:cubicBezTo>
                  <a:cubicBezTo>
                    <a:pt x="14916" y="11081"/>
                    <a:pt x="14649" y="10924"/>
                    <a:pt x="14783" y="10742"/>
                  </a:cubicBezTo>
                  <a:cubicBezTo>
                    <a:pt x="15061" y="10839"/>
                    <a:pt x="15037" y="11105"/>
                    <a:pt x="15133" y="11287"/>
                  </a:cubicBezTo>
                  <a:cubicBezTo>
                    <a:pt x="15436" y="11408"/>
                    <a:pt x="15726" y="11686"/>
                    <a:pt x="16065" y="11698"/>
                  </a:cubicBezTo>
                  <a:cubicBezTo>
                    <a:pt x="16162" y="11045"/>
                    <a:pt x="16283" y="10452"/>
                    <a:pt x="16004" y="9944"/>
                  </a:cubicBezTo>
                  <a:cubicBezTo>
                    <a:pt x="15762" y="9799"/>
                    <a:pt x="15545" y="9666"/>
                    <a:pt x="15448" y="9424"/>
                  </a:cubicBezTo>
                  <a:cubicBezTo>
                    <a:pt x="15557" y="8976"/>
                    <a:pt x="15508" y="8226"/>
                    <a:pt x="15254" y="7912"/>
                  </a:cubicBezTo>
                  <a:cubicBezTo>
                    <a:pt x="15121" y="7791"/>
                    <a:pt x="14770" y="7549"/>
                    <a:pt x="14541" y="7573"/>
                  </a:cubicBezTo>
                  <a:cubicBezTo>
                    <a:pt x="14287" y="7573"/>
                    <a:pt x="14057" y="7875"/>
                    <a:pt x="13815" y="7900"/>
                  </a:cubicBezTo>
                  <a:cubicBezTo>
                    <a:pt x="13585" y="7936"/>
                    <a:pt x="13270" y="7960"/>
                    <a:pt x="13101" y="7888"/>
                  </a:cubicBezTo>
                  <a:cubicBezTo>
                    <a:pt x="12908" y="7779"/>
                    <a:pt x="12714" y="7222"/>
                    <a:pt x="12460" y="7162"/>
                  </a:cubicBezTo>
                  <a:cubicBezTo>
                    <a:pt x="12158" y="7041"/>
                    <a:pt x="12012" y="7234"/>
                    <a:pt x="11770" y="7355"/>
                  </a:cubicBezTo>
                  <a:cubicBezTo>
                    <a:pt x="11444" y="7779"/>
                    <a:pt x="11504" y="8444"/>
                    <a:pt x="11625" y="9000"/>
                  </a:cubicBezTo>
                  <a:cubicBezTo>
                    <a:pt x="11819" y="10174"/>
                    <a:pt x="12714" y="11408"/>
                    <a:pt x="13524" y="11807"/>
                  </a:cubicBezTo>
                  <a:cubicBezTo>
                    <a:pt x="13440" y="11662"/>
                    <a:pt x="13101" y="11565"/>
                    <a:pt x="13246" y="11335"/>
                  </a:cubicBezTo>
                  <a:close/>
                  <a:moveTo>
                    <a:pt x="15145" y="17468"/>
                  </a:moveTo>
                  <a:cubicBezTo>
                    <a:pt x="15097" y="17577"/>
                    <a:pt x="15508" y="17565"/>
                    <a:pt x="15508" y="17565"/>
                  </a:cubicBezTo>
                  <a:cubicBezTo>
                    <a:pt x="15436" y="17504"/>
                    <a:pt x="15218" y="17553"/>
                    <a:pt x="15145" y="17468"/>
                  </a:cubicBezTo>
                  <a:close/>
                  <a:moveTo>
                    <a:pt x="14166" y="20299"/>
                  </a:moveTo>
                  <a:cubicBezTo>
                    <a:pt x="14226" y="20335"/>
                    <a:pt x="14238" y="20396"/>
                    <a:pt x="14226" y="20517"/>
                  </a:cubicBezTo>
                  <a:cubicBezTo>
                    <a:pt x="13984" y="20577"/>
                    <a:pt x="13621" y="20855"/>
                    <a:pt x="13440" y="20722"/>
                  </a:cubicBezTo>
                  <a:cubicBezTo>
                    <a:pt x="13561" y="20420"/>
                    <a:pt x="13996" y="20541"/>
                    <a:pt x="14129" y="20299"/>
                  </a:cubicBezTo>
                  <a:cubicBezTo>
                    <a:pt x="13670" y="20347"/>
                    <a:pt x="13391" y="20541"/>
                    <a:pt x="12968" y="20553"/>
                  </a:cubicBezTo>
                  <a:cubicBezTo>
                    <a:pt x="12557" y="20565"/>
                    <a:pt x="12133" y="20589"/>
                    <a:pt x="11710" y="20565"/>
                  </a:cubicBezTo>
                  <a:cubicBezTo>
                    <a:pt x="10621" y="20529"/>
                    <a:pt x="10319" y="21617"/>
                    <a:pt x="10125" y="22561"/>
                  </a:cubicBezTo>
                  <a:cubicBezTo>
                    <a:pt x="10343" y="22730"/>
                    <a:pt x="10428" y="22682"/>
                    <a:pt x="10609" y="22803"/>
                  </a:cubicBezTo>
                  <a:cubicBezTo>
                    <a:pt x="11008" y="23190"/>
                    <a:pt x="10730" y="23940"/>
                    <a:pt x="11214" y="24012"/>
                  </a:cubicBezTo>
                  <a:cubicBezTo>
                    <a:pt x="11504" y="24073"/>
                    <a:pt x="11613" y="23795"/>
                    <a:pt x="11891" y="23795"/>
                  </a:cubicBezTo>
                  <a:cubicBezTo>
                    <a:pt x="11867" y="22924"/>
                    <a:pt x="11819" y="21944"/>
                    <a:pt x="12363" y="21533"/>
                  </a:cubicBezTo>
                  <a:cubicBezTo>
                    <a:pt x="13028" y="21436"/>
                    <a:pt x="13730" y="21750"/>
                    <a:pt x="14057" y="21194"/>
                  </a:cubicBezTo>
                  <a:cubicBezTo>
                    <a:pt x="13645" y="21206"/>
                    <a:pt x="12980" y="21569"/>
                    <a:pt x="12762" y="21291"/>
                  </a:cubicBezTo>
                  <a:cubicBezTo>
                    <a:pt x="13222" y="21254"/>
                    <a:pt x="13912" y="20916"/>
                    <a:pt x="14178" y="21170"/>
                  </a:cubicBezTo>
                  <a:cubicBezTo>
                    <a:pt x="14468" y="20892"/>
                    <a:pt x="14879" y="20746"/>
                    <a:pt x="15158" y="20468"/>
                  </a:cubicBezTo>
                  <a:cubicBezTo>
                    <a:pt x="14831" y="20456"/>
                    <a:pt x="14456" y="20335"/>
                    <a:pt x="14166" y="20299"/>
                  </a:cubicBezTo>
                  <a:close/>
                  <a:moveTo>
                    <a:pt x="13670" y="7633"/>
                  </a:moveTo>
                  <a:cubicBezTo>
                    <a:pt x="13730" y="7585"/>
                    <a:pt x="13851" y="7549"/>
                    <a:pt x="13912" y="7513"/>
                  </a:cubicBezTo>
                  <a:cubicBezTo>
                    <a:pt x="13754" y="7041"/>
                    <a:pt x="13367" y="6545"/>
                    <a:pt x="13307" y="6097"/>
                  </a:cubicBezTo>
                  <a:cubicBezTo>
                    <a:pt x="13524" y="6121"/>
                    <a:pt x="13633" y="6484"/>
                    <a:pt x="13754" y="6787"/>
                  </a:cubicBezTo>
                  <a:cubicBezTo>
                    <a:pt x="13875" y="7029"/>
                    <a:pt x="13936" y="7537"/>
                    <a:pt x="14226" y="7343"/>
                  </a:cubicBezTo>
                  <a:cubicBezTo>
                    <a:pt x="14153" y="7162"/>
                    <a:pt x="13863" y="7029"/>
                    <a:pt x="13996" y="6799"/>
                  </a:cubicBezTo>
                  <a:cubicBezTo>
                    <a:pt x="14238" y="6871"/>
                    <a:pt x="14311" y="7113"/>
                    <a:pt x="14432" y="7295"/>
                  </a:cubicBezTo>
                  <a:cubicBezTo>
                    <a:pt x="14758" y="7271"/>
                    <a:pt x="15000" y="7404"/>
                    <a:pt x="15206" y="7573"/>
                  </a:cubicBezTo>
                  <a:cubicBezTo>
                    <a:pt x="15182" y="6992"/>
                    <a:pt x="15508" y="6883"/>
                    <a:pt x="15750" y="6642"/>
                  </a:cubicBezTo>
                  <a:cubicBezTo>
                    <a:pt x="14879" y="6158"/>
                    <a:pt x="14541" y="5178"/>
                    <a:pt x="13742" y="4621"/>
                  </a:cubicBezTo>
                  <a:cubicBezTo>
                    <a:pt x="13428" y="4936"/>
                    <a:pt x="13101" y="5226"/>
                    <a:pt x="12496" y="4984"/>
                  </a:cubicBezTo>
                  <a:cubicBezTo>
                    <a:pt x="12412" y="5093"/>
                    <a:pt x="12593" y="5190"/>
                    <a:pt x="12496" y="5238"/>
                  </a:cubicBezTo>
                  <a:cubicBezTo>
                    <a:pt x="12436" y="5238"/>
                    <a:pt x="12375" y="5226"/>
                    <a:pt x="12412" y="5287"/>
                  </a:cubicBezTo>
                  <a:cubicBezTo>
                    <a:pt x="12412" y="5831"/>
                    <a:pt x="12412" y="6254"/>
                    <a:pt x="12291" y="6823"/>
                  </a:cubicBezTo>
                  <a:cubicBezTo>
                    <a:pt x="12895" y="6980"/>
                    <a:pt x="13283" y="7295"/>
                    <a:pt x="13670" y="7633"/>
                  </a:cubicBezTo>
                  <a:close/>
                  <a:moveTo>
                    <a:pt x="11758" y="11831"/>
                  </a:moveTo>
                  <a:cubicBezTo>
                    <a:pt x="12484" y="12363"/>
                    <a:pt x="12920" y="13113"/>
                    <a:pt x="13827" y="13500"/>
                  </a:cubicBezTo>
                  <a:cubicBezTo>
                    <a:pt x="14129" y="13355"/>
                    <a:pt x="14408" y="13174"/>
                    <a:pt x="14710" y="13041"/>
                  </a:cubicBezTo>
                  <a:cubicBezTo>
                    <a:pt x="13621" y="12750"/>
                    <a:pt x="12424" y="12351"/>
                    <a:pt x="11758" y="11831"/>
                  </a:cubicBezTo>
                  <a:close/>
                  <a:moveTo>
                    <a:pt x="15327" y="2807"/>
                  </a:moveTo>
                  <a:cubicBezTo>
                    <a:pt x="15460" y="2855"/>
                    <a:pt x="15605" y="2710"/>
                    <a:pt x="15545" y="2686"/>
                  </a:cubicBezTo>
                  <a:cubicBezTo>
                    <a:pt x="15484" y="2734"/>
                    <a:pt x="15363" y="2710"/>
                    <a:pt x="15327" y="2807"/>
                  </a:cubicBezTo>
                  <a:close/>
                  <a:moveTo>
                    <a:pt x="12678" y="13343"/>
                  </a:moveTo>
                  <a:cubicBezTo>
                    <a:pt x="12653" y="13416"/>
                    <a:pt x="12799" y="13500"/>
                    <a:pt x="12847" y="13416"/>
                  </a:cubicBezTo>
                  <a:cubicBezTo>
                    <a:pt x="12787" y="13416"/>
                    <a:pt x="12799" y="13331"/>
                    <a:pt x="12678" y="13343"/>
                  </a:cubicBezTo>
                  <a:close/>
                  <a:moveTo>
                    <a:pt x="13004" y="7392"/>
                  </a:moveTo>
                  <a:cubicBezTo>
                    <a:pt x="13137" y="7464"/>
                    <a:pt x="13125" y="7658"/>
                    <a:pt x="13343" y="7670"/>
                  </a:cubicBezTo>
                  <a:cubicBezTo>
                    <a:pt x="13319" y="7513"/>
                    <a:pt x="13077" y="7367"/>
                    <a:pt x="13004" y="7392"/>
                  </a:cubicBezTo>
                  <a:close/>
                  <a:moveTo>
                    <a:pt x="11020" y="14771"/>
                  </a:moveTo>
                  <a:cubicBezTo>
                    <a:pt x="11226" y="14420"/>
                    <a:pt x="11649" y="14335"/>
                    <a:pt x="11940" y="14057"/>
                  </a:cubicBezTo>
                  <a:cubicBezTo>
                    <a:pt x="11141" y="14008"/>
                    <a:pt x="10682" y="13996"/>
                    <a:pt x="10053" y="13767"/>
                  </a:cubicBezTo>
                  <a:cubicBezTo>
                    <a:pt x="9133" y="14166"/>
                    <a:pt x="8734" y="15194"/>
                    <a:pt x="7815" y="15617"/>
                  </a:cubicBezTo>
                  <a:cubicBezTo>
                    <a:pt x="8202" y="16017"/>
                    <a:pt x="8674" y="16525"/>
                    <a:pt x="9533" y="16428"/>
                  </a:cubicBezTo>
                  <a:cubicBezTo>
                    <a:pt x="9617" y="16295"/>
                    <a:pt x="9436" y="16343"/>
                    <a:pt x="9508" y="16198"/>
                  </a:cubicBezTo>
                  <a:cubicBezTo>
                    <a:pt x="9653" y="16125"/>
                    <a:pt x="9811" y="16077"/>
                    <a:pt x="9956" y="15992"/>
                  </a:cubicBezTo>
                  <a:cubicBezTo>
                    <a:pt x="10198" y="15811"/>
                    <a:pt x="10355" y="15400"/>
                    <a:pt x="10670" y="15496"/>
                  </a:cubicBezTo>
                  <a:cubicBezTo>
                    <a:pt x="10500" y="15726"/>
                    <a:pt x="10222" y="16017"/>
                    <a:pt x="9944" y="16198"/>
                  </a:cubicBezTo>
                  <a:cubicBezTo>
                    <a:pt x="9823" y="16246"/>
                    <a:pt x="9653" y="16295"/>
                    <a:pt x="9641" y="16404"/>
                  </a:cubicBezTo>
                  <a:cubicBezTo>
                    <a:pt x="10222" y="16307"/>
                    <a:pt x="10416" y="15896"/>
                    <a:pt x="10803" y="15569"/>
                  </a:cubicBezTo>
                  <a:cubicBezTo>
                    <a:pt x="11274" y="15206"/>
                    <a:pt x="11758" y="14952"/>
                    <a:pt x="12182" y="14613"/>
                  </a:cubicBezTo>
                  <a:cubicBezTo>
                    <a:pt x="12254" y="14359"/>
                    <a:pt x="12460" y="14238"/>
                    <a:pt x="12581" y="14057"/>
                  </a:cubicBezTo>
                  <a:cubicBezTo>
                    <a:pt x="12412" y="14033"/>
                    <a:pt x="12315" y="14081"/>
                    <a:pt x="12158" y="14033"/>
                  </a:cubicBezTo>
                  <a:cubicBezTo>
                    <a:pt x="12170" y="14129"/>
                    <a:pt x="12133" y="14178"/>
                    <a:pt x="12109" y="14238"/>
                  </a:cubicBezTo>
                  <a:cubicBezTo>
                    <a:pt x="11819" y="14323"/>
                    <a:pt x="11649" y="14565"/>
                    <a:pt x="11323" y="14650"/>
                  </a:cubicBezTo>
                  <a:cubicBezTo>
                    <a:pt x="11166" y="14795"/>
                    <a:pt x="10972" y="15218"/>
                    <a:pt x="10730" y="15158"/>
                  </a:cubicBezTo>
                  <a:cubicBezTo>
                    <a:pt x="10778" y="14988"/>
                    <a:pt x="10948" y="14976"/>
                    <a:pt x="10972" y="14783"/>
                  </a:cubicBezTo>
                  <a:cubicBezTo>
                    <a:pt x="10658" y="14843"/>
                    <a:pt x="10561" y="15146"/>
                    <a:pt x="10295" y="15230"/>
                  </a:cubicBezTo>
                  <a:cubicBezTo>
                    <a:pt x="10258" y="14916"/>
                    <a:pt x="10658" y="14746"/>
                    <a:pt x="10863" y="14601"/>
                  </a:cubicBezTo>
                  <a:cubicBezTo>
                    <a:pt x="10960" y="14589"/>
                    <a:pt x="10912" y="14746"/>
                    <a:pt x="11020" y="14771"/>
                  </a:cubicBezTo>
                  <a:close/>
                  <a:moveTo>
                    <a:pt x="8371" y="10984"/>
                  </a:moveTo>
                  <a:cubicBezTo>
                    <a:pt x="8250" y="11033"/>
                    <a:pt x="8105" y="11105"/>
                    <a:pt x="7960" y="11117"/>
                  </a:cubicBezTo>
                  <a:cubicBezTo>
                    <a:pt x="8444" y="11517"/>
                    <a:pt x="8649" y="12170"/>
                    <a:pt x="9024" y="12629"/>
                  </a:cubicBezTo>
                  <a:cubicBezTo>
                    <a:pt x="9339" y="12666"/>
                    <a:pt x="9629" y="12569"/>
                    <a:pt x="9871" y="12799"/>
                  </a:cubicBezTo>
                  <a:cubicBezTo>
                    <a:pt x="10016" y="12932"/>
                    <a:pt x="9992" y="13331"/>
                    <a:pt x="10125" y="13476"/>
                  </a:cubicBezTo>
                  <a:cubicBezTo>
                    <a:pt x="10645" y="14033"/>
                    <a:pt x="11807" y="13646"/>
                    <a:pt x="12581" y="13633"/>
                  </a:cubicBezTo>
                  <a:cubicBezTo>
                    <a:pt x="12049" y="13464"/>
                    <a:pt x="11214" y="13779"/>
                    <a:pt x="11129" y="13234"/>
                  </a:cubicBezTo>
                  <a:cubicBezTo>
                    <a:pt x="11262" y="13319"/>
                    <a:pt x="11504" y="13476"/>
                    <a:pt x="11710" y="13379"/>
                  </a:cubicBezTo>
                  <a:cubicBezTo>
                    <a:pt x="11637" y="13343"/>
                    <a:pt x="11492" y="13331"/>
                    <a:pt x="11468" y="13210"/>
                  </a:cubicBezTo>
                  <a:cubicBezTo>
                    <a:pt x="11492" y="13077"/>
                    <a:pt x="11625" y="13137"/>
                    <a:pt x="11649" y="13029"/>
                  </a:cubicBezTo>
                  <a:cubicBezTo>
                    <a:pt x="11226" y="12726"/>
                    <a:pt x="10488" y="12678"/>
                    <a:pt x="10137" y="12351"/>
                  </a:cubicBezTo>
                  <a:cubicBezTo>
                    <a:pt x="10960" y="12424"/>
                    <a:pt x="11686" y="13041"/>
                    <a:pt x="12412" y="13222"/>
                  </a:cubicBezTo>
                  <a:cubicBezTo>
                    <a:pt x="12073" y="12738"/>
                    <a:pt x="11178" y="12557"/>
                    <a:pt x="11033" y="12061"/>
                  </a:cubicBezTo>
                  <a:cubicBezTo>
                    <a:pt x="11359" y="12242"/>
                    <a:pt x="11722" y="12557"/>
                    <a:pt x="12012" y="12629"/>
                  </a:cubicBezTo>
                  <a:cubicBezTo>
                    <a:pt x="11311" y="11601"/>
                    <a:pt x="10113" y="11093"/>
                    <a:pt x="8371" y="10984"/>
                  </a:cubicBezTo>
                  <a:close/>
                  <a:moveTo>
                    <a:pt x="10440" y="9230"/>
                  </a:moveTo>
                  <a:cubicBezTo>
                    <a:pt x="10476" y="10670"/>
                    <a:pt x="11516" y="11480"/>
                    <a:pt x="12557" y="12013"/>
                  </a:cubicBezTo>
                  <a:cubicBezTo>
                    <a:pt x="11831" y="11093"/>
                    <a:pt x="11831" y="9593"/>
                    <a:pt x="10440" y="9230"/>
                  </a:cubicBezTo>
                  <a:close/>
                  <a:moveTo>
                    <a:pt x="10984" y="8553"/>
                  </a:moveTo>
                  <a:cubicBezTo>
                    <a:pt x="11020" y="8263"/>
                    <a:pt x="10924" y="7718"/>
                    <a:pt x="11093" y="7392"/>
                  </a:cubicBezTo>
                  <a:cubicBezTo>
                    <a:pt x="11008" y="7150"/>
                    <a:pt x="10912" y="6883"/>
                    <a:pt x="10706" y="6750"/>
                  </a:cubicBezTo>
                  <a:cubicBezTo>
                    <a:pt x="10706" y="6980"/>
                    <a:pt x="10960" y="7428"/>
                    <a:pt x="10682" y="7585"/>
                  </a:cubicBezTo>
                  <a:cubicBezTo>
                    <a:pt x="10682" y="7234"/>
                    <a:pt x="10440" y="6787"/>
                    <a:pt x="10585" y="6545"/>
                  </a:cubicBezTo>
                  <a:cubicBezTo>
                    <a:pt x="10403" y="6339"/>
                    <a:pt x="10186" y="6206"/>
                    <a:pt x="9980" y="6061"/>
                  </a:cubicBezTo>
                  <a:cubicBezTo>
                    <a:pt x="10137" y="6424"/>
                    <a:pt x="10488" y="7537"/>
                    <a:pt x="10125" y="8057"/>
                  </a:cubicBezTo>
                  <a:cubicBezTo>
                    <a:pt x="10113" y="7355"/>
                    <a:pt x="10186" y="6569"/>
                    <a:pt x="9762" y="6170"/>
                  </a:cubicBezTo>
                  <a:cubicBezTo>
                    <a:pt x="9750" y="6061"/>
                    <a:pt x="9774" y="6085"/>
                    <a:pt x="9774" y="5952"/>
                  </a:cubicBezTo>
                  <a:cubicBezTo>
                    <a:pt x="8625" y="5468"/>
                    <a:pt x="7149" y="5238"/>
                    <a:pt x="6496" y="4343"/>
                  </a:cubicBezTo>
                  <a:cubicBezTo>
                    <a:pt x="6375" y="4936"/>
                    <a:pt x="6206" y="5529"/>
                    <a:pt x="6230" y="6073"/>
                  </a:cubicBezTo>
                  <a:cubicBezTo>
                    <a:pt x="6230" y="7246"/>
                    <a:pt x="6871" y="8625"/>
                    <a:pt x="7839" y="9158"/>
                  </a:cubicBezTo>
                  <a:cubicBezTo>
                    <a:pt x="8359" y="9460"/>
                    <a:pt x="9012" y="9508"/>
                    <a:pt x="9617" y="9835"/>
                  </a:cubicBezTo>
                  <a:cubicBezTo>
                    <a:pt x="9702" y="9823"/>
                    <a:pt x="9448" y="9702"/>
                    <a:pt x="9581" y="9605"/>
                  </a:cubicBezTo>
                  <a:cubicBezTo>
                    <a:pt x="9811" y="9690"/>
                    <a:pt x="10016" y="9750"/>
                    <a:pt x="10162" y="9896"/>
                  </a:cubicBezTo>
                  <a:cubicBezTo>
                    <a:pt x="10125" y="10186"/>
                    <a:pt x="9859" y="9811"/>
                    <a:pt x="9859" y="9992"/>
                  </a:cubicBezTo>
                  <a:cubicBezTo>
                    <a:pt x="9932" y="10174"/>
                    <a:pt x="10343" y="10065"/>
                    <a:pt x="10343" y="10319"/>
                  </a:cubicBezTo>
                  <a:cubicBezTo>
                    <a:pt x="10464" y="9702"/>
                    <a:pt x="10041" y="9267"/>
                    <a:pt x="9762" y="8867"/>
                  </a:cubicBezTo>
                  <a:cubicBezTo>
                    <a:pt x="10174" y="8795"/>
                    <a:pt x="10597" y="9121"/>
                    <a:pt x="10851" y="9146"/>
                  </a:cubicBezTo>
                  <a:cubicBezTo>
                    <a:pt x="10488" y="8819"/>
                    <a:pt x="10319" y="8335"/>
                    <a:pt x="9678" y="8275"/>
                  </a:cubicBezTo>
                  <a:cubicBezTo>
                    <a:pt x="9375" y="8117"/>
                    <a:pt x="8952" y="7815"/>
                    <a:pt x="8480" y="7573"/>
                  </a:cubicBezTo>
                  <a:cubicBezTo>
                    <a:pt x="7936" y="7307"/>
                    <a:pt x="7391" y="7331"/>
                    <a:pt x="7512" y="6557"/>
                  </a:cubicBezTo>
                  <a:cubicBezTo>
                    <a:pt x="7597" y="6545"/>
                    <a:pt x="7658" y="6508"/>
                    <a:pt x="7766" y="6521"/>
                  </a:cubicBezTo>
                  <a:cubicBezTo>
                    <a:pt x="7863" y="7053"/>
                    <a:pt x="8432" y="7416"/>
                    <a:pt x="9073" y="7597"/>
                  </a:cubicBezTo>
                  <a:cubicBezTo>
                    <a:pt x="9024" y="7416"/>
                    <a:pt x="8855" y="7355"/>
                    <a:pt x="8855" y="7138"/>
                  </a:cubicBezTo>
                  <a:cubicBezTo>
                    <a:pt x="8891" y="7065"/>
                    <a:pt x="9012" y="7065"/>
                    <a:pt x="9097" y="7017"/>
                  </a:cubicBezTo>
                  <a:cubicBezTo>
                    <a:pt x="9145" y="7113"/>
                    <a:pt x="9278" y="7198"/>
                    <a:pt x="9206" y="7355"/>
                  </a:cubicBezTo>
                  <a:cubicBezTo>
                    <a:pt x="9327" y="7573"/>
                    <a:pt x="9508" y="7730"/>
                    <a:pt x="9690" y="7912"/>
                  </a:cubicBezTo>
                  <a:cubicBezTo>
                    <a:pt x="10488" y="8190"/>
                    <a:pt x="10887" y="8940"/>
                    <a:pt x="11347" y="9400"/>
                  </a:cubicBezTo>
                  <a:cubicBezTo>
                    <a:pt x="11323" y="9037"/>
                    <a:pt x="11166" y="8795"/>
                    <a:pt x="10984" y="8553"/>
                  </a:cubicBezTo>
                  <a:close/>
                  <a:moveTo>
                    <a:pt x="11153" y="7706"/>
                  </a:moveTo>
                  <a:cubicBezTo>
                    <a:pt x="11166" y="7900"/>
                    <a:pt x="11069" y="8033"/>
                    <a:pt x="11226" y="8117"/>
                  </a:cubicBezTo>
                  <a:cubicBezTo>
                    <a:pt x="11250" y="7948"/>
                    <a:pt x="11347" y="7718"/>
                    <a:pt x="11153" y="7706"/>
                  </a:cubicBezTo>
                  <a:close/>
                  <a:moveTo>
                    <a:pt x="8589" y="20577"/>
                  </a:moveTo>
                  <a:cubicBezTo>
                    <a:pt x="8492" y="20553"/>
                    <a:pt x="8504" y="20517"/>
                    <a:pt x="8504" y="20420"/>
                  </a:cubicBezTo>
                  <a:cubicBezTo>
                    <a:pt x="8420" y="20432"/>
                    <a:pt x="8262" y="20637"/>
                    <a:pt x="8226" y="20456"/>
                  </a:cubicBezTo>
                  <a:cubicBezTo>
                    <a:pt x="8347" y="20117"/>
                    <a:pt x="8686" y="20093"/>
                    <a:pt x="8843" y="19875"/>
                  </a:cubicBezTo>
                  <a:cubicBezTo>
                    <a:pt x="7162" y="19706"/>
                    <a:pt x="7210" y="21642"/>
                    <a:pt x="5843" y="21823"/>
                  </a:cubicBezTo>
                  <a:cubicBezTo>
                    <a:pt x="6617" y="22766"/>
                    <a:pt x="8226" y="22174"/>
                    <a:pt x="8795" y="21508"/>
                  </a:cubicBezTo>
                  <a:cubicBezTo>
                    <a:pt x="8807" y="21315"/>
                    <a:pt x="8746" y="20843"/>
                    <a:pt x="8855" y="20601"/>
                  </a:cubicBezTo>
                  <a:cubicBezTo>
                    <a:pt x="9037" y="20795"/>
                    <a:pt x="8976" y="21158"/>
                    <a:pt x="9012" y="21387"/>
                  </a:cubicBezTo>
                  <a:cubicBezTo>
                    <a:pt x="9327" y="21037"/>
                    <a:pt x="9653" y="20650"/>
                    <a:pt x="9641" y="19875"/>
                  </a:cubicBezTo>
                  <a:cubicBezTo>
                    <a:pt x="9109" y="19767"/>
                    <a:pt x="8891" y="20287"/>
                    <a:pt x="8589" y="20577"/>
                  </a:cubicBezTo>
                  <a:close/>
                  <a:moveTo>
                    <a:pt x="9569" y="12932"/>
                  </a:moveTo>
                  <a:cubicBezTo>
                    <a:pt x="9387" y="12980"/>
                    <a:pt x="9520" y="13137"/>
                    <a:pt x="9339" y="13210"/>
                  </a:cubicBezTo>
                  <a:cubicBezTo>
                    <a:pt x="8662" y="13113"/>
                    <a:pt x="7887" y="13162"/>
                    <a:pt x="7391" y="13029"/>
                  </a:cubicBezTo>
                  <a:cubicBezTo>
                    <a:pt x="7887" y="12678"/>
                    <a:pt x="8262" y="13137"/>
                    <a:pt x="8928" y="12992"/>
                  </a:cubicBezTo>
                  <a:cubicBezTo>
                    <a:pt x="8504" y="12617"/>
                    <a:pt x="8468" y="11928"/>
                    <a:pt x="8045" y="11529"/>
                  </a:cubicBezTo>
                  <a:cubicBezTo>
                    <a:pt x="7778" y="11589"/>
                    <a:pt x="7742" y="11408"/>
                    <a:pt x="7633" y="11347"/>
                  </a:cubicBezTo>
                  <a:cubicBezTo>
                    <a:pt x="7537" y="11396"/>
                    <a:pt x="7464" y="11359"/>
                    <a:pt x="7319" y="11408"/>
                  </a:cubicBezTo>
                  <a:cubicBezTo>
                    <a:pt x="6484" y="11045"/>
                    <a:pt x="5891" y="11589"/>
                    <a:pt x="5601" y="12133"/>
                  </a:cubicBezTo>
                  <a:cubicBezTo>
                    <a:pt x="5758" y="12061"/>
                    <a:pt x="5988" y="12085"/>
                    <a:pt x="6182" y="12073"/>
                  </a:cubicBezTo>
                  <a:cubicBezTo>
                    <a:pt x="7028" y="12847"/>
                    <a:pt x="7270" y="14420"/>
                    <a:pt x="8916" y="14311"/>
                  </a:cubicBezTo>
                  <a:cubicBezTo>
                    <a:pt x="8903" y="14190"/>
                    <a:pt x="8964" y="14142"/>
                    <a:pt x="8976" y="14057"/>
                  </a:cubicBezTo>
                  <a:cubicBezTo>
                    <a:pt x="9351" y="13984"/>
                    <a:pt x="9472" y="13561"/>
                    <a:pt x="9871" y="13476"/>
                  </a:cubicBezTo>
                  <a:cubicBezTo>
                    <a:pt x="9738" y="13331"/>
                    <a:pt x="9653" y="13113"/>
                    <a:pt x="9569" y="12932"/>
                  </a:cubicBezTo>
                  <a:close/>
                  <a:moveTo>
                    <a:pt x="6811" y="13271"/>
                  </a:moveTo>
                  <a:cubicBezTo>
                    <a:pt x="6666" y="13029"/>
                    <a:pt x="6424" y="12859"/>
                    <a:pt x="6351" y="12738"/>
                  </a:cubicBezTo>
                  <a:cubicBezTo>
                    <a:pt x="6230" y="12557"/>
                    <a:pt x="6206" y="12363"/>
                    <a:pt x="6049" y="12315"/>
                  </a:cubicBezTo>
                  <a:cubicBezTo>
                    <a:pt x="5819" y="12242"/>
                    <a:pt x="5601" y="12388"/>
                    <a:pt x="5383" y="12424"/>
                  </a:cubicBezTo>
                  <a:cubicBezTo>
                    <a:pt x="4972" y="13101"/>
                    <a:pt x="5299" y="13875"/>
                    <a:pt x="5408" y="14504"/>
                  </a:cubicBezTo>
                  <a:cubicBezTo>
                    <a:pt x="5819" y="14952"/>
                    <a:pt x="6375" y="15496"/>
                    <a:pt x="7174" y="15448"/>
                  </a:cubicBezTo>
                  <a:cubicBezTo>
                    <a:pt x="7440" y="15448"/>
                    <a:pt x="7948" y="15230"/>
                    <a:pt x="8190" y="15049"/>
                  </a:cubicBezTo>
                  <a:cubicBezTo>
                    <a:pt x="8395" y="14928"/>
                    <a:pt x="8541" y="14686"/>
                    <a:pt x="8674" y="14517"/>
                  </a:cubicBezTo>
                  <a:cubicBezTo>
                    <a:pt x="7585" y="14432"/>
                    <a:pt x="7295" y="13948"/>
                    <a:pt x="6811" y="13271"/>
                  </a:cubicBezTo>
                  <a:close/>
                  <a:moveTo>
                    <a:pt x="5940" y="18896"/>
                  </a:moveTo>
                  <a:cubicBezTo>
                    <a:pt x="5359" y="18859"/>
                    <a:pt x="4573" y="19307"/>
                    <a:pt x="4198" y="18787"/>
                  </a:cubicBezTo>
                  <a:cubicBezTo>
                    <a:pt x="4609" y="18944"/>
                    <a:pt x="4936" y="18859"/>
                    <a:pt x="5274" y="18678"/>
                  </a:cubicBezTo>
                  <a:cubicBezTo>
                    <a:pt x="4416" y="18133"/>
                    <a:pt x="3327" y="18787"/>
                    <a:pt x="2456" y="18726"/>
                  </a:cubicBezTo>
                  <a:cubicBezTo>
                    <a:pt x="2504" y="18557"/>
                    <a:pt x="2395" y="18521"/>
                    <a:pt x="2432" y="18375"/>
                  </a:cubicBezTo>
                  <a:cubicBezTo>
                    <a:pt x="2964" y="18605"/>
                    <a:pt x="3508" y="18279"/>
                    <a:pt x="4137" y="18254"/>
                  </a:cubicBezTo>
                  <a:cubicBezTo>
                    <a:pt x="3932" y="18012"/>
                    <a:pt x="3460" y="17940"/>
                    <a:pt x="3339" y="17698"/>
                  </a:cubicBezTo>
                  <a:cubicBezTo>
                    <a:pt x="3327" y="17504"/>
                    <a:pt x="3520" y="17553"/>
                    <a:pt x="3593" y="17468"/>
                  </a:cubicBezTo>
                  <a:cubicBezTo>
                    <a:pt x="3605" y="17589"/>
                    <a:pt x="3581" y="17613"/>
                    <a:pt x="3690" y="17710"/>
                  </a:cubicBezTo>
                  <a:cubicBezTo>
                    <a:pt x="4065" y="17988"/>
                    <a:pt x="4633" y="18230"/>
                    <a:pt x="5117" y="18303"/>
                  </a:cubicBezTo>
                  <a:cubicBezTo>
                    <a:pt x="5625" y="18726"/>
                    <a:pt x="6351" y="18738"/>
                    <a:pt x="6932" y="18787"/>
                  </a:cubicBezTo>
                  <a:cubicBezTo>
                    <a:pt x="6678" y="18533"/>
                    <a:pt x="6375" y="18339"/>
                    <a:pt x="6266" y="17988"/>
                  </a:cubicBezTo>
                  <a:cubicBezTo>
                    <a:pt x="6666" y="18133"/>
                    <a:pt x="6908" y="18557"/>
                    <a:pt x="7089" y="18799"/>
                  </a:cubicBezTo>
                  <a:cubicBezTo>
                    <a:pt x="7343" y="18775"/>
                    <a:pt x="7827" y="19077"/>
                    <a:pt x="8117" y="19101"/>
                  </a:cubicBezTo>
                  <a:cubicBezTo>
                    <a:pt x="7597" y="17819"/>
                    <a:pt x="6714" y="16476"/>
                    <a:pt x="5045" y="16137"/>
                  </a:cubicBezTo>
                  <a:cubicBezTo>
                    <a:pt x="4258" y="15980"/>
                    <a:pt x="3412" y="16065"/>
                    <a:pt x="2698" y="15775"/>
                  </a:cubicBezTo>
                  <a:cubicBezTo>
                    <a:pt x="2903" y="16113"/>
                    <a:pt x="3545" y="16234"/>
                    <a:pt x="3508" y="16682"/>
                  </a:cubicBezTo>
                  <a:cubicBezTo>
                    <a:pt x="3218" y="16464"/>
                    <a:pt x="2940" y="16198"/>
                    <a:pt x="2662" y="15944"/>
                  </a:cubicBezTo>
                  <a:cubicBezTo>
                    <a:pt x="2432" y="15944"/>
                    <a:pt x="2033" y="15799"/>
                    <a:pt x="2335" y="15690"/>
                  </a:cubicBezTo>
                  <a:cubicBezTo>
                    <a:pt x="1645" y="15448"/>
                    <a:pt x="992" y="15412"/>
                    <a:pt x="436" y="15279"/>
                  </a:cubicBezTo>
                  <a:cubicBezTo>
                    <a:pt x="460" y="16488"/>
                    <a:pt x="1174" y="17129"/>
                    <a:pt x="1609" y="17976"/>
                  </a:cubicBezTo>
                  <a:cubicBezTo>
                    <a:pt x="1742" y="18642"/>
                    <a:pt x="2383" y="19222"/>
                    <a:pt x="3037" y="19549"/>
                  </a:cubicBezTo>
                  <a:cubicBezTo>
                    <a:pt x="4645" y="20359"/>
                    <a:pt x="6750" y="19875"/>
                    <a:pt x="8117" y="19379"/>
                  </a:cubicBezTo>
                  <a:cubicBezTo>
                    <a:pt x="7270" y="19331"/>
                    <a:pt x="6678" y="18920"/>
                    <a:pt x="5940" y="18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5432542" y="5320975"/>
              <a:ext cx="20275" cy="27850"/>
            </a:xfrm>
            <a:custGeom>
              <a:avLst/>
              <a:gdLst/>
              <a:ahLst/>
              <a:cxnLst/>
              <a:rect l="l" t="t" r="r" b="b"/>
              <a:pathLst>
                <a:path w="811" h="1114" extrusionOk="0">
                  <a:moveTo>
                    <a:pt x="544" y="1113"/>
                  </a:moveTo>
                  <a:cubicBezTo>
                    <a:pt x="351" y="1041"/>
                    <a:pt x="714" y="617"/>
                    <a:pt x="532" y="424"/>
                  </a:cubicBezTo>
                  <a:cubicBezTo>
                    <a:pt x="327" y="400"/>
                    <a:pt x="242" y="738"/>
                    <a:pt x="0" y="545"/>
                  </a:cubicBezTo>
                  <a:cubicBezTo>
                    <a:pt x="206" y="424"/>
                    <a:pt x="363" y="0"/>
                    <a:pt x="738" y="303"/>
                  </a:cubicBezTo>
                  <a:cubicBezTo>
                    <a:pt x="810" y="533"/>
                    <a:pt x="774" y="992"/>
                    <a:pt x="544" y="1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4884242" y="5331850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581" y="400"/>
                  </a:moveTo>
                  <a:cubicBezTo>
                    <a:pt x="327" y="376"/>
                    <a:pt x="291" y="400"/>
                    <a:pt x="122" y="388"/>
                  </a:cubicBezTo>
                  <a:cubicBezTo>
                    <a:pt x="49" y="303"/>
                    <a:pt x="1" y="85"/>
                    <a:pt x="146" y="1"/>
                  </a:cubicBezTo>
                  <a:cubicBezTo>
                    <a:pt x="472" y="1"/>
                    <a:pt x="775" y="182"/>
                    <a:pt x="58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" name="Google Shape;1450;p30"/>
          <p:cNvGrpSpPr/>
          <p:nvPr/>
        </p:nvGrpSpPr>
        <p:grpSpPr>
          <a:xfrm>
            <a:off x="2638320" y="5839442"/>
            <a:ext cx="1670041" cy="1548307"/>
            <a:chOff x="6968304" y="4822073"/>
            <a:chExt cx="1492008" cy="1415742"/>
          </a:xfrm>
        </p:grpSpPr>
        <p:sp>
          <p:nvSpPr>
            <p:cNvPr id="1451" name="Google Shape;1451;p30"/>
            <p:cNvSpPr/>
            <p:nvPr/>
          </p:nvSpPr>
          <p:spPr>
            <a:xfrm>
              <a:off x="6968304" y="4822073"/>
              <a:ext cx="1492008" cy="1415742"/>
            </a:xfrm>
            <a:custGeom>
              <a:avLst/>
              <a:gdLst/>
              <a:ahLst/>
              <a:cxnLst/>
              <a:rect l="l" t="t" r="r" b="b"/>
              <a:pathLst>
                <a:path w="30049" h="28513" extrusionOk="0">
                  <a:moveTo>
                    <a:pt x="23528" y="21231"/>
                  </a:moveTo>
                  <a:cubicBezTo>
                    <a:pt x="23782" y="21388"/>
                    <a:pt x="24012" y="21557"/>
                    <a:pt x="24290" y="21739"/>
                  </a:cubicBezTo>
                  <a:cubicBezTo>
                    <a:pt x="23940" y="21690"/>
                    <a:pt x="23589" y="21509"/>
                    <a:pt x="23262" y="21291"/>
                  </a:cubicBezTo>
                  <a:cubicBezTo>
                    <a:pt x="22960" y="21352"/>
                    <a:pt x="22633" y="21352"/>
                    <a:pt x="22306" y="21509"/>
                  </a:cubicBezTo>
                  <a:cubicBezTo>
                    <a:pt x="22452" y="21678"/>
                    <a:pt x="23020" y="21836"/>
                    <a:pt x="23202" y="21944"/>
                  </a:cubicBezTo>
                  <a:cubicBezTo>
                    <a:pt x="22960" y="22235"/>
                    <a:pt x="22319" y="21678"/>
                    <a:pt x="21968" y="21521"/>
                  </a:cubicBezTo>
                  <a:cubicBezTo>
                    <a:pt x="21593" y="21569"/>
                    <a:pt x="21230" y="21509"/>
                    <a:pt x="20855" y="21509"/>
                  </a:cubicBezTo>
                  <a:cubicBezTo>
                    <a:pt x="21230" y="21775"/>
                    <a:pt x="21629" y="21957"/>
                    <a:pt x="21968" y="22283"/>
                  </a:cubicBezTo>
                  <a:cubicBezTo>
                    <a:pt x="21508" y="22404"/>
                    <a:pt x="21121" y="21775"/>
                    <a:pt x="20673" y="21630"/>
                  </a:cubicBezTo>
                  <a:cubicBezTo>
                    <a:pt x="20577" y="21557"/>
                    <a:pt x="20516" y="21569"/>
                    <a:pt x="20431" y="21533"/>
                  </a:cubicBezTo>
                  <a:cubicBezTo>
                    <a:pt x="20383" y="21473"/>
                    <a:pt x="20323" y="21473"/>
                    <a:pt x="20274" y="21388"/>
                  </a:cubicBezTo>
                  <a:cubicBezTo>
                    <a:pt x="20129" y="21376"/>
                    <a:pt x="19972" y="21267"/>
                    <a:pt x="19815" y="21328"/>
                  </a:cubicBezTo>
                  <a:cubicBezTo>
                    <a:pt x="19730" y="21594"/>
                    <a:pt x="19960" y="21932"/>
                    <a:pt x="20153" y="22235"/>
                  </a:cubicBezTo>
                  <a:cubicBezTo>
                    <a:pt x="20274" y="22247"/>
                    <a:pt x="20141" y="22041"/>
                    <a:pt x="20238" y="21957"/>
                  </a:cubicBezTo>
                  <a:cubicBezTo>
                    <a:pt x="20419" y="21932"/>
                    <a:pt x="20444" y="22005"/>
                    <a:pt x="20540" y="22174"/>
                  </a:cubicBezTo>
                  <a:cubicBezTo>
                    <a:pt x="20419" y="22344"/>
                    <a:pt x="20371" y="22126"/>
                    <a:pt x="20262" y="22235"/>
                  </a:cubicBezTo>
                  <a:cubicBezTo>
                    <a:pt x="20456" y="22404"/>
                    <a:pt x="20673" y="22404"/>
                    <a:pt x="20915" y="22404"/>
                  </a:cubicBezTo>
                  <a:cubicBezTo>
                    <a:pt x="21423" y="22973"/>
                    <a:pt x="22500" y="23227"/>
                    <a:pt x="22802" y="22368"/>
                  </a:cubicBezTo>
                  <a:cubicBezTo>
                    <a:pt x="23371" y="22767"/>
                    <a:pt x="24000" y="22779"/>
                    <a:pt x="24726" y="22053"/>
                  </a:cubicBezTo>
                  <a:cubicBezTo>
                    <a:pt x="25077" y="21993"/>
                    <a:pt x="25343" y="22102"/>
                    <a:pt x="25597" y="21872"/>
                  </a:cubicBezTo>
                  <a:cubicBezTo>
                    <a:pt x="25863" y="21678"/>
                    <a:pt x="25899" y="21170"/>
                    <a:pt x="26226" y="20868"/>
                  </a:cubicBezTo>
                  <a:cubicBezTo>
                    <a:pt x="26444" y="20626"/>
                    <a:pt x="26734" y="20590"/>
                    <a:pt x="27073" y="20323"/>
                  </a:cubicBezTo>
                  <a:cubicBezTo>
                    <a:pt x="26867" y="20130"/>
                    <a:pt x="26165" y="19828"/>
                    <a:pt x="25827" y="19755"/>
                  </a:cubicBezTo>
                  <a:cubicBezTo>
                    <a:pt x="25476" y="19658"/>
                    <a:pt x="25077" y="19948"/>
                    <a:pt x="24750" y="19948"/>
                  </a:cubicBezTo>
                  <a:cubicBezTo>
                    <a:pt x="24109" y="19961"/>
                    <a:pt x="23698" y="19162"/>
                    <a:pt x="22923" y="19295"/>
                  </a:cubicBezTo>
                  <a:cubicBezTo>
                    <a:pt x="22391" y="19598"/>
                    <a:pt x="21859" y="20045"/>
                    <a:pt x="21399" y="19985"/>
                  </a:cubicBezTo>
                  <a:cubicBezTo>
                    <a:pt x="21351" y="19876"/>
                    <a:pt x="21278" y="19900"/>
                    <a:pt x="21206" y="19815"/>
                  </a:cubicBezTo>
                  <a:cubicBezTo>
                    <a:pt x="21012" y="19985"/>
                    <a:pt x="20806" y="20082"/>
                    <a:pt x="20625" y="20142"/>
                  </a:cubicBezTo>
                  <a:cubicBezTo>
                    <a:pt x="20492" y="20118"/>
                    <a:pt x="20359" y="19936"/>
                    <a:pt x="20177" y="19961"/>
                  </a:cubicBezTo>
                  <a:cubicBezTo>
                    <a:pt x="19706" y="20227"/>
                    <a:pt x="19972" y="20807"/>
                    <a:pt x="19548" y="20892"/>
                  </a:cubicBezTo>
                  <a:cubicBezTo>
                    <a:pt x="19657" y="20493"/>
                    <a:pt x="19669" y="20106"/>
                    <a:pt x="20153" y="19767"/>
                  </a:cubicBezTo>
                  <a:cubicBezTo>
                    <a:pt x="20323" y="19707"/>
                    <a:pt x="20492" y="19936"/>
                    <a:pt x="20637" y="19948"/>
                  </a:cubicBezTo>
                  <a:cubicBezTo>
                    <a:pt x="20819" y="19924"/>
                    <a:pt x="21061" y="19634"/>
                    <a:pt x="21242" y="19598"/>
                  </a:cubicBezTo>
                  <a:cubicBezTo>
                    <a:pt x="21302" y="19634"/>
                    <a:pt x="21351" y="19694"/>
                    <a:pt x="21423" y="19779"/>
                  </a:cubicBezTo>
                  <a:cubicBezTo>
                    <a:pt x="21593" y="19864"/>
                    <a:pt x="21786" y="19682"/>
                    <a:pt x="21992" y="19694"/>
                  </a:cubicBezTo>
                  <a:cubicBezTo>
                    <a:pt x="22452" y="19295"/>
                    <a:pt x="23056" y="19017"/>
                    <a:pt x="23601" y="19211"/>
                  </a:cubicBezTo>
                  <a:cubicBezTo>
                    <a:pt x="24000" y="19537"/>
                    <a:pt x="24411" y="19707"/>
                    <a:pt x="24811" y="19779"/>
                  </a:cubicBezTo>
                  <a:cubicBezTo>
                    <a:pt x="25113" y="19634"/>
                    <a:pt x="25343" y="19658"/>
                    <a:pt x="25621" y="19561"/>
                  </a:cubicBezTo>
                  <a:cubicBezTo>
                    <a:pt x="26262" y="19815"/>
                    <a:pt x="26831" y="19997"/>
                    <a:pt x="27411" y="20130"/>
                  </a:cubicBezTo>
                  <a:cubicBezTo>
                    <a:pt x="27169" y="20590"/>
                    <a:pt x="26746" y="20565"/>
                    <a:pt x="26359" y="20928"/>
                  </a:cubicBezTo>
                  <a:cubicBezTo>
                    <a:pt x="26056" y="21231"/>
                    <a:pt x="25996" y="21775"/>
                    <a:pt x="25718" y="22005"/>
                  </a:cubicBezTo>
                  <a:cubicBezTo>
                    <a:pt x="25464" y="22198"/>
                    <a:pt x="25040" y="22078"/>
                    <a:pt x="24786" y="22235"/>
                  </a:cubicBezTo>
                  <a:cubicBezTo>
                    <a:pt x="24556" y="22344"/>
                    <a:pt x="24411" y="22561"/>
                    <a:pt x="24206" y="22670"/>
                  </a:cubicBezTo>
                  <a:cubicBezTo>
                    <a:pt x="23746" y="22924"/>
                    <a:pt x="23407" y="22670"/>
                    <a:pt x="22899" y="22670"/>
                  </a:cubicBezTo>
                  <a:cubicBezTo>
                    <a:pt x="22210" y="23336"/>
                    <a:pt x="21472" y="23033"/>
                    <a:pt x="20819" y="22525"/>
                  </a:cubicBezTo>
                  <a:cubicBezTo>
                    <a:pt x="20540" y="22598"/>
                    <a:pt x="20262" y="22380"/>
                    <a:pt x="20008" y="22283"/>
                  </a:cubicBezTo>
                  <a:cubicBezTo>
                    <a:pt x="19851" y="21981"/>
                    <a:pt x="19488" y="21521"/>
                    <a:pt x="19597" y="21158"/>
                  </a:cubicBezTo>
                  <a:cubicBezTo>
                    <a:pt x="19065" y="20928"/>
                    <a:pt x="18532" y="20856"/>
                    <a:pt x="18024" y="20481"/>
                  </a:cubicBezTo>
                  <a:cubicBezTo>
                    <a:pt x="18012" y="20735"/>
                    <a:pt x="17988" y="20989"/>
                    <a:pt x="17927" y="21219"/>
                  </a:cubicBezTo>
                  <a:cubicBezTo>
                    <a:pt x="18399" y="21073"/>
                    <a:pt x="19125" y="21739"/>
                    <a:pt x="19052" y="22283"/>
                  </a:cubicBezTo>
                  <a:cubicBezTo>
                    <a:pt x="19161" y="22344"/>
                    <a:pt x="19258" y="22319"/>
                    <a:pt x="19367" y="22416"/>
                  </a:cubicBezTo>
                  <a:cubicBezTo>
                    <a:pt x="19766" y="23045"/>
                    <a:pt x="20456" y="23323"/>
                    <a:pt x="20940" y="23638"/>
                  </a:cubicBezTo>
                  <a:cubicBezTo>
                    <a:pt x="21061" y="23711"/>
                    <a:pt x="21109" y="23819"/>
                    <a:pt x="21218" y="23856"/>
                  </a:cubicBezTo>
                  <a:cubicBezTo>
                    <a:pt x="21460" y="23940"/>
                    <a:pt x="21762" y="23795"/>
                    <a:pt x="22016" y="23759"/>
                  </a:cubicBezTo>
                  <a:cubicBezTo>
                    <a:pt x="22198" y="23311"/>
                    <a:pt x="22790" y="23094"/>
                    <a:pt x="23117" y="23432"/>
                  </a:cubicBezTo>
                  <a:cubicBezTo>
                    <a:pt x="23129" y="23626"/>
                    <a:pt x="23153" y="23795"/>
                    <a:pt x="23044" y="23916"/>
                  </a:cubicBezTo>
                  <a:cubicBezTo>
                    <a:pt x="22681" y="24255"/>
                    <a:pt x="21944" y="23711"/>
                    <a:pt x="21617" y="24061"/>
                  </a:cubicBezTo>
                  <a:cubicBezTo>
                    <a:pt x="22379" y="24497"/>
                    <a:pt x="23129" y="24715"/>
                    <a:pt x="23903" y="24848"/>
                  </a:cubicBezTo>
                  <a:cubicBezTo>
                    <a:pt x="24157" y="24727"/>
                    <a:pt x="24448" y="24642"/>
                    <a:pt x="24581" y="24473"/>
                  </a:cubicBezTo>
                  <a:cubicBezTo>
                    <a:pt x="24665" y="24352"/>
                    <a:pt x="24508" y="24182"/>
                    <a:pt x="24544" y="24049"/>
                  </a:cubicBezTo>
                  <a:cubicBezTo>
                    <a:pt x="24677" y="23771"/>
                    <a:pt x="25101" y="23505"/>
                    <a:pt x="25282" y="23650"/>
                  </a:cubicBezTo>
                  <a:cubicBezTo>
                    <a:pt x="25730" y="23977"/>
                    <a:pt x="25331" y="24763"/>
                    <a:pt x="24786" y="24497"/>
                  </a:cubicBezTo>
                  <a:cubicBezTo>
                    <a:pt x="24726" y="24606"/>
                    <a:pt x="24569" y="24799"/>
                    <a:pt x="24387" y="24848"/>
                  </a:cubicBezTo>
                  <a:cubicBezTo>
                    <a:pt x="24665" y="24884"/>
                    <a:pt x="25730" y="25065"/>
                    <a:pt x="26069" y="24957"/>
                  </a:cubicBezTo>
                  <a:cubicBezTo>
                    <a:pt x="26311" y="24860"/>
                    <a:pt x="26311" y="24642"/>
                    <a:pt x="26419" y="24364"/>
                  </a:cubicBezTo>
                  <a:cubicBezTo>
                    <a:pt x="26601" y="24424"/>
                    <a:pt x="26758" y="24364"/>
                    <a:pt x="26927" y="24461"/>
                  </a:cubicBezTo>
                  <a:cubicBezTo>
                    <a:pt x="27351" y="25005"/>
                    <a:pt x="26661" y="25743"/>
                    <a:pt x="26262" y="25005"/>
                  </a:cubicBezTo>
                  <a:cubicBezTo>
                    <a:pt x="25827" y="25247"/>
                    <a:pt x="25186" y="25065"/>
                    <a:pt x="24677" y="25078"/>
                  </a:cubicBezTo>
                  <a:cubicBezTo>
                    <a:pt x="24811" y="25344"/>
                    <a:pt x="25173" y="25586"/>
                    <a:pt x="25415" y="25755"/>
                  </a:cubicBezTo>
                  <a:cubicBezTo>
                    <a:pt x="25512" y="25694"/>
                    <a:pt x="25355" y="25634"/>
                    <a:pt x="25464" y="25586"/>
                  </a:cubicBezTo>
                  <a:cubicBezTo>
                    <a:pt x="25706" y="25815"/>
                    <a:pt x="25875" y="26215"/>
                    <a:pt x="25633" y="26408"/>
                  </a:cubicBezTo>
                  <a:cubicBezTo>
                    <a:pt x="25294" y="26686"/>
                    <a:pt x="24508" y="26118"/>
                    <a:pt x="24980" y="25646"/>
                  </a:cubicBezTo>
                  <a:cubicBezTo>
                    <a:pt x="24798" y="25465"/>
                    <a:pt x="24496" y="25259"/>
                    <a:pt x="24399" y="25078"/>
                  </a:cubicBezTo>
                  <a:cubicBezTo>
                    <a:pt x="23843" y="25017"/>
                    <a:pt x="23298" y="24908"/>
                    <a:pt x="22742" y="24775"/>
                  </a:cubicBezTo>
                  <a:cubicBezTo>
                    <a:pt x="22972" y="24981"/>
                    <a:pt x="22972" y="25198"/>
                    <a:pt x="23190" y="25332"/>
                  </a:cubicBezTo>
                  <a:cubicBezTo>
                    <a:pt x="23359" y="25404"/>
                    <a:pt x="23540" y="25271"/>
                    <a:pt x="23698" y="25440"/>
                  </a:cubicBezTo>
                  <a:cubicBezTo>
                    <a:pt x="23843" y="25586"/>
                    <a:pt x="23843" y="25985"/>
                    <a:pt x="23649" y="26130"/>
                  </a:cubicBezTo>
                  <a:cubicBezTo>
                    <a:pt x="23274" y="26420"/>
                    <a:pt x="22403" y="25755"/>
                    <a:pt x="23008" y="25356"/>
                  </a:cubicBezTo>
                  <a:cubicBezTo>
                    <a:pt x="22815" y="25053"/>
                    <a:pt x="22440" y="24618"/>
                    <a:pt x="22125" y="24654"/>
                  </a:cubicBezTo>
                  <a:cubicBezTo>
                    <a:pt x="22028" y="24569"/>
                    <a:pt x="22137" y="24533"/>
                    <a:pt x="22101" y="24448"/>
                  </a:cubicBezTo>
                  <a:cubicBezTo>
                    <a:pt x="21073" y="24061"/>
                    <a:pt x="20032" y="23396"/>
                    <a:pt x="19113" y="22501"/>
                  </a:cubicBezTo>
                  <a:cubicBezTo>
                    <a:pt x="18992" y="22803"/>
                    <a:pt x="19004" y="23142"/>
                    <a:pt x="19101" y="23481"/>
                  </a:cubicBezTo>
                  <a:cubicBezTo>
                    <a:pt x="19198" y="23444"/>
                    <a:pt x="19173" y="23360"/>
                    <a:pt x="19282" y="23299"/>
                  </a:cubicBezTo>
                  <a:cubicBezTo>
                    <a:pt x="19839" y="23360"/>
                    <a:pt x="20686" y="23904"/>
                    <a:pt x="20577" y="24630"/>
                  </a:cubicBezTo>
                  <a:cubicBezTo>
                    <a:pt x="21121" y="24872"/>
                    <a:pt x="21581" y="25622"/>
                    <a:pt x="21254" y="26106"/>
                  </a:cubicBezTo>
                  <a:cubicBezTo>
                    <a:pt x="21073" y="25924"/>
                    <a:pt x="21242" y="25586"/>
                    <a:pt x="21097" y="25283"/>
                  </a:cubicBezTo>
                  <a:cubicBezTo>
                    <a:pt x="20976" y="25029"/>
                    <a:pt x="20710" y="24872"/>
                    <a:pt x="20468" y="24751"/>
                  </a:cubicBezTo>
                  <a:cubicBezTo>
                    <a:pt x="20274" y="24557"/>
                    <a:pt x="20444" y="24255"/>
                    <a:pt x="20323" y="24061"/>
                  </a:cubicBezTo>
                  <a:cubicBezTo>
                    <a:pt x="20105" y="23650"/>
                    <a:pt x="19681" y="23602"/>
                    <a:pt x="19367" y="23505"/>
                  </a:cubicBezTo>
                  <a:cubicBezTo>
                    <a:pt x="19306" y="23469"/>
                    <a:pt x="19234" y="23686"/>
                    <a:pt x="19173" y="23469"/>
                  </a:cubicBezTo>
                  <a:cubicBezTo>
                    <a:pt x="19137" y="23880"/>
                    <a:pt x="18907" y="24376"/>
                    <a:pt x="18460" y="24582"/>
                  </a:cubicBezTo>
                  <a:cubicBezTo>
                    <a:pt x="18436" y="24799"/>
                    <a:pt x="18726" y="25150"/>
                    <a:pt x="18944" y="25259"/>
                  </a:cubicBezTo>
                  <a:cubicBezTo>
                    <a:pt x="19282" y="25380"/>
                    <a:pt x="19669" y="25198"/>
                    <a:pt x="19996" y="25440"/>
                  </a:cubicBezTo>
                  <a:cubicBezTo>
                    <a:pt x="19657" y="25561"/>
                    <a:pt x="19403" y="25368"/>
                    <a:pt x="19113" y="25670"/>
                  </a:cubicBezTo>
                  <a:cubicBezTo>
                    <a:pt x="19464" y="26118"/>
                    <a:pt x="20069" y="26094"/>
                    <a:pt x="20540" y="26215"/>
                  </a:cubicBezTo>
                  <a:cubicBezTo>
                    <a:pt x="20383" y="26420"/>
                    <a:pt x="20069" y="26227"/>
                    <a:pt x="19815" y="26275"/>
                  </a:cubicBezTo>
                  <a:cubicBezTo>
                    <a:pt x="19839" y="26396"/>
                    <a:pt x="20020" y="26420"/>
                    <a:pt x="20129" y="26590"/>
                  </a:cubicBezTo>
                  <a:cubicBezTo>
                    <a:pt x="19936" y="26711"/>
                    <a:pt x="19766" y="26529"/>
                    <a:pt x="19597" y="26432"/>
                  </a:cubicBezTo>
                  <a:cubicBezTo>
                    <a:pt x="19573" y="26662"/>
                    <a:pt x="19585" y="26904"/>
                    <a:pt x="19512" y="27134"/>
                  </a:cubicBezTo>
                  <a:cubicBezTo>
                    <a:pt x="19282" y="26916"/>
                    <a:pt x="19464" y="26529"/>
                    <a:pt x="19331" y="26251"/>
                  </a:cubicBezTo>
                  <a:cubicBezTo>
                    <a:pt x="19113" y="26069"/>
                    <a:pt x="18871" y="25985"/>
                    <a:pt x="18665" y="25791"/>
                  </a:cubicBezTo>
                  <a:cubicBezTo>
                    <a:pt x="18677" y="25985"/>
                    <a:pt x="18617" y="26178"/>
                    <a:pt x="18581" y="26360"/>
                  </a:cubicBezTo>
                  <a:cubicBezTo>
                    <a:pt x="18617" y="26481"/>
                    <a:pt x="18786" y="26662"/>
                    <a:pt x="18581" y="26771"/>
                  </a:cubicBezTo>
                  <a:cubicBezTo>
                    <a:pt x="18181" y="26311"/>
                    <a:pt x="18750" y="25670"/>
                    <a:pt x="18157" y="25211"/>
                  </a:cubicBezTo>
                  <a:cubicBezTo>
                    <a:pt x="18024" y="25489"/>
                    <a:pt x="17940" y="25767"/>
                    <a:pt x="17734" y="26057"/>
                  </a:cubicBezTo>
                  <a:cubicBezTo>
                    <a:pt x="17770" y="26457"/>
                    <a:pt x="18242" y="27569"/>
                    <a:pt x="18883" y="27194"/>
                  </a:cubicBezTo>
                  <a:cubicBezTo>
                    <a:pt x="19161" y="27328"/>
                    <a:pt x="19306" y="27787"/>
                    <a:pt x="19548" y="27969"/>
                  </a:cubicBezTo>
                  <a:cubicBezTo>
                    <a:pt x="19827" y="28041"/>
                    <a:pt x="20117" y="27872"/>
                    <a:pt x="20371" y="27860"/>
                  </a:cubicBezTo>
                  <a:cubicBezTo>
                    <a:pt x="20637" y="28041"/>
                    <a:pt x="20903" y="28332"/>
                    <a:pt x="21206" y="28295"/>
                  </a:cubicBezTo>
                  <a:cubicBezTo>
                    <a:pt x="21302" y="28211"/>
                    <a:pt x="21109" y="28090"/>
                    <a:pt x="21181" y="27993"/>
                  </a:cubicBezTo>
                  <a:cubicBezTo>
                    <a:pt x="21411" y="27920"/>
                    <a:pt x="21472" y="28271"/>
                    <a:pt x="21363" y="28368"/>
                  </a:cubicBezTo>
                  <a:cubicBezTo>
                    <a:pt x="21024" y="28513"/>
                    <a:pt x="20722" y="28344"/>
                    <a:pt x="20419" y="28090"/>
                  </a:cubicBezTo>
                  <a:cubicBezTo>
                    <a:pt x="20202" y="27993"/>
                    <a:pt x="19960" y="28126"/>
                    <a:pt x="19718" y="28174"/>
                  </a:cubicBezTo>
                  <a:cubicBezTo>
                    <a:pt x="19222" y="28065"/>
                    <a:pt x="18992" y="27086"/>
                    <a:pt x="18423" y="27388"/>
                  </a:cubicBezTo>
                  <a:cubicBezTo>
                    <a:pt x="18000" y="27158"/>
                    <a:pt x="17770" y="26819"/>
                    <a:pt x="17637" y="26360"/>
                  </a:cubicBezTo>
                  <a:cubicBezTo>
                    <a:pt x="17286" y="26723"/>
                    <a:pt x="16573" y="27098"/>
                    <a:pt x="16065" y="26723"/>
                  </a:cubicBezTo>
                  <a:cubicBezTo>
                    <a:pt x="15532" y="27134"/>
                    <a:pt x="14940" y="27001"/>
                    <a:pt x="14613" y="26517"/>
                  </a:cubicBezTo>
                  <a:cubicBezTo>
                    <a:pt x="14383" y="26674"/>
                    <a:pt x="14190" y="26832"/>
                    <a:pt x="14020" y="26832"/>
                  </a:cubicBezTo>
                  <a:cubicBezTo>
                    <a:pt x="13464" y="27509"/>
                    <a:pt x="12677" y="27158"/>
                    <a:pt x="12012" y="27219"/>
                  </a:cubicBezTo>
                  <a:cubicBezTo>
                    <a:pt x="11686" y="27086"/>
                    <a:pt x="11746" y="26795"/>
                    <a:pt x="11528" y="26517"/>
                  </a:cubicBezTo>
                  <a:cubicBezTo>
                    <a:pt x="11262" y="26227"/>
                    <a:pt x="10476" y="26190"/>
                    <a:pt x="10391" y="25682"/>
                  </a:cubicBezTo>
                  <a:cubicBezTo>
                    <a:pt x="10355" y="25561"/>
                    <a:pt x="10464" y="25404"/>
                    <a:pt x="10561" y="25211"/>
                  </a:cubicBezTo>
                  <a:cubicBezTo>
                    <a:pt x="10077" y="25271"/>
                    <a:pt x="9448" y="25682"/>
                    <a:pt x="9133" y="25041"/>
                  </a:cubicBezTo>
                  <a:cubicBezTo>
                    <a:pt x="8988" y="24739"/>
                    <a:pt x="9254" y="24424"/>
                    <a:pt x="9181" y="24061"/>
                  </a:cubicBezTo>
                  <a:cubicBezTo>
                    <a:pt x="9073" y="23795"/>
                    <a:pt x="8746" y="23674"/>
                    <a:pt x="8649" y="23432"/>
                  </a:cubicBezTo>
                  <a:cubicBezTo>
                    <a:pt x="8456" y="22948"/>
                    <a:pt x="8952" y="22368"/>
                    <a:pt x="9327" y="22138"/>
                  </a:cubicBezTo>
                  <a:cubicBezTo>
                    <a:pt x="8867" y="21703"/>
                    <a:pt x="9133" y="21340"/>
                    <a:pt x="9061" y="20965"/>
                  </a:cubicBezTo>
                  <a:cubicBezTo>
                    <a:pt x="8153" y="21412"/>
                    <a:pt x="7802" y="22416"/>
                    <a:pt x="7851" y="23287"/>
                  </a:cubicBezTo>
                  <a:cubicBezTo>
                    <a:pt x="8141" y="23565"/>
                    <a:pt x="8214" y="23989"/>
                    <a:pt x="8347" y="24340"/>
                  </a:cubicBezTo>
                  <a:cubicBezTo>
                    <a:pt x="8335" y="25392"/>
                    <a:pt x="6774" y="26275"/>
                    <a:pt x="5843" y="25852"/>
                  </a:cubicBezTo>
                  <a:cubicBezTo>
                    <a:pt x="5806" y="25670"/>
                    <a:pt x="6024" y="25525"/>
                    <a:pt x="6061" y="25368"/>
                  </a:cubicBezTo>
                  <a:cubicBezTo>
                    <a:pt x="5915" y="25029"/>
                    <a:pt x="5819" y="24606"/>
                    <a:pt x="6302" y="24412"/>
                  </a:cubicBezTo>
                  <a:cubicBezTo>
                    <a:pt x="6181" y="23989"/>
                    <a:pt x="6266" y="23578"/>
                    <a:pt x="6690" y="23275"/>
                  </a:cubicBezTo>
                  <a:cubicBezTo>
                    <a:pt x="6992" y="23082"/>
                    <a:pt x="7331" y="23082"/>
                    <a:pt x="7609" y="23021"/>
                  </a:cubicBezTo>
                  <a:cubicBezTo>
                    <a:pt x="7669" y="22598"/>
                    <a:pt x="7742" y="22138"/>
                    <a:pt x="7972" y="21763"/>
                  </a:cubicBezTo>
                  <a:cubicBezTo>
                    <a:pt x="7452" y="21944"/>
                    <a:pt x="7089" y="22162"/>
                    <a:pt x="6629" y="22380"/>
                  </a:cubicBezTo>
                  <a:cubicBezTo>
                    <a:pt x="6581" y="22598"/>
                    <a:pt x="6484" y="22840"/>
                    <a:pt x="6327" y="23033"/>
                  </a:cubicBezTo>
                  <a:cubicBezTo>
                    <a:pt x="5879" y="23469"/>
                    <a:pt x="5250" y="23578"/>
                    <a:pt x="4899" y="23819"/>
                  </a:cubicBezTo>
                  <a:cubicBezTo>
                    <a:pt x="4452" y="23868"/>
                    <a:pt x="3968" y="23953"/>
                    <a:pt x="3556" y="23565"/>
                  </a:cubicBezTo>
                  <a:cubicBezTo>
                    <a:pt x="3036" y="23529"/>
                    <a:pt x="2177" y="23505"/>
                    <a:pt x="2311" y="22803"/>
                  </a:cubicBezTo>
                  <a:cubicBezTo>
                    <a:pt x="1512" y="22767"/>
                    <a:pt x="1004" y="21690"/>
                    <a:pt x="1101" y="21013"/>
                  </a:cubicBezTo>
                  <a:cubicBezTo>
                    <a:pt x="1706" y="21073"/>
                    <a:pt x="2335" y="21013"/>
                    <a:pt x="2903" y="21267"/>
                  </a:cubicBezTo>
                  <a:cubicBezTo>
                    <a:pt x="3024" y="21207"/>
                    <a:pt x="2976" y="21098"/>
                    <a:pt x="3121" y="21037"/>
                  </a:cubicBezTo>
                  <a:cubicBezTo>
                    <a:pt x="3617" y="20723"/>
                    <a:pt x="3968" y="21328"/>
                    <a:pt x="4415" y="21328"/>
                  </a:cubicBezTo>
                  <a:cubicBezTo>
                    <a:pt x="4609" y="21134"/>
                    <a:pt x="4815" y="21025"/>
                    <a:pt x="4996" y="21025"/>
                  </a:cubicBezTo>
                  <a:cubicBezTo>
                    <a:pt x="6000" y="21473"/>
                    <a:pt x="6907" y="22440"/>
                    <a:pt x="8117" y="21376"/>
                  </a:cubicBezTo>
                  <a:cubicBezTo>
                    <a:pt x="7754" y="21267"/>
                    <a:pt x="7137" y="21461"/>
                    <a:pt x="6786" y="20783"/>
                  </a:cubicBezTo>
                  <a:cubicBezTo>
                    <a:pt x="6581" y="20735"/>
                    <a:pt x="6339" y="20916"/>
                    <a:pt x="6145" y="20977"/>
                  </a:cubicBezTo>
                  <a:cubicBezTo>
                    <a:pt x="5927" y="20795"/>
                    <a:pt x="5758" y="20674"/>
                    <a:pt x="5552" y="20493"/>
                  </a:cubicBezTo>
                  <a:cubicBezTo>
                    <a:pt x="5081" y="20928"/>
                    <a:pt x="4476" y="21037"/>
                    <a:pt x="3992" y="20747"/>
                  </a:cubicBezTo>
                  <a:cubicBezTo>
                    <a:pt x="3859" y="20299"/>
                    <a:pt x="3145" y="20009"/>
                    <a:pt x="3218" y="19573"/>
                  </a:cubicBezTo>
                  <a:cubicBezTo>
                    <a:pt x="3339" y="19453"/>
                    <a:pt x="3436" y="19344"/>
                    <a:pt x="3605" y="19283"/>
                  </a:cubicBezTo>
                  <a:cubicBezTo>
                    <a:pt x="3665" y="19174"/>
                    <a:pt x="3629" y="19053"/>
                    <a:pt x="3508" y="18932"/>
                  </a:cubicBezTo>
                  <a:cubicBezTo>
                    <a:pt x="3085" y="19162"/>
                    <a:pt x="2794" y="19344"/>
                    <a:pt x="2540" y="18981"/>
                  </a:cubicBezTo>
                  <a:cubicBezTo>
                    <a:pt x="2335" y="18690"/>
                    <a:pt x="2407" y="18315"/>
                    <a:pt x="2456" y="18001"/>
                  </a:cubicBezTo>
                  <a:cubicBezTo>
                    <a:pt x="2335" y="17989"/>
                    <a:pt x="2226" y="18074"/>
                    <a:pt x="2117" y="18013"/>
                  </a:cubicBezTo>
                  <a:cubicBezTo>
                    <a:pt x="1863" y="17408"/>
                    <a:pt x="1210" y="16694"/>
                    <a:pt x="1331" y="16138"/>
                  </a:cubicBezTo>
                  <a:cubicBezTo>
                    <a:pt x="1427" y="15763"/>
                    <a:pt x="1972" y="15654"/>
                    <a:pt x="2190" y="15303"/>
                  </a:cubicBezTo>
                  <a:cubicBezTo>
                    <a:pt x="2395" y="15025"/>
                    <a:pt x="2250" y="14807"/>
                    <a:pt x="2347" y="14493"/>
                  </a:cubicBezTo>
                  <a:cubicBezTo>
                    <a:pt x="2819" y="14057"/>
                    <a:pt x="3194" y="14505"/>
                    <a:pt x="3629" y="14336"/>
                  </a:cubicBezTo>
                  <a:cubicBezTo>
                    <a:pt x="3690" y="14239"/>
                    <a:pt x="3484" y="14251"/>
                    <a:pt x="3520" y="14142"/>
                  </a:cubicBezTo>
                  <a:cubicBezTo>
                    <a:pt x="3581" y="14130"/>
                    <a:pt x="3629" y="14142"/>
                    <a:pt x="3690" y="14130"/>
                  </a:cubicBezTo>
                  <a:cubicBezTo>
                    <a:pt x="3375" y="13670"/>
                    <a:pt x="3750" y="13344"/>
                    <a:pt x="4113" y="12908"/>
                  </a:cubicBezTo>
                  <a:cubicBezTo>
                    <a:pt x="4306" y="12642"/>
                    <a:pt x="4452" y="12376"/>
                    <a:pt x="4694" y="12255"/>
                  </a:cubicBezTo>
                  <a:cubicBezTo>
                    <a:pt x="5129" y="12013"/>
                    <a:pt x="5782" y="12255"/>
                    <a:pt x="6145" y="12461"/>
                  </a:cubicBezTo>
                  <a:cubicBezTo>
                    <a:pt x="6327" y="12436"/>
                    <a:pt x="6484" y="12557"/>
                    <a:pt x="6665" y="12509"/>
                  </a:cubicBezTo>
                  <a:cubicBezTo>
                    <a:pt x="6847" y="12436"/>
                    <a:pt x="6726" y="12328"/>
                    <a:pt x="6907" y="12219"/>
                  </a:cubicBezTo>
                  <a:cubicBezTo>
                    <a:pt x="7125" y="12134"/>
                    <a:pt x="7294" y="12315"/>
                    <a:pt x="7500" y="12364"/>
                  </a:cubicBezTo>
                  <a:cubicBezTo>
                    <a:pt x="7851" y="12267"/>
                    <a:pt x="8177" y="12194"/>
                    <a:pt x="8516" y="12182"/>
                  </a:cubicBezTo>
                  <a:cubicBezTo>
                    <a:pt x="8770" y="12328"/>
                    <a:pt x="9012" y="12557"/>
                    <a:pt x="9290" y="12606"/>
                  </a:cubicBezTo>
                  <a:cubicBezTo>
                    <a:pt x="9363" y="12642"/>
                    <a:pt x="9411" y="12884"/>
                    <a:pt x="9496" y="12787"/>
                  </a:cubicBezTo>
                  <a:cubicBezTo>
                    <a:pt x="9496" y="12606"/>
                    <a:pt x="9169" y="12521"/>
                    <a:pt x="8964" y="12182"/>
                  </a:cubicBezTo>
                  <a:cubicBezTo>
                    <a:pt x="8202" y="11674"/>
                    <a:pt x="7488" y="10985"/>
                    <a:pt x="6690" y="10888"/>
                  </a:cubicBezTo>
                  <a:cubicBezTo>
                    <a:pt x="5698" y="11578"/>
                    <a:pt x="4694" y="12146"/>
                    <a:pt x="3798" y="11578"/>
                  </a:cubicBezTo>
                  <a:cubicBezTo>
                    <a:pt x="3605" y="11674"/>
                    <a:pt x="3387" y="11771"/>
                    <a:pt x="3194" y="11856"/>
                  </a:cubicBezTo>
                  <a:cubicBezTo>
                    <a:pt x="2843" y="11819"/>
                    <a:pt x="2492" y="11699"/>
                    <a:pt x="2177" y="11493"/>
                  </a:cubicBezTo>
                  <a:cubicBezTo>
                    <a:pt x="1984" y="11469"/>
                    <a:pt x="1754" y="11614"/>
                    <a:pt x="1548" y="11638"/>
                  </a:cubicBezTo>
                  <a:cubicBezTo>
                    <a:pt x="859" y="11396"/>
                    <a:pt x="677" y="10380"/>
                    <a:pt x="0" y="9981"/>
                  </a:cubicBezTo>
                  <a:cubicBezTo>
                    <a:pt x="690" y="9352"/>
                    <a:pt x="1573" y="8940"/>
                    <a:pt x="2383" y="8916"/>
                  </a:cubicBezTo>
                  <a:cubicBezTo>
                    <a:pt x="2492" y="9001"/>
                    <a:pt x="2613" y="9013"/>
                    <a:pt x="2710" y="9098"/>
                  </a:cubicBezTo>
                  <a:cubicBezTo>
                    <a:pt x="3436" y="8578"/>
                    <a:pt x="4077" y="8699"/>
                    <a:pt x="4657" y="9279"/>
                  </a:cubicBezTo>
                  <a:cubicBezTo>
                    <a:pt x="5093" y="9074"/>
                    <a:pt x="5407" y="8977"/>
                    <a:pt x="5831" y="9352"/>
                  </a:cubicBezTo>
                  <a:cubicBezTo>
                    <a:pt x="6061" y="9557"/>
                    <a:pt x="6436" y="9957"/>
                    <a:pt x="6677" y="10271"/>
                  </a:cubicBezTo>
                  <a:cubicBezTo>
                    <a:pt x="6774" y="10440"/>
                    <a:pt x="6798" y="10610"/>
                    <a:pt x="6919" y="10707"/>
                  </a:cubicBezTo>
                  <a:cubicBezTo>
                    <a:pt x="7077" y="10864"/>
                    <a:pt x="7403" y="10936"/>
                    <a:pt x="7633" y="11045"/>
                  </a:cubicBezTo>
                  <a:cubicBezTo>
                    <a:pt x="7911" y="11227"/>
                    <a:pt x="8117" y="11360"/>
                    <a:pt x="8347" y="11517"/>
                  </a:cubicBezTo>
                  <a:cubicBezTo>
                    <a:pt x="8044" y="10985"/>
                    <a:pt x="7573" y="10041"/>
                    <a:pt x="7367" y="9412"/>
                  </a:cubicBezTo>
                  <a:cubicBezTo>
                    <a:pt x="7270" y="9170"/>
                    <a:pt x="7004" y="9195"/>
                    <a:pt x="6629" y="8868"/>
                  </a:cubicBezTo>
                  <a:cubicBezTo>
                    <a:pt x="6109" y="8432"/>
                    <a:pt x="5444" y="7924"/>
                    <a:pt x="5528" y="7259"/>
                  </a:cubicBezTo>
                  <a:cubicBezTo>
                    <a:pt x="5613" y="7174"/>
                    <a:pt x="5831" y="7017"/>
                    <a:pt x="5855" y="6860"/>
                  </a:cubicBezTo>
                  <a:cubicBezTo>
                    <a:pt x="5371" y="6315"/>
                    <a:pt x="5552" y="5868"/>
                    <a:pt x="5565" y="5408"/>
                  </a:cubicBezTo>
                  <a:cubicBezTo>
                    <a:pt x="6121" y="5082"/>
                    <a:pt x="5625" y="4477"/>
                    <a:pt x="6048" y="4138"/>
                  </a:cubicBezTo>
                  <a:cubicBezTo>
                    <a:pt x="6181" y="4029"/>
                    <a:pt x="6351" y="4078"/>
                    <a:pt x="6484" y="3969"/>
                  </a:cubicBezTo>
                  <a:cubicBezTo>
                    <a:pt x="6871" y="3678"/>
                    <a:pt x="6931" y="2892"/>
                    <a:pt x="7427" y="2590"/>
                  </a:cubicBezTo>
                  <a:cubicBezTo>
                    <a:pt x="7621" y="2481"/>
                    <a:pt x="7815" y="2469"/>
                    <a:pt x="8044" y="2324"/>
                  </a:cubicBezTo>
                  <a:cubicBezTo>
                    <a:pt x="8226" y="2565"/>
                    <a:pt x="7911" y="2699"/>
                    <a:pt x="8044" y="2904"/>
                  </a:cubicBezTo>
                  <a:cubicBezTo>
                    <a:pt x="8153" y="3110"/>
                    <a:pt x="8323" y="2904"/>
                    <a:pt x="8419" y="3001"/>
                  </a:cubicBezTo>
                  <a:cubicBezTo>
                    <a:pt x="8710" y="3545"/>
                    <a:pt x="8516" y="4017"/>
                    <a:pt x="8528" y="4501"/>
                  </a:cubicBezTo>
                  <a:cubicBezTo>
                    <a:pt x="9242" y="5239"/>
                    <a:pt x="8758" y="5832"/>
                    <a:pt x="8625" y="6473"/>
                  </a:cubicBezTo>
                  <a:cubicBezTo>
                    <a:pt x="8686" y="6570"/>
                    <a:pt x="8782" y="6594"/>
                    <a:pt x="8843" y="6715"/>
                  </a:cubicBezTo>
                  <a:cubicBezTo>
                    <a:pt x="9085" y="7259"/>
                    <a:pt x="8323" y="7719"/>
                    <a:pt x="8141" y="8275"/>
                  </a:cubicBezTo>
                  <a:cubicBezTo>
                    <a:pt x="8032" y="8590"/>
                    <a:pt x="8093" y="8989"/>
                    <a:pt x="7597" y="9291"/>
                  </a:cubicBezTo>
                  <a:cubicBezTo>
                    <a:pt x="7548" y="9315"/>
                    <a:pt x="7573" y="9364"/>
                    <a:pt x="7536" y="9400"/>
                  </a:cubicBezTo>
                  <a:cubicBezTo>
                    <a:pt x="7669" y="9739"/>
                    <a:pt x="7754" y="10090"/>
                    <a:pt x="8020" y="10489"/>
                  </a:cubicBezTo>
                  <a:cubicBezTo>
                    <a:pt x="8044" y="9896"/>
                    <a:pt x="8323" y="9243"/>
                    <a:pt x="8831" y="8820"/>
                  </a:cubicBezTo>
                  <a:cubicBezTo>
                    <a:pt x="9351" y="9715"/>
                    <a:pt x="9109" y="10634"/>
                    <a:pt x="8480" y="11287"/>
                  </a:cubicBezTo>
                  <a:cubicBezTo>
                    <a:pt x="8927" y="11892"/>
                    <a:pt x="9315" y="12182"/>
                    <a:pt x="9750" y="12569"/>
                  </a:cubicBezTo>
                  <a:cubicBezTo>
                    <a:pt x="9980" y="12400"/>
                    <a:pt x="10258" y="12328"/>
                    <a:pt x="10524" y="12219"/>
                  </a:cubicBezTo>
                  <a:cubicBezTo>
                    <a:pt x="10500" y="11904"/>
                    <a:pt x="10270" y="11759"/>
                    <a:pt x="10113" y="11517"/>
                  </a:cubicBezTo>
                  <a:cubicBezTo>
                    <a:pt x="9593" y="10694"/>
                    <a:pt x="9544" y="9824"/>
                    <a:pt x="9484" y="9049"/>
                  </a:cubicBezTo>
                  <a:cubicBezTo>
                    <a:pt x="9907" y="8650"/>
                    <a:pt x="10391" y="9049"/>
                    <a:pt x="10875" y="8856"/>
                  </a:cubicBezTo>
                  <a:cubicBezTo>
                    <a:pt x="10524" y="8311"/>
                    <a:pt x="10573" y="7416"/>
                    <a:pt x="9835" y="7078"/>
                  </a:cubicBezTo>
                  <a:cubicBezTo>
                    <a:pt x="9569" y="7065"/>
                    <a:pt x="9472" y="7162"/>
                    <a:pt x="9315" y="6993"/>
                  </a:cubicBezTo>
                  <a:cubicBezTo>
                    <a:pt x="9085" y="6751"/>
                    <a:pt x="9206" y="6086"/>
                    <a:pt x="9629" y="6328"/>
                  </a:cubicBezTo>
                  <a:cubicBezTo>
                    <a:pt x="9290" y="6412"/>
                    <a:pt x="9375" y="6763"/>
                    <a:pt x="9508" y="6896"/>
                  </a:cubicBezTo>
                  <a:cubicBezTo>
                    <a:pt x="9569" y="6884"/>
                    <a:pt x="9665" y="6690"/>
                    <a:pt x="9811" y="6811"/>
                  </a:cubicBezTo>
                  <a:cubicBezTo>
                    <a:pt x="10052" y="6582"/>
                    <a:pt x="9605" y="6267"/>
                    <a:pt x="9544" y="6146"/>
                  </a:cubicBezTo>
                  <a:cubicBezTo>
                    <a:pt x="9968" y="5965"/>
                    <a:pt x="10173" y="6703"/>
                    <a:pt x="10016" y="6932"/>
                  </a:cubicBezTo>
                  <a:cubicBezTo>
                    <a:pt x="10113" y="7065"/>
                    <a:pt x="10113" y="7017"/>
                    <a:pt x="10234" y="7138"/>
                  </a:cubicBezTo>
                  <a:cubicBezTo>
                    <a:pt x="10222" y="6497"/>
                    <a:pt x="10149" y="5844"/>
                    <a:pt x="10258" y="5203"/>
                  </a:cubicBezTo>
                  <a:cubicBezTo>
                    <a:pt x="10137" y="5130"/>
                    <a:pt x="10040" y="5021"/>
                    <a:pt x="9931" y="4888"/>
                  </a:cubicBezTo>
                  <a:cubicBezTo>
                    <a:pt x="9532" y="4997"/>
                    <a:pt x="9242" y="4453"/>
                    <a:pt x="9472" y="4138"/>
                  </a:cubicBezTo>
                  <a:cubicBezTo>
                    <a:pt x="9629" y="4078"/>
                    <a:pt x="9968" y="3920"/>
                    <a:pt x="10137" y="4150"/>
                  </a:cubicBezTo>
                  <a:cubicBezTo>
                    <a:pt x="10270" y="4332"/>
                    <a:pt x="10161" y="4513"/>
                    <a:pt x="10077" y="4707"/>
                  </a:cubicBezTo>
                  <a:cubicBezTo>
                    <a:pt x="10137" y="4803"/>
                    <a:pt x="10210" y="4888"/>
                    <a:pt x="10270" y="4961"/>
                  </a:cubicBezTo>
                  <a:cubicBezTo>
                    <a:pt x="10343" y="4658"/>
                    <a:pt x="10355" y="4356"/>
                    <a:pt x="10415" y="4078"/>
                  </a:cubicBezTo>
                  <a:cubicBezTo>
                    <a:pt x="10258" y="3896"/>
                    <a:pt x="10113" y="3497"/>
                    <a:pt x="10040" y="3255"/>
                  </a:cubicBezTo>
                  <a:cubicBezTo>
                    <a:pt x="9919" y="3243"/>
                    <a:pt x="9835" y="3352"/>
                    <a:pt x="9738" y="3267"/>
                  </a:cubicBezTo>
                  <a:cubicBezTo>
                    <a:pt x="9145" y="2868"/>
                    <a:pt x="9677" y="2021"/>
                    <a:pt x="10222" y="2445"/>
                  </a:cubicBezTo>
                  <a:cubicBezTo>
                    <a:pt x="10294" y="2868"/>
                    <a:pt x="10149" y="3255"/>
                    <a:pt x="10452" y="3727"/>
                  </a:cubicBezTo>
                  <a:cubicBezTo>
                    <a:pt x="10766" y="2953"/>
                    <a:pt x="11105" y="1936"/>
                    <a:pt x="11565" y="1090"/>
                  </a:cubicBezTo>
                  <a:cubicBezTo>
                    <a:pt x="11492" y="1078"/>
                    <a:pt x="11419" y="1005"/>
                    <a:pt x="11371" y="932"/>
                  </a:cubicBezTo>
                  <a:cubicBezTo>
                    <a:pt x="11371" y="582"/>
                    <a:pt x="11855" y="1"/>
                    <a:pt x="12145" y="291"/>
                  </a:cubicBezTo>
                  <a:cubicBezTo>
                    <a:pt x="12399" y="545"/>
                    <a:pt x="12085" y="896"/>
                    <a:pt x="12012" y="1199"/>
                  </a:cubicBezTo>
                  <a:cubicBezTo>
                    <a:pt x="11927" y="1235"/>
                    <a:pt x="11831" y="1199"/>
                    <a:pt x="11746" y="1235"/>
                  </a:cubicBezTo>
                  <a:cubicBezTo>
                    <a:pt x="11323" y="1731"/>
                    <a:pt x="11202" y="2287"/>
                    <a:pt x="10936" y="2832"/>
                  </a:cubicBezTo>
                  <a:cubicBezTo>
                    <a:pt x="11238" y="2747"/>
                    <a:pt x="11589" y="2227"/>
                    <a:pt x="11770" y="2360"/>
                  </a:cubicBezTo>
                  <a:cubicBezTo>
                    <a:pt x="11794" y="2299"/>
                    <a:pt x="11710" y="2239"/>
                    <a:pt x="11746" y="2203"/>
                  </a:cubicBezTo>
                  <a:cubicBezTo>
                    <a:pt x="11686" y="2082"/>
                    <a:pt x="11589" y="2263"/>
                    <a:pt x="11504" y="2154"/>
                  </a:cubicBezTo>
                  <a:cubicBezTo>
                    <a:pt x="11782" y="1840"/>
                    <a:pt x="12206" y="1610"/>
                    <a:pt x="12556" y="1912"/>
                  </a:cubicBezTo>
                  <a:cubicBezTo>
                    <a:pt x="12460" y="2154"/>
                    <a:pt x="12339" y="2505"/>
                    <a:pt x="12024" y="2638"/>
                  </a:cubicBezTo>
                  <a:cubicBezTo>
                    <a:pt x="11952" y="2626"/>
                    <a:pt x="11891" y="2505"/>
                    <a:pt x="11806" y="2408"/>
                  </a:cubicBezTo>
                  <a:cubicBezTo>
                    <a:pt x="11613" y="2662"/>
                    <a:pt x="11069" y="2904"/>
                    <a:pt x="10875" y="3134"/>
                  </a:cubicBezTo>
                  <a:cubicBezTo>
                    <a:pt x="10452" y="3666"/>
                    <a:pt x="10657" y="4477"/>
                    <a:pt x="10464" y="5009"/>
                  </a:cubicBezTo>
                  <a:cubicBezTo>
                    <a:pt x="10706" y="4779"/>
                    <a:pt x="10960" y="4561"/>
                    <a:pt x="11226" y="4404"/>
                  </a:cubicBezTo>
                  <a:cubicBezTo>
                    <a:pt x="11190" y="4332"/>
                    <a:pt x="11117" y="4271"/>
                    <a:pt x="11069" y="4344"/>
                  </a:cubicBezTo>
                  <a:cubicBezTo>
                    <a:pt x="11177" y="3981"/>
                    <a:pt x="11601" y="3666"/>
                    <a:pt x="11915" y="3775"/>
                  </a:cubicBezTo>
                  <a:cubicBezTo>
                    <a:pt x="11964" y="3872"/>
                    <a:pt x="11964" y="3872"/>
                    <a:pt x="12048" y="3957"/>
                  </a:cubicBezTo>
                  <a:cubicBezTo>
                    <a:pt x="12036" y="4235"/>
                    <a:pt x="11927" y="4574"/>
                    <a:pt x="11613" y="4743"/>
                  </a:cubicBezTo>
                  <a:cubicBezTo>
                    <a:pt x="11504" y="4682"/>
                    <a:pt x="11383" y="4707"/>
                    <a:pt x="11286" y="4537"/>
                  </a:cubicBezTo>
                  <a:cubicBezTo>
                    <a:pt x="10923" y="4840"/>
                    <a:pt x="10585" y="5142"/>
                    <a:pt x="10403" y="5529"/>
                  </a:cubicBezTo>
                  <a:cubicBezTo>
                    <a:pt x="10319" y="6219"/>
                    <a:pt x="10464" y="7610"/>
                    <a:pt x="10863" y="8384"/>
                  </a:cubicBezTo>
                  <a:cubicBezTo>
                    <a:pt x="11020" y="8747"/>
                    <a:pt x="11250" y="8880"/>
                    <a:pt x="11625" y="8807"/>
                  </a:cubicBezTo>
                  <a:cubicBezTo>
                    <a:pt x="11311" y="7973"/>
                    <a:pt x="11359" y="7235"/>
                    <a:pt x="11686" y="6497"/>
                  </a:cubicBezTo>
                  <a:cubicBezTo>
                    <a:pt x="11649" y="6388"/>
                    <a:pt x="11565" y="6521"/>
                    <a:pt x="11528" y="6376"/>
                  </a:cubicBezTo>
                  <a:cubicBezTo>
                    <a:pt x="11722" y="6267"/>
                    <a:pt x="11661" y="6098"/>
                    <a:pt x="11794" y="5916"/>
                  </a:cubicBezTo>
                  <a:cubicBezTo>
                    <a:pt x="11952" y="5928"/>
                    <a:pt x="11964" y="6146"/>
                    <a:pt x="11952" y="6255"/>
                  </a:cubicBezTo>
                  <a:cubicBezTo>
                    <a:pt x="12823" y="6207"/>
                    <a:pt x="13839" y="6473"/>
                    <a:pt x="14649" y="7283"/>
                  </a:cubicBezTo>
                  <a:cubicBezTo>
                    <a:pt x="14819" y="6497"/>
                    <a:pt x="15363" y="5928"/>
                    <a:pt x="15980" y="5203"/>
                  </a:cubicBezTo>
                  <a:cubicBezTo>
                    <a:pt x="16089" y="5263"/>
                    <a:pt x="16258" y="5239"/>
                    <a:pt x="16379" y="5251"/>
                  </a:cubicBezTo>
                  <a:cubicBezTo>
                    <a:pt x="16524" y="5493"/>
                    <a:pt x="16802" y="5590"/>
                    <a:pt x="16996" y="5783"/>
                  </a:cubicBezTo>
                  <a:cubicBezTo>
                    <a:pt x="17480" y="6279"/>
                    <a:pt x="17782" y="6945"/>
                    <a:pt x="18012" y="7549"/>
                  </a:cubicBezTo>
                  <a:cubicBezTo>
                    <a:pt x="18242" y="7380"/>
                    <a:pt x="18556" y="7344"/>
                    <a:pt x="18798" y="7162"/>
                  </a:cubicBezTo>
                  <a:cubicBezTo>
                    <a:pt x="18883" y="7102"/>
                    <a:pt x="18919" y="6957"/>
                    <a:pt x="19004" y="6860"/>
                  </a:cubicBezTo>
                  <a:cubicBezTo>
                    <a:pt x="19282" y="6582"/>
                    <a:pt x="19851" y="6376"/>
                    <a:pt x="20238" y="6267"/>
                  </a:cubicBezTo>
                  <a:cubicBezTo>
                    <a:pt x="20516" y="6195"/>
                    <a:pt x="20855" y="6170"/>
                    <a:pt x="21097" y="6207"/>
                  </a:cubicBezTo>
                  <a:cubicBezTo>
                    <a:pt x="20903" y="7053"/>
                    <a:pt x="21278" y="7985"/>
                    <a:pt x="21048" y="8820"/>
                  </a:cubicBezTo>
                  <a:cubicBezTo>
                    <a:pt x="21339" y="8747"/>
                    <a:pt x="21762" y="8336"/>
                    <a:pt x="22113" y="8154"/>
                  </a:cubicBezTo>
                  <a:cubicBezTo>
                    <a:pt x="22984" y="8106"/>
                    <a:pt x="23819" y="8311"/>
                    <a:pt x="24665" y="8493"/>
                  </a:cubicBezTo>
                  <a:cubicBezTo>
                    <a:pt x="24556" y="9255"/>
                    <a:pt x="24569" y="10065"/>
                    <a:pt x="23782" y="10755"/>
                  </a:cubicBezTo>
                  <a:cubicBezTo>
                    <a:pt x="24109" y="10888"/>
                    <a:pt x="24423" y="10682"/>
                    <a:pt x="24738" y="10731"/>
                  </a:cubicBezTo>
                  <a:cubicBezTo>
                    <a:pt x="25222" y="10803"/>
                    <a:pt x="25754" y="10997"/>
                    <a:pt x="26238" y="11069"/>
                  </a:cubicBezTo>
                  <a:cubicBezTo>
                    <a:pt x="26141" y="11287"/>
                    <a:pt x="26105" y="11493"/>
                    <a:pt x="26044" y="11723"/>
                  </a:cubicBezTo>
                  <a:cubicBezTo>
                    <a:pt x="26468" y="11469"/>
                    <a:pt x="27012" y="11541"/>
                    <a:pt x="27436" y="11977"/>
                  </a:cubicBezTo>
                  <a:cubicBezTo>
                    <a:pt x="27738" y="12061"/>
                    <a:pt x="28077" y="11880"/>
                    <a:pt x="28367" y="11916"/>
                  </a:cubicBezTo>
                  <a:cubicBezTo>
                    <a:pt x="28706" y="12400"/>
                    <a:pt x="29165" y="11916"/>
                    <a:pt x="29552" y="12267"/>
                  </a:cubicBezTo>
                  <a:cubicBezTo>
                    <a:pt x="29286" y="12436"/>
                    <a:pt x="28911" y="12207"/>
                    <a:pt x="28585" y="12315"/>
                  </a:cubicBezTo>
                  <a:cubicBezTo>
                    <a:pt x="28488" y="12243"/>
                    <a:pt x="28379" y="12146"/>
                    <a:pt x="28294" y="12086"/>
                  </a:cubicBezTo>
                  <a:cubicBezTo>
                    <a:pt x="28016" y="12061"/>
                    <a:pt x="27738" y="12182"/>
                    <a:pt x="27436" y="12146"/>
                  </a:cubicBezTo>
                  <a:cubicBezTo>
                    <a:pt x="27048" y="11783"/>
                    <a:pt x="26431" y="11481"/>
                    <a:pt x="26081" y="12025"/>
                  </a:cubicBezTo>
                  <a:cubicBezTo>
                    <a:pt x="26044" y="12061"/>
                    <a:pt x="25984" y="12025"/>
                    <a:pt x="25936" y="11965"/>
                  </a:cubicBezTo>
                  <a:cubicBezTo>
                    <a:pt x="25718" y="12509"/>
                    <a:pt x="25319" y="12969"/>
                    <a:pt x="24653" y="13295"/>
                  </a:cubicBezTo>
                  <a:cubicBezTo>
                    <a:pt x="24786" y="13646"/>
                    <a:pt x="24980" y="14009"/>
                    <a:pt x="25149" y="14360"/>
                  </a:cubicBezTo>
                  <a:cubicBezTo>
                    <a:pt x="25319" y="14299"/>
                    <a:pt x="25500" y="14130"/>
                    <a:pt x="25621" y="14336"/>
                  </a:cubicBezTo>
                  <a:cubicBezTo>
                    <a:pt x="25875" y="14082"/>
                    <a:pt x="25996" y="13465"/>
                    <a:pt x="26359" y="13453"/>
                  </a:cubicBezTo>
                  <a:cubicBezTo>
                    <a:pt x="26286" y="13719"/>
                    <a:pt x="25984" y="13912"/>
                    <a:pt x="25899" y="14215"/>
                  </a:cubicBezTo>
                  <a:cubicBezTo>
                    <a:pt x="26069" y="14130"/>
                    <a:pt x="26359" y="14118"/>
                    <a:pt x="26552" y="14118"/>
                  </a:cubicBezTo>
                  <a:cubicBezTo>
                    <a:pt x="26843" y="13900"/>
                    <a:pt x="26964" y="13150"/>
                    <a:pt x="27278" y="13344"/>
                  </a:cubicBezTo>
                  <a:cubicBezTo>
                    <a:pt x="27218" y="13489"/>
                    <a:pt x="26903" y="13670"/>
                    <a:pt x="26927" y="13936"/>
                  </a:cubicBezTo>
                  <a:cubicBezTo>
                    <a:pt x="27327" y="14082"/>
                    <a:pt x="27653" y="13513"/>
                    <a:pt x="28101" y="13453"/>
                  </a:cubicBezTo>
                  <a:cubicBezTo>
                    <a:pt x="28186" y="14069"/>
                    <a:pt x="27339" y="13961"/>
                    <a:pt x="26843" y="14360"/>
                  </a:cubicBezTo>
                  <a:cubicBezTo>
                    <a:pt x="26927" y="14457"/>
                    <a:pt x="27206" y="14638"/>
                    <a:pt x="27375" y="14723"/>
                  </a:cubicBezTo>
                  <a:cubicBezTo>
                    <a:pt x="27218" y="14844"/>
                    <a:pt x="26843" y="14674"/>
                    <a:pt x="26661" y="14457"/>
                  </a:cubicBezTo>
                  <a:cubicBezTo>
                    <a:pt x="26383" y="14565"/>
                    <a:pt x="26165" y="14626"/>
                    <a:pt x="25923" y="14674"/>
                  </a:cubicBezTo>
                  <a:cubicBezTo>
                    <a:pt x="26008" y="14880"/>
                    <a:pt x="26383" y="15049"/>
                    <a:pt x="26419" y="15279"/>
                  </a:cubicBezTo>
                  <a:cubicBezTo>
                    <a:pt x="26129" y="15219"/>
                    <a:pt x="25887" y="14989"/>
                    <a:pt x="25597" y="14674"/>
                  </a:cubicBezTo>
                  <a:cubicBezTo>
                    <a:pt x="25561" y="14674"/>
                    <a:pt x="25464" y="14783"/>
                    <a:pt x="25415" y="14747"/>
                  </a:cubicBezTo>
                  <a:cubicBezTo>
                    <a:pt x="25512" y="14989"/>
                    <a:pt x="25452" y="15243"/>
                    <a:pt x="25645" y="15412"/>
                  </a:cubicBezTo>
                  <a:cubicBezTo>
                    <a:pt x="25524" y="15473"/>
                    <a:pt x="25536" y="15509"/>
                    <a:pt x="25403" y="15569"/>
                  </a:cubicBezTo>
                  <a:cubicBezTo>
                    <a:pt x="25415" y="15582"/>
                    <a:pt x="25561" y="15763"/>
                    <a:pt x="25452" y="15811"/>
                  </a:cubicBezTo>
                  <a:cubicBezTo>
                    <a:pt x="25270" y="15944"/>
                    <a:pt x="25270" y="15703"/>
                    <a:pt x="25198" y="15703"/>
                  </a:cubicBezTo>
                  <a:cubicBezTo>
                    <a:pt x="24569" y="16078"/>
                    <a:pt x="24012" y="16211"/>
                    <a:pt x="23456" y="16307"/>
                  </a:cubicBezTo>
                  <a:cubicBezTo>
                    <a:pt x="23758" y="16840"/>
                    <a:pt x="24617" y="17094"/>
                    <a:pt x="25198" y="16743"/>
                  </a:cubicBezTo>
                  <a:cubicBezTo>
                    <a:pt x="25403" y="16658"/>
                    <a:pt x="25476" y="16356"/>
                    <a:pt x="25681" y="16199"/>
                  </a:cubicBezTo>
                  <a:cubicBezTo>
                    <a:pt x="25984" y="16005"/>
                    <a:pt x="26407" y="16090"/>
                    <a:pt x="26661" y="15932"/>
                  </a:cubicBezTo>
                  <a:cubicBezTo>
                    <a:pt x="26915" y="15521"/>
                    <a:pt x="27375" y="14989"/>
                    <a:pt x="27931" y="15098"/>
                  </a:cubicBezTo>
                  <a:cubicBezTo>
                    <a:pt x="28077" y="14940"/>
                    <a:pt x="28222" y="14735"/>
                    <a:pt x="28282" y="14553"/>
                  </a:cubicBezTo>
                  <a:cubicBezTo>
                    <a:pt x="28561" y="14336"/>
                    <a:pt x="28802" y="14275"/>
                    <a:pt x="29044" y="14203"/>
                  </a:cubicBezTo>
                  <a:cubicBezTo>
                    <a:pt x="29347" y="13658"/>
                    <a:pt x="29613" y="13114"/>
                    <a:pt x="29831" y="12557"/>
                  </a:cubicBezTo>
                  <a:cubicBezTo>
                    <a:pt x="29819" y="12364"/>
                    <a:pt x="29589" y="12122"/>
                    <a:pt x="29770" y="11940"/>
                  </a:cubicBezTo>
                  <a:cubicBezTo>
                    <a:pt x="30048" y="12074"/>
                    <a:pt x="29891" y="12509"/>
                    <a:pt x="29952" y="12763"/>
                  </a:cubicBezTo>
                  <a:cubicBezTo>
                    <a:pt x="29649" y="13283"/>
                    <a:pt x="29492" y="13791"/>
                    <a:pt x="29190" y="14311"/>
                  </a:cubicBezTo>
                  <a:cubicBezTo>
                    <a:pt x="28960" y="14420"/>
                    <a:pt x="28669" y="14457"/>
                    <a:pt x="28476" y="14638"/>
                  </a:cubicBezTo>
                  <a:cubicBezTo>
                    <a:pt x="28319" y="14759"/>
                    <a:pt x="28343" y="14965"/>
                    <a:pt x="28198" y="15061"/>
                  </a:cubicBezTo>
                  <a:cubicBezTo>
                    <a:pt x="27931" y="15303"/>
                    <a:pt x="27629" y="15267"/>
                    <a:pt x="27266" y="15424"/>
                  </a:cubicBezTo>
                  <a:cubicBezTo>
                    <a:pt x="27012" y="16005"/>
                    <a:pt x="26323" y="16295"/>
                    <a:pt x="25827" y="16319"/>
                  </a:cubicBezTo>
                  <a:cubicBezTo>
                    <a:pt x="25222" y="17215"/>
                    <a:pt x="23831" y="17360"/>
                    <a:pt x="23202" y="16356"/>
                  </a:cubicBezTo>
                  <a:cubicBezTo>
                    <a:pt x="23105" y="16271"/>
                    <a:pt x="22996" y="16392"/>
                    <a:pt x="22875" y="16380"/>
                  </a:cubicBezTo>
                  <a:cubicBezTo>
                    <a:pt x="23347" y="17481"/>
                    <a:pt x="23286" y="18860"/>
                    <a:pt x="21956" y="19501"/>
                  </a:cubicBezTo>
                  <a:cubicBezTo>
                    <a:pt x="21387" y="18787"/>
                    <a:pt x="20298" y="18654"/>
                    <a:pt x="19524" y="18061"/>
                  </a:cubicBezTo>
                  <a:cubicBezTo>
                    <a:pt x="19246" y="18751"/>
                    <a:pt x="18968" y="19501"/>
                    <a:pt x="18061" y="20021"/>
                  </a:cubicBezTo>
                  <a:cubicBezTo>
                    <a:pt x="18024" y="19985"/>
                    <a:pt x="17964" y="19924"/>
                    <a:pt x="17940" y="19876"/>
                  </a:cubicBezTo>
                  <a:cubicBezTo>
                    <a:pt x="17069" y="19525"/>
                    <a:pt x="15859" y="18569"/>
                    <a:pt x="15944" y="17505"/>
                  </a:cubicBezTo>
                  <a:cubicBezTo>
                    <a:pt x="15968" y="17408"/>
                    <a:pt x="16016" y="17336"/>
                    <a:pt x="16077" y="17227"/>
                  </a:cubicBezTo>
                  <a:cubicBezTo>
                    <a:pt x="16004" y="17178"/>
                    <a:pt x="15919" y="17299"/>
                    <a:pt x="15859" y="17215"/>
                  </a:cubicBezTo>
                  <a:cubicBezTo>
                    <a:pt x="15605" y="17541"/>
                    <a:pt x="14879" y="17965"/>
                    <a:pt x="14395" y="17989"/>
                  </a:cubicBezTo>
                  <a:cubicBezTo>
                    <a:pt x="13488" y="18013"/>
                    <a:pt x="12508" y="17626"/>
                    <a:pt x="11770" y="17457"/>
                  </a:cubicBezTo>
                  <a:cubicBezTo>
                    <a:pt x="12339" y="16876"/>
                    <a:pt x="12411" y="15944"/>
                    <a:pt x="13186" y="15400"/>
                  </a:cubicBezTo>
                  <a:cubicBezTo>
                    <a:pt x="12944" y="15267"/>
                    <a:pt x="12472" y="15291"/>
                    <a:pt x="12145" y="15449"/>
                  </a:cubicBezTo>
                  <a:cubicBezTo>
                    <a:pt x="12218" y="15594"/>
                    <a:pt x="12677" y="15485"/>
                    <a:pt x="12738" y="15763"/>
                  </a:cubicBezTo>
                  <a:cubicBezTo>
                    <a:pt x="12375" y="15969"/>
                    <a:pt x="11855" y="15666"/>
                    <a:pt x="11468" y="15521"/>
                  </a:cubicBezTo>
                  <a:cubicBezTo>
                    <a:pt x="11589" y="16392"/>
                    <a:pt x="12012" y="17578"/>
                    <a:pt x="10936" y="18146"/>
                  </a:cubicBezTo>
                  <a:cubicBezTo>
                    <a:pt x="10827" y="18412"/>
                    <a:pt x="10694" y="18654"/>
                    <a:pt x="10839" y="18957"/>
                  </a:cubicBezTo>
                  <a:cubicBezTo>
                    <a:pt x="10948" y="19017"/>
                    <a:pt x="11056" y="18993"/>
                    <a:pt x="11165" y="19090"/>
                  </a:cubicBezTo>
                  <a:cubicBezTo>
                    <a:pt x="11250" y="18872"/>
                    <a:pt x="11311" y="18654"/>
                    <a:pt x="11407" y="18449"/>
                  </a:cubicBezTo>
                  <a:cubicBezTo>
                    <a:pt x="11855" y="17953"/>
                    <a:pt x="12218" y="18424"/>
                    <a:pt x="12641" y="18376"/>
                  </a:cubicBezTo>
                  <a:cubicBezTo>
                    <a:pt x="13427" y="17771"/>
                    <a:pt x="14504" y="18025"/>
                    <a:pt x="14734" y="19017"/>
                  </a:cubicBezTo>
                  <a:cubicBezTo>
                    <a:pt x="14927" y="18727"/>
                    <a:pt x="15436" y="18751"/>
                    <a:pt x="15738" y="18751"/>
                  </a:cubicBezTo>
                  <a:cubicBezTo>
                    <a:pt x="16161" y="19477"/>
                    <a:pt x="16863" y="19114"/>
                    <a:pt x="17347" y="19755"/>
                  </a:cubicBezTo>
                  <a:cubicBezTo>
                    <a:pt x="17468" y="19767"/>
                    <a:pt x="17540" y="19876"/>
                    <a:pt x="17637" y="19840"/>
                  </a:cubicBezTo>
                  <a:cubicBezTo>
                    <a:pt x="18363" y="20614"/>
                    <a:pt x="19173" y="20723"/>
                    <a:pt x="19960" y="21098"/>
                  </a:cubicBezTo>
                  <a:cubicBezTo>
                    <a:pt x="20117" y="21025"/>
                    <a:pt x="20298" y="20904"/>
                    <a:pt x="20444" y="20723"/>
                  </a:cubicBezTo>
                  <a:cubicBezTo>
                    <a:pt x="20915" y="21049"/>
                    <a:pt x="21460" y="20807"/>
                    <a:pt x="21593" y="20263"/>
                  </a:cubicBezTo>
                  <a:cubicBezTo>
                    <a:pt x="21883" y="20469"/>
                    <a:pt x="21605" y="20735"/>
                    <a:pt x="21302" y="20953"/>
                  </a:cubicBezTo>
                  <a:cubicBezTo>
                    <a:pt x="21278" y="21037"/>
                    <a:pt x="21520" y="20856"/>
                    <a:pt x="21544" y="20989"/>
                  </a:cubicBezTo>
                  <a:cubicBezTo>
                    <a:pt x="21665" y="21073"/>
                    <a:pt x="21472" y="21086"/>
                    <a:pt x="21544" y="21134"/>
                  </a:cubicBezTo>
                  <a:cubicBezTo>
                    <a:pt x="22210" y="21170"/>
                    <a:pt x="22609" y="20469"/>
                    <a:pt x="23105" y="20203"/>
                  </a:cubicBezTo>
                  <a:cubicBezTo>
                    <a:pt x="23141" y="20432"/>
                    <a:pt x="22742" y="20602"/>
                    <a:pt x="22621" y="20795"/>
                  </a:cubicBezTo>
                  <a:cubicBezTo>
                    <a:pt x="22899" y="20832"/>
                    <a:pt x="23105" y="20977"/>
                    <a:pt x="23359" y="20892"/>
                  </a:cubicBezTo>
                  <a:cubicBezTo>
                    <a:pt x="23686" y="20711"/>
                    <a:pt x="24012" y="20287"/>
                    <a:pt x="24290" y="20287"/>
                  </a:cubicBezTo>
                  <a:cubicBezTo>
                    <a:pt x="24436" y="20529"/>
                    <a:pt x="23891" y="20590"/>
                    <a:pt x="23879" y="20735"/>
                  </a:cubicBezTo>
                  <a:cubicBezTo>
                    <a:pt x="24061" y="20735"/>
                    <a:pt x="24266" y="20614"/>
                    <a:pt x="24266" y="20892"/>
                  </a:cubicBezTo>
                  <a:cubicBezTo>
                    <a:pt x="24532" y="20856"/>
                    <a:pt x="24811" y="20650"/>
                    <a:pt x="25052" y="20807"/>
                  </a:cubicBezTo>
                  <a:cubicBezTo>
                    <a:pt x="24980" y="21037"/>
                    <a:pt x="24605" y="20807"/>
                    <a:pt x="24653" y="21098"/>
                  </a:cubicBezTo>
                  <a:cubicBezTo>
                    <a:pt x="24242" y="21207"/>
                    <a:pt x="23891" y="21086"/>
                    <a:pt x="23528" y="21231"/>
                  </a:cubicBezTo>
                  <a:close/>
                  <a:moveTo>
                    <a:pt x="20988" y="13211"/>
                  </a:moveTo>
                  <a:cubicBezTo>
                    <a:pt x="21000" y="13126"/>
                    <a:pt x="20758" y="13416"/>
                    <a:pt x="20782" y="13513"/>
                  </a:cubicBezTo>
                  <a:cubicBezTo>
                    <a:pt x="21351" y="13634"/>
                    <a:pt x="21931" y="13598"/>
                    <a:pt x="22500" y="13791"/>
                  </a:cubicBezTo>
                  <a:cubicBezTo>
                    <a:pt x="21786" y="13997"/>
                    <a:pt x="21145" y="13477"/>
                    <a:pt x="20431" y="13779"/>
                  </a:cubicBezTo>
                  <a:cubicBezTo>
                    <a:pt x="20940" y="13949"/>
                    <a:pt x="21532" y="14082"/>
                    <a:pt x="22028" y="14142"/>
                  </a:cubicBezTo>
                  <a:cubicBezTo>
                    <a:pt x="22258" y="14178"/>
                    <a:pt x="22621" y="14094"/>
                    <a:pt x="22694" y="14239"/>
                  </a:cubicBezTo>
                  <a:cubicBezTo>
                    <a:pt x="22936" y="14142"/>
                    <a:pt x="23238" y="13949"/>
                    <a:pt x="23419" y="13852"/>
                  </a:cubicBezTo>
                  <a:cubicBezTo>
                    <a:pt x="23298" y="13247"/>
                    <a:pt x="22730" y="12908"/>
                    <a:pt x="22319" y="12751"/>
                  </a:cubicBezTo>
                  <a:cubicBezTo>
                    <a:pt x="22246" y="12787"/>
                    <a:pt x="22246" y="12920"/>
                    <a:pt x="22161" y="12872"/>
                  </a:cubicBezTo>
                  <a:cubicBezTo>
                    <a:pt x="22052" y="12751"/>
                    <a:pt x="22161" y="12690"/>
                    <a:pt x="22052" y="12582"/>
                  </a:cubicBezTo>
                  <a:cubicBezTo>
                    <a:pt x="21811" y="12630"/>
                    <a:pt x="21544" y="12824"/>
                    <a:pt x="21327" y="12642"/>
                  </a:cubicBezTo>
                  <a:cubicBezTo>
                    <a:pt x="21302" y="12582"/>
                    <a:pt x="21327" y="12545"/>
                    <a:pt x="21339" y="12497"/>
                  </a:cubicBezTo>
                  <a:cubicBezTo>
                    <a:pt x="21653" y="12606"/>
                    <a:pt x="22052" y="12194"/>
                    <a:pt x="22391" y="12146"/>
                  </a:cubicBezTo>
                  <a:cubicBezTo>
                    <a:pt x="22415" y="12207"/>
                    <a:pt x="22294" y="12243"/>
                    <a:pt x="22331" y="12303"/>
                  </a:cubicBezTo>
                  <a:cubicBezTo>
                    <a:pt x="22790" y="11977"/>
                    <a:pt x="23286" y="11493"/>
                    <a:pt x="23347" y="11069"/>
                  </a:cubicBezTo>
                  <a:cubicBezTo>
                    <a:pt x="23153" y="10767"/>
                    <a:pt x="22899" y="10670"/>
                    <a:pt x="22609" y="10743"/>
                  </a:cubicBezTo>
                  <a:cubicBezTo>
                    <a:pt x="22319" y="10549"/>
                    <a:pt x="21665" y="10561"/>
                    <a:pt x="21605" y="10888"/>
                  </a:cubicBezTo>
                  <a:cubicBezTo>
                    <a:pt x="21641" y="10755"/>
                    <a:pt x="21702" y="10997"/>
                    <a:pt x="21714" y="10949"/>
                  </a:cubicBezTo>
                  <a:cubicBezTo>
                    <a:pt x="21690" y="11009"/>
                    <a:pt x="21544" y="10912"/>
                    <a:pt x="21472" y="10973"/>
                  </a:cubicBezTo>
                  <a:cubicBezTo>
                    <a:pt x="21411" y="11009"/>
                    <a:pt x="21448" y="11239"/>
                    <a:pt x="21484" y="11299"/>
                  </a:cubicBezTo>
                  <a:cubicBezTo>
                    <a:pt x="21786" y="11215"/>
                    <a:pt x="22004" y="10973"/>
                    <a:pt x="22319" y="11069"/>
                  </a:cubicBezTo>
                  <a:cubicBezTo>
                    <a:pt x="22016" y="11372"/>
                    <a:pt x="21327" y="11360"/>
                    <a:pt x="21339" y="11699"/>
                  </a:cubicBezTo>
                  <a:cubicBezTo>
                    <a:pt x="21629" y="11614"/>
                    <a:pt x="21907" y="11360"/>
                    <a:pt x="22173" y="11469"/>
                  </a:cubicBezTo>
                  <a:cubicBezTo>
                    <a:pt x="21811" y="11819"/>
                    <a:pt x="21423" y="11674"/>
                    <a:pt x="21024" y="12098"/>
                  </a:cubicBezTo>
                  <a:cubicBezTo>
                    <a:pt x="21085" y="12086"/>
                    <a:pt x="21145" y="12219"/>
                    <a:pt x="21206" y="12243"/>
                  </a:cubicBezTo>
                  <a:cubicBezTo>
                    <a:pt x="21532" y="12122"/>
                    <a:pt x="21883" y="11711"/>
                    <a:pt x="22186" y="11832"/>
                  </a:cubicBezTo>
                  <a:cubicBezTo>
                    <a:pt x="21835" y="12098"/>
                    <a:pt x="21097" y="12449"/>
                    <a:pt x="21085" y="12993"/>
                  </a:cubicBezTo>
                  <a:cubicBezTo>
                    <a:pt x="21266" y="12920"/>
                    <a:pt x="21472" y="13041"/>
                    <a:pt x="21653" y="13065"/>
                  </a:cubicBezTo>
                  <a:cubicBezTo>
                    <a:pt x="21811" y="13090"/>
                    <a:pt x="22089" y="13005"/>
                    <a:pt x="22125" y="13235"/>
                  </a:cubicBezTo>
                  <a:cubicBezTo>
                    <a:pt x="21786" y="13247"/>
                    <a:pt x="21339" y="13065"/>
                    <a:pt x="21061" y="13223"/>
                  </a:cubicBezTo>
                  <a:cubicBezTo>
                    <a:pt x="21448" y="13211"/>
                    <a:pt x="21956" y="13295"/>
                    <a:pt x="22234" y="13513"/>
                  </a:cubicBezTo>
                  <a:cubicBezTo>
                    <a:pt x="21774" y="13465"/>
                    <a:pt x="21339" y="13392"/>
                    <a:pt x="20879" y="13356"/>
                  </a:cubicBezTo>
                  <a:cubicBezTo>
                    <a:pt x="20964" y="13295"/>
                    <a:pt x="20940" y="13235"/>
                    <a:pt x="20988" y="13211"/>
                  </a:cubicBezTo>
                  <a:close/>
                  <a:moveTo>
                    <a:pt x="24375" y="8989"/>
                  </a:moveTo>
                  <a:cubicBezTo>
                    <a:pt x="24375" y="8638"/>
                    <a:pt x="23649" y="8529"/>
                    <a:pt x="23383" y="8505"/>
                  </a:cubicBezTo>
                  <a:cubicBezTo>
                    <a:pt x="22754" y="8432"/>
                    <a:pt x="21992" y="8408"/>
                    <a:pt x="21460" y="8868"/>
                  </a:cubicBezTo>
                  <a:cubicBezTo>
                    <a:pt x="21847" y="8977"/>
                    <a:pt x="22476" y="8953"/>
                    <a:pt x="22681" y="9291"/>
                  </a:cubicBezTo>
                  <a:cubicBezTo>
                    <a:pt x="22815" y="9243"/>
                    <a:pt x="23032" y="9061"/>
                    <a:pt x="23153" y="9170"/>
                  </a:cubicBezTo>
                  <a:cubicBezTo>
                    <a:pt x="22960" y="9424"/>
                    <a:pt x="22391" y="9412"/>
                    <a:pt x="22391" y="9824"/>
                  </a:cubicBezTo>
                  <a:cubicBezTo>
                    <a:pt x="22730" y="9739"/>
                    <a:pt x="22972" y="9303"/>
                    <a:pt x="23202" y="9618"/>
                  </a:cubicBezTo>
                  <a:cubicBezTo>
                    <a:pt x="22851" y="9763"/>
                    <a:pt x="22294" y="9969"/>
                    <a:pt x="22016" y="10344"/>
                  </a:cubicBezTo>
                  <a:cubicBezTo>
                    <a:pt x="22149" y="10380"/>
                    <a:pt x="22173" y="10307"/>
                    <a:pt x="22294" y="10211"/>
                  </a:cubicBezTo>
                  <a:cubicBezTo>
                    <a:pt x="22440" y="10162"/>
                    <a:pt x="22573" y="10138"/>
                    <a:pt x="22742" y="10078"/>
                  </a:cubicBezTo>
                  <a:cubicBezTo>
                    <a:pt x="23056" y="9944"/>
                    <a:pt x="23419" y="9654"/>
                    <a:pt x="23722" y="9775"/>
                  </a:cubicBezTo>
                  <a:cubicBezTo>
                    <a:pt x="23298" y="10029"/>
                    <a:pt x="22899" y="10090"/>
                    <a:pt x="22488" y="10380"/>
                  </a:cubicBezTo>
                  <a:cubicBezTo>
                    <a:pt x="22802" y="10622"/>
                    <a:pt x="23480" y="10090"/>
                    <a:pt x="23940" y="10005"/>
                  </a:cubicBezTo>
                  <a:cubicBezTo>
                    <a:pt x="23927" y="10283"/>
                    <a:pt x="23395" y="10344"/>
                    <a:pt x="23153" y="10525"/>
                  </a:cubicBezTo>
                  <a:cubicBezTo>
                    <a:pt x="23262" y="10622"/>
                    <a:pt x="23395" y="10574"/>
                    <a:pt x="23516" y="10743"/>
                  </a:cubicBezTo>
                  <a:cubicBezTo>
                    <a:pt x="24024" y="10453"/>
                    <a:pt x="24363" y="9424"/>
                    <a:pt x="24375" y="8989"/>
                  </a:cubicBezTo>
                  <a:close/>
                  <a:moveTo>
                    <a:pt x="24629" y="13186"/>
                  </a:moveTo>
                  <a:cubicBezTo>
                    <a:pt x="25198" y="12824"/>
                    <a:pt x="25754" y="12013"/>
                    <a:pt x="25875" y="11360"/>
                  </a:cubicBezTo>
                  <a:cubicBezTo>
                    <a:pt x="25863" y="11348"/>
                    <a:pt x="25839" y="11311"/>
                    <a:pt x="25815" y="11275"/>
                  </a:cubicBezTo>
                  <a:cubicBezTo>
                    <a:pt x="25113" y="11178"/>
                    <a:pt x="24423" y="11094"/>
                    <a:pt x="23686" y="11166"/>
                  </a:cubicBezTo>
                  <a:cubicBezTo>
                    <a:pt x="23540" y="11432"/>
                    <a:pt x="23262" y="11699"/>
                    <a:pt x="23056" y="11953"/>
                  </a:cubicBezTo>
                  <a:cubicBezTo>
                    <a:pt x="23516" y="11953"/>
                    <a:pt x="24024" y="11662"/>
                    <a:pt x="24472" y="11783"/>
                  </a:cubicBezTo>
                  <a:cubicBezTo>
                    <a:pt x="24145" y="11965"/>
                    <a:pt x="23637" y="12013"/>
                    <a:pt x="23238" y="12098"/>
                  </a:cubicBezTo>
                  <a:cubicBezTo>
                    <a:pt x="23177" y="12207"/>
                    <a:pt x="23177" y="12388"/>
                    <a:pt x="23044" y="12388"/>
                  </a:cubicBezTo>
                  <a:cubicBezTo>
                    <a:pt x="23565" y="12557"/>
                    <a:pt x="24145" y="11892"/>
                    <a:pt x="24605" y="12134"/>
                  </a:cubicBezTo>
                  <a:cubicBezTo>
                    <a:pt x="24327" y="12243"/>
                    <a:pt x="24012" y="12376"/>
                    <a:pt x="23758" y="12485"/>
                  </a:cubicBezTo>
                  <a:cubicBezTo>
                    <a:pt x="23589" y="12545"/>
                    <a:pt x="23286" y="12497"/>
                    <a:pt x="23335" y="12703"/>
                  </a:cubicBezTo>
                  <a:cubicBezTo>
                    <a:pt x="23516" y="12630"/>
                    <a:pt x="23722" y="12582"/>
                    <a:pt x="23927" y="12521"/>
                  </a:cubicBezTo>
                  <a:cubicBezTo>
                    <a:pt x="24085" y="12509"/>
                    <a:pt x="24327" y="12424"/>
                    <a:pt x="24472" y="12557"/>
                  </a:cubicBezTo>
                  <a:cubicBezTo>
                    <a:pt x="24109" y="12763"/>
                    <a:pt x="23528" y="12642"/>
                    <a:pt x="23323" y="13005"/>
                  </a:cubicBezTo>
                  <a:cubicBezTo>
                    <a:pt x="23698" y="12993"/>
                    <a:pt x="24073" y="12920"/>
                    <a:pt x="24472" y="12824"/>
                  </a:cubicBezTo>
                  <a:cubicBezTo>
                    <a:pt x="24496" y="12872"/>
                    <a:pt x="24605" y="12860"/>
                    <a:pt x="24581" y="12944"/>
                  </a:cubicBezTo>
                  <a:cubicBezTo>
                    <a:pt x="24230" y="13053"/>
                    <a:pt x="23831" y="13150"/>
                    <a:pt x="23468" y="13223"/>
                  </a:cubicBezTo>
                  <a:cubicBezTo>
                    <a:pt x="23504" y="13344"/>
                    <a:pt x="23528" y="13307"/>
                    <a:pt x="23516" y="13356"/>
                  </a:cubicBezTo>
                  <a:cubicBezTo>
                    <a:pt x="23891" y="13453"/>
                    <a:pt x="24254" y="13211"/>
                    <a:pt x="24629" y="13186"/>
                  </a:cubicBezTo>
                  <a:close/>
                  <a:moveTo>
                    <a:pt x="20722" y="6715"/>
                  </a:moveTo>
                  <a:cubicBezTo>
                    <a:pt x="20177" y="6642"/>
                    <a:pt x="19355" y="6715"/>
                    <a:pt x="18944" y="7416"/>
                  </a:cubicBezTo>
                  <a:lnTo>
                    <a:pt x="19403" y="8009"/>
                  </a:lnTo>
                  <a:cubicBezTo>
                    <a:pt x="19548" y="7791"/>
                    <a:pt x="19524" y="7525"/>
                    <a:pt x="19694" y="7320"/>
                  </a:cubicBezTo>
                  <a:cubicBezTo>
                    <a:pt x="19972" y="7707"/>
                    <a:pt x="19403" y="7961"/>
                    <a:pt x="19524" y="8324"/>
                  </a:cubicBezTo>
                  <a:cubicBezTo>
                    <a:pt x="19766" y="8275"/>
                    <a:pt x="19802" y="7743"/>
                    <a:pt x="20032" y="7767"/>
                  </a:cubicBezTo>
                  <a:cubicBezTo>
                    <a:pt x="20165" y="8106"/>
                    <a:pt x="19561" y="8372"/>
                    <a:pt x="19609" y="8711"/>
                  </a:cubicBezTo>
                  <a:cubicBezTo>
                    <a:pt x="19730" y="8553"/>
                    <a:pt x="19936" y="8445"/>
                    <a:pt x="20032" y="8263"/>
                  </a:cubicBezTo>
                  <a:cubicBezTo>
                    <a:pt x="20129" y="8154"/>
                    <a:pt x="20202" y="7791"/>
                    <a:pt x="20395" y="7961"/>
                  </a:cubicBezTo>
                  <a:cubicBezTo>
                    <a:pt x="20286" y="8457"/>
                    <a:pt x="19548" y="8856"/>
                    <a:pt x="19585" y="9352"/>
                  </a:cubicBezTo>
                  <a:cubicBezTo>
                    <a:pt x="19657" y="9315"/>
                    <a:pt x="19742" y="9291"/>
                    <a:pt x="19851" y="9243"/>
                  </a:cubicBezTo>
                  <a:cubicBezTo>
                    <a:pt x="19827" y="9195"/>
                    <a:pt x="19742" y="9158"/>
                    <a:pt x="19778" y="9098"/>
                  </a:cubicBezTo>
                  <a:cubicBezTo>
                    <a:pt x="20008" y="8880"/>
                    <a:pt x="20202" y="8324"/>
                    <a:pt x="20565" y="8106"/>
                  </a:cubicBezTo>
                  <a:cubicBezTo>
                    <a:pt x="20637" y="8287"/>
                    <a:pt x="20431" y="8493"/>
                    <a:pt x="20335" y="8638"/>
                  </a:cubicBezTo>
                  <a:cubicBezTo>
                    <a:pt x="20214" y="8832"/>
                    <a:pt x="20069" y="9013"/>
                    <a:pt x="19948" y="9182"/>
                  </a:cubicBezTo>
                  <a:cubicBezTo>
                    <a:pt x="20323" y="9279"/>
                    <a:pt x="20516" y="8807"/>
                    <a:pt x="20891" y="8565"/>
                  </a:cubicBezTo>
                  <a:cubicBezTo>
                    <a:pt x="20794" y="7949"/>
                    <a:pt x="20686" y="7320"/>
                    <a:pt x="20722" y="6715"/>
                  </a:cubicBezTo>
                  <a:close/>
                  <a:moveTo>
                    <a:pt x="19536" y="9824"/>
                  </a:moveTo>
                  <a:cubicBezTo>
                    <a:pt x="19766" y="9739"/>
                    <a:pt x="19996" y="9642"/>
                    <a:pt x="20202" y="9545"/>
                  </a:cubicBezTo>
                  <a:cubicBezTo>
                    <a:pt x="20238" y="9666"/>
                    <a:pt x="20298" y="9715"/>
                    <a:pt x="20359" y="9739"/>
                  </a:cubicBezTo>
                  <a:cubicBezTo>
                    <a:pt x="20504" y="9666"/>
                    <a:pt x="20661" y="9497"/>
                    <a:pt x="20782" y="9618"/>
                  </a:cubicBezTo>
                  <a:cubicBezTo>
                    <a:pt x="20577" y="9824"/>
                    <a:pt x="20032" y="10017"/>
                    <a:pt x="19851" y="10332"/>
                  </a:cubicBezTo>
                  <a:cubicBezTo>
                    <a:pt x="19972" y="10271"/>
                    <a:pt x="19972" y="10404"/>
                    <a:pt x="20093" y="10465"/>
                  </a:cubicBezTo>
                  <a:cubicBezTo>
                    <a:pt x="20335" y="10235"/>
                    <a:pt x="20673" y="9848"/>
                    <a:pt x="21000" y="9872"/>
                  </a:cubicBezTo>
                  <a:cubicBezTo>
                    <a:pt x="20661" y="10235"/>
                    <a:pt x="20153" y="10453"/>
                    <a:pt x="20020" y="10912"/>
                  </a:cubicBezTo>
                  <a:cubicBezTo>
                    <a:pt x="20177" y="10828"/>
                    <a:pt x="20311" y="10828"/>
                    <a:pt x="20431" y="10803"/>
                  </a:cubicBezTo>
                  <a:cubicBezTo>
                    <a:pt x="20673" y="10622"/>
                    <a:pt x="20927" y="10102"/>
                    <a:pt x="21206" y="10211"/>
                  </a:cubicBezTo>
                  <a:cubicBezTo>
                    <a:pt x="21061" y="10392"/>
                    <a:pt x="20915" y="10574"/>
                    <a:pt x="20746" y="10707"/>
                  </a:cubicBezTo>
                  <a:cubicBezTo>
                    <a:pt x="20879" y="10852"/>
                    <a:pt x="21061" y="10755"/>
                    <a:pt x="21218" y="10767"/>
                  </a:cubicBezTo>
                  <a:cubicBezTo>
                    <a:pt x="21871" y="10307"/>
                    <a:pt x="21883" y="9775"/>
                    <a:pt x="22198" y="9291"/>
                  </a:cubicBezTo>
                  <a:cubicBezTo>
                    <a:pt x="21351" y="9013"/>
                    <a:pt x="20311" y="9013"/>
                    <a:pt x="19536" y="9824"/>
                  </a:cubicBezTo>
                  <a:close/>
                  <a:moveTo>
                    <a:pt x="25875" y="14614"/>
                  </a:moveTo>
                  <a:cubicBezTo>
                    <a:pt x="25948" y="14517"/>
                    <a:pt x="26081" y="14626"/>
                    <a:pt x="26081" y="14517"/>
                  </a:cubicBezTo>
                  <a:cubicBezTo>
                    <a:pt x="26020" y="14541"/>
                    <a:pt x="25839" y="14493"/>
                    <a:pt x="25875" y="14614"/>
                  </a:cubicBezTo>
                  <a:close/>
                  <a:moveTo>
                    <a:pt x="20698" y="8953"/>
                  </a:moveTo>
                  <a:cubicBezTo>
                    <a:pt x="20758" y="8989"/>
                    <a:pt x="20867" y="8892"/>
                    <a:pt x="20819" y="8832"/>
                  </a:cubicBezTo>
                  <a:cubicBezTo>
                    <a:pt x="20758" y="8880"/>
                    <a:pt x="20625" y="8916"/>
                    <a:pt x="20698" y="8953"/>
                  </a:cubicBezTo>
                  <a:close/>
                  <a:moveTo>
                    <a:pt x="22210" y="14565"/>
                  </a:moveTo>
                  <a:cubicBezTo>
                    <a:pt x="22681" y="14735"/>
                    <a:pt x="23153" y="14795"/>
                    <a:pt x="23637" y="14844"/>
                  </a:cubicBezTo>
                  <a:cubicBezTo>
                    <a:pt x="23649" y="14904"/>
                    <a:pt x="23637" y="14940"/>
                    <a:pt x="23625" y="14989"/>
                  </a:cubicBezTo>
                  <a:cubicBezTo>
                    <a:pt x="23504" y="15025"/>
                    <a:pt x="23395" y="14965"/>
                    <a:pt x="23262" y="14928"/>
                  </a:cubicBezTo>
                  <a:cubicBezTo>
                    <a:pt x="22899" y="15037"/>
                    <a:pt x="22379" y="14602"/>
                    <a:pt x="22149" y="14940"/>
                  </a:cubicBezTo>
                  <a:cubicBezTo>
                    <a:pt x="22851" y="15243"/>
                    <a:pt x="23625" y="14904"/>
                    <a:pt x="24290" y="15400"/>
                  </a:cubicBezTo>
                  <a:lnTo>
                    <a:pt x="24556" y="15400"/>
                  </a:lnTo>
                  <a:cubicBezTo>
                    <a:pt x="24690" y="15606"/>
                    <a:pt x="24931" y="15630"/>
                    <a:pt x="25198" y="15533"/>
                  </a:cubicBezTo>
                  <a:cubicBezTo>
                    <a:pt x="25137" y="14916"/>
                    <a:pt x="24653" y="14239"/>
                    <a:pt x="24351" y="13610"/>
                  </a:cubicBezTo>
                  <a:cubicBezTo>
                    <a:pt x="24073" y="13610"/>
                    <a:pt x="23746" y="13828"/>
                    <a:pt x="23444" y="13888"/>
                  </a:cubicBezTo>
                  <a:cubicBezTo>
                    <a:pt x="23468" y="14203"/>
                    <a:pt x="22815" y="14263"/>
                    <a:pt x="22718" y="14444"/>
                  </a:cubicBezTo>
                  <a:cubicBezTo>
                    <a:pt x="23044" y="14432"/>
                    <a:pt x="23468" y="14565"/>
                    <a:pt x="23722" y="14444"/>
                  </a:cubicBezTo>
                  <a:cubicBezTo>
                    <a:pt x="23831" y="14541"/>
                    <a:pt x="23770" y="14578"/>
                    <a:pt x="23710" y="14662"/>
                  </a:cubicBezTo>
                  <a:cubicBezTo>
                    <a:pt x="23214" y="14602"/>
                    <a:pt x="22718" y="14626"/>
                    <a:pt x="22210" y="14565"/>
                  </a:cubicBezTo>
                  <a:close/>
                  <a:moveTo>
                    <a:pt x="22573" y="12328"/>
                  </a:moveTo>
                  <a:cubicBezTo>
                    <a:pt x="22851" y="12364"/>
                    <a:pt x="22899" y="12146"/>
                    <a:pt x="22573" y="12328"/>
                  </a:cubicBezTo>
                  <a:close/>
                  <a:moveTo>
                    <a:pt x="22839" y="12751"/>
                  </a:moveTo>
                  <a:cubicBezTo>
                    <a:pt x="22911" y="12727"/>
                    <a:pt x="22984" y="12908"/>
                    <a:pt x="23081" y="12848"/>
                  </a:cubicBezTo>
                  <a:cubicBezTo>
                    <a:pt x="23093" y="12763"/>
                    <a:pt x="23214" y="12703"/>
                    <a:pt x="23093" y="12630"/>
                  </a:cubicBezTo>
                  <a:cubicBezTo>
                    <a:pt x="23020" y="12727"/>
                    <a:pt x="22839" y="12666"/>
                    <a:pt x="22839" y="12751"/>
                  </a:cubicBezTo>
                  <a:close/>
                  <a:moveTo>
                    <a:pt x="22331" y="12509"/>
                  </a:moveTo>
                  <a:cubicBezTo>
                    <a:pt x="22415" y="12485"/>
                    <a:pt x="22440" y="12606"/>
                    <a:pt x="22512" y="12569"/>
                  </a:cubicBezTo>
                  <a:cubicBezTo>
                    <a:pt x="22355" y="12497"/>
                    <a:pt x="22669" y="12364"/>
                    <a:pt x="22536" y="12364"/>
                  </a:cubicBezTo>
                  <a:cubicBezTo>
                    <a:pt x="22488" y="12485"/>
                    <a:pt x="22306" y="12436"/>
                    <a:pt x="22331" y="12509"/>
                  </a:cubicBezTo>
                  <a:close/>
                  <a:moveTo>
                    <a:pt x="16125" y="10368"/>
                  </a:moveTo>
                  <a:cubicBezTo>
                    <a:pt x="16004" y="10078"/>
                    <a:pt x="15677" y="9654"/>
                    <a:pt x="15968" y="9533"/>
                  </a:cubicBezTo>
                  <a:cubicBezTo>
                    <a:pt x="16101" y="9932"/>
                    <a:pt x="16222" y="10404"/>
                    <a:pt x="16633" y="10803"/>
                  </a:cubicBezTo>
                  <a:cubicBezTo>
                    <a:pt x="16742" y="10622"/>
                    <a:pt x="16790" y="10440"/>
                    <a:pt x="16972" y="10271"/>
                  </a:cubicBezTo>
                  <a:cubicBezTo>
                    <a:pt x="16875" y="10199"/>
                    <a:pt x="16911" y="10247"/>
                    <a:pt x="16863" y="10138"/>
                  </a:cubicBezTo>
                  <a:cubicBezTo>
                    <a:pt x="17105" y="9824"/>
                    <a:pt x="17044" y="9195"/>
                    <a:pt x="17456" y="9049"/>
                  </a:cubicBezTo>
                  <a:cubicBezTo>
                    <a:pt x="17347" y="9364"/>
                    <a:pt x="17129" y="9678"/>
                    <a:pt x="17165" y="10029"/>
                  </a:cubicBezTo>
                  <a:cubicBezTo>
                    <a:pt x="17250" y="9920"/>
                    <a:pt x="17347" y="9824"/>
                    <a:pt x="17480" y="9715"/>
                  </a:cubicBezTo>
                  <a:cubicBezTo>
                    <a:pt x="17359" y="9315"/>
                    <a:pt x="17782" y="8650"/>
                    <a:pt x="18085" y="8553"/>
                  </a:cubicBezTo>
                  <a:cubicBezTo>
                    <a:pt x="17940" y="8916"/>
                    <a:pt x="17613" y="9255"/>
                    <a:pt x="17649" y="9654"/>
                  </a:cubicBezTo>
                  <a:cubicBezTo>
                    <a:pt x="18278" y="9436"/>
                    <a:pt x="17952" y="8553"/>
                    <a:pt x="18520" y="8517"/>
                  </a:cubicBezTo>
                  <a:cubicBezTo>
                    <a:pt x="18387" y="8795"/>
                    <a:pt x="18181" y="9110"/>
                    <a:pt x="18194" y="9400"/>
                  </a:cubicBezTo>
                  <a:cubicBezTo>
                    <a:pt x="18617" y="9485"/>
                    <a:pt x="18484" y="8686"/>
                    <a:pt x="18883" y="8795"/>
                  </a:cubicBezTo>
                  <a:cubicBezTo>
                    <a:pt x="18750" y="9061"/>
                    <a:pt x="18617" y="9303"/>
                    <a:pt x="18581" y="9582"/>
                  </a:cubicBezTo>
                  <a:cubicBezTo>
                    <a:pt x="18811" y="9860"/>
                    <a:pt x="18847" y="10138"/>
                    <a:pt x="18992" y="10428"/>
                  </a:cubicBezTo>
                  <a:cubicBezTo>
                    <a:pt x="19113" y="10259"/>
                    <a:pt x="19391" y="10126"/>
                    <a:pt x="19415" y="9920"/>
                  </a:cubicBezTo>
                  <a:cubicBezTo>
                    <a:pt x="19222" y="9944"/>
                    <a:pt x="19210" y="10223"/>
                    <a:pt x="19028" y="10199"/>
                  </a:cubicBezTo>
                  <a:cubicBezTo>
                    <a:pt x="18980" y="10065"/>
                    <a:pt x="18980" y="10065"/>
                    <a:pt x="18835" y="9908"/>
                  </a:cubicBezTo>
                  <a:cubicBezTo>
                    <a:pt x="18919" y="9884"/>
                    <a:pt x="18980" y="9908"/>
                    <a:pt x="19065" y="9836"/>
                  </a:cubicBezTo>
                  <a:cubicBezTo>
                    <a:pt x="19282" y="9158"/>
                    <a:pt x="19597" y="8493"/>
                    <a:pt x="18871" y="7682"/>
                  </a:cubicBezTo>
                  <a:cubicBezTo>
                    <a:pt x="18762" y="7779"/>
                    <a:pt x="18629" y="7731"/>
                    <a:pt x="18508" y="7622"/>
                  </a:cubicBezTo>
                  <a:cubicBezTo>
                    <a:pt x="18085" y="7852"/>
                    <a:pt x="17891" y="8009"/>
                    <a:pt x="17492" y="8263"/>
                  </a:cubicBezTo>
                  <a:cubicBezTo>
                    <a:pt x="17528" y="8311"/>
                    <a:pt x="17589" y="8372"/>
                    <a:pt x="17552" y="8384"/>
                  </a:cubicBezTo>
                  <a:cubicBezTo>
                    <a:pt x="17419" y="8493"/>
                    <a:pt x="17516" y="8275"/>
                    <a:pt x="17419" y="8384"/>
                  </a:cubicBezTo>
                  <a:cubicBezTo>
                    <a:pt x="16996" y="8699"/>
                    <a:pt x="17008" y="9074"/>
                    <a:pt x="16972" y="9424"/>
                  </a:cubicBezTo>
                  <a:cubicBezTo>
                    <a:pt x="16887" y="9521"/>
                    <a:pt x="16863" y="9424"/>
                    <a:pt x="16827" y="9473"/>
                  </a:cubicBezTo>
                  <a:cubicBezTo>
                    <a:pt x="16851" y="9848"/>
                    <a:pt x="16827" y="10199"/>
                    <a:pt x="16621" y="10513"/>
                  </a:cubicBezTo>
                  <a:cubicBezTo>
                    <a:pt x="16258" y="10090"/>
                    <a:pt x="16282" y="9763"/>
                    <a:pt x="15980" y="9291"/>
                  </a:cubicBezTo>
                  <a:cubicBezTo>
                    <a:pt x="15532" y="8517"/>
                    <a:pt x="14940" y="8432"/>
                    <a:pt x="14407" y="8154"/>
                  </a:cubicBezTo>
                  <a:cubicBezTo>
                    <a:pt x="14105" y="8009"/>
                    <a:pt x="13863" y="7852"/>
                    <a:pt x="13718" y="7924"/>
                  </a:cubicBezTo>
                  <a:cubicBezTo>
                    <a:pt x="13645" y="7961"/>
                    <a:pt x="13415" y="8263"/>
                    <a:pt x="13391" y="8408"/>
                  </a:cubicBezTo>
                  <a:cubicBezTo>
                    <a:pt x="13415" y="8469"/>
                    <a:pt x="13488" y="8493"/>
                    <a:pt x="13476" y="8565"/>
                  </a:cubicBezTo>
                  <a:cubicBezTo>
                    <a:pt x="13452" y="8578"/>
                    <a:pt x="13379" y="8529"/>
                    <a:pt x="13355" y="8590"/>
                  </a:cubicBezTo>
                  <a:cubicBezTo>
                    <a:pt x="13319" y="8735"/>
                    <a:pt x="13319" y="9182"/>
                    <a:pt x="13306" y="9533"/>
                  </a:cubicBezTo>
                  <a:cubicBezTo>
                    <a:pt x="13306" y="9944"/>
                    <a:pt x="13488" y="10307"/>
                    <a:pt x="13585" y="10707"/>
                  </a:cubicBezTo>
                  <a:cubicBezTo>
                    <a:pt x="13657" y="10622"/>
                    <a:pt x="13657" y="10586"/>
                    <a:pt x="13742" y="10622"/>
                  </a:cubicBezTo>
                  <a:cubicBezTo>
                    <a:pt x="13718" y="10682"/>
                    <a:pt x="13790" y="10755"/>
                    <a:pt x="13657" y="10828"/>
                  </a:cubicBezTo>
                  <a:cubicBezTo>
                    <a:pt x="13742" y="10912"/>
                    <a:pt x="13911" y="10949"/>
                    <a:pt x="13839" y="11069"/>
                  </a:cubicBezTo>
                  <a:cubicBezTo>
                    <a:pt x="13766" y="11166"/>
                    <a:pt x="13681" y="11057"/>
                    <a:pt x="13597" y="11094"/>
                  </a:cubicBezTo>
                  <a:cubicBezTo>
                    <a:pt x="13730" y="11275"/>
                    <a:pt x="13923" y="11154"/>
                    <a:pt x="14081" y="11275"/>
                  </a:cubicBezTo>
                  <a:cubicBezTo>
                    <a:pt x="14190" y="11408"/>
                    <a:pt x="14129" y="11723"/>
                    <a:pt x="13887" y="11529"/>
                  </a:cubicBezTo>
                  <a:cubicBezTo>
                    <a:pt x="13923" y="11590"/>
                    <a:pt x="14008" y="11783"/>
                    <a:pt x="14093" y="11759"/>
                  </a:cubicBezTo>
                  <a:cubicBezTo>
                    <a:pt x="14492" y="11178"/>
                    <a:pt x="13609" y="10586"/>
                    <a:pt x="13621" y="9920"/>
                  </a:cubicBezTo>
                  <a:cubicBezTo>
                    <a:pt x="13657" y="9969"/>
                    <a:pt x="13706" y="9896"/>
                    <a:pt x="13742" y="9896"/>
                  </a:cubicBezTo>
                  <a:cubicBezTo>
                    <a:pt x="13923" y="10211"/>
                    <a:pt x="14069" y="10731"/>
                    <a:pt x="14274" y="11130"/>
                  </a:cubicBezTo>
                  <a:cubicBezTo>
                    <a:pt x="14528" y="10694"/>
                    <a:pt x="13839" y="10150"/>
                    <a:pt x="13887" y="9618"/>
                  </a:cubicBezTo>
                  <a:cubicBezTo>
                    <a:pt x="13899" y="9606"/>
                    <a:pt x="13960" y="9642"/>
                    <a:pt x="13996" y="9594"/>
                  </a:cubicBezTo>
                  <a:cubicBezTo>
                    <a:pt x="14190" y="9908"/>
                    <a:pt x="14214" y="10332"/>
                    <a:pt x="14444" y="10574"/>
                  </a:cubicBezTo>
                  <a:cubicBezTo>
                    <a:pt x="14528" y="10465"/>
                    <a:pt x="14552" y="10344"/>
                    <a:pt x="14577" y="10259"/>
                  </a:cubicBezTo>
                  <a:cubicBezTo>
                    <a:pt x="14335" y="9824"/>
                    <a:pt x="13960" y="9364"/>
                    <a:pt x="14214" y="9001"/>
                  </a:cubicBezTo>
                  <a:cubicBezTo>
                    <a:pt x="14383" y="9364"/>
                    <a:pt x="14383" y="9678"/>
                    <a:pt x="14661" y="10041"/>
                  </a:cubicBezTo>
                  <a:cubicBezTo>
                    <a:pt x="14770" y="10005"/>
                    <a:pt x="14782" y="9920"/>
                    <a:pt x="14855" y="9884"/>
                  </a:cubicBezTo>
                  <a:cubicBezTo>
                    <a:pt x="14661" y="9557"/>
                    <a:pt x="14202" y="8940"/>
                    <a:pt x="14601" y="8880"/>
                  </a:cubicBezTo>
                  <a:cubicBezTo>
                    <a:pt x="14649" y="9170"/>
                    <a:pt x="14794" y="9582"/>
                    <a:pt x="14988" y="9775"/>
                  </a:cubicBezTo>
                  <a:cubicBezTo>
                    <a:pt x="15121" y="9594"/>
                    <a:pt x="14746" y="9340"/>
                    <a:pt x="14940" y="9182"/>
                  </a:cubicBezTo>
                  <a:cubicBezTo>
                    <a:pt x="14952" y="9195"/>
                    <a:pt x="15000" y="9170"/>
                    <a:pt x="15012" y="9195"/>
                  </a:cubicBezTo>
                  <a:cubicBezTo>
                    <a:pt x="15097" y="9485"/>
                    <a:pt x="15363" y="10041"/>
                    <a:pt x="15702" y="10138"/>
                  </a:cubicBezTo>
                  <a:cubicBezTo>
                    <a:pt x="15532" y="9884"/>
                    <a:pt x="15351" y="9594"/>
                    <a:pt x="15436" y="9352"/>
                  </a:cubicBezTo>
                  <a:cubicBezTo>
                    <a:pt x="15460" y="9364"/>
                    <a:pt x="15496" y="9376"/>
                    <a:pt x="15544" y="9352"/>
                  </a:cubicBezTo>
                  <a:cubicBezTo>
                    <a:pt x="15677" y="9654"/>
                    <a:pt x="15859" y="10162"/>
                    <a:pt x="16125" y="10368"/>
                  </a:cubicBezTo>
                  <a:close/>
                  <a:moveTo>
                    <a:pt x="19597" y="10307"/>
                  </a:moveTo>
                  <a:cubicBezTo>
                    <a:pt x="19790" y="10102"/>
                    <a:pt x="20153" y="9932"/>
                    <a:pt x="20262" y="9763"/>
                  </a:cubicBezTo>
                  <a:cubicBezTo>
                    <a:pt x="19996" y="9775"/>
                    <a:pt x="19573" y="10005"/>
                    <a:pt x="19597" y="10307"/>
                  </a:cubicBezTo>
                  <a:close/>
                  <a:moveTo>
                    <a:pt x="19851" y="12013"/>
                  </a:moveTo>
                  <a:cubicBezTo>
                    <a:pt x="20141" y="12074"/>
                    <a:pt x="20431" y="11977"/>
                    <a:pt x="20758" y="11904"/>
                  </a:cubicBezTo>
                  <a:cubicBezTo>
                    <a:pt x="20903" y="11590"/>
                    <a:pt x="21181" y="11336"/>
                    <a:pt x="21169" y="10997"/>
                  </a:cubicBezTo>
                  <a:cubicBezTo>
                    <a:pt x="21085" y="11106"/>
                    <a:pt x="21000" y="11094"/>
                    <a:pt x="20927" y="11045"/>
                  </a:cubicBezTo>
                  <a:cubicBezTo>
                    <a:pt x="20552" y="10876"/>
                    <a:pt x="19911" y="11094"/>
                    <a:pt x="19403" y="11372"/>
                  </a:cubicBezTo>
                  <a:cubicBezTo>
                    <a:pt x="19427" y="11420"/>
                    <a:pt x="19488" y="11481"/>
                    <a:pt x="19464" y="11493"/>
                  </a:cubicBezTo>
                  <a:cubicBezTo>
                    <a:pt x="19367" y="11553"/>
                    <a:pt x="19306" y="11432"/>
                    <a:pt x="19222" y="11517"/>
                  </a:cubicBezTo>
                  <a:cubicBezTo>
                    <a:pt x="19331" y="11735"/>
                    <a:pt x="18690" y="11819"/>
                    <a:pt x="18823" y="12086"/>
                  </a:cubicBezTo>
                  <a:cubicBezTo>
                    <a:pt x="19258" y="11783"/>
                    <a:pt x="19742" y="11420"/>
                    <a:pt x="20129" y="11469"/>
                  </a:cubicBezTo>
                  <a:cubicBezTo>
                    <a:pt x="20105" y="11674"/>
                    <a:pt x="19645" y="11662"/>
                    <a:pt x="19561" y="11832"/>
                  </a:cubicBezTo>
                  <a:cubicBezTo>
                    <a:pt x="19827" y="11844"/>
                    <a:pt x="20093" y="11662"/>
                    <a:pt x="20383" y="11662"/>
                  </a:cubicBezTo>
                  <a:cubicBezTo>
                    <a:pt x="20323" y="11711"/>
                    <a:pt x="20395" y="11674"/>
                    <a:pt x="20444" y="11699"/>
                  </a:cubicBezTo>
                  <a:cubicBezTo>
                    <a:pt x="20250" y="11892"/>
                    <a:pt x="19899" y="11880"/>
                    <a:pt x="19851" y="12013"/>
                  </a:cubicBezTo>
                  <a:close/>
                  <a:moveTo>
                    <a:pt x="22258" y="15231"/>
                  </a:moveTo>
                  <a:cubicBezTo>
                    <a:pt x="22186" y="15086"/>
                    <a:pt x="21871" y="15037"/>
                    <a:pt x="21665" y="15207"/>
                  </a:cubicBezTo>
                  <a:cubicBezTo>
                    <a:pt x="21883" y="15352"/>
                    <a:pt x="22173" y="15352"/>
                    <a:pt x="22379" y="15485"/>
                  </a:cubicBezTo>
                  <a:cubicBezTo>
                    <a:pt x="22306" y="15654"/>
                    <a:pt x="22149" y="15521"/>
                    <a:pt x="22270" y="15715"/>
                  </a:cubicBezTo>
                  <a:cubicBezTo>
                    <a:pt x="22137" y="15763"/>
                    <a:pt x="21871" y="15582"/>
                    <a:pt x="21774" y="15751"/>
                  </a:cubicBezTo>
                  <a:cubicBezTo>
                    <a:pt x="21895" y="15763"/>
                    <a:pt x="21968" y="15775"/>
                    <a:pt x="22028" y="15896"/>
                  </a:cubicBezTo>
                  <a:cubicBezTo>
                    <a:pt x="22790" y="16199"/>
                    <a:pt x="23722" y="16199"/>
                    <a:pt x="24496" y="15715"/>
                  </a:cubicBezTo>
                  <a:cubicBezTo>
                    <a:pt x="23770" y="15569"/>
                    <a:pt x="23032" y="15231"/>
                    <a:pt x="22258" y="15231"/>
                  </a:cubicBezTo>
                  <a:close/>
                  <a:moveTo>
                    <a:pt x="15774" y="8553"/>
                  </a:moveTo>
                  <a:cubicBezTo>
                    <a:pt x="15726" y="8578"/>
                    <a:pt x="15702" y="8529"/>
                    <a:pt x="15714" y="8590"/>
                  </a:cubicBezTo>
                  <a:cubicBezTo>
                    <a:pt x="15762" y="8565"/>
                    <a:pt x="15786" y="8747"/>
                    <a:pt x="15895" y="8699"/>
                  </a:cubicBezTo>
                  <a:cubicBezTo>
                    <a:pt x="15956" y="8336"/>
                    <a:pt x="15774" y="7912"/>
                    <a:pt x="15883" y="7549"/>
                  </a:cubicBezTo>
                  <a:cubicBezTo>
                    <a:pt x="16343" y="7985"/>
                    <a:pt x="15738" y="8699"/>
                    <a:pt x="16222" y="9061"/>
                  </a:cubicBezTo>
                  <a:cubicBezTo>
                    <a:pt x="16210" y="9279"/>
                    <a:pt x="16488" y="9666"/>
                    <a:pt x="16548" y="9787"/>
                  </a:cubicBezTo>
                  <a:cubicBezTo>
                    <a:pt x="16524" y="9618"/>
                    <a:pt x="16609" y="9497"/>
                    <a:pt x="16524" y="9315"/>
                  </a:cubicBezTo>
                  <a:cubicBezTo>
                    <a:pt x="16452" y="9412"/>
                    <a:pt x="16403" y="9352"/>
                    <a:pt x="16343" y="9315"/>
                  </a:cubicBezTo>
                  <a:cubicBezTo>
                    <a:pt x="16198" y="8771"/>
                    <a:pt x="16403" y="8263"/>
                    <a:pt x="16379" y="7682"/>
                  </a:cubicBezTo>
                  <a:cubicBezTo>
                    <a:pt x="16766" y="8154"/>
                    <a:pt x="16343" y="8735"/>
                    <a:pt x="16464" y="9219"/>
                  </a:cubicBezTo>
                  <a:cubicBezTo>
                    <a:pt x="16609" y="9110"/>
                    <a:pt x="16585" y="8771"/>
                    <a:pt x="16851" y="8614"/>
                  </a:cubicBezTo>
                  <a:cubicBezTo>
                    <a:pt x="16911" y="8324"/>
                    <a:pt x="16766" y="8009"/>
                    <a:pt x="16887" y="7707"/>
                  </a:cubicBezTo>
                  <a:cubicBezTo>
                    <a:pt x="17153" y="7852"/>
                    <a:pt x="16972" y="8166"/>
                    <a:pt x="17056" y="8384"/>
                  </a:cubicBezTo>
                  <a:cubicBezTo>
                    <a:pt x="17431" y="8154"/>
                    <a:pt x="17020" y="7670"/>
                    <a:pt x="17431" y="7501"/>
                  </a:cubicBezTo>
                  <a:cubicBezTo>
                    <a:pt x="17625" y="7707"/>
                    <a:pt x="17311" y="7840"/>
                    <a:pt x="17431" y="8057"/>
                  </a:cubicBezTo>
                  <a:cubicBezTo>
                    <a:pt x="17516" y="7936"/>
                    <a:pt x="17710" y="7924"/>
                    <a:pt x="17758" y="7743"/>
                  </a:cubicBezTo>
                  <a:cubicBezTo>
                    <a:pt x="17710" y="7815"/>
                    <a:pt x="17649" y="7840"/>
                    <a:pt x="17613" y="7791"/>
                  </a:cubicBezTo>
                  <a:cubicBezTo>
                    <a:pt x="17419" y="7078"/>
                    <a:pt x="16996" y="6037"/>
                    <a:pt x="16186" y="5614"/>
                  </a:cubicBezTo>
                  <a:cubicBezTo>
                    <a:pt x="15351" y="6291"/>
                    <a:pt x="15073" y="7174"/>
                    <a:pt x="14734" y="7985"/>
                  </a:cubicBezTo>
                  <a:cubicBezTo>
                    <a:pt x="15036" y="8203"/>
                    <a:pt x="15339" y="8324"/>
                    <a:pt x="15617" y="8517"/>
                  </a:cubicBezTo>
                  <a:cubicBezTo>
                    <a:pt x="15399" y="8166"/>
                    <a:pt x="15157" y="7815"/>
                    <a:pt x="15315" y="7537"/>
                  </a:cubicBezTo>
                  <a:cubicBezTo>
                    <a:pt x="15593" y="7815"/>
                    <a:pt x="15593" y="8275"/>
                    <a:pt x="15774" y="8553"/>
                  </a:cubicBezTo>
                  <a:close/>
                  <a:moveTo>
                    <a:pt x="19149" y="10985"/>
                  </a:moveTo>
                  <a:cubicBezTo>
                    <a:pt x="19173" y="11057"/>
                    <a:pt x="19186" y="11118"/>
                    <a:pt x="19234" y="11190"/>
                  </a:cubicBezTo>
                  <a:cubicBezTo>
                    <a:pt x="19585" y="11057"/>
                    <a:pt x="19948" y="10840"/>
                    <a:pt x="19790" y="10489"/>
                  </a:cubicBezTo>
                  <a:cubicBezTo>
                    <a:pt x="19452" y="10561"/>
                    <a:pt x="19512" y="10949"/>
                    <a:pt x="19149" y="10985"/>
                  </a:cubicBezTo>
                  <a:close/>
                  <a:moveTo>
                    <a:pt x="11806" y="582"/>
                  </a:moveTo>
                  <a:cubicBezTo>
                    <a:pt x="11649" y="666"/>
                    <a:pt x="11601" y="811"/>
                    <a:pt x="11565" y="945"/>
                  </a:cubicBezTo>
                  <a:cubicBezTo>
                    <a:pt x="11661" y="1053"/>
                    <a:pt x="11746" y="1078"/>
                    <a:pt x="11855" y="1138"/>
                  </a:cubicBezTo>
                  <a:cubicBezTo>
                    <a:pt x="11988" y="957"/>
                    <a:pt x="12169" y="654"/>
                    <a:pt x="11976" y="521"/>
                  </a:cubicBezTo>
                  <a:cubicBezTo>
                    <a:pt x="12024" y="630"/>
                    <a:pt x="11915" y="751"/>
                    <a:pt x="11806" y="582"/>
                  </a:cubicBezTo>
                  <a:close/>
                  <a:moveTo>
                    <a:pt x="15556" y="13670"/>
                  </a:moveTo>
                  <a:cubicBezTo>
                    <a:pt x="15484" y="13658"/>
                    <a:pt x="15472" y="13646"/>
                    <a:pt x="15520" y="13574"/>
                  </a:cubicBezTo>
                  <a:cubicBezTo>
                    <a:pt x="16065" y="13513"/>
                    <a:pt x="16573" y="13670"/>
                    <a:pt x="17117" y="13634"/>
                  </a:cubicBezTo>
                  <a:cubicBezTo>
                    <a:pt x="17165" y="13731"/>
                    <a:pt x="17311" y="13791"/>
                    <a:pt x="17419" y="13888"/>
                  </a:cubicBezTo>
                  <a:cubicBezTo>
                    <a:pt x="17456" y="13936"/>
                    <a:pt x="17395" y="14118"/>
                    <a:pt x="17480" y="14009"/>
                  </a:cubicBezTo>
                  <a:cubicBezTo>
                    <a:pt x="17540" y="13719"/>
                    <a:pt x="18387" y="13211"/>
                    <a:pt x="18738" y="12969"/>
                  </a:cubicBezTo>
                  <a:cubicBezTo>
                    <a:pt x="18641" y="13307"/>
                    <a:pt x="18036" y="13574"/>
                    <a:pt x="17819" y="13888"/>
                  </a:cubicBezTo>
                  <a:cubicBezTo>
                    <a:pt x="18339" y="13719"/>
                    <a:pt x="18907" y="13162"/>
                    <a:pt x="19306" y="12981"/>
                  </a:cubicBezTo>
                  <a:cubicBezTo>
                    <a:pt x="19246" y="13453"/>
                    <a:pt x="18073" y="13828"/>
                    <a:pt x="17855" y="14178"/>
                  </a:cubicBezTo>
                  <a:cubicBezTo>
                    <a:pt x="17964" y="14178"/>
                    <a:pt x="18194" y="14057"/>
                    <a:pt x="18339" y="14118"/>
                  </a:cubicBezTo>
                  <a:cubicBezTo>
                    <a:pt x="18823" y="13574"/>
                    <a:pt x="19343" y="13283"/>
                    <a:pt x="19899" y="12944"/>
                  </a:cubicBezTo>
                  <a:cubicBezTo>
                    <a:pt x="19827" y="13247"/>
                    <a:pt x="18944" y="13646"/>
                    <a:pt x="18750" y="14033"/>
                  </a:cubicBezTo>
                  <a:cubicBezTo>
                    <a:pt x="19246" y="13876"/>
                    <a:pt x="19790" y="13271"/>
                    <a:pt x="20323" y="12993"/>
                  </a:cubicBezTo>
                  <a:cubicBezTo>
                    <a:pt x="20323" y="13271"/>
                    <a:pt x="19681" y="13477"/>
                    <a:pt x="19609" y="13755"/>
                  </a:cubicBezTo>
                  <a:cubicBezTo>
                    <a:pt x="20311" y="13392"/>
                    <a:pt x="20686" y="12920"/>
                    <a:pt x="20976" y="12364"/>
                  </a:cubicBezTo>
                  <a:cubicBezTo>
                    <a:pt x="20069" y="12182"/>
                    <a:pt x="18460" y="12134"/>
                    <a:pt x="17746" y="13295"/>
                  </a:cubicBezTo>
                  <a:cubicBezTo>
                    <a:pt x="17673" y="13416"/>
                    <a:pt x="17734" y="13586"/>
                    <a:pt x="17601" y="13694"/>
                  </a:cubicBezTo>
                  <a:cubicBezTo>
                    <a:pt x="17552" y="13634"/>
                    <a:pt x="17492" y="13731"/>
                    <a:pt x="17419" y="13694"/>
                  </a:cubicBezTo>
                  <a:cubicBezTo>
                    <a:pt x="17190" y="13307"/>
                    <a:pt x="17081" y="12932"/>
                    <a:pt x="16706" y="12521"/>
                  </a:cubicBezTo>
                  <a:cubicBezTo>
                    <a:pt x="15956" y="12158"/>
                    <a:pt x="15145" y="12037"/>
                    <a:pt x="14383" y="11771"/>
                  </a:cubicBezTo>
                  <a:cubicBezTo>
                    <a:pt x="13911" y="13029"/>
                    <a:pt x="15956" y="14360"/>
                    <a:pt x="16839" y="13755"/>
                  </a:cubicBezTo>
                  <a:cubicBezTo>
                    <a:pt x="16403" y="13779"/>
                    <a:pt x="15980" y="13767"/>
                    <a:pt x="15556" y="13670"/>
                  </a:cubicBezTo>
                  <a:close/>
                  <a:moveTo>
                    <a:pt x="22367" y="14311"/>
                  </a:moveTo>
                  <a:cubicBezTo>
                    <a:pt x="21774" y="14311"/>
                    <a:pt x="21218" y="14082"/>
                    <a:pt x="20601" y="14094"/>
                  </a:cubicBezTo>
                  <a:cubicBezTo>
                    <a:pt x="21085" y="14783"/>
                    <a:pt x="21956" y="14420"/>
                    <a:pt x="22367" y="14311"/>
                  </a:cubicBezTo>
                  <a:close/>
                  <a:moveTo>
                    <a:pt x="19113" y="10803"/>
                  </a:moveTo>
                  <a:cubicBezTo>
                    <a:pt x="19089" y="10755"/>
                    <a:pt x="19149" y="10743"/>
                    <a:pt x="19186" y="10707"/>
                  </a:cubicBezTo>
                  <a:cubicBezTo>
                    <a:pt x="19173" y="10694"/>
                    <a:pt x="19161" y="10670"/>
                    <a:pt x="19149" y="10646"/>
                  </a:cubicBezTo>
                  <a:cubicBezTo>
                    <a:pt x="19101" y="10646"/>
                    <a:pt x="19101" y="10646"/>
                    <a:pt x="19065" y="10682"/>
                  </a:cubicBezTo>
                  <a:cubicBezTo>
                    <a:pt x="19028" y="10694"/>
                    <a:pt x="19089" y="10864"/>
                    <a:pt x="19113" y="10803"/>
                  </a:cubicBezTo>
                  <a:close/>
                  <a:moveTo>
                    <a:pt x="17819" y="12158"/>
                  </a:moveTo>
                  <a:cubicBezTo>
                    <a:pt x="18097" y="11953"/>
                    <a:pt x="18206" y="11299"/>
                    <a:pt x="18581" y="11396"/>
                  </a:cubicBezTo>
                  <a:cubicBezTo>
                    <a:pt x="18690" y="11662"/>
                    <a:pt x="18315" y="11844"/>
                    <a:pt x="18363" y="12086"/>
                  </a:cubicBezTo>
                  <a:cubicBezTo>
                    <a:pt x="18484" y="12025"/>
                    <a:pt x="18556" y="12037"/>
                    <a:pt x="18665" y="12001"/>
                  </a:cubicBezTo>
                  <a:cubicBezTo>
                    <a:pt x="18677" y="11783"/>
                    <a:pt x="18786" y="11517"/>
                    <a:pt x="18931" y="11408"/>
                  </a:cubicBezTo>
                  <a:cubicBezTo>
                    <a:pt x="18811" y="10828"/>
                    <a:pt x="18677" y="10247"/>
                    <a:pt x="18290" y="9666"/>
                  </a:cubicBezTo>
                  <a:cubicBezTo>
                    <a:pt x="17492" y="9763"/>
                    <a:pt x="16633" y="10731"/>
                    <a:pt x="17190" y="11360"/>
                  </a:cubicBezTo>
                  <a:cubicBezTo>
                    <a:pt x="17238" y="11190"/>
                    <a:pt x="17214" y="10888"/>
                    <a:pt x="17419" y="10828"/>
                  </a:cubicBezTo>
                  <a:cubicBezTo>
                    <a:pt x="17589" y="11275"/>
                    <a:pt x="17177" y="11650"/>
                    <a:pt x="17311" y="12098"/>
                  </a:cubicBezTo>
                  <a:cubicBezTo>
                    <a:pt x="17613" y="11771"/>
                    <a:pt x="17444" y="11227"/>
                    <a:pt x="17891" y="10997"/>
                  </a:cubicBezTo>
                  <a:cubicBezTo>
                    <a:pt x="18048" y="11118"/>
                    <a:pt x="17843" y="11215"/>
                    <a:pt x="17782" y="11311"/>
                  </a:cubicBezTo>
                  <a:cubicBezTo>
                    <a:pt x="17734" y="11626"/>
                    <a:pt x="17565" y="11904"/>
                    <a:pt x="17504" y="12219"/>
                  </a:cubicBezTo>
                  <a:cubicBezTo>
                    <a:pt x="17806" y="12025"/>
                    <a:pt x="17891" y="11457"/>
                    <a:pt x="18194" y="11239"/>
                  </a:cubicBezTo>
                  <a:cubicBezTo>
                    <a:pt x="18218" y="11287"/>
                    <a:pt x="18254" y="11263"/>
                    <a:pt x="18266" y="11287"/>
                  </a:cubicBezTo>
                  <a:cubicBezTo>
                    <a:pt x="18218" y="11553"/>
                    <a:pt x="17794" y="12001"/>
                    <a:pt x="17819" y="12158"/>
                  </a:cubicBezTo>
                  <a:close/>
                  <a:moveTo>
                    <a:pt x="11843" y="2118"/>
                  </a:moveTo>
                  <a:cubicBezTo>
                    <a:pt x="11988" y="2275"/>
                    <a:pt x="11879" y="2408"/>
                    <a:pt x="12012" y="2565"/>
                  </a:cubicBezTo>
                  <a:cubicBezTo>
                    <a:pt x="12133" y="2505"/>
                    <a:pt x="12254" y="2275"/>
                    <a:pt x="12290" y="2118"/>
                  </a:cubicBezTo>
                  <a:cubicBezTo>
                    <a:pt x="12169" y="1961"/>
                    <a:pt x="12012" y="2057"/>
                    <a:pt x="11843" y="2118"/>
                  </a:cubicBezTo>
                  <a:close/>
                  <a:moveTo>
                    <a:pt x="21121" y="14699"/>
                  </a:moveTo>
                  <a:cubicBezTo>
                    <a:pt x="21181" y="14686"/>
                    <a:pt x="21206" y="14747"/>
                    <a:pt x="21230" y="14795"/>
                  </a:cubicBezTo>
                  <a:cubicBezTo>
                    <a:pt x="21278" y="14759"/>
                    <a:pt x="21302" y="14759"/>
                    <a:pt x="21351" y="14759"/>
                  </a:cubicBezTo>
                  <a:cubicBezTo>
                    <a:pt x="21351" y="14626"/>
                    <a:pt x="21145" y="14578"/>
                    <a:pt x="21121" y="14699"/>
                  </a:cubicBezTo>
                  <a:close/>
                  <a:moveTo>
                    <a:pt x="22488" y="16332"/>
                  </a:moveTo>
                  <a:cubicBezTo>
                    <a:pt x="22355" y="16332"/>
                    <a:pt x="22089" y="16186"/>
                    <a:pt x="21992" y="16332"/>
                  </a:cubicBezTo>
                  <a:cubicBezTo>
                    <a:pt x="22089" y="16561"/>
                    <a:pt x="22427" y="16779"/>
                    <a:pt x="22355" y="17033"/>
                  </a:cubicBezTo>
                  <a:cubicBezTo>
                    <a:pt x="22198" y="16973"/>
                    <a:pt x="22004" y="16428"/>
                    <a:pt x="21774" y="16501"/>
                  </a:cubicBezTo>
                  <a:cubicBezTo>
                    <a:pt x="22065" y="16840"/>
                    <a:pt x="22621" y="17287"/>
                    <a:pt x="22500" y="17686"/>
                  </a:cubicBezTo>
                  <a:cubicBezTo>
                    <a:pt x="22294" y="17360"/>
                    <a:pt x="21883" y="16791"/>
                    <a:pt x="21460" y="16501"/>
                  </a:cubicBezTo>
                  <a:cubicBezTo>
                    <a:pt x="21508" y="16694"/>
                    <a:pt x="21327" y="16876"/>
                    <a:pt x="21302" y="17082"/>
                  </a:cubicBezTo>
                  <a:cubicBezTo>
                    <a:pt x="21641" y="17517"/>
                    <a:pt x="22077" y="17807"/>
                    <a:pt x="22198" y="18243"/>
                  </a:cubicBezTo>
                  <a:cubicBezTo>
                    <a:pt x="21811" y="18049"/>
                    <a:pt x="21520" y="17444"/>
                    <a:pt x="21061" y="17118"/>
                  </a:cubicBezTo>
                  <a:cubicBezTo>
                    <a:pt x="21061" y="17263"/>
                    <a:pt x="20879" y="17203"/>
                    <a:pt x="20903" y="17324"/>
                  </a:cubicBezTo>
                  <a:cubicBezTo>
                    <a:pt x="21169" y="17662"/>
                    <a:pt x="21544" y="17940"/>
                    <a:pt x="21726" y="18364"/>
                  </a:cubicBezTo>
                  <a:cubicBezTo>
                    <a:pt x="21508" y="18388"/>
                    <a:pt x="21363" y="18074"/>
                    <a:pt x="21218" y="17928"/>
                  </a:cubicBezTo>
                  <a:lnTo>
                    <a:pt x="20431" y="17142"/>
                  </a:lnTo>
                  <a:cubicBezTo>
                    <a:pt x="20274" y="17578"/>
                    <a:pt x="20988" y="17723"/>
                    <a:pt x="20698" y="18074"/>
                  </a:cubicBezTo>
                  <a:cubicBezTo>
                    <a:pt x="20540" y="17868"/>
                    <a:pt x="20444" y="17650"/>
                    <a:pt x="20190" y="17505"/>
                  </a:cubicBezTo>
                  <a:cubicBezTo>
                    <a:pt x="20274" y="17578"/>
                    <a:pt x="20214" y="17626"/>
                    <a:pt x="20129" y="17674"/>
                  </a:cubicBezTo>
                  <a:cubicBezTo>
                    <a:pt x="19911" y="17505"/>
                    <a:pt x="19899" y="17203"/>
                    <a:pt x="19790" y="17106"/>
                  </a:cubicBezTo>
                  <a:cubicBezTo>
                    <a:pt x="19718" y="17190"/>
                    <a:pt x="19669" y="17094"/>
                    <a:pt x="19633" y="17118"/>
                  </a:cubicBezTo>
                  <a:cubicBezTo>
                    <a:pt x="19645" y="17360"/>
                    <a:pt x="20044" y="17529"/>
                    <a:pt x="19936" y="17783"/>
                  </a:cubicBezTo>
                  <a:cubicBezTo>
                    <a:pt x="19851" y="17735"/>
                    <a:pt x="19766" y="17529"/>
                    <a:pt x="19633" y="17529"/>
                  </a:cubicBezTo>
                  <a:cubicBezTo>
                    <a:pt x="19585" y="17699"/>
                    <a:pt x="19657" y="17783"/>
                    <a:pt x="19790" y="17916"/>
                  </a:cubicBezTo>
                  <a:cubicBezTo>
                    <a:pt x="20383" y="18654"/>
                    <a:pt x="21302" y="18678"/>
                    <a:pt x="21992" y="19235"/>
                  </a:cubicBezTo>
                  <a:cubicBezTo>
                    <a:pt x="23044" y="18388"/>
                    <a:pt x="22972" y="17360"/>
                    <a:pt x="22488" y="16332"/>
                  </a:cubicBezTo>
                  <a:close/>
                  <a:moveTo>
                    <a:pt x="21605" y="15654"/>
                  </a:moveTo>
                  <a:cubicBezTo>
                    <a:pt x="21593" y="15666"/>
                    <a:pt x="21593" y="15666"/>
                    <a:pt x="21569" y="15690"/>
                  </a:cubicBezTo>
                  <a:cubicBezTo>
                    <a:pt x="21581" y="15703"/>
                    <a:pt x="21569" y="15727"/>
                    <a:pt x="21544" y="15763"/>
                  </a:cubicBezTo>
                  <a:cubicBezTo>
                    <a:pt x="21593" y="15690"/>
                    <a:pt x="21726" y="15763"/>
                    <a:pt x="21690" y="15654"/>
                  </a:cubicBezTo>
                  <a:cubicBezTo>
                    <a:pt x="21665" y="15690"/>
                    <a:pt x="21629" y="15666"/>
                    <a:pt x="21605" y="15654"/>
                  </a:cubicBezTo>
                  <a:close/>
                  <a:moveTo>
                    <a:pt x="20274" y="14094"/>
                  </a:moveTo>
                  <a:cubicBezTo>
                    <a:pt x="20008" y="14420"/>
                    <a:pt x="20613" y="14747"/>
                    <a:pt x="20625" y="15049"/>
                  </a:cubicBezTo>
                  <a:cubicBezTo>
                    <a:pt x="20395" y="14977"/>
                    <a:pt x="20214" y="14699"/>
                    <a:pt x="20008" y="14553"/>
                  </a:cubicBezTo>
                  <a:cubicBezTo>
                    <a:pt x="19911" y="14650"/>
                    <a:pt x="19899" y="14638"/>
                    <a:pt x="19766" y="14699"/>
                  </a:cubicBezTo>
                  <a:cubicBezTo>
                    <a:pt x="20020" y="14989"/>
                    <a:pt x="20298" y="15122"/>
                    <a:pt x="20456" y="15461"/>
                  </a:cubicBezTo>
                  <a:cubicBezTo>
                    <a:pt x="20044" y="15291"/>
                    <a:pt x="19536" y="14541"/>
                    <a:pt x="19028" y="14578"/>
                  </a:cubicBezTo>
                  <a:cubicBezTo>
                    <a:pt x="19113" y="14819"/>
                    <a:pt x="19427" y="14977"/>
                    <a:pt x="19645" y="15158"/>
                  </a:cubicBezTo>
                  <a:cubicBezTo>
                    <a:pt x="19839" y="15328"/>
                    <a:pt x="20129" y="15521"/>
                    <a:pt x="20093" y="15751"/>
                  </a:cubicBezTo>
                  <a:cubicBezTo>
                    <a:pt x="19790" y="15485"/>
                    <a:pt x="19488" y="15279"/>
                    <a:pt x="19186" y="15025"/>
                  </a:cubicBezTo>
                  <a:cubicBezTo>
                    <a:pt x="19065" y="15001"/>
                    <a:pt x="19125" y="15061"/>
                    <a:pt x="19040" y="15146"/>
                  </a:cubicBezTo>
                  <a:cubicBezTo>
                    <a:pt x="18919" y="15025"/>
                    <a:pt x="18762" y="14977"/>
                    <a:pt x="18617" y="14916"/>
                  </a:cubicBezTo>
                  <a:cubicBezTo>
                    <a:pt x="18907" y="15388"/>
                    <a:pt x="19427" y="15521"/>
                    <a:pt x="19827" y="15811"/>
                  </a:cubicBezTo>
                  <a:cubicBezTo>
                    <a:pt x="19657" y="15896"/>
                    <a:pt x="19851" y="15932"/>
                    <a:pt x="19899" y="15993"/>
                  </a:cubicBezTo>
                  <a:cubicBezTo>
                    <a:pt x="19367" y="16017"/>
                    <a:pt x="18883" y="15533"/>
                    <a:pt x="18387" y="15473"/>
                  </a:cubicBezTo>
                  <a:cubicBezTo>
                    <a:pt x="18556" y="15727"/>
                    <a:pt x="18665" y="16005"/>
                    <a:pt x="18871" y="15969"/>
                  </a:cubicBezTo>
                  <a:cubicBezTo>
                    <a:pt x="19004" y="16428"/>
                    <a:pt x="19548" y="16259"/>
                    <a:pt x="19706" y="16453"/>
                  </a:cubicBezTo>
                  <a:cubicBezTo>
                    <a:pt x="19645" y="16501"/>
                    <a:pt x="19548" y="16440"/>
                    <a:pt x="19464" y="16501"/>
                  </a:cubicBezTo>
                  <a:cubicBezTo>
                    <a:pt x="20056" y="16682"/>
                    <a:pt x="20625" y="16658"/>
                    <a:pt x="21157" y="16936"/>
                  </a:cubicBezTo>
                  <a:cubicBezTo>
                    <a:pt x="21230" y="16779"/>
                    <a:pt x="21327" y="16610"/>
                    <a:pt x="21181" y="16392"/>
                  </a:cubicBezTo>
                  <a:cubicBezTo>
                    <a:pt x="21206" y="16271"/>
                    <a:pt x="21266" y="16416"/>
                    <a:pt x="21339" y="16319"/>
                  </a:cubicBezTo>
                  <a:cubicBezTo>
                    <a:pt x="21581" y="15340"/>
                    <a:pt x="20879" y="14880"/>
                    <a:pt x="20274" y="14094"/>
                  </a:cubicBezTo>
                  <a:close/>
                  <a:moveTo>
                    <a:pt x="21569" y="16186"/>
                  </a:moveTo>
                  <a:cubicBezTo>
                    <a:pt x="21665" y="16186"/>
                    <a:pt x="21641" y="16065"/>
                    <a:pt x="21762" y="16029"/>
                  </a:cubicBezTo>
                  <a:cubicBezTo>
                    <a:pt x="21665" y="15957"/>
                    <a:pt x="21605" y="15884"/>
                    <a:pt x="21569" y="15872"/>
                  </a:cubicBezTo>
                  <a:cubicBezTo>
                    <a:pt x="21581" y="15957"/>
                    <a:pt x="21508" y="16053"/>
                    <a:pt x="21569" y="16186"/>
                  </a:cubicBezTo>
                  <a:close/>
                  <a:moveTo>
                    <a:pt x="19669" y="14142"/>
                  </a:moveTo>
                  <a:cubicBezTo>
                    <a:pt x="19827" y="14203"/>
                    <a:pt x="19960" y="14336"/>
                    <a:pt x="20117" y="14360"/>
                  </a:cubicBezTo>
                  <a:cubicBezTo>
                    <a:pt x="20056" y="14239"/>
                    <a:pt x="20141" y="14130"/>
                    <a:pt x="20056" y="13949"/>
                  </a:cubicBezTo>
                  <a:cubicBezTo>
                    <a:pt x="19936" y="14057"/>
                    <a:pt x="19815" y="14033"/>
                    <a:pt x="19669" y="14142"/>
                  </a:cubicBezTo>
                  <a:close/>
                  <a:moveTo>
                    <a:pt x="14468" y="7803"/>
                  </a:moveTo>
                  <a:cubicBezTo>
                    <a:pt x="13984" y="6715"/>
                    <a:pt x="12750" y="6654"/>
                    <a:pt x="11903" y="6594"/>
                  </a:cubicBezTo>
                  <a:cubicBezTo>
                    <a:pt x="11710" y="7247"/>
                    <a:pt x="11347" y="8142"/>
                    <a:pt x="12012" y="8747"/>
                  </a:cubicBezTo>
                  <a:cubicBezTo>
                    <a:pt x="11976" y="8832"/>
                    <a:pt x="11843" y="8807"/>
                    <a:pt x="11891" y="8904"/>
                  </a:cubicBezTo>
                  <a:cubicBezTo>
                    <a:pt x="12133" y="9001"/>
                    <a:pt x="12593" y="9170"/>
                    <a:pt x="12931" y="9231"/>
                  </a:cubicBezTo>
                  <a:cubicBezTo>
                    <a:pt x="12690" y="8953"/>
                    <a:pt x="11855" y="8590"/>
                    <a:pt x="12194" y="8166"/>
                  </a:cubicBezTo>
                  <a:cubicBezTo>
                    <a:pt x="12266" y="8457"/>
                    <a:pt x="12677" y="8844"/>
                    <a:pt x="12980" y="9061"/>
                  </a:cubicBezTo>
                  <a:cubicBezTo>
                    <a:pt x="13077" y="8832"/>
                    <a:pt x="13137" y="8590"/>
                    <a:pt x="13113" y="8336"/>
                  </a:cubicBezTo>
                  <a:cubicBezTo>
                    <a:pt x="13016" y="8118"/>
                    <a:pt x="12436" y="7803"/>
                    <a:pt x="12653" y="7537"/>
                  </a:cubicBezTo>
                  <a:cubicBezTo>
                    <a:pt x="12859" y="7731"/>
                    <a:pt x="13040" y="8082"/>
                    <a:pt x="13246" y="8203"/>
                  </a:cubicBezTo>
                  <a:cubicBezTo>
                    <a:pt x="13222" y="8118"/>
                    <a:pt x="13319" y="8082"/>
                    <a:pt x="13343" y="7985"/>
                  </a:cubicBezTo>
                  <a:cubicBezTo>
                    <a:pt x="13161" y="7670"/>
                    <a:pt x="12641" y="7574"/>
                    <a:pt x="12859" y="7211"/>
                  </a:cubicBezTo>
                  <a:cubicBezTo>
                    <a:pt x="13016" y="7392"/>
                    <a:pt x="13222" y="7731"/>
                    <a:pt x="13464" y="7815"/>
                  </a:cubicBezTo>
                  <a:cubicBezTo>
                    <a:pt x="13609" y="7670"/>
                    <a:pt x="13706" y="7634"/>
                    <a:pt x="13827" y="7440"/>
                  </a:cubicBezTo>
                  <a:cubicBezTo>
                    <a:pt x="14008" y="7574"/>
                    <a:pt x="14262" y="7973"/>
                    <a:pt x="14552" y="7924"/>
                  </a:cubicBezTo>
                  <a:cubicBezTo>
                    <a:pt x="14492" y="7803"/>
                    <a:pt x="14673" y="7731"/>
                    <a:pt x="14625" y="7622"/>
                  </a:cubicBezTo>
                  <a:cubicBezTo>
                    <a:pt x="14552" y="7682"/>
                    <a:pt x="14613" y="7743"/>
                    <a:pt x="14468" y="7803"/>
                  </a:cubicBezTo>
                  <a:close/>
                  <a:moveTo>
                    <a:pt x="19270" y="14275"/>
                  </a:moveTo>
                  <a:cubicBezTo>
                    <a:pt x="19427" y="14396"/>
                    <a:pt x="19597" y="14396"/>
                    <a:pt x="19778" y="14396"/>
                  </a:cubicBezTo>
                  <a:cubicBezTo>
                    <a:pt x="19609" y="14324"/>
                    <a:pt x="19464" y="14178"/>
                    <a:pt x="19270" y="14275"/>
                  </a:cubicBezTo>
                  <a:close/>
                  <a:moveTo>
                    <a:pt x="11770" y="4078"/>
                  </a:moveTo>
                  <a:cubicBezTo>
                    <a:pt x="11371" y="3920"/>
                    <a:pt x="11226" y="4634"/>
                    <a:pt x="11577" y="4658"/>
                  </a:cubicBezTo>
                  <a:cubicBezTo>
                    <a:pt x="11794" y="4465"/>
                    <a:pt x="11855" y="4271"/>
                    <a:pt x="11770" y="4078"/>
                  </a:cubicBezTo>
                  <a:close/>
                  <a:moveTo>
                    <a:pt x="17056" y="12037"/>
                  </a:moveTo>
                  <a:cubicBezTo>
                    <a:pt x="17214" y="11916"/>
                    <a:pt x="17153" y="11662"/>
                    <a:pt x="17105" y="11590"/>
                  </a:cubicBezTo>
                  <a:cubicBezTo>
                    <a:pt x="17105" y="11723"/>
                    <a:pt x="16911" y="11940"/>
                    <a:pt x="17056" y="12037"/>
                  </a:cubicBezTo>
                  <a:close/>
                  <a:moveTo>
                    <a:pt x="16524" y="11069"/>
                  </a:moveTo>
                  <a:cubicBezTo>
                    <a:pt x="16077" y="10477"/>
                    <a:pt x="15532" y="10380"/>
                    <a:pt x="15048" y="10090"/>
                  </a:cubicBezTo>
                  <a:cubicBezTo>
                    <a:pt x="14577" y="10525"/>
                    <a:pt x="14371" y="11529"/>
                    <a:pt x="15157" y="11650"/>
                  </a:cubicBezTo>
                  <a:cubicBezTo>
                    <a:pt x="15036" y="11493"/>
                    <a:pt x="14891" y="11311"/>
                    <a:pt x="15036" y="11227"/>
                  </a:cubicBezTo>
                  <a:cubicBezTo>
                    <a:pt x="15315" y="11493"/>
                    <a:pt x="15472" y="11965"/>
                    <a:pt x="15859" y="11844"/>
                  </a:cubicBezTo>
                  <a:cubicBezTo>
                    <a:pt x="15774" y="11626"/>
                    <a:pt x="15532" y="11541"/>
                    <a:pt x="15520" y="11384"/>
                  </a:cubicBezTo>
                  <a:cubicBezTo>
                    <a:pt x="15677" y="11142"/>
                    <a:pt x="16004" y="11783"/>
                    <a:pt x="15980" y="11626"/>
                  </a:cubicBezTo>
                  <a:cubicBezTo>
                    <a:pt x="15944" y="11493"/>
                    <a:pt x="15762" y="11420"/>
                    <a:pt x="15883" y="11263"/>
                  </a:cubicBezTo>
                  <a:cubicBezTo>
                    <a:pt x="16198" y="11311"/>
                    <a:pt x="16210" y="11977"/>
                    <a:pt x="16488" y="11916"/>
                  </a:cubicBezTo>
                  <a:cubicBezTo>
                    <a:pt x="16403" y="11553"/>
                    <a:pt x="16149" y="11432"/>
                    <a:pt x="15980" y="11082"/>
                  </a:cubicBezTo>
                  <a:cubicBezTo>
                    <a:pt x="16186" y="10936"/>
                    <a:pt x="16306" y="11263"/>
                    <a:pt x="16452" y="11420"/>
                  </a:cubicBezTo>
                  <a:cubicBezTo>
                    <a:pt x="16633" y="11311"/>
                    <a:pt x="16488" y="11190"/>
                    <a:pt x="16524" y="11069"/>
                  </a:cubicBezTo>
                  <a:close/>
                  <a:moveTo>
                    <a:pt x="9714" y="2892"/>
                  </a:moveTo>
                  <a:cubicBezTo>
                    <a:pt x="9653" y="2771"/>
                    <a:pt x="9798" y="2674"/>
                    <a:pt x="9786" y="2590"/>
                  </a:cubicBezTo>
                  <a:cubicBezTo>
                    <a:pt x="9484" y="2747"/>
                    <a:pt x="9665" y="3207"/>
                    <a:pt x="9931" y="3207"/>
                  </a:cubicBezTo>
                  <a:cubicBezTo>
                    <a:pt x="10016" y="3122"/>
                    <a:pt x="10198" y="2868"/>
                    <a:pt x="10028" y="2699"/>
                  </a:cubicBezTo>
                  <a:cubicBezTo>
                    <a:pt x="9907" y="2638"/>
                    <a:pt x="9847" y="2928"/>
                    <a:pt x="9714" y="2892"/>
                  </a:cubicBezTo>
                  <a:close/>
                  <a:moveTo>
                    <a:pt x="18641" y="14336"/>
                  </a:moveTo>
                  <a:cubicBezTo>
                    <a:pt x="18702" y="14324"/>
                    <a:pt x="18919" y="14372"/>
                    <a:pt x="18919" y="14239"/>
                  </a:cubicBezTo>
                  <a:cubicBezTo>
                    <a:pt x="18847" y="14263"/>
                    <a:pt x="18641" y="14239"/>
                    <a:pt x="18641" y="14336"/>
                  </a:cubicBezTo>
                  <a:close/>
                  <a:moveTo>
                    <a:pt x="16815" y="11771"/>
                  </a:moveTo>
                  <a:cubicBezTo>
                    <a:pt x="16766" y="11662"/>
                    <a:pt x="16863" y="11553"/>
                    <a:pt x="16730" y="11420"/>
                  </a:cubicBezTo>
                  <a:cubicBezTo>
                    <a:pt x="16561" y="11517"/>
                    <a:pt x="16681" y="11735"/>
                    <a:pt x="16815" y="11771"/>
                  </a:cubicBezTo>
                  <a:close/>
                  <a:moveTo>
                    <a:pt x="17601" y="12799"/>
                  </a:moveTo>
                  <a:cubicBezTo>
                    <a:pt x="17516" y="12727"/>
                    <a:pt x="17698" y="12642"/>
                    <a:pt x="17589" y="12557"/>
                  </a:cubicBezTo>
                  <a:cubicBezTo>
                    <a:pt x="17456" y="12606"/>
                    <a:pt x="17528" y="12824"/>
                    <a:pt x="17601" y="12799"/>
                  </a:cubicBezTo>
                  <a:close/>
                  <a:moveTo>
                    <a:pt x="26686" y="24618"/>
                  </a:moveTo>
                  <a:cubicBezTo>
                    <a:pt x="26262" y="24666"/>
                    <a:pt x="26431" y="25247"/>
                    <a:pt x="26770" y="25223"/>
                  </a:cubicBezTo>
                  <a:cubicBezTo>
                    <a:pt x="27012" y="24944"/>
                    <a:pt x="26915" y="24860"/>
                    <a:pt x="26686" y="24618"/>
                  </a:cubicBezTo>
                  <a:close/>
                  <a:moveTo>
                    <a:pt x="20698" y="17021"/>
                  </a:moveTo>
                  <a:cubicBezTo>
                    <a:pt x="20746" y="17082"/>
                    <a:pt x="20819" y="17166"/>
                    <a:pt x="20903" y="17082"/>
                  </a:cubicBezTo>
                  <a:cubicBezTo>
                    <a:pt x="20819" y="17033"/>
                    <a:pt x="20758" y="16997"/>
                    <a:pt x="20698" y="17021"/>
                  </a:cubicBezTo>
                  <a:close/>
                  <a:moveTo>
                    <a:pt x="18460" y="15243"/>
                  </a:moveTo>
                  <a:cubicBezTo>
                    <a:pt x="18496" y="15328"/>
                    <a:pt x="18847" y="15521"/>
                    <a:pt x="18883" y="15449"/>
                  </a:cubicBezTo>
                  <a:cubicBezTo>
                    <a:pt x="18762" y="15424"/>
                    <a:pt x="18641" y="15146"/>
                    <a:pt x="18460" y="15243"/>
                  </a:cubicBezTo>
                  <a:close/>
                  <a:moveTo>
                    <a:pt x="24714" y="24122"/>
                  </a:moveTo>
                  <a:cubicBezTo>
                    <a:pt x="24786" y="24461"/>
                    <a:pt x="25089" y="24533"/>
                    <a:pt x="25343" y="24255"/>
                  </a:cubicBezTo>
                  <a:cubicBezTo>
                    <a:pt x="25258" y="24098"/>
                    <a:pt x="25101" y="24122"/>
                    <a:pt x="25040" y="24001"/>
                  </a:cubicBezTo>
                  <a:cubicBezTo>
                    <a:pt x="25113" y="23880"/>
                    <a:pt x="25355" y="24049"/>
                    <a:pt x="25258" y="23868"/>
                  </a:cubicBezTo>
                  <a:cubicBezTo>
                    <a:pt x="25040" y="23832"/>
                    <a:pt x="24895" y="23953"/>
                    <a:pt x="24714" y="24122"/>
                  </a:cubicBezTo>
                  <a:close/>
                  <a:moveTo>
                    <a:pt x="17105" y="14420"/>
                  </a:moveTo>
                  <a:cubicBezTo>
                    <a:pt x="16851" y="14723"/>
                    <a:pt x="16851" y="15279"/>
                    <a:pt x="16548" y="15364"/>
                  </a:cubicBezTo>
                  <a:cubicBezTo>
                    <a:pt x="16500" y="15086"/>
                    <a:pt x="16766" y="14807"/>
                    <a:pt x="16802" y="14505"/>
                  </a:cubicBezTo>
                  <a:cubicBezTo>
                    <a:pt x="16464" y="14904"/>
                    <a:pt x="16331" y="15352"/>
                    <a:pt x="16101" y="15775"/>
                  </a:cubicBezTo>
                  <a:cubicBezTo>
                    <a:pt x="15895" y="15279"/>
                    <a:pt x="16464" y="14795"/>
                    <a:pt x="16645" y="14360"/>
                  </a:cubicBezTo>
                  <a:cubicBezTo>
                    <a:pt x="16367" y="14396"/>
                    <a:pt x="16331" y="14844"/>
                    <a:pt x="16089" y="14856"/>
                  </a:cubicBezTo>
                  <a:cubicBezTo>
                    <a:pt x="15980" y="14759"/>
                    <a:pt x="16101" y="14699"/>
                    <a:pt x="16040" y="14614"/>
                  </a:cubicBezTo>
                  <a:cubicBezTo>
                    <a:pt x="15653" y="14699"/>
                    <a:pt x="15665" y="15110"/>
                    <a:pt x="15484" y="15461"/>
                  </a:cubicBezTo>
                  <a:cubicBezTo>
                    <a:pt x="15653" y="15957"/>
                    <a:pt x="15859" y="16598"/>
                    <a:pt x="16186" y="17045"/>
                  </a:cubicBezTo>
                  <a:cubicBezTo>
                    <a:pt x="16343" y="17033"/>
                    <a:pt x="16609" y="16973"/>
                    <a:pt x="16851" y="16815"/>
                  </a:cubicBezTo>
                  <a:cubicBezTo>
                    <a:pt x="17311" y="16537"/>
                    <a:pt x="17940" y="15908"/>
                    <a:pt x="17782" y="15690"/>
                  </a:cubicBezTo>
                  <a:cubicBezTo>
                    <a:pt x="17722" y="15787"/>
                    <a:pt x="17589" y="16017"/>
                    <a:pt x="17419" y="15993"/>
                  </a:cubicBezTo>
                  <a:cubicBezTo>
                    <a:pt x="17528" y="15594"/>
                    <a:pt x="17940" y="15207"/>
                    <a:pt x="17855" y="14783"/>
                  </a:cubicBezTo>
                  <a:cubicBezTo>
                    <a:pt x="17831" y="14662"/>
                    <a:pt x="17613" y="14505"/>
                    <a:pt x="17770" y="14384"/>
                  </a:cubicBezTo>
                  <a:cubicBezTo>
                    <a:pt x="18036" y="14457"/>
                    <a:pt x="18061" y="14795"/>
                    <a:pt x="18024" y="14989"/>
                  </a:cubicBezTo>
                  <a:cubicBezTo>
                    <a:pt x="18121" y="15061"/>
                    <a:pt x="18206" y="15122"/>
                    <a:pt x="18302" y="15122"/>
                  </a:cubicBezTo>
                  <a:cubicBezTo>
                    <a:pt x="18085" y="14759"/>
                    <a:pt x="18024" y="14324"/>
                    <a:pt x="17601" y="14239"/>
                  </a:cubicBezTo>
                  <a:cubicBezTo>
                    <a:pt x="17577" y="14638"/>
                    <a:pt x="17637" y="15049"/>
                    <a:pt x="17395" y="15412"/>
                  </a:cubicBezTo>
                  <a:cubicBezTo>
                    <a:pt x="17359" y="15364"/>
                    <a:pt x="17335" y="15388"/>
                    <a:pt x="17298" y="15388"/>
                  </a:cubicBezTo>
                  <a:cubicBezTo>
                    <a:pt x="17238" y="15037"/>
                    <a:pt x="17540" y="14614"/>
                    <a:pt x="17371" y="14360"/>
                  </a:cubicBezTo>
                  <a:cubicBezTo>
                    <a:pt x="17311" y="14686"/>
                    <a:pt x="17177" y="15146"/>
                    <a:pt x="16948" y="15340"/>
                  </a:cubicBezTo>
                  <a:cubicBezTo>
                    <a:pt x="16742" y="15110"/>
                    <a:pt x="17298" y="14541"/>
                    <a:pt x="17105" y="14420"/>
                  </a:cubicBezTo>
                  <a:close/>
                  <a:moveTo>
                    <a:pt x="9677" y="4235"/>
                  </a:moveTo>
                  <a:cubicBezTo>
                    <a:pt x="9544" y="4344"/>
                    <a:pt x="9472" y="4743"/>
                    <a:pt x="9798" y="4815"/>
                  </a:cubicBezTo>
                  <a:cubicBezTo>
                    <a:pt x="10052" y="4622"/>
                    <a:pt x="10016" y="4199"/>
                    <a:pt x="9677" y="4235"/>
                  </a:cubicBezTo>
                  <a:close/>
                  <a:moveTo>
                    <a:pt x="16996" y="14009"/>
                  </a:moveTo>
                  <a:cubicBezTo>
                    <a:pt x="17069" y="13912"/>
                    <a:pt x="17226" y="14082"/>
                    <a:pt x="17214" y="13912"/>
                  </a:cubicBezTo>
                  <a:cubicBezTo>
                    <a:pt x="17165" y="13949"/>
                    <a:pt x="16972" y="13888"/>
                    <a:pt x="16996" y="14009"/>
                  </a:cubicBezTo>
                  <a:close/>
                  <a:moveTo>
                    <a:pt x="22198" y="21267"/>
                  </a:moveTo>
                  <a:cubicBezTo>
                    <a:pt x="22379" y="21134"/>
                    <a:pt x="22548" y="21170"/>
                    <a:pt x="22730" y="21098"/>
                  </a:cubicBezTo>
                  <a:cubicBezTo>
                    <a:pt x="22597" y="21013"/>
                    <a:pt x="22294" y="21134"/>
                    <a:pt x="22198" y="21267"/>
                  </a:cubicBezTo>
                  <a:close/>
                  <a:moveTo>
                    <a:pt x="18363" y="16755"/>
                  </a:moveTo>
                  <a:cubicBezTo>
                    <a:pt x="18363" y="16803"/>
                    <a:pt x="18278" y="16852"/>
                    <a:pt x="18218" y="16864"/>
                  </a:cubicBezTo>
                  <a:cubicBezTo>
                    <a:pt x="18242" y="17057"/>
                    <a:pt x="18218" y="17275"/>
                    <a:pt x="18242" y="17517"/>
                  </a:cubicBezTo>
                  <a:cubicBezTo>
                    <a:pt x="18254" y="17711"/>
                    <a:pt x="18363" y="18049"/>
                    <a:pt x="18121" y="18134"/>
                  </a:cubicBezTo>
                  <a:cubicBezTo>
                    <a:pt x="18061" y="17723"/>
                    <a:pt x="18085" y="17324"/>
                    <a:pt x="18036" y="16900"/>
                  </a:cubicBezTo>
                  <a:cubicBezTo>
                    <a:pt x="17782" y="17239"/>
                    <a:pt x="18181" y="18013"/>
                    <a:pt x="17794" y="18170"/>
                  </a:cubicBezTo>
                  <a:cubicBezTo>
                    <a:pt x="17819" y="17638"/>
                    <a:pt x="17843" y="17094"/>
                    <a:pt x="17661" y="16537"/>
                  </a:cubicBezTo>
                  <a:cubicBezTo>
                    <a:pt x="17528" y="16779"/>
                    <a:pt x="17552" y="17082"/>
                    <a:pt x="17540" y="17324"/>
                  </a:cubicBezTo>
                  <a:cubicBezTo>
                    <a:pt x="17540" y="17590"/>
                    <a:pt x="17577" y="17892"/>
                    <a:pt x="17577" y="18170"/>
                  </a:cubicBezTo>
                  <a:cubicBezTo>
                    <a:pt x="17407" y="17989"/>
                    <a:pt x="17371" y="17723"/>
                    <a:pt x="17347" y="17469"/>
                  </a:cubicBezTo>
                  <a:cubicBezTo>
                    <a:pt x="17335" y="17227"/>
                    <a:pt x="17456" y="16924"/>
                    <a:pt x="17311" y="16840"/>
                  </a:cubicBezTo>
                  <a:cubicBezTo>
                    <a:pt x="17153" y="17299"/>
                    <a:pt x="17190" y="17807"/>
                    <a:pt x="17177" y="18303"/>
                  </a:cubicBezTo>
                  <a:cubicBezTo>
                    <a:pt x="16851" y="17928"/>
                    <a:pt x="17117" y="17408"/>
                    <a:pt x="17056" y="16997"/>
                  </a:cubicBezTo>
                  <a:cubicBezTo>
                    <a:pt x="16802" y="17336"/>
                    <a:pt x="16972" y="17880"/>
                    <a:pt x="16766" y="18170"/>
                  </a:cubicBezTo>
                  <a:cubicBezTo>
                    <a:pt x="16621" y="17783"/>
                    <a:pt x="16730" y="17469"/>
                    <a:pt x="16742" y="17142"/>
                  </a:cubicBezTo>
                  <a:cubicBezTo>
                    <a:pt x="16621" y="17263"/>
                    <a:pt x="16488" y="17263"/>
                    <a:pt x="16331" y="17420"/>
                  </a:cubicBezTo>
                  <a:cubicBezTo>
                    <a:pt x="16258" y="17965"/>
                    <a:pt x="16270" y="18376"/>
                    <a:pt x="16754" y="18872"/>
                  </a:cubicBezTo>
                  <a:cubicBezTo>
                    <a:pt x="17129" y="19283"/>
                    <a:pt x="17831" y="19453"/>
                    <a:pt x="18145" y="19828"/>
                  </a:cubicBezTo>
                  <a:cubicBezTo>
                    <a:pt x="19065" y="19114"/>
                    <a:pt x="19282" y="18303"/>
                    <a:pt x="19294" y="17469"/>
                  </a:cubicBezTo>
                  <a:cubicBezTo>
                    <a:pt x="19161" y="17602"/>
                    <a:pt x="19222" y="17904"/>
                    <a:pt x="19065" y="17953"/>
                  </a:cubicBezTo>
                  <a:cubicBezTo>
                    <a:pt x="18919" y="17481"/>
                    <a:pt x="19488" y="16731"/>
                    <a:pt x="18907" y="16465"/>
                  </a:cubicBezTo>
                  <a:cubicBezTo>
                    <a:pt x="18944" y="16900"/>
                    <a:pt x="19052" y="17444"/>
                    <a:pt x="18750" y="17747"/>
                  </a:cubicBezTo>
                  <a:cubicBezTo>
                    <a:pt x="18726" y="17372"/>
                    <a:pt x="18907" y="16900"/>
                    <a:pt x="18581" y="16574"/>
                  </a:cubicBezTo>
                  <a:cubicBezTo>
                    <a:pt x="18629" y="17094"/>
                    <a:pt x="18581" y="17723"/>
                    <a:pt x="18399" y="18122"/>
                  </a:cubicBezTo>
                  <a:cubicBezTo>
                    <a:pt x="18278" y="17699"/>
                    <a:pt x="18629" y="16997"/>
                    <a:pt x="18339" y="16598"/>
                  </a:cubicBezTo>
                  <a:cubicBezTo>
                    <a:pt x="18339" y="16622"/>
                    <a:pt x="18375" y="16719"/>
                    <a:pt x="18363" y="16755"/>
                  </a:cubicBezTo>
                  <a:close/>
                  <a:moveTo>
                    <a:pt x="19415" y="17336"/>
                  </a:moveTo>
                  <a:cubicBezTo>
                    <a:pt x="19415" y="17287"/>
                    <a:pt x="19343" y="17106"/>
                    <a:pt x="19282" y="17154"/>
                  </a:cubicBezTo>
                  <a:cubicBezTo>
                    <a:pt x="19282" y="17239"/>
                    <a:pt x="19294" y="17324"/>
                    <a:pt x="19415" y="17336"/>
                  </a:cubicBezTo>
                  <a:close/>
                  <a:moveTo>
                    <a:pt x="18133" y="15993"/>
                  </a:moveTo>
                  <a:cubicBezTo>
                    <a:pt x="18218" y="15932"/>
                    <a:pt x="18157" y="15848"/>
                    <a:pt x="18133" y="15751"/>
                  </a:cubicBezTo>
                  <a:cubicBezTo>
                    <a:pt x="18036" y="15824"/>
                    <a:pt x="18085" y="15908"/>
                    <a:pt x="18133" y="15993"/>
                  </a:cubicBezTo>
                  <a:close/>
                  <a:moveTo>
                    <a:pt x="6726" y="6219"/>
                  </a:moveTo>
                  <a:cubicBezTo>
                    <a:pt x="6714" y="6207"/>
                    <a:pt x="6690" y="6158"/>
                    <a:pt x="6641" y="6110"/>
                  </a:cubicBezTo>
                  <a:cubicBezTo>
                    <a:pt x="6653" y="6037"/>
                    <a:pt x="6762" y="5953"/>
                    <a:pt x="6835" y="5965"/>
                  </a:cubicBezTo>
                  <a:cubicBezTo>
                    <a:pt x="6726" y="5686"/>
                    <a:pt x="6302" y="5541"/>
                    <a:pt x="6520" y="5324"/>
                  </a:cubicBezTo>
                  <a:cubicBezTo>
                    <a:pt x="6714" y="5445"/>
                    <a:pt x="6944" y="5868"/>
                    <a:pt x="7077" y="5916"/>
                  </a:cubicBezTo>
                  <a:cubicBezTo>
                    <a:pt x="7077" y="5735"/>
                    <a:pt x="7113" y="5541"/>
                    <a:pt x="7113" y="5372"/>
                  </a:cubicBezTo>
                  <a:cubicBezTo>
                    <a:pt x="6968" y="5481"/>
                    <a:pt x="6895" y="5324"/>
                    <a:pt x="6944" y="5251"/>
                  </a:cubicBezTo>
                  <a:cubicBezTo>
                    <a:pt x="7028" y="5106"/>
                    <a:pt x="7113" y="5239"/>
                    <a:pt x="7186" y="5203"/>
                  </a:cubicBezTo>
                  <a:cubicBezTo>
                    <a:pt x="7210" y="5009"/>
                    <a:pt x="7306" y="4828"/>
                    <a:pt x="7391" y="4658"/>
                  </a:cubicBezTo>
                  <a:cubicBezTo>
                    <a:pt x="7452" y="4622"/>
                    <a:pt x="7488" y="4695"/>
                    <a:pt x="7561" y="4707"/>
                  </a:cubicBezTo>
                  <a:cubicBezTo>
                    <a:pt x="7512" y="4779"/>
                    <a:pt x="7500" y="4888"/>
                    <a:pt x="7379" y="4888"/>
                  </a:cubicBezTo>
                  <a:cubicBezTo>
                    <a:pt x="7476" y="4961"/>
                    <a:pt x="7415" y="5009"/>
                    <a:pt x="7476" y="5106"/>
                  </a:cubicBezTo>
                  <a:cubicBezTo>
                    <a:pt x="7234" y="5287"/>
                    <a:pt x="7210" y="5723"/>
                    <a:pt x="7210" y="6037"/>
                  </a:cubicBezTo>
                  <a:cubicBezTo>
                    <a:pt x="7427" y="6049"/>
                    <a:pt x="7851" y="5263"/>
                    <a:pt x="8141" y="5565"/>
                  </a:cubicBezTo>
                  <a:cubicBezTo>
                    <a:pt x="7790" y="5771"/>
                    <a:pt x="7367" y="6231"/>
                    <a:pt x="7137" y="6376"/>
                  </a:cubicBezTo>
                  <a:cubicBezTo>
                    <a:pt x="7125" y="6981"/>
                    <a:pt x="7101" y="7610"/>
                    <a:pt x="7210" y="8227"/>
                  </a:cubicBezTo>
                  <a:cubicBezTo>
                    <a:pt x="7306" y="8311"/>
                    <a:pt x="7403" y="8190"/>
                    <a:pt x="7488" y="8311"/>
                  </a:cubicBezTo>
                  <a:cubicBezTo>
                    <a:pt x="7464" y="8457"/>
                    <a:pt x="7306" y="8336"/>
                    <a:pt x="7210" y="8493"/>
                  </a:cubicBezTo>
                  <a:cubicBezTo>
                    <a:pt x="7294" y="8711"/>
                    <a:pt x="7367" y="8953"/>
                    <a:pt x="7403" y="9195"/>
                  </a:cubicBezTo>
                  <a:cubicBezTo>
                    <a:pt x="7669" y="9037"/>
                    <a:pt x="7766" y="8892"/>
                    <a:pt x="7899" y="8686"/>
                  </a:cubicBezTo>
                  <a:cubicBezTo>
                    <a:pt x="7694" y="8033"/>
                    <a:pt x="8843" y="7537"/>
                    <a:pt x="8601" y="6836"/>
                  </a:cubicBezTo>
                  <a:cubicBezTo>
                    <a:pt x="8540" y="6715"/>
                    <a:pt x="8456" y="6751"/>
                    <a:pt x="8395" y="6618"/>
                  </a:cubicBezTo>
                  <a:cubicBezTo>
                    <a:pt x="8456" y="5977"/>
                    <a:pt x="9048" y="5372"/>
                    <a:pt x="8262" y="4586"/>
                  </a:cubicBezTo>
                  <a:cubicBezTo>
                    <a:pt x="8262" y="4174"/>
                    <a:pt x="8468" y="3630"/>
                    <a:pt x="8214" y="3255"/>
                  </a:cubicBezTo>
                  <a:cubicBezTo>
                    <a:pt x="8105" y="3195"/>
                    <a:pt x="7984" y="3364"/>
                    <a:pt x="7875" y="3231"/>
                  </a:cubicBezTo>
                  <a:cubicBezTo>
                    <a:pt x="7730" y="3025"/>
                    <a:pt x="7802" y="2868"/>
                    <a:pt x="7778" y="2686"/>
                  </a:cubicBezTo>
                  <a:cubicBezTo>
                    <a:pt x="6786" y="2807"/>
                    <a:pt x="7077" y="4138"/>
                    <a:pt x="6085" y="4332"/>
                  </a:cubicBezTo>
                  <a:cubicBezTo>
                    <a:pt x="5746" y="4719"/>
                    <a:pt x="6218" y="5239"/>
                    <a:pt x="5625" y="5590"/>
                  </a:cubicBezTo>
                  <a:cubicBezTo>
                    <a:pt x="5456" y="6098"/>
                    <a:pt x="5940" y="6678"/>
                    <a:pt x="5891" y="7223"/>
                  </a:cubicBezTo>
                  <a:cubicBezTo>
                    <a:pt x="5806" y="7320"/>
                    <a:pt x="5734" y="7307"/>
                    <a:pt x="5625" y="7465"/>
                  </a:cubicBezTo>
                  <a:cubicBezTo>
                    <a:pt x="5673" y="8106"/>
                    <a:pt x="6484" y="8626"/>
                    <a:pt x="6944" y="8989"/>
                  </a:cubicBezTo>
                  <a:cubicBezTo>
                    <a:pt x="6714" y="8747"/>
                    <a:pt x="6931" y="8553"/>
                    <a:pt x="7028" y="8324"/>
                  </a:cubicBezTo>
                  <a:cubicBezTo>
                    <a:pt x="6641" y="8215"/>
                    <a:pt x="6532" y="7658"/>
                    <a:pt x="6774" y="7404"/>
                  </a:cubicBezTo>
                  <a:cubicBezTo>
                    <a:pt x="6581" y="7199"/>
                    <a:pt x="6302" y="7017"/>
                    <a:pt x="6327" y="6763"/>
                  </a:cubicBezTo>
                  <a:cubicBezTo>
                    <a:pt x="6472" y="6775"/>
                    <a:pt x="6653" y="6690"/>
                    <a:pt x="6774" y="6763"/>
                  </a:cubicBezTo>
                  <a:cubicBezTo>
                    <a:pt x="6714" y="6872"/>
                    <a:pt x="6702" y="6932"/>
                    <a:pt x="6605" y="6957"/>
                  </a:cubicBezTo>
                  <a:cubicBezTo>
                    <a:pt x="6690" y="7114"/>
                    <a:pt x="6798" y="7078"/>
                    <a:pt x="6931" y="7138"/>
                  </a:cubicBezTo>
                  <a:cubicBezTo>
                    <a:pt x="6956" y="6811"/>
                    <a:pt x="6968" y="6473"/>
                    <a:pt x="6944" y="6110"/>
                  </a:cubicBezTo>
                  <a:cubicBezTo>
                    <a:pt x="6786" y="6231"/>
                    <a:pt x="6968" y="6025"/>
                    <a:pt x="6871" y="6074"/>
                  </a:cubicBezTo>
                  <a:cubicBezTo>
                    <a:pt x="6907" y="6195"/>
                    <a:pt x="6847" y="6279"/>
                    <a:pt x="6726" y="6219"/>
                  </a:cubicBezTo>
                  <a:close/>
                  <a:moveTo>
                    <a:pt x="25391" y="26009"/>
                  </a:moveTo>
                  <a:cubicBezTo>
                    <a:pt x="25343" y="25912"/>
                    <a:pt x="25270" y="25936"/>
                    <a:pt x="25198" y="25840"/>
                  </a:cubicBezTo>
                  <a:cubicBezTo>
                    <a:pt x="24569" y="26251"/>
                    <a:pt x="25984" y="26602"/>
                    <a:pt x="25524" y="25876"/>
                  </a:cubicBezTo>
                  <a:cubicBezTo>
                    <a:pt x="25403" y="25840"/>
                    <a:pt x="25524" y="25973"/>
                    <a:pt x="25391" y="26009"/>
                  </a:cubicBezTo>
                  <a:close/>
                  <a:moveTo>
                    <a:pt x="17794" y="16453"/>
                  </a:moveTo>
                  <a:cubicBezTo>
                    <a:pt x="17819" y="16440"/>
                    <a:pt x="17843" y="16428"/>
                    <a:pt x="17879" y="16477"/>
                  </a:cubicBezTo>
                  <a:cubicBezTo>
                    <a:pt x="17879" y="16477"/>
                    <a:pt x="17891" y="16489"/>
                    <a:pt x="17915" y="16477"/>
                  </a:cubicBezTo>
                  <a:cubicBezTo>
                    <a:pt x="17879" y="16416"/>
                    <a:pt x="17940" y="16356"/>
                    <a:pt x="18000" y="16307"/>
                  </a:cubicBezTo>
                  <a:cubicBezTo>
                    <a:pt x="17976" y="16295"/>
                    <a:pt x="17964" y="16235"/>
                    <a:pt x="17964" y="16186"/>
                  </a:cubicBezTo>
                  <a:cubicBezTo>
                    <a:pt x="17879" y="16295"/>
                    <a:pt x="17794" y="16356"/>
                    <a:pt x="17794" y="16453"/>
                  </a:cubicBezTo>
                  <a:close/>
                  <a:moveTo>
                    <a:pt x="11298" y="10815"/>
                  </a:moveTo>
                  <a:cubicBezTo>
                    <a:pt x="11069" y="10610"/>
                    <a:pt x="10694" y="10513"/>
                    <a:pt x="10512" y="10307"/>
                  </a:cubicBezTo>
                  <a:cubicBezTo>
                    <a:pt x="10802" y="10126"/>
                    <a:pt x="11177" y="10622"/>
                    <a:pt x="11480" y="10743"/>
                  </a:cubicBezTo>
                  <a:cubicBezTo>
                    <a:pt x="11492" y="10755"/>
                    <a:pt x="11468" y="10815"/>
                    <a:pt x="11540" y="10864"/>
                  </a:cubicBezTo>
                  <a:cubicBezTo>
                    <a:pt x="11831" y="10791"/>
                    <a:pt x="12048" y="10888"/>
                    <a:pt x="12339" y="10803"/>
                  </a:cubicBezTo>
                  <a:cubicBezTo>
                    <a:pt x="11988" y="10440"/>
                    <a:pt x="11311" y="10404"/>
                    <a:pt x="11093" y="10017"/>
                  </a:cubicBezTo>
                  <a:cubicBezTo>
                    <a:pt x="11504" y="10017"/>
                    <a:pt x="11819" y="10501"/>
                    <a:pt x="12266" y="10344"/>
                  </a:cubicBezTo>
                  <a:cubicBezTo>
                    <a:pt x="11988" y="10078"/>
                    <a:pt x="11444" y="10005"/>
                    <a:pt x="11359" y="9618"/>
                  </a:cubicBezTo>
                  <a:cubicBezTo>
                    <a:pt x="11746" y="9727"/>
                    <a:pt x="12097" y="10138"/>
                    <a:pt x="12520" y="10271"/>
                  </a:cubicBezTo>
                  <a:cubicBezTo>
                    <a:pt x="12387" y="10005"/>
                    <a:pt x="12097" y="10078"/>
                    <a:pt x="12024" y="9824"/>
                  </a:cubicBezTo>
                  <a:cubicBezTo>
                    <a:pt x="12436" y="9678"/>
                    <a:pt x="12774" y="10211"/>
                    <a:pt x="13161" y="10344"/>
                  </a:cubicBezTo>
                  <a:cubicBezTo>
                    <a:pt x="13125" y="10162"/>
                    <a:pt x="13052" y="9981"/>
                    <a:pt x="12980" y="9787"/>
                  </a:cubicBezTo>
                  <a:cubicBezTo>
                    <a:pt x="11988" y="9001"/>
                    <a:pt x="10923" y="9037"/>
                    <a:pt x="9798" y="9364"/>
                  </a:cubicBezTo>
                  <a:cubicBezTo>
                    <a:pt x="9726" y="10126"/>
                    <a:pt x="10065" y="11178"/>
                    <a:pt x="10802" y="11880"/>
                  </a:cubicBezTo>
                  <a:cubicBezTo>
                    <a:pt x="10754" y="11880"/>
                    <a:pt x="10694" y="11916"/>
                    <a:pt x="10657" y="11977"/>
                  </a:cubicBezTo>
                  <a:cubicBezTo>
                    <a:pt x="10766" y="12074"/>
                    <a:pt x="10706" y="12122"/>
                    <a:pt x="10802" y="12194"/>
                  </a:cubicBezTo>
                  <a:cubicBezTo>
                    <a:pt x="10996" y="12086"/>
                    <a:pt x="11165" y="12122"/>
                    <a:pt x="11347" y="12086"/>
                  </a:cubicBezTo>
                  <a:cubicBezTo>
                    <a:pt x="11165" y="11711"/>
                    <a:pt x="10778" y="11493"/>
                    <a:pt x="10536" y="11275"/>
                  </a:cubicBezTo>
                  <a:cubicBezTo>
                    <a:pt x="10561" y="11251"/>
                    <a:pt x="10536" y="11227"/>
                    <a:pt x="10573" y="11215"/>
                  </a:cubicBezTo>
                  <a:cubicBezTo>
                    <a:pt x="10706" y="11166"/>
                    <a:pt x="10815" y="11372"/>
                    <a:pt x="10923" y="11384"/>
                  </a:cubicBezTo>
                  <a:cubicBezTo>
                    <a:pt x="10754" y="11057"/>
                    <a:pt x="10936" y="10791"/>
                    <a:pt x="11298" y="10815"/>
                  </a:cubicBezTo>
                  <a:close/>
                  <a:moveTo>
                    <a:pt x="16016" y="14444"/>
                  </a:moveTo>
                  <a:cubicBezTo>
                    <a:pt x="16065" y="14505"/>
                    <a:pt x="16004" y="14565"/>
                    <a:pt x="16077" y="14614"/>
                  </a:cubicBezTo>
                  <a:cubicBezTo>
                    <a:pt x="16161" y="14553"/>
                    <a:pt x="16319" y="14457"/>
                    <a:pt x="16246" y="14336"/>
                  </a:cubicBezTo>
                  <a:cubicBezTo>
                    <a:pt x="16161" y="14372"/>
                    <a:pt x="16101" y="14372"/>
                    <a:pt x="16016" y="14444"/>
                  </a:cubicBezTo>
                  <a:close/>
                  <a:moveTo>
                    <a:pt x="13004" y="10537"/>
                  </a:moveTo>
                  <a:cubicBezTo>
                    <a:pt x="12883" y="10574"/>
                    <a:pt x="13052" y="10646"/>
                    <a:pt x="12931" y="10670"/>
                  </a:cubicBezTo>
                  <a:cubicBezTo>
                    <a:pt x="12811" y="10731"/>
                    <a:pt x="12569" y="10428"/>
                    <a:pt x="12508" y="10610"/>
                  </a:cubicBezTo>
                  <a:cubicBezTo>
                    <a:pt x="12677" y="10586"/>
                    <a:pt x="12762" y="10646"/>
                    <a:pt x="12762" y="10803"/>
                  </a:cubicBezTo>
                  <a:cubicBezTo>
                    <a:pt x="12895" y="10803"/>
                    <a:pt x="13016" y="10852"/>
                    <a:pt x="13137" y="10791"/>
                  </a:cubicBezTo>
                  <a:cubicBezTo>
                    <a:pt x="13137" y="10682"/>
                    <a:pt x="13161" y="10634"/>
                    <a:pt x="13101" y="10549"/>
                  </a:cubicBezTo>
                  <a:cubicBezTo>
                    <a:pt x="13065" y="10574"/>
                    <a:pt x="13016" y="10610"/>
                    <a:pt x="13004" y="10537"/>
                  </a:cubicBezTo>
                  <a:close/>
                  <a:moveTo>
                    <a:pt x="13379" y="11033"/>
                  </a:moveTo>
                  <a:cubicBezTo>
                    <a:pt x="12629" y="11045"/>
                    <a:pt x="11903" y="11009"/>
                    <a:pt x="11141" y="11106"/>
                  </a:cubicBezTo>
                  <a:cubicBezTo>
                    <a:pt x="11190" y="11481"/>
                    <a:pt x="11407" y="11844"/>
                    <a:pt x="11746" y="12182"/>
                  </a:cubicBezTo>
                  <a:cubicBezTo>
                    <a:pt x="11964" y="12364"/>
                    <a:pt x="12157" y="12521"/>
                    <a:pt x="12375" y="12703"/>
                  </a:cubicBezTo>
                  <a:cubicBezTo>
                    <a:pt x="12798" y="13090"/>
                    <a:pt x="13319" y="12811"/>
                    <a:pt x="13718" y="12993"/>
                  </a:cubicBezTo>
                  <a:cubicBezTo>
                    <a:pt x="13234" y="12606"/>
                    <a:pt x="12581" y="12642"/>
                    <a:pt x="12169" y="12219"/>
                  </a:cubicBezTo>
                  <a:cubicBezTo>
                    <a:pt x="12641" y="12146"/>
                    <a:pt x="13319" y="12763"/>
                    <a:pt x="13766" y="12703"/>
                  </a:cubicBezTo>
                  <a:cubicBezTo>
                    <a:pt x="13609" y="12461"/>
                    <a:pt x="13222" y="12364"/>
                    <a:pt x="12895" y="12219"/>
                  </a:cubicBezTo>
                  <a:cubicBezTo>
                    <a:pt x="12581" y="12086"/>
                    <a:pt x="12157" y="11977"/>
                    <a:pt x="11976" y="11711"/>
                  </a:cubicBezTo>
                  <a:cubicBezTo>
                    <a:pt x="12266" y="11590"/>
                    <a:pt x="12532" y="11904"/>
                    <a:pt x="12774" y="12025"/>
                  </a:cubicBezTo>
                  <a:cubicBezTo>
                    <a:pt x="13052" y="12158"/>
                    <a:pt x="13343" y="12255"/>
                    <a:pt x="13609" y="12328"/>
                  </a:cubicBezTo>
                  <a:cubicBezTo>
                    <a:pt x="13452" y="12243"/>
                    <a:pt x="13597" y="12158"/>
                    <a:pt x="13694" y="12086"/>
                  </a:cubicBezTo>
                  <a:cubicBezTo>
                    <a:pt x="13319" y="11783"/>
                    <a:pt x="12931" y="11771"/>
                    <a:pt x="12581" y="11614"/>
                  </a:cubicBezTo>
                  <a:cubicBezTo>
                    <a:pt x="13077" y="11311"/>
                    <a:pt x="13500" y="11819"/>
                    <a:pt x="13923" y="12086"/>
                  </a:cubicBezTo>
                  <a:cubicBezTo>
                    <a:pt x="14105" y="11916"/>
                    <a:pt x="13778" y="11711"/>
                    <a:pt x="13657" y="11771"/>
                  </a:cubicBezTo>
                  <a:cubicBezTo>
                    <a:pt x="13524" y="11360"/>
                    <a:pt x="12980" y="11553"/>
                    <a:pt x="12835" y="11287"/>
                  </a:cubicBezTo>
                  <a:cubicBezTo>
                    <a:pt x="13101" y="11118"/>
                    <a:pt x="13294" y="11396"/>
                    <a:pt x="13561" y="11360"/>
                  </a:cubicBezTo>
                  <a:cubicBezTo>
                    <a:pt x="13415" y="11239"/>
                    <a:pt x="13488" y="11142"/>
                    <a:pt x="13379" y="11033"/>
                  </a:cubicBezTo>
                  <a:close/>
                  <a:moveTo>
                    <a:pt x="20879" y="21340"/>
                  </a:moveTo>
                  <a:cubicBezTo>
                    <a:pt x="21048" y="21328"/>
                    <a:pt x="21169" y="21400"/>
                    <a:pt x="21327" y="21352"/>
                  </a:cubicBezTo>
                  <a:cubicBezTo>
                    <a:pt x="21290" y="21303"/>
                    <a:pt x="21230" y="21255"/>
                    <a:pt x="21181" y="21170"/>
                  </a:cubicBezTo>
                  <a:cubicBezTo>
                    <a:pt x="21097" y="21279"/>
                    <a:pt x="20903" y="21219"/>
                    <a:pt x="20879" y="21340"/>
                  </a:cubicBezTo>
                  <a:close/>
                  <a:moveTo>
                    <a:pt x="15048" y="14094"/>
                  </a:moveTo>
                  <a:cubicBezTo>
                    <a:pt x="15157" y="14094"/>
                    <a:pt x="15375" y="14082"/>
                    <a:pt x="15375" y="13973"/>
                  </a:cubicBezTo>
                  <a:cubicBezTo>
                    <a:pt x="14952" y="14021"/>
                    <a:pt x="14516" y="14215"/>
                    <a:pt x="14129" y="14033"/>
                  </a:cubicBezTo>
                  <a:cubicBezTo>
                    <a:pt x="14347" y="13828"/>
                    <a:pt x="14879" y="14021"/>
                    <a:pt x="15073" y="13791"/>
                  </a:cubicBezTo>
                  <a:cubicBezTo>
                    <a:pt x="14831" y="13634"/>
                    <a:pt x="14552" y="13828"/>
                    <a:pt x="14274" y="13743"/>
                  </a:cubicBezTo>
                  <a:cubicBezTo>
                    <a:pt x="14202" y="13525"/>
                    <a:pt x="14552" y="13610"/>
                    <a:pt x="14698" y="13525"/>
                  </a:cubicBezTo>
                  <a:cubicBezTo>
                    <a:pt x="14589" y="13428"/>
                    <a:pt x="14456" y="13428"/>
                    <a:pt x="14347" y="13344"/>
                  </a:cubicBezTo>
                  <a:cubicBezTo>
                    <a:pt x="13766" y="13586"/>
                    <a:pt x="12992" y="13428"/>
                    <a:pt x="12508" y="14130"/>
                  </a:cubicBezTo>
                  <a:cubicBezTo>
                    <a:pt x="13173" y="14868"/>
                    <a:pt x="13887" y="15521"/>
                    <a:pt x="14686" y="15328"/>
                  </a:cubicBezTo>
                  <a:cubicBezTo>
                    <a:pt x="14891" y="15098"/>
                    <a:pt x="15097" y="15122"/>
                    <a:pt x="15181" y="15158"/>
                  </a:cubicBezTo>
                  <a:cubicBezTo>
                    <a:pt x="15169" y="14819"/>
                    <a:pt x="14625" y="15340"/>
                    <a:pt x="14407" y="15025"/>
                  </a:cubicBezTo>
                  <a:cubicBezTo>
                    <a:pt x="14758" y="14819"/>
                    <a:pt x="15302" y="15037"/>
                    <a:pt x="15460" y="14565"/>
                  </a:cubicBezTo>
                  <a:cubicBezTo>
                    <a:pt x="15000" y="14614"/>
                    <a:pt x="14528" y="14819"/>
                    <a:pt x="14081" y="14723"/>
                  </a:cubicBezTo>
                  <a:cubicBezTo>
                    <a:pt x="14565" y="14384"/>
                    <a:pt x="15315" y="14565"/>
                    <a:pt x="15762" y="14239"/>
                  </a:cubicBezTo>
                  <a:cubicBezTo>
                    <a:pt x="15206" y="14203"/>
                    <a:pt x="14601" y="14457"/>
                    <a:pt x="14044" y="14372"/>
                  </a:cubicBezTo>
                  <a:cubicBezTo>
                    <a:pt x="14093" y="14336"/>
                    <a:pt x="14020" y="14299"/>
                    <a:pt x="14044" y="14263"/>
                  </a:cubicBezTo>
                  <a:cubicBezTo>
                    <a:pt x="14347" y="14190"/>
                    <a:pt x="14770" y="14142"/>
                    <a:pt x="15048" y="14094"/>
                  </a:cubicBezTo>
                  <a:close/>
                  <a:moveTo>
                    <a:pt x="22306" y="23626"/>
                  </a:moveTo>
                  <a:cubicBezTo>
                    <a:pt x="22294" y="23698"/>
                    <a:pt x="22379" y="23771"/>
                    <a:pt x="22270" y="23819"/>
                  </a:cubicBezTo>
                  <a:cubicBezTo>
                    <a:pt x="22500" y="23928"/>
                    <a:pt x="22694" y="24049"/>
                    <a:pt x="22972" y="23807"/>
                  </a:cubicBezTo>
                  <a:cubicBezTo>
                    <a:pt x="22790" y="23674"/>
                    <a:pt x="22851" y="23650"/>
                    <a:pt x="22923" y="23517"/>
                  </a:cubicBezTo>
                  <a:cubicBezTo>
                    <a:pt x="22742" y="23469"/>
                    <a:pt x="22548" y="23444"/>
                    <a:pt x="22306" y="23626"/>
                  </a:cubicBezTo>
                  <a:close/>
                  <a:moveTo>
                    <a:pt x="20323" y="21255"/>
                  </a:moveTo>
                  <a:cubicBezTo>
                    <a:pt x="20419" y="21279"/>
                    <a:pt x="20758" y="21328"/>
                    <a:pt x="20734" y="21110"/>
                  </a:cubicBezTo>
                  <a:cubicBezTo>
                    <a:pt x="20613" y="21158"/>
                    <a:pt x="20371" y="21073"/>
                    <a:pt x="20323" y="21255"/>
                  </a:cubicBezTo>
                  <a:close/>
                  <a:moveTo>
                    <a:pt x="14044" y="12618"/>
                  </a:moveTo>
                  <a:cubicBezTo>
                    <a:pt x="14141" y="12557"/>
                    <a:pt x="14069" y="12461"/>
                    <a:pt x="14008" y="12376"/>
                  </a:cubicBezTo>
                  <a:cubicBezTo>
                    <a:pt x="13911" y="12436"/>
                    <a:pt x="13972" y="12521"/>
                    <a:pt x="14044" y="12618"/>
                  </a:cubicBezTo>
                  <a:close/>
                  <a:moveTo>
                    <a:pt x="13960" y="12811"/>
                  </a:moveTo>
                  <a:cubicBezTo>
                    <a:pt x="14069" y="12908"/>
                    <a:pt x="14153" y="12932"/>
                    <a:pt x="14274" y="12944"/>
                  </a:cubicBezTo>
                  <a:cubicBezTo>
                    <a:pt x="14226" y="12848"/>
                    <a:pt x="14165" y="12751"/>
                    <a:pt x="14153" y="12666"/>
                  </a:cubicBezTo>
                  <a:cubicBezTo>
                    <a:pt x="14032" y="12727"/>
                    <a:pt x="14020" y="12703"/>
                    <a:pt x="13960" y="12811"/>
                  </a:cubicBezTo>
                  <a:close/>
                  <a:moveTo>
                    <a:pt x="13923" y="13053"/>
                  </a:moveTo>
                  <a:cubicBezTo>
                    <a:pt x="14069" y="13271"/>
                    <a:pt x="14202" y="13186"/>
                    <a:pt x="14371" y="13126"/>
                  </a:cubicBezTo>
                  <a:cubicBezTo>
                    <a:pt x="14214" y="13065"/>
                    <a:pt x="14093" y="12993"/>
                    <a:pt x="13923" y="13053"/>
                  </a:cubicBezTo>
                  <a:close/>
                  <a:moveTo>
                    <a:pt x="23286" y="25731"/>
                  </a:moveTo>
                  <a:cubicBezTo>
                    <a:pt x="23226" y="25561"/>
                    <a:pt x="23141" y="25634"/>
                    <a:pt x="23044" y="25586"/>
                  </a:cubicBezTo>
                  <a:cubicBezTo>
                    <a:pt x="22851" y="25876"/>
                    <a:pt x="23323" y="26178"/>
                    <a:pt x="23540" y="26009"/>
                  </a:cubicBezTo>
                  <a:cubicBezTo>
                    <a:pt x="23601" y="25864"/>
                    <a:pt x="23722" y="25743"/>
                    <a:pt x="23565" y="25573"/>
                  </a:cubicBezTo>
                  <a:cubicBezTo>
                    <a:pt x="23407" y="25525"/>
                    <a:pt x="23480" y="25731"/>
                    <a:pt x="23286" y="25731"/>
                  </a:cubicBezTo>
                  <a:close/>
                  <a:moveTo>
                    <a:pt x="14806" y="15509"/>
                  </a:moveTo>
                  <a:cubicBezTo>
                    <a:pt x="14927" y="15449"/>
                    <a:pt x="15073" y="15449"/>
                    <a:pt x="15194" y="15340"/>
                  </a:cubicBezTo>
                  <a:cubicBezTo>
                    <a:pt x="15169" y="15291"/>
                    <a:pt x="15169" y="15267"/>
                    <a:pt x="15169" y="15219"/>
                  </a:cubicBezTo>
                  <a:cubicBezTo>
                    <a:pt x="15048" y="15291"/>
                    <a:pt x="14831" y="15352"/>
                    <a:pt x="14806" y="15509"/>
                  </a:cubicBezTo>
                  <a:close/>
                  <a:moveTo>
                    <a:pt x="14988" y="16561"/>
                  </a:moveTo>
                  <a:cubicBezTo>
                    <a:pt x="15169" y="16428"/>
                    <a:pt x="15290" y="16319"/>
                    <a:pt x="15460" y="16307"/>
                  </a:cubicBezTo>
                  <a:cubicBezTo>
                    <a:pt x="15423" y="16259"/>
                    <a:pt x="15399" y="16211"/>
                    <a:pt x="15363" y="16199"/>
                  </a:cubicBezTo>
                  <a:cubicBezTo>
                    <a:pt x="15218" y="16307"/>
                    <a:pt x="15012" y="16428"/>
                    <a:pt x="14988" y="16561"/>
                  </a:cubicBezTo>
                  <a:close/>
                  <a:moveTo>
                    <a:pt x="14988" y="16973"/>
                  </a:moveTo>
                  <a:cubicBezTo>
                    <a:pt x="14625" y="17178"/>
                    <a:pt x="14202" y="17578"/>
                    <a:pt x="13960" y="17457"/>
                  </a:cubicBezTo>
                  <a:cubicBezTo>
                    <a:pt x="14262" y="17154"/>
                    <a:pt x="14625" y="17154"/>
                    <a:pt x="14831" y="16815"/>
                  </a:cubicBezTo>
                  <a:cubicBezTo>
                    <a:pt x="14746" y="16924"/>
                    <a:pt x="14698" y="16791"/>
                    <a:pt x="14625" y="16767"/>
                  </a:cubicBezTo>
                  <a:cubicBezTo>
                    <a:pt x="14311" y="16912"/>
                    <a:pt x="13960" y="17348"/>
                    <a:pt x="13657" y="17239"/>
                  </a:cubicBezTo>
                  <a:cubicBezTo>
                    <a:pt x="13863" y="16876"/>
                    <a:pt x="14794" y="16755"/>
                    <a:pt x="14891" y="16211"/>
                  </a:cubicBezTo>
                  <a:cubicBezTo>
                    <a:pt x="14492" y="16344"/>
                    <a:pt x="13984" y="16767"/>
                    <a:pt x="13669" y="16852"/>
                  </a:cubicBezTo>
                  <a:cubicBezTo>
                    <a:pt x="13645" y="16731"/>
                    <a:pt x="13585" y="16610"/>
                    <a:pt x="13645" y="16489"/>
                  </a:cubicBezTo>
                  <a:cubicBezTo>
                    <a:pt x="14020" y="16259"/>
                    <a:pt x="14262" y="16102"/>
                    <a:pt x="14492" y="15908"/>
                  </a:cubicBezTo>
                  <a:cubicBezTo>
                    <a:pt x="14444" y="15848"/>
                    <a:pt x="14395" y="15799"/>
                    <a:pt x="14395" y="15739"/>
                  </a:cubicBezTo>
                  <a:cubicBezTo>
                    <a:pt x="14081" y="15957"/>
                    <a:pt x="13839" y="16283"/>
                    <a:pt x="13585" y="16223"/>
                  </a:cubicBezTo>
                  <a:cubicBezTo>
                    <a:pt x="13609" y="16029"/>
                    <a:pt x="14032" y="15884"/>
                    <a:pt x="14129" y="15666"/>
                  </a:cubicBezTo>
                  <a:cubicBezTo>
                    <a:pt x="13863" y="15557"/>
                    <a:pt x="13645" y="16005"/>
                    <a:pt x="13476" y="16005"/>
                  </a:cubicBezTo>
                  <a:cubicBezTo>
                    <a:pt x="13343" y="15727"/>
                    <a:pt x="13790" y="15678"/>
                    <a:pt x="13742" y="15545"/>
                  </a:cubicBezTo>
                  <a:cubicBezTo>
                    <a:pt x="12750" y="15654"/>
                    <a:pt x="12677" y="16828"/>
                    <a:pt x="12109" y="17420"/>
                  </a:cubicBezTo>
                  <a:cubicBezTo>
                    <a:pt x="12508" y="17529"/>
                    <a:pt x="12944" y="17517"/>
                    <a:pt x="13379" y="17638"/>
                  </a:cubicBezTo>
                  <a:cubicBezTo>
                    <a:pt x="13827" y="17759"/>
                    <a:pt x="14190" y="17856"/>
                    <a:pt x="14613" y="17771"/>
                  </a:cubicBezTo>
                  <a:cubicBezTo>
                    <a:pt x="14927" y="17553"/>
                    <a:pt x="15581" y="17481"/>
                    <a:pt x="15677" y="17094"/>
                  </a:cubicBezTo>
                  <a:cubicBezTo>
                    <a:pt x="15484" y="17287"/>
                    <a:pt x="15012" y="17674"/>
                    <a:pt x="14649" y="17602"/>
                  </a:cubicBezTo>
                  <a:cubicBezTo>
                    <a:pt x="14915" y="17432"/>
                    <a:pt x="15423" y="17154"/>
                    <a:pt x="15665" y="16828"/>
                  </a:cubicBezTo>
                  <a:cubicBezTo>
                    <a:pt x="15641" y="16755"/>
                    <a:pt x="15665" y="16513"/>
                    <a:pt x="15520" y="16501"/>
                  </a:cubicBezTo>
                  <a:cubicBezTo>
                    <a:pt x="15436" y="16694"/>
                    <a:pt x="15181" y="16864"/>
                    <a:pt x="14988" y="16973"/>
                  </a:cubicBezTo>
                  <a:close/>
                  <a:moveTo>
                    <a:pt x="14190" y="16380"/>
                  </a:moveTo>
                  <a:cubicBezTo>
                    <a:pt x="14504" y="16247"/>
                    <a:pt x="14710" y="16114"/>
                    <a:pt x="14903" y="15824"/>
                  </a:cubicBezTo>
                  <a:cubicBezTo>
                    <a:pt x="14649" y="15993"/>
                    <a:pt x="14431" y="16114"/>
                    <a:pt x="14190" y="16380"/>
                  </a:cubicBezTo>
                  <a:close/>
                  <a:moveTo>
                    <a:pt x="11359" y="13065"/>
                  </a:moveTo>
                  <a:cubicBezTo>
                    <a:pt x="11238" y="13053"/>
                    <a:pt x="10984" y="13114"/>
                    <a:pt x="10960" y="12920"/>
                  </a:cubicBezTo>
                  <a:cubicBezTo>
                    <a:pt x="11419" y="12872"/>
                    <a:pt x="11903" y="13005"/>
                    <a:pt x="12351" y="13005"/>
                  </a:cubicBezTo>
                  <a:cubicBezTo>
                    <a:pt x="12073" y="12811"/>
                    <a:pt x="11806" y="12485"/>
                    <a:pt x="11540" y="12315"/>
                  </a:cubicBezTo>
                  <a:cubicBezTo>
                    <a:pt x="10948" y="12449"/>
                    <a:pt x="10161" y="12606"/>
                    <a:pt x="9690" y="12993"/>
                  </a:cubicBezTo>
                  <a:cubicBezTo>
                    <a:pt x="9714" y="13029"/>
                    <a:pt x="9532" y="13114"/>
                    <a:pt x="9544" y="13150"/>
                  </a:cubicBezTo>
                  <a:cubicBezTo>
                    <a:pt x="9508" y="13477"/>
                    <a:pt x="9750" y="13828"/>
                    <a:pt x="10052" y="14142"/>
                  </a:cubicBezTo>
                  <a:cubicBezTo>
                    <a:pt x="10621" y="14735"/>
                    <a:pt x="11419" y="15545"/>
                    <a:pt x="11964" y="15533"/>
                  </a:cubicBezTo>
                  <a:cubicBezTo>
                    <a:pt x="11903" y="15255"/>
                    <a:pt x="12375" y="15340"/>
                    <a:pt x="12508" y="15243"/>
                  </a:cubicBezTo>
                  <a:cubicBezTo>
                    <a:pt x="12629" y="15182"/>
                    <a:pt x="12411" y="15086"/>
                    <a:pt x="12556" y="15037"/>
                  </a:cubicBezTo>
                  <a:cubicBezTo>
                    <a:pt x="12750" y="14989"/>
                    <a:pt x="12931" y="15303"/>
                    <a:pt x="13137" y="15219"/>
                  </a:cubicBezTo>
                  <a:cubicBezTo>
                    <a:pt x="13004" y="15074"/>
                    <a:pt x="12883" y="15013"/>
                    <a:pt x="12750" y="14880"/>
                  </a:cubicBezTo>
                  <a:cubicBezTo>
                    <a:pt x="12569" y="14880"/>
                    <a:pt x="12399" y="14832"/>
                    <a:pt x="12169" y="14916"/>
                  </a:cubicBezTo>
                  <a:cubicBezTo>
                    <a:pt x="12012" y="14832"/>
                    <a:pt x="11480" y="14953"/>
                    <a:pt x="11649" y="14626"/>
                  </a:cubicBezTo>
                  <a:cubicBezTo>
                    <a:pt x="11952" y="14747"/>
                    <a:pt x="12266" y="14747"/>
                    <a:pt x="12581" y="14711"/>
                  </a:cubicBezTo>
                  <a:cubicBezTo>
                    <a:pt x="12387" y="14408"/>
                    <a:pt x="12109" y="14275"/>
                    <a:pt x="12097" y="14009"/>
                  </a:cubicBezTo>
                  <a:cubicBezTo>
                    <a:pt x="11746" y="13961"/>
                    <a:pt x="11383" y="13985"/>
                    <a:pt x="11081" y="13803"/>
                  </a:cubicBezTo>
                  <a:cubicBezTo>
                    <a:pt x="11274" y="13549"/>
                    <a:pt x="11577" y="13864"/>
                    <a:pt x="11843" y="13743"/>
                  </a:cubicBezTo>
                  <a:cubicBezTo>
                    <a:pt x="11770" y="13707"/>
                    <a:pt x="11722" y="13622"/>
                    <a:pt x="11843" y="13561"/>
                  </a:cubicBezTo>
                  <a:cubicBezTo>
                    <a:pt x="11444" y="13380"/>
                    <a:pt x="11044" y="13477"/>
                    <a:pt x="10645" y="13319"/>
                  </a:cubicBezTo>
                  <a:cubicBezTo>
                    <a:pt x="10694" y="13295"/>
                    <a:pt x="10657" y="13247"/>
                    <a:pt x="10657" y="13199"/>
                  </a:cubicBezTo>
                  <a:cubicBezTo>
                    <a:pt x="11359" y="13162"/>
                    <a:pt x="12109" y="13549"/>
                    <a:pt x="12750" y="13199"/>
                  </a:cubicBezTo>
                  <a:cubicBezTo>
                    <a:pt x="12315" y="13211"/>
                    <a:pt x="11831" y="13126"/>
                    <a:pt x="11359" y="13065"/>
                  </a:cubicBezTo>
                  <a:close/>
                  <a:moveTo>
                    <a:pt x="11915" y="13791"/>
                  </a:moveTo>
                  <a:cubicBezTo>
                    <a:pt x="12048" y="13743"/>
                    <a:pt x="12206" y="13852"/>
                    <a:pt x="12351" y="13815"/>
                  </a:cubicBezTo>
                  <a:cubicBezTo>
                    <a:pt x="12436" y="13719"/>
                    <a:pt x="12629" y="13670"/>
                    <a:pt x="12593" y="13586"/>
                  </a:cubicBezTo>
                  <a:cubicBezTo>
                    <a:pt x="12375" y="13646"/>
                    <a:pt x="11988" y="13525"/>
                    <a:pt x="11915" y="13791"/>
                  </a:cubicBezTo>
                  <a:close/>
                  <a:moveTo>
                    <a:pt x="16633" y="19573"/>
                  </a:moveTo>
                  <a:cubicBezTo>
                    <a:pt x="16379" y="19465"/>
                    <a:pt x="16040" y="19573"/>
                    <a:pt x="15859" y="19440"/>
                  </a:cubicBezTo>
                  <a:cubicBezTo>
                    <a:pt x="15677" y="19295"/>
                    <a:pt x="15714" y="19102"/>
                    <a:pt x="15556" y="19041"/>
                  </a:cubicBezTo>
                  <a:cubicBezTo>
                    <a:pt x="15315" y="18957"/>
                    <a:pt x="15109" y="19223"/>
                    <a:pt x="14867" y="19271"/>
                  </a:cubicBezTo>
                  <a:cubicBezTo>
                    <a:pt x="14806" y="19743"/>
                    <a:pt x="14565" y="20190"/>
                    <a:pt x="14431" y="20650"/>
                  </a:cubicBezTo>
                  <a:cubicBezTo>
                    <a:pt x="14456" y="20686"/>
                    <a:pt x="14492" y="20674"/>
                    <a:pt x="14516" y="20723"/>
                  </a:cubicBezTo>
                  <a:cubicBezTo>
                    <a:pt x="14867" y="20626"/>
                    <a:pt x="14879" y="20057"/>
                    <a:pt x="15242" y="20021"/>
                  </a:cubicBezTo>
                  <a:cubicBezTo>
                    <a:pt x="15278" y="20251"/>
                    <a:pt x="14976" y="20444"/>
                    <a:pt x="14927" y="20662"/>
                  </a:cubicBezTo>
                  <a:cubicBezTo>
                    <a:pt x="15169" y="20481"/>
                    <a:pt x="15242" y="20384"/>
                    <a:pt x="15460" y="20432"/>
                  </a:cubicBezTo>
                  <a:cubicBezTo>
                    <a:pt x="15653" y="20142"/>
                    <a:pt x="15980" y="19864"/>
                    <a:pt x="16282" y="19961"/>
                  </a:cubicBezTo>
                  <a:cubicBezTo>
                    <a:pt x="16137" y="20178"/>
                    <a:pt x="15653" y="20287"/>
                    <a:pt x="15532" y="20614"/>
                  </a:cubicBezTo>
                  <a:cubicBezTo>
                    <a:pt x="15835" y="20735"/>
                    <a:pt x="16210" y="20239"/>
                    <a:pt x="16512" y="20384"/>
                  </a:cubicBezTo>
                  <a:cubicBezTo>
                    <a:pt x="16415" y="20602"/>
                    <a:pt x="16149" y="20553"/>
                    <a:pt x="15980" y="20686"/>
                  </a:cubicBezTo>
                  <a:cubicBezTo>
                    <a:pt x="15702" y="20904"/>
                    <a:pt x="15569" y="21255"/>
                    <a:pt x="15569" y="21594"/>
                  </a:cubicBezTo>
                  <a:cubicBezTo>
                    <a:pt x="16077" y="21255"/>
                    <a:pt x="16669" y="20795"/>
                    <a:pt x="17250" y="20686"/>
                  </a:cubicBezTo>
                  <a:cubicBezTo>
                    <a:pt x="16948" y="20989"/>
                    <a:pt x="16113" y="21315"/>
                    <a:pt x="15702" y="21751"/>
                  </a:cubicBezTo>
                  <a:cubicBezTo>
                    <a:pt x="15762" y="21836"/>
                    <a:pt x="15811" y="21896"/>
                    <a:pt x="15798" y="21944"/>
                  </a:cubicBezTo>
                  <a:cubicBezTo>
                    <a:pt x="16500" y="21400"/>
                    <a:pt x="17347" y="21630"/>
                    <a:pt x="17770" y="20965"/>
                  </a:cubicBezTo>
                  <a:cubicBezTo>
                    <a:pt x="17552" y="20372"/>
                    <a:pt x="17238" y="19864"/>
                    <a:pt x="16633" y="19573"/>
                  </a:cubicBezTo>
                  <a:close/>
                  <a:moveTo>
                    <a:pt x="17492" y="24606"/>
                  </a:moveTo>
                  <a:cubicBezTo>
                    <a:pt x="17855" y="24497"/>
                    <a:pt x="18218" y="24630"/>
                    <a:pt x="18629" y="24231"/>
                  </a:cubicBezTo>
                  <a:cubicBezTo>
                    <a:pt x="18762" y="23638"/>
                    <a:pt x="18750" y="23021"/>
                    <a:pt x="18907" y="22440"/>
                  </a:cubicBezTo>
                  <a:cubicBezTo>
                    <a:pt x="18811" y="21775"/>
                    <a:pt x="18145" y="21279"/>
                    <a:pt x="17601" y="21703"/>
                  </a:cubicBezTo>
                  <a:cubicBezTo>
                    <a:pt x="17492" y="21703"/>
                    <a:pt x="17371" y="21630"/>
                    <a:pt x="17286" y="21594"/>
                  </a:cubicBezTo>
                  <a:cubicBezTo>
                    <a:pt x="16851" y="21763"/>
                    <a:pt x="16415" y="21884"/>
                    <a:pt x="16089" y="22126"/>
                  </a:cubicBezTo>
                  <a:cubicBezTo>
                    <a:pt x="16379" y="22138"/>
                    <a:pt x="16706" y="22041"/>
                    <a:pt x="17032" y="22065"/>
                  </a:cubicBezTo>
                  <a:cubicBezTo>
                    <a:pt x="17177" y="21944"/>
                    <a:pt x="17274" y="22017"/>
                    <a:pt x="17407" y="21908"/>
                  </a:cubicBezTo>
                  <a:cubicBezTo>
                    <a:pt x="17710" y="22041"/>
                    <a:pt x="18194" y="21654"/>
                    <a:pt x="18387" y="21884"/>
                  </a:cubicBezTo>
                  <a:cubicBezTo>
                    <a:pt x="17891" y="22235"/>
                    <a:pt x="17153" y="21896"/>
                    <a:pt x="16875" y="22465"/>
                  </a:cubicBezTo>
                  <a:cubicBezTo>
                    <a:pt x="17214" y="22440"/>
                    <a:pt x="17552" y="22295"/>
                    <a:pt x="17855" y="22428"/>
                  </a:cubicBezTo>
                  <a:cubicBezTo>
                    <a:pt x="17589" y="22707"/>
                    <a:pt x="17165" y="22525"/>
                    <a:pt x="16815" y="22670"/>
                  </a:cubicBezTo>
                  <a:cubicBezTo>
                    <a:pt x="16790" y="22767"/>
                    <a:pt x="16681" y="22852"/>
                    <a:pt x="16681" y="22948"/>
                  </a:cubicBezTo>
                  <a:cubicBezTo>
                    <a:pt x="17069" y="23045"/>
                    <a:pt x="17710" y="22779"/>
                    <a:pt x="18000" y="23106"/>
                  </a:cubicBezTo>
                  <a:cubicBezTo>
                    <a:pt x="17540" y="23215"/>
                    <a:pt x="17105" y="23094"/>
                    <a:pt x="16645" y="23130"/>
                  </a:cubicBezTo>
                  <a:cubicBezTo>
                    <a:pt x="16754" y="23215"/>
                    <a:pt x="16585" y="23275"/>
                    <a:pt x="16633" y="23336"/>
                  </a:cubicBezTo>
                  <a:cubicBezTo>
                    <a:pt x="17056" y="23469"/>
                    <a:pt x="17710" y="23590"/>
                    <a:pt x="17915" y="23953"/>
                  </a:cubicBezTo>
                  <a:cubicBezTo>
                    <a:pt x="17274" y="23832"/>
                    <a:pt x="16694" y="23396"/>
                    <a:pt x="16016" y="23432"/>
                  </a:cubicBezTo>
                  <a:cubicBezTo>
                    <a:pt x="16210" y="23686"/>
                    <a:pt x="16766" y="23686"/>
                    <a:pt x="16936" y="24049"/>
                  </a:cubicBezTo>
                  <a:cubicBezTo>
                    <a:pt x="16609" y="24013"/>
                    <a:pt x="16270" y="23819"/>
                    <a:pt x="15968" y="23638"/>
                  </a:cubicBezTo>
                  <a:cubicBezTo>
                    <a:pt x="15847" y="23698"/>
                    <a:pt x="15847" y="23807"/>
                    <a:pt x="15774" y="23795"/>
                  </a:cubicBezTo>
                  <a:cubicBezTo>
                    <a:pt x="16391" y="23928"/>
                    <a:pt x="16936" y="24340"/>
                    <a:pt x="17492" y="24606"/>
                  </a:cubicBezTo>
                  <a:close/>
                  <a:moveTo>
                    <a:pt x="13343" y="15279"/>
                  </a:moveTo>
                  <a:cubicBezTo>
                    <a:pt x="13367" y="15328"/>
                    <a:pt x="13294" y="15352"/>
                    <a:pt x="13343" y="15412"/>
                  </a:cubicBezTo>
                  <a:cubicBezTo>
                    <a:pt x="13379" y="15388"/>
                    <a:pt x="13464" y="15352"/>
                    <a:pt x="13427" y="15303"/>
                  </a:cubicBezTo>
                  <a:cubicBezTo>
                    <a:pt x="13415" y="15328"/>
                    <a:pt x="13379" y="15279"/>
                    <a:pt x="13343" y="15279"/>
                  </a:cubicBezTo>
                  <a:close/>
                  <a:moveTo>
                    <a:pt x="8347" y="10815"/>
                  </a:moveTo>
                  <a:cubicBezTo>
                    <a:pt x="8383" y="10682"/>
                    <a:pt x="8335" y="10344"/>
                    <a:pt x="8565" y="10404"/>
                  </a:cubicBezTo>
                  <a:cubicBezTo>
                    <a:pt x="8649" y="10574"/>
                    <a:pt x="8480" y="10707"/>
                    <a:pt x="8540" y="10876"/>
                  </a:cubicBezTo>
                  <a:cubicBezTo>
                    <a:pt x="8964" y="10380"/>
                    <a:pt x="9000" y="9836"/>
                    <a:pt x="8746" y="9231"/>
                  </a:cubicBezTo>
                  <a:cubicBezTo>
                    <a:pt x="8335" y="9715"/>
                    <a:pt x="7936" y="10332"/>
                    <a:pt x="8347" y="10815"/>
                  </a:cubicBezTo>
                  <a:close/>
                  <a:moveTo>
                    <a:pt x="6992" y="8154"/>
                  </a:moveTo>
                  <a:cubicBezTo>
                    <a:pt x="7052" y="7973"/>
                    <a:pt x="6968" y="7779"/>
                    <a:pt x="6956" y="7586"/>
                  </a:cubicBezTo>
                  <a:cubicBezTo>
                    <a:pt x="6811" y="7731"/>
                    <a:pt x="6871" y="7949"/>
                    <a:pt x="6992" y="8154"/>
                  </a:cubicBezTo>
                  <a:close/>
                  <a:moveTo>
                    <a:pt x="7210" y="8989"/>
                  </a:moveTo>
                  <a:cubicBezTo>
                    <a:pt x="7173" y="8928"/>
                    <a:pt x="7186" y="8735"/>
                    <a:pt x="7089" y="8735"/>
                  </a:cubicBezTo>
                  <a:cubicBezTo>
                    <a:pt x="7113" y="8807"/>
                    <a:pt x="7077" y="8989"/>
                    <a:pt x="7210" y="8989"/>
                  </a:cubicBezTo>
                  <a:close/>
                  <a:moveTo>
                    <a:pt x="14577" y="19344"/>
                  </a:moveTo>
                  <a:cubicBezTo>
                    <a:pt x="14383" y="18630"/>
                    <a:pt x="13911" y="18352"/>
                    <a:pt x="13343" y="18376"/>
                  </a:cubicBezTo>
                  <a:cubicBezTo>
                    <a:pt x="13052" y="18497"/>
                    <a:pt x="12738" y="18775"/>
                    <a:pt x="12472" y="18751"/>
                  </a:cubicBezTo>
                  <a:cubicBezTo>
                    <a:pt x="11927" y="18194"/>
                    <a:pt x="11274" y="19150"/>
                    <a:pt x="11419" y="19598"/>
                  </a:cubicBezTo>
                  <a:cubicBezTo>
                    <a:pt x="11782" y="19840"/>
                    <a:pt x="11940" y="20348"/>
                    <a:pt x="12278" y="20505"/>
                  </a:cubicBezTo>
                  <a:cubicBezTo>
                    <a:pt x="12399" y="20384"/>
                    <a:pt x="12484" y="20529"/>
                    <a:pt x="12569" y="20602"/>
                  </a:cubicBezTo>
                  <a:cubicBezTo>
                    <a:pt x="12677" y="20686"/>
                    <a:pt x="12436" y="20868"/>
                    <a:pt x="12581" y="20904"/>
                  </a:cubicBezTo>
                  <a:cubicBezTo>
                    <a:pt x="12581" y="20771"/>
                    <a:pt x="12762" y="20735"/>
                    <a:pt x="12871" y="20650"/>
                  </a:cubicBezTo>
                  <a:cubicBezTo>
                    <a:pt x="12448" y="20239"/>
                    <a:pt x="11746" y="19646"/>
                    <a:pt x="12000" y="19211"/>
                  </a:cubicBezTo>
                  <a:cubicBezTo>
                    <a:pt x="12206" y="19465"/>
                    <a:pt x="12387" y="19936"/>
                    <a:pt x="12532" y="20082"/>
                  </a:cubicBezTo>
                  <a:cubicBezTo>
                    <a:pt x="12544" y="19828"/>
                    <a:pt x="12327" y="19537"/>
                    <a:pt x="12399" y="19283"/>
                  </a:cubicBezTo>
                  <a:cubicBezTo>
                    <a:pt x="12738" y="19404"/>
                    <a:pt x="12641" y="20178"/>
                    <a:pt x="13065" y="20553"/>
                  </a:cubicBezTo>
                  <a:cubicBezTo>
                    <a:pt x="13028" y="20021"/>
                    <a:pt x="12690" y="19416"/>
                    <a:pt x="12811" y="18908"/>
                  </a:cubicBezTo>
                  <a:cubicBezTo>
                    <a:pt x="12895" y="18848"/>
                    <a:pt x="12968" y="18811"/>
                    <a:pt x="13065" y="18872"/>
                  </a:cubicBezTo>
                  <a:cubicBezTo>
                    <a:pt x="12871" y="19440"/>
                    <a:pt x="13186" y="20069"/>
                    <a:pt x="13379" y="20686"/>
                  </a:cubicBezTo>
                  <a:cubicBezTo>
                    <a:pt x="13573" y="20674"/>
                    <a:pt x="13754" y="20965"/>
                    <a:pt x="13972" y="20868"/>
                  </a:cubicBezTo>
                  <a:cubicBezTo>
                    <a:pt x="13669" y="20505"/>
                    <a:pt x="13815" y="19900"/>
                    <a:pt x="14117" y="19755"/>
                  </a:cubicBezTo>
                  <a:cubicBezTo>
                    <a:pt x="14214" y="20057"/>
                    <a:pt x="13851" y="20348"/>
                    <a:pt x="13984" y="20662"/>
                  </a:cubicBezTo>
                  <a:cubicBezTo>
                    <a:pt x="14335" y="20348"/>
                    <a:pt x="14613" y="19779"/>
                    <a:pt x="14577" y="19344"/>
                  </a:cubicBezTo>
                  <a:close/>
                  <a:moveTo>
                    <a:pt x="16077" y="22380"/>
                  </a:moveTo>
                  <a:cubicBezTo>
                    <a:pt x="16028" y="22319"/>
                    <a:pt x="16028" y="22247"/>
                    <a:pt x="16089" y="22174"/>
                  </a:cubicBezTo>
                  <a:cubicBezTo>
                    <a:pt x="15956" y="22283"/>
                    <a:pt x="16040" y="22114"/>
                    <a:pt x="15919" y="22053"/>
                  </a:cubicBezTo>
                  <a:cubicBezTo>
                    <a:pt x="15738" y="22186"/>
                    <a:pt x="15883" y="22368"/>
                    <a:pt x="16016" y="22537"/>
                  </a:cubicBezTo>
                  <a:cubicBezTo>
                    <a:pt x="16125" y="22489"/>
                    <a:pt x="16464" y="22392"/>
                    <a:pt x="16440" y="22356"/>
                  </a:cubicBezTo>
                  <a:cubicBezTo>
                    <a:pt x="16306" y="22283"/>
                    <a:pt x="16186" y="22428"/>
                    <a:pt x="16077" y="22380"/>
                  </a:cubicBezTo>
                  <a:close/>
                  <a:moveTo>
                    <a:pt x="18690" y="25465"/>
                  </a:moveTo>
                  <a:cubicBezTo>
                    <a:pt x="18750" y="25561"/>
                    <a:pt x="18811" y="25719"/>
                    <a:pt x="18931" y="25694"/>
                  </a:cubicBezTo>
                  <a:cubicBezTo>
                    <a:pt x="18919" y="25525"/>
                    <a:pt x="18907" y="25440"/>
                    <a:pt x="18690" y="25465"/>
                  </a:cubicBezTo>
                  <a:close/>
                  <a:moveTo>
                    <a:pt x="9242" y="13586"/>
                  </a:moveTo>
                  <a:cubicBezTo>
                    <a:pt x="9109" y="13271"/>
                    <a:pt x="9266" y="13065"/>
                    <a:pt x="8988" y="12848"/>
                  </a:cubicBezTo>
                  <a:cubicBezTo>
                    <a:pt x="8722" y="12582"/>
                    <a:pt x="8347" y="12521"/>
                    <a:pt x="7936" y="12521"/>
                  </a:cubicBezTo>
                  <a:cubicBezTo>
                    <a:pt x="7633" y="12763"/>
                    <a:pt x="7367" y="12642"/>
                    <a:pt x="7113" y="12569"/>
                  </a:cubicBezTo>
                  <a:cubicBezTo>
                    <a:pt x="6351" y="13114"/>
                    <a:pt x="6774" y="14009"/>
                    <a:pt x="6629" y="14723"/>
                  </a:cubicBezTo>
                  <a:cubicBezTo>
                    <a:pt x="7016" y="14602"/>
                    <a:pt x="6895" y="14263"/>
                    <a:pt x="7004" y="14033"/>
                  </a:cubicBezTo>
                  <a:cubicBezTo>
                    <a:pt x="7065" y="13997"/>
                    <a:pt x="7137" y="13997"/>
                    <a:pt x="7198" y="14069"/>
                  </a:cubicBezTo>
                  <a:cubicBezTo>
                    <a:pt x="7198" y="14251"/>
                    <a:pt x="6944" y="14553"/>
                    <a:pt x="7198" y="14699"/>
                  </a:cubicBezTo>
                  <a:cubicBezTo>
                    <a:pt x="7294" y="14638"/>
                    <a:pt x="7258" y="14372"/>
                    <a:pt x="7343" y="14263"/>
                  </a:cubicBezTo>
                  <a:cubicBezTo>
                    <a:pt x="7875" y="13852"/>
                    <a:pt x="7790" y="13029"/>
                    <a:pt x="8177" y="12860"/>
                  </a:cubicBezTo>
                  <a:cubicBezTo>
                    <a:pt x="8214" y="12908"/>
                    <a:pt x="8274" y="12932"/>
                    <a:pt x="8298" y="12932"/>
                  </a:cubicBezTo>
                  <a:cubicBezTo>
                    <a:pt x="8274" y="13065"/>
                    <a:pt x="8214" y="13078"/>
                    <a:pt x="8105" y="13186"/>
                  </a:cubicBezTo>
                  <a:cubicBezTo>
                    <a:pt x="8093" y="13622"/>
                    <a:pt x="7500" y="14033"/>
                    <a:pt x="7681" y="14493"/>
                  </a:cubicBezTo>
                  <a:cubicBezTo>
                    <a:pt x="7936" y="14287"/>
                    <a:pt x="7899" y="14045"/>
                    <a:pt x="8032" y="13803"/>
                  </a:cubicBezTo>
                  <a:cubicBezTo>
                    <a:pt x="8177" y="13828"/>
                    <a:pt x="8311" y="14142"/>
                    <a:pt x="8226" y="14251"/>
                  </a:cubicBezTo>
                  <a:cubicBezTo>
                    <a:pt x="8153" y="14336"/>
                    <a:pt x="8153" y="14094"/>
                    <a:pt x="8069" y="14190"/>
                  </a:cubicBezTo>
                  <a:cubicBezTo>
                    <a:pt x="8093" y="14251"/>
                    <a:pt x="8044" y="14275"/>
                    <a:pt x="7996" y="14311"/>
                  </a:cubicBezTo>
                  <a:cubicBezTo>
                    <a:pt x="7984" y="14432"/>
                    <a:pt x="8177" y="14444"/>
                    <a:pt x="8165" y="14565"/>
                  </a:cubicBezTo>
                  <a:cubicBezTo>
                    <a:pt x="8311" y="14263"/>
                    <a:pt x="8395" y="13949"/>
                    <a:pt x="8552" y="13622"/>
                  </a:cubicBezTo>
                  <a:cubicBezTo>
                    <a:pt x="8891" y="13888"/>
                    <a:pt x="8311" y="14227"/>
                    <a:pt x="8419" y="14529"/>
                  </a:cubicBezTo>
                  <a:cubicBezTo>
                    <a:pt x="8504" y="14444"/>
                    <a:pt x="8540" y="14553"/>
                    <a:pt x="8613" y="14565"/>
                  </a:cubicBezTo>
                  <a:cubicBezTo>
                    <a:pt x="8710" y="14505"/>
                    <a:pt x="8831" y="14336"/>
                    <a:pt x="8915" y="14227"/>
                  </a:cubicBezTo>
                  <a:cubicBezTo>
                    <a:pt x="9061" y="14130"/>
                    <a:pt x="9218" y="13900"/>
                    <a:pt x="9387" y="14021"/>
                  </a:cubicBezTo>
                  <a:cubicBezTo>
                    <a:pt x="9000" y="14432"/>
                    <a:pt x="8226" y="15122"/>
                    <a:pt x="8891" y="15461"/>
                  </a:cubicBezTo>
                  <a:cubicBezTo>
                    <a:pt x="9327" y="15291"/>
                    <a:pt x="9665" y="14795"/>
                    <a:pt x="9907" y="14553"/>
                  </a:cubicBezTo>
                  <a:cubicBezTo>
                    <a:pt x="9690" y="14178"/>
                    <a:pt x="9411" y="13876"/>
                    <a:pt x="9242" y="13586"/>
                  </a:cubicBezTo>
                  <a:close/>
                  <a:moveTo>
                    <a:pt x="16089" y="22828"/>
                  </a:moveTo>
                  <a:cubicBezTo>
                    <a:pt x="16161" y="22840"/>
                    <a:pt x="16246" y="22888"/>
                    <a:pt x="16331" y="22912"/>
                  </a:cubicBezTo>
                  <a:cubicBezTo>
                    <a:pt x="16379" y="22840"/>
                    <a:pt x="16573" y="22767"/>
                    <a:pt x="16561" y="22707"/>
                  </a:cubicBezTo>
                  <a:cubicBezTo>
                    <a:pt x="16427" y="22707"/>
                    <a:pt x="16149" y="22670"/>
                    <a:pt x="16089" y="22828"/>
                  </a:cubicBezTo>
                  <a:close/>
                  <a:moveTo>
                    <a:pt x="18145" y="24944"/>
                  </a:moveTo>
                  <a:cubicBezTo>
                    <a:pt x="18254" y="24896"/>
                    <a:pt x="18242" y="24836"/>
                    <a:pt x="18145" y="24763"/>
                  </a:cubicBezTo>
                  <a:cubicBezTo>
                    <a:pt x="18036" y="24799"/>
                    <a:pt x="18206" y="24896"/>
                    <a:pt x="18145" y="24944"/>
                  </a:cubicBezTo>
                  <a:close/>
                  <a:moveTo>
                    <a:pt x="8806" y="20045"/>
                  </a:moveTo>
                  <a:cubicBezTo>
                    <a:pt x="9254" y="20142"/>
                    <a:pt x="9774" y="19755"/>
                    <a:pt x="10234" y="19634"/>
                  </a:cubicBezTo>
                  <a:cubicBezTo>
                    <a:pt x="10101" y="19356"/>
                    <a:pt x="10319" y="19198"/>
                    <a:pt x="10585" y="19041"/>
                  </a:cubicBezTo>
                  <a:cubicBezTo>
                    <a:pt x="10440" y="18715"/>
                    <a:pt x="10452" y="18182"/>
                    <a:pt x="10742" y="17880"/>
                  </a:cubicBezTo>
                  <a:cubicBezTo>
                    <a:pt x="10923" y="17711"/>
                    <a:pt x="11226" y="17650"/>
                    <a:pt x="11323" y="17420"/>
                  </a:cubicBezTo>
                  <a:cubicBezTo>
                    <a:pt x="11347" y="17408"/>
                    <a:pt x="11311" y="17263"/>
                    <a:pt x="11311" y="17178"/>
                  </a:cubicBezTo>
                  <a:cubicBezTo>
                    <a:pt x="11347" y="16852"/>
                    <a:pt x="11444" y="16307"/>
                    <a:pt x="11129" y="16138"/>
                  </a:cubicBezTo>
                  <a:cubicBezTo>
                    <a:pt x="11504" y="15328"/>
                    <a:pt x="10016" y="15533"/>
                    <a:pt x="9581" y="15267"/>
                  </a:cubicBezTo>
                  <a:cubicBezTo>
                    <a:pt x="9399" y="15533"/>
                    <a:pt x="9181" y="15328"/>
                    <a:pt x="9085" y="15582"/>
                  </a:cubicBezTo>
                  <a:cubicBezTo>
                    <a:pt x="9218" y="15606"/>
                    <a:pt x="9302" y="15872"/>
                    <a:pt x="9315" y="15957"/>
                  </a:cubicBezTo>
                  <a:cubicBezTo>
                    <a:pt x="9605" y="15908"/>
                    <a:pt x="9871" y="15908"/>
                    <a:pt x="10125" y="16065"/>
                  </a:cubicBezTo>
                  <a:cubicBezTo>
                    <a:pt x="9883" y="16356"/>
                    <a:pt x="9496" y="15932"/>
                    <a:pt x="9436" y="16247"/>
                  </a:cubicBezTo>
                  <a:cubicBezTo>
                    <a:pt x="9980" y="16271"/>
                    <a:pt x="10548" y="16392"/>
                    <a:pt x="11069" y="16767"/>
                  </a:cubicBezTo>
                  <a:cubicBezTo>
                    <a:pt x="11008" y="16743"/>
                    <a:pt x="10948" y="16803"/>
                    <a:pt x="10899" y="16864"/>
                  </a:cubicBezTo>
                  <a:cubicBezTo>
                    <a:pt x="10524" y="16634"/>
                    <a:pt x="9980" y="16392"/>
                    <a:pt x="9629" y="16574"/>
                  </a:cubicBezTo>
                  <a:cubicBezTo>
                    <a:pt x="9738" y="16574"/>
                    <a:pt x="9859" y="16501"/>
                    <a:pt x="9968" y="16634"/>
                  </a:cubicBezTo>
                  <a:cubicBezTo>
                    <a:pt x="10004" y="16694"/>
                    <a:pt x="9811" y="16707"/>
                    <a:pt x="9944" y="16791"/>
                  </a:cubicBezTo>
                  <a:cubicBezTo>
                    <a:pt x="10089" y="16924"/>
                    <a:pt x="10282" y="16815"/>
                    <a:pt x="10427" y="17009"/>
                  </a:cubicBezTo>
                  <a:cubicBezTo>
                    <a:pt x="10210" y="17360"/>
                    <a:pt x="9931" y="16876"/>
                    <a:pt x="9677" y="16936"/>
                  </a:cubicBezTo>
                  <a:cubicBezTo>
                    <a:pt x="9786" y="17299"/>
                    <a:pt x="10028" y="17481"/>
                    <a:pt x="10343" y="17541"/>
                  </a:cubicBezTo>
                  <a:cubicBezTo>
                    <a:pt x="10282" y="17590"/>
                    <a:pt x="10391" y="17650"/>
                    <a:pt x="10331" y="17699"/>
                  </a:cubicBezTo>
                  <a:cubicBezTo>
                    <a:pt x="10173" y="17771"/>
                    <a:pt x="10052" y="17614"/>
                    <a:pt x="9919" y="17614"/>
                  </a:cubicBezTo>
                  <a:cubicBezTo>
                    <a:pt x="9968" y="17674"/>
                    <a:pt x="9883" y="17759"/>
                    <a:pt x="9823" y="17723"/>
                  </a:cubicBezTo>
                  <a:cubicBezTo>
                    <a:pt x="10040" y="17953"/>
                    <a:pt x="10294" y="17892"/>
                    <a:pt x="10488" y="18086"/>
                  </a:cubicBezTo>
                  <a:cubicBezTo>
                    <a:pt x="10476" y="18098"/>
                    <a:pt x="10452" y="18158"/>
                    <a:pt x="10427" y="18194"/>
                  </a:cubicBezTo>
                  <a:cubicBezTo>
                    <a:pt x="10101" y="18207"/>
                    <a:pt x="9641" y="17711"/>
                    <a:pt x="9387" y="17916"/>
                  </a:cubicBezTo>
                  <a:cubicBezTo>
                    <a:pt x="9581" y="18122"/>
                    <a:pt x="10040" y="18219"/>
                    <a:pt x="10040" y="18545"/>
                  </a:cubicBezTo>
                  <a:cubicBezTo>
                    <a:pt x="9931" y="18630"/>
                    <a:pt x="9823" y="18630"/>
                    <a:pt x="9738" y="18606"/>
                  </a:cubicBezTo>
                  <a:cubicBezTo>
                    <a:pt x="9811" y="18328"/>
                    <a:pt x="9387" y="18207"/>
                    <a:pt x="9206" y="18098"/>
                  </a:cubicBezTo>
                  <a:cubicBezTo>
                    <a:pt x="9073" y="18207"/>
                    <a:pt x="9121" y="18207"/>
                    <a:pt x="8976" y="18267"/>
                  </a:cubicBezTo>
                  <a:cubicBezTo>
                    <a:pt x="9181" y="18461"/>
                    <a:pt x="9460" y="18908"/>
                    <a:pt x="9569" y="19065"/>
                  </a:cubicBezTo>
                  <a:cubicBezTo>
                    <a:pt x="9242" y="19150"/>
                    <a:pt x="8819" y="19090"/>
                    <a:pt x="8637" y="18848"/>
                  </a:cubicBezTo>
                  <a:cubicBezTo>
                    <a:pt x="8649" y="19259"/>
                    <a:pt x="8806" y="19682"/>
                    <a:pt x="8806" y="20045"/>
                  </a:cubicBezTo>
                  <a:close/>
                  <a:moveTo>
                    <a:pt x="14976" y="21170"/>
                  </a:moveTo>
                  <a:cubicBezTo>
                    <a:pt x="14976" y="21134"/>
                    <a:pt x="14891" y="20989"/>
                    <a:pt x="14855" y="21025"/>
                  </a:cubicBezTo>
                  <a:cubicBezTo>
                    <a:pt x="14819" y="21400"/>
                    <a:pt x="15242" y="21497"/>
                    <a:pt x="15290" y="21098"/>
                  </a:cubicBezTo>
                  <a:cubicBezTo>
                    <a:pt x="15194" y="21098"/>
                    <a:pt x="15061" y="21255"/>
                    <a:pt x="14976" y="21170"/>
                  </a:cubicBezTo>
                  <a:close/>
                  <a:moveTo>
                    <a:pt x="10016" y="14662"/>
                  </a:moveTo>
                  <a:cubicBezTo>
                    <a:pt x="9895" y="14783"/>
                    <a:pt x="9786" y="14904"/>
                    <a:pt x="9714" y="15037"/>
                  </a:cubicBezTo>
                  <a:cubicBezTo>
                    <a:pt x="10040" y="15207"/>
                    <a:pt x="10500" y="15231"/>
                    <a:pt x="10742" y="15291"/>
                  </a:cubicBezTo>
                  <a:cubicBezTo>
                    <a:pt x="10476" y="15146"/>
                    <a:pt x="10234" y="14844"/>
                    <a:pt x="10016" y="14662"/>
                  </a:cubicBezTo>
                  <a:close/>
                  <a:moveTo>
                    <a:pt x="14770" y="20904"/>
                  </a:moveTo>
                  <a:cubicBezTo>
                    <a:pt x="14819" y="21001"/>
                    <a:pt x="14879" y="20965"/>
                    <a:pt x="14794" y="20892"/>
                  </a:cubicBezTo>
                  <a:cubicBezTo>
                    <a:pt x="14867" y="20856"/>
                    <a:pt x="14867" y="20614"/>
                    <a:pt x="14855" y="20735"/>
                  </a:cubicBezTo>
                  <a:cubicBezTo>
                    <a:pt x="14794" y="20795"/>
                    <a:pt x="14794" y="20856"/>
                    <a:pt x="14770" y="20904"/>
                  </a:cubicBezTo>
                  <a:close/>
                  <a:moveTo>
                    <a:pt x="18012" y="24981"/>
                  </a:moveTo>
                  <a:cubicBezTo>
                    <a:pt x="17976" y="24932"/>
                    <a:pt x="17976" y="24896"/>
                    <a:pt x="17976" y="24860"/>
                  </a:cubicBezTo>
                  <a:cubicBezTo>
                    <a:pt x="17722" y="24763"/>
                    <a:pt x="17468" y="24836"/>
                    <a:pt x="17214" y="24763"/>
                  </a:cubicBezTo>
                  <a:cubicBezTo>
                    <a:pt x="16766" y="24606"/>
                    <a:pt x="16464" y="24158"/>
                    <a:pt x="16016" y="24158"/>
                  </a:cubicBezTo>
                  <a:cubicBezTo>
                    <a:pt x="16186" y="24231"/>
                    <a:pt x="16077" y="24315"/>
                    <a:pt x="16125" y="24424"/>
                  </a:cubicBezTo>
                  <a:cubicBezTo>
                    <a:pt x="16270" y="24521"/>
                    <a:pt x="16694" y="24715"/>
                    <a:pt x="16561" y="24957"/>
                  </a:cubicBezTo>
                  <a:cubicBezTo>
                    <a:pt x="16319" y="24860"/>
                    <a:pt x="15968" y="24364"/>
                    <a:pt x="15762" y="24545"/>
                  </a:cubicBezTo>
                  <a:cubicBezTo>
                    <a:pt x="16089" y="24920"/>
                    <a:pt x="16827" y="25259"/>
                    <a:pt x="16875" y="25682"/>
                  </a:cubicBezTo>
                  <a:cubicBezTo>
                    <a:pt x="16802" y="25707"/>
                    <a:pt x="16742" y="25682"/>
                    <a:pt x="16681" y="25646"/>
                  </a:cubicBezTo>
                  <a:cubicBezTo>
                    <a:pt x="16464" y="25283"/>
                    <a:pt x="16016" y="25102"/>
                    <a:pt x="15762" y="24763"/>
                  </a:cubicBezTo>
                  <a:cubicBezTo>
                    <a:pt x="15677" y="24739"/>
                    <a:pt x="15641" y="24920"/>
                    <a:pt x="15544" y="24981"/>
                  </a:cubicBezTo>
                  <a:cubicBezTo>
                    <a:pt x="15617" y="25162"/>
                    <a:pt x="15919" y="25392"/>
                    <a:pt x="15859" y="25549"/>
                  </a:cubicBezTo>
                  <a:cubicBezTo>
                    <a:pt x="15496" y="25622"/>
                    <a:pt x="15363" y="24715"/>
                    <a:pt x="14940" y="24920"/>
                  </a:cubicBezTo>
                  <a:cubicBezTo>
                    <a:pt x="15000" y="25223"/>
                    <a:pt x="15399" y="25380"/>
                    <a:pt x="15351" y="25549"/>
                  </a:cubicBezTo>
                  <a:cubicBezTo>
                    <a:pt x="15097" y="25440"/>
                    <a:pt x="14831" y="25271"/>
                    <a:pt x="14649" y="25041"/>
                  </a:cubicBezTo>
                  <a:cubicBezTo>
                    <a:pt x="14734" y="25404"/>
                    <a:pt x="14734" y="25791"/>
                    <a:pt x="14625" y="26154"/>
                  </a:cubicBezTo>
                  <a:cubicBezTo>
                    <a:pt x="14952" y="26215"/>
                    <a:pt x="14794" y="26541"/>
                    <a:pt x="15012" y="26759"/>
                  </a:cubicBezTo>
                  <a:cubicBezTo>
                    <a:pt x="15339" y="27073"/>
                    <a:pt x="15835" y="26541"/>
                    <a:pt x="16270" y="26614"/>
                  </a:cubicBezTo>
                  <a:cubicBezTo>
                    <a:pt x="16379" y="26759"/>
                    <a:pt x="16512" y="26759"/>
                    <a:pt x="16621" y="26795"/>
                  </a:cubicBezTo>
                  <a:cubicBezTo>
                    <a:pt x="17407" y="26650"/>
                    <a:pt x="17722" y="25876"/>
                    <a:pt x="17843" y="25259"/>
                  </a:cubicBezTo>
                  <a:cubicBezTo>
                    <a:pt x="17903" y="25247"/>
                    <a:pt x="17940" y="25368"/>
                    <a:pt x="17964" y="25332"/>
                  </a:cubicBezTo>
                  <a:cubicBezTo>
                    <a:pt x="18061" y="25186"/>
                    <a:pt x="17831" y="24969"/>
                    <a:pt x="18012" y="24981"/>
                  </a:cubicBezTo>
                  <a:close/>
                  <a:moveTo>
                    <a:pt x="15351" y="23856"/>
                  </a:moveTo>
                  <a:cubicBezTo>
                    <a:pt x="15496" y="23698"/>
                    <a:pt x="15617" y="23747"/>
                    <a:pt x="15762" y="23614"/>
                  </a:cubicBezTo>
                  <a:cubicBezTo>
                    <a:pt x="16089" y="23190"/>
                    <a:pt x="15847" y="22948"/>
                    <a:pt x="15665" y="22465"/>
                  </a:cubicBezTo>
                  <a:cubicBezTo>
                    <a:pt x="15581" y="22247"/>
                    <a:pt x="15641" y="21823"/>
                    <a:pt x="15375" y="21811"/>
                  </a:cubicBezTo>
                  <a:cubicBezTo>
                    <a:pt x="15315" y="21690"/>
                    <a:pt x="15315" y="21690"/>
                    <a:pt x="15218" y="21582"/>
                  </a:cubicBezTo>
                  <a:cubicBezTo>
                    <a:pt x="15048" y="21533"/>
                    <a:pt x="14855" y="21606"/>
                    <a:pt x="14710" y="21448"/>
                  </a:cubicBezTo>
                  <a:cubicBezTo>
                    <a:pt x="14673" y="21207"/>
                    <a:pt x="14625" y="21098"/>
                    <a:pt x="14456" y="20868"/>
                  </a:cubicBezTo>
                  <a:cubicBezTo>
                    <a:pt x="14274" y="20904"/>
                    <a:pt x="14044" y="21086"/>
                    <a:pt x="13827" y="21086"/>
                  </a:cubicBezTo>
                  <a:cubicBezTo>
                    <a:pt x="13415" y="20626"/>
                    <a:pt x="12593" y="20771"/>
                    <a:pt x="12677" y="21448"/>
                  </a:cubicBezTo>
                  <a:cubicBezTo>
                    <a:pt x="12411" y="21642"/>
                    <a:pt x="12484" y="22065"/>
                    <a:pt x="12073" y="22053"/>
                  </a:cubicBezTo>
                  <a:cubicBezTo>
                    <a:pt x="11867" y="22477"/>
                    <a:pt x="11855" y="22948"/>
                    <a:pt x="12206" y="23444"/>
                  </a:cubicBezTo>
                  <a:cubicBezTo>
                    <a:pt x="12097" y="23626"/>
                    <a:pt x="11976" y="23795"/>
                    <a:pt x="11976" y="23965"/>
                  </a:cubicBezTo>
                  <a:cubicBezTo>
                    <a:pt x="12157" y="24207"/>
                    <a:pt x="12278" y="24182"/>
                    <a:pt x="12472" y="24400"/>
                  </a:cubicBezTo>
                  <a:cubicBezTo>
                    <a:pt x="13016" y="24158"/>
                    <a:pt x="13258" y="25017"/>
                    <a:pt x="13778" y="24860"/>
                  </a:cubicBezTo>
                  <a:cubicBezTo>
                    <a:pt x="13851" y="24872"/>
                    <a:pt x="13790" y="24872"/>
                    <a:pt x="13863" y="24969"/>
                  </a:cubicBezTo>
                  <a:cubicBezTo>
                    <a:pt x="14250" y="24678"/>
                    <a:pt x="14577" y="24533"/>
                    <a:pt x="14891" y="24666"/>
                  </a:cubicBezTo>
                  <a:cubicBezTo>
                    <a:pt x="15000" y="24569"/>
                    <a:pt x="14867" y="24485"/>
                    <a:pt x="14988" y="24424"/>
                  </a:cubicBezTo>
                  <a:cubicBezTo>
                    <a:pt x="15242" y="24521"/>
                    <a:pt x="15230" y="24001"/>
                    <a:pt x="15351" y="23856"/>
                  </a:cubicBezTo>
                  <a:close/>
                  <a:moveTo>
                    <a:pt x="4633" y="10707"/>
                  </a:moveTo>
                  <a:cubicBezTo>
                    <a:pt x="4452" y="10743"/>
                    <a:pt x="4234" y="10803"/>
                    <a:pt x="4052" y="10767"/>
                  </a:cubicBezTo>
                  <a:cubicBezTo>
                    <a:pt x="3944" y="10682"/>
                    <a:pt x="3871" y="10634"/>
                    <a:pt x="3811" y="10549"/>
                  </a:cubicBezTo>
                  <a:cubicBezTo>
                    <a:pt x="3448" y="10622"/>
                    <a:pt x="3061" y="11009"/>
                    <a:pt x="2722" y="10997"/>
                  </a:cubicBezTo>
                  <a:cubicBezTo>
                    <a:pt x="2698" y="10743"/>
                    <a:pt x="3218" y="10682"/>
                    <a:pt x="3423" y="10525"/>
                  </a:cubicBezTo>
                  <a:cubicBezTo>
                    <a:pt x="3181" y="10223"/>
                    <a:pt x="2819" y="10815"/>
                    <a:pt x="2528" y="10586"/>
                  </a:cubicBezTo>
                  <a:cubicBezTo>
                    <a:pt x="2540" y="10440"/>
                    <a:pt x="2855" y="10440"/>
                    <a:pt x="2855" y="10332"/>
                  </a:cubicBezTo>
                  <a:cubicBezTo>
                    <a:pt x="2407" y="10380"/>
                    <a:pt x="1948" y="10332"/>
                    <a:pt x="1512" y="10211"/>
                  </a:cubicBezTo>
                  <a:cubicBezTo>
                    <a:pt x="1742" y="9969"/>
                    <a:pt x="2153" y="10186"/>
                    <a:pt x="2431" y="10271"/>
                  </a:cubicBezTo>
                  <a:cubicBezTo>
                    <a:pt x="2710" y="10138"/>
                    <a:pt x="2952" y="10307"/>
                    <a:pt x="3242" y="10138"/>
                  </a:cubicBezTo>
                  <a:cubicBezTo>
                    <a:pt x="3315" y="10186"/>
                    <a:pt x="3617" y="10259"/>
                    <a:pt x="3569" y="10162"/>
                  </a:cubicBezTo>
                  <a:cubicBezTo>
                    <a:pt x="3423" y="9969"/>
                    <a:pt x="3133" y="9884"/>
                    <a:pt x="3085" y="9799"/>
                  </a:cubicBezTo>
                  <a:cubicBezTo>
                    <a:pt x="3339" y="9497"/>
                    <a:pt x="3690" y="10102"/>
                    <a:pt x="3992" y="10259"/>
                  </a:cubicBezTo>
                  <a:cubicBezTo>
                    <a:pt x="4488" y="10186"/>
                    <a:pt x="4911" y="10561"/>
                    <a:pt x="5444" y="10368"/>
                  </a:cubicBezTo>
                  <a:cubicBezTo>
                    <a:pt x="5431" y="10126"/>
                    <a:pt x="4960" y="10138"/>
                    <a:pt x="4996" y="9860"/>
                  </a:cubicBezTo>
                  <a:cubicBezTo>
                    <a:pt x="5298" y="9848"/>
                    <a:pt x="5661" y="10174"/>
                    <a:pt x="5782" y="10513"/>
                  </a:cubicBezTo>
                  <a:cubicBezTo>
                    <a:pt x="6085" y="10501"/>
                    <a:pt x="6351" y="10634"/>
                    <a:pt x="6653" y="10707"/>
                  </a:cubicBezTo>
                  <a:cubicBezTo>
                    <a:pt x="6448" y="10247"/>
                    <a:pt x="5843" y="9594"/>
                    <a:pt x="5359" y="9340"/>
                  </a:cubicBezTo>
                  <a:cubicBezTo>
                    <a:pt x="5141" y="9315"/>
                    <a:pt x="4887" y="9485"/>
                    <a:pt x="4657" y="9521"/>
                  </a:cubicBezTo>
                  <a:cubicBezTo>
                    <a:pt x="4101" y="9061"/>
                    <a:pt x="3460" y="8735"/>
                    <a:pt x="2903" y="9315"/>
                  </a:cubicBezTo>
                  <a:cubicBezTo>
                    <a:pt x="2601" y="9376"/>
                    <a:pt x="2347" y="9122"/>
                    <a:pt x="2044" y="9110"/>
                  </a:cubicBezTo>
                  <a:cubicBezTo>
                    <a:pt x="1440" y="9473"/>
                    <a:pt x="835" y="9436"/>
                    <a:pt x="290" y="10005"/>
                  </a:cubicBezTo>
                  <a:cubicBezTo>
                    <a:pt x="798" y="10440"/>
                    <a:pt x="1028" y="11142"/>
                    <a:pt x="1464" y="11493"/>
                  </a:cubicBezTo>
                  <a:cubicBezTo>
                    <a:pt x="1815" y="11493"/>
                    <a:pt x="1996" y="11275"/>
                    <a:pt x="2335" y="11396"/>
                  </a:cubicBezTo>
                  <a:cubicBezTo>
                    <a:pt x="2601" y="11469"/>
                    <a:pt x="2831" y="11771"/>
                    <a:pt x="3121" y="11771"/>
                  </a:cubicBezTo>
                  <a:cubicBezTo>
                    <a:pt x="3315" y="11759"/>
                    <a:pt x="3460" y="11638"/>
                    <a:pt x="3738" y="11432"/>
                  </a:cubicBezTo>
                  <a:cubicBezTo>
                    <a:pt x="3944" y="11457"/>
                    <a:pt x="4186" y="11578"/>
                    <a:pt x="4427" y="11711"/>
                  </a:cubicBezTo>
                  <a:cubicBezTo>
                    <a:pt x="5032" y="11771"/>
                    <a:pt x="5637" y="11469"/>
                    <a:pt x="6278" y="10985"/>
                  </a:cubicBezTo>
                  <a:cubicBezTo>
                    <a:pt x="6157" y="10864"/>
                    <a:pt x="5976" y="10828"/>
                    <a:pt x="5879" y="10936"/>
                  </a:cubicBezTo>
                  <a:cubicBezTo>
                    <a:pt x="5456" y="10670"/>
                    <a:pt x="5020" y="10767"/>
                    <a:pt x="4548" y="10985"/>
                  </a:cubicBezTo>
                  <a:cubicBezTo>
                    <a:pt x="4524" y="10936"/>
                    <a:pt x="4512" y="10924"/>
                    <a:pt x="4464" y="10912"/>
                  </a:cubicBezTo>
                  <a:cubicBezTo>
                    <a:pt x="4427" y="10815"/>
                    <a:pt x="4730" y="10694"/>
                    <a:pt x="4633" y="10707"/>
                  </a:cubicBezTo>
                  <a:close/>
                  <a:moveTo>
                    <a:pt x="15472" y="24098"/>
                  </a:moveTo>
                  <a:cubicBezTo>
                    <a:pt x="15496" y="24170"/>
                    <a:pt x="15399" y="24219"/>
                    <a:pt x="15423" y="24303"/>
                  </a:cubicBezTo>
                  <a:cubicBezTo>
                    <a:pt x="15520" y="24243"/>
                    <a:pt x="15581" y="24182"/>
                    <a:pt x="15641" y="24219"/>
                  </a:cubicBezTo>
                  <a:cubicBezTo>
                    <a:pt x="15581" y="24122"/>
                    <a:pt x="15520" y="24061"/>
                    <a:pt x="15472" y="24098"/>
                  </a:cubicBezTo>
                  <a:close/>
                  <a:moveTo>
                    <a:pt x="6811" y="14856"/>
                  </a:moveTo>
                  <a:cubicBezTo>
                    <a:pt x="6472" y="15388"/>
                    <a:pt x="6000" y="15086"/>
                    <a:pt x="5577" y="15340"/>
                  </a:cubicBezTo>
                  <a:cubicBezTo>
                    <a:pt x="5335" y="15703"/>
                    <a:pt x="5081" y="16041"/>
                    <a:pt x="5032" y="16489"/>
                  </a:cubicBezTo>
                  <a:cubicBezTo>
                    <a:pt x="4948" y="16586"/>
                    <a:pt x="4790" y="16634"/>
                    <a:pt x="4597" y="16815"/>
                  </a:cubicBezTo>
                  <a:cubicBezTo>
                    <a:pt x="4282" y="17275"/>
                    <a:pt x="4948" y="17819"/>
                    <a:pt x="5250" y="18303"/>
                  </a:cubicBezTo>
                  <a:cubicBezTo>
                    <a:pt x="5371" y="18315"/>
                    <a:pt x="5480" y="18219"/>
                    <a:pt x="5565" y="18303"/>
                  </a:cubicBezTo>
                  <a:cubicBezTo>
                    <a:pt x="5613" y="18364"/>
                    <a:pt x="5504" y="18449"/>
                    <a:pt x="5552" y="18509"/>
                  </a:cubicBezTo>
                  <a:cubicBezTo>
                    <a:pt x="5855" y="18666"/>
                    <a:pt x="6194" y="18364"/>
                    <a:pt x="6484" y="18449"/>
                  </a:cubicBezTo>
                  <a:cubicBezTo>
                    <a:pt x="6835" y="18993"/>
                    <a:pt x="7234" y="18993"/>
                    <a:pt x="7621" y="18981"/>
                  </a:cubicBezTo>
                  <a:cubicBezTo>
                    <a:pt x="8117" y="18957"/>
                    <a:pt x="8262" y="18848"/>
                    <a:pt x="8456" y="18557"/>
                  </a:cubicBezTo>
                  <a:cubicBezTo>
                    <a:pt x="8770" y="18146"/>
                    <a:pt x="9436" y="17832"/>
                    <a:pt x="9448" y="17360"/>
                  </a:cubicBezTo>
                  <a:cubicBezTo>
                    <a:pt x="9472" y="17154"/>
                    <a:pt x="9327" y="16936"/>
                    <a:pt x="9230" y="16670"/>
                  </a:cubicBezTo>
                  <a:cubicBezTo>
                    <a:pt x="9133" y="16319"/>
                    <a:pt x="9194" y="16029"/>
                    <a:pt x="9048" y="15703"/>
                  </a:cubicBezTo>
                  <a:cubicBezTo>
                    <a:pt x="8637" y="15485"/>
                    <a:pt x="8250" y="15122"/>
                    <a:pt x="7802" y="15049"/>
                  </a:cubicBezTo>
                  <a:cubicBezTo>
                    <a:pt x="7851" y="14977"/>
                    <a:pt x="8056" y="14880"/>
                    <a:pt x="7899" y="14807"/>
                  </a:cubicBezTo>
                  <a:cubicBezTo>
                    <a:pt x="7778" y="15340"/>
                    <a:pt x="7186" y="14699"/>
                    <a:pt x="6811" y="14856"/>
                  </a:cubicBezTo>
                  <a:close/>
                  <a:moveTo>
                    <a:pt x="4282" y="10513"/>
                  </a:moveTo>
                  <a:cubicBezTo>
                    <a:pt x="4403" y="10586"/>
                    <a:pt x="4645" y="10574"/>
                    <a:pt x="4706" y="10465"/>
                  </a:cubicBezTo>
                  <a:cubicBezTo>
                    <a:pt x="4548" y="10513"/>
                    <a:pt x="4427" y="10404"/>
                    <a:pt x="4282" y="10513"/>
                  </a:cubicBezTo>
                  <a:close/>
                  <a:moveTo>
                    <a:pt x="5722" y="12799"/>
                  </a:moveTo>
                  <a:cubicBezTo>
                    <a:pt x="4960" y="11904"/>
                    <a:pt x="3992" y="13174"/>
                    <a:pt x="3811" y="13852"/>
                  </a:cubicBezTo>
                  <a:cubicBezTo>
                    <a:pt x="4186" y="14432"/>
                    <a:pt x="4815" y="15243"/>
                    <a:pt x="5190" y="15594"/>
                  </a:cubicBezTo>
                  <a:cubicBezTo>
                    <a:pt x="5323" y="15328"/>
                    <a:pt x="4306" y="14759"/>
                    <a:pt x="4815" y="14517"/>
                  </a:cubicBezTo>
                  <a:cubicBezTo>
                    <a:pt x="4887" y="14674"/>
                    <a:pt x="4827" y="14819"/>
                    <a:pt x="5020" y="14989"/>
                  </a:cubicBezTo>
                  <a:cubicBezTo>
                    <a:pt x="5117" y="14928"/>
                    <a:pt x="5202" y="14856"/>
                    <a:pt x="5262" y="14807"/>
                  </a:cubicBezTo>
                  <a:cubicBezTo>
                    <a:pt x="5032" y="14324"/>
                    <a:pt x="4790" y="13840"/>
                    <a:pt x="4923" y="13416"/>
                  </a:cubicBezTo>
                  <a:cubicBezTo>
                    <a:pt x="5226" y="13707"/>
                    <a:pt x="5020" y="14178"/>
                    <a:pt x="5371" y="14578"/>
                  </a:cubicBezTo>
                  <a:cubicBezTo>
                    <a:pt x="5504" y="14396"/>
                    <a:pt x="5226" y="14178"/>
                    <a:pt x="5431" y="14021"/>
                  </a:cubicBezTo>
                  <a:cubicBezTo>
                    <a:pt x="5710" y="14118"/>
                    <a:pt x="5456" y="14517"/>
                    <a:pt x="5698" y="14614"/>
                  </a:cubicBezTo>
                  <a:cubicBezTo>
                    <a:pt x="5831" y="14372"/>
                    <a:pt x="5625" y="13973"/>
                    <a:pt x="5891" y="13828"/>
                  </a:cubicBezTo>
                  <a:cubicBezTo>
                    <a:pt x="5952" y="14263"/>
                    <a:pt x="5831" y="14614"/>
                    <a:pt x="6157" y="15025"/>
                  </a:cubicBezTo>
                  <a:cubicBezTo>
                    <a:pt x="6242" y="15049"/>
                    <a:pt x="6363" y="15037"/>
                    <a:pt x="6472" y="14989"/>
                  </a:cubicBezTo>
                  <a:cubicBezTo>
                    <a:pt x="6375" y="14324"/>
                    <a:pt x="6399" y="13586"/>
                    <a:pt x="6520" y="12872"/>
                  </a:cubicBezTo>
                  <a:cubicBezTo>
                    <a:pt x="6230" y="12920"/>
                    <a:pt x="5976" y="12763"/>
                    <a:pt x="5722" y="12799"/>
                  </a:cubicBezTo>
                  <a:close/>
                  <a:moveTo>
                    <a:pt x="15254" y="24582"/>
                  </a:moveTo>
                  <a:cubicBezTo>
                    <a:pt x="15315" y="24666"/>
                    <a:pt x="15399" y="24848"/>
                    <a:pt x="15496" y="24799"/>
                  </a:cubicBezTo>
                  <a:cubicBezTo>
                    <a:pt x="15460" y="24666"/>
                    <a:pt x="15411" y="24606"/>
                    <a:pt x="15254" y="24582"/>
                  </a:cubicBezTo>
                  <a:close/>
                  <a:moveTo>
                    <a:pt x="11492" y="21715"/>
                  </a:moveTo>
                  <a:cubicBezTo>
                    <a:pt x="11298" y="21557"/>
                    <a:pt x="11044" y="21448"/>
                    <a:pt x="10778" y="21328"/>
                  </a:cubicBezTo>
                  <a:cubicBezTo>
                    <a:pt x="10585" y="21207"/>
                    <a:pt x="10198" y="21146"/>
                    <a:pt x="10210" y="20856"/>
                  </a:cubicBezTo>
                  <a:cubicBezTo>
                    <a:pt x="10621" y="20928"/>
                    <a:pt x="10960" y="21291"/>
                    <a:pt x="11359" y="21376"/>
                  </a:cubicBezTo>
                  <a:cubicBezTo>
                    <a:pt x="11190" y="21110"/>
                    <a:pt x="11601" y="21279"/>
                    <a:pt x="11528" y="21134"/>
                  </a:cubicBezTo>
                  <a:cubicBezTo>
                    <a:pt x="11419" y="21073"/>
                    <a:pt x="11311" y="20953"/>
                    <a:pt x="11177" y="20868"/>
                  </a:cubicBezTo>
                  <a:cubicBezTo>
                    <a:pt x="10899" y="20686"/>
                    <a:pt x="10403" y="20686"/>
                    <a:pt x="10440" y="20323"/>
                  </a:cubicBezTo>
                  <a:cubicBezTo>
                    <a:pt x="10984" y="20626"/>
                    <a:pt x="11552" y="20832"/>
                    <a:pt x="12073" y="21315"/>
                  </a:cubicBezTo>
                  <a:cubicBezTo>
                    <a:pt x="11927" y="20989"/>
                    <a:pt x="11419" y="20662"/>
                    <a:pt x="11117" y="20263"/>
                  </a:cubicBezTo>
                  <a:cubicBezTo>
                    <a:pt x="11044" y="20299"/>
                    <a:pt x="10960" y="20251"/>
                    <a:pt x="10899" y="20178"/>
                  </a:cubicBezTo>
                  <a:cubicBezTo>
                    <a:pt x="10815" y="20239"/>
                    <a:pt x="10863" y="20384"/>
                    <a:pt x="10718" y="20311"/>
                  </a:cubicBezTo>
                  <a:cubicBezTo>
                    <a:pt x="10754" y="20227"/>
                    <a:pt x="10645" y="20082"/>
                    <a:pt x="10754" y="19985"/>
                  </a:cubicBezTo>
                  <a:cubicBezTo>
                    <a:pt x="11298" y="19876"/>
                    <a:pt x="11831" y="20965"/>
                    <a:pt x="12327" y="20977"/>
                  </a:cubicBezTo>
                  <a:cubicBezTo>
                    <a:pt x="11903" y="20469"/>
                    <a:pt x="11371" y="19646"/>
                    <a:pt x="10778" y="19380"/>
                  </a:cubicBezTo>
                  <a:cubicBezTo>
                    <a:pt x="10500" y="19586"/>
                    <a:pt x="10379" y="19828"/>
                    <a:pt x="10173" y="20082"/>
                  </a:cubicBezTo>
                  <a:cubicBezTo>
                    <a:pt x="9895" y="20203"/>
                    <a:pt x="9593" y="20082"/>
                    <a:pt x="9411" y="20299"/>
                  </a:cubicBezTo>
                  <a:cubicBezTo>
                    <a:pt x="9109" y="20602"/>
                    <a:pt x="9436" y="21388"/>
                    <a:pt x="9302" y="21751"/>
                  </a:cubicBezTo>
                  <a:cubicBezTo>
                    <a:pt x="10016" y="22489"/>
                    <a:pt x="10839" y="22440"/>
                    <a:pt x="11661" y="22416"/>
                  </a:cubicBezTo>
                  <a:cubicBezTo>
                    <a:pt x="11649" y="22356"/>
                    <a:pt x="11673" y="22295"/>
                    <a:pt x="11710" y="22247"/>
                  </a:cubicBezTo>
                  <a:cubicBezTo>
                    <a:pt x="11238" y="22235"/>
                    <a:pt x="10960" y="21920"/>
                    <a:pt x="10512" y="21739"/>
                  </a:cubicBezTo>
                  <a:cubicBezTo>
                    <a:pt x="10561" y="21703"/>
                    <a:pt x="10524" y="21654"/>
                    <a:pt x="10536" y="21594"/>
                  </a:cubicBezTo>
                  <a:cubicBezTo>
                    <a:pt x="10875" y="21630"/>
                    <a:pt x="11311" y="22017"/>
                    <a:pt x="11589" y="21739"/>
                  </a:cubicBezTo>
                  <a:cubicBezTo>
                    <a:pt x="11540" y="21751"/>
                    <a:pt x="11528" y="21715"/>
                    <a:pt x="11492" y="21715"/>
                  </a:cubicBezTo>
                  <a:close/>
                  <a:moveTo>
                    <a:pt x="5673" y="12509"/>
                  </a:moveTo>
                  <a:cubicBezTo>
                    <a:pt x="5758" y="12582"/>
                    <a:pt x="5843" y="12739"/>
                    <a:pt x="5940" y="12642"/>
                  </a:cubicBezTo>
                  <a:cubicBezTo>
                    <a:pt x="5867" y="12582"/>
                    <a:pt x="5758" y="12497"/>
                    <a:pt x="5673" y="12509"/>
                  </a:cubicBezTo>
                  <a:close/>
                  <a:moveTo>
                    <a:pt x="9726" y="17699"/>
                  </a:moveTo>
                  <a:cubicBezTo>
                    <a:pt x="9665" y="17602"/>
                    <a:pt x="9726" y="17565"/>
                    <a:pt x="9629" y="17481"/>
                  </a:cubicBezTo>
                  <a:cubicBezTo>
                    <a:pt x="9508" y="17565"/>
                    <a:pt x="9665" y="17759"/>
                    <a:pt x="9726" y="17699"/>
                  </a:cubicBezTo>
                  <a:close/>
                  <a:moveTo>
                    <a:pt x="11746" y="21473"/>
                  </a:moveTo>
                  <a:cubicBezTo>
                    <a:pt x="11903" y="21569"/>
                    <a:pt x="12024" y="21751"/>
                    <a:pt x="11927" y="21896"/>
                  </a:cubicBezTo>
                  <a:cubicBezTo>
                    <a:pt x="12036" y="21860"/>
                    <a:pt x="12315" y="21860"/>
                    <a:pt x="12218" y="21690"/>
                  </a:cubicBezTo>
                  <a:cubicBezTo>
                    <a:pt x="12097" y="21703"/>
                    <a:pt x="11952" y="21376"/>
                    <a:pt x="11746" y="21473"/>
                  </a:cubicBezTo>
                  <a:close/>
                  <a:moveTo>
                    <a:pt x="14311" y="24920"/>
                  </a:moveTo>
                  <a:cubicBezTo>
                    <a:pt x="14468" y="25186"/>
                    <a:pt x="14262" y="25404"/>
                    <a:pt x="14250" y="25670"/>
                  </a:cubicBezTo>
                  <a:cubicBezTo>
                    <a:pt x="14202" y="25610"/>
                    <a:pt x="14105" y="25634"/>
                    <a:pt x="14069" y="25525"/>
                  </a:cubicBezTo>
                  <a:cubicBezTo>
                    <a:pt x="14032" y="25344"/>
                    <a:pt x="14262" y="25198"/>
                    <a:pt x="14105" y="25005"/>
                  </a:cubicBezTo>
                  <a:cubicBezTo>
                    <a:pt x="13960" y="25126"/>
                    <a:pt x="13972" y="25138"/>
                    <a:pt x="13839" y="25138"/>
                  </a:cubicBezTo>
                  <a:cubicBezTo>
                    <a:pt x="13790" y="25489"/>
                    <a:pt x="14020" y="26154"/>
                    <a:pt x="13609" y="26287"/>
                  </a:cubicBezTo>
                  <a:cubicBezTo>
                    <a:pt x="13536" y="25948"/>
                    <a:pt x="13730" y="25670"/>
                    <a:pt x="13609" y="25332"/>
                  </a:cubicBezTo>
                  <a:cubicBezTo>
                    <a:pt x="13524" y="25307"/>
                    <a:pt x="13379" y="25307"/>
                    <a:pt x="13282" y="25271"/>
                  </a:cubicBezTo>
                  <a:cubicBezTo>
                    <a:pt x="13065" y="25501"/>
                    <a:pt x="13186" y="25791"/>
                    <a:pt x="13004" y="25997"/>
                  </a:cubicBezTo>
                  <a:cubicBezTo>
                    <a:pt x="12702" y="25707"/>
                    <a:pt x="13040" y="25453"/>
                    <a:pt x="13101" y="25198"/>
                  </a:cubicBezTo>
                  <a:cubicBezTo>
                    <a:pt x="12992" y="25235"/>
                    <a:pt x="12895" y="25162"/>
                    <a:pt x="12823" y="25114"/>
                  </a:cubicBezTo>
                  <a:cubicBezTo>
                    <a:pt x="12702" y="25319"/>
                    <a:pt x="12617" y="25936"/>
                    <a:pt x="12254" y="25767"/>
                  </a:cubicBezTo>
                  <a:cubicBezTo>
                    <a:pt x="12266" y="25755"/>
                    <a:pt x="12278" y="25707"/>
                    <a:pt x="12230" y="25707"/>
                  </a:cubicBezTo>
                  <a:cubicBezTo>
                    <a:pt x="12472" y="25561"/>
                    <a:pt x="12569" y="25283"/>
                    <a:pt x="12581" y="25029"/>
                  </a:cubicBezTo>
                  <a:cubicBezTo>
                    <a:pt x="12520" y="25041"/>
                    <a:pt x="12460" y="25065"/>
                    <a:pt x="12460" y="24957"/>
                  </a:cubicBezTo>
                  <a:cubicBezTo>
                    <a:pt x="12012" y="25307"/>
                    <a:pt x="12085" y="25743"/>
                    <a:pt x="11722" y="26118"/>
                  </a:cubicBezTo>
                  <a:cubicBezTo>
                    <a:pt x="11903" y="26251"/>
                    <a:pt x="11867" y="26590"/>
                    <a:pt x="12048" y="26832"/>
                  </a:cubicBezTo>
                  <a:cubicBezTo>
                    <a:pt x="12532" y="26953"/>
                    <a:pt x="12992" y="27013"/>
                    <a:pt x="13488" y="26977"/>
                  </a:cubicBezTo>
                  <a:cubicBezTo>
                    <a:pt x="13500" y="26856"/>
                    <a:pt x="13548" y="26783"/>
                    <a:pt x="13621" y="26711"/>
                  </a:cubicBezTo>
                  <a:cubicBezTo>
                    <a:pt x="13790" y="26650"/>
                    <a:pt x="13851" y="26735"/>
                    <a:pt x="14008" y="26553"/>
                  </a:cubicBezTo>
                  <a:cubicBezTo>
                    <a:pt x="14093" y="26626"/>
                    <a:pt x="14202" y="26590"/>
                    <a:pt x="14286" y="26578"/>
                  </a:cubicBezTo>
                  <a:cubicBezTo>
                    <a:pt x="14347" y="26142"/>
                    <a:pt x="14516" y="25743"/>
                    <a:pt x="14371" y="25259"/>
                  </a:cubicBezTo>
                  <a:cubicBezTo>
                    <a:pt x="14431" y="25247"/>
                    <a:pt x="14468" y="25319"/>
                    <a:pt x="14504" y="25211"/>
                  </a:cubicBezTo>
                  <a:cubicBezTo>
                    <a:pt x="14456" y="25078"/>
                    <a:pt x="14323" y="24920"/>
                    <a:pt x="14407" y="24823"/>
                  </a:cubicBezTo>
                  <a:cubicBezTo>
                    <a:pt x="14504" y="24763"/>
                    <a:pt x="14552" y="24957"/>
                    <a:pt x="14649" y="24957"/>
                  </a:cubicBezTo>
                  <a:cubicBezTo>
                    <a:pt x="14698" y="24799"/>
                    <a:pt x="14492" y="24763"/>
                    <a:pt x="14311" y="24920"/>
                  </a:cubicBezTo>
                  <a:close/>
                  <a:moveTo>
                    <a:pt x="11492" y="21957"/>
                  </a:moveTo>
                  <a:cubicBezTo>
                    <a:pt x="11589" y="22065"/>
                    <a:pt x="11782" y="22053"/>
                    <a:pt x="11806" y="21932"/>
                  </a:cubicBezTo>
                  <a:cubicBezTo>
                    <a:pt x="11686" y="21993"/>
                    <a:pt x="11601" y="21872"/>
                    <a:pt x="11492" y="21957"/>
                  </a:cubicBezTo>
                  <a:close/>
                  <a:moveTo>
                    <a:pt x="8988" y="18908"/>
                  </a:moveTo>
                  <a:cubicBezTo>
                    <a:pt x="9073" y="19017"/>
                    <a:pt x="9169" y="19041"/>
                    <a:pt x="9266" y="18969"/>
                  </a:cubicBezTo>
                  <a:cubicBezTo>
                    <a:pt x="9230" y="18908"/>
                    <a:pt x="9181" y="18860"/>
                    <a:pt x="9133" y="18787"/>
                  </a:cubicBezTo>
                  <a:cubicBezTo>
                    <a:pt x="9085" y="18811"/>
                    <a:pt x="9024" y="18872"/>
                    <a:pt x="8988" y="18908"/>
                  </a:cubicBezTo>
                  <a:close/>
                  <a:moveTo>
                    <a:pt x="5673" y="14928"/>
                  </a:moveTo>
                  <a:cubicBezTo>
                    <a:pt x="5686" y="14989"/>
                    <a:pt x="5673" y="15110"/>
                    <a:pt x="5794" y="15122"/>
                  </a:cubicBezTo>
                  <a:cubicBezTo>
                    <a:pt x="5831" y="15098"/>
                    <a:pt x="5831" y="15049"/>
                    <a:pt x="5819" y="14989"/>
                  </a:cubicBezTo>
                  <a:cubicBezTo>
                    <a:pt x="5746" y="15061"/>
                    <a:pt x="5746" y="14844"/>
                    <a:pt x="5673" y="14928"/>
                  </a:cubicBezTo>
                  <a:close/>
                  <a:moveTo>
                    <a:pt x="13427" y="25102"/>
                  </a:moveTo>
                  <a:cubicBezTo>
                    <a:pt x="13464" y="25186"/>
                    <a:pt x="13524" y="25186"/>
                    <a:pt x="13561" y="25247"/>
                  </a:cubicBezTo>
                  <a:cubicBezTo>
                    <a:pt x="13742" y="25150"/>
                    <a:pt x="13524" y="25005"/>
                    <a:pt x="13427" y="25102"/>
                  </a:cubicBezTo>
                  <a:close/>
                  <a:moveTo>
                    <a:pt x="11371" y="22743"/>
                  </a:moveTo>
                  <a:cubicBezTo>
                    <a:pt x="11480" y="22658"/>
                    <a:pt x="11552" y="22719"/>
                    <a:pt x="11673" y="22658"/>
                  </a:cubicBezTo>
                  <a:cubicBezTo>
                    <a:pt x="11601" y="22549"/>
                    <a:pt x="11383" y="22646"/>
                    <a:pt x="11371" y="22743"/>
                  </a:cubicBezTo>
                  <a:close/>
                  <a:moveTo>
                    <a:pt x="9750" y="22646"/>
                  </a:moveTo>
                  <a:cubicBezTo>
                    <a:pt x="9181" y="22356"/>
                    <a:pt x="8649" y="23033"/>
                    <a:pt x="9061" y="23590"/>
                  </a:cubicBezTo>
                  <a:cubicBezTo>
                    <a:pt x="9206" y="23832"/>
                    <a:pt x="9423" y="23977"/>
                    <a:pt x="9472" y="24219"/>
                  </a:cubicBezTo>
                  <a:cubicBezTo>
                    <a:pt x="9544" y="24582"/>
                    <a:pt x="9254" y="24896"/>
                    <a:pt x="9508" y="25186"/>
                  </a:cubicBezTo>
                  <a:cubicBezTo>
                    <a:pt x="10113" y="25489"/>
                    <a:pt x="10984" y="24787"/>
                    <a:pt x="11625" y="24424"/>
                  </a:cubicBezTo>
                  <a:cubicBezTo>
                    <a:pt x="11383" y="24340"/>
                    <a:pt x="11190" y="24799"/>
                    <a:pt x="11008" y="24521"/>
                  </a:cubicBezTo>
                  <a:cubicBezTo>
                    <a:pt x="11262" y="24315"/>
                    <a:pt x="11794" y="24182"/>
                    <a:pt x="11625" y="23868"/>
                  </a:cubicBezTo>
                  <a:cubicBezTo>
                    <a:pt x="11262" y="24025"/>
                    <a:pt x="10936" y="24182"/>
                    <a:pt x="10645" y="24303"/>
                  </a:cubicBezTo>
                  <a:cubicBezTo>
                    <a:pt x="10573" y="23940"/>
                    <a:pt x="11311" y="24001"/>
                    <a:pt x="11468" y="23686"/>
                  </a:cubicBezTo>
                  <a:cubicBezTo>
                    <a:pt x="11008" y="23505"/>
                    <a:pt x="10621" y="23856"/>
                    <a:pt x="10137" y="23916"/>
                  </a:cubicBezTo>
                  <a:cubicBezTo>
                    <a:pt x="10149" y="23832"/>
                    <a:pt x="10137" y="23771"/>
                    <a:pt x="10173" y="23698"/>
                  </a:cubicBezTo>
                  <a:cubicBezTo>
                    <a:pt x="10585" y="23590"/>
                    <a:pt x="11081" y="23517"/>
                    <a:pt x="11419" y="23275"/>
                  </a:cubicBezTo>
                  <a:cubicBezTo>
                    <a:pt x="10923" y="23275"/>
                    <a:pt x="10403" y="23275"/>
                    <a:pt x="9859" y="23529"/>
                  </a:cubicBezTo>
                  <a:cubicBezTo>
                    <a:pt x="9738" y="23698"/>
                    <a:pt x="9653" y="23807"/>
                    <a:pt x="9496" y="23638"/>
                  </a:cubicBezTo>
                  <a:cubicBezTo>
                    <a:pt x="10040" y="22973"/>
                    <a:pt x="11129" y="23215"/>
                    <a:pt x="11782" y="22924"/>
                  </a:cubicBezTo>
                  <a:cubicBezTo>
                    <a:pt x="11407" y="22803"/>
                    <a:pt x="10960" y="22997"/>
                    <a:pt x="10597" y="22852"/>
                  </a:cubicBezTo>
                  <a:cubicBezTo>
                    <a:pt x="10476" y="22840"/>
                    <a:pt x="10355" y="22936"/>
                    <a:pt x="10270" y="22815"/>
                  </a:cubicBezTo>
                  <a:cubicBezTo>
                    <a:pt x="10234" y="22779"/>
                    <a:pt x="10270" y="22719"/>
                    <a:pt x="10282" y="22670"/>
                  </a:cubicBezTo>
                  <a:cubicBezTo>
                    <a:pt x="10597" y="22646"/>
                    <a:pt x="11056" y="22852"/>
                    <a:pt x="11311" y="22682"/>
                  </a:cubicBezTo>
                  <a:cubicBezTo>
                    <a:pt x="10802" y="22731"/>
                    <a:pt x="10234" y="22235"/>
                    <a:pt x="9750" y="22646"/>
                  </a:cubicBezTo>
                  <a:close/>
                  <a:moveTo>
                    <a:pt x="13065" y="24836"/>
                  </a:moveTo>
                  <a:cubicBezTo>
                    <a:pt x="13016" y="24908"/>
                    <a:pt x="12931" y="24969"/>
                    <a:pt x="12956" y="25065"/>
                  </a:cubicBezTo>
                  <a:cubicBezTo>
                    <a:pt x="13040" y="25078"/>
                    <a:pt x="13113" y="24981"/>
                    <a:pt x="13173" y="24920"/>
                  </a:cubicBezTo>
                  <a:cubicBezTo>
                    <a:pt x="13173" y="24860"/>
                    <a:pt x="13113" y="24884"/>
                    <a:pt x="13065" y="24836"/>
                  </a:cubicBezTo>
                  <a:close/>
                  <a:moveTo>
                    <a:pt x="11540" y="23590"/>
                  </a:moveTo>
                  <a:cubicBezTo>
                    <a:pt x="11613" y="23565"/>
                    <a:pt x="11710" y="23578"/>
                    <a:pt x="11770" y="23698"/>
                  </a:cubicBezTo>
                  <a:cubicBezTo>
                    <a:pt x="11843" y="23614"/>
                    <a:pt x="11879" y="23529"/>
                    <a:pt x="11927" y="23469"/>
                  </a:cubicBezTo>
                  <a:cubicBezTo>
                    <a:pt x="11915" y="23457"/>
                    <a:pt x="11891" y="23408"/>
                    <a:pt x="11867" y="23384"/>
                  </a:cubicBezTo>
                  <a:cubicBezTo>
                    <a:pt x="11770" y="23529"/>
                    <a:pt x="11552" y="23493"/>
                    <a:pt x="11540" y="23590"/>
                  </a:cubicBezTo>
                  <a:close/>
                  <a:moveTo>
                    <a:pt x="5153" y="15061"/>
                  </a:moveTo>
                  <a:cubicBezTo>
                    <a:pt x="5202" y="15170"/>
                    <a:pt x="5238" y="15243"/>
                    <a:pt x="5323" y="15328"/>
                  </a:cubicBezTo>
                  <a:cubicBezTo>
                    <a:pt x="5383" y="15279"/>
                    <a:pt x="5395" y="15231"/>
                    <a:pt x="5383" y="15170"/>
                  </a:cubicBezTo>
                  <a:cubicBezTo>
                    <a:pt x="5274" y="15170"/>
                    <a:pt x="5311" y="15025"/>
                    <a:pt x="5298" y="14953"/>
                  </a:cubicBezTo>
                  <a:cubicBezTo>
                    <a:pt x="5250" y="15001"/>
                    <a:pt x="5202" y="15037"/>
                    <a:pt x="5153" y="15061"/>
                  </a:cubicBezTo>
                  <a:close/>
                  <a:moveTo>
                    <a:pt x="7512" y="19682"/>
                  </a:moveTo>
                  <a:cubicBezTo>
                    <a:pt x="7681" y="19936"/>
                    <a:pt x="7548" y="20251"/>
                    <a:pt x="7790" y="20444"/>
                  </a:cubicBezTo>
                  <a:cubicBezTo>
                    <a:pt x="7742" y="20529"/>
                    <a:pt x="7633" y="20735"/>
                    <a:pt x="7500" y="20662"/>
                  </a:cubicBezTo>
                  <a:cubicBezTo>
                    <a:pt x="7440" y="20251"/>
                    <a:pt x="7415" y="19719"/>
                    <a:pt x="7089" y="19356"/>
                  </a:cubicBezTo>
                  <a:cubicBezTo>
                    <a:pt x="6968" y="19658"/>
                    <a:pt x="6956" y="19997"/>
                    <a:pt x="7004" y="20299"/>
                  </a:cubicBezTo>
                  <a:cubicBezTo>
                    <a:pt x="6931" y="20323"/>
                    <a:pt x="6847" y="20420"/>
                    <a:pt x="6786" y="20348"/>
                  </a:cubicBezTo>
                  <a:cubicBezTo>
                    <a:pt x="6690" y="20142"/>
                    <a:pt x="6835" y="19815"/>
                    <a:pt x="6786" y="19573"/>
                  </a:cubicBezTo>
                  <a:cubicBezTo>
                    <a:pt x="6460" y="19694"/>
                    <a:pt x="6629" y="19948"/>
                    <a:pt x="6339" y="20057"/>
                  </a:cubicBezTo>
                  <a:cubicBezTo>
                    <a:pt x="6169" y="19622"/>
                    <a:pt x="6363" y="19223"/>
                    <a:pt x="6544" y="18848"/>
                  </a:cubicBezTo>
                  <a:cubicBezTo>
                    <a:pt x="6484" y="18896"/>
                    <a:pt x="6423" y="18690"/>
                    <a:pt x="6351" y="18727"/>
                  </a:cubicBezTo>
                  <a:cubicBezTo>
                    <a:pt x="6169" y="19259"/>
                    <a:pt x="5722" y="19767"/>
                    <a:pt x="5698" y="20336"/>
                  </a:cubicBezTo>
                  <a:cubicBezTo>
                    <a:pt x="5855" y="20360"/>
                    <a:pt x="5976" y="20686"/>
                    <a:pt x="6109" y="20735"/>
                  </a:cubicBezTo>
                  <a:cubicBezTo>
                    <a:pt x="6242" y="20735"/>
                    <a:pt x="6351" y="20553"/>
                    <a:pt x="6448" y="20481"/>
                  </a:cubicBezTo>
                  <a:cubicBezTo>
                    <a:pt x="6883" y="20493"/>
                    <a:pt x="6992" y="20723"/>
                    <a:pt x="7367" y="21134"/>
                  </a:cubicBezTo>
                  <a:cubicBezTo>
                    <a:pt x="7681" y="21134"/>
                    <a:pt x="8044" y="21231"/>
                    <a:pt x="8323" y="21098"/>
                  </a:cubicBezTo>
                  <a:cubicBezTo>
                    <a:pt x="9000" y="20674"/>
                    <a:pt x="8395" y="19622"/>
                    <a:pt x="8383" y="18993"/>
                  </a:cubicBezTo>
                  <a:cubicBezTo>
                    <a:pt x="8214" y="19090"/>
                    <a:pt x="8081" y="19053"/>
                    <a:pt x="7923" y="19174"/>
                  </a:cubicBezTo>
                  <a:cubicBezTo>
                    <a:pt x="8117" y="19525"/>
                    <a:pt x="7815" y="19948"/>
                    <a:pt x="8105" y="20190"/>
                  </a:cubicBezTo>
                  <a:cubicBezTo>
                    <a:pt x="7633" y="20444"/>
                    <a:pt x="7802" y="19610"/>
                    <a:pt x="7742" y="19489"/>
                  </a:cubicBezTo>
                  <a:cubicBezTo>
                    <a:pt x="7778" y="19561"/>
                    <a:pt x="7633" y="19622"/>
                    <a:pt x="7512" y="19682"/>
                  </a:cubicBezTo>
                  <a:close/>
                  <a:moveTo>
                    <a:pt x="11565" y="25005"/>
                  </a:moveTo>
                  <a:cubicBezTo>
                    <a:pt x="11589" y="24787"/>
                    <a:pt x="12194" y="24666"/>
                    <a:pt x="12048" y="24352"/>
                  </a:cubicBezTo>
                  <a:cubicBezTo>
                    <a:pt x="11661" y="24703"/>
                    <a:pt x="10766" y="25090"/>
                    <a:pt x="10681" y="25537"/>
                  </a:cubicBezTo>
                  <a:cubicBezTo>
                    <a:pt x="10597" y="25985"/>
                    <a:pt x="11298" y="26069"/>
                    <a:pt x="11565" y="26069"/>
                  </a:cubicBezTo>
                  <a:cubicBezTo>
                    <a:pt x="11782" y="25525"/>
                    <a:pt x="12097" y="25041"/>
                    <a:pt x="12556" y="24545"/>
                  </a:cubicBezTo>
                  <a:cubicBezTo>
                    <a:pt x="12254" y="24352"/>
                    <a:pt x="11927" y="25211"/>
                    <a:pt x="11565" y="25005"/>
                  </a:cubicBezTo>
                  <a:close/>
                  <a:moveTo>
                    <a:pt x="8831" y="20348"/>
                  </a:moveTo>
                  <a:cubicBezTo>
                    <a:pt x="8940" y="20541"/>
                    <a:pt x="8867" y="20711"/>
                    <a:pt x="8879" y="20856"/>
                  </a:cubicBezTo>
                  <a:cubicBezTo>
                    <a:pt x="9085" y="20686"/>
                    <a:pt x="9012" y="20481"/>
                    <a:pt x="9073" y="20299"/>
                  </a:cubicBezTo>
                  <a:cubicBezTo>
                    <a:pt x="8988" y="20372"/>
                    <a:pt x="8927" y="20287"/>
                    <a:pt x="8831" y="20348"/>
                  </a:cubicBezTo>
                  <a:close/>
                  <a:moveTo>
                    <a:pt x="7561" y="19465"/>
                  </a:moveTo>
                  <a:cubicBezTo>
                    <a:pt x="7657" y="19404"/>
                    <a:pt x="7633" y="19295"/>
                    <a:pt x="7754" y="19319"/>
                  </a:cubicBezTo>
                  <a:cubicBezTo>
                    <a:pt x="7742" y="19259"/>
                    <a:pt x="7730" y="19186"/>
                    <a:pt x="7730" y="19138"/>
                  </a:cubicBezTo>
                  <a:cubicBezTo>
                    <a:pt x="7609" y="19162"/>
                    <a:pt x="7500" y="19344"/>
                    <a:pt x="7561" y="19465"/>
                  </a:cubicBezTo>
                  <a:close/>
                  <a:moveTo>
                    <a:pt x="3883" y="14505"/>
                  </a:moveTo>
                  <a:cubicBezTo>
                    <a:pt x="3690" y="14662"/>
                    <a:pt x="3665" y="14674"/>
                    <a:pt x="3460" y="14819"/>
                  </a:cubicBezTo>
                  <a:cubicBezTo>
                    <a:pt x="3181" y="14807"/>
                    <a:pt x="2903" y="14686"/>
                    <a:pt x="2661" y="14638"/>
                  </a:cubicBezTo>
                  <a:cubicBezTo>
                    <a:pt x="2407" y="14844"/>
                    <a:pt x="2649" y="15170"/>
                    <a:pt x="2492" y="15424"/>
                  </a:cubicBezTo>
                  <a:cubicBezTo>
                    <a:pt x="2335" y="15654"/>
                    <a:pt x="2032" y="15715"/>
                    <a:pt x="1730" y="16017"/>
                  </a:cubicBezTo>
                  <a:cubicBezTo>
                    <a:pt x="1573" y="16598"/>
                    <a:pt x="1863" y="17239"/>
                    <a:pt x="2274" y="17868"/>
                  </a:cubicBezTo>
                  <a:cubicBezTo>
                    <a:pt x="2915" y="17844"/>
                    <a:pt x="3726" y="17444"/>
                    <a:pt x="4282" y="17082"/>
                  </a:cubicBezTo>
                  <a:cubicBezTo>
                    <a:pt x="3968" y="16936"/>
                    <a:pt x="3605" y="17178"/>
                    <a:pt x="3302" y="16924"/>
                  </a:cubicBezTo>
                  <a:cubicBezTo>
                    <a:pt x="3448" y="16670"/>
                    <a:pt x="3919" y="17045"/>
                    <a:pt x="3968" y="16658"/>
                  </a:cubicBezTo>
                  <a:cubicBezTo>
                    <a:pt x="3677" y="16380"/>
                    <a:pt x="3339" y="16574"/>
                    <a:pt x="3024" y="16477"/>
                  </a:cubicBezTo>
                  <a:cubicBezTo>
                    <a:pt x="3181" y="16259"/>
                    <a:pt x="3448" y="16380"/>
                    <a:pt x="3665" y="16307"/>
                  </a:cubicBezTo>
                  <a:cubicBezTo>
                    <a:pt x="3339" y="16029"/>
                    <a:pt x="2964" y="16138"/>
                    <a:pt x="2613" y="15957"/>
                  </a:cubicBezTo>
                  <a:cubicBezTo>
                    <a:pt x="3242" y="15582"/>
                    <a:pt x="3811" y="16501"/>
                    <a:pt x="4391" y="16029"/>
                  </a:cubicBezTo>
                  <a:cubicBezTo>
                    <a:pt x="3968" y="15763"/>
                    <a:pt x="3387" y="15642"/>
                    <a:pt x="3061" y="15449"/>
                  </a:cubicBezTo>
                  <a:cubicBezTo>
                    <a:pt x="3460" y="15303"/>
                    <a:pt x="3859" y="15666"/>
                    <a:pt x="4222" y="15727"/>
                  </a:cubicBezTo>
                  <a:cubicBezTo>
                    <a:pt x="4089" y="15461"/>
                    <a:pt x="3798" y="15328"/>
                    <a:pt x="3738" y="15098"/>
                  </a:cubicBezTo>
                  <a:cubicBezTo>
                    <a:pt x="4052" y="14965"/>
                    <a:pt x="4222" y="15461"/>
                    <a:pt x="4488" y="15703"/>
                  </a:cubicBezTo>
                  <a:cubicBezTo>
                    <a:pt x="4609" y="15666"/>
                    <a:pt x="4730" y="15654"/>
                    <a:pt x="4827" y="15690"/>
                  </a:cubicBezTo>
                  <a:cubicBezTo>
                    <a:pt x="4657" y="15146"/>
                    <a:pt x="4210" y="14977"/>
                    <a:pt x="3883" y="14505"/>
                  </a:cubicBezTo>
                  <a:close/>
                  <a:moveTo>
                    <a:pt x="7367" y="19295"/>
                  </a:moveTo>
                  <a:cubicBezTo>
                    <a:pt x="7319" y="19235"/>
                    <a:pt x="7391" y="19211"/>
                    <a:pt x="7306" y="19138"/>
                  </a:cubicBezTo>
                  <a:cubicBezTo>
                    <a:pt x="7234" y="19162"/>
                    <a:pt x="7294" y="19332"/>
                    <a:pt x="7367" y="19295"/>
                  </a:cubicBezTo>
                  <a:close/>
                  <a:moveTo>
                    <a:pt x="4403" y="16211"/>
                  </a:moveTo>
                  <a:cubicBezTo>
                    <a:pt x="4524" y="16332"/>
                    <a:pt x="4669" y="16392"/>
                    <a:pt x="4778" y="16489"/>
                  </a:cubicBezTo>
                  <a:cubicBezTo>
                    <a:pt x="5020" y="16259"/>
                    <a:pt x="4585" y="16138"/>
                    <a:pt x="4403" y="16211"/>
                  </a:cubicBezTo>
                  <a:close/>
                  <a:moveTo>
                    <a:pt x="3206" y="14626"/>
                  </a:moveTo>
                  <a:cubicBezTo>
                    <a:pt x="3278" y="14602"/>
                    <a:pt x="3484" y="14699"/>
                    <a:pt x="3460" y="14602"/>
                  </a:cubicBezTo>
                  <a:cubicBezTo>
                    <a:pt x="3399" y="14638"/>
                    <a:pt x="3206" y="14517"/>
                    <a:pt x="3206" y="14626"/>
                  </a:cubicBezTo>
                  <a:close/>
                  <a:moveTo>
                    <a:pt x="6847" y="19283"/>
                  </a:moveTo>
                  <a:cubicBezTo>
                    <a:pt x="6835" y="19223"/>
                    <a:pt x="6883" y="19053"/>
                    <a:pt x="6738" y="19090"/>
                  </a:cubicBezTo>
                  <a:cubicBezTo>
                    <a:pt x="6835" y="19162"/>
                    <a:pt x="6762" y="19332"/>
                    <a:pt x="6847" y="19283"/>
                  </a:cubicBezTo>
                  <a:close/>
                  <a:moveTo>
                    <a:pt x="3919" y="16416"/>
                  </a:moveTo>
                  <a:cubicBezTo>
                    <a:pt x="4065" y="16477"/>
                    <a:pt x="4222" y="16561"/>
                    <a:pt x="4403" y="16501"/>
                  </a:cubicBezTo>
                  <a:cubicBezTo>
                    <a:pt x="4246" y="16392"/>
                    <a:pt x="3992" y="16271"/>
                    <a:pt x="3919" y="16416"/>
                  </a:cubicBezTo>
                  <a:close/>
                  <a:moveTo>
                    <a:pt x="5843" y="19041"/>
                  </a:moveTo>
                  <a:cubicBezTo>
                    <a:pt x="5915" y="18920"/>
                    <a:pt x="6048" y="18811"/>
                    <a:pt x="5988" y="18678"/>
                  </a:cubicBezTo>
                  <a:cubicBezTo>
                    <a:pt x="5879" y="18739"/>
                    <a:pt x="5734" y="18896"/>
                    <a:pt x="5843" y="19041"/>
                  </a:cubicBezTo>
                  <a:close/>
                  <a:moveTo>
                    <a:pt x="4101" y="16912"/>
                  </a:moveTo>
                  <a:cubicBezTo>
                    <a:pt x="4161" y="16936"/>
                    <a:pt x="4222" y="16852"/>
                    <a:pt x="4294" y="16936"/>
                  </a:cubicBezTo>
                  <a:cubicBezTo>
                    <a:pt x="4343" y="16864"/>
                    <a:pt x="4391" y="16791"/>
                    <a:pt x="4391" y="16731"/>
                  </a:cubicBezTo>
                  <a:cubicBezTo>
                    <a:pt x="4294" y="16670"/>
                    <a:pt x="4089" y="16803"/>
                    <a:pt x="4101" y="16912"/>
                  </a:cubicBezTo>
                  <a:close/>
                  <a:moveTo>
                    <a:pt x="5794" y="19090"/>
                  </a:moveTo>
                  <a:cubicBezTo>
                    <a:pt x="5492" y="18932"/>
                    <a:pt x="5456" y="19561"/>
                    <a:pt x="5226" y="19404"/>
                  </a:cubicBezTo>
                  <a:cubicBezTo>
                    <a:pt x="5129" y="19211"/>
                    <a:pt x="5431" y="19114"/>
                    <a:pt x="5480" y="18908"/>
                  </a:cubicBezTo>
                  <a:cubicBezTo>
                    <a:pt x="4911" y="18811"/>
                    <a:pt x="4984" y="19694"/>
                    <a:pt x="4669" y="19634"/>
                  </a:cubicBezTo>
                  <a:cubicBezTo>
                    <a:pt x="4585" y="19235"/>
                    <a:pt x="4960" y="18957"/>
                    <a:pt x="5020" y="18630"/>
                  </a:cubicBezTo>
                  <a:cubicBezTo>
                    <a:pt x="4343" y="18799"/>
                    <a:pt x="4669" y="19815"/>
                    <a:pt x="4101" y="19694"/>
                  </a:cubicBezTo>
                  <a:cubicBezTo>
                    <a:pt x="4319" y="19211"/>
                    <a:pt x="4524" y="18739"/>
                    <a:pt x="4706" y="18255"/>
                  </a:cubicBezTo>
                  <a:cubicBezTo>
                    <a:pt x="4512" y="18267"/>
                    <a:pt x="4415" y="18509"/>
                    <a:pt x="4222" y="18315"/>
                  </a:cubicBezTo>
                  <a:cubicBezTo>
                    <a:pt x="4125" y="18424"/>
                    <a:pt x="4113" y="18545"/>
                    <a:pt x="3956" y="18509"/>
                  </a:cubicBezTo>
                  <a:cubicBezTo>
                    <a:pt x="3931" y="18473"/>
                    <a:pt x="3919" y="18449"/>
                    <a:pt x="3871" y="18412"/>
                  </a:cubicBezTo>
                  <a:cubicBezTo>
                    <a:pt x="4016" y="18110"/>
                    <a:pt x="4548" y="17989"/>
                    <a:pt x="4548" y="17747"/>
                  </a:cubicBezTo>
                  <a:cubicBezTo>
                    <a:pt x="4234" y="17747"/>
                    <a:pt x="4004" y="18122"/>
                    <a:pt x="3750" y="18013"/>
                  </a:cubicBezTo>
                  <a:cubicBezTo>
                    <a:pt x="3811" y="17723"/>
                    <a:pt x="4222" y="17807"/>
                    <a:pt x="4427" y="17529"/>
                  </a:cubicBezTo>
                  <a:cubicBezTo>
                    <a:pt x="4343" y="17505"/>
                    <a:pt x="4415" y="17336"/>
                    <a:pt x="4306" y="17384"/>
                  </a:cubicBezTo>
                  <a:cubicBezTo>
                    <a:pt x="3798" y="17747"/>
                    <a:pt x="3073" y="17771"/>
                    <a:pt x="2625" y="18424"/>
                  </a:cubicBezTo>
                  <a:cubicBezTo>
                    <a:pt x="2625" y="18606"/>
                    <a:pt x="2601" y="18799"/>
                    <a:pt x="2831" y="18993"/>
                  </a:cubicBezTo>
                  <a:cubicBezTo>
                    <a:pt x="3012" y="18606"/>
                    <a:pt x="3919" y="18606"/>
                    <a:pt x="3883" y="19332"/>
                  </a:cubicBezTo>
                  <a:cubicBezTo>
                    <a:pt x="3714" y="19344"/>
                    <a:pt x="3653" y="19622"/>
                    <a:pt x="3472" y="19779"/>
                  </a:cubicBezTo>
                  <a:cubicBezTo>
                    <a:pt x="3774" y="20045"/>
                    <a:pt x="4004" y="20469"/>
                    <a:pt x="4234" y="20674"/>
                  </a:cubicBezTo>
                  <a:cubicBezTo>
                    <a:pt x="4536" y="20892"/>
                    <a:pt x="4899" y="20686"/>
                    <a:pt x="5311" y="20590"/>
                  </a:cubicBezTo>
                  <a:cubicBezTo>
                    <a:pt x="5431" y="20057"/>
                    <a:pt x="5722" y="19598"/>
                    <a:pt x="5794" y="19090"/>
                  </a:cubicBezTo>
                  <a:close/>
                  <a:moveTo>
                    <a:pt x="6484" y="20783"/>
                  </a:moveTo>
                  <a:cubicBezTo>
                    <a:pt x="6544" y="20771"/>
                    <a:pt x="6605" y="20723"/>
                    <a:pt x="6653" y="20723"/>
                  </a:cubicBezTo>
                  <a:cubicBezTo>
                    <a:pt x="6629" y="20614"/>
                    <a:pt x="6460" y="20711"/>
                    <a:pt x="6484" y="20783"/>
                  </a:cubicBezTo>
                  <a:close/>
                  <a:moveTo>
                    <a:pt x="4815" y="21340"/>
                  </a:moveTo>
                  <a:cubicBezTo>
                    <a:pt x="4706" y="21436"/>
                    <a:pt x="4730" y="21509"/>
                    <a:pt x="4609" y="21594"/>
                  </a:cubicBezTo>
                  <a:cubicBezTo>
                    <a:pt x="4452" y="21606"/>
                    <a:pt x="4331" y="21582"/>
                    <a:pt x="4161" y="21642"/>
                  </a:cubicBezTo>
                  <a:cubicBezTo>
                    <a:pt x="4306" y="21654"/>
                    <a:pt x="4210" y="21860"/>
                    <a:pt x="4101" y="21823"/>
                  </a:cubicBezTo>
                  <a:cubicBezTo>
                    <a:pt x="3931" y="21775"/>
                    <a:pt x="4089" y="21630"/>
                    <a:pt x="4052" y="21533"/>
                  </a:cubicBezTo>
                  <a:cubicBezTo>
                    <a:pt x="3738" y="21219"/>
                    <a:pt x="3254" y="21086"/>
                    <a:pt x="3024" y="21594"/>
                  </a:cubicBezTo>
                  <a:cubicBezTo>
                    <a:pt x="2492" y="21448"/>
                    <a:pt x="1948" y="21231"/>
                    <a:pt x="1367" y="21388"/>
                  </a:cubicBezTo>
                  <a:cubicBezTo>
                    <a:pt x="1379" y="22041"/>
                    <a:pt x="1875" y="22694"/>
                    <a:pt x="2540" y="22743"/>
                  </a:cubicBezTo>
                  <a:cubicBezTo>
                    <a:pt x="2431" y="23384"/>
                    <a:pt x="3194" y="23505"/>
                    <a:pt x="3617" y="23420"/>
                  </a:cubicBezTo>
                  <a:cubicBezTo>
                    <a:pt x="4089" y="23807"/>
                    <a:pt x="4573" y="23989"/>
                    <a:pt x="5141" y="23469"/>
                  </a:cubicBezTo>
                  <a:cubicBezTo>
                    <a:pt x="5613" y="23674"/>
                    <a:pt x="6351" y="23009"/>
                    <a:pt x="6411" y="22537"/>
                  </a:cubicBezTo>
                  <a:cubicBezTo>
                    <a:pt x="6000" y="22598"/>
                    <a:pt x="5601" y="22707"/>
                    <a:pt x="5214" y="22719"/>
                  </a:cubicBezTo>
                  <a:cubicBezTo>
                    <a:pt x="5069" y="22840"/>
                    <a:pt x="4911" y="23190"/>
                    <a:pt x="4730" y="23118"/>
                  </a:cubicBezTo>
                  <a:cubicBezTo>
                    <a:pt x="4669" y="22997"/>
                    <a:pt x="4887" y="22912"/>
                    <a:pt x="4839" y="22755"/>
                  </a:cubicBezTo>
                  <a:cubicBezTo>
                    <a:pt x="4536" y="22779"/>
                    <a:pt x="4210" y="22840"/>
                    <a:pt x="3919" y="22694"/>
                  </a:cubicBezTo>
                  <a:cubicBezTo>
                    <a:pt x="3617" y="22852"/>
                    <a:pt x="3484" y="23166"/>
                    <a:pt x="3266" y="23033"/>
                  </a:cubicBezTo>
                  <a:cubicBezTo>
                    <a:pt x="3218" y="22900"/>
                    <a:pt x="3460" y="22840"/>
                    <a:pt x="3581" y="22755"/>
                  </a:cubicBezTo>
                  <a:cubicBezTo>
                    <a:pt x="3665" y="22670"/>
                    <a:pt x="3448" y="22731"/>
                    <a:pt x="3484" y="22622"/>
                  </a:cubicBezTo>
                  <a:cubicBezTo>
                    <a:pt x="3508" y="22489"/>
                    <a:pt x="3665" y="22549"/>
                    <a:pt x="3581" y="22440"/>
                  </a:cubicBezTo>
                  <a:cubicBezTo>
                    <a:pt x="3436" y="22247"/>
                    <a:pt x="3121" y="22198"/>
                    <a:pt x="3036" y="22053"/>
                  </a:cubicBezTo>
                  <a:cubicBezTo>
                    <a:pt x="3085" y="22017"/>
                    <a:pt x="3061" y="21969"/>
                    <a:pt x="3061" y="21932"/>
                  </a:cubicBezTo>
                  <a:cubicBezTo>
                    <a:pt x="3484" y="22017"/>
                    <a:pt x="3859" y="22295"/>
                    <a:pt x="4234" y="22380"/>
                  </a:cubicBezTo>
                  <a:cubicBezTo>
                    <a:pt x="4149" y="22307"/>
                    <a:pt x="4065" y="22150"/>
                    <a:pt x="4113" y="22053"/>
                  </a:cubicBezTo>
                  <a:cubicBezTo>
                    <a:pt x="4343" y="22017"/>
                    <a:pt x="4488" y="22319"/>
                    <a:pt x="4718" y="22295"/>
                  </a:cubicBezTo>
                  <a:cubicBezTo>
                    <a:pt x="4730" y="22211"/>
                    <a:pt x="4415" y="22078"/>
                    <a:pt x="4645" y="21957"/>
                  </a:cubicBezTo>
                  <a:cubicBezTo>
                    <a:pt x="4815" y="22005"/>
                    <a:pt x="4960" y="22235"/>
                    <a:pt x="5129" y="22356"/>
                  </a:cubicBezTo>
                  <a:cubicBezTo>
                    <a:pt x="5673" y="22114"/>
                    <a:pt x="6266" y="22513"/>
                    <a:pt x="6750" y="22150"/>
                  </a:cubicBezTo>
                  <a:cubicBezTo>
                    <a:pt x="6085" y="22078"/>
                    <a:pt x="5504" y="21291"/>
                    <a:pt x="4815" y="21340"/>
                  </a:cubicBezTo>
                  <a:close/>
                  <a:moveTo>
                    <a:pt x="7028" y="24823"/>
                  </a:moveTo>
                  <a:cubicBezTo>
                    <a:pt x="7355" y="24340"/>
                    <a:pt x="7597" y="23868"/>
                    <a:pt x="7609" y="23336"/>
                  </a:cubicBezTo>
                  <a:cubicBezTo>
                    <a:pt x="7210" y="23287"/>
                    <a:pt x="6738" y="23469"/>
                    <a:pt x="6484" y="23880"/>
                  </a:cubicBezTo>
                  <a:cubicBezTo>
                    <a:pt x="6472" y="24098"/>
                    <a:pt x="6629" y="24328"/>
                    <a:pt x="6593" y="24533"/>
                  </a:cubicBezTo>
                  <a:cubicBezTo>
                    <a:pt x="6448" y="24678"/>
                    <a:pt x="5988" y="24896"/>
                    <a:pt x="6206" y="25150"/>
                  </a:cubicBezTo>
                  <a:cubicBezTo>
                    <a:pt x="6302" y="25211"/>
                    <a:pt x="6411" y="25162"/>
                    <a:pt x="6472" y="25319"/>
                  </a:cubicBezTo>
                  <a:cubicBezTo>
                    <a:pt x="6242" y="25416"/>
                    <a:pt x="6266" y="25622"/>
                    <a:pt x="6157" y="25803"/>
                  </a:cubicBezTo>
                  <a:cubicBezTo>
                    <a:pt x="6738" y="25936"/>
                    <a:pt x="7694" y="25634"/>
                    <a:pt x="8044" y="24908"/>
                  </a:cubicBezTo>
                  <a:cubicBezTo>
                    <a:pt x="8274" y="24485"/>
                    <a:pt x="8032" y="24073"/>
                    <a:pt x="7851" y="23590"/>
                  </a:cubicBezTo>
                  <a:cubicBezTo>
                    <a:pt x="7609" y="23977"/>
                    <a:pt x="7609" y="24848"/>
                    <a:pt x="7028" y="24823"/>
                  </a:cubicBezTo>
                  <a:close/>
                  <a:moveTo>
                    <a:pt x="4536" y="22428"/>
                  </a:moveTo>
                  <a:cubicBezTo>
                    <a:pt x="4536" y="22465"/>
                    <a:pt x="4524" y="22501"/>
                    <a:pt x="4524" y="22549"/>
                  </a:cubicBezTo>
                  <a:cubicBezTo>
                    <a:pt x="4657" y="22549"/>
                    <a:pt x="4936" y="22586"/>
                    <a:pt x="4972" y="22501"/>
                  </a:cubicBezTo>
                  <a:cubicBezTo>
                    <a:pt x="4839" y="22501"/>
                    <a:pt x="4669" y="22428"/>
                    <a:pt x="4536" y="22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0"/>
            <p:cNvSpPr/>
            <p:nvPr/>
          </p:nvSpPr>
          <p:spPr>
            <a:xfrm>
              <a:off x="7568866" y="5868939"/>
              <a:ext cx="176068" cy="179643"/>
            </a:xfrm>
            <a:custGeom>
              <a:avLst/>
              <a:gdLst/>
              <a:ahLst/>
              <a:cxnLst/>
              <a:rect l="l" t="t" r="r" b="b"/>
              <a:pathLst>
                <a:path w="3546" h="3618" extrusionOk="0">
                  <a:moveTo>
                    <a:pt x="3545" y="1743"/>
                  </a:moveTo>
                  <a:cubicBezTo>
                    <a:pt x="3267" y="2251"/>
                    <a:pt x="3061" y="3025"/>
                    <a:pt x="2372" y="2952"/>
                  </a:cubicBezTo>
                  <a:cubicBezTo>
                    <a:pt x="2069" y="3460"/>
                    <a:pt x="1452" y="3618"/>
                    <a:pt x="1077" y="3073"/>
                  </a:cubicBezTo>
                  <a:cubicBezTo>
                    <a:pt x="654" y="3013"/>
                    <a:pt x="122" y="2964"/>
                    <a:pt x="533" y="2372"/>
                  </a:cubicBezTo>
                  <a:cubicBezTo>
                    <a:pt x="315" y="2009"/>
                    <a:pt x="1" y="1694"/>
                    <a:pt x="243" y="1380"/>
                  </a:cubicBezTo>
                  <a:cubicBezTo>
                    <a:pt x="315" y="1259"/>
                    <a:pt x="497" y="1210"/>
                    <a:pt x="618" y="1089"/>
                  </a:cubicBezTo>
                  <a:cubicBezTo>
                    <a:pt x="860" y="799"/>
                    <a:pt x="690" y="267"/>
                    <a:pt x="1102" y="85"/>
                  </a:cubicBezTo>
                  <a:cubicBezTo>
                    <a:pt x="1404" y="303"/>
                    <a:pt x="1864" y="1"/>
                    <a:pt x="2190" y="194"/>
                  </a:cubicBezTo>
                  <a:cubicBezTo>
                    <a:pt x="2311" y="267"/>
                    <a:pt x="2481" y="569"/>
                    <a:pt x="2650" y="751"/>
                  </a:cubicBezTo>
                  <a:cubicBezTo>
                    <a:pt x="3061" y="1101"/>
                    <a:pt x="3436" y="1222"/>
                    <a:pt x="3545" y="1743"/>
                  </a:cubicBezTo>
                  <a:close/>
                  <a:moveTo>
                    <a:pt x="3279" y="1694"/>
                  </a:moveTo>
                  <a:cubicBezTo>
                    <a:pt x="3315" y="1597"/>
                    <a:pt x="3182" y="1331"/>
                    <a:pt x="3025" y="1271"/>
                  </a:cubicBezTo>
                  <a:cubicBezTo>
                    <a:pt x="3085" y="1428"/>
                    <a:pt x="3098" y="1561"/>
                    <a:pt x="3025" y="1670"/>
                  </a:cubicBezTo>
                  <a:cubicBezTo>
                    <a:pt x="3219" y="1948"/>
                    <a:pt x="3098" y="1803"/>
                    <a:pt x="3279" y="1694"/>
                  </a:cubicBezTo>
                  <a:close/>
                  <a:moveTo>
                    <a:pt x="2674" y="968"/>
                  </a:moveTo>
                  <a:cubicBezTo>
                    <a:pt x="2650" y="1029"/>
                    <a:pt x="2469" y="1053"/>
                    <a:pt x="2493" y="1138"/>
                  </a:cubicBezTo>
                  <a:cubicBezTo>
                    <a:pt x="2614" y="1077"/>
                    <a:pt x="2710" y="1150"/>
                    <a:pt x="2831" y="1113"/>
                  </a:cubicBezTo>
                  <a:cubicBezTo>
                    <a:pt x="2795" y="1029"/>
                    <a:pt x="2723" y="1077"/>
                    <a:pt x="2674" y="968"/>
                  </a:cubicBezTo>
                  <a:close/>
                  <a:moveTo>
                    <a:pt x="1997" y="932"/>
                  </a:moveTo>
                  <a:cubicBezTo>
                    <a:pt x="2166" y="1150"/>
                    <a:pt x="2420" y="993"/>
                    <a:pt x="2541" y="835"/>
                  </a:cubicBezTo>
                  <a:cubicBezTo>
                    <a:pt x="2396" y="497"/>
                    <a:pt x="2069" y="811"/>
                    <a:pt x="1997" y="932"/>
                  </a:cubicBezTo>
                  <a:close/>
                  <a:moveTo>
                    <a:pt x="2831" y="1622"/>
                  </a:moveTo>
                  <a:cubicBezTo>
                    <a:pt x="2940" y="1525"/>
                    <a:pt x="2892" y="1440"/>
                    <a:pt x="2892" y="1331"/>
                  </a:cubicBezTo>
                  <a:cubicBezTo>
                    <a:pt x="2795" y="1440"/>
                    <a:pt x="2674" y="1501"/>
                    <a:pt x="2831" y="1622"/>
                  </a:cubicBezTo>
                  <a:close/>
                  <a:moveTo>
                    <a:pt x="2698" y="1658"/>
                  </a:moveTo>
                  <a:cubicBezTo>
                    <a:pt x="2602" y="1561"/>
                    <a:pt x="2650" y="1452"/>
                    <a:pt x="2493" y="1319"/>
                  </a:cubicBezTo>
                  <a:cubicBezTo>
                    <a:pt x="2239" y="1476"/>
                    <a:pt x="2541" y="1706"/>
                    <a:pt x="2698" y="1658"/>
                  </a:cubicBezTo>
                  <a:close/>
                  <a:moveTo>
                    <a:pt x="2771" y="2299"/>
                  </a:moveTo>
                  <a:cubicBezTo>
                    <a:pt x="2904" y="2251"/>
                    <a:pt x="2916" y="2226"/>
                    <a:pt x="3061" y="2118"/>
                  </a:cubicBezTo>
                  <a:cubicBezTo>
                    <a:pt x="3013" y="2057"/>
                    <a:pt x="2965" y="2009"/>
                    <a:pt x="2916" y="1936"/>
                  </a:cubicBezTo>
                  <a:cubicBezTo>
                    <a:pt x="2759" y="2069"/>
                    <a:pt x="2614" y="2166"/>
                    <a:pt x="2771" y="2299"/>
                  </a:cubicBezTo>
                  <a:close/>
                  <a:moveTo>
                    <a:pt x="1525" y="775"/>
                  </a:moveTo>
                  <a:cubicBezTo>
                    <a:pt x="1622" y="738"/>
                    <a:pt x="1682" y="787"/>
                    <a:pt x="1803" y="714"/>
                  </a:cubicBezTo>
                  <a:cubicBezTo>
                    <a:pt x="1767" y="666"/>
                    <a:pt x="1815" y="630"/>
                    <a:pt x="1767" y="593"/>
                  </a:cubicBezTo>
                  <a:cubicBezTo>
                    <a:pt x="1682" y="533"/>
                    <a:pt x="1501" y="690"/>
                    <a:pt x="1525" y="775"/>
                  </a:cubicBezTo>
                  <a:close/>
                  <a:moveTo>
                    <a:pt x="1259" y="351"/>
                  </a:moveTo>
                  <a:cubicBezTo>
                    <a:pt x="1198" y="448"/>
                    <a:pt x="1077" y="557"/>
                    <a:pt x="1198" y="714"/>
                  </a:cubicBezTo>
                  <a:cubicBezTo>
                    <a:pt x="1210" y="690"/>
                    <a:pt x="1247" y="714"/>
                    <a:pt x="1271" y="751"/>
                  </a:cubicBezTo>
                  <a:cubicBezTo>
                    <a:pt x="1428" y="678"/>
                    <a:pt x="1440" y="557"/>
                    <a:pt x="1513" y="472"/>
                  </a:cubicBezTo>
                  <a:cubicBezTo>
                    <a:pt x="1440" y="351"/>
                    <a:pt x="1368" y="376"/>
                    <a:pt x="1259" y="351"/>
                  </a:cubicBezTo>
                  <a:close/>
                  <a:moveTo>
                    <a:pt x="1549" y="932"/>
                  </a:moveTo>
                  <a:cubicBezTo>
                    <a:pt x="1610" y="1101"/>
                    <a:pt x="1791" y="980"/>
                    <a:pt x="1743" y="896"/>
                  </a:cubicBezTo>
                  <a:cubicBezTo>
                    <a:pt x="1670" y="872"/>
                    <a:pt x="1622" y="956"/>
                    <a:pt x="1549" y="932"/>
                  </a:cubicBezTo>
                  <a:close/>
                  <a:moveTo>
                    <a:pt x="2698" y="2710"/>
                  </a:moveTo>
                  <a:cubicBezTo>
                    <a:pt x="2795" y="2710"/>
                    <a:pt x="2940" y="2553"/>
                    <a:pt x="2892" y="2444"/>
                  </a:cubicBezTo>
                  <a:cubicBezTo>
                    <a:pt x="2795" y="2529"/>
                    <a:pt x="2662" y="2626"/>
                    <a:pt x="2698" y="2710"/>
                  </a:cubicBezTo>
                  <a:close/>
                  <a:moveTo>
                    <a:pt x="2481" y="2202"/>
                  </a:moveTo>
                  <a:cubicBezTo>
                    <a:pt x="2335" y="2190"/>
                    <a:pt x="2033" y="2311"/>
                    <a:pt x="2033" y="2480"/>
                  </a:cubicBezTo>
                  <a:cubicBezTo>
                    <a:pt x="2190" y="2553"/>
                    <a:pt x="2360" y="2650"/>
                    <a:pt x="2553" y="2493"/>
                  </a:cubicBezTo>
                  <a:cubicBezTo>
                    <a:pt x="2541" y="2323"/>
                    <a:pt x="2481" y="2178"/>
                    <a:pt x="2469" y="2009"/>
                  </a:cubicBezTo>
                  <a:cubicBezTo>
                    <a:pt x="2408" y="2021"/>
                    <a:pt x="2227" y="1924"/>
                    <a:pt x="2202" y="2045"/>
                  </a:cubicBezTo>
                  <a:cubicBezTo>
                    <a:pt x="2311" y="1948"/>
                    <a:pt x="2481" y="2069"/>
                    <a:pt x="2481" y="2202"/>
                  </a:cubicBezTo>
                  <a:close/>
                  <a:moveTo>
                    <a:pt x="1549" y="1525"/>
                  </a:moveTo>
                  <a:cubicBezTo>
                    <a:pt x="1634" y="1634"/>
                    <a:pt x="1634" y="1743"/>
                    <a:pt x="1731" y="1839"/>
                  </a:cubicBezTo>
                  <a:cubicBezTo>
                    <a:pt x="1803" y="1815"/>
                    <a:pt x="1876" y="1863"/>
                    <a:pt x="1985" y="1779"/>
                  </a:cubicBezTo>
                  <a:cubicBezTo>
                    <a:pt x="2094" y="1525"/>
                    <a:pt x="1803" y="1222"/>
                    <a:pt x="1549" y="1525"/>
                  </a:cubicBezTo>
                  <a:close/>
                  <a:moveTo>
                    <a:pt x="1138" y="1174"/>
                  </a:moveTo>
                  <a:cubicBezTo>
                    <a:pt x="1162" y="1271"/>
                    <a:pt x="1150" y="1343"/>
                    <a:pt x="1271" y="1392"/>
                  </a:cubicBezTo>
                  <a:cubicBezTo>
                    <a:pt x="1344" y="1271"/>
                    <a:pt x="1452" y="1174"/>
                    <a:pt x="1368" y="1041"/>
                  </a:cubicBezTo>
                  <a:cubicBezTo>
                    <a:pt x="1283" y="1029"/>
                    <a:pt x="1223" y="1113"/>
                    <a:pt x="1138" y="1174"/>
                  </a:cubicBezTo>
                  <a:close/>
                  <a:moveTo>
                    <a:pt x="981" y="714"/>
                  </a:moveTo>
                  <a:cubicBezTo>
                    <a:pt x="1017" y="787"/>
                    <a:pt x="908" y="872"/>
                    <a:pt x="944" y="956"/>
                  </a:cubicBezTo>
                  <a:cubicBezTo>
                    <a:pt x="1017" y="920"/>
                    <a:pt x="1077" y="908"/>
                    <a:pt x="1162" y="872"/>
                  </a:cubicBezTo>
                  <a:cubicBezTo>
                    <a:pt x="1162" y="847"/>
                    <a:pt x="1029" y="738"/>
                    <a:pt x="981" y="714"/>
                  </a:cubicBezTo>
                  <a:close/>
                  <a:moveTo>
                    <a:pt x="1307" y="2166"/>
                  </a:moveTo>
                  <a:cubicBezTo>
                    <a:pt x="1392" y="2323"/>
                    <a:pt x="1803" y="2263"/>
                    <a:pt x="1803" y="2081"/>
                  </a:cubicBezTo>
                  <a:cubicBezTo>
                    <a:pt x="1610" y="2202"/>
                    <a:pt x="1489" y="1948"/>
                    <a:pt x="1307" y="2166"/>
                  </a:cubicBezTo>
                  <a:close/>
                  <a:moveTo>
                    <a:pt x="969" y="1380"/>
                  </a:moveTo>
                  <a:cubicBezTo>
                    <a:pt x="1090" y="1343"/>
                    <a:pt x="1017" y="1162"/>
                    <a:pt x="944" y="1198"/>
                  </a:cubicBezTo>
                  <a:cubicBezTo>
                    <a:pt x="920" y="1271"/>
                    <a:pt x="848" y="1355"/>
                    <a:pt x="969" y="1380"/>
                  </a:cubicBezTo>
                  <a:close/>
                  <a:moveTo>
                    <a:pt x="1706" y="2795"/>
                  </a:moveTo>
                  <a:cubicBezTo>
                    <a:pt x="1585" y="2855"/>
                    <a:pt x="1525" y="2928"/>
                    <a:pt x="1525" y="3013"/>
                  </a:cubicBezTo>
                  <a:cubicBezTo>
                    <a:pt x="1658" y="3194"/>
                    <a:pt x="1960" y="3085"/>
                    <a:pt x="2069" y="2904"/>
                  </a:cubicBezTo>
                  <a:cubicBezTo>
                    <a:pt x="1876" y="3049"/>
                    <a:pt x="1864" y="2807"/>
                    <a:pt x="1706" y="2795"/>
                  </a:cubicBezTo>
                  <a:close/>
                  <a:moveTo>
                    <a:pt x="436" y="1537"/>
                  </a:moveTo>
                  <a:cubicBezTo>
                    <a:pt x="594" y="1392"/>
                    <a:pt x="618" y="1404"/>
                    <a:pt x="763" y="1355"/>
                  </a:cubicBezTo>
                  <a:cubicBezTo>
                    <a:pt x="727" y="1319"/>
                    <a:pt x="727" y="1283"/>
                    <a:pt x="715" y="1259"/>
                  </a:cubicBezTo>
                  <a:cubicBezTo>
                    <a:pt x="594" y="1392"/>
                    <a:pt x="460" y="1343"/>
                    <a:pt x="436" y="1537"/>
                  </a:cubicBezTo>
                  <a:close/>
                  <a:moveTo>
                    <a:pt x="848" y="1573"/>
                  </a:moveTo>
                  <a:cubicBezTo>
                    <a:pt x="727" y="1561"/>
                    <a:pt x="606" y="1622"/>
                    <a:pt x="497" y="1658"/>
                  </a:cubicBezTo>
                  <a:cubicBezTo>
                    <a:pt x="521" y="1682"/>
                    <a:pt x="545" y="1718"/>
                    <a:pt x="473" y="1755"/>
                  </a:cubicBezTo>
                  <a:cubicBezTo>
                    <a:pt x="642" y="1960"/>
                    <a:pt x="1102" y="2021"/>
                    <a:pt x="1077" y="1767"/>
                  </a:cubicBezTo>
                  <a:cubicBezTo>
                    <a:pt x="920" y="1863"/>
                    <a:pt x="969" y="1694"/>
                    <a:pt x="848" y="1573"/>
                  </a:cubicBezTo>
                  <a:close/>
                  <a:moveTo>
                    <a:pt x="1404" y="2613"/>
                  </a:moveTo>
                  <a:cubicBezTo>
                    <a:pt x="1525" y="2734"/>
                    <a:pt x="1247" y="2807"/>
                    <a:pt x="1259" y="2904"/>
                  </a:cubicBezTo>
                  <a:cubicBezTo>
                    <a:pt x="1295" y="2868"/>
                    <a:pt x="1319" y="2988"/>
                    <a:pt x="1368" y="2964"/>
                  </a:cubicBezTo>
                  <a:cubicBezTo>
                    <a:pt x="1319" y="2831"/>
                    <a:pt x="1634" y="2722"/>
                    <a:pt x="1573" y="2601"/>
                  </a:cubicBezTo>
                  <a:cubicBezTo>
                    <a:pt x="1501" y="2613"/>
                    <a:pt x="1452" y="2601"/>
                    <a:pt x="1404" y="2613"/>
                  </a:cubicBezTo>
                  <a:close/>
                  <a:moveTo>
                    <a:pt x="678" y="2081"/>
                  </a:moveTo>
                  <a:cubicBezTo>
                    <a:pt x="702" y="2142"/>
                    <a:pt x="715" y="2202"/>
                    <a:pt x="775" y="2251"/>
                  </a:cubicBezTo>
                  <a:cubicBezTo>
                    <a:pt x="860" y="2190"/>
                    <a:pt x="1090" y="2226"/>
                    <a:pt x="1029" y="2081"/>
                  </a:cubicBezTo>
                  <a:cubicBezTo>
                    <a:pt x="896" y="2105"/>
                    <a:pt x="860" y="2081"/>
                    <a:pt x="678" y="2081"/>
                  </a:cubicBezTo>
                  <a:close/>
                  <a:moveTo>
                    <a:pt x="981" y="2347"/>
                  </a:moveTo>
                  <a:cubicBezTo>
                    <a:pt x="848" y="2444"/>
                    <a:pt x="739" y="2529"/>
                    <a:pt x="727" y="2650"/>
                  </a:cubicBezTo>
                  <a:cubicBezTo>
                    <a:pt x="896" y="2771"/>
                    <a:pt x="1065" y="2807"/>
                    <a:pt x="1259" y="2613"/>
                  </a:cubicBezTo>
                  <a:cubicBezTo>
                    <a:pt x="1259" y="2480"/>
                    <a:pt x="1077" y="2372"/>
                    <a:pt x="981" y="23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0"/>
            <p:cNvSpPr/>
            <p:nvPr/>
          </p:nvSpPr>
          <p:spPr>
            <a:xfrm>
              <a:off x="7215112" y="5569849"/>
              <a:ext cx="203079" cy="209087"/>
            </a:xfrm>
            <a:custGeom>
              <a:avLst/>
              <a:gdLst/>
              <a:ahLst/>
              <a:cxnLst/>
              <a:rect l="l" t="t" r="r" b="b"/>
              <a:pathLst>
                <a:path w="4090" h="4211" extrusionOk="0">
                  <a:moveTo>
                    <a:pt x="4029" y="2601"/>
                  </a:moveTo>
                  <a:cubicBezTo>
                    <a:pt x="3533" y="2928"/>
                    <a:pt x="2892" y="4210"/>
                    <a:pt x="2033" y="3654"/>
                  </a:cubicBezTo>
                  <a:cubicBezTo>
                    <a:pt x="1791" y="3291"/>
                    <a:pt x="1634" y="3146"/>
                    <a:pt x="1368" y="3013"/>
                  </a:cubicBezTo>
                  <a:cubicBezTo>
                    <a:pt x="1114" y="3049"/>
                    <a:pt x="835" y="3242"/>
                    <a:pt x="569" y="3206"/>
                  </a:cubicBezTo>
                  <a:cubicBezTo>
                    <a:pt x="110" y="2867"/>
                    <a:pt x="1" y="2238"/>
                    <a:pt x="37" y="1803"/>
                  </a:cubicBezTo>
                  <a:cubicBezTo>
                    <a:pt x="630" y="1307"/>
                    <a:pt x="182" y="750"/>
                    <a:pt x="835" y="533"/>
                  </a:cubicBezTo>
                  <a:cubicBezTo>
                    <a:pt x="1005" y="472"/>
                    <a:pt x="1198" y="642"/>
                    <a:pt x="1392" y="593"/>
                  </a:cubicBezTo>
                  <a:cubicBezTo>
                    <a:pt x="1731" y="472"/>
                    <a:pt x="1694" y="85"/>
                    <a:pt x="2118" y="37"/>
                  </a:cubicBezTo>
                  <a:cubicBezTo>
                    <a:pt x="2384" y="0"/>
                    <a:pt x="3473" y="242"/>
                    <a:pt x="3654" y="847"/>
                  </a:cubicBezTo>
                  <a:cubicBezTo>
                    <a:pt x="3739" y="1065"/>
                    <a:pt x="3630" y="1319"/>
                    <a:pt x="3739" y="1513"/>
                  </a:cubicBezTo>
                  <a:cubicBezTo>
                    <a:pt x="3799" y="1682"/>
                    <a:pt x="3932" y="1779"/>
                    <a:pt x="3981" y="1924"/>
                  </a:cubicBezTo>
                  <a:cubicBezTo>
                    <a:pt x="4090" y="2142"/>
                    <a:pt x="3993" y="2383"/>
                    <a:pt x="4029" y="2601"/>
                  </a:cubicBezTo>
                  <a:close/>
                  <a:moveTo>
                    <a:pt x="3110" y="533"/>
                  </a:moveTo>
                  <a:cubicBezTo>
                    <a:pt x="3146" y="593"/>
                    <a:pt x="3206" y="666"/>
                    <a:pt x="3267" y="605"/>
                  </a:cubicBezTo>
                  <a:cubicBezTo>
                    <a:pt x="3206" y="545"/>
                    <a:pt x="3170" y="484"/>
                    <a:pt x="3110" y="533"/>
                  </a:cubicBezTo>
                  <a:close/>
                  <a:moveTo>
                    <a:pt x="2747" y="351"/>
                  </a:moveTo>
                  <a:cubicBezTo>
                    <a:pt x="2771" y="400"/>
                    <a:pt x="2783" y="460"/>
                    <a:pt x="2783" y="484"/>
                  </a:cubicBezTo>
                  <a:cubicBezTo>
                    <a:pt x="2868" y="460"/>
                    <a:pt x="2965" y="460"/>
                    <a:pt x="3025" y="448"/>
                  </a:cubicBezTo>
                  <a:cubicBezTo>
                    <a:pt x="2940" y="363"/>
                    <a:pt x="2844" y="303"/>
                    <a:pt x="2747" y="351"/>
                  </a:cubicBezTo>
                  <a:close/>
                  <a:moveTo>
                    <a:pt x="3376" y="1295"/>
                  </a:moveTo>
                  <a:cubicBezTo>
                    <a:pt x="3485" y="1246"/>
                    <a:pt x="3436" y="1113"/>
                    <a:pt x="3388" y="1138"/>
                  </a:cubicBezTo>
                  <a:cubicBezTo>
                    <a:pt x="3473" y="1186"/>
                    <a:pt x="3243" y="1210"/>
                    <a:pt x="3376" y="1295"/>
                  </a:cubicBezTo>
                  <a:close/>
                  <a:moveTo>
                    <a:pt x="2807" y="1004"/>
                  </a:moveTo>
                  <a:cubicBezTo>
                    <a:pt x="2940" y="1138"/>
                    <a:pt x="3085" y="1089"/>
                    <a:pt x="3231" y="1065"/>
                  </a:cubicBezTo>
                  <a:cubicBezTo>
                    <a:pt x="3194" y="992"/>
                    <a:pt x="3243" y="908"/>
                    <a:pt x="3146" y="835"/>
                  </a:cubicBezTo>
                  <a:cubicBezTo>
                    <a:pt x="3073" y="896"/>
                    <a:pt x="2880" y="908"/>
                    <a:pt x="2807" y="1004"/>
                  </a:cubicBezTo>
                  <a:close/>
                  <a:moveTo>
                    <a:pt x="3303" y="1379"/>
                  </a:moveTo>
                  <a:cubicBezTo>
                    <a:pt x="3243" y="1488"/>
                    <a:pt x="3110" y="1573"/>
                    <a:pt x="3243" y="1706"/>
                  </a:cubicBezTo>
                  <a:cubicBezTo>
                    <a:pt x="3364" y="1585"/>
                    <a:pt x="3569" y="1585"/>
                    <a:pt x="3485" y="1428"/>
                  </a:cubicBezTo>
                  <a:cubicBezTo>
                    <a:pt x="3412" y="1440"/>
                    <a:pt x="3352" y="1452"/>
                    <a:pt x="3303" y="1379"/>
                  </a:cubicBezTo>
                  <a:close/>
                  <a:moveTo>
                    <a:pt x="2505" y="750"/>
                  </a:moveTo>
                  <a:cubicBezTo>
                    <a:pt x="2892" y="339"/>
                    <a:pt x="1912" y="291"/>
                    <a:pt x="2154" y="811"/>
                  </a:cubicBezTo>
                  <a:cubicBezTo>
                    <a:pt x="2299" y="763"/>
                    <a:pt x="2456" y="823"/>
                    <a:pt x="2505" y="750"/>
                  </a:cubicBezTo>
                  <a:close/>
                  <a:moveTo>
                    <a:pt x="3569" y="2420"/>
                  </a:moveTo>
                  <a:cubicBezTo>
                    <a:pt x="3594" y="2480"/>
                    <a:pt x="3630" y="2541"/>
                    <a:pt x="3606" y="2601"/>
                  </a:cubicBezTo>
                  <a:cubicBezTo>
                    <a:pt x="3739" y="2601"/>
                    <a:pt x="3727" y="2577"/>
                    <a:pt x="3848" y="2517"/>
                  </a:cubicBezTo>
                  <a:cubicBezTo>
                    <a:pt x="3799" y="2408"/>
                    <a:pt x="3727" y="2444"/>
                    <a:pt x="3715" y="2335"/>
                  </a:cubicBezTo>
                  <a:cubicBezTo>
                    <a:pt x="3678" y="2420"/>
                    <a:pt x="3630" y="2359"/>
                    <a:pt x="3569" y="2420"/>
                  </a:cubicBezTo>
                  <a:close/>
                  <a:moveTo>
                    <a:pt x="2698" y="1234"/>
                  </a:moveTo>
                  <a:cubicBezTo>
                    <a:pt x="2747" y="1295"/>
                    <a:pt x="2662" y="1367"/>
                    <a:pt x="2662" y="1428"/>
                  </a:cubicBezTo>
                  <a:cubicBezTo>
                    <a:pt x="2759" y="1367"/>
                    <a:pt x="2807" y="1452"/>
                    <a:pt x="2892" y="1355"/>
                  </a:cubicBezTo>
                  <a:cubicBezTo>
                    <a:pt x="2904" y="1234"/>
                    <a:pt x="2771" y="1246"/>
                    <a:pt x="2698" y="1234"/>
                  </a:cubicBezTo>
                  <a:close/>
                  <a:moveTo>
                    <a:pt x="3194" y="2202"/>
                  </a:moveTo>
                  <a:cubicBezTo>
                    <a:pt x="3291" y="2299"/>
                    <a:pt x="3388" y="2323"/>
                    <a:pt x="3509" y="2202"/>
                  </a:cubicBezTo>
                  <a:cubicBezTo>
                    <a:pt x="3569" y="1972"/>
                    <a:pt x="3170" y="1984"/>
                    <a:pt x="3194" y="2202"/>
                  </a:cubicBezTo>
                  <a:close/>
                  <a:moveTo>
                    <a:pt x="1719" y="581"/>
                  </a:moveTo>
                  <a:cubicBezTo>
                    <a:pt x="1755" y="642"/>
                    <a:pt x="1803" y="690"/>
                    <a:pt x="1840" y="726"/>
                  </a:cubicBezTo>
                  <a:cubicBezTo>
                    <a:pt x="1912" y="569"/>
                    <a:pt x="1960" y="400"/>
                    <a:pt x="2057" y="242"/>
                  </a:cubicBezTo>
                  <a:cubicBezTo>
                    <a:pt x="1924" y="279"/>
                    <a:pt x="1852" y="484"/>
                    <a:pt x="1719" y="581"/>
                  </a:cubicBezTo>
                  <a:close/>
                  <a:moveTo>
                    <a:pt x="2263" y="1113"/>
                  </a:moveTo>
                  <a:cubicBezTo>
                    <a:pt x="2202" y="992"/>
                    <a:pt x="2106" y="1053"/>
                    <a:pt x="1997" y="1138"/>
                  </a:cubicBezTo>
                  <a:cubicBezTo>
                    <a:pt x="1876" y="1440"/>
                    <a:pt x="2287" y="1609"/>
                    <a:pt x="2493" y="1379"/>
                  </a:cubicBezTo>
                  <a:cubicBezTo>
                    <a:pt x="2529" y="1246"/>
                    <a:pt x="2590" y="1089"/>
                    <a:pt x="2481" y="944"/>
                  </a:cubicBezTo>
                  <a:cubicBezTo>
                    <a:pt x="2396" y="968"/>
                    <a:pt x="2323" y="1017"/>
                    <a:pt x="2263" y="1113"/>
                  </a:cubicBezTo>
                  <a:close/>
                  <a:moveTo>
                    <a:pt x="2723" y="1863"/>
                  </a:moveTo>
                  <a:cubicBezTo>
                    <a:pt x="2965" y="1392"/>
                    <a:pt x="2142" y="1839"/>
                    <a:pt x="2505" y="2105"/>
                  </a:cubicBezTo>
                  <a:cubicBezTo>
                    <a:pt x="2577" y="2021"/>
                    <a:pt x="2783" y="2057"/>
                    <a:pt x="2771" y="1972"/>
                  </a:cubicBezTo>
                  <a:cubicBezTo>
                    <a:pt x="2747" y="2033"/>
                    <a:pt x="2723" y="1912"/>
                    <a:pt x="2723" y="1863"/>
                  </a:cubicBezTo>
                  <a:close/>
                  <a:moveTo>
                    <a:pt x="2783" y="2625"/>
                  </a:moveTo>
                  <a:cubicBezTo>
                    <a:pt x="2844" y="2710"/>
                    <a:pt x="2783" y="2758"/>
                    <a:pt x="2747" y="2783"/>
                  </a:cubicBezTo>
                  <a:cubicBezTo>
                    <a:pt x="2831" y="2892"/>
                    <a:pt x="2904" y="3013"/>
                    <a:pt x="2989" y="3061"/>
                  </a:cubicBezTo>
                  <a:cubicBezTo>
                    <a:pt x="3376" y="2831"/>
                    <a:pt x="3315" y="2178"/>
                    <a:pt x="2783" y="2625"/>
                  </a:cubicBezTo>
                  <a:close/>
                  <a:moveTo>
                    <a:pt x="2577" y="2299"/>
                  </a:moveTo>
                  <a:cubicBezTo>
                    <a:pt x="2686" y="2396"/>
                    <a:pt x="2590" y="2468"/>
                    <a:pt x="2650" y="2529"/>
                  </a:cubicBezTo>
                  <a:cubicBezTo>
                    <a:pt x="2710" y="2420"/>
                    <a:pt x="2844" y="2335"/>
                    <a:pt x="2989" y="2275"/>
                  </a:cubicBezTo>
                  <a:cubicBezTo>
                    <a:pt x="2952" y="2226"/>
                    <a:pt x="3001" y="2202"/>
                    <a:pt x="2940" y="2166"/>
                  </a:cubicBezTo>
                  <a:cubicBezTo>
                    <a:pt x="2819" y="2214"/>
                    <a:pt x="2698" y="2226"/>
                    <a:pt x="2577" y="2299"/>
                  </a:cubicBezTo>
                  <a:close/>
                  <a:moveTo>
                    <a:pt x="1610" y="811"/>
                  </a:moveTo>
                  <a:cubicBezTo>
                    <a:pt x="1537" y="835"/>
                    <a:pt x="1452" y="932"/>
                    <a:pt x="1392" y="1029"/>
                  </a:cubicBezTo>
                  <a:cubicBezTo>
                    <a:pt x="1477" y="1258"/>
                    <a:pt x="1731" y="1089"/>
                    <a:pt x="1791" y="944"/>
                  </a:cubicBezTo>
                  <a:cubicBezTo>
                    <a:pt x="1719" y="1004"/>
                    <a:pt x="1682" y="847"/>
                    <a:pt x="1610" y="811"/>
                  </a:cubicBezTo>
                  <a:close/>
                  <a:moveTo>
                    <a:pt x="2166" y="2045"/>
                  </a:moveTo>
                  <a:cubicBezTo>
                    <a:pt x="2118" y="1912"/>
                    <a:pt x="2178" y="1791"/>
                    <a:pt x="2081" y="1658"/>
                  </a:cubicBezTo>
                  <a:cubicBezTo>
                    <a:pt x="1973" y="1742"/>
                    <a:pt x="2178" y="1996"/>
                    <a:pt x="2166" y="2045"/>
                  </a:cubicBezTo>
                  <a:close/>
                  <a:moveTo>
                    <a:pt x="2989" y="3242"/>
                  </a:moveTo>
                  <a:cubicBezTo>
                    <a:pt x="3001" y="3303"/>
                    <a:pt x="3025" y="3351"/>
                    <a:pt x="3073" y="3412"/>
                  </a:cubicBezTo>
                  <a:cubicBezTo>
                    <a:pt x="3110" y="3315"/>
                    <a:pt x="3255" y="3230"/>
                    <a:pt x="3231" y="3146"/>
                  </a:cubicBezTo>
                  <a:cubicBezTo>
                    <a:pt x="3170" y="3206"/>
                    <a:pt x="3073" y="3170"/>
                    <a:pt x="2989" y="3242"/>
                  </a:cubicBezTo>
                  <a:close/>
                  <a:moveTo>
                    <a:pt x="1005" y="714"/>
                  </a:moveTo>
                  <a:cubicBezTo>
                    <a:pt x="1077" y="871"/>
                    <a:pt x="1198" y="883"/>
                    <a:pt x="1331" y="775"/>
                  </a:cubicBezTo>
                  <a:cubicBezTo>
                    <a:pt x="1210" y="654"/>
                    <a:pt x="1114" y="702"/>
                    <a:pt x="1005" y="714"/>
                  </a:cubicBezTo>
                  <a:close/>
                  <a:moveTo>
                    <a:pt x="1537" y="1803"/>
                  </a:moveTo>
                  <a:cubicBezTo>
                    <a:pt x="1634" y="1803"/>
                    <a:pt x="1731" y="1791"/>
                    <a:pt x="1864" y="1682"/>
                  </a:cubicBezTo>
                  <a:cubicBezTo>
                    <a:pt x="1840" y="1633"/>
                    <a:pt x="1852" y="1440"/>
                    <a:pt x="1731" y="1476"/>
                  </a:cubicBezTo>
                  <a:cubicBezTo>
                    <a:pt x="1755" y="1597"/>
                    <a:pt x="1598" y="1694"/>
                    <a:pt x="1537" y="1803"/>
                  </a:cubicBezTo>
                  <a:close/>
                  <a:moveTo>
                    <a:pt x="2335" y="2480"/>
                  </a:moveTo>
                  <a:cubicBezTo>
                    <a:pt x="2360" y="2529"/>
                    <a:pt x="2360" y="2565"/>
                    <a:pt x="2372" y="2589"/>
                  </a:cubicBezTo>
                  <a:cubicBezTo>
                    <a:pt x="2432" y="2577"/>
                    <a:pt x="2469" y="2529"/>
                    <a:pt x="2456" y="2468"/>
                  </a:cubicBezTo>
                  <a:cubicBezTo>
                    <a:pt x="2408" y="2504"/>
                    <a:pt x="2360" y="2480"/>
                    <a:pt x="2335" y="2480"/>
                  </a:cubicBezTo>
                  <a:close/>
                  <a:moveTo>
                    <a:pt x="1815" y="2142"/>
                  </a:moveTo>
                  <a:cubicBezTo>
                    <a:pt x="1791" y="2093"/>
                    <a:pt x="1755" y="2045"/>
                    <a:pt x="1719" y="1996"/>
                  </a:cubicBezTo>
                  <a:cubicBezTo>
                    <a:pt x="1610" y="2093"/>
                    <a:pt x="1513" y="2154"/>
                    <a:pt x="1489" y="2238"/>
                  </a:cubicBezTo>
                  <a:cubicBezTo>
                    <a:pt x="1501" y="2250"/>
                    <a:pt x="1525" y="2299"/>
                    <a:pt x="1573" y="2347"/>
                  </a:cubicBezTo>
                  <a:cubicBezTo>
                    <a:pt x="1634" y="2371"/>
                    <a:pt x="1719" y="2299"/>
                    <a:pt x="1791" y="2359"/>
                  </a:cubicBezTo>
                  <a:cubicBezTo>
                    <a:pt x="1852" y="2250"/>
                    <a:pt x="1900" y="2178"/>
                    <a:pt x="1985" y="2069"/>
                  </a:cubicBezTo>
                  <a:cubicBezTo>
                    <a:pt x="1948" y="2033"/>
                    <a:pt x="1936" y="1827"/>
                    <a:pt x="1876" y="1851"/>
                  </a:cubicBezTo>
                  <a:cubicBezTo>
                    <a:pt x="1900" y="1960"/>
                    <a:pt x="1960" y="2045"/>
                    <a:pt x="1815" y="2142"/>
                  </a:cubicBezTo>
                  <a:close/>
                  <a:moveTo>
                    <a:pt x="1380" y="1658"/>
                  </a:moveTo>
                  <a:cubicBezTo>
                    <a:pt x="1440" y="1609"/>
                    <a:pt x="1610" y="1549"/>
                    <a:pt x="1549" y="1452"/>
                  </a:cubicBezTo>
                  <a:cubicBezTo>
                    <a:pt x="1452" y="1513"/>
                    <a:pt x="1368" y="1597"/>
                    <a:pt x="1380" y="1658"/>
                  </a:cubicBezTo>
                  <a:close/>
                  <a:moveTo>
                    <a:pt x="969" y="1077"/>
                  </a:moveTo>
                  <a:cubicBezTo>
                    <a:pt x="1029" y="1198"/>
                    <a:pt x="1186" y="1077"/>
                    <a:pt x="1138" y="992"/>
                  </a:cubicBezTo>
                  <a:cubicBezTo>
                    <a:pt x="1090" y="1004"/>
                    <a:pt x="1017" y="1004"/>
                    <a:pt x="969" y="1077"/>
                  </a:cubicBezTo>
                  <a:close/>
                  <a:moveTo>
                    <a:pt x="1936" y="2601"/>
                  </a:moveTo>
                  <a:cubicBezTo>
                    <a:pt x="1985" y="2662"/>
                    <a:pt x="2045" y="2662"/>
                    <a:pt x="2106" y="2722"/>
                  </a:cubicBezTo>
                  <a:cubicBezTo>
                    <a:pt x="2202" y="2577"/>
                    <a:pt x="2118" y="2444"/>
                    <a:pt x="2166" y="2299"/>
                  </a:cubicBezTo>
                  <a:cubicBezTo>
                    <a:pt x="1960" y="2323"/>
                    <a:pt x="2045" y="2529"/>
                    <a:pt x="1936" y="2601"/>
                  </a:cubicBezTo>
                  <a:close/>
                  <a:moveTo>
                    <a:pt x="1210" y="1488"/>
                  </a:moveTo>
                  <a:cubicBezTo>
                    <a:pt x="1271" y="1440"/>
                    <a:pt x="1368" y="1367"/>
                    <a:pt x="1271" y="1307"/>
                  </a:cubicBezTo>
                  <a:cubicBezTo>
                    <a:pt x="1186" y="1355"/>
                    <a:pt x="1126" y="1416"/>
                    <a:pt x="1210" y="1488"/>
                  </a:cubicBezTo>
                  <a:close/>
                  <a:moveTo>
                    <a:pt x="2287" y="3375"/>
                  </a:moveTo>
                  <a:cubicBezTo>
                    <a:pt x="2384" y="3412"/>
                    <a:pt x="2481" y="3363"/>
                    <a:pt x="2602" y="3303"/>
                  </a:cubicBezTo>
                  <a:cubicBezTo>
                    <a:pt x="2577" y="3230"/>
                    <a:pt x="2541" y="3133"/>
                    <a:pt x="2481" y="3049"/>
                  </a:cubicBezTo>
                  <a:cubicBezTo>
                    <a:pt x="2348" y="3085"/>
                    <a:pt x="2118" y="3206"/>
                    <a:pt x="2287" y="3375"/>
                  </a:cubicBezTo>
                  <a:close/>
                  <a:moveTo>
                    <a:pt x="715" y="1138"/>
                  </a:moveTo>
                  <a:cubicBezTo>
                    <a:pt x="775" y="1125"/>
                    <a:pt x="823" y="1138"/>
                    <a:pt x="884" y="1125"/>
                  </a:cubicBezTo>
                  <a:cubicBezTo>
                    <a:pt x="872" y="1065"/>
                    <a:pt x="884" y="1017"/>
                    <a:pt x="823" y="956"/>
                  </a:cubicBezTo>
                  <a:cubicBezTo>
                    <a:pt x="727" y="1029"/>
                    <a:pt x="654" y="1077"/>
                    <a:pt x="715" y="1138"/>
                  </a:cubicBezTo>
                  <a:close/>
                  <a:moveTo>
                    <a:pt x="1815" y="2867"/>
                  </a:moveTo>
                  <a:cubicBezTo>
                    <a:pt x="1755" y="2904"/>
                    <a:pt x="1791" y="2952"/>
                    <a:pt x="1743" y="2988"/>
                  </a:cubicBezTo>
                  <a:cubicBezTo>
                    <a:pt x="1840" y="3061"/>
                    <a:pt x="1924" y="3121"/>
                    <a:pt x="1985" y="3206"/>
                  </a:cubicBezTo>
                  <a:cubicBezTo>
                    <a:pt x="2045" y="3109"/>
                    <a:pt x="2215" y="3000"/>
                    <a:pt x="2287" y="2879"/>
                  </a:cubicBezTo>
                  <a:cubicBezTo>
                    <a:pt x="2106" y="3000"/>
                    <a:pt x="1985" y="2843"/>
                    <a:pt x="1815" y="2867"/>
                  </a:cubicBezTo>
                  <a:close/>
                  <a:moveTo>
                    <a:pt x="2456" y="3605"/>
                  </a:moveTo>
                  <a:cubicBezTo>
                    <a:pt x="2517" y="3557"/>
                    <a:pt x="2723" y="3678"/>
                    <a:pt x="2723" y="3545"/>
                  </a:cubicBezTo>
                  <a:cubicBezTo>
                    <a:pt x="2650" y="3629"/>
                    <a:pt x="2481" y="3448"/>
                    <a:pt x="2456" y="3605"/>
                  </a:cubicBezTo>
                  <a:close/>
                  <a:moveTo>
                    <a:pt x="1319" y="2105"/>
                  </a:moveTo>
                  <a:cubicBezTo>
                    <a:pt x="1295" y="2057"/>
                    <a:pt x="1259" y="2021"/>
                    <a:pt x="1210" y="1972"/>
                  </a:cubicBezTo>
                  <a:cubicBezTo>
                    <a:pt x="1065" y="2057"/>
                    <a:pt x="1247" y="2166"/>
                    <a:pt x="1319" y="2105"/>
                  </a:cubicBezTo>
                  <a:close/>
                  <a:moveTo>
                    <a:pt x="1477" y="2625"/>
                  </a:moveTo>
                  <a:cubicBezTo>
                    <a:pt x="1549" y="2589"/>
                    <a:pt x="1634" y="2662"/>
                    <a:pt x="1731" y="2638"/>
                  </a:cubicBezTo>
                  <a:cubicBezTo>
                    <a:pt x="1658" y="2589"/>
                    <a:pt x="1452" y="2480"/>
                    <a:pt x="1477" y="2625"/>
                  </a:cubicBezTo>
                  <a:close/>
                  <a:moveTo>
                    <a:pt x="594" y="1573"/>
                  </a:moveTo>
                  <a:cubicBezTo>
                    <a:pt x="654" y="1537"/>
                    <a:pt x="811" y="1488"/>
                    <a:pt x="763" y="1428"/>
                  </a:cubicBezTo>
                  <a:cubicBezTo>
                    <a:pt x="654" y="1392"/>
                    <a:pt x="594" y="1488"/>
                    <a:pt x="594" y="1573"/>
                  </a:cubicBezTo>
                  <a:close/>
                  <a:moveTo>
                    <a:pt x="642" y="2105"/>
                  </a:moveTo>
                  <a:cubicBezTo>
                    <a:pt x="751" y="2105"/>
                    <a:pt x="872" y="2081"/>
                    <a:pt x="993" y="2021"/>
                  </a:cubicBezTo>
                  <a:cubicBezTo>
                    <a:pt x="1005" y="1936"/>
                    <a:pt x="1053" y="1863"/>
                    <a:pt x="956" y="1754"/>
                  </a:cubicBezTo>
                  <a:cubicBezTo>
                    <a:pt x="811" y="1863"/>
                    <a:pt x="690" y="1972"/>
                    <a:pt x="642" y="2105"/>
                  </a:cubicBezTo>
                  <a:close/>
                  <a:moveTo>
                    <a:pt x="1452" y="2807"/>
                  </a:moveTo>
                  <a:cubicBezTo>
                    <a:pt x="1513" y="2783"/>
                    <a:pt x="1561" y="2892"/>
                    <a:pt x="1634" y="2807"/>
                  </a:cubicBezTo>
                  <a:cubicBezTo>
                    <a:pt x="1598" y="2746"/>
                    <a:pt x="1428" y="2758"/>
                    <a:pt x="1452" y="2807"/>
                  </a:cubicBezTo>
                  <a:close/>
                  <a:moveTo>
                    <a:pt x="1186" y="2396"/>
                  </a:moveTo>
                  <a:cubicBezTo>
                    <a:pt x="1150" y="2347"/>
                    <a:pt x="1090" y="2287"/>
                    <a:pt x="1053" y="2214"/>
                  </a:cubicBezTo>
                  <a:cubicBezTo>
                    <a:pt x="884" y="2166"/>
                    <a:pt x="448" y="2468"/>
                    <a:pt x="606" y="2686"/>
                  </a:cubicBezTo>
                  <a:cubicBezTo>
                    <a:pt x="727" y="2758"/>
                    <a:pt x="884" y="2710"/>
                    <a:pt x="1053" y="2662"/>
                  </a:cubicBezTo>
                  <a:cubicBezTo>
                    <a:pt x="1005" y="2529"/>
                    <a:pt x="1380" y="2408"/>
                    <a:pt x="1186" y="2347"/>
                  </a:cubicBezTo>
                  <a:cubicBezTo>
                    <a:pt x="1198" y="2383"/>
                    <a:pt x="1198" y="2383"/>
                    <a:pt x="1186" y="2396"/>
                  </a:cubicBezTo>
                  <a:close/>
                  <a:moveTo>
                    <a:pt x="606" y="2928"/>
                  </a:moveTo>
                  <a:cubicBezTo>
                    <a:pt x="751" y="3133"/>
                    <a:pt x="944" y="2988"/>
                    <a:pt x="1114" y="2892"/>
                  </a:cubicBezTo>
                  <a:cubicBezTo>
                    <a:pt x="1090" y="2879"/>
                    <a:pt x="1065" y="2831"/>
                    <a:pt x="1053" y="2807"/>
                  </a:cubicBezTo>
                  <a:cubicBezTo>
                    <a:pt x="896" y="2928"/>
                    <a:pt x="763" y="2843"/>
                    <a:pt x="606" y="29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08;p30">
            <a:extLst>
              <a:ext uri="{FF2B5EF4-FFF2-40B4-BE49-F238E27FC236}">
                <a16:creationId xmlns:a16="http://schemas.microsoft.com/office/drawing/2014/main" id="{B18D2481-37AF-C544-6CC6-655EAE8F1DCE}"/>
              </a:ext>
            </a:extLst>
          </p:cNvPr>
          <p:cNvSpPr/>
          <p:nvPr/>
        </p:nvSpPr>
        <p:spPr>
          <a:xfrm>
            <a:off x="254864" y="3142101"/>
            <a:ext cx="1366280" cy="2171122"/>
          </a:xfrm>
          <a:custGeom>
            <a:avLst/>
            <a:gdLst/>
            <a:ahLst/>
            <a:cxnLst/>
            <a:rect l="l" t="t" r="r" b="b"/>
            <a:pathLst>
              <a:path w="28549" h="41686" extrusionOk="0">
                <a:moveTo>
                  <a:pt x="17408" y="41649"/>
                </a:moveTo>
                <a:lnTo>
                  <a:pt x="17408" y="41649"/>
                </a:lnTo>
                <a:cubicBezTo>
                  <a:pt x="17529" y="41637"/>
                  <a:pt x="17650" y="41613"/>
                  <a:pt x="17746" y="41552"/>
                </a:cubicBezTo>
                <a:cubicBezTo>
                  <a:pt x="17916" y="41456"/>
                  <a:pt x="17613" y="41323"/>
                  <a:pt x="17710" y="41262"/>
                </a:cubicBezTo>
                <a:cubicBezTo>
                  <a:pt x="17940" y="41383"/>
                  <a:pt x="18085" y="41686"/>
                  <a:pt x="18291" y="41686"/>
                </a:cubicBezTo>
                <a:cubicBezTo>
                  <a:pt x="18484" y="41686"/>
                  <a:pt x="18375" y="41383"/>
                  <a:pt x="18436" y="41262"/>
                </a:cubicBezTo>
                <a:cubicBezTo>
                  <a:pt x="18363" y="41250"/>
                  <a:pt x="18351" y="41371"/>
                  <a:pt x="18291" y="41444"/>
                </a:cubicBezTo>
                <a:cubicBezTo>
                  <a:pt x="17589" y="41008"/>
                  <a:pt x="17383" y="40161"/>
                  <a:pt x="16863" y="39557"/>
                </a:cubicBezTo>
                <a:cubicBezTo>
                  <a:pt x="17504" y="37936"/>
                  <a:pt x="19210" y="37573"/>
                  <a:pt x="20323" y="36629"/>
                </a:cubicBezTo>
                <a:cubicBezTo>
                  <a:pt x="21533" y="35637"/>
                  <a:pt x="22234" y="34379"/>
                  <a:pt x="22525" y="32419"/>
                </a:cubicBezTo>
                <a:cubicBezTo>
                  <a:pt x="22125" y="32359"/>
                  <a:pt x="21896" y="32722"/>
                  <a:pt x="21678" y="32879"/>
                </a:cubicBezTo>
                <a:cubicBezTo>
                  <a:pt x="20867" y="33351"/>
                  <a:pt x="19827" y="33581"/>
                  <a:pt x="19016" y="34089"/>
                </a:cubicBezTo>
                <a:cubicBezTo>
                  <a:pt x="17952" y="34851"/>
                  <a:pt x="17178" y="35928"/>
                  <a:pt x="16549" y="37270"/>
                </a:cubicBezTo>
                <a:cubicBezTo>
                  <a:pt x="16609" y="37645"/>
                  <a:pt x="16355" y="37923"/>
                  <a:pt x="16295" y="38311"/>
                </a:cubicBezTo>
                <a:cubicBezTo>
                  <a:pt x="15835" y="37391"/>
                  <a:pt x="15569" y="36182"/>
                  <a:pt x="15206" y="34911"/>
                </a:cubicBezTo>
                <a:cubicBezTo>
                  <a:pt x="15109" y="34536"/>
                  <a:pt x="15000" y="34113"/>
                  <a:pt x="14916" y="33702"/>
                </a:cubicBezTo>
                <a:cubicBezTo>
                  <a:pt x="14783" y="33036"/>
                  <a:pt x="14504" y="32504"/>
                  <a:pt x="14674" y="31766"/>
                </a:cubicBezTo>
                <a:cubicBezTo>
                  <a:pt x="14867" y="30871"/>
                  <a:pt x="15690" y="30085"/>
                  <a:pt x="16597" y="30194"/>
                </a:cubicBezTo>
                <a:cubicBezTo>
                  <a:pt x="18012" y="30339"/>
                  <a:pt x="18920" y="30895"/>
                  <a:pt x="20262" y="31053"/>
                </a:cubicBezTo>
                <a:cubicBezTo>
                  <a:pt x="22682" y="31294"/>
                  <a:pt x="24133" y="29601"/>
                  <a:pt x="25428" y="27932"/>
                </a:cubicBezTo>
                <a:cubicBezTo>
                  <a:pt x="25319" y="27605"/>
                  <a:pt x="25512" y="27629"/>
                  <a:pt x="25561" y="27315"/>
                </a:cubicBezTo>
                <a:cubicBezTo>
                  <a:pt x="25089" y="27436"/>
                  <a:pt x="24702" y="27895"/>
                  <a:pt x="24121" y="28004"/>
                </a:cubicBezTo>
                <a:cubicBezTo>
                  <a:pt x="23250" y="28173"/>
                  <a:pt x="22186" y="28028"/>
                  <a:pt x="21170" y="28077"/>
                </a:cubicBezTo>
                <a:cubicBezTo>
                  <a:pt x="19150" y="28137"/>
                  <a:pt x="17299" y="28561"/>
                  <a:pt x="15956" y="29661"/>
                </a:cubicBezTo>
                <a:cubicBezTo>
                  <a:pt x="15787" y="29915"/>
                  <a:pt x="15605" y="30036"/>
                  <a:pt x="15351" y="30157"/>
                </a:cubicBezTo>
                <a:cubicBezTo>
                  <a:pt x="15823" y="29032"/>
                  <a:pt x="16537" y="27907"/>
                  <a:pt x="17456" y="27254"/>
                </a:cubicBezTo>
                <a:cubicBezTo>
                  <a:pt x="18750" y="26915"/>
                  <a:pt x="20021" y="26807"/>
                  <a:pt x="21146" y="26347"/>
                </a:cubicBezTo>
                <a:cubicBezTo>
                  <a:pt x="21702" y="26129"/>
                  <a:pt x="22283" y="25851"/>
                  <a:pt x="22803" y="25585"/>
                </a:cubicBezTo>
                <a:cubicBezTo>
                  <a:pt x="24315" y="24702"/>
                  <a:pt x="25525" y="23299"/>
                  <a:pt x="26541" y="21738"/>
                </a:cubicBezTo>
                <a:cubicBezTo>
                  <a:pt x="27303" y="20577"/>
                  <a:pt x="27859" y="18944"/>
                  <a:pt x="28549" y="17686"/>
                </a:cubicBezTo>
                <a:cubicBezTo>
                  <a:pt x="28174" y="17577"/>
                  <a:pt x="27847" y="17879"/>
                  <a:pt x="27521" y="18036"/>
                </a:cubicBezTo>
                <a:cubicBezTo>
                  <a:pt x="25210" y="18363"/>
                  <a:pt x="23371" y="19307"/>
                  <a:pt x="21581" y="20347"/>
                </a:cubicBezTo>
                <a:cubicBezTo>
                  <a:pt x="19839" y="21351"/>
                  <a:pt x="18206" y="22960"/>
                  <a:pt x="17516" y="25222"/>
                </a:cubicBezTo>
                <a:cubicBezTo>
                  <a:pt x="17347" y="25718"/>
                  <a:pt x="17396" y="26202"/>
                  <a:pt x="17178" y="26734"/>
                </a:cubicBezTo>
                <a:cubicBezTo>
                  <a:pt x="17093" y="27036"/>
                  <a:pt x="16670" y="27363"/>
                  <a:pt x="16428" y="27678"/>
                </a:cubicBezTo>
                <a:cubicBezTo>
                  <a:pt x="15641" y="28561"/>
                  <a:pt x="15061" y="29782"/>
                  <a:pt x="14444" y="30859"/>
                </a:cubicBezTo>
                <a:cubicBezTo>
                  <a:pt x="13851" y="27895"/>
                  <a:pt x="14033" y="24436"/>
                  <a:pt x="14456" y="20928"/>
                </a:cubicBezTo>
                <a:cubicBezTo>
                  <a:pt x="15666" y="21363"/>
                  <a:pt x="16319" y="20589"/>
                  <a:pt x="16912" y="19972"/>
                </a:cubicBezTo>
                <a:cubicBezTo>
                  <a:pt x="17383" y="20093"/>
                  <a:pt x="17698" y="20057"/>
                  <a:pt x="17964" y="19863"/>
                </a:cubicBezTo>
                <a:cubicBezTo>
                  <a:pt x="18375" y="19573"/>
                  <a:pt x="18254" y="18665"/>
                  <a:pt x="18835" y="18569"/>
                </a:cubicBezTo>
                <a:cubicBezTo>
                  <a:pt x="19113" y="18726"/>
                  <a:pt x="19440" y="19065"/>
                  <a:pt x="19960" y="19004"/>
                </a:cubicBezTo>
                <a:cubicBezTo>
                  <a:pt x="20105" y="18907"/>
                  <a:pt x="20202" y="18714"/>
                  <a:pt x="20287" y="18532"/>
                </a:cubicBezTo>
                <a:cubicBezTo>
                  <a:pt x="20141" y="18157"/>
                  <a:pt x="20008" y="17964"/>
                  <a:pt x="19875" y="17625"/>
                </a:cubicBezTo>
                <a:cubicBezTo>
                  <a:pt x="19984" y="17250"/>
                  <a:pt x="20166" y="17069"/>
                  <a:pt x="20299" y="16766"/>
                </a:cubicBezTo>
                <a:cubicBezTo>
                  <a:pt x="20988" y="16911"/>
                  <a:pt x="21629" y="17432"/>
                  <a:pt x="22428" y="17250"/>
                </a:cubicBezTo>
                <a:cubicBezTo>
                  <a:pt x="22766" y="17190"/>
                  <a:pt x="23710" y="16778"/>
                  <a:pt x="24000" y="16536"/>
                </a:cubicBezTo>
                <a:cubicBezTo>
                  <a:pt x="24230" y="16367"/>
                  <a:pt x="24484" y="16028"/>
                  <a:pt x="24581" y="15750"/>
                </a:cubicBezTo>
                <a:cubicBezTo>
                  <a:pt x="24775" y="15061"/>
                  <a:pt x="24472" y="14722"/>
                  <a:pt x="24291" y="14093"/>
                </a:cubicBezTo>
                <a:cubicBezTo>
                  <a:pt x="24666" y="13790"/>
                  <a:pt x="25440" y="13682"/>
                  <a:pt x="25331" y="12944"/>
                </a:cubicBezTo>
                <a:cubicBezTo>
                  <a:pt x="25016" y="12653"/>
                  <a:pt x="24472" y="12520"/>
                  <a:pt x="24654" y="11940"/>
                </a:cubicBezTo>
                <a:cubicBezTo>
                  <a:pt x="24799" y="11516"/>
                  <a:pt x="25500" y="11444"/>
                  <a:pt x="25694" y="11032"/>
                </a:cubicBezTo>
                <a:cubicBezTo>
                  <a:pt x="25936" y="9799"/>
                  <a:pt x="25258" y="8625"/>
                  <a:pt x="23855" y="9109"/>
                </a:cubicBezTo>
                <a:cubicBezTo>
                  <a:pt x="24254" y="8371"/>
                  <a:pt x="23976" y="7452"/>
                  <a:pt x="23262" y="7597"/>
                </a:cubicBezTo>
                <a:cubicBezTo>
                  <a:pt x="22682" y="7222"/>
                  <a:pt x="23311" y="6315"/>
                  <a:pt x="23081" y="5758"/>
                </a:cubicBezTo>
                <a:cubicBezTo>
                  <a:pt x="22984" y="5541"/>
                  <a:pt x="22766" y="5504"/>
                  <a:pt x="22597" y="5274"/>
                </a:cubicBezTo>
                <a:cubicBezTo>
                  <a:pt x="22355" y="5323"/>
                  <a:pt x="22125" y="5395"/>
                  <a:pt x="21944" y="5528"/>
                </a:cubicBezTo>
                <a:cubicBezTo>
                  <a:pt x="21762" y="4657"/>
                  <a:pt x="22198" y="2758"/>
                  <a:pt x="20891" y="2698"/>
                </a:cubicBezTo>
                <a:cubicBezTo>
                  <a:pt x="20722" y="2722"/>
                  <a:pt x="20541" y="2879"/>
                  <a:pt x="20287" y="2964"/>
                </a:cubicBezTo>
                <a:cubicBezTo>
                  <a:pt x="20190" y="2541"/>
                  <a:pt x="19839" y="1766"/>
                  <a:pt x="19331" y="2359"/>
                </a:cubicBezTo>
                <a:cubicBezTo>
                  <a:pt x="19113" y="1960"/>
                  <a:pt x="18968" y="1609"/>
                  <a:pt x="18484" y="1609"/>
                </a:cubicBezTo>
                <a:cubicBezTo>
                  <a:pt x="17758" y="1609"/>
                  <a:pt x="17698" y="2928"/>
                  <a:pt x="17081" y="3036"/>
                </a:cubicBezTo>
                <a:cubicBezTo>
                  <a:pt x="17275" y="2553"/>
                  <a:pt x="17299" y="1464"/>
                  <a:pt x="16754" y="1295"/>
                </a:cubicBezTo>
                <a:cubicBezTo>
                  <a:pt x="16452" y="1210"/>
                  <a:pt x="16391" y="1524"/>
                  <a:pt x="16053" y="1488"/>
                </a:cubicBezTo>
                <a:cubicBezTo>
                  <a:pt x="15762" y="1089"/>
                  <a:pt x="15641" y="581"/>
                  <a:pt x="15158" y="339"/>
                </a:cubicBezTo>
                <a:cubicBezTo>
                  <a:pt x="14819" y="399"/>
                  <a:pt x="14541" y="157"/>
                  <a:pt x="14250" y="266"/>
                </a:cubicBezTo>
                <a:cubicBezTo>
                  <a:pt x="14033" y="363"/>
                  <a:pt x="13875" y="569"/>
                  <a:pt x="13718" y="738"/>
                </a:cubicBezTo>
                <a:cubicBezTo>
                  <a:pt x="13162" y="0"/>
                  <a:pt x="12641" y="871"/>
                  <a:pt x="12279" y="1343"/>
                </a:cubicBezTo>
                <a:cubicBezTo>
                  <a:pt x="11831" y="1149"/>
                  <a:pt x="11359" y="629"/>
                  <a:pt x="10791" y="883"/>
                </a:cubicBezTo>
                <a:cubicBezTo>
                  <a:pt x="10633" y="1065"/>
                  <a:pt x="10549" y="1331"/>
                  <a:pt x="10404" y="1512"/>
                </a:cubicBezTo>
                <a:cubicBezTo>
                  <a:pt x="9194" y="787"/>
                  <a:pt x="7887" y="1645"/>
                  <a:pt x="7621" y="3170"/>
                </a:cubicBezTo>
                <a:cubicBezTo>
                  <a:pt x="7319" y="2795"/>
                  <a:pt x="7053" y="2262"/>
                  <a:pt x="6569" y="2262"/>
                </a:cubicBezTo>
                <a:cubicBezTo>
                  <a:pt x="5843" y="2262"/>
                  <a:pt x="5674" y="2795"/>
                  <a:pt x="5190" y="3278"/>
                </a:cubicBezTo>
                <a:cubicBezTo>
                  <a:pt x="4803" y="3653"/>
                  <a:pt x="4234" y="3641"/>
                  <a:pt x="4198" y="4198"/>
                </a:cubicBezTo>
                <a:cubicBezTo>
                  <a:pt x="4137" y="4597"/>
                  <a:pt x="4464" y="4972"/>
                  <a:pt x="4718" y="5141"/>
                </a:cubicBezTo>
                <a:cubicBezTo>
                  <a:pt x="4561" y="5395"/>
                  <a:pt x="4597" y="5637"/>
                  <a:pt x="4585" y="5928"/>
                </a:cubicBezTo>
                <a:cubicBezTo>
                  <a:pt x="4331" y="6049"/>
                  <a:pt x="4041" y="6073"/>
                  <a:pt x="3847" y="6242"/>
                </a:cubicBezTo>
                <a:cubicBezTo>
                  <a:pt x="3557" y="6073"/>
                  <a:pt x="3436" y="5807"/>
                  <a:pt x="2928" y="5758"/>
                </a:cubicBezTo>
                <a:cubicBezTo>
                  <a:pt x="2480" y="5722"/>
                  <a:pt x="1742" y="6049"/>
                  <a:pt x="1682" y="6230"/>
                </a:cubicBezTo>
                <a:cubicBezTo>
                  <a:pt x="1452" y="6871"/>
                  <a:pt x="2226" y="7089"/>
                  <a:pt x="2347" y="7536"/>
                </a:cubicBezTo>
                <a:cubicBezTo>
                  <a:pt x="2045" y="7694"/>
                  <a:pt x="1512" y="7198"/>
                  <a:pt x="1113" y="7500"/>
                </a:cubicBezTo>
                <a:cubicBezTo>
                  <a:pt x="750" y="7996"/>
                  <a:pt x="896" y="8746"/>
                  <a:pt x="593" y="9387"/>
                </a:cubicBezTo>
                <a:cubicBezTo>
                  <a:pt x="629" y="9678"/>
                  <a:pt x="896" y="9762"/>
                  <a:pt x="1113" y="9920"/>
                </a:cubicBezTo>
                <a:cubicBezTo>
                  <a:pt x="871" y="10161"/>
                  <a:pt x="545" y="10137"/>
                  <a:pt x="484" y="10488"/>
                </a:cubicBezTo>
                <a:cubicBezTo>
                  <a:pt x="400" y="10839"/>
                  <a:pt x="702" y="11129"/>
                  <a:pt x="823" y="11395"/>
                </a:cubicBezTo>
                <a:cubicBezTo>
                  <a:pt x="230" y="12012"/>
                  <a:pt x="0" y="13198"/>
                  <a:pt x="158" y="14153"/>
                </a:cubicBezTo>
                <a:cubicBezTo>
                  <a:pt x="400" y="14674"/>
                  <a:pt x="1053" y="14855"/>
                  <a:pt x="1452" y="15303"/>
                </a:cubicBezTo>
                <a:cubicBezTo>
                  <a:pt x="1271" y="15629"/>
                  <a:pt x="811" y="15557"/>
                  <a:pt x="714" y="15907"/>
                </a:cubicBezTo>
                <a:cubicBezTo>
                  <a:pt x="569" y="16573"/>
                  <a:pt x="1658" y="17069"/>
                  <a:pt x="2396" y="16948"/>
                </a:cubicBezTo>
                <a:cubicBezTo>
                  <a:pt x="2504" y="17492"/>
                  <a:pt x="2214" y="18000"/>
                  <a:pt x="2238" y="18532"/>
                </a:cubicBezTo>
                <a:cubicBezTo>
                  <a:pt x="2299" y="19113"/>
                  <a:pt x="2891" y="19246"/>
                  <a:pt x="3424" y="19379"/>
                </a:cubicBezTo>
                <a:cubicBezTo>
                  <a:pt x="3375" y="19452"/>
                  <a:pt x="3242" y="19754"/>
                  <a:pt x="3206" y="19960"/>
                </a:cubicBezTo>
                <a:cubicBezTo>
                  <a:pt x="4150" y="20831"/>
                  <a:pt x="5468" y="19972"/>
                  <a:pt x="6387" y="19730"/>
                </a:cubicBezTo>
                <a:cubicBezTo>
                  <a:pt x="6448" y="19815"/>
                  <a:pt x="6617" y="19851"/>
                  <a:pt x="6629" y="19972"/>
                </a:cubicBezTo>
                <a:cubicBezTo>
                  <a:pt x="6533" y="20238"/>
                  <a:pt x="6266" y="20226"/>
                  <a:pt x="6146" y="20407"/>
                </a:cubicBezTo>
                <a:cubicBezTo>
                  <a:pt x="5976" y="20661"/>
                  <a:pt x="6049" y="20928"/>
                  <a:pt x="6049" y="21194"/>
                </a:cubicBezTo>
                <a:cubicBezTo>
                  <a:pt x="6932" y="22222"/>
                  <a:pt x="8287" y="21532"/>
                  <a:pt x="9049" y="20891"/>
                </a:cubicBezTo>
                <a:cubicBezTo>
                  <a:pt x="9279" y="20964"/>
                  <a:pt x="9230" y="21206"/>
                  <a:pt x="9375" y="21315"/>
                </a:cubicBezTo>
                <a:cubicBezTo>
                  <a:pt x="10004" y="21424"/>
                  <a:pt x="10246" y="21012"/>
                  <a:pt x="10561" y="20758"/>
                </a:cubicBezTo>
                <a:cubicBezTo>
                  <a:pt x="10815" y="20879"/>
                  <a:pt x="10766" y="21194"/>
                  <a:pt x="10936" y="21351"/>
                </a:cubicBezTo>
                <a:cubicBezTo>
                  <a:pt x="11855" y="21617"/>
                  <a:pt x="12206" y="20710"/>
                  <a:pt x="12787" y="20407"/>
                </a:cubicBezTo>
                <a:cubicBezTo>
                  <a:pt x="12932" y="20032"/>
                  <a:pt x="13101" y="19742"/>
                  <a:pt x="13234" y="19391"/>
                </a:cubicBezTo>
                <a:cubicBezTo>
                  <a:pt x="13766" y="21012"/>
                  <a:pt x="13476" y="23262"/>
                  <a:pt x="13234" y="25186"/>
                </a:cubicBezTo>
                <a:cubicBezTo>
                  <a:pt x="12750" y="24218"/>
                  <a:pt x="11722" y="23202"/>
                  <a:pt x="10525" y="22645"/>
                </a:cubicBezTo>
                <a:cubicBezTo>
                  <a:pt x="9533" y="22113"/>
                  <a:pt x="8250" y="22101"/>
                  <a:pt x="6956" y="21895"/>
                </a:cubicBezTo>
                <a:cubicBezTo>
                  <a:pt x="6956" y="22174"/>
                  <a:pt x="7258" y="22270"/>
                  <a:pt x="7404" y="22403"/>
                </a:cubicBezTo>
                <a:cubicBezTo>
                  <a:pt x="7827" y="22960"/>
                  <a:pt x="8069" y="23722"/>
                  <a:pt x="8492" y="24327"/>
                </a:cubicBezTo>
                <a:cubicBezTo>
                  <a:pt x="8855" y="24823"/>
                  <a:pt x="9121" y="25113"/>
                  <a:pt x="9557" y="25621"/>
                </a:cubicBezTo>
                <a:cubicBezTo>
                  <a:pt x="10428" y="26456"/>
                  <a:pt x="11335" y="27339"/>
                  <a:pt x="12847" y="27702"/>
                </a:cubicBezTo>
                <a:cubicBezTo>
                  <a:pt x="13271" y="28331"/>
                  <a:pt x="13452" y="29129"/>
                  <a:pt x="13537" y="30024"/>
                </a:cubicBezTo>
                <a:cubicBezTo>
                  <a:pt x="12992" y="29214"/>
                  <a:pt x="12339" y="28548"/>
                  <a:pt x="11480" y="27907"/>
                </a:cubicBezTo>
                <a:cubicBezTo>
                  <a:pt x="9775" y="26770"/>
                  <a:pt x="7488" y="25984"/>
                  <a:pt x="5262" y="25137"/>
                </a:cubicBezTo>
                <a:cubicBezTo>
                  <a:pt x="4440" y="24835"/>
                  <a:pt x="3690" y="24472"/>
                  <a:pt x="3025" y="24036"/>
                </a:cubicBezTo>
                <a:cubicBezTo>
                  <a:pt x="2807" y="23915"/>
                  <a:pt x="2650" y="23686"/>
                  <a:pt x="2359" y="23649"/>
                </a:cubicBezTo>
                <a:cubicBezTo>
                  <a:pt x="2444" y="24145"/>
                  <a:pt x="2746" y="24508"/>
                  <a:pt x="2988" y="24956"/>
                </a:cubicBezTo>
                <a:cubicBezTo>
                  <a:pt x="3194" y="25403"/>
                  <a:pt x="3351" y="25911"/>
                  <a:pt x="3605" y="26311"/>
                </a:cubicBezTo>
                <a:cubicBezTo>
                  <a:pt x="3787" y="26625"/>
                  <a:pt x="4101" y="26952"/>
                  <a:pt x="4355" y="27315"/>
                </a:cubicBezTo>
                <a:cubicBezTo>
                  <a:pt x="5045" y="28282"/>
                  <a:pt x="5867" y="29347"/>
                  <a:pt x="6932" y="30036"/>
                </a:cubicBezTo>
                <a:cubicBezTo>
                  <a:pt x="8129" y="30883"/>
                  <a:pt x="9424" y="31512"/>
                  <a:pt x="10912" y="32032"/>
                </a:cubicBezTo>
                <a:cubicBezTo>
                  <a:pt x="11734" y="32335"/>
                  <a:pt x="12726" y="32456"/>
                  <a:pt x="13766" y="32758"/>
                </a:cubicBezTo>
                <a:cubicBezTo>
                  <a:pt x="14093" y="33460"/>
                  <a:pt x="14117" y="34270"/>
                  <a:pt x="14359" y="35032"/>
                </a:cubicBezTo>
                <a:cubicBezTo>
                  <a:pt x="14553" y="35746"/>
                  <a:pt x="14722" y="36496"/>
                  <a:pt x="15000" y="37198"/>
                </a:cubicBezTo>
                <a:cubicBezTo>
                  <a:pt x="14613" y="36895"/>
                  <a:pt x="14262" y="36593"/>
                  <a:pt x="13827" y="36266"/>
                </a:cubicBezTo>
                <a:cubicBezTo>
                  <a:pt x="13355" y="35952"/>
                  <a:pt x="12762" y="35843"/>
                  <a:pt x="12303" y="35504"/>
                </a:cubicBezTo>
                <a:cubicBezTo>
                  <a:pt x="12085" y="35298"/>
                  <a:pt x="12061" y="35057"/>
                  <a:pt x="11843" y="34815"/>
                </a:cubicBezTo>
                <a:cubicBezTo>
                  <a:pt x="11371" y="34210"/>
                  <a:pt x="10766" y="33786"/>
                  <a:pt x="9956" y="33339"/>
                </a:cubicBezTo>
                <a:cubicBezTo>
                  <a:pt x="9218" y="32928"/>
                  <a:pt x="8698" y="32637"/>
                  <a:pt x="7779" y="32419"/>
                </a:cubicBezTo>
                <a:cubicBezTo>
                  <a:pt x="6533" y="32081"/>
                  <a:pt x="5202" y="32117"/>
                  <a:pt x="3787" y="31996"/>
                </a:cubicBezTo>
                <a:cubicBezTo>
                  <a:pt x="2879" y="31911"/>
                  <a:pt x="2299" y="31754"/>
                  <a:pt x="1440" y="31597"/>
                </a:cubicBezTo>
                <a:cubicBezTo>
                  <a:pt x="1488" y="32057"/>
                  <a:pt x="1912" y="32359"/>
                  <a:pt x="2178" y="32686"/>
                </a:cubicBezTo>
                <a:cubicBezTo>
                  <a:pt x="3012" y="33750"/>
                  <a:pt x="3908" y="34621"/>
                  <a:pt x="5287" y="35298"/>
                </a:cubicBezTo>
                <a:cubicBezTo>
                  <a:pt x="5891" y="35565"/>
                  <a:pt x="6436" y="35891"/>
                  <a:pt x="7174" y="36061"/>
                </a:cubicBezTo>
                <a:cubicBezTo>
                  <a:pt x="8565" y="36411"/>
                  <a:pt x="9738" y="36290"/>
                  <a:pt x="10887" y="36000"/>
                </a:cubicBezTo>
                <a:cubicBezTo>
                  <a:pt x="11275" y="35903"/>
                  <a:pt x="11674" y="35649"/>
                  <a:pt x="12073" y="35710"/>
                </a:cubicBezTo>
                <a:cubicBezTo>
                  <a:pt x="12569" y="35831"/>
                  <a:pt x="12932" y="36303"/>
                  <a:pt x="13343" y="36569"/>
                </a:cubicBezTo>
                <a:cubicBezTo>
                  <a:pt x="12762" y="36363"/>
                  <a:pt x="12121" y="36448"/>
                  <a:pt x="11541" y="36508"/>
                </a:cubicBezTo>
                <a:cubicBezTo>
                  <a:pt x="10150" y="36653"/>
                  <a:pt x="9049" y="37270"/>
                  <a:pt x="7718" y="37524"/>
                </a:cubicBezTo>
                <a:cubicBezTo>
                  <a:pt x="7222" y="37597"/>
                  <a:pt x="6702" y="37597"/>
                  <a:pt x="6218" y="37802"/>
                </a:cubicBezTo>
                <a:cubicBezTo>
                  <a:pt x="6327" y="38129"/>
                  <a:pt x="6775" y="38323"/>
                  <a:pt x="7101" y="38552"/>
                </a:cubicBezTo>
                <a:cubicBezTo>
                  <a:pt x="7718" y="38903"/>
                  <a:pt x="8589" y="39206"/>
                  <a:pt x="9521" y="39278"/>
                </a:cubicBezTo>
                <a:cubicBezTo>
                  <a:pt x="10585" y="39387"/>
                  <a:pt x="11577" y="39024"/>
                  <a:pt x="12327" y="38782"/>
                </a:cubicBezTo>
                <a:cubicBezTo>
                  <a:pt x="12641" y="38552"/>
                  <a:pt x="13041" y="38419"/>
                  <a:pt x="13464" y="38250"/>
                </a:cubicBezTo>
                <a:cubicBezTo>
                  <a:pt x="13839" y="38117"/>
                  <a:pt x="14371" y="37839"/>
                  <a:pt x="14758" y="37948"/>
                </a:cubicBezTo>
                <a:cubicBezTo>
                  <a:pt x="15266" y="38069"/>
                  <a:pt x="15666" y="39266"/>
                  <a:pt x="15944" y="39835"/>
                </a:cubicBezTo>
                <a:cubicBezTo>
                  <a:pt x="16379" y="40524"/>
                  <a:pt x="16900" y="41286"/>
                  <a:pt x="17408" y="41649"/>
                </a:cubicBezTo>
                <a:close/>
                <a:moveTo>
                  <a:pt x="15629" y="1028"/>
                </a:moveTo>
                <a:cubicBezTo>
                  <a:pt x="15702" y="1282"/>
                  <a:pt x="15762" y="1609"/>
                  <a:pt x="16065" y="1778"/>
                </a:cubicBezTo>
                <a:cubicBezTo>
                  <a:pt x="16319" y="1706"/>
                  <a:pt x="16464" y="1524"/>
                  <a:pt x="16682" y="1440"/>
                </a:cubicBezTo>
                <a:cubicBezTo>
                  <a:pt x="17141" y="1645"/>
                  <a:pt x="17093" y="2359"/>
                  <a:pt x="16851" y="2831"/>
                </a:cubicBezTo>
                <a:cubicBezTo>
                  <a:pt x="16609" y="2879"/>
                  <a:pt x="16500" y="2734"/>
                  <a:pt x="16258" y="2770"/>
                </a:cubicBezTo>
                <a:cubicBezTo>
                  <a:pt x="15932" y="2831"/>
                  <a:pt x="15799" y="3109"/>
                  <a:pt x="15557" y="3109"/>
                </a:cubicBezTo>
                <a:cubicBezTo>
                  <a:pt x="15327" y="3109"/>
                  <a:pt x="15279" y="2903"/>
                  <a:pt x="15025" y="2770"/>
                </a:cubicBezTo>
                <a:cubicBezTo>
                  <a:pt x="14867" y="2746"/>
                  <a:pt x="14734" y="2770"/>
                  <a:pt x="14613" y="2795"/>
                </a:cubicBezTo>
                <a:cubicBezTo>
                  <a:pt x="14516" y="2093"/>
                  <a:pt x="14311" y="1464"/>
                  <a:pt x="13912" y="944"/>
                </a:cubicBezTo>
                <a:cubicBezTo>
                  <a:pt x="14154" y="436"/>
                  <a:pt x="14843" y="460"/>
                  <a:pt x="15448" y="714"/>
                </a:cubicBezTo>
                <a:cubicBezTo>
                  <a:pt x="15581" y="895"/>
                  <a:pt x="15521" y="1222"/>
                  <a:pt x="15581" y="1379"/>
                </a:cubicBezTo>
                <a:cubicBezTo>
                  <a:pt x="15654" y="1355"/>
                  <a:pt x="15484" y="1077"/>
                  <a:pt x="15629" y="1028"/>
                </a:cubicBezTo>
                <a:close/>
                <a:moveTo>
                  <a:pt x="13609" y="811"/>
                </a:moveTo>
                <a:cubicBezTo>
                  <a:pt x="13597" y="932"/>
                  <a:pt x="13452" y="823"/>
                  <a:pt x="13512" y="992"/>
                </a:cubicBezTo>
                <a:cubicBezTo>
                  <a:pt x="14154" y="1222"/>
                  <a:pt x="14250" y="2129"/>
                  <a:pt x="14371" y="2819"/>
                </a:cubicBezTo>
                <a:cubicBezTo>
                  <a:pt x="14117" y="2903"/>
                  <a:pt x="13912" y="3157"/>
                  <a:pt x="13694" y="3278"/>
                </a:cubicBezTo>
                <a:cubicBezTo>
                  <a:pt x="13730" y="2807"/>
                  <a:pt x="13464" y="2432"/>
                  <a:pt x="13113" y="2335"/>
                </a:cubicBezTo>
                <a:cubicBezTo>
                  <a:pt x="12545" y="2202"/>
                  <a:pt x="12158" y="2782"/>
                  <a:pt x="11698" y="2916"/>
                </a:cubicBezTo>
                <a:cubicBezTo>
                  <a:pt x="11456" y="2674"/>
                  <a:pt x="11154" y="2335"/>
                  <a:pt x="10742" y="2359"/>
                </a:cubicBezTo>
                <a:cubicBezTo>
                  <a:pt x="10573" y="2371"/>
                  <a:pt x="10016" y="2879"/>
                  <a:pt x="9738" y="3230"/>
                </a:cubicBezTo>
                <a:cubicBezTo>
                  <a:pt x="9533" y="3569"/>
                  <a:pt x="9412" y="4065"/>
                  <a:pt x="9254" y="4440"/>
                </a:cubicBezTo>
                <a:cubicBezTo>
                  <a:pt x="9037" y="4319"/>
                  <a:pt x="8795" y="4319"/>
                  <a:pt x="8625" y="4379"/>
                </a:cubicBezTo>
                <a:cubicBezTo>
                  <a:pt x="8347" y="4089"/>
                  <a:pt x="8444" y="3508"/>
                  <a:pt x="8033" y="3315"/>
                </a:cubicBezTo>
                <a:cubicBezTo>
                  <a:pt x="8081" y="2371"/>
                  <a:pt x="8795" y="1234"/>
                  <a:pt x="9762" y="1428"/>
                </a:cubicBezTo>
                <a:cubicBezTo>
                  <a:pt x="10004" y="1476"/>
                  <a:pt x="10222" y="1742"/>
                  <a:pt x="10464" y="1742"/>
                </a:cubicBezTo>
                <a:cubicBezTo>
                  <a:pt x="10875" y="1730"/>
                  <a:pt x="10827" y="1282"/>
                  <a:pt x="10948" y="992"/>
                </a:cubicBezTo>
                <a:cubicBezTo>
                  <a:pt x="11601" y="944"/>
                  <a:pt x="11613" y="1549"/>
                  <a:pt x="12303" y="1585"/>
                </a:cubicBezTo>
                <a:cubicBezTo>
                  <a:pt x="12726" y="1488"/>
                  <a:pt x="12847" y="944"/>
                  <a:pt x="13101" y="629"/>
                </a:cubicBezTo>
                <a:cubicBezTo>
                  <a:pt x="13355" y="605"/>
                  <a:pt x="13464" y="738"/>
                  <a:pt x="13609" y="811"/>
                </a:cubicBezTo>
                <a:close/>
                <a:moveTo>
                  <a:pt x="18327" y="4573"/>
                </a:moveTo>
                <a:cubicBezTo>
                  <a:pt x="18992" y="4682"/>
                  <a:pt x="19585" y="5032"/>
                  <a:pt x="20129" y="5166"/>
                </a:cubicBezTo>
                <a:cubicBezTo>
                  <a:pt x="20117" y="4996"/>
                  <a:pt x="19960" y="4972"/>
                  <a:pt x="19815" y="4911"/>
                </a:cubicBezTo>
                <a:cubicBezTo>
                  <a:pt x="19875" y="4803"/>
                  <a:pt x="19875" y="4754"/>
                  <a:pt x="19815" y="4670"/>
                </a:cubicBezTo>
                <a:cubicBezTo>
                  <a:pt x="19113" y="4270"/>
                  <a:pt x="18508" y="4246"/>
                  <a:pt x="17710" y="3956"/>
                </a:cubicBezTo>
                <a:cubicBezTo>
                  <a:pt x="18291" y="3895"/>
                  <a:pt x="18968" y="4367"/>
                  <a:pt x="19440" y="4282"/>
                </a:cubicBezTo>
                <a:cubicBezTo>
                  <a:pt x="18908" y="3883"/>
                  <a:pt x="17988" y="3847"/>
                  <a:pt x="17154" y="3786"/>
                </a:cubicBezTo>
                <a:cubicBezTo>
                  <a:pt x="17262" y="3605"/>
                  <a:pt x="17202" y="3472"/>
                  <a:pt x="17154" y="3351"/>
                </a:cubicBezTo>
                <a:cubicBezTo>
                  <a:pt x="17420" y="3206"/>
                  <a:pt x="17686" y="3121"/>
                  <a:pt x="17879" y="2843"/>
                </a:cubicBezTo>
                <a:cubicBezTo>
                  <a:pt x="18109" y="2480"/>
                  <a:pt x="18121" y="1875"/>
                  <a:pt x="18605" y="1839"/>
                </a:cubicBezTo>
                <a:cubicBezTo>
                  <a:pt x="18932" y="2045"/>
                  <a:pt x="18932" y="2456"/>
                  <a:pt x="19355" y="2613"/>
                </a:cubicBezTo>
                <a:cubicBezTo>
                  <a:pt x="19597" y="2661"/>
                  <a:pt x="19658" y="2262"/>
                  <a:pt x="19875" y="2420"/>
                </a:cubicBezTo>
                <a:cubicBezTo>
                  <a:pt x="19924" y="2903"/>
                  <a:pt x="20178" y="3278"/>
                  <a:pt x="20734" y="3278"/>
                </a:cubicBezTo>
                <a:cubicBezTo>
                  <a:pt x="20904" y="3230"/>
                  <a:pt x="20976" y="3036"/>
                  <a:pt x="21146" y="2988"/>
                </a:cubicBezTo>
                <a:cubicBezTo>
                  <a:pt x="21762" y="3581"/>
                  <a:pt x="21714" y="4609"/>
                  <a:pt x="21654" y="5649"/>
                </a:cubicBezTo>
                <a:cubicBezTo>
                  <a:pt x="21291" y="6121"/>
                  <a:pt x="21206" y="6666"/>
                  <a:pt x="20662" y="6811"/>
                </a:cubicBezTo>
                <a:cubicBezTo>
                  <a:pt x="20420" y="6569"/>
                  <a:pt x="19996" y="6424"/>
                  <a:pt x="19658" y="6327"/>
                </a:cubicBezTo>
                <a:cubicBezTo>
                  <a:pt x="19718" y="6230"/>
                  <a:pt x="19646" y="6170"/>
                  <a:pt x="19658" y="6036"/>
                </a:cubicBezTo>
                <a:cubicBezTo>
                  <a:pt x="19936" y="6085"/>
                  <a:pt x="20226" y="6085"/>
                  <a:pt x="20347" y="6278"/>
                </a:cubicBezTo>
                <a:cubicBezTo>
                  <a:pt x="20057" y="6278"/>
                  <a:pt x="19827" y="6036"/>
                  <a:pt x="19706" y="6254"/>
                </a:cubicBezTo>
                <a:cubicBezTo>
                  <a:pt x="20057" y="6315"/>
                  <a:pt x="20262" y="6545"/>
                  <a:pt x="20601" y="6484"/>
                </a:cubicBezTo>
                <a:cubicBezTo>
                  <a:pt x="20504" y="6266"/>
                  <a:pt x="20480" y="6218"/>
                  <a:pt x="20650" y="6000"/>
                </a:cubicBezTo>
                <a:cubicBezTo>
                  <a:pt x="20492" y="5940"/>
                  <a:pt x="20432" y="5795"/>
                  <a:pt x="20371" y="5661"/>
                </a:cubicBezTo>
                <a:cubicBezTo>
                  <a:pt x="19779" y="5359"/>
                  <a:pt x="19222" y="5347"/>
                  <a:pt x="18714" y="5057"/>
                </a:cubicBezTo>
                <a:cubicBezTo>
                  <a:pt x="18593" y="5069"/>
                  <a:pt x="18448" y="5129"/>
                  <a:pt x="18327" y="5153"/>
                </a:cubicBezTo>
                <a:cubicBezTo>
                  <a:pt x="18254" y="4863"/>
                  <a:pt x="18629" y="4996"/>
                  <a:pt x="18835" y="5032"/>
                </a:cubicBezTo>
                <a:cubicBezTo>
                  <a:pt x="19343" y="5117"/>
                  <a:pt x="19936" y="5407"/>
                  <a:pt x="20287" y="5516"/>
                </a:cubicBezTo>
                <a:cubicBezTo>
                  <a:pt x="19960" y="5008"/>
                  <a:pt x="18847" y="4742"/>
                  <a:pt x="18206" y="4875"/>
                </a:cubicBezTo>
                <a:cubicBezTo>
                  <a:pt x="18000" y="4488"/>
                  <a:pt x="17347" y="4766"/>
                  <a:pt x="17166" y="4379"/>
                </a:cubicBezTo>
                <a:cubicBezTo>
                  <a:pt x="17529" y="4561"/>
                  <a:pt x="17940" y="4512"/>
                  <a:pt x="18327" y="4573"/>
                </a:cubicBezTo>
                <a:close/>
                <a:moveTo>
                  <a:pt x="13670" y="3762"/>
                </a:moveTo>
                <a:cubicBezTo>
                  <a:pt x="13900" y="3399"/>
                  <a:pt x="14202" y="2807"/>
                  <a:pt x="14976" y="2976"/>
                </a:cubicBezTo>
                <a:cubicBezTo>
                  <a:pt x="15533" y="3714"/>
                  <a:pt x="16137" y="2734"/>
                  <a:pt x="16815" y="3036"/>
                </a:cubicBezTo>
                <a:cubicBezTo>
                  <a:pt x="17190" y="3411"/>
                  <a:pt x="16815" y="3956"/>
                  <a:pt x="16633" y="4331"/>
                </a:cubicBezTo>
                <a:cubicBezTo>
                  <a:pt x="16924" y="4331"/>
                  <a:pt x="17008" y="4682"/>
                  <a:pt x="17335" y="4778"/>
                </a:cubicBezTo>
                <a:cubicBezTo>
                  <a:pt x="17601" y="4863"/>
                  <a:pt x="17976" y="4730"/>
                  <a:pt x="18133" y="5032"/>
                </a:cubicBezTo>
                <a:cubicBezTo>
                  <a:pt x="18085" y="5299"/>
                  <a:pt x="18012" y="5734"/>
                  <a:pt x="17916" y="6073"/>
                </a:cubicBezTo>
                <a:cubicBezTo>
                  <a:pt x="17698" y="6242"/>
                  <a:pt x="17553" y="6545"/>
                  <a:pt x="17359" y="6738"/>
                </a:cubicBezTo>
                <a:cubicBezTo>
                  <a:pt x="17166" y="6472"/>
                  <a:pt x="16924" y="6266"/>
                  <a:pt x="16706" y="6024"/>
                </a:cubicBezTo>
                <a:cubicBezTo>
                  <a:pt x="16646" y="5940"/>
                  <a:pt x="16803" y="5964"/>
                  <a:pt x="16815" y="5843"/>
                </a:cubicBezTo>
                <a:cubicBezTo>
                  <a:pt x="16694" y="5831"/>
                  <a:pt x="16730" y="5661"/>
                  <a:pt x="16694" y="5589"/>
                </a:cubicBezTo>
                <a:cubicBezTo>
                  <a:pt x="16585" y="5528"/>
                  <a:pt x="16428" y="5492"/>
                  <a:pt x="16367" y="5456"/>
                </a:cubicBezTo>
                <a:cubicBezTo>
                  <a:pt x="16512" y="5516"/>
                  <a:pt x="16500" y="5359"/>
                  <a:pt x="16512" y="5274"/>
                </a:cubicBezTo>
                <a:cubicBezTo>
                  <a:pt x="15799" y="4911"/>
                  <a:pt x="14916" y="4972"/>
                  <a:pt x="14154" y="4682"/>
                </a:cubicBezTo>
                <a:cubicBezTo>
                  <a:pt x="14311" y="4500"/>
                  <a:pt x="14637" y="4633"/>
                  <a:pt x="14879" y="4682"/>
                </a:cubicBezTo>
                <a:cubicBezTo>
                  <a:pt x="15254" y="4791"/>
                  <a:pt x="15787" y="5081"/>
                  <a:pt x="15968" y="4911"/>
                </a:cubicBezTo>
                <a:cubicBezTo>
                  <a:pt x="16029" y="4803"/>
                  <a:pt x="15908" y="4778"/>
                  <a:pt x="15787" y="4754"/>
                </a:cubicBezTo>
                <a:cubicBezTo>
                  <a:pt x="15799" y="4682"/>
                  <a:pt x="15823" y="4609"/>
                  <a:pt x="15787" y="4561"/>
                </a:cubicBezTo>
                <a:cubicBezTo>
                  <a:pt x="15194" y="4222"/>
                  <a:pt x="14674" y="4295"/>
                  <a:pt x="13875" y="4246"/>
                </a:cubicBezTo>
                <a:cubicBezTo>
                  <a:pt x="13742" y="4089"/>
                  <a:pt x="13730" y="3883"/>
                  <a:pt x="13670" y="3762"/>
                </a:cubicBezTo>
                <a:close/>
                <a:moveTo>
                  <a:pt x="11783" y="3085"/>
                </a:moveTo>
                <a:cubicBezTo>
                  <a:pt x="12097" y="3097"/>
                  <a:pt x="12254" y="2722"/>
                  <a:pt x="12508" y="2565"/>
                </a:cubicBezTo>
                <a:cubicBezTo>
                  <a:pt x="12980" y="2395"/>
                  <a:pt x="13307" y="2613"/>
                  <a:pt x="13488" y="2976"/>
                </a:cubicBezTo>
                <a:cubicBezTo>
                  <a:pt x="13440" y="3242"/>
                  <a:pt x="13512" y="3339"/>
                  <a:pt x="13549" y="3593"/>
                </a:cubicBezTo>
                <a:cubicBezTo>
                  <a:pt x="13573" y="3714"/>
                  <a:pt x="13512" y="3871"/>
                  <a:pt x="13525" y="3992"/>
                </a:cubicBezTo>
                <a:cubicBezTo>
                  <a:pt x="13597" y="4488"/>
                  <a:pt x="14178" y="4657"/>
                  <a:pt x="13948" y="5032"/>
                </a:cubicBezTo>
                <a:cubicBezTo>
                  <a:pt x="13815" y="5166"/>
                  <a:pt x="13391" y="4984"/>
                  <a:pt x="13234" y="5153"/>
                </a:cubicBezTo>
                <a:cubicBezTo>
                  <a:pt x="13391" y="3811"/>
                  <a:pt x="11226" y="3242"/>
                  <a:pt x="10875" y="4597"/>
                </a:cubicBezTo>
                <a:cubicBezTo>
                  <a:pt x="10222" y="4391"/>
                  <a:pt x="9908" y="4633"/>
                  <a:pt x="9581" y="4899"/>
                </a:cubicBezTo>
                <a:cubicBezTo>
                  <a:pt x="9158" y="4065"/>
                  <a:pt x="10101" y="2903"/>
                  <a:pt x="10730" y="2553"/>
                </a:cubicBezTo>
                <a:cubicBezTo>
                  <a:pt x="11275" y="2504"/>
                  <a:pt x="11420" y="3049"/>
                  <a:pt x="11783" y="3085"/>
                </a:cubicBezTo>
                <a:close/>
                <a:moveTo>
                  <a:pt x="17202" y="3944"/>
                </a:moveTo>
                <a:cubicBezTo>
                  <a:pt x="17093" y="3883"/>
                  <a:pt x="17105" y="4053"/>
                  <a:pt x="17033" y="3992"/>
                </a:cubicBezTo>
                <a:cubicBezTo>
                  <a:pt x="17033" y="3944"/>
                  <a:pt x="17045" y="3907"/>
                  <a:pt x="17045" y="3871"/>
                </a:cubicBezTo>
                <a:cubicBezTo>
                  <a:pt x="17154" y="3944"/>
                  <a:pt x="17166" y="3823"/>
                  <a:pt x="17202" y="3944"/>
                </a:cubicBezTo>
                <a:close/>
                <a:moveTo>
                  <a:pt x="19561" y="4742"/>
                </a:moveTo>
                <a:cubicBezTo>
                  <a:pt x="19016" y="4609"/>
                  <a:pt x="18436" y="4440"/>
                  <a:pt x="17891" y="4307"/>
                </a:cubicBezTo>
                <a:cubicBezTo>
                  <a:pt x="17541" y="4246"/>
                  <a:pt x="17166" y="4307"/>
                  <a:pt x="16996" y="4077"/>
                </a:cubicBezTo>
                <a:cubicBezTo>
                  <a:pt x="17637" y="4137"/>
                  <a:pt x="19041" y="4452"/>
                  <a:pt x="19561" y="4742"/>
                </a:cubicBezTo>
                <a:close/>
                <a:moveTo>
                  <a:pt x="5589" y="3327"/>
                </a:moveTo>
                <a:cubicBezTo>
                  <a:pt x="5867" y="3049"/>
                  <a:pt x="5904" y="2661"/>
                  <a:pt x="6206" y="2504"/>
                </a:cubicBezTo>
                <a:cubicBezTo>
                  <a:pt x="6775" y="2444"/>
                  <a:pt x="7198" y="2795"/>
                  <a:pt x="7343" y="3218"/>
                </a:cubicBezTo>
                <a:cubicBezTo>
                  <a:pt x="7041" y="3605"/>
                  <a:pt x="7319" y="4016"/>
                  <a:pt x="7295" y="4416"/>
                </a:cubicBezTo>
                <a:cubicBezTo>
                  <a:pt x="6883" y="4234"/>
                  <a:pt x="6920" y="3750"/>
                  <a:pt x="6593" y="3484"/>
                </a:cubicBezTo>
                <a:cubicBezTo>
                  <a:pt x="6097" y="3605"/>
                  <a:pt x="6097" y="4295"/>
                  <a:pt x="6037" y="4924"/>
                </a:cubicBezTo>
                <a:cubicBezTo>
                  <a:pt x="5625" y="4742"/>
                  <a:pt x="5287" y="4839"/>
                  <a:pt x="4948" y="4936"/>
                </a:cubicBezTo>
                <a:cubicBezTo>
                  <a:pt x="4621" y="4754"/>
                  <a:pt x="4391" y="4416"/>
                  <a:pt x="4597" y="3907"/>
                </a:cubicBezTo>
                <a:cubicBezTo>
                  <a:pt x="4924" y="3702"/>
                  <a:pt x="5299" y="3593"/>
                  <a:pt x="5589" y="3327"/>
                </a:cubicBezTo>
                <a:close/>
                <a:moveTo>
                  <a:pt x="22416" y="10053"/>
                </a:moveTo>
                <a:cubicBezTo>
                  <a:pt x="22295" y="9581"/>
                  <a:pt x="21750" y="9460"/>
                  <a:pt x="21629" y="8988"/>
                </a:cubicBezTo>
                <a:cubicBezTo>
                  <a:pt x="21811" y="9097"/>
                  <a:pt x="21859" y="9278"/>
                  <a:pt x="22077" y="9387"/>
                </a:cubicBezTo>
                <a:cubicBezTo>
                  <a:pt x="22222" y="8565"/>
                  <a:pt x="21206" y="8359"/>
                  <a:pt x="21085" y="7851"/>
                </a:cubicBezTo>
                <a:cubicBezTo>
                  <a:pt x="21412" y="8069"/>
                  <a:pt x="21593" y="8383"/>
                  <a:pt x="21932" y="8601"/>
                </a:cubicBezTo>
                <a:cubicBezTo>
                  <a:pt x="21871" y="8020"/>
                  <a:pt x="21206" y="7924"/>
                  <a:pt x="21037" y="7452"/>
                </a:cubicBezTo>
                <a:cubicBezTo>
                  <a:pt x="21327" y="7621"/>
                  <a:pt x="21400" y="7924"/>
                  <a:pt x="21702" y="8045"/>
                </a:cubicBezTo>
                <a:cubicBezTo>
                  <a:pt x="21859" y="7585"/>
                  <a:pt x="20916" y="7416"/>
                  <a:pt x="20988" y="7041"/>
                </a:cubicBezTo>
                <a:cubicBezTo>
                  <a:pt x="21218" y="7161"/>
                  <a:pt x="21400" y="7512"/>
                  <a:pt x="21593" y="7536"/>
                </a:cubicBezTo>
                <a:cubicBezTo>
                  <a:pt x="21593" y="7500"/>
                  <a:pt x="21617" y="7416"/>
                  <a:pt x="21654" y="7440"/>
                </a:cubicBezTo>
                <a:cubicBezTo>
                  <a:pt x="21569" y="7222"/>
                  <a:pt x="21279" y="7016"/>
                  <a:pt x="21146" y="6956"/>
                </a:cubicBezTo>
                <a:cubicBezTo>
                  <a:pt x="21400" y="6593"/>
                  <a:pt x="21762" y="6375"/>
                  <a:pt x="21859" y="5782"/>
                </a:cubicBezTo>
                <a:cubicBezTo>
                  <a:pt x="22162" y="5686"/>
                  <a:pt x="22186" y="5516"/>
                  <a:pt x="22464" y="5565"/>
                </a:cubicBezTo>
                <a:cubicBezTo>
                  <a:pt x="23529" y="5661"/>
                  <a:pt x="22186" y="7452"/>
                  <a:pt x="23021" y="7778"/>
                </a:cubicBezTo>
                <a:cubicBezTo>
                  <a:pt x="23202" y="7887"/>
                  <a:pt x="23504" y="7778"/>
                  <a:pt x="23771" y="7875"/>
                </a:cubicBezTo>
                <a:cubicBezTo>
                  <a:pt x="23976" y="8347"/>
                  <a:pt x="23504" y="8988"/>
                  <a:pt x="23589" y="9653"/>
                </a:cubicBezTo>
                <a:cubicBezTo>
                  <a:pt x="23819" y="9774"/>
                  <a:pt x="23807" y="10101"/>
                  <a:pt x="23758" y="10319"/>
                </a:cubicBezTo>
                <a:cubicBezTo>
                  <a:pt x="23577" y="11625"/>
                  <a:pt x="21823" y="12774"/>
                  <a:pt x="20722" y="12835"/>
                </a:cubicBezTo>
                <a:cubicBezTo>
                  <a:pt x="20492" y="12061"/>
                  <a:pt x="21508" y="12242"/>
                  <a:pt x="21641" y="11867"/>
                </a:cubicBezTo>
                <a:cubicBezTo>
                  <a:pt x="21835" y="11456"/>
                  <a:pt x="21315" y="10960"/>
                  <a:pt x="20891" y="10815"/>
                </a:cubicBezTo>
                <a:cubicBezTo>
                  <a:pt x="20952" y="10670"/>
                  <a:pt x="21085" y="10609"/>
                  <a:pt x="21146" y="10452"/>
                </a:cubicBezTo>
                <a:cubicBezTo>
                  <a:pt x="21569" y="10609"/>
                  <a:pt x="21702" y="10984"/>
                  <a:pt x="21980" y="11238"/>
                </a:cubicBezTo>
                <a:cubicBezTo>
                  <a:pt x="22041" y="11141"/>
                  <a:pt x="22101" y="11020"/>
                  <a:pt x="22162" y="10911"/>
                </a:cubicBezTo>
                <a:cubicBezTo>
                  <a:pt x="21980" y="10561"/>
                  <a:pt x="21593" y="10379"/>
                  <a:pt x="21412" y="10065"/>
                </a:cubicBezTo>
                <a:cubicBezTo>
                  <a:pt x="21896" y="10016"/>
                  <a:pt x="21944" y="10754"/>
                  <a:pt x="22331" y="10790"/>
                </a:cubicBezTo>
                <a:cubicBezTo>
                  <a:pt x="22246" y="10367"/>
                  <a:pt x="21835" y="10137"/>
                  <a:pt x="21581" y="9823"/>
                </a:cubicBezTo>
                <a:cubicBezTo>
                  <a:pt x="22089" y="9907"/>
                  <a:pt x="22089" y="10355"/>
                  <a:pt x="22476" y="10536"/>
                </a:cubicBezTo>
                <a:cubicBezTo>
                  <a:pt x="22379" y="10113"/>
                  <a:pt x="22113" y="9823"/>
                  <a:pt x="21654" y="9666"/>
                </a:cubicBezTo>
                <a:cubicBezTo>
                  <a:pt x="21654" y="9629"/>
                  <a:pt x="21654" y="9472"/>
                  <a:pt x="21726" y="9448"/>
                </a:cubicBezTo>
                <a:cubicBezTo>
                  <a:pt x="21956" y="9617"/>
                  <a:pt x="22077" y="10041"/>
                  <a:pt x="22416" y="10053"/>
                </a:cubicBezTo>
                <a:close/>
                <a:moveTo>
                  <a:pt x="15690" y="4742"/>
                </a:moveTo>
                <a:cubicBezTo>
                  <a:pt x="15109" y="4536"/>
                  <a:pt x="14456" y="4573"/>
                  <a:pt x="13972" y="4331"/>
                </a:cubicBezTo>
                <a:cubicBezTo>
                  <a:pt x="14383" y="4367"/>
                  <a:pt x="15254" y="4428"/>
                  <a:pt x="15690" y="4742"/>
                </a:cubicBezTo>
                <a:close/>
                <a:moveTo>
                  <a:pt x="10670" y="10972"/>
                </a:moveTo>
                <a:cubicBezTo>
                  <a:pt x="10464" y="10730"/>
                  <a:pt x="10525" y="10307"/>
                  <a:pt x="10331" y="10065"/>
                </a:cubicBezTo>
                <a:cubicBezTo>
                  <a:pt x="10222" y="10004"/>
                  <a:pt x="10210" y="10077"/>
                  <a:pt x="10162" y="10113"/>
                </a:cubicBezTo>
                <a:cubicBezTo>
                  <a:pt x="10162" y="9920"/>
                  <a:pt x="10125" y="9629"/>
                  <a:pt x="9956" y="9678"/>
                </a:cubicBezTo>
                <a:cubicBezTo>
                  <a:pt x="9896" y="9823"/>
                  <a:pt x="10101" y="9980"/>
                  <a:pt x="9956" y="10113"/>
                </a:cubicBezTo>
                <a:cubicBezTo>
                  <a:pt x="9799" y="9835"/>
                  <a:pt x="9811" y="9520"/>
                  <a:pt x="9702" y="9266"/>
                </a:cubicBezTo>
                <a:cubicBezTo>
                  <a:pt x="10077" y="9133"/>
                  <a:pt x="10488" y="8916"/>
                  <a:pt x="10936" y="9073"/>
                </a:cubicBezTo>
                <a:cubicBezTo>
                  <a:pt x="10863" y="8782"/>
                  <a:pt x="10525" y="8843"/>
                  <a:pt x="10367" y="8855"/>
                </a:cubicBezTo>
                <a:cubicBezTo>
                  <a:pt x="10077" y="8891"/>
                  <a:pt x="9835" y="9097"/>
                  <a:pt x="9557" y="9085"/>
                </a:cubicBezTo>
                <a:cubicBezTo>
                  <a:pt x="9242" y="9073"/>
                  <a:pt x="9230" y="8903"/>
                  <a:pt x="9037" y="8867"/>
                </a:cubicBezTo>
                <a:cubicBezTo>
                  <a:pt x="8916" y="8613"/>
                  <a:pt x="8771" y="8262"/>
                  <a:pt x="8988" y="7972"/>
                </a:cubicBezTo>
                <a:cubicBezTo>
                  <a:pt x="8371" y="8045"/>
                  <a:pt x="7887" y="7633"/>
                  <a:pt x="8033" y="6883"/>
                </a:cubicBezTo>
                <a:cubicBezTo>
                  <a:pt x="8093" y="6786"/>
                  <a:pt x="8250" y="6799"/>
                  <a:pt x="8311" y="6738"/>
                </a:cubicBezTo>
                <a:cubicBezTo>
                  <a:pt x="8323" y="6666"/>
                  <a:pt x="8166" y="6581"/>
                  <a:pt x="8262" y="6520"/>
                </a:cubicBezTo>
                <a:cubicBezTo>
                  <a:pt x="8516" y="6399"/>
                  <a:pt x="8650" y="6097"/>
                  <a:pt x="9073" y="6254"/>
                </a:cubicBezTo>
                <a:cubicBezTo>
                  <a:pt x="9279" y="6327"/>
                  <a:pt x="9339" y="6666"/>
                  <a:pt x="9460" y="6678"/>
                </a:cubicBezTo>
                <a:cubicBezTo>
                  <a:pt x="9545" y="6617"/>
                  <a:pt x="9412" y="6508"/>
                  <a:pt x="9424" y="6387"/>
                </a:cubicBezTo>
                <a:cubicBezTo>
                  <a:pt x="9472" y="6387"/>
                  <a:pt x="9581" y="6448"/>
                  <a:pt x="9593" y="6375"/>
                </a:cubicBezTo>
                <a:cubicBezTo>
                  <a:pt x="9412" y="5782"/>
                  <a:pt x="9762" y="5117"/>
                  <a:pt x="10150" y="4742"/>
                </a:cubicBezTo>
                <a:cubicBezTo>
                  <a:pt x="10525" y="4682"/>
                  <a:pt x="10754" y="4754"/>
                  <a:pt x="11129" y="4911"/>
                </a:cubicBezTo>
                <a:cubicBezTo>
                  <a:pt x="11190" y="4561"/>
                  <a:pt x="11456" y="4440"/>
                  <a:pt x="11662" y="4198"/>
                </a:cubicBezTo>
                <a:cubicBezTo>
                  <a:pt x="11819" y="4222"/>
                  <a:pt x="11976" y="4210"/>
                  <a:pt x="12061" y="4016"/>
                </a:cubicBezTo>
                <a:cubicBezTo>
                  <a:pt x="12629" y="4222"/>
                  <a:pt x="13053" y="4500"/>
                  <a:pt x="12908" y="5238"/>
                </a:cubicBezTo>
                <a:cubicBezTo>
                  <a:pt x="12787" y="5250"/>
                  <a:pt x="12750" y="5178"/>
                  <a:pt x="12629" y="5153"/>
                </a:cubicBezTo>
                <a:cubicBezTo>
                  <a:pt x="12436" y="5795"/>
                  <a:pt x="11480" y="5311"/>
                  <a:pt x="11396" y="6073"/>
                </a:cubicBezTo>
                <a:cubicBezTo>
                  <a:pt x="10996" y="6254"/>
                  <a:pt x="10488" y="6157"/>
                  <a:pt x="10331" y="6666"/>
                </a:cubicBezTo>
                <a:cubicBezTo>
                  <a:pt x="10404" y="6702"/>
                  <a:pt x="10343" y="6823"/>
                  <a:pt x="10464" y="6811"/>
                </a:cubicBezTo>
                <a:cubicBezTo>
                  <a:pt x="10694" y="6448"/>
                  <a:pt x="11178" y="6448"/>
                  <a:pt x="11553" y="6315"/>
                </a:cubicBezTo>
                <a:cubicBezTo>
                  <a:pt x="11613" y="6206"/>
                  <a:pt x="11650" y="6012"/>
                  <a:pt x="11710" y="5891"/>
                </a:cubicBezTo>
                <a:cubicBezTo>
                  <a:pt x="11831" y="5903"/>
                  <a:pt x="11964" y="5819"/>
                  <a:pt x="12085" y="5831"/>
                </a:cubicBezTo>
                <a:cubicBezTo>
                  <a:pt x="12061" y="6266"/>
                  <a:pt x="12061" y="6460"/>
                  <a:pt x="12121" y="6847"/>
                </a:cubicBezTo>
                <a:cubicBezTo>
                  <a:pt x="11964" y="6811"/>
                  <a:pt x="11795" y="6581"/>
                  <a:pt x="11613" y="6678"/>
                </a:cubicBezTo>
                <a:cubicBezTo>
                  <a:pt x="11758" y="6859"/>
                  <a:pt x="12133" y="6968"/>
                  <a:pt x="12158" y="7246"/>
                </a:cubicBezTo>
                <a:cubicBezTo>
                  <a:pt x="11916" y="7210"/>
                  <a:pt x="11650" y="6762"/>
                  <a:pt x="11529" y="6980"/>
                </a:cubicBezTo>
                <a:cubicBezTo>
                  <a:pt x="11771" y="7222"/>
                  <a:pt x="12146" y="7331"/>
                  <a:pt x="12206" y="7706"/>
                </a:cubicBezTo>
                <a:cubicBezTo>
                  <a:pt x="11904" y="7573"/>
                  <a:pt x="11650" y="7210"/>
                  <a:pt x="11287" y="7222"/>
                </a:cubicBezTo>
                <a:cubicBezTo>
                  <a:pt x="11371" y="7355"/>
                  <a:pt x="11722" y="7464"/>
                  <a:pt x="11819" y="7670"/>
                </a:cubicBezTo>
                <a:cubicBezTo>
                  <a:pt x="11698" y="7657"/>
                  <a:pt x="11577" y="7440"/>
                  <a:pt x="11432" y="7573"/>
                </a:cubicBezTo>
                <a:cubicBezTo>
                  <a:pt x="11710" y="7851"/>
                  <a:pt x="12242" y="8020"/>
                  <a:pt x="12375" y="8492"/>
                </a:cubicBezTo>
                <a:cubicBezTo>
                  <a:pt x="12000" y="8383"/>
                  <a:pt x="11819" y="7996"/>
                  <a:pt x="11456" y="7972"/>
                </a:cubicBezTo>
                <a:cubicBezTo>
                  <a:pt x="11650" y="8250"/>
                  <a:pt x="12025" y="8359"/>
                  <a:pt x="12218" y="8674"/>
                </a:cubicBezTo>
                <a:cubicBezTo>
                  <a:pt x="12000" y="8601"/>
                  <a:pt x="11758" y="8359"/>
                  <a:pt x="11541" y="8395"/>
                </a:cubicBezTo>
                <a:cubicBezTo>
                  <a:pt x="11734" y="8674"/>
                  <a:pt x="12629" y="8903"/>
                  <a:pt x="12581" y="9387"/>
                </a:cubicBezTo>
                <a:cubicBezTo>
                  <a:pt x="12339" y="9182"/>
                  <a:pt x="11916" y="8795"/>
                  <a:pt x="11541" y="8879"/>
                </a:cubicBezTo>
                <a:cubicBezTo>
                  <a:pt x="12097" y="9170"/>
                  <a:pt x="12617" y="9460"/>
                  <a:pt x="12908" y="9907"/>
                </a:cubicBezTo>
                <a:cubicBezTo>
                  <a:pt x="12496" y="9714"/>
                  <a:pt x="12146" y="9339"/>
                  <a:pt x="11662" y="9339"/>
                </a:cubicBezTo>
                <a:cubicBezTo>
                  <a:pt x="12158" y="9702"/>
                  <a:pt x="12883" y="9944"/>
                  <a:pt x="13162" y="10476"/>
                </a:cubicBezTo>
                <a:cubicBezTo>
                  <a:pt x="12738" y="10319"/>
                  <a:pt x="12254" y="9666"/>
                  <a:pt x="11891" y="9847"/>
                </a:cubicBezTo>
                <a:cubicBezTo>
                  <a:pt x="12303" y="10077"/>
                  <a:pt x="12690" y="10307"/>
                  <a:pt x="13004" y="10609"/>
                </a:cubicBezTo>
                <a:cubicBezTo>
                  <a:pt x="12750" y="10488"/>
                  <a:pt x="12545" y="10319"/>
                  <a:pt x="12254" y="10270"/>
                </a:cubicBezTo>
                <a:cubicBezTo>
                  <a:pt x="12496" y="10561"/>
                  <a:pt x="12908" y="10742"/>
                  <a:pt x="13234" y="10924"/>
                </a:cubicBezTo>
                <a:cubicBezTo>
                  <a:pt x="13307" y="10936"/>
                  <a:pt x="13283" y="10851"/>
                  <a:pt x="13295" y="10815"/>
                </a:cubicBezTo>
                <a:cubicBezTo>
                  <a:pt x="13416" y="10839"/>
                  <a:pt x="13452" y="10924"/>
                  <a:pt x="13476" y="10972"/>
                </a:cubicBezTo>
                <a:cubicBezTo>
                  <a:pt x="12944" y="11286"/>
                  <a:pt x="12557" y="10452"/>
                  <a:pt x="12085" y="10621"/>
                </a:cubicBezTo>
                <a:cubicBezTo>
                  <a:pt x="11045" y="9690"/>
                  <a:pt x="11577" y="6702"/>
                  <a:pt x="9291" y="7174"/>
                </a:cubicBezTo>
                <a:cubicBezTo>
                  <a:pt x="9424" y="7282"/>
                  <a:pt x="9533" y="7416"/>
                  <a:pt x="9762" y="7464"/>
                </a:cubicBezTo>
                <a:cubicBezTo>
                  <a:pt x="9847" y="7428"/>
                  <a:pt x="9859" y="7307"/>
                  <a:pt x="9944" y="7295"/>
                </a:cubicBezTo>
                <a:cubicBezTo>
                  <a:pt x="11722" y="7960"/>
                  <a:pt x="10682" y="10597"/>
                  <a:pt x="12605" y="11165"/>
                </a:cubicBezTo>
                <a:cubicBezTo>
                  <a:pt x="12400" y="11383"/>
                  <a:pt x="12073" y="11407"/>
                  <a:pt x="11758" y="11395"/>
                </a:cubicBezTo>
                <a:cubicBezTo>
                  <a:pt x="11662" y="11190"/>
                  <a:pt x="11577" y="10839"/>
                  <a:pt x="11287" y="10863"/>
                </a:cubicBezTo>
                <a:cubicBezTo>
                  <a:pt x="11371" y="11045"/>
                  <a:pt x="11577" y="11105"/>
                  <a:pt x="11529" y="11347"/>
                </a:cubicBezTo>
                <a:cubicBezTo>
                  <a:pt x="11226" y="11214"/>
                  <a:pt x="11287" y="10621"/>
                  <a:pt x="10948" y="10657"/>
                </a:cubicBezTo>
                <a:cubicBezTo>
                  <a:pt x="10948" y="10899"/>
                  <a:pt x="11178" y="11020"/>
                  <a:pt x="11178" y="11262"/>
                </a:cubicBezTo>
                <a:cubicBezTo>
                  <a:pt x="10803" y="11081"/>
                  <a:pt x="10924" y="10367"/>
                  <a:pt x="10525" y="10355"/>
                </a:cubicBezTo>
                <a:cubicBezTo>
                  <a:pt x="10488" y="10549"/>
                  <a:pt x="10766" y="10766"/>
                  <a:pt x="10670" y="10972"/>
                </a:cubicBezTo>
                <a:close/>
                <a:moveTo>
                  <a:pt x="8456" y="5903"/>
                </a:moveTo>
                <a:cubicBezTo>
                  <a:pt x="8129" y="5722"/>
                  <a:pt x="7742" y="5383"/>
                  <a:pt x="7343" y="5359"/>
                </a:cubicBezTo>
                <a:cubicBezTo>
                  <a:pt x="7609" y="5649"/>
                  <a:pt x="8129" y="5734"/>
                  <a:pt x="8226" y="6073"/>
                </a:cubicBezTo>
                <a:cubicBezTo>
                  <a:pt x="7839" y="6291"/>
                  <a:pt x="7525" y="5468"/>
                  <a:pt x="7198" y="5698"/>
                </a:cubicBezTo>
                <a:cubicBezTo>
                  <a:pt x="7404" y="5940"/>
                  <a:pt x="7948" y="6061"/>
                  <a:pt x="7900" y="6327"/>
                </a:cubicBezTo>
                <a:cubicBezTo>
                  <a:pt x="7549" y="6242"/>
                  <a:pt x="7258" y="5819"/>
                  <a:pt x="6956" y="5940"/>
                </a:cubicBezTo>
                <a:cubicBezTo>
                  <a:pt x="7162" y="6182"/>
                  <a:pt x="7646" y="6206"/>
                  <a:pt x="7706" y="6593"/>
                </a:cubicBezTo>
                <a:cubicBezTo>
                  <a:pt x="7379" y="6569"/>
                  <a:pt x="7041" y="5952"/>
                  <a:pt x="6654" y="6061"/>
                </a:cubicBezTo>
                <a:cubicBezTo>
                  <a:pt x="6896" y="6351"/>
                  <a:pt x="7307" y="6496"/>
                  <a:pt x="7500" y="6799"/>
                </a:cubicBezTo>
                <a:cubicBezTo>
                  <a:pt x="7198" y="6714"/>
                  <a:pt x="6787" y="6266"/>
                  <a:pt x="6387" y="6254"/>
                </a:cubicBezTo>
                <a:cubicBezTo>
                  <a:pt x="6158" y="5649"/>
                  <a:pt x="6037" y="4258"/>
                  <a:pt x="6545" y="3786"/>
                </a:cubicBezTo>
                <a:cubicBezTo>
                  <a:pt x="6871" y="4077"/>
                  <a:pt x="6896" y="4573"/>
                  <a:pt x="7367" y="4730"/>
                </a:cubicBezTo>
                <a:cubicBezTo>
                  <a:pt x="7742" y="4186"/>
                  <a:pt x="6908" y="3327"/>
                  <a:pt x="7791" y="3351"/>
                </a:cubicBezTo>
                <a:cubicBezTo>
                  <a:pt x="7875" y="3569"/>
                  <a:pt x="7972" y="3508"/>
                  <a:pt x="8117" y="3569"/>
                </a:cubicBezTo>
                <a:cubicBezTo>
                  <a:pt x="8262" y="3992"/>
                  <a:pt x="8359" y="4488"/>
                  <a:pt x="8771" y="4718"/>
                </a:cubicBezTo>
                <a:cubicBezTo>
                  <a:pt x="9025" y="4839"/>
                  <a:pt x="9448" y="4984"/>
                  <a:pt x="9315" y="5286"/>
                </a:cubicBezTo>
                <a:cubicBezTo>
                  <a:pt x="9061" y="5117"/>
                  <a:pt x="8746" y="4839"/>
                  <a:pt x="8420" y="4815"/>
                </a:cubicBezTo>
                <a:cubicBezTo>
                  <a:pt x="8601" y="5141"/>
                  <a:pt x="9170" y="5178"/>
                  <a:pt x="9182" y="5589"/>
                </a:cubicBezTo>
                <a:cubicBezTo>
                  <a:pt x="8843" y="5456"/>
                  <a:pt x="8516" y="4960"/>
                  <a:pt x="8141" y="5057"/>
                </a:cubicBezTo>
                <a:cubicBezTo>
                  <a:pt x="8214" y="5081"/>
                  <a:pt x="8323" y="5141"/>
                  <a:pt x="8347" y="5262"/>
                </a:cubicBezTo>
                <a:cubicBezTo>
                  <a:pt x="8154" y="5226"/>
                  <a:pt x="8045" y="4924"/>
                  <a:pt x="7900" y="5105"/>
                </a:cubicBezTo>
                <a:cubicBezTo>
                  <a:pt x="8166" y="5395"/>
                  <a:pt x="8662" y="5565"/>
                  <a:pt x="8891" y="5879"/>
                </a:cubicBezTo>
                <a:cubicBezTo>
                  <a:pt x="8577" y="5831"/>
                  <a:pt x="8456" y="5637"/>
                  <a:pt x="8275" y="5504"/>
                </a:cubicBezTo>
                <a:cubicBezTo>
                  <a:pt x="7960" y="5444"/>
                  <a:pt x="7718" y="4972"/>
                  <a:pt x="7488" y="5166"/>
                </a:cubicBezTo>
                <a:cubicBezTo>
                  <a:pt x="7803" y="5395"/>
                  <a:pt x="8335" y="5637"/>
                  <a:pt x="8456" y="5903"/>
                </a:cubicBezTo>
                <a:close/>
                <a:moveTo>
                  <a:pt x="19585" y="10536"/>
                </a:moveTo>
                <a:cubicBezTo>
                  <a:pt x="19561" y="10440"/>
                  <a:pt x="19633" y="10464"/>
                  <a:pt x="19646" y="10379"/>
                </a:cubicBezTo>
                <a:cubicBezTo>
                  <a:pt x="19404" y="10101"/>
                  <a:pt x="19210" y="9871"/>
                  <a:pt x="18932" y="9617"/>
                </a:cubicBezTo>
                <a:cubicBezTo>
                  <a:pt x="19331" y="9678"/>
                  <a:pt x="19404" y="10137"/>
                  <a:pt x="19694" y="10137"/>
                </a:cubicBezTo>
                <a:cubicBezTo>
                  <a:pt x="19682" y="9738"/>
                  <a:pt x="19162" y="9738"/>
                  <a:pt x="19101" y="9327"/>
                </a:cubicBezTo>
                <a:cubicBezTo>
                  <a:pt x="19452" y="9411"/>
                  <a:pt x="19476" y="9750"/>
                  <a:pt x="19766" y="9920"/>
                </a:cubicBezTo>
                <a:cubicBezTo>
                  <a:pt x="19803" y="9762"/>
                  <a:pt x="19815" y="9678"/>
                  <a:pt x="19900" y="9581"/>
                </a:cubicBezTo>
                <a:cubicBezTo>
                  <a:pt x="19803" y="9254"/>
                  <a:pt x="19379" y="9133"/>
                  <a:pt x="19319" y="8795"/>
                </a:cubicBezTo>
                <a:cubicBezTo>
                  <a:pt x="19476" y="8746"/>
                  <a:pt x="19512" y="9036"/>
                  <a:pt x="19754" y="9073"/>
                </a:cubicBezTo>
                <a:cubicBezTo>
                  <a:pt x="19803" y="8746"/>
                  <a:pt x="19525" y="8746"/>
                  <a:pt x="19343" y="8601"/>
                </a:cubicBezTo>
                <a:cubicBezTo>
                  <a:pt x="19355" y="8286"/>
                  <a:pt x="19404" y="7960"/>
                  <a:pt x="19101" y="7875"/>
                </a:cubicBezTo>
                <a:cubicBezTo>
                  <a:pt x="18811" y="7875"/>
                  <a:pt x="18690" y="8129"/>
                  <a:pt x="18424" y="8117"/>
                </a:cubicBezTo>
                <a:cubicBezTo>
                  <a:pt x="18654" y="7464"/>
                  <a:pt x="19271" y="6448"/>
                  <a:pt x="18412" y="6061"/>
                </a:cubicBezTo>
                <a:cubicBezTo>
                  <a:pt x="18315" y="6121"/>
                  <a:pt x="18121" y="6061"/>
                  <a:pt x="18073" y="6085"/>
                </a:cubicBezTo>
                <a:cubicBezTo>
                  <a:pt x="18121" y="5843"/>
                  <a:pt x="18351" y="5698"/>
                  <a:pt x="18266" y="5444"/>
                </a:cubicBezTo>
                <a:cubicBezTo>
                  <a:pt x="18436" y="5420"/>
                  <a:pt x="18472" y="5274"/>
                  <a:pt x="18593" y="5214"/>
                </a:cubicBezTo>
                <a:cubicBezTo>
                  <a:pt x="19053" y="5286"/>
                  <a:pt x="19404" y="5589"/>
                  <a:pt x="19500" y="6085"/>
                </a:cubicBezTo>
                <a:cubicBezTo>
                  <a:pt x="19525" y="6375"/>
                  <a:pt x="19440" y="6726"/>
                  <a:pt x="19718" y="6895"/>
                </a:cubicBezTo>
                <a:cubicBezTo>
                  <a:pt x="19936" y="6847"/>
                  <a:pt x="19996" y="6690"/>
                  <a:pt x="20190" y="6726"/>
                </a:cubicBezTo>
                <a:cubicBezTo>
                  <a:pt x="21291" y="6871"/>
                  <a:pt x="20178" y="8686"/>
                  <a:pt x="20746" y="9109"/>
                </a:cubicBezTo>
                <a:cubicBezTo>
                  <a:pt x="20952" y="9109"/>
                  <a:pt x="20964" y="9073"/>
                  <a:pt x="21194" y="9109"/>
                </a:cubicBezTo>
                <a:cubicBezTo>
                  <a:pt x="20891" y="10428"/>
                  <a:pt x="20021" y="11020"/>
                  <a:pt x="18908" y="11226"/>
                </a:cubicBezTo>
                <a:cubicBezTo>
                  <a:pt x="18859" y="11020"/>
                  <a:pt x="18508" y="10924"/>
                  <a:pt x="18569" y="10778"/>
                </a:cubicBezTo>
                <a:cubicBezTo>
                  <a:pt x="18436" y="10621"/>
                  <a:pt x="18085" y="10536"/>
                  <a:pt x="18315" y="10367"/>
                </a:cubicBezTo>
                <a:cubicBezTo>
                  <a:pt x="18569" y="10536"/>
                  <a:pt x="18750" y="10887"/>
                  <a:pt x="18980" y="10960"/>
                </a:cubicBezTo>
                <a:cubicBezTo>
                  <a:pt x="18980" y="10911"/>
                  <a:pt x="19029" y="10924"/>
                  <a:pt x="19029" y="10887"/>
                </a:cubicBezTo>
                <a:cubicBezTo>
                  <a:pt x="18908" y="10621"/>
                  <a:pt x="18605" y="10488"/>
                  <a:pt x="18448" y="10222"/>
                </a:cubicBezTo>
                <a:cubicBezTo>
                  <a:pt x="18775" y="10234"/>
                  <a:pt x="18920" y="10827"/>
                  <a:pt x="19271" y="10839"/>
                </a:cubicBezTo>
                <a:cubicBezTo>
                  <a:pt x="19222" y="10428"/>
                  <a:pt x="18690" y="10379"/>
                  <a:pt x="18654" y="10004"/>
                </a:cubicBezTo>
                <a:cubicBezTo>
                  <a:pt x="19089" y="10077"/>
                  <a:pt x="19101" y="10645"/>
                  <a:pt x="19464" y="10670"/>
                </a:cubicBezTo>
                <a:cubicBezTo>
                  <a:pt x="19416" y="10222"/>
                  <a:pt x="18908" y="10137"/>
                  <a:pt x="18799" y="9799"/>
                </a:cubicBezTo>
                <a:cubicBezTo>
                  <a:pt x="19174" y="9823"/>
                  <a:pt x="19222" y="10355"/>
                  <a:pt x="19585" y="10536"/>
                </a:cubicBezTo>
                <a:close/>
                <a:moveTo>
                  <a:pt x="19863" y="5589"/>
                </a:moveTo>
                <a:cubicBezTo>
                  <a:pt x="19827" y="5734"/>
                  <a:pt x="19646" y="5637"/>
                  <a:pt x="19658" y="5831"/>
                </a:cubicBezTo>
                <a:cubicBezTo>
                  <a:pt x="19561" y="5770"/>
                  <a:pt x="19525" y="5649"/>
                  <a:pt x="19525" y="5480"/>
                </a:cubicBezTo>
                <a:cubicBezTo>
                  <a:pt x="19633" y="5516"/>
                  <a:pt x="19694" y="5601"/>
                  <a:pt x="19863" y="5589"/>
                </a:cubicBezTo>
                <a:close/>
                <a:moveTo>
                  <a:pt x="16331" y="5456"/>
                </a:moveTo>
                <a:cubicBezTo>
                  <a:pt x="16137" y="5420"/>
                  <a:pt x="16065" y="5359"/>
                  <a:pt x="15835" y="5335"/>
                </a:cubicBezTo>
                <a:cubicBezTo>
                  <a:pt x="15557" y="5238"/>
                  <a:pt x="15158" y="5299"/>
                  <a:pt x="14988" y="5081"/>
                </a:cubicBezTo>
                <a:cubicBezTo>
                  <a:pt x="15424" y="5093"/>
                  <a:pt x="16053" y="5202"/>
                  <a:pt x="16331" y="5456"/>
                </a:cubicBezTo>
                <a:close/>
                <a:moveTo>
                  <a:pt x="14141" y="9678"/>
                </a:moveTo>
                <a:cubicBezTo>
                  <a:pt x="14093" y="9702"/>
                  <a:pt x="14057" y="9702"/>
                  <a:pt x="14057" y="9738"/>
                </a:cubicBezTo>
                <a:cubicBezTo>
                  <a:pt x="13912" y="9593"/>
                  <a:pt x="13730" y="9206"/>
                  <a:pt x="13476" y="9351"/>
                </a:cubicBezTo>
                <a:cubicBezTo>
                  <a:pt x="13694" y="9508"/>
                  <a:pt x="13815" y="9738"/>
                  <a:pt x="13936" y="9992"/>
                </a:cubicBezTo>
                <a:cubicBezTo>
                  <a:pt x="13754" y="9920"/>
                  <a:pt x="13754" y="9641"/>
                  <a:pt x="13537" y="9714"/>
                </a:cubicBezTo>
                <a:cubicBezTo>
                  <a:pt x="13525" y="10004"/>
                  <a:pt x="13851" y="10004"/>
                  <a:pt x="13766" y="10319"/>
                </a:cubicBezTo>
                <a:cubicBezTo>
                  <a:pt x="13633" y="10415"/>
                  <a:pt x="13573" y="10077"/>
                  <a:pt x="13416" y="10222"/>
                </a:cubicBezTo>
                <a:cubicBezTo>
                  <a:pt x="13512" y="10428"/>
                  <a:pt x="13694" y="10549"/>
                  <a:pt x="13597" y="10778"/>
                </a:cubicBezTo>
                <a:cubicBezTo>
                  <a:pt x="13174" y="10186"/>
                  <a:pt x="12799" y="9593"/>
                  <a:pt x="12641" y="8807"/>
                </a:cubicBezTo>
                <a:cubicBezTo>
                  <a:pt x="12569" y="8795"/>
                  <a:pt x="12629" y="8686"/>
                  <a:pt x="12496" y="8710"/>
                </a:cubicBezTo>
                <a:cubicBezTo>
                  <a:pt x="12496" y="7742"/>
                  <a:pt x="12073" y="6907"/>
                  <a:pt x="12303" y="5819"/>
                </a:cubicBezTo>
                <a:cubicBezTo>
                  <a:pt x="12460" y="5770"/>
                  <a:pt x="12629" y="5758"/>
                  <a:pt x="12690" y="5637"/>
                </a:cubicBezTo>
                <a:cubicBezTo>
                  <a:pt x="12678" y="5516"/>
                  <a:pt x="12533" y="5577"/>
                  <a:pt x="12641" y="5420"/>
                </a:cubicBezTo>
                <a:cubicBezTo>
                  <a:pt x="12823" y="5528"/>
                  <a:pt x="12920" y="5710"/>
                  <a:pt x="13234" y="5722"/>
                </a:cubicBezTo>
                <a:cubicBezTo>
                  <a:pt x="13234" y="5686"/>
                  <a:pt x="13319" y="5661"/>
                  <a:pt x="13319" y="5625"/>
                </a:cubicBezTo>
                <a:cubicBezTo>
                  <a:pt x="13258" y="5238"/>
                  <a:pt x="13718" y="5166"/>
                  <a:pt x="13912" y="5432"/>
                </a:cubicBezTo>
                <a:cubicBezTo>
                  <a:pt x="14214" y="5528"/>
                  <a:pt x="14093" y="5105"/>
                  <a:pt x="14226" y="5020"/>
                </a:cubicBezTo>
                <a:cubicBezTo>
                  <a:pt x="15351" y="5081"/>
                  <a:pt x="14529" y="6363"/>
                  <a:pt x="15158" y="6738"/>
                </a:cubicBezTo>
                <a:cubicBezTo>
                  <a:pt x="15400" y="6690"/>
                  <a:pt x="15436" y="6424"/>
                  <a:pt x="15678" y="6424"/>
                </a:cubicBezTo>
                <a:cubicBezTo>
                  <a:pt x="15956" y="6750"/>
                  <a:pt x="16016" y="7524"/>
                  <a:pt x="15726" y="8045"/>
                </a:cubicBezTo>
                <a:cubicBezTo>
                  <a:pt x="15641" y="7863"/>
                  <a:pt x="15545" y="7403"/>
                  <a:pt x="15291" y="7561"/>
                </a:cubicBezTo>
                <a:cubicBezTo>
                  <a:pt x="15375" y="7694"/>
                  <a:pt x="15593" y="7936"/>
                  <a:pt x="15484" y="8069"/>
                </a:cubicBezTo>
                <a:cubicBezTo>
                  <a:pt x="15363" y="7839"/>
                  <a:pt x="15230" y="7416"/>
                  <a:pt x="14952" y="7416"/>
                </a:cubicBezTo>
                <a:cubicBezTo>
                  <a:pt x="15097" y="7766"/>
                  <a:pt x="15387" y="8008"/>
                  <a:pt x="15400" y="8420"/>
                </a:cubicBezTo>
                <a:cubicBezTo>
                  <a:pt x="15545" y="8444"/>
                  <a:pt x="15545" y="8444"/>
                  <a:pt x="15484" y="8553"/>
                </a:cubicBezTo>
                <a:cubicBezTo>
                  <a:pt x="15230" y="8432"/>
                  <a:pt x="15194" y="7657"/>
                  <a:pt x="14758" y="7633"/>
                </a:cubicBezTo>
                <a:cubicBezTo>
                  <a:pt x="14891" y="7984"/>
                  <a:pt x="15242" y="8359"/>
                  <a:pt x="15218" y="8746"/>
                </a:cubicBezTo>
                <a:cubicBezTo>
                  <a:pt x="14831" y="8565"/>
                  <a:pt x="14855" y="7803"/>
                  <a:pt x="14262" y="7657"/>
                </a:cubicBezTo>
                <a:cubicBezTo>
                  <a:pt x="14565" y="7996"/>
                  <a:pt x="14746" y="8383"/>
                  <a:pt x="14916" y="8855"/>
                </a:cubicBezTo>
                <a:cubicBezTo>
                  <a:pt x="14855" y="8964"/>
                  <a:pt x="14758" y="9073"/>
                  <a:pt x="14589" y="9085"/>
                </a:cubicBezTo>
                <a:cubicBezTo>
                  <a:pt x="15025" y="8674"/>
                  <a:pt x="14456" y="7936"/>
                  <a:pt x="14021" y="7742"/>
                </a:cubicBezTo>
                <a:cubicBezTo>
                  <a:pt x="14202" y="8081"/>
                  <a:pt x="14589" y="8432"/>
                  <a:pt x="14516" y="8831"/>
                </a:cubicBezTo>
                <a:cubicBezTo>
                  <a:pt x="14396" y="8565"/>
                  <a:pt x="14190" y="8129"/>
                  <a:pt x="13839" y="8105"/>
                </a:cubicBezTo>
                <a:cubicBezTo>
                  <a:pt x="14154" y="8383"/>
                  <a:pt x="14275" y="8855"/>
                  <a:pt x="14553" y="9145"/>
                </a:cubicBezTo>
                <a:cubicBezTo>
                  <a:pt x="14444" y="9327"/>
                  <a:pt x="14323" y="9508"/>
                  <a:pt x="14154" y="9569"/>
                </a:cubicBezTo>
                <a:cubicBezTo>
                  <a:pt x="14105" y="9327"/>
                  <a:pt x="14335" y="9436"/>
                  <a:pt x="14335" y="9194"/>
                </a:cubicBezTo>
                <a:cubicBezTo>
                  <a:pt x="14371" y="9036"/>
                  <a:pt x="13791" y="8371"/>
                  <a:pt x="13718" y="8565"/>
                </a:cubicBezTo>
                <a:cubicBezTo>
                  <a:pt x="13646" y="8746"/>
                  <a:pt x="14190" y="8891"/>
                  <a:pt x="14033" y="9097"/>
                </a:cubicBezTo>
                <a:cubicBezTo>
                  <a:pt x="13924" y="8988"/>
                  <a:pt x="13706" y="8649"/>
                  <a:pt x="13549" y="8903"/>
                </a:cubicBezTo>
                <a:cubicBezTo>
                  <a:pt x="13900" y="8964"/>
                  <a:pt x="13900" y="9472"/>
                  <a:pt x="14129" y="9569"/>
                </a:cubicBezTo>
                <a:cubicBezTo>
                  <a:pt x="14117" y="9581"/>
                  <a:pt x="14141" y="9629"/>
                  <a:pt x="14141" y="9678"/>
                </a:cubicBezTo>
                <a:close/>
                <a:moveTo>
                  <a:pt x="16331" y="5649"/>
                </a:moveTo>
                <a:cubicBezTo>
                  <a:pt x="15871" y="5528"/>
                  <a:pt x="15412" y="5625"/>
                  <a:pt x="15218" y="5383"/>
                </a:cubicBezTo>
                <a:cubicBezTo>
                  <a:pt x="15557" y="5516"/>
                  <a:pt x="16016" y="5444"/>
                  <a:pt x="16331" y="5649"/>
                </a:cubicBezTo>
                <a:close/>
                <a:moveTo>
                  <a:pt x="9242" y="4742"/>
                </a:moveTo>
                <a:cubicBezTo>
                  <a:pt x="9097" y="4682"/>
                  <a:pt x="8988" y="4573"/>
                  <a:pt x="8831" y="4512"/>
                </a:cubicBezTo>
                <a:cubicBezTo>
                  <a:pt x="9012" y="4476"/>
                  <a:pt x="9230" y="4621"/>
                  <a:pt x="9242" y="4742"/>
                </a:cubicBezTo>
                <a:close/>
                <a:moveTo>
                  <a:pt x="16137" y="5867"/>
                </a:moveTo>
                <a:cubicBezTo>
                  <a:pt x="15896" y="5903"/>
                  <a:pt x="15593" y="5722"/>
                  <a:pt x="15254" y="5831"/>
                </a:cubicBezTo>
                <a:cubicBezTo>
                  <a:pt x="15472" y="5541"/>
                  <a:pt x="15883" y="5770"/>
                  <a:pt x="16137" y="5867"/>
                </a:cubicBezTo>
                <a:close/>
                <a:moveTo>
                  <a:pt x="16295" y="5928"/>
                </a:moveTo>
                <a:cubicBezTo>
                  <a:pt x="16271" y="5807"/>
                  <a:pt x="16537" y="5879"/>
                  <a:pt x="16537" y="5928"/>
                </a:cubicBezTo>
                <a:cubicBezTo>
                  <a:pt x="16428" y="5903"/>
                  <a:pt x="16331" y="5891"/>
                  <a:pt x="16295" y="5928"/>
                </a:cubicBezTo>
                <a:close/>
                <a:moveTo>
                  <a:pt x="19706" y="6496"/>
                </a:moveTo>
                <a:cubicBezTo>
                  <a:pt x="19754" y="6460"/>
                  <a:pt x="19815" y="6557"/>
                  <a:pt x="19815" y="6557"/>
                </a:cubicBezTo>
                <a:cubicBezTo>
                  <a:pt x="19900" y="6690"/>
                  <a:pt x="19646" y="6569"/>
                  <a:pt x="19706" y="6496"/>
                </a:cubicBezTo>
                <a:close/>
                <a:moveTo>
                  <a:pt x="18242" y="8262"/>
                </a:moveTo>
                <a:cubicBezTo>
                  <a:pt x="18605" y="8492"/>
                  <a:pt x="18787" y="8117"/>
                  <a:pt x="19113" y="8081"/>
                </a:cubicBezTo>
                <a:cubicBezTo>
                  <a:pt x="19295" y="8432"/>
                  <a:pt x="18992" y="8831"/>
                  <a:pt x="18835" y="9085"/>
                </a:cubicBezTo>
                <a:cubicBezTo>
                  <a:pt x="17601" y="9883"/>
                  <a:pt x="15750" y="9726"/>
                  <a:pt x="14625" y="10670"/>
                </a:cubicBezTo>
                <a:cubicBezTo>
                  <a:pt x="14383" y="10670"/>
                  <a:pt x="14383" y="10718"/>
                  <a:pt x="14154" y="10839"/>
                </a:cubicBezTo>
                <a:cubicBezTo>
                  <a:pt x="14238" y="10633"/>
                  <a:pt x="13887" y="10307"/>
                  <a:pt x="14154" y="10077"/>
                </a:cubicBezTo>
                <a:cubicBezTo>
                  <a:pt x="14396" y="10125"/>
                  <a:pt x="14359" y="10319"/>
                  <a:pt x="14553" y="10379"/>
                </a:cubicBezTo>
                <a:cubicBezTo>
                  <a:pt x="14637" y="10319"/>
                  <a:pt x="14758" y="10295"/>
                  <a:pt x="14819" y="10186"/>
                </a:cubicBezTo>
                <a:cubicBezTo>
                  <a:pt x="14783" y="9944"/>
                  <a:pt x="14456" y="9932"/>
                  <a:pt x="14480" y="9641"/>
                </a:cubicBezTo>
                <a:cubicBezTo>
                  <a:pt x="14819" y="9702"/>
                  <a:pt x="14807" y="10016"/>
                  <a:pt x="15037" y="10137"/>
                </a:cubicBezTo>
                <a:cubicBezTo>
                  <a:pt x="15121" y="10077"/>
                  <a:pt x="15218" y="10004"/>
                  <a:pt x="15279" y="9895"/>
                </a:cubicBezTo>
                <a:cubicBezTo>
                  <a:pt x="15230" y="9653"/>
                  <a:pt x="14976" y="9569"/>
                  <a:pt x="14891" y="9303"/>
                </a:cubicBezTo>
                <a:cubicBezTo>
                  <a:pt x="15291" y="9375"/>
                  <a:pt x="15230" y="9762"/>
                  <a:pt x="15533" y="9847"/>
                </a:cubicBezTo>
                <a:cubicBezTo>
                  <a:pt x="15738" y="9520"/>
                  <a:pt x="15158" y="9472"/>
                  <a:pt x="15158" y="9182"/>
                </a:cubicBezTo>
                <a:cubicBezTo>
                  <a:pt x="15484" y="9085"/>
                  <a:pt x="15581" y="9823"/>
                  <a:pt x="15920" y="9666"/>
                </a:cubicBezTo>
                <a:cubicBezTo>
                  <a:pt x="15859" y="9339"/>
                  <a:pt x="15472" y="9230"/>
                  <a:pt x="15363" y="8928"/>
                </a:cubicBezTo>
                <a:cubicBezTo>
                  <a:pt x="15799" y="8928"/>
                  <a:pt x="15896" y="9411"/>
                  <a:pt x="16222" y="9593"/>
                </a:cubicBezTo>
                <a:cubicBezTo>
                  <a:pt x="16379" y="9170"/>
                  <a:pt x="15762" y="9061"/>
                  <a:pt x="15654" y="8734"/>
                </a:cubicBezTo>
                <a:cubicBezTo>
                  <a:pt x="16065" y="8722"/>
                  <a:pt x="16089" y="9206"/>
                  <a:pt x="16440" y="9351"/>
                </a:cubicBezTo>
                <a:cubicBezTo>
                  <a:pt x="16512" y="8879"/>
                  <a:pt x="15956" y="8867"/>
                  <a:pt x="15896" y="8492"/>
                </a:cubicBezTo>
                <a:cubicBezTo>
                  <a:pt x="16258" y="8504"/>
                  <a:pt x="16343" y="8928"/>
                  <a:pt x="16585" y="9121"/>
                </a:cubicBezTo>
                <a:cubicBezTo>
                  <a:pt x="16585" y="9085"/>
                  <a:pt x="16682" y="9061"/>
                  <a:pt x="16682" y="9024"/>
                </a:cubicBezTo>
                <a:cubicBezTo>
                  <a:pt x="16621" y="8637"/>
                  <a:pt x="16029" y="8553"/>
                  <a:pt x="16137" y="8202"/>
                </a:cubicBezTo>
                <a:cubicBezTo>
                  <a:pt x="16488" y="8262"/>
                  <a:pt x="16573" y="8964"/>
                  <a:pt x="16887" y="8734"/>
                </a:cubicBezTo>
                <a:cubicBezTo>
                  <a:pt x="16803" y="8359"/>
                  <a:pt x="16246" y="8262"/>
                  <a:pt x="16246" y="7827"/>
                </a:cubicBezTo>
                <a:cubicBezTo>
                  <a:pt x="16525" y="7996"/>
                  <a:pt x="16609" y="8299"/>
                  <a:pt x="16863" y="8492"/>
                </a:cubicBezTo>
                <a:cubicBezTo>
                  <a:pt x="17033" y="7996"/>
                  <a:pt x="16271" y="7911"/>
                  <a:pt x="16319" y="7391"/>
                </a:cubicBezTo>
                <a:cubicBezTo>
                  <a:pt x="16621" y="7524"/>
                  <a:pt x="16730" y="7827"/>
                  <a:pt x="16984" y="8020"/>
                </a:cubicBezTo>
                <a:cubicBezTo>
                  <a:pt x="17093" y="7839"/>
                  <a:pt x="16875" y="7718"/>
                  <a:pt x="16815" y="7585"/>
                </a:cubicBezTo>
                <a:cubicBezTo>
                  <a:pt x="16875" y="7186"/>
                  <a:pt x="16561" y="6980"/>
                  <a:pt x="16271" y="6762"/>
                </a:cubicBezTo>
                <a:cubicBezTo>
                  <a:pt x="16307" y="6617"/>
                  <a:pt x="16404" y="6460"/>
                  <a:pt x="16609" y="6496"/>
                </a:cubicBezTo>
                <a:cubicBezTo>
                  <a:pt x="16803" y="6738"/>
                  <a:pt x="16742" y="7113"/>
                  <a:pt x="17129" y="7186"/>
                </a:cubicBezTo>
                <a:cubicBezTo>
                  <a:pt x="17650" y="7282"/>
                  <a:pt x="17589" y="6666"/>
                  <a:pt x="17952" y="6363"/>
                </a:cubicBezTo>
                <a:cubicBezTo>
                  <a:pt x="17940" y="6436"/>
                  <a:pt x="18000" y="6520"/>
                  <a:pt x="18085" y="6545"/>
                </a:cubicBezTo>
                <a:cubicBezTo>
                  <a:pt x="18146" y="6387"/>
                  <a:pt x="18085" y="6339"/>
                  <a:pt x="18097" y="6218"/>
                </a:cubicBezTo>
                <a:cubicBezTo>
                  <a:pt x="19210" y="6327"/>
                  <a:pt x="18363" y="7524"/>
                  <a:pt x="18242" y="8262"/>
                </a:cubicBezTo>
                <a:close/>
                <a:moveTo>
                  <a:pt x="16258" y="6121"/>
                </a:moveTo>
                <a:cubicBezTo>
                  <a:pt x="15944" y="6109"/>
                  <a:pt x="15460" y="6109"/>
                  <a:pt x="15206" y="5976"/>
                </a:cubicBezTo>
                <a:cubicBezTo>
                  <a:pt x="15218" y="5903"/>
                  <a:pt x="15266" y="5879"/>
                  <a:pt x="15291" y="5879"/>
                </a:cubicBezTo>
                <a:cubicBezTo>
                  <a:pt x="15351" y="6036"/>
                  <a:pt x="15944" y="5903"/>
                  <a:pt x="16258" y="6121"/>
                </a:cubicBezTo>
                <a:close/>
                <a:moveTo>
                  <a:pt x="15242" y="6194"/>
                </a:moveTo>
                <a:cubicBezTo>
                  <a:pt x="15230" y="6266"/>
                  <a:pt x="15182" y="6303"/>
                  <a:pt x="15097" y="6327"/>
                </a:cubicBezTo>
                <a:cubicBezTo>
                  <a:pt x="15109" y="6206"/>
                  <a:pt x="15049" y="6121"/>
                  <a:pt x="15170" y="6133"/>
                </a:cubicBezTo>
                <a:cubicBezTo>
                  <a:pt x="15170" y="6182"/>
                  <a:pt x="15206" y="6182"/>
                  <a:pt x="15242" y="6194"/>
                </a:cubicBezTo>
                <a:close/>
                <a:moveTo>
                  <a:pt x="5988" y="5166"/>
                </a:moveTo>
                <a:cubicBezTo>
                  <a:pt x="6049" y="5782"/>
                  <a:pt x="6109" y="6363"/>
                  <a:pt x="6496" y="6738"/>
                </a:cubicBezTo>
                <a:cubicBezTo>
                  <a:pt x="5771" y="6786"/>
                  <a:pt x="4803" y="7500"/>
                  <a:pt x="5238" y="8262"/>
                </a:cubicBezTo>
                <a:cubicBezTo>
                  <a:pt x="5311" y="8311"/>
                  <a:pt x="5480" y="8311"/>
                  <a:pt x="5565" y="8407"/>
                </a:cubicBezTo>
                <a:cubicBezTo>
                  <a:pt x="5601" y="8686"/>
                  <a:pt x="5371" y="8649"/>
                  <a:pt x="5371" y="8891"/>
                </a:cubicBezTo>
                <a:cubicBezTo>
                  <a:pt x="5045" y="8746"/>
                  <a:pt x="4658" y="8843"/>
                  <a:pt x="4174" y="8807"/>
                </a:cubicBezTo>
                <a:cubicBezTo>
                  <a:pt x="3593" y="8262"/>
                  <a:pt x="3412" y="6956"/>
                  <a:pt x="4162" y="6266"/>
                </a:cubicBezTo>
                <a:cubicBezTo>
                  <a:pt x="4379" y="6182"/>
                  <a:pt x="4694" y="6242"/>
                  <a:pt x="4839" y="6061"/>
                </a:cubicBezTo>
                <a:cubicBezTo>
                  <a:pt x="4960" y="5831"/>
                  <a:pt x="4936" y="5516"/>
                  <a:pt x="4936" y="5299"/>
                </a:cubicBezTo>
                <a:cubicBezTo>
                  <a:pt x="5129" y="5057"/>
                  <a:pt x="5662" y="4839"/>
                  <a:pt x="5988" y="5166"/>
                </a:cubicBezTo>
                <a:close/>
                <a:moveTo>
                  <a:pt x="16561" y="7416"/>
                </a:moveTo>
                <a:cubicBezTo>
                  <a:pt x="16452" y="7331"/>
                  <a:pt x="16150" y="7198"/>
                  <a:pt x="16307" y="7016"/>
                </a:cubicBezTo>
                <a:cubicBezTo>
                  <a:pt x="16379" y="7149"/>
                  <a:pt x="16512" y="7246"/>
                  <a:pt x="16561" y="7416"/>
                </a:cubicBezTo>
                <a:close/>
                <a:moveTo>
                  <a:pt x="21629" y="8710"/>
                </a:moveTo>
                <a:cubicBezTo>
                  <a:pt x="21339" y="8492"/>
                  <a:pt x="21073" y="8420"/>
                  <a:pt x="20904" y="8226"/>
                </a:cubicBezTo>
                <a:cubicBezTo>
                  <a:pt x="20952" y="8190"/>
                  <a:pt x="20952" y="8141"/>
                  <a:pt x="20964" y="8117"/>
                </a:cubicBezTo>
                <a:cubicBezTo>
                  <a:pt x="21266" y="8250"/>
                  <a:pt x="21436" y="8480"/>
                  <a:pt x="21629" y="8710"/>
                </a:cubicBezTo>
                <a:close/>
                <a:moveTo>
                  <a:pt x="21085" y="8589"/>
                </a:moveTo>
                <a:cubicBezTo>
                  <a:pt x="21012" y="8565"/>
                  <a:pt x="20988" y="8649"/>
                  <a:pt x="20916" y="8601"/>
                </a:cubicBezTo>
                <a:cubicBezTo>
                  <a:pt x="20928" y="8528"/>
                  <a:pt x="20891" y="8504"/>
                  <a:pt x="20904" y="8432"/>
                </a:cubicBezTo>
                <a:cubicBezTo>
                  <a:pt x="20988" y="8359"/>
                  <a:pt x="21097" y="8492"/>
                  <a:pt x="21085" y="8589"/>
                </a:cubicBezTo>
                <a:close/>
                <a:moveTo>
                  <a:pt x="22924" y="15327"/>
                </a:moveTo>
                <a:cubicBezTo>
                  <a:pt x="22706" y="15012"/>
                  <a:pt x="22355" y="14395"/>
                  <a:pt x="21896" y="14468"/>
                </a:cubicBezTo>
                <a:cubicBezTo>
                  <a:pt x="21835" y="14335"/>
                  <a:pt x="21617" y="14299"/>
                  <a:pt x="21593" y="14129"/>
                </a:cubicBezTo>
                <a:cubicBezTo>
                  <a:pt x="21617" y="14008"/>
                  <a:pt x="21654" y="14032"/>
                  <a:pt x="21702" y="13948"/>
                </a:cubicBezTo>
                <a:cubicBezTo>
                  <a:pt x="22065" y="14178"/>
                  <a:pt x="22331" y="14492"/>
                  <a:pt x="22694" y="14770"/>
                </a:cubicBezTo>
                <a:cubicBezTo>
                  <a:pt x="22766" y="14903"/>
                  <a:pt x="22863" y="15242"/>
                  <a:pt x="23045" y="15073"/>
                </a:cubicBezTo>
                <a:cubicBezTo>
                  <a:pt x="22791" y="14468"/>
                  <a:pt x="22113" y="14190"/>
                  <a:pt x="21714" y="13682"/>
                </a:cubicBezTo>
                <a:cubicBezTo>
                  <a:pt x="22428" y="14045"/>
                  <a:pt x="22863" y="14722"/>
                  <a:pt x="23408" y="15085"/>
                </a:cubicBezTo>
                <a:cubicBezTo>
                  <a:pt x="23468" y="14940"/>
                  <a:pt x="23214" y="14770"/>
                  <a:pt x="23335" y="14553"/>
                </a:cubicBezTo>
                <a:cubicBezTo>
                  <a:pt x="22996" y="14105"/>
                  <a:pt x="22537" y="13790"/>
                  <a:pt x="22125" y="13343"/>
                </a:cubicBezTo>
                <a:cubicBezTo>
                  <a:pt x="22694" y="13524"/>
                  <a:pt x="23117" y="14069"/>
                  <a:pt x="23541" y="14468"/>
                </a:cubicBezTo>
                <a:cubicBezTo>
                  <a:pt x="23746" y="14299"/>
                  <a:pt x="23504" y="14250"/>
                  <a:pt x="23480" y="14093"/>
                </a:cubicBezTo>
                <a:cubicBezTo>
                  <a:pt x="23589" y="14153"/>
                  <a:pt x="23577" y="14032"/>
                  <a:pt x="23589" y="13948"/>
                </a:cubicBezTo>
                <a:cubicBezTo>
                  <a:pt x="23637" y="13924"/>
                  <a:pt x="23771" y="14105"/>
                  <a:pt x="23807" y="13863"/>
                </a:cubicBezTo>
                <a:cubicBezTo>
                  <a:pt x="23819" y="13742"/>
                  <a:pt x="23601" y="13790"/>
                  <a:pt x="23686" y="13633"/>
                </a:cubicBezTo>
                <a:cubicBezTo>
                  <a:pt x="23807" y="13645"/>
                  <a:pt x="23904" y="13706"/>
                  <a:pt x="23928" y="13585"/>
                </a:cubicBezTo>
                <a:cubicBezTo>
                  <a:pt x="23758" y="13149"/>
                  <a:pt x="23262" y="13004"/>
                  <a:pt x="23238" y="12641"/>
                </a:cubicBezTo>
                <a:cubicBezTo>
                  <a:pt x="23480" y="12883"/>
                  <a:pt x="23589" y="13186"/>
                  <a:pt x="23928" y="13367"/>
                </a:cubicBezTo>
                <a:cubicBezTo>
                  <a:pt x="23988" y="13016"/>
                  <a:pt x="23541" y="12774"/>
                  <a:pt x="23335" y="12545"/>
                </a:cubicBezTo>
                <a:cubicBezTo>
                  <a:pt x="23722" y="12581"/>
                  <a:pt x="23722" y="13089"/>
                  <a:pt x="24109" y="13028"/>
                </a:cubicBezTo>
                <a:cubicBezTo>
                  <a:pt x="24073" y="12702"/>
                  <a:pt x="23686" y="12641"/>
                  <a:pt x="23529" y="12363"/>
                </a:cubicBezTo>
                <a:cubicBezTo>
                  <a:pt x="23771" y="12363"/>
                  <a:pt x="23807" y="12702"/>
                  <a:pt x="24012" y="12653"/>
                </a:cubicBezTo>
                <a:cubicBezTo>
                  <a:pt x="24109" y="12351"/>
                  <a:pt x="23819" y="12339"/>
                  <a:pt x="23686" y="12194"/>
                </a:cubicBezTo>
                <a:cubicBezTo>
                  <a:pt x="24109" y="11311"/>
                  <a:pt x="24206" y="10186"/>
                  <a:pt x="23819" y="9472"/>
                </a:cubicBezTo>
                <a:cubicBezTo>
                  <a:pt x="24545" y="8722"/>
                  <a:pt x="25718" y="9593"/>
                  <a:pt x="25500" y="10524"/>
                </a:cubicBezTo>
                <a:cubicBezTo>
                  <a:pt x="25331" y="11286"/>
                  <a:pt x="24146" y="11383"/>
                  <a:pt x="24194" y="12073"/>
                </a:cubicBezTo>
                <a:cubicBezTo>
                  <a:pt x="24182" y="12194"/>
                  <a:pt x="24593" y="12617"/>
                  <a:pt x="24775" y="12774"/>
                </a:cubicBezTo>
                <a:cubicBezTo>
                  <a:pt x="24920" y="12835"/>
                  <a:pt x="24992" y="12847"/>
                  <a:pt x="25077" y="12907"/>
                </a:cubicBezTo>
                <a:cubicBezTo>
                  <a:pt x="25295" y="13464"/>
                  <a:pt x="24121" y="13512"/>
                  <a:pt x="24049" y="13984"/>
                </a:cubicBezTo>
                <a:cubicBezTo>
                  <a:pt x="24025" y="14105"/>
                  <a:pt x="24133" y="14432"/>
                  <a:pt x="24182" y="14601"/>
                </a:cubicBezTo>
                <a:cubicBezTo>
                  <a:pt x="24266" y="15024"/>
                  <a:pt x="24508" y="15218"/>
                  <a:pt x="24327" y="15593"/>
                </a:cubicBezTo>
                <a:cubicBezTo>
                  <a:pt x="23758" y="16670"/>
                  <a:pt x="21883" y="17274"/>
                  <a:pt x="20734" y="16403"/>
                </a:cubicBezTo>
                <a:cubicBezTo>
                  <a:pt x="21158" y="16234"/>
                  <a:pt x="21629" y="16149"/>
                  <a:pt x="21835" y="15786"/>
                </a:cubicBezTo>
                <a:cubicBezTo>
                  <a:pt x="21992" y="15811"/>
                  <a:pt x="22186" y="16089"/>
                  <a:pt x="22258" y="15859"/>
                </a:cubicBezTo>
                <a:cubicBezTo>
                  <a:pt x="22198" y="15726"/>
                  <a:pt x="22004" y="15738"/>
                  <a:pt x="21992" y="15569"/>
                </a:cubicBezTo>
                <a:cubicBezTo>
                  <a:pt x="22077" y="15545"/>
                  <a:pt x="22053" y="15424"/>
                  <a:pt x="22174" y="15436"/>
                </a:cubicBezTo>
                <a:cubicBezTo>
                  <a:pt x="22331" y="15424"/>
                  <a:pt x="22331" y="15653"/>
                  <a:pt x="22597" y="15750"/>
                </a:cubicBezTo>
                <a:cubicBezTo>
                  <a:pt x="22621" y="15484"/>
                  <a:pt x="22839" y="15629"/>
                  <a:pt x="22924" y="15327"/>
                </a:cubicBezTo>
                <a:close/>
                <a:moveTo>
                  <a:pt x="6738" y="6569"/>
                </a:moveTo>
                <a:cubicBezTo>
                  <a:pt x="6593" y="6629"/>
                  <a:pt x="6508" y="6448"/>
                  <a:pt x="6448" y="6327"/>
                </a:cubicBezTo>
                <a:cubicBezTo>
                  <a:pt x="6557" y="6387"/>
                  <a:pt x="6678" y="6448"/>
                  <a:pt x="6738" y="6569"/>
                </a:cubicBezTo>
                <a:close/>
                <a:moveTo>
                  <a:pt x="3617" y="8359"/>
                </a:moveTo>
                <a:cubicBezTo>
                  <a:pt x="3387" y="8238"/>
                  <a:pt x="3085" y="7875"/>
                  <a:pt x="2879" y="7996"/>
                </a:cubicBezTo>
                <a:cubicBezTo>
                  <a:pt x="3206" y="8178"/>
                  <a:pt x="3533" y="8661"/>
                  <a:pt x="3811" y="8625"/>
                </a:cubicBezTo>
                <a:cubicBezTo>
                  <a:pt x="3847" y="8722"/>
                  <a:pt x="3956" y="8782"/>
                  <a:pt x="3932" y="8855"/>
                </a:cubicBezTo>
                <a:cubicBezTo>
                  <a:pt x="3617" y="8843"/>
                  <a:pt x="3194" y="8250"/>
                  <a:pt x="2891" y="8323"/>
                </a:cubicBezTo>
                <a:cubicBezTo>
                  <a:pt x="3012" y="8589"/>
                  <a:pt x="3363" y="8686"/>
                  <a:pt x="3557" y="8916"/>
                </a:cubicBezTo>
                <a:cubicBezTo>
                  <a:pt x="3242" y="8867"/>
                  <a:pt x="3025" y="8468"/>
                  <a:pt x="2758" y="8625"/>
                </a:cubicBezTo>
                <a:cubicBezTo>
                  <a:pt x="2891" y="8770"/>
                  <a:pt x="3170" y="8831"/>
                  <a:pt x="3254" y="9036"/>
                </a:cubicBezTo>
                <a:cubicBezTo>
                  <a:pt x="3085" y="9085"/>
                  <a:pt x="2867" y="8734"/>
                  <a:pt x="2710" y="8903"/>
                </a:cubicBezTo>
                <a:cubicBezTo>
                  <a:pt x="2722" y="9024"/>
                  <a:pt x="3012" y="9036"/>
                  <a:pt x="2976" y="9230"/>
                </a:cubicBezTo>
                <a:cubicBezTo>
                  <a:pt x="2795" y="9375"/>
                  <a:pt x="2662" y="8976"/>
                  <a:pt x="2432" y="9097"/>
                </a:cubicBezTo>
                <a:cubicBezTo>
                  <a:pt x="2347" y="9375"/>
                  <a:pt x="2722" y="9266"/>
                  <a:pt x="2734" y="9472"/>
                </a:cubicBezTo>
                <a:cubicBezTo>
                  <a:pt x="2577" y="9762"/>
                  <a:pt x="2335" y="9254"/>
                  <a:pt x="2178" y="9436"/>
                </a:cubicBezTo>
                <a:cubicBezTo>
                  <a:pt x="2226" y="9593"/>
                  <a:pt x="2396" y="9629"/>
                  <a:pt x="2480" y="9762"/>
                </a:cubicBezTo>
                <a:cubicBezTo>
                  <a:pt x="2190" y="10004"/>
                  <a:pt x="2226" y="10367"/>
                  <a:pt x="2178" y="10839"/>
                </a:cubicBezTo>
                <a:cubicBezTo>
                  <a:pt x="2275" y="11262"/>
                  <a:pt x="2952" y="11286"/>
                  <a:pt x="2940" y="11807"/>
                </a:cubicBezTo>
                <a:cubicBezTo>
                  <a:pt x="1996" y="12133"/>
                  <a:pt x="1766" y="11323"/>
                  <a:pt x="1041" y="11081"/>
                </a:cubicBezTo>
                <a:cubicBezTo>
                  <a:pt x="956" y="10863"/>
                  <a:pt x="738" y="10742"/>
                  <a:pt x="762" y="10428"/>
                </a:cubicBezTo>
                <a:cubicBezTo>
                  <a:pt x="1016" y="10307"/>
                  <a:pt x="1319" y="10246"/>
                  <a:pt x="1440" y="9944"/>
                </a:cubicBezTo>
                <a:cubicBezTo>
                  <a:pt x="1367" y="9690"/>
                  <a:pt x="1101" y="9569"/>
                  <a:pt x="835" y="9448"/>
                </a:cubicBezTo>
                <a:cubicBezTo>
                  <a:pt x="896" y="8855"/>
                  <a:pt x="1246" y="8432"/>
                  <a:pt x="1186" y="7815"/>
                </a:cubicBezTo>
                <a:cubicBezTo>
                  <a:pt x="1561" y="7270"/>
                  <a:pt x="2396" y="8250"/>
                  <a:pt x="2698" y="7657"/>
                </a:cubicBezTo>
                <a:cubicBezTo>
                  <a:pt x="2758" y="7077"/>
                  <a:pt x="1996" y="7028"/>
                  <a:pt x="1948" y="6532"/>
                </a:cubicBezTo>
                <a:cubicBezTo>
                  <a:pt x="2226" y="6085"/>
                  <a:pt x="3085" y="5758"/>
                  <a:pt x="3521" y="6303"/>
                </a:cubicBezTo>
                <a:cubicBezTo>
                  <a:pt x="3557" y="6835"/>
                  <a:pt x="3424" y="7452"/>
                  <a:pt x="3412" y="7960"/>
                </a:cubicBezTo>
                <a:cubicBezTo>
                  <a:pt x="3303" y="7875"/>
                  <a:pt x="3109" y="7633"/>
                  <a:pt x="2952" y="7766"/>
                </a:cubicBezTo>
                <a:cubicBezTo>
                  <a:pt x="3109" y="7984"/>
                  <a:pt x="3605" y="8141"/>
                  <a:pt x="3617" y="8359"/>
                </a:cubicBezTo>
                <a:close/>
                <a:moveTo>
                  <a:pt x="12266" y="7899"/>
                </a:moveTo>
                <a:cubicBezTo>
                  <a:pt x="12254" y="7984"/>
                  <a:pt x="12254" y="8020"/>
                  <a:pt x="12242" y="8057"/>
                </a:cubicBezTo>
                <a:cubicBezTo>
                  <a:pt x="12085" y="7996"/>
                  <a:pt x="12000" y="7863"/>
                  <a:pt x="11843" y="7754"/>
                </a:cubicBezTo>
                <a:cubicBezTo>
                  <a:pt x="11976" y="7851"/>
                  <a:pt x="12146" y="7887"/>
                  <a:pt x="12266" y="7899"/>
                </a:cubicBezTo>
                <a:close/>
                <a:moveTo>
                  <a:pt x="7621" y="7210"/>
                </a:moveTo>
                <a:cubicBezTo>
                  <a:pt x="7779" y="7718"/>
                  <a:pt x="8214" y="8020"/>
                  <a:pt x="8650" y="8262"/>
                </a:cubicBezTo>
                <a:cubicBezTo>
                  <a:pt x="8432" y="8432"/>
                  <a:pt x="7779" y="7996"/>
                  <a:pt x="7682" y="8311"/>
                </a:cubicBezTo>
                <a:cubicBezTo>
                  <a:pt x="7960" y="8395"/>
                  <a:pt x="8637" y="8359"/>
                  <a:pt x="8686" y="8649"/>
                </a:cubicBezTo>
                <a:cubicBezTo>
                  <a:pt x="8444" y="8601"/>
                  <a:pt x="7924" y="8407"/>
                  <a:pt x="7633" y="8625"/>
                </a:cubicBezTo>
                <a:cubicBezTo>
                  <a:pt x="7839" y="8710"/>
                  <a:pt x="8202" y="8674"/>
                  <a:pt x="8504" y="8782"/>
                </a:cubicBezTo>
                <a:cubicBezTo>
                  <a:pt x="8396" y="8916"/>
                  <a:pt x="7658" y="8553"/>
                  <a:pt x="7621" y="8964"/>
                </a:cubicBezTo>
                <a:cubicBezTo>
                  <a:pt x="8033" y="8952"/>
                  <a:pt x="8758" y="8952"/>
                  <a:pt x="9061" y="9254"/>
                </a:cubicBezTo>
                <a:cubicBezTo>
                  <a:pt x="8516" y="9157"/>
                  <a:pt x="8021" y="8964"/>
                  <a:pt x="7742" y="9194"/>
                </a:cubicBezTo>
                <a:cubicBezTo>
                  <a:pt x="8262" y="9278"/>
                  <a:pt x="8650" y="9266"/>
                  <a:pt x="9351" y="9496"/>
                </a:cubicBezTo>
                <a:cubicBezTo>
                  <a:pt x="8940" y="9508"/>
                  <a:pt x="8214" y="9291"/>
                  <a:pt x="7924" y="9581"/>
                </a:cubicBezTo>
                <a:cubicBezTo>
                  <a:pt x="8516" y="9690"/>
                  <a:pt x="9254" y="9593"/>
                  <a:pt x="9569" y="9859"/>
                </a:cubicBezTo>
                <a:cubicBezTo>
                  <a:pt x="9412" y="9895"/>
                  <a:pt x="9182" y="9823"/>
                  <a:pt x="9012" y="9811"/>
                </a:cubicBezTo>
                <a:cubicBezTo>
                  <a:pt x="8819" y="9774"/>
                  <a:pt x="8093" y="9811"/>
                  <a:pt x="8105" y="9944"/>
                </a:cubicBezTo>
                <a:cubicBezTo>
                  <a:pt x="8117" y="10065"/>
                  <a:pt x="8589" y="9944"/>
                  <a:pt x="8710" y="9956"/>
                </a:cubicBezTo>
                <a:cubicBezTo>
                  <a:pt x="9073" y="9980"/>
                  <a:pt x="9569" y="10065"/>
                  <a:pt x="9714" y="10198"/>
                </a:cubicBezTo>
                <a:cubicBezTo>
                  <a:pt x="9496" y="10246"/>
                  <a:pt x="8746" y="9956"/>
                  <a:pt x="8601" y="10295"/>
                </a:cubicBezTo>
                <a:cubicBezTo>
                  <a:pt x="9000" y="10355"/>
                  <a:pt x="9496" y="10246"/>
                  <a:pt x="9787" y="10440"/>
                </a:cubicBezTo>
                <a:cubicBezTo>
                  <a:pt x="9496" y="10476"/>
                  <a:pt x="8891" y="10246"/>
                  <a:pt x="8710" y="10585"/>
                </a:cubicBezTo>
                <a:cubicBezTo>
                  <a:pt x="8988" y="10621"/>
                  <a:pt x="9412" y="10488"/>
                  <a:pt x="9545" y="10682"/>
                </a:cubicBezTo>
                <a:cubicBezTo>
                  <a:pt x="9254" y="10718"/>
                  <a:pt x="9000" y="10549"/>
                  <a:pt x="8904" y="10863"/>
                </a:cubicBezTo>
                <a:cubicBezTo>
                  <a:pt x="9303" y="10924"/>
                  <a:pt x="9533" y="10778"/>
                  <a:pt x="9859" y="10948"/>
                </a:cubicBezTo>
                <a:cubicBezTo>
                  <a:pt x="9617" y="10948"/>
                  <a:pt x="9351" y="10899"/>
                  <a:pt x="9194" y="11081"/>
                </a:cubicBezTo>
                <a:cubicBezTo>
                  <a:pt x="9291" y="11262"/>
                  <a:pt x="9617" y="10984"/>
                  <a:pt x="9787" y="11190"/>
                </a:cubicBezTo>
                <a:cubicBezTo>
                  <a:pt x="9617" y="11226"/>
                  <a:pt x="9315" y="11105"/>
                  <a:pt x="9242" y="11286"/>
                </a:cubicBezTo>
                <a:cubicBezTo>
                  <a:pt x="9787" y="11432"/>
                  <a:pt x="10440" y="11165"/>
                  <a:pt x="10827" y="11395"/>
                </a:cubicBezTo>
                <a:cubicBezTo>
                  <a:pt x="10464" y="11383"/>
                  <a:pt x="10150" y="11371"/>
                  <a:pt x="9980" y="11625"/>
                </a:cubicBezTo>
                <a:cubicBezTo>
                  <a:pt x="10113" y="11758"/>
                  <a:pt x="10476" y="11746"/>
                  <a:pt x="10754" y="11831"/>
                </a:cubicBezTo>
                <a:cubicBezTo>
                  <a:pt x="8783" y="12303"/>
                  <a:pt x="7754" y="10295"/>
                  <a:pt x="6061" y="10295"/>
                </a:cubicBezTo>
                <a:cubicBezTo>
                  <a:pt x="6206" y="9992"/>
                  <a:pt x="6303" y="9859"/>
                  <a:pt x="6339" y="9411"/>
                </a:cubicBezTo>
                <a:cubicBezTo>
                  <a:pt x="6170" y="9194"/>
                  <a:pt x="5964" y="8988"/>
                  <a:pt x="5674" y="8855"/>
                </a:cubicBezTo>
                <a:cubicBezTo>
                  <a:pt x="5674" y="8613"/>
                  <a:pt x="5855" y="8480"/>
                  <a:pt x="5807" y="8286"/>
                </a:cubicBezTo>
                <a:cubicBezTo>
                  <a:pt x="5565" y="8238"/>
                  <a:pt x="5432" y="8178"/>
                  <a:pt x="5275" y="8069"/>
                </a:cubicBezTo>
                <a:cubicBezTo>
                  <a:pt x="5359" y="6835"/>
                  <a:pt x="6654" y="6774"/>
                  <a:pt x="7621" y="7210"/>
                </a:cubicBezTo>
                <a:close/>
                <a:moveTo>
                  <a:pt x="19500" y="9399"/>
                </a:moveTo>
                <a:cubicBezTo>
                  <a:pt x="19440" y="9315"/>
                  <a:pt x="19355" y="9254"/>
                  <a:pt x="19210" y="9230"/>
                </a:cubicBezTo>
                <a:cubicBezTo>
                  <a:pt x="19210" y="9194"/>
                  <a:pt x="19222" y="9157"/>
                  <a:pt x="19234" y="9085"/>
                </a:cubicBezTo>
                <a:cubicBezTo>
                  <a:pt x="19331" y="9170"/>
                  <a:pt x="19561" y="9327"/>
                  <a:pt x="19500" y="9399"/>
                </a:cubicBezTo>
                <a:close/>
                <a:moveTo>
                  <a:pt x="14650" y="10924"/>
                </a:moveTo>
                <a:cubicBezTo>
                  <a:pt x="15557" y="10077"/>
                  <a:pt x="17396" y="9944"/>
                  <a:pt x="18375" y="9617"/>
                </a:cubicBezTo>
                <a:cubicBezTo>
                  <a:pt x="18133" y="9811"/>
                  <a:pt x="17940" y="10101"/>
                  <a:pt x="17698" y="10343"/>
                </a:cubicBezTo>
                <a:cubicBezTo>
                  <a:pt x="16573" y="10549"/>
                  <a:pt x="15496" y="11432"/>
                  <a:pt x="14250" y="11008"/>
                </a:cubicBezTo>
                <a:cubicBezTo>
                  <a:pt x="14371" y="10960"/>
                  <a:pt x="14492" y="10899"/>
                  <a:pt x="14650" y="10924"/>
                </a:cubicBezTo>
                <a:close/>
                <a:moveTo>
                  <a:pt x="22597" y="12738"/>
                </a:moveTo>
                <a:cubicBezTo>
                  <a:pt x="22525" y="12726"/>
                  <a:pt x="22416" y="12641"/>
                  <a:pt x="22319" y="12702"/>
                </a:cubicBezTo>
                <a:cubicBezTo>
                  <a:pt x="22307" y="12823"/>
                  <a:pt x="22428" y="12786"/>
                  <a:pt x="22367" y="12907"/>
                </a:cubicBezTo>
                <a:cubicBezTo>
                  <a:pt x="22077" y="12944"/>
                  <a:pt x="21871" y="13270"/>
                  <a:pt x="21521" y="13137"/>
                </a:cubicBezTo>
                <a:cubicBezTo>
                  <a:pt x="21436" y="13161"/>
                  <a:pt x="21460" y="13246"/>
                  <a:pt x="21339" y="13307"/>
                </a:cubicBezTo>
                <a:cubicBezTo>
                  <a:pt x="21230" y="13246"/>
                  <a:pt x="21085" y="13137"/>
                  <a:pt x="21025" y="13016"/>
                </a:cubicBezTo>
                <a:cubicBezTo>
                  <a:pt x="22355" y="12786"/>
                  <a:pt x="23214" y="11928"/>
                  <a:pt x="23819" y="10742"/>
                </a:cubicBezTo>
                <a:cubicBezTo>
                  <a:pt x="23831" y="11613"/>
                  <a:pt x="23093" y="12170"/>
                  <a:pt x="22597" y="12738"/>
                </a:cubicBezTo>
                <a:close/>
                <a:moveTo>
                  <a:pt x="17371" y="15351"/>
                </a:moveTo>
                <a:cubicBezTo>
                  <a:pt x="17396" y="15278"/>
                  <a:pt x="17396" y="15242"/>
                  <a:pt x="17444" y="15206"/>
                </a:cubicBezTo>
                <a:cubicBezTo>
                  <a:pt x="17154" y="14964"/>
                  <a:pt x="16742" y="14819"/>
                  <a:pt x="16500" y="14528"/>
                </a:cubicBezTo>
                <a:cubicBezTo>
                  <a:pt x="16984" y="14528"/>
                  <a:pt x="17396" y="15242"/>
                  <a:pt x="17807" y="15194"/>
                </a:cubicBezTo>
                <a:cubicBezTo>
                  <a:pt x="17662" y="14795"/>
                  <a:pt x="17105" y="14746"/>
                  <a:pt x="16875" y="14432"/>
                </a:cubicBezTo>
                <a:cubicBezTo>
                  <a:pt x="17287" y="14420"/>
                  <a:pt x="17650" y="14891"/>
                  <a:pt x="18012" y="15121"/>
                </a:cubicBezTo>
                <a:cubicBezTo>
                  <a:pt x="18182" y="14831"/>
                  <a:pt x="17710" y="14734"/>
                  <a:pt x="17589" y="14528"/>
                </a:cubicBezTo>
                <a:cubicBezTo>
                  <a:pt x="17916" y="14710"/>
                  <a:pt x="18170" y="14903"/>
                  <a:pt x="18472" y="15073"/>
                </a:cubicBezTo>
                <a:cubicBezTo>
                  <a:pt x="18472" y="15024"/>
                  <a:pt x="18508" y="15036"/>
                  <a:pt x="18508" y="14988"/>
                </a:cubicBezTo>
                <a:cubicBezTo>
                  <a:pt x="18508" y="14795"/>
                  <a:pt x="18315" y="14746"/>
                  <a:pt x="18170" y="14686"/>
                </a:cubicBezTo>
                <a:cubicBezTo>
                  <a:pt x="18085" y="14649"/>
                  <a:pt x="18266" y="14540"/>
                  <a:pt x="18170" y="14492"/>
                </a:cubicBezTo>
                <a:cubicBezTo>
                  <a:pt x="18121" y="14492"/>
                  <a:pt x="18146" y="14613"/>
                  <a:pt x="18109" y="14601"/>
                </a:cubicBezTo>
                <a:cubicBezTo>
                  <a:pt x="18025" y="14553"/>
                  <a:pt x="17879" y="14528"/>
                  <a:pt x="17843" y="14432"/>
                </a:cubicBezTo>
                <a:cubicBezTo>
                  <a:pt x="18206" y="14178"/>
                  <a:pt x="18545" y="14879"/>
                  <a:pt x="18847" y="14770"/>
                </a:cubicBezTo>
                <a:cubicBezTo>
                  <a:pt x="18811" y="14480"/>
                  <a:pt x="18412" y="14456"/>
                  <a:pt x="18254" y="14226"/>
                </a:cubicBezTo>
                <a:cubicBezTo>
                  <a:pt x="18654" y="14286"/>
                  <a:pt x="18678" y="14540"/>
                  <a:pt x="18980" y="14661"/>
                </a:cubicBezTo>
                <a:cubicBezTo>
                  <a:pt x="18992" y="14589"/>
                  <a:pt x="19077" y="14553"/>
                  <a:pt x="19089" y="14480"/>
                </a:cubicBezTo>
                <a:cubicBezTo>
                  <a:pt x="18859" y="14359"/>
                  <a:pt x="18678" y="14250"/>
                  <a:pt x="18545" y="14105"/>
                </a:cubicBezTo>
                <a:cubicBezTo>
                  <a:pt x="18896" y="14165"/>
                  <a:pt x="18968" y="14456"/>
                  <a:pt x="19271" y="14540"/>
                </a:cubicBezTo>
                <a:cubicBezTo>
                  <a:pt x="19258" y="14371"/>
                  <a:pt x="19416" y="14359"/>
                  <a:pt x="19404" y="14214"/>
                </a:cubicBezTo>
                <a:cubicBezTo>
                  <a:pt x="19319" y="13996"/>
                  <a:pt x="18992" y="13984"/>
                  <a:pt x="18920" y="13730"/>
                </a:cubicBezTo>
                <a:cubicBezTo>
                  <a:pt x="19283" y="13742"/>
                  <a:pt x="19416" y="14335"/>
                  <a:pt x="19658" y="14093"/>
                </a:cubicBezTo>
                <a:cubicBezTo>
                  <a:pt x="19537" y="13827"/>
                  <a:pt x="19150" y="13754"/>
                  <a:pt x="19041" y="13500"/>
                </a:cubicBezTo>
                <a:cubicBezTo>
                  <a:pt x="19041" y="13500"/>
                  <a:pt x="19089" y="13464"/>
                  <a:pt x="19089" y="13428"/>
                </a:cubicBezTo>
                <a:cubicBezTo>
                  <a:pt x="19355" y="13512"/>
                  <a:pt x="19391" y="13754"/>
                  <a:pt x="19658" y="13851"/>
                </a:cubicBezTo>
                <a:cubicBezTo>
                  <a:pt x="19766" y="13464"/>
                  <a:pt x="19234" y="13500"/>
                  <a:pt x="19210" y="13210"/>
                </a:cubicBezTo>
                <a:cubicBezTo>
                  <a:pt x="19500" y="13186"/>
                  <a:pt x="19585" y="13561"/>
                  <a:pt x="19900" y="13645"/>
                </a:cubicBezTo>
                <a:cubicBezTo>
                  <a:pt x="20045" y="13319"/>
                  <a:pt x="19573" y="13198"/>
                  <a:pt x="19331" y="13028"/>
                </a:cubicBezTo>
                <a:cubicBezTo>
                  <a:pt x="19476" y="12653"/>
                  <a:pt x="19766" y="13270"/>
                  <a:pt x="20045" y="13343"/>
                </a:cubicBezTo>
                <a:cubicBezTo>
                  <a:pt x="20045" y="13307"/>
                  <a:pt x="20081" y="13270"/>
                  <a:pt x="20129" y="13246"/>
                </a:cubicBezTo>
                <a:cubicBezTo>
                  <a:pt x="20069" y="12907"/>
                  <a:pt x="19500" y="12944"/>
                  <a:pt x="19464" y="12605"/>
                </a:cubicBezTo>
                <a:cubicBezTo>
                  <a:pt x="19754" y="12532"/>
                  <a:pt x="19875" y="13028"/>
                  <a:pt x="20166" y="13004"/>
                </a:cubicBezTo>
                <a:cubicBezTo>
                  <a:pt x="20117" y="12593"/>
                  <a:pt x="19464" y="12605"/>
                  <a:pt x="19512" y="12097"/>
                </a:cubicBezTo>
                <a:cubicBezTo>
                  <a:pt x="19839" y="12230"/>
                  <a:pt x="19960" y="12484"/>
                  <a:pt x="20226" y="12702"/>
                </a:cubicBezTo>
                <a:cubicBezTo>
                  <a:pt x="20238" y="12617"/>
                  <a:pt x="20262" y="12617"/>
                  <a:pt x="20311" y="12593"/>
                </a:cubicBezTo>
                <a:cubicBezTo>
                  <a:pt x="20226" y="12170"/>
                  <a:pt x="19416" y="12121"/>
                  <a:pt x="19537" y="11698"/>
                </a:cubicBezTo>
                <a:cubicBezTo>
                  <a:pt x="19803" y="11867"/>
                  <a:pt x="20057" y="12266"/>
                  <a:pt x="20311" y="12351"/>
                </a:cubicBezTo>
                <a:cubicBezTo>
                  <a:pt x="20359" y="11879"/>
                  <a:pt x="19573" y="11746"/>
                  <a:pt x="19355" y="11335"/>
                </a:cubicBezTo>
                <a:cubicBezTo>
                  <a:pt x="19742" y="11480"/>
                  <a:pt x="19936" y="11710"/>
                  <a:pt x="20178" y="11952"/>
                </a:cubicBezTo>
                <a:cubicBezTo>
                  <a:pt x="20359" y="11577"/>
                  <a:pt x="19742" y="11468"/>
                  <a:pt x="19621" y="11214"/>
                </a:cubicBezTo>
                <a:cubicBezTo>
                  <a:pt x="19875" y="11093"/>
                  <a:pt x="20117" y="10899"/>
                  <a:pt x="20408" y="10815"/>
                </a:cubicBezTo>
                <a:cubicBezTo>
                  <a:pt x="20722" y="11105"/>
                  <a:pt x="21569" y="11057"/>
                  <a:pt x="21400" y="11782"/>
                </a:cubicBezTo>
                <a:cubicBezTo>
                  <a:pt x="20904" y="11867"/>
                  <a:pt x="20323" y="12206"/>
                  <a:pt x="20480" y="12968"/>
                </a:cubicBezTo>
                <a:cubicBezTo>
                  <a:pt x="20843" y="13222"/>
                  <a:pt x="21448" y="13403"/>
                  <a:pt x="21230" y="13984"/>
                </a:cubicBezTo>
                <a:cubicBezTo>
                  <a:pt x="20964" y="14129"/>
                  <a:pt x="20625" y="14202"/>
                  <a:pt x="20299" y="14311"/>
                </a:cubicBezTo>
                <a:cubicBezTo>
                  <a:pt x="19779" y="15230"/>
                  <a:pt x="19053" y="15920"/>
                  <a:pt x="17904" y="16077"/>
                </a:cubicBezTo>
                <a:cubicBezTo>
                  <a:pt x="17613" y="16113"/>
                  <a:pt x="17275" y="16016"/>
                  <a:pt x="16912" y="16077"/>
                </a:cubicBezTo>
                <a:cubicBezTo>
                  <a:pt x="16900" y="15678"/>
                  <a:pt x="16803" y="15290"/>
                  <a:pt x="16609" y="14976"/>
                </a:cubicBezTo>
                <a:cubicBezTo>
                  <a:pt x="16500" y="14915"/>
                  <a:pt x="16258" y="14649"/>
                  <a:pt x="16331" y="14686"/>
                </a:cubicBezTo>
                <a:cubicBezTo>
                  <a:pt x="16766" y="14903"/>
                  <a:pt x="16960" y="15206"/>
                  <a:pt x="17371" y="15351"/>
                </a:cubicBezTo>
                <a:close/>
                <a:moveTo>
                  <a:pt x="18194" y="10718"/>
                </a:moveTo>
                <a:cubicBezTo>
                  <a:pt x="18121" y="10706"/>
                  <a:pt x="17952" y="10670"/>
                  <a:pt x="17964" y="10597"/>
                </a:cubicBezTo>
                <a:cubicBezTo>
                  <a:pt x="18109" y="10536"/>
                  <a:pt x="18170" y="10585"/>
                  <a:pt x="18194" y="10718"/>
                </a:cubicBezTo>
                <a:close/>
                <a:moveTo>
                  <a:pt x="17662" y="10742"/>
                </a:moveTo>
                <a:cubicBezTo>
                  <a:pt x="18194" y="10718"/>
                  <a:pt x="18569" y="11093"/>
                  <a:pt x="18847" y="11432"/>
                </a:cubicBezTo>
                <a:cubicBezTo>
                  <a:pt x="19222" y="11855"/>
                  <a:pt x="19222" y="12012"/>
                  <a:pt x="18968" y="12653"/>
                </a:cubicBezTo>
                <a:cubicBezTo>
                  <a:pt x="18629" y="12678"/>
                  <a:pt x="18242" y="12653"/>
                  <a:pt x="18012" y="12823"/>
                </a:cubicBezTo>
                <a:cubicBezTo>
                  <a:pt x="17783" y="12702"/>
                  <a:pt x="17662" y="12484"/>
                  <a:pt x="17468" y="12484"/>
                </a:cubicBezTo>
                <a:cubicBezTo>
                  <a:pt x="16851" y="12375"/>
                  <a:pt x="16416" y="13028"/>
                  <a:pt x="16271" y="13621"/>
                </a:cubicBezTo>
                <a:cubicBezTo>
                  <a:pt x="16150" y="13633"/>
                  <a:pt x="16029" y="13657"/>
                  <a:pt x="15871" y="13633"/>
                </a:cubicBezTo>
                <a:cubicBezTo>
                  <a:pt x="15775" y="13452"/>
                  <a:pt x="15835" y="13343"/>
                  <a:pt x="15823" y="13149"/>
                </a:cubicBezTo>
                <a:cubicBezTo>
                  <a:pt x="15726" y="12968"/>
                  <a:pt x="15387" y="12907"/>
                  <a:pt x="15170" y="12956"/>
                </a:cubicBezTo>
                <a:cubicBezTo>
                  <a:pt x="14916" y="13077"/>
                  <a:pt x="14940" y="13597"/>
                  <a:pt x="14613" y="13621"/>
                </a:cubicBezTo>
                <a:cubicBezTo>
                  <a:pt x="14371" y="13174"/>
                  <a:pt x="13839" y="13379"/>
                  <a:pt x="13525" y="13633"/>
                </a:cubicBezTo>
                <a:cubicBezTo>
                  <a:pt x="12448" y="13524"/>
                  <a:pt x="12375" y="12593"/>
                  <a:pt x="12387" y="11782"/>
                </a:cubicBezTo>
                <a:cubicBezTo>
                  <a:pt x="12158" y="11903"/>
                  <a:pt x="12158" y="12436"/>
                  <a:pt x="12206" y="12653"/>
                </a:cubicBezTo>
                <a:cubicBezTo>
                  <a:pt x="12279" y="13174"/>
                  <a:pt x="12883" y="13379"/>
                  <a:pt x="12545" y="13827"/>
                </a:cubicBezTo>
                <a:cubicBezTo>
                  <a:pt x="12424" y="14057"/>
                  <a:pt x="11758" y="14468"/>
                  <a:pt x="11516" y="14468"/>
                </a:cubicBezTo>
                <a:cubicBezTo>
                  <a:pt x="11057" y="14504"/>
                  <a:pt x="10682" y="14129"/>
                  <a:pt x="10331" y="14020"/>
                </a:cubicBezTo>
                <a:cubicBezTo>
                  <a:pt x="10077" y="14105"/>
                  <a:pt x="9896" y="14262"/>
                  <a:pt x="9641" y="14359"/>
                </a:cubicBezTo>
                <a:cubicBezTo>
                  <a:pt x="9218" y="14250"/>
                  <a:pt x="8819" y="14226"/>
                  <a:pt x="8468" y="14117"/>
                </a:cubicBezTo>
                <a:cubicBezTo>
                  <a:pt x="7682" y="13984"/>
                  <a:pt x="7428" y="13174"/>
                  <a:pt x="7367" y="12532"/>
                </a:cubicBezTo>
                <a:cubicBezTo>
                  <a:pt x="7718" y="12629"/>
                  <a:pt x="7827" y="13210"/>
                  <a:pt x="8166" y="13053"/>
                </a:cubicBezTo>
                <a:cubicBezTo>
                  <a:pt x="8069" y="12726"/>
                  <a:pt x="7500" y="12496"/>
                  <a:pt x="7476" y="12182"/>
                </a:cubicBezTo>
                <a:cubicBezTo>
                  <a:pt x="7960" y="12424"/>
                  <a:pt x="8129" y="12895"/>
                  <a:pt x="8613" y="13137"/>
                </a:cubicBezTo>
                <a:cubicBezTo>
                  <a:pt x="8613" y="12847"/>
                  <a:pt x="8323" y="12653"/>
                  <a:pt x="8154" y="12496"/>
                </a:cubicBezTo>
                <a:cubicBezTo>
                  <a:pt x="7984" y="12303"/>
                  <a:pt x="7730" y="12109"/>
                  <a:pt x="7561" y="11928"/>
                </a:cubicBezTo>
                <a:cubicBezTo>
                  <a:pt x="8226" y="12242"/>
                  <a:pt x="8456" y="12835"/>
                  <a:pt x="9000" y="13174"/>
                </a:cubicBezTo>
                <a:cubicBezTo>
                  <a:pt x="9000" y="13137"/>
                  <a:pt x="9049" y="13101"/>
                  <a:pt x="9061" y="13077"/>
                </a:cubicBezTo>
                <a:cubicBezTo>
                  <a:pt x="8940" y="12847"/>
                  <a:pt x="8710" y="12738"/>
                  <a:pt x="8589" y="12508"/>
                </a:cubicBezTo>
                <a:cubicBezTo>
                  <a:pt x="8928" y="12726"/>
                  <a:pt x="9158" y="13040"/>
                  <a:pt x="9521" y="13234"/>
                </a:cubicBezTo>
                <a:cubicBezTo>
                  <a:pt x="9521" y="13198"/>
                  <a:pt x="9557" y="13210"/>
                  <a:pt x="9557" y="13161"/>
                </a:cubicBezTo>
                <a:cubicBezTo>
                  <a:pt x="9375" y="12811"/>
                  <a:pt x="8952" y="12665"/>
                  <a:pt x="8771" y="12351"/>
                </a:cubicBezTo>
                <a:cubicBezTo>
                  <a:pt x="9218" y="12593"/>
                  <a:pt x="9484" y="12956"/>
                  <a:pt x="9835" y="13210"/>
                </a:cubicBezTo>
                <a:cubicBezTo>
                  <a:pt x="9847" y="13089"/>
                  <a:pt x="9920" y="13101"/>
                  <a:pt x="9944" y="13028"/>
                </a:cubicBezTo>
                <a:cubicBezTo>
                  <a:pt x="9726" y="12871"/>
                  <a:pt x="9545" y="12726"/>
                  <a:pt x="9375" y="12532"/>
                </a:cubicBezTo>
                <a:cubicBezTo>
                  <a:pt x="9775" y="12593"/>
                  <a:pt x="9883" y="13137"/>
                  <a:pt x="10271" y="12992"/>
                </a:cubicBezTo>
                <a:cubicBezTo>
                  <a:pt x="10089" y="12678"/>
                  <a:pt x="9617" y="12532"/>
                  <a:pt x="9400" y="12242"/>
                </a:cubicBezTo>
                <a:cubicBezTo>
                  <a:pt x="9823" y="12315"/>
                  <a:pt x="10150" y="12726"/>
                  <a:pt x="10633" y="12968"/>
                </a:cubicBezTo>
                <a:cubicBezTo>
                  <a:pt x="10646" y="12895"/>
                  <a:pt x="10646" y="12847"/>
                  <a:pt x="10694" y="12811"/>
                </a:cubicBezTo>
                <a:cubicBezTo>
                  <a:pt x="10452" y="12569"/>
                  <a:pt x="10077" y="12436"/>
                  <a:pt x="9835" y="12230"/>
                </a:cubicBezTo>
                <a:cubicBezTo>
                  <a:pt x="10271" y="12254"/>
                  <a:pt x="10525" y="12665"/>
                  <a:pt x="10984" y="12811"/>
                </a:cubicBezTo>
                <a:cubicBezTo>
                  <a:pt x="11069" y="12714"/>
                  <a:pt x="11214" y="12690"/>
                  <a:pt x="11299" y="12629"/>
                </a:cubicBezTo>
                <a:cubicBezTo>
                  <a:pt x="11287" y="12508"/>
                  <a:pt x="11045" y="12472"/>
                  <a:pt x="10984" y="12351"/>
                </a:cubicBezTo>
                <a:cubicBezTo>
                  <a:pt x="11154" y="12327"/>
                  <a:pt x="11166" y="12448"/>
                  <a:pt x="11311" y="12484"/>
                </a:cubicBezTo>
                <a:cubicBezTo>
                  <a:pt x="11359" y="12411"/>
                  <a:pt x="11371" y="12327"/>
                  <a:pt x="11347" y="12290"/>
                </a:cubicBezTo>
                <a:cubicBezTo>
                  <a:pt x="11492" y="12351"/>
                  <a:pt x="11577" y="12363"/>
                  <a:pt x="11601" y="12170"/>
                </a:cubicBezTo>
                <a:cubicBezTo>
                  <a:pt x="11408" y="12133"/>
                  <a:pt x="11420" y="12012"/>
                  <a:pt x="11178" y="12012"/>
                </a:cubicBezTo>
                <a:cubicBezTo>
                  <a:pt x="11529" y="11879"/>
                  <a:pt x="12000" y="11661"/>
                  <a:pt x="12266" y="11758"/>
                </a:cubicBezTo>
                <a:cubicBezTo>
                  <a:pt x="12400" y="11698"/>
                  <a:pt x="12182" y="11577"/>
                  <a:pt x="12339" y="11565"/>
                </a:cubicBezTo>
                <a:cubicBezTo>
                  <a:pt x="12508" y="11782"/>
                  <a:pt x="12690" y="12375"/>
                  <a:pt x="12968" y="12230"/>
                </a:cubicBezTo>
                <a:cubicBezTo>
                  <a:pt x="12883" y="11964"/>
                  <a:pt x="12629" y="11770"/>
                  <a:pt x="12521" y="11504"/>
                </a:cubicBezTo>
                <a:cubicBezTo>
                  <a:pt x="12762" y="11456"/>
                  <a:pt x="12883" y="11274"/>
                  <a:pt x="13162" y="11323"/>
                </a:cubicBezTo>
                <a:cubicBezTo>
                  <a:pt x="13512" y="11625"/>
                  <a:pt x="13670" y="12049"/>
                  <a:pt x="13996" y="12351"/>
                </a:cubicBezTo>
                <a:cubicBezTo>
                  <a:pt x="13948" y="11891"/>
                  <a:pt x="13573" y="11468"/>
                  <a:pt x="13283" y="11299"/>
                </a:cubicBezTo>
                <a:cubicBezTo>
                  <a:pt x="13404" y="11323"/>
                  <a:pt x="13476" y="11299"/>
                  <a:pt x="13573" y="11226"/>
                </a:cubicBezTo>
                <a:cubicBezTo>
                  <a:pt x="13512" y="11335"/>
                  <a:pt x="13512" y="11335"/>
                  <a:pt x="13525" y="11468"/>
                </a:cubicBezTo>
                <a:cubicBezTo>
                  <a:pt x="13839" y="11722"/>
                  <a:pt x="14033" y="12000"/>
                  <a:pt x="14311" y="12290"/>
                </a:cubicBezTo>
                <a:cubicBezTo>
                  <a:pt x="14444" y="11952"/>
                  <a:pt x="13912" y="11746"/>
                  <a:pt x="13779" y="11395"/>
                </a:cubicBezTo>
                <a:cubicBezTo>
                  <a:pt x="14117" y="11601"/>
                  <a:pt x="14275" y="12000"/>
                  <a:pt x="14613" y="12206"/>
                </a:cubicBezTo>
                <a:cubicBezTo>
                  <a:pt x="14674" y="11867"/>
                  <a:pt x="13996" y="11589"/>
                  <a:pt x="14008" y="11226"/>
                </a:cubicBezTo>
                <a:cubicBezTo>
                  <a:pt x="14214" y="11420"/>
                  <a:pt x="14383" y="11649"/>
                  <a:pt x="14637" y="11770"/>
                </a:cubicBezTo>
                <a:cubicBezTo>
                  <a:pt x="14783" y="11903"/>
                  <a:pt x="14976" y="12387"/>
                  <a:pt x="15182" y="12145"/>
                </a:cubicBezTo>
                <a:cubicBezTo>
                  <a:pt x="15085" y="12061"/>
                  <a:pt x="14795" y="11843"/>
                  <a:pt x="14807" y="11722"/>
                </a:cubicBezTo>
                <a:cubicBezTo>
                  <a:pt x="14976" y="11928"/>
                  <a:pt x="15182" y="12109"/>
                  <a:pt x="15400" y="12266"/>
                </a:cubicBezTo>
                <a:cubicBezTo>
                  <a:pt x="15400" y="12230"/>
                  <a:pt x="15412" y="12194"/>
                  <a:pt x="15448" y="12194"/>
                </a:cubicBezTo>
                <a:cubicBezTo>
                  <a:pt x="15266" y="11843"/>
                  <a:pt x="14855" y="11649"/>
                  <a:pt x="14662" y="11335"/>
                </a:cubicBezTo>
                <a:cubicBezTo>
                  <a:pt x="15061" y="11565"/>
                  <a:pt x="15363" y="11867"/>
                  <a:pt x="15593" y="12206"/>
                </a:cubicBezTo>
                <a:cubicBezTo>
                  <a:pt x="15666" y="12230"/>
                  <a:pt x="15714" y="12194"/>
                  <a:pt x="15690" y="12109"/>
                </a:cubicBezTo>
                <a:cubicBezTo>
                  <a:pt x="15581" y="11770"/>
                  <a:pt x="15206" y="11625"/>
                  <a:pt x="15000" y="11347"/>
                </a:cubicBezTo>
                <a:cubicBezTo>
                  <a:pt x="15533" y="11516"/>
                  <a:pt x="15787" y="12170"/>
                  <a:pt x="16137" y="12230"/>
                </a:cubicBezTo>
                <a:cubicBezTo>
                  <a:pt x="16004" y="11807"/>
                  <a:pt x="15569" y="11601"/>
                  <a:pt x="15242" y="11274"/>
                </a:cubicBezTo>
                <a:cubicBezTo>
                  <a:pt x="15871" y="10972"/>
                  <a:pt x="16258" y="11722"/>
                  <a:pt x="16730" y="12000"/>
                </a:cubicBezTo>
                <a:cubicBezTo>
                  <a:pt x="16730" y="11952"/>
                  <a:pt x="16779" y="11928"/>
                  <a:pt x="16791" y="11891"/>
                </a:cubicBezTo>
                <a:cubicBezTo>
                  <a:pt x="16609" y="11577"/>
                  <a:pt x="16186" y="11420"/>
                  <a:pt x="15956" y="11105"/>
                </a:cubicBezTo>
                <a:cubicBezTo>
                  <a:pt x="16174" y="11020"/>
                  <a:pt x="16246" y="11323"/>
                  <a:pt x="16537" y="11323"/>
                </a:cubicBezTo>
                <a:cubicBezTo>
                  <a:pt x="16742" y="11468"/>
                  <a:pt x="16960" y="11879"/>
                  <a:pt x="17238" y="11928"/>
                </a:cubicBezTo>
                <a:cubicBezTo>
                  <a:pt x="17081" y="11480"/>
                  <a:pt x="16718" y="11226"/>
                  <a:pt x="16234" y="11032"/>
                </a:cubicBezTo>
                <a:cubicBezTo>
                  <a:pt x="16488" y="10911"/>
                  <a:pt x="16791" y="10803"/>
                  <a:pt x="17045" y="10682"/>
                </a:cubicBezTo>
                <a:cubicBezTo>
                  <a:pt x="17033" y="10754"/>
                  <a:pt x="17057" y="10803"/>
                  <a:pt x="17105" y="10815"/>
                </a:cubicBezTo>
                <a:cubicBezTo>
                  <a:pt x="17081" y="10972"/>
                  <a:pt x="16900" y="10863"/>
                  <a:pt x="16863" y="11020"/>
                </a:cubicBezTo>
                <a:cubicBezTo>
                  <a:pt x="16718" y="10984"/>
                  <a:pt x="16561" y="10875"/>
                  <a:pt x="16537" y="11081"/>
                </a:cubicBezTo>
                <a:cubicBezTo>
                  <a:pt x="16875" y="11178"/>
                  <a:pt x="17033" y="11444"/>
                  <a:pt x="17287" y="11601"/>
                </a:cubicBezTo>
                <a:cubicBezTo>
                  <a:pt x="17408" y="11383"/>
                  <a:pt x="17033" y="11238"/>
                  <a:pt x="16912" y="11020"/>
                </a:cubicBezTo>
                <a:cubicBezTo>
                  <a:pt x="17202" y="11020"/>
                  <a:pt x="17214" y="11395"/>
                  <a:pt x="17468" y="11299"/>
                </a:cubicBezTo>
                <a:cubicBezTo>
                  <a:pt x="17541" y="11081"/>
                  <a:pt x="17202" y="11020"/>
                  <a:pt x="17262" y="10911"/>
                </a:cubicBezTo>
                <a:cubicBezTo>
                  <a:pt x="17359" y="10972"/>
                  <a:pt x="17456" y="11178"/>
                  <a:pt x="17637" y="11093"/>
                </a:cubicBezTo>
                <a:cubicBezTo>
                  <a:pt x="17746" y="10911"/>
                  <a:pt x="17323" y="10803"/>
                  <a:pt x="17226" y="10621"/>
                </a:cubicBezTo>
                <a:cubicBezTo>
                  <a:pt x="17383" y="10682"/>
                  <a:pt x="17529" y="10512"/>
                  <a:pt x="17589" y="10609"/>
                </a:cubicBezTo>
                <a:cubicBezTo>
                  <a:pt x="17529" y="10597"/>
                  <a:pt x="17589" y="10730"/>
                  <a:pt x="17662" y="10742"/>
                </a:cubicBezTo>
                <a:close/>
                <a:moveTo>
                  <a:pt x="9545" y="9436"/>
                </a:moveTo>
                <a:cubicBezTo>
                  <a:pt x="9593" y="9351"/>
                  <a:pt x="9424" y="9411"/>
                  <a:pt x="9436" y="9291"/>
                </a:cubicBezTo>
                <a:cubicBezTo>
                  <a:pt x="9484" y="9291"/>
                  <a:pt x="9521" y="9303"/>
                  <a:pt x="9521" y="9303"/>
                </a:cubicBezTo>
                <a:cubicBezTo>
                  <a:pt x="9581" y="9315"/>
                  <a:pt x="9617" y="9472"/>
                  <a:pt x="9545" y="9436"/>
                </a:cubicBezTo>
                <a:close/>
                <a:moveTo>
                  <a:pt x="2928" y="11262"/>
                </a:moveTo>
                <a:cubicBezTo>
                  <a:pt x="2577" y="10924"/>
                  <a:pt x="2202" y="10778"/>
                  <a:pt x="2480" y="10016"/>
                </a:cubicBezTo>
                <a:cubicBezTo>
                  <a:pt x="2879" y="9569"/>
                  <a:pt x="3436" y="8891"/>
                  <a:pt x="4089" y="9085"/>
                </a:cubicBezTo>
                <a:cubicBezTo>
                  <a:pt x="4900" y="8734"/>
                  <a:pt x="5637" y="9387"/>
                  <a:pt x="5831" y="9980"/>
                </a:cubicBezTo>
                <a:cubicBezTo>
                  <a:pt x="5444" y="9823"/>
                  <a:pt x="5262" y="9230"/>
                  <a:pt x="4887" y="9291"/>
                </a:cubicBezTo>
                <a:cubicBezTo>
                  <a:pt x="5117" y="9605"/>
                  <a:pt x="5529" y="9811"/>
                  <a:pt x="5613" y="10210"/>
                </a:cubicBezTo>
                <a:cubicBezTo>
                  <a:pt x="5275" y="10028"/>
                  <a:pt x="5129" y="9496"/>
                  <a:pt x="4694" y="9460"/>
                </a:cubicBezTo>
                <a:cubicBezTo>
                  <a:pt x="4924" y="9774"/>
                  <a:pt x="5383" y="10101"/>
                  <a:pt x="5420" y="10428"/>
                </a:cubicBezTo>
                <a:cubicBezTo>
                  <a:pt x="5141" y="10137"/>
                  <a:pt x="4960" y="9750"/>
                  <a:pt x="4597" y="9569"/>
                </a:cubicBezTo>
                <a:cubicBezTo>
                  <a:pt x="4525" y="9762"/>
                  <a:pt x="4766" y="9762"/>
                  <a:pt x="4754" y="9871"/>
                </a:cubicBezTo>
                <a:cubicBezTo>
                  <a:pt x="4670" y="9859"/>
                  <a:pt x="4549" y="9835"/>
                  <a:pt x="4537" y="9956"/>
                </a:cubicBezTo>
                <a:cubicBezTo>
                  <a:pt x="4875" y="10174"/>
                  <a:pt x="5154" y="10549"/>
                  <a:pt x="5238" y="10839"/>
                </a:cubicBezTo>
                <a:cubicBezTo>
                  <a:pt x="5057" y="10682"/>
                  <a:pt x="4839" y="10295"/>
                  <a:pt x="4633" y="10367"/>
                </a:cubicBezTo>
                <a:cubicBezTo>
                  <a:pt x="5262" y="11117"/>
                  <a:pt x="5904" y="11915"/>
                  <a:pt x="6363" y="12750"/>
                </a:cubicBezTo>
                <a:cubicBezTo>
                  <a:pt x="6363" y="12714"/>
                  <a:pt x="6460" y="12726"/>
                  <a:pt x="6460" y="12653"/>
                </a:cubicBezTo>
                <a:cubicBezTo>
                  <a:pt x="6291" y="12182"/>
                  <a:pt x="5964" y="11807"/>
                  <a:pt x="5698" y="11444"/>
                </a:cubicBezTo>
                <a:cubicBezTo>
                  <a:pt x="6218" y="11722"/>
                  <a:pt x="6533" y="12230"/>
                  <a:pt x="6569" y="12750"/>
                </a:cubicBezTo>
                <a:cubicBezTo>
                  <a:pt x="6412" y="12726"/>
                  <a:pt x="6339" y="12871"/>
                  <a:pt x="6182" y="12823"/>
                </a:cubicBezTo>
                <a:cubicBezTo>
                  <a:pt x="5976" y="12182"/>
                  <a:pt x="5396" y="11758"/>
                  <a:pt x="5093" y="11190"/>
                </a:cubicBezTo>
                <a:cubicBezTo>
                  <a:pt x="4815" y="11020"/>
                  <a:pt x="4609" y="10500"/>
                  <a:pt x="4355" y="10536"/>
                </a:cubicBezTo>
                <a:cubicBezTo>
                  <a:pt x="4706" y="11081"/>
                  <a:pt x="5117" y="11553"/>
                  <a:pt x="5553" y="12012"/>
                </a:cubicBezTo>
                <a:cubicBezTo>
                  <a:pt x="5625" y="12303"/>
                  <a:pt x="6158" y="12726"/>
                  <a:pt x="5879" y="12920"/>
                </a:cubicBezTo>
                <a:cubicBezTo>
                  <a:pt x="5698" y="12327"/>
                  <a:pt x="5238" y="11722"/>
                  <a:pt x="4658" y="11347"/>
                </a:cubicBezTo>
                <a:cubicBezTo>
                  <a:pt x="4960" y="11928"/>
                  <a:pt x="5504" y="12303"/>
                  <a:pt x="5722" y="12932"/>
                </a:cubicBezTo>
                <a:cubicBezTo>
                  <a:pt x="5117" y="13161"/>
                  <a:pt x="4283" y="12859"/>
                  <a:pt x="3581" y="12665"/>
                </a:cubicBezTo>
                <a:cubicBezTo>
                  <a:pt x="3158" y="12557"/>
                  <a:pt x="2601" y="12496"/>
                  <a:pt x="2480" y="12049"/>
                </a:cubicBezTo>
                <a:cubicBezTo>
                  <a:pt x="3133" y="11976"/>
                  <a:pt x="3375" y="11698"/>
                  <a:pt x="2928" y="11262"/>
                </a:cubicBezTo>
                <a:close/>
                <a:moveTo>
                  <a:pt x="5674" y="9460"/>
                </a:moveTo>
                <a:cubicBezTo>
                  <a:pt x="5662" y="9291"/>
                  <a:pt x="5456" y="9266"/>
                  <a:pt x="5408" y="9133"/>
                </a:cubicBezTo>
                <a:cubicBezTo>
                  <a:pt x="5565" y="9157"/>
                  <a:pt x="5734" y="9351"/>
                  <a:pt x="5674" y="9460"/>
                </a:cubicBezTo>
                <a:close/>
                <a:moveTo>
                  <a:pt x="14069" y="10827"/>
                </a:moveTo>
                <a:cubicBezTo>
                  <a:pt x="14057" y="10948"/>
                  <a:pt x="13875" y="11032"/>
                  <a:pt x="13815" y="10948"/>
                </a:cubicBezTo>
                <a:cubicBezTo>
                  <a:pt x="13960" y="10972"/>
                  <a:pt x="13827" y="10621"/>
                  <a:pt x="14008" y="10706"/>
                </a:cubicBezTo>
                <a:cubicBezTo>
                  <a:pt x="14033" y="10742"/>
                  <a:pt x="13996" y="10803"/>
                  <a:pt x="14069" y="10827"/>
                </a:cubicBezTo>
                <a:close/>
                <a:moveTo>
                  <a:pt x="10307" y="10476"/>
                </a:moveTo>
                <a:cubicBezTo>
                  <a:pt x="10137" y="10488"/>
                  <a:pt x="10246" y="10343"/>
                  <a:pt x="10210" y="10258"/>
                </a:cubicBezTo>
                <a:cubicBezTo>
                  <a:pt x="10258" y="10258"/>
                  <a:pt x="10307" y="10234"/>
                  <a:pt x="10283" y="10307"/>
                </a:cubicBezTo>
                <a:cubicBezTo>
                  <a:pt x="10210" y="10307"/>
                  <a:pt x="10391" y="10367"/>
                  <a:pt x="10307" y="10476"/>
                </a:cubicBezTo>
                <a:close/>
                <a:moveTo>
                  <a:pt x="23698" y="13609"/>
                </a:moveTo>
                <a:cubicBezTo>
                  <a:pt x="23456" y="13403"/>
                  <a:pt x="23166" y="13149"/>
                  <a:pt x="22972" y="12883"/>
                </a:cubicBezTo>
                <a:cubicBezTo>
                  <a:pt x="23287" y="12944"/>
                  <a:pt x="23553" y="13331"/>
                  <a:pt x="23698" y="13609"/>
                </a:cubicBezTo>
                <a:close/>
                <a:moveTo>
                  <a:pt x="14758" y="11698"/>
                </a:moveTo>
                <a:cubicBezTo>
                  <a:pt x="14686" y="11686"/>
                  <a:pt x="14504" y="11528"/>
                  <a:pt x="14625" y="11516"/>
                </a:cubicBezTo>
                <a:cubicBezTo>
                  <a:pt x="14613" y="11637"/>
                  <a:pt x="14746" y="11577"/>
                  <a:pt x="14758" y="11698"/>
                </a:cubicBezTo>
                <a:close/>
                <a:moveTo>
                  <a:pt x="5008" y="10161"/>
                </a:moveTo>
                <a:cubicBezTo>
                  <a:pt x="4948" y="10065"/>
                  <a:pt x="4779" y="10077"/>
                  <a:pt x="4815" y="9920"/>
                </a:cubicBezTo>
                <a:cubicBezTo>
                  <a:pt x="4924" y="9944"/>
                  <a:pt x="5069" y="10246"/>
                  <a:pt x="5008" y="10161"/>
                </a:cubicBezTo>
                <a:close/>
                <a:moveTo>
                  <a:pt x="23444" y="13730"/>
                </a:moveTo>
                <a:cubicBezTo>
                  <a:pt x="23287" y="13452"/>
                  <a:pt x="22863" y="13343"/>
                  <a:pt x="22706" y="13077"/>
                </a:cubicBezTo>
                <a:cubicBezTo>
                  <a:pt x="23021" y="13089"/>
                  <a:pt x="23396" y="13561"/>
                  <a:pt x="23444" y="13730"/>
                </a:cubicBezTo>
                <a:close/>
                <a:moveTo>
                  <a:pt x="6206" y="10428"/>
                </a:moveTo>
                <a:cubicBezTo>
                  <a:pt x="6956" y="10476"/>
                  <a:pt x="7416" y="10863"/>
                  <a:pt x="7900" y="11153"/>
                </a:cubicBezTo>
                <a:cubicBezTo>
                  <a:pt x="8371" y="11468"/>
                  <a:pt x="8855" y="11710"/>
                  <a:pt x="9436" y="12012"/>
                </a:cubicBezTo>
                <a:cubicBezTo>
                  <a:pt x="8045" y="12351"/>
                  <a:pt x="7162" y="11226"/>
                  <a:pt x="6012" y="10911"/>
                </a:cubicBezTo>
                <a:cubicBezTo>
                  <a:pt x="5952" y="10827"/>
                  <a:pt x="5843" y="10730"/>
                  <a:pt x="5867" y="10561"/>
                </a:cubicBezTo>
                <a:cubicBezTo>
                  <a:pt x="5988" y="10524"/>
                  <a:pt x="6109" y="10500"/>
                  <a:pt x="6206" y="10428"/>
                </a:cubicBezTo>
                <a:close/>
                <a:moveTo>
                  <a:pt x="22646" y="13270"/>
                </a:moveTo>
                <a:cubicBezTo>
                  <a:pt x="22924" y="13512"/>
                  <a:pt x="23396" y="13803"/>
                  <a:pt x="23432" y="14093"/>
                </a:cubicBezTo>
                <a:cubicBezTo>
                  <a:pt x="23154" y="13754"/>
                  <a:pt x="22839" y="13512"/>
                  <a:pt x="22379" y="13343"/>
                </a:cubicBezTo>
                <a:cubicBezTo>
                  <a:pt x="22404" y="13186"/>
                  <a:pt x="22525" y="13246"/>
                  <a:pt x="22646" y="13270"/>
                </a:cubicBezTo>
                <a:close/>
                <a:moveTo>
                  <a:pt x="17879" y="14045"/>
                </a:moveTo>
                <a:cubicBezTo>
                  <a:pt x="16863" y="14069"/>
                  <a:pt x="15823" y="14299"/>
                  <a:pt x="14952" y="14674"/>
                </a:cubicBezTo>
                <a:cubicBezTo>
                  <a:pt x="14758" y="14601"/>
                  <a:pt x="14698" y="14553"/>
                  <a:pt x="14516" y="14649"/>
                </a:cubicBezTo>
                <a:cubicBezTo>
                  <a:pt x="14069" y="14456"/>
                  <a:pt x="13222" y="14226"/>
                  <a:pt x="12944" y="13694"/>
                </a:cubicBezTo>
                <a:cubicBezTo>
                  <a:pt x="13258" y="13706"/>
                  <a:pt x="13283" y="13827"/>
                  <a:pt x="13561" y="13803"/>
                </a:cubicBezTo>
                <a:cubicBezTo>
                  <a:pt x="13803" y="13803"/>
                  <a:pt x="13972" y="13512"/>
                  <a:pt x="14166" y="13549"/>
                </a:cubicBezTo>
                <a:cubicBezTo>
                  <a:pt x="14371" y="13549"/>
                  <a:pt x="14444" y="13827"/>
                  <a:pt x="14686" y="13827"/>
                </a:cubicBezTo>
                <a:cubicBezTo>
                  <a:pt x="15049" y="13815"/>
                  <a:pt x="15000" y="13367"/>
                  <a:pt x="15242" y="13125"/>
                </a:cubicBezTo>
                <a:cubicBezTo>
                  <a:pt x="15339" y="13089"/>
                  <a:pt x="15375" y="13065"/>
                  <a:pt x="15484" y="13125"/>
                </a:cubicBezTo>
                <a:cubicBezTo>
                  <a:pt x="15533" y="13125"/>
                  <a:pt x="15521" y="13161"/>
                  <a:pt x="15557" y="13161"/>
                </a:cubicBezTo>
                <a:cubicBezTo>
                  <a:pt x="15666" y="13258"/>
                  <a:pt x="15593" y="13500"/>
                  <a:pt x="15605" y="13645"/>
                </a:cubicBezTo>
                <a:cubicBezTo>
                  <a:pt x="15738" y="13803"/>
                  <a:pt x="16101" y="13815"/>
                  <a:pt x="16343" y="13815"/>
                </a:cubicBezTo>
                <a:cubicBezTo>
                  <a:pt x="16682" y="13307"/>
                  <a:pt x="16766" y="12484"/>
                  <a:pt x="17516" y="12641"/>
                </a:cubicBezTo>
                <a:cubicBezTo>
                  <a:pt x="17783" y="12726"/>
                  <a:pt x="17734" y="12956"/>
                  <a:pt x="18085" y="13065"/>
                </a:cubicBezTo>
                <a:cubicBezTo>
                  <a:pt x="18266" y="12678"/>
                  <a:pt x="18871" y="12907"/>
                  <a:pt x="19150" y="12786"/>
                </a:cubicBezTo>
                <a:cubicBezTo>
                  <a:pt x="18920" y="13331"/>
                  <a:pt x="18303" y="13670"/>
                  <a:pt x="17879" y="14045"/>
                </a:cubicBezTo>
                <a:close/>
                <a:moveTo>
                  <a:pt x="11432" y="11674"/>
                </a:moveTo>
                <a:cubicBezTo>
                  <a:pt x="11456" y="11553"/>
                  <a:pt x="11577" y="11528"/>
                  <a:pt x="11734" y="11565"/>
                </a:cubicBezTo>
                <a:cubicBezTo>
                  <a:pt x="11674" y="11674"/>
                  <a:pt x="11541" y="11698"/>
                  <a:pt x="11432" y="11674"/>
                </a:cubicBezTo>
                <a:close/>
                <a:moveTo>
                  <a:pt x="22960" y="14456"/>
                </a:moveTo>
                <a:cubicBezTo>
                  <a:pt x="22658" y="14117"/>
                  <a:pt x="22174" y="13827"/>
                  <a:pt x="21835" y="13452"/>
                </a:cubicBezTo>
                <a:cubicBezTo>
                  <a:pt x="22295" y="13609"/>
                  <a:pt x="22803" y="14129"/>
                  <a:pt x="22960" y="14456"/>
                </a:cubicBezTo>
                <a:close/>
                <a:moveTo>
                  <a:pt x="10875" y="12303"/>
                </a:moveTo>
                <a:cubicBezTo>
                  <a:pt x="10863" y="12133"/>
                  <a:pt x="10621" y="12182"/>
                  <a:pt x="10561" y="12049"/>
                </a:cubicBezTo>
                <a:cubicBezTo>
                  <a:pt x="10694" y="11952"/>
                  <a:pt x="10936" y="12230"/>
                  <a:pt x="10875" y="12303"/>
                </a:cubicBezTo>
                <a:close/>
                <a:moveTo>
                  <a:pt x="10924" y="12545"/>
                </a:moveTo>
                <a:cubicBezTo>
                  <a:pt x="10670" y="12375"/>
                  <a:pt x="10367" y="12290"/>
                  <a:pt x="10150" y="12097"/>
                </a:cubicBezTo>
                <a:cubicBezTo>
                  <a:pt x="10464" y="12121"/>
                  <a:pt x="10706" y="12399"/>
                  <a:pt x="10924" y="12545"/>
                </a:cubicBezTo>
                <a:close/>
                <a:moveTo>
                  <a:pt x="6702" y="12242"/>
                </a:moveTo>
                <a:cubicBezTo>
                  <a:pt x="6460" y="12000"/>
                  <a:pt x="6315" y="11698"/>
                  <a:pt x="6073" y="11492"/>
                </a:cubicBezTo>
                <a:cubicBezTo>
                  <a:pt x="6400" y="11637"/>
                  <a:pt x="6714" y="11976"/>
                  <a:pt x="6702" y="12242"/>
                </a:cubicBezTo>
                <a:close/>
                <a:moveTo>
                  <a:pt x="6920" y="12000"/>
                </a:moveTo>
                <a:cubicBezTo>
                  <a:pt x="6690" y="11928"/>
                  <a:pt x="6678" y="11710"/>
                  <a:pt x="6533" y="11625"/>
                </a:cubicBezTo>
                <a:cubicBezTo>
                  <a:pt x="6859" y="11589"/>
                  <a:pt x="7065" y="11746"/>
                  <a:pt x="6920" y="12000"/>
                </a:cubicBezTo>
                <a:close/>
                <a:moveTo>
                  <a:pt x="7162" y="12170"/>
                </a:moveTo>
                <a:cubicBezTo>
                  <a:pt x="7307" y="12472"/>
                  <a:pt x="7162" y="12702"/>
                  <a:pt x="7186" y="12980"/>
                </a:cubicBezTo>
                <a:cubicBezTo>
                  <a:pt x="7246" y="13319"/>
                  <a:pt x="7597" y="13887"/>
                  <a:pt x="7924" y="14117"/>
                </a:cubicBezTo>
                <a:cubicBezTo>
                  <a:pt x="8190" y="14286"/>
                  <a:pt x="8504" y="14299"/>
                  <a:pt x="8855" y="14359"/>
                </a:cubicBezTo>
                <a:cubicBezTo>
                  <a:pt x="9121" y="14444"/>
                  <a:pt x="9375" y="14577"/>
                  <a:pt x="9581" y="14553"/>
                </a:cubicBezTo>
                <a:cubicBezTo>
                  <a:pt x="9811" y="14553"/>
                  <a:pt x="10077" y="14238"/>
                  <a:pt x="10319" y="14238"/>
                </a:cubicBezTo>
                <a:cubicBezTo>
                  <a:pt x="10706" y="14274"/>
                  <a:pt x="11166" y="14710"/>
                  <a:pt x="11529" y="14674"/>
                </a:cubicBezTo>
                <a:cubicBezTo>
                  <a:pt x="11891" y="14661"/>
                  <a:pt x="12133" y="14214"/>
                  <a:pt x="12400" y="14250"/>
                </a:cubicBezTo>
                <a:cubicBezTo>
                  <a:pt x="11952" y="15024"/>
                  <a:pt x="10827" y="14964"/>
                  <a:pt x="9762" y="14661"/>
                </a:cubicBezTo>
                <a:cubicBezTo>
                  <a:pt x="9351" y="14710"/>
                  <a:pt x="8976" y="14819"/>
                  <a:pt x="8516" y="14819"/>
                </a:cubicBezTo>
                <a:cubicBezTo>
                  <a:pt x="7391" y="14758"/>
                  <a:pt x="6787" y="13609"/>
                  <a:pt x="6714" y="12581"/>
                </a:cubicBezTo>
                <a:cubicBezTo>
                  <a:pt x="6932" y="12290"/>
                  <a:pt x="7016" y="11988"/>
                  <a:pt x="7319" y="11831"/>
                </a:cubicBezTo>
                <a:cubicBezTo>
                  <a:pt x="7343" y="12036"/>
                  <a:pt x="7319" y="12194"/>
                  <a:pt x="7162" y="12170"/>
                </a:cubicBezTo>
                <a:close/>
                <a:moveTo>
                  <a:pt x="21871" y="15436"/>
                </a:moveTo>
                <a:cubicBezTo>
                  <a:pt x="21775" y="15496"/>
                  <a:pt x="21762" y="15375"/>
                  <a:pt x="21629" y="15436"/>
                </a:cubicBezTo>
                <a:cubicBezTo>
                  <a:pt x="21617" y="15557"/>
                  <a:pt x="21762" y="15532"/>
                  <a:pt x="21750" y="15653"/>
                </a:cubicBezTo>
                <a:cubicBezTo>
                  <a:pt x="21400" y="16040"/>
                  <a:pt x="20928" y="16246"/>
                  <a:pt x="20359" y="16282"/>
                </a:cubicBezTo>
                <a:cubicBezTo>
                  <a:pt x="20202" y="16706"/>
                  <a:pt x="19658" y="16851"/>
                  <a:pt x="19585" y="17274"/>
                </a:cubicBezTo>
                <a:cubicBezTo>
                  <a:pt x="19440" y="17734"/>
                  <a:pt x="19875" y="18000"/>
                  <a:pt x="19948" y="18496"/>
                </a:cubicBezTo>
                <a:cubicBezTo>
                  <a:pt x="19900" y="18581"/>
                  <a:pt x="19863" y="18557"/>
                  <a:pt x="19839" y="18678"/>
                </a:cubicBezTo>
                <a:cubicBezTo>
                  <a:pt x="19355" y="18726"/>
                  <a:pt x="19174" y="18339"/>
                  <a:pt x="18847" y="18194"/>
                </a:cubicBezTo>
                <a:cubicBezTo>
                  <a:pt x="18182" y="18363"/>
                  <a:pt x="18230" y="19258"/>
                  <a:pt x="17758" y="19669"/>
                </a:cubicBezTo>
                <a:cubicBezTo>
                  <a:pt x="17323" y="19669"/>
                  <a:pt x="16754" y="19669"/>
                  <a:pt x="16428" y="19682"/>
                </a:cubicBezTo>
                <a:cubicBezTo>
                  <a:pt x="16113" y="19911"/>
                  <a:pt x="16089" y="20432"/>
                  <a:pt x="15750" y="20613"/>
                </a:cubicBezTo>
                <a:cubicBezTo>
                  <a:pt x="15400" y="20794"/>
                  <a:pt x="14928" y="20649"/>
                  <a:pt x="14456" y="20601"/>
                </a:cubicBezTo>
                <a:cubicBezTo>
                  <a:pt x="14057" y="20178"/>
                  <a:pt x="13730" y="19633"/>
                  <a:pt x="13646" y="18980"/>
                </a:cubicBezTo>
                <a:cubicBezTo>
                  <a:pt x="14117" y="19101"/>
                  <a:pt x="14516" y="19524"/>
                  <a:pt x="14795" y="19549"/>
                </a:cubicBezTo>
                <a:cubicBezTo>
                  <a:pt x="14674" y="19040"/>
                  <a:pt x="13875" y="19065"/>
                  <a:pt x="13597" y="18738"/>
                </a:cubicBezTo>
                <a:cubicBezTo>
                  <a:pt x="14250" y="18726"/>
                  <a:pt x="14819" y="19391"/>
                  <a:pt x="15412" y="19488"/>
                </a:cubicBezTo>
                <a:cubicBezTo>
                  <a:pt x="15121" y="19004"/>
                  <a:pt x="14565" y="18980"/>
                  <a:pt x="14093" y="18665"/>
                </a:cubicBezTo>
                <a:cubicBezTo>
                  <a:pt x="14807" y="18714"/>
                  <a:pt x="15400" y="19331"/>
                  <a:pt x="15883" y="19524"/>
                </a:cubicBezTo>
                <a:cubicBezTo>
                  <a:pt x="15871" y="19161"/>
                  <a:pt x="15472" y="19065"/>
                  <a:pt x="15218" y="18895"/>
                </a:cubicBezTo>
                <a:cubicBezTo>
                  <a:pt x="14916" y="18762"/>
                  <a:pt x="14577" y="18617"/>
                  <a:pt x="14311" y="18496"/>
                </a:cubicBezTo>
                <a:cubicBezTo>
                  <a:pt x="14432" y="18242"/>
                  <a:pt x="14746" y="18290"/>
                  <a:pt x="14916" y="18520"/>
                </a:cubicBezTo>
                <a:cubicBezTo>
                  <a:pt x="14843" y="18496"/>
                  <a:pt x="14819" y="18545"/>
                  <a:pt x="14807" y="18617"/>
                </a:cubicBezTo>
                <a:cubicBezTo>
                  <a:pt x="15351" y="18714"/>
                  <a:pt x="15762" y="19222"/>
                  <a:pt x="16174" y="19161"/>
                </a:cubicBezTo>
                <a:cubicBezTo>
                  <a:pt x="16089" y="18883"/>
                  <a:pt x="15605" y="18907"/>
                  <a:pt x="15521" y="18702"/>
                </a:cubicBezTo>
                <a:cubicBezTo>
                  <a:pt x="15956" y="18726"/>
                  <a:pt x="16234" y="19065"/>
                  <a:pt x="16500" y="19065"/>
                </a:cubicBezTo>
                <a:cubicBezTo>
                  <a:pt x="16500" y="19016"/>
                  <a:pt x="16549" y="18980"/>
                  <a:pt x="16549" y="18980"/>
                </a:cubicBezTo>
                <a:cubicBezTo>
                  <a:pt x="16452" y="18799"/>
                  <a:pt x="16186" y="18762"/>
                  <a:pt x="16004" y="18605"/>
                </a:cubicBezTo>
                <a:cubicBezTo>
                  <a:pt x="16174" y="18593"/>
                  <a:pt x="16234" y="18436"/>
                  <a:pt x="16367" y="18375"/>
                </a:cubicBezTo>
                <a:cubicBezTo>
                  <a:pt x="16561" y="18460"/>
                  <a:pt x="16839" y="18665"/>
                  <a:pt x="17021" y="18605"/>
                </a:cubicBezTo>
                <a:cubicBezTo>
                  <a:pt x="17021" y="18557"/>
                  <a:pt x="17057" y="18581"/>
                  <a:pt x="17057" y="18532"/>
                </a:cubicBezTo>
                <a:cubicBezTo>
                  <a:pt x="16972" y="18315"/>
                  <a:pt x="16512" y="18399"/>
                  <a:pt x="16476" y="18182"/>
                </a:cubicBezTo>
                <a:cubicBezTo>
                  <a:pt x="16718" y="18133"/>
                  <a:pt x="17202" y="18665"/>
                  <a:pt x="17444" y="18424"/>
                </a:cubicBezTo>
                <a:cubicBezTo>
                  <a:pt x="17287" y="18157"/>
                  <a:pt x="16694" y="18254"/>
                  <a:pt x="16621" y="18049"/>
                </a:cubicBezTo>
                <a:cubicBezTo>
                  <a:pt x="16912" y="17976"/>
                  <a:pt x="17238" y="18230"/>
                  <a:pt x="17529" y="18363"/>
                </a:cubicBezTo>
                <a:cubicBezTo>
                  <a:pt x="17625" y="18254"/>
                  <a:pt x="17589" y="18254"/>
                  <a:pt x="17577" y="18121"/>
                </a:cubicBezTo>
                <a:cubicBezTo>
                  <a:pt x="17771" y="18121"/>
                  <a:pt x="17807" y="18242"/>
                  <a:pt x="17952" y="18254"/>
                </a:cubicBezTo>
                <a:cubicBezTo>
                  <a:pt x="18000" y="18036"/>
                  <a:pt x="18230" y="18061"/>
                  <a:pt x="18254" y="17867"/>
                </a:cubicBezTo>
                <a:cubicBezTo>
                  <a:pt x="18121" y="17686"/>
                  <a:pt x="17722" y="17698"/>
                  <a:pt x="17589" y="17468"/>
                </a:cubicBezTo>
                <a:cubicBezTo>
                  <a:pt x="17904" y="17516"/>
                  <a:pt x="18133" y="17807"/>
                  <a:pt x="18424" y="17770"/>
                </a:cubicBezTo>
                <a:cubicBezTo>
                  <a:pt x="18424" y="17734"/>
                  <a:pt x="18436" y="17698"/>
                  <a:pt x="18448" y="17625"/>
                </a:cubicBezTo>
                <a:cubicBezTo>
                  <a:pt x="18254" y="17553"/>
                  <a:pt x="18025" y="17553"/>
                  <a:pt x="18012" y="17383"/>
                </a:cubicBezTo>
                <a:cubicBezTo>
                  <a:pt x="18303" y="17383"/>
                  <a:pt x="18484" y="17504"/>
                  <a:pt x="18617" y="17613"/>
                </a:cubicBezTo>
                <a:cubicBezTo>
                  <a:pt x="18678" y="17504"/>
                  <a:pt x="18775" y="17395"/>
                  <a:pt x="18859" y="17371"/>
                </a:cubicBezTo>
                <a:cubicBezTo>
                  <a:pt x="18896" y="17165"/>
                  <a:pt x="18605" y="17250"/>
                  <a:pt x="18629" y="17045"/>
                </a:cubicBezTo>
                <a:cubicBezTo>
                  <a:pt x="18980" y="16863"/>
                  <a:pt x="19404" y="16730"/>
                  <a:pt x="19766" y="16549"/>
                </a:cubicBezTo>
                <a:cubicBezTo>
                  <a:pt x="20008" y="16258"/>
                  <a:pt x="20444" y="16065"/>
                  <a:pt x="20613" y="15569"/>
                </a:cubicBezTo>
                <a:cubicBezTo>
                  <a:pt x="20783" y="15073"/>
                  <a:pt x="20674" y="14444"/>
                  <a:pt x="21146" y="14286"/>
                </a:cubicBezTo>
                <a:cubicBezTo>
                  <a:pt x="21521" y="14601"/>
                  <a:pt x="22222" y="14770"/>
                  <a:pt x="21871" y="15436"/>
                </a:cubicBezTo>
                <a:close/>
                <a:moveTo>
                  <a:pt x="19561" y="16488"/>
                </a:moveTo>
                <a:cubicBezTo>
                  <a:pt x="18811" y="16851"/>
                  <a:pt x="17710" y="16464"/>
                  <a:pt x="16912" y="16694"/>
                </a:cubicBezTo>
                <a:cubicBezTo>
                  <a:pt x="16972" y="16536"/>
                  <a:pt x="16912" y="16488"/>
                  <a:pt x="16936" y="16295"/>
                </a:cubicBezTo>
                <a:cubicBezTo>
                  <a:pt x="18303" y="16331"/>
                  <a:pt x="19391" y="16101"/>
                  <a:pt x="20021" y="15206"/>
                </a:cubicBezTo>
                <a:cubicBezTo>
                  <a:pt x="20238" y="14915"/>
                  <a:pt x="20359" y="14420"/>
                  <a:pt x="20710" y="14516"/>
                </a:cubicBezTo>
                <a:cubicBezTo>
                  <a:pt x="20504" y="15351"/>
                  <a:pt x="20178" y="16161"/>
                  <a:pt x="19561" y="16488"/>
                </a:cubicBezTo>
                <a:close/>
                <a:moveTo>
                  <a:pt x="22779" y="15339"/>
                </a:moveTo>
                <a:cubicBezTo>
                  <a:pt x="22597" y="15194"/>
                  <a:pt x="22113" y="14952"/>
                  <a:pt x="22258" y="14770"/>
                </a:cubicBezTo>
                <a:cubicBezTo>
                  <a:pt x="22428" y="14964"/>
                  <a:pt x="22646" y="15121"/>
                  <a:pt x="22779" y="15339"/>
                </a:cubicBezTo>
                <a:close/>
                <a:moveTo>
                  <a:pt x="3073" y="13016"/>
                </a:moveTo>
                <a:cubicBezTo>
                  <a:pt x="3109" y="13101"/>
                  <a:pt x="2964" y="13149"/>
                  <a:pt x="3025" y="13258"/>
                </a:cubicBezTo>
                <a:cubicBezTo>
                  <a:pt x="3569" y="13633"/>
                  <a:pt x="3859" y="14311"/>
                  <a:pt x="4016" y="14879"/>
                </a:cubicBezTo>
                <a:cubicBezTo>
                  <a:pt x="3835" y="14480"/>
                  <a:pt x="3569" y="14117"/>
                  <a:pt x="3315" y="13754"/>
                </a:cubicBezTo>
                <a:cubicBezTo>
                  <a:pt x="3085" y="13391"/>
                  <a:pt x="2891" y="12920"/>
                  <a:pt x="2468" y="12774"/>
                </a:cubicBezTo>
                <a:cubicBezTo>
                  <a:pt x="3085" y="13682"/>
                  <a:pt x="3968" y="14674"/>
                  <a:pt x="4137" y="15823"/>
                </a:cubicBezTo>
                <a:cubicBezTo>
                  <a:pt x="3351" y="16174"/>
                  <a:pt x="2819" y="16936"/>
                  <a:pt x="1549" y="16561"/>
                </a:cubicBezTo>
                <a:cubicBezTo>
                  <a:pt x="1331" y="16415"/>
                  <a:pt x="1125" y="16246"/>
                  <a:pt x="1029" y="16040"/>
                </a:cubicBezTo>
                <a:cubicBezTo>
                  <a:pt x="1029" y="15593"/>
                  <a:pt x="1609" y="15762"/>
                  <a:pt x="1730" y="15460"/>
                </a:cubicBezTo>
                <a:cubicBezTo>
                  <a:pt x="1912" y="14843"/>
                  <a:pt x="944" y="14649"/>
                  <a:pt x="641" y="14262"/>
                </a:cubicBezTo>
                <a:cubicBezTo>
                  <a:pt x="448" y="13996"/>
                  <a:pt x="266" y="13355"/>
                  <a:pt x="400" y="12859"/>
                </a:cubicBezTo>
                <a:cubicBezTo>
                  <a:pt x="460" y="12750"/>
                  <a:pt x="545" y="12653"/>
                  <a:pt x="605" y="12532"/>
                </a:cubicBezTo>
                <a:cubicBezTo>
                  <a:pt x="787" y="12145"/>
                  <a:pt x="835" y="11637"/>
                  <a:pt x="1271" y="11444"/>
                </a:cubicBezTo>
                <a:cubicBezTo>
                  <a:pt x="1839" y="12000"/>
                  <a:pt x="2396" y="12532"/>
                  <a:pt x="3073" y="13016"/>
                </a:cubicBezTo>
                <a:close/>
                <a:moveTo>
                  <a:pt x="22585" y="15460"/>
                </a:moveTo>
                <a:cubicBezTo>
                  <a:pt x="22428" y="15436"/>
                  <a:pt x="22404" y="15363"/>
                  <a:pt x="22246" y="15278"/>
                </a:cubicBezTo>
                <a:cubicBezTo>
                  <a:pt x="22246" y="15242"/>
                  <a:pt x="22258" y="15157"/>
                  <a:pt x="22307" y="15182"/>
                </a:cubicBezTo>
                <a:cubicBezTo>
                  <a:pt x="22367" y="15315"/>
                  <a:pt x="22537" y="15339"/>
                  <a:pt x="22585" y="15460"/>
                </a:cubicBezTo>
                <a:close/>
                <a:moveTo>
                  <a:pt x="6690" y="13331"/>
                </a:moveTo>
                <a:cubicBezTo>
                  <a:pt x="5686" y="13561"/>
                  <a:pt x="4125" y="13464"/>
                  <a:pt x="3266" y="12799"/>
                </a:cubicBezTo>
                <a:cubicBezTo>
                  <a:pt x="4416" y="13125"/>
                  <a:pt x="5710" y="13403"/>
                  <a:pt x="6641" y="12883"/>
                </a:cubicBezTo>
                <a:cubicBezTo>
                  <a:pt x="6617" y="13077"/>
                  <a:pt x="6678" y="13161"/>
                  <a:pt x="6690" y="13331"/>
                </a:cubicBezTo>
                <a:close/>
                <a:moveTo>
                  <a:pt x="15702" y="15484"/>
                </a:moveTo>
                <a:cubicBezTo>
                  <a:pt x="15835" y="15182"/>
                  <a:pt x="15230" y="15121"/>
                  <a:pt x="15109" y="14940"/>
                </a:cubicBezTo>
                <a:cubicBezTo>
                  <a:pt x="15436" y="14903"/>
                  <a:pt x="15581" y="15303"/>
                  <a:pt x="15859" y="15218"/>
                </a:cubicBezTo>
                <a:cubicBezTo>
                  <a:pt x="15859" y="15182"/>
                  <a:pt x="15908" y="15194"/>
                  <a:pt x="15908" y="15145"/>
                </a:cubicBezTo>
                <a:cubicBezTo>
                  <a:pt x="15859" y="14976"/>
                  <a:pt x="15533" y="15000"/>
                  <a:pt x="15484" y="14831"/>
                </a:cubicBezTo>
                <a:cubicBezTo>
                  <a:pt x="15690" y="14855"/>
                  <a:pt x="15738" y="14758"/>
                  <a:pt x="15944" y="14782"/>
                </a:cubicBezTo>
                <a:cubicBezTo>
                  <a:pt x="16234" y="15266"/>
                  <a:pt x="16573" y="15811"/>
                  <a:pt x="16512" y="16403"/>
                </a:cubicBezTo>
                <a:cubicBezTo>
                  <a:pt x="16815" y="16488"/>
                  <a:pt x="16682" y="17359"/>
                  <a:pt x="16537" y="17734"/>
                </a:cubicBezTo>
                <a:cubicBezTo>
                  <a:pt x="16355" y="18061"/>
                  <a:pt x="15799" y="18411"/>
                  <a:pt x="15533" y="18411"/>
                </a:cubicBezTo>
                <a:cubicBezTo>
                  <a:pt x="15000" y="18411"/>
                  <a:pt x="14976" y="17915"/>
                  <a:pt x="14432" y="17795"/>
                </a:cubicBezTo>
                <a:cubicBezTo>
                  <a:pt x="14117" y="17976"/>
                  <a:pt x="13875" y="18266"/>
                  <a:pt x="13585" y="18508"/>
                </a:cubicBezTo>
                <a:cubicBezTo>
                  <a:pt x="13077" y="18387"/>
                  <a:pt x="12569" y="18581"/>
                  <a:pt x="12073" y="18411"/>
                </a:cubicBezTo>
                <a:cubicBezTo>
                  <a:pt x="11698" y="18303"/>
                  <a:pt x="11238" y="17867"/>
                  <a:pt x="10972" y="17553"/>
                </a:cubicBezTo>
                <a:cubicBezTo>
                  <a:pt x="10730" y="17262"/>
                  <a:pt x="10379" y="16766"/>
                  <a:pt x="10706" y="16464"/>
                </a:cubicBezTo>
                <a:cubicBezTo>
                  <a:pt x="10803" y="16645"/>
                  <a:pt x="11226" y="16996"/>
                  <a:pt x="11371" y="16778"/>
                </a:cubicBezTo>
                <a:cubicBezTo>
                  <a:pt x="11190" y="16633"/>
                  <a:pt x="10887" y="16585"/>
                  <a:pt x="10706" y="16428"/>
                </a:cubicBezTo>
                <a:cubicBezTo>
                  <a:pt x="10718" y="16307"/>
                  <a:pt x="10815" y="16246"/>
                  <a:pt x="10875" y="16149"/>
                </a:cubicBezTo>
                <a:cubicBezTo>
                  <a:pt x="11831" y="16270"/>
                  <a:pt x="12230" y="16936"/>
                  <a:pt x="12871" y="17153"/>
                </a:cubicBezTo>
                <a:cubicBezTo>
                  <a:pt x="12496" y="16536"/>
                  <a:pt x="11686" y="16282"/>
                  <a:pt x="10984" y="15944"/>
                </a:cubicBezTo>
                <a:cubicBezTo>
                  <a:pt x="10996" y="15871"/>
                  <a:pt x="11008" y="15799"/>
                  <a:pt x="11021" y="15702"/>
                </a:cubicBezTo>
                <a:cubicBezTo>
                  <a:pt x="11105" y="15726"/>
                  <a:pt x="11081" y="15847"/>
                  <a:pt x="11202" y="15859"/>
                </a:cubicBezTo>
                <a:cubicBezTo>
                  <a:pt x="11916" y="15932"/>
                  <a:pt x="12351" y="16657"/>
                  <a:pt x="12992" y="16766"/>
                </a:cubicBezTo>
                <a:cubicBezTo>
                  <a:pt x="12654" y="16307"/>
                  <a:pt x="11734" y="15823"/>
                  <a:pt x="11093" y="15605"/>
                </a:cubicBezTo>
                <a:cubicBezTo>
                  <a:pt x="11964" y="15665"/>
                  <a:pt x="12666" y="16512"/>
                  <a:pt x="13379" y="16754"/>
                </a:cubicBezTo>
                <a:cubicBezTo>
                  <a:pt x="12932" y="16065"/>
                  <a:pt x="11831" y="15690"/>
                  <a:pt x="11166" y="15327"/>
                </a:cubicBezTo>
                <a:cubicBezTo>
                  <a:pt x="11166" y="15278"/>
                  <a:pt x="11202" y="15303"/>
                  <a:pt x="11178" y="15254"/>
                </a:cubicBezTo>
                <a:cubicBezTo>
                  <a:pt x="11746" y="15436"/>
                  <a:pt x="12266" y="15678"/>
                  <a:pt x="12775" y="16004"/>
                </a:cubicBezTo>
                <a:cubicBezTo>
                  <a:pt x="13065" y="16174"/>
                  <a:pt x="13343" y="16512"/>
                  <a:pt x="13621" y="16512"/>
                </a:cubicBezTo>
                <a:cubicBezTo>
                  <a:pt x="13198" y="15871"/>
                  <a:pt x="12170" y="15545"/>
                  <a:pt x="11504" y="15194"/>
                </a:cubicBezTo>
                <a:cubicBezTo>
                  <a:pt x="12581" y="15303"/>
                  <a:pt x="13319" y="16149"/>
                  <a:pt x="14021" y="16488"/>
                </a:cubicBezTo>
                <a:cubicBezTo>
                  <a:pt x="13609" y="15786"/>
                  <a:pt x="12702" y="15460"/>
                  <a:pt x="11928" y="15061"/>
                </a:cubicBezTo>
                <a:cubicBezTo>
                  <a:pt x="12521" y="15121"/>
                  <a:pt x="13113" y="15448"/>
                  <a:pt x="13621" y="15738"/>
                </a:cubicBezTo>
                <a:cubicBezTo>
                  <a:pt x="13912" y="15944"/>
                  <a:pt x="14141" y="16307"/>
                  <a:pt x="14456" y="16307"/>
                </a:cubicBezTo>
                <a:cubicBezTo>
                  <a:pt x="14008" y="15678"/>
                  <a:pt x="13137" y="15278"/>
                  <a:pt x="12266" y="14940"/>
                </a:cubicBezTo>
                <a:cubicBezTo>
                  <a:pt x="12387" y="14710"/>
                  <a:pt x="12702" y="14964"/>
                  <a:pt x="12883" y="15036"/>
                </a:cubicBezTo>
                <a:cubicBezTo>
                  <a:pt x="13597" y="15399"/>
                  <a:pt x="14323" y="15847"/>
                  <a:pt x="14795" y="16161"/>
                </a:cubicBezTo>
                <a:cubicBezTo>
                  <a:pt x="14686" y="15617"/>
                  <a:pt x="13827" y="15484"/>
                  <a:pt x="13525" y="15061"/>
                </a:cubicBezTo>
                <a:cubicBezTo>
                  <a:pt x="13863" y="15145"/>
                  <a:pt x="14141" y="15399"/>
                  <a:pt x="14396" y="15569"/>
                </a:cubicBezTo>
                <a:cubicBezTo>
                  <a:pt x="14686" y="15738"/>
                  <a:pt x="14928" y="15980"/>
                  <a:pt x="15170" y="15980"/>
                </a:cubicBezTo>
                <a:cubicBezTo>
                  <a:pt x="14879" y="15520"/>
                  <a:pt x="14154" y="15278"/>
                  <a:pt x="13827" y="14903"/>
                </a:cubicBezTo>
                <a:cubicBezTo>
                  <a:pt x="13464" y="14915"/>
                  <a:pt x="12980" y="14432"/>
                  <a:pt x="12617" y="14661"/>
                </a:cubicBezTo>
                <a:cubicBezTo>
                  <a:pt x="12944" y="14795"/>
                  <a:pt x="13258" y="14855"/>
                  <a:pt x="13428" y="15036"/>
                </a:cubicBezTo>
                <a:cubicBezTo>
                  <a:pt x="13137" y="15036"/>
                  <a:pt x="12823" y="14782"/>
                  <a:pt x="12472" y="14674"/>
                </a:cubicBezTo>
                <a:cubicBezTo>
                  <a:pt x="12581" y="14492"/>
                  <a:pt x="12762" y="14407"/>
                  <a:pt x="12835" y="14214"/>
                </a:cubicBezTo>
                <a:cubicBezTo>
                  <a:pt x="13658" y="14831"/>
                  <a:pt x="14686" y="15242"/>
                  <a:pt x="15472" y="15786"/>
                </a:cubicBezTo>
                <a:cubicBezTo>
                  <a:pt x="15472" y="15303"/>
                  <a:pt x="14819" y="15339"/>
                  <a:pt x="14686" y="14964"/>
                </a:cubicBezTo>
                <a:cubicBezTo>
                  <a:pt x="14674" y="15036"/>
                  <a:pt x="14674" y="15085"/>
                  <a:pt x="14698" y="15085"/>
                </a:cubicBezTo>
                <a:cubicBezTo>
                  <a:pt x="14589" y="15024"/>
                  <a:pt x="14432" y="15036"/>
                  <a:pt x="14408" y="14879"/>
                </a:cubicBezTo>
                <a:cubicBezTo>
                  <a:pt x="14940" y="14952"/>
                  <a:pt x="15351" y="15387"/>
                  <a:pt x="15702" y="15484"/>
                </a:cubicBezTo>
                <a:close/>
                <a:moveTo>
                  <a:pt x="14383" y="14903"/>
                </a:moveTo>
                <a:cubicBezTo>
                  <a:pt x="14396" y="15073"/>
                  <a:pt x="14141" y="14855"/>
                  <a:pt x="14117" y="14819"/>
                </a:cubicBezTo>
                <a:cubicBezTo>
                  <a:pt x="14238" y="14843"/>
                  <a:pt x="14311" y="14891"/>
                  <a:pt x="14383" y="14903"/>
                </a:cubicBezTo>
                <a:close/>
                <a:moveTo>
                  <a:pt x="7706" y="16161"/>
                </a:moveTo>
                <a:cubicBezTo>
                  <a:pt x="7924" y="16040"/>
                  <a:pt x="7670" y="15871"/>
                  <a:pt x="7742" y="15690"/>
                </a:cubicBezTo>
                <a:cubicBezTo>
                  <a:pt x="7355" y="15182"/>
                  <a:pt x="6992" y="14637"/>
                  <a:pt x="6690" y="14105"/>
                </a:cubicBezTo>
                <a:cubicBezTo>
                  <a:pt x="7464" y="14553"/>
                  <a:pt x="7597" y="15424"/>
                  <a:pt x="8166" y="16040"/>
                </a:cubicBezTo>
                <a:cubicBezTo>
                  <a:pt x="8166" y="15557"/>
                  <a:pt x="7670" y="15145"/>
                  <a:pt x="7464" y="14710"/>
                </a:cubicBezTo>
                <a:cubicBezTo>
                  <a:pt x="7827" y="14940"/>
                  <a:pt x="8166" y="15315"/>
                  <a:pt x="8166" y="15702"/>
                </a:cubicBezTo>
                <a:cubicBezTo>
                  <a:pt x="8166" y="15508"/>
                  <a:pt x="8323" y="15980"/>
                  <a:pt x="8444" y="16040"/>
                </a:cubicBezTo>
                <a:cubicBezTo>
                  <a:pt x="8637" y="15629"/>
                  <a:pt x="8226" y="15363"/>
                  <a:pt x="8081" y="15061"/>
                </a:cubicBezTo>
                <a:cubicBezTo>
                  <a:pt x="8492" y="15036"/>
                  <a:pt x="8577" y="15702"/>
                  <a:pt x="8843" y="15944"/>
                </a:cubicBezTo>
                <a:cubicBezTo>
                  <a:pt x="8843" y="15907"/>
                  <a:pt x="9000" y="15980"/>
                  <a:pt x="8988" y="15859"/>
                </a:cubicBezTo>
                <a:cubicBezTo>
                  <a:pt x="8831" y="15581"/>
                  <a:pt x="8625" y="15387"/>
                  <a:pt x="8456" y="15133"/>
                </a:cubicBezTo>
                <a:cubicBezTo>
                  <a:pt x="8891" y="15133"/>
                  <a:pt x="8879" y="15690"/>
                  <a:pt x="9170" y="15932"/>
                </a:cubicBezTo>
                <a:cubicBezTo>
                  <a:pt x="9170" y="15883"/>
                  <a:pt x="9182" y="15859"/>
                  <a:pt x="9254" y="15907"/>
                </a:cubicBezTo>
                <a:cubicBezTo>
                  <a:pt x="9266" y="15545"/>
                  <a:pt x="9025" y="15375"/>
                  <a:pt x="8904" y="15121"/>
                </a:cubicBezTo>
                <a:cubicBezTo>
                  <a:pt x="9291" y="15266"/>
                  <a:pt x="9351" y="15629"/>
                  <a:pt x="9448" y="15932"/>
                </a:cubicBezTo>
                <a:cubicBezTo>
                  <a:pt x="9617" y="15883"/>
                  <a:pt x="9629" y="15605"/>
                  <a:pt x="9750" y="15545"/>
                </a:cubicBezTo>
                <a:cubicBezTo>
                  <a:pt x="9738" y="15375"/>
                  <a:pt x="9484" y="15206"/>
                  <a:pt x="9557" y="15073"/>
                </a:cubicBezTo>
                <a:cubicBezTo>
                  <a:pt x="9835" y="15157"/>
                  <a:pt x="9968" y="15061"/>
                  <a:pt x="10222" y="15145"/>
                </a:cubicBezTo>
                <a:cubicBezTo>
                  <a:pt x="9714" y="16512"/>
                  <a:pt x="8456" y="16778"/>
                  <a:pt x="7537" y="17553"/>
                </a:cubicBezTo>
                <a:cubicBezTo>
                  <a:pt x="7246" y="17553"/>
                  <a:pt x="6932" y="17807"/>
                  <a:pt x="6738" y="17504"/>
                </a:cubicBezTo>
                <a:cubicBezTo>
                  <a:pt x="6775" y="17262"/>
                  <a:pt x="7004" y="16875"/>
                  <a:pt x="6775" y="16706"/>
                </a:cubicBezTo>
                <a:cubicBezTo>
                  <a:pt x="6629" y="16670"/>
                  <a:pt x="6472" y="16609"/>
                  <a:pt x="6279" y="16585"/>
                </a:cubicBezTo>
                <a:cubicBezTo>
                  <a:pt x="6049" y="16754"/>
                  <a:pt x="5710" y="17093"/>
                  <a:pt x="5359" y="16790"/>
                </a:cubicBezTo>
                <a:cubicBezTo>
                  <a:pt x="5371" y="16670"/>
                  <a:pt x="5408" y="16549"/>
                  <a:pt x="5420" y="16403"/>
                </a:cubicBezTo>
                <a:cubicBezTo>
                  <a:pt x="5226" y="16125"/>
                  <a:pt x="4900" y="16355"/>
                  <a:pt x="4512" y="16246"/>
                </a:cubicBezTo>
                <a:cubicBezTo>
                  <a:pt x="4101" y="15786"/>
                  <a:pt x="4295" y="15085"/>
                  <a:pt x="4682" y="14516"/>
                </a:cubicBezTo>
                <a:cubicBezTo>
                  <a:pt x="5008" y="14722"/>
                  <a:pt x="4924" y="15266"/>
                  <a:pt x="5323" y="15460"/>
                </a:cubicBezTo>
                <a:cubicBezTo>
                  <a:pt x="5383" y="15073"/>
                  <a:pt x="4766" y="14722"/>
                  <a:pt x="4887" y="14274"/>
                </a:cubicBezTo>
                <a:cubicBezTo>
                  <a:pt x="5383" y="14432"/>
                  <a:pt x="5456" y="15424"/>
                  <a:pt x="5879" y="15557"/>
                </a:cubicBezTo>
                <a:cubicBezTo>
                  <a:pt x="5819" y="15218"/>
                  <a:pt x="5625" y="14903"/>
                  <a:pt x="5480" y="14601"/>
                </a:cubicBezTo>
                <a:cubicBezTo>
                  <a:pt x="5335" y="14468"/>
                  <a:pt x="5008" y="14238"/>
                  <a:pt x="5202" y="14069"/>
                </a:cubicBezTo>
                <a:cubicBezTo>
                  <a:pt x="5202" y="14274"/>
                  <a:pt x="5432" y="14395"/>
                  <a:pt x="5541" y="14528"/>
                </a:cubicBezTo>
                <a:cubicBezTo>
                  <a:pt x="5746" y="14915"/>
                  <a:pt x="5867" y="15387"/>
                  <a:pt x="6182" y="15726"/>
                </a:cubicBezTo>
                <a:cubicBezTo>
                  <a:pt x="6266" y="15496"/>
                  <a:pt x="6049" y="15133"/>
                  <a:pt x="5879" y="14855"/>
                </a:cubicBezTo>
                <a:cubicBezTo>
                  <a:pt x="5734" y="14553"/>
                  <a:pt x="5541" y="14286"/>
                  <a:pt x="5371" y="14045"/>
                </a:cubicBezTo>
                <a:cubicBezTo>
                  <a:pt x="5250" y="14032"/>
                  <a:pt x="5178" y="14008"/>
                  <a:pt x="5262" y="13948"/>
                </a:cubicBezTo>
                <a:cubicBezTo>
                  <a:pt x="5904" y="14226"/>
                  <a:pt x="6037" y="15133"/>
                  <a:pt x="6424" y="15678"/>
                </a:cubicBezTo>
                <a:cubicBezTo>
                  <a:pt x="6641" y="15387"/>
                  <a:pt x="6327" y="15097"/>
                  <a:pt x="6170" y="14831"/>
                </a:cubicBezTo>
                <a:cubicBezTo>
                  <a:pt x="6025" y="14528"/>
                  <a:pt x="5867" y="14214"/>
                  <a:pt x="5698" y="13984"/>
                </a:cubicBezTo>
                <a:cubicBezTo>
                  <a:pt x="5601" y="13887"/>
                  <a:pt x="5444" y="13863"/>
                  <a:pt x="5480" y="13670"/>
                </a:cubicBezTo>
                <a:cubicBezTo>
                  <a:pt x="5674" y="13670"/>
                  <a:pt x="5565" y="13851"/>
                  <a:pt x="5674" y="13911"/>
                </a:cubicBezTo>
                <a:cubicBezTo>
                  <a:pt x="6206" y="14311"/>
                  <a:pt x="6363" y="15024"/>
                  <a:pt x="6690" y="15569"/>
                </a:cubicBezTo>
                <a:cubicBezTo>
                  <a:pt x="6932" y="15278"/>
                  <a:pt x="6581" y="15000"/>
                  <a:pt x="6460" y="14722"/>
                </a:cubicBezTo>
                <a:cubicBezTo>
                  <a:pt x="6266" y="14456"/>
                  <a:pt x="6158" y="14105"/>
                  <a:pt x="5916" y="13911"/>
                </a:cubicBezTo>
                <a:cubicBezTo>
                  <a:pt x="5843" y="13863"/>
                  <a:pt x="5783" y="13803"/>
                  <a:pt x="5746" y="13730"/>
                </a:cubicBezTo>
                <a:cubicBezTo>
                  <a:pt x="6133" y="13911"/>
                  <a:pt x="6387" y="14274"/>
                  <a:pt x="6569" y="14589"/>
                </a:cubicBezTo>
                <a:cubicBezTo>
                  <a:pt x="6775" y="15024"/>
                  <a:pt x="6896" y="15496"/>
                  <a:pt x="7113" y="15932"/>
                </a:cubicBezTo>
                <a:cubicBezTo>
                  <a:pt x="7440" y="15665"/>
                  <a:pt x="6871" y="15254"/>
                  <a:pt x="6859" y="14843"/>
                </a:cubicBezTo>
                <a:cubicBezTo>
                  <a:pt x="6593" y="14480"/>
                  <a:pt x="6387" y="14045"/>
                  <a:pt x="6037" y="13694"/>
                </a:cubicBezTo>
                <a:cubicBezTo>
                  <a:pt x="6327" y="13452"/>
                  <a:pt x="6605" y="13911"/>
                  <a:pt x="6581" y="14069"/>
                </a:cubicBezTo>
                <a:cubicBezTo>
                  <a:pt x="6545" y="13984"/>
                  <a:pt x="6448" y="13936"/>
                  <a:pt x="6424" y="14045"/>
                </a:cubicBezTo>
                <a:cubicBezTo>
                  <a:pt x="6896" y="14698"/>
                  <a:pt x="7307" y="15399"/>
                  <a:pt x="7706" y="16161"/>
                </a:cubicBezTo>
                <a:close/>
                <a:moveTo>
                  <a:pt x="4222" y="14770"/>
                </a:moveTo>
                <a:cubicBezTo>
                  <a:pt x="4101" y="14274"/>
                  <a:pt x="3654" y="13863"/>
                  <a:pt x="3557" y="13452"/>
                </a:cubicBezTo>
                <a:cubicBezTo>
                  <a:pt x="3823" y="13815"/>
                  <a:pt x="4271" y="14250"/>
                  <a:pt x="4222" y="14770"/>
                </a:cubicBezTo>
                <a:close/>
                <a:moveTo>
                  <a:pt x="4391" y="14311"/>
                </a:moveTo>
                <a:cubicBezTo>
                  <a:pt x="4174" y="14165"/>
                  <a:pt x="4150" y="13875"/>
                  <a:pt x="3932" y="13682"/>
                </a:cubicBezTo>
                <a:cubicBezTo>
                  <a:pt x="4283" y="13742"/>
                  <a:pt x="4319" y="14057"/>
                  <a:pt x="4391" y="14311"/>
                </a:cubicBezTo>
                <a:close/>
                <a:moveTo>
                  <a:pt x="4658" y="13875"/>
                </a:moveTo>
                <a:cubicBezTo>
                  <a:pt x="4621" y="13948"/>
                  <a:pt x="4597" y="14032"/>
                  <a:pt x="4512" y="14057"/>
                </a:cubicBezTo>
                <a:cubicBezTo>
                  <a:pt x="4500" y="13936"/>
                  <a:pt x="4367" y="13924"/>
                  <a:pt x="4391" y="13803"/>
                </a:cubicBezTo>
                <a:cubicBezTo>
                  <a:pt x="4512" y="13766"/>
                  <a:pt x="4537" y="13863"/>
                  <a:pt x="4658" y="13875"/>
                </a:cubicBezTo>
                <a:close/>
                <a:moveTo>
                  <a:pt x="27484" y="19391"/>
                </a:moveTo>
                <a:cubicBezTo>
                  <a:pt x="27073" y="19198"/>
                  <a:pt x="26468" y="19911"/>
                  <a:pt x="26129" y="19694"/>
                </a:cubicBezTo>
                <a:cubicBezTo>
                  <a:pt x="23105" y="21678"/>
                  <a:pt x="20141" y="23722"/>
                  <a:pt x="17577" y="26347"/>
                </a:cubicBezTo>
                <a:cubicBezTo>
                  <a:pt x="18472" y="21956"/>
                  <a:pt x="21799" y="20165"/>
                  <a:pt x="25101" y="18835"/>
                </a:cubicBezTo>
                <a:cubicBezTo>
                  <a:pt x="26214" y="18774"/>
                  <a:pt x="27303" y="18520"/>
                  <a:pt x="28150" y="18012"/>
                </a:cubicBezTo>
                <a:cubicBezTo>
                  <a:pt x="27932" y="18411"/>
                  <a:pt x="27690" y="18895"/>
                  <a:pt x="27484" y="19391"/>
                </a:cubicBezTo>
                <a:close/>
                <a:moveTo>
                  <a:pt x="10924" y="15448"/>
                </a:moveTo>
                <a:cubicBezTo>
                  <a:pt x="10682" y="16609"/>
                  <a:pt x="9460" y="17456"/>
                  <a:pt x="8275" y="17311"/>
                </a:cubicBezTo>
                <a:cubicBezTo>
                  <a:pt x="9037" y="16875"/>
                  <a:pt x="9762" y="16391"/>
                  <a:pt x="10283" y="15629"/>
                </a:cubicBezTo>
                <a:cubicBezTo>
                  <a:pt x="10343" y="15520"/>
                  <a:pt x="10343" y="15278"/>
                  <a:pt x="10512" y="15266"/>
                </a:cubicBezTo>
                <a:cubicBezTo>
                  <a:pt x="10621" y="15351"/>
                  <a:pt x="10803" y="15387"/>
                  <a:pt x="10924" y="15448"/>
                </a:cubicBezTo>
                <a:close/>
                <a:moveTo>
                  <a:pt x="17420" y="17262"/>
                </a:moveTo>
                <a:cubicBezTo>
                  <a:pt x="17262" y="17274"/>
                  <a:pt x="17238" y="17190"/>
                  <a:pt x="17033" y="17202"/>
                </a:cubicBezTo>
                <a:cubicBezTo>
                  <a:pt x="17069" y="16911"/>
                  <a:pt x="17359" y="17129"/>
                  <a:pt x="17420" y="17262"/>
                </a:cubicBezTo>
                <a:close/>
                <a:moveTo>
                  <a:pt x="17371" y="17456"/>
                </a:moveTo>
                <a:cubicBezTo>
                  <a:pt x="17371" y="17504"/>
                  <a:pt x="17371" y="17504"/>
                  <a:pt x="17335" y="17492"/>
                </a:cubicBezTo>
                <a:cubicBezTo>
                  <a:pt x="17347" y="17407"/>
                  <a:pt x="17166" y="17540"/>
                  <a:pt x="17190" y="17383"/>
                </a:cubicBezTo>
                <a:cubicBezTo>
                  <a:pt x="17238" y="17383"/>
                  <a:pt x="17311" y="17371"/>
                  <a:pt x="17396" y="17383"/>
                </a:cubicBezTo>
                <a:cubicBezTo>
                  <a:pt x="17396" y="17420"/>
                  <a:pt x="17371" y="17456"/>
                  <a:pt x="17371" y="17456"/>
                </a:cubicBezTo>
                <a:close/>
                <a:moveTo>
                  <a:pt x="16924" y="17540"/>
                </a:moveTo>
                <a:cubicBezTo>
                  <a:pt x="17105" y="17686"/>
                  <a:pt x="17589" y="17613"/>
                  <a:pt x="17589" y="17855"/>
                </a:cubicBezTo>
                <a:cubicBezTo>
                  <a:pt x="17347" y="17903"/>
                  <a:pt x="17154" y="17577"/>
                  <a:pt x="16815" y="17686"/>
                </a:cubicBezTo>
                <a:cubicBezTo>
                  <a:pt x="16851" y="17540"/>
                  <a:pt x="16863" y="17407"/>
                  <a:pt x="16924" y="17311"/>
                </a:cubicBezTo>
                <a:cubicBezTo>
                  <a:pt x="16972" y="17311"/>
                  <a:pt x="16996" y="17323"/>
                  <a:pt x="17045" y="17323"/>
                </a:cubicBezTo>
                <a:cubicBezTo>
                  <a:pt x="17057" y="17492"/>
                  <a:pt x="16960" y="17432"/>
                  <a:pt x="16924" y="17540"/>
                </a:cubicBezTo>
                <a:close/>
                <a:moveTo>
                  <a:pt x="17843" y="18024"/>
                </a:moveTo>
                <a:cubicBezTo>
                  <a:pt x="17843" y="17976"/>
                  <a:pt x="17819" y="17928"/>
                  <a:pt x="17831" y="17855"/>
                </a:cubicBezTo>
                <a:cubicBezTo>
                  <a:pt x="17964" y="17843"/>
                  <a:pt x="17964" y="18036"/>
                  <a:pt x="17843" y="18024"/>
                </a:cubicBezTo>
                <a:close/>
                <a:moveTo>
                  <a:pt x="27327" y="19803"/>
                </a:moveTo>
                <a:cubicBezTo>
                  <a:pt x="26964" y="19573"/>
                  <a:pt x="26432" y="20093"/>
                  <a:pt x="26045" y="19984"/>
                </a:cubicBezTo>
                <a:cubicBezTo>
                  <a:pt x="26480" y="19766"/>
                  <a:pt x="26952" y="19657"/>
                  <a:pt x="27424" y="19488"/>
                </a:cubicBezTo>
                <a:cubicBezTo>
                  <a:pt x="27436" y="19669"/>
                  <a:pt x="27327" y="19633"/>
                  <a:pt x="27327" y="19803"/>
                </a:cubicBezTo>
                <a:close/>
                <a:moveTo>
                  <a:pt x="17033" y="17879"/>
                </a:moveTo>
                <a:cubicBezTo>
                  <a:pt x="16924" y="17819"/>
                  <a:pt x="16900" y="17940"/>
                  <a:pt x="16742" y="17879"/>
                </a:cubicBezTo>
                <a:cubicBezTo>
                  <a:pt x="16742" y="17843"/>
                  <a:pt x="16754" y="17758"/>
                  <a:pt x="16766" y="17734"/>
                </a:cubicBezTo>
                <a:cubicBezTo>
                  <a:pt x="16851" y="17770"/>
                  <a:pt x="16960" y="17819"/>
                  <a:pt x="17033" y="17879"/>
                </a:cubicBezTo>
                <a:close/>
                <a:moveTo>
                  <a:pt x="17444" y="18061"/>
                </a:moveTo>
                <a:cubicBezTo>
                  <a:pt x="17287" y="18000"/>
                  <a:pt x="17166" y="17976"/>
                  <a:pt x="17105" y="17879"/>
                </a:cubicBezTo>
                <a:cubicBezTo>
                  <a:pt x="17275" y="17928"/>
                  <a:pt x="17371" y="17976"/>
                  <a:pt x="17444" y="18061"/>
                </a:cubicBezTo>
                <a:close/>
                <a:moveTo>
                  <a:pt x="24254" y="21835"/>
                </a:moveTo>
                <a:cubicBezTo>
                  <a:pt x="24000" y="21907"/>
                  <a:pt x="23710" y="21932"/>
                  <a:pt x="23468" y="21980"/>
                </a:cubicBezTo>
                <a:cubicBezTo>
                  <a:pt x="23674" y="21738"/>
                  <a:pt x="23940" y="21569"/>
                  <a:pt x="24182" y="21327"/>
                </a:cubicBezTo>
                <a:cubicBezTo>
                  <a:pt x="24581" y="21387"/>
                  <a:pt x="25004" y="21303"/>
                  <a:pt x="25367" y="21278"/>
                </a:cubicBezTo>
                <a:cubicBezTo>
                  <a:pt x="25742" y="21218"/>
                  <a:pt x="26166" y="21303"/>
                  <a:pt x="26480" y="21073"/>
                </a:cubicBezTo>
                <a:cubicBezTo>
                  <a:pt x="25912" y="20940"/>
                  <a:pt x="25125" y="21278"/>
                  <a:pt x="24436" y="21254"/>
                </a:cubicBezTo>
                <a:cubicBezTo>
                  <a:pt x="24968" y="20734"/>
                  <a:pt x="26093" y="21012"/>
                  <a:pt x="26674" y="20613"/>
                </a:cubicBezTo>
                <a:cubicBezTo>
                  <a:pt x="26154" y="20456"/>
                  <a:pt x="25488" y="20819"/>
                  <a:pt x="24908" y="20843"/>
                </a:cubicBezTo>
                <a:cubicBezTo>
                  <a:pt x="24980" y="20613"/>
                  <a:pt x="25246" y="20734"/>
                  <a:pt x="25452" y="20698"/>
                </a:cubicBezTo>
                <a:cubicBezTo>
                  <a:pt x="25742" y="20661"/>
                  <a:pt x="26057" y="20468"/>
                  <a:pt x="26347" y="20407"/>
                </a:cubicBezTo>
                <a:cubicBezTo>
                  <a:pt x="26553" y="20311"/>
                  <a:pt x="26831" y="20407"/>
                  <a:pt x="26952" y="20178"/>
                </a:cubicBezTo>
                <a:cubicBezTo>
                  <a:pt x="26492" y="20032"/>
                  <a:pt x="25803" y="20589"/>
                  <a:pt x="25283" y="20516"/>
                </a:cubicBezTo>
                <a:cubicBezTo>
                  <a:pt x="25815" y="20190"/>
                  <a:pt x="26601" y="20129"/>
                  <a:pt x="27242" y="19911"/>
                </a:cubicBezTo>
                <a:cubicBezTo>
                  <a:pt x="26311" y="21811"/>
                  <a:pt x="25222" y="23480"/>
                  <a:pt x="23758" y="24593"/>
                </a:cubicBezTo>
                <a:cubicBezTo>
                  <a:pt x="22658" y="24206"/>
                  <a:pt x="21460" y="24363"/>
                  <a:pt x="20323" y="24182"/>
                </a:cubicBezTo>
                <a:cubicBezTo>
                  <a:pt x="20299" y="24097"/>
                  <a:pt x="20553" y="24061"/>
                  <a:pt x="20565" y="23940"/>
                </a:cubicBezTo>
                <a:cubicBezTo>
                  <a:pt x="21581" y="24157"/>
                  <a:pt x="22924" y="24266"/>
                  <a:pt x="23988" y="24206"/>
                </a:cubicBezTo>
                <a:cubicBezTo>
                  <a:pt x="23819" y="23976"/>
                  <a:pt x="23516" y="24085"/>
                  <a:pt x="23250" y="24085"/>
                </a:cubicBezTo>
                <a:cubicBezTo>
                  <a:pt x="22476" y="24085"/>
                  <a:pt x="21569" y="23964"/>
                  <a:pt x="20783" y="23915"/>
                </a:cubicBezTo>
                <a:cubicBezTo>
                  <a:pt x="20843" y="23565"/>
                  <a:pt x="21339" y="23722"/>
                  <a:pt x="21775" y="23758"/>
                </a:cubicBezTo>
                <a:cubicBezTo>
                  <a:pt x="22367" y="23855"/>
                  <a:pt x="23021" y="23855"/>
                  <a:pt x="23516" y="23928"/>
                </a:cubicBezTo>
                <a:cubicBezTo>
                  <a:pt x="23758" y="23928"/>
                  <a:pt x="23976" y="24085"/>
                  <a:pt x="24170" y="23915"/>
                </a:cubicBezTo>
                <a:cubicBezTo>
                  <a:pt x="23335" y="23577"/>
                  <a:pt x="22295" y="23807"/>
                  <a:pt x="21206" y="23577"/>
                </a:cubicBezTo>
                <a:cubicBezTo>
                  <a:pt x="21327" y="23359"/>
                  <a:pt x="21581" y="23274"/>
                  <a:pt x="21738" y="23117"/>
                </a:cubicBezTo>
                <a:cubicBezTo>
                  <a:pt x="22827" y="23129"/>
                  <a:pt x="24012" y="23468"/>
                  <a:pt x="24944" y="23202"/>
                </a:cubicBezTo>
                <a:cubicBezTo>
                  <a:pt x="24194" y="23032"/>
                  <a:pt x="22827" y="23129"/>
                  <a:pt x="22077" y="22960"/>
                </a:cubicBezTo>
                <a:cubicBezTo>
                  <a:pt x="22972" y="22948"/>
                  <a:pt x="24121" y="23020"/>
                  <a:pt x="25077" y="22899"/>
                </a:cubicBezTo>
                <a:cubicBezTo>
                  <a:pt x="24883" y="22585"/>
                  <a:pt x="24460" y="22754"/>
                  <a:pt x="24170" y="22790"/>
                </a:cubicBezTo>
                <a:cubicBezTo>
                  <a:pt x="23516" y="22839"/>
                  <a:pt x="22863" y="22863"/>
                  <a:pt x="22258" y="22887"/>
                </a:cubicBezTo>
                <a:cubicBezTo>
                  <a:pt x="22295" y="22730"/>
                  <a:pt x="22440" y="22754"/>
                  <a:pt x="22500" y="22645"/>
                </a:cubicBezTo>
                <a:cubicBezTo>
                  <a:pt x="23262" y="22730"/>
                  <a:pt x="23819" y="22706"/>
                  <a:pt x="24472" y="22645"/>
                </a:cubicBezTo>
                <a:cubicBezTo>
                  <a:pt x="24762" y="22645"/>
                  <a:pt x="25089" y="22754"/>
                  <a:pt x="25307" y="22512"/>
                </a:cubicBezTo>
                <a:cubicBezTo>
                  <a:pt x="24400" y="22403"/>
                  <a:pt x="23710" y="22597"/>
                  <a:pt x="22730" y="22524"/>
                </a:cubicBezTo>
                <a:cubicBezTo>
                  <a:pt x="22984" y="22210"/>
                  <a:pt x="23444" y="22403"/>
                  <a:pt x="23795" y="22415"/>
                </a:cubicBezTo>
                <a:cubicBezTo>
                  <a:pt x="24472" y="22452"/>
                  <a:pt x="25125" y="22403"/>
                  <a:pt x="25694" y="22294"/>
                </a:cubicBezTo>
                <a:cubicBezTo>
                  <a:pt x="25525" y="22065"/>
                  <a:pt x="25150" y="22210"/>
                  <a:pt x="24859" y="22234"/>
                </a:cubicBezTo>
                <a:cubicBezTo>
                  <a:pt x="24339" y="22270"/>
                  <a:pt x="23637" y="22307"/>
                  <a:pt x="23141" y="22149"/>
                </a:cubicBezTo>
                <a:cubicBezTo>
                  <a:pt x="23710" y="22089"/>
                  <a:pt x="24496" y="21968"/>
                  <a:pt x="25186" y="21968"/>
                </a:cubicBezTo>
                <a:cubicBezTo>
                  <a:pt x="25428" y="21968"/>
                  <a:pt x="25730" y="22053"/>
                  <a:pt x="25924" y="21847"/>
                </a:cubicBezTo>
                <a:cubicBezTo>
                  <a:pt x="25670" y="21726"/>
                  <a:pt x="25404" y="21799"/>
                  <a:pt x="25162" y="21799"/>
                </a:cubicBezTo>
                <a:cubicBezTo>
                  <a:pt x="25404" y="21605"/>
                  <a:pt x="26093" y="21799"/>
                  <a:pt x="26105" y="21460"/>
                </a:cubicBezTo>
                <a:cubicBezTo>
                  <a:pt x="25331" y="21544"/>
                  <a:pt x="24472" y="21629"/>
                  <a:pt x="23758" y="21799"/>
                </a:cubicBezTo>
                <a:cubicBezTo>
                  <a:pt x="23807" y="21871"/>
                  <a:pt x="24424" y="21774"/>
                  <a:pt x="24254" y="21835"/>
                </a:cubicBezTo>
                <a:close/>
                <a:moveTo>
                  <a:pt x="5008" y="17117"/>
                </a:moveTo>
                <a:cubicBezTo>
                  <a:pt x="5190" y="17262"/>
                  <a:pt x="5311" y="17492"/>
                  <a:pt x="5480" y="17674"/>
                </a:cubicBezTo>
                <a:cubicBezTo>
                  <a:pt x="5686" y="17819"/>
                  <a:pt x="5722" y="18109"/>
                  <a:pt x="6025" y="18242"/>
                </a:cubicBezTo>
                <a:cubicBezTo>
                  <a:pt x="5988" y="18206"/>
                  <a:pt x="6037" y="18170"/>
                  <a:pt x="6037" y="18170"/>
                </a:cubicBezTo>
                <a:cubicBezTo>
                  <a:pt x="5879" y="17867"/>
                  <a:pt x="5492" y="17553"/>
                  <a:pt x="5456" y="17262"/>
                </a:cubicBezTo>
                <a:cubicBezTo>
                  <a:pt x="5807" y="17601"/>
                  <a:pt x="6182" y="17988"/>
                  <a:pt x="6460" y="18327"/>
                </a:cubicBezTo>
                <a:cubicBezTo>
                  <a:pt x="6545" y="18460"/>
                  <a:pt x="6545" y="18750"/>
                  <a:pt x="6811" y="18653"/>
                </a:cubicBezTo>
                <a:cubicBezTo>
                  <a:pt x="6654" y="18109"/>
                  <a:pt x="6037" y="17758"/>
                  <a:pt x="5855" y="17323"/>
                </a:cubicBezTo>
                <a:cubicBezTo>
                  <a:pt x="5940" y="17456"/>
                  <a:pt x="6097" y="17565"/>
                  <a:pt x="6158" y="17698"/>
                </a:cubicBezTo>
                <a:cubicBezTo>
                  <a:pt x="6375" y="17855"/>
                  <a:pt x="6533" y="18049"/>
                  <a:pt x="6750" y="18278"/>
                </a:cubicBezTo>
                <a:cubicBezTo>
                  <a:pt x="6883" y="18411"/>
                  <a:pt x="7016" y="18847"/>
                  <a:pt x="7283" y="18726"/>
                </a:cubicBezTo>
                <a:cubicBezTo>
                  <a:pt x="7174" y="18399"/>
                  <a:pt x="6787" y="18242"/>
                  <a:pt x="6641" y="17940"/>
                </a:cubicBezTo>
                <a:cubicBezTo>
                  <a:pt x="7355" y="18061"/>
                  <a:pt x="7464" y="18811"/>
                  <a:pt x="7960" y="18968"/>
                </a:cubicBezTo>
                <a:cubicBezTo>
                  <a:pt x="7912" y="18484"/>
                  <a:pt x="7367" y="18399"/>
                  <a:pt x="7162" y="17988"/>
                </a:cubicBezTo>
                <a:cubicBezTo>
                  <a:pt x="7742" y="18085"/>
                  <a:pt x="8069" y="18823"/>
                  <a:pt x="8468" y="19016"/>
                </a:cubicBezTo>
                <a:cubicBezTo>
                  <a:pt x="8468" y="18581"/>
                  <a:pt x="7779" y="18339"/>
                  <a:pt x="7525" y="17928"/>
                </a:cubicBezTo>
                <a:cubicBezTo>
                  <a:pt x="8129" y="18157"/>
                  <a:pt x="8383" y="18545"/>
                  <a:pt x="8807" y="18907"/>
                </a:cubicBezTo>
                <a:cubicBezTo>
                  <a:pt x="8891" y="18399"/>
                  <a:pt x="8033" y="18218"/>
                  <a:pt x="7827" y="17819"/>
                </a:cubicBezTo>
                <a:cubicBezTo>
                  <a:pt x="7924" y="17879"/>
                  <a:pt x="7960" y="17758"/>
                  <a:pt x="8069" y="17782"/>
                </a:cubicBezTo>
                <a:cubicBezTo>
                  <a:pt x="8045" y="17903"/>
                  <a:pt x="8129" y="17915"/>
                  <a:pt x="8154" y="17964"/>
                </a:cubicBezTo>
                <a:cubicBezTo>
                  <a:pt x="8722" y="18145"/>
                  <a:pt x="8952" y="18726"/>
                  <a:pt x="9412" y="18895"/>
                </a:cubicBezTo>
                <a:cubicBezTo>
                  <a:pt x="9291" y="18399"/>
                  <a:pt x="8710" y="18266"/>
                  <a:pt x="8408" y="17879"/>
                </a:cubicBezTo>
                <a:cubicBezTo>
                  <a:pt x="9133" y="18085"/>
                  <a:pt x="9460" y="18581"/>
                  <a:pt x="9835" y="18968"/>
                </a:cubicBezTo>
                <a:cubicBezTo>
                  <a:pt x="9883" y="18944"/>
                  <a:pt x="9920" y="18907"/>
                  <a:pt x="9920" y="18871"/>
                </a:cubicBezTo>
                <a:cubicBezTo>
                  <a:pt x="9702" y="18508"/>
                  <a:pt x="9327" y="18290"/>
                  <a:pt x="9025" y="17964"/>
                </a:cubicBezTo>
                <a:cubicBezTo>
                  <a:pt x="9629" y="18182"/>
                  <a:pt x="9896" y="18786"/>
                  <a:pt x="10343" y="18992"/>
                </a:cubicBezTo>
                <a:cubicBezTo>
                  <a:pt x="10198" y="18472"/>
                  <a:pt x="9629" y="18218"/>
                  <a:pt x="9206" y="17843"/>
                </a:cubicBezTo>
                <a:cubicBezTo>
                  <a:pt x="9932" y="18036"/>
                  <a:pt x="10234" y="18702"/>
                  <a:pt x="10754" y="18944"/>
                </a:cubicBezTo>
                <a:cubicBezTo>
                  <a:pt x="10633" y="18472"/>
                  <a:pt x="10004" y="18121"/>
                  <a:pt x="9533" y="17807"/>
                </a:cubicBezTo>
                <a:cubicBezTo>
                  <a:pt x="10186" y="17795"/>
                  <a:pt x="10585" y="18472"/>
                  <a:pt x="11057" y="18823"/>
                </a:cubicBezTo>
                <a:cubicBezTo>
                  <a:pt x="11166" y="18690"/>
                  <a:pt x="11093" y="18629"/>
                  <a:pt x="11021" y="18532"/>
                </a:cubicBezTo>
                <a:cubicBezTo>
                  <a:pt x="11129" y="18593"/>
                  <a:pt x="11141" y="18520"/>
                  <a:pt x="11214" y="18448"/>
                </a:cubicBezTo>
                <a:cubicBezTo>
                  <a:pt x="11190" y="18278"/>
                  <a:pt x="10887" y="18182"/>
                  <a:pt x="10936" y="18109"/>
                </a:cubicBezTo>
                <a:cubicBezTo>
                  <a:pt x="11359" y="18424"/>
                  <a:pt x="12012" y="18690"/>
                  <a:pt x="12835" y="18714"/>
                </a:cubicBezTo>
                <a:cubicBezTo>
                  <a:pt x="12932" y="20093"/>
                  <a:pt x="12012" y="20758"/>
                  <a:pt x="11093" y="21000"/>
                </a:cubicBezTo>
                <a:cubicBezTo>
                  <a:pt x="10924" y="20807"/>
                  <a:pt x="10972" y="20504"/>
                  <a:pt x="10706" y="20383"/>
                </a:cubicBezTo>
                <a:cubicBezTo>
                  <a:pt x="10113" y="20323"/>
                  <a:pt x="10137" y="21133"/>
                  <a:pt x="9484" y="20988"/>
                </a:cubicBezTo>
                <a:cubicBezTo>
                  <a:pt x="9339" y="20879"/>
                  <a:pt x="9521" y="20540"/>
                  <a:pt x="9339" y="20444"/>
                </a:cubicBezTo>
                <a:cubicBezTo>
                  <a:pt x="8214" y="20407"/>
                  <a:pt x="7585" y="21992"/>
                  <a:pt x="6375" y="21073"/>
                </a:cubicBezTo>
                <a:cubicBezTo>
                  <a:pt x="6339" y="20540"/>
                  <a:pt x="6871" y="20468"/>
                  <a:pt x="6896" y="19875"/>
                </a:cubicBezTo>
                <a:cubicBezTo>
                  <a:pt x="6799" y="19573"/>
                  <a:pt x="6533" y="19379"/>
                  <a:pt x="6073" y="19307"/>
                </a:cubicBezTo>
                <a:cubicBezTo>
                  <a:pt x="5541" y="19621"/>
                  <a:pt x="4319" y="20383"/>
                  <a:pt x="3678" y="19863"/>
                </a:cubicBezTo>
                <a:cubicBezTo>
                  <a:pt x="3617" y="19778"/>
                  <a:pt x="3835" y="19657"/>
                  <a:pt x="3908" y="19500"/>
                </a:cubicBezTo>
                <a:cubicBezTo>
                  <a:pt x="3726" y="18907"/>
                  <a:pt x="2722" y="19065"/>
                  <a:pt x="2541" y="18472"/>
                </a:cubicBezTo>
                <a:cubicBezTo>
                  <a:pt x="2444" y="17686"/>
                  <a:pt x="3012" y="17335"/>
                  <a:pt x="2988" y="16778"/>
                </a:cubicBezTo>
                <a:cubicBezTo>
                  <a:pt x="3109" y="16766"/>
                  <a:pt x="3146" y="17008"/>
                  <a:pt x="3254" y="16875"/>
                </a:cubicBezTo>
                <a:cubicBezTo>
                  <a:pt x="3291" y="16718"/>
                  <a:pt x="3170" y="16730"/>
                  <a:pt x="3133" y="16645"/>
                </a:cubicBezTo>
                <a:cubicBezTo>
                  <a:pt x="3472" y="16536"/>
                  <a:pt x="3654" y="16210"/>
                  <a:pt x="4029" y="16149"/>
                </a:cubicBezTo>
                <a:cubicBezTo>
                  <a:pt x="4029" y="16391"/>
                  <a:pt x="3775" y="16222"/>
                  <a:pt x="3738" y="16415"/>
                </a:cubicBezTo>
                <a:cubicBezTo>
                  <a:pt x="4258" y="16754"/>
                  <a:pt x="4476" y="17311"/>
                  <a:pt x="4887" y="17698"/>
                </a:cubicBezTo>
                <a:cubicBezTo>
                  <a:pt x="4960" y="17274"/>
                  <a:pt x="4440" y="17020"/>
                  <a:pt x="4295" y="16670"/>
                </a:cubicBezTo>
                <a:cubicBezTo>
                  <a:pt x="4803" y="17032"/>
                  <a:pt x="5021" y="17637"/>
                  <a:pt x="5432" y="18061"/>
                </a:cubicBezTo>
                <a:cubicBezTo>
                  <a:pt x="5601" y="17661"/>
                  <a:pt x="5008" y="17359"/>
                  <a:pt x="5008" y="17117"/>
                </a:cubicBezTo>
                <a:close/>
                <a:moveTo>
                  <a:pt x="10561" y="17807"/>
                </a:moveTo>
                <a:cubicBezTo>
                  <a:pt x="10367" y="17734"/>
                  <a:pt x="10186" y="17674"/>
                  <a:pt x="10089" y="17516"/>
                </a:cubicBezTo>
                <a:cubicBezTo>
                  <a:pt x="10246" y="17577"/>
                  <a:pt x="10222" y="17432"/>
                  <a:pt x="10343" y="17444"/>
                </a:cubicBezTo>
                <a:cubicBezTo>
                  <a:pt x="10367" y="17613"/>
                  <a:pt x="10500" y="17674"/>
                  <a:pt x="10561" y="17807"/>
                </a:cubicBezTo>
                <a:close/>
                <a:moveTo>
                  <a:pt x="10319" y="17879"/>
                </a:moveTo>
                <a:cubicBezTo>
                  <a:pt x="10162" y="17855"/>
                  <a:pt x="10137" y="17782"/>
                  <a:pt x="10065" y="17722"/>
                </a:cubicBezTo>
                <a:cubicBezTo>
                  <a:pt x="10162" y="17770"/>
                  <a:pt x="10283" y="17795"/>
                  <a:pt x="10319" y="17879"/>
                </a:cubicBezTo>
                <a:close/>
                <a:moveTo>
                  <a:pt x="6218" y="17565"/>
                </a:moveTo>
                <a:cubicBezTo>
                  <a:pt x="6158" y="17480"/>
                  <a:pt x="6012" y="17420"/>
                  <a:pt x="5952" y="17274"/>
                </a:cubicBezTo>
                <a:cubicBezTo>
                  <a:pt x="6073" y="17262"/>
                  <a:pt x="6133" y="17141"/>
                  <a:pt x="6254" y="17178"/>
                </a:cubicBezTo>
                <a:cubicBezTo>
                  <a:pt x="6315" y="17299"/>
                  <a:pt x="6327" y="17383"/>
                  <a:pt x="6218" y="17565"/>
                </a:cubicBezTo>
                <a:close/>
                <a:moveTo>
                  <a:pt x="10391" y="17903"/>
                </a:moveTo>
                <a:cubicBezTo>
                  <a:pt x="10791" y="18170"/>
                  <a:pt x="10440" y="18109"/>
                  <a:pt x="10391" y="17903"/>
                </a:cubicBezTo>
                <a:close/>
                <a:moveTo>
                  <a:pt x="10936" y="18472"/>
                </a:moveTo>
                <a:cubicBezTo>
                  <a:pt x="10948" y="18399"/>
                  <a:pt x="10706" y="18351"/>
                  <a:pt x="10851" y="18266"/>
                </a:cubicBezTo>
                <a:cubicBezTo>
                  <a:pt x="10827" y="18339"/>
                  <a:pt x="11057" y="18460"/>
                  <a:pt x="10936" y="18472"/>
                </a:cubicBezTo>
                <a:close/>
                <a:moveTo>
                  <a:pt x="24375" y="21811"/>
                </a:moveTo>
                <a:cubicBezTo>
                  <a:pt x="24726" y="21665"/>
                  <a:pt x="24654" y="21932"/>
                  <a:pt x="24375" y="21811"/>
                </a:cubicBezTo>
                <a:close/>
                <a:moveTo>
                  <a:pt x="19827" y="26444"/>
                </a:moveTo>
                <a:cubicBezTo>
                  <a:pt x="19718" y="25899"/>
                  <a:pt x="18738" y="26214"/>
                  <a:pt x="18327" y="25984"/>
                </a:cubicBezTo>
                <a:cubicBezTo>
                  <a:pt x="18448" y="25730"/>
                  <a:pt x="18617" y="25911"/>
                  <a:pt x="18859" y="25984"/>
                </a:cubicBezTo>
                <a:cubicBezTo>
                  <a:pt x="19452" y="26093"/>
                  <a:pt x="20141" y="26250"/>
                  <a:pt x="20480" y="26141"/>
                </a:cubicBezTo>
                <a:cubicBezTo>
                  <a:pt x="20129" y="25839"/>
                  <a:pt x="19029" y="25948"/>
                  <a:pt x="18787" y="25657"/>
                </a:cubicBezTo>
                <a:cubicBezTo>
                  <a:pt x="19646" y="25766"/>
                  <a:pt x="20311" y="25911"/>
                  <a:pt x="21037" y="25911"/>
                </a:cubicBezTo>
                <a:cubicBezTo>
                  <a:pt x="21085" y="25839"/>
                  <a:pt x="21073" y="25766"/>
                  <a:pt x="21037" y="25718"/>
                </a:cubicBezTo>
                <a:cubicBezTo>
                  <a:pt x="21279" y="25718"/>
                  <a:pt x="21387" y="25803"/>
                  <a:pt x="21521" y="25718"/>
                </a:cubicBezTo>
                <a:cubicBezTo>
                  <a:pt x="21448" y="25464"/>
                  <a:pt x="21109" y="25512"/>
                  <a:pt x="20952" y="25536"/>
                </a:cubicBezTo>
                <a:cubicBezTo>
                  <a:pt x="20408" y="25440"/>
                  <a:pt x="19803" y="25379"/>
                  <a:pt x="19174" y="25234"/>
                </a:cubicBezTo>
                <a:cubicBezTo>
                  <a:pt x="19379" y="24992"/>
                  <a:pt x="19803" y="25174"/>
                  <a:pt x="20105" y="25234"/>
                </a:cubicBezTo>
                <a:cubicBezTo>
                  <a:pt x="20807" y="25307"/>
                  <a:pt x="21678" y="25464"/>
                  <a:pt x="22198" y="25379"/>
                </a:cubicBezTo>
                <a:cubicBezTo>
                  <a:pt x="21460" y="25016"/>
                  <a:pt x="20250" y="25258"/>
                  <a:pt x="19440" y="24883"/>
                </a:cubicBezTo>
                <a:cubicBezTo>
                  <a:pt x="20408" y="24883"/>
                  <a:pt x="21629" y="25294"/>
                  <a:pt x="22585" y="25101"/>
                </a:cubicBezTo>
                <a:cubicBezTo>
                  <a:pt x="21654" y="24823"/>
                  <a:pt x="20504" y="24992"/>
                  <a:pt x="19706" y="24702"/>
                </a:cubicBezTo>
                <a:cubicBezTo>
                  <a:pt x="19779" y="24508"/>
                  <a:pt x="20008" y="24593"/>
                  <a:pt x="20178" y="24581"/>
                </a:cubicBezTo>
                <a:cubicBezTo>
                  <a:pt x="21025" y="24593"/>
                  <a:pt x="22295" y="24932"/>
                  <a:pt x="23069" y="24871"/>
                </a:cubicBezTo>
                <a:cubicBezTo>
                  <a:pt x="22827" y="24629"/>
                  <a:pt x="22331" y="24678"/>
                  <a:pt x="21896" y="24629"/>
                </a:cubicBezTo>
                <a:cubicBezTo>
                  <a:pt x="21230" y="24557"/>
                  <a:pt x="20492" y="24593"/>
                  <a:pt x="19996" y="24436"/>
                </a:cubicBezTo>
                <a:cubicBezTo>
                  <a:pt x="20347" y="24290"/>
                  <a:pt x="20771" y="24351"/>
                  <a:pt x="21158" y="24436"/>
                </a:cubicBezTo>
                <a:cubicBezTo>
                  <a:pt x="21992" y="24496"/>
                  <a:pt x="22791" y="24532"/>
                  <a:pt x="23529" y="24702"/>
                </a:cubicBezTo>
                <a:cubicBezTo>
                  <a:pt x="23529" y="24653"/>
                  <a:pt x="23529" y="24653"/>
                  <a:pt x="23577" y="24678"/>
                </a:cubicBezTo>
                <a:cubicBezTo>
                  <a:pt x="22525" y="25524"/>
                  <a:pt x="21327" y="26165"/>
                  <a:pt x="19827" y="26444"/>
                </a:cubicBezTo>
                <a:close/>
                <a:moveTo>
                  <a:pt x="10972" y="24762"/>
                </a:moveTo>
                <a:cubicBezTo>
                  <a:pt x="11105" y="24702"/>
                  <a:pt x="11069" y="25065"/>
                  <a:pt x="11117" y="25282"/>
                </a:cubicBezTo>
                <a:cubicBezTo>
                  <a:pt x="11166" y="25524"/>
                  <a:pt x="11105" y="25839"/>
                  <a:pt x="11238" y="25984"/>
                </a:cubicBezTo>
                <a:cubicBezTo>
                  <a:pt x="11480" y="25742"/>
                  <a:pt x="11129" y="25174"/>
                  <a:pt x="11250" y="24895"/>
                </a:cubicBezTo>
                <a:cubicBezTo>
                  <a:pt x="11516" y="25307"/>
                  <a:pt x="11492" y="25863"/>
                  <a:pt x="11613" y="26371"/>
                </a:cubicBezTo>
                <a:cubicBezTo>
                  <a:pt x="11589" y="26516"/>
                  <a:pt x="11492" y="26625"/>
                  <a:pt x="11650" y="26698"/>
                </a:cubicBezTo>
                <a:cubicBezTo>
                  <a:pt x="11879" y="26335"/>
                  <a:pt x="11637" y="25851"/>
                  <a:pt x="11613" y="25440"/>
                </a:cubicBezTo>
                <a:cubicBezTo>
                  <a:pt x="11976" y="25694"/>
                  <a:pt x="11783" y="26395"/>
                  <a:pt x="11904" y="26819"/>
                </a:cubicBezTo>
                <a:cubicBezTo>
                  <a:pt x="12097" y="26649"/>
                  <a:pt x="12012" y="26226"/>
                  <a:pt x="12000" y="26032"/>
                </a:cubicBezTo>
                <a:cubicBezTo>
                  <a:pt x="12279" y="26250"/>
                  <a:pt x="12073" y="26807"/>
                  <a:pt x="12279" y="27000"/>
                </a:cubicBezTo>
                <a:cubicBezTo>
                  <a:pt x="12424" y="26940"/>
                  <a:pt x="12387" y="26819"/>
                  <a:pt x="12327" y="26686"/>
                </a:cubicBezTo>
                <a:cubicBezTo>
                  <a:pt x="12508" y="26831"/>
                  <a:pt x="12629" y="27012"/>
                  <a:pt x="12678" y="27254"/>
                </a:cubicBezTo>
                <a:cubicBezTo>
                  <a:pt x="10029" y="26250"/>
                  <a:pt x="8625" y="24327"/>
                  <a:pt x="7609" y="22149"/>
                </a:cubicBezTo>
                <a:cubicBezTo>
                  <a:pt x="8444" y="22258"/>
                  <a:pt x="9254" y="22415"/>
                  <a:pt x="10016" y="22706"/>
                </a:cubicBezTo>
                <a:cubicBezTo>
                  <a:pt x="11916" y="23347"/>
                  <a:pt x="13029" y="24702"/>
                  <a:pt x="13234" y="26577"/>
                </a:cubicBezTo>
                <a:cubicBezTo>
                  <a:pt x="12400" y="25549"/>
                  <a:pt x="11432" y="24557"/>
                  <a:pt x="10379" y="23686"/>
                </a:cubicBezTo>
                <a:cubicBezTo>
                  <a:pt x="10029" y="23383"/>
                  <a:pt x="9641" y="23044"/>
                  <a:pt x="9121" y="23044"/>
                </a:cubicBezTo>
                <a:cubicBezTo>
                  <a:pt x="9097" y="23190"/>
                  <a:pt x="9218" y="23419"/>
                  <a:pt x="9121" y="23528"/>
                </a:cubicBezTo>
                <a:cubicBezTo>
                  <a:pt x="9049" y="23238"/>
                  <a:pt x="9170" y="22815"/>
                  <a:pt x="8867" y="22682"/>
                </a:cubicBezTo>
                <a:cubicBezTo>
                  <a:pt x="8867" y="23202"/>
                  <a:pt x="9073" y="23553"/>
                  <a:pt x="8988" y="24109"/>
                </a:cubicBezTo>
                <a:cubicBezTo>
                  <a:pt x="9182" y="24109"/>
                  <a:pt x="9170" y="24194"/>
                  <a:pt x="9400" y="24315"/>
                </a:cubicBezTo>
                <a:cubicBezTo>
                  <a:pt x="9424" y="23915"/>
                  <a:pt x="9315" y="23565"/>
                  <a:pt x="9315" y="23299"/>
                </a:cubicBezTo>
                <a:cubicBezTo>
                  <a:pt x="9412" y="23432"/>
                  <a:pt x="9484" y="23722"/>
                  <a:pt x="9521" y="24012"/>
                </a:cubicBezTo>
                <a:cubicBezTo>
                  <a:pt x="9545" y="24290"/>
                  <a:pt x="9436" y="24678"/>
                  <a:pt x="9702" y="24811"/>
                </a:cubicBezTo>
                <a:cubicBezTo>
                  <a:pt x="9787" y="24290"/>
                  <a:pt x="9484" y="23891"/>
                  <a:pt x="9641" y="23480"/>
                </a:cubicBezTo>
                <a:cubicBezTo>
                  <a:pt x="9702" y="23807"/>
                  <a:pt x="9859" y="24254"/>
                  <a:pt x="9883" y="24641"/>
                </a:cubicBezTo>
                <a:cubicBezTo>
                  <a:pt x="9920" y="24811"/>
                  <a:pt x="9799" y="25065"/>
                  <a:pt x="9980" y="25222"/>
                </a:cubicBezTo>
                <a:cubicBezTo>
                  <a:pt x="10150" y="24714"/>
                  <a:pt x="9847" y="24073"/>
                  <a:pt x="9896" y="23625"/>
                </a:cubicBezTo>
                <a:cubicBezTo>
                  <a:pt x="10089" y="24097"/>
                  <a:pt x="10137" y="24593"/>
                  <a:pt x="10307" y="25016"/>
                </a:cubicBezTo>
                <a:cubicBezTo>
                  <a:pt x="10271" y="25174"/>
                  <a:pt x="10246" y="25367"/>
                  <a:pt x="10391" y="25440"/>
                </a:cubicBezTo>
                <a:cubicBezTo>
                  <a:pt x="10585" y="24992"/>
                  <a:pt x="10137" y="24351"/>
                  <a:pt x="10258" y="23891"/>
                </a:cubicBezTo>
                <a:cubicBezTo>
                  <a:pt x="10367" y="24218"/>
                  <a:pt x="10525" y="24653"/>
                  <a:pt x="10585" y="25040"/>
                </a:cubicBezTo>
                <a:cubicBezTo>
                  <a:pt x="10585" y="25234"/>
                  <a:pt x="10452" y="25585"/>
                  <a:pt x="10730" y="25657"/>
                </a:cubicBezTo>
                <a:cubicBezTo>
                  <a:pt x="10730" y="25125"/>
                  <a:pt x="10694" y="24641"/>
                  <a:pt x="10561" y="24218"/>
                </a:cubicBezTo>
                <a:cubicBezTo>
                  <a:pt x="11008" y="24605"/>
                  <a:pt x="10766" y="25621"/>
                  <a:pt x="11045" y="26153"/>
                </a:cubicBezTo>
                <a:cubicBezTo>
                  <a:pt x="11178" y="25718"/>
                  <a:pt x="11033" y="25174"/>
                  <a:pt x="10972" y="24762"/>
                </a:cubicBezTo>
                <a:close/>
                <a:moveTo>
                  <a:pt x="20867" y="25730"/>
                </a:moveTo>
                <a:cubicBezTo>
                  <a:pt x="20166" y="25657"/>
                  <a:pt x="19343" y="25669"/>
                  <a:pt x="18871" y="25428"/>
                </a:cubicBezTo>
                <a:cubicBezTo>
                  <a:pt x="19283" y="25379"/>
                  <a:pt x="20408" y="25609"/>
                  <a:pt x="20867" y="25730"/>
                </a:cubicBezTo>
                <a:close/>
                <a:moveTo>
                  <a:pt x="19742" y="26468"/>
                </a:moveTo>
                <a:cubicBezTo>
                  <a:pt x="19319" y="26613"/>
                  <a:pt x="18738" y="26226"/>
                  <a:pt x="18291" y="26226"/>
                </a:cubicBezTo>
                <a:cubicBezTo>
                  <a:pt x="18714" y="26165"/>
                  <a:pt x="19331" y="26274"/>
                  <a:pt x="19742" y="26468"/>
                </a:cubicBezTo>
                <a:close/>
                <a:moveTo>
                  <a:pt x="17819" y="26625"/>
                </a:moveTo>
                <a:cubicBezTo>
                  <a:pt x="18012" y="26383"/>
                  <a:pt x="18412" y="26444"/>
                  <a:pt x="18847" y="26516"/>
                </a:cubicBezTo>
                <a:cubicBezTo>
                  <a:pt x="18557" y="26794"/>
                  <a:pt x="18170" y="26492"/>
                  <a:pt x="17819" y="26625"/>
                </a:cubicBezTo>
                <a:close/>
                <a:moveTo>
                  <a:pt x="23565" y="29553"/>
                </a:moveTo>
                <a:cubicBezTo>
                  <a:pt x="23565" y="29516"/>
                  <a:pt x="23613" y="29528"/>
                  <a:pt x="23613" y="29480"/>
                </a:cubicBezTo>
                <a:cubicBezTo>
                  <a:pt x="23589" y="29311"/>
                  <a:pt x="23396" y="29335"/>
                  <a:pt x="23287" y="29226"/>
                </a:cubicBezTo>
                <a:cubicBezTo>
                  <a:pt x="23408" y="28972"/>
                  <a:pt x="23758" y="29057"/>
                  <a:pt x="23771" y="28706"/>
                </a:cubicBezTo>
                <a:cubicBezTo>
                  <a:pt x="23468" y="28621"/>
                  <a:pt x="23432" y="28851"/>
                  <a:pt x="23287" y="28948"/>
                </a:cubicBezTo>
                <a:cubicBezTo>
                  <a:pt x="21170" y="29843"/>
                  <a:pt x="18545" y="28682"/>
                  <a:pt x="16537" y="29637"/>
                </a:cubicBezTo>
                <a:cubicBezTo>
                  <a:pt x="18242" y="28101"/>
                  <a:pt x="21012" y="28403"/>
                  <a:pt x="23516" y="28270"/>
                </a:cubicBezTo>
                <a:cubicBezTo>
                  <a:pt x="24049" y="28246"/>
                  <a:pt x="24557" y="28089"/>
                  <a:pt x="25029" y="27919"/>
                </a:cubicBezTo>
                <a:cubicBezTo>
                  <a:pt x="24654" y="28706"/>
                  <a:pt x="24049" y="29250"/>
                  <a:pt x="23444" y="29746"/>
                </a:cubicBezTo>
                <a:cubicBezTo>
                  <a:pt x="23371" y="29492"/>
                  <a:pt x="23154" y="29540"/>
                  <a:pt x="23033" y="29311"/>
                </a:cubicBezTo>
                <a:cubicBezTo>
                  <a:pt x="23250" y="29347"/>
                  <a:pt x="23396" y="29613"/>
                  <a:pt x="23565" y="29553"/>
                </a:cubicBezTo>
                <a:close/>
                <a:moveTo>
                  <a:pt x="17529" y="26940"/>
                </a:moveTo>
                <a:cubicBezTo>
                  <a:pt x="17553" y="26794"/>
                  <a:pt x="17758" y="26819"/>
                  <a:pt x="17904" y="26807"/>
                </a:cubicBezTo>
                <a:cubicBezTo>
                  <a:pt x="17843" y="26952"/>
                  <a:pt x="17662" y="26879"/>
                  <a:pt x="17529" y="26940"/>
                </a:cubicBezTo>
                <a:close/>
                <a:moveTo>
                  <a:pt x="3387" y="25101"/>
                </a:moveTo>
                <a:cubicBezTo>
                  <a:pt x="3327" y="24762"/>
                  <a:pt x="3073" y="24593"/>
                  <a:pt x="3000" y="24315"/>
                </a:cubicBezTo>
                <a:cubicBezTo>
                  <a:pt x="4416" y="24992"/>
                  <a:pt x="5964" y="25561"/>
                  <a:pt x="7476" y="26190"/>
                </a:cubicBezTo>
                <a:cubicBezTo>
                  <a:pt x="8674" y="26710"/>
                  <a:pt x="9896" y="27109"/>
                  <a:pt x="10948" y="27726"/>
                </a:cubicBezTo>
                <a:cubicBezTo>
                  <a:pt x="11650" y="28161"/>
                  <a:pt x="12194" y="28790"/>
                  <a:pt x="12641" y="29371"/>
                </a:cubicBezTo>
                <a:cubicBezTo>
                  <a:pt x="13065" y="29964"/>
                  <a:pt x="13512" y="30726"/>
                  <a:pt x="13706" y="31452"/>
                </a:cubicBezTo>
                <a:cubicBezTo>
                  <a:pt x="11952" y="29468"/>
                  <a:pt x="9303" y="27653"/>
                  <a:pt x="6266" y="26577"/>
                </a:cubicBezTo>
                <a:cubicBezTo>
                  <a:pt x="6109" y="26516"/>
                  <a:pt x="6194" y="26286"/>
                  <a:pt x="5952" y="26286"/>
                </a:cubicBezTo>
                <a:cubicBezTo>
                  <a:pt x="5952" y="26577"/>
                  <a:pt x="6085" y="26710"/>
                  <a:pt x="6206" y="26891"/>
                </a:cubicBezTo>
                <a:cubicBezTo>
                  <a:pt x="6254" y="27303"/>
                  <a:pt x="6448" y="27811"/>
                  <a:pt x="6581" y="28234"/>
                </a:cubicBezTo>
                <a:cubicBezTo>
                  <a:pt x="6678" y="28452"/>
                  <a:pt x="6569" y="28803"/>
                  <a:pt x="6835" y="28887"/>
                </a:cubicBezTo>
                <a:cubicBezTo>
                  <a:pt x="6871" y="28210"/>
                  <a:pt x="6387" y="27532"/>
                  <a:pt x="6400" y="26928"/>
                </a:cubicBezTo>
                <a:cubicBezTo>
                  <a:pt x="6339" y="27024"/>
                  <a:pt x="6472" y="26976"/>
                  <a:pt x="6508" y="27012"/>
                </a:cubicBezTo>
                <a:cubicBezTo>
                  <a:pt x="6980" y="27617"/>
                  <a:pt x="6738" y="28827"/>
                  <a:pt x="7222" y="29226"/>
                </a:cubicBezTo>
                <a:cubicBezTo>
                  <a:pt x="7258" y="28669"/>
                  <a:pt x="6859" y="28004"/>
                  <a:pt x="6871" y="27436"/>
                </a:cubicBezTo>
                <a:cubicBezTo>
                  <a:pt x="7065" y="27956"/>
                  <a:pt x="7162" y="28573"/>
                  <a:pt x="7319" y="29081"/>
                </a:cubicBezTo>
                <a:cubicBezTo>
                  <a:pt x="7379" y="29250"/>
                  <a:pt x="7416" y="29540"/>
                  <a:pt x="7609" y="29565"/>
                </a:cubicBezTo>
                <a:cubicBezTo>
                  <a:pt x="7670" y="29178"/>
                  <a:pt x="7416" y="28815"/>
                  <a:pt x="7283" y="28391"/>
                </a:cubicBezTo>
                <a:cubicBezTo>
                  <a:pt x="7186" y="27968"/>
                  <a:pt x="7101" y="27557"/>
                  <a:pt x="6992" y="27206"/>
                </a:cubicBezTo>
                <a:cubicBezTo>
                  <a:pt x="7561" y="27907"/>
                  <a:pt x="7609" y="29008"/>
                  <a:pt x="7960" y="29867"/>
                </a:cubicBezTo>
                <a:cubicBezTo>
                  <a:pt x="8069" y="29008"/>
                  <a:pt x="7585" y="28282"/>
                  <a:pt x="7355" y="27508"/>
                </a:cubicBezTo>
                <a:cubicBezTo>
                  <a:pt x="7984" y="28028"/>
                  <a:pt x="8105" y="28960"/>
                  <a:pt x="8347" y="29734"/>
                </a:cubicBezTo>
                <a:cubicBezTo>
                  <a:pt x="8396" y="29903"/>
                  <a:pt x="8444" y="30194"/>
                  <a:pt x="8625" y="30315"/>
                </a:cubicBezTo>
                <a:cubicBezTo>
                  <a:pt x="8625" y="29589"/>
                  <a:pt x="8129" y="28694"/>
                  <a:pt x="8033" y="28077"/>
                </a:cubicBezTo>
                <a:cubicBezTo>
                  <a:pt x="8468" y="28827"/>
                  <a:pt x="8734" y="29722"/>
                  <a:pt x="8976" y="30593"/>
                </a:cubicBezTo>
                <a:cubicBezTo>
                  <a:pt x="9158" y="30218"/>
                  <a:pt x="8891" y="29831"/>
                  <a:pt x="8807" y="29444"/>
                </a:cubicBezTo>
                <a:cubicBezTo>
                  <a:pt x="8674" y="29069"/>
                  <a:pt x="8492" y="28682"/>
                  <a:pt x="8347" y="28282"/>
                </a:cubicBezTo>
                <a:cubicBezTo>
                  <a:pt x="8166" y="28137"/>
                  <a:pt x="8093" y="27871"/>
                  <a:pt x="7972" y="27665"/>
                </a:cubicBezTo>
                <a:cubicBezTo>
                  <a:pt x="7803" y="27714"/>
                  <a:pt x="7621" y="27605"/>
                  <a:pt x="7646" y="27448"/>
                </a:cubicBezTo>
                <a:cubicBezTo>
                  <a:pt x="8021" y="27557"/>
                  <a:pt x="8141" y="27811"/>
                  <a:pt x="8396" y="28028"/>
                </a:cubicBezTo>
                <a:cubicBezTo>
                  <a:pt x="8807" y="28694"/>
                  <a:pt x="9000" y="29492"/>
                  <a:pt x="9303" y="30278"/>
                </a:cubicBezTo>
                <a:cubicBezTo>
                  <a:pt x="9363" y="30411"/>
                  <a:pt x="9291" y="30641"/>
                  <a:pt x="9521" y="30678"/>
                </a:cubicBezTo>
                <a:cubicBezTo>
                  <a:pt x="9315" y="29673"/>
                  <a:pt x="8940" y="28803"/>
                  <a:pt x="8516" y="27968"/>
                </a:cubicBezTo>
                <a:cubicBezTo>
                  <a:pt x="9061" y="28536"/>
                  <a:pt x="9363" y="29359"/>
                  <a:pt x="9654" y="30085"/>
                </a:cubicBezTo>
                <a:cubicBezTo>
                  <a:pt x="9726" y="30339"/>
                  <a:pt x="9762" y="30629"/>
                  <a:pt x="9920" y="30859"/>
                </a:cubicBezTo>
                <a:cubicBezTo>
                  <a:pt x="9956" y="29928"/>
                  <a:pt x="9363" y="29117"/>
                  <a:pt x="9061" y="28331"/>
                </a:cubicBezTo>
                <a:cubicBezTo>
                  <a:pt x="9533" y="28936"/>
                  <a:pt x="9883" y="29673"/>
                  <a:pt x="10125" y="30399"/>
                </a:cubicBezTo>
                <a:cubicBezTo>
                  <a:pt x="10210" y="30617"/>
                  <a:pt x="10271" y="30919"/>
                  <a:pt x="10488" y="31113"/>
                </a:cubicBezTo>
                <a:cubicBezTo>
                  <a:pt x="10391" y="30169"/>
                  <a:pt x="9702" y="29298"/>
                  <a:pt x="9424" y="28524"/>
                </a:cubicBezTo>
                <a:cubicBezTo>
                  <a:pt x="10065" y="29044"/>
                  <a:pt x="10246" y="29915"/>
                  <a:pt x="10646" y="30581"/>
                </a:cubicBezTo>
                <a:cubicBezTo>
                  <a:pt x="10682" y="30871"/>
                  <a:pt x="10742" y="31246"/>
                  <a:pt x="10984" y="31282"/>
                </a:cubicBezTo>
                <a:cubicBezTo>
                  <a:pt x="10803" y="30399"/>
                  <a:pt x="10258" y="29625"/>
                  <a:pt x="10004" y="28936"/>
                </a:cubicBezTo>
                <a:cubicBezTo>
                  <a:pt x="10162" y="29129"/>
                  <a:pt x="10404" y="29165"/>
                  <a:pt x="10573" y="29359"/>
                </a:cubicBezTo>
                <a:cubicBezTo>
                  <a:pt x="11166" y="29928"/>
                  <a:pt x="11311" y="31222"/>
                  <a:pt x="11831" y="31706"/>
                </a:cubicBezTo>
                <a:cubicBezTo>
                  <a:pt x="11674" y="30919"/>
                  <a:pt x="11166" y="30339"/>
                  <a:pt x="10851" y="29601"/>
                </a:cubicBezTo>
                <a:cubicBezTo>
                  <a:pt x="11601" y="30169"/>
                  <a:pt x="11795" y="31125"/>
                  <a:pt x="12242" y="31887"/>
                </a:cubicBezTo>
                <a:cubicBezTo>
                  <a:pt x="12254" y="31077"/>
                  <a:pt x="11771" y="30641"/>
                  <a:pt x="11468" y="30024"/>
                </a:cubicBezTo>
                <a:cubicBezTo>
                  <a:pt x="12073" y="30520"/>
                  <a:pt x="12387" y="31258"/>
                  <a:pt x="12569" y="32069"/>
                </a:cubicBezTo>
                <a:cubicBezTo>
                  <a:pt x="9896" y="31464"/>
                  <a:pt x="7718" y="30496"/>
                  <a:pt x="6158" y="28984"/>
                </a:cubicBezTo>
                <a:cubicBezTo>
                  <a:pt x="5734" y="28585"/>
                  <a:pt x="5420" y="28089"/>
                  <a:pt x="5057" y="27665"/>
                </a:cubicBezTo>
                <a:cubicBezTo>
                  <a:pt x="4646" y="27194"/>
                  <a:pt x="4283" y="26770"/>
                  <a:pt x="3968" y="26226"/>
                </a:cubicBezTo>
                <a:cubicBezTo>
                  <a:pt x="3980" y="26153"/>
                  <a:pt x="3956" y="26105"/>
                  <a:pt x="3968" y="25984"/>
                </a:cubicBezTo>
                <a:cubicBezTo>
                  <a:pt x="3629" y="25561"/>
                  <a:pt x="3617" y="24932"/>
                  <a:pt x="3254" y="24508"/>
                </a:cubicBezTo>
                <a:cubicBezTo>
                  <a:pt x="3242" y="24750"/>
                  <a:pt x="3496" y="24956"/>
                  <a:pt x="3387" y="25101"/>
                </a:cubicBezTo>
                <a:close/>
                <a:moveTo>
                  <a:pt x="23335" y="29770"/>
                </a:moveTo>
                <a:cubicBezTo>
                  <a:pt x="23275" y="29915"/>
                  <a:pt x="23141" y="30012"/>
                  <a:pt x="23008" y="30036"/>
                </a:cubicBezTo>
                <a:cubicBezTo>
                  <a:pt x="22984" y="29879"/>
                  <a:pt x="23141" y="29952"/>
                  <a:pt x="23141" y="29734"/>
                </a:cubicBezTo>
                <a:cubicBezTo>
                  <a:pt x="22912" y="29661"/>
                  <a:pt x="22718" y="29589"/>
                  <a:pt x="22585" y="29456"/>
                </a:cubicBezTo>
                <a:cubicBezTo>
                  <a:pt x="22984" y="29419"/>
                  <a:pt x="23021" y="29710"/>
                  <a:pt x="23335" y="29770"/>
                </a:cubicBezTo>
                <a:close/>
                <a:moveTo>
                  <a:pt x="22803" y="29831"/>
                </a:moveTo>
                <a:cubicBezTo>
                  <a:pt x="22718" y="29891"/>
                  <a:pt x="22319" y="29589"/>
                  <a:pt x="22367" y="29589"/>
                </a:cubicBezTo>
                <a:cubicBezTo>
                  <a:pt x="22525" y="29637"/>
                  <a:pt x="22742" y="29710"/>
                  <a:pt x="22803" y="29831"/>
                </a:cubicBezTo>
                <a:close/>
                <a:moveTo>
                  <a:pt x="22900" y="30182"/>
                </a:moveTo>
                <a:cubicBezTo>
                  <a:pt x="22476" y="30315"/>
                  <a:pt x="21992" y="29782"/>
                  <a:pt x="21557" y="29553"/>
                </a:cubicBezTo>
                <a:cubicBezTo>
                  <a:pt x="22004" y="29540"/>
                  <a:pt x="22549" y="29915"/>
                  <a:pt x="22900" y="30182"/>
                </a:cubicBezTo>
                <a:close/>
                <a:moveTo>
                  <a:pt x="6920" y="27097"/>
                </a:moveTo>
                <a:cubicBezTo>
                  <a:pt x="6835" y="27073"/>
                  <a:pt x="6823" y="27157"/>
                  <a:pt x="6714" y="27097"/>
                </a:cubicBezTo>
                <a:cubicBezTo>
                  <a:pt x="6714" y="27097"/>
                  <a:pt x="6714" y="27049"/>
                  <a:pt x="6738" y="27012"/>
                </a:cubicBezTo>
                <a:cubicBezTo>
                  <a:pt x="6775" y="26952"/>
                  <a:pt x="6932" y="27061"/>
                  <a:pt x="6920" y="27097"/>
                </a:cubicBezTo>
                <a:close/>
                <a:moveTo>
                  <a:pt x="7416" y="27303"/>
                </a:moveTo>
                <a:cubicBezTo>
                  <a:pt x="7404" y="27375"/>
                  <a:pt x="7464" y="27520"/>
                  <a:pt x="7379" y="27496"/>
                </a:cubicBezTo>
                <a:cubicBezTo>
                  <a:pt x="7355" y="27411"/>
                  <a:pt x="7246" y="27351"/>
                  <a:pt x="7222" y="27278"/>
                </a:cubicBezTo>
                <a:cubicBezTo>
                  <a:pt x="7258" y="27194"/>
                  <a:pt x="7319" y="27290"/>
                  <a:pt x="7416" y="27303"/>
                </a:cubicBezTo>
                <a:close/>
                <a:moveTo>
                  <a:pt x="22476" y="30303"/>
                </a:moveTo>
                <a:cubicBezTo>
                  <a:pt x="22464" y="30423"/>
                  <a:pt x="22343" y="30387"/>
                  <a:pt x="22246" y="30460"/>
                </a:cubicBezTo>
                <a:cubicBezTo>
                  <a:pt x="21871" y="30121"/>
                  <a:pt x="21291" y="29940"/>
                  <a:pt x="20952" y="29553"/>
                </a:cubicBezTo>
                <a:cubicBezTo>
                  <a:pt x="21654" y="29673"/>
                  <a:pt x="21956" y="30061"/>
                  <a:pt x="22476" y="30303"/>
                </a:cubicBezTo>
                <a:close/>
                <a:moveTo>
                  <a:pt x="22077" y="30484"/>
                </a:moveTo>
                <a:cubicBezTo>
                  <a:pt x="21400" y="30932"/>
                  <a:pt x="20057" y="30823"/>
                  <a:pt x="19174" y="30557"/>
                </a:cubicBezTo>
                <a:cubicBezTo>
                  <a:pt x="19258" y="30085"/>
                  <a:pt x="18508" y="30000"/>
                  <a:pt x="18327" y="29649"/>
                </a:cubicBezTo>
                <a:cubicBezTo>
                  <a:pt x="18896" y="29940"/>
                  <a:pt x="19343" y="30339"/>
                  <a:pt x="19936" y="30641"/>
                </a:cubicBezTo>
                <a:cubicBezTo>
                  <a:pt x="20069" y="30581"/>
                  <a:pt x="19815" y="30423"/>
                  <a:pt x="20008" y="30448"/>
                </a:cubicBezTo>
                <a:cubicBezTo>
                  <a:pt x="20166" y="30508"/>
                  <a:pt x="20432" y="30835"/>
                  <a:pt x="20589" y="30653"/>
                </a:cubicBezTo>
                <a:cubicBezTo>
                  <a:pt x="20081" y="30290"/>
                  <a:pt x="19525" y="29988"/>
                  <a:pt x="19077" y="29601"/>
                </a:cubicBezTo>
                <a:cubicBezTo>
                  <a:pt x="19162" y="29577"/>
                  <a:pt x="19234" y="29589"/>
                  <a:pt x="19355" y="29577"/>
                </a:cubicBezTo>
                <a:cubicBezTo>
                  <a:pt x="19597" y="29770"/>
                  <a:pt x="19984" y="29952"/>
                  <a:pt x="20311" y="30182"/>
                </a:cubicBezTo>
                <a:cubicBezTo>
                  <a:pt x="20601" y="30339"/>
                  <a:pt x="20916" y="30678"/>
                  <a:pt x="21254" y="30617"/>
                </a:cubicBezTo>
                <a:cubicBezTo>
                  <a:pt x="20831" y="30266"/>
                  <a:pt x="20190" y="30000"/>
                  <a:pt x="19779" y="29577"/>
                </a:cubicBezTo>
                <a:cubicBezTo>
                  <a:pt x="20262" y="29577"/>
                  <a:pt x="20589" y="29855"/>
                  <a:pt x="20976" y="30133"/>
                </a:cubicBezTo>
                <a:cubicBezTo>
                  <a:pt x="21230" y="30290"/>
                  <a:pt x="21533" y="30629"/>
                  <a:pt x="21811" y="30460"/>
                </a:cubicBezTo>
                <a:cubicBezTo>
                  <a:pt x="21375" y="30194"/>
                  <a:pt x="20928" y="29915"/>
                  <a:pt x="20541" y="29601"/>
                </a:cubicBezTo>
                <a:cubicBezTo>
                  <a:pt x="21097" y="29879"/>
                  <a:pt x="21533" y="30194"/>
                  <a:pt x="22077" y="30484"/>
                </a:cubicBezTo>
                <a:close/>
                <a:moveTo>
                  <a:pt x="18992" y="30448"/>
                </a:moveTo>
                <a:cubicBezTo>
                  <a:pt x="18750" y="30399"/>
                  <a:pt x="18799" y="30375"/>
                  <a:pt x="18569" y="30339"/>
                </a:cubicBezTo>
                <a:cubicBezTo>
                  <a:pt x="18508" y="30012"/>
                  <a:pt x="18049" y="29940"/>
                  <a:pt x="17783" y="29722"/>
                </a:cubicBezTo>
                <a:cubicBezTo>
                  <a:pt x="18242" y="29673"/>
                  <a:pt x="18629" y="30194"/>
                  <a:pt x="18992" y="30448"/>
                </a:cubicBezTo>
                <a:close/>
                <a:moveTo>
                  <a:pt x="18049" y="30133"/>
                </a:moveTo>
                <a:cubicBezTo>
                  <a:pt x="17771" y="30036"/>
                  <a:pt x="17516" y="29964"/>
                  <a:pt x="17420" y="29758"/>
                </a:cubicBezTo>
                <a:cubicBezTo>
                  <a:pt x="17601" y="29891"/>
                  <a:pt x="17952" y="29903"/>
                  <a:pt x="18049" y="30133"/>
                </a:cubicBezTo>
                <a:close/>
                <a:moveTo>
                  <a:pt x="16500" y="29952"/>
                </a:moveTo>
                <a:cubicBezTo>
                  <a:pt x="16742" y="29903"/>
                  <a:pt x="17033" y="29915"/>
                  <a:pt x="17275" y="30121"/>
                </a:cubicBezTo>
                <a:cubicBezTo>
                  <a:pt x="16924" y="30061"/>
                  <a:pt x="16694" y="29976"/>
                  <a:pt x="16500" y="29952"/>
                </a:cubicBezTo>
                <a:close/>
                <a:moveTo>
                  <a:pt x="11698" y="29782"/>
                </a:moveTo>
                <a:cubicBezTo>
                  <a:pt x="11541" y="29758"/>
                  <a:pt x="11468" y="29661"/>
                  <a:pt x="11408" y="29577"/>
                </a:cubicBezTo>
                <a:cubicBezTo>
                  <a:pt x="11529" y="29601"/>
                  <a:pt x="11589" y="29722"/>
                  <a:pt x="11698" y="29782"/>
                </a:cubicBezTo>
                <a:close/>
                <a:moveTo>
                  <a:pt x="14033" y="30980"/>
                </a:moveTo>
                <a:cubicBezTo>
                  <a:pt x="13912" y="30968"/>
                  <a:pt x="14008" y="30641"/>
                  <a:pt x="14008" y="30690"/>
                </a:cubicBezTo>
                <a:cubicBezTo>
                  <a:pt x="14069" y="30750"/>
                  <a:pt x="13972" y="30883"/>
                  <a:pt x="14033" y="30980"/>
                </a:cubicBezTo>
                <a:close/>
                <a:moveTo>
                  <a:pt x="13162" y="32178"/>
                </a:moveTo>
                <a:cubicBezTo>
                  <a:pt x="13004" y="32069"/>
                  <a:pt x="12799" y="32190"/>
                  <a:pt x="12666" y="32057"/>
                </a:cubicBezTo>
                <a:cubicBezTo>
                  <a:pt x="12750" y="32020"/>
                  <a:pt x="12750" y="31996"/>
                  <a:pt x="12762" y="31875"/>
                </a:cubicBezTo>
                <a:cubicBezTo>
                  <a:pt x="12605" y="31428"/>
                  <a:pt x="12424" y="31053"/>
                  <a:pt x="12146" y="30726"/>
                </a:cubicBezTo>
                <a:cubicBezTo>
                  <a:pt x="12158" y="30641"/>
                  <a:pt x="12085" y="30629"/>
                  <a:pt x="12194" y="30641"/>
                </a:cubicBezTo>
                <a:cubicBezTo>
                  <a:pt x="12666" y="31040"/>
                  <a:pt x="13065" y="31512"/>
                  <a:pt x="13162" y="32178"/>
                </a:cubicBezTo>
                <a:close/>
                <a:moveTo>
                  <a:pt x="21073" y="33690"/>
                </a:moveTo>
                <a:cubicBezTo>
                  <a:pt x="20867" y="33653"/>
                  <a:pt x="21436" y="33665"/>
                  <a:pt x="21557" y="33641"/>
                </a:cubicBezTo>
                <a:cubicBezTo>
                  <a:pt x="21508" y="33399"/>
                  <a:pt x="20988" y="33593"/>
                  <a:pt x="20819" y="33448"/>
                </a:cubicBezTo>
                <a:cubicBezTo>
                  <a:pt x="21339" y="33290"/>
                  <a:pt x="21714" y="32940"/>
                  <a:pt x="22210" y="32794"/>
                </a:cubicBezTo>
                <a:cubicBezTo>
                  <a:pt x="21992" y="33448"/>
                  <a:pt x="22004" y="34053"/>
                  <a:pt x="21666" y="34633"/>
                </a:cubicBezTo>
                <a:cubicBezTo>
                  <a:pt x="21121" y="35710"/>
                  <a:pt x="20275" y="36423"/>
                  <a:pt x="19307" y="36932"/>
                </a:cubicBezTo>
                <a:cubicBezTo>
                  <a:pt x="18375" y="37464"/>
                  <a:pt x="17492" y="38165"/>
                  <a:pt x="16863" y="39097"/>
                </a:cubicBezTo>
                <a:cubicBezTo>
                  <a:pt x="17141" y="37452"/>
                  <a:pt x="18218" y="36702"/>
                  <a:pt x="19210" y="35867"/>
                </a:cubicBezTo>
                <a:cubicBezTo>
                  <a:pt x="19331" y="35879"/>
                  <a:pt x="19452" y="35867"/>
                  <a:pt x="19537" y="35807"/>
                </a:cubicBezTo>
                <a:cubicBezTo>
                  <a:pt x="19597" y="35698"/>
                  <a:pt x="19549" y="35722"/>
                  <a:pt x="19573" y="35601"/>
                </a:cubicBezTo>
                <a:cubicBezTo>
                  <a:pt x="20311" y="35286"/>
                  <a:pt x="20783" y="34609"/>
                  <a:pt x="21460" y="34186"/>
                </a:cubicBezTo>
                <a:cubicBezTo>
                  <a:pt x="21545" y="33907"/>
                  <a:pt x="22125" y="33569"/>
                  <a:pt x="21811" y="33327"/>
                </a:cubicBezTo>
                <a:cubicBezTo>
                  <a:pt x="21629" y="33460"/>
                  <a:pt x="21605" y="33774"/>
                  <a:pt x="21400" y="33847"/>
                </a:cubicBezTo>
                <a:cubicBezTo>
                  <a:pt x="21400" y="33665"/>
                  <a:pt x="21218" y="33762"/>
                  <a:pt x="21073" y="33690"/>
                </a:cubicBezTo>
                <a:close/>
                <a:moveTo>
                  <a:pt x="13512" y="32190"/>
                </a:moveTo>
                <a:cubicBezTo>
                  <a:pt x="13428" y="32141"/>
                  <a:pt x="13416" y="32250"/>
                  <a:pt x="13307" y="32190"/>
                </a:cubicBezTo>
                <a:cubicBezTo>
                  <a:pt x="13295" y="32069"/>
                  <a:pt x="13283" y="31899"/>
                  <a:pt x="13246" y="31815"/>
                </a:cubicBezTo>
                <a:cubicBezTo>
                  <a:pt x="13404" y="31887"/>
                  <a:pt x="13404" y="32081"/>
                  <a:pt x="13512" y="32190"/>
                </a:cubicBezTo>
                <a:close/>
                <a:moveTo>
                  <a:pt x="20650" y="33581"/>
                </a:moveTo>
                <a:cubicBezTo>
                  <a:pt x="20650" y="33629"/>
                  <a:pt x="20650" y="33629"/>
                  <a:pt x="20674" y="33629"/>
                </a:cubicBezTo>
                <a:cubicBezTo>
                  <a:pt x="21230" y="33690"/>
                  <a:pt x="20650" y="33774"/>
                  <a:pt x="20480" y="33629"/>
                </a:cubicBezTo>
                <a:cubicBezTo>
                  <a:pt x="20553" y="33641"/>
                  <a:pt x="20541" y="33520"/>
                  <a:pt x="20650" y="33581"/>
                </a:cubicBezTo>
                <a:close/>
                <a:moveTo>
                  <a:pt x="20988" y="34149"/>
                </a:moveTo>
                <a:cubicBezTo>
                  <a:pt x="20662" y="33968"/>
                  <a:pt x="20105" y="34198"/>
                  <a:pt x="19779" y="33956"/>
                </a:cubicBezTo>
                <a:cubicBezTo>
                  <a:pt x="20081" y="33605"/>
                  <a:pt x="20916" y="33944"/>
                  <a:pt x="21400" y="33907"/>
                </a:cubicBezTo>
                <a:cubicBezTo>
                  <a:pt x="21279" y="34125"/>
                  <a:pt x="21146" y="34234"/>
                  <a:pt x="20988" y="34149"/>
                </a:cubicBezTo>
                <a:close/>
                <a:moveTo>
                  <a:pt x="20734" y="34488"/>
                </a:moveTo>
                <a:cubicBezTo>
                  <a:pt x="20383" y="34149"/>
                  <a:pt x="19597" y="34536"/>
                  <a:pt x="19198" y="34355"/>
                </a:cubicBezTo>
                <a:cubicBezTo>
                  <a:pt x="19621" y="34016"/>
                  <a:pt x="20347" y="34210"/>
                  <a:pt x="20964" y="34319"/>
                </a:cubicBezTo>
                <a:cubicBezTo>
                  <a:pt x="20843" y="34331"/>
                  <a:pt x="20855" y="34452"/>
                  <a:pt x="20734" y="34488"/>
                </a:cubicBezTo>
                <a:close/>
                <a:moveTo>
                  <a:pt x="19936" y="35153"/>
                </a:moveTo>
                <a:cubicBezTo>
                  <a:pt x="19863" y="35105"/>
                  <a:pt x="19875" y="35020"/>
                  <a:pt x="19754" y="34996"/>
                </a:cubicBezTo>
                <a:cubicBezTo>
                  <a:pt x="19537" y="35044"/>
                  <a:pt x="19416" y="35105"/>
                  <a:pt x="19053" y="35044"/>
                </a:cubicBezTo>
                <a:cubicBezTo>
                  <a:pt x="18859" y="35214"/>
                  <a:pt x="18387" y="34936"/>
                  <a:pt x="18303" y="35238"/>
                </a:cubicBezTo>
                <a:cubicBezTo>
                  <a:pt x="18896" y="35347"/>
                  <a:pt x="19379" y="35057"/>
                  <a:pt x="19875" y="35226"/>
                </a:cubicBezTo>
                <a:cubicBezTo>
                  <a:pt x="19742" y="35359"/>
                  <a:pt x="19525" y="35407"/>
                  <a:pt x="19379" y="35589"/>
                </a:cubicBezTo>
                <a:cubicBezTo>
                  <a:pt x="19258" y="35577"/>
                  <a:pt x="19355" y="35419"/>
                  <a:pt x="19234" y="35407"/>
                </a:cubicBezTo>
                <a:cubicBezTo>
                  <a:pt x="18787" y="35504"/>
                  <a:pt x="18327" y="35504"/>
                  <a:pt x="18000" y="35359"/>
                </a:cubicBezTo>
                <a:cubicBezTo>
                  <a:pt x="18363" y="34621"/>
                  <a:pt x="19585" y="34984"/>
                  <a:pt x="20105" y="34839"/>
                </a:cubicBezTo>
                <a:cubicBezTo>
                  <a:pt x="19646" y="34633"/>
                  <a:pt x="19113" y="34718"/>
                  <a:pt x="18714" y="34730"/>
                </a:cubicBezTo>
                <a:cubicBezTo>
                  <a:pt x="19137" y="34355"/>
                  <a:pt x="19984" y="34573"/>
                  <a:pt x="20625" y="34536"/>
                </a:cubicBezTo>
                <a:cubicBezTo>
                  <a:pt x="20480" y="34803"/>
                  <a:pt x="20202" y="34996"/>
                  <a:pt x="19936" y="35153"/>
                </a:cubicBezTo>
                <a:close/>
                <a:moveTo>
                  <a:pt x="6037" y="33544"/>
                </a:moveTo>
                <a:cubicBezTo>
                  <a:pt x="5686" y="33242"/>
                  <a:pt x="5311" y="32577"/>
                  <a:pt x="4936" y="32480"/>
                </a:cubicBezTo>
                <a:cubicBezTo>
                  <a:pt x="4984" y="32637"/>
                  <a:pt x="5166" y="32794"/>
                  <a:pt x="5323" y="32988"/>
                </a:cubicBezTo>
                <a:cubicBezTo>
                  <a:pt x="5420" y="33121"/>
                  <a:pt x="5674" y="33327"/>
                  <a:pt x="5565" y="33423"/>
                </a:cubicBezTo>
                <a:cubicBezTo>
                  <a:pt x="5057" y="33339"/>
                  <a:pt x="5021" y="32323"/>
                  <a:pt x="4500" y="32395"/>
                </a:cubicBezTo>
                <a:cubicBezTo>
                  <a:pt x="4694" y="32673"/>
                  <a:pt x="4924" y="32964"/>
                  <a:pt x="5117" y="33266"/>
                </a:cubicBezTo>
                <a:cubicBezTo>
                  <a:pt x="4633" y="33061"/>
                  <a:pt x="4585" y="32298"/>
                  <a:pt x="4150" y="32298"/>
                </a:cubicBezTo>
                <a:cubicBezTo>
                  <a:pt x="4222" y="32577"/>
                  <a:pt x="4718" y="32915"/>
                  <a:pt x="4573" y="33121"/>
                </a:cubicBezTo>
                <a:cubicBezTo>
                  <a:pt x="4150" y="32976"/>
                  <a:pt x="4150" y="32323"/>
                  <a:pt x="3666" y="32250"/>
                </a:cubicBezTo>
                <a:cubicBezTo>
                  <a:pt x="3581" y="32468"/>
                  <a:pt x="3980" y="32540"/>
                  <a:pt x="3871" y="32686"/>
                </a:cubicBezTo>
                <a:cubicBezTo>
                  <a:pt x="3762" y="32601"/>
                  <a:pt x="3726" y="32407"/>
                  <a:pt x="3484" y="32383"/>
                </a:cubicBezTo>
                <a:cubicBezTo>
                  <a:pt x="3424" y="32492"/>
                  <a:pt x="3266" y="32468"/>
                  <a:pt x="3206" y="32577"/>
                </a:cubicBezTo>
                <a:cubicBezTo>
                  <a:pt x="3436" y="32903"/>
                  <a:pt x="3871" y="33145"/>
                  <a:pt x="4331" y="33339"/>
                </a:cubicBezTo>
                <a:cubicBezTo>
                  <a:pt x="4742" y="33569"/>
                  <a:pt x="5202" y="33883"/>
                  <a:pt x="5613" y="34028"/>
                </a:cubicBezTo>
                <a:cubicBezTo>
                  <a:pt x="7428" y="34694"/>
                  <a:pt x="9787" y="34573"/>
                  <a:pt x="11371" y="35395"/>
                </a:cubicBezTo>
                <a:cubicBezTo>
                  <a:pt x="9762" y="36133"/>
                  <a:pt x="7343" y="35964"/>
                  <a:pt x="5734" y="35214"/>
                </a:cubicBezTo>
                <a:cubicBezTo>
                  <a:pt x="3932" y="34428"/>
                  <a:pt x="3049" y="33036"/>
                  <a:pt x="1839" y="31827"/>
                </a:cubicBezTo>
                <a:cubicBezTo>
                  <a:pt x="3351" y="32202"/>
                  <a:pt x="5408" y="32141"/>
                  <a:pt x="6896" y="32359"/>
                </a:cubicBezTo>
                <a:cubicBezTo>
                  <a:pt x="7319" y="32915"/>
                  <a:pt x="7803" y="33423"/>
                  <a:pt x="8154" y="34016"/>
                </a:cubicBezTo>
                <a:cubicBezTo>
                  <a:pt x="7791" y="34004"/>
                  <a:pt x="7766" y="33714"/>
                  <a:pt x="7646" y="33484"/>
                </a:cubicBezTo>
                <a:cubicBezTo>
                  <a:pt x="7198" y="33218"/>
                  <a:pt x="7174" y="32492"/>
                  <a:pt x="6617" y="32432"/>
                </a:cubicBezTo>
                <a:cubicBezTo>
                  <a:pt x="6702" y="32637"/>
                  <a:pt x="7065" y="32819"/>
                  <a:pt x="7041" y="33024"/>
                </a:cubicBezTo>
                <a:cubicBezTo>
                  <a:pt x="6823" y="32819"/>
                  <a:pt x="6678" y="32311"/>
                  <a:pt x="6327" y="32456"/>
                </a:cubicBezTo>
                <a:cubicBezTo>
                  <a:pt x="6654" y="32915"/>
                  <a:pt x="7162" y="33278"/>
                  <a:pt x="7343" y="33835"/>
                </a:cubicBezTo>
                <a:cubicBezTo>
                  <a:pt x="7053" y="33665"/>
                  <a:pt x="6859" y="33351"/>
                  <a:pt x="6629" y="33061"/>
                </a:cubicBezTo>
                <a:cubicBezTo>
                  <a:pt x="6436" y="32819"/>
                  <a:pt x="6291" y="32371"/>
                  <a:pt x="5904" y="32383"/>
                </a:cubicBezTo>
                <a:cubicBezTo>
                  <a:pt x="6206" y="32722"/>
                  <a:pt x="6436" y="33085"/>
                  <a:pt x="6738" y="33411"/>
                </a:cubicBezTo>
                <a:cubicBezTo>
                  <a:pt x="6714" y="33532"/>
                  <a:pt x="7077" y="33714"/>
                  <a:pt x="6883" y="33714"/>
                </a:cubicBezTo>
                <a:cubicBezTo>
                  <a:pt x="6279" y="33484"/>
                  <a:pt x="6315" y="32807"/>
                  <a:pt x="5722" y="32504"/>
                </a:cubicBezTo>
                <a:cubicBezTo>
                  <a:pt x="5879" y="32940"/>
                  <a:pt x="6315" y="33327"/>
                  <a:pt x="6412" y="33629"/>
                </a:cubicBezTo>
                <a:cubicBezTo>
                  <a:pt x="5988" y="33520"/>
                  <a:pt x="5819" y="32565"/>
                  <a:pt x="5335" y="32565"/>
                </a:cubicBezTo>
                <a:cubicBezTo>
                  <a:pt x="5589" y="32915"/>
                  <a:pt x="5807" y="33230"/>
                  <a:pt x="6037" y="33544"/>
                </a:cubicBezTo>
                <a:close/>
                <a:moveTo>
                  <a:pt x="8081" y="32686"/>
                </a:moveTo>
                <a:cubicBezTo>
                  <a:pt x="8154" y="32734"/>
                  <a:pt x="7972" y="32794"/>
                  <a:pt x="8093" y="32855"/>
                </a:cubicBezTo>
                <a:cubicBezTo>
                  <a:pt x="8565" y="33218"/>
                  <a:pt x="8831" y="33750"/>
                  <a:pt x="9109" y="34234"/>
                </a:cubicBezTo>
                <a:cubicBezTo>
                  <a:pt x="8347" y="33944"/>
                  <a:pt x="8323" y="32903"/>
                  <a:pt x="7646" y="32661"/>
                </a:cubicBezTo>
                <a:cubicBezTo>
                  <a:pt x="7863" y="33024"/>
                  <a:pt x="8202" y="33423"/>
                  <a:pt x="8408" y="33786"/>
                </a:cubicBezTo>
                <a:cubicBezTo>
                  <a:pt x="8468" y="33883"/>
                  <a:pt x="8650" y="34028"/>
                  <a:pt x="8565" y="34089"/>
                </a:cubicBezTo>
                <a:cubicBezTo>
                  <a:pt x="8226" y="33956"/>
                  <a:pt x="8081" y="33605"/>
                  <a:pt x="7887" y="33339"/>
                </a:cubicBezTo>
                <a:cubicBezTo>
                  <a:pt x="7682" y="33061"/>
                  <a:pt x="7464" y="32782"/>
                  <a:pt x="7307" y="32480"/>
                </a:cubicBezTo>
                <a:cubicBezTo>
                  <a:pt x="7670" y="32492"/>
                  <a:pt x="7682" y="32625"/>
                  <a:pt x="8081" y="32686"/>
                </a:cubicBezTo>
                <a:close/>
                <a:moveTo>
                  <a:pt x="8565" y="32879"/>
                </a:moveTo>
                <a:cubicBezTo>
                  <a:pt x="8613" y="33097"/>
                  <a:pt x="8795" y="33242"/>
                  <a:pt x="8879" y="33411"/>
                </a:cubicBezTo>
                <a:cubicBezTo>
                  <a:pt x="8674" y="33266"/>
                  <a:pt x="8553" y="32988"/>
                  <a:pt x="8383" y="32807"/>
                </a:cubicBezTo>
                <a:cubicBezTo>
                  <a:pt x="8444" y="32867"/>
                  <a:pt x="8504" y="32794"/>
                  <a:pt x="8565" y="32879"/>
                </a:cubicBezTo>
                <a:close/>
                <a:moveTo>
                  <a:pt x="10343" y="34512"/>
                </a:moveTo>
                <a:cubicBezTo>
                  <a:pt x="9678" y="34440"/>
                  <a:pt x="9702" y="33569"/>
                  <a:pt x="9242" y="33206"/>
                </a:cubicBezTo>
                <a:cubicBezTo>
                  <a:pt x="9242" y="33157"/>
                  <a:pt x="9254" y="33121"/>
                  <a:pt x="9291" y="33121"/>
                </a:cubicBezTo>
                <a:cubicBezTo>
                  <a:pt x="9702" y="33569"/>
                  <a:pt x="9968" y="34089"/>
                  <a:pt x="10343" y="34512"/>
                </a:cubicBezTo>
                <a:close/>
                <a:moveTo>
                  <a:pt x="9654" y="34077"/>
                </a:moveTo>
                <a:cubicBezTo>
                  <a:pt x="9593" y="34186"/>
                  <a:pt x="9883" y="34367"/>
                  <a:pt x="9726" y="34367"/>
                </a:cubicBezTo>
                <a:cubicBezTo>
                  <a:pt x="9557" y="34186"/>
                  <a:pt x="9412" y="33871"/>
                  <a:pt x="9242" y="33641"/>
                </a:cubicBezTo>
                <a:cubicBezTo>
                  <a:pt x="9158" y="33460"/>
                  <a:pt x="8891" y="33303"/>
                  <a:pt x="9000" y="33157"/>
                </a:cubicBezTo>
                <a:cubicBezTo>
                  <a:pt x="9230" y="33484"/>
                  <a:pt x="9375" y="33786"/>
                  <a:pt x="9654" y="34077"/>
                </a:cubicBezTo>
                <a:close/>
                <a:moveTo>
                  <a:pt x="9980" y="33774"/>
                </a:moveTo>
                <a:cubicBezTo>
                  <a:pt x="9920" y="33641"/>
                  <a:pt x="9823" y="33544"/>
                  <a:pt x="9799" y="33423"/>
                </a:cubicBezTo>
                <a:cubicBezTo>
                  <a:pt x="9956" y="33484"/>
                  <a:pt x="10101" y="33520"/>
                  <a:pt x="10162" y="33653"/>
                </a:cubicBezTo>
                <a:cubicBezTo>
                  <a:pt x="10041" y="33641"/>
                  <a:pt x="9968" y="33629"/>
                  <a:pt x="9980" y="33750"/>
                </a:cubicBezTo>
                <a:cubicBezTo>
                  <a:pt x="10004" y="33726"/>
                  <a:pt x="10029" y="33774"/>
                  <a:pt x="9980" y="33774"/>
                </a:cubicBezTo>
                <a:close/>
                <a:moveTo>
                  <a:pt x="7307" y="33399"/>
                </a:moveTo>
                <a:cubicBezTo>
                  <a:pt x="7065" y="33157"/>
                  <a:pt x="7198" y="33097"/>
                  <a:pt x="7307" y="33399"/>
                </a:cubicBezTo>
                <a:close/>
                <a:moveTo>
                  <a:pt x="10512" y="34016"/>
                </a:moveTo>
                <a:cubicBezTo>
                  <a:pt x="10440" y="33968"/>
                  <a:pt x="10271" y="33774"/>
                  <a:pt x="10331" y="33702"/>
                </a:cubicBezTo>
                <a:cubicBezTo>
                  <a:pt x="10379" y="33835"/>
                  <a:pt x="10525" y="33871"/>
                  <a:pt x="10512" y="34016"/>
                </a:cubicBezTo>
                <a:close/>
                <a:moveTo>
                  <a:pt x="9460" y="34294"/>
                </a:moveTo>
                <a:cubicBezTo>
                  <a:pt x="9158" y="34149"/>
                  <a:pt x="8988" y="33690"/>
                  <a:pt x="8940" y="33472"/>
                </a:cubicBezTo>
                <a:cubicBezTo>
                  <a:pt x="9061" y="33774"/>
                  <a:pt x="9351" y="33992"/>
                  <a:pt x="9460" y="34294"/>
                </a:cubicBezTo>
                <a:close/>
                <a:moveTo>
                  <a:pt x="10646" y="34633"/>
                </a:moveTo>
                <a:cubicBezTo>
                  <a:pt x="10404" y="34391"/>
                  <a:pt x="10271" y="34053"/>
                  <a:pt x="10065" y="33823"/>
                </a:cubicBezTo>
                <a:cubicBezTo>
                  <a:pt x="10258" y="34065"/>
                  <a:pt x="10609" y="34391"/>
                  <a:pt x="10646" y="34633"/>
                </a:cubicBezTo>
                <a:close/>
                <a:moveTo>
                  <a:pt x="7706" y="33956"/>
                </a:moveTo>
                <a:cubicBezTo>
                  <a:pt x="7621" y="33944"/>
                  <a:pt x="7597" y="33895"/>
                  <a:pt x="7476" y="33883"/>
                </a:cubicBezTo>
                <a:cubicBezTo>
                  <a:pt x="7500" y="33678"/>
                  <a:pt x="7319" y="33605"/>
                  <a:pt x="7307" y="33448"/>
                </a:cubicBezTo>
                <a:cubicBezTo>
                  <a:pt x="7476" y="33593"/>
                  <a:pt x="7706" y="33714"/>
                  <a:pt x="7706" y="33956"/>
                </a:cubicBezTo>
                <a:close/>
                <a:moveTo>
                  <a:pt x="17964" y="36557"/>
                </a:moveTo>
                <a:cubicBezTo>
                  <a:pt x="17758" y="36399"/>
                  <a:pt x="17238" y="36605"/>
                  <a:pt x="17275" y="36883"/>
                </a:cubicBezTo>
                <a:cubicBezTo>
                  <a:pt x="17420" y="36919"/>
                  <a:pt x="17601" y="36617"/>
                  <a:pt x="17771" y="36762"/>
                </a:cubicBezTo>
                <a:cubicBezTo>
                  <a:pt x="17601" y="37028"/>
                  <a:pt x="17287" y="37052"/>
                  <a:pt x="17021" y="37161"/>
                </a:cubicBezTo>
                <a:cubicBezTo>
                  <a:pt x="17166" y="36460"/>
                  <a:pt x="17504" y="36000"/>
                  <a:pt x="17843" y="35577"/>
                </a:cubicBezTo>
                <a:cubicBezTo>
                  <a:pt x="18303" y="35722"/>
                  <a:pt x="18738" y="35528"/>
                  <a:pt x="19258" y="35577"/>
                </a:cubicBezTo>
                <a:cubicBezTo>
                  <a:pt x="18811" y="35891"/>
                  <a:pt x="18387" y="36230"/>
                  <a:pt x="17964" y="36557"/>
                </a:cubicBezTo>
                <a:close/>
                <a:moveTo>
                  <a:pt x="11057" y="34790"/>
                </a:moveTo>
                <a:cubicBezTo>
                  <a:pt x="10912" y="34682"/>
                  <a:pt x="10730" y="34415"/>
                  <a:pt x="10730" y="34331"/>
                </a:cubicBezTo>
                <a:cubicBezTo>
                  <a:pt x="10827" y="34476"/>
                  <a:pt x="11008" y="34621"/>
                  <a:pt x="11057" y="34790"/>
                </a:cubicBezTo>
                <a:close/>
                <a:moveTo>
                  <a:pt x="11516" y="35032"/>
                </a:moveTo>
                <a:cubicBezTo>
                  <a:pt x="11347" y="34851"/>
                  <a:pt x="11226" y="34621"/>
                  <a:pt x="11057" y="34391"/>
                </a:cubicBezTo>
                <a:cubicBezTo>
                  <a:pt x="11226" y="34573"/>
                  <a:pt x="11541" y="34839"/>
                  <a:pt x="11516" y="35032"/>
                </a:cubicBezTo>
                <a:close/>
                <a:moveTo>
                  <a:pt x="15327" y="36024"/>
                </a:moveTo>
                <a:cubicBezTo>
                  <a:pt x="15291" y="35940"/>
                  <a:pt x="15194" y="35794"/>
                  <a:pt x="15327" y="35782"/>
                </a:cubicBezTo>
                <a:cubicBezTo>
                  <a:pt x="15279" y="35867"/>
                  <a:pt x="15412" y="35964"/>
                  <a:pt x="15327" y="36024"/>
                </a:cubicBezTo>
                <a:close/>
                <a:moveTo>
                  <a:pt x="16875" y="37573"/>
                </a:moveTo>
                <a:cubicBezTo>
                  <a:pt x="16863" y="37452"/>
                  <a:pt x="16972" y="37464"/>
                  <a:pt x="16972" y="37294"/>
                </a:cubicBezTo>
                <a:cubicBezTo>
                  <a:pt x="17166" y="37331"/>
                  <a:pt x="17226" y="37173"/>
                  <a:pt x="17420" y="37210"/>
                </a:cubicBezTo>
                <a:cubicBezTo>
                  <a:pt x="17335" y="37452"/>
                  <a:pt x="17117" y="37573"/>
                  <a:pt x="16875" y="37573"/>
                </a:cubicBezTo>
                <a:close/>
                <a:moveTo>
                  <a:pt x="7960" y="37694"/>
                </a:moveTo>
                <a:cubicBezTo>
                  <a:pt x="9702" y="37137"/>
                  <a:pt x="11831" y="35964"/>
                  <a:pt x="13779" y="37004"/>
                </a:cubicBezTo>
                <a:cubicBezTo>
                  <a:pt x="12206" y="36786"/>
                  <a:pt x="10742" y="37101"/>
                  <a:pt x="9641" y="37718"/>
                </a:cubicBezTo>
                <a:cubicBezTo>
                  <a:pt x="9654" y="37645"/>
                  <a:pt x="9375" y="37597"/>
                  <a:pt x="9363" y="37669"/>
                </a:cubicBezTo>
                <a:cubicBezTo>
                  <a:pt x="9315" y="37754"/>
                  <a:pt x="9472" y="37730"/>
                  <a:pt x="9460" y="37815"/>
                </a:cubicBezTo>
                <a:cubicBezTo>
                  <a:pt x="9339" y="37827"/>
                  <a:pt x="9279" y="37899"/>
                  <a:pt x="9218" y="38008"/>
                </a:cubicBezTo>
                <a:cubicBezTo>
                  <a:pt x="8771" y="37972"/>
                  <a:pt x="8686" y="38081"/>
                  <a:pt x="8311" y="37936"/>
                </a:cubicBezTo>
                <a:cubicBezTo>
                  <a:pt x="8214" y="37960"/>
                  <a:pt x="8275" y="38129"/>
                  <a:pt x="8202" y="38117"/>
                </a:cubicBezTo>
                <a:cubicBezTo>
                  <a:pt x="8093" y="38008"/>
                  <a:pt x="7912" y="37948"/>
                  <a:pt x="7863" y="38141"/>
                </a:cubicBezTo>
                <a:cubicBezTo>
                  <a:pt x="8287" y="38298"/>
                  <a:pt x="8698" y="38444"/>
                  <a:pt x="8976" y="38734"/>
                </a:cubicBezTo>
                <a:cubicBezTo>
                  <a:pt x="8299" y="38577"/>
                  <a:pt x="7972" y="38250"/>
                  <a:pt x="7391" y="38069"/>
                </a:cubicBezTo>
                <a:cubicBezTo>
                  <a:pt x="7234" y="38081"/>
                  <a:pt x="7367" y="38214"/>
                  <a:pt x="7246" y="38202"/>
                </a:cubicBezTo>
                <a:cubicBezTo>
                  <a:pt x="7113" y="38093"/>
                  <a:pt x="6908" y="38069"/>
                  <a:pt x="6859" y="37936"/>
                </a:cubicBezTo>
                <a:cubicBezTo>
                  <a:pt x="7246" y="37863"/>
                  <a:pt x="7585" y="37827"/>
                  <a:pt x="7960" y="37694"/>
                </a:cubicBezTo>
                <a:close/>
                <a:moveTo>
                  <a:pt x="16694" y="38383"/>
                </a:moveTo>
                <a:cubicBezTo>
                  <a:pt x="16682" y="37984"/>
                  <a:pt x="16730" y="37754"/>
                  <a:pt x="17141" y="37742"/>
                </a:cubicBezTo>
                <a:cubicBezTo>
                  <a:pt x="16972" y="37948"/>
                  <a:pt x="16851" y="38214"/>
                  <a:pt x="16694" y="38383"/>
                </a:cubicBezTo>
                <a:close/>
                <a:moveTo>
                  <a:pt x="14504" y="37536"/>
                </a:moveTo>
                <a:cubicBezTo>
                  <a:pt x="14347" y="37512"/>
                  <a:pt x="14190" y="37524"/>
                  <a:pt x="14093" y="37585"/>
                </a:cubicBezTo>
                <a:cubicBezTo>
                  <a:pt x="13948" y="37524"/>
                  <a:pt x="13936" y="37391"/>
                  <a:pt x="13815" y="37343"/>
                </a:cubicBezTo>
                <a:cubicBezTo>
                  <a:pt x="14141" y="37355"/>
                  <a:pt x="14371" y="37440"/>
                  <a:pt x="14504" y="37536"/>
                </a:cubicBezTo>
                <a:close/>
                <a:moveTo>
                  <a:pt x="13839" y="37682"/>
                </a:moveTo>
                <a:cubicBezTo>
                  <a:pt x="13525" y="37657"/>
                  <a:pt x="13162" y="37403"/>
                  <a:pt x="12762" y="37331"/>
                </a:cubicBezTo>
                <a:cubicBezTo>
                  <a:pt x="13137" y="37307"/>
                  <a:pt x="13646" y="37440"/>
                  <a:pt x="13839" y="37682"/>
                </a:cubicBezTo>
                <a:close/>
                <a:moveTo>
                  <a:pt x="13464" y="37766"/>
                </a:moveTo>
                <a:cubicBezTo>
                  <a:pt x="13367" y="37790"/>
                  <a:pt x="13331" y="37827"/>
                  <a:pt x="13283" y="37863"/>
                </a:cubicBezTo>
                <a:cubicBezTo>
                  <a:pt x="13125" y="37561"/>
                  <a:pt x="12521" y="37609"/>
                  <a:pt x="12025" y="37403"/>
                </a:cubicBezTo>
                <a:cubicBezTo>
                  <a:pt x="12375" y="37270"/>
                  <a:pt x="13125" y="37633"/>
                  <a:pt x="13464" y="37766"/>
                </a:cubicBezTo>
                <a:close/>
                <a:moveTo>
                  <a:pt x="13137" y="37960"/>
                </a:moveTo>
                <a:cubicBezTo>
                  <a:pt x="12581" y="37948"/>
                  <a:pt x="12025" y="37657"/>
                  <a:pt x="11492" y="37476"/>
                </a:cubicBezTo>
                <a:cubicBezTo>
                  <a:pt x="12000" y="37452"/>
                  <a:pt x="12666" y="37754"/>
                  <a:pt x="13137" y="37960"/>
                </a:cubicBezTo>
                <a:close/>
                <a:moveTo>
                  <a:pt x="12726" y="38129"/>
                </a:moveTo>
                <a:cubicBezTo>
                  <a:pt x="12678" y="38165"/>
                  <a:pt x="12605" y="38141"/>
                  <a:pt x="12545" y="38226"/>
                </a:cubicBezTo>
                <a:cubicBezTo>
                  <a:pt x="12266" y="37887"/>
                  <a:pt x="11589" y="37863"/>
                  <a:pt x="11226" y="37645"/>
                </a:cubicBezTo>
                <a:cubicBezTo>
                  <a:pt x="11734" y="37766"/>
                  <a:pt x="12327" y="37863"/>
                  <a:pt x="12726" y="38129"/>
                </a:cubicBezTo>
                <a:close/>
                <a:moveTo>
                  <a:pt x="12327" y="38311"/>
                </a:moveTo>
                <a:cubicBezTo>
                  <a:pt x="11879" y="38601"/>
                  <a:pt x="11335" y="38746"/>
                  <a:pt x="10682" y="38794"/>
                </a:cubicBezTo>
                <a:cubicBezTo>
                  <a:pt x="10561" y="38323"/>
                  <a:pt x="9726" y="38432"/>
                  <a:pt x="9436" y="38020"/>
                </a:cubicBezTo>
                <a:cubicBezTo>
                  <a:pt x="10077" y="38081"/>
                  <a:pt x="10573" y="38492"/>
                  <a:pt x="11141" y="38625"/>
                </a:cubicBezTo>
                <a:cubicBezTo>
                  <a:pt x="11178" y="38432"/>
                  <a:pt x="10936" y="38432"/>
                  <a:pt x="10875" y="38298"/>
                </a:cubicBezTo>
                <a:cubicBezTo>
                  <a:pt x="11141" y="38347"/>
                  <a:pt x="11190" y="38552"/>
                  <a:pt x="11420" y="38625"/>
                </a:cubicBezTo>
                <a:cubicBezTo>
                  <a:pt x="11468" y="38069"/>
                  <a:pt x="10500" y="38117"/>
                  <a:pt x="10258" y="37875"/>
                </a:cubicBezTo>
                <a:cubicBezTo>
                  <a:pt x="10900" y="37827"/>
                  <a:pt x="11504" y="38323"/>
                  <a:pt x="12073" y="38371"/>
                </a:cubicBezTo>
                <a:cubicBezTo>
                  <a:pt x="11855" y="37936"/>
                  <a:pt x="10960" y="37972"/>
                  <a:pt x="10621" y="37694"/>
                </a:cubicBezTo>
                <a:cubicBezTo>
                  <a:pt x="11238" y="37802"/>
                  <a:pt x="11891" y="37996"/>
                  <a:pt x="12327" y="38311"/>
                </a:cubicBezTo>
                <a:close/>
                <a:moveTo>
                  <a:pt x="10851" y="38298"/>
                </a:moveTo>
                <a:cubicBezTo>
                  <a:pt x="10500" y="38190"/>
                  <a:pt x="10150" y="38093"/>
                  <a:pt x="9847" y="37960"/>
                </a:cubicBezTo>
                <a:cubicBezTo>
                  <a:pt x="10186" y="37948"/>
                  <a:pt x="10585" y="38129"/>
                  <a:pt x="10851" y="38298"/>
                </a:cubicBezTo>
                <a:close/>
                <a:moveTo>
                  <a:pt x="10500" y="38843"/>
                </a:moveTo>
                <a:cubicBezTo>
                  <a:pt x="10343" y="38807"/>
                  <a:pt x="10246" y="38915"/>
                  <a:pt x="10089" y="38891"/>
                </a:cubicBezTo>
                <a:cubicBezTo>
                  <a:pt x="10101" y="38770"/>
                  <a:pt x="10077" y="38722"/>
                  <a:pt x="10041" y="38673"/>
                </a:cubicBezTo>
                <a:cubicBezTo>
                  <a:pt x="9823" y="38601"/>
                  <a:pt x="9291" y="38383"/>
                  <a:pt x="9097" y="38117"/>
                </a:cubicBezTo>
                <a:cubicBezTo>
                  <a:pt x="9581" y="38371"/>
                  <a:pt x="10210" y="38480"/>
                  <a:pt x="10500" y="38843"/>
                </a:cubicBezTo>
                <a:close/>
                <a:moveTo>
                  <a:pt x="9968" y="38915"/>
                </a:moveTo>
                <a:cubicBezTo>
                  <a:pt x="9605" y="38927"/>
                  <a:pt x="9254" y="39085"/>
                  <a:pt x="9037" y="38722"/>
                </a:cubicBezTo>
                <a:cubicBezTo>
                  <a:pt x="9158" y="38734"/>
                  <a:pt x="9315" y="38927"/>
                  <a:pt x="9412" y="38855"/>
                </a:cubicBezTo>
                <a:cubicBezTo>
                  <a:pt x="9424" y="38782"/>
                  <a:pt x="9375" y="38758"/>
                  <a:pt x="9400" y="38686"/>
                </a:cubicBezTo>
                <a:cubicBezTo>
                  <a:pt x="9012" y="38504"/>
                  <a:pt x="8613" y="38359"/>
                  <a:pt x="8371" y="38117"/>
                </a:cubicBezTo>
                <a:cubicBezTo>
                  <a:pt x="9073" y="38250"/>
                  <a:pt x="9460" y="38625"/>
                  <a:pt x="9968" y="38915"/>
                </a:cubicBezTo>
                <a:close/>
                <a:moveTo>
                  <a:pt x="8202" y="38661"/>
                </a:moveTo>
                <a:cubicBezTo>
                  <a:pt x="7900" y="38528"/>
                  <a:pt x="7621" y="38444"/>
                  <a:pt x="7416" y="38286"/>
                </a:cubicBezTo>
                <a:cubicBezTo>
                  <a:pt x="7730" y="38347"/>
                  <a:pt x="8105" y="38516"/>
                  <a:pt x="8202" y="3866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83;p23">
            <a:extLst>
              <a:ext uri="{FF2B5EF4-FFF2-40B4-BE49-F238E27FC236}">
                <a16:creationId xmlns:a16="http://schemas.microsoft.com/office/drawing/2014/main" id="{C2D6D44B-373B-2F72-BB6B-01DA5289F4C0}"/>
              </a:ext>
            </a:extLst>
          </p:cNvPr>
          <p:cNvSpPr/>
          <p:nvPr/>
        </p:nvSpPr>
        <p:spPr>
          <a:xfrm rot="4445417">
            <a:off x="8369790" y="2656623"/>
            <a:ext cx="2548600" cy="2246428"/>
          </a:xfrm>
          <a:custGeom>
            <a:avLst/>
            <a:gdLst/>
            <a:ahLst/>
            <a:cxnLst/>
            <a:rect l="l" t="t" r="r" b="b"/>
            <a:pathLst>
              <a:path w="48834" h="48497" extrusionOk="0">
                <a:moveTo>
                  <a:pt x="10397" y="1901"/>
                </a:moveTo>
                <a:lnTo>
                  <a:pt x="10397" y="1901"/>
                </a:lnTo>
                <a:cubicBezTo>
                  <a:pt x="10397" y="1901"/>
                  <a:pt x="10397" y="1901"/>
                  <a:pt x="10397" y="1901"/>
                </a:cubicBezTo>
                <a:close/>
                <a:moveTo>
                  <a:pt x="10971" y="1980"/>
                </a:moveTo>
                <a:lnTo>
                  <a:pt x="10971" y="1980"/>
                </a:lnTo>
                <a:cubicBezTo>
                  <a:pt x="10971" y="1980"/>
                  <a:pt x="10971" y="1980"/>
                  <a:pt x="10971" y="1980"/>
                </a:cubicBezTo>
                <a:cubicBezTo>
                  <a:pt x="11003" y="2064"/>
                  <a:pt x="11028" y="2148"/>
                  <a:pt x="11050" y="2232"/>
                </a:cubicBezTo>
                <a:lnTo>
                  <a:pt x="11050" y="2232"/>
                </a:lnTo>
                <a:cubicBezTo>
                  <a:pt x="11050" y="2201"/>
                  <a:pt x="11050" y="2170"/>
                  <a:pt x="11050" y="2139"/>
                </a:cubicBezTo>
                <a:cubicBezTo>
                  <a:pt x="11024" y="2086"/>
                  <a:pt x="10997" y="2033"/>
                  <a:pt x="10971" y="1980"/>
                </a:cubicBezTo>
                <a:close/>
                <a:moveTo>
                  <a:pt x="7842" y="337"/>
                </a:moveTo>
                <a:lnTo>
                  <a:pt x="7842" y="337"/>
                </a:lnTo>
                <a:cubicBezTo>
                  <a:pt x="8496" y="495"/>
                  <a:pt x="9149" y="752"/>
                  <a:pt x="9822" y="990"/>
                </a:cubicBezTo>
                <a:lnTo>
                  <a:pt x="9902" y="990"/>
                </a:lnTo>
                <a:cubicBezTo>
                  <a:pt x="9902" y="1069"/>
                  <a:pt x="9981" y="1069"/>
                  <a:pt x="9981" y="1069"/>
                </a:cubicBezTo>
                <a:cubicBezTo>
                  <a:pt x="9981" y="1149"/>
                  <a:pt x="10060" y="1248"/>
                  <a:pt x="10060" y="1248"/>
                </a:cubicBezTo>
                <a:cubicBezTo>
                  <a:pt x="10139" y="1327"/>
                  <a:pt x="10139" y="1327"/>
                  <a:pt x="10139" y="1406"/>
                </a:cubicBezTo>
                <a:cubicBezTo>
                  <a:pt x="10218" y="1485"/>
                  <a:pt x="10218" y="1564"/>
                  <a:pt x="10218" y="1564"/>
                </a:cubicBezTo>
                <a:lnTo>
                  <a:pt x="10317" y="1564"/>
                </a:lnTo>
                <a:lnTo>
                  <a:pt x="10218" y="1485"/>
                </a:lnTo>
                <a:lnTo>
                  <a:pt x="10218" y="1327"/>
                </a:lnTo>
                <a:cubicBezTo>
                  <a:pt x="10139" y="1327"/>
                  <a:pt x="10139" y="1248"/>
                  <a:pt x="10060" y="1149"/>
                </a:cubicBezTo>
                <a:cubicBezTo>
                  <a:pt x="10060" y="1069"/>
                  <a:pt x="9981" y="1069"/>
                  <a:pt x="9981" y="990"/>
                </a:cubicBezTo>
                <a:lnTo>
                  <a:pt x="9981" y="990"/>
                </a:lnTo>
                <a:cubicBezTo>
                  <a:pt x="10060" y="1069"/>
                  <a:pt x="10139" y="1069"/>
                  <a:pt x="10317" y="1149"/>
                </a:cubicBezTo>
                <a:cubicBezTo>
                  <a:pt x="10397" y="1327"/>
                  <a:pt x="10476" y="1406"/>
                  <a:pt x="10555" y="1564"/>
                </a:cubicBezTo>
                <a:cubicBezTo>
                  <a:pt x="10634" y="1743"/>
                  <a:pt x="10634" y="1822"/>
                  <a:pt x="10713" y="1980"/>
                </a:cubicBezTo>
                <a:cubicBezTo>
                  <a:pt x="10713" y="2238"/>
                  <a:pt x="10812" y="2475"/>
                  <a:pt x="10812" y="2634"/>
                </a:cubicBezTo>
                <a:cubicBezTo>
                  <a:pt x="10713" y="2555"/>
                  <a:pt x="10634" y="2475"/>
                  <a:pt x="10555" y="2396"/>
                </a:cubicBezTo>
                <a:lnTo>
                  <a:pt x="10555" y="2317"/>
                </a:lnTo>
                <a:cubicBezTo>
                  <a:pt x="10555" y="2317"/>
                  <a:pt x="10555" y="2238"/>
                  <a:pt x="10476" y="2238"/>
                </a:cubicBezTo>
                <a:lnTo>
                  <a:pt x="10476" y="2139"/>
                </a:lnTo>
                <a:cubicBezTo>
                  <a:pt x="10476" y="2059"/>
                  <a:pt x="10397" y="1980"/>
                  <a:pt x="10397" y="1901"/>
                </a:cubicBezTo>
                <a:lnTo>
                  <a:pt x="10397" y="2139"/>
                </a:lnTo>
                <a:cubicBezTo>
                  <a:pt x="10397" y="2146"/>
                  <a:pt x="10397" y="2152"/>
                  <a:pt x="10398" y="2159"/>
                </a:cubicBezTo>
                <a:lnTo>
                  <a:pt x="10398" y="2159"/>
                </a:lnTo>
                <a:cubicBezTo>
                  <a:pt x="9763" y="1525"/>
                  <a:pt x="9034" y="1053"/>
                  <a:pt x="8159" y="653"/>
                </a:cubicBezTo>
                <a:cubicBezTo>
                  <a:pt x="8080" y="574"/>
                  <a:pt x="7921" y="416"/>
                  <a:pt x="7842" y="337"/>
                </a:cubicBezTo>
                <a:close/>
                <a:moveTo>
                  <a:pt x="8337" y="752"/>
                </a:moveTo>
                <a:lnTo>
                  <a:pt x="8337" y="752"/>
                </a:lnTo>
                <a:cubicBezTo>
                  <a:pt x="8733" y="990"/>
                  <a:pt x="9149" y="1248"/>
                  <a:pt x="9565" y="1564"/>
                </a:cubicBezTo>
                <a:cubicBezTo>
                  <a:pt x="9644" y="1644"/>
                  <a:pt x="9822" y="1743"/>
                  <a:pt x="9902" y="1822"/>
                </a:cubicBezTo>
                <a:lnTo>
                  <a:pt x="9723" y="1822"/>
                </a:lnTo>
                <a:cubicBezTo>
                  <a:pt x="9723" y="1822"/>
                  <a:pt x="9822" y="1822"/>
                  <a:pt x="9902" y="1901"/>
                </a:cubicBezTo>
                <a:lnTo>
                  <a:pt x="9981" y="1980"/>
                </a:lnTo>
                <a:lnTo>
                  <a:pt x="10060" y="1980"/>
                </a:lnTo>
                <a:cubicBezTo>
                  <a:pt x="10084" y="2005"/>
                  <a:pt x="10111" y="2031"/>
                  <a:pt x="10139" y="2059"/>
                </a:cubicBezTo>
                <a:lnTo>
                  <a:pt x="9981" y="2059"/>
                </a:lnTo>
                <a:cubicBezTo>
                  <a:pt x="10060" y="2139"/>
                  <a:pt x="10060" y="2139"/>
                  <a:pt x="10139" y="2139"/>
                </a:cubicBezTo>
                <a:lnTo>
                  <a:pt x="10139" y="2059"/>
                </a:lnTo>
                <a:lnTo>
                  <a:pt x="10139" y="2059"/>
                </a:lnTo>
                <a:cubicBezTo>
                  <a:pt x="10295" y="2215"/>
                  <a:pt x="10500" y="2420"/>
                  <a:pt x="10634" y="2555"/>
                </a:cubicBezTo>
                <a:cubicBezTo>
                  <a:pt x="10634" y="2555"/>
                  <a:pt x="10555" y="2555"/>
                  <a:pt x="10476" y="2475"/>
                </a:cubicBezTo>
                <a:cubicBezTo>
                  <a:pt x="10397" y="2475"/>
                  <a:pt x="10218" y="2396"/>
                  <a:pt x="10139" y="2396"/>
                </a:cubicBezTo>
                <a:cubicBezTo>
                  <a:pt x="9974" y="2396"/>
                  <a:pt x="9800" y="2396"/>
                  <a:pt x="9656" y="2370"/>
                </a:cubicBezTo>
                <a:lnTo>
                  <a:pt x="9656" y="2370"/>
                </a:lnTo>
                <a:cubicBezTo>
                  <a:pt x="9746" y="2403"/>
                  <a:pt x="9868" y="2419"/>
                  <a:pt x="9981" y="2475"/>
                </a:cubicBezTo>
                <a:cubicBezTo>
                  <a:pt x="10139" y="2475"/>
                  <a:pt x="10317" y="2475"/>
                  <a:pt x="10397" y="2555"/>
                </a:cubicBezTo>
                <a:cubicBezTo>
                  <a:pt x="10476" y="2555"/>
                  <a:pt x="10555" y="2555"/>
                  <a:pt x="10634" y="2634"/>
                </a:cubicBezTo>
                <a:cubicBezTo>
                  <a:pt x="10713" y="2634"/>
                  <a:pt x="10713" y="2733"/>
                  <a:pt x="10812" y="2733"/>
                </a:cubicBezTo>
                <a:cubicBezTo>
                  <a:pt x="10812" y="2755"/>
                  <a:pt x="10818" y="2770"/>
                  <a:pt x="10827" y="2782"/>
                </a:cubicBezTo>
                <a:lnTo>
                  <a:pt x="10827" y="2782"/>
                </a:lnTo>
                <a:cubicBezTo>
                  <a:pt x="10494" y="2645"/>
                  <a:pt x="10034" y="2722"/>
                  <a:pt x="9644" y="2555"/>
                </a:cubicBezTo>
                <a:cubicBezTo>
                  <a:pt x="9644" y="2486"/>
                  <a:pt x="9585" y="2418"/>
                  <a:pt x="9569" y="2349"/>
                </a:cubicBezTo>
                <a:lnTo>
                  <a:pt x="9569" y="2349"/>
                </a:lnTo>
                <a:cubicBezTo>
                  <a:pt x="9596" y="2357"/>
                  <a:pt x="9625" y="2364"/>
                  <a:pt x="9656" y="2370"/>
                </a:cubicBezTo>
                <a:lnTo>
                  <a:pt x="9656" y="2370"/>
                </a:lnTo>
                <a:cubicBezTo>
                  <a:pt x="9619" y="2356"/>
                  <a:pt x="9588" y="2340"/>
                  <a:pt x="9565" y="2317"/>
                </a:cubicBezTo>
                <a:lnTo>
                  <a:pt x="9565" y="2317"/>
                </a:lnTo>
                <a:cubicBezTo>
                  <a:pt x="9565" y="2328"/>
                  <a:pt x="9566" y="2338"/>
                  <a:pt x="9569" y="2349"/>
                </a:cubicBezTo>
                <a:lnTo>
                  <a:pt x="9569" y="2349"/>
                </a:lnTo>
                <a:cubicBezTo>
                  <a:pt x="9539" y="2340"/>
                  <a:pt x="9511" y="2330"/>
                  <a:pt x="9486" y="2317"/>
                </a:cubicBezTo>
                <a:cubicBezTo>
                  <a:pt x="9406" y="2139"/>
                  <a:pt x="9327" y="2059"/>
                  <a:pt x="9228" y="1901"/>
                </a:cubicBezTo>
                <a:lnTo>
                  <a:pt x="9228" y="1901"/>
                </a:lnTo>
                <a:cubicBezTo>
                  <a:pt x="9406" y="1980"/>
                  <a:pt x="9486" y="1980"/>
                  <a:pt x="9565" y="1980"/>
                </a:cubicBezTo>
                <a:cubicBezTo>
                  <a:pt x="9644" y="1980"/>
                  <a:pt x="9723" y="2059"/>
                  <a:pt x="9822" y="2059"/>
                </a:cubicBezTo>
                <a:lnTo>
                  <a:pt x="9902" y="2059"/>
                </a:lnTo>
                <a:cubicBezTo>
                  <a:pt x="9822" y="1980"/>
                  <a:pt x="9723" y="1980"/>
                  <a:pt x="9644" y="1980"/>
                </a:cubicBezTo>
                <a:cubicBezTo>
                  <a:pt x="9565" y="1980"/>
                  <a:pt x="9486" y="1901"/>
                  <a:pt x="9406" y="1901"/>
                </a:cubicBezTo>
                <a:lnTo>
                  <a:pt x="9228" y="1901"/>
                </a:lnTo>
                <a:cubicBezTo>
                  <a:pt x="9149" y="1822"/>
                  <a:pt x="9149" y="1743"/>
                  <a:pt x="9070" y="1743"/>
                </a:cubicBezTo>
                <a:lnTo>
                  <a:pt x="9327" y="1743"/>
                </a:lnTo>
                <a:cubicBezTo>
                  <a:pt x="9486" y="1743"/>
                  <a:pt x="9565" y="1822"/>
                  <a:pt x="9723" y="1822"/>
                </a:cubicBezTo>
                <a:cubicBezTo>
                  <a:pt x="9644" y="1743"/>
                  <a:pt x="9565" y="1743"/>
                  <a:pt x="9406" y="1743"/>
                </a:cubicBezTo>
                <a:cubicBezTo>
                  <a:pt x="9327" y="1644"/>
                  <a:pt x="9149" y="1644"/>
                  <a:pt x="9070" y="1644"/>
                </a:cubicBezTo>
                <a:cubicBezTo>
                  <a:pt x="8832" y="1327"/>
                  <a:pt x="8575" y="1069"/>
                  <a:pt x="8337" y="752"/>
                </a:cubicBezTo>
                <a:close/>
                <a:moveTo>
                  <a:pt x="9723" y="2634"/>
                </a:moveTo>
                <a:cubicBezTo>
                  <a:pt x="10139" y="2733"/>
                  <a:pt x="10713" y="2634"/>
                  <a:pt x="11050" y="3050"/>
                </a:cubicBezTo>
                <a:cubicBezTo>
                  <a:pt x="11129" y="3129"/>
                  <a:pt x="11129" y="3228"/>
                  <a:pt x="11209" y="3307"/>
                </a:cubicBezTo>
                <a:cubicBezTo>
                  <a:pt x="11050" y="3228"/>
                  <a:pt x="10892" y="3129"/>
                  <a:pt x="10634" y="3129"/>
                </a:cubicBezTo>
                <a:cubicBezTo>
                  <a:pt x="10476" y="3129"/>
                  <a:pt x="10317" y="3129"/>
                  <a:pt x="10139" y="3050"/>
                </a:cubicBezTo>
                <a:lnTo>
                  <a:pt x="9981" y="3050"/>
                </a:lnTo>
                <a:cubicBezTo>
                  <a:pt x="9902" y="2891"/>
                  <a:pt x="9822" y="2733"/>
                  <a:pt x="9723" y="2634"/>
                </a:cubicBezTo>
                <a:close/>
                <a:moveTo>
                  <a:pt x="10060" y="3050"/>
                </a:moveTo>
                <a:lnTo>
                  <a:pt x="10060" y="3050"/>
                </a:lnTo>
                <a:cubicBezTo>
                  <a:pt x="10139" y="3129"/>
                  <a:pt x="10317" y="3129"/>
                  <a:pt x="10476" y="3228"/>
                </a:cubicBezTo>
                <a:cubicBezTo>
                  <a:pt x="10812" y="3228"/>
                  <a:pt x="11129" y="3228"/>
                  <a:pt x="11308" y="3386"/>
                </a:cubicBezTo>
                <a:cubicBezTo>
                  <a:pt x="11387" y="3465"/>
                  <a:pt x="11387" y="3545"/>
                  <a:pt x="11466" y="3545"/>
                </a:cubicBezTo>
                <a:cubicBezTo>
                  <a:pt x="11387" y="3545"/>
                  <a:pt x="11387" y="3545"/>
                  <a:pt x="11308" y="3465"/>
                </a:cubicBezTo>
                <a:cubicBezTo>
                  <a:pt x="11129" y="3386"/>
                  <a:pt x="11050" y="3386"/>
                  <a:pt x="10892" y="3307"/>
                </a:cubicBezTo>
                <a:lnTo>
                  <a:pt x="10397" y="3307"/>
                </a:lnTo>
                <a:cubicBezTo>
                  <a:pt x="10317" y="3307"/>
                  <a:pt x="10218" y="3228"/>
                  <a:pt x="10139" y="3228"/>
                </a:cubicBezTo>
                <a:cubicBezTo>
                  <a:pt x="10060" y="3129"/>
                  <a:pt x="10060" y="3129"/>
                  <a:pt x="10060" y="3050"/>
                </a:cubicBezTo>
                <a:close/>
                <a:moveTo>
                  <a:pt x="10454" y="1247"/>
                </a:moveTo>
                <a:cubicBezTo>
                  <a:pt x="10461" y="1248"/>
                  <a:pt x="10468" y="1248"/>
                  <a:pt x="10476" y="1248"/>
                </a:cubicBezTo>
                <a:cubicBezTo>
                  <a:pt x="10476" y="1248"/>
                  <a:pt x="10555" y="1327"/>
                  <a:pt x="10634" y="1327"/>
                </a:cubicBezTo>
                <a:cubicBezTo>
                  <a:pt x="10713" y="1406"/>
                  <a:pt x="10812" y="1564"/>
                  <a:pt x="10812" y="1644"/>
                </a:cubicBezTo>
                <a:cubicBezTo>
                  <a:pt x="10865" y="1762"/>
                  <a:pt x="10918" y="1872"/>
                  <a:pt x="10971" y="1980"/>
                </a:cubicBezTo>
                <a:lnTo>
                  <a:pt x="10971" y="1980"/>
                </a:lnTo>
                <a:cubicBezTo>
                  <a:pt x="10970" y="1821"/>
                  <a:pt x="10812" y="1564"/>
                  <a:pt x="10713" y="1406"/>
                </a:cubicBezTo>
                <a:lnTo>
                  <a:pt x="10713" y="1327"/>
                </a:lnTo>
                <a:cubicBezTo>
                  <a:pt x="10812" y="1406"/>
                  <a:pt x="10971" y="1485"/>
                  <a:pt x="11129" y="1564"/>
                </a:cubicBezTo>
                <a:cubicBezTo>
                  <a:pt x="11545" y="1901"/>
                  <a:pt x="11545" y="2475"/>
                  <a:pt x="11624" y="2970"/>
                </a:cubicBezTo>
                <a:cubicBezTo>
                  <a:pt x="11624" y="3010"/>
                  <a:pt x="11644" y="3030"/>
                  <a:pt x="11664" y="3030"/>
                </a:cubicBezTo>
                <a:cubicBezTo>
                  <a:pt x="11684" y="3030"/>
                  <a:pt x="11704" y="3010"/>
                  <a:pt x="11704" y="2970"/>
                </a:cubicBezTo>
                <a:cubicBezTo>
                  <a:pt x="11624" y="2555"/>
                  <a:pt x="11545" y="1980"/>
                  <a:pt x="11209" y="1564"/>
                </a:cubicBezTo>
                <a:lnTo>
                  <a:pt x="11209" y="1564"/>
                </a:lnTo>
                <a:cubicBezTo>
                  <a:pt x="11308" y="1644"/>
                  <a:pt x="11387" y="1644"/>
                  <a:pt x="11466" y="1743"/>
                </a:cubicBezTo>
                <a:cubicBezTo>
                  <a:pt x="11704" y="2139"/>
                  <a:pt x="11882" y="2555"/>
                  <a:pt x="11882" y="3050"/>
                </a:cubicBezTo>
                <a:cubicBezTo>
                  <a:pt x="11882" y="3386"/>
                  <a:pt x="11803" y="3723"/>
                  <a:pt x="11882" y="4119"/>
                </a:cubicBezTo>
                <a:cubicBezTo>
                  <a:pt x="11803" y="3960"/>
                  <a:pt x="11704" y="3881"/>
                  <a:pt x="11704" y="3802"/>
                </a:cubicBezTo>
                <a:lnTo>
                  <a:pt x="11704" y="3723"/>
                </a:lnTo>
                <a:lnTo>
                  <a:pt x="11624" y="3723"/>
                </a:lnTo>
                <a:lnTo>
                  <a:pt x="11624" y="3465"/>
                </a:lnTo>
                <a:lnTo>
                  <a:pt x="11545" y="3465"/>
                </a:lnTo>
                <a:cubicBezTo>
                  <a:pt x="11545" y="3494"/>
                  <a:pt x="11545" y="3523"/>
                  <a:pt x="11549" y="3548"/>
                </a:cubicBezTo>
                <a:lnTo>
                  <a:pt x="11549" y="3548"/>
                </a:lnTo>
                <a:cubicBezTo>
                  <a:pt x="11439" y="3436"/>
                  <a:pt x="11373" y="3359"/>
                  <a:pt x="11308" y="3228"/>
                </a:cubicBezTo>
                <a:cubicBezTo>
                  <a:pt x="11165" y="2896"/>
                  <a:pt x="11137" y="2564"/>
                  <a:pt x="11050" y="2232"/>
                </a:cubicBezTo>
                <a:lnTo>
                  <a:pt x="11050" y="2232"/>
                </a:lnTo>
                <a:cubicBezTo>
                  <a:pt x="11051" y="2502"/>
                  <a:pt x="11056" y="2766"/>
                  <a:pt x="11107" y="2973"/>
                </a:cubicBezTo>
                <a:lnTo>
                  <a:pt x="11107" y="2973"/>
                </a:lnTo>
                <a:cubicBezTo>
                  <a:pt x="11078" y="2919"/>
                  <a:pt x="11025" y="2866"/>
                  <a:pt x="10971" y="2812"/>
                </a:cubicBezTo>
                <a:cubicBezTo>
                  <a:pt x="10812" y="2475"/>
                  <a:pt x="10812" y="2139"/>
                  <a:pt x="10713" y="1901"/>
                </a:cubicBezTo>
                <a:cubicBezTo>
                  <a:pt x="10644" y="1677"/>
                  <a:pt x="10576" y="1468"/>
                  <a:pt x="10454" y="1247"/>
                </a:cubicBezTo>
                <a:close/>
                <a:moveTo>
                  <a:pt x="18555" y="4119"/>
                </a:moveTo>
                <a:cubicBezTo>
                  <a:pt x="18612" y="4190"/>
                  <a:pt x="18719" y="4250"/>
                  <a:pt x="18804" y="4250"/>
                </a:cubicBezTo>
                <a:cubicBezTo>
                  <a:pt x="18839" y="4250"/>
                  <a:pt x="18869" y="4241"/>
                  <a:pt x="18892" y="4218"/>
                </a:cubicBezTo>
                <a:lnTo>
                  <a:pt x="18733" y="4218"/>
                </a:lnTo>
                <a:cubicBezTo>
                  <a:pt x="18634" y="4119"/>
                  <a:pt x="18634" y="4119"/>
                  <a:pt x="18555" y="4119"/>
                </a:cubicBezTo>
                <a:close/>
                <a:moveTo>
                  <a:pt x="10317" y="3307"/>
                </a:moveTo>
                <a:cubicBezTo>
                  <a:pt x="10397" y="3347"/>
                  <a:pt x="10476" y="3347"/>
                  <a:pt x="10558" y="3347"/>
                </a:cubicBezTo>
                <a:cubicBezTo>
                  <a:pt x="10639" y="3347"/>
                  <a:pt x="10723" y="3347"/>
                  <a:pt x="10812" y="3386"/>
                </a:cubicBezTo>
                <a:cubicBezTo>
                  <a:pt x="10971" y="3386"/>
                  <a:pt x="11129" y="3465"/>
                  <a:pt x="11209" y="3545"/>
                </a:cubicBezTo>
                <a:cubicBezTo>
                  <a:pt x="11308" y="3545"/>
                  <a:pt x="11387" y="3624"/>
                  <a:pt x="11466" y="3624"/>
                </a:cubicBezTo>
                <a:lnTo>
                  <a:pt x="11545" y="3723"/>
                </a:lnTo>
                <a:cubicBezTo>
                  <a:pt x="11545" y="3723"/>
                  <a:pt x="11624" y="3802"/>
                  <a:pt x="11624" y="3881"/>
                </a:cubicBezTo>
                <a:lnTo>
                  <a:pt x="11624" y="3960"/>
                </a:lnTo>
                <a:lnTo>
                  <a:pt x="11704" y="3960"/>
                </a:lnTo>
                <a:cubicBezTo>
                  <a:pt x="11803" y="4040"/>
                  <a:pt x="11803" y="4119"/>
                  <a:pt x="11882" y="4297"/>
                </a:cubicBezTo>
                <a:cubicBezTo>
                  <a:pt x="11704" y="4119"/>
                  <a:pt x="11466" y="4040"/>
                  <a:pt x="11209" y="3960"/>
                </a:cubicBezTo>
                <a:cubicBezTo>
                  <a:pt x="10971" y="3960"/>
                  <a:pt x="10634" y="3881"/>
                  <a:pt x="10397" y="3723"/>
                </a:cubicBezTo>
                <a:cubicBezTo>
                  <a:pt x="10317" y="3545"/>
                  <a:pt x="10218" y="3386"/>
                  <a:pt x="10139" y="3307"/>
                </a:cubicBezTo>
                <a:close/>
                <a:moveTo>
                  <a:pt x="10476" y="3802"/>
                </a:moveTo>
                <a:cubicBezTo>
                  <a:pt x="10634" y="3881"/>
                  <a:pt x="10812" y="3960"/>
                  <a:pt x="11050" y="3960"/>
                </a:cubicBezTo>
                <a:cubicBezTo>
                  <a:pt x="11209" y="4040"/>
                  <a:pt x="11387" y="4040"/>
                  <a:pt x="11545" y="4119"/>
                </a:cubicBezTo>
                <a:cubicBezTo>
                  <a:pt x="11704" y="4218"/>
                  <a:pt x="11882" y="4297"/>
                  <a:pt x="11961" y="4376"/>
                </a:cubicBezTo>
                <a:cubicBezTo>
                  <a:pt x="12040" y="4456"/>
                  <a:pt x="12040" y="4456"/>
                  <a:pt x="12040" y="4535"/>
                </a:cubicBezTo>
                <a:cubicBezTo>
                  <a:pt x="11961" y="4456"/>
                  <a:pt x="11882" y="4376"/>
                  <a:pt x="11803" y="4376"/>
                </a:cubicBezTo>
                <a:cubicBezTo>
                  <a:pt x="11624" y="4297"/>
                  <a:pt x="11466" y="4218"/>
                  <a:pt x="11308" y="4218"/>
                </a:cubicBezTo>
                <a:cubicBezTo>
                  <a:pt x="11050" y="4119"/>
                  <a:pt x="10812" y="4119"/>
                  <a:pt x="10555" y="3960"/>
                </a:cubicBezTo>
                <a:cubicBezTo>
                  <a:pt x="10555" y="3881"/>
                  <a:pt x="10476" y="3881"/>
                  <a:pt x="10476" y="3802"/>
                </a:cubicBezTo>
                <a:close/>
                <a:moveTo>
                  <a:pt x="18238" y="2970"/>
                </a:moveTo>
                <a:lnTo>
                  <a:pt x="18238" y="2970"/>
                </a:lnTo>
                <a:cubicBezTo>
                  <a:pt x="18476" y="3386"/>
                  <a:pt x="18634" y="3802"/>
                  <a:pt x="18892" y="4218"/>
                </a:cubicBezTo>
                <a:cubicBezTo>
                  <a:pt x="18971" y="4376"/>
                  <a:pt x="18971" y="4456"/>
                  <a:pt x="19050" y="4535"/>
                </a:cubicBezTo>
                <a:cubicBezTo>
                  <a:pt x="18971" y="4456"/>
                  <a:pt x="18813" y="4456"/>
                  <a:pt x="18733" y="4376"/>
                </a:cubicBezTo>
                <a:cubicBezTo>
                  <a:pt x="18634" y="4376"/>
                  <a:pt x="18476" y="4297"/>
                  <a:pt x="18397" y="4218"/>
                </a:cubicBezTo>
                <a:lnTo>
                  <a:pt x="18397" y="4040"/>
                </a:lnTo>
                <a:cubicBezTo>
                  <a:pt x="18476" y="4040"/>
                  <a:pt x="18476" y="4119"/>
                  <a:pt x="18555" y="4119"/>
                </a:cubicBezTo>
                <a:cubicBezTo>
                  <a:pt x="18555" y="4040"/>
                  <a:pt x="18476" y="4040"/>
                  <a:pt x="18397" y="3960"/>
                </a:cubicBezTo>
                <a:cubicBezTo>
                  <a:pt x="18318" y="3624"/>
                  <a:pt x="18318" y="3307"/>
                  <a:pt x="18238" y="2970"/>
                </a:cubicBezTo>
                <a:close/>
                <a:moveTo>
                  <a:pt x="18238" y="2891"/>
                </a:moveTo>
                <a:lnTo>
                  <a:pt x="18238" y="2891"/>
                </a:lnTo>
                <a:cubicBezTo>
                  <a:pt x="18476" y="3129"/>
                  <a:pt x="18733" y="3307"/>
                  <a:pt x="18971" y="3545"/>
                </a:cubicBezTo>
                <a:lnTo>
                  <a:pt x="18971" y="3881"/>
                </a:lnTo>
                <a:cubicBezTo>
                  <a:pt x="18971" y="3802"/>
                  <a:pt x="19050" y="3624"/>
                  <a:pt x="19050" y="3545"/>
                </a:cubicBezTo>
                <a:cubicBezTo>
                  <a:pt x="19129" y="3624"/>
                  <a:pt x="19229" y="3723"/>
                  <a:pt x="19229" y="3802"/>
                </a:cubicBezTo>
                <a:cubicBezTo>
                  <a:pt x="19308" y="4119"/>
                  <a:pt x="19229" y="4376"/>
                  <a:pt x="19229" y="4713"/>
                </a:cubicBezTo>
                <a:cubicBezTo>
                  <a:pt x="19129" y="4535"/>
                  <a:pt x="19050" y="4297"/>
                  <a:pt x="18971" y="4119"/>
                </a:cubicBezTo>
                <a:lnTo>
                  <a:pt x="18971" y="4040"/>
                </a:lnTo>
                <a:lnTo>
                  <a:pt x="18971" y="3881"/>
                </a:lnTo>
                <a:cubicBezTo>
                  <a:pt x="18971" y="3881"/>
                  <a:pt x="18892" y="3960"/>
                  <a:pt x="18892" y="4040"/>
                </a:cubicBezTo>
                <a:cubicBezTo>
                  <a:pt x="18733" y="3624"/>
                  <a:pt x="18476" y="3307"/>
                  <a:pt x="18238" y="2891"/>
                </a:cubicBezTo>
                <a:close/>
                <a:moveTo>
                  <a:pt x="20219" y="4871"/>
                </a:moveTo>
                <a:cubicBezTo>
                  <a:pt x="20219" y="4871"/>
                  <a:pt x="20219" y="4871"/>
                  <a:pt x="20219" y="4871"/>
                </a:cubicBezTo>
                <a:lnTo>
                  <a:pt x="20219" y="4871"/>
                </a:lnTo>
                <a:close/>
                <a:moveTo>
                  <a:pt x="20219" y="4871"/>
                </a:moveTo>
                <a:cubicBezTo>
                  <a:pt x="20219" y="4952"/>
                  <a:pt x="20219" y="5035"/>
                  <a:pt x="20215" y="5119"/>
                </a:cubicBezTo>
                <a:lnTo>
                  <a:pt x="20215" y="5119"/>
                </a:lnTo>
                <a:cubicBezTo>
                  <a:pt x="20216" y="5116"/>
                  <a:pt x="20217" y="5112"/>
                  <a:pt x="20219" y="5109"/>
                </a:cubicBezTo>
                <a:lnTo>
                  <a:pt x="20219" y="4871"/>
                </a:lnTo>
                <a:close/>
                <a:moveTo>
                  <a:pt x="19308" y="3802"/>
                </a:moveTo>
                <a:cubicBezTo>
                  <a:pt x="19387" y="3881"/>
                  <a:pt x="19466" y="3960"/>
                  <a:pt x="19466" y="4040"/>
                </a:cubicBezTo>
                <a:cubicBezTo>
                  <a:pt x="19545" y="4297"/>
                  <a:pt x="19545" y="4456"/>
                  <a:pt x="19545" y="4713"/>
                </a:cubicBezTo>
                <a:cubicBezTo>
                  <a:pt x="19545" y="4871"/>
                  <a:pt x="19466" y="4951"/>
                  <a:pt x="19466" y="5109"/>
                </a:cubicBezTo>
                <a:lnTo>
                  <a:pt x="19387" y="5208"/>
                </a:lnTo>
                <a:cubicBezTo>
                  <a:pt x="19387" y="5109"/>
                  <a:pt x="19308" y="4951"/>
                  <a:pt x="19229" y="4792"/>
                </a:cubicBezTo>
                <a:cubicBezTo>
                  <a:pt x="19308" y="4456"/>
                  <a:pt x="19308" y="4119"/>
                  <a:pt x="19308" y="3802"/>
                </a:cubicBezTo>
                <a:close/>
                <a:moveTo>
                  <a:pt x="11545" y="1743"/>
                </a:moveTo>
                <a:cubicBezTo>
                  <a:pt x="11704" y="1822"/>
                  <a:pt x="11882" y="1901"/>
                  <a:pt x="11961" y="2059"/>
                </a:cubicBezTo>
                <a:cubicBezTo>
                  <a:pt x="12119" y="2238"/>
                  <a:pt x="12199" y="2396"/>
                  <a:pt x="12199" y="2634"/>
                </a:cubicBezTo>
                <a:cubicBezTo>
                  <a:pt x="12199" y="2891"/>
                  <a:pt x="12119" y="3129"/>
                  <a:pt x="12119" y="3307"/>
                </a:cubicBezTo>
                <a:cubicBezTo>
                  <a:pt x="12119" y="3386"/>
                  <a:pt x="12199" y="3386"/>
                  <a:pt x="12199" y="3386"/>
                </a:cubicBezTo>
                <a:cubicBezTo>
                  <a:pt x="12199" y="3050"/>
                  <a:pt x="12298" y="2812"/>
                  <a:pt x="12298" y="2555"/>
                </a:cubicBezTo>
                <a:cubicBezTo>
                  <a:pt x="12199" y="2396"/>
                  <a:pt x="12199" y="2238"/>
                  <a:pt x="12119" y="2059"/>
                </a:cubicBezTo>
                <a:lnTo>
                  <a:pt x="12119" y="2059"/>
                </a:lnTo>
                <a:cubicBezTo>
                  <a:pt x="12298" y="2238"/>
                  <a:pt x="12535" y="2396"/>
                  <a:pt x="12694" y="2555"/>
                </a:cubicBezTo>
                <a:cubicBezTo>
                  <a:pt x="12951" y="3050"/>
                  <a:pt x="12951" y="3545"/>
                  <a:pt x="12872" y="4119"/>
                </a:cubicBezTo>
                <a:cubicBezTo>
                  <a:pt x="12694" y="4535"/>
                  <a:pt x="12535" y="4951"/>
                  <a:pt x="12614" y="5366"/>
                </a:cubicBezTo>
                <a:cubicBezTo>
                  <a:pt x="12456" y="5109"/>
                  <a:pt x="12377" y="4871"/>
                  <a:pt x="12199" y="4614"/>
                </a:cubicBezTo>
                <a:cubicBezTo>
                  <a:pt x="12199" y="4614"/>
                  <a:pt x="12199" y="4535"/>
                  <a:pt x="12119" y="4535"/>
                </a:cubicBezTo>
                <a:lnTo>
                  <a:pt x="12119" y="4297"/>
                </a:lnTo>
                <a:lnTo>
                  <a:pt x="12119" y="3802"/>
                </a:lnTo>
                <a:cubicBezTo>
                  <a:pt x="12040" y="3960"/>
                  <a:pt x="12040" y="4119"/>
                  <a:pt x="12040" y="4297"/>
                </a:cubicBezTo>
                <a:cubicBezTo>
                  <a:pt x="12040" y="4314"/>
                  <a:pt x="12040" y="4327"/>
                  <a:pt x="12041" y="4338"/>
                </a:cubicBezTo>
                <a:lnTo>
                  <a:pt x="12041" y="4338"/>
                </a:lnTo>
                <a:cubicBezTo>
                  <a:pt x="12021" y="4298"/>
                  <a:pt x="12001" y="4258"/>
                  <a:pt x="11961" y="4218"/>
                </a:cubicBezTo>
                <a:cubicBezTo>
                  <a:pt x="11882" y="3802"/>
                  <a:pt x="11961" y="3386"/>
                  <a:pt x="11961" y="2891"/>
                </a:cubicBezTo>
                <a:cubicBezTo>
                  <a:pt x="11882" y="2475"/>
                  <a:pt x="11803" y="2059"/>
                  <a:pt x="11545" y="1743"/>
                </a:cubicBezTo>
                <a:close/>
                <a:moveTo>
                  <a:pt x="12377" y="5287"/>
                </a:moveTo>
                <a:cubicBezTo>
                  <a:pt x="12377" y="5287"/>
                  <a:pt x="12298" y="5366"/>
                  <a:pt x="12377" y="5366"/>
                </a:cubicBezTo>
                <a:cubicBezTo>
                  <a:pt x="12377" y="5366"/>
                  <a:pt x="12456" y="5446"/>
                  <a:pt x="12535" y="5446"/>
                </a:cubicBezTo>
                <a:cubicBezTo>
                  <a:pt x="12456" y="5366"/>
                  <a:pt x="12456" y="5366"/>
                  <a:pt x="12377" y="5287"/>
                </a:cubicBezTo>
                <a:close/>
                <a:moveTo>
                  <a:pt x="12793" y="2555"/>
                </a:moveTo>
                <a:lnTo>
                  <a:pt x="12793" y="2555"/>
                </a:lnTo>
                <a:cubicBezTo>
                  <a:pt x="12872" y="2634"/>
                  <a:pt x="12872" y="2634"/>
                  <a:pt x="12951" y="2733"/>
                </a:cubicBezTo>
                <a:cubicBezTo>
                  <a:pt x="13030" y="2970"/>
                  <a:pt x="13110" y="3129"/>
                  <a:pt x="13110" y="3386"/>
                </a:cubicBezTo>
                <a:cubicBezTo>
                  <a:pt x="13110" y="3723"/>
                  <a:pt x="13110" y="4040"/>
                  <a:pt x="13030" y="4297"/>
                </a:cubicBezTo>
                <a:cubicBezTo>
                  <a:pt x="12885" y="4678"/>
                  <a:pt x="12657" y="5042"/>
                  <a:pt x="12681" y="5480"/>
                </a:cubicBezTo>
                <a:lnTo>
                  <a:pt x="12681" y="5480"/>
                </a:lnTo>
                <a:cubicBezTo>
                  <a:pt x="12551" y="4995"/>
                  <a:pt x="12797" y="4441"/>
                  <a:pt x="12951" y="3960"/>
                </a:cubicBezTo>
                <a:cubicBezTo>
                  <a:pt x="13030" y="3465"/>
                  <a:pt x="12951" y="2970"/>
                  <a:pt x="12793" y="2555"/>
                </a:cubicBezTo>
                <a:close/>
                <a:moveTo>
                  <a:pt x="19545" y="4040"/>
                </a:moveTo>
                <a:cubicBezTo>
                  <a:pt x="19625" y="4119"/>
                  <a:pt x="19724" y="4218"/>
                  <a:pt x="19724" y="4297"/>
                </a:cubicBezTo>
                <a:cubicBezTo>
                  <a:pt x="19724" y="4535"/>
                  <a:pt x="19625" y="4713"/>
                  <a:pt x="19625" y="4951"/>
                </a:cubicBezTo>
                <a:cubicBezTo>
                  <a:pt x="19545" y="5109"/>
                  <a:pt x="19545" y="5208"/>
                  <a:pt x="19545" y="5366"/>
                </a:cubicBezTo>
                <a:lnTo>
                  <a:pt x="19545" y="5525"/>
                </a:lnTo>
                <a:cubicBezTo>
                  <a:pt x="19466" y="5446"/>
                  <a:pt x="19466" y="5366"/>
                  <a:pt x="19466" y="5287"/>
                </a:cubicBezTo>
                <a:lnTo>
                  <a:pt x="19466" y="5208"/>
                </a:lnTo>
                <a:cubicBezTo>
                  <a:pt x="19466" y="5208"/>
                  <a:pt x="19466" y="5109"/>
                  <a:pt x="19545" y="5030"/>
                </a:cubicBezTo>
                <a:cubicBezTo>
                  <a:pt x="19545" y="4951"/>
                  <a:pt x="19545" y="4792"/>
                  <a:pt x="19625" y="4713"/>
                </a:cubicBezTo>
                <a:cubicBezTo>
                  <a:pt x="19625" y="4456"/>
                  <a:pt x="19625" y="4297"/>
                  <a:pt x="19545" y="4040"/>
                </a:cubicBezTo>
                <a:close/>
                <a:moveTo>
                  <a:pt x="19803" y="4297"/>
                </a:moveTo>
                <a:cubicBezTo>
                  <a:pt x="19803" y="4376"/>
                  <a:pt x="19882" y="4456"/>
                  <a:pt x="19961" y="4456"/>
                </a:cubicBezTo>
                <a:cubicBezTo>
                  <a:pt x="19961" y="4614"/>
                  <a:pt x="19961" y="4713"/>
                  <a:pt x="20040" y="4792"/>
                </a:cubicBezTo>
                <a:cubicBezTo>
                  <a:pt x="20040" y="4951"/>
                  <a:pt x="20040" y="5109"/>
                  <a:pt x="19961" y="5287"/>
                </a:cubicBezTo>
                <a:cubicBezTo>
                  <a:pt x="19882" y="5446"/>
                  <a:pt x="19803" y="5604"/>
                  <a:pt x="19803" y="5782"/>
                </a:cubicBezTo>
                <a:cubicBezTo>
                  <a:pt x="19724" y="5862"/>
                  <a:pt x="19724" y="5941"/>
                  <a:pt x="19724" y="6020"/>
                </a:cubicBezTo>
                <a:cubicBezTo>
                  <a:pt x="19724" y="5941"/>
                  <a:pt x="19625" y="5862"/>
                  <a:pt x="19625" y="5703"/>
                </a:cubicBezTo>
                <a:lnTo>
                  <a:pt x="19625" y="5525"/>
                </a:lnTo>
                <a:cubicBezTo>
                  <a:pt x="19545" y="5446"/>
                  <a:pt x="19545" y="5366"/>
                  <a:pt x="19625" y="5366"/>
                </a:cubicBezTo>
                <a:cubicBezTo>
                  <a:pt x="19625" y="5208"/>
                  <a:pt x="19625" y="5030"/>
                  <a:pt x="19724" y="4871"/>
                </a:cubicBezTo>
                <a:cubicBezTo>
                  <a:pt x="19724" y="4713"/>
                  <a:pt x="19803" y="4535"/>
                  <a:pt x="19803" y="4297"/>
                </a:cubicBezTo>
                <a:close/>
                <a:moveTo>
                  <a:pt x="18397" y="4297"/>
                </a:moveTo>
                <a:cubicBezTo>
                  <a:pt x="18476" y="4376"/>
                  <a:pt x="18555" y="4376"/>
                  <a:pt x="18634" y="4456"/>
                </a:cubicBezTo>
                <a:cubicBezTo>
                  <a:pt x="18733" y="4456"/>
                  <a:pt x="18813" y="4535"/>
                  <a:pt x="18892" y="4535"/>
                </a:cubicBezTo>
                <a:cubicBezTo>
                  <a:pt x="18971" y="4535"/>
                  <a:pt x="18971" y="4614"/>
                  <a:pt x="19050" y="4614"/>
                </a:cubicBezTo>
                <a:cubicBezTo>
                  <a:pt x="19050" y="4713"/>
                  <a:pt x="19129" y="4713"/>
                  <a:pt x="19129" y="4792"/>
                </a:cubicBezTo>
                <a:lnTo>
                  <a:pt x="19129" y="4871"/>
                </a:lnTo>
                <a:cubicBezTo>
                  <a:pt x="19229" y="5030"/>
                  <a:pt x="19308" y="5208"/>
                  <a:pt x="19387" y="5366"/>
                </a:cubicBezTo>
                <a:cubicBezTo>
                  <a:pt x="19308" y="5366"/>
                  <a:pt x="19308" y="5287"/>
                  <a:pt x="19229" y="5287"/>
                </a:cubicBezTo>
                <a:cubicBezTo>
                  <a:pt x="19129" y="5208"/>
                  <a:pt x="18971" y="5109"/>
                  <a:pt x="18892" y="5030"/>
                </a:cubicBezTo>
                <a:lnTo>
                  <a:pt x="18813" y="5030"/>
                </a:lnTo>
                <a:cubicBezTo>
                  <a:pt x="18892" y="5109"/>
                  <a:pt x="19050" y="5208"/>
                  <a:pt x="19129" y="5287"/>
                </a:cubicBezTo>
                <a:cubicBezTo>
                  <a:pt x="19308" y="5366"/>
                  <a:pt x="19387" y="5446"/>
                  <a:pt x="19466" y="5525"/>
                </a:cubicBezTo>
                <a:cubicBezTo>
                  <a:pt x="19545" y="5782"/>
                  <a:pt x="19625" y="5941"/>
                  <a:pt x="19625" y="6198"/>
                </a:cubicBezTo>
                <a:cubicBezTo>
                  <a:pt x="19545" y="5941"/>
                  <a:pt x="19308" y="5782"/>
                  <a:pt x="19129" y="5703"/>
                </a:cubicBezTo>
                <a:cubicBezTo>
                  <a:pt x="18971" y="5604"/>
                  <a:pt x="18892" y="5446"/>
                  <a:pt x="18733" y="5366"/>
                </a:cubicBezTo>
                <a:cubicBezTo>
                  <a:pt x="18634" y="5287"/>
                  <a:pt x="18634" y="5109"/>
                  <a:pt x="18555" y="5030"/>
                </a:cubicBezTo>
                <a:cubicBezTo>
                  <a:pt x="18476" y="4792"/>
                  <a:pt x="18476" y="4535"/>
                  <a:pt x="18397" y="4297"/>
                </a:cubicBezTo>
                <a:close/>
                <a:moveTo>
                  <a:pt x="18555" y="5208"/>
                </a:moveTo>
                <a:cubicBezTo>
                  <a:pt x="18634" y="5366"/>
                  <a:pt x="18813" y="5525"/>
                  <a:pt x="18971" y="5604"/>
                </a:cubicBezTo>
                <a:cubicBezTo>
                  <a:pt x="19229" y="5862"/>
                  <a:pt x="19545" y="6020"/>
                  <a:pt x="19625" y="6277"/>
                </a:cubicBezTo>
                <a:cubicBezTo>
                  <a:pt x="19545" y="6198"/>
                  <a:pt x="19387" y="6099"/>
                  <a:pt x="19308" y="6020"/>
                </a:cubicBezTo>
                <a:cubicBezTo>
                  <a:pt x="19050" y="5782"/>
                  <a:pt x="18733" y="5604"/>
                  <a:pt x="18555" y="5366"/>
                </a:cubicBezTo>
                <a:lnTo>
                  <a:pt x="18555" y="5208"/>
                </a:lnTo>
                <a:close/>
                <a:moveTo>
                  <a:pt x="10634" y="4040"/>
                </a:moveTo>
                <a:lnTo>
                  <a:pt x="10634" y="4040"/>
                </a:lnTo>
                <a:cubicBezTo>
                  <a:pt x="10812" y="4119"/>
                  <a:pt x="10971" y="4218"/>
                  <a:pt x="11129" y="4218"/>
                </a:cubicBezTo>
                <a:cubicBezTo>
                  <a:pt x="11308" y="4297"/>
                  <a:pt x="11466" y="4297"/>
                  <a:pt x="11704" y="4376"/>
                </a:cubicBezTo>
                <a:cubicBezTo>
                  <a:pt x="11803" y="4456"/>
                  <a:pt x="11882" y="4456"/>
                  <a:pt x="11961" y="4535"/>
                </a:cubicBezTo>
                <a:lnTo>
                  <a:pt x="12119" y="4713"/>
                </a:lnTo>
                <a:cubicBezTo>
                  <a:pt x="12298" y="4951"/>
                  <a:pt x="12377" y="5208"/>
                  <a:pt x="12535" y="5446"/>
                </a:cubicBezTo>
                <a:lnTo>
                  <a:pt x="12535" y="5525"/>
                </a:lnTo>
                <a:lnTo>
                  <a:pt x="12614" y="5525"/>
                </a:lnTo>
                <a:cubicBezTo>
                  <a:pt x="12793" y="5862"/>
                  <a:pt x="12872" y="6277"/>
                  <a:pt x="13030" y="6594"/>
                </a:cubicBezTo>
                <a:cubicBezTo>
                  <a:pt x="12872" y="6436"/>
                  <a:pt x="12614" y="6277"/>
                  <a:pt x="12377" y="6198"/>
                </a:cubicBezTo>
                <a:cubicBezTo>
                  <a:pt x="12199" y="6099"/>
                  <a:pt x="12040" y="6020"/>
                  <a:pt x="11882" y="5941"/>
                </a:cubicBezTo>
                <a:cubicBezTo>
                  <a:pt x="11803" y="5782"/>
                  <a:pt x="11624" y="5703"/>
                  <a:pt x="11545" y="5525"/>
                </a:cubicBezTo>
                <a:cubicBezTo>
                  <a:pt x="11387" y="5366"/>
                  <a:pt x="11209" y="5109"/>
                  <a:pt x="11129" y="4871"/>
                </a:cubicBezTo>
                <a:lnTo>
                  <a:pt x="11129" y="4871"/>
                </a:lnTo>
                <a:cubicBezTo>
                  <a:pt x="11129" y="4871"/>
                  <a:pt x="11209" y="4951"/>
                  <a:pt x="11308" y="4951"/>
                </a:cubicBezTo>
                <a:cubicBezTo>
                  <a:pt x="11387" y="5030"/>
                  <a:pt x="11545" y="5030"/>
                  <a:pt x="11624" y="5109"/>
                </a:cubicBezTo>
                <a:cubicBezTo>
                  <a:pt x="11704" y="5109"/>
                  <a:pt x="11803" y="5109"/>
                  <a:pt x="11803" y="5208"/>
                </a:cubicBezTo>
                <a:cubicBezTo>
                  <a:pt x="11882" y="5208"/>
                  <a:pt x="11961" y="5208"/>
                  <a:pt x="12040" y="5287"/>
                </a:cubicBezTo>
                <a:lnTo>
                  <a:pt x="12040" y="5208"/>
                </a:lnTo>
                <a:cubicBezTo>
                  <a:pt x="11961" y="5109"/>
                  <a:pt x="11803" y="5109"/>
                  <a:pt x="11704" y="5030"/>
                </a:cubicBezTo>
                <a:cubicBezTo>
                  <a:pt x="11624" y="5030"/>
                  <a:pt x="11466" y="4951"/>
                  <a:pt x="11387" y="4951"/>
                </a:cubicBezTo>
                <a:cubicBezTo>
                  <a:pt x="11308" y="4871"/>
                  <a:pt x="11129" y="4871"/>
                  <a:pt x="11050" y="4792"/>
                </a:cubicBezTo>
                <a:cubicBezTo>
                  <a:pt x="10892" y="4535"/>
                  <a:pt x="10812" y="4297"/>
                  <a:pt x="10634" y="4040"/>
                </a:cubicBezTo>
                <a:close/>
                <a:moveTo>
                  <a:pt x="13030" y="2812"/>
                </a:moveTo>
                <a:lnTo>
                  <a:pt x="13030" y="2812"/>
                </a:lnTo>
                <a:cubicBezTo>
                  <a:pt x="13189" y="2891"/>
                  <a:pt x="13288" y="2970"/>
                  <a:pt x="13367" y="3050"/>
                </a:cubicBezTo>
                <a:cubicBezTo>
                  <a:pt x="13377" y="3086"/>
                  <a:pt x="13386" y="3122"/>
                  <a:pt x="13393" y="3158"/>
                </a:cubicBezTo>
                <a:lnTo>
                  <a:pt x="13393" y="3158"/>
                </a:lnTo>
                <a:cubicBezTo>
                  <a:pt x="13384" y="3148"/>
                  <a:pt x="13376" y="3139"/>
                  <a:pt x="13367" y="3129"/>
                </a:cubicBezTo>
                <a:lnTo>
                  <a:pt x="13367" y="3129"/>
                </a:lnTo>
                <a:cubicBezTo>
                  <a:pt x="13390" y="3202"/>
                  <a:pt x="13409" y="3275"/>
                  <a:pt x="13422" y="3349"/>
                </a:cubicBezTo>
                <a:lnTo>
                  <a:pt x="13422" y="3349"/>
                </a:lnTo>
                <a:cubicBezTo>
                  <a:pt x="13416" y="3285"/>
                  <a:pt x="13406" y="3221"/>
                  <a:pt x="13393" y="3158"/>
                </a:cubicBezTo>
                <a:lnTo>
                  <a:pt x="13393" y="3158"/>
                </a:lnTo>
                <a:cubicBezTo>
                  <a:pt x="13543" y="3324"/>
                  <a:pt x="13694" y="3474"/>
                  <a:pt x="13862" y="3624"/>
                </a:cubicBezTo>
                <a:cubicBezTo>
                  <a:pt x="13941" y="4040"/>
                  <a:pt x="13862" y="4376"/>
                  <a:pt x="13783" y="4792"/>
                </a:cubicBezTo>
                <a:cubicBezTo>
                  <a:pt x="13862" y="4456"/>
                  <a:pt x="14020" y="4119"/>
                  <a:pt x="13941" y="3723"/>
                </a:cubicBezTo>
                <a:lnTo>
                  <a:pt x="13941" y="3723"/>
                </a:lnTo>
                <a:cubicBezTo>
                  <a:pt x="14020" y="3802"/>
                  <a:pt x="14020" y="3881"/>
                  <a:pt x="14100" y="3960"/>
                </a:cubicBezTo>
                <a:cubicBezTo>
                  <a:pt x="14436" y="5030"/>
                  <a:pt x="13288" y="5862"/>
                  <a:pt x="13288" y="6852"/>
                </a:cubicBezTo>
                <a:cubicBezTo>
                  <a:pt x="13288" y="6772"/>
                  <a:pt x="13189" y="6772"/>
                  <a:pt x="13189" y="6693"/>
                </a:cubicBezTo>
                <a:cubicBezTo>
                  <a:pt x="13189" y="6594"/>
                  <a:pt x="13189" y="6594"/>
                  <a:pt x="13110" y="6594"/>
                </a:cubicBezTo>
                <a:cubicBezTo>
                  <a:pt x="13189" y="6198"/>
                  <a:pt x="13288" y="5941"/>
                  <a:pt x="13446" y="5604"/>
                </a:cubicBezTo>
                <a:cubicBezTo>
                  <a:pt x="13446" y="5525"/>
                  <a:pt x="13367" y="5525"/>
                  <a:pt x="13367" y="5525"/>
                </a:cubicBezTo>
                <a:cubicBezTo>
                  <a:pt x="13288" y="5862"/>
                  <a:pt x="13110" y="6198"/>
                  <a:pt x="13110" y="6436"/>
                </a:cubicBezTo>
                <a:lnTo>
                  <a:pt x="13030" y="6357"/>
                </a:lnTo>
                <a:lnTo>
                  <a:pt x="13030" y="6277"/>
                </a:lnTo>
                <a:cubicBezTo>
                  <a:pt x="12872" y="5703"/>
                  <a:pt x="13110" y="5109"/>
                  <a:pt x="13288" y="4614"/>
                </a:cubicBezTo>
                <a:cubicBezTo>
                  <a:pt x="13423" y="4192"/>
                  <a:pt x="13500" y="3770"/>
                  <a:pt x="13422" y="3349"/>
                </a:cubicBezTo>
                <a:lnTo>
                  <a:pt x="13422" y="3349"/>
                </a:lnTo>
                <a:cubicBezTo>
                  <a:pt x="13470" y="3829"/>
                  <a:pt x="13336" y="4317"/>
                  <a:pt x="13189" y="4792"/>
                </a:cubicBezTo>
                <a:cubicBezTo>
                  <a:pt x="13030" y="5208"/>
                  <a:pt x="12872" y="5703"/>
                  <a:pt x="12951" y="6099"/>
                </a:cubicBezTo>
                <a:cubicBezTo>
                  <a:pt x="12872" y="6020"/>
                  <a:pt x="12872" y="5862"/>
                  <a:pt x="12793" y="5782"/>
                </a:cubicBezTo>
                <a:cubicBezTo>
                  <a:pt x="12694" y="5208"/>
                  <a:pt x="13030" y="4614"/>
                  <a:pt x="13110" y="4119"/>
                </a:cubicBezTo>
                <a:cubicBezTo>
                  <a:pt x="13189" y="3723"/>
                  <a:pt x="13189" y="3228"/>
                  <a:pt x="13030" y="2812"/>
                </a:cubicBezTo>
                <a:close/>
                <a:moveTo>
                  <a:pt x="11624" y="5703"/>
                </a:moveTo>
                <a:lnTo>
                  <a:pt x="11624" y="5703"/>
                </a:lnTo>
                <a:cubicBezTo>
                  <a:pt x="11803" y="5941"/>
                  <a:pt x="12040" y="6099"/>
                  <a:pt x="12298" y="6198"/>
                </a:cubicBezTo>
                <a:cubicBezTo>
                  <a:pt x="12456" y="6277"/>
                  <a:pt x="12614" y="6357"/>
                  <a:pt x="12793" y="6436"/>
                </a:cubicBezTo>
                <a:cubicBezTo>
                  <a:pt x="12951" y="6515"/>
                  <a:pt x="13030" y="6693"/>
                  <a:pt x="13110" y="6852"/>
                </a:cubicBezTo>
                <a:cubicBezTo>
                  <a:pt x="13180" y="6922"/>
                  <a:pt x="13188" y="6992"/>
                  <a:pt x="13258" y="7063"/>
                </a:cubicBezTo>
                <a:lnTo>
                  <a:pt x="13258" y="7063"/>
                </a:lnTo>
                <a:cubicBezTo>
                  <a:pt x="13091" y="6913"/>
                  <a:pt x="12937" y="6762"/>
                  <a:pt x="12694" y="6594"/>
                </a:cubicBezTo>
                <a:cubicBezTo>
                  <a:pt x="12535" y="6515"/>
                  <a:pt x="12377" y="6436"/>
                  <a:pt x="12199" y="6357"/>
                </a:cubicBezTo>
                <a:cubicBezTo>
                  <a:pt x="12040" y="6277"/>
                  <a:pt x="11882" y="6099"/>
                  <a:pt x="11803" y="5941"/>
                </a:cubicBezTo>
                <a:cubicBezTo>
                  <a:pt x="11704" y="5862"/>
                  <a:pt x="11624" y="5782"/>
                  <a:pt x="11624" y="5703"/>
                </a:cubicBezTo>
                <a:close/>
                <a:moveTo>
                  <a:pt x="14179" y="4119"/>
                </a:moveTo>
                <a:cubicBezTo>
                  <a:pt x="14278" y="4218"/>
                  <a:pt x="14357" y="4376"/>
                  <a:pt x="14436" y="4456"/>
                </a:cubicBezTo>
                <a:cubicBezTo>
                  <a:pt x="14436" y="5030"/>
                  <a:pt x="14100" y="5525"/>
                  <a:pt x="13862" y="5941"/>
                </a:cubicBezTo>
                <a:cubicBezTo>
                  <a:pt x="13605" y="6277"/>
                  <a:pt x="13367" y="6693"/>
                  <a:pt x="13367" y="7089"/>
                </a:cubicBezTo>
                <a:cubicBezTo>
                  <a:pt x="13367" y="7010"/>
                  <a:pt x="13367" y="7010"/>
                  <a:pt x="13288" y="6931"/>
                </a:cubicBezTo>
                <a:cubicBezTo>
                  <a:pt x="13288" y="5941"/>
                  <a:pt x="14357" y="5109"/>
                  <a:pt x="14179" y="4119"/>
                </a:cubicBezTo>
                <a:close/>
                <a:moveTo>
                  <a:pt x="20040" y="4535"/>
                </a:moveTo>
                <a:lnTo>
                  <a:pt x="20040" y="4535"/>
                </a:lnTo>
                <a:cubicBezTo>
                  <a:pt x="20040" y="4614"/>
                  <a:pt x="20120" y="4713"/>
                  <a:pt x="20219" y="4792"/>
                </a:cubicBezTo>
                <a:lnTo>
                  <a:pt x="20219" y="4871"/>
                </a:lnTo>
                <a:cubicBezTo>
                  <a:pt x="20377" y="4951"/>
                  <a:pt x="20456" y="5109"/>
                  <a:pt x="20615" y="5287"/>
                </a:cubicBezTo>
                <a:cubicBezTo>
                  <a:pt x="20872" y="5941"/>
                  <a:pt x="20219" y="6594"/>
                  <a:pt x="20120" y="7268"/>
                </a:cubicBezTo>
                <a:cubicBezTo>
                  <a:pt x="20040" y="7089"/>
                  <a:pt x="19961" y="6852"/>
                  <a:pt x="19961" y="6693"/>
                </a:cubicBezTo>
                <a:lnTo>
                  <a:pt x="19961" y="6594"/>
                </a:lnTo>
                <a:cubicBezTo>
                  <a:pt x="19882" y="6436"/>
                  <a:pt x="19882" y="6277"/>
                  <a:pt x="19961" y="6099"/>
                </a:cubicBezTo>
                <a:cubicBezTo>
                  <a:pt x="19961" y="5941"/>
                  <a:pt x="20040" y="5782"/>
                  <a:pt x="20120" y="5604"/>
                </a:cubicBezTo>
                <a:cubicBezTo>
                  <a:pt x="20185" y="5447"/>
                  <a:pt x="20207" y="5282"/>
                  <a:pt x="20215" y="5119"/>
                </a:cubicBezTo>
                <a:lnTo>
                  <a:pt x="20215" y="5119"/>
                </a:lnTo>
                <a:cubicBezTo>
                  <a:pt x="20118" y="5371"/>
                  <a:pt x="20039" y="5527"/>
                  <a:pt x="19961" y="5703"/>
                </a:cubicBezTo>
                <a:cubicBezTo>
                  <a:pt x="19961" y="5862"/>
                  <a:pt x="19882" y="6020"/>
                  <a:pt x="19882" y="6198"/>
                </a:cubicBezTo>
                <a:cubicBezTo>
                  <a:pt x="19882" y="6277"/>
                  <a:pt x="19803" y="6277"/>
                  <a:pt x="19803" y="6357"/>
                </a:cubicBezTo>
                <a:lnTo>
                  <a:pt x="19803" y="6099"/>
                </a:lnTo>
                <a:lnTo>
                  <a:pt x="19803" y="5941"/>
                </a:lnTo>
                <a:cubicBezTo>
                  <a:pt x="19803" y="5862"/>
                  <a:pt x="19803" y="5782"/>
                  <a:pt x="19882" y="5703"/>
                </a:cubicBezTo>
                <a:cubicBezTo>
                  <a:pt x="19882" y="5525"/>
                  <a:pt x="19961" y="5366"/>
                  <a:pt x="20040" y="5208"/>
                </a:cubicBezTo>
                <a:cubicBezTo>
                  <a:pt x="20120" y="5030"/>
                  <a:pt x="20040" y="4792"/>
                  <a:pt x="20040" y="4535"/>
                </a:cubicBezTo>
                <a:close/>
                <a:moveTo>
                  <a:pt x="13189" y="7268"/>
                </a:moveTo>
                <a:cubicBezTo>
                  <a:pt x="13110" y="7268"/>
                  <a:pt x="13110" y="7268"/>
                  <a:pt x="13110" y="7347"/>
                </a:cubicBezTo>
                <a:cubicBezTo>
                  <a:pt x="13189" y="7347"/>
                  <a:pt x="13288" y="7426"/>
                  <a:pt x="13367" y="7426"/>
                </a:cubicBezTo>
                <a:lnTo>
                  <a:pt x="13189" y="7268"/>
                </a:lnTo>
                <a:close/>
                <a:moveTo>
                  <a:pt x="9406" y="7268"/>
                </a:moveTo>
                <a:cubicBezTo>
                  <a:pt x="9520" y="7305"/>
                  <a:pt x="9597" y="7361"/>
                  <a:pt x="9658" y="7428"/>
                </a:cubicBezTo>
                <a:lnTo>
                  <a:pt x="9658" y="7428"/>
                </a:lnTo>
                <a:cubicBezTo>
                  <a:pt x="9596" y="7352"/>
                  <a:pt x="9522" y="7268"/>
                  <a:pt x="9406" y="7268"/>
                </a:cubicBezTo>
                <a:close/>
                <a:moveTo>
                  <a:pt x="9658" y="7428"/>
                </a:moveTo>
                <a:lnTo>
                  <a:pt x="9658" y="7428"/>
                </a:lnTo>
                <a:cubicBezTo>
                  <a:pt x="9671" y="7445"/>
                  <a:pt x="9683" y="7460"/>
                  <a:pt x="9696" y="7475"/>
                </a:cubicBezTo>
                <a:lnTo>
                  <a:pt x="9696" y="7475"/>
                </a:lnTo>
                <a:cubicBezTo>
                  <a:pt x="9684" y="7459"/>
                  <a:pt x="9671" y="7443"/>
                  <a:pt x="9658" y="7428"/>
                </a:cubicBezTo>
                <a:close/>
                <a:moveTo>
                  <a:pt x="14436" y="4535"/>
                </a:moveTo>
                <a:cubicBezTo>
                  <a:pt x="14516" y="4614"/>
                  <a:pt x="14516" y="4713"/>
                  <a:pt x="14595" y="4792"/>
                </a:cubicBezTo>
                <a:cubicBezTo>
                  <a:pt x="14674" y="5109"/>
                  <a:pt x="14852" y="5446"/>
                  <a:pt x="14931" y="5862"/>
                </a:cubicBezTo>
                <a:cubicBezTo>
                  <a:pt x="14773" y="6594"/>
                  <a:pt x="13783" y="7010"/>
                  <a:pt x="13605" y="7763"/>
                </a:cubicBezTo>
                <a:cubicBezTo>
                  <a:pt x="13525" y="7584"/>
                  <a:pt x="13525" y="7426"/>
                  <a:pt x="13446" y="7268"/>
                </a:cubicBezTo>
                <a:cubicBezTo>
                  <a:pt x="13446" y="7010"/>
                  <a:pt x="13446" y="6772"/>
                  <a:pt x="13605" y="6515"/>
                </a:cubicBezTo>
                <a:cubicBezTo>
                  <a:pt x="13684" y="6277"/>
                  <a:pt x="13862" y="6020"/>
                  <a:pt x="14020" y="5782"/>
                </a:cubicBezTo>
                <a:cubicBezTo>
                  <a:pt x="14179" y="5446"/>
                  <a:pt x="14436" y="5030"/>
                  <a:pt x="14436" y="4535"/>
                </a:cubicBezTo>
                <a:close/>
                <a:moveTo>
                  <a:pt x="20951" y="7505"/>
                </a:moveTo>
                <a:cubicBezTo>
                  <a:pt x="20872" y="7584"/>
                  <a:pt x="20872" y="7683"/>
                  <a:pt x="20793" y="7683"/>
                </a:cubicBezTo>
                <a:cubicBezTo>
                  <a:pt x="20793" y="7763"/>
                  <a:pt x="20714" y="7842"/>
                  <a:pt x="20714" y="7842"/>
                </a:cubicBezTo>
                <a:cubicBezTo>
                  <a:pt x="20793" y="7842"/>
                  <a:pt x="20793" y="7763"/>
                  <a:pt x="20872" y="7683"/>
                </a:cubicBezTo>
                <a:cubicBezTo>
                  <a:pt x="20872" y="7683"/>
                  <a:pt x="20951" y="7584"/>
                  <a:pt x="20951" y="7505"/>
                </a:cubicBezTo>
                <a:close/>
                <a:moveTo>
                  <a:pt x="11882" y="6198"/>
                </a:moveTo>
                <a:cubicBezTo>
                  <a:pt x="12040" y="6357"/>
                  <a:pt x="12298" y="6515"/>
                  <a:pt x="12535" y="6594"/>
                </a:cubicBezTo>
                <a:cubicBezTo>
                  <a:pt x="12694" y="6693"/>
                  <a:pt x="12872" y="6772"/>
                  <a:pt x="13030" y="6931"/>
                </a:cubicBezTo>
                <a:cubicBezTo>
                  <a:pt x="13110" y="7089"/>
                  <a:pt x="13288" y="7268"/>
                  <a:pt x="13367" y="7347"/>
                </a:cubicBezTo>
                <a:lnTo>
                  <a:pt x="13367" y="7426"/>
                </a:lnTo>
                <a:cubicBezTo>
                  <a:pt x="13367" y="7505"/>
                  <a:pt x="13446" y="7505"/>
                  <a:pt x="13446" y="7505"/>
                </a:cubicBezTo>
                <a:cubicBezTo>
                  <a:pt x="13446" y="7683"/>
                  <a:pt x="13525" y="7842"/>
                  <a:pt x="13605" y="7921"/>
                </a:cubicBezTo>
                <a:cubicBezTo>
                  <a:pt x="13446" y="7842"/>
                  <a:pt x="13367" y="7842"/>
                  <a:pt x="13189" y="7763"/>
                </a:cubicBezTo>
                <a:cubicBezTo>
                  <a:pt x="13093" y="7763"/>
                  <a:pt x="13027" y="7734"/>
                  <a:pt x="12954" y="7689"/>
                </a:cubicBezTo>
                <a:lnTo>
                  <a:pt x="12954" y="7689"/>
                </a:lnTo>
                <a:cubicBezTo>
                  <a:pt x="12953" y="7687"/>
                  <a:pt x="12952" y="7685"/>
                  <a:pt x="12951" y="7683"/>
                </a:cubicBezTo>
                <a:lnTo>
                  <a:pt x="12951" y="7683"/>
                </a:lnTo>
                <a:cubicBezTo>
                  <a:pt x="12951" y="7685"/>
                  <a:pt x="12951" y="7686"/>
                  <a:pt x="12951" y="7688"/>
                </a:cubicBezTo>
                <a:lnTo>
                  <a:pt x="12951" y="7688"/>
                </a:lnTo>
                <a:cubicBezTo>
                  <a:pt x="12904" y="7659"/>
                  <a:pt x="12854" y="7623"/>
                  <a:pt x="12793" y="7584"/>
                </a:cubicBezTo>
                <a:cubicBezTo>
                  <a:pt x="12793" y="7505"/>
                  <a:pt x="12694" y="7426"/>
                  <a:pt x="12614" y="7347"/>
                </a:cubicBezTo>
                <a:cubicBezTo>
                  <a:pt x="12549" y="7217"/>
                  <a:pt x="12484" y="7073"/>
                  <a:pt x="12419" y="6938"/>
                </a:cubicBezTo>
                <a:lnTo>
                  <a:pt x="12419" y="6938"/>
                </a:lnTo>
                <a:cubicBezTo>
                  <a:pt x="12484" y="6959"/>
                  <a:pt x="12549" y="7024"/>
                  <a:pt x="12614" y="7089"/>
                </a:cubicBezTo>
                <a:cubicBezTo>
                  <a:pt x="12694" y="7089"/>
                  <a:pt x="12793" y="7188"/>
                  <a:pt x="12872" y="7188"/>
                </a:cubicBezTo>
                <a:cubicBezTo>
                  <a:pt x="12872" y="7089"/>
                  <a:pt x="12793" y="7089"/>
                  <a:pt x="12793" y="7089"/>
                </a:cubicBezTo>
                <a:cubicBezTo>
                  <a:pt x="12694" y="7089"/>
                  <a:pt x="12614" y="7010"/>
                  <a:pt x="12614" y="7010"/>
                </a:cubicBezTo>
                <a:cubicBezTo>
                  <a:pt x="12535" y="6931"/>
                  <a:pt x="12456" y="6931"/>
                  <a:pt x="12377" y="6852"/>
                </a:cubicBezTo>
                <a:lnTo>
                  <a:pt x="12377" y="6852"/>
                </a:lnTo>
                <a:cubicBezTo>
                  <a:pt x="12377" y="6852"/>
                  <a:pt x="12377" y="6852"/>
                  <a:pt x="12377" y="6852"/>
                </a:cubicBezTo>
                <a:lnTo>
                  <a:pt x="12199" y="6693"/>
                </a:lnTo>
                <a:cubicBezTo>
                  <a:pt x="12119" y="6515"/>
                  <a:pt x="11961" y="6357"/>
                  <a:pt x="11882" y="6198"/>
                </a:cubicBezTo>
                <a:close/>
                <a:moveTo>
                  <a:pt x="14931" y="5941"/>
                </a:moveTo>
                <a:lnTo>
                  <a:pt x="14931" y="6277"/>
                </a:lnTo>
                <a:cubicBezTo>
                  <a:pt x="14773" y="6594"/>
                  <a:pt x="14516" y="6852"/>
                  <a:pt x="14179" y="7089"/>
                </a:cubicBezTo>
                <a:cubicBezTo>
                  <a:pt x="14020" y="7347"/>
                  <a:pt x="13783" y="7584"/>
                  <a:pt x="13684" y="7921"/>
                </a:cubicBezTo>
                <a:lnTo>
                  <a:pt x="13684" y="7842"/>
                </a:lnTo>
                <a:cubicBezTo>
                  <a:pt x="13783" y="7089"/>
                  <a:pt x="14674" y="6693"/>
                  <a:pt x="14931" y="5941"/>
                </a:cubicBezTo>
                <a:close/>
                <a:moveTo>
                  <a:pt x="18555" y="5446"/>
                </a:moveTo>
                <a:cubicBezTo>
                  <a:pt x="18733" y="5703"/>
                  <a:pt x="18971" y="5782"/>
                  <a:pt x="19129" y="5941"/>
                </a:cubicBezTo>
                <a:cubicBezTo>
                  <a:pt x="19308" y="6099"/>
                  <a:pt x="19466" y="6198"/>
                  <a:pt x="19625" y="6357"/>
                </a:cubicBezTo>
                <a:cubicBezTo>
                  <a:pt x="19625" y="6436"/>
                  <a:pt x="19724" y="6436"/>
                  <a:pt x="19803" y="6515"/>
                </a:cubicBezTo>
                <a:cubicBezTo>
                  <a:pt x="19882" y="6772"/>
                  <a:pt x="19882" y="6931"/>
                  <a:pt x="19961" y="7089"/>
                </a:cubicBezTo>
                <a:cubicBezTo>
                  <a:pt x="19724" y="6772"/>
                  <a:pt x="19229" y="6594"/>
                  <a:pt x="18971" y="6198"/>
                </a:cubicBezTo>
                <a:lnTo>
                  <a:pt x="18892" y="6198"/>
                </a:lnTo>
                <a:cubicBezTo>
                  <a:pt x="19129" y="6693"/>
                  <a:pt x="19803" y="6852"/>
                  <a:pt x="19961" y="7347"/>
                </a:cubicBezTo>
                <a:lnTo>
                  <a:pt x="20040" y="7347"/>
                </a:lnTo>
                <a:cubicBezTo>
                  <a:pt x="20040" y="7505"/>
                  <a:pt x="20120" y="7763"/>
                  <a:pt x="20120" y="7921"/>
                </a:cubicBezTo>
                <a:cubicBezTo>
                  <a:pt x="20040" y="7683"/>
                  <a:pt x="19724" y="7505"/>
                  <a:pt x="19545" y="7347"/>
                </a:cubicBezTo>
                <a:cubicBezTo>
                  <a:pt x="19308" y="7188"/>
                  <a:pt x="19129" y="7010"/>
                  <a:pt x="19050" y="6852"/>
                </a:cubicBezTo>
                <a:cubicBezTo>
                  <a:pt x="18892" y="6693"/>
                  <a:pt x="18813" y="6515"/>
                  <a:pt x="18733" y="6357"/>
                </a:cubicBezTo>
                <a:cubicBezTo>
                  <a:pt x="18733" y="6099"/>
                  <a:pt x="18634" y="5782"/>
                  <a:pt x="18555" y="5446"/>
                </a:cubicBezTo>
                <a:close/>
                <a:moveTo>
                  <a:pt x="8733" y="7763"/>
                </a:moveTo>
                <a:cubicBezTo>
                  <a:pt x="8799" y="7815"/>
                  <a:pt x="8856" y="7902"/>
                  <a:pt x="8909" y="7978"/>
                </a:cubicBezTo>
                <a:lnTo>
                  <a:pt x="8909" y="7978"/>
                </a:lnTo>
                <a:cubicBezTo>
                  <a:pt x="8896" y="7906"/>
                  <a:pt x="8823" y="7834"/>
                  <a:pt x="8733" y="7763"/>
                </a:cubicBezTo>
                <a:close/>
                <a:moveTo>
                  <a:pt x="8909" y="7978"/>
                </a:moveTo>
                <a:cubicBezTo>
                  <a:pt x="8911" y="7985"/>
                  <a:pt x="8911" y="7993"/>
                  <a:pt x="8911" y="8000"/>
                </a:cubicBezTo>
                <a:cubicBezTo>
                  <a:pt x="8937" y="8026"/>
                  <a:pt x="8962" y="8053"/>
                  <a:pt x="8991" y="8082"/>
                </a:cubicBezTo>
                <a:lnTo>
                  <a:pt x="8991" y="8082"/>
                </a:lnTo>
                <a:cubicBezTo>
                  <a:pt x="8991" y="8081"/>
                  <a:pt x="8991" y="8080"/>
                  <a:pt x="8991" y="8079"/>
                </a:cubicBezTo>
                <a:cubicBezTo>
                  <a:pt x="8964" y="8053"/>
                  <a:pt x="8937" y="8017"/>
                  <a:pt x="8909" y="7978"/>
                </a:cubicBezTo>
                <a:close/>
                <a:moveTo>
                  <a:pt x="20714" y="5446"/>
                </a:moveTo>
                <a:lnTo>
                  <a:pt x="20793" y="5525"/>
                </a:lnTo>
                <a:cubicBezTo>
                  <a:pt x="20793" y="5782"/>
                  <a:pt x="20793" y="6020"/>
                  <a:pt x="20714" y="6198"/>
                </a:cubicBezTo>
                <a:cubicBezTo>
                  <a:pt x="20714" y="6357"/>
                  <a:pt x="20615" y="6436"/>
                  <a:pt x="20535" y="6594"/>
                </a:cubicBezTo>
                <a:cubicBezTo>
                  <a:pt x="20535" y="6693"/>
                  <a:pt x="20535" y="6693"/>
                  <a:pt x="20456" y="6772"/>
                </a:cubicBezTo>
                <a:cubicBezTo>
                  <a:pt x="20456" y="6852"/>
                  <a:pt x="20377" y="6931"/>
                  <a:pt x="20377" y="6931"/>
                </a:cubicBezTo>
                <a:cubicBezTo>
                  <a:pt x="20377" y="7010"/>
                  <a:pt x="20456" y="7010"/>
                  <a:pt x="20456" y="7010"/>
                </a:cubicBezTo>
                <a:cubicBezTo>
                  <a:pt x="20456" y="6931"/>
                  <a:pt x="20535" y="6852"/>
                  <a:pt x="20535" y="6772"/>
                </a:cubicBezTo>
                <a:cubicBezTo>
                  <a:pt x="20535" y="6693"/>
                  <a:pt x="20615" y="6594"/>
                  <a:pt x="20615" y="6594"/>
                </a:cubicBezTo>
                <a:cubicBezTo>
                  <a:pt x="20714" y="6436"/>
                  <a:pt x="20793" y="6277"/>
                  <a:pt x="20793" y="6198"/>
                </a:cubicBezTo>
                <a:cubicBezTo>
                  <a:pt x="20872" y="6020"/>
                  <a:pt x="20872" y="5782"/>
                  <a:pt x="20872" y="5604"/>
                </a:cubicBezTo>
                <a:cubicBezTo>
                  <a:pt x="21031" y="5862"/>
                  <a:pt x="21110" y="6198"/>
                  <a:pt x="21288" y="6436"/>
                </a:cubicBezTo>
                <a:cubicBezTo>
                  <a:pt x="21288" y="6772"/>
                  <a:pt x="21110" y="7089"/>
                  <a:pt x="20872" y="7426"/>
                </a:cubicBezTo>
                <a:cubicBezTo>
                  <a:pt x="20714" y="7584"/>
                  <a:pt x="20615" y="7763"/>
                  <a:pt x="20456" y="7921"/>
                </a:cubicBezTo>
                <a:cubicBezTo>
                  <a:pt x="20456" y="8000"/>
                  <a:pt x="20377" y="8079"/>
                  <a:pt x="20298" y="8178"/>
                </a:cubicBezTo>
                <a:cubicBezTo>
                  <a:pt x="20298" y="8000"/>
                  <a:pt x="20219" y="7842"/>
                  <a:pt x="20219" y="7584"/>
                </a:cubicBezTo>
                <a:lnTo>
                  <a:pt x="20219" y="7505"/>
                </a:lnTo>
                <a:cubicBezTo>
                  <a:pt x="20120" y="7505"/>
                  <a:pt x="20120" y="7426"/>
                  <a:pt x="20120" y="7347"/>
                </a:cubicBezTo>
                <a:cubicBezTo>
                  <a:pt x="20219" y="6931"/>
                  <a:pt x="20456" y="6594"/>
                  <a:pt x="20535" y="6198"/>
                </a:cubicBezTo>
                <a:cubicBezTo>
                  <a:pt x="20714" y="5941"/>
                  <a:pt x="20793" y="5703"/>
                  <a:pt x="20714" y="5446"/>
                </a:cubicBezTo>
                <a:close/>
                <a:moveTo>
                  <a:pt x="32338" y="8000"/>
                </a:moveTo>
                <a:cubicBezTo>
                  <a:pt x="32259" y="8079"/>
                  <a:pt x="32259" y="8079"/>
                  <a:pt x="32259" y="8178"/>
                </a:cubicBezTo>
                <a:cubicBezTo>
                  <a:pt x="32338" y="8178"/>
                  <a:pt x="32338" y="8079"/>
                  <a:pt x="32338" y="8079"/>
                </a:cubicBezTo>
                <a:lnTo>
                  <a:pt x="32338" y="8000"/>
                </a:lnTo>
                <a:close/>
                <a:moveTo>
                  <a:pt x="12985" y="7746"/>
                </a:moveTo>
                <a:cubicBezTo>
                  <a:pt x="13015" y="7763"/>
                  <a:pt x="13062" y="7763"/>
                  <a:pt x="13110" y="7763"/>
                </a:cubicBezTo>
                <a:cubicBezTo>
                  <a:pt x="13288" y="7842"/>
                  <a:pt x="13446" y="7921"/>
                  <a:pt x="13605" y="8079"/>
                </a:cubicBezTo>
                <a:cubicBezTo>
                  <a:pt x="13684" y="8079"/>
                  <a:pt x="13684" y="8178"/>
                  <a:pt x="13684" y="8258"/>
                </a:cubicBezTo>
                <a:cubicBezTo>
                  <a:pt x="13684" y="8178"/>
                  <a:pt x="13605" y="8178"/>
                  <a:pt x="13525" y="8178"/>
                </a:cubicBezTo>
                <a:cubicBezTo>
                  <a:pt x="13446" y="8079"/>
                  <a:pt x="13288" y="8079"/>
                  <a:pt x="13189" y="8000"/>
                </a:cubicBezTo>
                <a:cubicBezTo>
                  <a:pt x="13121" y="7932"/>
                  <a:pt x="13053" y="7864"/>
                  <a:pt x="12985" y="7746"/>
                </a:cubicBezTo>
                <a:close/>
                <a:moveTo>
                  <a:pt x="32259" y="8178"/>
                </a:moveTo>
                <a:cubicBezTo>
                  <a:pt x="32179" y="8178"/>
                  <a:pt x="32179" y="8178"/>
                  <a:pt x="32179" y="8258"/>
                </a:cubicBezTo>
                <a:cubicBezTo>
                  <a:pt x="32259" y="8258"/>
                  <a:pt x="32259" y="8178"/>
                  <a:pt x="32259" y="8178"/>
                </a:cubicBezTo>
                <a:close/>
                <a:moveTo>
                  <a:pt x="10190" y="8385"/>
                </a:moveTo>
                <a:cubicBezTo>
                  <a:pt x="10200" y="8396"/>
                  <a:pt x="10209" y="8407"/>
                  <a:pt x="10218" y="8416"/>
                </a:cubicBezTo>
                <a:cubicBezTo>
                  <a:pt x="10220" y="8416"/>
                  <a:pt x="10222" y="8416"/>
                  <a:pt x="10224" y="8416"/>
                </a:cubicBezTo>
                <a:lnTo>
                  <a:pt x="10224" y="8416"/>
                </a:lnTo>
                <a:cubicBezTo>
                  <a:pt x="10213" y="8406"/>
                  <a:pt x="10202" y="8395"/>
                  <a:pt x="10190" y="8385"/>
                </a:cubicBezTo>
                <a:close/>
                <a:moveTo>
                  <a:pt x="7585" y="7089"/>
                </a:moveTo>
                <a:lnTo>
                  <a:pt x="7585" y="7188"/>
                </a:lnTo>
                <a:cubicBezTo>
                  <a:pt x="8001" y="7347"/>
                  <a:pt x="8238" y="7683"/>
                  <a:pt x="8416" y="8000"/>
                </a:cubicBezTo>
                <a:cubicBezTo>
                  <a:pt x="8575" y="8178"/>
                  <a:pt x="8654" y="8337"/>
                  <a:pt x="8832" y="8416"/>
                </a:cubicBezTo>
                <a:cubicBezTo>
                  <a:pt x="8832" y="8495"/>
                  <a:pt x="8911" y="8495"/>
                  <a:pt x="8911" y="8495"/>
                </a:cubicBezTo>
                <a:cubicBezTo>
                  <a:pt x="8832" y="8416"/>
                  <a:pt x="8832" y="8337"/>
                  <a:pt x="8733" y="8337"/>
                </a:cubicBezTo>
                <a:cubicBezTo>
                  <a:pt x="8575" y="8178"/>
                  <a:pt x="8496" y="8000"/>
                  <a:pt x="8416" y="7842"/>
                </a:cubicBezTo>
                <a:cubicBezTo>
                  <a:pt x="8159" y="7505"/>
                  <a:pt x="7921" y="7268"/>
                  <a:pt x="7585" y="7089"/>
                </a:cubicBezTo>
                <a:close/>
                <a:moveTo>
                  <a:pt x="5763" y="6931"/>
                </a:moveTo>
                <a:cubicBezTo>
                  <a:pt x="6357" y="7010"/>
                  <a:pt x="6852" y="7089"/>
                  <a:pt x="7248" y="7505"/>
                </a:cubicBezTo>
                <a:cubicBezTo>
                  <a:pt x="7585" y="7842"/>
                  <a:pt x="7842" y="8337"/>
                  <a:pt x="8238" y="8574"/>
                </a:cubicBezTo>
                <a:lnTo>
                  <a:pt x="8001" y="8574"/>
                </a:lnTo>
                <a:cubicBezTo>
                  <a:pt x="7664" y="8495"/>
                  <a:pt x="7426" y="8178"/>
                  <a:pt x="7169" y="7921"/>
                </a:cubicBezTo>
                <a:cubicBezTo>
                  <a:pt x="7010" y="7763"/>
                  <a:pt x="6852" y="7505"/>
                  <a:pt x="6515" y="7347"/>
                </a:cubicBezTo>
                <a:cubicBezTo>
                  <a:pt x="6179" y="7188"/>
                  <a:pt x="5763" y="7010"/>
                  <a:pt x="5268" y="7010"/>
                </a:cubicBezTo>
                <a:cubicBezTo>
                  <a:pt x="5446" y="7010"/>
                  <a:pt x="5604" y="6931"/>
                  <a:pt x="5763" y="6931"/>
                </a:cubicBezTo>
                <a:close/>
                <a:moveTo>
                  <a:pt x="6595" y="6852"/>
                </a:moveTo>
                <a:cubicBezTo>
                  <a:pt x="7090" y="7010"/>
                  <a:pt x="7505" y="7268"/>
                  <a:pt x="7842" y="7584"/>
                </a:cubicBezTo>
                <a:cubicBezTo>
                  <a:pt x="8001" y="7842"/>
                  <a:pt x="8159" y="8079"/>
                  <a:pt x="8337" y="8337"/>
                </a:cubicBezTo>
                <a:cubicBezTo>
                  <a:pt x="8416" y="8416"/>
                  <a:pt x="8496" y="8495"/>
                  <a:pt x="8575" y="8574"/>
                </a:cubicBezTo>
                <a:lnTo>
                  <a:pt x="8416" y="8574"/>
                </a:lnTo>
                <a:cubicBezTo>
                  <a:pt x="7842" y="8337"/>
                  <a:pt x="7585" y="7683"/>
                  <a:pt x="7169" y="7347"/>
                </a:cubicBezTo>
                <a:cubicBezTo>
                  <a:pt x="6852" y="7089"/>
                  <a:pt x="6436" y="6931"/>
                  <a:pt x="6020" y="6931"/>
                </a:cubicBezTo>
                <a:cubicBezTo>
                  <a:pt x="6179" y="6931"/>
                  <a:pt x="6436" y="6852"/>
                  <a:pt x="6595" y="6852"/>
                </a:cubicBezTo>
                <a:close/>
                <a:moveTo>
                  <a:pt x="6674" y="6852"/>
                </a:moveTo>
                <a:cubicBezTo>
                  <a:pt x="7248" y="6852"/>
                  <a:pt x="7842" y="6852"/>
                  <a:pt x="8416" y="6931"/>
                </a:cubicBezTo>
                <a:cubicBezTo>
                  <a:pt x="8832" y="7010"/>
                  <a:pt x="9228" y="7268"/>
                  <a:pt x="9565" y="7584"/>
                </a:cubicBezTo>
                <a:cubicBezTo>
                  <a:pt x="9723" y="7842"/>
                  <a:pt x="9822" y="8079"/>
                  <a:pt x="10060" y="8258"/>
                </a:cubicBezTo>
                <a:cubicBezTo>
                  <a:pt x="10102" y="8300"/>
                  <a:pt x="10145" y="8343"/>
                  <a:pt x="10190" y="8385"/>
                </a:cubicBezTo>
                <a:lnTo>
                  <a:pt x="10190" y="8385"/>
                </a:lnTo>
                <a:cubicBezTo>
                  <a:pt x="10121" y="8300"/>
                  <a:pt x="10051" y="8167"/>
                  <a:pt x="9981" y="8079"/>
                </a:cubicBezTo>
                <a:cubicBezTo>
                  <a:pt x="9822" y="7842"/>
                  <a:pt x="9644" y="7584"/>
                  <a:pt x="9406" y="7426"/>
                </a:cubicBezTo>
                <a:cubicBezTo>
                  <a:pt x="9228" y="7188"/>
                  <a:pt x="8911" y="7010"/>
                  <a:pt x="8575" y="6931"/>
                </a:cubicBezTo>
                <a:cubicBezTo>
                  <a:pt x="8832" y="6931"/>
                  <a:pt x="9070" y="7010"/>
                  <a:pt x="9228" y="7010"/>
                </a:cubicBezTo>
                <a:cubicBezTo>
                  <a:pt x="9486" y="7089"/>
                  <a:pt x="9723" y="7089"/>
                  <a:pt x="9981" y="7188"/>
                </a:cubicBezTo>
                <a:cubicBezTo>
                  <a:pt x="10218" y="7426"/>
                  <a:pt x="10476" y="7683"/>
                  <a:pt x="10713" y="8000"/>
                </a:cubicBezTo>
                <a:cubicBezTo>
                  <a:pt x="10892" y="8178"/>
                  <a:pt x="11050" y="8416"/>
                  <a:pt x="11209" y="8574"/>
                </a:cubicBezTo>
                <a:lnTo>
                  <a:pt x="10971" y="8574"/>
                </a:lnTo>
                <a:cubicBezTo>
                  <a:pt x="10812" y="8495"/>
                  <a:pt x="10634" y="8416"/>
                  <a:pt x="10476" y="8337"/>
                </a:cubicBezTo>
                <a:cubicBezTo>
                  <a:pt x="10397" y="8258"/>
                  <a:pt x="10218" y="8079"/>
                  <a:pt x="10139" y="7921"/>
                </a:cubicBezTo>
                <a:cubicBezTo>
                  <a:pt x="9981" y="7763"/>
                  <a:pt x="9902" y="7683"/>
                  <a:pt x="9723" y="7505"/>
                </a:cubicBezTo>
                <a:cubicBezTo>
                  <a:pt x="9714" y="7496"/>
                  <a:pt x="9705" y="7486"/>
                  <a:pt x="9696" y="7475"/>
                </a:cubicBezTo>
                <a:lnTo>
                  <a:pt x="9696" y="7475"/>
                </a:lnTo>
                <a:cubicBezTo>
                  <a:pt x="9743" y="7538"/>
                  <a:pt x="9781" y="7609"/>
                  <a:pt x="9822" y="7683"/>
                </a:cubicBezTo>
                <a:cubicBezTo>
                  <a:pt x="9981" y="7842"/>
                  <a:pt x="10060" y="7921"/>
                  <a:pt x="10139" y="8079"/>
                </a:cubicBezTo>
                <a:cubicBezTo>
                  <a:pt x="10317" y="8258"/>
                  <a:pt x="10555" y="8416"/>
                  <a:pt x="10812" y="8574"/>
                </a:cubicBezTo>
                <a:lnTo>
                  <a:pt x="10476" y="8574"/>
                </a:lnTo>
                <a:cubicBezTo>
                  <a:pt x="10398" y="8497"/>
                  <a:pt x="10321" y="8419"/>
                  <a:pt x="10224" y="8416"/>
                </a:cubicBezTo>
                <a:lnTo>
                  <a:pt x="10224" y="8416"/>
                </a:lnTo>
                <a:cubicBezTo>
                  <a:pt x="10254" y="8443"/>
                  <a:pt x="10284" y="8469"/>
                  <a:pt x="10317" y="8495"/>
                </a:cubicBezTo>
                <a:cubicBezTo>
                  <a:pt x="10218" y="8495"/>
                  <a:pt x="10139" y="8416"/>
                  <a:pt x="10060" y="8416"/>
                </a:cubicBezTo>
                <a:cubicBezTo>
                  <a:pt x="9981" y="8337"/>
                  <a:pt x="9981" y="8258"/>
                  <a:pt x="9902" y="8178"/>
                </a:cubicBezTo>
                <a:cubicBezTo>
                  <a:pt x="9723" y="8079"/>
                  <a:pt x="9644" y="7921"/>
                  <a:pt x="9486" y="7763"/>
                </a:cubicBezTo>
                <a:cubicBezTo>
                  <a:pt x="9228" y="7505"/>
                  <a:pt x="8991" y="7347"/>
                  <a:pt x="8654" y="7268"/>
                </a:cubicBezTo>
                <a:lnTo>
                  <a:pt x="8654" y="7268"/>
                </a:lnTo>
                <a:cubicBezTo>
                  <a:pt x="8991" y="7426"/>
                  <a:pt x="9327" y="7584"/>
                  <a:pt x="9565" y="7921"/>
                </a:cubicBezTo>
                <a:cubicBezTo>
                  <a:pt x="9723" y="8079"/>
                  <a:pt x="9822" y="8178"/>
                  <a:pt x="9981" y="8337"/>
                </a:cubicBezTo>
                <a:cubicBezTo>
                  <a:pt x="9981" y="8416"/>
                  <a:pt x="10060" y="8495"/>
                  <a:pt x="10139" y="8495"/>
                </a:cubicBezTo>
                <a:lnTo>
                  <a:pt x="9822" y="8495"/>
                </a:lnTo>
                <a:cubicBezTo>
                  <a:pt x="9723" y="8416"/>
                  <a:pt x="9644" y="8416"/>
                  <a:pt x="9565" y="8416"/>
                </a:cubicBezTo>
                <a:cubicBezTo>
                  <a:pt x="9406" y="8416"/>
                  <a:pt x="9327" y="8337"/>
                  <a:pt x="9228" y="8258"/>
                </a:cubicBezTo>
                <a:cubicBezTo>
                  <a:pt x="9121" y="8204"/>
                  <a:pt x="9050" y="8141"/>
                  <a:pt x="8991" y="8082"/>
                </a:cubicBezTo>
                <a:lnTo>
                  <a:pt x="8991" y="8082"/>
                </a:lnTo>
                <a:cubicBezTo>
                  <a:pt x="8992" y="8180"/>
                  <a:pt x="9070" y="8258"/>
                  <a:pt x="9149" y="8337"/>
                </a:cubicBezTo>
                <a:cubicBezTo>
                  <a:pt x="9228" y="8337"/>
                  <a:pt x="9406" y="8416"/>
                  <a:pt x="9486" y="8495"/>
                </a:cubicBezTo>
                <a:lnTo>
                  <a:pt x="8911" y="8495"/>
                </a:lnTo>
                <a:cubicBezTo>
                  <a:pt x="8911" y="8495"/>
                  <a:pt x="8832" y="8495"/>
                  <a:pt x="8832" y="8574"/>
                </a:cubicBezTo>
                <a:cubicBezTo>
                  <a:pt x="8654" y="8495"/>
                  <a:pt x="8575" y="8495"/>
                  <a:pt x="8496" y="8416"/>
                </a:cubicBezTo>
                <a:cubicBezTo>
                  <a:pt x="8416" y="8337"/>
                  <a:pt x="8337" y="8178"/>
                  <a:pt x="8238" y="8079"/>
                </a:cubicBezTo>
                <a:cubicBezTo>
                  <a:pt x="8080" y="7842"/>
                  <a:pt x="7921" y="7584"/>
                  <a:pt x="7664" y="7426"/>
                </a:cubicBezTo>
                <a:cubicBezTo>
                  <a:pt x="7426" y="7188"/>
                  <a:pt x="7090" y="6931"/>
                  <a:pt x="6674" y="6852"/>
                </a:cubicBezTo>
                <a:close/>
                <a:moveTo>
                  <a:pt x="9981" y="7188"/>
                </a:moveTo>
                <a:lnTo>
                  <a:pt x="9981" y="7188"/>
                </a:lnTo>
                <a:cubicBezTo>
                  <a:pt x="10218" y="7268"/>
                  <a:pt x="10476" y="7347"/>
                  <a:pt x="10713" y="7347"/>
                </a:cubicBezTo>
                <a:cubicBezTo>
                  <a:pt x="10812" y="7426"/>
                  <a:pt x="10892" y="7505"/>
                  <a:pt x="10892" y="7584"/>
                </a:cubicBezTo>
                <a:cubicBezTo>
                  <a:pt x="11050" y="7683"/>
                  <a:pt x="11129" y="7921"/>
                  <a:pt x="11308" y="8079"/>
                </a:cubicBezTo>
                <a:cubicBezTo>
                  <a:pt x="11387" y="8258"/>
                  <a:pt x="11466" y="8495"/>
                  <a:pt x="11624" y="8574"/>
                </a:cubicBezTo>
                <a:cubicBezTo>
                  <a:pt x="11545" y="8574"/>
                  <a:pt x="11466" y="8495"/>
                  <a:pt x="11387" y="8495"/>
                </a:cubicBezTo>
                <a:cubicBezTo>
                  <a:pt x="11387" y="8416"/>
                  <a:pt x="11308" y="8416"/>
                  <a:pt x="11209" y="8337"/>
                </a:cubicBezTo>
                <a:cubicBezTo>
                  <a:pt x="11129" y="8258"/>
                  <a:pt x="11129" y="8258"/>
                  <a:pt x="11050" y="8178"/>
                </a:cubicBezTo>
                <a:lnTo>
                  <a:pt x="11050" y="8178"/>
                </a:lnTo>
                <a:cubicBezTo>
                  <a:pt x="11129" y="8337"/>
                  <a:pt x="11209" y="8416"/>
                  <a:pt x="11308" y="8495"/>
                </a:cubicBezTo>
                <a:cubicBezTo>
                  <a:pt x="11387" y="8495"/>
                  <a:pt x="11466" y="8574"/>
                  <a:pt x="11466" y="8574"/>
                </a:cubicBezTo>
                <a:lnTo>
                  <a:pt x="11387" y="8574"/>
                </a:lnTo>
                <a:cubicBezTo>
                  <a:pt x="11209" y="8495"/>
                  <a:pt x="11129" y="8416"/>
                  <a:pt x="11050" y="8337"/>
                </a:cubicBezTo>
                <a:cubicBezTo>
                  <a:pt x="10892" y="8178"/>
                  <a:pt x="10812" y="8000"/>
                  <a:pt x="10713" y="7921"/>
                </a:cubicBezTo>
                <a:cubicBezTo>
                  <a:pt x="10476" y="7584"/>
                  <a:pt x="10317" y="7347"/>
                  <a:pt x="9981" y="7188"/>
                </a:cubicBezTo>
                <a:close/>
                <a:moveTo>
                  <a:pt x="15011" y="6436"/>
                </a:moveTo>
                <a:cubicBezTo>
                  <a:pt x="15011" y="6772"/>
                  <a:pt x="15011" y="7188"/>
                  <a:pt x="14931" y="7584"/>
                </a:cubicBezTo>
                <a:cubicBezTo>
                  <a:pt x="14773" y="7763"/>
                  <a:pt x="14516" y="7921"/>
                  <a:pt x="14357" y="8079"/>
                </a:cubicBezTo>
                <a:cubicBezTo>
                  <a:pt x="14179" y="8178"/>
                  <a:pt x="14020" y="8416"/>
                  <a:pt x="13941" y="8574"/>
                </a:cubicBezTo>
                <a:lnTo>
                  <a:pt x="13941" y="8416"/>
                </a:lnTo>
                <a:cubicBezTo>
                  <a:pt x="13941" y="8337"/>
                  <a:pt x="14020" y="8258"/>
                  <a:pt x="14100" y="8178"/>
                </a:cubicBezTo>
                <a:cubicBezTo>
                  <a:pt x="14100" y="8079"/>
                  <a:pt x="14179" y="8000"/>
                  <a:pt x="14278" y="8000"/>
                </a:cubicBezTo>
                <a:cubicBezTo>
                  <a:pt x="14278" y="7921"/>
                  <a:pt x="14357" y="7921"/>
                  <a:pt x="14357" y="7842"/>
                </a:cubicBezTo>
                <a:cubicBezTo>
                  <a:pt x="14436" y="7763"/>
                  <a:pt x="14357" y="7763"/>
                  <a:pt x="14357" y="7763"/>
                </a:cubicBezTo>
                <a:cubicBezTo>
                  <a:pt x="14357" y="7842"/>
                  <a:pt x="14278" y="7842"/>
                  <a:pt x="14278" y="7921"/>
                </a:cubicBezTo>
                <a:cubicBezTo>
                  <a:pt x="14179" y="7921"/>
                  <a:pt x="14179" y="7921"/>
                  <a:pt x="14179" y="8000"/>
                </a:cubicBezTo>
                <a:cubicBezTo>
                  <a:pt x="14100" y="8000"/>
                  <a:pt x="14020" y="8079"/>
                  <a:pt x="14020" y="8178"/>
                </a:cubicBezTo>
                <a:cubicBezTo>
                  <a:pt x="13941" y="8178"/>
                  <a:pt x="13941" y="8337"/>
                  <a:pt x="13862" y="8416"/>
                </a:cubicBezTo>
                <a:cubicBezTo>
                  <a:pt x="13862" y="8258"/>
                  <a:pt x="13783" y="8178"/>
                  <a:pt x="13783" y="8000"/>
                </a:cubicBezTo>
                <a:cubicBezTo>
                  <a:pt x="13862" y="7268"/>
                  <a:pt x="14595" y="7010"/>
                  <a:pt x="15011" y="6436"/>
                </a:cubicBezTo>
                <a:close/>
                <a:moveTo>
                  <a:pt x="10812" y="7426"/>
                </a:moveTo>
                <a:cubicBezTo>
                  <a:pt x="10892" y="7426"/>
                  <a:pt x="10971" y="7505"/>
                  <a:pt x="11050" y="7505"/>
                </a:cubicBezTo>
                <a:cubicBezTo>
                  <a:pt x="11424" y="7808"/>
                  <a:pt x="11590" y="8303"/>
                  <a:pt x="11923" y="8587"/>
                </a:cubicBezTo>
                <a:lnTo>
                  <a:pt x="11923" y="8587"/>
                </a:lnTo>
                <a:cubicBezTo>
                  <a:pt x="11883" y="8574"/>
                  <a:pt x="11843" y="8574"/>
                  <a:pt x="11803" y="8574"/>
                </a:cubicBezTo>
                <a:cubicBezTo>
                  <a:pt x="11466" y="8416"/>
                  <a:pt x="11387" y="8079"/>
                  <a:pt x="11209" y="7842"/>
                </a:cubicBezTo>
                <a:cubicBezTo>
                  <a:pt x="11050" y="7683"/>
                  <a:pt x="10971" y="7505"/>
                  <a:pt x="10812" y="7426"/>
                </a:cubicBezTo>
                <a:close/>
                <a:moveTo>
                  <a:pt x="3797" y="7485"/>
                </a:moveTo>
                <a:cubicBezTo>
                  <a:pt x="4206" y="7485"/>
                  <a:pt x="4606" y="7642"/>
                  <a:pt x="4951" y="7921"/>
                </a:cubicBezTo>
                <a:cubicBezTo>
                  <a:pt x="5236" y="8153"/>
                  <a:pt x="5473" y="8432"/>
                  <a:pt x="5763" y="8673"/>
                </a:cubicBezTo>
                <a:lnTo>
                  <a:pt x="5763" y="8673"/>
                </a:lnTo>
                <a:cubicBezTo>
                  <a:pt x="5189" y="8574"/>
                  <a:pt x="4872" y="8079"/>
                  <a:pt x="4377" y="7842"/>
                </a:cubicBezTo>
                <a:cubicBezTo>
                  <a:pt x="4040" y="7683"/>
                  <a:pt x="3624" y="7584"/>
                  <a:pt x="3208" y="7584"/>
                </a:cubicBezTo>
                <a:lnTo>
                  <a:pt x="3288" y="7584"/>
                </a:lnTo>
                <a:cubicBezTo>
                  <a:pt x="3387" y="7505"/>
                  <a:pt x="3466" y="7505"/>
                  <a:pt x="3545" y="7505"/>
                </a:cubicBezTo>
                <a:cubicBezTo>
                  <a:pt x="3629" y="7492"/>
                  <a:pt x="3714" y="7485"/>
                  <a:pt x="3797" y="7485"/>
                </a:cubicBezTo>
                <a:close/>
                <a:moveTo>
                  <a:pt x="3961" y="7347"/>
                </a:moveTo>
                <a:cubicBezTo>
                  <a:pt x="4535" y="7347"/>
                  <a:pt x="5030" y="7505"/>
                  <a:pt x="5367" y="7842"/>
                </a:cubicBezTo>
                <a:cubicBezTo>
                  <a:pt x="5684" y="8178"/>
                  <a:pt x="5941" y="8495"/>
                  <a:pt x="6357" y="8673"/>
                </a:cubicBezTo>
                <a:lnTo>
                  <a:pt x="6020" y="8673"/>
                </a:lnTo>
                <a:cubicBezTo>
                  <a:pt x="5525" y="8574"/>
                  <a:pt x="5268" y="8079"/>
                  <a:pt x="4872" y="7763"/>
                </a:cubicBezTo>
                <a:cubicBezTo>
                  <a:pt x="4535" y="7584"/>
                  <a:pt x="4119" y="7426"/>
                  <a:pt x="3703" y="7426"/>
                </a:cubicBezTo>
                <a:cubicBezTo>
                  <a:pt x="3783" y="7426"/>
                  <a:pt x="3882" y="7347"/>
                  <a:pt x="3961" y="7347"/>
                </a:cubicBezTo>
                <a:close/>
                <a:moveTo>
                  <a:pt x="5109" y="7010"/>
                </a:moveTo>
                <a:cubicBezTo>
                  <a:pt x="5684" y="7010"/>
                  <a:pt x="6179" y="7188"/>
                  <a:pt x="6674" y="7505"/>
                </a:cubicBezTo>
                <a:cubicBezTo>
                  <a:pt x="7090" y="7842"/>
                  <a:pt x="7347" y="8337"/>
                  <a:pt x="7842" y="8574"/>
                </a:cubicBezTo>
                <a:lnTo>
                  <a:pt x="7585" y="8574"/>
                </a:lnTo>
                <a:cubicBezTo>
                  <a:pt x="7090" y="8495"/>
                  <a:pt x="6852" y="8079"/>
                  <a:pt x="6595" y="7842"/>
                </a:cubicBezTo>
                <a:cubicBezTo>
                  <a:pt x="6357" y="7584"/>
                  <a:pt x="6020" y="7505"/>
                  <a:pt x="5605" y="7426"/>
                </a:cubicBezTo>
                <a:lnTo>
                  <a:pt x="5605" y="7426"/>
                </a:lnTo>
                <a:cubicBezTo>
                  <a:pt x="6020" y="7505"/>
                  <a:pt x="6436" y="7763"/>
                  <a:pt x="6674" y="8000"/>
                </a:cubicBezTo>
                <a:cubicBezTo>
                  <a:pt x="6931" y="8258"/>
                  <a:pt x="7169" y="8495"/>
                  <a:pt x="7505" y="8574"/>
                </a:cubicBezTo>
                <a:lnTo>
                  <a:pt x="6852" y="8574"/>
                </a:lnTo>
                <a:cubicBezTo>
                  <a:pt x="6753" y="8495"/>
                  <a:pt x="6674" y="8495"/>
                  <a:pt x="6595" y="8495"/>
                </a:cubicBezTo>
                <a:cubicBezTo>
                  <a:pt x="6515" y="8416"/>
                  <a:pt x="6357" y="8337"/>
                  <a:pt x="6179" y="8258"/>
                </a:cubicBezTo>
                <a:cubicBezTo>
                  <a:pt x="6099" y="8178"/>
                  <a:pt x="6020" y="8079"/>
                  <a:pt x="5862" y="7921"/>
                </a:cubicBezTo>
                <a:cubicBezTo>
                  <a:pt x="5763" y="7842"/>
                  <a:pt x="5684" y="7842"/>
                  <a:pt x="5525" y="7842"/>
                </a:cubicBezTo>
                <a:cubicBezTo>
                  <a:pt x="5684" y="7842"/>
                  <a:pt x="5862" y="7921"/>
                  <a:pt x="5941" y="8079"/>
                </a:cubicBezTo>
                <a:cubicBezTo>
                  <a:pt x="6020" y="8178"/>
                  <a:pt x="6099" y="8258"/>
                  <a:pt x="6258" y="8337"/>
                </a:cubicBezTo>
                <a:cubicBezTo>
                  <a:pt x="6357" y="8416"/>
                  <a:pt x="6515" y="8495"/>
                  <a:pt x="6674" y="8574"/>
                </a:cubicBezTo>
                <a:cubicBezTo>
                  <a:pt x="6753" y="8574"/>
                  <a:pt x="6753" y="8574"/>
                  <a:pt x="6852" y="8673"/>
                </a:cubicBezTo>
                <a:lnTo>
                  <a:pt x="6515" y="8673"/>
                </a:lnTo>
                <a:cubicBezTo>
                  <a:pt x="5941" y="8495"/>
                  <a:pt x="5684" y="8000"/>
                  <a:pt x="5268" y="7683"/>
                </a:cubicBezTo>
                <a:cubicBezTo>
                  <a:pt x="4951" y="7426"/>
                  <a:pt x="4535" y="7347"/>
                  <a:pt x="4119" y="7347"/>
                </a:cubicBezTo>
                <a:cubicBezTo>
                  <a:pt x="4456" y="7188"/>
                  <a:pt x="4773" y="7089"/>
                  <a:pt x="5109" y="7010"/>
                </a:cubicBezTo>
                <a:close/>
                <a:moveTo>
                  <a:pt x="11163" y="7533"/>
                </a:moveTo>
                <a:cubicBezTo>
                  <a:pt x="11235" y="7584"/>
                  <a:pt x="11318" y="7584"/>
                  <a:pt x="11387" y="7584"/>
                </a:cubicBezTo>
                <a:cubicBezTo>
                  <a:pt x="11624" y="7763"/>
                  <a:pt x="11803" y="8079"/>
                  <a:pt x="11961" y="8337"/>
                </a:cubicBezTo>
                <a:cubicBezTo>
                  <a:pt x="12040" y="8416"/>
                  <a:pt x="12119" y="8574"/>
                  <a:pt x="12199" y="8673"/>
                </a:cubicBezTo>
                <a:cubicBezTo>
                  <a:pt x="11717" y="8500"/>
                  <a:pt x="11554" y="7877"/>
                  <a:pt x="11163" y="7533"/>
                </a:cubicBezTo>
                <a:close/>
                <a:moveTo>
                  <a:pt x="12694" y="8495"/>
                </a:moveTo>
                <a:cubicBezTo>
                  <a:pt x="12793" y="8575"/>
                  <a:pt x="12872" y="8673"/>
                  <a:pt x="12951" y="8673"/>
                </a:cubicBezTo>
                <a:cubicBezTo>
                  <a:pt x="12872" y="8575"/>
                  <a:pt x="12793" y="8574"/>
                  <a:pt x="12694" y="8495"/>
                </a:cubicBezTo>
                <a:close/>
                <a:moveTo>
                  <a:pt x="5763" y="8674"/>
                </a:moveTo>
                <a:lnTo>
                  <a:pt x="5763" y="8674"/>
                </a:lnTo>
                <a:cubicBezTo>
                  <a:pt x="5795" y="8700"/>
                  <a:pt x="5828" y="8727"/>
                  <a:pt x="5862" y="8753"/>
                </a:cubicBezTo>
                <a:lnTo>
                  <a:pt x="5763" y="8753"/>
                </a:lnTo>
                <a:lnTo>
                  <a:pt x="5763" y="8674"/>
                </a:lnTo>
                <a:close/>
                <a:moveTo>
                  <a:pt x="3495" y="7647"/>
                </a:moveTo>
                <a:cubicBezTo>
                  <a:pt x="3864" y="7647"/>
                  <a:pt x="4222" y="7762"/>
                  <a:pt x="4535" y="8000"/>
                </a:cubicBezTo>
                <a:cubicBezTo>
                  <a:pt x="4872" y="8258"/>
                  <a:pt x="5189" y="8574"/>
                  <a:pt x="5604" y="8753"/>
                </a:cubicBezTo>
                <a:lnTo>
                  <a:pt x="4951" y="8753"/>
                </a:lnTo>
                <a:cubicBezTo>
                  <a:pt x="4883" y="8774"/>
                  <a:pt x="4822" y="8783"/>
                  <a:pt x="4765" y="8783"/>
                </a:cubicBezTo>
                <a:cubicBezTo>
                  <a:pt x="4603" y="8783"/>
                  <a:pt x="4467" y="8706"/>
                  <a:pt x="4278" y="8574"/>
                </a:cubicBezTo>
                <a:cubicBezTo>
                  <a:pt x="4119" y="8416"/>
                  <a:pt x="3961" y="8337"/>
                  <a:pt x="3703" y="8178"/>
                </a:cubicBezTo>
                <a:cubicBezTo>
                  <a:pt x="3387" y="8000"/>
                  <a:pt x="3050" y="7842"/>
                  <a:pt x="2713" y="7842"/>
                </a:cubicBezTo>
                <a:cubicBezTo>
                  <a:pt x="2792" y="7763"/>
                  <a:pt x="2971" y="7683"/>
                  <a:pt x="3129" y="7683"/>
                </a:cubicBezTo>
                <a:cubicBezTo>
                  <a:pt x="3251" y="7659"/>
                  <a:pt x="3374" y="7647"/>
                  <a:pt x="3495" y="7647"/>
                </a:cubicBezTo>
                <a:close/>
                <a:moveTo>
                  <a:pt x="11545" y="7683"/>
                </a:moveTo>
                <a:lnTo>
                  <a:pt x="11545" y="7683"/>
                </a:lnTo>
                <a:cubicBezTo>
                  <a:pt x="11704" y="7763"/>
                  <a:pt x="11882" y="7842"/>
                  <a:pt x="12119" y="7921"/>
                </a:cubicBezTo>
                <a:cubicBezTo>
                  <a:pt x="12199" y="8079"/>
                  <a:pt x="12298" y="8178"/>
                  <a:pt x="12377" y="8337"/>
                </a:cubicBezTo>
                <a:cubicBezTo>
                  <a:pt x="12456" y="8416"/>
                  <a:pt x="12535" y="8574"/>
                  <a:pt x="12694" y="8673"/>
                </a:cubicBezTo>
                <a:cubicBezTo>
                  <a:pt x="12614" y="8574"/>
                  <a:pt x="12614" y="8574"/>
                  <a:pt x="12535" y="8495"/>
                </a:cubicBezTo>
                <a:cubicBezTo>
                  <a:pt x="12456" y="8416"/>
                  <a:pt x="12456" y="8337"/>
                  <a:pt x="12377" y="8258"/>
                </a:cubicBezTo>
                <a:cubicBezTo>
                  <a:pt x="12298" y="8178"/>
                  <a:pt x="12298" y="8079"/>
                  <a:pt x="12199" y="8000"/>
                </a:cubicBezTo>
                <a:cubicBezTo>
                  <a:pt x="12298" y="8000"/>
                  <a:pt x="12377" y="8079"/>
                  <a:pt x="12456" y="8178"/>
                </a:cubicBezTo>
                <a:cubicBezTo>
                  <a:pt x="12535" y="8258"/>
                  <a:pt x="12614" y="8416"/>
                  <a:pt x="12694" y="8495"/>
                </a:cubicBezTo>
                <a:cubicBezTo>
                  <a:pt x="12614" y="8416"/>
                  <a:pt x="12535" y="8258"/>
                  <a:pt x="12535" y="8178"/>
                </a:cubicBezTo>
                <a:lnTo>
                  <a:pt x="12535" y="8178"/>
                </a:lnTo>
                <a:cubicBezTo>
                  <a:pt x="12951" y="8337"/>
                  <a:pt x="13288" y="8574"/>
                  <a:pt x="13605" y="8832"/>
                </a:cubicBezTo>
                <a:cubicBezTo>
                  <a:pt x="13446" y="8832"/>
                  <a:pt x="13288" y="8753"/>
                  <a:pt x="13110" y="8753"/>
                </a:cubicBezTo>
                <a:cubicBezTo>
                  <a:pt x="13030" y="8753"/>
                  <a:pt x="13030" y="8673"/>
                  <a:pt x="12951" y="8673"/>
                </a:cubicBezTo>
                <a:lnTo>
                  <a:pt x="12951" y="8753"/>
                </a:lnTo>
                <a:lnTo>
                  <a:pt x="12793" y="8753"/>
                </a:lnTo>
                <a:cubicBezTo>
                  <a:pt x="12793" y="8673"/>
                  <a:pt x="12694" y="8673"/>
                  <a:pt x="12694" y="8673"/>
                </a:cubicBezTo>
                <a:lnTo>
                  <a:pt x="12377" y="8673"/>
                </a:lnTo>
                <a:cubicBezTo>
                  <a:pt x="12298" y="8673"/>
                  <a:pt x="12199" y="8574"/>
                  <a:pt x="12199" y="8574"/>
                </a:cubicBezTo>
                <a:cubicBezTo>
                  <a:pt x="12040" y="8416"/>
                  <a:pt x="11961" y="8337"/>
                  <a:pt x="11882" y="8178"/>
                </a:cubicBezTo>
                <a:cubicBezTo>
                  <a:pt x="11803" y="8000"/>
                  <a:pt x="11704" y="7842"/>
                  <a:pt x="11545" y="7683"/>
                </a:cubicBezTo>
                <a:close/>
                <a:moveTo>
                  <a:pt x="13343" y="8168"/>
                </a:moveTo>
                <a:cubicBezTo>
                  <a:pt x="13372" y="8178"/>
                  <a:pt x="13409" y="8178"/>
                  <a:pt x="13446" y="8178"/>
                </a:cubicBezTo>
                <a:cubicBezTo>
                  <a:pt x="13525" y="8258"/>
                  <a:pt x="13605" y="8258"/>
                  <a:pt x="13684" y="8337"/>
                </a:cubicBezTo>
                <a:lnTo>
                  <a:pt x="13783" y="8337"/>
                </a:lnTo>
                <a:cubicBezTo>
                  <a:pt x="13783" y="8483"/>
                  <a:pt x="13850" y="8647"/>
                  <a:pt x="13923" y="8858"/>
                </a:cubicBezTo>
                <a:lnTo>
                  <a:pt x="13923" y="8858"/>
                </a:lnTo>
                <a:cubicBezTo>
                  <a:pt x="13900" y="8832"/>
                  <a:pt x="13862" y="8832"/>
                  <a:pt x="13862" y="8832"/>
                </a:cubicBezTo>
                <a:cubicBezTo>
                  <a:pt x="13634" y="8604"/>
                  <a:pt x="13484" y="8392"/>
                  <a:pt x="13343" y="8168"/>
                </a:cubicBezTo>
                <a:close/>
                <a:moveTo>
                  <a:pt x="19703" y="8819"/>
                </a:moveTo>
                <a:cubicBezTo>
                  <a:pt x="19732" y="8847"/>
                  <a:pt x="19761" y="8874"/>
                  <a:pt x="19791" y="8900"/>
                </a:cubicBezTo>
                <a:lnTo>
                  <a:pt x="19791" y="8900"/>
                </a:lnTo>
                <a:cubicBezTo>
                  <a:pt x="19768" y="8877"/>
                  <a:pt x="19746" y="8854"/>
                  <a:pt x="19724" y="8832"/>
                </a:cubicBezTo>
                <a:cubicBezTo>
                  <a:pt x="19717" y="8828"/>
                  <a:pt x="19710" y="8824"/>
                  <a:pt x="19703" y="8819"/>
                </a:cubicBezTo>
                <a:close/>
                <a:moveTo>
                  <a:pt x="1739" y="8395"/>
                </a:moveTo>
                <a:cubicBezTo>
                  <a:pt x="1985" y="8395"/>
                  <a:pt x="2168" y="8528"/>
                  <a:pt x="2297" y="8673"/>
                </a:cubicBezTo>
                <a:cubicBezTo>
                  <a:pt x="2476" y="8832"/>
                  <a:pt x="2634" y="8911"/>
                  <a:pt x="2891" y="8990"/>
                </a:cubicBezTo>
                <a:lnTo>
                  <a:pt x="2792" y="8990"/>
                </a:lnTo>
                <a:cubicBezTo>
                  <a:pt x="2713" y="8990"/>
                  <a:pt x="2634" y="8911"/>
                  <a:pt x="2555" y="8911"/>
                </a:cubicBezTo>
                <a:cubicBezTo>
                  <a:pt x="2476" y="8911"/>
                  <a:pt x="2396" y="8832"/>
                  <a:pt x="2297" y="8832"/>
                </a:cubicBezTo>
                <a:cubicBezTo>
                  <a:pt x="2218" y="8832"/>
                  <a:pt x="2218" y="8753"/>
                  <a:pt x="2139" y="8753"/>
                </a:cubicBezTo>
                <a:cubicBezTo>
                  <a:pt x="2060" y="8673"/>
                  <a:pt x="1981" y="8673"/>
                  <a:pt x="1981" y="8574"/>
                </a:cubicBezTo>
                <a:cubicBezTo>
                  <a:pt x="1855" y="8518"/>
                  <a:pt x="1699" y="8462"/>
                  <a:pt x="1562" y="8462"/>
                </a:cubicBezTo>
                <a:cubicBezTo>
                  <a:pt x="1506" y="8462"/>
                  <a:pt x="1453" y="8472"/>
                  <a:pt x="1406" y="8495"/>
                </a:cubicBezTo>
                <a:lnTo>
                  <a:pt x="1406" y="8495"/>
                </a:lnTo>
                <a:cubicBezTo>
                  <a:pt x="1486" y="8416"/>
                  <a:pt x="1565" y="8416"/>
                  <a:pt x="1565" y="8416"/>
                </a:cubicBezTo>
                <a:cubicBezTo>
                  <a:pt x="1626" y="8402"/>
                  <a:pt x="1684" y="8395"/>
                  <a:pt x="1739" y="8395"/>
                </a:cubicBezTo>
                <a:close/>
                <a:moveTo>
                  <a:pt x="2634" y="7842"/>
                </a:moveTo>
                <a:cubicBezTo>
                  <a:pt x="3129" y="7842"/>
                  <a:pt x="3545" y="8079"/>
                  <a:pt x="3882" y="8337"/>
                </a:cubicBezTo>
                <a:cubicBezTo>
                  <a:pt x="4119" y="8495"/>
                  <a:pt x="4377" y="8753"/>
                  <a:pt x="4694" y="8832"/>
                </a:cubicBezTo>
                <a:lnTo>
                  <a:pt x="4456" y="8832"/>
                </a:lnTo>
                <a:cubicBezTo>
                  <a:pt x="4377" y="8753"/>
                  <a:pt x="4278" y="8753"/>
                  <a:pt x="4198" y="8673"/>
                </a:cubicBezTo>
                <a:cubicBezTo>
                  <a:pt x="4040" y="8574"/>
                  <a:pt x="3882" y="8495"/>
                  <a:pt x="3703" y="8416"/>
                </a:cubicBezTo>
                <a:cubicBezTo>
                  <a:pt x="3466" y="8258"/>
                  <a:pt x="3208" y="8079"/>
                  <a:pt x="2971" y="8079"/>
                </a:cubicBezTo>
                <a:lnTo>
                  <a:pt x="2971" y="8178"/>
                </a:lnTo>
                <a:cubicBezTo>
                  <a:pt x="3020" y="8163"/>
                  <a:pt x="3067" y="8156"/>
                  <a:pt x="3113" y="8156"/>
                </a:cubicBezTo>
                <a:cubicBezTo>
                  <a:pt x="3366" y="8156"/>
                  <a:pt x="3582" y="8361"/>
                  <a:pt x="3783" y="8495"/>
                </a:cubicBezTo>
                <a:cubicBezTo>
                  <a:pt x="3882" y="8574"/>
                  <a:pt x="4040" y="8673"/>
                  <a:pt x="4198" y="8753"/>
                </a:cubicBezTo>
                <a:cubicBezTo>
                  <a:pt x="4278" y="8832"/>
                  <a:pt x="4377" y="8832"/>
                  <a:pt x="4377" y="8832"/>
                </a:cubicBezTo>
                <a:lnTo>
                  <a:pt x="4119" y="8832"/>
                </a:lnTo>
                <a:cubicBezTo>
                  <a:pt x="4040" y="8832"/>
                  <a:pt x="4040" y="8832"/>
                  <a:pt x="3961" y="8911"/>
                </a:cubicBezTo>
                <a:lnTo>
                  <a:pt x="3288" y="8911"/>
                </a:lnTo>
                <a:cubicBezTo>
                  <a:pt x="3208" y="8911"/>
                  <a:pt x="3129" y="8990"/>
                  <a:pt x="3050" y="8990"/>
                </a:cubicBezTo>
                <a:cubicBezTo>
                  <a:pt x="2476" y="8911"/>
                  <a:pt x="2218" y="8337"/>
                  <a:pt x="1644" y="8337"/>
                </a:cubicBezTo>
                <a:cubicBezTo>
                  <a:pt x="1981" y="8178"/>
                  <a:pt x="2297" y="8000"/>
                  <a:pt x="2634" y="7842"/>
                </a:cubicBezTo>
                <a:close/>
                <a:moveTo>
                  <a:pt x="13783" y="8911"/>
                </a:moveTo>
                <a:lnTo>
                  <a:pt x="13862" y="8990"/>
                </a:lnTo>
                <a:cubicBezTo>
                  <a:pt x="13783" y="8990"/>
                  <a:pt x="13783" y="8990"/>
                  <a:pt x="13684" y="8911"/>
                </a:cubicBezTo>
                <a:close/>
                <a:moveTo>
                  <a:pt x="11597" y="9027"/>
                </a:moveTo>
                <a:lnTo>
                  <a:pt x="11597" y="9027"/>
                </a:lnTo>
                <a:cubicBezTo>
                  <a:pt x="11577" y="9041"/>
                  <a:pt x="11559" y="9055"/>
                  <a:pt x="11545" y="9070"/>
                </a:cubicBezTo>
                <a:lnTo>
                  <a:pt x="11556" y="9070"/>
                </a:lnTo>
                <a:cubicBezTo>
                  <a:pt x="11570" y="9055"/>
                  <a:pt x="11584" y="9040"/>
                  <a:pt x="11597" y="9027"/>
                </a:cubicBezTo>
                <a:close/>
                <a:moveTo>
                  <a:pt x="14852" y="7763"/>
                </a:moveTo>
                <a:lnTo>
                  <a:pt x="14852" y="7763"/>
                </a:lnTo>
                <a:cubicBezTo>
                  <a:pt x="14773" y="8178"/>
                  <a:pt x="14516" y="8673"/>
                  <a:pt x="14278" y="9070"/>
                </a:cubicBezTo>
                <a:lnTo>
                  <a:pt x="14278" y="8990"/>
                </a:lnTo>
                <a:cubicBezTo>
                  <a:pt x="14179" y="8990"/>
                  <a:pt x="14179" y="8990"/>
                  <a:pt x="14179" y="9070"/>
                </a:cubicBezTo>
                <a:lnTo>
                  <a:pt x="14100" y="8990"/>
                </a:lnTo>
                <a:cubicBezTo>
                  <a:pt x="14100" y="8911"/>
                  <a:pt x="14020" y="8832"/>
                  <a:pt x="14020" y="8673"/>
                </a:cubicBezTo>
                <a:cubicBezTo>
                  <a:pt x="14020" y="8574"/>
                  <a:pt x="14100" y="8416"/>
                  <a:pt x="14179" y="8337"/>
                </a:cubicBezTo>
                <a:cubicBezTo>
                  <a:pt x="14278" y="8178"/>
                  <a:pt x="14357" y="8079"/>
                  <a:pt x="14516" y="8000"/>
                </a:cubicBezTo>
                <a:cubicBezTo>
                  <a:pt x="14674" y="7921"/>
                  <a:pt x="14773" y="7842"/>
                  <a:pt x="14852" y="7763"/>
                </a:cubicBezTo>
                <a:close/>
                <a:moveTo>
                  <a:pt x="32912" y="8753"/>
                </a:moveTo>
                <a:cubicBezTo>
                  <a:pt x="32833" y="8832"/>
                  <a:pt x="32754" y="8911"/>
                  <a:pt x="32674" y="9070"/>
                </a:cubicBezTo>
                <a:cubicBezTo>
                  <a:pt x="32754" y="8990"/>
                  <a:pt x="32912" y="8911"/>
                  <a:pt x="32991" y="8753"/>
                </a:cubicBezTo>
                <a:close/>
                <a:moveTo>
                  <a:pt x="11272" y="9164"/>
                </a:moveTo>
                <a:cubicBezTo>
                  <a:pt x="11253" y="9167"/>
                  <a:pt x="11231" y="9169"/>
                  <a:pt x="11209" y="9169"/>
                </a:cubicBezTo>
                <a:lnTo>
                  <a:pt x="11266" y="9169"/>
                </a:lnTo>
                <a:cubicBezTo>
                  <a:pt x="11268" y="9167"/>
                  <a:pt x="11270" y="9165"/>
                  <a:pt x="11272" y="9164"/>
                </a:cubicBezTo>
                <a:close/>
                <a:moveTo>
                  <a:pt x="10144" y="8988"/>
                </a:moveTo>
                <a:cubicBezTo>
                  <a:pt x="10142" y="8989"/>
                  <a:pt x="10141" y="8990"/>
                  <a:pt x="10139" y="8990"/>
                </a:cubicBezTo>
                <a:cubicBezTo>
                  <a:pt x="10045" y="9061"/>
                  <a:pt x="9961" y="9141"/>
                  <a:pt x="9878" y="9216"/>
                </a:cubicBezTo>
                <a:lnTo>
                  <a:pt x="9878" y="9216"/>
                </a:lnTo>
                <a:cubicBezTo>
                  <a:pt x="9967" y="9149"/>
                  <a:pt x="10056" y="9074"/>
                  <a:pt x="10144" y="8988"/>
                </a:cubicBezTo>
                <a:close/>
                <a:moveTo>
                  <a:pt x="1307" y="8495"/>
                </a:moveTo>
                <a:cubicBezTo>
                  <a:pt x="1565" y="8495"/>
                  <a:pt x="1802" y="8495"/>
                  <a:pt x="1981" y="8673"/>
                </a:cubicBezTo>
                <a:cubicBezTo>
                  <a:pt x="2060" y="8753"/>
                  <a:pt x="2139" y="8753"/>
                  <a:pt x="2139" y="8832"/>
                </a:cubicBezTo>
                <a:cubicBezTo>
                  <a:pt x="2218" y="8832"/>
                  <a:pt x="2297" y="8832"/>
                  <a:pt x="2396" y="8911"/>
                </a:cubicBezTo>
                <a:cubicBezTo>
                  <a:pt x="2476" y="8911"/>
                  <a:pt x="2555" y="8911"/>
                  <a:pt x="2555" y="8990"/>
                </a:cubicBezTo>
                <a:lnTo>
                  <a:pt x="2476" y="8990"/>
                </a:lnTo>
                <a:cubicBezTo>
                  <a:pt x="2396" y="8990"/>
                  <a:pt x="2218" y="8990"/>
                  <a:pt x="2139" y="8911"/>
                </a:cubicBezTo>
                <a:cubicBezTo>
                  <a:pt x="1981" y="8832"/>
                  <a:pt x="1901" y="8753"/>
                  <a:pt x="1802" y="8753"/>
                </a:cubicBezTo>
                <a:cubicBezTo>
                  <a:pt x="1901" y="8832"/>
                  <a:pt x="2060" y="8911"/>
                  <a:pt x="2139" y="8990"/>
                </a:cubicBezTo>
                <a:cubicBezTo>
                  <a:pt x="1802" y="8990"/>
                  <a:pt x="1565" y="8832"/>
                  <a:pt x="1228" y="8832"/>
                </a:cubicBezTo>
                <a:lnTo>
                  <a:pt x="1228" y="8832"/>
                </a:lnTo>
                <a:cubicBezTo>
                  <a:pt x="1565" y="8832"/>
                  <a:pt x="1723" y="8990"/>
                  <a:pt x="1981" y="9070"/>
                </a:cubicBezTo>
                <a:cubicBezTo>
                  <a:pt x="1486" y="9070"/>
                  <a:pt x="911" y="9169"/>
                  <a:pt x="317" y="9248"/>
                </a:cubicBezTo>
                <a:cubicBezTo>
                  <a:pt x="575" y="8990"/>
                  <a:pt x="911" y="8832"/>
                  <a:pt x="1149" y="8673"/>
                </a:cubicBezTo>
                <a:cubicBezTo>
                  <a:pt x="1226" y="8644"/>
                  <a:pt x="1301" y="8632"/>
                  <a:pt x="1373" y="8632"/>
                </a:cubicBezTo>
                <a:cubicBezTo>
                  <a:pt x="1541" y="8632"/>
                  <a:pt x="1691" y="8697"/>
                  <a:pt x="1802" y="8753"/>
                </a:cubicBezTo>
                <a:cubicBezTo>
                  <a:pt x="1565" y="8574"/>
                  <a:pt x="1406" y="8574"/>
                  <a:pt x="1228" y="8574"/>
                </a:cubicBezTo>
                <a:cubicBezTo>
                  <a:pt x="1228" y="8574"/>
                  <a:pt x="1307" y="8574"/>
                  <a:pt x="1307" y="8495"/>
                </a:cubicBezTo>
                <a:close/>
                <a:moveTo>
                  <a:pt x="9075" y="9059"/>
                </a:moveTo>
                <a:cubicBezTo>
                  <a:pt x="8999" y="9117"/>
                  <a:pt x="8921" y="9181"/>
                  <a:pt x="8832" y="9248"/>
                </a:cubicBezTo>
                <a:cubicBezTo>
                  <a:pt x="8826" y="9256"/>
                  <a:pt x="8820" y="9264"/>
                  <a:pt x="8813" y="9273"/>
                </a:cubicBezTo>
                <a:lnTo>
                  <a:pt x="8813" y="9273"/>
                </a:lnTo>
                <a:cubicBezTo>
                  <a:pt x="8891" y="9207"/>
                  <a:pt x="8976" y="9140"/>
                  <a:pt x="9070" y="9070"/>
                </a:cubicBezTo>
                <a:cubicBezTo>
                  <a:pt x="9072" y="9066"/>
                  <a:pt x="9074" y="9062"/>
                  <a:pt x="9075" y="9059"/>
                </a:cubicBezTo>
                <a:close/>
                <a:moveTo>
                  <a:pt x="12377" y="8753"/>
                </a:moveTo>
                <a:cubicBezTo>
                  <a:pt x="12614" y="8832"/>
                  <a:pt x="12793" y="8832"/>
                  <a:pt x="13030" y="8832"/>
                </a:cubicBezTo>
                <a:cubicBezTo>
                  <a:pt x="12614" y="8832"/>
                  <a:pt x="12199" y="8911"/>
                  <a:pt x="11803" y="9070"/>
                </a:cubicBezTo>
                <a:lnTo>
                  <a:pt x="11556" y="9070"/>
                </a:lnTo>
                <a:cubicBezTo>
                  <a:pt x="11528" y="9099"/>
                  <a:pt x="11499" y="9132"/>
                  <a:pt x="11466" y="9169"/>
                </a:cubicBezTo>
                <a:lnTo>
                  <a:pt x="11266" y="9169"/>
                </a:lnTo>
                <a:cubicBezTo>
                  <a:pt x="11221" y="9199"/>
                  <a:pt x="11176" y="9227"/>
                  <a:pt x="11129" y="9248"/>
                </a:cubicBezTo>
                <a:cubicBezTo>
                  <a:pt x="10971" y="9248"/>
                  <a:pt x="10892" y="9248"/>
                  <a:pt x="10812" y="9327"/>
                </a:cubicBezTo>
                <a:cubicBezTo>
                  <a:pt x="10892" y="9248"/>
                  <a:pt x="10971" y="9169"/>
                  <a:pt x="11050" y="9169"/>
                </a:cubicBezTo>
                <a:cubicBezTo>
                  <a:pt x="11209" y="8990"/>
                  <a:pt x="11466" y="8832"/>
                  <a:pt x="11624" y="8753"/>
                </a:cubicBezTo>
                <a:lnTo>
                  <a:pt x="11704" y="8832"/>
                </a:lnTo>
                <a:lnTo>
                  <a:pt x="11704" y="8753"/>
                </a:lnTo>
                <a:lnTo>
                  <a:pt x="11882" y="8753"/>
                </a:lnTo>
                <a:cubicBezTo>
                  <a:pt x="11803" y="8753"/>
                  <a:pt x="11803" y="8753"/>
                  <a:pt x="11704" y="8832"/>
                </a:cubicBezTo>
                <a:cubicBezTo>
                  <a:pt x="11704" y="8832"/>
                  <a:pt x="11624" y="8832"/>
                  <a:pt x="11624" y="8911"/>
                </a:cubicBezTo>
                <a:cubicBezTo>
                  <a:pt x="11510" y="8969"/>
                  <a:pt x="11395" y="9078"/>
                  <a:pt x="11272" y="9164"/>
                </a:cubicBezTo>
                <a:lnTo>
                  <a:pt x="11272" y="9164"/>
                </a:lnTo>
                <a:cubicBezTo>
                  <a:pt x="11407" y="9143"/>
                  <a:pt x="11476" y="9059"/>
                  <a:pt x="11545" y="8990"/>
                </a:cubicBezTo>
                <a:cubicBezTo>
                  <a:pt x="11624" y="8911"/>
                  <a:pt x="11704" y="8832"/>
                  <a:pt x="11803" y="8832"/>
                </a:cubicBezTo>
                <a:cubicBezTo>
                  <a:pt x="11882" y="8753"/>
                  <a:pt x="11882" y="8753"/>
                  <a:pt x="11961" y="8753"/>
                </a:cubicBezTo>
                <a:lnTo>
                  <a:pt x="12119" y="8753"/>
                </a:lnTo>
                <a:cubicBezTo>
                  <a:pt x="12040" y="8753"/>
                  <a:pt x="11961" y="8832"/>
                  <a:pt x="11882" y="8832"/>
                </a:cubicBezTo>
                <a:cubicBezTo>
                  <a:pt x="11759" y="8886"/>
                  <a:pt x="11684" y="8941"/>
                  <a:pt x="11597" y="9027"/>
                </a:cubicBezTo>
                <a:lnTo>
                  <a:pt x="11597" y="9027"/>
                </a:lnTo>
                <a:cubicBezTo>
                  <a:pt x="11688" y="8964"/>
                  <a:pt x="11831" y="8911"/>
                  <a:pt x="11961" y="8911"/>
                </a:cubicBezTo>
                <a:cubicBezTo>
                  <a:pt x="12040" y="8832"/>
                  <a:pt x="12119" y="8832"/>
                  <a:pt x="12199" y="8832"/>
                </a:cubicBezTo>
                <a:cubicBezTo>
                  <a:pt x="12199" y="8832"/>
                  <a:pt x="12298" y="8832"/>
                  <a:pt x="12377" y="8753"/>
                </a:cubicBezTo>
                <a:close/>
                <a:moveTo>
                  <a:pt x="21367" y="6515"/>
                </a:moveTo>
                <a:lnTo>
                  <a:pt x="21367" y="6693"/>
                </a:lnTo>
                <a:cubicBezTo>
                  <a:pt x="21367" y="6772"/>
                  <a:pt x="21367" y="6852"/>
                  <a:pt x="21288" y="6931"/>
                </a:cubicBezTo>
                <a:cubicBezTo>
                  <a:pt x="21288" y="7010"/>
                  <a:pt x="21209" y="7089"/>
                  <a:pt x="21110" y="7268"/>
                </a:cubicBezTo>
                <a:cubicBezTo>
                  <a:pt x="21110" y="7347"/>
                  <a:pt x="21031" y="7426"/>
                  <a:pt x="20951" y="7505"/>
                </a:cubicBezTo>
                <a:cubicBezTo>
                  <a:pt x="21031" y="7426"/>
                  <a:pt x="21110" y="7347"/>
                  <a:pt x="21209" y="7188"/>
                </a:cubicBezTo>
                <a:cubicBezTo>
                  <a:pt x="21288" y="7089"/>
                  <a:pt x="21367" y="6931"/>
                  <a:pt x="21446" y="6772"/>
                </a:cubicBezTo>
                <a:cubicBezTo>
                  <a:pt x="21526" y="6931"/>
                  <a:pt x="21605" y="7188"/>
                  <a:pt x="21605" y="7347"/>
                </a:cubicBezTo>
                <a:cubicBezTo>
                  <a:pt x="21526" y="7763"/>
                  <a:pt x="21288" y="8079"/>
                  <a:pt x="21031" y="8495"/>
                </a:cubicBezTo>
                <a:cubicBezTo>
                  <a:pt x="20951" y="8673"/>
                  <a:pt x="20793" y="8832"/>
                  <a:pt x="20714" y="8990"/>
                </a:cubicBezTo>
                <a:cubicBezTo>
                  <a:pt x="20615" y="9070"/>
                  <a:pt x="20615" y="9248"/>
                  <a:pt x="20535" y="9327"/>
                </a:cubicBezTo>
                <a:cubicBezTo>
                  <a:pt x="20535" y="9070"/>
                  <a:pt x="20456" y="8832"/>
                  <a:pt x="20377" y="8574"/>
                </a:cubicBezTo>
                <a:cubicBezTo>
                  <a:pt x="20377" y="8495"/>
                  <a:pt x="20456" y="8495"/>
                  <a:pt x="20456" y="8416"/>
                </a:cubicBezTo>
                <a:lnTo>
                  <a:pt x="20377" y="8416"/>
                </a:lnTo>
                <a:lnTo>
                  <a:pt x="20377" y="8337"/>
                </a:lnTo>
                <a:cubicBezTo>
                  <a:pt x="20377" y="8258"/>
                  <a:pt x="20377" y="8178"/>
                  <a:pt x="20456" y="8079"/>
                </a:cubicBezTo>
                <a:cubicBezTo>
                  <a:pt x="20456" y="8000"/>
                  <a:pt x="20535" y="7921"/>
                  <a:pt x="20615" y="7842"/>
                </a:cubicBezTo>
                <a:cubicBezTo>
                  <a:pt x="20714" y="7584"/>
                  <a:pt x="20872" y="7426"/>
                  <a:pt x="21031" y="7268"/>
                </a:cubicBezTo>
                <a:cubicBezTo>
                  <a:pt x="21209" y="7089"/>
                  <a:pt x="21288" y="6772"/>
                  <a:pt x="21367" y="6515"/>
                </a:cubicBezTo>
                <a:close/>
                <a:moveTo>
                  <a:pt x="9878" y="9216"/>
                </a:moveTo>
                <a:cubicBezTo>
                  <a:pt x="9746" y="9316"/>
                  <a:pt x="9613" y="9401"/>
                  <a:pt x="9486" y="9485"/>
                </a:cubicBezTo>
                <a:cubicBezTo>
                  <a:pt x="9629" y="9437"/>
                  <a:pt x="9751" y="9332"/>
                  <a:pt x="9878" y="9216"/>
                </a:cubicBezTo>
                <a:close/>
                <a:moveTo>
                  <a:pt x="10045" y="9454"/>
                </a:moveTo>
                <a:lnTo>
                  <a:pt x="10045" y="9454"/>
                </a:lnTo>
                <a:cubicBezTo>
                  <a:pt x="10023" y="9464"/>
                  <a:pt x="10002" y="9475"/>
                  <a:pt x="9981" y="9485"/>
                </a:cubicBezTo>
                <a:cubicBezTo>
                  <a:pt x="9985" y="9485"/>
                  <a:pt x="9989" y="9485"/>
                  <a:pt x="9993" y="9485"/>
                </a:cubicBezTo>
                <a:lnTo>
                  <a:pt x="9993" y="9485"/>
                </a:lnTo>
                <a:cubicBezTo>
                  <a:pt x="10010" y="9475"/>
                  <a:pt x="10028" y="9465"/>
                  <a:pt x="10045" y="9454"/>
                </a:cubicBezTo>
                <a:close/>
                <a:moveTo>
                  <a:pt x="13783" y="9327"/>
                </a:moveTo>
                <a:lnTo>
                  <a:pt x="13783" y="9485"/>
                </a:lnTo>
                <a:cubicBezTo>
                  <a:pt x="13783" y="9406"/>
                  <a:pt x="13783" y="9406"/>
                  <a:pt x="13862" y="9327"/>
                </a:cubicBezTo>
                <a:close/>
                <a:moveTo>
                  <a:pt x="1901" y="9169"/>
                </a:moveTo>
                <a:cubicBezTo>
                  <a:pt x="1802" y="9248"/>
                  <a:pt x="1723" y="9248"/>
                  <a:pt x="1723" y="9327"/>
                </a:cubicBezTo>
                <a:cubicBezTo>
                  <a:pt x="1565" y="9406"/>
                  <a:pt x="1486" y="9485"/>
                  <a:pt x="1307" y="9565"/>
                </a:cubicBezTo>
                <a:cubicBezTo>
                  <a:pt x="1070" y="9485"/>
                  <a:pt x="733" y="9327"/>
                  <a:pt x="495" y="9248"/>
                </a:cubicBezTo>
                <a:cubicBezTo>
                  <a:pt x="990" y="9248"/>
                  <a:pt x="1406" y="9169"/>
                  <a:pt x="1901" y="9169"/>
                </a:cubicBezTo>
                <a:close/>
                <a:moveTo>
                  <a:pt x="11308" y="8673"/>
                </a:moveTo>
                <a:cubicBezTo>
                  <a:pt x="11387" y="8673"/>
                  <a:pt x="11466" y="8753"/>
                  <a:pt x="11545" y="8753"/>
                </a:cubicBezTo>
                <a:cubicBezTo>
                  <a:pt x="11387" y="8832"/>
                  <a:pt x="11209" y="8911"/>
                  <a:pt x="11129" y="8990"/>
                </a:cubicBezTo>
                <a:cubicBezTo>
                  <a:pt x="10971" y="9169"/>
                  <a:pt x="10812" y="9248"/>
                  <a:pt x="10555" y="9327"/>
                </a:cubicBezTo>
                <a:cubicBezTo>
                  <a:pt x="10399" y="9405"/>
                  <a:pt x="10224" y="9483"/>
                  <a:pt x="9993" y="9485"/>
                </a:cubicBezTo>
                <a:lnTo>
                  <a:pt x="9993" y="9485"/>
                </a:lnTo>
                <a:cubicBezTo>
                  <a:pt x="9935" y="9519"/>
                  <a:pt x="9878" y="9546"/>
                  <a:pt x="9822" y="9565"/>
                </a:cubicBezTo>
                <a:lnTo>
                  <a:pt x="9717" y="9565"/>
                </a:lnTo>
                <a:cubicBezTo>
                  <a:pt x="9801" y="9508"/>
                  <a:pt x="9879" y="9457"/>
                  <a:pt x="9981" y="9406"/>
                </a:cubicBezTo>
                <a:cubicBezTo>
                  <a:pt x="10139" y="9248"/>
                  <a:pt x="10317" y="9169"/>
                  <a:pt x="10476" y="8990"/>
                </a:cubicBezTo>
                <a:cubicBezTo>
                  <a:pt x="10634" y="8832"/>
                  <a:pt x="10812" y="8753"/>
                  <a:pt x="10971" y="8673"/>
                </a:cubicBezTo>
                <a:lnTo>
                  <a:pt x="11050" y="8673"/>
                </a:lnTo>
                <a:cubicBezTo>
                  <a:pt x="10971" y="8673"/>
                  <a:pt x="10971" y="8753"/>
                  <a:pt x="10892" y="8753"/>
                </a:cubicBezTo>
                <a:cubicBezTo>
                  <a:pt x="10812" y="8832"/>
                  <a:pt x="10634" y="8911"/>
                  <a:pt x="10555" y="9070"/>
                </a:cubicBezTo>
                <a:cubicBezTo>
                  <a:pt x="10390" y="9193"/>
                  <a:pt x="10216" y="9345"/>
                  <a:pt x="10045" y="9454"/>
                </a:cubicBezTo>
                <a:lnTo>
                  <a:pt x="10045" y="9454"/>
                </a:lnTo>
                <a:cubicBezTo>
                  <a:pt x="10186" y="9384"/>
                  <a:pt x="10339" y="9306"/>
                  <a:pt x="10476" y="9169"/>
                </a:cubicBezTo>
                <a:cubicBezTo>
                  <a:pt x="10555" y="9070"/>
                  <a:pt x="10713" y="8990"/>
                  <a:pt x="10812" y="8832"/>
                </a:cubicBezTo>
                <a:cubicBezTo>
                  <a:pt x="10892" y="8832"/>
                  <a:pt x="10971" y="8753"/>
                  <a:pt x="11050" y="8753"/>
                </a:cubicBezTo>
                <a:lnTo>
                  <a:pt x="11308" y="8753"/>
                </a:lnTo>
                <a:lnTo>
                  <a:pt x="11308" y="8673"/>
                </a:lnTo>
                <a:close/>
                <a:moveTo>
                  <a:pt x="13684" y="9485"/>
                </a:moveTo>
                <a:lnTo>
                  <a:pt x="13684" y="9565"/>
                </a:lnTo>
                <a:lnTo>
                  <a:pt x="13783" y="9565"/>
                </a:lnTo>
                <a:lnTo>
                  <a:pt x="13783" y="9485"/>
                </a:lnTo>
                <a:close/>
                <a:moveTo>
                  <a:pt x="21704" y="7426"/>
                </a:moveTo>
                <a:lnTo>
                  <a:pt x="21704" y="7683"/>
                </a:lnTo>
                <a:cubicBezTo>
                  <a:pt x="21605" y="8079"/>
                  <a:pt x="21367" y="8416"/>
                  <a:pt x="21031" y="8753"/>
                </a:cubicBezTo>
                <a:cubicBezTo>
                  <a:pt x="20951" y="8911"/>
                  <a:pt x="20793" y="9070"/>
                  <a:pt x="20714" y="9248"/>
                </a:cubicBezTo>
                <a:cubicBezTo>
                  <a:pt x="20615" y="9327"/>
                  <a:pt x="20615" y="9485"/>
                  <a:pt x="20535" y="9565"/>
                </a:cubicBezTo>
                <a:lnTo>
                  <a:pt x="20535" y="9485"/>
                </a:lnTo>
                <a:cubicBezTo>
                  <a:pt x="20615" y="9406"/>
                  <a:pt x="20615" y="9327"/>
                  <a:pt x="20615" y="9248"/>
                </a:cubicBezTo>
                <a:cubicBezTo>
                  <a:pt x="20714" y="9169"/>
                  <a:pt x="20714" y="9070"/>
                  <a:pt x="20793" y="8990"/>
                </a:cubicBezTo>
                <a:cubicBezTo>
                  <a:pt x="20872" y="8753"/>
                  <a:pt x="21031" y="8574"/>
                  <a:pt x="21110" y="8416"/>
                </a:cubicBezTo>
                <a:cubicBezTo>
                  <a:pt x="21367" y="8079"/>
                  <a:pt x="21526" y="7763"/>
                  <a:pt x="21704" y="7426"/>
                </a:cubicBezTo>
                <a:close/>
                <a:moveTo>
                  <a:pt x="9644" y="9613"/>
                </a:moveTo>
                <a:lnTo>
                  <a:pt x="9644" y="9664"/>
                </a:lnTo>
                <a:lnTo>
                  <a:pt x="9565" y="9664"/>
                </a:lnTo>
                <a:cubicBezTo>
                  <a:pt x="9593" y="9646"/>
                  <a:pt x="9619" y="9629"/>
                  <a:pt x="9644" y="9613"/>
                </a:cubicBezTo>
                <a:close/>
                <a:moveTo>
                  <a:pt x="3129" y="9070"/>
                </a:moveTo>
                <a:cubicBezTo>
                  <a:pt x="2971" y="9070"/>
                  <a:pt x="2891" y="9248"/>
                  <a:pt x="2713" y="9327"/>
                </a:cubicBezTo>
                <a:cubicBezTo>
                  <a:pt x="2555" y="9485"/>
                  <a:pt x="2297" y="9664"/>
                  <a:pt x="1981" y="9743"/>
                </a:cubicBezTo>
                <a:cubicBezTo>
                  <a:pt x="1802" y="9664"/>
                  <a:pt x="1565" y="9565"/>
                  <a:pt x="1406" y="9565"/>
                </a:cubicBezTo>
                <a:cubicBezTo>
                  <a:pt x="1486" y="9485"/>
                  <a:pt x="1565" y="9406"/>
                  <a:pt x="1644" y="9406"/>
                </a:cubicBezTo>
                <a:cubicBezTo>
                  <a:pt x="1723" y="9327"/>
                  <a:pt x="1802" y="9248"/>
                  <a:pt x="1901" y="9248"/>
                </a:cubicBezTo>
                <a:lnTo>
                  <a:pt x="1981" y="9169"/>
                </a:lnTo>
                <a:cubicBezTo>
                  <a:pt x="2396" y="9070"/>
                  <a:pt x="2713" y="9070"/>
                  <a:pt x="3129" y="9070"/>
                </a:cubicBezTo>
                <a:close/>
                <a:moveTo>
                  <a:pt x="3387" y="8990"/>
                </a:moveTo>
                <a:cubicBezTo>
                  <a:pt x="2971" y="9248"/>
                  <a:pt x="2713" y="9664"/>
                  <a:pt x="2218" y="9743"/>
                </a:cubicBezTo>
                <a:lnTo>
                  <a:pt x="2060" y="9743"/>
                </a:lnTo>
                <a:cubicBezTo>
                  <a:pt x="2297" y="9664"/>
                  <a:pt x="2476" y="9565"/>
                  <a:pt x="2634" y="9406"/>
                </a:cubicBezTo>
                <a:cubicBezTo>
                  <a:pt x="2792" y="9327"/>
                  <a:pt x="2891" y="9248"/>
                  <a:pt x="3050" y="9169"/>
                </a:cubicBezTo>
                <a:cubicBezTo>
                  <a:pt x="3129" y="9070"/>
                  <a:pt x="3208" y="9070"/>
                  <a:pt x="3288" y="8990"/>
                </a:cubicBezTo>
                <a:close/>
                <a:moveTo>
                  <a:pt x="19803" y="9565"/>
                </a:moveTo>
                <a:cubicBezTo>
                  <a:pt x="19803" y="9664"/>
                  <a:pt x="19882" y="9743"/>
                  <a:pt x="19961" y="9743"/>
                </a:cubicBezTo>
                <a:cubicBezTo>
                  <a:pt x="19961" y="9743"/>
                  <a:pt x="19961" y="9664"/>
                  <a:pt x="19882" y="9664"/>
                </a:cubicBezTo>
                <a:lnTo>
                  <a:pt x="19803" y="9565"/>
                </a:lnTo>
                <a:close/>
                <a:moveTo>
                  <a:pt x="19961" y="9743"/>
                </a:moveTo>
                <a:cubicBezTo>
                  <a:pt x="19987" y="9769"/>
                  <a:pt x="20014" y="9795"/>
                  <a:pt x="20040" y="9821"/>
                </a:cubicBezTo>
                <a:lnTo>
                  <a:pt x="20040" y="9821"/>
                </a:lnTo>
                <a:cubicBezTo>
                  <a:pt x="20040" y="9743"/>
                  <a:pt x="19961" y="9743"/>
                  <a:pt x="19961" y="9743"/>
                </a:cubicBezTo>
                <a:close/>
                <a:moveTo>
                  <a:pt x="11861" y="9804"/>
                </a:moveTo>
                <a:lnTo>
                  <a:pt x="11861" y="9804"/>
                </a:lnTo>
                <a:cubicBezTo>
                  <a:pt x="11868" y="9809"/>
                  <a:pt x="11875" y="9815"/>
                  <a:pt x="11882" y="9822"/>
                </a:cubicBezTo>
                <a:lnTo>
                  <a:pt x="11961" y="9822"/>
                </a:lnTo>
                <a:cubicBezTo>
                  <a:pt x="11936" y="9822"/>
                  <a:pt x="11902" y="9814"/>
                  <a:pt x="11861" y="9804"/>
                </a:cubicBezTo>
                <a:close/>
                <a:moveTo>
                  <a:pt x="12040" y="9664"/>
                </a:moveTo>
                <a:lnTo>
                  <a:pt x="12040" y="9664"/>
                </a:lnTo>
                <a:cubicBezTo>
                  <a:pt x="12120" y="9743"/>
                  <a:pt x="12298" y="9822"/>
                  <a:pt x="12377" y="9822"/>
                </a:cubicBezTo>
                <a:lnTo>
                  <a:pt x="12614" y="9822"/>
                </a:lnTo>
                <a:cubicBezTo>
                  <a:pt x="12535" y="9822"/>
                  <a:pt x="12456" y="9743"/>
                  <a:pt x="12377" y="9743"/>
                </a:cubicBezTo>
                <a:cubicBezTo>
                  <a:pt x="12298" y="9743"/>
                  <a:pt x="12120" y="9743"/>
                  <a:pt x="12040" y="9664"/>
                </a:cubicBezTo>
                <a:close/>
                <a:moveTo>
                  <a:pt x="20040" y="9821"/>
                </a:moveTo>
                <a:cubicBezTo>
                  <a:pt x="20040" y="9822"/>
                  <a:pt x="20040" y="9822"/>
                  <a:pt x="20040" y="9822"/>
                </a:cubicBezTo>
                <a:cubicBezTo>
                  <a:pt x="20041" y="9822"/>
                  <a:pt x="20041" y="9822"/>
                  <a:pt x="20041" y="9822"/>
                </a:cubicBezTo>
                <a:lnTo>
                  <a:pt x="20041" y="9822"/>
                </a:lnTo>
                <a:cubicBezTo>
                  <a:pt x="20041" y="9822"/>
                  <a:pt x="20041" y="9822"/>
                  <a:pt x="20040" y="9821"/>
                </a:cubicBezTo>
                <a:close/>
                <a:moveTo>
                  <a:pt x="4535" y="8911"/>
                </a:moveTo>
                <a:cubicBezTo>
                  <a:pt x="4456" y="8911"/>
                  <a:pt x="4456" y="8990"/>
                  <a:pt x="4377" y="8990"/>
                </a:cubicBezTo>
                <a:cubicBezTo>
                  <a:pt x="4198" y="9169"/>
                  <a:pt x="3961" y="9248"/>
                  <a:pt x="3783" y="9406"/>
                </a:cubicBezTo>
                <a:cubicBezTo>
                  <a:pt x="3545" y="9664"/>
                  <a:pt x="3208" y="9822"/>
                  <a:pt x="2891" y="9901"/>
                </a:cubicBezTo>
                <a:cubicBezTo>
                  <a:pt x="2634" y="9901"/>
                  <a:pt x="2476" y="9822"/>
                  <a:pt x="2297" y="9822"/>
                </a:cubicBezTo>
                <a:cubicBezTo>
                  <a:pt x="2792" y="9664"/>
                  <a:pt x="3129" y="9169"/>
                  <a:pt x="3545" y="8990"/>
                </a:cubicBezTo>
                <a:lnTo>
                  <a:pt x="3703" y="8990"/>
                </a:lnTo>
                <a:cubicBezTo>
                  <a:pt x="3624" y="8990"/>
                  <a:pt x="3545" y="9070"/>
                  <a:pt x="3466" y="9169"/>
                </a:cubicBezTo>
                <a:cubicBezTo>
                  <a:pt x="3208" y="9327"/>
                  <a:pt x="3050" y="9485"/>
                  <a:pt x="2792" y="9565"/>
                </a:cubicBezTo>
                <a:lnTo>
                  <a:pt x="2792" y="9664"/>
                </a:lnTo>
                <a:cubicBezTo>
                  <a:pt x="3050" y="9565"/>
                  <a:pt x="3208" y="9327"/>
                  <a:pt x="3466" y="9248"/>
                </a:cubicBezTo>
                <a:cubicBezTo>
                  <a:pt x="3545" y="9169"/>
                  <a:pt x="3624" y="9070"/>
                  <a:pt x="3783" y="8990"/>
                </a:cubicBezTo>
                <a:lnTo>
                  <a:pt x="3882" y="8990"/>
                </a:lnTo>
                <a:cubicBezTo>
                  <a:pt x="4119" y="8911"/>
                  <a:pt x="4377" y="8911"/>
                  <a:pt x="4535" y="8911"/>
                </a:cubicBezTo>
                <a:close/>
                <a:moveTo>
                  <a:pt x="11961" y="9822"/>
                </a:moveTo>
                <a:cubicBezTo>
                  <a:pt x="12119" y="9901"/>
                  <a:pt x="12199" y="9901"/>
                  <a:pt x="12298" y="9901"/>
                </a:cubicBezTo>
                <a:cubicBezTo>
                  <a:pt x="12298" y="9901"/>
                  <a:pt x="12199" y="9901"/>
                  <a:pt x="12199" y="9822"/>
                </a:cubicBezTo>
                <a:close/>
                <a:moveTo>
                  <a:pt x="12436" y="9866"/>
                </a:moveTo>
                <a:cubicBezTo>
                  <a:pt x="12412" y="9866"/>
                  <a:pt x="12377" y="9901"/>
                  <a:pt x="12377" y="9901"/>
                </a:cubicBezTo>
                <a:lnTo>
                  <a:pt x="12456" y="9901"/>
                </a:lnTo>
                <a:cubicBezTo>
                  <a:pt x="12456" y="9875"/>
                  <a:pt x="12447" y="9866"/>
                  <a:pt x="12436" y="9866"/>
                </a:cubicBezTo>
                <a:close/>
                <a:moveTo>
                  <a:pt x="12456" y="9822"/>
                </a:moveTo>
                <a:lnTo>
                  <a:pt x="12456" y="9901"/>
                </a:lnTo>
                <a:cubicBezTo>
                  <a:pt x="12456" y="9901"/>
                  <a:pt x="12535" y="9901"/>
                  <a:pt x="12456" y="9822"/>
                </a:cubicBezTo>
                <a:close/>
                <a:moveTo>
                  <a:pt x="14020" y="9248"/>
                </a:moveTo>
                <a:cubicBezTo>
                  <a:pt x="13941" y="9248"/>
                  <a:pt x="13941" y="9327"/>
                  <a:pt x="13941" y="9327"/>
                </a:cubicBezTo>
                <a:cubicBezTo>
                  <a:pt x="13941" y="9406"/>
                  <a:pt x="13862" y="9485"/>
                  <a:pt x="13783" y="9565"/>
                </a:cubicBezTo>
                <a:cubicBezTo>
                  <a:pt x="13605" y="9743"/>
                  <a:pt x="13525" y="9822"/>
                  <a:pt x="13446" y="9901"/>
                </a:cubicBezTo>
                <a:lnTo>
                  <a:pt x="13446" y="9743"/>
                </a:lnTo>
                <a:cubicBezTo>
                  <a:pt x="13525" y="9565"/>
                  <a:pt x="13525" y="9485"/>
                  <a:pt x="13605" y="9406"/>
                </a:cubicBezTo>
                <a:cubicBezTo>
                  <a:pt x="13684" y="9327"/>
                  <a:pt x="13862" y="9327"/>
                  <a:pt x="13941" y="9248"/>
                </a:cubicBezTo>
                <a:close/>
                <a:moveTo>
                  <a:pt x="4773" y="8911"/>
                </a:moveTo>
                <a:cubicBezTo>
                  <a:pt x="4614" y="8990"/>
                  <a:pt x="4456" y="9169"/>
                  <a:pt x="4278" y="9248"/>
                </a:cubicBezTo>
                <a:cubicBezTo>
                  <a:pt x="4040" y="9406"/>
                  <a:pt x="3882" y="9565"/>
                  <a:pt x="3703" y="9664"/>
                </a:cubicBezTo>
                <a:cubicBezTo>
                  <a:pt x="3545" y="9822"/>
                  <a:pt x="3288" y="9980"/>
                  <a:pt x="3129" y="9980"/>
                </a:cubicBezTo>
                <a:lnTo>
                  <a:pt x="2971" y="9980"/>
                </a:lnTo>
                <a:cubicBezTo>
                  <a:pt x="3208" y="9901"/>
                  <a:pt x="3466" y="9743"/>
                  <a:pt x="3703" y="9565"/>
                </a:cubicBezTo>
                <a:cubicBezTo>
                  <a:pt x="3882" y="9406"/>
                  <a:pt x="4040" y="9327"/>
                  <a:pt x="4278" y="9169"/>
                </a:cubicBezTo>
                <a:cubicBezTo>
                  <a:pt x="4377" y="9070"/>
                  <a:pt x="4456" y="8990"/>
                  <a:pt x="4614" y="8990"/>
                </a:cubicBezTo>
                <a:cubicBezTo>
                  <a:pt x="4614" y="8911"/>
                  <a:pt x="4694" y="8911"/>
                  <a:pt x="4773" y="8911"/>
                </a:cubicBezTo>
                <a:close/>
                <a:moveTo>
                  <a:pt x="5367" y="8832"/>
                </a:moveTo>
                <a:cubicBezTo>
                  <a:pt x="5030" y="8990"/>
                  <a:pt x="4773" y="9169"/>
                  <a:pt x="4535" y="9327"/>
                </a:cubicBezTo>
                <a:cubicBezTo>
                  <a:pt x="4198" y="9664"/>
                  <a:pt x="3882" y="9980"/>
                  <a:pt x="3387" y="10060"/>
                </a:cubicBezTo>
                <a:cubicBezTo>
                  <a:pt x="3288" y="10060"/>
                  <a:pt x="3288" y="9980"/>
                  <a:pt x="3208" y="9980"/>
                </a:cubicBezTo>
                <a:cubicBezTo>
                  <a:pt x="3288" y="9980"/>
                  <a:pt x="3387" y="9901"/>
                  <a:pt x="3545" y="9822"/>
                </a:cubicBezTo>
                <a:cubicBezTo>
                  <a:pt x="3703" y="9743"/>
                  <a:pt x="3882" y="9565"/>
                  <a:pt x="4040" y="9485"/>
                </a:cubicBezTo>
                <a:cubicBezTo>
                  <a:pt x="4278" y="9327"/>
                  <a:pt x="4456" y="9169"/>
                  <a:pt x="4614" y="9070"/>
                </a:cubicBezTo>
                <a:cubicBezTo>
                  <a:pt x="4773" y="8990"/>
                  <a:pt x="4872" y="8911"/>
                  <a:pt x="4951" y="8911"/>
                </a:cubicBezTo>
                <a:cubicBezTo>
                  <a:pt x="5030" y="8911"/>
                  <a:pt x="5030" y="8911"/>
                  <a:pt x="5109" y="8832"/>
                </a:cubicBezTo>
                <a:close/>
                <a:moveTo>
                  <a:pt x="7434" y="10057"/>
                </a:moveTo>
                <a:lnTo>
                  <a:pt x="7434" y="10057"/>
                </a:lnTo>
                <a:cubicBezTo>
                  <a:pt x="7432" y="10058"/>
                  <a:pt x="7429" y="10059"/>
                  <a:pt x="7426" y="10060"/>
                </a:cubicBezTo>
                <a:lnTo>
                  <a:pt x="7430" y="10060"/>
                </a:lnTo>
                <a:cubicBezTo>
                  <a:pt x="7431" y="10059"/>
                  <a:pt x="7433" y="10058"/>
                  <a:pt x="7434" y="10057"/>
                </a:cubicBezTo>
                <a:close/>
                <a:moveTo>
                  <a:pt x="10812" y="8673"/>
                </a:moveTo>
                <a:cubicBezTo>
                  <a:pt x="10555" y="8832"/>
                  <a:pt x="10317" y="9070"/>
                  <a:pt x="10060" y="9248"/>
                </a:cubicBezTo>
                <a:cubicBezTo>
                  <a:pt x="9822" y="9406"/>
                  <a:pt x="9565" y="9565"/>
                  <a:pt x="9228" y="9743"/>
                </a:cubicBezTo>
                <a:cubicBezTo>
                  <a:pt x="8911" y="9822"/>
                  <a:pt x="8496" y="9901"/>
                  <a:pt x="8080" y="9980"/>
                </a:cubicBezTo>
                <a:cubicBezTo>
                  <a:pt x="8405" y="9828"/>
                  <a:pt x="8637" y="9509"/>
                  <a:pt x="8813" y="9273"/>
                </a:cubicBezTo>
                <a:lnTo>
                  <a:pt x="8813" y="9273"/>
                </a:lnTo>
                <a:cubicBezTo>
                  <a:pt x="8694" y="9373"/>
                  <a:pt x="8591" y="9469"/>
                  <a:pt x="8496" y="9565"/>
                </a:cubicBezTo>
                <a:cubicBezTo>
                  <a:pt x="8416" y="9743"/>
                  <a:pt x="8238" y="9901"/>
                  <a:pt x="8001" y="9980"/>
                </a:cubicBezTo>
                <a:cubicBezTo>
                  <a:pt x="7921" y="9980"/>
                  <a:pt x="7842" y="10060"/>
                  <a:pt x="7743" y="10060"/>
                </a:cubicBezTo>
                <a:cubicBezTo>
                  <a:pt x="8080" y="9901"/>
                  <a:pt x="8337" y="9664"/>
                  <a:pt x="8575" y="9406"/>
                </a:cubicBezTo>
                <a:cubicBezTo>
                  <a:pt x="8654" y="9248"/>
                  <a:pt x="8832" y="9070"/>
                  <a:pt x="9070" y="8911"/>
                </a:cubicBezTo>
                <a:cubicBezTo>
                  <a:pt x="9149" y="8832"/>
                  <a:pt x="9228" y="8753"/>
                  <a:pt x="9327" y="8753"/>
                </a:cubicBezTo>
                <a:cubicBezTo>
                  <a:pt x="9406" y="8753"/>
                  <a:pt x="9485" y="8675"/>
                  <a:pt x="9486" y="8674"/>
                </a:cubicBezTo>
                <a:lnTo>
                  <a:pt x="9486" y="8674"/>
                </a:lnTo>
                <a:cubicBezTo>
                  <a:pt x="9331" y="8828"/>
                  <a:pt x="9157" y="8907"/>
                  <a:pt x="9075" y="9059"/>
                </a:cubicBezTo>
                <a:lnTo>
                  <a:pt x="9075" y="9059"/>
                </a:lnTo>
                <a:cubicBezTo>
                  <a:pt x="9203" y="8962"/>
                  <a:pt x="9325" y="8881"/>
                  <a:pt x="9486" y="8832"/>
                </a:cubicBezTo>
                <a:cubicBezTo>
                  <a:pt x="9565" y="8753"/>
                  <a:pt x="9644" y="8673"/>
                  <a:pt x="9723" y="8673"/>
                </a:cubicBezTo>
                <a:lnTo>
                  <a:pt x="9902" y="8673"/>
                </a:lnTo>
                <a:cubicBezTo>
                  <a:pt x="9723" y="8753"/>
                  <a:pt x="9644" y="8832"/>
                  <a:pt x="9486" y="8911"/>
                </a:cubicBezTo>
                <a:cubicBezTo>
                  <a:pt x="9406" y="8990"/>
                  <a:pt x="9327" y="9070"/>
                  <a:pt x="9149" y="9248"/>
                </a:cubicBezTo>
                <a:cubicBezTo>
                  <a:pt x="9070" y="9327"/>
                  <a:pt x="8991" y="9485"/>
                  <a:pt x="8832" y="9565"/>
                </a:cubicBezTo>
                <a:cubicBezTo>
                  <a:pt x="8911" y="9565"/>
                  <a:pt x="9070" y="9406"/>
                  <a:pt x="9149" y="9327"/>
                </a:cubicBezTo>
                <a:cubicBezTo>
                  <a:pt x="9228" y="9248"/>
                  <a:pt x="9327" y="9070"/>
                  <a:pt x="9486" y="8990"/>
                </a:cubicBezTo>
                <a:cubicBezTo>
                  <a:pt x="9565" y="8911"/>
                  <a:pt x="9723" y="8832"/>
                  <a:pt x="9902" y="8753"/>
                </a:cubicBezTo>
                <a:cubicBezTo>
                  <a:pt x="9981" y="8673"/>
                  <a:pt x="10060" y="8673"/>
                  <a:pt x="10139" y="8673"/>
                </a:cubicBezTo>
                <a:lnTo>
                  <a:pt x="10555" y="8673"/>
                </a:lnTo>
                <a:cubicBezTo>
                  <a:pt x="10476" y="8753"/>
                  <a:pt x="10317" y="8832"/>
                  <a:pt x="10218" y="8911"/>
                </a:cubicBezTo>
                <a:cubicBezTo>
                  <a:pt x="10194" y="8938"/>
                  <a:pt x="10169" y="8964"/>
                  <a:pt x="10144" y="8988"/>
                </a:cubicBezTo>
                <a:lnTo>
                  <a:pt x="10144" y="8988"/>
                </a:lnTo>
                <a:cubicBezTo>
                  <a:pt x="10319" y="8910"/>
                  <a:pt x="10397" y="8831"/>
                  <a:pt x="10476" y="8753"/>
                </a:cubicBezTo>
                <a:cubicBezTo>
                  <a:pt x="10634" y="8753"/>
                  <a:pt x="10713" y="8673"/>
                  <a:pt x="10812" y="8673"/>
                </a:cubicBezTo>
                <a:close/>
                <a:moveTo>
                  <a:pt x="21783" y="7763"/>
                </a:moveTo>
                <a:cubicBezTo>
                  <a:pt x="21783" y="7921"/>
                  <a:pt x="21783" y="8079"/>
                  <a:pt x="21862" y="8337"/>
                </a:cubicBezTo>
                <a:cubicBezTo>
                  <a:pt x="21783" y="8495"/>
                  <a:pt x="21704" y="8673"/>
                  <a:pt x="21526" y="8832"/>
                </a:cubicBezTo>
                <a:cubicBezTo>
                  <a:pt x="21367" y="8911"/>
                  <a:pt x="21209" y="9070"/>
                  <a:pt x="21110" y="9248"/>
                </a:cubicBezTo>
                <a:cubicBezTo>
                  <a:pt x="20872" y="9485"/>
                  <a:pt x="20793" y="9743"/>
                  <a:pt x="20615" y="10060"/>
                </a:cubicBezTo>
                <a:lnTo>
                  <a:pt x="20615" y="9743"/>
                </a:lnTo>
                <a:cubicBezTo>
                  <a:pt x="20615" y="9664"/>
                  <a:pt x="20615" y="9565"/>
                  <a:pt x="20714" y="9406"/>
                </a:cubicBezTo>
                <a:cubicBezTo>
                  <a:pt x="20714" y="9327"/>
                  <a:pt x="20793" y="9248"/>
                  <a:pt x="20872" y="9169"/>
                </a:cubicBezTo>
                <a:cubicBezTo>
                  <a:pt x="20951" y="8990"/>
                  <a:pt x="21031" y="8832"/>
                  <a:pt x="21209" y="8673"/>
                </a:cubicBezTo>
                <a:cubicBezTo>
                  <a:pt x="21446" y="8416"/>
                  <a:pt x="21704" y="8079"/>
                  <a:pt x="21783" y="7763"/>
                </a:cubicBezTo>
                <a:close/>
                <a:moveTo>
                  <a:pt x="11129" y="9980"/>
                </a:moveTo>
                <a:cubicBezTo>
                  <a:pt x="11209" y="9980"/>
                  <a:pt x="11308" y="10060"/>
                  <a:pt x="11466" y="10060"/>
                </a:cubicBezTo>
                <a:cubicBezTo>
                  <a:pt x="11490" y="10060"/>
                  <a:pt x="11514" y="10069"/>
                  <a:pt x="11538" y="10082"/>
                </a:cubicBezTo>
                <a:lnTo>
                  <a:pt x="11538" y="10082"/>
                </a:lnTo>
                <a:cubicBezTo>
                  <a:pt x="11488" y="10049"/>
                  <a:pt x="11437" y="10031"/>
                  <a:pt x="11387" y="9980"/>
                </a:cubicBezTo>
                <a:close/>
                <a:moveTo>
                  <a:pt x="6258" y="8753"/>
                </a:moveTo>
                <a:cubicBezTo>
                  <a:pt x="6179" y="8832"/>
                  <a:pt x="6020" y="8911"/>
                  <a:pt x="5941" y="8990"/>
                </a:cubicBezTo>
                <a:cubicBezTo>
                  <a:pt x="5763" y="9169"/>
                  <a:pt x="5604" y="9327"/>
                  <a:pt x="5446" y="9485"/>
                </a:cubicBezTo>
                <a:cubicBezTo>
                  <a:pt x="5030" y="9822"/>
                  <a:pt x="4614" y="10060"/>
                  <a:pt x="4119" y="10159"/>
                </a:cubicBezTo>
                <a:cubicBezTo>
                  <a:pt x="3882" y="10159"/>
                  <a:pt x="3703" y="10060"/>
                  <a:pt x="3466" y="10060"/>
                </a:cubicBezTo>
                <a:cubicBezTo>
                  <a:pt x="3783" y="9980"/>
                  <a:pt x="4119" y="9743"/>
                  <a:pt x="4456" y="9485"/>
                </a:cubicBezTo>
                <a:cubicBezTo>
                  <a:pt x="4614" y="9406"/>
                  <a:pt x="4773" y="9248"/>
                  <a:pt x="5030" y="9070"/>
                </a:cubicBezTo>
                <a:cubicBezTo>
                  <a:pt x="5162" y="8937"/>
                  <a:pt x="5364" y="8860"/>
                  <a:pt x="5519" y="8838"/>
                </a:cubicBezTo>
                <a:lnTo>
                  <a:pt x="5519" y="8838"/>
                </a:lnTo>
                <a:cubicBezTo>
                  <a:pt x="5442" y="8915"/>
                  <a:pt x="5364" y="8990"/>
                  <a:pt x="5268" y="8990"/>
                </a:cubicBezTo>
                <a:cubicBezTo>
                  <a:pt x="5109" y="9070"/>
                  <a:pt x="4951" y="9248"/>
                  <a:pt x="4773" y="9406"/>
                </a:cubicBezTo>
                <a:lnTo>
                  <a:pt x="4872" y="9406"/>
                </a:lnTo>
                <a:cubicBezTo>
                  <a:pt x="4951" y="9248"/>
                  <a:pt x="5109" y="9169"/>
                  <a:pt x="5367" y="8990"/>
                </a:cubicBezTo>
                <a:cubicBezTo>
                  <a:pt x="5446" y="8990"/>
                  <a:pt x="5525" y="8911"/>
                  <a:pt x="5604" y="8911"/>
                </a:cubicBezTo>
                <a:cubicBezTo>
                  <a:pt x="5684" y="8832"/>
                  <a:pt x="5763" y="8832"/>
                  <a:pt x="5862" y="8832"/>
                </a:cubicBezTo>
                <a:cubicBezTo>
                  <a:pt x="5684" y="8911"/>
                  <a:pt x="5604" y="9070"/>
                  <a:pt x="5446" y="9169"/>
                </a:cubicBezTo>
                <a:cubicBezTo>
                  <a:pt x="5367" y="9248"/>
                  <a:pt x="5189" y="9406"/>
                  <a:pt x="5109" y="9485"/>
                </a:cubicBezTo>
                <a:cubicBezTo>
                  <a:pt x="4951" y="9664"/>
                  <a:pt x="4872" y="9743"/>
                  <a:pt x="4694" y="9743"/>
                </a:cubicBezTo>
                <a:lnTo>
                  <a:pt x="4694" y="9822"/>
                </a:lnTo>
                <a:cubicBezTo>
                  <a:pt x="4773" y="9822"/>
                  <a:pt x="4872" y="9743"/>
                  <a:pt x="5030" y="9664"/>
                </a:cubicBezTo>
                <a:cubicBezTo>
                  <a:pt x="5109" y="9565"/>
                  <a:pt x="5268" y="9406"/>
                  <a:pt x="5367" y="9327"/>
                </a:cubicBezTo>
                <a:cubicBezTo>
                  <a:pt x="5525" y="9169"/>
                  <a:pt x="5684" y="9070"/>
                  <a:pt x="5763" y="8990"/>
                </a:cubicBezTo>
                <a:cubicBezTo>
                  <a:pt x="5862" y="8911"/>
                  <a:pt x="5941" y="8832"/>
                  <a:pt x="6020" y="8832"/>
                </a:cubicBezTo>
                <a:cubicBezTo>
                  <a:pt x="6020" y="8832"/>
                  <a:pt x="6099" y="8832"/>
                  <a:pt x="6099" y="8753"/>
                </a:cubicBezTo>
                <a:close/>
                <a:moveTo>
                  <a:pt x="11538" y="10082"/>
                </a:moveTo>
                <a:lnTo>
                  <a:pt x="11538" y="10082"/>
                </a:lnTo>
                <a:cubicBezTo>
                  <a:pt x="11567" y="10100"/>
                  <a:pt x="11596" y="10123"/>
                  <a:pt x="11624" y="10159"/>
                </a:cubicBezTo>
                <a:lnTo>
                  <a:pt x="11704" y="10159"/>
                </a:lnTo>
                <a:cubicBezTo>
                  <a:pt x="11649" y="10159"/>
                  <a:pt x="11594" y="10111"/>
                  <a:pt x="11538" y="10082"/>
                </a:cubicBezTo>
                <a:close/>
                <a:moveTo>
                  <a:pt x="14426" y="9277"/>
                </a:moveTo>
                <a:cubicBezTo>
                  <a:pt x="15137" y="9581"/>
                  <a:pt x="15865" y="9833"/>
                  <a:pt x="16575" y="10159"/>
                </a:cubicBezTo>
                <a:cubicBezTo>
                  <a:pt x="15921" y="9901"/>
                  <a:pt x="15169" y="9664"/>
                  <a:pt x="14436" y="9406"/>
                </a:cubicBezTo>
                <a:cubicBezTo>
                  <a:pt x="14516" y="9406"/>
                  <a:pt x="14516" y="9327"/>
                  <a:pt x="14516" y="9327"/>
                </a:cubicBezTo>
                <a:cubicBezTo>
                  <a:pt x="14469" y="9327"/>
                  <a:pt x="14450" y="9300"/>
                  <a:pt x="14426" y="9277"/>
                </a:cubicBezTo>
                <a:close/>
                <a:moveTo>
                  <a:pt x="6753" y="8753"/>
                </a:moveTo>
                <a:cubicBezTo>
                  <a:pt x="6357" y="8911"/>
                  <a:pt x="6099" y="9406"/>
                  <a:pt x="5862" y="9664"/>
                </a:cubicBezTo>
                <a:cubicBezTo>
                  <a:pt x="5525" y="9980"/>
                  <a:pt x="5109" y="10159"/>
                  <a:pt x="4614" y="10238"/>
                </a:cubicBezTo>
                <a:cubicBezTo>
                  <a:pt x="4535" y="10238"/>
                  <a:pt x="4377" y="10238"/>
                  <a:pt x="4198" y="10159"/>
                </a:cubicBezTo>
                <a:cubicBezTo>
                  <a:pt x="4614" y="10060"/>
                  <a:pt x="5030" y="9901"/>
                  <a:pt x="5268" y="9664"/>
                </a:cubicBezTo>
                <a:cubicBezTo>
                  <a:pt x="5525" y="9485"/>
                  <a:pt x="5684" y="9327"/>
                  <a:pt x="5862" y="9169"/>
                </a:cubicBezTo>
                <a:cubicBezTo>
                  <a:pt x="6020" y="8990"/>
                  <a:pt x="6099" y="8911"/>
                  <a:pt x="6179" y="8911"/>
                </a:cubicBezTo>
                <a:cubicBezTo>
                  <a:pt x="6258" y="8832"/>
                  <a:pt x="6436" y="8832"/>
                  <a:pt x="6515" y="8753"/>
                </a:cubicBezTo>
                <a:close/>
                <a:moveTo>
                  <a:pt x="7090" y="8753"/>
                </a:moveTo>
                <a:cubicBezTo>
                  <a:pt x="7010" y="8753"/>
                  <a:pt x="6931" y="8832"/>
                  <a:pt x="6852" y="8832"/>
                </a:cubicBezTo>
                <a:cubicBezTo>
                  <a:pt x="6595" y="8990"/>
                  <a:pt x="6436" y="9169"/>
                  <a:pt x="6258" y="9406"/>
                </a:cubicBezTo>
                <a:cubicBezTo>
                  <a:pt x="5941" y="9743"/>
                  <a:pt x="5525" y="10159"/>
                  <a:pt x="5109" y="10238"/>
                </a:cubicBezTo>
                <a:lnTo>
                  <a:pt x="4773" y="10238"/>
                </a:lnTo>
                <a:cubicBezTo>
                  <a:pt x="5109" y="10159"/>
                  <a:pt x="5446" y="9980"/>
                  <a:pt x="5684" y="9822"/>
                </a:cubicBezTo>
                <a:cubicBezTo>
                  <a:pt x="5941" y="9664"/>
                  <a:pt x="6099" y="9406"/>
                  <a:pt x="6258" y="9248"/>
                </a:cubicBezTo>
                <a:cubicBezTo>
                  <a:pt x="6515" y="8990"/>
                  <a:pt x="6674" y="8832"/>
                  <a:pt x="6931" y="8753"/>
                </a:cubicBezTo>
                <a:close/>
                <a:moveTo>
                  <a:pt x="9406" y="8673"/>
                </a:moveTo>
                <a:cubicBezTo>
                  <a:pt x="9149" y="8753"/>
                  <a:pt x="8832" y="8990"/>
                  <a:pt x="8654" y="9169"/>
                </a:cubicBezTo>
                <a:cubicBezTo>
                  <a:pt x="8337" y="9485"/>
                  <a:pt x="8080" y="9901"/>
                  <a:pt x="7664" y="10060"/>
                </a:cubicBezTo>
                <a:lnTo>
                  <a:pt x="7430" y="10060"/>
                </a:lnTo>
                <a:cubicBezTo>
                  <a:pt x="7372" y="10092"/>
                  <a:pt x="7311" y="10125"/>
                  <a:pt x="7248" y="10159"/>
                </a:cubicBezTo>
                <a:cubicBezTo>
                  <a:pt x="7090" y="10159"/>
                  <a:pt x="7010" y="10159"/>
                  <a:pt x="6852" y="10238"/>
                </a:cubicBezTo>
                <a:cubicBezTo>
                  <a:pt x="7169" y="10060"/>
                  <a:pt x="7505" y="9901"/>
                  <a:pt x="7743" y="9664"/>
                </a:cubicBezTo>
                <a:cubicBezTo>
                  <a:pt x="8159" y="9327"/>
                  <a:pt x="8416" y="8832"/>
                  <a:pt x="8911" y="8673"/>
                </a:cubicBezTo>
                <a:lnTo>
                  <a:pt x="8911" y="8673"/>
                </a:lnTo>
                <a:cubicBezTo>
                  <a:pt x="8832" y="8753"/>
                  <a:pt x="8733" y="8832"/>
                  <a:pt x="8654" y="8911"/>
                </a:cubicBezTo>
                <a:cubicBezTo>
                  <a:pt x="8496" y="9070"/>
                  <a:pt x="8337" y="9327"/>
                  <a:pt x="8080" y="9565"/>
                </a:cubicBezTo>
                <a:cubicBezTo>
                  <a:pt x="7888" y="9772"/>
                  <a:pt x="7683" y="9916"/>
                  <a:pt x="7434" y="10057"/>
                </a:cubicBezTo>
                <a:lnTo>
                  <a:pt x="7434" y="10057"/>
                </a:lnTo>
                <a:cubicBezTo>
                  <a:pt x="7668" y="9979"/>
                  <a:pt x="7844" y="9899"/>
                  <a:pt x="8001" y="9743"/>
                </a:cubicBezTo>
                <a:cubicBezTo>
                  <a:pt x="8159" y="9565"/>
                  <a:pt x="8416" y="9327"/>
                  <a:pt x="8575" y="9169"/>
                </a:cubicBezTo>
                <a:cubicBezTo>
                  <a:pt x="8654" y="8990"/>
                  <a:pt x="8733" y="8911"/>
                  <a:pt x="8911" y="8753"/>
                </a:cubicBezTo>
                <a:cubicBezTo>
                  <a:pt x="8991" y="8753"/>
                  <a:pt x="8991" y="8673"/>
                  <a:pt x="9070" y="8673"/>
                </a:cubicBezTo>
                <a:close/>
                <a:moveTo>
                  <a:pt x="13525" y="9407"/>
                </a:moveTo>
                <a:cubicBezTo>
                  <a:pt x="13525" y="9486"/>
                  <a:pt x="13446" y="9565"/>
                  <a:pt x="13446" y="9664"/>
                </a:cubicBezTo>
                <a:cubicBezTo>
                  <a:pt x="13446" y="9743"/>
                  <a:pt x="13367" y="9822"/>
                  <a:pt x="13367" y="9822"/>
                </a:cubicBezTo>
                <a:lnTo>
                  <a:pt x="13367" y="9980"/>
                </a:lnTo>
                <a:cubicBezTo>
                  <a:pt x="13189" y="10060"/>
                  <a:pt x="13110" y="10159"/>
                  <a:pt x="13030" y="10238"/>
                </a:cubicBezTo>
                <a:cubicBezTo>
                  <a:pt x="13110" y="9980"/>
                  <a:pt x="13189" y="9743"/>
                  <a:pt x="13367" y="9565"/>
                </a:cubicBezTo>
                <a:cubicBezTo>
                  <a:pt x="13446" y="9486"/>
                  <a:pt x="13525" y="9485"/>
                  <a:pt x="13525" y="9407"/>
                </a:cubicBezTo>
                <a:close/>
                <a:moveTo>
                  <a:pt x="8733" y="8673"/>
                </a:moveTo>
                <a:cubicBezTo>
                  <a:pt x="8416" y="8832"/>
                  <a:pt x="8159" y="9248"/>
                  <a:pt x="7842" y="9485"/>
                </a:cubicBezTo>
                <a:cubicBezTo>
                  <a:pt x="7505" y="9822"/>
                  <a:pt x="7169" y="10060"/>
                  <a:pt x="6753" y="10238"/>
                </a:cubicBezTo>
                <a:lnTo>
                  <a:pt x="5941" y="10238"/>
                </a:lnTo>
                <a:cubicBezTo>
                  <a:pt x="5812" y="10277"/>
                  <a:pt x="5689" y="10297"/>
                  <a:pt x="5565" y="10297"/>
                </a:cubicBezTo>
                <a:cubicBezTo>
                  <a:pt x="5441" y="10297"/>
                  <a:pt x="5317" y="10277"/>
                  <a:pt x="5189" y="10238"/>
                </a:cubicBezTo>
                <a:cubicBezTo>
                  <a:pt x="5525" y="10159"/>
                  <a:pt x="5862" y="9901"/>
                  <a:pt x="6099" y="9664"/>
                </a:cubicBezTo>
                <a:cubicBezTo>
                  <a:pt x="6258" y="9406"/>
                  <a:pt x="6515" y="9169"/>
                  <a:pt x="6753" y="8990"/>
                </a:cubicBezTo>
                <a:cubicBezTo>
                  <a:pt x="6931" y="8832"/>
                  <a:pt x="7090" y="8753"/>
                  <a:pt x="7347" y="8753"/>
                </a:cubicBezTo>
                <a:cubicBezTo>
                  <a:pt x="7169" y="8832"/>
                  <a:pt x="7010" y="8911"/>
                  <a:pt x="6852" y="8990"/>
                </a:cubicBezTo>
                <a:lnTo>
                  <a:pt x="6020" y="9822"/>
                </a:lnTo>
                <a:cubicBezTo>
                  <a:pt x="6357" y="9664"/>
                  <a:pt x="6595" y="9327"/>
                  <a:pt x="6852" y="9070"/>
                </a:cubicBezTo>
                <a:cubicBezTo>
                  <a:pt x="7090" y="8911"/>
                  <a:pt x="7248" y="8832"/>
                  <a:pt x="7585" y="8673"/>
                </a:cubicBezTo>
                <a:lnTo>
                  <a:pt x="7842" y="8673"/>
                </a:lnTo>
                <a:lnTo>
                  <a:pt x="7743" y="8753"/>
                </a:lnTo>
                <a:cubicBezTo>
                  <a:pt x="7664" y="8753"/>
                  <a:pt x="7585" y="8832"/>
                  <a:pt x="7505" y="8911"/>
                </a:cubicBezTo>
                <a:cubicBezTo>
                  <a:pt x="7426" y="8990"/>
                  <a:pt x="7347" y="9070"/>
                  <a:pt x="7248" y="9169"/>
                </a:cubicBezTo>
                <a:cubicBezTo>
                  <a:pt x="7169" y="9248"/>
                  <a:pt x="7090" y="9327"/>
                  <a:pt x="7010" y="9406"/>
                </a:cubicBezTo>
                <a:cubicBezTo>
                  <a:pt x="7090" y="9327"/>
                  <a:pt x="7169" y="9248"/>
                  <a:pt x="7248" y="9248"/>
                </a:cubicBezTo>
                <a:cubicBezTo>
                  <a:pt x="7347" y="9169"/>
                  <a:pt x="7426" y="9070"/>
                  <a:pt x="7505" y="8990"/>
                </a:cubicBezTo>
                <a:cubicBezTo>
                  <a:pt x="7585" y="8911"/>
                  <a:pt x="7664" y="8832"/>
                  <a:pt x="7743" y="8832"/>
                </a:cubicBezTo>
                <a:cubicBezTo>
                  <a:pt x="7842" y="8753"/>
                  <a:pt x="7921" y="8753"/>
                  <a:pt x="8001" y="8673"/>
                </a:cubicBezTo>
                <a:lnTo>
                  <a:pt x="8337" y="8673"/>
                </a:lnTo>
                <a:cubicBezTo>
                  <a:pt x="8337" y="8673"/>
                  <a:pt x="8238" y="8753"/>
                  <a:pt x="8159" y="8753"/>
                </a:cubicBezTo>
                <a:cubicBezTo>
                  <a:pt x="8080" y="8911"/>
                  <a:pt x="7921" y="8990"/>
                  <a:pt x="7842" y="9070"/>
                </a:cubicBezTo>
                <a:cubicBezTo>
                  <a:pt x="7585" y="9406"/>
                  <a:pt x="7248" y="9664"/>
                  <a:pt x="6931" y="9822"/>
                </a:cubicBezTo>
                <a:cubicBezTo>
                  <a:pt x="7248" y="9664"/>
                  <a:pt x="7505" y="9485"/>
                  <a:pt x="7743" y="9248"/>
                </a:cubicBezTo>
                <a:cubicBezTo>
                  <a:pt x="7921" y="9169"/>
                  <a:pt x="8001" y="8990"/>
                  <a:pt x="8159" y="8911"/>
                </a:cubicBezTo>
                <a:cubicBezTo>
                  <a:pt x="8159" y="8832"/>
                  <a:pt x="8238" y="8753"/>
                  <a:pt x="8337" y="8753"/>
                </a:cubicBezTo>
                <a:cubicBezTo>
                  <a:pt x="8416" y="8753"/>
                  <a:pt x="8496" y="8673"/>
                  <a:pt x="8496" y="8673"/>
                </a:cubicBezTo>
                <a:close/>
                <a:moveTo>
                  <a:pt x="13862" y="9248"/>
                </a:moveTo>
                <a:cubicBezTo>
                  <a:pt x="13684" y="9327"/>
                  <a:pt x="13605" y="9327"/>
                  <a:pt x="13446" y="9406"/>
                </a:cubicBezTo>
                <a:lnTo>
                  <a:pt x="13446" y="9485"/>
                </a:lnTo>
                <a:lnTo>
                  <a:pt x="12951" y="9485"/>
                </a:lnTo>
                <a:cubicBezTo>
                  <a:pt x="13030" y="9485"/>
                  <a:pt x="13110" y="9565"/>
                  <a:pt x="13189" y="9565"/>
                </a:cubicBezTo>
                <a:lnTo>
                  <a:pt x="12694" y="9565"/>
                </a:lnTo>
                <a:cubicBezTo>
                  <a:pt x="12793" y="9664"/>
                  <a:pt x="12872" y="9664"/>
                  <a:pt x="12951" y="9664"/>
                </a:cubicBezTo>
                <a:lnTo>
                  <a:pt x="13030" y="9664"/>
                </a:lnTo>
                <a:cubicBezTo>
                  <a:pt x="12951" y="9664"/>
                  <a:pt x="12872" y="9743"/>
                  <a:pt x="12793" y="9743"/>
                </a:cubicBezTo>
                <a:lnTo>
                  <a:pt x="12694" y="9743"/>
                </a:lnTo>
                <a:lnTo>
                  <a:pt x="12614" y="9822"/>
                </a:lnTo>
                <a:cubicBezTo>
                  <a:pt x="12535" y="9901"/>
                  <a:pt x="12377" y="9980"/>
                  <a:pt x="12199" y="9980"/>
                </a:cubicBezTo>
                <a:lnTo>
                  <a:pt x="12199" y="10060"/>
                </a:lnTo>
                <a:lnTo>
                  <a:pt x="12119" y="10060"/>
                </a:lnTo>
                <a:cubicBezTo>
                  <a:pt x="12040" y="10159"/>
                  <a:pt x="11961" y="10159"/>
                  <a:pt x="11882" y="10159"/>
                </a:cubicBezTo>
                <a:lnTo>
                  <a:pt x="11704" y="10159"/>
                </a:lnTo>
                <a:lnTo>
                  <a:pt x="11803" y="10238"/>
                </a:lnTo>
                <a:lnTo>
                  <a:pt x="11882" y="10238"/>
                </a:lnTo>
                <a:cubicBezTo>
                  <a:pt x="11704" y="10317"/>
                  <a:pt x="11545" y="10317"/>
                  <a:pt x="11466" y="10396"/>
                </a:cubicBezTo>
                <a:cubicBezTo>
                  <a:pt x="11129" y="10317"/>
                  <a:pt x="10892" y="10238"/>
                  <a:pt x="10555" y="10159"/>
                </a:cubicBezTo>
                <a:cubicBezTo>
                  <a:pt x="10713" y="10159"/>
                  <a:pt x="10812" y="10060"/>
                  <a:pt x="10971" y="9980"/>
                </a:cubicBezTo>
                <a:lnTo>
                  <a:pt x="11050" y="9980"/>
                </a:lnTo>
                <a:cubicBezTo>
                  <a:pt x="11129" y="9901"/>
                  <a:pt x="11129" y="9901"/>
                  <a:pt x="11209" y="9901"/>
                </a:cubicBezTo>
                <a:cubicBezTo>
                  <a:pt x="11387" y="9901"/>
                  <a:pt x="11545" y="9901"/>
                  <a:pt x="11704" y="9980"/>
                </a:cubicBezTo>
                <a:cubicBezTo>
                  <a:pt x="11803" y="10060"/>
                  <a:pt x="11961" y="10060"/>
                  <a:pt x="12040" y="10060"/>
                </a:cubicBezTo>
                <a:cubicBezTo>
                  <a:pt x="11961" y="9980"/>
                  <a:pt x="11961" y="9980"/>
                  <a:pt x="11882" y="9980"/>
                </a:cubicBezTo>
                <a:cubicBezTo>
                  <a:pt x="11803" y="9980"/>
                  <a:pt x="11704" y="9901"/>
                  <a:pt x="11624" y="9901"/>
                </a:cubicBezTo>
                <a:cubicBezTo>
                  <a:pt x="11545" y="9901"/>
                  <a:pt x="11387" y="9822"/>
                  <a:pt x="11308" y="9822"/>
                </a:cubicBezTo>
                <a:cubicBezTo>
                  <a:pt x="11387" y="9822"/>
                  <a:pt x="11466" y="9743"/>
                  <a:pt x="11545" y="9743"/>
                </a:cubicBezTo>
                <a:cubicBezTo>
                  <a:pt x="11654" y="9743"/>
                  <a:pt x="11772" y="9780"/>
                  <a:pt x="11861" y="9804"/>
                </a:cubicBezTo>
                <a:lnTo>
                  <a:pt x="11861" y="9804"/>
                </a:lnTo>
                <a:cubicBezTo>
                  <a:pt x="11786" y="9743"/>
                  <a:pt x="11697" y="9743"/>
                  <a:pt x="11624" y="9743"/>
                </a:cubicBezTo>
                <a:cubicBezTo>
                  <a:pt x="11882" y="9664"/>
                  <a:pt x="12040" y="9565"/>
                  <a:pt x="12298" y="9485"/>
                </a:cubicBezTo>
                <a:cubicBezTo>
                  <a:pt x="12456" y="9485"/>
                  <a:pt x="12535" y="9565"/>
                  <a:pt x="12694" y="9565"/>
                </a:cubicBezTo>
                <a:cubicBezTo>
                  <a:pt x="12535" y="9485"/>
                  <a:pt x="12456" y="9485"/>
                  <a:pt x="12377" y="9485"/>
                </a:cubicBezTo>
                <a:cubicBezTo>
                  <a:pt x="12456" y="9406"/>
                  <a:pt x="12535" y="9406"/>
                  <a:pt x="12694" y="9406"/>
                </a:cubicBezTo>
                <a:cubicBezTo>
                  <a:pt x="13110" y="9327"/>
                  <a:pt x="13446" y="9248"/>
                  <a:pt x="13862" y="9248"/>
                </a:cubicBezTo>
                <a:close/>
                <a:moveTo>
                  <a:pt x="39944" y="10361"/>
                </a:moveTo>
                <a:cubicBezTo>
                  <a:pt x="39933" y="10361"/>
                  <a:pt x="39922" y="10370"/>
                  <a:pt x="39922" y="10396"/>
                </a:cubicBezTo>
                <a:cubicBezTo>
                  <a:pt x="39988" y="10396"/>
                  <a:pt x="39966" y="10361"/>
                  <a:pt x="39944" y="10361"/>
                </a:cubicBezTo>
                <a:close/>
                <a:moveTo>
                  <a:pt x="13288" y="9565"/>
                </a:moveTo>
                <a:lnTo>
                  <a:pt x="13288" y="9565"/>
                </a:lnTo>
                <a:cubicBezTo>
                  <a:pt x="13110" y="9822"/>
                  <a:pt x="13030" y="10060"/>
                  <a:pt x="12951" y="10317"/>
                </a:cubicBezTo>
                <a:cubicBezTo>
                  <a:pt x="12872" y="10396"/>
                  <a:pt x="12872" y="10396"/>
                  <a:pt x="12793" y="10476"/>
                </a:cubicBezTo>
                <a:cubicBezTo>
                  <a:pt x="12793" y="10396"/>
                  <a:pt x="12872" y="10238"/>
                  <a:pt x="12872" y="10159"/>
                </a:cubicBezTo>
                <a:cubicBezTo>
                  <a:pt x="12951" y="9980"/>
                  <a:pt x="13030" y="9822"/>
                  <a:pt x="13189" y="9664"/>
                </a:cubicBezTo>
                <a:lnTo>
                  <a:pt x="13288" y="9565"/>
                </a:lnTo>
                <a:close/>
                <a:moveTo>
                  <a:pt x="10713" y="10476"/>
                </a:moveTo>
                <a:cubicBezTo>
                  <a:pt x="10634" y="10476"/>
                  <a:pt x="10634" y="10476"/>
                  <a:pt x="10634" y="10555"/>
                </a:cubicBezTo>
                <a:lnTo>
                  <a:pt x="10892" y="10555"/>
                </a:lnTo>
                <a:cubicBezTo>
                  <a:pt x="10812" y="10476"/>
                  <a:pt x="10713" y="10476"/>
                  <a:pt x="10713" y="10476"/>
                </a:cubicBezTo>
                <a:close/>
                <a:moveTo>
                  <a:pt x="21862" y="8495"/>
                </a:moveTo>
                <a:lnTo>
                  <a:pt x="21862" y="8753"/>
                </a:lnTo>
                <a:lnTo>
                  <a:pt x="21862" y="9248"/>
                </a:lnTo>
                <a:lnTo>
                  <a:pt x="21783" y="9327"/>
                </a:lnTo>
                <a:cubicBezTo>
                  <a:pt x="21704" y="9406"/>
                  <a:pt x="21605" y="9485"/>
                  <a:pt x="21526" y="9565"/>
                </a:cubicBezTo>
                <a:cubicBezTo>
                  <a:pt x="21367" y="9664"/>
                  <a:pt x="21288" y="9822"/>
                  <a:pt x="21110" y="9901"/>
                </a:cubicBezTo>
                <a:cubicBezTo>
                  <a:pt x="20951" y="10060"/>
                  <a:pt x="20793" y="10317"/>
                  <a:pt x="20714" y="10555"/>
                </a:cubicBezTo>
                <a:cubicBezTo>
                  <a:pt x="20714" y="10396"/>
                  <a:pt x="20714" y="10317"/>
                  <a:pt x="20615" y="10238"/>
                </a:cubicBezTo>
                <a:cubicBezTo>
                  <a:pt x="20793" y="9822"/>
                  <a:pt x="20951" y="9485"/>
                  <a:pt x="21288" y="9169"/>
                </a:cubicBezTo>
                <a:cubicBezTo>
                  <a:pt x="21446" y="8911"/>
                  <a:pt x="21704" y="8753"/>
                  <a:pt x="21862" y="8495"/>
                </a:cubicBezTo>
                <a:close/>
                <a:moveTo>
                  <a:pt x="41823" y="10476"/>
                </a:moveTo>
                <a:cubicBezTo>
                  <a:pt x="41665" y="10476"/>
                  <a:pt x="41506" y="10555"/>
                  <a:pt x="41328" y="10654"/>
                </a:cubicBezTo>
                <a:cubicBezTo>
                  <a:pt x="41407" y="10654"/>
                  <a:pt x="41506" y="10654"/>
                  <a:pt x="41585" y="10555"/>
                </a:cubicBezTo>
                <a:lnTo>
                  <a:pt x="41823" y="10555"/>
                </a:lnTo>
                <a:cubicBezTo>
                  <a:pt x="41902" y="10555"/>
                  <a:pt x="41902" y="10476"/>
                  <a:pt x="41823" y="10476"/>
                </a:cubicBezTo>
                <a:close/>
                <a:moveTo>
                  <a:pt x="18813" y="6594"/>
                </a:moveTo>
                <a:cubicBezTo>
                  <a:pt x="18971" y="6852"/>
                  <a:pt x="19129" y="7089"/>
                  <a:pt x="19387" y="7268"/>
                </a:cubicBezTo>
                <a:cubicBezTo>
                  <a:pt x="19466" y="7426"/>
                  <a:pt x="19625" y="7505"/>
                  <a:pt x="19803" y="7683"/>
                </a:cubicBezTo>
                <a:cubicBezTo>
                  <a:pt x="20040" y="7842"/>
                  <a:pt x="20120" y="8000"/>
                  <a:pt x="20219" y="8258"/>
                </a:cubicBezTo>
                <a:cubicBezTo>
                  <a:pt x="20219" y="8289"/>
                  <a:pt x="20231" y="8320"/>
                  <a:pt x="20246" y="8346"/>
                </a:cubicBezTo>
                <a:lnTo>
                  <a:pt x="20246" y="8346"/>
                </a:lnTo>
                <a:cubicBezTo>
                  <a:pt x="20074" y="8115"/>
                  <a:pt x="19858" y="7817"/>
                  <a:pt x="19625" y="7584"/>
                </a:cubicBezTo>
                <a:cubicBezTo>
                  <a:pt x="19625" y="7584"/>
                  <a:pt x="19545" y="7683"/>
                  <a:pt x="19625" y="7683"/>
                </a:cubicBezTo>
                <a:cubicBezTo>
                  <a:pt x="19961" y="7921"/>
                  <a:pt x="20219" y="8337"/>
                  <a:pt x="20298" y="8753"/>
                </a:cubicBezTo>
                <a:lnTo>
                  <a:pt x="20377" y="8753"/>
                </a:lnTo>
                <a:lnTo>
                  <a:pt x="20377" y="9246"/>
                </a:lnTo>
                <a:lnTo>
                  <a:pt x="20377" y="9246"/>
                </a:lnTo>
                <a:cubicBezTo>
                  <a:pt x="20377" y="9245"/>
                  <a:pt x="20377" y="9245"/>
                  <a:pt x="20376" y="9244"/>
                </a:cubicBezTo>
                <a:lnTo>
                  <a:pt x="20376" y="9244"/>
                </a:lnTo>
                <a:cubicBezTo>
                  <a:pt x="20377" y="9246"/>
                  <a:pt x="20377" y="9247"/>
                  <a:pt x="20377" y="9248"/>
                </a:cubicBezTo>
                <a:lnTo>
                  <a:pt x="20377" y="9246"/>
                </a:lnTo>
                <a:lnTo>
                  <a:pt x="20377" y="9246"/>
                </a:lnTo>
                <a:cubicBezTo>
                  <a:pt x="20404" y="9298"/>
                  <a:pt x="20430" y="9352"/>
                  <a:pt x="20456" y="9406"/>
                </a:cubicBezTo>
                <a:lnTo>
                  <a:pt x="20456" y="9485"/>
                </a:lnTo>
                <a:lnTo>
                  <a:pt x="20456" y="9743"/>
                </a:lnTo>
                <a:cubicBezTo>
                  <a:pt x="20456" y="9664"/>
                  <a:pt x="20377" y="9485"/>
                  <a:pt x="20298" y="9406"/>
                </a:cubicBezTo>
                <a:cubicBezTo>
                  <a:pt x="20120" y="9248"/>
                  <a:pt x="19961" y="9070"/>
                  <a:pt x="19803" y="8911"/>
                </a:cubicBezTo>
                <a:cubicBezTo>
                  <a:pt x="19799" y="8907"/>
                  <a:pt x="19795" y="8904"/>
                  <a:pt x="19791" y="8900"/>
                </a:cubicBezTo>
                <a:lnTo>
                  <a:pt x="19791" y="8900"/>
                </a:lnTo>
                <a:cubicBezTo>
                  <a:pt x="19925" y="9040"/>
                  <a:pt x="20052" y="9191"/>
                  <a:pt x="20120" y="9327"/>
                </a:cubicBezTo>
                <a:cubicBezTo>
                  <a:pt x="20219" y="9485"/>
                  <a:pt x="20298" y="9565"/>
                  <a:pt x="20377" y="9664"/>
                </a:cubicBezTo>
                <a:cubicBezTo>
                  <a:pt x="20456" y="9822"/>
                  <a:pt x="20456" y="9901"/>
                  <a:pt x="20535" y="10060"/>
                </a:cubicBezTo>
                <a:lnTo>
                  <a:pt x="20535" y="10159"/>
                </a:lnTo>
                <a:cubicBezTo>
                  <a:pt x="20535" y="10159"/>
                  <a:pt x="20456" y="10060"/>
                  <a:pt x="20456" y="9980"/>
                </a:cubicBezTo>
                <a:cubicBezTo>
                  <a:pt x="20377" y="9822"/>
                  <a:pt x="20219" y="9664"/>
                  <a:pt x="20120" y="9485"/>
                </a:cubicBezTo>
                <a:cubicBezTo>
                  <a:pt x="19861" y="9227"/>
                  <a:pt x="19536" y="8954"/>
                  <a:pt x="19285" y="8680"/>
                </a:cubicBezTo>
                <a:lnTo>
                  <a:pt x="19285" y="8680"/>
                </a:lnTo>
                <a:cubicBezTo>
                  <a:pt x="19458" y="8967"/>
                  <a:pt x="19749" y="9202"/>
                  <a:pt x="19961" y="9485"/>
                </a:cubicBezTo>
                <a:cubicBezTo>
                  <a:pt x="20120" y="9664"/>
                  <a:pt x="20298" y="9822"/>
                  <a:pt x="20377" y="9980"/>
                </a:cubicBezTo>
                <a:cubicBezTo>
                  <a:pt x="20456" y="10060"/>
                  <a:pt x="20456" y="10159"/>
                  <a:pt x="20535" y="10317"/>
                </a:cubicBezTo>
                <a:cubicBezTo>
                  <a:pt x="20456" y="10238"/>
                  <a:pt x="20377" y="10060"/>
                  <a:pt x="20298" y="9980"/>
                </a:cubicBezTo>
                <a:cubicBezTo>
                  <a:pt x="20219" y="9901"/>
                  <a:pt x="20120" y="9823"/>
                  <a:pt x="20041" y="9822"/>
                </a:cubicBezTo>
                <a:lnTo>
                  <a:pt x="20041" y="9822"/>
                </a:lnTo>
                <a:cubicBezTo>
                  <a:pt x="20095" y="9875"/>
                  <a:pt x="20153" y="9928"/>
                  <a:pt x="20219" y="9980"/>
                </a:cubicBezTo>
                <a:cubicBezTo>
                  <a:pt x="20377" y="10159"/>
                  <a:pt x="20456" y="10317"/>
                  <a:pt x="20535" y="10476"/>
                </a:cubicBezTo>
                <a:lnTo>
                  <a:pt x="20535" y="10555"/>
                </a:lnTo>
                <a:lnTo>
                  <a:pt x="20615" y="10555"/>
                </a:lnTo>
                <a:lnTo>
                  <a:pt x="20615" y="10733"/>
                </a:lnTo>
                <a:cubicBezTo>
                  <a:pt x="20456" y="10555"/>
                  <a:pt x="20219" y="10396"/>
                  <a:pt x="20040" y="10317"/>
                </a:cubicBezTo>
                <a:cubicBezTo>
                  <a:pt x="19961" y="10238"/>
                  <a:pt x="19803" y="10159"/>
                  <a:pt x="19724" y="10060"/>
                </a:cubicBezTo>
                <a:cubicBezTo>
                  <a:pt x="19625" y="9980"/>
                  <a:pt x="19625" y="9980"/>
                  <a:pt x="19545" y="9901"/>
                </a:cubicBezTo>
                <a:cubicBezTo>
                  <a:pt x="19392" y="9500"/>
                  <a:pt x="19313" y="9098"/>
                  <a:pt x="19237" y="8626"/>
                </a:cubicBezTo>
                <a:lnTo>
                  <a:pt x="19237" y="8626"/>
                </a:lnTo>
                <a:cubicBezTo>
                  <a:pt x="19253" y="8644"/>
                  <a:pt x="19269" y="8662"/>
                  <a:pt x="19285" y="8680"/>
                </a:cubicBezTo>
                <a:lnTo>
                  <a:pt x="19285" y="8680"/>
                </a:lnTo>
                <a:cubicBezTo>
                  <a:pt x="19264" y="8646"/>
                  <a:pt x="19245" y="8610"/>
                  <a:pt x="19229" y="8574"/>
                </a:cubicBezTo>
                <a:lnTo>
                  <a:pt x="19229" y="8574"/>
                </a:lnTo>
                <a:cubicBezTo>
                  <a:pt x="19231" y="8592"/>
                  <a:pt x="19234" y="8609"/>
                  <a:pt x="19237" y="8626"/>
                </a:cubicBezTo>
                <a:lnTo>
                  <a:pt x="19237" y="8626"/>
                </a:lnTo>
                <a:cubicBezTo>
                  <a:pt x="19199" y="8582"/>
                  <a:pt x="19163" y="8539"/>
                  <a:pt x="19129" y="8495"/>
                </a:cubicBezTo>
                <a:lnTo>
                  <a:pt x="19129" y="8178"/>
                </a:lnTo>
                <a:cubicBezTo>
                  <a:pt x="19303" y="8410"/>
                  <a:pt x="19458" y="8660"/>
                  <a:pt x="19703" y="8819"/>
                </a:cubicBezTo>
                <a:lnTo>
                  <a:pt x="19703" y="8819"/>
                </a:lnTo>
                <a:cubicBezTo>
                  <a:pt x="19565" y="8686"/>
                  <a:pt x="19436" y="8544"/>
                  <a:pt x="19308" y="8416"/>
                </a:cubicBezTo>
                <a:cubicBezTo>
                  <a:pt x="19229" y="8258"/>
                  <a:pt x="19129" y="8079"/>
                  <a:pt x="19050" y="8000"/>
                </a:cubicBezTo>
                <a:cubicBezTo>
                  <a:pt x="19050" y="7763"/>
                  <a:pt x="18971" y="7584"/>
                  <a:pt x="18971" y="7426"/>
                </a:cubicBezTo>
                <a:lnTo>
                  <a:pt x="18971" y="7426"/>
                </a:lnTo>
                <a:cubicBezTo>
                  <a:pt x="19129" y="7683"/>
                  <a:pt x="19387" y="7921"/>
                  <a:pt x="19625" y="8178"/>
                </a:cubicBezTo>
                <a:cubicBezTo>
                  <a:pt x="19924" y="8460"/>
                  <a:pt x="20161" y="8820"/>
                  <a:pt x="20376" y="9244"/>
                </a:cubicBezTo>
                <a:lnTo>
                  <a:pt x="20376" y="9244"/>
                </a:lnTo>
                <a:cubicBezTo>
                  <a:pt x="20296" y="8830"/>
                  <a:pt x="20040" y="8494"/>
                  <a:pt x="19724" y="8178"/>
                </a:cubicBezTo>
                <a:cubicBezTo>
                  <a:pt x="19466" y="7921"/>
                  <a:pt x="19129" y="7584"/>
                  <a:pt x="18892" y="7268"/>
                </a:cubicBezTo>
                <a:cubicBezTo>
                  <a:pt x="18892" y="7188"/>
                  <a:pt x="18892" y="7010"/>
                  <a:pt x="18813" y="6852"/>
                </a:cubicBezTo>
                <a:lnTo>
                  <a:pt x="18813" y="6852"/>
                </a:lnTo>
                <a:cubicBezTo>
                  <a:pt x="18892" y="7010"/>
                  <a:pt x="18971" y="7089"/>
                  <a:pt x="18971" y="7188"/>
                </a:cubicBezTo>
                <a:cubicBezTo>
                  <a:pt x="19050" y="7268"/>
                  <a:pt x="19229" y="7426"/>
                  <a:pt x="19308" y="7505"/>
                </a:cubicBezTo>
                <a:cubicBezTo>
                  <a:pt x="19387" y="7505"/>
                  <a:pt x="19387" y="7426"/>
                  <a:pt x="19387" y="7426"/>
                </a:cubicBezTo>
                <a:cubicBezTo>
                  <a:pt x="19229" y="7347"/>
                  <a:pt x="19129" y="7268"/>
                  <a:pt x="19050" y="7089"/>
                </a:cubicBezTo>
                <a:cubicBezTo>
                  <a:pt x="18971" y="7010"/>
                  <a:pt x="18892" y="6852"/>
                  <a:pt x="18813" y="6772"/>
                </a:cubicBezTo>
                <a:lnTo>
                  <a:pt x="18813" y="6594"/>
                </a:lnTo>
                <a:close/>
                <a:moveTo>
                  <a:pt x="33169" y="10060"/>
                </a:moveTo>
                <a:cubicBezTo>
                  <a:pt x="33169" y="10159"/>
                  <a:pt x="33090" y="10159"/>
                  <a:pt x="32991" y="10238"/>
                </a:cubicBezTo>
                <a:cubicBezTo>
                  <a:pt x="32991" y="10317"/>
                  <a:pt x="32912" y="10396"/>
                  <a:pt x="32912" y="10396"/>
                </a:cubicBezTo>
                <a:cubicBezTo>
                  <a:pt x="32833" y="10554"/>
                  <a:pt x="32754" y="10653"/>
                  <a:pt x="32675" y="10811"/>
                </a:cubicBezTo>
                <a:lnTo>
                  <a:pt x="32675" y="10811"/>
                </a:lnTo>
                <a:cubicBezTo>
                  <a:pt x="32754" y="10653"/>
                  <a:pt x="32833" y="10555"/>
                  <a:pt x="32912" y="10476"/>
                </a:cubicBezTo>
                <a:cubicBezTo>
                  <a:pt x="32991" y="10396"/>
                  <a:pt x="32991" y="10317"/>
                  <a:pt x="33090" y="10238"/>
                </a:cubicBezTo>
                <a:cubicBezTo>
                  <a:pt x="33169" y="10238"/>
                  <a:pt x="33169" y="10159"/>
                  <a:pt x="33249" y="10060"/>
                </a:cubicBezTo>
                <a:close/>
                <a:moveTo>
                  <a:pt x="10555" y="10238"/>
                </a:moveTo>
                <a:cubicBezTo>
                  <a:pt x="10812" y="10238"/>
                  <a:pt x="11129" y="10317"/>
                  <a:pt x="11387" y="10396"/>
                </a:cubicBezTo>
                <a:cubicBezTo>
                  <a:pt x="11308" y="10476"/>
                  <a:pt x="11129" y="10555"/>
                  <a:pt x="11050" y="10555"/>
                </a:cubicBezTo>
                <a:lnTo>
                  <a:pt x="10892" y="10555"/>
                </a:lnTo>
                <a:cubicBezTo>
                  <a:pt x="10971" y="10555"/>
                  <a:pt x="10971" y="10555"/>
                  <a:pt x="10971" y="10654"/>
                </a:cubicBezTo>
                <a:cubicBezTo>
                  <a:pt x="10971" y="10654"/>
                  <a:pt x="10892" y="10654"/>
                  <a:pt x="10812" y="10733"/>
                </a:cubicBezTo>
                <a:cubicBezTo>
                  <a:pt x="10713" y="10733"/>
                  <a:pt x="10634" y="10654"/>
                  <a:pt x="10555" y="10654"/>
                </a:cubicBezTo>
                <a:cubicBezTo>
                  <a:pt x="10476" y="10654"/>
                  <a:pt x="10397" y="10654"/>
                  <a:pt x="10317" y="10555"/>
                </a:cubicBezTo>
                <a:lnTo>
                  <a:pt x="9902" y="10555"/>
                </a:lnTo>
                <a:cubicBezTo>
                  <a:pt x="10060" y="10555"/>
                  <a:pt x="10139" y="10654"/>
                  <a:pt x="10317" y="10654"/>
                </a:cubicBezTo>
                <a:cubicBezTo>
                  <a:pt x="10397" y="10654"/>
                  <a:pt x="10476" y="10654"/>
                  <a:pt x="10634" y="10733"/>
                </a:cubicBezTo>
                <a:lnTo>
                  <a:pt x="10713" y="10733"/>
                </a:lnTo>
                <a:lnTo>
                  <a:pt x="10634" y="10812"/>
                </a:lnTo>
                <a:cubicBezTo>
                  <a:pt x="10476" y="10733"/>
                  <a:pt x="10317" y="10733"/>
                  <a:pt x="10139" y="10654"/>
                </a:cubicBezTo>
                <a:lnTo>
                  <a:pt x="9822" y="10654"/>
                </a:lnTo>
                <a:cubicBezTo>
                  <a:pt x="9822" y="10555"/>
                  <a:pt x="9902" y="10555"/>
                  <a:pt x="9902" y="10555"/>
                </a:cubicBezTo>
                <a:cubicBezTo>
                  <a:pt x="10139" y="10396"/>
                  <a:pt x="10317" y="10317"/>
                  <a:pt x="10555" y="10238"/>
                </a:cubicBezTo>
                <a:close/>
                <a:moveTo>
                  <a:pt x="21862" y="9327"/>
                </a:moveTo>
                <a:lnTo>
                  <a:pt x="21862" y="9327"/>
                </a:lnTo>
                <a:cubicBezTo>
                  <a:pt x="21783" y="9406"/>
                  <a:pt x="21783" y="9485"/>
                  <a:pt x="21783" y="9565"/>
                </a:cubicBezTo>
                <a:cubicBezTo>
                  <a:pt x="21605" y="9822"/>
                  <a:pt x="21288" y="10060"/>
                  <a:pt x="21110" y="10317"/>
                </a:cubicBezTo>
                <a:cubicBezTo>
                  <a:pt x="20951" y="10396"/>
                  <a:pt x="20872" y="10555"/>
                  <a:pt x="20793" y="10733"/>
                </a:cubicBezTo>
                <a:cubicBezTo>
                  <a:pt x="20793" y="10733"/>
                  <a:pt x="20714" y="10733"/>
                  <a:pt x="20714" y="10812"/>
                </a:cubicBezTo>
                <a:lnTo>
                  <a:pt x="20714" y="10733"/>
                </a:lnTo>
                <a:cubicBezTo>
                  <a:pt x="20872" y="10317"/>
                  <a:pt x="21031" y="10060"/>
                  <a:pt x="21367" y="9822"/>
                </a:cubicBezTo>
                <a:cubicBezTo>
                  <a:pt x="21446" y="9664"/>
                  <a:pt x="21605" y="9565"/>
                  <a:pt x="21783" y="9406"/>
                </a:cubicBezTo>
                <a:lnTo>
                  <a:pt x="21862" y="9327"/>
                </a:lnTo>
                <a:close/>
                <a:moveTo>
                  <a:pt x="9723" y="10654"/>
                </a:moveTo>
                <a:cubicBezTo>
                  <a:pt x="9902" y="10654"/>
                  <a:pt x="9981" y="10654"/>
                  <a:pt x="10139" y="10733"/>
                </a:cubicBezTo>
                <a:cubicBezTo>
                  <a:pt x="10317" y="10733"/>
                  <a:pt x="10397" y="10812"/>
                  <a:pt x="10555" y="10812"/>
                </a:cubicBezTo>
                <a:cubicBezTo>
                  <a:pt x="10397" y="10891"/>
                  <a:pt x="10317" y="10971"/>
                  <a:pt x="10139" y="10971"/>
                </a:cubicBezTo>
                <a:cubicBezTo>
                  <a:pt x="9902" y="10971"/>
                  <a:pt x="9644" y="10891"/>
                  <a:pt x="9406" y="10891"/>
                </a:cubicBezTo>
                <a:cubicBezTo>
                  <a:pt x="9486" y="10812"/>
                  <a:pt x="9644" y="10733"/>
                  <a:pt x="9723" y="10654"/>
                </a:cubicBezTo>
                <a:close/>
                <a:moveTo>
                  <a:pt x="12997" y="9742"/>
                </a:moveTo>
                <a:cubicBezTo>
                  <a:pt x="12949" y="9872"/>
                  <a:pt x="12938" y="9994"/>
                  <a:pt x="12872" y="10060"/>
                </a:cubicBezTo>
                <a:cubicBezTo>
                  <a:pt x="12793" y="10238"/>
                  <a:pt x="12793" y="10317"/>
                  <a:pt x="12694" y="10396"/>
                </a:cubicBezTo>
                <a:lnTo>
                  <a:pt x="12694" y="10555"/>
                </a:lnTo>
                <a:cubicBezTo>
                  <a:pt x="12614" y="10555"/>
                  <a:pt x="12614" y="10654"/>
                  <a:pt x="12614" y="10654"/>
                </a:cubicBezTo>
                <a:cubicBezTo>
                  <a:pt x="12535" y="10654"/>
                  <a:pt x="12456" y="10733"/>
                  <a:pt x="12377" y="10812"/>
                </a:cubicBezTo>
                <a:cubicBezTo>
                  <a:pt x="12479" y="10596"/>
                  <a:pt x="12548" y="10314"/>
                  <a:pt x="12674" y="10077"/>
                </a:cubicBezTo>
                <a:lnTo>
                  <a:pt x="12674" y="10077"/>
                </a:lnTo>
                <a:cubicBezTo>
                  <a:pt x="12489" y="10374"/>
                  <a:pt x="12396" y="10709"/>
                  <a:pt x="12199" y="10891"/>
                </a:cubicBezTo>
                <a:cubicBezTo>
                  <a:pt x="12119" y="10971"/>
                  <a:pt x="12040" y="11050"/>
                  <a:pt x="11961" y="11050"/>
                </a:cubicBezTo>
                <a:cubicBezTo>
                  <a:pt x="12040" y="10971"/>
                  <a:pt x="12040" y="10812"/>
                  <a:pt x="12119" y="10654"/>
                </a:cubicBezTo>
                <a:cubicBezTo>
                  <a:pt x="12199" y="10555"/>
                  <a:pt x="12199" y="10396"/>
                  <a:pt x="12298" y="10317"/>
                </a:cubicBezTo>
                <a:cubicBezTo>
                  <a:pt x="12377" y="10159"/>
                  <a:pt x="12456" y="10060"/>
                  <a:pt x="12535" y="9980"/>
                </a:cubicBezTo>
                <a:cubicBezTo>
                  <a:pt x="12610" y="9905"/>
                  <a:pt x="12686" y="9901"/>
                  <a:pt x="12846" y="9833"/>
                </a:cubicBezTo>
                <a:lnTo>
                  <a:pt x="12846" y="9833"/>
                </a:lnTo>
                <a:cubicBezTo>
                  <a:pt x="12777" y="9904"/>
                  <a:pt x="12721" y="9987"/>
                  <a:pt x="12674" y="10077"/>
                </a:cubicBezTo>
                <a:lnTo>
                  <a:pt x="12674" y="10077"/>
                </a:lnTo>
                <a:cubicBezTo>
                  <a:pt x="12730" y="9987"/>
                  <a:pt x="12794" y="9900"/>
                  <a:pt x="12872" y="9822"/>
                </a:cubicBezTo>
                <a:lnTo>
                  <a:pt x="12872" y="9822"/>
                </a:lnTo>
                <a:cubicBezTo>
                  <a:pt x="12863" y="9826"/>
                  <a:pt x="12854" y="9830"/>
                  <a:pt x="12846" y="9833"/>
                </a:cubicBezTo>
                <a:lnTo>
                  <a:pt x="12846" y="9833"/>
                </a:lnTo>
                <a:cubicBezTo>
                  <a:pt x="12878" y="9800"/>
                  <a:pt x="12913" y="9770"/>
                  <a:pt x="12951" y="9743"/>
                </a:cubicBezTo>
                <a:cubicBezTo>
                  <a:pt x="12971" y="9743"/>
                  <a:pt x="12986" y="9743"/>
                  <a:pt x="12997" y="9742"/>
                </a:cubicBezTo>
                <a:close/>
                <a:moveTo>
                  <a:pt x="19625" y="10060"/>
                </a:moveTo>
                <a:lnTo>
                  <a:pt x="19625" y="10060"/>
                </a:lnTo>
                <a:cubicBezTo>
                  <a:pt x="19724" y="10159"/>
                  <a:pt x="19803" y="10238"/>
                  <a:pt x="19961" y="10317"/>
                </a:cubicBezTo>
                <a:cubicBezTo>
                  <a:pt x="20040" y="10396"/>
                  <a:pt x="20219" y="10476"/>
                  <a:pt x="20298" y="10555"/>
                </a:cubicBezTo>
                <a:cubicBezTo>
                  <a:pt x="20456" y="10654"/>
                  <a:pt x="20535" y="10733"/>
                  <a:pt x="20615" y="10891"/>
                </a:cubicBezTo>
                <a:lnTo>
                  <a:pt x="20615" y="11050"/>
                </a:lnTo>
                <a:cubicBezTo>
                  <a:pt x="20535" y="10971"/>
                  <a:pt x="20535" y="10891"/>
                  <a:pt x="20456" y="10812"/>
                </a:cubicBezTo>
                <a:cubicBezTo>
                  <a:pt x="20377" y="10812"/>
                  <a:pt x="20298" y="10733"/>
                  <a:pt x="20219" y="10654"/>
                </a:cubicBezTo>
                <a:cubicBezTo>
                  <a:pt x="20120" y="10555"/>
                  <a:pt x="20040" y="10555"/>
                  <a:pt x="19882" y="10476"/>
                </a:cubicBezTo>
                <a:cubicBezTo>
                  <a:pt x="19803" y="10476"/>
                  <a:pt x="19803" y="10396"/>
                  <a:pt x="19724" y="10317"/>
                </a:cubicBezTo>
                <a:cubicBezTo>
                  <a:pt x="19625" y="10238"/>
                  <a:pt x="19625" y="10159"/>
                  <a:pt x="19625" y="10060"/>
                </a:cubicBezTo>
                <a:close/>
                <a:moveTo>
                  <a:pt x="9327" y="10891"/>
                </a:moveTo>
                <a:cubicBezTo>
                  <a:pt x="9565" y="10891"/>
                  <a:pt x="9822" y="10971"/>
                  <a:pt x="10060" y="11050"/>
                </a:cubicBezTo>
                <a:cubicBezTo>
                  <a:pt x="9981" y="11050"/>
                  <a:pt x="9902" y="11149"/>
                  <a:pt x="9822" y="11149"/>
                </a:cubicBezTo>
                <a:cubicBezTo>
                  <a:pt x="9723" y="11149"/>
                  <a:pt x="9565" y="11050"/>
                  <a:pt x="9486" y="11050"/>
                </a:cubicBezTo>
                <a:lnTo>
                  <a:pt x="9149" y="11050"/>
                </a:lnTo>
                <a:cubicBezTo>
                  <a:pt x="9228" y="10971"/>
                  <a:pt x="9228" y="10971"/>
                  <a:pt x="9327" y="10891"/>
                </a:cubicBezTo>
                <a:close/>
                <a:moveTo>
                  <a:pt x="11466" y="10654"/>
                </a:moveTo>
                <a:cubicBezTo>
                  <a:pt x="11387" y="10733"/>
                  <a:pt x="11387" y="10812"/>
                  <a:pt x="11308" y="10891"/>
                </a:cubicBezTo>
                <a:cubicBezTo>
                  <a:pt x="11308" y="10971"/>
                  <a:pt x="11209" y="11050"/>
                  <a:pt x="11209" y="11149"/>
                </a:cubicBezTo>
                <a:lnTo>
                  <a:pt x="11209" y="11228"/>
                </a:lnTo>
                <a:cubicBezTo>
                  <a:pt x="11308" y="11149"/>
                  <a:pt x="11308" y="10971"/>
                  <a:pt x="11387" y="10891"/>
                </a:cubicBezTo>
                <a:cubicBezTo>
                  <a:pt x="11387" y="10812"/>
                  <a:pt x="11466" y="10733"/>
                  <a:pt x="11466" y="10654"/>
                </a:cubicBezTo>
                <a:close/>
                <a:moveTo>
                  <a:pt x="34672" y="11193"/>
                </a:moveTo>
                <a:cubicBezTo>
                  <a:pt x="34663" y="11193"/>
                  <a:pt x="34655" y="11202"/>
                  <a:pt x="34655" y="11228"/>
                </a:cubicBezTo>
                <a:cubicBezTo>
                  <a:pt x="34707" y="11228"/>
                  <a:pt x="34690" y="11193"/>
                  <a:pt x="34672" y="11193"/>
                </a:cubicBezTo>
                <a:close/>
                <a:moveTo>
                  <a:pt x="12342" y="10059"/>
                </a:moveTo>
                <a:cubicBezTo>
                  <a:pt x="12270" y="10224"/>
                  <a:pt x="12188" y="10419"/>
                  <a:pt x="12119" y="10555"/>
                </a:cubicBezTo>
                <a:cubicBezTo>
                  <a:pt x="12040" y="10733"/>
                  <a:pt x="11961" y="10971"/>
                  <a:pt x="11803" y="11149"/>
                </a:cubicBezTo>
                <a:cubicBezTo>
                  <a:pt x="11704" y="11228"/>
                  <a:pt x="11545" y="11307"/>
                  <a:pt x="11466" y="11386"/>
                </a:cubicBezTo>
                <a:cubicBezTo>
                  <a:pt x="11882" y="10971"/>
                  <a:pt x="11961" y="10396"/>
                  <a:pt x="12298" y="10060"/>
                </a:cubicBezTo>
                <a:cubicBezTo>
                  <a:pt x="12317" y="10060"/>
                  <a:pt x="12331" y="10060"/>
                  <a:pt x="12342" y="10059"/>
                </a:cubicBezTo>
                <a:close/>
                <a:moveTo>
                  <a:pt x="21783" y="9664"/>
                </a:moveTo>
                <a:cubicBezTo>
                  <a:pt x="21783" y="9743"/>
                  <a:pt x="21783" y="9822"/>
                  <a:pt x="21704" y="9901"/>
                </a:cubicBezTo>
                <a:cubicBezTo>
                  <a:pt x="21704" y="9980"/>
                  <a:pt x="21605" y="9980"/>
                  <a:pt x="21605" y="9980"/>
                </a:cubicBezTo>
                <a:cubicBezTo>
                  <a:pt x="21526" y="10060"/>
                  <a:pt x="21526" y="10159"/>
                  <a:pt x="21446" y="10238"/>
                </a:cubicBezTo>
                <a:cubicBezTo>
                  <a:pt x="21288" y="10317"/>
                  <a:pt x="21209" y="10476"/>
                  <a:pt x="21031" y="10555"/>
                </a:cubicBezTo>
                <a:cubicBezTo>
                  <a:pt x="21031" y="10555"/>
                  <a:pt x="21031" y="10654"/>
                  <a:pt x="21110" y="10654"/>
                </a:cubicBezTo>
                <a:cubicBezTo>
                  <a:pt x="21288" y="10476"/>
                  <a:pt x="21367" y="10317"/>
                  <a:pt x="21526" y="10159"/>
                </a:cubicBezTo>
                <a:cubicBezTo>
                  <a:pt x="21605" y="10159"/>
                  <a:pt x="21605" y="10060"/>
                  <a:pt x="21704" y="9980"/>
                </a:cubicBezTo>
                <a:lnTo>
                  <a:pt x="21704" y="9980"/>
                </a:lnTo>
                <a:cubicBezTo>
                  <a:pt x="21605" y="10159"/>
                  <a:pt x="21605" y="10317"/>
                  <a:pt x="21526" y="10476"/>
                </a:cubicBezTo>
                <a:cubicBezTo>
                  <a:pt x="21367" y="10654"/>
                  <a:pt x="21209" y="10812"/>
                  <a:pt x="21031" y="10971"/>
                </a:cubicBezTo>
                <a:cubicBezTo>
                  <a:pt x="20951" y="11149"/>
                  <a:pt x="20793" y="11307"/>
                  <a:pt x="20793" y="11466"/>
                </a:cubicBezTo>
                <a:lnTo>
                  <a:pt x="20793" y="11307"/>
                </a:lnTo>
                <a:lnTo>
                  <a:pt x="20793" y="11228"/>
                </a:lnTo>
                <a:lnTo>
                  <a:pt x="20793" y="11149"/>
                </a:lnTo>
                <a:cubicBezTo>
                  <a:pt x="20793" y="11149"/>
                  <a:pt x="20872" y="11050"/>
                  <a:pt x="20872" y="10971"/>
                </a:cubicBezTo>
                <a:lnTo>
                  <a:pt x="20793" y="10971"/>
                </a:lnTo>
                <a:cubicBezTo>
                  <a:pt x="20793" y="11050"/>
                  <a:pt x="20793" y="11050"/>
                  <a:pt x="20714" y="11149"/>
                </a:cubicBezTo>
                <a:lnTo>
                  <a:pt x="20714" y="10971"/>
                </a:lnTo>
                <a:cubicBezTo>
                  <a:pt x="20714" y="10971"/>
                  <a:pt x="20714" y="10891"/>
                  <a:pt x="20793" y="10891"/>
                </a:cubicBezTo>
                <a:cubicBezTo>
                  <a:pt x="20793" y="10812"/>
                  <a:pt x="20872" y="10733"/>
                  <a:pt x="20872" y="10654"/>
                </a:cubicBezTo>
                <a:cubicBezTo>
                  <a:pt x="20951" y="10476"/>
                  <a:pt x="21110" y="10396"/>
                  <a:pt x="21209" y="10238"/>
                </a:cubicBezTo>
                <a:cubicBezTo>
                  <a:pt x="21367" y="10060"/>
                  <a:pt x="21605" y="9901"/>
                  <a:pt x="21783" y="9664"/>
                </a:cubicBezTo>
                <a:close/>
                <a:moveTo>
                  <a:pt x="12199" y="10159"/>
                </a:moveTo>
                <a:cubicBezTo>
                  <a:pt x="11882" y="10476"/>
                  <a:pt x="11803" y="11050"/>
                  <a:pt x="11387" y="11386"/>
                </a:cubicBezTo>
                <a:cubicBezTo>
                  <a:pt x="11308" y="11386"/>
                  <a:pt x="11308" y="11386"/>
                  <a:pt x="11308" y="11466"/>
                </a:cubicBezTo>
                <a:cubicBezTo>
                  <a:pt x="11129" y="11545"/>
                  <a:pt x="10971" y="11644"/>
                  <a:pt x="10713" y="11723"/>
                </a:cubicBezTo>
                <a:cubicBezTo>
                  <a:pt x="10892" y="11545"/>
                  <a:pt x="10971" y="11307"/>
                  <a:pt x="11050" y="11149"/>
                </a:cubicBezTo>
                <a:cubicBezTo>
                  <a:pt x="11129" y="10891"/>
                  <a:pt x="11308" y="10654"/>
                  <a:pt x="11545" y="10476"/>
                </a:cubicBezTo>
                <a:lnTo>
                  <a:pt x="11624" y="10396"/>
                </a:lnTo>
                <a:lnTo>
                  <a:pt x="11624" y="10396"/>
                </a:lnTo>
                <a:cubicBezTo>
                  <a:pt x="11545" y="10476"/>
                  <a:pt x="11545" y="10555"/>
                  <a:pt x="11466" y="10654"/>
                </a:cubicBezTo>
                <a:cubicBezTo>
                  <a:pt x="11545" y="10555"/>
                  <a:pt x="11624" y="10396"/>
                  <a:pt x="11803" y="10317"/>
                </a:cubicBezTo>
                <a:cubicBezTo>
                  <a:pt x="11961" y="10238"/>
                  <a:pt x="12040" y="10238"/>
                  <a:pt x="12199" y="10159"/>
                </a:cubicBezTo>
                <a:close/>
                <a:moveTo>
                  <a:pt x="21446" y="10654"/>
                </a:moveTo>
                <a:lnTo>
                  <a:pt x="21446" y="10733"/>
                </a:lnTo>
                <a:cubicBezTo>
                  <a:pt x="21209" y="11050"/>
                  <a:pt x="20951" y="11466"/>
                  <a:pt x="20793" y="11802"/>
                </a:cubicBezTo>
                <a:lnTo>
                  <a:pt x="20793" y="11644"/>
                </a:lnTo>
                <a:cubicBezTo>
                  <a:pt x="20793" y="11466"/>
                  <a:pt x="20872" y="11386"/>
                  <a:pt x="20951" y="11307"/>
                </a:cubicBezTo>
                <a:cubicBezTo>
                  <a:pt x="20951" y="11228"/>
                  <a:pt x="21031" y="11050"/>
                  <a:pt x="21110" y="10971"/>
                </a:cubicBezTo>
                <a:cubicBezTo>
                  <a:pt x="21209" y="10891"/>
                  <a:pt x="21367" y="10733"/>
                  <a:pt x="21446" y="10654"/>
                </a:cubicBezTo>
                <a:close/>
                <a:moveTo>
                  <a:pt x="39922" y="10396"/>
                </a:moveTo>
                <a:cubicBezTo>
                  <a:pt x="39843" y="10476"/>
                  <a:pt x="39843" y="10654"/>
                  <a:pt x="39764" y="10733"/>
                </a:cubicBezTo>
                <a:cubicBezTo>
                  <a:pt x="39764" y="10891"/>
                  <a:pt x="39843" y="11050"/>
                  <a:pt x="39843" y="11228"/>
                </a:cubicBezTo>
                <a:cubicBezTo>
                  <a:pt x="39843" y="11425"/>
                  <a:pt x="39911" y="11629"/>
                  <a:pt x="39902" y="11836"/>
                </a:cubicBezTo>
                <a:lnTo>
                  <a:pt x="39902" y="11836"/>
                </a:lnTo>
                <a:cubicBezTo>
                  <a:pt x="39922" y="11704"/>
                  <a:pt x="39922" y="11549"/>
                  <a:pt x="39922" y="11386"/>
                </a:cubicBezTo>
                <a:cubicBezTo>
                  <a:pt x="39843" y="11228"/>
                  <a:pt x="39843" y="11050"/>
                  <a:pt x="39843" y="10891"/>
                </a:cubicBezTo>
                <a:lnTo>
                  <a:pt x="39843" y="10654"/>
                </a:lnTo>
                <a:cubicBezTo>
                  <a:pt x="39843" y="10555"/>
                  <a:pt x="39922" y="10476"/>
                  <a:pt x="39922" y="10396"/>
                </a:cubicBezTo>
                <a:close/>
                <a:moveTo>
                  <a:pt x="9467" y="11498"/>
                </a:moveTo>
                <a:lnTo>
                  <a:pt x="9467" y="11498"/>
                </a:lnTo>
                <a:cubicBezTo>
                  <a:pt x="9374" y="11609"/>
                  <a:pt x="9290" y="11734"/>
                  <a:pt x="9228" y="11881"/>
                </a:cubicBezTo>
                <a:cubicBezTo>
                  <a:pt x="9305" y="11759"/>
                  <a:pt x="9369" y="11625"/>
                  <a:pt x="9467" y="11498"/>
                </a:cubicBezTo>
                <a:close/>
                <a:moveTo>
                  <a:pt x="15921" y="11802"/>
                </a:moveTo>
                <a:lnTo>
                  <a:pt x="16001" y="11881"/>
                </a:lnTo>
                <a:cubicBezTo>
                  <a:pt x="16001" y="11802"/>
                  <a:pt x="16001" y="11802"/>
                  <a:pt x="15921" y="11802"/>
                </a:cubicBezTo>
                <a:close/>
                <a:moveTo>
                  <a:pt x="9070" y="11050"/>
                </a:moveTo>
                <a:cubicBezTo>
                  <a:pt x="9228" y="11050"/>
                  <a:pt x="9327" y="11050"/>
                  <a:pt x="9486" y="11149"/>
                </a:cubicBezTo>
                <a:cubicBezTo>
                  <a:pt x="9565" y="11149"/>
                  <a:pt x="9644" y="11149"/>
                  <a:pt x="9723" y="11228"/>
                </a:cubicBezTo>
                <a:cubicBezTo>
                  <a:pt x="9406" y="11386"/>
                  <a:pt x="9070" y="11466"/>
                  <a:pt x="8733" y="11644"/>
                </a:cubicBezTo>
                <a:lnTo>
                  <a:pt x="8238" y="11644"/>
                </a:lnTo>
                <a:cubicBezTo>
                  <a:pt x="8337" y="11644"/>
                  <a:pt x="8337" y="11644"/>
                  <a:pt x="8416" y="11723"/>
                </a:cubicBezTo>
                <a:lnTo>
                  <a:pt x="8575" y="11723"/>
                </a:lnTo>
                <a:cubicBezTo>
                  <a:pt x="8496" y="11723"/>
                  <a:pt x="8416" y="11802"/>
                  <a:pt x="8337" y="11802"/>
                </a:cubicBezTo>
                <a:cubicBezTo>
                  <a:pt x="8238" y="11881"/>
                  <a:pt x="8159" y="11881"/>
                  <a:pt x="8080" y="11961"/>
                </a:cubicBezTo>
                <a:cubicBezTo>
                  <a:pt x="8080" y="11961"/>
                  <a:pt x="8001" y="11961"/>
                  <a:pt x="8001" y="11881"/>
                </a:cubicBezTo>
                <a:lnTo>
                  <a:pt x="7743" y="11881"/>
                </a:lnTo>
                <a:cubicBezTo>
                  <a:pt x="7743" y="11881"/>
                  <a:pt x="7842" y="11881"/>
                  <a:pt x="7921" y="11802"/>
                </a:cubicBezTo>
                <a:lnTo>
                  <a:pt x="8001" y="11802"/>
                </a:lnTo>
                <a:lnTo>
                  <a:pt x="8001" y="11723"/>
                </a:lnTo>
                <a:cubicBezTo>
                  <a:pt x="8080" y="11723"/>
                  <a:pt x="8159" y="11723"/>
                  <a:pt x="8159" y="11644"/>
                </a:cubicBezTo>
                <a:lnTo>
                  <a:pt x="8238" y="11644"/>
                </a:lnTo>
                <a:cubicBezTo>
                  <a:pt x="8496" y="11386"/>
                  <a:pt x="8832" y="11228"/>
                  <a:pt x="9070" y="11050"/>
                </a:cubicBezTo>
                <a:close/>
                <a:moveTo>
                  <a:pt x="16001" y="11881"/>
                </a:moveTo>
                <a:lnTo>
                  <a:pt x="16080" y="11961"/>
                </a:lnTo>
                <a:cubicBezTo>
                  <a:pt x="16080" y="11881"/>
                  <a:pt x="16080" y="11881"/>
                  <a:pt x="16001" y="11881"/>
                </a:cubicBezTo>
                <a:close/>
                <a:moveTo>
                  <a:pt x="14852" y="11961"/>
                </a:moveTo>
                <a:cubicBezTo>
                  <a:pt x="14852" y="11961"/>
                  <a:pt x="14852" y="11961"/>
                  <a:pt x="14852" y="11961"/>
                </a:cubicBezTo>
                <a:cubicBezTo>
                  <a:pt x="14878" y="11961"/>
                  <a:pt x="14904" y="11961"/>
                  <a:pt x="14931" y="11961"/>
                </a:cubicBezTo>
                <a:lnTo>
                  <a:pt x="14931" y="11961"/>
                </a:lnTo>
                <a:cubicBezTo>
                  <a:pt x="14931" y="11961"/>
                  <a:pt x="14931" y="11961"/>
                  <a:pt x="14931" y="11961"/>
                </a:cubicBezTo>
                <a:cubicBezTo>
                  <a:pt x="14905" y="11961"/>
                  <a:pt x="14878" y="11961"/>
                  <a:pt x="14852" y="11961"/>
                </a:cubicBezTo>
                <a:close/>
                <a:moveTo>
                  <a:pt x="11387" y="10555"/>
                </a:moveTo>
                <a:cubicBezTo>
                  <a:pt x="11208" y="10654"/>
                  <a:pt x="11129" y="10812"/>
                  <a:pt x="11050" y="10971"/>
                </a:cubicBezTo>
                <a:cubicBezTo>
                  <a:pt x="10971" y="11149"/>
                  <a:pt x="10892" y="11228"/>
                  <a:pt x="10892" y="11386"/>
                </a:cubicBezTo>
                <a:cubicBezTo>
                  <a:pt x="10812" y="11545"/>
                  <a:pt x="10713" y="11723"/>
                  <a:pt x="10555" y="11802"/>
                </a:cubicBezTo>
                <a:cubicBezTo>
                  <a:pt x="10397" y="11881"/>
                  <a:pt x="10218" y="11961"/>
                  <a:pt x="10060" y="12040"/>
                </a:cubicBezTo>
                <a:cubicBezTo>
                  <a:pt x="10218" y="11881"/>
                  <a:pt x="10218" y="11723"/>
                  <a:pt x="10317" y="11545"/>
                </a:cubicBezTo>
                <a:cubicBezTo>
                  <a:pt x="10397" y="11307"/>
                  <a:pt x="10476" y="11050"/>
                  <a:pt x="10713" y="10812"/>
                </a:cubicBezTo>
                <a:lnTo>
                  <a:pt x="10892" y="10812"/>
                </a:lnTo>
                <a:cubicBezTo>
                  <a:pt x="11050" y="10733"/>
                  <a:pt x="11208" y="10654"/>
                  <a:pt x="11387" y="10555"/>
                </a:cubicBezTo>
                <a:close/>
                <a:moveTo>
                  <a:pt x="39902" y="11836"/>
                </a:moveTo>
                <a:lnTo>
                  <a:pt x="39902" y="11836"/>
                </a:lnTo>
                <a:cubicBezTo>
                  <a:pt x="39890" y="11913"/>
                  <a:pt x="39872" y="11982"/>
                  <a:pt x="39843" y="12040"/>
                </a:cubicBezTo>
                <a:cubicBezTo>
                  <a:pt x="39854" y="12027"/>
                  <a:pt x="39864" y="12015"/>
                  <a:pt x="39875" y="12002"/>
                </a:cubicBezTo>
                <a:lnTo>
                  <a:pt x="39875" y="12002"/>
                </a:lnTo>
                <a:cubicBezTo>
                  <a:pt x="39892" y="11946"/>
                  <a:pt x="39900" y="11891"/>
                  <a:pt x="39902" y="11836"/>
                </a:cubicBezTo>
                <a:close/>
                <a:moveTo>
                  <a:pt x="10634" y="10891"/>
                </a:moveTo>
                <a:cubicBezTo>
                  <a:pt x="10476" y="11050"/>
                  <a:pt x="10397" y="11228"/>
                  <a:pt x="10317" y="11386"/>
                </a:cubicBezTo>
                <a:cubicBezTo>
                  <a:pt x="10218" y="11545"/>
                  <a:pt x="10218" y="11644"/>
                  <a:pt x="10139" y="11802"/>
                </a:cubicBezTo>
                <a:cubicBezTo>
                  <a:pt x="10139" y="11881"/>
                  <a:pt x="10060" y="11961"/>
                  <a:pt x="9981" y="12040"/>
                </a:cubicBezTo>
                <a:cubicBezTo>
                  <a:pt x="9902" y="12139"/>
                  <a:pt x="9822" y="12139"/>
                  <a:pt x="9723" y="12139"/>
                </a:cubicBezTo>
                <a:cubicBezTo>
                  <a:pt x="10060" y="11802"/>
                  <a:pt x="10060" y="11228"/>
                  <a:pt x="10476" y="10971"/>
                </a:cubicBezTo>
                <a:cubicBezTo>
                  <a:pt x="10476" y="10971"/>
                  <a:pt x="10555" y="10891"/>
                  <a:pt x="10634" y="10891"/>
                </a:cubicBezTo>
                <a:close/>
                <a:moveTo>
                  <a:pt x="15426" y="12040"/>
                </a:moveTo>
                <a:cubicBezTo>
                  <a:pt x="15347" y="12040"/>
                  <a:pt x="15347" y="12139"/>
                  <a:pt x="15268" y="12139"/>
                </a:cubicBezTo>
                <a:cubicBezTo>
                  <a:pt x="15347" y="12139"/>
                  <a:pt x="15426" y="12139"/>
                  <a:pt x="15426" y="12040"/>
                </a:cubicBezTo>
                <a:close/>
                <a:moveTo>
                  <a:pt x="18139" y="11723"/>
                </a:moveTo>
                <a:cubicBezTo>
                  <a:pt x="18318" y="11881"/>
                  <a:pt x="18397" y="11961"/>
                  <a:pt x="18476" y="12139"/>
                </a:cubicBezTo>
                <a:lnTo>
                  <a:pt x="17486" y="12139"/>
                </a:lnTo>
                <a:cubicBezTo>
                  <a:pt x="17407" y="12040"/>
                  <a:pt x="17327" y="11961"/>
                  <a:pt x="17248" y="11881"/>
                </a:cubicBezTo>
                <a:lnTo>
                  <a:pt x="17248" y="11881"/>
                </a:lnTo>
                <a:cubicBezTo>
                  <a:pt x="17248" y="11961"/>
                  <a:pt x="17327" y="12040"/>
                  <a:pt x="17407" y="12139"/>
                </a:cubicBezTo>
                <a:lnTo>
                  <a:pt x="17248" y="12139"/>
                </a:lnTo>
                <a:cubicBezTo>
                  <a:pt x="17149" y="11961"/>
                  <a:pt x="16991" y="11802"/>
                  <a:pt x="16912" y="11723"/>
                </a:cubicBezTo>
                <a:close/>
                <a:moveTo>
                  <a:pt x="18971" y="11802"/>
                </a:moveTo>
                <a:cubicBezTo>
                  <a:pt x="19050" y="11881"/>
                  <a:pt x="19129" y="11961"/>
                  <a:pt x="19229" y="12040"/>
                </a:cubicBezTo>
                <a:cubicBezTo>
                  <a:pt x="19229" y="12040"/>
                  <a:pt x="19229" y="12139"/>
                  <a:pt x="19308" y="12139"/>
                </a:cubicBezTo>
                <a:lnTo>
                  <a:pt x="19050" y="12139"/>
                </a:lnTo>
                <a:lnTo>
                  <a:pt x="19050" y="12040"/>
                </a:lnTo>
                <a:lnTo>
                  <a:pt x="18971" y="11961"/>
                </a:lnTo>
                <a:lnTo>
                  <a:pt x="18892" y="11961"/>
                </a:lnTo>
                <a:cubicBezTo>
                  <a:pt x="18971" y="11961"/>
                  <a:pt x="18971" y="12040"/>
                  <a:pt x="18971" y="12040"/>
                </a:cubicBezTo>
                <a:lnTo>
                  <a:pt x="19050" y="12139"/>
                </a:lnTo>
                <a:lnTo>
                  <a:pt x="18813" y="12139"/>
                </a:lnTo>
                <a:cubicBezTo>
                  <a:pt x="18813" y="12040"/>
                  <a:pt x="18813" y="12040"/>
                  <a:pt x="18733" y="11961"/>
                </a:cubicBezTo>
                <a:cubicBezTo>
                  <a:pt x="18733" y="11961"/>
                  <a:pt x="18733" y="11881"/>
                  <a:pt x="18634" y="11881"/>
                </a:cubicBezTo>
                <a:cubicBezTo>
                  <a:pt x="18634" y="11961"/>
                  <a:pt x="18634" y="11961"/>
                  <a:pt x="18733" y="12040"/>
                </a:cubicBezTo>
                <a:lnTo>
                  <a:pt x="18733" y="12139"/>
                </a:lnTo>
                <a:lnTo>
                  <a:pt x="18555" y="12139"/>
                </a:lnTo>
                <a:cubicBezTo>
                  <a:pt x="18476" y="11961"/>
                  <a:pt x="18397" y="11881"/>
                  <a:pt x="18238" y="11802"/>
                </a:cubicBezTo>
                <a:lnTo>
                  <a:pt x="18476" y="11802"/>
                </a:lnTo>
                <a:cubicBezTo>
                  <a:pt x="18476" y="11802"/>
                  <a:pt x="18555" y="11881"/>
                  <a:pt x="18634" y="11881"/>
                </a:cubicBezTo>
                <a:lnTo>
                  <a:pt x="18555" y="11802"/>
                </a:lnTo>
                <a:close/>
                <a:moveTo>
                  <a:pt x="19308" y="11881"/>
                </a:moveTo>
                <a:cubicBezTo>
                  <a:pt x="19308" y="11961"/>
                  <a:pt x="19387" y="11961"/>
                  <a:pt x="19387" y="12040"/>
                </a:cubicBezTo>
                <a:cubicBezTo>
                  <a:pt x="19466" y="12040"/>
                  <a:pt x="19466" y="12139"/>
                  <a:pt x="19466" y="12139"/>
                </a:cubicBezTo>
                <a:lnTo>
                  <a:pt x="19387" y="12139"/>
                </a:lnTo>
                <a:cubicBezTo>
                  <a:pt x="19308" y="12040"/>
                  <a:pt x="19229" y="11961"/>
                  <a:pt x="19129" y="11881"/>
                </a:cubicBezTo>
                <a:close/>
                <a:moveTo>
                  <a:pt x="19387" y="11881"/>
                </a:moveTo>
                <a:cubicBezTo>
                  <a:pt x="19466" y="11881"/>
                  <a:pt x="19466" y="11961"/>
                  <a:pt x="19545" y="11961"/>
                </a:cubicBezTo>
                <a:lnTo>
                  <a:pt x="19625" y="11961"/>
                </a:lnTo>
                <a:lnTo>
                  <a:pt x="19625" y="12040"/>
                </a:lnTo>
                <a:cubicBezTo>
                  <a:pt x="19625" y="12139"/>
                  <a:pt x="19625" y="12139"/>
                  <a:pt x="19724" y="12139"/>
                </a:cubicBezTo>
                <a:lnTo>
                  <a:pt x="19545" y="12139"/>
                </a:lnTo>
                <a:cubicBezTo>
                  <a:pt x="19466" y="12040"/>
                  <a:pt x="19466" y="12040"/>
                  <a:pt x="19466" y="11961"/>
                </a:cubicBezTo>
                <a:cubicBezTo>
                  <a:pt x="19387" y="11961"/>
                  <a:pt x="19387" y="11961"/>
                  <a:pt x="19387" y="11881"/>
                </a:cubicBezTo>
                <a:close/>
                <a:moveTo>
                  <a:pt x="19625" y="11961"/>
                </a:moveTo>
                <a:lnTo>
                  <a:pt x="19625" y="11961"/>
                </a:lnTo>
                <a:cubicBezTo>
                  <a:pt x="19803" y="12040"/>
                  <a:pt x="20040" y="12040"/>
                  <a:pt x="20219" y="12139"/>
                </a:cubicBezTo>
                <a:lnTo>
                  <a:pt x="19724" y="12139"/>
                </a:lnTo>
                <a:lnTo>
                  <a:pt x="19724" y="12040"/>
                </a:lnTo>
                <a:lnTo>
                  <a:pt x="19625" y="11961"/>
                </a:lnTo>
                <a:close/>
                <a:moveTo>
                  <a:pt x="19724" y="10476"/>
                </a:moveTo>
                <a:lnTo>
                  <a:pt x="19724" y="10476"/>
                </a:lnTo>
                <a:cubicBezTo>
                  <a:pt x="19882" y="10555"/>
                  <a:pt x="19961" y="10654"/>
                  <a:pt x="20120" y="10654"/>
                </a:cubicBezTo>
                <a:cubicBezTo>
                  <a:pt x="20219" y="10733"/>
                  <a:pt x="20298" y="10812"/>
                  <a:pt x="20377" y="10891"/>
                </a:cubicBezTo>
                <a:cubicBezTo>
                  <a:pt x="20456" y="10971"/>
                  <a:pt x="20535" y="11050"/>
                  <a:pt x="20615" y="11149"/>
                </a:cubicBezTo>
                <a:cubicBezTo>
                  <a:pt x="20615" y="11466"/>
                  <a:pt x="20615" y="11802"/>
                  <a:pt x="20714" y="12139"/>
                </a:cubicBezTo>
                <a:lnTo>
                  <a:pt x="20615" y="12139"/>
                </a:lnTo>
                <a:cubicBezTo>
                  <a:pt x="20298" y="11545"/>
                  <a:pt x="19961" y="11050"/>
                  <a:pt x="19724" y="10476"/>
                </a:cubicBezTo>
                <a:close/>
                <a:moveTo>
                  <a:pt x="15011" y="12040"/>
                </a:moveTo>
                <a:cubicBezTo>
                  <a:pt x="14931" y="12139"/>
                  <a:pt x="14852" y="12139"/>
                  <a:pt x="14852" y="12139"/>
                </a:cubicBezTo>
                <a:lnTo>
                  <a:pt x="14852" y="12218"/>
                </a:lnTo>
                <a:cubicBezTo>
                  <a:pt x="14931" y="12218"/>
                  <a:pt x="14931" y="12139"/>
                  <a:pt x="15011" y="12139"/>
                </a:cubicBezTo>
                <a:cubicBezTo>
                  <a:pt x="15011" y="12139"/>
                  <a:pt x="15090" y="12139"/>
                  <a:pt x="15090" y="12040"/>
                </a:cubicBezTo>
                <a:close/>
                <a:moveTo>
                  <a:pt x="15268" y="12139"/>
                </a:moveTo>
                <a:lnTo>
                  <a:pt x="15268" y="12139"/>
                </a:lnTo>
                <a:cubicBezTo>
                  <a:pt x="15169" y="12218"/>
                  <a:pt x="15169" y="12218"/>
                  <a:pt x="15090" y="12297"/>
                </a:cubicBezTo>
                <a:cubicBezTo>
                  <a:pt x="15169" y="12218"/>
                  <a:pt x="15268" y="12218"/>
                  <a:pt x="15268" y="12139"/>
                </a:cubicBezTo>
                <a:close/>
                <a:moveTo>
                  <a:pt x="18634" y="12297"/>
                </a:moveTo>
                <a:lnTo>
                  <a:pt x="18555" y="12377"/>
                </a:lnTo>
                <a:cubicBezTo>
                  <a:pt x="18634" y="12377"/>
                  <a:pt x="18634" y="12377"/>
                  <a:pt x="18634" y="12297"/>
                </a:cubicBezTo>
                <a:close/>
                <a:moveTo>
                  <a:pt x="19961" y="11881"/>
                </a:moveTo>
                <a:lnTo>
                  <a:pt x="19961" y="11881"/>
                </a:lnTo>
                <a:cubicBezTo>
                  <a:pt x="20219" y="11961"/>
                  <a:pt x="20377" y="12139"/>
                  <a:pt x="20615" y="12218"/>
                </a:cubicBezTo>
                <a:lnTo>
                  <a:pt x="20615" y="12297"/>
                </a:lnTo>
                <a:lnTo>
                  <a:pt x="20714" y="12297"/>
                </a:lnTo>
                <a:lnTo>
                  <a:pt x="20714" y="12377"/>
                </a:lnTo>
                <a:cubicBezTo>
                  <a:pt x="20615" y="12297"/>
                  <a:pt x="20535" y="12297"/>
                  <a:pt x="20456" y="12218"/>
                </a:cubicBezTo>
                <a:cubicBezTo>
                  <a:pt x="20456" y="12218"/>
                  <a:pt x="20456" y="12139"/>
                  <a:pt x="20377" y="12139"/>
                </a:cubicBezTo>
                <a:cubicBezTo>
                  <a:pt x="20298" y="12040"/>
                  <a:pt x="20120" y="11961"/>
                  <a:pt x="19961" y="11881"/>
                </a:cubicBezTo>
                <a:close/>
                <a:moveTo>
                  <a:pt x="16417" y="12364"/>
                </a:moveTo>
                <a:lnTo>
                  <a:pt x="16417" y="12364"/>
                </a:lnTo>
                <a:cubicBezTo>
                  <a:pt x="16393" y="12384"/>
                  <a:pt x="16369" y="12404"/>
                  <a:pt x="16345" y="12422"/>
                </a:cubicBezTo>
                <a:lnTo>
                  <a:pt x="16345" y="12422"/>
                </a:lnTo>
                <a:cubicBezTo>
                  <a:pt x="16373" y="12410"/>
                  <a:pt x="16398" y="12396"/>
                  <a:pt x="16417" y="12377"/>
                </a:cubicBezTo>
                <a:cubicBezTo>
                  <a:pt x="16417" y="12372"/>
                  <a:pt x="16417" y="12368"/>
                  <a:pt x="16417" y="12364"/>
                </a:cubicBezTo>
                <a:close/>
                <a:moveTo>
                  <a:pt x="7921" y="12139"/>
                </a:moveTo>
                <a:cubicBezTo>
                  <a:pt x="7842" y="12218"/>
                  <a:pt x="7842" y="12297"/>
                  <a:pt x="7743" y="12456"/>
                </a:cubicBezTo>
                <a:cubicBezTo>
                  <a:pt x="7842" y="12377"/>
                  <a:pt x="7921" y="12218"/>
                  <a:pt x="7921" y="12139"/>
                </a:cubicBezTo>
                <a:close/>
                <a:moveTo>
                  <a:pt x="10317" y="11050"/>
                </a:moveTo>
                <a:cubicBezTo>
                  <a:pt x="9981" y="11307"/>
                  <a:pt x="9981" y="11881"/>
                  <a:pt x="9644" y="12218"/>
                </a:cubicBezTo>
                <a:cubicBezTo>
                  <a:pt x="9327" y="12297"/>
                  <a:pt x="9070" y="12377"/>
                  <a:pt x="8733" y="12456"/>
                </a:cubicBezTo>
                <a:cubicBezTo>
                  <a:pt x="8911" y="12297"/>
                  <a:pt x="8911" y="12139"/>
                  <a:pt x="8991" y="11961"/>
                </a:cubicBezTo>
                <a:cubicBezTo>
                  <a:pt x="9070" y="11802"/>
                  <a:pt x="9228" y="11644"/>
                  <a:pt x="9406" y="11466"/>
                </a:cubicBezTo>
                <a:cubicBezTo>
                  <a:pt x="9406" y="11466"/>
                  <a:pt x="9486" y="11386"/>
                  <a:pt x="9565" y="11386"/>
                </a:cubicBezTo>
                <a:cubicBezTo>
                  <a:pt x="9529" y="11423"/>
                  <a:pt x="9497" y="11460"/>
                  <a:pt x="9467" y="11498"/>
                </a:cubicBezTo>
                <a:lnTo>
                  <a:pt x="9467" y="11498"/>
                </a:lnTo>
                <a:cubicBezTo>
                  <a:pt x="9524" y="11430"/>
                  <a:pt x="9584" y="11367"/>
                  <a:pt x="9644" y="11307"/>
                </a:cubicBezTo>
                <a:cubicBezTo>
                  <a:pt x="9723" y="11307"/>
                  <a:pt x="9822" y="11228"/>
                  <a:pt x="9902" y="11228"/>
                </a:cubicBezTo>
                <a:cubicBezTo>
                  <a:pt x="10060" y="11149"/>
                  <a:pt x="10139" y="11050"/>
                  <a:pt x="10317" y="11050"/>
                </a:cubicBezTo>
                <a:close/>
                <a:moveTo>
                  <a:pt x="15426" y="12297"/>
                </a:moveTo>
                <a:cubicBezTo>
                  <a:pt x="15347" y="12377"/>
                  <a:pt x="15169" y="12377"/>
                  <a:pt x="15090" y="12456"/>
                </a:cubicBezTo>
                <a:cubicBezTo>
                  <a:pt x="15268" y="12456"/>
                  <a:pt x="15347" y="12377"/>
                  <a:pt x="15426" y="12297"/>
                </a:cubicBezTo>
                <a:close/>
                <a:moveTo>
                  <a:pt x="19387" y="12377"/>
                </a:moveTo>
                <a:cubicBezTo>
                  <a:pt x="19387" y="12377"/>
                  <a:pt x="19308" y="12377"/>
                  <a:pt x="19308" y="12456"/>
                </a:cubicBezTo>
                <a:cubicBezTo>
                  <a:pt x="19308" y="12456"/>
                  <a:pt x="19387" y="12456"/>
                  <a:pt x="19387" y="12377"/>
                </a:cubicBezTo>
                <a:close/>
                <a:moveTo>
                  <a:pt x="20872" y="12377"/>
                </a:moveTo>
                <a:lnTo>
                  <a:pt x="20793" y="12456"/>
                </a:lnTo>
                <a:lnTo>
                  <a:pt x="20793" y="12377"/>
                </a:lnTo>
                <a:close/>
                <a:moveTo>
                  <a:pt x="8001" y="11961"/>
                </a:moveTo>
                <a:cubicBezTo>
                  <a:pt x="7585" y="12139"/>
                  <a:pt x="7169" y="12377"/>
                  <a:pt x="6674" y="12535"/>
                </a:cubicBezTo>
                <a:cubicBezTo>
                  <a:pt x="7010" y="12377"/>
                  <a:pt x="7347" y="12139"/>
                  <a:pt x="7664" y="11961"/>
                </a:cubicBezTo>
                <a:close/>
                <a:moveTo>
                  <a:pt x="9228" y="11545"/>
                </a:moveTo>
                <a:cubicBezTo>
                  <a:pt x="9149" y="11644"/>
                  <a:pt x="9070" y="11723"/>
                  <a:pt x="8991" y="11881"/>
                </a:cubicBezTo>
                <a:cubicBezTo>
                  <a:pt x="8911" y="11961"/>
                  <a:pt x="8911" y="12040"/>
                  <a:pt x="8832" y="12139"/>
                </a:cubicBezTo>
                <a:cubicBezTo>
                  <a:pt x="8733" y="12297"/>
                  <a:pt x="8733" y="12377"/>
                  <a:pt x="8575" y="12456"/>
                </a:cubicBezTo>
                <a:cubicBezTo>
                  <a:pt x="8496" y="12456"/>
                  <a:pt x="8416" y="12535"/>
                  <a:pt x="8337" y="12535"/>
                </a:cubicBezTo>
                <a:cubicBezTo>
                  <a:pt x="8416" y="12535"/>
                  <a:pt x="8416" y="12456"/>
                  <a:pt x="8416" y="12456"/>
                </a:cubicBezTo>
                <a:cubicBezTo>
                  <a:pt x="8416" y="12377"/>
                  <a:pt x="8496" y="12297"/>
                  <a:pt x="8575" y="12139"/>
                </a:cubicBezTo>
                <a:cubicBezTo>
                  <a:pt x="8654" y="12040"/>
                  <a:pt x="8654" y="11961"/>
                  <a:pt x="8733" y="11881"/>
                </a:cubicBezTo>
                <a:cubicBezTo>
                  <a:pt x="8832" y="11802"/>
                  <a:pt x="8832" y="11802"/>
                  <a:pt x="8832" y="11723"/>
                </a:cubicBezTo>
                <a:lnTo>
                  <a:pt x="8911" y="11723"/>
                </a:lnTo>
                <a:cubicBezTo>
                  <a:pt x="8911" y="11723"/>
                  <a:pt x="8911" y="11644"/>
                  <a:pt x="8991" y="11644"/>
                </a:cubicBezTo>
                <a:cubicBezTo>
                  <a:pt x="9070" y="11644"/>
                  <a:pt x="9149" y="11545"/>
                  <a:pt x="9228" y="11545"/>
                </a:cubicBezTo>
                <a:close/>
                <a:moveTo>
                  <a:pt x="16345" y="12422"/>
                </a:moveTo>
                <a:lnTo>
                  <a:pt x="16345" y="12422"/>
                </a:lnTo>
                <a:cubicBezTo>
                  <a:pt x="16257" y="12460"/>
                  <a:pt x="16140" y="12475"/>
                  <a:pt x="16080" y="12535"/>
                </a:cubicBezTo>
                <a:lnTo>
                  <a:pt x="16159" y="12535"/>
                </a:lnTo>
                <a:cubicBezTo>
                  <a:pt x="16223" y="12506"/>
                  <a:pt x="16285" y="12468"/>
                  <a:pt x="16345" y="12422"/>
                </a:cubicBezTo>
                <a:close/>
                <a:moveTo>
                  <a:pt x="19308" y="12456"/>
                </a:moveTo>
                <a:cubicBezTo>
                  <a:pt x="19229" y="12456"/>
                  <a:pt x="19229" y="12456"/>
                  <a:pt x="19129" y="12535"/>
                </a:cubicBezTo>
                <a:cubicBezTo>
                  <a:pt x="19229" y="12535"/>
                  <a:pt x="19229" y="12535"/>
                  <a:pt x="19308" y="12456"/>
                </a:cubicBezTo>
                <a:close/>
                <a:moveTo>
                  <a:pt x="19545" y="12218"/>
                </a:moveTo>
                <a:cubicBezTo>
                  <a:pt x="19724" y="12297"/>
                  <a:pt x="19882" y="12297"/>
                  <a:pt x="20040" y="12297"/>
                </a:cubicBezTo>
                <a:cubicBezTo>
                  <a:pt x="19976" y="12297"/>
                  <a:pt x="19911" y="12297"/>
                  <a:pt x="19803" y="12341"/>
                </a:cubicBezTo>
                <a:lnTo>
                  <a:pt x="19803" y="12341"/>
                </a:lnTo>
                <a:lnTo>
                  <a:pt x="19803" y="12297"/>
                </a:lnTo>
                <a:lnTo>
                  <a:pt x="19724" y="12297"/>
                </a:lnTo>
                <a:lnTo>
                  <a:pt x="19724" y="12377"/>
                </a:lnTo>
                <a:lnTo>
                  <a:pt x="19625" y="12377"/>
                </a:lnTo>
                <a:cubicBezTo>
                  <a:pt x="19387" y="12456"/>
                  <a:pt x="19229" y="12535"/>
                  <a:pt x="18971" y="12634"/>
                </a:cubicBezTo>
                <a:cubicBezTo>
                  <a:pt x="19129" y="12456"/>
                  <a:pt x="19229" y="12377"/>
                  <a:pt x="19308" y="12297"/>
                </a:cubicBezTo>
                <a:lnTo>
                  <a:pt x="19387" y="12297"/>
                </a:lnTo>
                <a:lnTo>
                  <a:pt x="19387" y="12218"/>
                </a:lnTo>
                <a:lnTo>
                  <a:pt x="19466" y="12218"/>
                </a:lnTo>
                <a:cubicBezTo>
                  <a:pt x="19466" y="12297"/>
                  <a:pt x="19466" y="12297"/>
                  <a:pt x="19387" y="12377"/>
                </a:cubicBezTo>
                <a:cubicBezTo>
                  <a:pt x="19466" y="12377"/>
                  <a:pt x="19545" y="12297"/>
                  <a:pt x="19545" y="12218"/>
                </a:cubicBezTo>
                <a:close/>
                <a:moveTo>
                  <a:pt x="8733" y="11723"/>
                </a:moveTo>
                <a:cubicBezTo>
                  <a:pt x="8733" y="11802"/>
                  <a:pt x="8654" y="11961"/>
                  <a:pt x="8575" y="12040"/>
                </a:cubicBezTo>
                <a:cubicBezTo>
                  <a:pt x="8496" y="12139"/>
                  <a:pt x="8496" y="12218"/>
                  <a:pt x="8416" y="12297"/>
                </a:cubicBezTo>
                <a:cubicBezTo>
                  <a:pt x="8416" y="12377"/>
                  <a:pt x="8337" y="12456"/>
                  <a:pt x="8238" y="12535"/>
                </a:cubicBezTo>
                <a:cubicBezTo>
                  <a:pt x="8159" y="12535"/>
                  <a:pt x="8001" y="12535"/>
                  <a:pt x="7842" y="12634"/>
                </a:cubicBezTo>
                <a:cubicBezTo>
                  <a:pt x="7842" y="12634"/>
                  <a:pt x="7842" y="12535"/>
                  <a:pt x="7921" y="12535"/>
                </a:cubicBezTo>
                <a:lnTo>
                  <a:pt x="7743" y="12535"/>
                </a:lnTo>
                <a:cubicBezTo>
                  <a:pt x="7743" y="12634"/>
                  <a:pt x="7743" y="12634"/>
                  <a:pt x="7664" y="12634"/>
                </a:cubicBezTo>
                <a:lnTo>
                  <a:pt x="7585" y="12634"/>
                </a:lnTo>
                <a:cubicBezTo>
                  <a:pt x="7585" y="12535"/>
                  <a:pt x="7664" y="12535"/>
                  <a:pt x="7743" y="12456"/>
                </a:cubicBezTo>
                <a:cubicBezTo>
                  <a:pt x="7664" y="12456"/>
                  <a:pt x="7585" y="12535"/>
                  <a:pt x="7505" y="12535"/>
                </a:cubicBezTo>
                <a:cubicBezTo>
                  <a:pt x="7505" y="12634"/>
                  <a:pt x="7505" y="12634"/>
                  <a:pt x="7426" y="12634"/>
                </a:cubicBezTo>
                <a:cubicBezTo>
                  <a:pt x="7090" y="12713"/>
                  <a:pt x="6852" y="12713"/>
                  <a:pt x="6595" y="12713"/>
                </a:cubicBezTo>
                <a:cubicBezTo>
                  <a:pt x="7010" y="12456"/>
                  <a:pt x="7505" y="12297"/>
                  <a:pt x="7921" y="12139"/>
                </a:cubicBezTo>
                <a:cubicBezTo>
                  <a:pt x="8080" y="12040"/>
                  <a:pt x="8159" y="12040"/>
                  <a:pt x="8238" y="11961"/>
                </a:cubicBezTo>
                <a:lnTo>
                  <a:pt x="8238" y="11961"/>
                </a:lnTo>
                <a:cubicBezTo>
                  <a:pt x="8159" y="12040"/>
                  <a:pt x="8080" y="12218"/>
                  <a:pt x="8080" y="12297"/>
                </a:cubicBezTo>
                <a:cubicBezTo>
                  <a:pt x="8001" y="12377"/>
                  <a:pt x="7921" y="12456"/>
                  <a:pt x="7921" y="12535"/>
                </a:cubicBezTo>
                <a:cubicBezTo>
                  <a:pt x="8001" y="12535"/>
                  <a:pt x="8001" y="12456"/>
                  <a:pt x="8080" y="12377"/>
                </a:cubicBezTo>
                <a:cubicBezTo>
                  <a:pt x="8159" y="12218"/>
                  <a:pt x="8159" y="11961"/>
                  <a:pt x="8337" y="11881"/>
                </a:cubicBezTo>
                <a:cubicBezTo>
                  <a:pt x="8496" y="11881"/>
                  <a:pt x="8654" y="11802"/>
                  <a:pt x="8733" y="11723"/>
                </a:cubicBezTo>
                <a:close/>
                <a:moveTo>
                  <a:pt x="19308" y="12218"/>
                </a:moveTo>
                <a:cubicBezTo>
                  <a:pt x="19129" y="12377"/>
                  <a:pt x="18971" y="12535"/>
                  <a:pt x="18892" y="12634"/>
                </a:cubicBezTo>
                <a:cubicBezTo>
                  <a:pt x="18813" y="12634"/>
                  <a:pt x="18733" y="12634"/>
                  <a:pt x="18634" y="12713"/>
                </a:cubicBezTo>
                <a:lnTo>
                  <a:pt x="18476" y="12713"/>
                </a:lnTo>
                <a:cubicBezTo>
                  <a:pt x="18555" y="12634"/>
                  <a:pt x="18733" y="12634"/>
                  <a:pt x="18813" y="12535"/>
                </a:cubicBezTo>
                <a:cubicBezTo>
                  <a:pt x="18892" y="12456"/>
                  <a:pt x="18971" y="12456"/>
                  <a:pt x="19050" y="12377"/>
                </a:cubicBezTo>
                <a:cubicBezTo>
                  <a:pt x="19050" y="12297"/>
                  <a:pt x="19129" y="12297"/>
                  <a:pt x="19129" y="12297"/>
                </a:cubicBezTo>
                <a:lnTo>
                  <a:pt x="19129" y="12218"/>
                </a:lnTo>
                <a:close/>
                <a:moveTo>
                  <a:pt x="16832" y="11723"/>
                </a:moveTo>
                <a:cubicBezTo>
                  <a:pt x="16991" y="11802"/>
                  <a:pt x="17070" y="11961"/>
                  <a:pt x="17149" y="12139"/>
                </a:cubicBezTo>
                <a:cubicBezTo>
                  <a:pt x="16832" y="12040"/>
                  <a:pt x="16496" y="12040"/>
                  <a:pt x="16159" y="12040"/>
                </a:cubicBezTo>
                <a:lnTo>
                  <a:pt x="16159" y="11961"/>
                </a:lnTo>
                <a:lnTo>
                  <a:pt x="16080" y="11961"/>
                </a:lnTo>
                <a:lnTo>
                  <a:pt x="16080" y="12040"/>
                </a:lnTo>
                <a:lnTo>
                  <a:pt x="16001" y="12040"/>
                </a:lnTo>
                <a:lnTo>
                  <a:pt x="16001" y="11961"/>
                </a:lnTo>
                <a:lnTo>
                  <a:pt x="15921" y="11961"/>
                </a:lnTo>
                <a:lnTo>
                  <a:pt x="15921" y="12040"/>
                </a:lnTo>
                <a:cubicBezTo>
                  <a:pt x="15612" y="11967"/>
                  <a:pt x="15236" y="11961"/>
                  <a:pt x="14931" y="11961"/>
                </a:cubicBezTo>
                <a:lnTo>
                  <a:pt x="14931" y="11961"/>
                </a:lnTo>
                <a:cubicBezTo>
                  <a:pt x="14934" y="11963"/>
                  <a:pt x="15012" y="12040"/>
                  <a:pt x="15090" y="12040"/>
                </a:cubicBezTo>
                <a:lnTo>
                  <a:pt x="15585" y="12040"/>
                </a:lnTo>
                <a:lnTo>
                  <a:pt x="15585" y="12139"/>
                </a:lnTo>
                <a:cubicBezTo>
                  <a:pt x="15506" y="12218"/>
                  <a:pt x="15426" y="12218"/>
                  <a:pt x="15426" y="12297"/>
                </a:cubicBezTo>
                <a:cubicBezTo>
                  <a:pt x="15426" y="12297"/>
                  <a:pt x="15506" y="12218"/>
                  <a:pt x="15585" y="12218"/>
                </a:cubicBezTo>
                <a:cubicBezTo>
                  <a:pt x="15585" y="12139"/>
                  <a:pt x="15585" y="12139"/>
                  <a:pt x="15664" y="12139"/>
                </a:cubicBezTo>
                <a:lnTo>
                  <a:pt x="15664" y="12040"/>
                </a:lnTo>
                <a:cubicBezTo>
                  <a:pt x="15921" y="12139"/>
                  <a:pt x="16159" y="12139"/>
                  <a:pt x="16417" y="12139"/>
                </a:cubicBezTo>
                <a:cubicBezTo>
                  <a:pt x="16258" y="12297"/>
                  <a:pt x="16001" y="12535"/>
                  <a:pt x="15763" y="12634"/>
                </a:cubicBezTo>
                <a:cubicBezTo>
                  <a:pt x="16001" y="12535"/>
                  <a:pt x="16258" y="12377"/>
                  <a:pt x="16496" y="12139"/>
                </a:cubicBezTo>
                <a:lnTo>
                  <a:pt x="16575" y="12139"/>
                </a:lnTo>
                <a:cubicBezTo>
                  <a:pt x="16500" y="12214"/>
                  <a:pt x="16425" y="12289"/>
                  <a:pt x="16417" y="12364"/>
                </a:cubicBezTo>
                <a:lnTo>
                  <a:pt x="16417" y="12364"/>
                </a:lnTo>
                <a:cubicBezTo>
                  <a:pt x="16498" y="12295"/>
                  <a:pt x="16576" y="12217"/>
                  <a:pt x="16654" y="12139"/>
                </a:cubicBezTo>
                <a:cubicBezTo>
                  <a:pt x="16991" y="12139"/>
                  <a:pt x="17327" y="12218"/>
                  <a:pt x="17644" y="12218"/>
                </a:cubicBezTo>
                <a:cubicBezTo>
                  <a:pt x="17407" y="12456"/>
                  <a:pt x="17149" y="12713"/>
                  <a:pt x="16753" y="12792"/>
                </a:cubicBezTo>
                <a:cubicBezTo>
                  <a:pt x="16417" y="12792"/>
                  <a:pt x="16080" y="12713"/>
                  <a:pt x="15763" y="12634"/>
                </a:cubicBezTo>
                <a:cubicBezTo>
                  <a:pt x="15506" y="12634"/>
                  <a:pt x="15347" y="12535"/>
                  <a:pt x="15090" y="12456"/>
                </a:cubicBezTo>
                <a:cubicBezTo>
                  <a:pt x="15011" y="12456"/>
                  <a:pt x="14931" y="12377"/>
                  <a:pt x="14931" y="12377"/>
                </a:cubicBezTo>
                <a:cubicBezTo>
                  <a:pt x="15011" y="12377"/>
                  <a:pt x="15011" y="12297"/>
                  <a:pt x="15090" y="12297"/>
                </a:cubicBezTo>
                <a:lnTo>
                  <a:pt x="15090" y="12297"/>
                </a:lnTo>
                <a:cubicBezTo>
                  <a:pt x="15011" y="12297"/>
                  <a:pt x="14931" y="12377"/>
                  <a:pt x="14852" y="12377"/>
                </a:cubicBezTo>
                <a:cubicBezTo>
                  <a:pt x="14516" y="12218"/>
                  <a:pt x="14179" y="12040"/>
                  <a:pt x="13783" y="11881"/>
                </a:cubicBezTo>
                <a:lnTo>
                  <a:pt x="13783" y="11881"/>
                </a:lnTo>
                <a:cubicBezTo>
                  <a:pt x="14153" y="11956"/>
                  <a:pt x="14472" y="11960"/>
                  <a:pt x="14852" y="11961"/>
                </a:cubicBezTo>
                <a:lnTo>
                  <a:pt x="14852" y="11961"/>
                </a:lnTo>
                <a:cubicBezTo>
                  <a:pt x="14436" y="11881"/>
                  <a:pt x="14100" y="11881"/>
                  <a:pt x="13684" y="11802"/>
                </a:cubicBezTo>
                <a:lnTo>
                  <a:pt x="13684" y="11723"/>
                </a:lnTo>
                <a:lnTo>
                  <a:pt x="15664" y="11723"/>
                </a:lnTo>
                <a:cubicBezTo>
                  <a:pt x="15763" y="11802"/>
                  <a:pt x="15842" y="11802"/>
                  <a:pt x="15842" y="11881"/>
                </a:cubicBezTo>
                <a:lnTo>
                  <a:pt x="15921" y="11961"/>
                </a:lnTo>
                <a:cubicBezTo>
                  <a:pt x="15921" y="11881"/>
                  <a:pt x="15921" y="11881"/>
                  <a:pt x="15842" y="11802"/>
                </a:cubicBezTo>
                <a:cubicBezTo>
                  <a:pt x="15842" y="11802"/>
                  <a:pt x="15763" y="11802"/>
                  <a:pt x="15763" y="11723"/>
                </a:cubicBezTo>
                <a:lnTo>
                  <a:pt x="15842" y="11723"/>
                </a:lnTo>
                <a:cubicBezTo>
                  <a:pt x="15842" y="11802"/>
                  <a:pt x="15921" y="11802"/>
                  <a:pt x="15921" y="11802"/>
                </a:cubicBezTo>
                <a:lnTo>
                  <a:pt x="15921" y="11723"/>
                </a:lnTo>
                <a:close/>
                <a:moveTo>
                  <a:pt x="17823" y="12218"/>
                </a:moveTo>
                <a:cubicBezTo>
                  <a:pt x="17743" y="12297"/>
                  <a:pt x="17565" y="12456"/>
                  <a:pt x="17407" y="12535"/>
                </a:cubicBezTo>
                <a:cubicBezTo>
                  <a:pt x="17327" y="12634"/>
                  <a:pt x="17149" y="12792"/>
                  <a:pt x="16991" y="12792"/>
                </a:cubicBezTo>
                <a:lnTo>
                  <a:pt x="16832" y="12792"/>
                </a:lnTo>
                <a:cubicBezTo>
                  <a:pt x="17248" y="12713"/>
                  <a:pt x="17486" y="12456"/>
                  <a:pt x="17743" y="12218"/>
                </a:cubicBezTo>
                <a:close/>
                <a:moveTo>
                  <a:pt x="18397" y="12218"/>
                </a:moveTo>
                <a:cubicBezTo>
                  <a:pt x="18139" y="12456"/>
                  <a:pt x="17823" y="12713"/>
                  <a:pt x="17486" y="12792"/>
                </a:cubicBezTo>
                <a:lnTo>
                  <a:pt x="17070" y="12792"/>
                </a:lnTo>
                <a:cubicBezTo>
                  <a:pt x="17248" y="12792"/>
                  <a:pt x="17327" y="12713"/>
                  <a:pt x="17486" y="12634"/>
                </a:cubicBezTo>
                <a:cubicBezTo>
                  <a:pt x="17644" y="12456"/>
                  <a:pt x="17743" y="12377"/>
                  <a:pt x="17902" y="12218"/>
                </a:cubicBezTo>
                <a:close/>
                <a:moveTo>
                  <a:pt x="19050" y="12218"/>
                </a:moveTo>
                <a:cubicBezTo>
                  <a:pt x="19050" y="12297"/>
                  <a:pt x="18971" y="12297"/>
                  <a:pt x="18971" y="12297"/>
                </a:cubicBezTo>
                <a:cubicBezTo>
                  <a:pt x="18892" y="12377"/>
                  <a:pt x="18892" y="12456"/>
                  <a:pt x="18813" y="12456"/>
                </a:cubicBezTo>
                <a:cubicBezTo>
                  <a:pt x="18634" y="12634"/>
                  <a:pt x="18476" y="12713"/>
                  <a:pt x="18318" y="12713"/>
                </a:cubicBezTo>
                <a:cubicBezTo>
                  <a:pt x="18238" y="12792"/>
                  <a:pt x="18060" y="12792"/>
                  <a:pt x="17981" y="12792"/>
                </a:cubicBezTo>
                <a:cubicBezTo>
                  <a:pt x="18060" y="12713"/>
                  <a:pt x="18238" y="12634"/>
                  <a:pt x="18318" y="12634"/>
                </a:cubicBezTo>
                <a:cubicBezTo>
                  <a:pt x="18396" y="12536"/>
                  <a:pt x="18475" y="12457"/>
                  <a:pt x="18554" y="12378"/>
                </a:cubicBezTo>
                <a:lnTo>
                  <a:pt x="18554" y="12378"/>
                </a:lnTo>
                <a:cubicBezTo>
                  <a:pt x="18475" y="12457"/>
                  <a:pt x="18396" y="12535"/>
                  <a:pt x="18318" y="12535"/>
                </a:cubicBezTo>
                <a:cubicBezTo>
                  <a:pt x="18139" y="12634"/>
                  <a:pt x="17981" y="12713"/>
                  <a:pt x="17823" y="12792"/>
                </a:cubicBezTo>
                <a:lnTo>
                  <a:pt x="17644" y="12792"/>
                </a:lnTo>
                <a:cubicBezTo>
                  <a:pt x="17981" y="12713"/>
                  <a:pt x="18238" y="12456"/>
                  <a:pt x="18476" y="12218"/>
                </a:cubicBezTo>
                <a:lnTo>
                  <a:pt x="18634" y="12218"/>
                </a:lnTo>
                <a:lnTo>
                  <a:pt x="18634" y="12297"/>
                </a:lnTo>
                <a:cubicBezTo>
                  <a:pt x="18733" y="12297"/>
                  <a:pt x="18733" y="12297"/>
                  <a:pt x="18733" y="12218"/>
                </a:cubicBezTo>
                <a:close/>
                <a:moveTo>
                  <a:pt x="20872" y="12377"/>
                </a:moveTo>
                <a:cubicBezTo>
                  <a:pt x="20951" y="12456"/>
                  <a:pt x="21031" y="12456"/>
                  <a:pt x="21031" y="12535"/>
                </a:cubicBezTo>
                <a:lnTo>
                  <a:pt x="21031" y="12634"/>
                </a:lnTo>
                <a:lnTo>
                  <a:pt x="21110" y="12535"/>
                </a:lnTo>
                <a:cubicBezTo>
                  <a:pt x="21110" y="12634"/>
                  <a:pt x="21209" y="12634"/>
                  <a:pt x="21209" y="12634"/>
                </a:cubicBezTo>
                <a:lnTo>
                  <a:pt x="21209" y="12713"/>
                </a:lnTo>
                <a:lnTo>
                  <a:pt x="21288" y="12713"/>
                </a:lnTo>
                <a:cubicBezTo>
                  <a:pt x="21288" y="12713"/>
                  <a:pt x="21367" y="12713"/>
                  <a:pt x="21367" y="12792"/>
                </a:cubicBezTo>
                <a:cubicBezTo>
                  <a:pt x="21367" y="12872"/>
                  <a:pt x="21288" y="12872"/>
                  <a:pt x="21288" y="12872"/>
                </a:cubicBezTo>
                <a:lnTo>
                  <a:pt x="21209" y="12792"/>
                </a:lnTo>
                <a:lnTo>
                  <a:pt x="21209" y="12713"/>
                </a:lnTo>
                <a:lnTo>
                  <a:pt x="21110" y="12792"/>
                </a:lnTo>
                <a:cubicBezTo>
                  <a:pt x="21110" y="12713"/>
                  <a:pt x="21031" y="12713"/>
                  <a:pt x="21031" y="12634"/>
                </a:cubicBezTo>
                <a:cubicBezTo>
                  <a:pt x="20951" y="12535"/>
                  <a:pt x="20872" y="12535"/>
                  <a:pt x="20872" y="12456"/>
                </a:cubicBezTo>
                <a:lnTo>
                  <a:pt x="20872" y="12377"/>
                </a:lnTo>
                <a:close/>
                <a:moveTo>
                  <a:pt x="21526" y="12951"/>
                </a:moveTo>
                <a:lnTo>
                  <a:pt x="21446" y="13030"/>
                </a:lnTo>
                <a:cubicBezTo>
                  <a:pt x="21526" y="13030"/>
                  <a:pt x="21526" y="13030"/>
                  <a:pt x="21526" y="12951"/>
                </a:cubicBezTo>
                <a:close/>
                <a:moveTo>
                  <a:pt x="21446" y="12792"/>
                </a:moveTo>
                <a:lnTo>
                  <a:pt x="21526" y="12872"/>
                </a:lnTo>
                <a:lnTo>
                  <a:pt x="21526" y="12951"/>
                </a:lnTo>
                <a:lnTo>
                  <a:pt x="21605" y="12951"/>
                </a:lnTo>
                <a:cubicBezTo>
                  <a:pt x="21605" y="12951"/>
                  <a:pt x="21704" y="12951"/>
                  <a:pt x="21704" y="13030"/>
                </a:cubicBezTo>
                <a:lnTo>
                  <a:pt x="21605" y="13129"/>
                </a:lnTo>
                <a:cubicBezTo>
                  <a:pt x="21526" y="13129"/>
                  <a:pt x="21526" y="13129"/>
                  <a:pt x="21446" y="13030"/>
                </a:cubicBezTo>
                <a:cubicBezTo>
                  <a:pt x="21446" y="12951"/>
                  <a:pt x="21367" y="12951"/>
                  <a:pt x="21367" y="12872"/>
                </a:cubicBezTo>
                <a:cubicBezTo>
                  <a:pt x="21367" y="12792"/>
                  <a:pt x="21446" y="12792"/>
                  <a:pt x="21446" y="12792"/>
                </a:cubicBezTo>
                <a:close/>
                <a:moveTo>
                  <a:pt x="11050" y="13287"/>
                </a:moveTo>
                <a:lnTo>
                  <a:pt x="11129" y="13367"/>
                </a:lnTo>
                <a:cubicBezTo>
                  <a:pt x="11129" y="13446"/>
                  <a:pt x="11129" y="13446"/>
                  <a:pt x="11209" y="13446"/>
                </a:cubicBezTo>
                <a:lnTo>
                  <a:pt x="11209" y="13367"/>
                </a:lnTo>
                <a:cubicBezTo>
                  <a:pt x="11129" y="13367"/>
                  <a:pt x="11129" y="13287"/>
                  <a:pt x="11050" y="13287"/>
                </a:cubicBezTo>
                <a:close/>
                <a:moveTo>
                  <a:pt x="22100" y="13367"/>
                </a:moveTo>
                <a:lnTo>
                  <a:pt x="22100" y="13446"/>
                </a:lnTo>
                <a:lnTo>
                  <a:pt x="22199" y="13446"/>
                </a:lnTo>
                <a:lnTo>
                  <a:pt x="22199" y="13367"/>
                </a:lnTo>
                <a:close/>
                <a:moveTo>
                  <a:pt x="11209" y="13446"/>
                </a:moveTo>
                <a:lnTo>
                  <a:pt x="11209" y="13525"/>
                </a:lnTo>
                <a:lnTo>
                  <a:pt x="11308" y="13525"/>
                </a:lnTo>
                <a:lnTo>
                  <a:pt x="11209" y="13446"/>
                </a:lnTo>
                <a:close/>
                <a:moveTo>
                  <a:pt x="22357" y="13525"/>
                </a:moveTo>
                <a:cubicBezTo>
                  <a:pt x="22278" y="13525"/>
                  <a:pt x="22278" y="13525"/>
                  <a:pt x="22278" y="13624"/>
                </a:cubicBezTo>
                <a:cubicBezTo>
                  <a:pt x="22278" y="13624"/>
                  <a:pt x="22357" y="13624"/>
                  <a:pt x="22357" y="13525"/>
                </a:cubicBezTo>
                <a:close/>
                <a:moveTo>
                  <a:pt x="22278" y="13624"/>
                </a:moveTo>
                <a:lnTo>
                  <a:pt x="22278" y="13624"/>
                </a:lnTo>
                <a:cubicBezTo>
                  <a:pt x="22278" y="13624"/>
                  <a:pt x="22199" y="13624"/>
                  <a:pt x="22199" y="13703"/>
                </a:cubicBezTo>
                <a:cubicBezTo>
                  <a:pt x="22278" y="13703"/>
                  <a:pt x="22278" y="13624"/>
                  <a:pt x="22278" y="13624"/>
                </a:cubicBezTo>
                <a:close/>
                <a:moveTo>
                  <a:pt x="22436" y="13624"/>
                </a:moveTo>
                <a:lnTo>
                  <a:pt x="22436" y="13703"/>
                </a:lnTo>
                <a:lnTo>
                  <a:pt x="22516" y="13703"/>
                </a:lnTo>
                <a:lnTo>
                  <a:pt x="22516" y="13624"/>
                </a:lnTo>
                <a:close/>
                <a:moveTo>
                  <a:pt x="11308" y="13703"/>
                </a:moveTo>
                <a:cubicBezTo>
                  <a:pt x="11209" y="13703"/>
                  <a:pt x="11209" y="13703"/>
                  <a:pt x="11209" y="13783"/>
                </a:cubicBezTo>
                <a:cubicBezTo>
                  <a:pt x="11209" y="13783"/>
                  <a:pt x="11308" y="13783"/>
                  <a:pt x="11308" y="13703"/>
                </a:cubicBezTo>
                <a:close/>
                <a:moveTo>
                  <a:pt x="11050" y="13783"/>
                </a:moveTo>
                <a:cubicBezTo>
                  <a:pt x="10971" y="13862"/>
                  <a:pt x="10971" y="13862"/>
                  <a:pt x="10892" y="13862"/>
                </a:cubicBezTo>
                <a:lnTo>
                  <a:pt x="11050" y="13862"/>
                </a:lnTo>
                <a:cubicBezTo>
                  <a:pt x="11129" y="13862"/>
                  <a:pt x="11129" y="13783"/>
                  <a:pt x="11209" y="13783"/>
                </a:cubicBezTo>
                <a:close/>
                <a:moveTo>
                  <a:pt x="11050" y="13030"/>
                </a:moveTo>
                <a:lnTo>
                  <a:pt x="11050" y="13129"/>
                </a:lnTo>
                <a:lnTo>
                  <a:pt x="11209" y="13129"/>
                </a:lnTo>
                <a:lnTo>
                  <a:pt x="11129" y="13030"/>
                </a:lnTo>
                <a:lnTo>
                  <a:pt x="11129" y="13030"/>
                </a:lnTo>
                <a:cubicBezTo>
                  <a:pt x="11209" y="13129"/>
                  <a:pt x="11308" y="13129"/>
                  <a:pt x="11387" y="13129"/>
                </a:cubicBezTo>
                <a:cubicBezTo>
                  <a:pt x="11466" y="13208"/>
                  <a:pt x="11545" y="13287"/>
                  <a:pt x="11624" y="13367"/>
                </a:cubicBezTo>
                <a:cubicBezTo>
                  <a:pt x="11704" y="13446"/>
                  <a:pt x="11803" y="13525"/>
                  <a:pt x="11803" y="13624"/>
                </a:cubicBezTo>
                <a:cubicBezTo>
                  <a:pt x="11882" y="13703"/>
                  <a:pt x="11882" y="13703"/>
                  <a:pt x="11882" y="13783"/>
                </a:cubicBezTo>
                <a:cubicBezTo>
                  <a:pt x="11961" y="13783"/>
                  <a:pt x="11961" y="13783"/>
                  <a:pt x="11961" y="13862"/>
                </a:cubicBezTo>
                <a:cubicBezTo>
                  <a:pt x="11882" y="13783"/>
                  <a:pt x="11803" y="13783"/>
                  <a:pt x="11704" y="13783"/>
                </a:cubicBezTo>
                <a:cubicBezTo>
                  <a:pt x="11545" y="13624"/>
                  <a:pt x="11466" y="13446"/>
                  <a:pt x="11387" y="13287"/>
                </a:cubicBezTo>
                <a:cubicBezTo>
                  <a:pt x="11308" y="13208"/>
                  <a:pt x="11308" y="13129"/>
                  <a:pt x="11209" y="13129"/>
                </a:cubicBezTo>
                <a:lnTo>
                  <a:pt x="11209" y="13208"/>
                </a:lnTo>
                <a:lnTo>
                  <a:pt x="11387" y="13367"/>
                </a:lnTo>
                <a:cubicBezTo>
                  <a:pt x="11466" y="13525"/>
                  <a:pt x="11545" y="13624"/>
                  <a:pt x="11624" y="13703"/>
                </a:cubicBezTo>
                <a:cubicBezTo>
                  <a:pt x="11466" y="13703"/>
                  <a:pt x="11387" y="13624"/>
                  <a:pt x="11308" y="13624"/>
                </a:cubicBezTo>
                <a:cubicBezTo>
                  <a:pt x="11209" y="13525"/>
                  <a:pt x="11129" y="13525"/>
                  <a:pt x="11050" y="13525"/>
                </a:cubicBezTo>
                <a:lnTo>
                  <a:pt x="11050" y="13446"/>
                </a:lnTo>
                <a:lnTo>
                  <a:pt x="10971" y="13367"/>
                </a:lnTo>
                <a:cubicBezTo>
                  <a:pt x="10892" y="13287"/>
                  <a:pt x="10812" y="13208"/>
                  <a:pt x="10812" y="13208"/>
                </a:cubicBezTo>
                <a:cubicBezTo>
                  <a:pt x="10812" y="13182"/>
                  <a:pt x="10801" y="13173"/>
                  <a:pt x="10787" y="13173"/>
                </a:cubicBezTo>
                <a:cubicBezTo>
                  <a:pt x="10757" y="13173"/>
                  <a:pt x="10713" y="13208"/>
                  <a:pt x="10713" y="13208"/>
                </a:cubicBezTo>
                <a:cubicBezTo>
                  <a:pt x="10812" y="13287"/>
                  <a:pt x="10892" y="13287"/>
                  <a:pt x="10892" y="13367"/>
                </a:cubicBezTo>
                <a:lnTo>
                  <a:pt x="10971" y="13446"/>
                </a:lnTo>
                <a:lnTo>
                  <a:pt x="10971" y="13525"/>
                </a:lnTo>
                <a:cubicBezTo>
                  <a:pt x="10634" y="13367"/>
                  <a:pt x="10397" y="13287"/>
                  <a:pt x="10060" y="13129"/>
                </a:cubicBezTo>
                <a:lnTo>
                  <a:pt x="9981" y="13129"/>
                </a:lnTo>
                <a:cubicBezTo>
                  <a:pt x="10218" y="13030"/>
                  <a:pt x="10555" y="13030"/>
                  <a:pt x="10812" y="13030"/>
                </a:cubicBezTo>
                <a:cubicBezTo>
                  <a:pt x="10892" y="13129"/>
                  <a:pt x="10971" y="13208"/>
                  <a:pt x="11050" y="13287"/>
                </a:cubicBezTo>
                <a:cubicBezTo>
                  <a:pt x="11050" y="13208"/>
                  <a:pt x="10971" y="13129"/>
                  <a:pt x="10892" y="13030"/>
                </a:cubicBezTo>
                <a:close/>
                <a:moveTo>
                  <a:pt x="40727" y="13827"/>
                </a:moveTo>
                <a:cubicBezTo>
                  <a:pt x="40719" y="13827"/>
                  <a:pt x="40701" y="13835"/>
                  <a:pt x="40675" y="13862"/>
                </a:cubicBezTo>
                <a:cubicBezTo>
                  <a:pt x="40727" y="13862"/>
                  <a:pt x="40745" y="13827"/>
                  <a:pt x="40727" y="13827"/>
                </a:cubicBezTo>
                <a:close/>
                <a:moveTo>
                  <a:pt x="22516" y="13783"/>
                </a:moveTo>
                <a:cubicBezTo>
                  <a:pt x="22516" y="13862"/>
                  <a:pt x="22436" y="13862"/>
                  <a:pt x="22436" y="13941"/>
                </a:cubicBezTo>
                <a:cubicBezTo>
                  <a:pt x="22516" y="13941"/>
                  <a:pt x="22516" y="13862"/>
                  <a:pt x="22595" y="13862"/>
                </a:cubicBezTo>
                <a:lnTo>
                  <a:pt x="22595" y="13783"/>
                </a:lnTo>
                <a:close/>
                <a:moveTo>
                  <a:pt x="10139" y="13287"/>
                </a:moveTo>
                <a:lnTo>
                  <a:pt x="10139" y="13287"/>
                </a:lnTo>
                <a:cubicBezTo>
                  <a:pt x="10555" y="13446"/>
                  <a:pt x="11050" y="13624"/>
                  <a:pt x="11466" y="13703"/>
                </a:cubicBezTo>
                <a:cubicBezTo>
                  <a:pt x="11545" y="13783"/>
                  <a:pt x="11624" y="13783"/>
                  <a:pt x="11624" y="13783"/>
                </a:cubicBezTo>
                <a:lnTo>
                  <a:pt x="11704" y="13862"/>
                </a:lnTo>
                <a:cubicBezTo>
                  <a:pt x="11545" y="13941"/>
                  <a:pt x="11387" y="14020"/>
                  <a:pt x="11129" y="14020"/>
                </a:cubicBezTo>
                <a:cubicBezTo>
                  <a:pt x="11050" y="14020"/>
                  <a:pt x="10971" y="13941"/>
                  <a:pt x="10892" y="13862"/>
                </a:cubicBezTo>
                <a:cubicBezTo>
                  <a:pt x="10634" y="13703"/>
                  <a:pt x="10397" y="13446"/>
                  <a:pt x="10139" y="13287"/>
                </a:cubicBezTo>
                <a:close/>
                <a:moveTo>
                  <a:pt x="13288" y="13783"/>
                </a:moveTo>
                <a:cubicBezTo>
                  <a:pt x="13288" y="13862"/>
                  <a:pt x="13367" y="14020"/>
                  <a:pt x="13446" y="14119"/>
                </a:cubicBezTo>
                <a:cubicBezTo>
                  <a:pt x="13446" y="13941"/>
                  <a:pt x="13367" y="13862"/>
                  <a:pt x="13288" y="13783"/>
                </a:cubicBezTo>
                <a:close/>
                <a:moveTo>
                  <a:pt x="21783" y="13030"/>
                </a:moveTo>
                <a:cubicBezTo>
                  <a:pt x="21783" y="13030"/>
                  <a:pt x="21862" y="13129"/>
                  <a:pt x="21941" y="13129"/>
                </a:cubicBezTo>
                <a:lnTo>
                  <a:pt x="21862" y="13208"/>
                </a:lnTo>
                <a:lnTo>
                  <a:pt x="21783" y="13287"/>
                </a:lnTo>
                <a:lnTo>
                  <a:pt x="21862" y="13287"/>
                </a:lnTo>
                <a:cubicBezTo>
                  <a:pt x="21862" y="13287"/>
                  <a:pt x="21862" y="13208"/>
                  <a:pt x="21941" y="13208"/>
                </a:cubicBezTo>
                <a:lnTo>
                  <a:pt x="22021" y="13208"/>
                </a:lnTo>
                <a:lnTo>
                  <a:pt x="22021" y="13287"/>
                </a:lnTo>
                <a:cubicBezTo>
                  <a:pt x="22100" y="13287"/>
                  <a:pt x="22199" y="13367"/>
                  <a:pt x="22199" y="13367"/>
                </a:cubicBezTo>
                <a:cubicBezTo>
                  <a:pt x="22278" y="13446"/>
                  <a:pt x="22278" y="13446"/>
                  <a:pt x="22357" y="13525"/>
                </a:cubicBezTo>
                <a:cubicBezTo>
                  <a:pt x="22436" y="13525"/>
                  <a:pt x="22436" y="13624"/>
                  <a:pt x="22516" y="13624"/>
                </a:cubicBezTo>
                <a:cubicBezTo>
                  <a:pt x="22516" y="13703"/>
                  <a:pt x="22595" y="13703"/>
                  <a:pt x="22595" y="13703"/>
                </a:cubicBezTo>
                <a:lnTo>
                  <a:pt x="22595" y="13783"/>
                </a:lnTo>
                <a:lnTo>
                  <a:pt x="22694" y="13783"/>
                </a:lnTo>
                <a:lnTo>
                  <a:pt x="22773" y="13862"/>
                </a:lnTo>
                <a:lnTo>
                  <a:pt x="22694" y="13941"/>
                </a:lnTo>
                <a:cubicBezTo>
                  <a:pt x="22694" y="14020"/>
                  <a:pt x="22595" y="14020"/>
                  <a:pt x="22595" y="14119"/>
                </a:cubicBezTo>
                <a:cubicBezTo>
                  <a:pt x="22595" y="14020"/>
                  <a:pt x="22516" y="14020"/>
                  <a:pt x="22436" y="13941"/>
                </a:cubicBezTo>
                <a:cubicBezTo>
                  <a:pt x="22436" y="13862"/>
                  <a:pt x="22357" y="13862"/>
                  <a:pt x="22357" y="13862"/>
                </a:cubicBezTo>
                <a:cubicBezTo>
                  <a:pt x="22357" y="13783"/>
                  <a:pt x="22436" y="13783"/>
                  <a:pt x="22436" y="13703"/>
                </a:cubicBezTo>
                <a:cubicBezTo>
                  <a:pt x="22357" y="13703"/>
                  <a:pt x="22357" y="13783"/>
                  <a:pt x="22278" y="13783"/>
                </a:cubicBezTo>
                <a:cubicBezTo>
                  <a:pt x="22278" y="13783"/>
                  <a:pt x="22278" y="13703"/>
                  <a:pt x="22199" y="13703"/>
                </a:cubicBezTo>
                <a:cubicBezTo>
                  <a:pt x="22100" y="13624"/>
                  <a:pt x="22100" y="13624"/>
                  <a:pt x="22021" y="13624"/>
                </a:cubicBezTo>
                <a:cubicBezTo>
                  <a:pt x="22100" y="13525"/>
                  <a:pt x="22100" y="13525"/>
                  <a:pt x="22100" y="13446"/>
                </a:cubicBezTo>
                <a:cubicBezTo>
                  <a:pt x="22021" y="13446"/>
                  <a:pt x="22021" y="13525"/>
                  <a:pt x="22021" y="13525"/>
                </a:cubicBezTo>
                <a:cubicBezTo>
                  <a:pt x="22021" y="13525"/>
                  <a:pt x="21941" y="13446"/>
                  <a:pt x="21862" y="13446"/>
                </a:cubicBezTo>
                <a:cubicBezTo>
                  <a:pt x="21941" y="13367"/>
                  <a:pt x="21941" y="13367"/>
                  <a:pt x="22021" y="13367"/>
                </a:cubicBezTo>
                <a:lnTo>
                  <a:pt x="22021" y="13287"/>
                </a:lnTo>
                <a:lnTo>
                  <a:pt x="21941" y="13287"/>
                </a:lnTo>
                <a:cubicBezTo>
                  <a:pt x="21941" y="13367"/>
                  <a:pt x="21862" y="13367"/>
                  <a:pt x="21862" y="13367"/>
                </a:cubicBezTo>
                <a:cubicBezTo>
                  <a:pt x="21862" y="13367"/>
                  <a:pt x="21783" y="13367"/>
                  <a:pt x="21783" y="13287"/>
                </a:cubicBezTo>
                <a:cubicBezTo>
                  <a:pt x="21704" y="13287"/>
                  <a:pt x="21704" y="13208"/>
                  <a:pt x="21605" y="13208"/>
                </a:cubicBezTo>
                <a:lnTo>
                  <a:pt x="21704" y="13129"/>
                </a:lnTo>
                <a:cubicBezTo>
                  <a:pt x="21704" y="13030"/>
                  <a:pt x="21783" y="13030"/>
                  <a:pt x="21783" y="13030"/>
                </a:cubicBezTo>
                <a:close/>
                <a:moveTo>
                  <a:pt x="11798" y="13865"/>
                </a:moveTo>
                <a:cubicBezTo>
                  <a:pt x="11856" y="13871"/>
                  <a:pt x="11908" y="13888"/>
                  <a:pt x="11961" y="13941"/>
                </a:cubicBezTo>
                <a:cubicBezTo>
                  <a:pt x="11803" y="14020"/>
                  <a:pt x="11545" y="14119"/>
                  <a:pt x="11308" y="14198"/>
                </a:cubicBezTo>
                <a:lnTo>
                  <a:pt x="11209" y="14119"/>
                </a:lnTo>
                <a:cubicBezTo>
                  <a:pt x="11386" y="14021"/>
                  <a:pt x="11543" y="14020"/>
                  <a:pt x="11798" y="13865"/>
                </a:cubicBezTo>
                <a:close/>
                <a:moveTo>
                  <a:pt x="40534" y="14163"/>
                </a:moveTo>
                <a:cubicBezTo>
                  <a:pt x="40525" y="14163"/>
                  <a:pt x="40516" y="14172"/>
                  <a:pt x="40516" y="14198"/>
                </a:cubicBezTo>
                <a:cubicBezTo>
                  <a:pt x="40569" y="14198"/>
                  <a:pt x="40551" y="14163"/>
                  <a:pt x="40534" y="14163"/>
                </a:cubicBezTo>
                <a:close/>
                <a:moveTo>
                  <a:pt x="40675" y="13862"/>
                </a:moveTo>
                <a:cubicBezTo>
                  <a:pt x="40516" y="13862"/>
                  <a:pt x="40259" y="14020"/>
                  <a:pt x="40021" y="14020"/>
                </a:cubicBezTo>
                <a:cubicBezTo>
                  <a:pt x="39843" y="14020"/>
                  <a:pt x="39605" y="14020"/>
                  <a:pt x="39427" y="14119"/>
                </a:cubicBezTo>
                <a:cubicBezTo>
                  <a:pt x="39239" y="14119"/>
                  <a:pt x="39044" y="14147"/>
                  <a:pt x="38867" y="14203"/>
                </a:cubicBezTo>
                <a:lnTo>
                  <a:pt x="38867" y="14203"/>
                </a:lnTo>
                <a:cubicBezTo>
                  <a:pt x="38888" y="14200"/>
                  <a:pt x="38910" y="14198"/>
                  <a:pt x="38932" y="14198"/>
                </a:cubicBezTo>
                <a:cubicBezTo>
                  <a:pt x="39189" y="14119"/>
                  <a:pt x="39348" y="14119"/>
                  <a:pt x="39605" y="14119"/>
                </a:cubicBezTo>
                <a:cubicBezTo>
                  <a:pt x="39922" y="14119"/>
                  <a:pt x="40338" y="14020"/>
                  <a:pt x="40675" y="13862"/>
                </a:cubicBezTo>
                <a:close/>
                <a:moveTo>
                  <a:pt x="11624" y="13129"/>
                </a:moveTo>
                <a:cubicBezTo>
                  <a:pt x="11882" y="13129"/>
                  <a:pt x="12119" y="13129"/>
                  <a:pt x="12377" y="13208"/>
                </a:cubicBezTo>
                <a:cubicBezTo>
                  <a:pt x="12535" y="13367"/>
                  <a:pt x="12694" y="13525"/>
                  <a:pt x="12793" y="13703"/>
                </a:cubicBezTo>
                <a:cubicBezTo>
                  <a:pt x="12951" y="13862"/>
                  <a:pt x="13030" y="14020"/>
                  <a:pt x="13110" y="14278"/>
                </a:cubicBezTo>
                <a:cubicBezTo>
                  <a:pt x="13030" y="14198"/>
                  <a:pt x="13030" y="14198"/>
                  <a:pt x="12951" y="14198"/>
                </a:cubicBezTo>
                <a:cubicBezTo>
                  <a:pt x="12951" y="14119"/>
                  <a:pt x="12872" y="14119"/>
                  <a:pt x="12872" y="14020"/>
                </a:cubicBezTo>
                <a:cubicBezTo>
                  <a:pt x="12872" y="13941"/>
                  <a:pt x="12793" y="13941"/>
                  <a:pt x="12793" y="13862"/>
                </a:cubicBezTo>
                <a:cubicBezTo>
                  <a:pt x="12694" y="13703"/>
                  <a:pt x="12535" y="13624"/>
                  <a:pt x="12456" y="13446"/>
                </a:cubicBezTo>
                <a:lnTo>
                  <a:pt x="12456" y="13446"/>
                </a:lnTo>
                <a:cubicBezTo>
                  <a:pt x="12535" y="13624"/>
                  <a:pt x="12615" y="13703"/>
                  <a:pt x="12694" y="13862"/>
                </a:cubicBezTo>
                <a:cubicBezTo>
                  <a:pt x="12793" y="13941"/>
                  <a:pt x="12793" y="14020"/>
                  <a:pt x="12793" y="14119"/>
                </a:cubicBezTo>
                <a:cubicBezTo>
                  <a:pt x="12872" y="14119"/>
                  <a:pt x="12872" y="14119"/>
                  <a:pt x="12872" y="14198"/>
                </a:cubicBezTo>
                <a:lnTo>
                  <a:pt x="12793" y="14119"/>
                </a:lnTo>
                <a:lnTo>
                  <a:pt x="12040" y="13862"/>
                </a:lnTo>
                <a:cubicBezTo>
                  <a:pt x="11961" y="13783"/>
                  <a:pt x="11961" y="13703"/>
                  <a:pt x="11882" y="13624"/>
                </a:cubicBezTo>
                <a:cubicBezTo>
                  <a:pt x="11882" y="13525"/>
                  <a:pt x="11803" y="13446"/>
                  <a:pt x="11704" y="13367"/>
                </a:cubicBezTo>
                <a:cubicBezTo>
                  <a:pt x="11624" y="13287"/>
                  <a:pt x="11545" y="13208"/>
                  <a:pt x="11466" y="13129"/>
                </a:cubicBezTo>
                <a:close/>
                <a:moveTo>
                  <a:pt x="13446" y="14119"/>
                </a:moveTo>
                <a:cubicBezTo>
                  <a:pt x="13446" y="14198"/>
                  <a:pt x="13446" y="14198"/>
                  <a:pt x="13525" y="14278"/>
                </a:cubicBezTo>
                <a:cubicBezTo>
                  <a:pt x="13525" y="14198"/>
                  <a:pt x="13525" y="14119"/>
                  <a:pt x="13446" y="14119"/>
                </a:cubicBezTo>
                <a:close/>
                <a:moveTo>
                  <a:pt x="38867" y="14203"/>
                </a:moveTo>
                <a:lnTo>
                  <a:pt x="38867" y="14203"/>
                </a:lnTo>
                <a:cubicBezTo>
                  <a:pt x="38795" y="14213"/>
                  <a:pt x="38725" y="14239"/>
                  <a:pt x="38666" y="14282"/>
                </a:cubicBezTo>
                <a:lnTo>
                  <a:pt x="38666" y="14282"/>
                </a:lnTo>
                <a:cubicBezTo>
                  <a:pt x="38729" y="14252"/>
                  <a:pt x="38796" y="14225"/>
                  <a:pt x="38867" y="14203"/>
                </a:cubicBezTo>
                <a:close/>
                <a:moveTo>
                  <a:pt x="13030" y="13703"/>
                </a:moveTo>
                <a:cubicBezTo>
                  <a:pt x="13110" y="13862"/>
                  <a:pt x="13288" y="14119"/>
                  <a:pt x="13367" y="14357"/>
                </a:cubicBezTo>
                <a:cubicBezTo>
                  <a:pt x="13367" y="14357"/>
                  <a:pt x="13446" y="14357"/>
                  <a:pt x="13446" y="14278"/>
                </a:cubicBezTo>
                <a:cubicBezTo>
                  <a:pt x="13288" y="14119"/>
                  <a:pt x="13189" y="13862"/>
                  <a:pt x="13030" y="13703"/>
                </a:cubicBezTo>
                <a:close/>
                <a:moveTo>
                  <a:pt x="22852" y="13862"/>
                </a:moveTo>
                <a:cubicBezTo>
                  <a:pt x="22852" y="13941"/>
                  <a:pt x="22932" y="13941"/>
                  <a:pt x="23011" y="14020"/>
                </a:cubicBezTo>
                <a:cubicBezTo>
                  <a:pt x="23011" y="14119"/>
                  <a:pt x="23090" y="14119"/>
                  <a:pt x="23090" y="14119"/>
                </a:cubicBezTo>
                <a:cubicBezTo>
                  <a:pt x="23090" y="14198"/>
                  <a:pt x="23090" y="14198"/>
                  <a:pt x="23011" y="14198"/>
                </a:cubicBezTo>
                <a:cubicBezTo>
                  <a:pt x="23011" y="14278"/>
                  <a:pt x="22932" y="14357"/>
                  <a:pt x="22932" y="14357"/>
                </a:cubicBezTo>
                <a:cubicBezTo>
                  <a:pt x="22932" y="14357"/>
                  <a:pt x="22852" y="14278"/>
                  <a:pt x="22773" y="14278"/>
                </a:cubicBezTo>
                <a:lnTo>
                  <a:pt x="22852" y="14198"/>
                </a:lnTo>
                <a:lnTo>
                  <a:pt x="22932" y="14119"/>
                </a:lnTo>
                <a:lnTo>
                  <a:pt x="23011" y="14119"/>
                </a:lnTo>
                <a:lnTo>
                  <a:pt x="23011" y="14020"/>
                </a:lnTo>
                <a:lnTo>
                  <a:pt x="22932" y="14020"/>
                </a:lnTo>
                <a:lnTo>
                  <a:pt x="22852" y="14119"/>
                </a:lnTo>
                <a:cubicBezTo>
                  <a:pt x="22852" y="14198"/>
                  <a:pt x="22773" y="14198"/>
                  <a:pt x="22773" y="14198"/>
                </a:cubicBezTo>
                <a:cubicBezTo>
                  <a:pt x="22773" y="14198"/>
                  <a:pt x="22694" y="14198"/>
                  <a:pt x="22694" y="14119"/>
                </a:cubicBezTo>
                <a:lnTo>
                  <a:pt x="22694" y="14020"/>
                </a:lnTo>
                <a:lnTo>
                  <a:pt x="22773" y="13941"/>
                </a:lnTo>
                <a:lnTo>
                  <a:pt x="22852" y="13862"/>
                </a:lnTo>
                <a:close/>
                <a:moveTo>
                  <a:pt x="23189" y="14357"/>
                </a:moveTo>
                <a:cubicBezTo>
                  <a:pt x="23090" y="14436"/>
                  <a:pt x="23090" y="14436"/>
                  <a:pt x="23090" y="14515"/>
                </a:cubicBezTo>
                <a:lnTo>
                  <a:pt x="23189" y="14515"/>
                </a:lnTo>
                <a:lnTo>
                  <a:pt x="23189" y="14357"/>
                </a:lnTo>
                <a:close/>
                <a:moveTo>
                  <a:pt x="12199" y="14515"/>
                </a:moveTo>
                <a:cubicBezTo>
                  <a:pt x="12199" y="14515"/>
                  <a:pt x="12119" y="14515"/>
                  <a:pt x="12119" y="14614"/>
                </a:cubicBezTo>
                <a:lnTo>
                  <a:pt x="12199" y="14614"/>
                </a:lnTo>
                <a:cubicBezTo>
                  <a:pt x="12298" y="14515"/>
                  <a:pt x="12199" y="14515"/>
                  <a:pt x="12199" y="14515"/>
                </a:cubicBezTo>
                <a:close/>
                <a:moveTo>
                  <a:pt x="23189" y="14198"/>
                </a:moveTo>
                <a:cubicBezTo>
                  <a:pt x="23268" y="14198"/>
                  <a:pt x="23268" y="14278"/>
                  <a:pt x="23347" y="14278"/>
                </a:cubicBezTo>
                <a:lnTo>
                  <a:pt x="23268" y="14278"/>
                </a:lnTo>
                <a:cubicBezTo>
                  <a:pt x="23189" y="14278"/>
                  <a:pt x="23189" y="14357"/>
                  <a:pt x="23189" y="14357"/>
                </a:cubicBezTo>
                <a:lnTo>
                  <a:pt x="23347" y="14357"/>
                </a:lnTo>
                <a:cubicBezTo>
                  <a:pt x="23427" y="14357"/>
                  <a:pt x="23427" y="14357"/>
                  <a:pt x="23427" y="14436"/>
                </a:cubicBezTo>
                <a:lnTo>
                  <a:pt x="23347" y="14436"/>
                </a:lnTo>
                <a:cubicBezTo>
                  <a:pt x="23268" y="14515"/>
                  <a:pt x="23268" y="14614"/>
                  <a:pt x="23268" y="14614"/>
                </a:cubicBezTo>
                <a:cubicBezTo>
                  <a:pt x="23189" y="14614"/>
                  <a:pt x="23189" y="14614"/>
                  <a:pt x="23090" y="14515"/>
                </a:cubicBezTo>
                <a:lnTo>
                  <a:pt x="23011" y="14436"/>
                </a:lnTo>
                <a:cubicBezTo>
                  <a:pt x="23011" y="14357"/>
                  <a:pt x="23011" y="14278"/>
                  <a:pt x="23090" y="14278"/>
                </a:cubicBezTo>
                <a:cubicBezTo>
                  <a:pt x="23090" y="14198"/>
                  <a:pt x="23090" y="14198"/>
                  <a:pt x="23189" y="14198"/>
                </a:cubicBezTo>
                <a:close/>
                <a:moveTo>
                  <a:pt x="15585" y="14614"/>
                </a:moveTo>
                <a:cubicBezTo>
                  <a:pt x="15585" y="14654"/>
                  <a:pt x="15605" y="14674"/>
                  <a:pt x="15615" y="14674"/>
                </a:cubicBezTo>
                <a:cubicBezTo>
                  <a:pt x="15624" y="14674"/>
                  <a:pt x="15624" y="14654"/>
                  <a:pt x="15585" y="14614"/>
                </a:cubicBezTo>
                <a:close/>
                <a:moveTo>
                  <a:pt x="12535" y="13208"/>
                </a:moveTo>
                <a:cubicBezTo>
                  <a:pt x="12614" y="13287"/>
                  <a:pt x="12694" y="13367"/>
                  <a:pt x="12793" y="13446"/>
                </a:cubicBezTo>
                <a:cubicBezTo>
                  <a:pt x="12872" y="13525"/>
                  <a:pt x="12951" y="13624"/>
                  <a:pt x="13030" y="13703"/>
                </a:cubicBezTo>
                <a:cubicBezTo>
                  <a:pt x="12951" y="13525"/>
                  <a:pt x="12793" y="13367"/>
                  <a:pt x="12694" y="13287"/>
                </a:cubicBezTo>
                <a:lnTo>
                  <a:pt x="12872" y="13287"/>
                </a:lnTo>
                <a:cubicBezTo>
                  <a:pt x="13030" y="13446"/>
                  <a:pt x="13110" y="13624"/>
                  <a:pt x="13288" y="13783"/>
                </a:cubicBezTo>
                <a:cubicBezTo>
                  <a:pt x="13189" y="13624"/>
                  <a:pt x="13030" y="13446"/>
                  <a:pt x="12951" y="13287"/>
                </a:cubicBezTo>
                <a:lnTo>
                  <a:pt x="12951" y="13287"/>
                </a:lnTo>
                <a:cubicBezTo>
                  <a:pt x="13288" y="13367"/>
                  <a:pt x="13605" y="13446"/>
                  <a:pt x="13941" y="13624"/>
                </a:cubicBezTo>
                <a:cubicBezTo>
                  <a:pt x="14020" y="13703"/>
                  <a:pt x="14100" y="13862"/>
                  <a:pt x="14179" y="14020"/>
                </a:cubicBezTo>
                <a:cubicBezTo>
                  <a:pt x="14278" y="14119"/>
                  <a:pt x="14357" y="14278"/>
                  <a:pt x="14357" y="14357"/>
                </a:cubicBezTo>
                <a:cubicBezTo>
                  <a:pt x="14357" y="14515"/>
                  <a:pt x="14436" y="14614"/>
                  <a:pt x="14436" y="14693"/>
                </a:cubicBezTo>
                <a:cubicBezTo>
                  <a:pt x="14357" y="14693"/>
                  <a:pt x="14179" y="14693"/>
                  <a:pt x="14100" y="14614"/>
                </a:cubicBezTo>
                <a:lnTo>
                  <a:pt x="14100" y="14436"/>
                </a:lnTo>
                <a:cubicBezTo>
                  <a:pt x="14020" y="14357"/>
                  <a:pt x="14020" y="14357"/>
                  <a:pt x="14020" y="14278"/>
                </a:cubicBezTo>
                <a:cubicBezTo>
                  <a:pt x="13941" y="14198"/>
                  <a:pt x="13941" y="14020"/>
                  <a:pt x="13862" y="13941"/>
                </a:cubicBezTo>
                <a:lnTo>
                  <a:pt x="13862" y="13941"/>
                </a:lnTo>
                <a:cubicBezTo>
                  <a:pt x="13862" y="14020"/>
                  <a:pt x="13941" y="14198"/>
                  <a:pt x="13941" y="14278"/>
                </a:cubicBezTo>
                <a:cubicBezTo>
                  <a:pt x="14020" y="14357"/>
                  <a:pt x="14020" y="14436"/>
                  <a:pt x="14020" y="14436"/>
                </a:cubicBezTo>
                <a:lnTo>
                  <a:pt x="14020" y="14614"/>
                </a:lnTo>
                <a:cubicBezTo>
                  <a:pt x="13862" y="14515"/>
                  <a:pt x="13684" y="14436"/>
                  <a:pt x="13605" y="14436"/>
                </a:cubicBezTo>
                <a:cubicBezTo>
                  <a:pt x="13605" y="14357"/>
                  <a:pt x="13525" y="14278"/>
                  <a:pt x="13525" y="14278"/>
                </a:cubicBezTo>
                <a:lnTo>
                  <a:pt x="13525" y="14436"/>
                </a:lnTo>
                <a:cubicBezTo>
                  <a:pt x="13446" y="14357"/>
                  <a:pt x="13288" y="14357"/>
                  <a:pt x="13189" y="14278"/>
                </a:cubicBezTo>
                <a:cubicBezTo>
                  <a:pt x="13110" y="14020"/>
                  <a:pt x="13030" y="13862"/>
                  <a:pt x="12872" y="13703"/>
                </a:cubicBezTo>
                <a:cubicBezTo>
                  <a:pt x="12793" y="13525"/>
                  <a:pt x="12614" y="13367"/>
                  <a:pt x="12456" y="13208"/>
                </a:cubicBezTo>
                <a:close/>
                <a:moveTo>
                  <a:pt x="12040" y="13941"/>
                </a:moveTo>
                <a:cubicBezTo>
                  <a:pt x="12377" y="14020"/>
                  <a:pt x="12614" y="14198"/>
                  <a:pt x="12951" y="14278"/>
                </a:cubicBezTo>
                <a:lnTo>
                  <a:pt x="12951" y="14357"/>
                </a:lnTo>
                <a:cubicBezTo>
                  <a:pt x="12872" y="14357"/>
                  <a:pt x="12872" y="14436"/>
                  <a:pt x="12793" y="14436"/>
                </a:cubicBezTo>
                <a:cubicBezTo>
                  <a:pt x="12793" y="14436"/>
                  <a:pt x="12694" y="14515"/>
                  <a:pt x="12614" y="14614"/>
                </a:cubicBezTo>
                <a:cubicBezTo>
                  <a:pt x="12694" y="14515"/>
                  <a:pt x="12793" y="14515"/>
                  <a:pt x="12872" y="14436"/>
                </a:cubicBezTo>
                <a:cubicBezTo>
                  <a:pt x="12951" y="14436"/>
                  <a:pt x="13030" y="14357"/>
                  <a:pt x="13030" y="14278"/>
                </a:cubicBezTo>
                <a:lnTo>
                  <a:pt x="13110" y="14357"/>
                </a:lnTo>
                <a:cubicBezTo>
                  <a:pt x="13030" y="14436"/>
                  <a:pt x="12872" y="14515"/>
                  <a:pt x="12694" y="14614"/>
                </a:cubicBezTo>
                <a:cubicBezTo>
                  <a:pt x="12614" y="14693"/>
                  <a:pt x="12535" y="14693"/>
                  <a:pt x="12456" y="14773"/>
                </a:cubicBezTo>
                <a:lnTo>
                  <a:pt x="12298" y="14773"/>
                </a:lnTo>
                <a:cubicBezTo>
                  <a:pt x="12377" y="14693"/>
                  <a:pt x="12535" y="14693"/>
                  <a:pt x="12614" y="14614"/>
                </a:cubicBezTo>
                <a:cubicBezTo>
                  <a:pt x="12456" y="14614"/>
                  <a:pt x="12377" y="14693"/>
                  <a:pt x="12199" y="14693"/>
                </a:cubicBezTo>
                <a:cubicBezTo>
                  <a:pt x="12199" y="14693"/>
                  <a:pt x="12119" y="14693"/>
                  <a:pt x="12040" y="14614"/>
                </a:cubicBezTo>
                <a:cubicBezTo>
                  <a:pt x="11803" y="14515"/>
                  <a:pt x="11545" y="14357"/>
                  <a:pt x="11387" y="14198"/>
                </a:cubicBezTo>
                <a:cubicBezTo>
                  <a:pt x="11624" y="14198"/>
                  <a:pt x="11882" y="14119"/>
                  <a:pt x="12040" y="13941"/>
                </a:cubicBezTo>
                <a:close/>
                <a:moveTo>
                  <a:pt x="14020" y="13624"/>
                </a:moveTo>
                <a:cubicBezTo>
                  <a:pt x="14100" y="13624"/>
                  <a:pt x="14100" y="13624"/>
                  <a:pt x="14179" y="13703"/>
                </a:cubicBezTo>
                <a:lnTo>
                  <a:pt x="14278" y="13783"/>
                </a:lnTo>
                <a:lnTo>
                  <a:pt x="14278" y="13862"/>
                </a:lnTo>
                <a:cubicBezTo>
                  <a:pt x="14357" y="14020"/>
                  <a:pt x="14436" y="14119"/>
                  <a:pt x="14436" y="14198"/>
                </a:cubicBezTo>
                <a:cubicBezTo>
                  <a:pt x="14516" y="14278"/>
                  <a:pt x="14516" y="14436"/>
                  <a:pt x="14516" y="14515"/>
                </a:cubicBezTo>
                <a:cubicBezTo>
                  <a:pt x="14595" y="14614"/>
                  <a:pt x="14595" y="14614"/>
                  <a:pt x="14595" y="14693"/>
                </a:cubicBezTo>
                <a:lnTo>
                  <a:pt x="14595" y="14773"/>
                </a:lnTo>
                <a:lnTo>
                  <a:pt x="14516" y="14773"/>
                </a:lnTo>
                <a:cubicBezTo>
                  <a:pt x="14516" y="14515"/>
                  <a:pt x="14357" y="14198"/>
                  <a:pt x="14278" y="14020"/>
                </a:cubicBezTo>
                <a:cubicBezTo>
                  <a:pt x="14179" y="13862"/>
                  <a:pt x="14100" y="13703"/>
                  <a:pt x="14020" y="13624"/>
                </a:cubicBezTo>
                <a:close/>
                <a:moveTo>
                  <a:pt x="23506" y="14614"/>
                </a:moveTo>
                <a:cubicBezTo>
                  <a:pt x="23427" y="14614"/>
                  <a:pt x="23427" y="14693"/>
                  <a:pt x="23427" y="14773"/>
                </a:cubicBezTo>
                <a:cubicBezTo>
                  <a:pt x="23427" y="14773"/>
                  <a:pt x="23506" y="14693"/>
                  <a:pt x="23506" y="14614"/>
                </a:cubicBezTo>
                <a:close/>
                <a:moveTo>
                  <a:pt x="13110" y="14852"/>
                </a:moveTo>
                <a:cubicBezTo>
                  <a:pt x="13030" y="14852"/>
                  <a:pt x="13030" y="14852"/>
                  <a:pt x="13030" y="14931"/>
                </a:cubicBezTo>
                <a:lnTo>
                  <a:pt x="13110" y="14931"/>
                </a:lnTo>
                <a:cubicBezTo>
                  <a:pt x="13110" y="14852"/>
                  <a:pt x="13110" y="14852"/>
                  <a:pt x="13189" y="14852"/>
                </a:cubicBezTo>
                <a:close/>
                <a:moveTo>
                  <a:pt x="23684" y="14773"/>
                </a:moveTo>
                <a:cubicBezTo>
                  <a:pt x="23684" y="14852"/>
                  <a:pt x="23585" y="14852"/>
                  <a:pt x="23585" y="14931"/>
                </a:cubicBezTo>
                <a:lnTo>
                  <a:pt x="23684" y="14852"/>
                </a:lnTo>
                <a:cubicBezTo>
                  <a:pt x="23763" y="14773"/>
                  <a:pt x="23763" y="14773"/>
                  <a:pt x="23842" y="14773"/>
                </a:cubicBezTo>
                <a:close/>
                <a:moveTo>
                  <a:pt x="14436" y="14931"/>
                </a:moveTo>
                <a:cubicBezTo>
                  <a:pt x="14357" y="14931"/>
                  <a:pt x="14357" y="14931"/>
                  <a:pt x="14278" y="15010"/>
                </a:cubicBezTo>
                <a:cubicBezTo>
                  <a:pt x="14357" y="15010"/>
                  <a:pt x="14357" y="15010"/>
                  <a:pt x="14436" y="14931"/>
                </a:cubicBezTo>
                <a:close/>
                <a:moveTo>
                  <a:pt x="44653" y="14975"/>
                </a:moveTo>
                <a:cubicBezTo>
                  <a:pt x="44644" y="14975"/>
                  <a:pt x="44635" y="14984"/>
                  <a:pt x="44635" y="15010"/>
                </a:cubicBezTo>
                <a:cubicBezTo>
                  <a:pt x="44688" y="15010"/>
                  <a:pt x="44670" y="14975"/>
                  <a:pt x="44653" y="14975"/>
                </a:cubicBezTo>
                <a:close/>
                <a:moveTo>
                  <a:pt x="15506" y="14852"/>
                </a:moveTo>
                <a:cubicBezTo>
                  <a:pt x="15506" y="14931"/>
                  <a:pt x="15506" y="15010"/>
                  <a:pt x="15585" y="15109"/>
                </a:cubicBezTo>
                <a:lnTo>
                  <a:pt x="15585" y="15109"/>
                </a:lnTo>
                <a:cubicBezTo>
                  <a:pt x="15583" y="14984"/>
                  <a:pt x="15572" y="14918"/>
                  <a:pt x="15506" y="14852"/>
                </a:cubicBezTo>
                <a:close/>
                <a:moveTo>
                  <a:pt x="2792" y="15189"/>
                </a:moveTo>
                <a:cubicBezTo>
                  <a:pt x="2792" y="15268"/>
                  <a:pt x="2792" y="15268"/>
                  <a:pt x="2891" y="15268"/>
                </a:cubicBezTo>
                <a:lnTo>
                  <a:pt x="2792" y="15189"/>
                </a:lnTo>
                <a:close/>
                <a:moveTo>
                  <a:pt x="15426" y="15189"/>
                </a:moveTo>
                <a:cubicBezTo>
                  <a:pt x="15347" y="15189"/>
                  <a:pt x="15347" y="15189"/>
                  <a:pt x="15347" y="15268"/>
                </a:cubicBezTo>
                <a:lnTo>
                  <a:pt x="15426" y="15189"/>
                </a:lnTo>
                <a:close/>
                <a:moveTo>
                  <a:pt x="23506" y="14436"/>
                </a:moveTo>
                <a:cubicBezTo>
                  <a:pt x="23506" y="14515"/>
                  <a:pt x="23585" y="14515"/>
                  <a:pt x="23585" y="14515"/>
                </a:cubicBezTo>
                <a:cubicBezTo>
                  <a:pt x="23506" y="14515"/>
                  <a:pt x="23506" y="14515"/>
                  <a:pt x="23506" y="14614"/>
                </a:cubicBezTo>
                <a:lnTo>
                  <a:pt x="23684" y="14614"/>
                </a:lnTo>
                <a:cubicBezTo>
                  <a:pt x="23763" y="14693"/>
                  <a:pt x="23763" y="14693"/>
                  <a:pt x="23842" y="14773"/>
                </a:cubicBezTo>
                <a:cubicBezTo>
                  <a:pt x="24001" y="14852"/>
                  <a:pt x="24080" y="14931"/>
                  <a:pt x="24179" y="15010"/>
                </a:cubicBezTo>
                <a:lnTo>
                  <a:pt x="24080" y="15010"/>
                </a:lnTo>
                <a:cubicBezTo>
                  <a:pt x="24080" y="15010"/>
                  <a:pt x="24080" y="15109"/>
                  <a:pt x="24001" y="15109"/>
                </a:cubicBezTo>
                <a:cubicBezTo>
                  <a:pt x="24001" y="15109"/>
                  <a:pt x="23922" y="15189"/>
                  <a:pt x="23922" y="15268"/>
                </a:cubicBezTo>
                <a:cubicBezTo>
                  <a:pt x="23922" y="15189"/>
                  <a:pt x="23842" y="15189"/>
                  <a:pt x="23842" y="15109"/>
                </a:cubicBezTo>
                <a:lnTo>
                  <a:pt x="23842" y="15010"/>
                </a:lnTo>
                <a:cubicBezTo>
                  <a:pt x="23842" y="15010"/>
                  <a:pt x="23922" y="15010"/>
                  <a:pt x="23922" y="14931"/>
                </a:cubicBezTo>
                <a:lnTo>
                  <a:pt x="23842" y="14931"/>
                </a:lnTo>
                <a:cubicBezTo>
                  <a:pt x="23763" y="15010"/>
                  <a:pt x="23763" y="15010"/>
                  <a:pt x="23763" y="15109"/>
                </a:cubicBezTo>
                <a:lnTo>
                  <a:pt x="23585" y="14931"/>
                </a:lnTo>
                <a:cubicBezTo>
                  <a:pt x="23506" y="14931"/>
                  <a:pt x="23506" y="14852"/>
                  <a:pt x="23427" y="14852"/>
                </a:cubicBezTo>
                <a:lnTo>
                  <a:pt x="23427" y="14773"/>
                </a:lnTo>
                <a:cubicBezTo>
                  <a:pt x="23347" y="14773"/>
                  <a:pt x="23347" y="14693"/>
                  <a:pt x="23268" y="14693"/>
                </a:cubicBezTo>
                <a:cubicBezTo>
                  <a:pt x="23268" y="14614"/>
                  <a:pt x="23347" y="14515"/>
                  <a:pt x="23347" y="14515"/>
                </a:cubicBezTo>
                <a:cubicBezTo>
                  <a:pt x="23427" y="14436"/>
                  <a:pt x="23427" y="14436"/>
                  <a:pt x="23506" y="14436"/>
                </a:cubicBezTo>
                <a:close/>
                <a:moveTo>
                  <a:pt x="7248" y="15268"/>
                </a:moveTo>
                <a:cubicBezTo>
                  <a:pt x="7258" y="15271"/>
                  <a:pt x="7269" y="15274"/>
                  <a:pt x="7279" y="15278"/>
                </a:cubicBezTo>
                <a:lnTo>
                  <a:pt x="7279" y="15278"/>
                </a:lnTo>
                <a:cubicBezTo>
                  <a:pt x="7273" y="15275"/>
                  <a:pt x="7268" y="15271"/>
                  <a:pt x="7263" y="15268"/>
                </a:cubicBezTo>
                <a:close/>
                <a:moveTo>
                  <a:pt x="4119" y="15189"/>
                </a:moveTo>
                <a:cubicBezTo>
                  <a:pt x="4197" y="15227"/>
                  <a:pt x="4261" y="15286"/>
                  <a:pt x="4315" y="15356"/>
                </a:cubicBezTo>
                <a:lnTo>
                  <a:pt x="4315" y="15356"/>
                </a:lnTo>
                <a:cubicBezTo>
                  <a:pt x="4264" y="15286"/>
                  <a:pt x="4202" y="15227"/>
                  <a:pt x="4119" y="15189"/>
                </a:cubicBezTo>
                <a:close/>
                <a:moveTo>
                  <a:pt x="13189" y="14357"/>
                </a:moveTo>
                <a:cubicBezTo>
                  <a:pt x="13367" y="14436"/>
                  <a:pt x="13446" y="14436"/>
                  <a:pt x="13605" y="14515"/>
                </a:cubicBezTo>
                <a:cubicBezTo>
                  <a:pt x="13605" y="14515"/>
                  <a:pt x="13525" y="14515"/>
                  <a:pt x="13525" y="14614"/>
                </a:cubicBezTo>
                <a:cubicBezTo>
                  <a:pt x="13525" y="14614"/>
                  <a:pt x="13446" y="14614"/>
                  <a:pt x="13446" y="14693"/>
                </a:cubicBezTo>
                <a:cubicBezTo>
                  <a:pt x="13525" y="14693"/>
                  <a:pt x="13525" y="14614"/>
                  <a:pt x="13605" y="14614"/>
                </a:cubicBezTo>
                <a:cubicBezTo>
                  <a:pt x="13605" y="14515"/>
                  <a:pt x="13684" y="14515"/>
                  <a:pt x="13684" y="14515"/>
                </a:cubicBezTo>
                <a:cubicBezTo>
                  <a:pt x="13941" y="14614"/>
                  <a:pt x="14278" y="14773"/>
                  <a:pt x="14516" y="14852"/>
                </a:cubicBezTo>
                <a:cubicBezTo>
                  <a:pt x="14516" y="14852"/>
                  <a:pt x="14436" y="14852"/>
                  <a:pt x="14436" y="14931"/>
                </a:cubicBezTo>
                <a:cubicBezTo>
                  <a:pt x="14516" y="14931"/>
                  <a:pt x="14595" y="14931"/>
                  <a:pt x="14595" y="14852"/>
                </a:cubicBezTo>
                <a:cubicBezTo>
                  <a:pt x="14674" y="14852"/>
                  <a:pt x="14674" y="14931"/>
                  <a:pt x="14773" y="14931"/>
                </a:cubicBezTo>
                <a:cubicBezTo>
                  <a:pt x="14674" y="14931"/>
                  <a:pt x="14595" y="15010"/>
                  <a:pt x="14516" y="15109"/>
                </a:cubicBezTo>
                <a:cubicBezTo>
                  <a:pt x="14595" y="15109"/>
                  <a:pt x="14674" y="15010"/>
                  <a:pt x="14852" y="14931"/>
                </a:cubicBezTo>
                <a:lnTo>
                  <a:pt x="14931" y="15010"/>
                </a:lnTo>
                <a:cubicBezTo>
                  <a:pt x="14931" y="15010"/>
                  <a:pt x="14852" y="15109"/>
                  <a:pt x="14773" y="15109"/>
                </a:cubicBezTo>
                <a:cubicBezTo>
                  <a:pt x="14674" y="15189"/>
                  <a:pt x="14516" y="15268"/>
                  <a:pt x="14436" y="15268"/>
                </a:cubicBezTo>
                <a:cubicBezTo>
                  <a:pt x="14278" y="15347"/>
                  <a:pt x="14100" y="15426"/>
                  <a:pt x="13862" y="15426"/>
                </a:cubicBezTo>
                <a:cubicBezTo>
                  <a:pt x="13783" y="15426"/>
                  <a:pt x="13783" y="15347"/>
                  <a:pt x="13684" y="15347"/>
                </a:cubicBezTo>
                <a:cubicBezTo>
                  <a:pt x="13862" y="15347"/>
                  <a:pt x="14020" y="15268"/>
                  <a:pt x="14179" y="15268"/>
                </a:cubicBezTo>
                <a:cubicBezTo>
                  <a:pt x="14278" y="15189"/>
                  <a:pt x="14436" y="15189"/>
                  <a:pt x="14516" y="15109"/>
                </a:cubicBezTo>
                <a:cubicBezTo>
                  <a:pt x="14357" y="15109"/>
                  <a:pt x="14278" y="15189"/>
                  <a:pt x="14179" y="15189"/>
                </a:cubicBezTo>
                <a:cubicBezTo>
                  <a:pt x="14020" y="15268"/>
                  <a:pt x="13783" y="15268"/>
                  <a:pt x="13605" y="15347"/>
                </a:cubicBezTo>
                <a:cubicBezTo>
                  <a:pt x="13525" y="15268"/>
                  <a:pt x="13525" y="15268"/>
                  <a:pt x="13446" y="15268"/>
                </a:cubicBezTo>
                <a:cubicBezTo>
                  <a:pt x="13605" y="15268"/>
                  <a:pt x="13783" y="15268"/>
                  <a:pt x="13862" y="15189"/>
                </a:cubicBezTo>
                <a:cubicBezTo>
                  <a:pt x="14020" y="15189"/>
                  <a:pt x="14100" y="15109"/>
                  <a:pt x="14278" y="15010"/>
                </a:cubicBezTo>
                <a:cubicBezTo>
                  <a:pt x="14100" y="15010"/>
                  <a:pt x="14020" y="15109"/>
                  <a:pt x="13941" y="15109"/>
                </a:cubicBezTo>
                <a:cubicBezTo>
                  <a:pt x="13783" y="15189"/>
                  <a:pt x="13525" y="15268"/>
                  <a:pt x="13367" y="15268"/>
                </a:cubicBezTo>
                <a:cubicBezTo>
                  <a:pt x="13288" y="15189"/>
                  <a:pt x="13189" y="15189"/>
                  <a:pt x="13110" y="15109"/>
                </a:cubicBezTo>
                <a:cubicBezTo>
                  <a:pt x="13189" y="15109"/>
                  <a:pt x="13367" y="15010"/>
                  <a:pt x="13525" y="15010"/>
                </a:cubicBezTo>
                <a:cubicBezTo>
                  <a:pt x="13605" y="14931"/>
                  <a:pt x="13684" y="14931"/>
                  <a:pt x="13783" y="14852"/>
                </a:cubicBezTo>
                <a:cubicBezTo>
                  <a:pt x="13862" y="14773"/>
                  <a:pt x="13941" y="14773"/>
                  <a:pt x="14020" y="14693"/>
                </a:cubicBezTo>
                <a:cubicBezTo>
                  <a:pt x="13941" y="14693"/>
                  <a:pt x="13941" y="14693"/>
                  <a:pt x="13862" y="14773"/>
                </a:cubicBezTo>
                <a:lnTo>
                  <a:pt x="13783" y="14773"/>
                </a:lnTo>
                <a:cubicBezTo>
                  <a:pt x="13684" y="14852"/>
                  <a:pt x="13605" y="14931"/>
                  <a:pt x="13525" y="14931"/>
                </a:cubicBezTo>
                <a:cubicBezTo>
                  <a:pt x="13367" y="15010"/>
                  <a:pt x="13189" y="15109"/>
                  <a:pt x="13030" y="15109"/>
                </a:cubicBezTo>
                <a:cubicBezTo>
                  <a:pt x="12951" y="15109"/>
                  <a:pt x="12872" y="15010"/>
                  <a:pt x="12793" y="15010"/>
                </a:cubicBezTo>
                <a:lnTo>
                  <a:pt x="12951" y="15010"/>
                </a:lnTo>
                <a:lnTo>
                  <a:pt x="13030" y="14931"/>
                </a:lnTo>
                <a:lnTo>
                  <a:pt x="12694" y="14931"/>
                </a:lnTo>
                <a:cubicBezTo>
                  <a:pt x="12614" y="14931"/>
                  <a:pt x="12535" y="14852"/>
                  <a:pt x="12377" y="14852"/>
                </a:cubicBezTo>
                <a:cubicBezTo>
                  <a:pt x="12535" y="14773"/>
                  <a:pt x="12614" y="14773"/>
                  <a:pt x="12694" y="14693"/>
                </a:cubicBezTo>
                <a:cubicBezTo>
                  <a:pt x="12872" y="14614"/>
                  <a:pt x="13030" y="14515"/>
                  <a:pt x="13189" y="14357"/>
                </a:cubicBezTo>
                <a:close/>
                <a:moveTo>
                  <a:pt x="15011" y="15268"/>
                </a:moveTo>
                <a:cubicBezTo>
                  <a:pt x="14852" y="15268"/>
                  <a:pt x="14773" y="15347"/>
                  <a:pt x="14674" y="15426"/>
                </a:cubicBezTo>
                <a:cubicBezTo>
                  <a:pt x="14773" y="15426"/>
                  <a:pt x="14931" y="15347"/>
                  <a:pt x="15011" y="15268"/>
                </a:cubicBezTo>
                <a:close/>
                <a:moveTo>
                  <a:pt x="23427" y="15189"/>
                </a:moveTo>
                <a:lnTo>
                  <a:pt x="23427" y="15268"/>
                </a:lnTo>
                <a:lnTo>
                  <a:pt x="23427" y="15347"/>
                </a:lnTo>
                <a:lnTo>
                  <a:pt x="23427" y="15426"/>
                </a:lnTo>
                <a:cubicBezTo>
                  <a:pt x="23347" y="15426"/>
                  <a:pt x="23268" y="15347"/>
                  <a:pt x="23090" y="15347"/>
                </a:cubicBezTo>
                <a:lnTo>
                  <a:pt x="22852" y="15347"/>
                </a:lnTo>
                <a:lnTo>
                  <a:pt x="22852" y="15268"/>
                </a:lnTo>
                <a:lnTo>
                  <a:pt x="22852" y="15189"/>
                </a:lnTo>
                <a:lnTo>
                  <a:pt x="23090" y="15189"/>
                </a:lnTo>
                <a:cubicBezTo>
                  <a:pt x="23011" y="15268"/>
                  <a:pt x="23011" y="15268"/>
                  <a:pt x="23090" y="15347"/>
                </a:cubicBezTo>
                <a:lnTo>
                  <a:pt x="23090" y="15268"/>
                </a:lnTo>
                <a:lnTo>
                  <a:pt x="23090" y="15189"/>
                </a:lnTo>
                <a:close/>
                <a:moveTo>
                  <a:pt x="14278" y="13703"/>
                </a:moveTo>
                <a:cubicBezTo>
                  <a:pt x="14357" y="13703"/>
                  <a:pt x="14436" y="13783"/>
                  <a:pt x="14436" y="13783"/>
                </a:cubicBezTo>
                <a:cubicBezTo>
                  <a:pt x="14595" y="13941"/>
                  <a:pt x="14674" y="14119"/>
                  <a:pt x="14674" y="14278"/>
                </a:cubicBezTo>
                <a:cubicBezTo>
                  <a:pt x="14773" y="14436"/>
                  <a:pt x="14773" y="14693"/>
                  <a:pt x="14852" y="14852"/>
                </a:cubicBezTo>
                <a:cubicBezTo>
                  <a:pt x="14852" y="14515"/>
                  <a:pt x="14773" y="14119"/>
                  <a:pt x="14516" y="13783"/>
                </a:cubicBezTo>
                <a:lnTo>
                  <a:pt x="14516" y="13783"/>
                </a:lnTo>
                <a:lnTo>
                  <a:pt x="14595" y="13862"/>
                </a:lnTo>
                <a:cubicBezTo>
                  <a:pt x="14773" y="13941"/>
                  <a:pt x="14931" y="14020"/>
                  <a:pt x="15169" y="14119"/>
                </a:cubicBezTo>
                <a:cubicBezTo>
                  <a:pt x="15169" y="14119"/>
                  <a:pt x="15169" y="14198"/>
                  <a:pt x="15268" y="14278"/>
                </a:cubicBezTo>
                <a:cubicBezTo>
                  <a:pt x="15268" y="14357"/>
                  <a:pt x="15347" y="14436"/>
                  <a:pt x="15347" y="14515"/>
                </a:cubicBezTo>
                <a:cubicBezTo>
                  <a:pt x="15426" y="14693"/>
                  <a:pt x="15426" y="14773"/>
                  <a:pt x="15506" y="14852"/>
                </a:cubicBezTo>
                <a:cubicBezTo>
                  <a:pt x="15506" y="14693"/>
                  <a:pt x="15426" y="14614"/>
                  <a:pt x="15426" y="14515"/>
                </a:cubicBezTo>
                <a:cubicBezTo>
                  <a:pt x="15347" y="14357"/>
                  <a:pt x="15347" y="14278"/>
                  <a:pt x="15268" y="14198"/>
                </a:cubicBezTo>
                <a:cubicBezTo>
                  <a:pt x="15268" y="14191"/>
                  <a:pt x="15268" y="14184"/>
                  <a:pt x="15268" y="14177"/>
                </a:cubicBezTo>
                <a:lnTo>
                  <a:pt x="15268" y="14177"/>
                </a:lnTo>
                <a:cubicBezTo>
                  <a:pt x="15324" y="14198"/>
                  <a:pt x="15375" y="14198"/>
                  <a:pt x="15426" y="14198"/>
                </a:cubicBezTo>
                <a:cubicBezTo>
                  <a:pt x="15506" y="14357"/>
                  <a:pt x="15506" y="14515"/>
                  <a:pt x="15585" y="14614"/>
                </a:cubicBezTo>
                <a:cubicBezTo>
                  <a:pt x="15585" y="14515"/>
                  <a:pt x="15585" y="14357"/>
                  <a:pt x="15506" y="14278"/>
                </a:cubicBezTo>
                <a:lnTo>
                  <a:pt x="15506" y="14278"/>
                </a:lnTo>
                <a:cubicBezTo>
                  <a:pt x="15763" y="14357"/>
                  <a:pt x="16001" y="14515"/>
                  <a:pt x="16159" y="14693"/>
                </a:cubicBezTo>
                <a:cubicBezTo>
                  <a:pt x="16159" y="14773"/>
                  <a:pt x="16258" y="14773"/>
                  <a:pt x="16258" y="14773"/>
                </a:cubicBezTo>
                <a:cubicBezTo>
                  <a:pt x="16337" y="14773"/>
                  <a:pt x="16337" y="14852"/>
                  <a:pt x="16417" y="14852"/>
                </a:cubicBezTo>
                <a:cubicBezTo>
                  <a:pt x="16417" y="14931"/>
                  <a:pt x="16417" y="15010"/>
                  <a:pt x="16496" y="15010"/>
                </a:cubicBezTo>
                <a:lnTo>
                  <a:pt x="16496" y="14931"/>
                </a:lnTo>
                <a:cubicBezTo>
                  <a:pt x="16496" y="14931"/>
                  <a:pt x="16575" y="15010"/>
                  <a:pt x="16654" y="15109"/>
                </a:cubicBezTo>
                <a:cubicBezTo>
                  <a:pt x="16753" y="15268"/>
                  <a:pt x="16753" y="15426"/>
                  <a:pt x="16753" y="15505"/>
                </a:cubicBezTo>
                <a:lnTo>
                  <a:pt x="16496" y="15505"/>
                </a:lnTo>
                <a:cubicBezTo>
                  <a:pt x="16575" y="15347"/>
                  <a:pt x="16496" y="15189"/>
                  <a:pt x="16496" y="15010"/>
                </a:cubicBezTo>
                <a:lnTo>
                  <a:pt x="16496" y="15426"/>
                </a:lnTo>
                <a:lnTo>
                  <a:pt x="16417" y="15426"/>
                </a:lnTo>
                <a:lnTo>
                  <a:pt x="16417" y="15347"/>
                </a:lnTo>
                <a:cubicBezTo>
                  <a:pt x="16417" y="15268"/>
                  <a:pt x="16417" y="15189"/>
                  <a:pt x="16337" y="15189"/>
                </a:cubicBezTo>
                <a:lnTo>
                  <a:pt x="16337" y="14852"/>
                </a:lnTo>
                <a:cubicBezTo>
                  <a:pt x="16258" y="14852"/>
                  <a:pt x="16258" y="14773"/>
                  <a:pt x="16258" y="14773"/>
                </a:cubicBezTo>
                <a:lnTo>
                  <a:pt x="16258" y="15010"/>
                </a:lnTo>
                <a:cubicBezTo>
                  <a:pt x="16337" y="15109"/>
                  <a:pt x="16337" y="15189"/>
                  <a:pt x="16337" y="15268"/>
                </a:cubicBezTo>
                <a:lnTo>
                  <a:pt x="16337" y="15347"/>
                </a:lnTo>
                <a:lnTo>
                  <a:pt x="16337" y="15426"/>
                </a:lnTo>
                <a:cubicBezTo>
                  <a:pt x="16159" y="15347"/>
                  <a:pt x="16001" y="15268"/>
                  <a:pt x="15763" y="15189"/>
                </a:cubicBezTo>
                <a:lnTo>
                  <a:pt x="15763" y="15109"/>
                </a:lnTo>
                <a:lnTo>
                  <a:pt x="15763" y="15010"/>
                </a:lnTo>
                <a:lnTo>
                  <a:pt x="15763" y="14931"/>
                </a:lnTo>
                <a:lnTo>
                  <a:pt x="15664" y="14931"/>
                </a:lnTo>
                <a:lnTo>
                  <a:pt x="15664" y="15010"/>
                </a:lnTo>
                <a:lnTo>
                  <a:pt x="15664" y="15109"/>
                </a:lnTo>
                <a:lnTo>
                  <a:pt x="15664" y="15189"/>
                </a:lnTo>
                <a:lnTo>
                  <a:pt x="15585" y="15189"/>
                </a:lnTo>
                <a:cubicBezTo>
                  <a:pt x="15585" y="15160"/>
                  <a:pt x="15585" y="15133"/>
                  <a:pt x="15585" y="15109"/>
                </a:cubicBezTo>
                <a:lnTo>
                  <a:pt x="15585" y="15109"/>
                </a:lnTo>
                <a:cubicBezTo>
                  <a:pt x="15585" y="15109"/>
                  <a:pt x="15585" y="15109"/>
                  <a:pt x="15585" y="15109"/>
                </a:cubicBezTo>
                <a:cubicBezTo>
                  <a:pt x="15585" y="15109"/>
                  <a:pt x="15585" y="15109"/>
                  <a:pt x="15585" y="15109"/>
                </a:cubicBezTo>
                <a:lnTo>
                  <a:pt x="15585" y="15109"/>
                </a:lnTo>
                <a:cubicBezTo>
                  <a:pt x="15585" y="15109"/>
                  <a:pt x="15585" y="15109"/>
                  <a:pt x="15585" y="15109"/>
                </a:cubicBezTo>
                <a:lnTo>
                  <a:pt x="15585" y="15109"/>
                </a:lnTo>
                <a:cubicBezTo>
                  <a:pt x="15426" y="15109"/>
                  <a:pt x="15268" y="15010"/>
                  <a:pt x="15090" y="14931"/>
                </a:cubicBezTo>
                <a:lnTo>
                  <a:pt x="15011" y="14931"/>
                </a:lnTo>
                <a:cubicBezTo>
                  <a:pt x="15011" y="14773"/>
                  <a:pt x="15011" y="14693"/>
                  <a:pt x="14931" y="14515"/>
                </a:cubicBezTo>
                <a:lnTo>
                  <a:pt x="14931" y="14614"/>
                </a:lnTo>
                <a:lnTo>
                  <a:pt x="14931" y="14773"/>
                </a:lnTo>
                <a:lnTo>
                  <a:pt x="14931" y="14931"/>
                </a:lnTo>
                <a:cubicBezTo>
                  <a:pt x="14931" y="14931"/>
                  <a:pt x="14931" y="14852"/>
                  <a:pt x="14852" y="14852"/>
                </a:cubicBezTo>
                <a:cubicBezTo>
                  <a:pt x="14773" y="14852"/>
                  <a:pt x="14674" y="14852"/>
                  <a:pt x="14674" y="14773"/>
                </a:cubicBezTo>
                <a:lnTo>
                  <a:pt x="14674" y="14693"/>
                </a:lnTo>
                <a:cubicBezTo>
                  <a:pt x="14595" y="14614"/>
                  <a:pt x="14595" y="14515"/>
                  <a:pt x="14595" y="14436"/>
                </a:cubicBezTo>
                <a:cubicBezTo>
                  <a:pt x="14516" y="14278"/>
                  <a:pt x="14516" y="14198"/>
                  <a:pt x="14436" y="14020"/>
                </a:cubicBezTo>
                <a:cubicBezTo>
                  <a:pt x="14357" y="13941"/>
                  <a:pt x="14357" y="13783"/>
                  <a:pt x="14278" y="13703"/>
                </a:cubicBezTo>
                <a:close/>
                <a:moveTo>
                  <a:pt x="22773" y="15189"/>
                </a:moveTo>
                <a:lnTo>
                  <a:pt x="22773" y="15268"/>
                </a:lnTo>
                <a:lnTo>
                  <a:pt x="22773" y="15347"/>
                </a:lnTo>
                <a:lnTo>
                  <a:pt x="22595" y="15347"/>
                </a:lnTo>
                <a:lnTo>
                  <a:pt x="22595" y="15268"/>
                </a:lnTo>
                <a:lnTo>
                  <a:pt x="22516" y="15268"/>
                </a:lnTo>
                <a:cubicBezTo>
                  <a:pt x="22516" y="15347"/>
                  <a:pt x="22595" y="15347"/>
                  <a:pt x="22595" y="15347"/>
                </a:cubicBezTo>
                <a:cubicBezTo>
                  <a:pt x="22516" y="15347"/>
                  <a:pt x="22436" y="15347"/>
                  <a:pt x="22357" y="15268"/>
                </a:cubicBezTo>
                <a:lnTo>
                  <a:pt x="21526" y="15268"/>
                </a:lnTo>
                <a:cubicBezTo>
                  <a:pt x="20793" y="15268"/>
                  <a:pt x="20040" y="15347"/>
                  <a:pt x="19387" y="15505"/>
                </a:cubicBezTo>
                <a:lnTo>
                  <a:pt x="19387" y="15426"/>
                </a:lnTo>
                <a:lnTo>
                  <a:pt x="19466" y="15426"/>
                </a:lnTo>
                <a:cubicBezTo>
                  <a:pt x="20120" y="15347"/>
                  <a:pt x="20793" y="15268"/>
                  <a:pt x="21446" y="15189"/>
                </a:cubicBezTo>
                <a:lnTo>
                  <a:pt x="21704" y="15189"/>
                </a:lnTo>
                <a:lnTo>
                  <a:pt x="21704" y="15268"/>
                </a:lnTo>
                <a:cubicBezTo>
                  <a:pt x="21704" y="15268"/>
                  <a:pt x="21704" y="15189"/>
                  <a:pt x="21783" y="15189"/>
                </a:cubicBezTo>
                <a:close/>
                <a:moveTo>
                  <a:pt x="23763" y="15189"/>
                </a:moveTo>
                <a:cubicBezTo>
                  <a:pt x="23763" y="15268"/>
                  <a:pt x="23842" y="15268"/>
                  <a:pt x="23842" y="15347"/>
                </a:cubicBezTo>
                <a:lnTo>
                  <a:pt x="23763" y="15426"/>
                </a:lnTo>
                <a:lnTo>
                  <a:pt x="23842" y="15426"/>
                </a:lnTo>
                <a:cubicBezTo>
                  <a:pt x="23842" y="15347"/>
                  <a:pt x="23842" y="15347"/>
                  <a:pt x="23922" y="15347"/>
                </a:cubicBezTo>
                <a:cubicBezTo>
                  <a:pt x="24001" y="15426"/>
                  <a:pt x="24080" y="15505"/>
                  <a:pt x="24179" y="15505"/>
                </a:cubicBezTo>
                <a:cubicBezTo>
                  <a:pt x="24001" y="15505"/>
                  <a:pt x="23922" y="15505"/>
                  <a:pt x="23763" y="15426"/>
                </a:cubicBezTo>
                <a:lnTo>
                  <a:pt x="23684" y="15426"/>
                </a:lnTo>
                <a:lnTo>
                  <a:pt x="23684" y="15347"/>
                </a:lnTo>
                <a:cubicBezTo>
                  <a:pt x="23684" y="15268"/>
                  <a:pt x="23684" y="15268"/>
                  <a:pt x="23763" y="15268"/>
                </a:cubicBezTo>
                <a:lnTo>
                  <a:pt x="23763" y="15189"/>
                </a:lnTo>
                <a:close/>
                <a:moveTo>
                  <a:pt x="14931" y="15426"/>
                </a:moveTo>
                <a:cubicBezTo>
                  <a:pt x="14852" y="15426"/>
                  <a:pt x="14852" y="15426"/>
                  <a:pt x="14852" y="15505"/>
                </a:cubicBezTo>
                <a:lnTo>
                  <a:pt x="14773" y="15505"/>
                </a:lnTo>
                <a:cubicBezTo>
                  <a:pt x="14773" y="15505"/>
                  <a:pt x="14674" y="15505"/>
                  <a:pt x="14674" y="15604"/>
                </a:cubicBezTo>
                <a:lnTo>
                  <a:pt x="14852" y="15604"/>
                </a:lnTo>
                <a:cubicBezTo>
                  <a:pt x="14852" y="15505"/>
                  <a:pt x="14931" y="15505"/>
                  <a:pt x="14931" y="15505"/>
                </a:cubicBezTo>
                <a:lnTo>
                  <a:pt x="14931" y="15426"/>
                </a:lnTo>
                <a:close/>
                <a:moveTo>
                  <a:pt x="16337" y="15505"/>
                </a:moveTo>
                <a:cubicBezTo>
                  <a:pt x="16258" y="15505"/>
                  <a:pt x="16159" y="15505"/>
                  <a:pt x="16159" y="15604"/>
                </a:cubicBezTo>
                <a:cubicBezTo>
                  <a:pt x="16258" y="15604"/>
                  <a:pt x="16337" y="15505"/>
                  <a:pt x="16337" y="15505"/>
                </a:cubicBezTo>
                <a:close/>
                <a:moveTo>
                  <a:pt x="24258" y="15109"/>
                </a:moveTo>
                <a:lnTo>
                  <a:pt x="24338" y="15189"/>
                </a:lnTo>
                <a:cubicBezTo>
                  <a:pt x="24417" y="15268"/>
                  <a:pt x="24496" y="15347"/>
                  <a:pt x="24575" y="15347"/>
                </a:cubicBezTo>
                <a:cubicBezTo>
                  <a:pt x="24496" y="15347"/>
                  <a:pt x="24496" y="15347"/>
                  <a:pt x="24417" y="15426"/>
                </a:cubicBezTo>
                <a:cubicBezTo>
                  <a:pt x="24417" y="15426"/>
                  <a:pt x="24338" y="15505"/>
                  <a:pt x="24338" y="15604"/>
                </a:cubicBezTo>
                <a:cubicBezTo>
                  <a:pt x="24300" y="15520"/>
                  <a:pt x="24241" y="15458"/>
                  <a:pt x="24180" y="15408"/>
                </a:cubicBezTo>
                <a:lnTo>
                  <a:pt x="24180" y="15408"/>
                </a:lnTo>
                <a:cubicBezTo>
                  <a:pt x="24191" y="15335"/>
                  <a:pt x="24258" y="15268"/>
                  <a:pt x="24258" y="15268"/>
                </a:cubicBezTo>
                <a:cubicBezTo>
                  <a:pt x="24338" y="15268"/>
                  <a:pt x="24338" y="15189"/>
                  <a:pt x="24338" y="15189"/>
                </a:cubicBezTo>
                <a:lnTo>
                  <a:pt x="24258" y="15189"/>
                </a:lnTo>
                <a:cubicBezTo>
                  <a:pt x="24179" y="15268"/>
                  <a:pt x="24179" y="15347"/>
                  <a:pt x="24179" y="15347"/>
                </a:cubicBezTo>
                <a:cubicBezTo>
                  <a:pt x="24163" y="15360"/>
                  <a:pt x="24152" y="15371"/>
                  <a:pt x="24145" y="15380"/>
                </a:cubicBezTo>
                <a:lnTo>
                  <a:pt x="24145" y="15380"/>
                </a:lnTo>
                <a:cubicBezTo>
                  <a:pt x="24089" y="15337"/>
                  <a:pt x="24036" y="15302"/>
                  <a:pt x="24001" y="15268"/>
                </a:cubicBezTo>
                <a:cubicBezTo>
                  <a:pt x="24001" y="15189"/>
                  <a:pt x="24001" y="15189"/>
                  <a:pt x="24080" y="15109"/>
                </a:cubicBezTo>
                <a:close/>
                <a:moveTo>
                  <a:pt x="4315" y="15356"/>
                </a:moveTo>
                <a:cubicBezTo>
                  <a:pt x="4373" y="15436"/>
                  <a:pt x="4416" y="15531"/>
                  <a:pt x="4456" y="15624"/>
                </a:cubicBezTo>
                <a:lnTo>
                  <a:pt x="4456" y="15624"/>
                </a:lnTo>
                <a:cubicBezTo>
                  <a:pt x="4456" y="15617"/>
                  <a:pt x="4456" y="15611"/>
                  <a:pt x="4456" y="15604"/>
                </a:cubicBezTo>
                <a:cubicBezTo>
                  <a:pt x="4416" y="15514"/>
                  <a:pt x="4370" y="15428"/>
                  <a:pt x="4315" y="15356"/>
                </a:cubicBezTo>
                <a:close/>
                <a:moveTo>
                  <a:pt x="16753" y="15189"/>
                </a:moveTo>
                <a:lnTo>
                  <a:pt x="16753" y="15189"/>
                </a:lnTo>
                <a:cubicBezTo>
                  <a:pt x="16912" y="15347"/>
                  <a:pt x="17070" y="15505"/>
                  <a:pt x="17149" y="15684"/>
                </a:cubicBezTo>
                <a:cubicBezTo>
                  <a:pt x="17070" y="15684"/>
                  <a:pt x="16912" y="15604"/>
                  <a:pt x="16832" y="15604"/>
                </a:cubicBezTo>
                <a:cubicBezTo>
                  <a:pt x="16832" y="15426"/>
                  <a:pt x="16753" y="15268"/>
                  <a:pt x="16753" y="15189"/>
                </a:cubicBezTo>
                <a:close/>
                <a:moveTo>
                  <a:pt x="18861" y="15556"/>
                </a:moveTo>
                <a:cubicBezTo>
                  <a:pt x="18845" y="15568"/>
                  <a:pt x="18829" y="15584"/>
                  <a:pt x="18813" y="15604"/>
                </a:cubicBezTo>
                <a:lnTo>
                  <a:pt x="18733" y="15604"/>
                </a:lnTo>
                <a:cubicBezTo>
                  <a:pt x="18579" y="15634"/>
                  <a:pt x="18414" y="15663"/>
                  <a:pt x="18245" y="15697"/>
                </a:cubicBezTo>
                <a:lnTo>
                  <a:pt x="18245" y="15697"/>
                </a:lnTo>
                <a:cubicBezTo>
                  <a:pt x="18451" y="15645"/>
                  <a:pt x="18656" y="15597"/>
                  <a:pt x="18861" y="15556"/>
                </a:cubicBezTo>
                <a:close/>
                <a:moveTo>
                  <a:pt x="15011" y="15010"/>
                </a:moveTo>
                <a:cubicBezTo>
                  <a:pt x="15090" y="15010"/>
                  <a:pt x="15169" y="15109"/>
                  <a:pt x="15169" y="15109"/>
                </a:cubicBezTo>
                <a:cubicBezTo>
                  <a:pt x="15169" y="15109"/>
                  <a:pt x="15090" y="15109"/>
                  <a:pt x="15090" y="15189"/>
                </a:cubicBezTo>
                <a:cubicBezTo>
                  <a:pt x="15090" y="15189"/>
                  <a:pt x="15011" y="15189"/>
                  <a:pt x="15011" y="15268"/>
                </a:cubicBezTo>
                <a:cubicBezTo>
                  <a:pt x="15090" y="15268"/>
                  <a:pt x="15169" y="15189"/>
                  <a:pt x="15268" y="15109"/>
                </a:cubicBezTo>
                <a:cubicBezTo>
                  <a:pt x="15268" y="15109"/>
                  <a:pt x="15347" y="15109"/>
                  <a:pt x="15426" y="15189"/>
                </a:cubicBezTo>
                <a:cubicBezTo>
                  <a:pt x="15585" y="15189"/>
                  <a:pt x="15664" y="15268"/>
                  <a:pt x="15842" y="15347"/>
                </a:cubicBezTo>
                <a:lnTo>
                  <a:pt x="16001" y="15347"/>
                </a:lnTo>
                <a:cubicBezTo>
                  <a:pt x="15921" y="15426"/>
                  <a:pt x="15763" y="15505"/>
                  <a:pt x="15664" y="15604"/>
                </a:cubicBezTo>
                <a:cubicBezTo>
                  <a:pt x="15506" y="15684"/>
                  <a:pt x="15347" y="15763"/>
                  <a:pt x="15169" y="15763"/>
                </a:cubicBezTo>
                <a:lnTo>
                  <a:pt x="15011" y="15763"/>
                </a:lnTo>
                <a:cubicBezTo>
                  <a:pt x="15347" y="15684"/>
                  <a:pt x="15585" y="15505"/>
                  <a:pt x="15842" y="15347"/>
                </a:cubicBezTo>
                <a:lnTo>
                  <a:pt x="15842" y="15347"/>
                </a:lnTo>
                <a:cubicBezTo>
                  <a:pt x="15585" y="15505"/>
                  <a:pt x="15268" y="15684"/>
                  <a:pt x="14931" y="15684"/>
                </a:cubicBezTo>
                <a:cubicBezTo>
                  <a:pt x="14852" y="15684"/>
                  <a:pt x="14674" y="15684"/>
                  <a:pt x="14595" y="15604"/>
                </a:cubicBezTo>
                <a:lnTo>
                  <a:pt x="14436" y="15604"/>
                </a:lnTo>
                <a:cubicBezTo>
                  <a:pt x="14436" y="15604"/>
                  <a:pt x="14357" y="15604"/>
                  <a:pt x="14278" y="15505"/>
                </a:cubicBezTo>
                <a:cubicBezTo>
                  <a:pt x="14436" y="15505"/>
                  <a:pt x="14595" y="15505"/>
                  <a:pt x="14674" y="15426"/>
                </a:cubicBezTo>
                <a:cubicBezTo>
                  <a:pt x="14516" y="15426"/>
                  <a:pt x="14357" y="15505"/>
                  <a:pt x="14179" y="15505"/>
                </a:cubicBezTo>
                <a:cubicBezTo>
                  <a:pt x="14100" y="15505"/>
                  <a:pt x="14020" y="15426"/>
                  <a:pt x="13941" y="15426"/>
                </a:cubicBezTo>
                <a:cubicBezTo>
                  <a:pt x="14100" y="15426"/>
                  <a:pt x="14278" y="15426"/>
                  <a:pt x="14436" y="15347"/>
                </a:cubicBezTo>
                <a:cubicBezTo>
                  <a:pt x="14595" y="15268"/>
                  <a:pt x="14674" y="15268"/>
                  <a:pt x="14773" y="15189"/>
                </a:cubicBezTo>
                <a:cubicBezTo>
                  <a:pt x="14852" y="15109"/>
                  <a:pt x="14931" y="15109"/>
                  <a:pt x="15011" y="15010"/>
                </a:cubicBezTo>
                <a:close/>
                <a:moveTo>
                  <a:pt x="16753" y="15684"/>
                </a:moveTo>
                <a:cubicBezTo>
                  <a:pt x="16654" y="15684"/>
                  <a:pt x="16496" y="15763"/>
                  <a:pt x="16417" y="15842"/>
                </a:cubicBezTo>
                <a:cubicBezTo>
                  <a:pt x="16575" y="15842"/>
                  <a:pt x="16654" y="15763"/>
                  <a:pt x="16753" y="15684"/>
                </a:cubicBezTo>
                <a:close/>
                <a:moveTo>
                  <a:pt x="4456" y="15624"/>
                </a:moveTo>
                <a:lnTo>
                  <a:pt x="4456" y="15624"/>
                </a:lnTo>
                <a:cubicBezTo>
                  <a:pt x="4462" y="15759"/>
                  <a:pt x="4528" y="15834"/>
                  <a:pt x="4598" y="15904"/>
                </a:cubicBezTo>
                <a:lnTo>
                  <a:pt x="4598" y="15904"/>
                </a:lnTo>
                <a:cubicBezTo>
                  <a:pt x="4542" y="15827"/>
                  <a:pt x="4501" y="15726"/>
                  <a:pt x="4456" y="15624"/>
                </a:cubicBezTo>
                <a:close/>
                <a:moveTo>
                  <a:pt x="17087" y="15887"/>
                </a:moveTo>
                <a:cubicBezTo>
                  <a:pt x="17043" y="15904"/>
                  <a:pt x="16992" y="15919"/>
                  <a:pt x="16929" y="15921"/>
                </a:cubicBezTo>
                <a:lnTo>
                  <a:pt x="16929" y="15921"/>
                </a:lnTo>
                <a:cubicBezTo>
                  <a:pt x="16982" y="15911"/>
                  <a:pt x="17035" y="15900"/>
                  <a:pt x="17087" y="15887"/>
                </a:cubicBezTo>
                <a:close/>
                <a:moveTo>
                  <a:pt x="4598" y="15904"/>
                </a:moveTo>
                <a:cubicBezTo>
                  <a:pt x="4602" y="15910"/>
                  <a:pt x="4606" y="15916"/>
                  <a:pt x="4610" y="15921"/>
                </a:cubicBezTo>
                <a:lnTo>
                  <a:pt x="4610" y="15921"/>
                </a:lnTo>
                <a:cubicBezTo>
                  <a:pt x="4612" y="15921"/>
                  <a:pt x="4613" y="15921"/>
                  <a:pt x="4614" y="15921"/>
                </a:cubicBezTo>
                <a:cubicBezTo>
                  <a:pt x="4609" y="15916"/>
                  <a:pt x="4603" y="15910"/>
                  <a:pt x="4598" y="15904"/>
                </a:cubicBezTo>
                <a:close/>
                <a:moveTo>
                  <a:pt x="16080" y="15426"/>
                </a:moveTo>
                <a:cubicBezTo>
                  <a:pt x="16159" y="15426"/>
                  <a:pt x="16258" y="15426"/>
                  <a:pt x="16337" y="15505"/>
                </a:cubicBezTo>
                <a:cubicBezTo>
                  <a:pt x="16496" y="15505"/>
                  <a:pt x="16575" y="15604"/>
                  <a:pt x="16753" y="15684"/>
                </a:cubicBezTo>
                <a:lnTo>
                  <a:pt x="16832" y="15684"/>
                </a:lnTo>
                <a:cubicBezTo>
                  <a:pt x="16912" y="15684"/>
                  <a:pt x="16991" y="15763"/>
                  <a:pt x="17070" y="15763"/>
                </a:cubicBezTo>
                <a:cubicBezTo>
                  <a:pt x="16832" y="15842"/>
                  <a:pt x="16575" y="15921"/>
                  <a:pt x="16337" y="15921"/>
                </a:cubicBezTo>
                <a:cubicBezTo>
                  <a:pt x="16337" y="15842"/>
                  <a:pt x="16417" y="15842"/>
                  <a:pt x="16417" y="15842"/>
                </a:cubicBezTo>
                <a:cubicBezTo>
                  <a:pt x="16337" y="15842"/>
                  <a:pt x="16258" y="15842"/>
                  <a:pt x="16258" y="15921"/>
                </a:cubicBezTo>
                <a:cubicBezTo>
                  <a:pt x="16159" y="15921"/>
                  <a:pt x="16080" y="15842"/>
                  <a:pt x="16001" y="15842"/>
                </a:cubicBezTo>
                <a:lnTo>
                  <a:pt x="16159" y="15842"/>
                </a:lnTo>
                <a:cubicBezTo>
                  <a:pt x="16258" y="15763"/>
                  <a:pt x="16258" y="15763"/>
                  <a:pt x="16337" y="15763"/>
                </a:cubicBezTo>
                <a:cubicBezTo>
                  <a:pt x="16417" y="15684"/>
                  <a:pt x="16496" y="15684"/>
                  <a:pt x="16496" y="15604"/>
                </a:cubicBezTo>
                <a:cubicBezTo>
                  <a:pt x="16417" y="15604"/>
                  <a:pt x="16337" y="15684"/>
                  <a:pt x="16337" y="15684"/>
                </a:cubicBezTo>
                <a:cubicBezTo>
                  <a:pt x="16258" y="15684"/>
                  <a:pt x="16159" y="15763"/>
                  <a:pt x="16159" y="15763"/>
                </a:cubicBezTo>
                <a:cubicBezTo>
                  <a:pt x="16001" y="15842"/>
                  <a:pt x="15921" y="15842"/>
                  <a:pt x="15842" y="15842"/>
                </a:cubicBezTo>
                <a:lnTo>
                  <a:pt x="15664" y="15842"/>
                </a:lnTo>
                <a:cubicBezTo>
                  <a:pt x="15763" y="15842"/>
                  <a:pt x="15842" y="15763"/>
                  <a:pt x="15921" y="15763"/>
                </a:cubicBezTo>
                <a:cubicBezTo>
                  <a:pt x="16001" y="15684"/>
                  <a:pt x="16080" y="15684"/>
                  <a:pt x="16159" y="15604"/>
                </a:cubicBezTo>
                <a:cubicBezTo>
                  <a:pt x="16080" y="15604"/>
                  <a:pt x="16001" y="15684"/>
                  <a:pt x="15921" y="15684"/>
                </a:cubicBezTo>
                <a:cubicBezTo>
                  <a:pt x="15842" y="15763"/>
                  <a:pt x="15763" y="15763"/>
                  <a:pt x="15664" y="15763"/>
                </a:cubicBezTo>
                <a:cubicBezTo>
                  <a:pt x="15585" y="15763"/>
                  <a:pt x="15585" y="15763"/>
                  <a:pt x="15506" y="15842"/>
                </a:cubicBezTo>
                <a:cubicBezTo>
                  <a:pt x="15506" y="15842"/>
                  <a:pt x="15426" y="15763"/>
                  <a:pt x="15347" y="15763"/>
                </a:cubicBezTo>
                <a:lnTo>
                  <a:pt x="15268" y="15763"/>
                </a:lnTo>
                <a:cubicBezTo>
                  <a:pt x="15426" y="15763"/>
                  <a:pt x="15506" y="15763"/>
                  <a:pt x="15664" y="15684"/>
                </a:cubicBezTo>
                <a:cubicBezTo>
                  <a:pt x="15842" y="15604"/>
                  <a:pt x="15921" y="15505"/>
                  <a:pt x="16080" y="15426"/>
                </a:cubicBezTo>
                <a:close/>
                <a:moveTo>
                  <a:pt x="24912" y="15842"/>
                </a:moveTo>
                <a:cubicBezTo>
                  <a:pt x="24833" y="15842"/>
                  <a:pt x="24833" y="15921"/>
                  <a:pt x="24833" y="15921"/>
                </a:cubicBezTo>
                <a:lnTo>
                  <a:pt x="24912" y="15842"/>
                </a:lnTo>
                <a:close/>
                <a:moveTo>
                  <a:pt x="30773" y="15684"/>
                </a:moveTo>
                <a:lnTo>
                  <a:pt x="30773" y="15842"/>
                </a:lnTo>
                <a:cubicBezTo>
                  <a:pt x="30853" y="15921"/>
                  <a:pt x="30853" y="15921"/>
                  <a:pt x="30932" y="15921"/>
                </a:cubicBezTo>
                <a:cubicBezTo>
                  <a:pt x="30932" y="15842"/>
                  <a:pt x="30853" y="15842"/>
                  <a:pt x="30853" y="15763"/>
                </a:cubicBezTo>
                <a:lnTo>
                  <a:pt x="30773" y="15684"/>
                </a:lnTo>
                <a:close/>
                <a:moveTo>
                  <a:pt x="41029" y="15886"/>
                </a:moveTo>
                <a:cubicBezTo>
                  <a:pt x="41020" y="15886"/>
                  <a:pt x="41011" y="15895"/>
                  <a:pt x="41011" y="15921"/>
                </a:cubicBezTo>
                <a:cubicBezTo>
                  <a:pt x="41064" y="15921"/>
                  <a:pt x="41046" y="15886"/>
                  <a:pt x="41029" y="15886"/>
                </a:cubicBezTo>
                <a:close/>
                <a:moveTo>
                  <a:pt x="18560" y="16000"/>
                </a:moveTo>
                <a:lnTo>
                  <a:pt x="18560" y="16000"/>
                </a:lnTo>
                <a:cubicBezTo>
                  <a:pt x="18558" y="16000"/>
                  <a:pt x="18557" y="16000"/>
                  <a:pt x="18555" y="16000"/>
                </a:cubicBezTo>
                <a:lnTo>
                  <a:pt x="18560" y="16000"/>
                </a:lnTo>
                <a:cubicBezTo>
                  <a:pt x="18560" y="16000"/>
                  <a:pt x="18560" y="16000"/>
                  <a:pt x="18560" y="16000"/>
                </a:cubicBezTo>
                <a:close/>
                <a:moveTo>
                  <a:pt x="4278" y="15189"/>
                </a:moveTo>
                <a:cubicBezTo>
                  <a:pt x="4535" y="15268"/>
                  <a:pt x="4614" y="15505"/>
                  <a:pt x="4694" y="15684"/>
                </a:cubicBezTo>
                <a:cubicBezTo>
                  <a:pt x="4694" y="15842"/>
                  <a:pt x="4872" y="15921"/>
                  <a:pt x="5030" y="16099"/>
                </a:cubicBezTo>
                <a:cubicBezTo>
                  <a:pt x="4872" y="16000"/>
                  <a:pt x="4773" y="16000"/>
                  <a:pt x="4694" y="16000"/>
                </a:cubicBezTo>
                <a:cubicBezTo>
                  <a:pt x="4662" y="15979"/>
                  <a:pt x="4635" y="15952"/>
                  <a:pt x="4610" y="15921"/>
                </a:cubicBezTo>
                <a:lnTo>
                  <a:pt x="4610" y="15921"/>
                </a:lnTo>
                <a:cubicBezTo>
                  <a:pt x="4532" y="15918"/>
                  <a:pt x="4454" y="15842"/>
                  <a:pt x="4377" y="15842"/>
                </a:cubicBezTo>
                <a:cubicBezTo>
                  <a:pt x="4119" y="15763"/>
                  <a:pt x="3882" y="15684"/>
                  <a:pt x="3545" y="15505"/>
                </a:cubicBezTo>
                <a:cubicBezTo>
                  <a:pt x="3466" y="15505"/>
                  <a:pt x="3288" y="15426"/>
                  <a:pt x="3129" y="15347"/>
                </a:cubicBezTo>
                <a:cubicBezTo>
                  <a:pt x="3387" y="15347"/>
                  <a:pt x="3624" y="15268"/>
                  <a:pt x="3882" y="15268"/>
                </a:cubicBezTo>
                <a:cubicBezTo>
                  <a:pt x="4040" y="15268"/>
                  <a:pt x="4119" y="15426"/>
                  <a:pt x="4119" y="15505"/>
                </a:cubicBezTo>
                <a:cubicBezTo>
                  <a:pt x="4198" y="15684"/>
                  <a:pt x="4278" y="15763"/>
                  <a:pt x="4377" y="15842"/>
                </a:cubicBezTo>
                <a:cubicBezTo>
                  <a:pt x="4456" y="15842"/>
                  <a:pt x="4456" y="15763"/>
                  <a:pt x="4456" y="15763"/>
                </a:cubicBezTo>
                <a:cubicBezTo>
                  <a:pt x="4278" y="15763"/>
                  <a:pt x="4198" y="15505"/>
                  <a:pt x="4119" y="15426"/>
                </a:cubicBezTo>
                <a:cubicBezTo>
                  <a:pt x="4119" y="15347"/>
                  <a:pt x="4040" y="15268"/>
                  <a:pt x="3961" y="15268"/>
                </a:cubicBezTo>
                <a:cubicBezTo>
                  <a:pt x="4040" y="15189"/>
                  <a:pt x="4040" y="15189"/>
                  <a:pt x="4119" y="15189"/>
                </a:cubicBezTo>
                <a:close/>
                <a:moveTo>
                  <a:pt x="25070" y="15921"/>
                </a:moveTo>
                <a:cubicBezTo>
                  <a:pt x="24991" y="16000"/>
                  <a:pt x="24991" y="16000"/>
                  <a:pt x="24991" y="16099"/>
                </a:cubicBezTo>
                <a:lnTo>
                  <a:pt x="25070" y="16000"/>
                </a:lnTo>
                <a:lnTo>
                  <a:pt x="25169" y="16000"/>
                </a:lnTo>
                <a:lnTo>
                  <a:pt x="25169" y="15921"/>
                </a:lnTo>
                <a:close/>
                <a:moveTo>
                  <a:pt x="4456" y="15189"/>
                </a:moveTo>
                <a:cubicBezTo>
                  <a:pt x="4773" y="15189"/>
                  <a:pt x="4951" y="15426"/>
                  <a:pt x="5030" y="15684"/>
                </a:cubicBezTo>
                <a:cubicBezTo>
                  <a:pt x="5109" y="15842"/>
                  <a:pt x="5189" y="16000"/>
                  <a:pt x="5268" y="16179"/>
                </a:cubicBezTo>
                <a:cubicBezTo>
                  <a:pt x="5268" y="16179"/>
                  <a:pt x="5189" y="16179"/>
                  <a:pt x="5109" y="16099"/>
                </a:cubicBezTo>
                <a:cubicBezTo>
                  <a:pt x="4872" y="15921"/>
                  <a:pt x="4773" y="15763"/>
                  <a:pt x="4614" y="15505"/>
                </a:cubicBezTo>
                <a:cubicBezTo>
                  <a:pt x="4614" y="15347"/>
                  <a:pt x="4535" y="15189"/>
                  <a:pt x="4377" y="15189"/>
                </a:cubicBezTo>
                <a:close/>
                <a:moveTo>
                  <a:pt x="36061" y="14119"/>
                </a:moveTo>
                <a:cubicBezTo>
                  <a:pt x="35645" y="14693"/>
                  <a:pt x="34892" y="15010"/>
                  <a:pt x="34397" y="15426"/>
                </a:cubicBezTo>
                <a:cubicBezTo>
                  <a:pt x="34072" y="15627"/>
                  <a:pt x="33856" y="15925"/>
                  <a:pt x="33739" y="16235"/>
                </a:cubicBezTo>
                <a:lnTo>
                  <a:pt x="33739" y="16235"/>
                </a:lnTo>
                <a:cubicBezTo>
                  <a:pt x="33895" y="15861"/>
                  <a:pt x="34235" y="15557"/>
                  <a:pt x="34575" y="15347"/>
                </a:cubicBezTo>
                <a:cubicBezTo>
                  <a:pt x="35150" y="14931"/>
                  <a:pt x="35724" y="14693"/>
                  <a:pt x="36140" y="14119"/>
                </a:cubicBezTo>
                <a:close/>
                <a:moveTo>
                  <a:pt x="18555" y="16000"/>
                </a:moveTo>
                <a:cubicBezTo>
                  <a:pt x="18555" y="16002"/>
                  <a:pt x="18555" y="16004"/>
                  <a:pt x="18555" y="16006"/>
                </a:cubicBezTo>
                <a:lnTo>
                  <a:pt x="18555" y="16006"/>
                </a:lnTo>
                <a:cubicBezTo>
                  <a:pt x="18555" y="16006"/>
                  <a:pt x="18555" y="16006"/>
                  <a:pt x="18555" y="16006"/>
                </a:cubicBezTo>
                <a:lnTo>
                  <a:pt x="18555" y="16006"/>
                </a:lnTo>
                <a:cubicBezTo>
                  <a:pt x="18555" y="16102"/>
                  <a:pt x="18557" y="16180"/>
                  <a:pt x="18634" y="16258"/>
                </a:cubicBezTo>
                <a:lnTo>
                  <a:pt x="18634" y="16000"/>
                </a:lnTo>
                <a:lnTo>
                  <a:pt x="18560" y="16000"/>
                </a:lnTo>
                <a:cubicBezTo>
                  <a:pt x="18558" y="16002"/>
                  <a:pt x="18557" y="16004"/>
                  <a:pt x="18555" y="16006"/>
                </a:cubicBezTo>
                <a:lnTo>
                  <a:pt x="18555" y="16006"/>
                </a:lnTo>
                <a:cubicBezTo>
                  <a:pt x="18555" y="16004"/>
                  <a:pt x="18555" y="16002"/>
                  <a:pt x="18555" y="16000"/>
                </a:cubicBezTo>
                <a:close/>
                <a:moveTo>
                  <a:pt x="42734" y="9070"/>
                </a:moveTo>
                <a:cubicBezTo>
                  <a:pt x="42081" y="9565"/>
                  <a:pt x="41506" y="10159"/>
                  <a:pt x="40912" y="10812"/>
                </a:cubicBezTo>
                <a:cubicBezTo>
                  <a:pt x="40529" y="11215"/>
                  <a:pt x="40201" y="11617"/>
                  <a:pt x="39875" y="12002"/>
                </a:cubicBezTo>
                <a:lnTo>
                  <a:pt x="39875" y="12002"/>
                </a:lnTo>
                <a:cubicBezTo>
                  <a:pt x="39854" y="12074"/>
                  <a:pt x="39819" y="12146"/>
                  <a:pt x="39764" y="12218"/>
                </a:cubicBezTo>
                <a:cubicBezTo>
                  <a:pt x="39605" y="12456"/>
                  <a:pt x="39427" y="12634"/>
                  <a:pt x="39269" y="12872"/>
                </a:cubicBezTo>
                <a:cubicBezTo>
                  <a:pt x="39269" y="12713"/>
                  <a:pt x="39269" y="12456"/>
                  <a:pt x="39189" y="12297"/>
                </a:cubicBezTo>
                <a:cubicBezTo>
                  <a:pt x="39189" y="12218"/>
                  <a:pt x="39110" y="12040"/>
                  <a:pt x="39110" y="11881"/>
                </a:cubicBezTo>
                <a:lnTo>
                  <a:pt x="39110" y="11723"/>
                </a:lnTo>
                <a:lnTo>
                  <a:pt x="39110" y="11545"/>
                </a:lnTo>
                <a:cubicBezTo>
                  <a:pt x="39031" y="11644"/>
                  <a:pt x="39031" y="11644"/>
                  <a:pt x="39031" y="11723"/>
                </a:cubicBezTo>
                <a:lnTo>
                  <a:pt x="39031" y="11881"/>
                </a:lnTo>
                <a:cubicBezTo>
                  <a:pt x="39110" y="12040"/>
                  <a:pt x="39110" y="12139"/>
                  <a:pt x="39110" y="12297"/>
                </a:cubicBezTo>
                <a:cubicBezTo>
                  <a:pt x="39189" y="12535"/>
                  <a:pt x="39269" y="12713"/>
                  <a:pt x="39269" y="12951"/>
                </a:cubicBezTo>
                <a:cubicBezTo>
                  <a:pt x="39189" y="13030"/>
                  <a:pt x="39110" y="13129"/>
                  <a:pt x="39031" y="13208"/>
                </a:cubicBezTo>
                <a:cubicBezTo>
                  <a:pt x="39189" y="12872"/>
                  <a:pt x="39031" y="12456"/>
                  <a:pt x="38932" y="12139"/>
                </a:cubicBezTo>
                <a:lnTo>
                  <a:pt x="38932" y="11307"/>
                </a:lnTo>
                <a:cubicBezTo>
                  <a:pt x="39031" y="11149"/>
                  <a:pt x="39031" y="11050"/>
                  <a:pt x="39110" y="10891"/>
                </a:cubicBezTo>
                <a:cubicBezTo>
                  <a:pt x="39189" y="10733"/>
                  <a:pt x="39269" y="10654"/>
                  <a:pt x="39348" y="10555"/>
                </a:cubicBezTo>
                <a:lnTo>
                  <a:pt x="39348" y="10555"/>
                </a:lnTo>
                <a:cubicBezTo>
                  <a:pt x="39110" y="10654"/>
                  <a:pt x="39031" y="10891"/>
                  <a:pt x="38932" y="11149"/>
                </a:cubicBezTo>
                <a:cubicBezTo>
                  <a:pt x="38853" y="11386"/>
                  <a:pt x="38853" y="11644"/>
                  <a:pt x="38853" y="11881"/>
                </a:cubicBezTo>
                <a:cubicBezTo>
                  <a:pt x="38853" y="12139"/>
                  <a:pt x="38932" y="12456"/>
                  <a:pt x="39031" y="12713"/>
                </a:cubicBezTo>
                <a:cubicBezTo>
                  <a:pt x="39031" y="13030"/>
                  <a:pt x="39031" y="13367"/>
                  <a:pt x="38853" y="13525"/>
                </a:cubicBezTo>
                <a:cubicBezTo>
                  <a:pt x="38853" y="13525"/>
                  <a:pt x="38853" y="13525"/>
                  <a:pt x="38853" y="13525"/>
                </a:cubicBezTo>
                <a:lnTo>
                  <a:pt x="38853" y="13525"/>
                </a:lnTo>
                <a:cubicBezTo>
                  <a:pt x="38822" y="13563"/>
                  <a:pt x="38815" y="13587"/>
                  <a:pt x="38818" y="13601"/>
                </a:cubicBezTo>
                <a:lnTo>
                  <a:pt x="38818" y="13601"/>
                </a:lnTo>
                <a:cubicBezTo>
                  <a:pt x="38750" y="13748"/>
                  <a:pt x="38683" y="13873"/>
                  <a:pt x="38615" y="13941"/>
                </a:cubicBezTo>
                <a:cubicBezTo>
                  <a:pt x="38694" y="13783"/>
                  <a:pt x="38615" y="13525"/>
                  <a:pt x="38536" y="13367"/>
                </a:cubicBezTo>
                <a:cubicBezTo>
                  <a:pt x="38437" y="13129"/>
                  <a:pt x="38358" y="12951"/>
                  <a:pt x="38278" y="12792"/>
                </a:cubicBezTo>
                <a:cubicBezTo>
                  <a:pt x="38278" y="12634"/>
                  <a:pt x="38278" y="12377"/>
                  <a:pt x="38199" y="12218"/>
                </a:cubicBezTo>
                <a:lnTo>
                  <a:pt x="38199" y="12218"/>
                </a:lnTo>
                <a:cubicBezTo>
                  <a:pt x="38199" y="12535"/>
                  <a:pt x="38278" y="12872"/>
                  <a:pt x="38358" y="13208"/>
                </a:cubicBezTo>
                <a:cubicBezTo>
                  <a:pt x="38536" y="13525"/>
                  <a:pt x="38694" y="13862"/>
                  <a:pt x="38536" y="14119"/>
                </a:cubicBezTo>
                <a:cubicBezTo>
                  <a:pt x="38536" y="14198"/>
                  <a:pt x="38536" y="14198"/>
                  <a:pt x="38437" y="14198"/>
                </a:cubicBezTo>
                <a:lnTo>
                  <a:pt x="38437" y="14357"/>
                </a:lnTo>
                <a:cubicBezTo>
                  <a:pt x="38358" y="13862"/>
                  <a:pt x="38120" y="13446"/>
                  <a:pt x="37942" y="12951"/>
                </a:cubicBezTo>
                <a:cubicBezTo>
                  <a:pt x="37783" y="12456"/>
                  <a:pt x="37625" y="11724"/>
                  <a:pt x="38120" y="11229"/>
                </a:cubicBezTo>
                <a:lnTo>
                  <a:pt x="38120" y="11229"/>
                </a:lnTo>
                <a:cubicBezTo>
                  <a:pt x="37704" y="11644"/>
                  <a:pt x="37704" y="12218"/>
                  <a:pt x="37783" y="12713"/>
                </a:cubicBezTo>
                <a:cubicBezTo>
                  <a:pt x="38041" y="13287"/>
                  <a:pt x="38358" y="13862"/>
                  <a:pt x="38358" y="14436"/>
                </a:cubicBezTo>
                <a:cubicBezTo>
                  <a:pt x="38278" y="14515"/>
                  <a:pt x="38278" y="14614"/>
                  <a:pt x="38199" y="14693"/>
                </a:cubicBezTo>
                <a:lnTo>
                  <a:pt x="38199" y="14278"/>
                </a:lnTo>
                <a:cubicBezTo>
                  <a:pt x="38120" y="14020"/>
                  <a:pt x="37942" y="13783"/>
                  <a:pt x="37863" y="13525"/>
                </a:cubicBezTo>
                <a:cubicBezTo>
                  <a:pt x="37625" y="13030"/>
                  <a:pt x="37288" y="12377"/>
                  <a:pt x="37546" y="11802"/>
                </a:cubicBezTo>
                <a:lnTo>
                  <a:pt x="37546" y="11802"/>
                </a:lnTo>
                <a:cubicBezTo>
                  <a:pt x="37288" y="12297"/>
                  <a:pt x="37447" y="12872"/>
                  <a:pt x="37704" y="13287"/>
                </a:cubicBezTo>
                <a:cubicBezTo>
                  <a:pt x="37783" y="13624"/>
                  <a:pt x="37942" y="13862"/>
                  <a:pt x="38041" y="14198"/>
                </a:cubicBezTo>
                <a:cubicBezTo>
                  <a:pt x="38120" y="14278"/>
                  <a:pt x="38120" y="14436"/>
                  <a:pt x="38120" y="14614"/>
                </a:cubicBezTo>
                <a:lnTo>
                  <a:pt x="38120" y="14931"/>
                </a:lnTo>
                <a:cubicBezTo>
                  <a:pt x="38120" y="15010"/>
                  <a:pt x="38041" y="15010"/>
                  <a:pt x="38041" y="15109"/>
                </a:cubicBezTo>
                <a:cubicBezTo>
                  <a:pt x="38041" y="14773"/>
                  <a:pt x="38041" y="14515"/>
                  <a:pt x="37863" y="14278"/>
                </a:cubicBezTo>
                <a:cubicBezTo>
                  <a:pt x="37704" y="13862"/>
                  <a:pt x="37447" y="13525"/>
                  <a:pt x="37288" y="13129"/>
                </a:cubicBezTo>
                <a:lnTo>
                  <a:pt x="37288" y="13129"/>
                </a:lnTo>
                <a:cubicBezTo>
                  <a:pt x="37368" y="13525"/>
                  <a:pt x="37625" y="13862"/>
                  <a:pt x="37783" y="14198"/>
                </a:cubicBezTo>
                <a:cubicBezTo>
                  <a:pt x="37863" y="14357"/>
                  <a:pt x="37942" y="14614"/>
                  <a:pt x="37942" y="14773"/>
                </a:cubicBezTo>
                <a:lnTo>
                  <a:pt x="37942" y="15268"/>
                </a:lnTo>
                <a:lnTo>
                  <a:pt x="37942" y="15347"/>
                </a:lnTo>
                <a:cubicBezTo>
                  <a:pt x="37863" y="15010"/>
                  <a:pt x="37704" y="14693"/>
                  <a:pt x="37546" y="14515"/>
                </a:cubicBezTo>
                <a:cubicBezTo>
                  <a:pt x="37288" y="14119"/>
                  <a:pt x="36872" y="13703"/>
                  <a:pt x="36952" y="13129"/>
                </a:cubicBezTo>
                <a:lnTo>
                  <a:pt x="36872" y="13129"/>
                </a:lnTo>
                <a:cubicBezTo>
                  <a:pt x="36872" y="13525"/>
                  <a:pt x="37051" y="13941"/>
                  <a:pt x="37288" y="14278"/>
                </a:cubicBezTo>
                <a:cubicBezTo>
                  <a:pt x="37447" y="14436"/>
                  <a:pt x="37625" y="14693"/>
                  <a:pt x="37704" y="14931"/>
                </a:cubicBezTo>
                <a:cubicBezTo>
                  <a:pt x="37783" y="15010"/>
                  <a:pt x="37783" y="15189"/>
                  <a:pt x="37863" y="15268"/>
                </a:cubicBezTo>
                <a:lnTo>
                  <a:pt x="37863" y="15505"/>
                </a:lnTo>
                <a:cubicBezTo>
                  <a:pt x="37783" y="15604"/>
                  <a:pt x="37783" y="15684"/>
                  <a:pt x="37704" y="15763"/>
                </a:cubicBezTo>
                <a:cubicBezTo>
                  <a:pt x="37783" y="15604"/>
                  <a:pt x="37704" y="15347"/>
                  <a:pt x="37625" y="15189"/>
                </a:cubicBezTo>
                <a:cubicBezTo>
                  <a:pt x="37546" y="14931"/>
                  <a:pt x="37368" y="14693"/>
                  <a:pt x="37209" y="14436"/>
                </a:cubicBezTo>
                <a:lnTo>
                  <a:pt x="37209" y="14436"/>
                </a:lnTo>
                <a:cubicBezTo>
                  <a:pt x="37288" y="14693"/>
                  <a:pt x="37447" y="14931"/>
                  <a:pt x="37546" y="15189"/>
                </a:cubicBezTo>
                <a:cubicBezTo>
                  <a:pt x="37625" y="15347"/>
                  <a:pt x="37704" y="15604"/>
                  <a:pt x="37704" y="15842"/>
                </a:cubicBezTo>
                <a:cubicBezTo>
                  <a:pt x="37704" y="15921"/>
                  <a:pt x="37704" y="15921"/>
                  <a:pt x="37625" y="15921"/>
                </a:cubicBezTo>
                <a:cubicBezTo>
                  <a:pt x="37625" y="15684"/>
                  <a:pt x="37447" y="15426"/>
                  <a:pt x="37288" y="15189"/>
                </a:cubicBezTo>
                <a:lnTo>
                  <a:pt x="37209" y="15189"/>
                </a:lnTo>
                <a:cubicBezTo>
                  <a:pt x="37368" y="15426"/>
                  <a:pt x="37546" y="15763"/>
                  <a:pt x="37625" y="16000"/>
                </a:cubicBezTo>
                <a:cubicBezTo>
                  <a:pt x="37625" y="16099"/>
                  <a:pt x="37546" y="16179"/>
                  <a:pt x="37546" y="16258"/>
                </a:cubicBezTo>
                <a:cubicBezTo>
                  <a:pt x="37546" y="16179"/>
                  <a:pt x="37546" y="16179"/>
                  <a:pt x="37447" y="16099"/>
                </a:cubicBezTo>
                <a:cubicBezTo>
                  <a:pt x="37447" y="15921"/>
                  <a:pt x="37368" y="15763"/>
                  <a:pt x="37209" y="15684"/>
                </a:cubicBezTo>
                <a:cubicBezTo>
                  <a:pt x="37130" y="15505"/>
                  <a:pt x="36952" y="15426"/>
                  <a:pt x="36793" y="15268"/>
                </a:cubicBezTo>
                <a:cubicBezTo>
                  <a:pt x="36793" y="15189"/>
                  <a:pt x="36714" y="15109"/>
                  <a:pt x="36714" y="15010"/>
                </a:cubicBezTo>
                <a:cubicBezTo>
                  <a:pt x="36793" y="14357"/>
                  <a:pt x="36793" y="13703"/>
                  <a:pt x="36714" y="13129"/>
                </a:cubicBezTo>
                <a:cubicBezTo>
                  <a:pt x="36635" y="12951"/>
                  <a:pt x="36635" y="12792"/>
                  <a:pt x="36556" y="12634"/>
                </a:cubicBezTo>
                <a:cubicBezTo>
                  <a:pt x="36635" y="12535"/>
                  <a:pt x="36635" y="12456"/>
                  <a:pt x="36714" y="12297"/>
                </a:cubicBezTo>
                <a:cubicBezTo>
                  <a:pt x="36793" y="12218"/>
                  <a:pt x="36872" y="12040"/>
                  <a:pt x="36952" y="11961"/>
                </a:cubicBezTo>
                <a:cubicBezTo>
                  <a:pt x="37130" y="11723"/>
                  <a:pt x="37368" y="11545"/>
                  <a:pt x="37546" y="11307"/>
                </a:cubicBezTo>
                <a:cubicBezTo>
                  <a:pt x="39110" y="10159"/>
                  <a:pt x="41090" y="9980"/>
                  <a:pt x="42734" y="9070"/>
                </a:cubicBezTo>
                <a:close/>
                <a:moveTo>
                  <a:pt x="18397" y="16179"/>
                </a:moveTo>
                <a:cubicBezTo>
                  <a:pt x="18341" y="16179"/>
                  <a:pt x="18286" y="16217"/>
                  <a:pt x="18197" y="16268"/>
                </a:cubicBezTo>
                <a:lnTo>
                  <a:pt x="18197" y="16268"/>
                </a:lnTo>
                <a:cubicBezTo>
                  <a:pt x="18271" y="16244"/>
                  <a:pt x="18351" y="16225"/>
                  <a:pt x="18397" y="16179"/>
                </a:cubicBezTo>
                <a:close/>
                <a:moveTo>
                  <a:pt x="4872" y="15109"/>
                </a:moveTo>
                <a:cubicBezTo>
                  <a:pt x="5189" y="15268"/>
                  <a:pt x="5446" y="15426"/>
                  <a:pt x="5604" y="15763"/>
                </a:cubicBezTo>
                <a:cubicBezTo>
                  <a:pt x="5684" y="15921"/>
                  <a:pt x="5684" y="16179"/>
                  <a:pt x="5862" y="16337"/>
                </a:cubicBezTo>
                <a:cubicBezTo>
                  <a:pt x="5684" y="16337"/>
                  <a:pt x="5604" y="16258"/>
                  <a:pt x="5446" y="16258"/>
                </a:cubicBezTo>
                <a:lnTo>
                  <a:pt x="5446" y="16179"/>
                </a:lnTo>
                <a:cubicBezTo>
                  <a:pt x="5189" y="16099"/>
                  <a:pt x="5109" y="15684"/>
                  <a:pt x="4951" y="15426"/>
                </a:cubicBezTo>
                <a:cubicBezTo>
                  <a:pt x="4872" y="15347"/>
                  <a:pt x="4773" y="15189"/>
                  <a:pt x="4535" y="15189"/>
                </a:cubicBezTo>
                <a:cubicBezTo>
                  <a:pt x="4694" y="15109"/>
                  <a:pt x="4773" y="15109"/>
                  <a:pt x="4872" y="15109"/>
                </a:cubicBezTo>
                <a:close/>
                <a:moveTo>
                  <a:pt x="18197" y="16268"/>
                </a:moveTo>
                <a:cubicBezTo>
                  <a:pt x="18151" y="16282"/>
                  <a:pt x="18107" y="16299"/>
                  <a:pt x="18075" y="16324"/>
                </a:cubicBezTo>
                <a:lnTo>
                  <a:pt x="18075" y="16324"/>
                </a:lnTo>
                <a:cubicBezTo>
                  <a:pt x="18070" y="16328"/>
                  <a:pt x="18065" y="16333"/>
                  <a:pt x="18060" y="16337"/>
                </a:cubicBezTo>
                <a:cubicBezTo>
                  <a:pt x="18114" y="16313"/>
                  <a:pt x="18158" y="16289"/>
                  <a:pt x="18197" y="16268"/>
                </a:cubicBezTo>
                <a:close/>
                <a:moveTo>
                  <a:pt x="18555" y="16006"/>
                </a:moveTo>
                <a:cubicBezTo>
                  <a:pt x="18475" y="16096"/>
                  <a:pt x="18375" y="16222"/>
                  <a:pt x="18318" y="16337"/>
                </a:cubicBezTo>
                <a:cubicBezTo>
                  <a:pt x="18397" y="16337"/>
                  <a:pt x="18397" y="16258"/>
                  <a:pt x="18476" y="16179"/>
                </a:cubicBezTo>
                <a:cubicBezTo>
                  <a:pt x="18476" y="16101"/>
                  <a:pt x="18552" y="16099"/>
                  <a:pt x="18555" y="16006"/>
                </a:cubicBezTo>
                <a:close/>
                <a:moveTo>
                  <a:pt x="34866" y="16381"/>
                </a:moveTo>
                <a:cubicBezTo>
                  <a:pt x="34857" y="16381"/>
                  <a:pt x="34839" y="16390"/>
                  <a:pt x="34813" y="16416"/>
                </a:cubicBezTo>
                <a:cubicBezTo>
                  <a:pt x="34866" y="16416"/>
                  <a:pt x="34883" y="16381"/>
                  <a:pt x="34866" y="16381"/>
                </a:cubicBezTo>
                <a:close/>
                <a:moveTo>
                  <a:pt x="25664" y="16416"/>
                </a:moveTo>
                <a:lnTo>
                  <a:pt x="25565" y="16495"/>
                </a:lnTo>
                <a:lnTo>
                  <a:pt x="25664" y="16495"/>
                </a:lnTo>
                <a:lnTo>
                  <a:pt x="25744" y="16416"/>
                </a:lnTo>
                <a:close/>
                <a:moveTo>
                  <a:pt x="33739" y="16235"/>
                </a:moveTo>
                <a:lnTo>
                  <a:pt x="33739" y="16235"/>
                </a:lnTo>
                <a:cubicBezTo>
                  <a:pt x="33705" y="16318"/>
                  <a:pt x="33679" y="16405"/>
                  <a:pt x="33664" y="16495"/>
                </a:cubicBezTo>
                <a:cubicBezTo>
                  <a:pt x="33682" y="16409"/>
                  <a:pt x="33707" y="16322"/>
                  <a:pt x="33739" y="16235"/>
                </a:cubicBezTo>
                <a:close/>
                <a:moveTo>
                  <a:pt x="25902" y="16495"/>
                </a:moveTo>
                <a:cubicBezTo>
                  <a:pt x="25823" y="16495"/>
                  <a:pt x="25823" y="16495"/>
                  <a:pt x="25823" y="16594"/>
                </a:cubicBezTo>
                <a:cubicBezTo>
                  <a:pt x="25823" y="16594"/>
                  <a:pt x="25902" y="16594"/>
                  <a:pt x="25902" y="16495"/>
                </a:cubicBezTo>
                <a:close/>
                <a:moveTo>
                  <a:pt x="25823" y="16594"/>
                </a:moveTo>
                <a:cubicBezTo>
                  <a:pt x="25744" y="16594"/>
                  <a:pt x="25744" y="16594"/>
                  <a:pt x="25744" y="16674"/>
                </a:cubicBezTo>
                <a:lnTo>
                  <a:pt x="25823" y="16594"/>
                </a:lnTo>
                <a:close/>
                <a:moveTo>
                  <a:pt x="36714" y="15109"/>
                </a:moveTo>
                <a:lnTo>
                  <a:pt x="36714" y="15189"/>
                </a:lnTo>
                <a:cubicBezTo>
                  <a:pt x="36793" y="15347"/>
                  <a:pt x="36952" y="15426"/>
                  <a:pt x="37051" y="15604"/>
                </a:cubicBezTo>
                <a:cubicBezTo>
                  <a:pt x="37209" y="15763"/>
                  <a:pt x="37288" y="15842"/>
                  <a:pt x="37368" y="16000"/>
                </a:cubicBezTo>
                <a:cubicBezTo>
                  <a:pt x="37447" y="16099"/>
                  <a:pt x="37447" y="16179"/>
                  <a:pt x="37447" y="16258"/>
                </a:cubicBezTo>
                <a:lnTo>
                  <a:pt x="37447" y="16416"/>
                </a:lnTo>
                <a:cubicBezTo>
                  <a:pt x="37447" y="16495"/>
                  <a:pt x="37368" y="16594"/>
                  <a:pt x="37368" y="16674"/>
                </a:cubicBezTo>
                <a:cubicBezTo>
                  <a:pt x="37368" y="16495"/>
                  <a:pt x="37209" y="16258"/>
                  <a:pt x="37130" y="16179"/>
                </a:cubicBezTo>
                <a:cubicBezTo>
                  <a:pt x="36952" y="15921"/>
                  <a:pt x="36714" y="15684"/>
                  <a:pt x="36635" y="15426"/>
                </a:cubicBezTo>
                <a:cubicBezTo>
                  <a:pt x="36635" y="15347"/>
                  <a:pt x="36635" y="15189"/>
                  <a:pt x="36714" y="15109"/>
                </a:cubicBezTo>
                <a:close/>
                <a:moveTo>
                  <a:pt x="3129" y="15426"/>
                </a:moveTo>
                <a:lnTo>
                  <a:pt x="3129" y="15426"/>
                </a:lnTo>
                <a:cubicBezTo>
                  <a:pt x="3288" y="15505"/>
                  <a:pt x="3466" y="15604"/>
                  <a:pt x="3624" y="15604"/>
                </a:cubicBezTo>
                <a:cubicBezTo>
                  <a:pt x="3961" y="15763"/>
                  <a:pt x="4198" y="15842"/>
                  <a:pt x="4535" y="16000"/>
                </a:cubicBezTo>
                <a:cubicBezTo>
                  <a:pt x="4614" y="16000"/>
                  <a:pt x="4694" y="16000"/>
                  <a:pt x="4773" y="16099"/>
                </a:cubicBezTo>
                <a:lnTo>
                  <a:pt x="4951" y="16099"/>
                </a:lnTo>
                <a:cubicBezTo>
                  <a:pt x="5189" y="16179"/>
                  <a:pt x="5525" y="16337"/>
                  <a:pt x="5763" y="16416"/>
                </a:cubicBezTo>
                <a:cubicBezTo>
                  <a:pt x="5604" y="16416"/>
                  <a:pt x="5525" y="16495"/>
                  <a:pt x="5367" y="16594"/>
                </a:cubicBezTo>
                <a:cubicBezTo>
                  <a:pt x="5189" y="16674"/>
                  <a:pt x="5030" y="16674"/>
                  <a:pt x="4872" y="16753"/>
                </a:cubicBezTo>
                <a:cubicBezTo>
                  <a:pt x="4614" y="16594"/>
                  <a:pt x="4456" y="16495"/>
                  <a:pt x="4198" y="16337"/>
                </a:cubicBezTo>
                <a:cubicBezTo>
                  <a:pt x="4377" y="16337"/>
                  <a:pt x="4456" y="16258"/>
                  <a:pt x="4535" y="16258"/>
                </a:cubicBezTo>
                <a:cubicBezTo>
                  <a:pt x="4614" y="16179"/>
                  <a:pt x="4694" y="16179"/>
                  <a:pt x="4773" y="16099"/>
                </a:cubicBezTo>
                <a:cubicBezTo>
                  <a:pt x="4694" y="16099"/>
                  <a:pt x="4614" y="16099"/>
                  <a:pt x="4535" y="16179"/>
                </a:cubicBezTo>
                <a:cubicBezTo>
                  <a:pt x="4456" y="16179"/>
                  <a:pt x="4377" y="16258"/>
                  <a:pt x="4278" y="16258"/>
                </a:cubicBezTo>
                <a:lnTo>
                  <a:pt x="4198" y="16258"/>
                </a:lnTo>
                <a:cubicBezTo>
                  <a:pt x="3783" y="16000"/>
                  <a:pt x="3466" y="15763"/>
                  <a:pt x="3129" y="15426"/>
                </a:cubicBezTo>
                <a:close/>
                <a:moveTo>
                  <a:pt x="5446" y="15109"/>
                </a:moveTo>
                <a:cubicBezTo>
                  <a:pt x="5862" y="15189"/>
                  <a:pt x="6020" y="15604"/>
                  <a:pt x="6099" y="15921"/>
                </a:cubicBezTo>
                <a:cubicBezTo>
                  <a:pt x="6179" y="16099"/>
                  <a:pt x="6357" y="16416"/>
                  <a:pt x="6515" y="16495"/>
                </a:cubicBezTo>
                <a:cubicBezTo>
                  <a:pt x="6357" y="16495"/>
                  <a:pt x="6179" y="16416"/>
                  <a:pt x="6020" y="16416"/>
                </a:cubicBezTo>
                <a:cubicBezTo>
                  <a:pt x="6020" y="16495"/>
                  <a:pt x="6099" y="16495"/>
                  <a:pt x="6099" y="16495"/>
                </a:cubicBezTo>
                <a:cubicBezTo>
                  <a:pt x="5941" y="16495"/>
                  <a:pt x="5862" y="16495"/>
                  <a:pt x="5684" y="16594"/>
                </a:cubicBezTo>
                <a:cubicBezTo>
                  <a:pt x="5446" y="16674"/>
                  <a:pt x="5268" y="16832"/>
                  <a:pt x="5109" y="16832"/>
                </a:cubicBezTo>
                <a:cubicBezTo>
                  <a:pt x="5030" y="16832"/>
                  <a:pt x="5030" y="16832"/>
                  <a:pt x="4951" y="16753"/>
                </a:cubicBezTo>
                <a:cubicBezTo>
                  <a:pt x="5109" y="16753"/>
                  <a:pt x="5189" y="16674"/>
                  <a:pt x="5268" y="16674"/>
                </a:cubicBezTo>
                <a:cubicBezTo>
                  <a:pt x="5446" y="16594"/>
                  <a:pt x="5525" y="16495"/>
                  <a:pt x="5604" y="16495"/>
                </a:cubicBezTo>
                <a:cubicBezTo>
                  <a:pt x="5684" y="16416"/>
                  <a:pt x="5763" y="16416"/>
                  <a:pt x="5941" y="16416"/>
                </a:cubicBezTo>
                <a:lnTo>
                  <a:pt x="5941" y="16495"/>
                </a:lnTo>
                <a:cubicBezTo>
                  <a:pt x="5941" y="16495"/>
                  <a:pt x="6020" y="16495"/>
                  <a:pt x="6020" y="16416"/>
                </a:cubicBezTo>
                <a:cubicBezTo>
                  <a:pt x="6020" y="16416"/>
                  <a:pt x="5941" y="16416"/>
                  <a:pt x="5941" y="16337"/>
                </a:cubicBezTo>
                <a:cubicBezTo>
                  <a:pt x="5763" y="16179"/>
                  <a:pt x="5763" y="15842"/>
                  <a:pt x="5604" y="15604"/>
                </a:cubicBezTo>
                <a:cubicBezTo>
                  <a:pt x="5446" y="15347"/>
                  <a:pt x="5189" y="15189"/>
                  <a:pt x="4951" y="15109"/>
                </a:cubicBezTo>
                <a:close/>
                <a:moveTo>
                  <a:pt x="36556" y="15505"/>
                </a:moveTo>
                <a:cubicBezTo>
                  <a:pt x="36714" y="15684"/>
                  <a:pt x="36872" y="15921"/>
                  <a:pt x="37051" y="16099"/>
                </a:cubicBezTo>
                <a:cubicBezTo>
                  <a:pt x="37130" y="16179"/>
                  <a:pt x="37209" y="16337"/>
                  <a:pt x="37209" y="16416"/>
                </a:cubicBezTo>
                <a:cubicBezTo>
                  <a:pt x="37288" y="16594"/>
                  <a:pt x="37288" y="16674"/>
                  <a:pt x="37288" y="16832"/>
                </a:cubicBezTo>
                <a:lnTo>
                  <a:pt x="37288" y="16911"/>
                </a:lnTo>
                <a:cubicBezTo>
                  <a:pt x="37209" y="16416"/>
                  <a:pt x="36635" y="16179"/>
                  <a:pt x="36556" y="15763"/>
                </a:cubicBezTo>
                <a:lnTo>
                  <a:pt x="36556" y="15505"/>
                </a:lnTo>
                <a:close/>
                <a:moveTo>
                  <a:pt x="7279" y="15278"/>
                </a:moveTo>
                <a:lnTo>
                  <a:pt x="7279" y="15278"/>
                </a:lnTo>
                <a:cubicBezTo>
                  <a:pt x="7401" y="15364"/>
                  <a:pt x="7473" y="15479"/>
                  <a:pt x="7585" y="15604"/>
                </a:cubicBezTo>
                <a:cubicBezTo>
                  <a:pt x="7664" y="15763"/>
                  <a:pt x="7743" y="16000"/>
                  <a:pt x="7743" y="16179"/>
                </a:cubicBezTo>
                <a:cubicBezTo>
                  <a:pt x="7842" y="16495"/>
                  <a:pt x="7842" y="16752"/>
                  <a:pt x="8079" y="16990"/>
                </a:cubicBezTo>
                <a:lnTo>
                  <a:pt x="8079" y="16990"/>
                </a:lnTo>
                <a:cubicBezTo>
                  <a:pt x="7855" y="16660"/>
                  <a:pt x="7904" y="16226"/>
                  <a:pt x="7743" y="15921"/>
                </a:cubicBezTo>
                <a:cubicBezTo>
                  <a:pt x="7667" y="15693"/>
                  <a:pt x="7518" y="15374"/>
                  <a:pt x="7279" y="15278"/>
                </a:cubicBezTo>
                <a:close/>
                <a:moveTo>
                  <a:pt x="26397" y="16991"/>
                </a:moveTo>
                <a:lnTo>
                  <a:pt x="26318" y="17090"/>
                </a:lnTo>
                <a:lnTo>
                  <a:pt x="26397" y="17090"/>
                </a:lnTo>
                <a:cubicBezTo>
                  <a:pt x="26397" y="16991"/>
                  <a:pt x="26397" y="16991"/>
                  <a:pt x="26476" y="16991"/>
                </a:cubicBezTo>
                <a:close/>
                <a:moveTo>
                  <a:pt x="32100" y="6357"/>
                </a:moveTo>
                <a:lnTo>
                  <a:pt x="32100" y="6852"/>
                </a:lnTo>
                <a:cubicBezTo>
                  <a:pt x="32001" y="7347"/>
                  <a:pt x="32001" y="7842"/>
                  <a:pt x="32100" y="8258"/>
                </a:cubicBezTo>
                <a:lnTo>
                  <a:pt x="32100" y="8416"/>
                </a:lnTo>
                <a:cubicBezTo>
                  <a:pt x="32001" y="8416"/>
                  <a:pt x="32001" y="8416"/>
                  <a:pt x="32001" y="8495"/>
                </a:cubicBezTo>
                <a:lnTo>
                  <a:pt x="32100" y="8495"/>
                </a:lnTo>
                <a:cubicBezTo>
                  <a:pt x="32100" y="8990"/>
                  <a:pt x="32100" y="9565"/>
                  <a:pt x="32179" y="10060"/>
                </a:cubicBezTo>
                <a:lnTo>
                  <a:pt x="32100" y="10159"/>
                </a:lnTo>
                <a:lnTo>
                  <a:pt x="32179" y="10159"/>
                </a:lnTo>
                <a:lnTo>
                  <a:pt x="32179" y="10396"/>
                </a:lnTo>
                <a:cubicBezTo>
                  <a:pt x="32001" y="10159"/>
                  <a:pt x="31763" y="9980"/>
                  <a:pt x="31605" y="9822"/>
                </a:cubicBezTo>
                <a:cubicBezTo>
                  <a:pt x="31427" y="9664"/>
                  <a:pt x="31268" y="9565"/>
                  <a:pt x="31268" y="9406"/>
                </a:cubicBezTo>
                <a:cubicBezTo>
                  <a:pt x="31110" y="9248"/>
                  <a:pt x="31110" y="8990"/>
                  <a:pt x="31011" y="8832"/>
                </a:cubicBezTo>
                <a:lnTo>
                  <a:pt x="31011" y="8832"/>
                </a:lnTo>
                <a:cubicBezTo>
                  <a:pt x="31110" y="9169"/>
                  <a:pt x="31189" y="9485"/>
                  <a:pt x="31427" y="9743"/>
                </a:cubicBezTo>
                <a:cubicBezTo>
                  <a:pt x="31684" y="9980"/>
                  <a:pt x="32001" y="10238"/>
                  <a:pt x="32179" y="10555"/>
                </a:cubicBezTo>
                <a:lnTo>
                  <a:pt x="32179" y="10733"/>
                </a:lnTo>
                <a:cubicBezTo>
                  <a:pt x="32179" y="10733"/>
                  <a:pt x="32179" y="10654"/>
                  <a:pt x="32100" y="10654"/>
                </a:cubicBezTo>
                <a:cubicBezTo>
                  <a:pt x="31922" y="10476"/>
                  <a:pt x="31763" y="10396"/>
                  <a:pt x="31605" y="10317"/>
                </a:cubicBezTo>
                <a:cubicBezTo>
                  <a:pt x="31427" y="10238"/>
                  <a:pt x="31268" y="10060"/>
                  <a:pt x="31189" y="9901"/>
                </a:cubicBezTo>
                <a:cubicBezTo>
                  <a:pt x="31011" y="9743"/>
                  <a:pt x="30932" y="9565"/>
                  <a:pt x="30932" y="9406"/>
                </a:cubicBezTo>
                <a:cubicBezTo>
                  <a:pt x="30932" y="9367"/>
                  <a:pt x="30912" y="9347"/>
                  <a:pt x="30892" y="9347"/>
                </a:cubicBezTo>
                <a:cubicBezTo>
                  <a:pt x="30872" y="9347"/>
                  <a:pt x="30853" y="9367"/>
                  <a:pt x="30853" y="9406"/>
                </a:cubicBezTo>
                <a:cubicBezTo>
                  <a:pt x="30932" y="9743"/>
                  <a:pt x="31110" y="10060"/>
                  <a:pt x="31427" y="10238"/>
                </a:cubicBezTo>
                <a:cubicBezTo>
                  <a:pt x="31605" y="10396"/>
                  <a:pt x="31763" y="10476"/>
                  <a:pt x="31922" y="10555"/>
                </a:cubicBezTo>
                <a:cubicBezTo>
                  <a:pt x="32001" y="10654"/>
                  <a:pt x="32100" y="10733"/>
                  <a:pt x="32179" y="10812"/>
                </a:cubicBezTo>
                <a:cubicBezTo>
                  <a:pt x="32179" y="10812"/>
                  <a:pt x="32179" y="10891"/>
                  <a:pt x="32259" y="10891"/>
                </a:cubicBezTo>
                <a:cubicBezTo>
                  <a:pt x="32259" y="11050"/>
                  <a:pt x="32259" y="11307"/>
                  <a:pt x="32338" y="11466"/>
                </a:cubicBezTo>
                <a:cubicBezTo>
                  <a:pt x="32001" y="11050"/>
                  <a:pt x="31427" y="10971"/>
                  <a:pt x="31110" y="10555"/>
                </a:cubicBezTo>
                <a:lnTo>
                  <a:pt x="31110" y="10555"/>
                </a:lnTo>
                <a:cubicBezTo>
                  <a:pt x="31348" y="11050"/>
                  <a:pt x="32100" y="11149"/>
                  <a:pt x="32338" y="11723"/>
                </a:cubicBezTo>
                <a:cubicBezTo>
                  <a:pt x="32338" y="11961"/>
                  <a:pt x="32417" y="12297"/>
                  <a:pt x="32496" y="12535"/>
                </a:cubicBezTo>
                <a:cubicBezTo>
                  <a:pt x="32259" y="12218"/>
                  <a:pt x="31922" y="11961"/>
                  <a:pt x="31605" y="11723"/>
                </a:cubicBezTo>
                <a:cubicBezTo>
                  <a:pt x="31348" y="11644"/>
                  <a:pt x="31110" y="11466"/>
                  <a:pt x="30932" y="11307"/>
                </a:cubicBezTo>
                <a:cubicBezTo>
                  <a:pt x="30773" y="11149"/>
                  <a:pt x="30615" y="10891"/>
                  <a:pt x="30516" y="10654"/>
                </a:cubicBezTo>
                <a:lnTo>
                  <a:pt x="30516" y="10654"/>
                </a:lnTo>
                <a:cubicBezTo>
                  <a:pt x="30615" y="11149"/>
                  <a:pt x="30932" y="11466"/>
                  <a:pt x="31427" y="11723"/>
                </a:cubicBezTo>
                <a:cubicBezTo>
                  <a:pt x="31684" y="11802"/>
                  <a:pt x="31843" y="11961"/>
                  <a:pt x="32100" y="12139"/>
                </a:cubicBezTo>
                <a:cubicBezTo>
                  <a:pt x="32259" y="12377"/>
                  <a:pt x="32417" y="12535"/>
                  <a:pt x="32496" y="12792"/>
                </a:cubicBezTo>
                <a:cubicBezTo>
                  <a:pt x="32496" y="12872"/>
                  <a:pt x="32595" y="12951"/>
                  <a:pt x="32595" y="13030"/>
                </a:cubicBezTo>
                <a:cubicBezTo>
                  <a:pt x="32259" y="12535"/>
                  <a:pt x="31684" y="12218"/>
                  <a:pt x="31189" y="11961"/>
                </a:cubicBezTo>
                <a:cubicBezTo>
                  <a:pt x="30853" y="11723"/>
                  <a:pt x="30615" y="11545"/>
                  <a:pt x="30437" y="11228"/>
                </a:cubicBezTo>
                <a:cubicBezTo>
                  <a:pt x="30357" y="11050"/>
                  <a:pt x="30278" y="10891"/>
                  <a:pt x="30199" y="10733"/>
                </a:cubicBezTo>
                <a:lnTo>
                  <a:pt x="30199" y="10238"/>
                </a:lnTo>
                <a:lnTo>
                  <a:pt x="30120" y="10238"/>
                </a:lnTo>
                <a:cubicBezTo>
                  <a:pt x="30021" y="10555"/>
                  <a:pt x="30199" y="10891"/>
                  <a:pt x="30278" y="11149"/>
                </a:cubicBezTo>
                <a:cubicBezTo>
                  <a:pt x="30437" y="11386"/>
                  <a:pt x="30694" y="11644"/>
                  <a:pt x="30932" y="11802"/>
                </a:cubicBezTo>
                <a:cubicBezTo>
                  <a:pt x="31506" y="12297"/>
                  <a:pt x="32338" y="12535"/>
                  <a:pt x="32595" y="13287"/>
                </a:cubicBezTo>
                <a:lnTo>
                  <a:pt x="32674" y="13367"/>
                </a:lnTo>
                <a:cubicBezTo>
                  <a:pt x="32595" y="13287"/>
                  <a:pt x="32496" y="13208"/>
                  <a:pt x="32417" y="13129"/>
                </a:cubicBezTo>
                <a:cubicBezTo>
                  <a:pt x="32179" y="12951"/>
                  <a:pt x="32001" y="12792"/>
                  <a:pt x="31763" y="12634"/>
                </a:cubicBezTo>
                <a:cubicBezTo>
                  <a:pt x="31506" y="12456"/>
                  <a:pt x="31268" y="12377"/>
                  <a:pt x="31011" y="12218"/>
                </a:cubicBezTo>
                <a:cubicBezTo>
                  <a:pt x="30773" y="12040"/>
                  <a:pt x="30516" y="11802"/>
                  <a:pt x="30357" y="11644"/>
                </a:cubicBezTo>
                <a:lnTo>
                  <a:pt x="30278" y="11644"/>
                </a:lnTo>
                <a:cubicBezTo>
                  <a:pt x="30615" y="12040"/>
                  <a:pt x="31110" y="12297"/>
                  <a:pt x="31605" y="12634"/>
                </a:cubicBezTo>
                <a:cubicBezTo>
                  <a:pt x="31843" y="12713"/>
                  <a:pt x="32100" y="12872"/>
                  <a:pt x="32259" y="13129"/>
                </a:cubicBezTo>
                <a:cubicBezTo>
                  <a:pt x="32417" y="13208"/>
                  <a:pt x="32496" y="13287"/>
                  <a:pt x="32595" y="13367"/>
                </a:cubicBezTo>
                <a:cubicBezTo>
                  <a:pt x="32595" y="13446"/>
                  <a:pt x="32674" y="13624"/>
                  <a:pt x="32674" y="13703"/>
                </a:cubicBezTo>
                <a:cubicBezTo>
                  <a:pt x="32754" y="13862"/>
                  <a:pt x="32754" y="14020"/>
                  <a:pt x="32833" y="14198"/>
                </a:cubicBezTo>
                <a:cubicBezTo>
                  <a:pt x="32833" y="14278"/>
                  <a:pt x="32912" y="14436"/>
                  <a:pt x="32912" y="14515"/>
                </a:cubicBezTo>
                <a:lnTo>
                  <a:pt x="32912" y="14515"/>
                </a:lnTo>
                <a:cubicBezTo>
                  <a:pt x="32912" y="14515"/>
                  <a:pt x="32912" y="14436"/>
                  <a:pt x="32833" y="14436"/>
                </a:cubicBezTo>
                <a:cubicBezTo>
                  <a:pt x="32754" y="14357"/>
                  <a:pt x="32674" y="14278"/>
                  <a:pt x="32496" y="14198"/>
                </a:cubicBezTo>
                <a:cubicBezTo>
                  <a:pt x="32259" y="14020"/>
                  <a:pt x="32001" y="13941"/>
                  <a:pt x="31684" y="13862"/>
                </a:cubicBezTo>
                <a:cubicBezTo>
                  <a:pt x="31110" y="13624"/>
                  <a:pt x="30615" y="13208"/>
                  <a:pt x="30278" y="12634"/>
                </a:cubicBezTo>
                <a:lnTo>
                  <a:pt x="30278" y="12634"/>
                </a:lnTo>
                <a:cubicBezTo>
                  <a:pt x="30516" y="13129"/>
                  <a:pt x="30932" y="13525"/>
                  <a:pt x="31427" y="13783"/>
                </a:cubicBezTo>
                <a:cubicBezTo>
                  <a:pt x="31763" y="13941"/>
                  <a:pt x="32001" y="14020"/>
                  <a:pt x="32338" y="14198"/>
                </a:cubicBezTo>
                <a:cubicBezTo>
                  <a:pt x="32496" y="14278"/>
                  <a:pt x="32595" y="14357"/>
                  <a:pt x="32754" y="14436"/>
                </a:cubicBezTo>
                <a:lnTo>
                  <a:pt x="32912" y="14614"/>
                </a:lnTo>
                <a:lnTo>
                  <a:pt x="32912" y="14693"/>
                </a:lnTo>
                <a:cubicBezTo>
                  <a:pt x="32991" y="14931"/>
                  <a:pt x="33090" y="15189"/>
                  <a:pt x="33169" y="15505"/>
                </a:cubicBezTo>
                <a:cubicBezTo>
                  <a:pt x="32754" y="15109"/>
                  <a:pt x="32100" y="14931"/>
                  <a:pt x="31506" y="14852"/>
                </a:cubicBezTo>
                <a:cubicBezTo>
                  <a:pt x="30773" y="14693"/>
                  <a:pt x="29942" y="14357"/>
                  <a:pt x="29862" y="13525"/>
                </a:cubicBezTo>
                <a:lnTo>
                  <a:pt x="29862" y="13624"/>
                </a:lnTo>
                <a:cubicBezTo>
                  <a:pt x="29862" y="14278"/>
                  <a:pt x="30615" y="14693"/>
                  <a:pt x="31189" y="14852"/>
                </a:cubicBezTo>
                <a:cubicBezTo>
                  <a:pt x="31922" y="15010"/>
                  <a:pt x="32754" y="15109"/>
                  <a:pt x="33249" y="15684"/>
                </a:cubicBezTo>
                <a:cubicBezTo>
                  <a:pt x="33249" y="15763"/>
                  <a:pt x="33328" y="15763"/>
                  <a:pt x="33328" y="15842"/>
                </a:cubicBezTo>
                <a:lnTo>
                  <a:pt x="33328" y="16000"/>
                </a:lnTo>
                <a:cubicBezTo>
                  <a:pt x="32991" y="15604"/>
                  <a:pt x="32496" y="15426"/>
                  <a:pt x="31922" y="15347"/>
                </a:cubicBezTo>
                <a:cubicBezTo>
                  <a:pt x="31268" y="15189"/>
                  <a:pt x="30615" y="15189"/>
                  <a:pt x="30120" y="14614"/>
                </a:cubicBezTo>
                <a:lnTo>
                  <a:pt x="30120" y="14614"/>
                </a:lnTo>
                <a:cubicBezTo>
                  <a:pt x="30437" y="15109"/>
                  <a:pt x="31110" y="15268"/>
                  <a:pt x="31684" y="15347"/>
                </a:cubicBezTo>
                <a:cubicBezTo>
                  <a:pt x="32001" y="15347"/>
                  <a:pt x="32338" y="15426"/>
                  <a:pt x="32674" y="15604"/>
                </a:cubicBezTo>
                <a:cubicBezTo>
                  <a:pt x="32912" y="15763"/>
                  <a:pt x="33249" y="15921"/>
                  <a:pt x="33407" y="16179"/>
                </a:cubicBezTo>
                <a:lnTo>
                  <a:pt x="33407" y="16258"/>
                </a:lnTo>
                <a:cubicBezTo>
                  <a:pt x="33328" y="16258"/>
                  <a:pt x="33328" y="16179"/>
                  <a:pt x="33249" y="16099"/>
                </a:cubicBezTo>
                <a:cubicBezTo>
                  <a:pt x="33090" y="16000"/>
                  <a:pt x="32833" y="15842"/>
                  <a:pt x="32674" y="15763"/>
                </a:cubicBezTo>
                <a:cubicBezTo>
                  <a:pt x="32259" y="15604"/>
                  <a:pt x="31843" y="15604"/>
                  <a:pt x="31348" y="15505"/>
                </a:cubicBezTo>
                <a:lnTo>
                  <a:pt x="31348" y="15604"/>
                </a:lnTo>
                <a:cubicBezTo>
                  <a:pt x="31763" y="15604"/>
                  <a:pt x="32259" y="15684"/>
                  <a:pt x="32674" y="15842"/>
                </a:cubicBezTo>
                <a:cubicBezTo>
                  <a:pt x="32833" y="15921"/>
                  <a:pt x="32991" y="16099"/>
                  <a:pt x="33169" y="16179"/>
                </a:cubicBezTo>
                <a:cubicBezTo>
                  <a:pt x="33328" y="16258"/>
                  <a:pt x="33407" y="16337"/>
                  <a:pt x="33407" y="16416"/>
                </a:cubicBezTo>
                <a:cubicBezTo>
                  <a:pt x="33486" y="16416"/>
                  <a:pt x="33486" y="16495"/>
                  <a:pt x="33585" y="16495"/>
                </a:cubicBezTo>
                <a:cubicBezTo>
                  <a:pt x="33585" y="16594"/>
                  <a:pt x="33585" y="16674"/>
                  <a:pt x="33664" y="16753"/>
                </a:cubicBezTo>
                <a:lnTo>
                  <a:pt x="33664" y="16832"/>
                </a:lnTo>
                <a:cubicBezTo>
                  <a:pt x="33664" y="16911"/>
                  <a:pt x="33744" y="16991"/>
                  <a:pt x="33744" y="17090"/>
                </a:cubicBezTo>
                <a:cubicBezTo>
                  <a:pt x="33585" y="16911"/>
                  <a:pt x="33407" y="16832"/>
                  <a:pt x="33169" y="16753"/>
                </a:cubicBezTo>
                <a:cubicBezTo>
                  <a:pt x="32912" y="16674"/>
                  <a:pt x="32674" y="16674"/>
                  <a:pt x="32417" y="16594"/>
                </a:cubicBezTo>
                <a:cubicBezTo>
                  <a:pt x="32223" y="16449"/>
                  <a:pt x="31962" y="16316"/>
                  <a:pt x="31743" y="16316"/>
                </a:cubicBezTo>
                <a:cubicBezTo>
                  <a:pt x="31695" y="16316"/>
                  <a:pt x="31648" y="16323"/>
                  <a:pt x="31605" y="16337"/>
                </a:cubicBezTo>
                <a:cubicBezTo>
                  <a:pt x="31427" y="16258"/>
                  <a:pt x="31348" y="16179"/>
                  <a:pt x="31189" y="16099"/>
                </a:cubicBezTo>
                <a:cubicBezTo>
                  <a:pt x="31110" y="16000"/>
                  <a:pt x="31011" y="16000"/>
                  <a:pt x="30932" y="15921"/>
                </a:cubicBezTo>
                <a:lnTo>
                  <a:pt x="30932" y="15921"/>
                </a:lnTo>
                <a:cubicBezTo>
                  <a:pt x="31011" y="16000"/>
                  <a:pt x="31110" y="16099"/>
                  <a:pt x="31189" y="16179"/>
                </a:cubicBezTo>
                <a:cubicBezTo>
                  <a:pt x="31268" y="16258"/>
                  <a:pt x="31348" y="16258"/>
                  <a:pt x="31427" y="16337"/>
                </a:cubicBezTo>
                <a:lnTo>
                  <a:pt x="31348" y="16337"/>
                </a:lnTo>
                <a:cubicBezTo>
                  <a:pt x="31110" y="16416"/>
                  <a:pt x="30932" y="16594"/>
                  <a:pt x="30773" y="16674"/>
                </a:cubicBezTo>
                <a:cubicBezTo>
                  <a:pt x="30021" y="16179"/>
                  <a:pt x="29526" y="15426"/>
                  <a:pt x="29288" y="14614"/>
                </a:cubicBezTo>
                <a:cubicBezTo>
                  <a:pt x="28793" y="13030"/>
                  <a:pt x="29209" y="11386"/>
                  <a:pt x="29942" y="9980"/>
                </a:cubicBezTo>
                <a:cubicBezTo>
                  <a:pt x="30199" y="9565"/>
                  <a:pt x="30437" y="9248"/>
                  <a:pt x="30615" y="8911"/>
                </a:cubicBezTo>
                <a:cubicBezTo>
                  <a:pt x="30932" y="8495"/>
                  <a:pt x="31189" y="8178"/>
                  <a:pt x="31506" y="7763"/>
                </a:cubicBezTo>
                <a:cubicBezTo>
                  <a:pt x="31763" y="7347"/>
                  <a:pt x="31922" y="6852"/>
                  <a:pt x="32100" y="6357"/>
                </a:cubicBezTo>
                <a:close/>
                <a:moveTo>
                  <a:pt x="18476" y="16179"/>
                </a:moveTo>
                <a:cubicBezTo>
                  <a:pt x="18476" y="16416"/>
                  <a:pt x="18476" y="16595"/>
                  <a:pt x="18555" y="16832"/>
                </a:cubicBezTo>
                <a:cubicBezTo>
                  <a:pt x="18555" y="16911"/>
                  <a:pt x="18634" y="17090"/>
                  <a:pt x="18733" y="17169"/>
                </a:cubicBezTo>
                <a:cubicBezTo>
                  <a:pt x="18733" y="17090"/>
                  <a:pt x="18634" y="16991"/>
                  <a:pt x="18634" y="16832"/>
                </a:cubicBezTo>
                <a:cubicBezTo>
                  <a:pt x="18555" y="16674"/>
                  <a:pt x="18476" y="16416"/>
                  <a:pt x="18476" y="16179"/>
                </a:cubicBezTo>
                <a:close/>
                <a:moveTo>
                  <a:pt x="26476" y="17090"/>
                </a:moveTo>
                <a:lnTo>
                  <a:pt x="26476" y="17169"/>
                </a:lnTo>
                <a:lnTo>
                  <a:pt x="26555" y="17169"/>
                </a:lnTo>
                <a:lnTo>
                  <a:pt x="26555" y="17090"/>
                </a:lnTo>
                <a:close/>
                <a:moveTo>
                  <a:pt x="7505" y="17169"/>
                </a:moveTo>
                <a:cubicBezTo>
                  <a:pt x="7426" y="17169"/>
                  <a:pt x="7347" y="17169"/>
                  <a:pt x="7248" y="17248"/>
                </a:cubicBezTo>
                <a:lnTo>
                  <a:pt x="7426" y="17248"/>
                </a:lnTo>
                <a:lnTo>
                  <a:pt x="7505" y="17169"/>
                </a:lnTo>
                <a:close/>
                <a:moveTo>
                  <a:pt x="7664" y="15347"/>
                </a:moveTo>
                <a:cubicBezTo>
                  <a:pt x="7743" y="15347"/>
                  <a:pt x="7743" y="15347"/>
                  <a:pt x="7842" y="15426"/>
                </a:cubicBezTo>
                <a:cubicBezTo>
                  <a:pt x="8080" y="15604"/>
                  <a:pt x="8159" y="16000"/>
                  <a:pt x="8159" y="16337"/>
                </a:cubicBezTo>
                <a:cubicBezTo>
                  <a:pt x="8159" y="16495"/>
                  <a:pt x="8238" y="16753"/>
                  <a:pt x="8337" y="16911"/>
                </a:cubicBezTo>
                <a:cubicBezTo>
                  <a:pt x="8416" y="16991"/>
                  <a:pt x="8575" y="17090"/>
                  <a:pt x="8654" y="17248"/>
                </a:cubicBezTo>
                <a:cubicBezTo>
                  <a:pt x="8575" y="17169"/>
                  <a:pt x="8496" y="17169"/>
                  <a:pt x="8496" y="17169"/>
                </a:cubicBezTo>
                <a:cubicBezTo>
                  <a:pt x="8238" y="16991"/>
                  <a:pt x="8159" y="16832"/>
                  <a:pt x="8159" y="16594"/>
                </a:cubicBezTo>
                <a:cubicBezTo>
                  <a:pt x="8080" y="16337"/>
                  <a:pt x="8080" y="16179"/>
                  <a:pt x="8001" y="15921"/>
                </a:cubicBezTo>
                <a:cubicBezTo>
                  <a:pt x="8001" y="15763"/>
                  <a:pt x="7842" y="15505"/>
                  <a:pt x="7664" y="15347"/>
                </a:cubicBezTo>
                <a:close/>
                <a:moveTo>
                  <a:pt x="34813" y="16416"/>
                </a:moveTo>
                <a:cubicBezTo>
                  <a:pt x="34476" y="16595"/>
                  <a:pt x="34080" y="16832"/>
                  <a:pt x="33902" y="17248"/>
                </a:cubicBezTo>
                <a:cubicBezTo>
                  <a:pt x="34159" y="16911"/>
                  <a:pt x="34476" y="16595"/>
                  <a:pt x="34813" y="16416"/>
                </a:cubicBezTo>
                <a:close/>
                <a:moveTo>
                  <a:pt x="42655" y="9248"/>
                </a:moveTo>
                <a:lnTo>
                  <a:pt x="42655" y="9248"/>
                </a:lnTo>
                <a:cubicBezTo>
                  <a:pt x="42397" y="9565"/>
                  <a:pt x="42239" y="9901"/>
                  <a:pt x="42081" y="10317"/>
                </a:cubicBezTo>
                <a:cubicBezTo>
                  <a:pt x="41744" y="11228"/>
                  <a:pt x="41585" y="12139"/>
                  <a:pt x="41407" y="13030"/>
                </a:cubicBezTo>
                <a:cubicBezTo>
                  <a:pt x="41249" y="13941"/>
                  <a:pt x="41090" y="14852"/>
                  <a:pt x="40516" y="15604"/>
                </a:cubicBezTo>
                <a:cubicBezTo>
                  <a:pt x="39922" y="15842"/>
                  <a:pt x="39427" y="16179"/>
                  <a:pt x="39031" y="16495"/>
                </a:cubicBezTo>
                <a:lnTo>
                  <a:pt x="38932" y="16495"/>
                </a:lnTo>
                <a:lnTo>
                  <a:pt x="38932" y="16594"/>
                </a:lnTo>
                <a:lnTo>
                  <a:pt x="38853" y="16594"/>
                </a:lnTo>
                <a:cubicBezTo>
                  <a:pt x="38774" y="16594"/>
                  <a:pt x="38774" y="16674"/>
                  <a:pt x="38694" y="16674"/>
                </a:cubicBezTo>
                <a:lnTo>
                  <a:pt x="38437" y="16674"/>
                </a:lnTo>
                <a:cubicBezTo>
                  <a:pt x="38278" y="16753"/>
                  <a:pt x="38120" y="16753"/>
                  <a:pt x="37942" y="16832"/>
                </a:cubicBezTo>
                <a:cubicBezTo>
                  <a:pt x="37704" y="16911"/>
                  <a:pt x="37447" y="16991"/>
                  <a:pt x="37288" y="17248"/>
                </a:cubicBezTo>
                <a:cubicBezTo>
                  <a:pt x="37368" y="17090"/>
                  <a:pt x="37368" y="16911"/>
                  <a:pt x="37447" y="16832"/>
                </a:cubicBezTo>
                <a:cubicBezTo>
                  <a:pt x="37625" y="16674"/>
                  <a:pt x="37783" y="16495"/>
                  <a:pt x="38041" y="16416"/>
                </a:cubicBezTo>
                <a:cubicBezTo>
                  <a:pt x="38199" y="16337"/>
                  <a:pt x="38358" y="16337"/>
                  <a:pt x="38536" y="16258"/>
                </a:cubicBezTo>
                <a:cubicBezTo>
                  <a:pt x="38694" y="16258"/>
                  <a:pt x="38853" y="16258"/>
                  <a:pt x="39031" y="16179"/>
                </a:cubicBezTo>
                <a:cubicBezTo>
                  <a:pt x="38853" y="16179"/>
                  <a:pt x="38615" y="16179"/>
                  <a:pt x="38437" y="16258"/>
                </a:cubicBezTo>
                <a:cubicBezTo>
                  <a:pt x="38278" y="16258"/>
                  <a:pt x="38120" y="16337"/>
                  <a:pt x="37942" y="16416"/>
                </a:cubicBezTo>
                <a:cubicBezTo>
                  <a:pt x="37783" y="16495"/>
                  <a:pt x="37625" y="16594"/>
                  <a:pt x="37546" y="16674"/>
                </a:cubicBezTo>
                <a:lnTo>
                  <a:pt x="37546" y="16594"/>
                </a:lnTo>
                <a:lnTo>
                  <a:pt x="37546" y="16495"/>
                </a:lnTo>
                <a:cubicBezTo>
                  <a:pt x="37625" y="16495"/>
                  <a:pt x="37625" y="16416"/>
                  <a:pt x="37625" y="16337"/>
                </a:cubicBezTo>
                <a:cubicBezTo>
                  <a:pt x="38278" y="15505"/>
                  <a:pt x="39526" y="15842"/>
                  <a:pt x="40417" y="15426"/>
                </a:cubicBezTo>
                <a:cubicBezTo>
                  <a:pt x="40516" y="15426"/>
                  <a:pt x="40417" y="15347"/>
                  <a:pt x="40417" y="15347"/>
                </a:cubicBezTo>
                <a:cubicBezTo>
                  <a:pt x="39843" y="15604"/>
                  <a:pt x="39189" y="15604"/>
                  <a:pt x="38615" y="15684"/>
                </a:cubicBezTo>
                <a:cubicBezTo>
                  <a:pt x="38278" y="15763"/>
                  <a:pt x="37942" y="15921"/>
                  <a:pt x="37704" y="16179"/>
                </a:cubicBezTo>
                <a:cubicBezTo>
                  <a:pt x="37704" y="16099"/>
                  <a:pt x="37783" y="16000"/>
                  <a:pt x="37783" y="15842"/>
                </a:cubicBezTo>
                <a:cubicBezTo>
                  <a:pt x="37863" y="15763"/>
                  <a:pt x="37942" y="15763"/>
                  <a:pt x="38041" y="15684"/>
                </a:cubicBezTo>
                <a:cubicBezTo>
                  <a:pt x="38199" y="15604"/>
                  <a:pt x="38358" y="15505"/>
                  <a:pt x="38615" y="15426"/>
                </a:cubicBezTo>
                <a:cubicBezTo>
                  <a:pt x="39031" y="15347"/>
                  <a:pt x="39348" y="15347"/>
                  <a:pt x="39764" y="15268"/>
                </a:cubicBezTo>
                <a:cubicBezTo>
                  <a:pt x="39843" y="15268"/>
                  <a:pt x="39764" y="15189"/>
                  <a:pt x="39764" y="15189"/>
                </a:cubicBezTo>
                <a:cubicBezTo>
                  <a:pt x="39348" y="15268"/>
                  <a:pt x="38853" y="15347"/>
                  <a:pt x="38437" y="15426"/>
                </a:cubicBezTo>
                <a:cubicBezTo>
                  <a:pt x="38278" y="15505"/>
                  <a:pt x="38041" y="15604"/>
                  <a:pt x="37863" y="15763"/>
                </a:cubicBezTo>
                <a:cubicBezTo>
                  <a:pt x="37942" y="15684"/>
                  <a:pt x="37942" y="15505"/>
                  <a:pt x="37942" y="15426"/>
                </a:cubicBezTo>
                <a:cubicBezTo>
                  <a:pt x="38358" y="15109"/>
                  <a:pt x="38853" y="14931"/>
                  <a:pt x="39427" y="14931"/>
                </a:cubicBezTo>
                <a:cubicBezTo>
                  <a:pt x="39922" y="14852"/>
                  <a:pt x="40417" y="14852"/>
                  <a:pt x="40912" y="14515"/>
                </a:cubicBezTo>
                <a:cubicBezTo>
                  <a:pt x="41011" y="14515"/>
                  <a:pt x="40912" y="14436"/>
                  <a:pt x="40833" y="14436"/>
                </a:cubicBezTo>
                <a:cubicBezTo>
                  <a:pt x="40338" y="14773"/>
                  <a:pt x="39764" y="14773"/>
                  <a:pt x="39189" y="14852"/>
                </a:cubicBezTo>
                <a:cubicBezTo>
                  <a:pt x="38774" y="14931"/>
                  <a:pt x="38358" y="15010"/>
                  <a:pt x="38041" y="15347"/>
                </a:cubicBezTo>
                <a:cubicBezTo>
                  <a:pt x="38120" y="15189"/>
                  <a:pt x="38199" y="15010"/>
                  <a:pt x="38278" y="14852"/>
                </a:cubicBezTo>
                <a:cubicBezTo>
                  <a:pt x="38774" y="14278"/>
                  <a:pt x="39843" y="14436"/>
                  <a:pt x="40516" y="14198"/>
                </a:cubicBezTo>
                <a:lnTo>
                  <a:pt x="40516" y="14198"/>
                </a:lnTo>
                <a:cubicBezTo>
                  <a:pt x="39843" y="14357"/>
                  <a:pt x="38853" y="14278"/>
                  <a:pt x="38278" y="14773"/>
                </a:cubicBezTo>
                <a:cubicBezTo>
                  <a:pt x="38358" y="14693"/>
                  <a:pt x="38358" y="14693"/>
                  <a:pt x="38358" y="14614"/>
                </a:cubicBezTo>
                <a:lnTo>
                  <a:pt x="38437" y="14614"/>
                </a:lnTo>
                <a:cubicBezTo>
                  <a:pt x="38437" y="14515"/>
                  <a:pt x="38437" y="14515"/>
                  <a:pt x="38536" y="14436"/>
                </a:cubicBezTo>
                <a:cubicBezTo>
                  <a:pt x="38568" y="14372"/>
                  <a:pt x="38613" y="14321"/>
                  <a:pt x="38666" y="14282"/>
                </a:cubicBezTo>
                <a:lnTo>
                  <a:pt x="38666" y="14282"/>
                </a:lnTo>
                <a:cubicBezTo>
                  <a:pt x="38620" y="14305"/>
                  <a:pt x="38577" y="14330"/>
                  <a:pt x="38536" y="14357"/>
                </a:cubicBezTo>
                <a:cubicBezTo>
                  <a:pt x="38536" y="14278"/>
                  <a:pt x="38615" y="14198"/>
                  <a:pt x="38615" y="14119"/>
                </a:cubicBezTo>
                <a:cubicBezTo>
                  <a:pt x="38694" y="14020"/>
                  <a:pt x="38774" y="13941"/>
                  <a:pt x="38853" y="13941"/>
                </a:cubicBezTo>
                <a:cubicBezTo>
                  <a:pt x="38932" y="13862"/>
                  <a:pt x="38932" y="13862"/>
                  <a:pt x="39031" y="13862"/>
                </a:cubicBezTo>
                <a:cubicBezTo>
                  <a:pt x="39110" y="13783"/>
                  <a:pt x="39110" y="13783"/>
                  <a:pt x="39189" y="13783"/>
                </a:cubicBezTo>
                <a:lnTo>
                  <a:pt x="39189" y="13783"/>
                </a:lnTo>
                <a:cubicBezTo>
                  <a:pt x="39110" y="13783"/>
                  <a:pt x="38932" y="13783"/>
                  <a:pt x="38853" y="13862"/>
                </a:cubicBezTo>
                <a:lnTo>
                  <a:pt x="38774" y="13941"/>
                </a:lnTo>
                <a:cubicBezTo>
                  <a:pt x="38774" y="13862"/>
                  <a:pt x="38853" y="13783"/>
                  <a:pt x="38932" y="13624"/>
                </a:cubicBezTo>
                <a:cubicBezTo>
                  <a:pt x="39269" y="13287"/>
                  <a:pt x="39764" y="13367"/>
                  <a:pt x="40179" y="13287"/>
                </a:cubicBezTo>
                <a:cubicBezTo>
                  <a:pt x="40595" y="13208"/>
                  <a:pt x="41090" y="13129"/>
                  <a:pt x="41249" y="12792"/>
                </a:cubicBezTo>
                <a:lnTo>
                  <a:pt x="41249" y="12713"/>
                </a:lnTo>
                <a:cubicBezTo>
                  <a:pt x="41090" y="12951"/>
                  <a:pt x="40833" y="13030"/>
                  <a:pt x="40595" y="13129"/>
                </a:cubicBezTo>
                <a:cubicBezTo>
                  <a:pt x="40338" y="13208"/>
                  <a:pt x="40100" y="13208"/>
                  <a:pt x="39843" y="13287"/>
                </a:cubicBezTo>
                <a:cubicBezTo>
                  <a:pt x="39526" y="13287"/>
                  <a:pt x="39269" y="13287"/>
                  <a:pt x="39031" y="13446"/>
                </a:cubicBezTo>
                <a:cubicBezTo>
                  <a:pt x="39110" y="13367"/>
                  <a:pt x="39110" y="13367"/>
                  <a:pt x="39189" y="13287"/>
                </a:cubicBezTo>
                <a:cubicBezTo>
                  <a:pt x="39269" y="13129"/>
                  <a:pt x="39427" y="13030"/>
                  <a:pt x="39605" y="12951"/>
                </a:cubicBezTo>
                <a:cubicBezTo>
                  <a:pt x="39764" y="12872"/>
                  <a:pt x="39922" y="12872"/>
                  <a:pt x="40179" y="12872"/>
                </a:cubicBezTo>
                <a:lnTo>
                  <a:pt x="40179" y="12792"/>
                </a:lnTo>
                <a:cubicBezTo>
                  <a:pt x="39843" y="12792"/>
                  <a:pt x="39526" y="12951"/>
                  <a:pt x="39269" y="13129"/>
                </a:cubicBezTo>
                <a:cubicBezTo>
                  <a:pt x="39269" y="13030"/>
                  <a:pt x="39348" y="12951"/>
                  <a:pt x="39427" y="12872"/>
                </a:cubicBezTo>
                <a:cubicBezTo>
                  <a:pt x="39605" y="12713"/>
                  <a:pt x="39843" y="12535"/>
                  <a:pt x="40100" y="12535"/>
                </a:cubicBezTo>
                <a:cubicBezTo>
                  <a:pt x="40259" y="12535"/>
                  <a:pt x="40417" y="12456"/>
                  <a:pt x="40595" y="12456"/>
                </a:cubicBezTo>
                <a:cubicBezTo>
                  <a:pt x="40754" y="12456"/>
                  <a:pt x="40912" y="12456"/>
                  <a:pt x="41011" y="12377"/>
                </a:cubicBezTo>
                <a:cubicBezTo>
                  <a:pt x="41090" y="12377"/>
                  <a:pt x="41011" y="12297"/>
                  <a:pt x="41011" y="12297"/>
                </a:cubicBezTo>
                <a:cubicBezTo>
                  <a:pt x="40833" y="12377"/>
                  <a:pt x="40675" y="12377"/>
                  <a:pt x="40516" y="12456"/>
                </a:cubicBezTo>
                <a:cubicBezTo>
                  <a:pt x="40338" y="12456"/>
                  <a:pt x="40179" y="12456"/>
                  <a:pt x="40021" y="12535"/>
                </a:cubicBezTo>
                <a:cubicBezTo>
                  <a:pt x="39843" y="12535"/>
                  <a:pt x="39605" y="12634"/>
                  <a:pt x="39526" y="12713"/>
                </a:cubicBezTo>
                <a:cubicBezTo>
                  <a:pt x="39684" y="12456"/>
                  <a:pt x="39843" y="12218"/>
                  <a:pt x="40100" y="11961"/>
                </a:cubicBezTo>
                <a:cubicBezTo>
                  <a:pt x="40179" y="11881"/>
                  <a:pt x="40259" y="11802"/>
                  <a:pt x="40338" y="11802"/>
                </a:cubicBezTo>
                <a:cubicBezTo>
                  <a:pt x="40516" y="11723"/>
                  <a:pt x="40595" y="11723"/>
                  <a:pt x="40754" y="11644"/>
                </a:cubicBezTo>
                <a:lnTo>
                  <a:pt x="41011" y="11644"/>
                </a:lnTo>
                <a:lnTo>
                  <a:pt x="41011" y="11545"/>
                </a:lnTo>
                <a:cubicBezTo>
                  <a:pt x="40912" y="11545"/>
                  <a:pt x="40754" y="11545"/>
                  <a:pt x="40675" y="11644"/>
                </a:cubicBezTo>
                <a:cubicBezTo>
                  <a:pt x="40595" y="11644"/>
                  <a:pt x="40417" y="11644"/>
                  <a:pt x="40338" y="11723"/>
                </a:cubicBezTo>
                <a:cubicBezTo>
                  <a:pt x="40259" y="11723"/>
                  <a:pt x="40259" y="11802"/>
                  <a:pt x="40179" y="11802"/>
                </a:cubicBezTo>
                <a:cubicBezTo>
                  <a:pt x="40259" y="11723"/>
                  <a:pt x="40338" y="11644"/>
                  <a:pt x="40338" y="11545"/>
                </a:cubicBezTo>
                <a:cubicBezTo>
                  <a:pt x="40516" y="11466"/>
                  <a:pt x="40675" y="11466"/>
                  <a:pt x="40833" y="11466"/>
                </a:cubicBezTo>
                <a:cubicBezTo>
                  <a:pt x="41011" y="11386"/>
                  <a:pt x="41249" y="11386"/>
                  <a:pt x="41506" y="11307"/>
                </a:cubicBezTo>
                <a:cubicBezTo>
                  <a:pt x="41585" y="11307"/>
                  <a:pt x="41506" y="11228"/>
                  <a:pt x="41506" y="11228"/>
                </a:cubicBezTo>
                <a:cubicBezTo>
                  <a:pt x="41249" y="11386"/>
                  <a:pt x="40912" y="11307"/>
                  <a:pt x="40675" y="11386"/>
                </a:cubicBezTo>
                <a:cubicBezTo>
                  <a:pt x="40595" y="11386"/>
                  <a:pt x="40516" y="11466"/>
                  <a:pt x="40417" y="11466"/>
                </a:cubicBezTo>
                <a:cubicBezTo>
                  <a:pt x="40595" y="11228"/>
                  <a:pt x="40833" y="11050"/>
                  <a:pt x="41011" y="10812"/>
                </a:cubicBezTo>
                <a:cubicBezTo>
                  <a:pt x="41090" y="10812"/>
                  <a:pt x="41249" y="10733"/>
                  <a:pt x="41328" y="10654"/>
                </a:cubicBezTo>
                <a:cubicBezTo>
                  <a:pt x="41249" y="10654"/>
                  <a:pt x="41170" y="10733"/>
                  <a:pt x="41090" y="10733"/>
                </a:cubicBezTo>
                <a:lnTo>
                  <a:pt x="41170" y="10654"/>
                </a:lnTo>
                <a:cubicBezTo>
                  <a:pt x="41665" y="10159"/>
                  <a:pt x="42160" y="9664"/>
                  <a:pt x="42655" y="9248"/>
                </a:cubicBezTo>
                <a:close/>
                <a:moveTo>
                  <a:pt x="7921" y="15426"/>
                </a:moveTo>
                <a:cubicBezTo>
                  <a:pt x="8080" y="15505"/>
                  <a:pt x="8238" y="15604"/>
                  <a:pt x="8416" y="15684"/>
                </a:cubicBezTo>
                <a:cubicBezTo>
                  <a:pt x="8654" y="15921"/>
                  <a:pt x="8733" y="16179"/>
                  <a:pt x="8733" y="16495"/>
                </a:cubicBezTo>
                <a:cubicBezTo>
                  <a:pt x="8733" y="16753"/>
                  <a:pt x="8832" y="17090"/>
                  <a:pt x="8991" y="17327"/>
                </a:cubicBezTo>
                <a:cubicBezTo>
                  <a:pt x="8911" y="17327"/>
                  <a:pt x="8832" y="17327"/>
                  <a:pt x="8832" y="17248"/>
                </a:cubicBezTo>
                <a:cubicBezTo>
                  <a:pt x="8575" y="17090"/>
                  <a:pt x="8416" y="16911"/>
                  <a:pt x="8337" y="16674"/>
                </a:cubicBezTo>
                <a:cubicBezTo>
                  <a:pt x="8238" y="16495"/>
                  <a:pt x="8238" y="16258"/>
                  <a:pt x="8159" y="16000"/>
                </a:cubicBezTo>
                <a:cubicBezTo>
                  <a:pt x="8159" y="15842"/>
                  <a:pt x="8080" y="15604"/>
                  <a:pt x="7921" y="15426"/>
                </a:cubicBezTo>
                <a:close/>
                <a:moveTo>
                  <a:pt x="6103" y="16550"/>
                </a:moveTo>
                <a:cubicBezTo>
                  <a:pt x="6163" y="16550"/>
                  <a:pt x="6238" y="16594"/>
                  <a:pt x="6357" y="16594"/>
                </a:cubicBezTo>
                <a:cubicBezTo>
                  <a:pt x="6595" y="16674"/>
                  <a:pt x="6931" y="16753"/>
                  <a:pt x="7169" y="16832"/>
                </a:cubicBezTo>
                <a:lnTo>
                  <a:pt x="7248" y="16832"/>
                </a:lnTo>
                <a:cubicBezTo>
                  <a:pt x="7347" y="16832"/>
                  <a:pt x="7347" y="16911"/>
                  <a:pt x="7426" y="16911"/>
                </a:cubicBezTo>
                <a:cubicBezTo>
                  <a:pt x="7169" y="16911"/>
                  <a:pt x="7010" y="16991"/>
                  <a:pt x="6852" y="17090"/>
                </a:cubicBezTo>
                <a:cubicBezTo>
                  <a:pt x="6595" y="17248"/>
                  <a:pt x="6357" y="17327"/>
                  <a:pt x="6099" y="17406"/>
                </a:cubicBezTo>
                <a:cubicBezTo>
                  <a:pt x="5763" y="17248"/>
                  <a:pt x="5446" y="17090"/>
                  <a:pt x="5189" y="16911"/>
                </a:cubicBezTo>
                <a:cubicBezTo>
                  <a:pt x="5268" y="16832"/>
                  <a:pt x="5446" y="16753"/>
                  <a:pt x="5604" y="16674"/>
                </a:cubicBezTo>
                <a:cubicBezTo>
                  <a:pt x="5684" y="16594"/>
                  <a:pt x="5862" y="16594"/>
                  <a:pt x="6020" y="16594"/>
                </a:cubicBezTo>
                <a:cubicBezTo>
                  <a:pt x="6047" y="16561"/>
                  <a:pt x="6073" y="16550"/>
                  <a:pt x="6103" y="16550"/>
                </a:cubicBezTo>
                <a:close/>
                <a:moveTo>
                  <a:pt x="8238" y="17248"/>
                </a:moveTo>
                <a:cubicBezTo>
                  <a:pt x="8080" y="17248"/>
                  <a:pt x="8001" y="17327"/>
                  <a:pt x="7842" y="17327"/>
                </a:cubicBezTo>
                <a:cubicBezTo>
                  <a:pt x="7842" y="17406"/>
                  <a:pt x="7842" y="17406"/>
                  <a:pt x="7921" y="17406"/>
                </a:cubicBezTo>
                <a:cubicBezTo>
                  <a:pt x="8001" y="17327"/>
                  <a:pt x="8080" y="17327"/>
                  <a:pt x="8238" y="17327"/>
                </a:cubicBezTo>
                <a:cubicBezTo>
                  <a:pt x="8337" y="17327"/>
                  <a:pt x="8337" y="17248"/>
                  <a:pt x="8416" y="17248"/>
                </a:cubicBezTo>
                <a:close/>
                <a:moveTo>
                  <a:pt x="9070" y="17327"/>
                </a:moveTo>
                <a:cubicBezTo>
                  <a:pt x="9070" y="17327"/>
                  <a:pt x="9149" y="17327"/>
                  <a:pt x="9149" y="17406"/>
                </a:cubicBezTo>
                <a:cubicBezTo>
                  <a:pt x="9149" y="17406"/>
                  <a:pt x="9070" y="17406"/>
                  <a:pt x="9070" y="17327"/>
                </a:cubicBezTo>
                <a:close/>
                <a:moveTo>
                  <a:pt x="26813" y="17327"/>
                </a:moveTo>
                <a:lnTo>
                  <a:pt x="26813" y="17406"/>
                </a:lnTo>
                <a:lnTo>
                  <a:pt x="26892" y="17406"/>
                </a:lnTo>
                <a:lnTo>
                  <a:pt x="26892" y="17327"/>
                </a:lnTo>
                <a:close/>
                <a:moveTo>
                  <a:pt x="7437" y="16959"/>
                </a:moveTo>
                <a:cubicBezTo>
                  <a:pt x="7510" y="16959"/>
                  <a:pt x="7586" y="16969"/>
                  <a:pt x="7664" y="16991"/>
                </a:cubicBezTo>
                <a:lnTo>
                  <a:pt x="7743" y="16991"/>
                </a:lnTo>
                <a:cubicBezTo>
                  <a:pt x="7505" y="16991"/>
                  <a:pt x="7248" y="17090"/>
                  <a:pt x="7090" y="17169"/>
                </a:cubicBezTo>
                <a:cubicBezTo>
                  <a:pt x="6931" y="17248"/>
                  <a:pt x="6753" y="17327"/>
                  <a:pt x="6674" y="17406"/>
                </a:cubicBezTo>
                <a:cubicBezTo>
                  <a:pt x="6515" y="17486"/>
                  <a:pt x="6436" y="17486"/>
                  <a:pt x="6357" y="17486"/>
                </a:cubicBezTo>
                <a:cubicBezTo>
                  <a:pt x="6258" y="17486"/>
                  <a:pt x="6258" y="17486"/>
                  <a:pt x="6179" y="17406"/>
                </a:cubicBezTo>
                <a:cubicBezTo>
                  <a:pt x="6606" y="17338"/>
                  <a:pt x="6975" y="16959"/>
                  <a:pt x="7437" y="16959"/>
                </a:cubicBezTo>
                <a:close/>
                <a:moveTo>
                  <a:pt x="33815" y="17442"/>
                </a:moveTo>
                <a:lnTo>
                  <a:pt x="33815" y="17442"/>
                </a:lnTo>
                <a:cubicBezTo>
                  <a:pt x="33844" y="17457"/>
                  <a:pt x="33873" y="17471"/>
                  <a:pt x="33902" y="17486"/>
                </a:cubicBezTo>
                <a:cubicBezTo>
                  <a:pt x="33873" y="17471"/>
                  <a:pt x="33844" y="17457"/>
                  <a:pt x="33815" y="17442"/>
                </a:cubicBezTo>
                <a:close/>
                <a:moveTo>
                  <a:pt x="8575" y="15763"/>
                </a:moveTo>
                <a:lnTo>
                  <a:pt x="8575" y="15763"/>
                </a:lnTo>
                <a:cubicBezTo>
                  <a:pt x="8832" y="15921"/>
                  <a:pt x="8991" y="16000"/>
                  <a:pt x="9149" y="16179"/>
                </a:cubicBezTo>
                <a:cubicBezTo>
                  <a:pt x="9486" y="16594"/>
                  <a:pt x="9327" y="17169"/>
                  <a:pt x="9644" y="17585"/>
                </a:cubicBezTo>
                <a:cubicBezTo>
                  <a:pt x="9565" y="17585"/>
                  <a:pt x="9406" y="17486"/>
                  <a:pt x="9327" y="17486"/>
                </a:cubicBezTo>
                <a:lnTo>
                  <a:pt x="9327" y="17406"/>
                </a:lnTo>
                <a:cubicBezTo>
                  <a:pt x="9228" y="17406"/>
                  <a:pt x="9228" y="17406"/>
                  <a:pt x="9228" y="17327"/>
                </a:cubicBezTo>
                <a:cubicBezTo>
                  <a:pt x="9149" y="17327"/>
                  <a:pt x="9149" y="17248"/>
                  <a:pt x="9070" y="17248"/>
                </a:cubicBezTo>
                <a:cubicBezTo>
                  <a:pt x="9070" y="17090"/>
                  <a:pt x="9070" y="16991"/>
                  <a:pt x="8991" y="16911"/>
                </a:cubicBezTo>
                <a:cubicBezTo>
                  <a:pt x="8991" y="16753"/>
                  <a:pt x="8991" y="16495"/>
                  <a:pt x="8911" y="16337"/>
                </a:cubicBezTo>
                <a:lnTo>
                  <a:pt x="8911" y="16337"/>
                </a:lnTo>
                <a:cubicBezTo>
                  <a:pt x="8911" y="16495"/>
                  <a:pt x="8911" y="16753"/>
                  <a:pt x="8991" y="16991"/>
                </a:cubicBezTo>
                <a:cubicBezTo>
                  <a:pt x="8991" y="17090"/>
                  <a:pt x="8991" y="17169"/>
                  <a:pt x="9070" y="17327"/>
                </a:cubicBezTo>
                <a:cubicBezTo>
                  <a:pt x="8832" y="17090"/>
                  <a:pt x="8832" y="16674"/>
                  <a:pt x="8733" y="16258"/>
                </a:cubicBezTo>
                <a:cubicBezTo>
                  <a:pt x="8733" y="16099"/>
                  <a:pt x="8654" y="15921"/>
                  <a:pt x="8575" y="15763"/>
                </a:cubicBezTo>
                <a:close/>
                <a:moveTo>
                  <a:pt x="16848" y="16052"/>
                </a:moveTo>
                <a:cubicBezTo>
                  <a:pt x="16674" y="16108"/>
                  <a:pt x="16503" y="16175"/>
                  <a:pt x="16337" y="16258"/>
                </a:cubicBezTo>
                <a:cubicBezTo>
                  <a:pt x="15268" y="16594"/>
                  <a:pt x="14278" y="17090"/>
                  <a:pt x="13288" y="17585"/>
                </a:cubicBezTo>
                <a:cubicBezTo>
                  <a:pt x="13862" y="17248"/>
                  <a:pt x="14516" y="16911"/>
                  <a:pt x="15090" y="16674"/>
                </a:cubicBezTo>
                <a:cubicBezTo>
                  <a:pt x="15682" y="16471"/>
                  <a:pt x="16261" y="16232"/>
                  <a:pt x="16848" y="16052"/>
                </a:cubicBezTo>
                <a:close/>
                <a:moveTo>
                  <a:pt x="27050" y="17486"/>
                </a:moveTo>
                <a:cubicBezTo>
                  <a:pt x="26971" y="17486"/>
                  <a:pt x="26971" y="17486"/>
                  <a:pt x="26971" y="17585"/>
                </a:cubicBezTo>
                <a:cubicBezTo>
                  <a:pt x="27050" y="17585"/>
                  <a:pt x="27050" y="17486"/>
                  <a:pt x="27050" y="17486"/>
                </a:cubicBezTo>
                <a:close/>
                <a:moveTo>
                  <a:pt x="38853" y="16674"/>
                </a:moveTo>
                <a:cubicBezTo>
                  <a:pt x="38774" y="16753"/>
                  <a:pt x="38615" y="16832"/>
                  <a:pt x="38536" y="16911"/>
                </a:cubicBezTo>
                <a:cubicBezTo>
                  <a:pt x="38278" y="17090"/>
                  <a:pt x="38041" y="17090"/>
                  <a:pt x="37704" y="17169"/>
                </a:cubicBezTo>
                <a:cubicBezTo>
                  <a:pt x="37546" y="17248"/>
                  <a:pt x="37368" y="17406"/>
                  <a:pt x="37209" y="17585"/>
                </a:cubicBezTo>
                <a:cubicBezTo>
                  <a:pt x="37209" y="17486"/>
                  <a:pt x="37288" y="17406"/>
                  <a:pt x="37288" y="17327"/>
                </a:cubicBezTo>
                <a:cubicBezTo>
                  <a:pt x="37546" y="17090"/>
                  <a:pt x="37783" y="16911"/>
                  <a:pt x="38120" y="16832"/>
                </a:cubicBezTo>
                <a:cubicBezTo>
                  <a:pt x="38278" y="16753"/>
                  <a:pt x="38536" y="16753"/>
                  <a:pt x="38694" y="16753"/>
                </a:cubicBezTo>
                <a:cubicBezTo>
                  <a:pt x="38694" y="16753"/>
                  <a:pt x="38774" y="16674"/>
                  <a:pt x="38853" y="16674"/>
                </a:cubicBezTo>
                <a:close/>
                <a:moveTo>
                  <a:pt x="32259" y="6020"/>
                </a:moveTo>
                <a:cubicBezTo>
                  <a:pt x="32417" y="7010"/>
                  <a:pt x="32754" y="7921"/>
                  <a:pt x="33328" y="8673"/>
                </a:cubicBezTo>
                <a:cubicBezTo>
                  <a:pt x="33902" y="9565"/>
                  <a:pt x="34813" y="10159"/>
                  <a:pt x="35466" y="10971"/>
                </a:cubicBezTo>
                <a:cubicBezTo>
                  <a:pt x="35882" y="11466"/>
                  <a:pt x="36219" y="12040"/>
                  <a:pt x="36457" y="12634"/>
                </a:cubicBezTo>
                <a:lnTo>
                  <a:pt x="36457" y="12713"/>
                </a:lnTo>
                <a:cubicBezTo>
                  <a:pt x="36556" y="12872"/>
                  <a:pt x="36556" y="13030"/>
                  <a:pt x="36556" y="13208"/>
                </a:cubicBezTo>
                <a:cubicBezTo>
                  <a:pt x="36635" y="13703"/>
                  <a:pt x="36714" y="14198"/>
                  <a:pt x="36635" y="14693"/>
                </a:cubicBezTo>
                <a:lnTo>
                  <a:pt x="36635" y="14773"/>
                </a:lnTo>
                <a:cubicBezTo>
                  <a:pt x="36556" y="14931"/>
                  <a:pt x="36556" y="15109"/>
                  <a:pt x="36556" y="15268"/>
                </a:cubicBezTo>
                <a:cubicBezTo>
                  <a:pt x="36457" y="15268"/>
                  <a:pt x="36457" y="15268"/>
                  <a:pt x="36457" y="15347"/>
                </a:cubicBezTo>
                <a:cubicBezTo>
                  <a:pt x="36298" y="16179"/>
                  <a:pt x="35803" y="17090"/>
                  <a:pt x="35150" y="17664"/>
                </a:cubicBezTo>
                <a:cubicBezTo>
                  <a:pt x="34971" y="17585"/>
                  <a:pt x="34813" y="17585"/>
                  <a:pt x="34575" y="17585"/>
                </a:cubicBezTo>
                <a:lnTo>
                  <a:pt x="34318" y="17585"/>
                </a:lnTo>
                <a:cubicBezTo>
                  <a:pt x="34397" y="17486"/>
                  <a:pt x="34476" y="17406"/>
                  <a:pt x="34575" y="17327"/>
                </a:cubicBezTo>
                <a:cubicBezTo>
                  <a:pt x="34575" y="17248"/>
                  <a:pt x="34655" y="17169"/>
                  <a:pt x="34734" y="17169"/>
                </a:cubicBezTo>
                <a:cubicBezTo>
                  <a:pt x="34734" y="17169"/>
                  <a:pt x="34813" y="17169"/>
                  <a:pt x="34813" y="17090"/>
                </a:cubicBezTo>
                <a:lnTo>
                  <a:pt x="34892" y="17090"/>
                </a:lnTo>
                <a:cubicBezTo>
                  <a:pt x="34971" y="17090"/>
                  <a:pt x="34892" y="16991"/>
                  <a:pt x="34892" y="16991"/>
                </a:cubicBezTo>
                <a:cubicBezTo>
                  <a:pt x="34813" y="16991"/>
                  <a:pt x="34734" y="17090"/>
                  <a:pt x="34734" y="17090"/>
                </a:cubicBezTo>
                <a:cubicBezTo>
                  <a:pt x="34655" y="17169"/>
                  <a:pt x="34575" y="17169"/>
                  <a:pt x="34476" y="17248"/>
                </a:cubicBezTo>
                <a:cubicBezTo>
                  <a:pt x="34397" y="17327"/>
                  <a:pt x="34318" y="17486"/>
                  <a:pt x="34239" y="17585"/>
                </a:cubicBezTo>
                <a:cubicBezTo>
                  <a:pt x="34160" y="17585"/>
                  <a:pt x="34160" y="17585"/>
                  <a:pt x="34080" y="17664"/>
                </a:cubicBezTo>
                <a:cubicBezTo>
                  <a:pt x="34239" y="17248"/>
                  <a:pt x="34476" y="16991"/>
                  <a:pt x="34813" y="16753"/>
                </a:cubicBezTo>
                <a:cubicBezTo>
                  <a:pt x="35150" y="16594"/>
                  <a:pt x="35566" y="16416"/>
                  <a:pt x="35803" y="16179"/>
                </a:cubicBezTo>
                <a:cubicBezTo>
                  <a:pt x="35803" y="16099"/>
                  <a:pt x="35724" y="16099"/>
                  <a:pt x="35724" y="16099"/>
                </a:cubicBezTo>
                <a:cubicBezTo>
                  <a:pt x="35229" y="16674"/>
                  <a:pt x="34239" y="16753"/>
                  <a:pt x="34080" y="17585"/>
                </a:cubicBezTo>
                <a:cubicBezTo>
                  <a:pt x="33981" y="17486"/>
                  <a:pt x="33981" y="17406"/>
                  <a:pt x="33902" y="17248"/>
                </a:cubicBezTo>
                <a:cubicBezTo>
                  <a:pt x="33902" y="17090"/>
                  <a:pt x="33823" y="16991"/>
                  <a:pt x="33823" y="16911"/>
                </a:cubicBezTo>
                <a:cubicBezTo>
                  <a:pt x="33981" y="16258"/>
                  <a:pt x="34318" y="15763"/>
                  <a:pt x="34892" y="15426"/>
                </a:cubicBezTo>
                <a:cubicBezTo>
                  <a:pt x="35387" y="15109"/>
                  <a:pt x="35962" y="14852"/>
                  <a:pt x="36377" y="14357"/>
                </a:cubicBezTo>
                <a:cubicBezTo>
                  <a:pt x="36377" y="14278"/>
                  <a:pt x="36377" y="14278"/>
                  <a:pt x="36298" y="14278"/>
                </a:cubicBezTo>
                <a:cubicBezTo>
                  <a:pt x="35882" y="14852"/>
                  <a:pt x="35229" y="15109"/>
                  <a:pt x="34734" y="15505"/>
                </a:cubicBezTo>
                <a:cubicBezTo>
                  <a:pt x="34239" y="15842"/>
                  <a:pt x="33902" y="16258"/>
                  <a:pt x="33744" y="16832"/>
                </a:cubicBezTo>
                <a:cubicBezTo>
                  <a:pt x="33744" y="16753"/>
                  <a:pt x="33744" y="16674"/>
                  <a:pt x="33664" y="16594"/>
                </a:cubicBezTo>
                <a:lnTo>
                  <a:pt x="33744" y="16594"/>
                </a:lnTo>
                <a:cubicBezTo>
                  <a:pt x="33664" y="16594"/>
                  <a:pt x="33664" y="16594"/>
                  <a:pt x="33664" y="16495"/>
                </a:cubicBezTo>
                <a:cubicBezTo>
                  <a:pt x="33585" y="16416"/>
                  <a:pt x="33585" y="16258"/>
                  <a:pt x="33486" y="16179"/>
                </a:cubicBezTo>
                <a:cubicBezTo>
                  <a:pt x="33744" y="15505"/>
                  <a:pt x="34397" y="15109"/>
                  <a:pt x="34971" y="14693"/>
                </a:cubicBezTo>
                <a:cubicBezTo>
                  <a:pt x="35308" y="14515"/>
                  <a:pt x="35645" y="14278"/>
                  <a:pt x="35803" y="13941"/>
                </a:cubicBezTo>
                <a:cubicBezTo>
                  <a:pt x="36061" y="13703"/>
                  <a:pt x="36140" y="13367"/>
                  <a:pt x="36219" y="13030"/>
                </a:cubicBezTo>
                <a:lnTo>
                  <a:pt x="36140" y="13030"/>
                </a:lnTo>
                <a:cubicBezTo>
                  <a:pt x="36061" y="13446"/>
                  <a:pt x="35882" y="13783"/>
                  <a:pt x="35645" y="14020"/>
                </a:cubicBezTo>
                <a:cubicBezTo>
                  <a:pt x="35387" y="14357"/>
                  <a:pt x="34971" y="14614"/>
                  <a:pt x="34655" y="14852"/>
                </a:cubicBezTo>
                <a:cubicBezTo>
                  <a:pt x="34160" y="15109"/>
                  <a:pt x="33664" y="15505"/>
                  <a:pt x="33486" y="16000"/>
                </a:cubicBezTo>
                <a:cubicBezTo>
                  <a:pt x="33486" y="15921"/>
                  <a:pt x="33407" y="15842"/>
                  <a:pt x="33407" y="15763"/>
                </a:cubicBezTo>
                <a:cubicBezTo>
                  <a:pt x="33823" y="14852"/>
                  <a:pt x="34813" y="14515"/>
                  <a:pt x="35387" y="13862"/>
                </a:cubicBezTo>
                <a:cubicBezTo>
                  <a:pt x="35466" y="13783"/>
                  <a:pt x="35387" y="13783"/>
                  <a:pt x="35387" y="13783"/>
                </a:cubicBezTo>
                <a:cubicBezTo>
                  <a:pt x="34813" y="14515"/>
                  <a:pt x="33744" y="14852"/>
                  <a:pt x="33328" y="15684"/>
                </a:cubicBezTo>
                <a:lnTo>
                  <a:pt x="33328" y="15426"/>
                </a:lnTo>
                <a:cubicBezTo>
                  <a:pt x="33407" y="15010"/>
                  <a:pt x="33664" y="14693"/>
                  <a:pt x="33981" y="14357"/>
                </a:cubicBezTo>
                <a:cubicBezTo>
                  <a:pt x="34239" y="14119"/>
                  <a:pt x="34734" y="13862"/>
                  <a:pt x="34892" y="13446"/>
                </a:cubicBezTo>
                <a:lnTo>
                  <a:pt x="34813" y="13446"/>
                </a:lnTo>
                <a:cubicBezTo>
                  <a:pt x="34734" y="13703"/>
                  <a:pt x="34575" y="13862"/>
                  <a:pt x="34318" y="14020"/>
                </a:cubicBezTo>
                <a:cubicBezTo>
                  <a:pt x="34160" y="14119"/>
                  <a:pt x="33981" y="14278"/>
                  <a:pt x="33823" y="14436"/>
                </a:cubicBezTo>
                <a:cubicBezTo>
                  <a:pt x="33585" y="14693"/>
                  <a:pt x="33328" y="15010"/>
                  <a:pt x="33249" y="15347"/>
                </a:cubicBezTo>
                <a:lnTo>
                  <a:pt x="33249" y="15268"/>
                </a:lnTo>
                <a:cubicBezTo>
                  <a:pt x="33169" y="13862"/>
                  <a:pt x="34971" y="13367"/>
                  <a:pt x="35229" y="12139"/>
                </a:cubicBezTo>
                <a:cubicBezTo>
                  <a:pt x="35229" y="12089"/>
                  <a:pt x="35209" y="12065"/>
                  <a:pt x="35189" y="12065"/>
                </a:cubicBezTo>
                <a:cubicBezTo>
                  <a:pt x="35169" y="12065"/>
                  <a:pt x="35150" y="12089"/>
                  <a:pt x="35150" y="12139"/>
                </a:cubicBezTo>
                <a:cubicBezTo>
                  <a:pt x="34971" y="12792"/>
                  <a:pt x="34397" y="13287"/>
                  <a:pt x="33902" y="13783"/>
                </a:cubicBezTo>
                <a:cubicBezTo>
                  <a:pt x="33585" y="14119"/>
                  <a:pt x="33169" y="14614"/>
                  <a:pt x="33169" y="15109"/>
                </a:cubicBezTo>
                <a:cubicBezTo>
                  <a:pt x="33169" y="15010"/>
                  <a:pt x="33169" y="14852"/>
                  <a:pt x="33090" y="14773"/>
                </a:cubicBezTo>
                <a:cubicBezTo>
                  <a:pt x="33090" y="14614"/>
                  <a:pt x="33090" y="14515"/>
                  <a:pt x="33169" y="14357"/>
                </a:cubicBezTo>
                <a:cubicBezTo>
                  <a:pt x="33249" y="14198"/>
                  <a:pt x="33328" y="14020"/>
                  <a:pt x="33407" y="13941"/>
                </a:cubicBezTo>
                <a:cubicBezTo>
                  <a:pt x="33585" y="13783"/>
                  <a:pt x="33744" y="13624"/>
                  <a:pt x="33902" y="13525"/>
                </a:cubicBezTo>
                <a:cubicBezTo>
                  <a:pt x="33981" y="13367"/>
                  <a:pt x="34160" y="13287"/>
                  <a:pt x="34239" y="13129"/>
                </a:cubicBezTo>
                <a:lnTo>
                  <a:pt x="34239" y="13030"/>
                </a:lnTo>
                <a:cubicBezTo>
                  <a:pt x="34160" y="13129"/>
                  <a:pt x="34080" y="13208"/>
                  <a:pt x="33981" y="13287"/>
                </a:cubicBezTo>
                <a:cubicBezTo>
                  <a:pt x="33902" y="13367"/>
                  <a:pt x="33823" y="13446"/>
                  <a:pt x="33744" y="13525"/>
                </a:cubicBezTo>
                <a:cubicBezTo>
                  <a:pt x="33585" y="13703"/>
                  <a:pt x="33486" y="13783"/>
                  <a:pt x="33328" y="13941"/>
                </a:cubicBezTo>
                <a:cubicBezTo>
                  <a:pt x="33249" y="14119"/>
                  <a:pt x="33090" y="14357"/>
                  <a:pt x="33090" y="14614"/>
                </a:cubicBezTo>
                <a:cubicBezTo>
                  <a:pt x="32991" y="14357"/>
                  <a:pt x="32912" y="14198"/>
                  <a:pt x="32912" y="13941"/>
                </a:cubicBezTo>
                <a:cubicBezTo>
                  <a:pt x="32991" y="13367"/>
                  <a:pt x="33328" y="12951"/>
                  <a:pt x="33664" y="12535"/>
                </a:cubicBezTo>
                <a:cubicBezTo>
                  <a:pt x="34080" y="12139"/>
                  <a:pt x="34575" y="11802"/>
                  <a:pt x="34655" y="11228"/>
                </a:cubicBezTo>
                <a:lnTo>
                  <a:pt x="34655" y="11228"/>
                </a:lnTo>
                <a:cubicBezTo>
                  <a:pt x="34575" y="11545"/>
                  <a:pt x="34318" y="11802"/>
                  <a:pt x="34160" y="12040"/>
                </a:cubicBezTo>
                <a:cubicBezTo>
                  <a:pt x="33902" y="12218"/>
                  <a:pt x="33664" y="12456"/>
                  <a:pt x="33486" y="12713"/>
                </a:cubicBezTo>
                <a:cubicBezTo>
                  <a:pt x="33169" y="13030"/>
                  <a:pt x="32912" y="13446"/>
                  <a:pt x="32833" y="13862"/>
                </a:cubicBezTo>
                <a:lnTo>
                  <a:pt x="32833" y="13624"/>
                </a:lnTo>
                <a:cubicBezTo>
                  <a:pt x="32833" y="13030"/>
                  <a:pt x="33328" y="12535"/>
                  <a:pt x="33744" y="12040"/>
                </a:cubicBezTo>
                <a:cubicBezTo>
                  <a:pt x="34160" y="11723"/>
                  <a:pt x="34655" y="11149"/>
                  <a:pt x="34476" y="10555"/>
                </a:cubicBezTo>
                <a:lnTo>
                  <a:pt x="34476" y="10555"/>
                </a:lnTo>
                <a:cubicBezTo>
                  <a:pt x="34476" y="10891"/>
                  <a:pt x="34397" y="11149"/>
                  <a:pt x="34160" y="11466"/>
                </a:cubicBezTo>
                <a:cubicBezTo>
                  <a:pt x="33981" y="11723"/>
                  <a:pt x="33744" y="11961"/>
                  <a:pt x="33486" y="12218"/>
                </a:cubicBezTo>
                <a:cubicBezTo>
                  <a:pt x="33169" y="12634"/>
                  <a:pt x="32833" y="12951"/>
                  <a:pt x="32754" y="13446"/>
                </a:cubicBezTo>
                <a:cubicBezTo>
                  <a:pt x="32754" y="13367"/>
                  <a:pt x="32754" y="13208"/>
                  <a:pt x="32674" y="13129"/>
                </a:cubicBezTo>
                <a:cubicBezTo>
                  <a:pt x="32833" y="12297"/>
                  <a:pt x="33585" y="11723"/>
                  <a:pt x="33981" y="11050"/>
                </a:cubicBezTo>
                <a:cubicBezTo>
                  <a:pt x="34080" y="10971"/>
                  <a:pt x="33981" y="10971"/>
                  <a:pt x="33981" y="10971"/>
                </a:cubicBezTo>
                <a:cubicBezTo>
                  <a:pt x="33585" y="11644"/>
                  <a:pt x="32833" y="12218"/>
                  <a:pt x="32674" y="12951"/>
                </a:cubicBezTo>
                <a:cubicBezTo>
                  <a:pt x="32595" y="12456"/>
                  <a:pt x="32496" y="11961"/>
                  <a:pt x="32417" y="11466"/>
                </a:cubicBezTo>
                <a:cubicBezTo>
                  <a:pt x="32417" y="11386"/>
                  <a:pt x="32417" y="11228"/>
                  <a:pt x="32496" y="11149"/>
                </a:cubicBezTo>
                <a:cubicBezTo>
                  <a:pt x="32595" y="11050"/>
                  <a:pt x="32674" y="10891"/>
                  <a:pt x="32674" y="10812"/>
                </a:cubicBezTo>
                <a:lnTo>
                  <a:pt x="32674" y="10812"/>
                </a:lnTo>
                <a:cubicBezTo>
                  <a:pt x="32496" y="10971"/>
                  <a:pt x="32417" y="11149"/>
                  <a:pt x="32417" y="11307"/>
                </a:cubicBezTo>
                <a:cubicBezTo>
                  <a:pt x="32338" y="11228"/>
                  <a:pt x="32338" y="11149"/>
                  <a:pt x="32338" y="11050"/>
                </a:cubicBezTo>
                <a:lnTo>
                  <a:pt x="32338" y="10971"/>
                </a:lnTo>
                <a:cubicBezTo>
                  <a:pt x="32417" y="10654"/>
                  <a:pt x="32595" y="10476"/>
                  <a:pt x="32833" y="10238"/>
                </a:cubicBezTo>
                <a:cubicBezTo>
                  <a:pt x="32991" y="9980"/>
                  <a:pt x="33249" y="9664"/>
                  <a:pt x="33328" y="9327"/>
                </a:cubicBezTo>
                <a:lnTo>
                  <a:pt x="33249" y="9327"/>
                </a:lnTo>
                <a:cubicBezTo>
                  <a:pt x="33169" y="9743"/>
                  <a:pt x="32912" y="9980"/>
                  <a:pt x="32674" y="10317"/>
                </a:cubicBezTo>
                <a:cubicBezTo>
                  <a:pt x="32496" y="10396"/>
                  <a:pt x="32417" y="10654"/>
                  <a:pt x="32338" y="10812"/>
                </a:cubicBezTo>
                <a:cubicBezTo>
                  <a:pt x="32338" y="10654"/>
                  <a:pt x="32259" y="10555"/>
                  <a:pt x="32259" y="10396"/>
                </a:cubicBezTo>
                <a:lnTo>
                  <a:pt x="32259" y="9901"/>
                </a:lnTo>
                <a:cubicBezTo>
                  <a:pt x="32259" y="9743"/>
                  <a:pt x="32338" y="9565"/>
                  <a:pt x="32496" y="9406"/>
                </a:cubicBezTo>
                <a:cubicBezTo>
                  <a:pt x="32496" y="9327"/>
                  <a:pt x="32595" y="9169"/>
                  <a:pt x="32674" y="9070"/>
                </a:cubicBezTo>
                <a:lnTo>
                  <a:pt x="32674" y="9070"/>
                </a:lnTo>
                <a:cubicBezTo>
                  <a:pt x="32595" y="9169"/>
                  <a:pt x="32496" y="9248"/>
                  <a:pt x="32417" y="9406"/>
                </a:cubicBezTo>
                <a:cubicBezTo>
                  <a:pt x="32338" y="9485"/>
                  <a:pt x="32259" y="9664"/>
                  <a:pt x="32259" y="9822"/>
                </a:cubicBezTo>
                <a:cubicBezTo>
                  <a:pt x="32179" y="9664"/>
                  <a:pt x="32179" y="9485"/>
                  <a:pt x="32179" y="9327"/>
                </a:cubicBezTo>
                <a:cubicBezTo>
                  <a:pt x="32259" y="9248"/>
                  <a:pt x="32259" y="9169"/>
                  <a:pt x="32338" y="9169"/>
                </a:cubicBezTo>
                <a:cubicBezTo>
                  <a:pt x="32338" y="9070"/>
                  <a:pt x="32417" y="8990"/>
                  <a:pt x="32496" y="8911"/>
                </a:cubicBezTo>
                <a:cubicBezTo>
                  <a:pt x="32496" y="8911"/>
                  <a:pt x="32595" y="8832"/>
                  <a:pt x="32595" y="8753"/>
                </a:cubicBezTo>
                <a:lnTo>
                  <a:pt x="32595" y="8753"/>
                </a:lnTo>
                <a:cubicBezTo>
                  <a:pt x="32496" y="8832"/>
                  <a:pt x="32496" y="8832"/>
                  <a:pt x="32417" y="8911"/>
                </a:cubicBezTo>
                <a:cubicBezTo>
                  <a:pt x="32338" y="8990"/>
                  <a:pt x="32338" y="9070"/>
                  <a:pt x="32259" y="9070"/>
                </a:cubicBezTo>
                <a:cubicBezTo>
                  <a:pt x="32259" y="9169"/>
                  <a:pt x="32259" y="9248"/>
                  <a:pt x="32179" y="9248"/>
                </a:cubicBezTo>
                <a:lnTo>
                  <a:pt x="32179" y="8337"/>
                </a:lnTo>
                <a:lnTo>
                  <a:pt x="32179" y="8258"/>
                </a:lnTo>
                <a:lnTo>
                  <a:pt x="32179" y="7921"/>
                </a:lnTo>
                <a:lnTo>
                  <a:pt x="32179" y="6693"/>
                </a:lnTo>
                <a:cubicBezTo>
                  <a:pt x="32179" y="6515"/>
                  <a:pt x="32179" y="6277"/>
                  <a:pt x="32259" y="6020"/>
                </a:cubicBezTo>
                <a:close/>
                <a:moveTo>
                  <a:pt x="42655" y="17585"/>
                </a:moveTo>
                <a:cubicBezTo>
                  <a:pt x="42734" y="17585"/>
                  <a:pt x="42813" y="17664"/>
                  <a:pt x="42892" y="17664"/>
                </a:cubicBezTo>
                <a:cubicBezTo>
                  <a:pt x="42991" y="17664"/>
                  <a:pt x="42991" y="17664"/>
                  <a:pt x="43071" y="17585"/>
                </a:cubicBezTo>
                <a:close/>
                <a:moveTo>
                  <a:pt x="7426" y="17585"/>
                </a:moveTo>
                <a:cubicBezTo>
                  <a:pt x="7426" y="17664"/>
                  <a:pt x="7426" y="17664"/>
                  <a:pt x="7347" y="17664"/>
                </a:cubicBezTo>
                <a:cubicBezTo>
                  <a:pt x="7347" y="17664"/>
                  <a:pt x="7248" y="17664"/>
                  <a:pt x="7169" y="17743"/>
                </a:cubicBezTo>
                <a:lnTo>
                  <a:pt x="7426" y="17743"/>
                </a:lnTo>
                <a:cubicBezTo>
                  <a:pt x="7426" y="17664"/>
                  <a:pt x="7505" y="17664"/>
                  <a:pt x="7505" y="17585"/>
                </a:cubicBezTo>
                <a:close/>
                <a:moveTo>
                  <a:pt x="10139" y="17486"/>
                </a:moveTo>
                <a:cubicBezTo>
                  <a:pt x="10218" y="17585"/>
                  <a:pt x="10317" y="17664"/>
                  <a:pt x="10397" y="17743"/>
                </a:cubicBezTo>
                <a:cubicBezTo>
                  <a:pt x="10317" y="17664"/>
                  <a:pt x="10317" y="17585"/>
                  <a:pt x="10218" y="17486"/>
                </a:cubicBezTo>
                <a:close/>
                <a:moveTo>
                  <a:pt x="17631" y="17182"/>
                </a:moveTo>
                <a:cubicBezTo>
                  <a:pt x="17497" y="17282"/>
                  <a:pt x="17373" y="17344"/>
                  <a:pt x="17248" y="17406"/>
                </a:cubicBezTo>
                <a:cubicBezTo>
                  <a:pt x="17149" y="17486"/>
                  <a:pt x="17070" y="17486"/>
                  <a:pt x="16991" y="17585"/>
                </a:cubicBezTo>
                <a:cubicBezTo>
                  <a:pt x="16912" y="17664"/>
                  <a:pt x="16832" y="17664"/>
                  <a:pt x="16753" y="17743"/>
                </a:cubicBezTo>
                <a:cubicBezTo>
                  <a:pt x="16832" y="17743"/>
                  <a:pt x="16912" y="17664"/>
                  <a:pt x="16991" y="17664"/>
                </a:cubicBezTo>
                <a:cubicBezTo>
                  <a:pt x="17149" y="17585"/>
                  <a:pt x="17248" y="17486"/>
                  <a:pt x="17327" y="17406"/>
                </a:cubicBezTo>
                <a:cubicBezTo>
                  <a:pt x="17402" y="17332"/>
                  <a:pt x="17548" y="17257"/>
                  <a:pt x="17631" y="17182"/>
                </a:cubicBezTo>
                <a:close/>
                <a:moveTo>
                  <a:pt x="32595" y="16674"/>
                </a:moveTo>
                <a:lnTo>
                  <a:pt x="32595" y="16674"/>
                </a:lnTo>
                <a:cubicBezTo>
                  <a:pt x="32754" y="16753"/>
                  <a:pt x="32912" y="16753"/>
                  <a:pt x="33169" y="16832"/>
                </a:cubicBezTo>
                <a:cubicBezTo>
                  <a:pt x="33249" y="16832"/>
                  <a:pt x="33407" y="16911"/>
                  <a:pt x="33486" y="16991"/>
                </a:cubicBezTo>
                <a:cubicBezTo>
                  <a:pt x="33664" y="16991"/>
                  <a:pt x="33744" y="17090"/>
                  <a:pt x="33823" y="17169"/>
                </a:cubicBezTo>
                <a:lnTo>
                  <a:pt x="33823" y="17327"/>
                </a:lnTo>
                <a:cubicBezTo>
                  <a:pt x="33823" y="17406"/>
                  <a:pt x="33823" y="17406"/>
                  <a:pt x="33902" y="17406"/>
                </a:cubicBezTo>
                <a:lnTo>
                  <a:pt x="33902" y="17486"/>
                </a:lnTo>
                <a:cubicBezTo>
                  <a:pt x="33902" y="17535"/>
                  <a:pt x="33902" y="17560"/>
                  <a:pt x="33912" y="17560"/>
                </a:cubicBezTo>
                <a:cubicBezTo>
                  <a:pt x="33922" y="17560"/>
                  <a:pt x="33942" y="17535"/>
                  <a:pt x="33981" y="17486"/>
                </a:cubicBezTo>
                <a:lnTo>
                  <a:pt x="33981" y="17664"/>
                </a:lnTo>
                <a:lnTo>
                  <a:pt x="33585" y="17664"/>
                </a:lnTo>
                <a:lnTo>
                  <a:pt x="33664" y="17743"/>
                </a:lnTo>
                <a:cubicBezTo>
                  <a:pt x="33585" y="17743"/>
                  <a:pt x="33407" y="17743"/>
                  <a:pt x="33328" y="17664"/>
                </a:cubicBezTo>
                <a:cubicBezTo>
                  <a:pt x="33328" y="17664"/>
                  <a:pt x="33249" y="17664"/>
                  <a:pt x="33249" y="17585"/>
                </a:cubicBezTo>
                <a:lnTo>
                  <a:pt x="33249" y="17585"/>
                </a:lnTo>
                <a:cubicBezTo>
                  <a:pt x="33249" y="17585"/>
                  <a:pt x="33328" y="17585"/>
                  <a:pt x="33407" y="17664"/>
                </a:cubicBezTo>
                <a:lnTo>
                  <a:pt x="33585" y="17664"/>
                </a:lnTo>
                <a:cubicBezTo>
                  <a:pt x="33486" y="17585"/>
                  <a:pt x="33486" y="17585"/>
                  <a:pt x="33407" y="17585"/>
                </a:cubicBezTo>
                <a:cubicBezTo>
                  <a:pt x="33328" y="17585"/>
                  <a:pt x="33249" y="17585"/>
                  <a:pt x="33169" y="17486"/>
                </a:cubicBezTo>
                <a:cubicBezTo>
                  <a:pt x="33090" y="17406"/>
                  <a:pt x="32991" y="17248"/>
                  <a:pt x="32912" y="17169"/>
                </a:cubicBezTo>
                <a:cubicBezTo>
                  <a:pt x="33090" y="17169"/>
                  <a:pt x="33249" y="17248"/>
                  <a:pt x="33328" y="17248"/>
                </a:cubicBezTo>
                <a:cubicBezTo>
                  <a:pt x="33538" y="17313"/>
                  <a:pt x="33683" y="17377"/>
                  <a:pt x="33815" y="17442"/>
                </a:cubicBezTo>
                <a:lnTo>
                  <a:pt x="33815" y="17442"/>
                </a:lnTo>
                <a:cubicBezTo>
                  <a:pt x="33524" y="17299"/>
                  <a:pt x="33218" y="17162"/>
                  <a:pt x="32912" y="17090"/>
                </a:cubicBezTo>
                <a:cubicBezTo>
                  <a:pt x="32833" y="16911"/>
                  <a:pt x="32674" y="16832"/>
                  <a:pt x="32595" y="16674"/>
                </a:cubicBezTo>
                <a:close/>
                <a:moveTo>
                  <a:pt x="9565" y="16495"/>
                </a:moveTo>
                <a:cubicBezTo>
                  <a:pt x="9644" y="16594"/>
                  <a:pt x="9723" y="16674"/>
                  <a:pt x="9822" y="16753"/>
                </a:cubicBezTo>
                <a:lnTo>
                  <a:pt x="9822" y="16832"/>
                </a:lnTo>
                <a:cubicBezTo>
                  <a:pt x="9902" y="16991"/>
                  <a:pt x="9902" y="17169"/>
                  <a:pt x="9902" y="17248"/>
                </a:cubicBezTo>
                <a:cubicBezTo>
                  <a:pt x="9981" y="17486"/>
                  <a:pt x="10060" y="17664"/>
                  <a:pt x="10218" y="17822"/>
                </a:cubicBezTo>
                <a:cubicBezTo>
                  <a:pt x="10139" y="17822"/>
                  <a:pt x="10060" y="17743"/>
                  <a:pt x="10060" y="17743"/>
                </a:cubicBezTo>
                <a:cubicBezTo>
                  <a:pt x="9981" y="17664"/>
                  <a:pt x="9981" y="17664"/>
                  <a:pt x="9902" y="17585"/>
                </a:cubicBezTo>
                <a:lnTo>
                  <a:pt x="9723" y="17406"/>
                </a:lnTo>
                <a:cubicBezTo>
                  <a:pt x="9644" y="17248"/>
                  <a:pt x="9644" y="17090"/>
                  <a:pt x="9565" y="16911"/>
                </a:cubicBezTo>
                <a:lnTo>
                  <a:pt x="9565" y="16495"/>
                </a:lnTo>
                <a:close/>
                <a:moveTo>
                  <a:pt x="18733" y="15842"/>
                </a:moveTo>
                <a:cubicBezTo>
                  <a:pt x="18733" y="16337"/>
                  <a:pt x="18813" y="16753"/>
                  <a:pt x="18813" y="17169"/>
                </a:cubicBezTo>
                <a:lnTo>
                  <a:pt x="18733" y="17169"/>
                </a:lnTo>
                <a:cubicBezTo>
                  <a:pt x="18733" y="17248"/>
                  <a:pt x="18733" y="17248"/>
                  <a:pt x="18813" y="17327"/>
                </a:cubicBezTo>
                <a:cubicBezTo>
                  <a:pt x="18813" y="17486"/>
                  <a:pt x="18733" y="17664"/>
                  <a:pt x="18733" y="17822"/>
                </a:cubicBezTo>
                <a:cubicBezTo>
                  <a:pt x="18733" y="17743"/>
                  <a:pt x="18634" y="17585"/>
                  <a:pt x="18634" y="17486"/>
                </a:cubicBezTo>
                <a:cubicBezTo>
                  <a:pt x="18476" y="17327"/>
                  <a:pt x="18397" y="17169"/>
                  <a:pt x="18397" y="16911"/>
                </a:cubicBezTo>
                <a:cubicBezTo>
                  <a:pt x="18318" y="16753"/>
                  <a:pt x="18318" y="16594"/>
                  <a:pt x="18318" y="16337"/>
                </a:cubicBezTo>
                <a:cubicBezTo>
                  <a:pt x="18139" y="16416"/>
                  <a:pt x="17902" y="16495"/>
                  <a:pt x="17743" y="16594"/>
                </a:cubicBezTo>
                <a:cubicBezTo>
                  <a:pt x="17743" y="16674"/>
                  <a:pt x="17644" y="16674"/>
                  <a:pt x="17644" y="16674"/>
                </a:cubicBezTo>
                <a:cubicBezTo>
                  <a:pt x="17743" y="16594"/>
                  <a:pt x="17823" y="16495"/>
                  <a:pt x="17981" y="16416"/>
                </a:cubicBezTo>
                <a:cubicBezTo>
                  <a:pt x="17981" y="16416"/>
                  <a:pt x="17981" y="16337"/>
                  <a:pt x="18060" y="16337"/>
                </a:cubicBezTo>
                <a:cubicBezTo>
                  <a:pt x="18065" y="16333"/>
                  <a:pt x="18070" y="16328"/>
                  <a:pt x="18075" y="16324"/>
                </a:cubicBezTo>
                <a:lnTo>
                  <a:pt x="18075" y="16324"/>
                </a:lnTo>
                <a:cubicBezTo>
                  <a:pt x="18251" y="16169"/>
                  <a:pt x="18480" y="15998"/>
                  <a:pt x="18634" y="15921"/>
                </a:cubicBezTo>
                <a:lnTo>
                  <a:pt x="18634" y="15921"/>
                </a:lnTo>
                <a:cubicBezTo>
                  <a:pt x="18614" y="15942"/>
                  <a:pt x="18588" y="15969"/>
                  <a:pt x="18560" y="16000"/>
                </a:cubicBezTo>
                <a:lnTo>
                  <a:pt x="18560" y="16000"/>
                </a:lnTo>
                <a:cubicBezTo>
                  <a:pt x="18634" y="15997"/>
                  <a:pt x="18636" y="15920"/>
                  <a:pt x="18733" y="15842"/>
                </a:cubicBezTo>
                <a:close/>
                <a:moveTo>
                  <a:pt x="35387" y="17664"/>
                </a:moveTo>
                <a:lnTo>
                  <a:pt x="35387" y="17901"/>
                </a:lnTo>
                <a:cubicBezTo>
                  <a:pt x="35387" y="17822"/>
                  <a:pt x="35308" y="17822"/>
                  <a:pt x="35229" y="17743"/>
                </a:cubicBezTo>
                <a:cubicBezTo>
                  <a:pt x="35308" y="17743"/>
                  <a:pt x="35308" y="17664"/>
                  <a:pt x="35387" y="17664"/>
                </a:cubicBezTo>
                <a:close/>
                <a:moveTo>
                  <a:pt x="36457" y="15842"/>
                </a:moveTo>
                <a:cubicBezTo>
                  <a:pt x="36635" y="16258"/>
                  <a:pt x="37130" y="16495"/>
                  <a:pt x="37209" y="16991"/>
                </a:cubicBezTo>
                <a:lnTo>
                  <a:pt x="37209" y="17090"/>
                </a:lnTo>
                <a:cubicBezTo>
                  <a:pt x="37209" y="17169"/>
                  <a:pt x="37209" y="17248"/>
                  <a:pt x="37130" y="17327"/>
                </a:cubicBezTo>
                <a:lnTo>
                  <a:pt x="37130" y="17169"/>
                </a:lnTo>
                <a:cubicBezTo>
                  <a:pt x="37130" y="17090"/>
                  <a:pt x="37051" y="16911"/>
                  <a:pt x="36952" y="16832"/>
                </a:cubicBezTo>
                <a:lnTo>
                  <a:pt x="36952" y="16832"/>
                </a:lnTo>
                <a:cubicBezTo>
                  <a:pt x="36952" y="16991"/>
                  <a:pt x="37051" y="17090"/>
                  <a:pt x="37051" y="17248"/>
                </a:cubicBezTo>
                <a:cubicBezTo>
                  <a:pt x="37130" y="17327"/>
                  <a:pt x="37130" y="17327"/>
                  <a:pt x="37130" y="17406"/>
                </a:cubicBezTo>
                <a:lnTo>
                  <a:pt x="37130" y="17486"/>
                </a:lnTo>
                <a:cubicBezTo>
                  <a:pt x="37051" y="17664"/>
                  <a:pt x="37051" y="17743"/>
                  <a:pt x="36952" y="17901"/>
                </a:cubicBezTo>
                <a:lnTo>
                  <a:pt x="36952" y="17822"/>
                </a:lnTo>
                <a:cubicBezTo>
                  <a:pt x="36793" y="17664"/>
                  <a:pt x="36714" y="17585"/>
                  <a:pt x="36556" y="17406"/>
                </a:cubicBezTo>
                <a:cubicBezTo>
                  <a:pt x="36377" y="17248"/>
                  <a:pt x="36140" y="16991"/>
                  <a:pt x="36061" y="16674"/>
                </a:cubicBezTo>
                <a:cubicBezTo>
                  <a:pt x="36219" y="16416"/>
                  <a:pt x="36377" y="16099"/>
                  <a:pt x="36457" y="15842"/>
                </a:cubicBezTo>
                <a:close/>
                <a:moveTo>
                  <a:pt x="43724" y="17743"/>
                </a:moveTo>
                <a:cubicBezTo>
                  <a:pt x="43556" y="17822"/>
                  <a:pt x="43392" y="17842"/>
                  <a:pt x="43229" y="17842"/>
                </a:cubicBezTo>
                <a:cubicBezTo>
                  <a:pt x="43066" y="17842"/>
                  <a:pt x="42902" y="17822"/>
                  <a:pt x="42734" y="17822"/>
                </a:cubicBezTo>
                <a:lnTo>
                  <a:pt x="42318" y="17822"/>
                </a:lnTo>
                <a:cubicBezTo>
                  <a:pt x="42496" y="17822"/>
                  <a:pt x="42655" y="17822"/>
                  <a:pt x="42813" y="17901"/>
                </a:cubicBezTo>
                <a:cubicBezTo>
                  <a:pt x="43150" y="17901"/>
                  <a:pt x="43486" y="17901"/>
                  <a:pt x="43724" y="17822"/>
                </a:cubicBezTo>
                <a:cubicBezTo>
                  <a:pt x="43803" y="17822"/>
                  <a:pt x="43724" y="17743"/>
                  <a:pt x="43724" y="17743"/>
                </a:cubicBezTo>
                <a:close/>
                <a:moveTo>
                  <a:pt x="6049" y="15068"/>
                </a:moveTo>
                <a:cubicBezTo>
                  <a:pt x="6396" y="15068"/>
                  <a:pt x="6743" y="15133"/>
                  <a:pt x="7090" y="15189"/>
                </a:cubicBezTo>
                <a:cubicBezTo>
                  <a:pt x="7158" y="15210"/>
                  <a:pt x="7214" y="15236"/>
                  <a:pt x="7263" y="15268"/>
                </a:cubicBezTo>
                <a:lnTo>
                  <a:pt x="7505" y="15268"/>
                </a:lnTo>
                <a:cubicBezTo>
                  <a:pt x="7664" y="15347"/>
                  <a:pt x="7743" y="15505"/>
                  <a:pt x="7842" y="15684"/>
                </a:cubicBezTo>
                <a:cubicBezTo>
                  <a:pt x="7921" y="15842"/>
                  <a:pt x="8001" y="16000"/>
                  <a:pt x="8001" y="16258"/>
                </a:cubicBezTo>
                <a:cubicBezTo>
                  <a:pt x="8080" y="16495"/>
                  <a:pt x="8080" y="16832"/>
                  <a:pt x="8238" y="17090"/>
                </a:cubicBezTo>
                <a:lnTo>
                  <a:pt x="8159" y="17090"/>
                </a:lnTo>
                <a:lnTo>
                  <a:pt x="8159" y="17169"/>
                </a:lnTo>
                <a:cubicBezTo>
                  <a:pt x="8238" y="17169"/>
                  <a:pt x="8337" y="17169"/>
                  <a:pt x="8416" y="17248"/>
                </a:cubicBezTo>
                <a:lnTo>
                  <a:pt x="8575" y="17248"/>
                </a:lnTo>
                <a:cubicBezTo>
                  <a:pt x="8654" y="17327"/>
                  <a:pt x="8733" y="17327"/>
                  <a:pt x="8733" y="17327"/>
                </a:cubicBezTo>
                <a:lnTo>
                  <a:pt x="8832" y="17327"/>
                </a:lnTo>
                <a:cubicBezTo>
                  <a:pt x="8238" y="17327"/>
                  <a:pt x="7842" y="17743"/>
                  <a:pt x="7347" y="17901"/>
                </a:cubicBezTo>
                <a:cubicBezTo>
                  <a:pt x="7872" y="17757"/>
                  <a:pt x="8265" y="17396"/>
                  <a:pt x="8707" y="17396"/>
                </a:cubicBezTo>
                <a:cubicBezTo>
                  <a:pt x="8748" y="17396"/>
                  <a:pt x="8790" y="17400"/>
                  <a:pt x="8832" y="17406"/>
                </a:cubicBezTo>
                <a:lnTo>
                  <a:pt x="9070" y="17406"/>
                </a:lnTo>
                <a:lnTo>
                  <a:pt x="9070" y="17486"/>
                </a:lnTo>
                <a:lnTo>
                  <a:pt x="9228" y="17486"/>
                </a:lnTo>
                <a:cubicBezTo>
                  <a:pt x="9228" y="17486"/>
                  <a:pt x="9149" y="17486"/>
                  <a:pt x="9149" y="17585"/>
                </a:cubicBezTo>
                <a:cubicBezTo>
                  <a:pt x="8991" y="17585"/>
                  <a:pt x="8832" y="17664"/>
                  <a:pt x="8733" y="17743"/>
                </a:cubicBezTo>
                <a:cubicBezTo>
                  <a:pt x="8496" y="17822"/>
                  <a:pt x="8238" y="17981"/>
                  <a:pt x="7921" y="18080"/>
                </a:cubicBezTo>
                <a:cubicBezTo>
                  <a:pt x="7743" y="17981"/>
                  <a:pt x="7585" y="17981"/>
                  <a:pt x="7347" y="17901"/>
                </a:cubicBezTo>
                <a:cubicBezTo>
                  <a:pt x="7248" y="17822"/>
                  <a:pt x="7169" y="17822"/>
                  <a:pt x="7090" y="17822"/>
                </a:cubicBezTo>
                <a:lnTo>
                  <a:pt x="7169" y="17743"/>
                </a:lnTo>
                <a:lnTo>
                  <a:pt x="7010" y="17743"/>
                </a:lnTo>
                <a:cubicBezTo>
                  <a:pt x="6852" y="17664"/>
                  <a:pt x="6595" y="17664"/>
                  <a:pt x="6436" y="17585"/>
                </a:cubicBezTo>
                <a:cubicBezTo>
                  <a:pt x="6595" y="17486"/>
                  <a:pt x="6753" y="17406"/>
                  <a:pt x="6931" y="17327"/>
                </a:cubicBezTo>
                <a:cubicBezTo>
                  <a:pt x="7090" y="17169"/>
                  <a:pt x="7248" y="17090"/>
                  <a:pt x="7426" y="17090"/>
                </a:cubicBezTo>
                <a:lnTo>
                  <a:pt x="7743" y="17090"/>
                </a:lnTo>
                <a:cubicBezTo>
                  <a:pt x="7664" y="17090"/>
                  <a:pt x="7585" y="17090"/>
                  <a:pt x="7505" y="17169"/>
                </a:cubicBezTo>
                <a:lnTo>
                  <a:pt x="7743" y="17169"/>
                </a:lnTo>
                <a:cubicBezTo>
                  <a:pt x="7842" y="17090"/>
                  <a:pt x="7921" y="17090"/>
                  <a:pt x="8001" y="17090"/>
                </a:cubicBezTo>
                <a:lnTo>
                  <a:pt x="8159" y="17090"/>
                </a:lnTo>
                <a:cubicBezTo>
                  <a:pt x="8129" y="17058"/>
                  <a:pt x="8103" y="17025"/>
                  <a:pt x="8079" y="16991"/>
                </a:cubicBezTo>
                <a:lnTo>
                  <a:pt x="8079" y="16991"/>
                </a:lnTo>
                <a:cubicBezTo>
                  <a:pt x="8080" y="16991"/>
                  <a:pt x="8080" y="16991"/>
                  <a:pt x="8080" y="16991"/>
                </a:cubicBezTo>
                <a:cubicBezTo>
                  <a:pt x="8079" y="16990"/>
                  <a:pt x="8079" y="16990"/>
                  <a:pt x="8079" y="16990"/>
                </a:cubicBezTo>
                <a:lnTo>
                  <a:pt x="8079" y="16990"/>
                </a:lnTo>
                <a:cubicBezTo>
                  <a:pt x="8079" y="16990"/>
                  <a:pt x="8079" y="16990"/>
                  <a:pt x="8079" y="16991"/>
                </a:cubicBezTo>
                <a:lnTo>
                  <a:pt x="8079" y="16991"/>
                </a:lnTo>
                <a:cubicBezTo>
                  <a:pt x="8000" y="16991"/>
                  <a:pt x="7921" y="16990"/>
                  <a:pt x="7842" y="16911"/>
                </a:cubicBezTo>
                <a:cubicBezTo>
                  <a:pt x="7426" y="16495"/>
                  <a:pt x="7585" y="15684"/>
                  <a:pt x="7010" y="15347"/>
                </a:cubicBezTo>
                <a:cubicBezTo>
                  <a:pt x="7010" y="15347"/>
                  <a:pt x="6931" y="15426"/>
                  <a:pt x="7010" y="15426"/>
                </a:cubicBezTo>
                <a:cubicBezTo>
                  <a:pt x="7505" y="15684"/>
                  <a:pt x="7426" y="16416"/>
                  <a:pt x="7743" y="16911"/>
                </a:cubicBezTo>
                <a:cubicBezTo>
                  <a:pt x="7585" y="16832"/>
                  <a:pt x="7426" y="16832"/>
                  <a:pt x="7248" y="16753"/>
                </a:cubicBezTo>
                <a:cubicBezTo>
                  <a:pt x="7010" y="16674"/>
                  <a:pt x="6852" y="16337"/>
                  <a:pt x="6753" y="16099"/>
                </a:cubicBezTo>
                <a:cubicBezTo>
                  <a:pt x="6674" y="15921"/>
                  <a:pt x="6674" y="15604"/>
                  <a:pt x="6436" y="15505"/>
                </a:cubicBezTo>
                <a:lnTo>
                  <a:pt x="6436" y="15505"/>
                </a:lnTo>
                <a:cubicBezTo>
                  <a:pt x="6515" y="15604"/>
                  <a:pt x="6595" y="15763"/>
                  <a:pt x="6674" y="15921"/>
                </a:cubicBezTo>
                <a:cubicBezTo>
                  <a:pt x="6674" y="16000"/>
                  <a:pt x="6753" y="16179"/>
                  <a:pt x="6753" y="16337"/>
                </a:cubicBezTo>
                <a:cubicBezTo>
                  <a:pt x="6852" y="16416"/>
                  <a:pt x="6931" y="16594"/>
                  <a:pt x="7090" y="16674"/>
                </a:cubicBezTo>
                <a:lnTo>
                  <a:pt x="6753" y="16674"/>
                </a:lnTo>
                <a:lnTo>
                  <a:pt x="6753" y="16594"/>
                </a:lnTo>
                <a:cubicBezTo>
                  <a:pt x="6357" y="16495"/>
                  <a:pt x="6258" y="16000"/>
                  <a:pt x="6099" y="15604"/>
                </a:cubicBezTo>
                <a:cubicBezTo>
                  <a:pt x="6020" y="15347"/>
                  <a:pt x="5862" y="15189"/>
                  <a:pt x="5604" y="15109"/>
                </a:cubicBezTo>
                <a:cubicBezTo>
                  <a:pt x="5753" y="15080"/>
                  <a:pt x="5901" y="15068"/>
                  <a:pt x="6049" y="15068"/>
                </a:cubicBezTo>
                <a:close/>
                <a:moveTo>
                  <a:pt x="24575" y="15426"/>
                </a:moveTo>
                <a:cubicBezTo>
                  <a:pt x="24674" y="15505"/>
                  <a:pt x="24753" y="15505"/>
                  <a:pt x="24833" y="15604"/>
                </a:cubicBezTo>
                <a:cubicBezTo>
                  <a:pt x="24897" y="15668"/>
                  <a:pt x="24948" y="15719"/>
                  <a:pt x="24992" y="15763"/>
                </a:cubicBezTo>
                <a:lnTo>
                  <a:pt x="24992" y="15763"/>
                </a:lnTo>
                <a:cubicBezTo>
                  <a:pt x="24992" y="15763"/>
                  <a:pt x="24991" y="15763"/>
                  <a:pt x="24991" y="15763"/>
                </a:cubicBezTo>
                <a:lnTo>
                  <a:pt x="24912" y="15763"/>
                </a:lnTo>
                <a:lnTo>
                  <a:pt x="24912" y="15842"/>
                </a:lnTo>
                <a:lnTo>
                  <a:pt x="24991" y="15842"/>
                </a:lnTo>
                <a:cubicBezTo>
                  <a:pt x="25022" y="15842"/>
                  <a:pt x="25041" y="15830"/>
                  <a:pt x="25047" y="15815"/>
                </a:cubicBezTo>
                <a:lnTo>
                  <a:pt x="25047" y="15815"/>
                </a:lnTo>
                <a:cubicBezTo>
                  <a:pt x="25089" y="15855"/>
                  <a:pt x="25128" y="15888"/>
                  <a:pt x="25169" y="15921"/>
                </a:cubicBezTo>
                <a:lnTo>
                  <a:pt x="25248" y="15921"/>
                </a:lnTo>
                <a:cubicBezTo>
                  <a:pt x="25248" y="16000"/>
                  <a:pt x="25328" y="16000"/>
                  <a:pt x="25328" y="16099"/>
                </a:cubicBezTo>
                <a:lnTo>
                  <a:pt x="25407" y="16099"/>
                </a:lnTo>
                <a:cubicBezTo>
                  <a:pt x="25407" y="16099"/>
                  <a:pt x="25486" y="16179"/>
                  <a:pt x="25565" y="16258"/>
                </a:cubicBezTo>
                <a:cubicBezTo>
                  <a:pt x="25664" y="16337"/>
                  <a:pt x="25823" y="16416"/>
                  <a:pt x="25902" y="16495"/>
                </a:cubicBezTo>
                <a:lnTo>
                  <a:pt x="25981" y="16594"/>
                </a:lnTo>
                <a:cubicBezTo>
                  <a:pt x="25981" y="16674"/>
                  <a:pt x="25902" y="16674"/>
                  <a:pt x="25902" y="16674"/>
                </a:cubicBezTo>
                <a:lnTo>
                  <a:pt x="25902" y="16753"/>
                </a:lnTo>
                <a:cubicBezTo>
                  <a:pt x="25902" y="16753"/>
                  <a:pt x="25902" y="16674"/>
                  <a:pt x="25981" y="16674"/>
                </a:cubicBezTo>
                <a:lnTo>
                  <a:pt x="26060" y="16674"/>
                </a:lnTo>
                <a:cubicBezTo>
                  <a:pt x="26060" y="16674"/>
                  <a:pt x="26159" y="16753"/>
                  <a:pt x="26239" y="16753"/>
                </a:cubicBezTo>
                <a:lnTo>
                  <a:pt x="26159" y="16832"/>
                </a:lnTo>
                <a:lnTo>
                  <a:pt x="26159" y="16911"/>
                </a:lnTo>
                <a:cubicBezTo>
                  <a:pt x="26159" y="16911"/>
                  <a:pt x="26159" y="16832"/>
                  <a:pt x="26239" y="16832"/>
                </a:cubicBezTo>
                <a:cubicBezTo>
                  <a:pt x="26318" y="16832"/>
                  <a:pt x="26397" y="16911"/>
                  <a:pt x="26476" y="16991"/>
                </a:cubicBezTo>
                <a:cubicBezTo>
                  <a:pt x="26555" y="16991"/>
                  <a:pt x="26555" y="16991"/>
                  <a:pt x="26555" y="17090"/>
                </a:cubicBezTo>
                <a:lnTo>
                  <a:pt x="26654" y="17090"/>
                </a:lnTo>
                <a:cubicBezTo>
                  <a:pt x="26734" y="17169"/>
                  <a:pt x="26813" y="17248"/>
                  <a:pt x="26892" y="17327"/>
                </a:cubicBezTo>
                <a:lnTo>
                  <a:pt x="26971" y="17327"/>
                </a:lnTo>
                <a:cubicBezTo>
                  <a:pt x="26971" y="17406"/>
                  <a:pt x="27050" y="17406"/>
                  <a:pt x="27050" y="17406"/>
                </a:cubicBezTo>
                <a:lnTo>
                  <a:pt x="27050" y="17486"/>
                </a:lnTo>
                <a:lnTo>
                  <a:pt x="27149" y="17486"/>
                </a:lnTo>
                <a:cubicBezTo>
                  <a:pt x="27308" y="17585"/>
                  <a:pt x="27466" y="17664"/>
                  <a:pt x="27645" y="17822"/>
                </a:cubicBezTo>
                <a:cubicBezTo>
                  <a:pt x="27724" y="17822"/>
                  <a:pt x="27724" y="17901"/>
                  <a:pt x="27803" y="17901"/>
                </a:cubicBezTo>
                <a:cubicBezTo>
                  <a:pt x="27803" y="17901"/>
                  <a:pt x="27724" y="17901"/>
                  <a:pt x="27724" y="17981"/>
                </a:cubicBezTo>
                <a:lnTo>
                  <a:pt x="27645" y="18080"/>
                </a:lnTo>
                <a:cubicBezTo>
                  <a:pt x="27645" y="17981"/>
                  <a:pt x="27546" y="17981"/>
                  <a:pt x="27546" y="17901"/>
                </a:cubicBezTo>
                <a:cubicBezTo>
                  <a:pt x="27546" y="17901"/>
                  <a:pt x="27546" y="17822"/>
                  <a:pt x="27645" y="17822"/>
                </a:cubicBezTo>
                <a:lnTo>
                  <a:pt x="27546" y="17822"/>
                </a:lnTo>
                <a:cubicBezTo>
                  <a:pt x="27546" y="17822"/>
                  <a:pt x="27546" y="17901"/>
                  <a:pt x="27466" y="17901"/>
                </a:cubicBezTo>
                <a:cubicBezTo>
                  <a:pt x="27387" y="17822"/>
                  <a:pt x="27308" y="17743"/>
                  <a:pt x="27229" y="17664"/>
                </a:cubicBezTo>
                <a:lnTo>
                  <a:pt x="27149" y="17664"/>
                </a:lnTo>
                <a:cubicBezTo>
                  <a:pt x="27149" y="17664"/>
                  <a:pt x="27050" y="17585"/>
                  <a:pt x="26971" y="17585"/>
                </a:cubicBezTo>
                <a:lnTo>
                  <a:pt x="26813" y="17406"/>
                </a:lnTo>
                <a:cubicBezTo>
                  <a:pt x="26734" y="17327"/>
                  <a:pt x="26555" y="17248"/>
                  <a:pt x="26476" y="17169"/>
                </a:cubicBezTo>
                <a:cubicBezTo>
                  <a:pt x="26397" y="17169"/>
                  <a:pt x="26397" y="17090"/>
                  <a:pt x="26318" y="17090"/>
                </a:cubicBezTo>
                <a:cubicBezTo>
                  <a:pt x="26239" y="16991"/>
                  <a:pt x="26239" y="16991"/>
                  <a:pt x="26159" y="16911"/>
                </a:cubicBezTo>
                <a:cubicBezTo>
                  <a:pt x="26060" y="16832"/>
                  <a:pt x="25981" y="16832"/>
                  <a:pt x="25902" y="16753"/>
                </a:cubicBezTo>
                <a:cubicBezTo>
                  <a:pt x="25823" y="16674"/>
                  <a:pt x="25823" y="16674"/>
                  <a:pt x="25744" y="16674"/>
                </a:cubicBezTo>
                <a:lnTo>
                  <a:pt x="25565" y="16495"/>
                </a:lnTo>
                <a:cubicBezTo>
                  <a:pt x="25486" y="16495"/>
                  <a:pt x="25486" y="16416"/>
                  <a:pt x="25407" y="16416"/>
                </a:cubicBezTo>
                <a:cubicBezTo>
                  <a:pt x="25407" y="16337"/>
                  <a:pt x="25486" y="16337"/>
                  <a:pt x="25486" y="16258"/>
                </a:cubicBezTo>
                <a:cubicBezTo>
                  <a:pt x="25407" y="16258"/>
                  <a:pt x="25407" y="16337"/>
                  <a:pt x="25407" y="16337"/>
                </a:cubicBezTo>
                <a:cubicBezTo>
                  <a:pt x="25328" y="16337"/>
                  <a:pt x="25248" y="16258"/>
                  <a:pt x="25248" y="16258"/>
                </a:cubicBezTo>
                <a:cubicBezTo>
                  <a:pt x="25248" y="16179"/>
                  <a:pt x="25248" y="16179"/>
                  <a:pt x="25328" y="16179"/>
                </a:cubicBezTo>
                <a:lnTo>
                  <a:pt x="25328" y="16099"/>
                </a:lnTo>
                <a:lnTo>
                  <a:pt x="25248" y="16099"/>
                </a:lnTo>
                <a:cubicBezTo>
                  <a:pt x="25248" y="16179"/>
                  <a:pt x="25248" y="16179"/>
                  <a:pt x="25169" y="16258"/>
                </a:cubicBezTo>
                <a:cubicBezTo>
                  <a:pt x="25169" y="16179"/>
                  <a:pt x="25070" y="16179"/>
                  <a:pt x="24991" y="16099"/>
                </a:cubicBezTo>
                <a:lnTo>
                  <a:pt x="24833" y="15921"/>
                </a:lnTo>
                <a:cubicBezTo>
                  <a:pt x="24753" y="15921"/>
                  <a:pt x="24674" y="15842"/>
                  <a:pt x="24674" y="15842"/>
                </a:cubicBezTo>
                <a:cubicBezTo>
                  <a:pt x="24674" y="15763"/>
                  <a:pt x="24674" y="15684"/>
                  <a:pt x="24753" y="15684"/>
                </a:cubicBezTo>
                <a:lnTo>
                  <a:pt x="24833" y="15604"/>
                </a:lnTo>
                <a:lnTo>
                  <a:pt x="24674" y="15604"/>
                </a:lnTo>
                <a:cubicBezTo>
                  <a:pt x="24674" y="15684"/>
                  <a:pt x="24674" y="15763"/>
                  <a:pt x="24575" y="15763"/>
                </a:cubicBezTo>
                <a:cubicBezTo>
                  <a:pt x="24575" y="15763"/>
                  <a:pt x="24496" y="15684"/>
                  <a:pt x="24417" y="15684"/>
                </a:cubicBezTo>
                <a:lnTo>
                  <a:pt x="24417" y="15604"/>
                </a:lnTo>
                <a:cubicBezTo>
                  <a:pt x="24417" y="15505"/>
                  <a:pt x="24417" y="15505"/>
                  <a:pt x="24496" y="15426"/>
                </a:cubicBezTo>
                <a:close/>
                <a:moveTo>
                  <a:pt x="9486" y="17585"/>
                </a:moveTo>
                <a:cubicBezTo>
                  <a:pt x="9406" y="17585"/>
                  <a:pt x="9327" y="17664"/>
                  <a:pt x="9327" y="17664"/>
                </a:cubicBezTo>
                <a:cubicBezTo>
                  <a:pt x="9149" y="17664"/>
                  <a:pt x="8991" y="17743"/>
                  <a:pt x="8911" y="17822"/>
                </a:cubicBezTo>
                <a:cubicBezTo>
                  <a:pt x="8733" y="17981"/>
                  <a:pt x="8496" y="18080"/>
                  <a:pt x="8337" y="18159"/>
                </a:cubicBezTo>
                <a:cubicBezTo>
                  <a:pt x="8238" y="18159"/>
                  <a:pt x="8159" y="18159"/>
                  <a:pt x="8080" y="18080"/>
                </a:cubicBezTo>
                <a:cubicBezTo>
                  <a:pt x="8238" y="18080"/>
                  <a:pt x="8496" y="17901"/>
                  <a:pt x="8654" y="17822"/>
                </a:cubicBezTo>
                <a:cubicBezTo>
                  <a:pt x="8733" y="17743"/>
                  <a:pt x="8911" y="17664"/>
                  <a:pt x="9070" y="17664"/>
                </a:cubicBezTo>
                <a:cubicBezTo>
                  <a:pt x="9149" y="17585"/>
                  <a:pt x="9228" y="17585"/>
                  <a:pt x="9327" y="17585"/>
                </a:cubicBezTo>
                <a:close/>
                <a:moveTo>
                  <a:pt x="9902" y="16911"/>
                </a:moveTo>
                <a:lnTo>
                  <a:pt x="9902" y="16911"/>
                </a:lnTo>
                <a:cubicBezTo>
                  <a:pt x="10317" y="17327"/>
                  <a:pt x="10634" y="17743"/>
                  <a:pt x="11050" y="18159"/>
                </a:cubicBezTo>
                <a:cubicBezTo>
                  <a:pt x="10892" y="18080"/>
                  <a:pt x="10812" y="18080"/>
                  <a:pt x="10634" y="17981"/>
                </a:cubicBezTo>
                <a:lnTo>
                  <a:pt x="10476" y="17822"/>
                </a:lnTo>
                <a:cubicBezTo>
                  <a:pt x="10476" y="17822"/>
                  <a:pt x="10476" y="17743"/>
                  <a:pt x="10397" y="17743"/>
                </a:cubicBezTo>
                <a:cubicBezTo>
                  <a:pt x="10397" y="17822"/>
                  <a:pt x="10397" y="17822"/>
                  <a:pt x="10476" y="17901"/>
                </a:cubicBezTo>
                <a:lnTo>
                  <a:pt x="10397" y="17901"/>
                </a:lnTo>
                <a:cubicBezTo>
                  <a:pt x="10218" y="17743"/>
                  <a:pt x="10139" y="17664"/>
                  <a:pt x="10060" y="17486"/>
                </a:cubicBezTo>
                <a:cubicBezTo>
                  <a:pt x="9981" y="17406"/>
                  <a:pt x="9981" y="17248"/>
                  <a:pt x="9981" y="17169"/>
                </a:cubicBezTo>
                <a:cubicBezTo>
                  <a:pt x="9902" y="16991"/>
                  <a:pt x="9902" y="16991"/>
                  <a:pt x="9902" y="16911"/>
                </a:cubicBezTo>
                <a:close/>
                <a:moveTo>
                  <a:pt x="9228" y="16258"/>
                </a:moveTo>
                <a:cubicBezTo>
                  <a:pt x="9327" y="16337"/>
                  <a:pt x="9406" y="16416"/>
                  <a:pt x="9486" y="16495"/>
                </a:cubicBezTo>
                <a:lnTo>
                  <a:pt x="9486" y="16753"/>
                </a:lnTo>
                <a:cubicBezTo>
                  <a:pt x="9565" y="16832"/>
                  <a:pt x="9565" y="16991"/>
                  <a:pt x="9565" y="17090"/>
                </a:cubicBezTo>
                <a:cubicBezTo>
                  <a:pt x="9644" y="17248"/>
                  <a:pt x="9644" y="17406"/>
                  <a:pt x="9723" y="17486"/>
                </a:cubicBezTo>
                <a:lnTo>
                  <a:pt x="9902" y="17664"/>
                </a:lnTo>
                <a:lnTo>
                  <a:pt x="9723" y="17664"/>
                </a:lnTo>
                <a:cubicBezTo>
                  <a:pt x="9644" y="17664"/>
                  <a:pt x="9565" y="17743"/>
                  <a:pt x="9565" y="17743"/>
                </a:cubicBezTo>
                <a:cubicBezTo>
                  <a:pt x="9406" y="17743"/>
                  <a:pt x="9327" y="17901"/>
                  <a:pt x="9149" y="17981"/>
                </a:cubicBezTo>
                <a:cubicBezTo>
                  <a:pt x="9070" y="18080"/>
                  <a:pt x="8911" y="18159"/>
                  <a:pt x="8733" y="18159"/>
                </a:cubicBezTo>
                <a:cubicBezTo>
                  <a:pt x="8654" y="18238"/>
                  <a:pt x="8575" y="18238"/>
                  <a:pt x="8575" y="18238"/>
                </a:cubicBezTo>
                <a:lnTo>
                  <a:pt x="8496" y="18238"/>
                </a:lnTo>
                <a:lnTo>
                  <a:pt x="8416" y="18159"/>
                </a:lnTo>
                <a:cubicBezTo>
                  <a:pt x="8575" y="18159"/>
                  <a:pt x="8654" y="18080"/>
                  <a:pt x="8832" y="17981"/>
                </a:cubicBezTo>
                <a:cubicBezTo>
                  <a:pt x="8911" y="17901"/>
                  <a:pt x="9070" y="17822"/>
                  <a:pt x="9228" y="17743"/>
                </a:cubicBezTo>
                <a:cubicBezTo>
                  <a:pt x="9327" y="17743"/>
                  <a:pt x="9406" y="17664"/>
                  <a:pt x="9486" y="17664"/>
                </a:cubicBezTo>
                <a:lnTo>
                  <a:pt x="9723" y="17664"/>
                </a:lnTo>
                <a:cubicBezTo>
                  <a:pt x="9406" y="17327"/>
                  <a:pt x="9486" y="16674"/>
                  <a:pt x="9228" y="16258"/>
                </a:cubicBezTo>
                <a:close/>
                <a:moveTo>
                  <a:pt x="28041" y="18159"/>
                </a:moveTo>
                <a:cubicBezTo>
                  <a:pt x="27961" y="18159"/>
                  <a:pt x="27961" y="18159"/>
                  <a:pt x="27961" y="18238"/>
                </a:cubicBezTo>
                <a:lnTo>
                  <a:pt x="28041" y="18159"/>
                </a:lnTo>
                <a:close/>
                <a:moveTo>
                  <a:pt x="36061" y="16753"/>
                </a:moveTo>
                <a:cubicBezTo>
                  <a:pt x="36140" y="16911"/>
                  <a:pt x="36219" y="17090"/>
                  <a:pt x="36377" y="17248"/>
                </a:cubicBezTo>
                <a:cubicBezTo>
                  <a:pt x="36457" y="17406"/>
                  <a:pt x="36556" y="17486"/>
                  <a:pt x="36714" y="17664"/>
                </a:cubicBezTo>
                <a:lnTo>
                  <a:pt x="36872" y="17822"/>
                </a:lnTo>
                <a:lnTo>
                  <a:pt x="36952" y="18080"/>
                </a:lnTo>
                <a:cubicBezTo>
                  <a:pt x="36952" y="18159"/>
                  <a:pt x="36872" y="18238"/>
                  <a:pt x="36872" y="18238"/>
                </a:cubicBezTo>
                <a:cubicBezTo>
                  <a:pt x="36793" y="18080"/>
                  <a:pt x="36635" y="17901"/>
                  <a:pt x="36457" y="17743"/>
                </a:cubicBezTo>
                <a:cubicBezTo>
                  <a:pt x="36219" y="17585"/>
                  <a:pt x="35962" y="17248"/>
                  <a:pt x="35962" y="16911"/>
                </a:cubicBezTo>
                <a:cubicBezTo>
                  <a:pt x="35962" y="16832"/>
                  <a:pt x="36061" y="16753"/>
                  <a:pt x="36061" y="16753"/>
                </a:cubicBezTo>
                <a:close/>
                <a:moveTo>
                  <a:pt x="9822" y="17743"/>
                </a:moveTo>
                <a:cubicBezTo>
                  <a:pt x="9902" y="17743"/>
                  <a:pt x="9981" y="17743"/>
                  <a:pt x="9981" y="17822"/>
                </a:cubicBezTo>
                <a:lnTo>
                  <a:pt x="9902" y="17822"/>
                </a:lnTo>
                <a:cubicBezTo>
                  <a:pt x="9723" y="17901"/>
                  <a:pt x="9644" y="17901"/>
                  <a:pt x="9565" y="17981"/>
                </a:cubicBezTo>
                <a:cubicBezTo>
                  <a:pt x="9370" y="18126"/>
                  <a:pt x="9216" y="18259"/>
                  <a:pt x="8992" y="18259"/>
                </a:cubicBezTo>
                <a:cubicBezTo>
                  <a:pt x="8943" y="18259"/>
                  <a:pt x="8890" y="18253"/>
                  <a:pt x="8832" y="18238"/>
                </a:cubicBezTo>
                <a:cubicBezTo>
                  <a:pt x="8911" y="18159"/>
                  <a:pt x="9070" y="18159"/>
                  <a:pt x="9149" y="18080"/>
                </a:cubicBezTo>
                <a:cubicBezTo>
                  <a:pt x="9228" y="17981"/>
                  <a:pt x="9406" y="17822"/>
                  <a:pt x="9565" y="17822"/>
                </a:cubicBezTo>
                <a:cubicBezTo>
                  <a:pt x="9565" y="17743"/>
                  <a:pt x="9644" y="17743"/>
                  <a:pt x="9723" y="17743"/>
                </a:cubicBezTo>
                <a:close/>
                <a:moveTo>
                  <a:pt x="27882" y="17981"/>
                </a:moveTo>
                <a:lnTo>
                  <a:pt x="27882" y="18080"/>
                </a:lnTo>
                <a:lnTo>
                  <a:pt x="28041" y="18080"/>
                </a:lnTo>
                <a:lnTo>
                  <a:pt x="28041" y="18159"/>
                </a:lnTo>
                <a:lnTo>
                  <a:pt x="28140" y="18159"/>
                </a:lnTo>
                <a:cubicBezTo>
                  <a:pt x="28140" y="18234"/>
                  <a:pt x="28050" y="18238"/>
                  <a:pt x="28041" y="18307"/>
                </a:cubicBezTo>
                <a:lnTo>
                  <a:pt x="28041" y="18307"/>
                </a:lnTo>
                <a:cubicBezTo>
                  <a:pt x="28020" y="18296"/>
                  <a:pt x="28000" y="18277"/>
                  <a:pt x="27961" y="18238"/>
                </a:cubicBezTo>
                <a:cubicBezTo>
                  <a:pt x="27882" y="18238"/>
                  <a:pt x="27882" y="18159"/>
                  <a:pt x="27882" y="18159"/>
                </a:cubicBezTo>
                <a:lnTo>
                  <a:pt x="27882" y="18080"/>
                </a:lnTo>
                <a:cubicBezTo>
                  <a:pt x="27803" y="18080"/>
                  <a:pt x="27803" y="18080"/>
                  <a:pt x="27803" y="18159"/>
                </a:cubicBezTo>
                <a:cubicBezTo>
                  <a:pt x="27803" y="18080"/>
                  <a:pt x="27724" y="18080"/>
                  <a:pt x="27724" y="18080"/>
                </a:cubicBezTo>
                <a:cubicBezTo>
                  <a:pt x="27724" y="18080"/>
                  <a:pt x="27724" y="17981"/>
                  <a:pt x="27803" y="17981"/>
                </a:cubicBezTo>
                <a:close/>
                <a:moveTo>
                  <a:pt x="18318" y="16416"/>
                </a:moveTo>
                <a:cubicBezTo>
                  <a:pt x="18238" y="16753"/>
                  <a:pt x="18318" y="17090"/>
                  <a:pt x="18476" y="17406"/>
                </a:cubicBezTo>
                <a:cubicBezTo>
                  <a:pt x="18555" y="17585"/>
                  <a:pt x="18634" y="17743"/>
                  <a:pt x="18733" y="17901"/>
                </a:cubicBezTo>
                <a:lnTo>
                  <a:pt x="18733" y="18159"/>
                </a:lnTo>
                <a:lnTo>
                  <a:pt x="18733" y="18238"/>
                </a:lnTo>
                <a:lnTo>
                  <a:pt x="18733" y="18317"/>
                </a:lnTo>
                <a:cubicBezTo>
                  <a:pt x="18555" y="17743"/>
                  <a:pt x="18060" y="17169"/>
                  <a:pt x="18238" y="16495"/>
                </a:cubicBezTo>
                <a:cubicBezTo>
                  <a:pt x="18238" y="16495"/>
                  <a:pt x="18238" y="16416"/>
                  <a:pt x="18318" y="16416"/>
                </a:cubicBezTo>
                <a:close/>
                <a:moveTo>
                  <a:pt x="38437" y="17090"/>
                </a:moveTo>
                <a:lnTo>
                  <a:pt x="38437" y="17090"/>
                </a:lnTo>
                <a:cubicBezTo>
                  <a:pt x="38199" y="17327"/>
                  <a:pt x="38041" y="17664"/>
                  <a:pt x="37863" y="17901"/>
                </a:cubicBezTo>
                <a:lnTo>
                  <a:pt x="37783" y="17901"/>
                </a:lnTo>
                <a:cubicBezTo>
                  <a:pt x="37546" y="17981"/>
                  <a:pt x="37209" y="18159"/>
                  <a:pt x="37051" y="18317"/>
                </a:cubicBezTo>
                <a:cubicBezTo>
                  <a:pt x="37051" y="18238"/>
                  <a:pt x="37051" y="18080"/>
                  <a:pt x="37130" y="17901"/>
                </a:cubicBezTo>
                <a:cubicBezTo>
                  <a:pt x="37288" y="17822"/>
                  <a:pt x="37368" y="17743"/>
                  <a:pt x="37546" y="17664"/>
                </a:cubicBezTo>
                <a:cubicBezTo>
                  <a:pt x="37783" y="17585"/>
                  <a:pt x="37942" y="17486"/>
                  <a:pt x="38120" y="17406"/>
                </a:cubicBezTo>
                <a:cubicBezTo>
                  <a:pt x="37942" y="17406"/>
                  <a:pt x="37704" y="17486"/>
                  <a:pt x="37546" y="17585"/>
                </a:cubicBezTo>
                <a:cubicBezTo>
                  <a:pt x="37368" y="17664"/>
                  <a:pt x="37288" y="17743"/>
                  <a:pt x="37130" y="17822"/>
                </a:cubicBezTo>
                <a:cubicBezTo>
                  <a:pt x="37130" y="17822"/>
                  <a:pt x="37130" y="17743"/>
                  <a:pt x="37209" y="17664"/>
                </a:cubicBezTo>
                <a:cubicBezTo>
                  <a:pt x="37368" y="17486"/>
                  <a:pt x="37625" y="17327"/>
                  <a:pt x="37863" y="17248"/>
                </a:cubicBezTo>
                <a:cubicBezTo>
                  <a:pt x="38041" y="17169"/>
                  <a:pt x="38278" y="17169"/>
                  <a:pt x="38437" y="17090"/>
                </a:cubicBezTo>
                <a:close/>
                <a:moveTo>
                  <a:pt x="44140" y="18238"/>
                </a:moveTo>
                <a:cubicBezTo>
                  <a:pt x="43803" y="18238"/>
                  <a:pt x="43566" y="18317"/>
                  <a:pt x="43229" y="18317"/>
                </a:cubicBezTo>
                <a:lnTo>
                  <a:pt x="43486" y="18317"/>
                </a:lnTo>
                <a:cubicBezTo>
                  <a:pt x="43645" y="18317"/>
                  <a:pt x="43883" y="18317"/>
                  <a:pt x="44140" y="18238"/>
                </a:cubicBezTo>
                <a:close/>
                <a:moveTo>
                  <a:pt x="10083" y="17866"/>
                </a:moveTo>
                <a:cubicBezTo>
                  <a:pt x="10095" y="17866"/>
                  <a:pt x="10113" y="17875"/>
                  <a:pt x="10139" y="17901"/>
                </a:cubicBezTo>
                <a:cubicBezTo>
                  <a:pt x="10218" y="17901"/>
                  <a:pt x="10317" y="17901"/>
                  <a:pt x="10397" y="17981"/>
                </a:cubicBezTo>
                <a:lnTo>
                  <a:pt x="10476" y="17981"/>
                </a:lnTo>
                <a:cubicBezTo>
                  <a:pt x="10713" y="18159"/>
                  <a:pt x="10971" y="18238"/>
                  <a:pt x="11209" y="18317"/>
                </a:cubicBezTo>
                <a:cubicBezTo>
                  <a:pt x="11308" y="18397"/>
                  <a:pt x="11308" y="18476"/>
                  <a:pt x="11387" y="18476"/>
                </a:cubicBezTo>
                <a:lnTo>
                  <a:pt x="10555" y="18476"/>
                </a:lnTo>
                <a:cubicBezTo>
                  <a:pt x="10218" y="18476"/>
                  <a:pt x="9902" y="18397"/>
                  <a:pt x="9565" y="18397"/>
                </a:cubicBezTo>
                <a:lnTo>
                  <a:pt x="9644" y="18397"/>
                </a:lnTo>
                <a:cubicBezTo>
                  <a:pt x="9723" y="18317"/>
                  <a:pt x="9822" y="18317"/>
                  <a:pt x="9981" y="18238"/>
                </a:cubicBezTo>
                <a:cubicBezTo>
                  <a:pt x="10060" y="18159"/>
                  <a:pt x="10139" y="18159"/>
                  <a:pt x="10218" y="18080"/>
                </a:cubicBezTo>
                <a:cubicBezTo>
                  <a:pt x="10317" y="18080"/>
                  <a:pt x="10397" y="18080"/>
                  <a:pt x="10397" y="17981"/>
                </a:cubicBezTo>
                <a:lnTo>
                  <a:pt x="10317" y="17981"/>
                </a:lnTo>
                <a:cubicBezTo>
                  <a:pt x="10218" y="17981"/>
                  <a:pt x="10139" y="18080"/>
                  <a:pt x="9981" y="18159"/>
                </a:cubicBezTo>
                <a:cubicBezTo>
                  <a:pt x="9902" y="18238"/>
                  <a:pt x="9822" y="18238"/>
                  <a:pt x="9644" y="18317"/>
                </a:cubicBezTo>
                <a:lnTo>
                  <a:pt x="9486" y="18317"/>
                </a:lnTo>
                <a:cubicBezTo>
                  <a:pt x="9486" y="18397"/>
                  <a:pt x="9486" y="18397"/>
                  <a:pt x="9406" y="18397"/>
                </a:cubicBezTo>
                <a:cubicBezTo>
                  <a:pt x="9327" y="18317"/>
                  <a:pt x="9149" y="18317"/>
                  <a:pt x="9070" y="18317"/>
                </a:cubicBezTo>
                <a:cubicBezTo>
                  <a:pt x="9149" y="18317"/>
                  <a:pt x="9327" y="18238"/>
                  <a:pt x="9486" y="18159"/>
                </a:cubicBezTo>
                <a:cubicBezTo>
                  <a:pt x="9565" y="18080"/>
                  <a:pt x="9723" y="17981"/>
                  <a:pt x="9822" y="17901"/>
                </a:cubicBezTo>
                <a:lnTo>
                  <a:pt x="10060" y="17901"/>
                </a:lnTo>
                <a:cubicBezTo>
                  <a:pt x="10060" y="17901"/>
                  <a:pt x="10060" y="17866"/>
                  <a:pt x="10083" y="17866"/>
                </a:cubicBezTo>
                <a:close/>
                <a:moveTo>
                  <a:pt x="28377" y="18397"/>
                </a:moveTo>
                <a:cubicBezTo>
                  <a:pt x="28298" y="18397"/>
                  <a:pt x="28298" y="18397"/>
                  <a:pt x="28298" y="18476"/>
                </a:cubicBezTo>
                <a:lnTo>
                  <a:pt x="28377" y="18397"/>
                </a:lnTo>
                <a:close/>
                <a:moveTo>
                  <a:pt x="35882" y="16991"/>
                </a:moveTo>
                <a:cubicBezTo>
                  <a:pt x="35882" y="17248"/>
                  <a:pt x="36061" y="17486"/>
                  <a:pt x="36219" y="17664"/>
                </a:cubicBezTo>
                <a:cubicBezTo>
                  <a:pt x="36377" y="17822"/>
                  <a:pt x="36457" y="17901"/>
                  <a:pt x="36635" y="17981"/>
                </a:cubicBezTo>
                <a:cubicBezTo>
                  <a:pt x="36714" y="18080"/>
                  <a:pt x="36872" y="18238"/>
                  <a:pt x="36872" y="18397"/>
                </a:cubicBezTo>
                <a:cubicBezTo>
                  <a:pt x="36872" y="18476"/>
                  <a:pt x="36872" y="18476"/>
                  <a:pt x="36793" y="18575"/>
                </a:cubicBezTo>
                <a:cubicBezTo>
                  <a:pt x="36714" y="18317"/>
                  <a:pt x="36457" y="18159"/>
                  <a:pt x="36298" y="17981"/>
                </a:cubicBezTo>
                <a:cubicBezTo>
                  <a:pt x="36061" y="17743"/>
                  <a:pt x="35803" y="17486"/>
                  <a:pt x="35803" y="17169"/>
                </a:cubicBezTo>
                <a:cubicBezTo>
                  <a:pt x="35803" y="17090"/>
                  <a:pt x="35882" y="16991"/>
                  <a:pt x="35882" y="16991"/>
                </a:cubicBezTo>
                <a:close/>
                <a:moveTo>
                  <a:pt x="11308" y="18575"/>
                </a:moveTo>
                <a:lnTo>
                  <a:pt x="11209" y="18654"/>
                </a:lnTo>
                <a:lnTo>
                  <a:pt x="11209" y="18575"/>
                </a:lnTo>
                <a:close/>
                <a:moveTo>
                  <a:pt x="28219" y="18159"/>
                </a:moveTo>
                <a:cubicBezTo>
                  <a:pt x="28219" y="18238"/>
                  <a:pt x="28298" y="18238"/>
                  <a:pt x="28298" y="18238"/>
                </a:cubicBezTo>
                <a:lnTo>
                  <a:pt x="28377" y="18238"/>
                </a:lnTo>
                <a:cubicBezTo>
                  <a:pt x="28377" y="18280"/>
                  <a:pt x="28399" y="18300"/>
                  <a:pt x="28431" y="18320"/>
                </a:cubicBezTo>
                <a:lnTo>
                  <a:pt x="28431" y="18320"/>
                </a:lnTo>
                <a:cubicBezTo>
                  <a:pt x="28377" y="18335"/>
                  <a:pt x="28377" y="18397"/>
                  <a:pt x="28377" y="18397"/>
                </a:cubicBezTo>
                <a:lnTo>
                  <a:pt x="28456" y="18397"/>
                </a:lnTo>
                <a:cubicBezTo>
                  <a:pt x="28510" y="18397"/>
                  <a:pt x="28527" y="18397"/>
                  <a:pt x="28509" y="18372"/>
                </a:cubicBezTo>
                <a:lnTo>
                  <a:pt x="28509" y="18372"/>
                </a:lnTo>
                <a:cubicBezTo>
                  <a:pt x="28518" y="18379"/>
                  <a:pt x="28527" y="18387"/>
                  <a:pt x="28536" y="18397"/>
                </a:cubicBezTo>
                <a:lnTo>
                  <a:pt x="28714" y="18397"/>
                </a:lnTo>
                <a:cubicBezTo>
                  <a:pt x="28714" y="18435"/>
                  <a:pt x="28732" y="18454"/>
                  <a:pt x="28760" y="18476"/>
                </a:cubicBezTo>
                <a:lnTo>
                  <a:pt x="28714" y="18476"/>
                </a:lnTo>
                <a:cubicBezTo>
                  <a:pt x="28714" y="18476"/>
                  <a:pt x="28635" y="18476"/>
                  <a:pt x="28635" y="18575"/>
                </a:cubicBezTo>
                <a:lnTo>
                  <a:pt x="28793" y="18575"/>
                </a:lnTo>
                <a:cubicBezTo>
                  <a:pt x="28846" y="18575"/>
                  <a:pt x="28864" y="18575"/>
                  <a:pt x="28845" y="18544"/>
                </a:cubicBezTo>
                <a:lnTo>
                  <a:pt x="28845" y="18544"/>
                </a:lnTo>
                <a:cubicBezTo>
                  <a:pt x="28854" y="18553"/>
                  <a:pt x="28863" y="18563"/>
                  <a:pt x="28872" y="18575"/>
                </a:cubicBezTo>
                <a:lnTo>
                  <a:pt x="28793" y="18575"/>
                </a:lnTo>
                <a:lnTo>
                  <a:pt x="28714" y="18654"/>
                </a:lnTo>
                <a:lnTo>
                  <a:pt x="28536" y="18654"/>
                </a:lnTo>
                <a:lnTo>
                  <a:pt x="28635" y="18575"/>
                </a:lnTo>
                <a:cubicBezTo>
                  <a:pt x="28536" y="18575"/>
                  <a:pt x="28536" y="18575"/>
                  <a:pt x="28536" y="18654"/>
                </a:cubicBezTo>
                <a:lnTo>
                  <a:pt x="28456" y="18575"/>
                </a:lnTo>
                <a:lnTo>
                  <a:pt x="28456" y="18476"/>
                </a:lnTo>
                <a:cubicBezTo>
                  <a:pt x="28536" y="18476"/>
                  <a:pt x="28536" y="18476"/>
                  <a:pt x="28536" y="18397"/>
                </a:cubicBezTo>
                <a:lnTo>
                  <a:pt x="28456" y="18397"/>
                </a:lnTo>
                <a:cubicBezTo>
                  <a:pt x="28456" y="18476"/>
                  <a:pt x="28377" y="18476"/>
                  <a:pt x="28377" y="18575"/>
                </a:cubicBezTo>
                <a:cubicBezTo>
                  <a:pt x="28377" y="18476"/>
                  <a:pt x="28377" y="18476"/>
                  <a:pt x="28298" y="18476"/>
                </a:cubicBezTo>
                <a:cubicBezTo>
                  <a:pt x="28219" y="18397"/>
                  <a:pt x="28219" y="18397"/>
                  <a:pt x="28140" y="18397"/>
                </a:cubicBezTo>
                <a:lnTo>
                  <a:pt x="28219" y="18317"/>
                </a:lnTo>
                <a:lnTo>
                  <a:pt x="28298" y="18238"/>
                </a:lnTo>
                <a:lnTo>
                  <a:pt x="28219" y="18238"/>
                </a:lnTo>
                <a:lnTo>
                  <a:pt x="28140" y="18317"/>
                </a:lnTo>
                <a:cubicBezTo>
                  <a:pt x="28140" y="18238"/>
                  <a:pt x="28140" y="18238"/>
                  <a:pt x="28219" y="18238"/>
                </a:cubicBezTo>
                <a:lnTo>
                  <a:pt x="28219" y="18159"/>
                </a:lnTo>
                <a:close/>
                <a:moveTo>
                  <a:pt x="16808" y="18754"/>
                </a:moveTo>
                <a:lnTo>
                  <a:pt x="16808" y="18754"/>
                </a:lnTo>
                <a:cubicBezTo>
                  <a:pt x="16804" y="18774"/>
                  <a:pt x="16801" y="18793"/>
                  <a:pt x="16797" y="18812"/>
                </a:cubicBezTo>
                <a:lnTo>
                  <a:pt x="16753" y="18812"/>
                </a:lnTo>
                <a:cubicBezTo>
                  <a:pt x="16779" y="18786"/>
                  <a:pt x="16797" y="18769"/>
                  <a:pt x="16808" y="18754"/>
                </a:cubicBezTo>
                <a:close/>
                <a:moveTo>
                  <a:pt x="37130" y="18812"/>
                </a:moveTo>
                <a:cubicBezTo>
                  <a:pt x="37051" y="18812"/>
                  <a:pt x="37051" y="18892"/>
                  <a:pt x="36952" y="18892"/>
                </a:cubicBezTo>
                <a:lnTo>
                  <a:pt x="36872" y="18971"/>
                </a:lnTo>
                <a:lnTo>
                  <a:pt x="36952" y="18971"/>
                </a:lnTo>
                <a:cubicBezTo>
                  <a:pt x="37051" y="18892"/>
                  <a:pt x="37130" y="18892"/>
                  <a:pt x="37130" y="18812"/>
                </a:cubicBezTo>
                <a:close/>
                <a:moveTo>
                  <a:pt x="35724" y="17169"/>
                </a:moveTo>
                <a:cubicBezTo>
                  <a:pt x="35803" y="17486"/>
                  <a:pt x="35882" y="17743"/>
                  <a:pt x="36140" y="17901"/>
                </a:cubicBezTo>
                <a:cubicBezTo>
                  <a:pt x="36219" y="18080"/>
                  <a:pt x="36377" y="18159"/>
                  <a:pt x="36457" y="18238"/>
                </a:cubicBezTo>
                <a:cubicBezTo>
                  <a:pt x="36635" y="18317"/>
                  <a:pt x="36793" y="18476"/>
                  <a:pt x="36793" y="18654"/>
                </a:cubicBezTo>
                <a:lnTo>
                  <a:pt x="36793" y="18812"/>
                </a:lnTo>
                <a:cubicBezTo>
                  <a:pt x="36556" y="18238"/>
                  <a:pt x="35724" y="17981"/>
                  <a:pt x="35645" y="17327"/>
                </a:cubicBezTo>
                <a:lnTo>
                  <a:pt x="35645" y="17327"/>
                </a:lnTo>
                <a:cubicBezTo>
                  <a:pt x="35724" y="18080"/>
                  <a:pt x="36556" y="18317"/>
                  <a:pt x="36714" y="18971"/>
                </a:cubicBezTo>
                <a:lnTo>
                  <a:pt x="36714" y="19228"/>
                </a:lnTo>
                <a:cubicBezTo>
                  <a:pt x="36635" y="18971"/>
                  <a:pt x="36377" y="18812"/>
                  <a:pt x="36219" y="18654"/>
                </a:cubicBezTo>
                <a:cubicBezTo>
                  <a:pt x="36061" y="18575"/>
                  <a:pt x="35962" y="18476"/>
                  <a:pt x="35803" y="18397"/>
                </a:cubicBezTo>
                <a:cubicBezTo>
                  <a:pt x="35803" y="18317"/>
                  <a:pt x="35803" y="18238"/>
                  <a:pt x="35724" y="18159"/>
                </a:cubicBezTo>
                <a:cubicBezTo>
                  <a:pt x="35645" y="18080"/>
                  <a:pt x="35566" y="17981"/>
                  <a:pt x="35466" y="17901"/>
                </a:cubicBezTo>
                <a:cubicBezTo>
                  <a:pt x="35466" y="17822"/>
                  <a:pt x="35387" y="17743"/>
                  <a:pt x="35387" y="17585"/>
                </a:cubicBezTo>
                <a:cubicBezTo>
                  <a:pt x="35466" y="17486"/>
                  <a:pt x="35566" y="17406"/>
                  <a:pt x="35645" y="17327"/>
                </a:cubicBezTo>
                <a:cubicBezTo>
                  <a:pt x="35724" y="17248"/>
                  <a:pt x="35724" y="17248"/>
                  <a:pt x="35724" y="17169"/>
                </a:cubicBezTo>
                <a:close/>
                <a:moveTo>
                  <a:pt x="10317" y="19070"/>
                </a:moveTo>
                <a:lnTo>
                  <a:pt x="9565" y="19307"/>
                </a:lnTo>
                <a:lnTo>
                  <a:pt x="9486" y="19307"/>
                </a:lnTo>
                <a:cubicBezTo>
                  <a:pt x="9406" y="19307"/>
                  <a:pt x="9406" y="19307"/>
                  <a:pt x="9406" y="19228"/>
                </a:cubicBezTo>
                <a:cubicBezTo>
                  <a:pt x="9327" y="19228"/>
                  <a:pt x="9228" y="19228"/>
                  <a:pt x="9149" y="19149"/>
                </a:cubicBezTo>
                <a:lnTo>
                  <a:pt x="9822" y="19149"/>
                </a:lnTo>
                <a:cubicBezTo>
                  <a:pt x="9981" y="19070"/>
                  <a:pt x="10139" y="19070"/>
                  <a:pt x="10317" y="19070"/>
                </a:cubicBezTo>
                <a:close/>
                <a:moveTo>
                  <a:pt x="10634" y="19228"/>
                </a:moveTo>
                <a:lnTo>
                  <a:pt x="10634" y="19307"/>
                </a:lnTo>
                <a:cubicBezTo>
                  <a:pt x="10555" y="19307"/>
                  <a:pt x="10555" y="19386"/>
                  <a:pt x="10555" y="19387"/>
                </a:cubicBezTo>
                <a:lnTo>
                  <a:pt x="10555" y="19387"/>
                </a:lnTo>
                <a:cubicBezTo>
                  <a:pt x="10555" y="19307"/>
                  <a:pt x="10634" y="19307"/>
                  <a:pt x="10634" y="19228"/>
                </a:cubicBezTo>
                <a:close/>
                <a:moveTo>
                  <a:pt x="18238" y="16416"/>
                </a:moveTo>
                <a:cubicBezTo>
                  <a:pt x="18060" y="16674"/>
                  <a:pt x="17902" y="16832"/>
                  <a:pt x="17743" y="17090"/>
                </a:cubicBezTo>
                <a:cubicBezTo>
                  <a:pt x="17707" y="17122"/>
                  <a:pt x="17671" y="17151"/>
                  <a:pt x="17636" y="17178"/>
                </a:cubicBezTo>
                <a:lnTo>
                  <a:pt x="17636" y="17178"/>
                </a:lnTo>
                <a:cubicBezTo>
                  <a:pt x="17639" y="17175"/>
                  <a:pt x="17641" y="17172"/>
                  <a:pt x="17644" y="17169"/>
                </a:cubicBezTo>
                <a:lnTo>
                  <a:pt x="17644" y="17169"/>
                </a:lnTo>
                <a:cubicBezTo>
                  <a:pt x="17640" y="17173"/>
                  <a:pt x="17635" y="17177"/>
                  <a:pt x="17631" y="17182"/>
                </a:cubicBezTo>
                <a:lnTo>
                  <a:pt x="17631" y="17182"/>
                </a:lnTo>
                <a:cubicBezTo>
                  <a:pt x="17632" y="17180"/>
                  <a:pt x="17634" y="17179"/>
                  <a:pt x="17636" y="17178"/>
                </a:cubicBezTo>
                <a:lnTo>
                  <a:pt x="17636" y="17178"/>
                </a:lnTo>
                <a:cubicBezTo>
                  <a:pt x="17565" y="17259"/>
                  <a:pt x="17562" y="17409"/>
                  <a:pt x="17486" y="17486"/>
                </a:cubicBezTo>
                <a:lnTo>
                  <a:pt x="17407" y="17486"/>
                </a:lnTo>
                <a:cubicBezTo>
                  <a:pt x="17248" y="17664"/>
                  <a:pt x="17070" y="17822"/>
                  <a:pt x="16832" y="17981"/>
                </a:cubicBezTo>
                <a:cubicBezTo>
                  <a:pt x="16753" y="17981"/>
                  <a:pt x="16654" y="18080"/>
                  <a:pt x="16496" y="18080"/>
                </a:cubicBezTo>
                <a:cubicBezTo>
                  <a:pt x="16496" y="18159"/>
                  <a:pt x="16337" y="18238"/>
                  <a:pt x="16337" y="18317"/>
                </a:cubicBezTo>
                <a:lnTo>
                  <a:pt x="16417" y="18317"/>
                </a:lnTo>
                <a:cubicBezTo>
                  <a:pt x="16417" y="18317"/>
                  <a:pt x="16417" y="18238"/>
                  <a:pt x="16496" y="18238"/>
                </a:cubicBezTo>
                <a:cubicBezTo>
                  <a:pt x="16496" y="18159"/>
                  <a:pt x="16575" y="18159"/>
                  <a:pt x="16654" y="18159"/>
                </a:cubicBezTo>
                <a:cubicBezTo>
                  <a:pt x="16753" y="18080"/>
                  <a:pt x="16832" y="17981"/>
                  <a:pt x="16912" y="17981"/>
                </a:cubicBezTo>
                <a:cubicBezTo>
                  <a:pt x="17149" y="17822"/>
                  <a:pt x="17327" y="17743"/>
                  <a:pt x="17486" y="17486"/>
                </a:cubicBezTo>
                <a:lnTo>
                  <a:pt x="17486" y="17486"/>
                </a:lnTo>
                <a:cubicBezTo>
                  <a:pt x="17407" y="17664"/>
                  <a:pt x="17327" y="17743"/>
                  <a:pt x="17248" y="17822"/>
                </a:cubicBezTo>
                <a:cubicBezTo>
                  <a:pt x="17248" y="17901"/>
                  <a:pt x="17248" y="17901"/>
                  <a:pt x="17149" y="17981"/>
                </a:cubicBezTo>
                <a:cubicBezTo>
                  <a:pt x="17149" y="17981"/>
                  <a:pt x="17149" y="17981"/>
                  <a:pt x="17149" y="17981"/>
                </a:cubicBezTo>
                <a:lnTo>
                  <a:pt x="17149" y="17981"/>
                </a:lnTo>
                <a:cubicBezTo>
                  <a:pt x="17070" y="18159"/>
                  <a:pt x="16991" y="18317"/>
                  <a:pt x="16912" y="18397"/>
                </a:cubicBezTo>
                <a:cubicBezTo>
                  <a:pt x="16575" y="18733"/>
                  <a:pt x="16159" y="18892"/>
                  <a:pt x="15842" y="19149"/>
                </a:cubicBezTo>
                <a:cubicBezTo>
                  <a:pt x="15763" y="19228"/>
                  <a:pt x="15585" y="19307"/>
                  <a:pt x="15506" y="19387"/>
                </a:cubicBezTo>
                <a:cubicBezTo>
                  <a:pt x="15585" y="19228"/>
                  <a:pt x="15664" y="19149"/>
                  <a:pt x="15664" y="19070"/>
                </a:cubicBezTo>
                <a:cubicBezTo>
                  <a:pt x="15921" y="18892"/>
                  <a:pt x="16080" y="18812"/>
                  <a:pt x="16337" y="18654"/>
                </a:cubicBezTo>
                <a:cubicBezTo>
                  <a:pt x="16654" y="18476"/>
                  <a:pt x="16911" y="18317"/>
                  <a:pt x="17149" y="17981"/>
                </a:cubicBezTo>
                <a:lnTo>
                  <a:pt x="17149" y="17981"/>
                </a:lnTo>
                <a:cubicBezTo>
                  <a:pt x="16911" y="18317"/>
                  <a:pt x="16496" y="18575"/>
                  <a:pt x="16159" y="18733"/>
                </a:cubicBezTo>
                <a:cubicBezTo>
                  <a:pt x="16001" y="18812"/>
                  <a:pt x="15921" y="18892"/>
                  <a:pt x="15763" y="18971"/>
                </a:cubicBezTo>
                <a:cubicBezTo>
                  <a:pt x="16258" y="18159"/>
                  <a:pt x="16832" y="17406"/>
                  <a:pt x="17486" y="16753"/>
                </a:cubicBezTo>
                <a:cubicBezTo>
                  <a:pt x="17644" y="16753"/>
                  <a:pt x="17743" y="16674"/>
                  <a:pt x="17823" y="16674"/>
                </a:cubicBezTo>
                <a:cubicBezTo>
                  <a:pt x="17981" y="16594"/>
                  <a:pt x="18060" y="16495"/>
                  <a:pt x="18238" y="16416"/>
                </a:cubicBezTo>
                <a:close/>
                <a:moveTo>
                  <a:pt x="9070" y="19149"/>
                </a:moveTo>
                <a:cubicBezTo>
                  <a:pt x="9070" y="19149"/>
                  <a:pt x="9070" y="19228"/>
                  <a:pt x="9149" y="19228"/>
                </a:cubicBezTo>
                <a:cubicBezTo>
                  <a:pt x="9149" y="19228"/>
                  <a:pt x="9228" y="19228"/>
                  <a:pt x="9327" y="19307"/>
                </a:cubicBezTo>
                <a:cubicBezTo>
                  <a:pt x="9406" y="19307"/>
                  <a:pt x="9406" y="19307"/>
                  <a:pt x="9486" y="19387"/>
                </a:cubicBezTo>
                <a:cubicBezTo>
                  <a:pt x="9406" y="19387"/>
                  <a:pt x="9327" y="19387"/>
                  <a:pt x="9327" y="19466"/>
                </a:cubicBezTo>
                <a:cubicBezTo>
                  <a:pt x="9149" y="19387"/>
                  <a:pt x="9070" y="19387"/>
                  <a:pt x="8991" y="19307"/>
                </a:cubicBezTo>
                <a:cubicBezTo>
                  <a:pt x="8832" y="19307"/>
                  <a:pt x="8733" y="19228"/>
                  <a:pt x="8654" y="19228"/>
                </a:cubicBezTo>
                <a:cubicBezTo>
                  <a:pt x="8832" y="19228"/>
                  <a:pt x="8991" y="19228"/>
                  <a:pt x="9070" y="19149"/>
                </a:cubicBezTo>
                <a:close/>
                <a:moveTo>
                  <a:pt x="18139" y="16594"/>
                </a:moveTo>
                <a:lnTo>
                  <a:pt x="18139" y="16594"/>
                </a:lnTo>
                <a:cubicBezTo>
                  <a:pt x="18060" y="17248"/>
                  <a:pt x="18634" y="17822"/>
                  <a:pt x="18733" y="18575"/>
                </a:cubicBezTo>
                <a:cubicBezTo>
                  <a:pt x="18634" y="18892"/>
                  <a:pt x="18555" y="19228"/>
                  <a:pt x="18476" y="19565"/>
                </a:cubicBezTo>
                <a:lnTo>
                  <a:pt x="18476" y="19307"/>
                </a:lnTo>
                <a:cubicBezTo>
                  <a:pt x="18476" y="18971"/>
                  <a:pt x="18397" y="18733"/>
                  <a:pt x="18397" y="18397"/>
                </a:cubicBezTo>
                <a:cubicBezTo>
                  <a:pt x="18238" y="17822"/>
                  <a:pt x="17902" y="17169"/>
                  <a:pt x="18139" y="16594"/>
                </a:cubicBezTo>
                <a:close/>
                <a:moveTo>
                  <a:pt x="35882" y="18476"/>
                </a:moveTo>
                <a:lnTo>
                  <a:pt x="35882" y="18476"/>
                </a:lnTo>
                <a:cubicBezTo>
                  <a:pt x="36061" y="18654"/>
                  <a:pt x="36219" y="18812"/>
                  <a:pt x="36377" y="18971"/>
                </a:cubicBezTo>
                <a:cubicBezTo>
                  <a:pt x="36556" y="19070"/>
                  <a:pt x="36635" y="19228"/>
                  <a:pt x="36635" y="19466"/>
                </a:cubicBezTo>
                <a:lnTo>
                  <a:pt x="36635" y="19644"/>
                </a:lnTo>
                <a:cubicBezTo>
                  <a:pt x="36556" y="19565"/>
                  <a:pt x="36457" y="19387"/>
                  <a:pt x="36377" y="19307"/>
                </a:cubicBezTo>
                <a:cubicBezTo>
                  <a:pt x="36298" y="19149"/>
                  <a:pt x="36140" y="19070"/>
                  <a:pt x="36061" y="18892"/>
                </a:cubicBezTo>
                <a:cubicBezTo>
                  <a:pt x="35962" y="18812"/>
                  <a:pt x="35962" y="18654"/>
                  <a:pt x="35882" y="18476"/>
                </a:cubicBezTo>
                <a:close/>
                <a:moveTo>
                  <a:pt x="37783" y="17981"/>
                </a:moveTo>
                <a:cubicBezTo>
                  <a:pt x="37704" y="18159"/>
                  <a:pt x="37625" y="18397"/>
                  <a:pt x="37546" y="18575"/>
                </a:cubicBezTo>
                <a:cubicBezTo>
                  <a:pt x="37447" y="18575"/>
                  <a:pt x="37447" y="18654"/>
                  <a:pt x="37447" y="18654"/>
                </a:cubicBezTo>
                <a:lnTo>
                  <a:pt x="37288" y="18654"/>
                </a:lnTo>
                <a:cubicBezTo>
                  <a:pt x="37288" y="18733"/>
                  <a:pt x="37209" y="18733"/>
                  <a:pt x="37130" y="18812"/>
                </a:cubicBezTo>
                <a:cubicBezTo>
                  <a:pt x="37209" y="18812"/>
                  <a:pt x="37288" y="18733"/>
                  <a:pt x="37368" y="18733"/>
                </a:cubicBezTo>
                <a:lnTo>
                  <a:pt x="37447" y="18654"/>
                </a:lnTo>
                <a:lnTo>
                  <a:pt x="37447" y="18654"/>
                </a:lnTo>
                <a:cubicBezTo>
                  <a:pt x="37447" y="18812"/>
                  <a:pt x="37368" y="18892"/>
                  <a:pt x="37368" y="18971"/>
                </a:cubicBezTo>
                <a:cubicBezTo>
                  <a:pt x="37288" y="19070"/>
                  <a:pt x="37209" y="19070"/>
                  <a:pt x="37209" y="19070"/>
                </a:cubicBezTo>
                <a:cubicBezTo>
                  <a:pt x="37130" y="19149"/>
                  <a:pt x="37051" y="19149"/>
                  <a:pt x="37051" y="19149"/>
                </a:cubicBezTo>
                <a:cubicBezTo>
                  <a:pt x="36952" y="19228"/>
                  <a:pt x="36872" y="19228"/>
                  <a:pt x="36872" y="19307"/>
                </a:cubicBezTo>
                <a:cubicBezTo>
                  <a:pt x="36952" y="19307"/>
                  <a:pt x="36952" y="19228"/>
                  <a:pt x="37051" y="19228"/>
                </a:cubicBezTo>
                <a:cubicBezTo>
                  <a:pt x="37130" y="19228"/>
                  <a:pt x="37130" y="19149"/>
                  <a:pt x="37209" y="19149"/>
                </a:cubicBezTo>
                <a:cubicBezTo>
                  <a:pt x="37209" y="19149"/>
                  <a:pt x="37288" y="19149"/>
                  <a:pt x="37288" y="19070"/>
                </a:cubicBezTo>
                <a:lnTo>
                  <a:pt x="37288" y="19070"/>
                </a:lnTo>
                <a:cubicBezTo>
                  <a:pt x="37288" y="19228"/>
                  <a:pt x="37288" y="19307"/>
                  <a:pt x="37209" y="19387"/>
                </a:cubicBezTo>
                <a:cubicBezTo>
                  <a:pt x="37051" y="19466"/>
                  <a:pt x="36872" y="19644"/>
                  <a:pt x="36714" y="19723"/>
                </a:cubicBezTo>
                <a:cubicBezTo>
                  <a:pt x="36714" y="19644"/>
                  <a:pt x="36793" y="19565"/>
                  <a:pt x="36793" y="19387"/>
                </a:cubicBezTo>
                <a:cubicBezTo>
                  <a:pt x="36793" y="19387"/>
                  <a:pt x="36872" y="19387"/>
                  <a:pt x="36872" y="19307"/>
                </a:cubicBezTo>
                <a:lnTo>
                  <a:pt x="36793" y="19307"/>
                </a:lnTo>
                <a:cubicBezTo>
                  <a:pt x="36793" y="19228"/>
                  <a:pt x="36793" y="19149"/>
                  <a:pt x="36872" y="19070"/>
                </a:cubicBezTo>
                <a:lnTo>
                  <a:pt x="36872" y="18971"/>
                </a:lnTo>
                <a:cubicBezTo>
                  <a:pt x="36872" y="18892"/>
                  <a:pt x="36872" y="18733"/>
                  <a:pt x="36952" y="18654"/>
                </a:cubicBezTo>
                <a:cubicBezTo>
                  <a:pt x="37051" y="18575"/>
                  <a:pt x="37130" y="18575"/>
                  <a:pt x="37209" y="18476"/>
                </a:cubicBezTo>
                <a:cubicBezTo>
                  <a:pt x="37288" y="18476"/>
                  <a:pt x="37368" y="18397"/>
                  <a:pt x="37447" y="18397"/>
                </a:cubicBezTo>
                <a:cubicBezTo>
                  <a:pt x="37447" y="18397"/>
                  <a:pt x="37546" y="18397"/>
                  <a:pt x="37625" y="18317"/>
                </a:cubicBezTo>
                <a:lnTo>
                  <a:pt x="37368" y="18317"/>
                </a:lnTo>
                <a:cubicBezTo>
                  <a:pt x="37368" y="18397"/>
                  <a:pt x="37288" y="18397"/>
                  <a:pt x="37209" y="18397"/>
                </a:cubicBezTo>
                <a:cubicBezTo>
                  <a:pt x="37130" y="18476"/>
                  <a:pt x="37051" y="18575"/>
                  <a:pt x="36952" y="18575"/>
                </a:cubicBezTo>
                <a:lnTo>
                  <a:pt x="36952" y="18397"/>
                </a:lnTo>
                <a:cubicBezTo>
                  <a:pt x="37209" y="18238"/>
                  <a:pt x="37447" y="18080"/>
                  <a:pt x="37783" y="17981"/>
                </a:cubicBezTo>
                <a:close/>
                <a:moveTo>
                  <a:pt x="11050" y="18971"/>
                </a:moveTo>
                <a:cubicBezTo>
                  <a:pt x="10971" y="19149"/>
                  <a:pt x="10971" y="19228"/>
                  <a:pt x="10892" y="19387"/>
                </a:cubicBezTo>
                <a:cubicBezTo>
                  <a:pt x="10713" y="19466"/>
                  <a:pt x="10634" y="19644"/>
                  <a:pt x="10476" y="19723"/>
                </a:cubicBezTo>
                <a:cubicBezTo>
                  <a:pt x="10476" y="19802"/>
                  <a:pt x="10476" y="19802"/>
                  <a:pt x="10397" y="19802"/>
                </a:cubicBezTo>
                <a:cubicBezTo>
                  <a:pt x="10555" y="19644"/>
                  <a:pt x="10713" y="19387"/>
                  <a:pt x="10892" y="19149"/>
                </a:cubicBezTo>
                <a:cubicBezTo>
                  <a:pt x="10892" y="19149"/>
                  <a:pt x="10971" y="19070"/>
                  <a:pt x="11050" y="18971"/>
                </a:cubicBezTo>
                <a:close/>
                <a:moveTo>
                  <a:pt x="7248" y="19802"/>
                </a:moveTo>
                <a:cubicBezTo>
                  <a:pt x="7347" y="19802"/>
                  <a:pt x="7426" y="19882"/>
                  <a:pt x="7585" y="19882"/>
                </a:cubicBezTo>
                <a:cubicBezTo>
                  <a:pt x="7505" y="19802"/>
                  <a:pt x="7347" y="19802"/>
                  <a:pt x="7248" y="19802"/>
                </a:cubicBezTo>
                <a:close/>
                <a:moveTo>
                  <a:pt x="8575" y="19228"/>
                </a:moveTo>
                <a:cubicBezTo>
                  <a:pt x="8733" y="19307"/>
                  <a:pt x="8832" y="19307"/>
                  <a:pt x="8991" y="19387"/>
                </a:cubicBezTo>
                <a:cubicBezTo>
                  <a:pt x="9070" y="19387"/>
                  <a:pt x="9149" y="19466"/>
                  <a:pt x="9228" y="19466"/>
                </a:cubicBezTo>
                <a:cubicBezTo>
                  <a:pt x="9149" y="19466"/>
                  <a:pt x="9149" y="19466"/>
                  <a:pt x="9149" y="19565"/>
                </a:cubicBezTo>
                <a:lnTo>
                  <a:pt x="8991" y="19565"/>
                </a:lnTo>
                <a:cubicBezTo>
                  <a:pt x="8911" y="19565"/>
                  <a:pt x="8832" y="19466"/>
                  <a:pt x="8733" y="19466"/>
                </a:cubicBezTo>
                <a:cubicBezTo>
                  <a:pt x="8654" y="19466"/>
                  <a:pt x="8575" y="19387"/>
                  <a:pt x="8496" y="19387"/>
                </a:cubicBezTo>
                <a:cubicBezTo>
                  <a:pt x="8575" y="19466"/>
                  <a:pt x="8654" y="19466"/>
                  <a:pt x="8733" y="19565"/>
                </a:cubicBezTo>
                <a:cubicBezTo>
                  <a:pt x="8832" y="19565"/>
                  <a:pt x="8832" y="19565"/>
                  <a:pt x="8911" y="19644"/>
                </a:cubicBezTo>
                <a:cubicBezTo>
                  <a:pt x="8733" y="19723"/>
                  <a:pt x="8496" y="19802"/>
                  <a:pt x="8238" y="19882"/>
                </a:cubicBezTo>
                <a:cubicBezTo>
                  <a:pt x="8159" y="19802"/>
                  <a:pt x="8080" y="19802"/>
                  <a:pt x="7921" y="19723"/>
                </a:cubicBezTo>
                <a:cubicBezTo>
                  <a:pt x="7842" y="19723"/>
                  <a:pt x="7743" y="19644"/>
                  <a:pt x="7585" y="19565"/>
                </a:cubicBezTo>
                <a:cubicBezTo>
                  <a:pt x="7426" y="19565"/>
                  <a:pt x="7248" y="19466"/>
                  <a:pt x="7090" y="19466"/>
                </a:cubicBezTo>
                <a:cubicBezTo>
                  <a:pt x="7248" y="19387"/>
                  <a:pt x="7347" y="19387"/>
                  <a:pt x="7426" y="19387"/>
                </a:cubicBezTo>
                <a:lnTo>
                  <a:pt x="7505" y="19387"/>
                </a:lnTo>
                <a:cubicBezTo>
                  <a:pt x="7664" y="19387"/>
                  <a:pt x="7842" y="19466"/>
                  <a:pt x="8001" y="19466"/>
                </a:cubicBezTo>
                <a:cubicBezTo>
                  <a:pt x="8080" y="19565"/>
                  <a:pt x="8159" y="19565"/>
                  <a:pt x="8238" y="19644"/>
                </a:cubicBezTo>
                <a:cubicBezTo>
                  <a:pt x="8337" y="19644"/>
                  <a:pt x="8416" y="19723"/>
                  <a:pt x="8575" y="19723"/>
                </a:cubicBezTo>
                <a:lnTo>
                  <a:pt x="8575" y="19644"/>
                </a:lnTo>
                <a:cubicBezTo>
                  <a:pt x="8496" y="19644"/>
                  <a:pt x="8416" y="19565"/>
                  <a:pt x="8238" y="19565"/>
                </a:cubicBezTo>
                <a:cubicBezTo>
                  <a:pt x="8159" y="19466"/>
                  <a:pt x="8080" y="19466"/>
                  <a:pt x="8001" y="19387"/>
                </a:cubicBezTo>
                <a:cubicBezTo>
                  <a:pt x="7921" y="19387"/>
                  <a:pt x="7743" y="19387"/>
                  <a:pt x="7664" y="19307"/>
                </a:cubicBezTo>
                <a:lnTo>
                  <a:pt x="8080" y="19307"/>
                </a:lnTo>
                <a:cubicBezTo>
                  <a:pt x="8238" y="19307"/>
                  <a:pt x="8337" y="19387"/>
                  <a:pt x="8496" y="19387"/>
                </a:cubicBezTo>
                <a:cubicBezTo>
                  <a:pt x="8416" y="19307"/>
                  <a:pt x="8337" y="19307"/>
                  <a:pt x="8238" y="19228"/>
                </a:cubicBezTo>
                <a:close/>
                <a:moveTo>
                  <a:pt x="7585" y="19882"/>
                </a:moveTo>
                <a:cubicBezTo>
                  <a:pt x="7585" y="19961"/>
                  <a:pt x="7664" y="19961"/>
                  <a:pt x="7743" y="19961"/>
                </a:cubicBezTo>
                <a:cubicBezTo>
                  <a:pt x="7664" y="19882"/>
                  <a:pt x="7664" y="19882"/>
                  <a:pt x="7585" y="19882"/>
                </a:cubicBezTo>
                <a:close/>
                <a:moveTo>
                  <a:pt x="18014" y="16896"/>
                </a:moveTo>
                <a:lnTo>
                  <a:pt x="18014" y="16896"/>
                </a:lnTo>
                <a:cubicBezTo>
                  <a:pt x="17968" y="17336"/>
                  <a:pt x="18154" y="17816"/>
                  <a:pt x="18238" y="18238"/>
                </a:cubicBezTo>
                <a:cubicBezTo>
                  <a:pt x="18318" y="18575"/>
                  <a:pt x="18397" y="18892"/>
                  <a:pt x="18397" y="19228"/>
                </a:cubicBezTo>
                <a:cubicBezTo>
                  <a:pt x="18476" y="19387"/>
                  <a:pt x="18476" y="19565"/>
                  <a:pt x="18397" y="19723"/>
                </a:cubicBezTo>
                <a:lnTo>
                  <a:pt x="18397" y="19961"/>
                </a:lnTo>
                <a:cubicBezTo>
                  <a:pt x="18397" y="19466"/>
                  <a:pt x="18238" y="19070"/>
                  <a:pt x="18139" y="18654"/>
                </a:cubicBezTo>
                <a:cubicBezTo>
                  <a:pt x="17993" y="18122"/>
                  <a:pt x="17846" y="17504"/>
                  <a:pt x="18014" y="16896"/>
                </a:cubicBezTo>
                <a:close/>
                <a:moveTo>
                  <a:pt x="15921" y="19803"/>
                </a:moveTo>
                <a:cubicBezTo>
                  <a:pt x="15842" y="19882"/>
                  <a:pt x="15664" y="19961"/>
                  <a:pt x="15585" y="20060"/>
                </a:cubicBezTo>
                <a:cubicBezTo>
                  <a:pt x="15763" y="19961"/>
                  <a:pt x="15842" y="19882"/>
                  <a:pt x="15921" y="19803"/>
                </a:cubicBezTo>
                <a:close/>
                <a:moveTo>
                  <a:pt x="36952" y="19802"/>
                </a:moveTo>
                <a:cubicBezTo>
                  <a:pt x="36952" y="19882"/>
                  <a:pt x="36872" y="19882"/>
                  <a:pt x="36793" y="19961"/>
                </a:cubicBezTo>
                <a:cubicBezTo>
                  <a:pt x="36793" y="19961"/>
                  <a:pt x="36714" y="19961"/>
                  <a:pt x="36714" y="20060"/>
                </a:cubicBezTo>
                <a:cubicBezTo>
                  <a:pt x="36793" y="20060"/>
                  <a:pt x="36793" y="20060"/>
                  <a:pt x="36872" y="19961"/>
                </a:cubicBezTo>
                <a:cubicBezTo>
                  <a:pt x="36872" y="19961"/>
                  <a:pt x="36952" y="19961"/>
                  <a:pt x="36952" y="19882"/>
                </a:cubicBezTo>
                <a:cubicBezTo>
                  <a:pt x="37051" y="19882"/>
                  <a:pt x="37130" y="19882"/>
                  <a:pt x="37130" y="19802"/>
                </a:cubicBezTo>
                <a:close/>
                <a:moveTo>
                  <a:pt x="10892" y="18892"/>
                </a:moveTo>
                <a:cubicBezTo>
                  <a:pt x="10562" y="19222"/>
                  <a:pt x="10232" y="19516"/>
                  <a:pt x="9902" y="19799"/>
                </a:cubicBezTo>
                <a:lnTo>
                  <a:pt x="9902" y="19799"/>
                </a:lnTo>
                <a:cubicBezTo>
                  <a:pt x="9903" y="19785"/>
                  <a:pt x="9911" y="19723"/>
                  <a:pt x="9981" y="19723"/>
                </a:cubicBezTo>
                <a:lnTo>
                  <a:pt x="9981" y="19565"/>
                </a:lnTo>
                <a:cubicBezTo>
                  <a:pt x="10060" y="19565"/>
                  <a:pt x="10060" y="19466"/>
                  <a:pt x="10139" y="19387"/>
                </a:cubicBezTo>
                <a:lnTo>
                  <a:pt x="10139" y="19228"/>
                </a:lnTo>
                <a:lnTo>
                  <a:pt x="10060" y="19307"/>
                </a:lnTo>
                <a:cubicBezTo>
                  <a:pt x="10060" y="19387"/>
                  <a:pt x="9981" y="19466"/>
                  <a:pt x="9981" y="19466"/>
                </a:cubicBezTo>
                <a:cubicBezTo>
                  <a:pt x="9981" y="19565"/>
                  <a:pt x="9981" y="19565"/>
                  <a:pt x="9902" y="19644"/>
                </a:cubicBezTo>
                <a:cubicBezTo>
                  <a:pt x="9902" y="19723"/>
                  <a:pt x="9822" y="19723"/>
                  <a:pt x="9822" y="19802"/>
                </a:cubicBezTo>
                <a:lnTo>
                  <a:pt x="9898" y="19802"/>
                </a:lnTo>
                <a:cubicBezTo>
                  <a:pt x="9734" y="19943"/>
                  <a:pt x="9570" y="20081"/>
                  <a:pt x="9406" y="20218"/>
                </a:cubicBezTo>
                <a:cubicBezTo>
                  <a:pt x="9486" y="20060"/>
                  <a:pt x="9565" y="19961"/>
                  <a:pt x="9644" y="19802"/>
                </a:cubicBezTo>
                <a:cubicBezTo>
                  <a:pt x="9644" y="19723"/>
                  <a:pt x="9723" y="19565"/>
                  <a:pt x="9822" y="19466"/>
                </a:cubicBezTo>
                <a:cubicBezTo>
                  <a:pt x="9902" y="19387"/>
                  <a:pt x="9981" y="19307"/>
                  <a:pt x="10060" y="19228"/>
                </a:cubicBezTo>
                <a:cubicBezTo>
                  <a:pt x="10060" y="19228"/>
                  <a:pt x="10139" y="19228"/>
                  <a:pt x="10139" y="19149"/>
                </a:cubicBezTo>
                <a:lnTo>
                  <a:pt x="10139" y="19228"/>
                </a:lnTo>
                <a:cubicBezTo>
                  <a:pt x="10218" y="19228"/>
                  <a:pt x="10218" y="19228"/>
                  <a:pt x="10218" y="19149"/>
                </a:cubicBezTo>
                <a:cubicBezTo>
                  <a:pt x="10397" y="19070"/>
                  <a:pt x="10555" y="18971"/>
                  <a:pt x="10713" y="18892"/>
                </a:cubicBezTo>
                <a:close/>
                <a:moveTo>
                  <a:pt x="10678" y="19948"/>
                </a:moveTo>
                <a:cubicBezTo>
                  <a:pt x="10552" y="20016"/>
                  <a:pt x="10435" y="20101"/>
                  <a:pt x="10317" y="20218"/>
                </a:cubicBezTo>
                <a:cubicBezTo>
                  <a:pt x="10455" y="20150"/>
                  <a:pt x="10592" y="20081"/>
                  <a:pt x="10678" y="19948"/>
                </a:cubicBezTo>
                <a:close/>
                <a:moveTo>
                  <a:pt x="15585" y="20060"/>
                </a:moveTo>
                <a:cubicBezTo>
                  <a:pt x="15506" y="20060"/>
                  <a:pt x="15347" y="20139"/>
                  <a:pt x="15268" y="20218"/>
                </a:cubicBezTo>
                <a:cubicBezTo>
                  <a:pt x="15169" y="20218"/>
                  <a:pt x="15268" y="20298"/>
                  <a:pt x="15268" y="20298"/>
                </a:cubicBezTo>
                <a:cubicBezTo>
                  <a:pt x="15426" y="20218"/>
                  <a:pt x="15506" y="20139"/>
                  <a:pt x="15585" y="20060"/>
                </a:cubicBezTo>
                <a:close/>
                <a:moveTo>
                  <a:pt x="37051" y="20218"/>
                </a:moveTo>
                <a:cubicBezTo>
                  <a:pt x="36952" y="20218"/>
                  <a:pt x="36952" y="20218"/>
                  <a:pt x="36872" y="20298"/>
                </a:cubicBezTo>
                <a:cubicBezTo>
                  <a:pt x="36952" y="20298"/>
                  <a:pt x="36952" y="20218"/>
                  <a:pt x="37051" y="20218"/>
                </a:cubicBezTo>
                <a:close/>
                <a:moveTo>
                  <a:pt x="36140" y="19882"/>
                </a:moveTo>
                <a:cubicBezTo>
                  <a:pt x="36219" y="19961"/>
                  <a:pt x="36298" y="20060"/>
                  <a:pt x="36298" y="20139"/>
                </a:cubicBezTo>
                <a:cubicBezTo>
                  <a:pt x="36377" y="20218"/>
                  <a:pt x="36377" y="20298"/>
                  <a:pt x="36377" y="20377"/>
                </a:cubicBezTo>
                <a:cubicBezTo>
                  <a:pt x="36219" y="20377"/>
                  <a:pt x="36140" y="20218"/>
                  <a:pt x="36140" y="20060"/>
                </a:cubicBezTo>
                <a:lnTo>
                  <a:pt x="36140" y="19882"/>
                </a:lnTo>
                <a:close/>
                <a:moveTo>
                  <a:pt x="36061" y="19070"/>
                </a:moveTo>
                <a:lnTo>
                  <a:pt x="36061" y="19070"/>
                </a:lnTo>
                <a:cubicBezTo>
                  <a:pt x="36140" y="19149"/>
                  <a:pt x="36219" y="19228"/>
                  <a:pt x="36298" y="19307"/>
                </a:cubicBezTo>
                <a:cubicBezTo>
                  <a:pt x="36377" y="19307"/>
                  <a:pt x="36457" y="19387"/>
                  <a:pt x="36457" y="19565"/>
                </a:cubicBezTo>
                <a:cubicBezTo>
                  <a:pt x="36556" y="19644"/>
                  <a:pt x="36556" y="19723"/>
                  <a:pt x="36556" y="19802"/>
                </a:cubicBezTo>
                <a:lnTo>
                  <a:pt x="36556" y="20377"/>
                </a:lnTo>
                <a:lnTo>
                  <a:pt x="36457" y="20377"/>
                </a:lnTo>
                <a:lnTo>
                  <a:pt x="36457" y="20298"/>
                </a:lnTo>
                <a:cubicBezTo>
                  <a:pt x="36457" y="20218"/>
                  <a:pt x="36377" y="20139"/>
                  <a:pt x="36377" y="20139"/>
                </a:cubicBezTo>
                <a:cubicBezTo>
                  <a:pt x="36298" y="19961"/>
                  <a:pt x="36219" y="19882"/>
                  <a:pt x="36140" y="19802"/>
                </a:cubicBezTo>
                <a:lnTo>
                  <a:pt x="36140" y="19644"/>
                </a:lnTo>
                <a:lnTo>
                  <a:pt x="36140" y="19466"/>
                </a:lnTo>
                <a:cubicBezTo>
                  <a:pt x="36219" y="19565"/>
                  <a:pt x="36219" y="19644"/>
                  <a:pt x="36298" y="19723"/>
                </a:cubicBezTo>
                <a:cubicBezTo>
                  <a:pt x="36298" y="19802"/>
                  <a:pt x="36377" y="19882"/>
                  <a:pt x="36377" y="19961"/>
                </a:cubicBezTo>
                <a:cubicBezTo>
                  <a:pt x="36377" y="19961"/>
                  <a:pt x="36457" y="20060"/>
                  <a:pt x="36457" y="20139"/>
                </a:cubicBezTo>
                <a:lnTo>
                  <a:pt x="36556" y="20139"/>
                </a:lnTo>
                <a:cubicBezTo>
                  <a:pt x="36556" y="20060"/>
                  <a:pt x="36457" y="19961"/>
                  <a:pt x="36457" y="19882"/>
                </a:cubicBezTo>
                <a:cubicBezTo>
                  <a:pt x="36377" y="19802"/>
                  <a:pt x="36377" y="19723"/>
                  <a:pt x="36298" y="19644"/>
                </a:cubicBezTo>
                <a:cubicBezTo>
                  <a:pt x="36298" y="19565"/>
                  <a:pt x="36219" y="19466"/>
                  <a:pt x="36140" y="19387"/>
                </a:cubicBezTo>
                <a:cubicBezTo>
                  <a:pt x="36140" y="19307"/>
                  <a:pt x="36061" y="19149"/>
                  <a:pt x="36061" y="19070"/>
                </a:cubicBezTo>
                <a:close/>
                <a:moveTo>
                  <a:pt x="36872" y="20298"/>
                </a:moveTo>
                <a:cubicBezTo>
                  <a:pt x="36793" y="20298"/>
                  <a:pt x="36793" y="20298"/>
                  <a:pt x="36714" y="20377"/>
                </a:cubicBezTo>
                <a:cubicBezTo>
                  <a:pt x="36793" y="20377"/>
                  <a:pt x="36872" y="20377"/>
                  <a:pt x="36872" y="20298"/>
                </a:cubicBezTo>
                <a:close/>
                <a:moveTo>
                  <a:pt x="16496" y="20218"/>
                </a:moveTo>
                <a:lnTo>
                  <a:pt x="16496" y="20377"/>
                </a:lnTo>
                <a:lnTo>
                  <a:pt x="16496" y="20456"/>
                </a:lnTo>
                <a:cubicBezTo>
                  <a:pt x="16496" y="20505"/>
                  <a:pt x="16516" y="20530"/>
                  <a:pt x="16535" y="20530"/>
                </a:cubicBezTo>
                <a:cubicBezTo>
                  <a:pt x="16555" y="20530"/>
                  <a:pt x="16575" y="20505"/>
                  <a:pt x="16575" y="20456"/>
                </a:cubicBezTo>
                <a:lnTo>
                  <a:pt x="16575" y="20377"/>
                </a:lnTo>
                <a:cubicBezTo>
                  <a:pt x="16575" y="20298"/>
                  <a:pt x="16496" y="20218"/>
                  <a:pt x="16496" y="20218"/>
                </a:cubicBezTo>
                <a:close/>
                <a:moveTo>
                  <a:pt x="9902" y="19307"/>
                </a:moveTo>
                <a:cubicBezTo>
                  <a:pt x="9723" y="19387"/>
                  <a:pt x="9644" y="19565"/>
                  <a:pt x="9565" y="19723"/>
                </a:cubicBezTo>
                <a:cubicBezTo>
                  <a:pt x="9486" y="19882"/>
                  <a:pt x="9406" y="20139"/>
                  <a:pt x="9327" y="20298"/>
                </a:cubicBezTo>
                <a:cubicBezTo>
                  <a:pt x="9149" y="20377"/>
                  <a:pt x="9070" y="20456"/>
                  <a:pt x="8991" y="20555"/>
                </a:cubicBezTo>
                <a:cubicBezTo>
                  <a:pt x="9070" y="20377"/>
                  <a:pt x="9149" y="20218"/>
                  <a:pt x="9228" y="20060"/>
                </a:cubicBezTo>
                <a:cubicBezTo>
                  <a:pt x="9327" y="19961"/>
                  <a:pt x="9327" y="19802"/>
                  <a:pt x="9406" y="19723"/>
                </a:cubicBezTo>
                <a:cubicBezTo>
                  <a:pt x="9406" y="19644"/>
                  <a:pt x="9486" y="19565"/>
                  <a:pt x="9565" y="19466"/>
                </a:cubicBezTo>
                <a:cubicBezTo>
                  <a:pt x="9644" y="19387"/>
                  <a:pt x="9723" y="19307"/>
                  <a:pt x="9902" y="19307"/>
                </a:cubicBezTo>
                <a:close/>
                <a:moveTo>
                  <a:pt x="37209" y="19466"/>
                </a:moveTo>
                <a:cubicBezTo>
                  <a:pt x="37209" y="19565"/>
                  <a:pt x="37209" y="19723"/>
                  <a:pt x="37130" y="19802"/>
                </a:cubicBezTo>
                <a:lnTo>
                  <a:pt x="37130" y="20139"/>
                </a:lnTo>
                <a:cubicBezTo>
                  <a:pt x="37051" y="20139"/>
                  <a:pt x="37051" y="20139"/>
                  <a:pt x="37051" y="20218"/>
                </a:cubicBezTo>
                <a:lnTo>
                  <a:pt x="37130" y="20218"/>
                </a:lnTo>
                <a:lnTo>
                  <a:pt x="37130" y="20634"/>
                </a:lnTo>
                <a:cubicBezTo>
                  <a:pt x="37051" y="20634"/>
                  <a:pt x="37051" y="20634"/>
                  <a:pt x="37051" y="20555"/>
                </a:cubicBezTo>
                <a:cubicBezTo>
                  <a:pt x="36872" y="20555"/>
                  <a:pt x="36793" y="20456"/>
                  <a:pt x="36714" y="20456"/>
                </a:cubicBezTo>
                <a:lnTo>
                  <a:pt x="36714" y="20377"/>
                </a:lnTo>
                <a:lnTo>
                  <a:pt x="36635" y="20456"/>
                </a:lnTo>
                <a:lnTo>
                  <a:pt x="36635" y="20377"/>
                </a:lnTo>
                <a:cubicBezTo>
                  <a:pt x="36635" y="20298"/>
                  <a:pt x="36635" y="20218"/>
                  <a:pt x="36714" y="20139"/>
                </a:cubicBezTo>
                <a:lnTo>
                  <a:pt x="36714" y="20060"/>
                </a:lnTo>
                <a:lnTo>
                  <a:pt x="36714" y="19802"/>
                </a:lnTo>
                <a:cubicBezTo>
                  <a:pt x="36872" y="19723"/>
                  <a:pt x="37051" y="19565"/>
                  <a:pt x="37209" y="19466"/>
                </a:cubicBezTo>
                <a:close/>
                <a:moveTo>
                  <a:pt x="7347" y="20555"/>
                </a:moveTo>
                <a:cubicBezTo>
                  <a:pt x="7347" y="20555"/>
                  <a:pt x="7248" y="20555"/>
                  <a:pt x="7248" y="20634"/>
                </a:cubicBezTo>
                <a:lnTo>
                  <a:pt x="7248" y="20713"/>
                </a:lnTo>
                <a:cubicBezTo>
                  <a:pt x="7347" y="20713"/>
                  <a:pt x="7347" y="20634"/>
                  <a:pt x="7347" y="20634"/>
                </a:cubicBezTo>
                <a:lnTo>
                  <a:pt x="7347" y="20555"/>
                </a:lnTo>
                <a:close/>
                <a:moveTo>
                  <a:pt x="6020" y="20713"/>
                </a:moveTo>
                <a:cubicBezTo>
                  <a:pt x="6099" y="20793"/>
                  <a:pt x="6099" y="20793"/>
                  <a:pt x="6179" y="20793"/>
                </a:cubicBezTo>
                <a:cubicBezTo>
                  <a:pt x="6179" y="20713"/>
                  <a:pt x="6099" y="20713"/>
                  <a:pt x="6020" y="20713"/>
                </a:cubicBezTo>
                <a:close/>
                <a:moveTo>
                  <a:pt x="16832" y="18575"/>
                </a:moveTo>
                <a:lnTo>
                  <a:pt x="16832" y="18575"/>
                </a:lnTo>
                <a:cubicBezTo>
                  <a:pt x="16753" y="18812"/>
                  <a:pt x="16575" y="18971"/>
                  <a:pt x="16496" y="19228"/>
                </a:cubicBezTo>
                <a:lnTo>
                  <a:pt x="16496" y="19149"/>
                </a:lnTo>
                <a:cubicBezTo>
                  <a:pt x="16337" y="19387"/>
                  <a:pt x="16159" y="19644"/>
                  <a:pt x="15921" y="19802"/>
                </a:cubicBezTo>
                <a:cubicBezTo>
                  <a:pt x="16114" y="19674"/>
                  <a:pt x="16267" y="19533"/>
                  <a:pt x="16403" y="19358"/>
                </a:cubicBezTo>
                <a:lnTo>
                  <a:pt x="16403" y="19358"/>
                </a:lnTo>
                <a:cubicBezTo>
                  <a:pt x="16364" y="19429"/>
                  <a:pt x="16337" y="19507"/>
                  <a:pt x="16337" y="19565"/>
                </a:cubicBezTo>
                <a:cubicBezTo>
                  <a:pt x="16159" y="19802"/>
                  <a:pt x="16080" y="19882"/>
                  <a:pt x="15921" y="20060"/>
                </a:cubicBezTo>
                <a:cubicBezTo>
                  <a:pt x="15763" y="20139"/>
                  <a:pt x="15585" y="20298"/>
                  <a:pt x="15347" y="20377"/>
                </a:cubicBezTo>
                <a:cubicBezTo>
                  <a:pt x="15169" y="20456"/>
                  <a:pt x="15011" y="20634"/>
                  <a:pt x="14852" y="20793"/>
                </a:cubicBezTo>
                <a:cubicBezTo>
                  <a:pt x="15011" y="20377"/>
                  <a:pt x="15268" y="19961"/>
                  <a:pt x="15426" y="19565"/>
                </a:cubicBezTo>
                <a:cubicBezTo>
                  <a:pt x="15842" y="19149"/>
                  <a:pt x="16417" y="18971"/>
                  <a:pt x="16832" y="18575"/>
                </a:cubicBezTo>
                <a:close/>
                <a:moveTo>
                  <a:pt x="10892" y="19466"/>
                </a:moveTo>
                <a:cubicBezTo>
                  <a:pt x="10812" y="19565"/>
                  <a:pt x="10812" y="19723"/>
                  <a:pt x="10812" y="19882"/>
                </a:cubicBezTo>
                <a:cubicBezTo>
                  <a:pt x="10779" y="19897"/>
                  <a:pt x="10746" y="19912"/>
                  <a:pt x="10713" y="19929"/>
                </a:cubicBezTo>
                <a:lnTo>
                  <a:pt x="10713" y="19929"/>
                </a:lnTo>
                <a:cubicBezTo>
                  <a:pt x="10713" y="19914"/>
                  <a:pt x="10713" y="19898"/>
                  <a:pt x="10713" y="19882"/>
                </a:cubicBezTo>
                <a:lnTo>
                  <a:pt x="10713" y="19882"/>
                </a:lnTo>
                <a:cubicBezTo>
                  <a:pt x="10703" y="19905"/>
                  <a:pt x="10691" y="19927"/>
                  <a:pt x="10678" y="19948"/>
                </a:cubicBezTo>
                <a:lnTo>
                  <a:pt x="10678" y="19948"/>
                </a:lnTo>
                <a:cubicBezTo>
                  <a:pt x="10690" y="19941"/>
                  <a:pt x="10701" y="19935"/>
                  <a:pt x="10713" y="19929"/>
                </a:cubicBezTo>
                <a:lnTo>
                  <a:pt x="10713" y="19929"/>
                </a:lnTo>
                <a:cubicBezTo>
                  <a:pt x="10713" y="20075"/>
                  <a:pt x="10706" y="20147"/>
                  <a:pt x="10634" y="20218"/>
                </a:cubicBezTo>
                <a:lnTo>
                  <a:pt x="10634" y="20298"/>
                </a:lnTo>
                <a:lnTo>
                  <a:pt x="10555" y="20298"/>
                </a:lnTo>
                <a:cubicBezTo>
                  <a:pt x="10476" y="20377"/>
                  <a:pt x="10476" y="20377"/>
                  <a:pt x="10397" y="20456"/>
                </a:cubicBezTo>
                <a:cubicBezTo>
                  <a:pt x="10317" y="20555"/>
                  <a:pt x="10218" y="20634"/>
                  <a:pt x="10139" y="20713"/>
                </a:cubicBezTo>
                <a:cubicBezTo>
                  <a:pt x="10060" y="20793"/>
                  <a:pt x="9902" y="20951"/>
                  <a:pt x="9822" y="21050"/>
                </a:cubicBezTo>
                <a:cubicBezTo>
                  <a:pt x="9902" y="20872"/>
                  <a:pt x="9981" y="20713"/>
                  <a:pt x="10060" y="20555"/>
                </a:cubicBezTo>
                <a:cubicBezTo>
                  <a:pt x="10060" y="20555"/>
                  <a:pt x="10060" y="20456"/>
                  <a:pt x="10139" y="20456"/>
                </a:cubicBezTo>
                <a:cubicBezTo>
                  <a:pt x="10218" y="20377"/>
                  <a:pt x="10317" y="20298"/>
                  <a:pt x="10317" y="20218"/>
                </a:cubicBezTo>
                <a:cubicBezTo>
                  <a:pt x="10220" y="20218"/>
                  <a:pt x="10142" y="20295"/>
                  <a:pt x="10139" y="20373"/>
                </a:cubicBezTo>
                <a:lnTo>
                  <a:pt x="10139" y="20373"/>
                </a:lnTo>
                <a:cubicBezTo>
                  <a:pt x="10142" y="20295"/>
                  <a:pt x="10220" y="20216"/>
                  <a:pt x="10317" y="20060"/>
                </a:cubicBezTo>
                <a:cubicBezTo>
                  <a:pt x="10317" y="20060"/>
                  <a:pt x="10317" y="19961"/>
                  <a:pt x="10397" y="19961"/>
                </a:cubicBezTo>
                <a:cubicBezTo>
                  <a:pt x="10397" y="19882"/>
                  <a:pt x="10476" y="19802"/>
                  <a:pt x="10555" y="19802"/>
                </a:cubicBezTo>
                <a:cubicBezTo>
                  <a:pt x="10634" y="19644"/>
                  <a:pt x="10713" y="19565"/>
                  <a:pt x="10892" y="19466"/>
                </a:cubicBezTo>
                <a:close/>
                <a:moveTo>
                  <a:pt x="10971" y="20555"/>
                </a:moveTo>
                <a:cubicBezTo>
                  <a:pt x="10971" y="20634"/>
                  <a:pt x="11050" y="20713"/>
                  <a:pt x="11129" y="20793"/>
                </a:cubicBezTo>
                <a:cubicBezTo>
                  <a:pt x="11129" y="20872"/>
                  <a:pt x="11209" y="20951"/>
                  <a:pt x="11209" y="21050"/>
                </a:cubicBezTo>
                <a:cubicBezTo>
                  <a:pt x="11308" y="21050"/>
                  <a:pt x="11308" y="21050"/>
                  <a:pt x="11308" y="20951"/>
                </a:cubicBezTo>
                <a:cubicBezTo>
                  <a:pt x="11209" y="20872"/>
                  <a:pt x="11209" y="20793"/>
                  <a:pt x="11129" y="20713"/>
                </a:cubicBezTo>
                <a:lnTo>
                  <a:pt x="10971" y="20555"/>
                </a:lnTo>
                <a:close/>
                <a:moveTo>
                  <a:pt x="18060" y="16674"/>
                </a:moveTo>
                <a:cubicBezTo>
                  <a:pt x="18040" y="16736"/>
                  <a:pt x="18026" y="16800"/>
                  <a:pt x="18018" y="16865"/>
                </a:cubicBezTo>
                <a:lnTo>
                  <a:pt x="18018" y="16865"/>
                </a:lnTo>
                <a:cubicBezTo>
                  <a:pt x="17833" y="17412"/>
                  <a:pt x="17912" y="18019"/>
                  <a:pt x="18060" y="18575"/>
                </a:cubicBezTo>
                <a:cubicBezTo>
                  <a:pt x="18238" y="19149"/>
                  <a:pt x="18397" y="19644"/>
                  <a:pt x="18238" y="20298"/>
                </a:cubicBezTo>
                <a:cubicBezTo>
                  <a:pt x="18238" y="20298"/>
                  <a:pt x="18238" y="20377"/>
                  <a:pt x="18139" y="20456"/>
                </a:cubicBezTo>
                <a:cubicBezTo>
                  <a:pt x="18139" y="20634"/>
                  <a:pt x="18060" y="20793"/>
                  <a:pt x="17902" y="21050"/>
                </a:cubicBezTo>
                <a:cubicBezTo>
                  <a:pt x="18139" y="19802"/>
                  <a:pt x="17070" y="18654"/>
                  <a:pt x="17565" y="17486"/>
                </a:cubicBezTo>
                <a:cubicBezTo>
                  <a:pt x="17743" y="17169"/>
                  <a:pt x="17902" y="16911"/>
                  <a:pt x="18060" y="16674"/>
                </a:cubicBezTo>
                <a:close/>
                <a:moveTo>
                  <a:pt x="6674" y="20793"/>
                </a:moveTo>
                <a:cubicBezTo>
                  <a:pt x="6595" y="20872"/>
                  <a:pt x="6595" y="20872"/>
                  <a:pt x="6595" y="20951"/>
                </a:cubicBezTo>
                <a:cubicBezTo>
                  <a:pt x="6595" y="21050"/>
                  <a:pt x="6515" y="21050"/>
                  <a:pt x="6515" y="21129"/>
                </a:cubicBezTo>
                <a:lnTo>
                  <a:pt x="6436" y="21208"/>
                </a:lnTo>
                <a:lnTo>
                  <a:pt x="6436" y="21288"/>
                </a:lnTo>
                <a:cubicBezTo>
                  <a:pt x="6515" y="21288"/>
                  <a:pt x="6515" y="21208"/>
                  <a:pt x="6515" y="21208"/>
                </a:cubicBezTo>
                <a:cubicBezTo>
                  <a:pt x="6515" y="21208"/>
                  <a:pt x="6515" y="21129"/>
                  <a:pt x="6595" y="21129"/>
                </a:cubicBezTo>
                <a:cubicBezTo>
                  <a:pt x="6595" y="21050"/>
                  <a:pt x="6595" y="21050"/>
                  <a:pt x="6674" y="20951"/>
                </a:cubicBezTo>
                <a:lnTo>
                  <a:pt x="6674" y="20793"/>
                </a:lnTo>
                <a:close/>
                <a:moveTo>
                  <a:pt x="17395" y="17896"/>
                </a:moveTo>
                <a:lnTo>
                  <a:pt x="17395" y="17896"/>
                </a:lnTo>
                <a:cubicBezTo>
                  <a:pt x="17191" y="19008"/>
                  <a:pt x="18203" y="20067"/>
                  <a:pt x="17823" y="21208"/>
                </a:cubicBezTo>
                <a:cubicBezTo>
                  <a:pt x="17823" y="21288"/>
                  <a:pt x="17743" y="21367"/>
                  <a:pt x="17743" y="21367"/>
                </a:cubicBezTo>
                <a:cubicBezTo>
                  <a:pt x="17892" y="20216"/>
                  <a:pt x="17032" y="19049"/>
                  <a:pt x="17395" y="17896"/>
                </a:cubicBezTo>
                <a:close/>
                <a:moveTo>
                  <a:pt x="4278" y="21367"/>
                </a:moveTo>
                <a:cubicBezTo>
                  <a:pt x="4278" y="21367"/>
                  <a:pt x="4377" y="21446"/>
                  <a:pt x="4456" y="21446"/>
                </a:cubicBezTo>
                <a:cubicBezTo>
                  <a:pt x="4377" y="21367"/>
                  <a:pt x="4377" y="21367"/>
                  <a:pt x="4278" y="21367"/>
                </a:cubicBezTo>
                <a:close/>
                <a:moveTo>
                  <a:pt x="3882" y="21941"/>
                </a:moveTo>
                <a:lnTo>
                  <a:pt x="3882" y="21941"/>
                </a:lnTo>
                <a:cubicBezTo>
                  <a:pt x="3783" y="22040"/>
                  <a:pt x="3783" y="22040"/>
                  <a:pt x="3783" y="22119"/>
                </a:cubicBezTo>
                <a:cubicBezTo>
                  <a:pt x="3882" y="22040"/>
                  <a:pt x="3882" y="22040"/>
                  <a:pt x="3882" y="21941"/>
                </a:cubicBezTo>
                <a:close/>
                <a:moveTo>
                  <a:pt x="16148" y="19894"/>
                </a:moveTo>
                <a:lnTo>
                  <a:pt x="16148" y="19894"/>
                </a:lnTo>
                <a:cubicBezTo>
                  <a:pt x="16080" y="19978"/>
                  <a:pt x="16076" y="20143"/>
                  <a:pt x="16001" y="20218"/>
                </a:cubicBezTo>
                <a:lnTo>
                  <a:pt x="15921" y="20298"/>
                </a:lnTo>
                <a:lnTo>
                  <a:pt x="15921" y="20377"/>
                </a:lnTo>
                <a:cubicBezTo>
                  <a:pt x="15842" y="20634"/>
                  <a:pt x="15585" y="20793"/>
                  <a:pt x="15347" y="20951"/>
                </a:cubicBezTo>
                <a:cubicBezTo>
                  <a:pt x="15169" y="21129"/>
                  <a:pt x="14931" y="21288"/>
                  <a:pt x="14773" y="21446"/>
                </a:cubicBezTo>
                <a:cubicBezTo>
                  <a:pt x="15011" y="21367"/>
                  <a:pt x="15268" y="21129"/>
                  <a:pt x="15426" y="20951"/>
                </a:cubicBezTo>
                <a:cubicBezTo>
                  <a:pt x="15532" y="20898"/>
                  <a:pt x="15602" y="20845"/>
                  <a:pt x="15690" y="20769"/>
                </a:cubicBezTo>
                <a:lnTo>
                  <a:pt x="15690" y="20769"/>
                </a:lnTo>
                <a:lnTo>
                  <a:pt x="15664" y="20793"/>
                </a:lnTo>
                <a:cubicBezTo>
                  <a:pt x="15347" y="21367"/>
                  <a:pt x="14674" y="21624"/>
                  <a:pt x="14278" y="22119"/>
                </a:cubicBezTo>
                <a:cubicBezTo>
                  <a:pt x="14436" y="21783"/>
                  <a:pt x="14595" y="21446"/>
                  <a:pt x="14674" y="21050"/>
                </a:cubicBezTo>
                <a:cubicBezTo>
                  <a:pt x="14773" y="20951"/>
                  <a:pt x="14931" y="20793"/>
                  <a:pt x="15011" y="20713"/>
                </a:cubicBezTo>
                <a:cubicBezTo>
                  <a:pt x="15169" y="20555"/>
                  <a:pt x="15347" y="20456"/>
                  <a:pt x="15506" y="20377"/>
                </a:cubicBezTo>
                <a:cubicBezTo>
                  <a:pt x="15757" y="20222"/>
                  <a:pt x="15990" y="20067"/>
                  <a:pt x="16148" y="19894"/>
                </a:cubicBezTo>
                <a:close/>
                <a:moveTo>
                  <a:pt x="3783" y="22119"/>
                </a:moveTo>
                <a:cubicBezTo>
                  <a:pt x="3703" y="22119"/>
                  <a:pt x="3703" y="22119"/>
                  <a:pt x="3703" y="22199"/>
                </a:cubicBezTo>
                <a:cubicBezTo>
                  <a:pt x="3783" y="22199"/>
                  <a:pt x="3783" y="22119"/>
                  <a:pt x="3783" y="22119"/>
                </a:cubicBezTo>
                <a:close/>
                <a:moveTo>
                  <a:pt x="17070" y="22186"/>
                </a:moveTo>
                <a:lnTo>
                  <a:pt x="17070" y="22186"/>
                </a:lnTo>
                <a:cubicBezTo>
                  <a:pt x="17067" y="22196"/>
                  <a:pt x="17064" y="22206"/>
                  <a:pt x="17061" y="22216"/>
                </a:cubicBezTo>
                <a:lnTo>
                  <a:pt x="17061" y="22216"/>
                </a:lnTo>
                <a:cubicBezTo>
                  <a:pt x="17064" y="22210"/>
                  <a:pt x="17067" y="22204"/>
                  <a:pt x="17070" y="22199"/>
                </a:cubicBezTo>
                <a:cubicBezTo>
                  <a:pt x="17070" y="22194"/>
                  <a:pt x="17070" y="22190"/>
                  <a:pt x="17070" y="22186"/>
                </a:cubicBezTo>
                <a:close/>
                <a:moveTo>
                  <a:pt x="3703" y="22199"/>
                </a:moveTo>
                <a:cubicBezTo>
                  <a:pt x="3703" y="22199"/>
                  <a:pt x="3624" y="22199"/>
                  <a:pt x="3624" y="22278"/>
                </a:cubicBezTo>
                <a:lnTo>
                  <a:pt x="3624" y="22357"/>
                </a:lnTo>
                <a:cubicBezTo>
                  <a:pt x="3703" y="22278"/>
                  <a:pt x="3703" y="22278"/>
                  <a:pt x="3703" y="22199"/>
                </a:cubicBezTo>
                <a:close/>
                <a:moveTo>
                  <a:pt x="22932" y="21624"/>
                </a:moveTo>
                <a:cubicBezTo>
                  <a:pt x="23090" y="21783"/>
                  <a:pt x="23189" y="22040"/>
                  <a:pt x="23347" y="22199"/>
                </a:cubicBezTo>
                <a:cubicBezTo>
                  <a:pt x="23427" y="22278"/>
                  <a:pt x="23506" y="22278"/>
                  <a:pt x="23684" y="22357"/>
                </a:cubicBezTo>
                <a:cubicBezTo>
                  <a:pt x="23585" y="22278"/>
                  <a:pt x="23506" y="22199"/>
                  <a:pt x="23427" y="22119"/>
                </a:cubicBezTo>
                <a:cubicBezTo>
                  <a:pt x="23268" y="21941"/>
                  <a:pt x="23090" y="21783"/>
                  <a:pt x="23011" y="21624"/>
                </a:cubicBezTo>
                <a:close/>
                <a:moveTo>
                  <a:pt x="21862" y="21624"/>
                </a:moveTo>
                <a:lnTo>
                  <a:pt x="21862" y="21704"/>
                </a:lnTo>
                <a:cubicBezTo>
                  <a:pt x="22021" y="21941"/>
                  <a:pt x="22278" y="22199"/>
                  <a:pt x="22595" y="22436"/>
                </a:cubicBezTo>
                <a:lnTo>
                  <a:pt x="22595" y="22436"/>
                </a:lnTo>
                <a:cubicBezTo>
                  <a:pt x="22357" y="22199"/>
                  <a:pt x="22100" y="21862"/>
                  <a:pt x="21862" y="21624"/>
                </a:cubicBezTo>
                <a:close/>
                <a:moveTo>
                  <a:pt x="23684" y="22357"/>
                </a:moveTo>
                <a:cubicBezTo>
                  <a:pt x="23684" y="22436"/>
                  <a:pt x="23763" y="22436"/>
                  <a:pt x="23763" y="22436"/>
                </a:cubicBezTo>
                <a:cubicBezTo>
                  <a:pt x="23842" y="22535"/>
                  <a:pt x="23842" y="22535"/>
                  <a:pt x="23922" y="22535"/>
                </a:cubicBezTo>
                <a:lnTo>
                  <a:pt x="23842" y="22436"/>
                </a:lnTo>
                <a:cubicBezTo>
                  <a:pt x="23763" y="22436"/>
                  <a:pt x="23763" y="22357"/>
                  <a:pt x="23684" y="22357"/>
                </a:cubicBezTo>
                <a:close/>
                <a:moveTo>
                  <a:pt x="46615" y="14198"/>
                </a:moveTo>
                <a:lnTo>
                  <a:pt x="46615" y="14198"/>
                </a:lnTo>
                <a:cubicBezTo>
                  <a:pt x="46041" y="14614"/>
                  <a:pt x="45467" y="14931"/>
                  <a:pt x="44873" y="15426"/>
                </a:cubicBezTo>
                <a:cubicBezTo>
                  <a:pt x="44635" y="15604"/>
                  <a:pt x="44378" y="15763"/>
                  <a:pt x="44061" y="16000"/>
                </a:cubicBezTo>
                <a:lnTo>
                  <a:pt x="44140" y="15921"/>
                </a:lnTo>
                <a:cubicBezTo>
                  <a:pt x="44140" y="15842"/>
                  <a:pt x="44219" y="15684"/>
                  <a:pt x="44219" y="15604"/>
                </a:cubicBezTo>
                <a:cubicBezTo>
                  <a:pt x="44298" y="15347"/>
                  <a:pt x="44378" y="15109"/>
                  <a:pt x="44635" y="15010"/>
                </a:cubicBezTo>
                <a:lnTo>
                  <a:pt x="44635" y="15010"/>
                </a:lnTo>
                <a:cubicBezTo>
                  <a:pt x="44378" y="15109"/>
                  <a:pt x="44298" y="15268"/>
                  <a:pt x="44219" y="15505"/>
                </a:cubicBezTo>
                <a:cubicBezTo>
                  <a:pt x="44140" y="15604"/>
                  <a:pt x="44140" y="15763"/>
                  <a:pt x="44061" y="15842"/>
                </a:cubicBezTo>
                <a:cubicBezTo>
                  <a:pt x="44061" y="15921"/>
                  <a:pt x="44061" y="15921"/>
                  <a:pt x="43982" y="16000"/>
                </a:cubicBezTo>
                <a:cubicBezTo>
                  <a:pt x="43982" y="16099"/>
                  <a:pt x="43982" y="16099"/>
                  <a:pt x="43883" y="16099"/>
                </a:cubicBezTo>
                <a:cubicBezTo>
                  <a:pt x="43387" y="16594"/>
                  <a:pt x="42892" y="16991"/>
                  <a:pt x="42496" y="17406"/>
                </a:cubicBezTo>
                <a:cubicBezTo>
                  <a:pt x="42576" y="17169"/>
                  <a:pt x="42655" y="16832"/>
                  <a:pt x="42655" y="16495"/>
                </a:cubicBezTo>
                <a:cubicBezTo>
                  <a:pt x="42734" y="16000"/>
                  <a:pt x="42892" y="15505"/>
                  <a:pt x="43308" y="15268"/>
                </a:cubicBezTo>
                <a:cubicBezTo>
                  <a:pt x="43387" y="15268"/>
                  <a:pt x="43387" y="15189"/>
                  <a:pt x="43308" y="15189"/>
                </a:cubicBezTo>
                <a:cubicBezTo>
                  <a:pt x="42892" y="15347"/>
                  <a:pt x="42734" y="15842"/>
                  <a:pt x="42655" y="16258"/>
                </a:cubicBezTo>
                <a:cubicBezTo>
                  <a:pt x="42576" y="16753"/>
                  <a:pt x="42496" y="17169"/>
                  <a:pt x="42239" y="17585"/>
                </a:cubicBezTo>
                <a:cubicBezTo>
                  <a:pt x="42160" y="17664"/>
                  <a:pt x="42081" y="17743"/>
                  <a:pt x="42001" y="17822"/>
                </a:cubicBezTo>
                <a:cubicBezTo>
                  <a:pt x="42081" y="17664"/>
                  <a:pt x="42081" y="17486"/>
                  <a:pt x="42081" y="17327"/>
                </a:cubicBezTo>
                <a:cubicBezTo>
                  <a:pt x="42081" y="17090"/>
                  <a:pt x="42081" y="16832"/>
                  <a:pt x="42160" y="16674"/>
                </a:cubicBezTo>
                <a:cubicBezTo>
                  <a:pt x="42160" y="16416"/>
                  <a:pt x="42160" y="16258"/>
                  <a:pt x="42239" y="16099"/>
                </a:cubicBezTo>
                <a:lnTo>
                  <a:pt x="42239" y="16099"/>
                </a:lnTo>
                <a:cubicBezTo>
                  <a:pt x="42160" y="16179"/>
                  <a:pt x="42081" y="16337"/>
                  <a:pt x="42081" y="16495"/>
                </a:cubicBezTo>
                <a:cubicBezTo>
                  <a:pt x="42081" y="16753"/>
                  <a:pt x="42081" y="16911"/>
                  <a:pt x="42001" y="17169"/>
                </a:cubicBezTo>
                <a:lnTo>
                  <a:pt x="42001" y="17743"/>
                </a:lnTo>
                <a:cubicBezTo>
                  <a:pt x="42001" y="17822"/>
                  <a:pt x="41902" y="17901"/>
                  <a:pt x="41902" y="17981"/>
                </a:cubicBezTo>
                <a:cubicBezTo>
                  <a:pt x="41744" y="18159"/>
                  <a:pt x="41585" y="18317"/>
                  <a:pt x="41407" y="18476"/>
                </a:cubicBezTo>
                <a:cubicBezTo>
                  <a:pt x="41585" y="18159"/>
                  <a:pt x="41585" y="17743"/>
                  <a:pt x="41585" y="17406"/>
                </a:cubicBezTo>
                <a:cubicBezTo>
                  <a:pt x="41506" y="16911"/>
                  <a:pt x="41506" y="16416"/>
                  <a:pt x="41744" y="16000"/>
                </a:cubicBezTo>
                <a:cubicBezTo>
                  <a:pt x="41744" y="15921"/>
                  <a:pt x="41665" y="15921"/>
                  <a:pt x="41665" y="15921"/>
                </a:cubicBezTo>
                <a:cubicBezTo>
                  <a:pt x="41407" y="16337"/>
                  <a:pt x="41506" y="16753"/>
                  <a:pt x="41506" y="17248"/>
                </a:cubicBezTo>
                <a:cubicBezTo>
                  <a:pt x="41506" y="17664"/>
                  <a:pt x="41585" y="18238"/>
                  <a:pt x="41170" y="18654"/>
                </a:cubicBezTo>
                <a:cubicBezTo>
                  <a:pt x="41090" y="18812"/>
                  <a:pt x="41011" y="18892"/>
                  <a:pt x="40833" y="19070"/>
                </a:cubicBezTo>
                <a:cubicBezTo>
                  <a:pt x="41011" y="18575"/>
                  <a:pt x="40912" y="18080"/>
                  <a:pt x="40912" y="17664"/>
                </a:cubicBezTo>
                <a:cubicBezTo>
                  <a:pt x="40833" y="17327"/>
                  <a:pt x="40833" y="16991"/>
                  <a:pt x="40912" y="16674"/>
                </a:cubicBezTo>
                <a:cubicBezTo>
                  <a:pt x="41011" y="16337"/>
                  <a:pt x="41170" y="16099"/>
                  <a:pt x="41328" y="15763"/>
                </a:cubicBezTo>
                <a:lnTo>
                  <a:pt x="41328" y="15763"/>
                </a:lnTo>
                <a:cubicBezTo>
                  <a:pt x="40912" y="16258"/>
                  <a:pt x="40833" y="16832"/>
                  <a:pt x="40833" y="17406"/>
                </a:cubicBezTo>
                <a:cubicBezTo>
                  <a:pt x="40833" y="17743"/>
                  <a:pt x="40912" y="18080"/>
                  <a:pt x="40912" y="18397"/>
                </a:cubicBezTo>
                <a:cubicBezTo>
                  <a:pt x="40912" y="18654"/>
                  <a:pt x="40833" y="18971"/>
                  <a:pt x="40675" y="19228"/>
                </a:cubicBezTo>
                <a:cubicBezTo>
                  <a:pt x="40675" y="19307"/>
                  <a:pt x="40595" y="19307"/>
                  <a:pt x="40516" y="19387"/>
                </a:cubicBezTo>
                <a:cubicBezTo>
                  <a:pt x="40675" y="18892"/>
                  <a:pt x="40516" y="18238"/>
                  <a:pt x="40516" y="17743"/>
                </a:cubicBezTo>
                <a:cubicBezTo>
                  <a:pt x="40417" y="17090"/>
                  <a:pt x="40675" y="16416"/>
                  <a:pt x="41011" y="15921"/>
                </a:cubicBezTo>
                <a:lnTo>
                  <a:pt x="41011" y="15921"/>
                </a:lnTo>
                <a:cubicBezTo>
                  <a:pt x="40675" y="16337"/>
                  <a:pt x="40417" y="16991"/>
                  <a:pt x="40417" y="17585"/>
                </a:cubicBezTo>
                <a:cubicBezTo>
                  <a:pt x="40417" y="18238"/>
                  <a:pt x="40675" y="18892"/>
                  <a:pt x="40338" y="19565"/>
                </a:cubicBezTo>
                <a:cubicBezTo>
                  <a:pt x="40338" y="19644"/>
                  <a:pt x="40259" y="19644"/>
                  <a:pt x="40259" y="19723"/>
                </a:cubicBezTo>
                <a:lnTo>
                  <a:pt x="40259" y="18971"/>
                </a:lnTo>
                <a:lnTo>
                  <a:pt x="40259" y="17822"/>
                </a:lnTo>
                <a:cubicBezTo>
                  <a:pt x="40179" y="16991"/>
                  <a:pt x="40338" y="16179"/>
                  <a:pt x="41090" y="15763"/>
                </a:cubicBezTo>
                <a:lnTo>
                  <a:pt x="41090" y="15684"/>
                </a:lnTo>
                <a:cubicBezTo>
                  <a:pt x="40338" y="16000"/>
                  <a:pt x="40100" y="16911"/>
                  <a:pt x="40100" y="17585"/>
                </a:cubicBezTo>
                <a:cubicBezTo>
                  <a:pt x="40100" y="17981"/>
                  <a:pt x="40179" y="18397"/>
                  <a:pt x="40179" y="18733"/>
                </a:cubicBezTo>
                <a:lnTo>
                  <a:pt x="40179" y="19387"/>
                </a:lnTo>
                <a:cubicBezTo>
                  <a:pt x="40179" y="19565"/>
                  <a:pt x="40100" y="19723"/>
                  <a:pt x="40100" y="19882"/>
                </a:cubicBezTo>
                <a:cubicBezTo>
                  <a:pt x="39922" y="20060"/>
                  <a:pt x="39843" y="20139"/>
                  <a:pt x="39764" y="20298"/>
                </a:cubicBezTo>
                <a:lnTo>
                  <a:pt x="39764" y="20298"/>
                </a:lnTo>
                <a:cubicBezTo>
                  <a:pt x="39843" y="19882"/>
                  <a:pt x="39922" y="19466"/>
                  <a:pt x="39922" y="19149"/>
                </a:cubicBezTo>
                <a:cubicBezTo>
                  <a:pt x="39922" y="18892"/>
                  <a:pt x="39843" y="18654"/>
                  <a:pt x="39843" y="18397"/>
                </a:cubicBezTo>
                <a:cubicBezTo>
                  <a:pt x="39843" y="18159"/>
                  <a:pt x="39764" y="17902"/>
                  <a:pt x="39843" y="17664"/>
                </a:cubicBezTo>
                <a:lnTo>
                  <a:pt x="39843" y="17664"/>
                </a:lnTo>
                <a:cubicBezTo>
                  <a:pt x="39764" y="17902"/>
                  <a:pt x="39764" y="18080"/>
                  <a:pt x="39764" y="18317"/>
                </a:cubicBezTo>
                <a:cubicBezTo>
                  <a:pt x="39764" y="18575"/>
                  <a:pt x="39843" y="18812"/>
                  <a:pt x="39843" y="18971"/>
                </a:cubicBezTo>
                <a:cubicBezTo>
                  <a:pt x="39843" y="19461"/>
                  <a:pt x="39765" y="19950"/>
                  <a:pt x="39610" y="20440"/>
                </a:cubicBezTo>
                <a:lnTo>
                  <a:pt x="39610" y="20440"/>
                </a:lnTo>
                <a:cubicBezTo>
                  <a:pt x="39681" y="20207"/>
                  <a:pt x="39605" y="19957"/>
                  <a:pt x="39605" y="19802"/>
                </a:cubicBezTo>
                <a:cubicBezTo>
                  <a:pt x="39605" y="19466"/>
                  <a:pt x="39427" y="19149"/>
                  <a:pt x="39348" y="18812"/>
                </a:cubicBezTo>
                <a:cubicBezTo>
                  <a:pt x="39269" y="18238"/>
                  <a:pt x="39269" y="17585"/>
                  <a:pt x="39526" y="16911"/>
                </a:cubicBezTo>
                <a:lnTo>
                  <a:pt x="39526" y="16911"/>
                </a:lnTo>
                <a:cubicBezTo>
                  <a:pt x="39269" y="17486"/>
                  <a:pt x="39189" y="18080"/>
                  <a:pt x="39269" y="18654"/>
                </a:cubicBezTo>
                <a:cubicBezTo>
                  <a:pt x="39348" y="18971"/>
                  <a:pt x="39427" y="19307"/>
                  <a:pt x="39526" y="19644"/>
                </a:cubicBezTo>
                <a:cubicBezTo>
                  <a:pt x="39526" y="19802"/>
                  <a:pt x="39605" y="19961"/>
                  <a:pt x="39605" y="20139"/>
                </a:cubicBezTo>
                <a:cubicBezTo>
                  <a:pt x="39526" y="20298"/>
                  <a:pt x="39526" y="20377"/>
                  <a:pt x="39526" y="20555"/>
                </a:cubicBezTo>
                <a:cubicBezTo>
                  <a:pt x="39427" y="20555"/>
                  <a:pt x="39427" y="20634"/>
                  <a:pt x="39427" y="20634"/>
                </a:cubicBezTo>
                <a:cubicBezTo>
                  <a:pt x="39348" y="20713"/>
                  <a:pt x="39348" y="20713"/>
                  <a:pt x="39269" y="20793"/>
                </a:cubicBezTo>
                <a:cubicBezTo>
                  <a:pt x="39348" y="20555"/>
                  <a:pt x="39348" y="20298"/>
                  <a:pt x="39269" y="20139"/>
                </a:cubicBezTo>
                <a:cubicBezTo>
                  <a:pt x="39189" y="19802"/>
                  <a:pt x="39031" y="19466"/>
                  <a:pt x="38932" y="19070"/>
                </a:cubicBezTo>
                <a:cubicBezTo>
                  <a:pt x="38853" y="18397"/>
                  <a:pt x="38853" y="17664"/>
                  <a:pt x="39269" y="16991"/>
                </a:cubicBezTo>
                <a:lnTo>
                  <a:pt x="39189" y="16991"/>
                </a:lnTo>
                <a:cubicBezTo>
                  <a:pt x="38853" y="17585"/>
                  <a:pt x="38774" y="18238"/>
                  <a:pt x="38853" y="18892"/>
                </a:cubicBezTo>
                <a:cubicBezTo>
                  <a:pt x="38932" y="19228"/>
                  <a:pt x="39031" y="19565"/>
                  <a:pt x="39110" y="19882"/>
                </a:cubicBezTo>
                <a:cubicBezTo>
                  <a:pt x="39189" y="20218"/>
                  <a:pt x="39348" y="20555"/>
                  <a:pt x="39189" y="20872"/>
                </a:cubicBezTo>
                <a:lnTo>
                  <a:pt x="39189" y="20951"/>
                </a:lnTo>
                <a:cubicBezTo>
                  <a:pt x="39110" y="20951"/>
                  <a:pt x="39110" y="21050"/>
                  <a:pt x="39110" y="21050"/>
                </a:cubicBezTo>
                <a:cubicBezTo>
                  <a:pt x="39031" y="21129"/>
                  <a:pt x="38932" y="21208"/>
                  <a:pt x="38853" y="21288"/>
                </a:cubicBezTo>
                <a:cubicBezTo>
                  <a:pt x="39110" y="20793"/>
                  <a:pt x="38774" y="20139"/>
                  <a:pt x="38615" y="19644"/>
                </a:cubicBezTo>
                <a:cubicBezTo>
                  <a:pt x="38536" y="19307"/>
                  <a:pt x="38437" y="18892"/>
                  <a:pt x="38437" y="18575"/>
                </a:cubicBezTo>
                <a:cubicBezTo>
                  <a:pt x="38437" y="18397"/>
                  <a:pt x="38536" y="18238"/>
                  <a:pt x="38536" y="18080"/>
                </a:cubicBezTo>
                <a:cubicBezTo>
                  <a:pt x="38615" y="17901"/>
                  <a:pt x="38615" y="17822"/>
                  <a:pt x="38694" y="17664"/>
                </a:cubicBezTo>
                <a:lnTo>
                  <a:pt x="38694" y="17664"/>
                </a:lnTo>
                <a:cubicBezTo>
                  <a:pt x="38536" y="17822"/>
                  <a:pt x="38437" y="18159"/>
                  <a:pt x="38358" y="18476"/>
                </a:cubicBezTo>
                <a:cubicBezTo>
                  <a:pt x="38358" y="18812"/>
                  <a:pt x="38358" y="19070"/>
                  <a:pt x="38437" y="19387"/>
                </a:cubicBezTo>
                <a:cubicBezTo>
                  <a:pt x="38615" y="19723"/>
                  <a:pt x="38694" y="20060"/>
                  <a:pt x="38774" y="20377"/>
                </a:cubicBezTo>
                <a:cubicBezTo>
                  <a:pt x="38853" y="20713"/>
                  <a:pt x="38853" y="21050"/>
                  <a:pt x="38774" y="21367"/>
                </a:cubicBezTo>
                <a:cubicBezTo>
                  <a:pt x="38774" y="21446"/>
                  <a:pt x="38774" y="21446"/>
                  <a:pt x="38694" y="21545"/>
                </a:cubicBezTo>
                <a:cubicBezTo>
                  <a:pt x="38774" y="20951"/>
                  <a:pt x="38536" y="20456"/>
                  <a:pt x="38358" y="19961"/>
                </a:cubicBezTo>
                <a:cubicBezTo>
                  <a:pt x="38199" y="19644"/>
                  <a:pt x="38120" y="19307"/>
                  <a:pt x="38041" y="18971"/>
                </a:cubicBezTo>
                <a:cubicBezTo>
                  <a:pt x="38041" y="18654"/>
                  <a:pt x="38120" y="18397"/>
                  <a:pt x="38199" y="18080"/>
                </a:cubicBezTo>
                <a:lnTo>
                  <a:pt x="38199" y="18080"/>
                </a:lnTo>
                <a:cubicBezTo>
                  <a:pt x="37942" y="18575"/>
                  <a:pt x="37942" y="19228"/>
                  <a:pt x="38199" y="19723"/>
                </a:cubicBezTo>
                <a:cubicBezTo>
                  <a:pt x="38358" y="20377"/>
                  <a:pt x="38774" y="20951"/>
                  <a:pt x="38615" y="21624"/>
                </a:cubicBezTo>
                <a:lnTo>
                  <a:pt x="38536" y="21704"/>
                </a:lnTo>
                <a:cubicBezTo>
                  <a:pt x="38437" y="21367"/>
                  <a:pt x="38199" y="21050"/>
                  <a:pt x="38041" y="20713"/>
                </a:cubicBezTo>
                <a:cubicBezTo>
                  <a:pt x="37863" y="20555"/>
                  <a:pt x="37704" y="20298"/>
                  <a:pt x="37704" y="20139"/>
                </a:cubicBezTo>
                <a:cubicBezTo>
                  <a:pt x="37625" y="19882"/>
                  <a:pt x="37625" y="19644"/>
                  <a:pt x="37625" y="19387"/>
                </a:cubicBezTo>
                <a:lnTo>
                  <a:pt x="37546" y="19387"/>
                </a:lnTo>
                <a:cubicBezTo>
                  <a:pt x="37447" y="19802"/>
                  <a:pt x="37625" y="20298"/>
                  <a:pt x="37863" y="20634"/>
                </a:cubicBezTo>
                <a:cubicBezTo>
                  <a:pt x="38041" y="21050"/>
                  <a:pt x="38358" y="21367"/>
                  <a:pt x="38437" y="21783"/>
                </a:cubicBezTo>
                <a:cubicBezTo>
                  <a:pt x="38358" y="21941"/>
                  <a:pt x="38278" y="22119"/>
                  <a:pt x="38120" y="22199"/>
                </a:cubicBezTo>
                <a:cubicBezTo>
                  <a:pt x="38120" y="21941"/>
                  <a:pt x="38041" y="21704"/>
                  <a:pt x="37942" y="21446"/>
                </a:cubicBezTo>
                <a:cubicBezTo>
                  <a:pt x="37704" y="21129"/>
                  <a:pt x="37447" y="20793"/>
                  <a:pt x="37447" y="20377"/>
                </a:cubicBezTo>
                <a:lnTo>
                  <a:pt x="37368" y="20377"/>
                </a:lnTo>
                <a:cubicBezTo>
                  <a:pt x="37368" y="20793"/>
                  <a:pt x="37625" y="21050"/>
                  <a:pt x="37783" y="21367"/>
                </a:cubicBezTo>
                <a:cubicBezTo>
                  <a:pt x="37942" y="21624"/>
                  <a:pt x="38120" y="21941"/>
                  <a:pt x="38041" y="22278"/>
                </a:cubicBezTo>
                <a:cubicBezTo>
                  <a:pt x="38041" y="22357"/>
                  <a:pt x="37942" y="22436"/>
                  <a:pt x="37863" y="22535"/>
                </a:cubicBezTo>
                <a:cubicBezTo>
                  <a:pt x="37863" y="22119"/>
                  <a:pt x="37783" y="21704"/>
                  <a:pt x="37625" y="21446"/>
                </a:cubicBezTo>
                <a:cubicBezTo>
                  <a:pt x="37546" y="21208"/>
                  <a:pt x="37368" y="20951"/>
                  <a:pt x="37209" y="20713"/>
                </a:cubicBezTo>
                <a:lnTo>
                  <a:pt x="37209" y="20139"/>
                </a:lnTo>
                <a:cubicBezTo>
                  <a:pt x="37288" y="19466"/>
                  <a:pt x="37447" y="18733"/>
                  <a:pt x="37863" y="18159"/>
                </a:cubicBezTo>
                <a:cubicBezTo>
                  <a:pt x="38199" y="17406"/>
                  <a:pt x="38774" y="16832"/>
                  <a:pt x="39427" y="16337"/>
                </a:cubicBezTo>
                <a:cubicBezTo>
                  <a:pt x="39764" y="16099"/>
                  <a:pt x="40179" y="15842"/>
                  <a:pt x="40516" y="15763"/>
                </a:cubicBezTo>
                <a:lnTo>
                  <a:pt x="40595" y="15684"/>
                </a:lnTo>
                <a:cubicBezTo>
                  <a:pt x="41011" y="15505"/>
                  <a:pt x="41407" y="15426"/>
                  <a:pt x="41902" y="15347"/>
                </a:cubicBezTo>
                <a:cubicBezTo>
                  <a:pt x="42892" y="15109"/>
                  <a:pt x="43883" y="15010"/>
                  <a:pt x="44793" y="14773"/>
                </a:cubicBezTo>
                <a:cubicBezTo>
                  <a:pt x="45467" y="14614"/>
                  <a:pt x="46041" y="14436"/>
                  <a:pt x="46615" y="14198"/>
                </a:cubicBezTo>
                <a:close/>
                <a:moveTo>
                  <a:pt x="5109" y="21941"/>
                </a:moveTo>
                <a:lnTo>
                  <a:pt x="5109" y="21941"/>
                </a:lnTo>
                <a:cubicBezTo>
                  <a:pt x="5030" y="22040"/>
                  <a:pt x="4951" y="22199"/>
                  <a:pt x="4872" y="22278"/>
                </a:cubicBezTo>
                <a:cubicBezTo>
                  <a:pt x="4773" y="22357"/>
                  <a:pt x="4694" y="22436"/>
                  <a:pt x="4694" y="22614"/>
                </a:cubicBezTo>
                <a:cubicBezTo>
                  <a:pt x="4773" y="22535"/>
                  <a:pt x="4872" y="22436"/>
                  <a:pt x="4951" y="22278"/>
                </a:cubicBezTo>
                <a:cubicBezTo>
                  <a:pt x="5030" y="22199"/>
                  <a:pt x="5030" y="22119"/>
                  <a:pt x="5109" y="21941"/>
                </a:cubicBezTo>
                <a:close/>
                <a:moveTo>
                  <a:pt x="22595" y="22436"/>
                </a:moveTo>
                <a:lnTo>
                  <a:pt x="22595" y="22436"/>
                </a:lnTo>
                <a:cubicBezTo>
                  <a:pt x="22694" y="22614"/>
                  <a:pt x="22852" y="22694"/>
                  <a:pt x="23011" y="22773"/>
                </a:cubicBezTo>
                <a:cubicBezTo>
                  <a:pt x="22852" y="22614"/>
                  <a:pt x="22773" y="22535"/>
                  <a:pt x="22595" y="22436"/>
                </a:cubicBezTo>
                <a:close/>
                <a:moveTo>
                  <a:pt x="7010" y="19466"/>
                </a:moveTo>
                <a:cubicBezTo>
                  <a:pt x="7248" y="19565"/>
                  <a:pt x="7426" y="19565"/>
                  <a:pt x="7585" y="19644"/>
                </a:cubicBezTo>
                <a:cubicBezTo>
                  <a:pt x="7664" y="19723"/>
                  <a:pt x="7842" y="19723"/>
                  <a:pt x="7921" y="19802"/>
                </a:cubicBezTo>
                <a:cubicBezTo>
                  <a:pt x="8001" y="19802"/>
                  <a:pt x="8080" y="19882"/>
                  <a:pt x="8159" y="19882"/>
                </a:cubicBezTo>
                <a:cubicBezTo>
                  <a:pt x="8080" y="19961"/>
                  <a:pt x="8001" y="19961"/>
                  <a:pt x="7921" y="20060"/>
                </a:cubicBezTo>
                <a:cubicBezTo>
                  <a:pt x="7842" y="19961"/>
                  <a:pt x="7842" y="19961"/>
                  <a:pt x="7743" y="19961"/>
                </a:cubicBezTo>
                <a:lnTo>
                  <a:pt x="7842" y="20060"/>
                </a:lnTo>
                <a:cubicBezTo>
                  <a:pt x="7664" y="20139"/>
                  <a:pt x="7505" y="20218"/>
                  <a:pt x="7347" y="20298"/>
                </a:cubicBezTo>
                <a:lnTo>
                  <a:pt x="7347" y="20218"/>
                </a:lnTo>
                <a:lnTo>
                  <a:pt x="7169" y="20218"/>
                </a:lnTo>
                <a:cubicBezTo>
                  <a:pt x="7090" y="20218"/>
                  <a:pt x="7090" y="20139"/>
                  <a:pt x="7010" y="20139"/>
                </a:cubicBezTo>
                <a:cubicBezTo>
                  <a:pt x="6931" y="20139"/>
                  <a:pt x="6753" y="20060"/>
                  <a:pt x="6674" y="20060"/>
                </a:cubicBezTo>
                <a:lnTo>
                  <a:pt x="7010" y="20218"/>
                </a:lnTo>
                <a:cubicBezTo>
                  <a:pt x="7010" y="20218"/>
                  <a:pt x="7090" y="20218"/>
                  <a:pt x="7169" y="20298"/>
                </a:cubicBezTo>
                <a:lnTo>
                  <a:pt x="7248" y="20298"/>
                </a:lnTo>
                <a:cubicBezTo>
                  <a:pt x="7169" y="20377"/>
                  <a:pt x="7090" y="20377"/>
                  <a:pt x="7010" y="20377"/>
                </a:cubicBezTo>
                <a:cubicBezTo>
                  <a:pt x="6674" y="20218"/>
                  <a:pt x="6357" y="20139"/>
                  <a:pt x="6020" y="20139"/>
                </a:cubicBezTo>
                <a:cubicBezTo>
                  <a:pt x="6357" y="20218"/>
                  <a:pt x="6674" y="20298"/>
                  <a:pt x="7010" y="20456"/>
                </a:cubicBezTo>
                <a:cubicBezTo>
                  <a:pt x="6753" y="20555"/>
                  <a:pt x="6515" y="20634"/>
                  <a:pt x="6179" y="20793"/>
                </a:cubicBezTo>
                <a:cubicBezTo>
                  <a:pt x="6099" y="20793"/>
                  <a:pt x="6020" y="20872"/>
                  <a:pt x="5941" y="20872"/>
                </a:cubicBezTo>
                <a:cubicBezTo>
                  <a:pt x="5763" y="20951"/>
                  <a:pt x="5604" y="21050"/>
                  <a:pt x="5446" y="21129"/>
                </a:cubicBezTo>
                <a:cubicBezTo>
                  <a:pt x="5189" y="20951"/>
                  <a:pt x="4951" y="20872"/>
                  <a:pt x="4694" y="20872"/>
                </a:cubicBezTo>
                <a:cubicBezTo>
                  <a:pt x="4951" y="20951"/>
                  <a:pt x="5189" y="21050"/>
                  <a:pt x="5367" y="21129"/>
                </a:cubicBezTo>
                <a:cubicBezTo>
                  <a:pt x="5268" y="21208"/>
                  <a:pt x="5109" y="21288"/>
                  <a:pt x="4951" y="21367"/>
                </a:cubicBezTo>
                <a:cubicBezTo>
                  <a:pt x="4951" y="21288"/>
                  <a:pt x="4872" y="21288"/>
                  <a:pt x="4773" y="21288"/>
                </a:cubicBezTo>
                <a:cubicBezTo>
                  <a:pt x="4773" y="21288"/>
                  <a:pt x="4694" y="21208"/>
                  <a:pt x="4614" y="21208"/>
                </a:cubicBezTo>
                <a:cubicBezTo>
                  <a:pt x="4535" y="21208"/>
                  <a:pt x="4377" y="21129"/>
                  <a:pt x="4278" y="21129"/>
                </a:cubicBezTo>
                <a:cubicBezTo>
                  <a:pt x="4377" y="21208"/>
                  <a:pt x="4535" y="21208"/>
                  <a:pt x="4614" y="21288"/>
                </a:cubicBezTo>
                <a:cubicBezTo>
                  <a:pt x="4694" y="21288"/>
                  <a:pt x="4773" y="21288"/>
                  <a:pt x="4773" y="21367"/>
                </a:cubicBezTo>
                <a:lnTo>
                  <a:pt x="4872" y="21367"/>
                </a:lnTo>
                <a:cubicBezTo>
                  <a:pt x="4766" y="21423"/>
                  <a:pt x="4652" y="21477"/>
                  <a:pt x="4535" y="21530"/>
                </a:cubicBezTo>
                <a:lnTo>
                  <a:pt x="4535" y="21530"/>
                </a:lnTo>
                <a:lnTo>
                  <a:pt x="4535" y="21446"/>
                </a:lnTo>
                <a:lnTo>
                  <a:pt x="4456" y="21446"/>
                </a:lnTo>
                <a:lnTo>
                  <a:pt x="4526" y="21534"/>
                </a:lnTo>
                <a:lnTo>
                  <a:pt x="4526" y="21534"/>
                </a:lnTo>
                <a:cubicBezTo>
                  <a:pt x="4275" y="21647"/>
                  <a:pt x="4011" y="21755"/>
                  <a:pt x="3783" y="21862"/>
                </a:cubicBezTo>
                <a:cubicBezTo>
                  <a:pt x="3783" y="21862"/>
                  <a:pt x="3703" y="21862"/>
                  <a:pt x="3703" y="21783"/>
                </a:cubicBezTo>
                <a:lnTo>
                  <a:pt x="3624" y="21783"/>
                </a:lnTo>
                <a:cubicBezTo>
                  <a:pt x="3624" y="21783"/>
                  <a:pt x="3545" y="21704"/>
                  <a:pt x="3466" y="21704"/>
                </a:cubicBezTo>
                <a:lnTo>
                  <a:pt x="3288" y="21704"/>
                </a:lnTo>
                <a:cubicBezTo>
                  <a:pt x="3387" y="21704"/>
                  <a:pt x="3387" y="21783"/>
                  <a:pt x="3466" y="21783"/>
                </a:cubicBezTo>
                <a:cubicBezTo>
                  <a:pt x="3545" y="21783"/>
                  <a:pt x="3545" y="21783"/>
                  <a:pt x="3624" y="21862"/>
                </a:cubicBezTo>
                <a:lnTo>
                  <a:pt x="3703" y="21862"/>
                </a:lnTo>
                <a:cubicBezTo>
                  <a:pt x="3545" y="22040"/>
                  <a:pt x="3288" y="22119"/>
                  <a:pt x="3050" y="22199"/>
                </a:cubicBezTo>
                <a:lnTo>
                  <a:pt x="2971" y="22199"/>
                </a:lnTo>
                <a:lnTo>
                  <a:pt x="2971" y="22278"/>
                </a:lnTo>
                <a:cubicBezTo>
                  <a:pt x="2891" y="22278"/>
                  <a:pt x="2792" y="22357"/>
                  <a:pt x="2713" y="22357"/>
                </a:cubicBezTo>
                <a:lnTo>
                  <a:pt x="2634" y="22357"/>
                </a:lnTo>
                <a:lnTo>
                  <a:pt x="2634" y="22436"/>
                </a:lnTo>
                <a:cubicBezTo>
                  <a:pt x="2297" y="22614"/>
                  <a:pt x="1981" y="22694"/>
                  <a:pt x="1644" y="22852"/>
                </a:cubicBezTo>
                <a:cubicBezTo>
                  <a:pt x="1802" y="22694"/>
                  <a:pt x="1981" y="22535"/>
                  <a:pt x="2139" y="22357"/>
                </a:cubicBezTo>
                <a:cubicBezTo>
                  <a:pt x="2165" y="22331"/>
                  <a:pt x="2203" y="22322"/>
                  <a:pt x="2244" y="22322"/>
                </a:cubicBezTo>
                <a:cubicBezTo>
                  <a:pt x="2326" y="22322"/>
                  <a:pt x="2423" y="22357"/>
                  <a:pt x="2476" y="22357"/>
                </a:cubicBezTo>
                <a:lnTo>
                  <a:pt x="2634" y="22357"/>
                </a:lnTo>
                <a:cubicBezTo>
                  <a:pt x="2555" y="22357"/>
                  <a:pt x="2555" y="22278"/>
                  <a:pt x="2476" y="22278"/>
                </a:cubicBezTo>
                <a:lnTo>
                  <a:pt x="2218" y="22278"/>
                </a:lnTo>
                <a:cubicBezTo>
                  <a:pt x="2218" y="22199"/>
                  <a:pt x="2297" y="22199"/>
                  <a:pt x="2396" y="22119"/>
                </a:cubicBezTo>
                <a:lnTo>
                  <a:pt x="2634" y="22119"/>
                </a:lnTo>
                <a:cubicBezTo>
                  <a:pt x="2713" y="22119"/>
                  <a:pt x="2792" y="22199"/>
                  <a:pt x="2891" y="22199"/>
                </a:cubicBezTo>
                <a:lnTo>
                  <a:pt x="2971" y="22199"/>
                </a:lnTo>
                <a:cubicBezTo>
                  <a:pt x="2971" y="22199"/>
                  <a:pt x="2891" y="22199"/>
                  <a:pt x="2891" y="22119"/>
                </a:cubicBezTo>
                <a:lnTo>
                  <a:pt x="2713" y="22119"/>
                </a:lnTo>
                <a:cubicBezTo>
                  <a:pt x="2634" y="22040"/>
                  <a:pt x="2476" y="22040"/>
                  <a:pt x="2396" y="22040"/>
                </a:cubicBezTo>
                <a:cubicBezTo>
                  <a:pt x="2476" y="22040"/>
                  <a:pt x="2555" y="21941"/>
                  <a:pt x="2555" y="21862"/>
                </a:cubicBezTo>
                <a:cubicBezTo>
                  <a:pt x="2713" y="21862"/>
                  <a:pt x="2792" y="21862"/>
                  <a:pt x="2971" y="21941"/>
                </a:cubicBezTo>
                <a:lnTo>
                  <a:pt x="3129" y="21941"/>
                </a:lnTo>
                <a:cubicBezTo>
                  <a:pt x="3208" y="22040"/>
                  <a:pt x="3208" y="22040"/>
                  <a:pt x="3288" y="22040"/>
                </a:cubicBezTo>
                <a:lnTo>
                  <a:pt x="3387" y="22040"/>
                </a:lnTo>
                <a:cubicBezTo>
                  <a:pt x="3387" y="22040"/>
                  <a:pt x="3288" y="22040"/>
                  <a:pt x="3288" y="21941"/>
                </a:cubicBezTo>
                <a:lnTo>
                  <a:pt x="3208" y="21941"/>
                </a:lnTo>
                <a:cubicBezTo>
                  <a:pt x="3129" y="21941"/>
                  <a:pt x="3050" y="21862"/>
                  <a:pt x="2971" y="21862"/>
                </a:cubicBezTo>
                <a:lnTo>
                  <a:pt x="2634" y="21862"/>
                </a:lnTo>
                <a:cubicBezTo>
                  <a:pt x="2792" y="21704"/>
                  <a:pt x="3050" y="21446"/>
                  <a:pt x="3288" y="21288"/>
                </a:cubicBezTo>
                <a:cubicBezTo>
                  <a:pt x="3288" y="21288"/>
                  <a:pt x="3387" y="21208"/>
                  <a:pt x="3466" y="21208"/>
                </a:cubicBezTo>
                <a:cubicBezTo>
                  <a:pt x="3624" y="21208"/>
                  <a:pt x="3783" y="21208"/>
                  <a:pt x="3961" y="21288"/>
                </a:cubicBezTo>
                <a:cubicBezTo>
                  <a:pt x="4040" y="21288"/>
                  <a:pt x="4198" y="21367"/>
                  <a:pt x="4278" y="21367"/>
                </a:cubicBezTo>
                <a:cubicBezTo>
                  <a:pt x="4198" y="21288"/>
                  <a:pt x="4119" y="21288"/>
                  <a:pt x="3961" y="21208"/>
                </a:cubicBezTo>
                <a:cubicBezTo>
                  <a:pt x="3783" y="21208"/>
                  <a:pt x="3624" y="21208"/>
                  <a:pt x="3466" y="21129"/>
                </a:cubicBezTo>
                <a:cubicBezTo>
                  <a:pt x="3545" y="21129"/>
                  <a:pt x="3624" y="21050"/>
                  <a:pt x="3703" y="20951"/>
                </a:cubicBezTo>
                <a:cubicBezTo>
                  <a:pt x="3882" y="21050"/>
                  <a:pt x="4119" y="21050"/>
                  <a:pt x="4278" y="21129"/>
                </a:cubicBezTo>
                <a:cubicBezTo>
                  <a:pt x="4119" y="21050"/>
                  <a:pt x="3961" y="20951"/>
                  <a:pt x="3783" y="20951"/>
                </a:cubicBezTo>
                <a:cubicBezTo>
                  <a:pt x="3882" y="20872"/>
                  <a:pt x="3961" y="20872"/>
                  <a:pt x="3961" y="20793"/>
                </a:cubicBezTo>
                <a:cubicBezTo>
                  <a:pt x="4198" y="20793"/>
                  <a:pt x="4456" y="20872"/>
                  <a:pt x="4694" y="20872"/>
                </a:cubicBezTo>
                <a:cubicBezTo>
                  <a:pt x="4535" y="20793"/>
                  <a:pt x="4278" y="20793"/>
                  <a:pt x="4040" y="20793"/>
                </a:cubicBezTo>
                <a:cubicBezTo>
                  <a:pt x="4198" y="20634"/>
                  <a:pt x="4377" y="20555"/>
                  <a:pt x="4456" y="20456"/>
                </a:cubicBezTo>
                <a:cubicBezTo>
                  <a:pt x="4773" y="20456"/>
                  <a:pt x="5030" y="20456"/>
                  <a:pt x="5268" y="20555"/>
                </a:cubicBezTo>
                <a:cubicBezTo>
                  <a:pt x="5446" y="20555"/>
                  <a:pt x="5604" y="20634"/>
                  <a:pt x="5763" y="20713"/>
                </a:cubicBezTo>
                <a:lnTo>
                  <a:pt x="6020" y="20713"/>
                </a:lnTo>
                <a:cubicBezTo>
                  <a:pt x="5941" y="20634"/>
                  <a:pt x="5862" y="20634"/>
                  <a:pt x="5763" y="20634"/>
                </a:cubicBezTo>
                <a:cubicBezTo>
                  <a:pt x="5604" y="20555"/>
                  <a:pt x="5446" y="20555"/>
                  <a:pt x="5268" y="20456"/>
                </a:cubicBezTo>
                <a:cubicBezTo>
                  <a:pt x="5109" y="20456"/>
                  <a:pt x="4942" y="20421"/>
                  <a:pt x="4801" y="20421"/>
                </a:cubicBezTo>
                <a:cubicBezTo>
                  <a:pt x="4731" y="20421"/>
                  <a:pt x="4667" y="20430"/>
                  <a:pt x="4614" y="20456"/>
                </a:cubicBezTo>
                <a:cubicBezTo>
                  <a:pt x="5367" y="19961"/>
                  <a:pt x="6179" y="19723"/>
                  <a:pt x="7010" y="19466"/>
                </a:cubicBezTo>
                <a:close/>
                <a:moveTo>
                  <a:pt x="2713" y="22535"/>
                </a:moveTo>
                <a:cubicBezTo>
                  <a:pt x="2634" y="22615"/>
                  <a:pt x="2555" y="22694"/>
                  <a:pt x="2476" y="22852"/>
                </a:cubicBezTo>
                <a:cubicBezTo>
                  <a:pt x="2555" y="22773"/>
                  <a:pt x="2634" y="22615"/>
                  <a:pt x="2713" y="22535"/>
                </a:cubicBezTo>
                <a:close/>
                <a:moveTo>
                  <a:pt x="3287" y="22199"/>
                </a:moveTo>
                <a:cubicBezTo>
                  <a:pt x="3208" y="22357"/>
                  <a:pt x="3050" y="22535"/>
                  <a:pt x="2971" y="22694"/>
                </a:cubicBezTo>
                <a:cubicBezTo>
                  <a:pt x="2891" y="22773"/>
                  <a:pt x="2891" y="22852"/>
                  <a:pt x="2792" y="22931"/>
                </a:cubicBezTo>
                <a:cubicBezTo>
                  <a:pt x="2891" y="22852"/>
                  <a:pt x="2971" y="22773"/>
                  <a:pt x="3050" y="22694"/>
                </a:cubicBezTo>
                <a:cubicBezTo>
                  <a:pt x="3129" y="22535"/>
                  <a:pt x="3208" y="22357"/>
                  <a:pt x="3287" y="22199"/>
                </a:cubicBezTo>
                <a:close/>
                <a:moveTo>
                  <a:pt x="9723" y="22852"/>
                </a:moveTo>
                <a:cubicBezTo>
                  <a:pt x="9644" y="22852"/>
                  <a:pt x="9644" y="22852"/>
                  <a:pt x="9644" y="22931"/>
                </a:cubicBezTo>
                <a:lnTo>
                  <a:pt x="9723" y="22852"/>
                </a:lnTo>
                <a:close/>
                <a:moveTo>
                  <a:pt x="10317" y="22773"/>
                </a:moveTo>
                <a:cubicBezTo>
                  <a:pt x="10317" y="22852"/>
                  <a:pt x="10317" y="22931"/>
                  <a:pt x="10397" y="23030"/>
                </a:cubicBezTo>
                <a:cubicBezTo>
                  <a:pt x="10397" y="22931"/>
                  <a:pt x="10397" y="22852"/>
                  <a:pt x="10317" y="22773"/>
                </a:cubicBezTo>
                <a:close/>
                <a:moveTo>
                  <a:pt x="15423" y="22757"/>
                </a:moveTo>
                <a:cubicBezTo>
                  <a:pt x="15426" y="22847"/>
                  <a:pt x="15426" y="22937"/>
                  <a:pt x="15426" y="23030"/>
                </a:cubicBezTo>
                <a:lnTo>
                  <a:pt x="15426" y="22773"/>
                </a:lnTo>
                <a:cubicBezTo>
                  <a:pt x="15425" y="22768"/>
                  <a:pt x="15424" y="22762"/>
                  <a:pt x="15423" y="22757"/>
                </a:cubicBezTo>
                <a:close/>
                <a:moveTo>
                  <a:pt x="9486" y="19466"/>
                </a:moveTo>
                <a:lnTo>
                  <a:pt x="9486" y="19466"/>
                </a:lnTo>
                <a:cubicBezTo>
                  <a:pt x="9327" y="19644"/>
                  <a:pt x="9327" y="19802"/>
                  <a:pt x="9228" y="19961"/>
                </a:cubicBezTo>
                <a:cubicBezTo>
                  <a:pt x="9149" y="20139"/>
                  <a:pt x="9070" y="20218"/>
                  <a:pt x="8991" y="20298"/>
                </a:cubicBezTo>
                <a:cubicBezTo>
                  <a:pt x="8991" y="20456"/>
                  <a:pt x="8911" y="20555"/>
                  <a:pt x="8832" y="20634"/>
                </a:cubicBezTo>
                <a:cubicBezTo>
                  <a:pt x="8654" y="20793"/>
                  <a:pt x="8496" y="20872"/>
                  <a:pt x="8337" y="20951"/>
                </a:cubicBezTo>
                <a:cubicBezTo>
                  <a:pt x="8416" y="20872"/>
                  <a:pt x="8416" y="20872"/>
                  <a:pt x="8496" y="20793"/>
                </a:cubicBezTo>
                <a:cubicBezTo>
                  <a:pt x="8575" y="20634"/>
                  <a:pt x="8654" y="20456"/>
                  <a:pt x="8733" y="20298"/>
                </a:cubicBezTo>
                <a:cubicBezTo>
                  <a:pt x="8832" y="20139"/>
                  <a:pt x="8911" y="19961"/>
                  <a:pt x="8911" y="19723"/>
                </a:cubicBezTo>
                <a:lnTo>
                  <a:pt x="8911" y="19723"/>
                </a:lnTo>
                <a:cubicBezTo>
                  <a:pt x="8911" y="19802"/>
                  <a:pt x="8832" y="19803"/>
                  <a:pt x="8832" y="19882"/>
                </a:cubicBezTo>
                <a:cubicBezTo>
                  <a:pt x="8832" y="19961"/>
                  <a:pt x="8733" y="20060"/>
                  <a:pt x="8733" y="20060"/>
                </a:cubicBezTo>
                <a:cubicBezTo>
                  <a:pt x="8654" y="20218"/>
                  <a:pt x="8654" y="20298"/>
                  <a:pt x="8575" y="20456"/>
                </a:cubicBezTo>
                <a:cubicBezTo>
                  <a:pt x="8496" y="20555"/>
                  <a:pt x="8496" y="20634"/>
                  <a:pt x="8416" y="20793"/>
                </a:cubicBezTo>
                <a:lnTo>
                  <a:pt x="8238" y="20951"/>
                </a:lnTo>
                <a:cubicBezTo>
                  <a:pt x="8238" y="20951"/>
                  <a:pt x="8238" y="21050"/>
                  <a:pt x="8159" y="21050"/>
                </a:cubicBezTo>
                <a:lnTo>
                  <a:pt x="8080" y="21129"/>
                </a:lnTo>
                <a:cubicBezTo>
                  <a:pt x="7090" y="21783"/>
                  <a:pt x="5941" y="22278"/>
                  <a:pt x="4694" y="22614"/>
                </a:cubicBezTo>
                <a:cubicBezTo>
                  <a:pt x="4614" y="22614"/>
                  <a:pt x="4535" y="22614"/>
                  <a:pt x="4456" y="22694"/>
                </a:cubicBezTo>
                <a:cubicBezTo>
                  <a:pt x="4535" y="22614"/>
                  <a:pt x="4535" y="22436"/>
                  <a:pt x="4614" y="22357"/>
                </a:cubicBezTo>
                <a:lnTo>
                  <a:pt x="4773" y="22040"/>
                </a:lnTo>
                <a:cubicBezTo>
                  <a:pt x="4872" y="21941"/>
                  <a:pt x="4872" y="21783"/>
                  <a:pt x="4951" y="21704"/>
                </a:cubicBezTo>
                <a:lnTo>
                  <a:pt x="4951" y="21704"/>
                </a:lnTo>
                <a:cubicBezTo>
                  <a:pt x="4872" y="21783"/>
                  <a:pt x="4773" y="21862"/>
                  <a:pt x="4694" y="22040"/>
                </a:cubicBezTo>
                <a:cubicBezTo>
                  <a:pt x="4694" y="22119"/>
                  <a:pt x="4614" y="22199"/>
                  <a:pt x="4535" y="22357"/>
                </a:cubicBezTo>
                <a:cubicBezTo>
                  <a:pt x="4456" y="22436"/>
                  <a:pt x="4456" y="22614"/>
                  <a:pt x="4377" y="22694"/>
                </a:cubicBezTo>
                <a:cubicBezTo>
                  <a:pt x="4278" y="22694"/>
                  <a:pt x="4119" y="22773"/>
                  <a:pt x="4040" y="22773"/>
                </a:cubicBezTo>
                <a:cubicBezTo>
                  <a:pt x="4119" y="22694"/>
                  <a:pt x="4119" y="22694"/>
                  <a:pt x="4119" y="22614"/>
                </a:cubicBezTo>
                <a:cubicBezTo>
                  <a:pt x="4198" y="22535"/>
                  <a:pt x="4278" y="22436"/>
                  <a:pt x="4278" y="22278"/>
                </a:cubicBezTo>
                <a:cubicBezTo>
                  <a:pt x="4456" y="22119"/>
                  <a:pt x="4535" y="21862"/>
                  <a:pt x="4614" y="21624"/>
                </a:cubicBezTo>
                <a:lnTo>
                  <a:pt x="4614" y="21624"/>
                </a:lnTo>
                <a:cubicBezTo>
                  <a:pt x="4535" y="21783"/>
                  <a:pt x="4456" y="22040"/>
                  <a:pt x="4278" y="22199"/>
                </a:cubicBezTo>
                <a:cubicBezTo>
                  <a:pt x="4278" y="22357"/>
                  <a:pt x="4198" y="22436"/>
                  <a:pt x="4119" y="22535"/>
                </a:cubicBezTo>
                <a:cubicBezTo>
                  <a:pt x="4119" y="22614"/>
                  <a:pt x="4040" y="22614"/>
                  <a:pt x="4040" y="22694"/>
                </a:cubicBezTo>
                <a:lnTo>
                  <a:pt x="3961" y="22773"/>
                </a:lnTo>
                <a:cubicBezTo>
                  <a:pt x="3882" y="22773"/>
                  <a:pt x="3783" y="22852"/>
                  <a:pt x="3703" y="22852"/>
                </a:cubicBezTo>
                <a:lnTo>
                  <a:pt x="3703" y="22773"/>
                </a:lnTo>
                <a:cubicBezTo>
                  <a:pt x="3783" y="22614"/>
                  <a:pt x="3882" y="22535"/>
                  <a:pt x="3961" y="22357"/>
                </a:cubicBezTo>
                <a:cubicBezTo>
                  <a:pt x="4119" y="22199"/>
                  <a:pt x="4198" y="21941"/>
                  <a:pt x="4278" y="21783"/>
                </a:cubicBezTo>
                <a:lnTo>
                  <a:pt x="4278" y="21783"/>
                </a:lnTo>
                <a:cubicBezTo>
                  <a:pt x="4119" y="21941"/>
                  <a:pt x="4040" y="22119"/>
                  <a:pt x="3961" y="22278"/>
                </a:cubicBezTo>
                <a:cubicBezTo>
                  <a:pt x="3882" y="22436"/>
                  <a:pt x="3783" y="22535"/>
                  <a:pt x="3783" y="22614"/>
                </a:cubicBezTo>
                <a:cubicBezTo>
                  <a:pt x="3703" y="22694"/>
                  <a:pt x="3703" y="22694"/>
                  <a:pt x="3624" y="22773"/>
                </a:cubicBezTo>
                <a:cubicBezTo>
                  <a:pt x="3624" y="22773"/>
                  <a:pt x="3624" y="22852"/>
                  <a:pt x="3545" y="22852"/>
                </a:cubicBezTo>
                <a:cubicBezTo>
                  <a:pt x="3288" y="22931"/>
                  <a:pt x="3050" y="22931"/>
                  <a:pt x="2792" y="22931"/>
                </a:cubicBezTo>
                <a:cubicBezTo>
                  <a:pt x="2713" y="22931"/>
                  <a:pt x="2713" y="22931"/>
                  <a:pt x="2713" y="23030"/>
                </a:cubicBezTo>
                <a:lnTo>
                  <a:pt x="2396" y="23030"/>
                </a:lnTo>
                <a:cubicBezTo>
                  <a:pt x="2476" y="22931"/>
                  <a:pt x="2476" y="22931"/>
                  <a:pt x="2476" y="22852"/>
                </a:cubicBezTo>
                <a:lnTo>
                  <a:pt x="2476" y="22852"/>
                </a:lnTo>
                <a:cubicBezTo>
                  <a:pt x="2476" y="22853"/>
                  <a:pt x="2475" y="22931"/>
                  <a:pt x="2396" y="22931"/>
                </a:cubicBezTo>
                <a:cubicBezTo>
                  <a:pt x="2396" y="23030"/>
                  <a:pt x="2396" y="23030"/>
                  <a:pt x="2297" y="23030"/>
                </a:cubicBezTo>
                <a:cubicBezTo>
                  <a:pt x="2060" y="23030"/>
                  <a:pt x="1802" y="23110"/>
                  <a:pt x="1486" y="23110"/>
                </a:cubicBezTo>
                <a:lnTo>
                  <a:pt x="1565" y="23030"/>
                </a:lnTo>
                <a:cubicBezTo>
                  <a:pt x="1981" y="22852"/>
                  <a:pt x="2297" y="22694"/>
                  <a:pt x="2713" y="22535"/>
                </a:cubicBezTo>
                <a:lnTo>
                  <a:pt x="2713" y="22436"/>
                </a:lnTo>
                <a:cubicBezTo>
                  <a:pt x="2891" y="22357"/>
                  <a:pt x="3050" y="22278"/>
                  <a:pt x="3288" y="22199"/>
                </a:cubicBezTo>
                <a:lnTo>
                  <a:pt x="3288" y="22199"/>
                </a:lnTo>
                <a:cubicBezTo>
                  <a:pt x="3288" y="22199"/>
                  <a:pt x="3288" y="22199"/>
                  <a:pt x="3288" y="22199"/>
                </a:cubicBezTo>
                <a:cubicBezTo>
                  <a:pt x="3466" y="22119"/>
                  <a:pt x="3545" y="22119"/>
                  <a:pt x="3703" y="22040"/>
                </a:cubicBezTo>
                <a:cubicBezTo>
                  <a:pt x="3703" y="22040"/>
                  <a:pt x="3783" y="21941"/>
                  <a:pt x="3882" y="21941"/>
                </a:cubicBezTo>
                <a:lnTo>
                  <a:pt x="3961" y="21941"/>
                </a:lnTo>
                <a:cubicBezTo>
                  <a:pt x="4040" y="21862"/>
                  <a:pt x="4119" y="21783"/>
                  <a:pt x="4278" y="21783"/>
                </a:cubicBezTo>
                <a:cubicBezTo>
                  <a:pt x="4377" y="21704"/>
                  <a:pt x="4535" y="21624"/>
                  <a:pt x="4614" y="21624"/>
                </a:cubicBezTo>
                <a:cubicBezTo>
                  <a:pt x="4773" y="21545"/>
                  <a:pt x="4951" y="21446"/>
                  <a:pt x="5030" y="21367"/>
                </a:cubicBezTo>
                <a:lnTo>
                  <a:pt x="5030" y="21367"/>
                </a:lnTo>
                <a:cubicBezTo>
                  <a:pt x="5030" y="21446"/>
                  <a:pt x="4951" y="21624"/>
                  <a:pt x="4951" y="21704"/>
                </a:cubicBezTo>
                <a:cubicBezTo>
                  <a:pt x="5030" y="21624"/>
                  <a:pt x="5109" y="21446"/>
                  <a:pt x="5109" y="21367"/>
                </a:cubicBezTo>
                <a:cubicBezTo>
                  <a:pt x="5189" y="21367"/>
                  <a:pt x="5268" y="21288"/>
                  <a:pt x="5367" y="21288"/>
                </a:cubicBezTo>
                <a:cubicBezTo>
                  <a:pt x="5268" y="21446"/>
                  <a:pt x="5189" y="21704"/>
                  <a:pt x="5109" y="21941"/>
                </a:cubicBezTo>
                <a:cubicBezTo>
                  <a:pt x="5268" y="21783"/>
                  <a:pt x="5367" y="21545"/>
                  <a:pt x="5446" y="21208"/>
                </a:cubicBezTo>
                <a:cubicBezTo>
                  <a:pt x="5586" y="21208"/>
                  <a:pt x="5725" y="21147"/>
                  <a:pt x="5878" y="21078"/>
                </a:cubicBezTo>
                <a:lnTo>
                  <a:pt x="5878" y="21078"/>
                </a:lnTo>
                <a:cubicBezTo>
                  <a:pt x="5869" y="21090"/>
                  <a:pt x="5862" y="21106"/>
                  <a:pt x="5862" y="21129"/>
                </a:cubicBezTo>
                <a:lnTo>
                  <a:pt x="5941" y="21129"/>
                </a:lnTo>
                <a:lnTo>
                  <a:pt x="5941" y="21050"/>
                </a:lnTo>
                <a:cubicBezTo>
                  <a:pt x="6020" y="21050"/>
                  <a:pt x="6020" y="21050"/>
                  <a:pt x="6020" y="20951"/>
                </a:cubicBezTo>
                <a:cubicBezTo>
                  <a:pt x="6179" y="20872"/>
                  <a:pt x="6436" y="20793"/>
                  <a:pt x="6674" y="20713"/>
                </a:cubicBezTo>
                <a:lnTo>
                  <a:pt x="6674" y="20793"/>
                </a:lnTo>
                <a:cubicBezTo>
                  <a:pt x="6674" y="20713"/>
                  <a:pt x="6753" y="20713"/>
                  <a:pt x="6753" y="20634"/>
                </a:cubicBezTo>
                <a:cubicBezTo>
                  <a:pt x="6931" y="20555"/>
                  <a:pt x="7169" y="20456"/>
                  <a:pt x="7347" y="20377"/>
                </a:cubicBezTo>
                <a:lnTo>
                  <a:pt x="7347" y="20555"/>
                </a:lnTo>
                <a:lnTo>
                  <a:pt x="7426" y="20456"/>
                </a:lnTo>
                <a:lnTo>
                  <a:pt x="7426" y="20377"/>
                </a:lnTo>
                <a:cubicBezTo>
                  <a:pt x="7585" y="20298"/>
                  <a:pt x="7842" y="20218"/>
                  <a:pt x="8001" y="20139"/>
                </a:cubicBezTo>
                <a:lnTo>
                  <a:pt x="8001" y="20139"/>
                </a:lnTo>
                <a:cubicBezTo>
                  <a:pt x="8001" y="20218"/>
                  <a:pt x="7921" y="20218"/>
                  <a:pt x="7921" y="20298"/>
                </a:cubicBezTo>
                <a:lnTo>
                  <a:pt x="7921" y="20377"/>
                </a:lnTo>
                <a:lnTo>
                  <a:pt x="7842" y="20456"/>
                </a:lnTo>
                <a:lnTo>
                  <a:pt x="7842" y="20555"/>
                </a:lnTo>
                <a:cubicBezTo>
                  <a:pt x="7921" y="20555"/>
                  <a:pt x="7921" y="20555"/>
                  <a:pt x="7921" y="20456"/>
                </a:cubicBezTo>
                <a:cubicBezTo>
                  <a:pt x="7921" y="20377"/>
                  <a:pt x="8001" y="20377"/>
                  <a:pt x="8001" y="20298"/>
                </a:cubicBezTo>
                <a:lnTo>
                  <a:pt x="8001" y="20218"/>
                </a:lnTo>
                <a:cubicBezTo>
                  <a:pt x="8080" y="20139"/>
                  <a:pt x="8080" y="20139"/>
                  <a:pt x="8080" y="20060"/>
                </a:cubicBezTo>
                <a:cubicBezTo>
                  <a:pt x="8337" y="19961"/>
                  <a:pt x="8575" y="19802"/>
                  <a:pt x="8911" y="19723"/>
                </a:cubicBezTo>
                <a:lnTo>
                  <a:pt x="8911" y="19723"/>
                </a:lnTo>
                <a:cubicBezTo>
                  <a:pt x="8911" y="19723"/>
                  <a:pt x="8911" y="19723"/>
                  <a:pt x="8911" y="19723"/>
                </a:cubicBezTo>
                <a:cubicBezTo>
                  <a:pt x="9070" y="19644"/>
                  <a:pt x="9228" y="19565"/>
                  <a:pt x="9486" y="19466"/>
                </a:cubicBezTo>
                <a:close/>
                <a:moveTo>
                  <a:pt x="11387" y="18812"/>
                </a:moveTo>
                <a:cubicBezTo>
                  <a:pt x="11545" y="19228"/>
                  <a:pt x="11704" y="19644"/>
                  <a:pt x="11803" y="20060"/>
                </a:cubicBezTo>
                <a:cubicBezTo>
                  <a:pt x="11545" y="19723"/>
                  <a:pt x="11308" y="19466"/>
                  <a:pt x="11129" y="19149"/>
                </a:cubicBezTo>
                <a:lnTo>
                  <a:pt x="11129" y="19149"/>
                </a:lnTo>
                <a:cubicBezTo>
                  <a:pt x="11209" y="19565"/>
                  <a:pt x="11545" y="19802"/>
                  <a:pt x="11803" y="20218"/>
                </a:cubicBezTo>
                <a:cubicBezTo>
                  <a:pt x="11803" y="20377"/>
                  <a:pt x="11882" y="20456"/>
                  <a:pt x="11882" y="20634"/>
                </a:cubicBezTo>
                <a:lnTo>
                  <a:pt x="11882" y="20713"/>
                </a:lnTo>
                <a:cubicBezTo>
                  <a:pt x="11803" y="20555"/>
                  <a:pt x="11624" y="20377"/>
                  <a:pt x="11545" y="20218"/>
                </a:cubicBezTo>
                <a:cubicBezTo>
                  <a:pt x="11387" y="20060"/>
                  <a:pt x="11308" y="19882"/>
                  <a:pt x="11209" y="19802"/>
                </a:cubicBezTo>
                <a:cubicBezTo>
                  <a:pt x="11129" y="19644"/>
                  <a:pt x="11050" y="19565"/>
                  <a:pt x="10971" y="19466"/>
                </a:cubicBezTo>
                <a:lnTo>
                  <a:pt x="10971" y="19466"/>
                </a:lnTo>
                <a:cubicBezTo>
                  <a:pt x="10971" y="19565"/>
                  <a:pt x="11050" y="19644"/>
                  <a:pt x="11129" y="19723"/>
                </a:cubicBezTo>
                <a:cubicBezTo>
                  <a:pt x="11209" y="19882"/>
                  <a:pt x="11308" y="19961"/>
                  <a:pt x="11387" y="20139"/>
                </a:cubicBezTo>
                <a:cubicBezTo>
                  <a:pt x="11466" y="20298"/>
                  <a:pt x="11624" y="20456"/>
                  <a:pt x="11704" y="20555"/>
                </a:cubicBezTo>
                <a:cubicBezTo>
                  <a:pt x="11803" y="20713"/>
                  <a:pt x="11803" y="20793"/>
                  <a:pt x="11882" y="20872"/>
                </a:cubicBezTo>
                <a:lnTo>
                  <a:pt x="11882" y="21208"/>
                </a:lnTo>
                <a:cubicBezTo>
                  <a:pt x="11803" y="21208"/>
                  <a:pt x="11803" y="21129"/>
                  <a:pt x="11803" y="21129"/>
                </a:cubicBezTo>
                <a:cubicBezTo>
                  <a:pt x="11704" y="20951"/>
                  <a:pt x="11545" y="20793"/>
                  <a:pt x="11466" y="20634"/>
                </a:cubicBezTo>
                <a:cubicBezTo>
                  <a:pt x="11387" y="20456"/>
                  <a:pt x="11209" y="20377"/>
                  <a:pt x="11129" y="20218"/>
                </a:cubicBezTo>
                <a:cubicBezTo>
                  <a:pt x="11050" y="20060"/>
                  <a:pt x="10971" y="19882"/>
                  <a:pt x="10892" y="19802"/>
                </a:cubicBezTo>
                <a:lnTo>
                  <a:pt x="10892" y="19802"/>
                </a:lnTo>
                <a:cubicBezTo>
                  <a:pt x="10971" y="20060"/>
                  <a:pt x="11129" y="20298"/>
                  <a:pt x="11308" y="20555"/>
                </a:cubicBezTo>
                <a:cubicBezTo>
                  <a:pt x="11545" y="20793"/>
                  <a:pt x="11704" y="21050"/>
                  <a:pt x="11882" y="21367"/>
                </a:cubicBezTo>
                <a:cubicBezTo>
                  <a:pt x="11882" y="21545"/>
                  <a:pt x="11803" y="21704"/>
                  <a:pt x="11803" y="21862"/>
                </a:cubicBezTo>
                <a:lnTo>
                  <a:pt x="11803" y="21941"/>
                </a:lnTo>
                <a:cubicBezTo>
                  <a:pt x="11704" y="22357"/>
                  <a:pt x="11624" y="22773"/>
                  <a:pt x="11466" y="23110"/>
                </a:cubicBezTo>
                <a:cubicBezTo>
                  <a:pt x="11545" y="22278"/>
                  <a:pt x="10892" y="21545"/>
                  <a:pt x="10713" y="20713"/>
                </a:cubicBezTo>
                <a:lnTo>
                  <a:pt x="10713" y="20456"/>
                </a:lnTo>
                <a:cubicBezTo>
                  <a:pt x="10713" y="20377"/>
                  <a:pt x="10812" y="20218"/>
                  <a:pt x="10812" y="20139"/>
                </a:cubicBezTo>
                <a:cubicBezTo>
                  <a:pt x="10892" y="20298"/>
                  <a:pt x="10892" y="20377"/>
                  <a:pt x="10971" y="20555"/>
                </a:cubicBezTo>
                <a:cubicBezTo>
                  <a:pt x="10971" y="20377"/>
                  <a:pt x="10892" y="20218"/>
                  <a:pt x="10812" y="20060"/>
                </a:cubicBezTo>
                <a:cubicBezTo>
                  <a:pt x="10892" y="19961"/>
                  <a:pt x="10892" y="19882"/>
                  <a:pt x="10892" y="19802"/>
                </a:cubicBezTo>
                <a:cubicBezTo>
                  <a:pt x="10892" y="19723"/>
                  <a:pt x="10971" y="19644"/>
                  <a:pt x="10971" y="19565"/>
                </a:cubicBezTo>
                <a:lnTo>
                  <a:pt x="10971" y="19466"/>
                </a:lnTo>
                <a:cubicBezTo>
                  <a:pt x="11050" y="19307"/>
                  <a:pt x="11050" y="19228"/>
                  <a:pt x="11129" y="19149"/>
                </a:cubicBezTo>
                <a:cubicBezTo>
                  <a:pt x="11129" y="18971"/>
                  <a:pt x="11209" y="18892"/>
                  <a:pt x="11308" y="18812"/>
                </a:cubicBezTo>
                <a:close/>
                <a:moveTo>
                  <a:pt x="37625" y="21624"/>
                </a:moveTo>
                <a:cubicBezTo>
                  <a:pt x="37704" y="21704"/>
                  <a:pt x="37704" y="21862"/>
                  <a:pt x="37783" y="21941"/>
                </a:cubicBezTo>
                <a:cubicBezTo>
                  <a:pt x="37783" y="22119"/>
                  <a:pt x="37863" y="22357"/>
                  <a:pt x="37863" y="22614"/>
                </a:cubicBezTo>
                <a:cubicBezTo>
                  <a:pt x="37704" y="22773"/>
                  <a:pt x="37546" y="22931"/>
                  <a:pt x="37447" y="23110"/>
                </a:cubicBezTo>
                <a:cubicBezTo>
                  <a:pt x="37546" y="22931"/>
                  <a:pt x="37625" y="22694"/>
                  <a:pt x="37625" y="22535"/>
                </a:cubicBezTo>
                <a:lnTo>
                  <a:pt x="37625" y="22614"/>
                </a:lnTo>
                <a:cubicBezTo>
                  <a:pt x="37704" y="22694"/>
                  <a:pt x="37625" y="22694"/>
                  <a:pt x="37704" y="22694"/>
                </a:cubicBezTo>
                <a:lnTo>
                  <a:pt x="37704" y="22614"/>
                </a:lnTo>
                <a:lnTo>
                  <a:pt x="37704" y="22535"/>
                </a:lnTo>
                <a:cubicBezTo>
                  <a:pt x="37704" y="22436"/>
                  <a:pt x="37704" y="22436"/>
                  <a:pt x="37625" y="22436"/>
                </a:cubicBezTo>
                <a:cubicBezTo>
                  <a:pt x="37704" y="22199"/>
                  <a:pt x="37704" y="21941"/>
                  <a:pt x="37625" y="21704"/>
                </a:cubicBezTo>
                <a:lnTo>
                  <a:pt x="37625" y="21624"/>
                </a:lnTo>
                <a:close/>
                <a:moveTo>
                  <a:pt x="14674" y="22931"/>
                </a:moveTo>
                <a:cubicBezTo>
                  <a:pt x="14595" y="22990"/>
                  <a:pt x="14514" y="23056"/>
                  <a:pt x="14436" y="23126"/>
                </a:cubicBezTo>
                <a:lnTo>
                  <a:pt x="14436" y="23126"/>
                </a:lnTo>
                <a:cubicBezTo>
                  <a:pt x="14510" y="23077"/>
                  <a:pt x="14588" y="23032"/>
                  <a:pt x="14671" y="22986"/>
                </a:cubicBezTo>
                <a:lnTo>
                  <a:pt x="14671" y="22986"/>
                </a:lnTo>
                <a:cubicBezTo>
                  <a:pt x="14673" y="22968"/>
                  <a:pt x="14674" y="22950"/>
                  <a:pt x="14674" y="22931"/>
                </a:cubicBezTo>
                <a:close/>
                <a:moveTo>
                  <a:pt x="15585" y="21050"/>
                </a:moveTo>
                <a:lnTo>
                  <a:pt x="15585" y="21050"/>
                </a:lnTo>
                <a:cubicBezTo>
                  <a:pt x="15506" y="21288"/>
                  <a:pt x="15347" y="21545"/>
                  <a:pt x="15268" y="21783"/>
                </a:cubicBezTo>
                <a:lnTo>
                  <a:pt x="15169" y="21783"/>
                </a:lnTo>
                <a:lnTo>
                  <a:pt x="15268" y="21862"/>
                </a:lnTo>
                <a:lnTo>
                  <a:pt x="15169" y="21862"/>
                </a:lnTo>
                <a:cubicBezTo>
                  <a:pt x="15090" y="22040"/>
                  <a:pt x="14852" y="22357"/>
                  <a:pt x="14852" y="22357"/>
                </a:cubicBezTo>
                <a:cubicBezTo>
                  <a:pt x="14674" y="22535"/>
                  <a:pt x="14516" y="22614"/>
                  <a:pt x="14436" y="22773"/>
                </a:cubicBezTo>
                <a:cubicBezTo>
                  <a:pt x="14278" y="22852"/>
                  <a:pt x="14100" y="23030"/>
                  <a:pt x="14020" y="23189"/>
                </a:cubicBezTo>
                <a:lnTo>
                  <a:pt x="13941" y="23189"/>
                </a:lnTo>
                <a:cubicBezTo>
                  <a:pt x="14020" y="23030"/>
                  <a:pt x="14020" y="22852"/>
                  <a:pt x="14100" y="22694"/>
                </a:cubicBezTo>
                <a:lnTo>
                  <a:pt x="14100" y="22614"/>
                </a:lnTo>
                <a:cubicBezTo>
                  <a:pt x="14179" y="22535"/>
                  <a:pt x="14179" y="22436"/>
                  <a:pt x="14179" y="22436"/>
                </a:cubicBezTo>
                <a:cubicBezTo>
                  <a:pt x="14516" y="21783"/>
                  <a:pt x="15268" y="21545"/>
                  <a:pt x="15585" y="21050"/>
                </a:cubicBezTo>
                <a:close/>
                <a:moveTo>
                  <a:pt x="10397" y="23030"/>
                </a:moveTo>
                <a:cubicBezTo>
                  <a:pt x="10397" y="23110"/>
                  <a:pt x="10397" y="23189"/>
                  <a:pt x="10476" y="23268"/>
                </a:cubicBezTo>
                <a:lnTo>
                  <a:pt x="10476" y="23189"/>
                </a:lnTo>
                <a:cubicBezTo>
                  <a:pt x="10476" y="23189"/>
                  <a:pt x="10397" y="23110"/>
                  <a:pt x="10397" y="23030"/>
                </a:cubicBezTo>
                <a:close/>
                <a:moveTo>
                  <a:pt x="17407" y="17743"/>
                </a:moveTo>
                <a:lnTo>
                  <a:pt x="17407" y="17743"/>
                </a:lnTo>
                <a:cubicBezTo>
                  <a:pt x="17149" y="18317"/>
                  <a:pt x="17248" y="18892"/>
                  <a:pt x="17407" y="19466"/>
                </a:cubicBezTo>
                <a:cubicBezTo>
                  <a:pt x="17565" y="20139"/>
                  <a:pt x="17823" y="20872"/>
                  <a:pt x="17644" y="21545"/>
                </a:cubicBezTo>
                <a:cubicBezTo>
                  <a:pt x="17486" y="21862"/>
                  <a:pt x="17248" y="22119"/>
                  <a:pt x="16991" y="22436"/>
                </a:cubicBezTo>
                <a:lnTo>
                  <a:pt x="16991" y="22436"/>
                </a:lnTo>
                <a:cubicBezTo>
                  <a:pt x="17015" y="22363"/>
                  <a:pt x="17039" y="22289"/>
                  <a:pt x="17061" y="22216"/>
                </a:cubicBezTo>
                <a:lnTo>
                  <a:pt x="17061" y="22216"/>
                </a:lnTo>
                <a:cubicBezTo>
                  <a:pt x="16985" y="22363"/>
                  <a:pt x="16909" y="22443"/>
                  <a:pt x="16832" y="22614"/>
                </a:cubicBezTo>
                <a:lnTo>
                  <a:pt x="16832" y="22694"/>
                </a:lnTo>
                <a:cubicBezTo>
                  <a:pt x="16575" y="22931"/>
                  <a:pt x="16417" y="23110"/>
                  <a:pt x="16159" y="23347"/>
                </a:cubicBezTo>
                <a:cubicBezTo>
                  <a:pt x="16654" y="22199"/>
                  <a:pt x="15763" y="20872"/>
                  <a:pt x="16337" y="19723"/>
                </a:cubicBezTo>
                <a:lnTo>
                  <a:pt x="16337" y="19644"/>
                </a:lnTo>
                <a:cubicBezTo>
                  <a:pt x="16417" y="19565"/>
                  <a:pt x="16417" y="19466"/>
                  <a:pt x="16496" y="19307"/>
                </a:cubicBezTo>
                <a:lnTo>
                  <a:pt x="16496" y="19307"/>
                </a:lnTo>
                <a:cubicBezTo>
                  <a:pt x="16496" y="19466"/>
                  <a:pt x="16417" y="19723"/>
                  <a:pt x="16417" y="19882"/>
                </a:cubicBezTo>
                <a:cubicBezTo>
                  <a:pt x="16417" y="19961"/>
                  <a:pt x="16496" y="20060"/>
                  <a:pt x="16496" y="20218"/>
                </a:cubicBezTo>
                <a:lnTo>
                  <a:pt x="16496" y="19882"/>
                </a:lnTo>
                <a:cubicBezTo>
                  <a:pt x="16496" y="19723"/>
                  <a:pt x="16496" y="19466"/>
                  <a:pt x="16575" y="19228"/>
                </a:cubicBezTo>
                <a:cubicBezTo>
                  <a:pt x="16575" y="19181"/>
                  <a:pt x="16603" y="19135"/>
                  <a:pt x="16625" y="19084"/>
                </a:cubicBezTo>
                <a:lnTo>
                  <a:pt x="16625" y="19084"/>
                </a:lnTo>
                <a:cubicBezTo>
                  <a:pt x="16575" y="19321"/>
                  <a:pt x="16575" y="19598"/>
                  <a:pt x="16575" y="19802"/>
                </a:cubicBezTo>
                <a:cubicBezTo>
                  <a:pt x="16575" y="20060"/>
                  <a:pt x="16654" y="20218"/>
                  <a:pt x="16654" y="20456"/>
                </a:cubicBezTo>
                <a:cubicBezTo>
                  <a:pt x="16753" y="20634"/>
                  <a:pt x="16753" y="20872"/>
                  <a:pt x="16832" y="21050"/>
                </a:cubicBezTo>
                <a:cubicBezTo>
                  <a:pt x="16832" y="20872"/>
                  <a:pt x="16753" y="20634"/>
                  <a:pt x="16753" y="20456"/>
                </a:cubicBezTo>
                <a:cubicBezTo>
                  <a:pt x="16753" y="20218"/>
                  <a:pt x="16654" y="20060"/>
                  <a:pt x="16654" y="19882"/>
                </a:cubicBezTo>
                <a:cubicBezTo>
                  <a:pt x="16583" y="19596"/>
                  <a:pt x="16640" y="19229"/>
                  <a:pt x="16783" y="18913"/>
                </a:cubicBezTo>
                <a:lnTo>
                  <a:pt x="16783" y="18913"/>
                </a:lnTo>
                <a:cubicBezTo>
                  <a:pt x="16719" y="19479"/>
                  <a:pt x="16922" y="20039"/>
                  <a:pt x="16991" y="20555"/>
                </a:cubicBezTo>
                <a:cubicBezTo>
                  <a:pt x="17070" y="20951"/>
                  <a:pt x="17149" y="21288"/>
                  <a:pt x="17149" y="21624"/>
                </a:cubicBezTo>
                <a:cubicBezTo>
                  <a:pt x="17149" y="21780"/>
                  <a:pt x="17073" y="21936"/>
                  <a:pt x="17070" y="22186"/>
                </a:cubicBezTo>
                <a:lnTo>
                  <a:pt x="17070" y="22186"/>
                </a:lnTo>
                <a:cubicBezTo>
                  <a:pt x="17116" y="22032"/>
                  <a:pt x="17149" y="21886"/>
                  <a:pt x="17149" y="21783"/>
                </a:cubicBezTo>
                <a:cubicBezTo>
                  <a:pt x="17248" y="21446"/>
                  <a:pt x="17149" y="21129"/>
                  <a:pt x="17070" y="20793"/>
                </a:cubicBezTo>
                <a:cubicBezTo>
                  <a:pt x="16991" y="20060"/>
                  <a:pt x="16753" y="19307"/>
                  <a:pt x="16912" y="18575"/>
                </a:cubicBezTo>
                <a:cubicBezTo>
                  <a:pt x="16976" y="18495"/>
                  <a:pt x="17040" y="18376"/>
                  <a:pt x="17062" y="18291"/>
                </a:cubicBezTo>
                <a:lnTo>
                  <a:pt x="17062" y="18291"/>
                </a:lnTo>
                <a:cubicBezTo>
                  <a:pt x="16991" y="18774"/>
                  <a:pt x="16994" y="19328"/>
                  <a:pt x="17070" y="19882"/>
                </a:cubicBezTo>
                <a:cubicBezTo>
                  <a:pt x="17248" y="20634"/>
                  <a:pt x="17565" y="21367"/>
                  <a:pt x="17149" y="22119"/>
                </a:cubicBezTo>
                <a:cubicBezTo>
                  <a:pt x="17565" y="21545"/>
                  <a:pt x="17327" y="20793"/>
                  <a:pt x="17149" y="20139"/>
                </a:cubicBezTo>
                <a:cubicBezTo>
                  <a:pt x="17070" y="19723"/>
                  <a:pt x="16991" y="19307"/>
                  <a:pt x="17070" y="18971"/>
                </a:cubicBezTo>
                <a:cubicBezTo>
                  <a:pt x="17070" y="18654"/>
                  <a:pt x="17070" y="18397"/>
                  <a:pt x="17149" y="18080"/>
                </a:cubicBezTo>
                <a:cubicBezTo>
                  <a:pt x="17248" y="17981"/>
                  <a:pt x="17327" y="17901"/>
                  <a:pt x="17407" y="17743"/>
                </a:cubicBezTo>
                <a:close/>
                <a:moveTo>
                  <a:pt x="28635" y="20872"/>
                </a:moveTo>
                <a:cubicBezTo>
                  <a:pt x="28714" y="21446"/>
                  <a:pt x="28793" y="21941"/>
                  <a:pt x="29031" y="22357"/>
                </a:cubicBezTo>
                <a:cubicBezTo>
                  <a:pt x="29288" y="22773"/>
                  <a:pt x="29526" y="23110"/>
                  <a:pt x="29942" y="23347"/>
                </a:cubicBezTo>
                <a:cubicBezTo>
                  <a:pt x="29526" y="23030"/>
                  <a:pt x="29209" y="22694"/>
                  <a:pt x="29031" y="22278"/>
                </a:cubicBezTo>
                <a:cubicBezTo>
                  <a:pt x="28793" y="21783"/>
                  <a:pt x="28714" y="21367"/>
                  <a:pt x="28714" y="20872"/>
                </a:cubicBezTo>
                <a:close/>
                <a:moveTo>
                  <a:pt x="15090" y="22119"/>
                </a:moveTo>
                <a:lnTo>
                  <a:pt x="15090" y="22199"/>
                </a:lnTo>
                <a:cubicBezTo>
                  <a:pt x="15011" y="22278"/>
                  <a:pt x="15011" y="22357"/>
                  <a:pt x="14931" y="22436"/>
                </a:cubicBezTo>
                <a:lnTo>
                  <a:pt x="14179" y="23189"/>
                </a:lnTo>
                <a:cubicBezTo>
                  <a:pt x="14020" y="23268"/>
                  <a:pt x="13941" y="23426"/>
                  <a:pt x="13862" y="23525"/>
                </a:cubicBezTo>
                <a:lnTo>
                  <a:pt x="13862" y="23347"/>
                </a:lnTo>
                <a:lnTo>
                  <a:pt x="13941" y="23347"/>
                </a:lnTo>
                <a:cubicBezTo>
                  <a:pt x="14020" y="23189"/>
                  <a:pt x="14100" y="23110"/>
                  <a:pt x="14179" y="23030"/>
                </a:cubicBezTo>
                <a:cubicBezTo>
                  <a:pt x="14357" y="22852"/>
                  <a:pt x="14516" y="22773"/>
                  <a:pt x="14674" y="22614"/>
                </a:cubicBezTo>
                <a:cubicBezTo>
                  <a:pt x="14852" y="22436"/>
                  <a:pt x="15011" y="22278"/>
                  <a:pt x="15090" y="22119"/>
                </a:cubicBezTo>
                <a:close/>
                <a:moveTo>
                  <a:pt x="14931" y="23525"/>
                </a:moveTo>
                <a:cubicBezTo>
                  <a:pt x="14931" y="23525"/>
                  <a:pt x="14931" y="23525"/>
                  <a:pt x="14931" y="23525"/>
                </a:cubicBezTo>
                <a:lnTo>
                  <a:pt x="14931" y="23525"/>
                </a:lnTo>
                <a:close/>
                <a:moveTo>
                  <a:pt x="14931" y="23525"/>
                </a:moveTo>
                <a:cubicBezTo>
                  <a:pt x="14931" y="23525"/>
                  <a:pt x="14931" y="23525"/>
                  <a:pt x="14931" y="23525"/>
                </a:cubicBezTo>
                <a:lnTo>
                  <a:pt x="14931" y="23525"/>
                </a:lnTo>
                <a:close/>
                <a:moveTo>
                  <a:pt x="16159" y="19961"/>
                </a:moveTo>
                <a:cubicBezTo>
                  <a:pt x="15763" y="21129"/>
                  <a:pt x="16654" y="22357"/>
                  <a:pt x="16080" y="23525"/>
                </a:cubicBezTo>
                <a:cubicBezTo>
                  <a:pt x="16001" y="23525"/>
                  <a:pt x="15921" y="23605"/>
                  <a:pt x="15921" y="23605"/>
                </a:cubicBezTo>
                <a:cubicBezTo>
                  <a:pt x="16159" y="23189"/>
                  <a:pt x="16159" y="22614"/>
                  <a:pt x="16080" y="22199"/>
                </a:cubicBezTo>
                <a:cubicBezTo>
                  <a:pt x="16001" y="21624"/>
                  <a:pt x="15921" y="21050"/>
                  <a:pt x="15921" y="20456"/>
                </a:cubicBezTo>
                <a:cubicBezTo>
                  <a:pt x="16001" y="20298"/>
                  <a:pt x="16080" y="20139"/>
                  <a:pt x="16159" y="19961"/>
                </a:cubicBezTo>
                <a:close/>
                <a:moveTo>
                  <a:pt x="23585" y="18476"/>
                </a:moveTo>
                <a:cubicBezTo>
                  <a:pt x="24001" y="18476"/>
                  <a:pt x="24258" y="18812"/>
                  <a:pt x="24496" y="18971"/>
                </a:cubicBezTo>
                <a:cubicBezTo>
                  <a:pt x="24753" y="19149"/>
                  <a:pt x="24991" y="19387"/>
                  <a:pt x="25407" y="19387"/>
                </a:cubicBezTo>
                <a:cubicBezTo>
                  <a:pt x="25744" y="19387"/>
                  <a:pt x="26060" y="19149"/>
                  <a:pt x="26318" y="18892"/>
                </a:cubicBezTo>
                <a:cubicBezTo>
                  <a:pt x="26593" y="18762"/>
                  <a:pt x="26907" y="18633"/>
                  <a:pt x="27240" y="18633"/>
                </a:cubicBezTo>
                <a:cubicBezTo>
                  <a:pt x="27314" y="18633"/>
                  <a:pt x="27390" y="18639"/>
                  <a:pt x="27466" y="18654"/>
                </a:cubicBezTo>
                <a:cubicBezTo>
                  <a:pt x="27803" y="18733"/>
                  <a:pt x="27961" y="19070"/>
                  <a:pt x="28140" y="19307"/>
                </a:cubicBezTo>
                <a:cubicBezTo>
                  <a:pt x="27961" y="19802"/>
                  <a:pt x="28041" y="20298"/>
                  <a:pt x="28041" y="20713"/>
                </a:cubicBezTo>
                <a:cubicBezTo>
                  <a:pt x="28140" y="21288"/>
                  <a:pt x="28219" y="21862"/>
                  <a:pt x="28456" y="22357"/>
                </a:cubicBezTo>
                <a:cubicBezTo>
                  <a:pt x="28635" y="22614"/>
                  <a:pt x="28714" y="22852"/>
                  <a:pt x="28951" y="23110"/>
                </a:cubicBezTo>
                <a:cubicBezTo>
                  <a:pt x="29031" y="23189"/>
                  <a:pt x="29130" y="23189"/>
                  <a:pt x="29130" y="23268"/>
                </a:cubicBezTo>
                <a:cubicBezTo>
                  <a:pt x="29130" y="23268"/>
                  <a:pt x="29031" y="23268"/>
                  <a:pt x="28951" y="23189"/>
                </a:cubicBezTo>
                <a:cubicBezTo>
                  <a:pt x="28456" y="22535"/>
                  <a:pt x="27961" y="21783"/>
                  <a:pt x="27882" y="20872"/>
                </a:cubicBezTo>
                <a:cubicBezTo>
                  <a:pt x="27882" y="20832"/>
                  <a:pt x="27862" y="20812"/>
                  <a:pt x="27843" y="20812"/>
                </a:cubicBezTo>
                <a:cubicBezTo>
                  <a:pt x="27823" y="20812"/>
                  <a:pt x="27803" y="20832"/>
                  <a:pt x="27803" y="20872"/>
                </a:cubicBezTo>
                <a:cubicBezTo>
                  <a:pt x="27882" y="21704"/>
                  <a:pt x="28298" y="22535"/>
                  <a:pt x="28872" y="23189"/>
                </a:cubicBezTo>
                <a:lnTo>
                  <a:pt x="28536" y="23189"/>
                </a:lnTo>
                <a:cubicBezTo>
                  <a:pt x="27882" y="22357"/>
                  <a:pt x="27466" y="21288"/>
                  <a:pt x="27546" y="20139"/>
                </a:cubicBezTo>
                <a:lnTo>
                  <a:pt x="27466" y="20139"/>
                </a:lnTo>
                <a:cubicBezTo>
                  <a:pt x="27466" y="21288"/>
                  <a:pt x="27803" y="22357"/>
                  <a:pt x="28456" y="23189"/>
                </a:cubicBezTo>
                <a:lnTo>
                  <a:pt x="27882" y="23189"/>
                </a:lnTo>
                <a:cubicBezTo>
                  <a:pt x="27387" y="22614"/>
                  <a:pt x="27050" y="22040"/>
                  <a:pt x="26892" y="21288"/>
                </a:cubicBezTo>
                <a:cubicBezTo>
                  <a:pt x="26734" y="20634"/>
                  <a:pt x="26813" y="19961"/>
                  <a:pt x="26813" y="19307"/>
                </a:cubicBezTo>
                <a:cubicBezTo>
                  <a:pt x="26813" y="19268"/>
                  <a:pt x="26793" y="19248"/>
                  <a:pt x="26773" y="19248"/>
                </a:cubicBezTo>
                <a:cubicBezTo>
                  <a:pt x="26753" y="19248"/>
                  <a:pt x="26734" y="19268"/>
                  <a:pt x="26734" y="19307"/>
                </a:cubicBezTo>
                <a:cubicBezTo>
                  <a:pt x="26734" y="19961"/>
                  <a:pt x="26654" y="20713"/>
                  <a:pt x="26813" y="21367"/>
                </a:cubicBezTo>
                <a:cubicBezTo>
                  <a:pt x="26971" y="22040"/>
                  <a:pt x="27387" y="22614"/>
                  <a:pt x="27803" y="23189"/>
                </a:cubicBezTo>
                <a:cubicBezTo>
                  <a:pt x="27546" y="23189"/>
                  <a:pt x="27308" y="23189"/>
                  <a:pt x="27149" y="23110"/>
                </a:cubicBezTo>
                <a:cubicBezTo>
                  <a:pt x="27050" y="23110"/>
                  <a:pt x="26971" y="23030"/>
                  <a:pt x="26971" y="23030"/>
                </a:cubicBezTo>
                <a:cubicBezTo>
                  <a:pt x="26476" y="22614"/>
                  <a:pt x="26159" y="22119"/>
                  <a:pt x="25981" y="21545"/>
                </a:cubicBezTo>
                <a:cubicBezTo>
                  <a:pt x="25823" y="20951"/>
                  <a:pt x="25823" y="20377"/>
                  <a:pt x="25902" y="19723"/>
                </a:cubicBezTo>
                <a:lnTo>
                  <a:pt x="25823" y="19723"/>
                </a:lnTo>
                <a:cubicBezTo>
                  <a:pt x="25565" y="20872"/>
                  <a:pt x="25981" y="22040"/>
                  <a:pt x="26734" y="22852"/>
                </a:cubicBezTo>
                <a:cubicBezTo>
                  <a:pt x="26318" y="22694"/>
                  <a:pt x="25981" y="22357"/>
                  <a:pt x="25565" y="22199"/>
                </a:cubicBezTo>
                <a:cubicBezTo>
                  <a:pt x="25486" y="22040"/>
                  <a:pt x="25407" y="21862"/>
                  <a:pt x="25248" y="21783"/>
                </a:cubicBezTo>
                <a:cubicBezTo>
                  <a:pt x="25169" y="21545"/>
                  <a:pt x="24991" y="21367"/>
                  <a:pt x="24912" y="21129"/>
                </a:cubicBezTo>
                <a:cubicBezTo>
                  <a:pt x="24833" y="20951"/>
                  <a:pt x="24753" y="20713"/>
                  <a:pt x="24674" y="20555"/>
                </a:cubicBezTo>
                <a:cubicBezTo>
                  <a:pt x="24575" y="20298"/>
                  <a:pt x="24575" y="20060"/>
                  <a:pt x="24496" y="19802"/>
                </a:cubicBezTo>
                <a:lnTo>
                  <a:pt x="24496" y="19802"/>
                </a:lnTo>
                <a:cubicBezTo>
                  <a:pt x="24496" y="20298"/>
                  <a:pt x="24674" y="20713"/>
                  <a:pt x="24833" y="21129"/>
                </a:cubicBezTo>
                <a:cubicBezTo>
                  <a:pt x="24912" y="21367"/>
                  <a:pt x="25070" y="21545"/>
                  <a:pt x="25169" y="21704"/>
                </a:cubicBezTo>
                <a:cubicBezTo>
                  <a:pt x="25248" y="21862"/>
                  <a:pt x="25328" y="22040"/>
                  <a:pt x="25407" y="22119"/>
                </a:cubicBezTo>
                <a:lnTo>
                  <a:pt x="25070" y="22119"/>
                </a:lnTo>
                <a:cubicBezTo>
                  <a:pt x="24991" y="22040"/>
                  <a:pt x="24912" y="21941"/>
                  <a:pt x="24833" y="21783"/>
                </a:cubicBezTo>
                <a:cubicBezTo>
                  <a:pt x="24753" y="21704"/>
                  <a:pt x="24674" y="21545"/>
                  <a:pt x="24496" y="21367"/>
                </a:cubicBezTo>
                <a:cubicBezTo>
                  <a:pt x="24338" y="21129"/>
                  <a:pt x="24179" y="20793"/>
                  <a:pt x="24080" y="20377"/>
                </a:cubicBezTo>
                <a:cubicBezTo>
                  <a:pt x="24080" y="20377"/>
                  <a:pt x="24001" y="20377"/>
                  <a:pt x="24080" y="20456"/>
                </a:cubicBezTo>
                <a:cubicBezTo>
                  <a:pt x="24080" y="20793"/>
                  <a:pt x="24258" y="21129"/>
                  <a:pt x="24417" y="21367"/>
                </a:cubicBezTo>
                <a:cubicBezTo>
                  <a:pt x="24575" y="21545"/>
                  <a:pt x="24674" y="21704"/>
                  <a:pt x="24753" y="21862"/>
                </a:cubicBezTo>
                <a:cubicBezTo>
                  <a:pt x="24833" y="21941"/>
                  <a:pt x="24912" y="22040"/>
                  <a:pt x="24991" y="22119"/>
                </a:cubicBezTo>
                <a:lnTo>
                  <a:pt x="24833" y="22119"/>
                </a:lnTo>
                <a:cubicBezTo>
                  <a:pt x="24674" y="21941"/>
                  <a:pt x="24417" y="21783"/>
                  <a:pt x="24258" y="21545"/>
                </a:cubicBezTo>
                <a:cubicBezTo>
                  <a:pt x="24080" y="21367"/>
                  <a:pt x="23922" y="21129"/>
                  <a:pt x="23763" y="20872"/>
                </a:cubicBezTo>
                <a:cubicBezTo>
                  <a:pt x="23427" y="20377"/>
                  <a:pt x="23189" y="19882"/>
                  <a:pt x="23011" y="19307"/>
                </a:cubicBezTo>
                <a:lnTo>
                  <a:pt x="23011" y="19307"/>
                </a:lnTo>
                <a:cubicBezTo>
                  <a:pt x="23090" y="19882"/>
                  <a:pt x="23347" y="20377"/>
                  <a:pt x="23684" y="20872"/>
                </a:cubicBezTo>
                <a:cubicBezTo>
                  <a:pt x="23842" y="21129"/>
                  <a:pt x="24001" y="21367"/>
                  <a:pt x="24258" y="21624"/>
                </a:cubicBezTo>
                <a:cubicBezTo>
                  <a:pt x="24417" y="21783"/>
                  <a:pt x="24575" y="22040"/>
                  <a:pt x="24753" y="22199"/>
                </a:cubicBezTo>
                <a:cubicBezTo>
                  <a:pt x="24496" y="22199"/>
                  <a:pt x="24179" y="22357"/>
                  <a:pt x="23922" y="22535"/>
                </a:cubicBezTo>
                <a:cubicBezTo>
                  <a:pt x="23763" y="22694"/>
                  <a:pt x="23684" y="22773"/>
                  <a:pt x="23506" y="22852"/>
                </a:cubicBezTo>
                <a:cubicBezTo>
                  <a:pt x="23506" y="22931"/>
                  <a:pt x="23506" y="22931"/>
                  <a:pt x="23427" y="22931"/>
                </a:cubicBezTo>
                <a:cubicBezTo>
                  <a:pt x="23347" y="22931"/>
                  <a:pt x="23268" y="22931"/>
                  <a:pt x="23189" y="22852"/>
                </a:cubicBezTo>
                <a:cubicBezTo>
                  <a:pt x="23090" y="22852"/>
                  <a:pt x="23090" y="22773"/>
                  <a:pt x="23011" y="22773"/>
                </a:cubicBezTo>
                <a:cubicBezTo>
                  <a:pt x="23090" y="22852"/>
                  <a:pt x="23268" y="23030"/>
                  <a:pt x="23347" y="23030"/>
                </a:cubicBezTo>
                <a:cubicBezTo>
                  <a:pt x="23090" y="23268"/>
                  <a:pt x="22932" y="23525"/>
                  <a:pt x="22595" y="23684"/>
                </a:cubicBezTo>
                <a:cubicBezTo>
                  <a:pt x="22100" y="23426"/>
                  <a:pt x="21526" y="23189"/>
                  <a:pt x="21367" y="22694"/>
                </a:cubicBezTo>
                <a:cubicBezTo>
                  <a:pt x="21110" y="22278"/>
                  <a:pt x="21209" y="21783"/>
                  <a:pt x="21446" y="21446"/>
                </a:cubicBezTo>
                <a:cubicBezTo>
                  <a:pt x="21605" y="21208"/>
                  <a:pt x="21783" y="21050"/>
                  <a:pt x="21862" y="20872"/>
                </a:cubicBezTo>
                <a:cubicBezTo>
                  <a:pt x="22021" y="20713"/>
                  <a:pt x="22100" y="20555"/>
                  <a:pt x="22100" y="20298"/>
                </a:cubicBezTo>
                <a:cubicBezTo>
                  <a:pt x="22278" y="19882"/>
                  <a:pt x="22357" y="19466"/>
                  <a:pt x="22595" y="19070"/>
                </a:cubicBezTo>
                <a:cubicBezTo>
                  <a:pt x="22852" y="18733"/>
                  <a:pt x="23189" y="18476"/>
                  <a:pt x="23585" y="18476"/>
                </a:cubicBezTo>
                <a:close/>
                <a:moveTo>
                  <a:pt x="41841" y="23649"/>
                </a:moveTo>
                <a:lnTo>
                  <a:pt x="41841" y="23649"/>
                </a:lnTo>
                <a:cubicBezTo>
                  <a:pt x="41832" y="23649"/>
                  <a:pt x="41823" y="23657"/>
                  <a:pt x="41823" y="23684"/>
                </a:cubicBezTo>
                <a:cubicBezTo>
                  <a:pt x="41876" y="23684"/>
                  <a:pt x="41858" y="23649"/>
                  <a:pt x="41841" y="23649"/>
                </a:cubicBezTo>
                <a:close/>
                <a:moveTo>
                  <a:pt x="10060" y="23684"/>
                </a:moveTo>
                <a:lnTo>
                  <a:pt x="10060" y="23684"/>
                </a:lnTo>
                <a:cubicBezTo>
                  <a:pt x="10060" y="23684"/>
                  <a:pt x="10060" y="23684"/>
                  <a:pt x="10060" y="23684"/>
                </a:cubicBezTo>
                <a:close/>
                <a:moveTo>
                  <a:pt x="46853" y="14198"/>
                </a:moveTo>
                <a:cubicBezTo>
                  <a:pt x="46279" y="14773"/>
                  <a:pt x="45784" y="15505"/>
                  <a:pt x="45368" y="16258"/>
                </a:cubicBezTo>
                <a:cubicBezTo>
                  <a:pt x="44298" y="18080"/>
                  <a:pt x="43724" y="20139"/>
                  <a:pt x="42318" y="21704"/>
                </a:cubicBezTo>
                <a:cubicBezTo>
                  <a:pt x="42001" y="22119"/>
                  <a:pt x="41585" y="22436"/>
                  <a:pt x="41090" y="22773"/>
                </a:cubicBezTo>
                <a:cubicBezTo>
                  <a:pt x="40675" y="23030"/>
                  <a:pt x="40179" y="23189"/>
                  <a:pt x="39684" y="23347"/>
                </a:cubicBezTo>
                <a:cubicBezTo>
                  <a:pt x="38794" y="23521"/>
                  <a:pt x="37904" y="23601"/>
                  <a:pt x="37013" y="23752"/>
                </a:cubicBezTo>
                <a:lnTo>
                  <a:pt x="37013" y="23752"/>
                </a:lnTo>
                <a:cubicBezTo>
                  <a:pt x="37082" y="23728"/>
                  <a:pt x="37130" y="23666"/>
                  <a:pt x="37130" y="23605"/>
                </a:cubicBezTo>
                <a:cubicBezTo>
                  <a:pt x="37288" y="23525"/>
                  <a:pt x="37447" y="23525"/>
                  <a:pt x="37625" y="23525"/>
                </a:cubicBezTo>
                <a:cubicBezTo>
                  <a:pt x="37704" y="23426"/>
                  <a:pt x="37783" y="23426"/>
                  <a:pt x="37942" y="23426"/>
                </a:cubicBezTo>
                <a:lnTo>
                  <a:pt x="38199" y="23426"/>
                </a:lnTo>
                <a:cubicBezTo>
                  <a:pt x="38278" y="23426"/>
                  <a:pt x="38278" y="23347"/>
                  <a:pt x="38199" y="23347"/>
                </a:cubicBezTo>
                <a:cubicBezTo>
                  <a:pt x="38120" y="23347"/>
                  <a:pt x="37942" y="23426"/>
                  <a:pt x="37863" y="23426"/>
                </a:cubicBezTo>
                <a:lnTo>
                  <a:pt x="37546" y="23426"/>
                </a:lnTo>
                <a:cubicBezTo>
                  <a:pt x="37452" y="23426"/>
                  <a:pt x="37305" y="23426"/>
                  <a:pt x="37223" y="23510"/>
                </a:cubicBezTo>
                <a:lnTo>
                  <a:pt x="37223" y="23510"/>
                </a:lnTo>
                <a:lnTo>
                  <a:pt x="37368" y="23347"/>
                </a:lnTo>
                <a:cubicBezTo>
                  <a:pt x="37546" y="23268"/>
                  <a:pt x="37704" y="23110"/>
                  <a:pt x="37942" y="23110"/>
                </a:cubicBezTo>
                <a:lnTo>
                  <a:pt x="38437" y="23110"/>
                </a:lnTo>
                <a:cubicBezTo>
                  <a:pt x="38694" y="23110"/>
                  <a:pt x="38853" y="23110"/>
                  <a:pt x="39031" y="23189"/>
                </a:cubicBezTo>
                <a:cubicBezTo>
                  <a:pt x="39189" y="23189"/>
                  <a:pt x="39348" y="23189"/>
                  <a:pt x="39526" y="23110"/>
                </a:cubicBezTo>
                <a:cubicBezTo>
                  <a:pt x="39526" y="23110"/>
                  <a:pt x="39526" y="23030"/>
                  <a:pt x="39427" y="23030"/>
                </a:cubicBezTo>
                <a:cubicBezTo>
                  <a:pt x="39269" y="23110"/>
                  <a:pt x="39110" y="23110"/>
                  <a:pt x="38932" y="23110"/>
                </a:cubicBezTo>
                <a:cubicBezTo>
                  <a:pt x="38694" y="23110"/>
                  <a:pt x="38536" y="23030"/>
                  <a:pt x="38358" y="23030"/>
                </a:cubicBezTo>
                <a:cubicBezTo>
                  <a:pt x="38041" y="23030"/>
                  <a:pt x="37704" y="23110"/>
                  <a:pt x="37447" y="23268"/>
                </a:cubicBezTo>
                <a:cubicBezTo>
                  <a:pt x="37546" y="23189"/>
                  <a:pt x="37625" y="23030"/>
                  <a:pt x="37704" y="22931"/>
                </a:cubicBezTo>
                <a:cubicBezTo>
                  <a:pt x="37942" y="22773"/>
                  <a:pt x="38278" y="22694"/>
                  <a:pt x="38615" y="22694"/>
                </a:cubicBezTo>
                <a:cubicBezTo>
                  <a:pt x="38721" y="22667"/>
                  <a:pt x="38829" y="22658"/>
                  <a:pt x="38938" y="22658"/>
                </a:cubicBezTo>
                <a:cubicBezTo>
                  <a:pt x="39156" y="22658"/>
                  <a:pt x="39381" y="22694"/>
                  <a:pt x="39605" y="22694"/>
                </a:cubicBezTo>
                <a:cubicBezTo>
                  <a:pt x="40259" y="22694"/>
                  <a:pt x="40912" y="22694"/>
                  <a:pt x="41407" y="22278"/>
                </a:cubicBezTo>
                <a:cubicBezTo>
                  <a:pt x="41506" y="22278"/>
                  <a:pt x="41407" y="22199"/>
                  <a:pt x="41407" y="22199"/>
                </a:cubicBezTo>
                <a:cubicBezTo>
                  <a:pt x="40972" y="22574"/>
                  <a:pt x="40446" y="22619"/>
                  <a:pt x="39924" y="22619"/>
                </a:cubicBezTo>
                <a:cubicBezTo>
                  <a:pt x="39757" y="22619"/>
                  <a:pt x="39590" y="22614"/>
                  <a:pt x="39427" y="22614"/>
                </a:cubicBezTo>
                <a:cubicBezTo>
                  <a:pt x="39236" y="22614"/>
                  <a:pt x="39044" y="22606"/>
                  <a:pt x="38856" y="22606"/>
                </a:cubicBezTo>
                <a:cubicBezTo>
                  <a:pt x="38479" y="22606"/>
                  <a:pt x="38113" y="22641"/>
                  <a:pt x="37783" y="22852"/>
                </a:cubicBezTo>
                <a:cubicBezTo>
                  <a:pt x="37783" y="22773"/>
                  <a:pt x="37863" y="22694"/>
                  <a:pt x="37942" y="22614"/>
                </a:cubicBezTo>
                <a:cubicBezTo>
                  <a:pt x="38120" y="22535"/>
                  <a:pt x="38278" y="22436"/>
                  <a:pt x="38437" y="22436"/>
                </a:cubicBezTo>
                <a:cubicBezTo>
                  <a:pt x="38694" y="22357"/>
                  <a:pt x="38853" y="22357"/>
                  <a:pt x="39110" y="22357"/>
                </a:cubicBezTo>
                <a:cubicBezTo>
                  <a:pt x="39321" y="22357"/>
                  <a:pt x="39577" y="22392"/>
                  <a:pt x="39847" y="22392"/>
                </a:cubicBezTo>
                <a:cubicBezTo>
                  <a:pt x="39981" y="22392"/>
                  <a:pt x="40120" y="22383"/>
                  <a:pt x="40259" y="22357"/>
                </a:cubicBezTo>
                <a:lnTo>
                  <a:pt x="39605" y="22357"/>
                </a:lnTo>
                <a:cubicBezTo>
                  <a:pt x="39348" y="22278"/>
                  <a:pt x="39189" y="22278"/>
                  <a:pt x="38932" y="22278"/>
                </a:cubicBezTo>
                <a:cubicBezTo>
                  <a:pt x="38615" y="22278"/>
                  <a:pt x="38278" y="22357"/>
                  <a:pt x="38041" y="22535"/>
                </a:cubicBezTo>
                <a:lnTo>
                  <a:pt x="38120" y="22436"/>
                </a:lnTo>
                <a:cubicBezTo>
                  <a:pt x="38199" y="22278"/>
                  <a:pt x="38278" y="22199"/>
                  <a:pt x="38358" y="22119"/>
                </a:cubicBezTo>
                <a:cubicBezTo>
                  <a:pt x="38694" y="21783"/>
                  <a:pt x="39031" y="21704"/>
                  <a:pt x="39427" y="21704"/>
                </a:cubicBezTo>
                <a:cubicBezTo>
                  <a:pt x="39764" y="21704"/>
                  <a:pt x="40179" y="21783"/>
                  <a:pt x="40516" y="21783"/>
                </a:cubicBezTo>
                <a:lnTo>
                  <a:pt x="40516" y="21704"/>
                </a:lnTo>
                <a:cubicBezTo>
                  <a:pt x="40239" y="21704"/>
                  <a:pt x="39962" y="21668"/>
                  <a:pt x="39708" y="21668"/>
                </a:cubicBezTo>
                <a:cubicBezTo>
                  <a:pt x="39581" y="21668"/>
                  <a:pt x="39460" y="21677"/>
                  <a:pt x="39348" y="21704"/>
                </a:cubicBezTo>
                <a:cubicBezTo>
                  <a:pt x="39031" y="21704"/>
                  <a:pt x="38694" y="21783"/>
                  <a:pt x="38437" y="21941"/>
                </a:cubicBezTo>
                <a:cubicBezTo>
                  <a:pt x="38615" y="21783"/>
                  <a:pt x="38774" y="21624"/>
                  <a:pt x="38932" y="21367"/>
                </a:cubicBezTo>
                <a:cubicBezTo>
                  <a:pt x="39189" y="21208"/>
                  <a:pt x="39348" y="21129"/>
                  <a:pt x="39605" y="21050"/>
                </a:cubicBezTo>
                <a:cubicBezTo>
                  <a:pt x="39843" y="20951"/>
                  <a:pt x="40179" y="20872"/>
                  <a:pt x="40417" y="20872"/>
                </a:cubicBezTo>
                <a:lnTo>
                  <a:pt x="41170" y="20872"/>
                </a:lnTo>
                <a:cubicBezTo>
                  <a:pt x="41407" y="20872"/>
                  <a:pt x="41665" y="20951"/>
                  <a:pt x="41902" y="20951"/>
                </a:cubicBezTo>
                <a:cubicBezTo>
                  <a:pt x="41902" y="20951"/>
                  <a:pt x="41902" y="20872"/>
                  <a:pt x="41823" y="20872"/>
                </a:cubicBezTo>
                <a:cubicBezTo>
                  <a:pt x="41585" y="20872"/>
                  <a:pt x="41328" y="20793"/>
                  <a:pt x="41011" y="20793"/>
                </a:cubicBezTo>
                <a:lnTo>
                  <a:pt x="40338" y="20793"/>
                </a:lnTo>
                <a:cubicBezTo>
                  <a:pt x="39922" y="20872"/>
                  <a:pt x="39427" y="20951"/>
                  <a:pt x="39110" y="21208"/>
                </a:cubicBezTo>
                <a:cubicBezTo>
                  <a:pt x="39189" y="21129"/>
                  <a:pt x="39269" y="20951"/>
                  <a:pt x="39348" y="20872"/>
                </a:cubicBezTo>
                <a:cubicBezTo>
                  <a:pt x="39747" y="20680"/>
                  <a:pt x="40147" y="20527"/>
                  <a:pt x="40588" y="20527"/>
                </a:cubicBezTo>
                <a:cubicBezTo>
                  <a:pt x="40693" y="20527"/>
                  <a:pt x="40801" y="20536"/>
                  <a:pt x="40912" y="20555"/>
                </a:cubicBezTo>
                <a:cubicBezTo>
                  <a:pt x="41308" y="20555"/>
                  <a:pt x="41731" y="20661"/>
                  <a:pt x="42138" y="20661"/>
                </a:cubicBezTo>
                <a:cubicBezTo>
                  <a:pt x="42342" y="20661"/>
                  <a:pt x="42543" y="20634"/>
                  <a:pt x="42734" y="20555"/>
                </a:cubicBezTo>
                <a:cubicBezTo>
                  <a:pt x="42734" y="20456"/>
                  <a:pt x="42734" y="20456"/>
                  <a:pt x="42655" y="20456"/>
                </a:cubicBezTo>
                <a:cubicBezTo>
                  <a:pt x="42463" y="20568"/>
                  <a:pt x="42252" y="20606"/>
                  <a:pt x="42034" y="20606"/>
                </a:cubicBezTo>
                <a:cubicBezTo>
                  <a:pt x="41599" y="20606"/>
                  <a:pt x="41137" y="20456"/>
                  <a:pt x="40754" y="20456"/>
                </a:cubicBezTo>
                <a:cubicBezTo>
                  <a:pt x="40259" y="20456"/>
                  <a:pt x="39843" y="20555"/>
                  <a:pt x="39427" y="20793"/>
                </a:cubicBezTo>
                <a:cubicBezTo>
                  <a:pt x="39526" y="20713"/>
                  <a:pt x="39605" y="20634"/>
                  <a:pt x="39605" y="20555"/>
                </a:cubicBezTo>
                <a:cubicBezTo>
                  <a:pt x="39684" y="20555"/>
                  <a:pt x="39843" y="20456"/>
                  <a:pt x="39922" y="20456"/>
                </a:cubicBezTo>
                <a:cubicBezTo>
                  <a:pt x="40100" y="20377"/>
                  <a:pt x="40259" y="20298"/>
                  <a:pt x="40417" y="20298"/>
                </a:cubicBezTo>
                <a:cubicBezTo>
                  <a:pt x="40754" y="20298"/>
                  <a:pt x="41090" y="20298"/>
                  <a:pt x="41407" y="20377"/>
                </a:cubicBezTo>
                <a:cubicBezTo>
                  <a:pt x="41632" y="20377"/>
                  <a:pt x="41821" y="20412"/>
                  <a:pt x="42016" y="20412"/>
                </a:cubicBezTo>
                <a:cubicBezTo>
                  <a:pt x="42114" y="20412"/>
                  <a:pt x="42213" y="20403"/>
                  <a:pt x="42318" y="20377"/>
                </a:cubicBezTo>
                <a:cubicBezTo>
                  <a:pt x="42655" y="20377"/>
                  <a:pt x="42991" y="20298"/>
                  <a:pt x="43229" y="20139"/>
                </a:cubicBezTo>
                <a:cubicBezTo>
                  <a:pt x="43308" y="20139"/>
                  <a:pt x="43229" y="20060"/>
                  <a:pt x="43229" y="20060"/>
                </a:cubicBezTo>
                <a:cubicBezTo>
                  <a:pt x="42892" y="20218"/>
                  <a:pt x="42576" y="20377"/>
                  <a:pt x="42160" y="20377"/>
                </a:cubicBezTo>
                <a:cubicBezTo>
                  <a:pt x="41823" y="20377"/>
                  <a:pt x="41506" y="20298"/>
                  <a:pt x="41249" y="20218"/>
                </a:cubicBezTo>
                <a:cubicBezTo>
                  <a:pt x="40912" y="20218"/>
                  <a:pt x="40595" y="20218"/>
                  <a:pt x="40259" y="20298"/>
                </a:cubicBezTo>
                <a:cubicBezTo>
                  <a:pt x="40120" y="20298"/>
                  <a:pt x="39967" y="20358"/>
                  <a:pt x="39824" y="20373"/>
                </a:cubicBezTo>
                <a:lnTo>
                  <a:pt x="39824" y="20373"/>
                </a:lnTo>
                <a:cubicBezTo>
                  <a:pt x="39852" y="20322"/>
                  <a:pt x="39870" y="20270"/>
                  <a:pt x="39922" y="20218"/>
                </a:cubicBezTo>
                <a:cubicBezTo>
                  <a:pt x="40223" y="20104"/>
                  <a:pt x="40524" y="20020"/>
                  <a:pt x="40824" y="20020"/>
                </a:cubicBezTo>
                <a:cubicBezTo>
                  <a:pt x="40939" y="20020"/>
                  <a:pt x="41054" y="20033"/>
                  <a:pt x="41170" y="20060"/>
                </a:cubicBezTo>
                <a:cubicBezTo>
                  <a:pt x="41447" y="20060"/>
                  <a:pt x="41759" y="20130"/>
                  <a:pt x="42060" y="20130"/>
                </a:cubicBezTo>
                <a:cubicBezTo>
                  <a:pt x="42210" y="20130"/>
                  <a:pt x="42358" y="20113"/>
                  <a:pt x="42496" y="20060"/>
                </a:cubicBezTo>
                <a:cubicBezTo>
                  <a:pt x="42496" y="20060"/>
                  <a:pt x="42496" y="19961"/>
                  <a:pt x="42397" y="19961"/>
                </a:cubicBezTo>
                <a:cubicBezTo>
                  <a:pt x="42265" y="20047"/>
                  <a:pt x="42122" y="20075"/>
                  <a:pt x="41972" y="20075"/>
                </a:cubicBezTo>
                <a:cubicBezTo>
                  <a:pt x="41671" y="20075"/>
                  <a:pt x="41341" y="19961"/>
                  <a:pt x="41011" y="19961"/>
                </a:cubicBezTo>
                <a:cubicBezTo>
                  <a:pt x="40675" y="19961"/>
                  <a:pt x="40338" y="19961"/>
                  <a:pt x="40021" y="20139"/>
                </a:cubicBezTo>
                <a:cubicBezTo>
                  <a:pt x="40021" y="20139"/>
                  <a:pt x="40021" y="20060"/>
                  <a:pt x="40100" y="20060"/>
                </a:cubicBezTo>
                <a:cubicBezTo>
                  <a:pt x="40100" y="20060"/>
                  <a:pt x="40100" y="19961"/>
                  <a:pt x="40179" y="19961"/>
                </a:cubicBezTo>
                <a:lnTo>
                  <a:pt x="40259" y="19882"/>
                </a:lnTo>
                <a:cubicBezTo>
                  <a:pt x="40338" y="19802"/>
                  <a:pt x="40417" y="19723"/>
                  <a:pt x="40595" y="19723"/>
                </a:cubicBezTo>
                <a:cubicBezTo>
                  <a:pt x="40675" y="19644"/>
                  <a:pt x="40754" y="19644"/>
                  <a:pt x="40833" y="19644"/>
                </a:cubicBezTo>
                <a:lnTo>
                  <a:pt x="41011" y="19644"/>
                </a:lnTo>
                <a:lnTo>
                  <a:pt x="40912" y="19565"/>
                </a:lnTo>
                <a:lnTo>
                  <a:pt x="40754" y="19565"/>
                </a:lnTo>
                <a:cubicBezTo>
                  <a:pt x="40754" y="19644"/>
                  <a:pt x="40675" y="19644"/>
                  <a:pt x="40595" y="19644"/>
                </a:cubicBezTo>
                <a:lnTo>
                  <a:pt x="40417" y="19644"/>
                </a:lnTo>
                <a:cubicBezTo>
                  <a:pt x="40516" y="19565"/>
                  <a:pt x="40595" y="19466"/>
                  <a:pt x="40675" y="19387"/>
                </a:cubicBezTo>
                <a:cubicBezTo>
                  <a:pt x="40833" y="19307"/>
                  <a:pt x="40912" y="19228"/>
                  <a:pt x="41011" y="19228"/>
                </a:cubicBezTo>
                <a:cubicBezTo>
                  <a:pt x="41249" y="19149"/>
                  <a:pt x="41407" y="19070"/>
                  <a:pt x="41585" y="18971"/>
                </a:cubicBezTo>
                <a:cubicBezTo>
                  <a:pt x="41823" y="18971"/>
                  <a:pt x="42001" y="18892"/>
                  <a:pt x="42239" y="18892"/>
                </a:cubicBezTo>
                <a:cubicBezTo>
                  <a:pt x="42345" y="18892"/>
                  <a:pt x="42459" y="18927"/>
                  <a:pt x="42594" y="18927"/>
                </a:cubicBezTo>
                <a:cubicBezTo>
                  <a:pt x="42661" y="18927"/>
                  <a:pt x="42734" y="18918"/>
                  <a:pt x="42813" y="18892"/>
                </a:cubicBezTo>
                <a:cubicBezTo>
                  <a:pt x="42813" y="18892"/>
                  <a:pt x="42813" y="18812"/>
                  <a:pt x="42734" y="18812"/>
                </a:cubicBezTo>
                <a:cubicBezTo>
                  <a:pt x="42655" y="18852"/>
                  <a:pt x="42551" y="18852"/>
                  <a:pt x="42447" y="18852"/>
                </a:cubicBezTo>
                <a:cubicBezTo>
                  <a:pt x="42343" y="18852"/>
                  <a:pt x="42239" y="18852"/>
                  <a:pt x="42160" y="18892"/>
                </a:cubicBezTo>
                <a:cubicBezTo>
                  <a:pt x="41902" y="18892"/>
                  <a:pt x="41665" y="18892"/>
                  <a:pt x="41506" y="18971"/>
                </a:cubicBezTo>
                <a:cubicBezTo>
                  <a:pt x="41328" y="19070"/>
                  <a:pt x="41090" y="19149"/>
                  <a:pt x="40912" y="19228"/>
                </a:cubicBezTo>
                <a:lnTo>
                  <a:pt x="40833" y="19228"/>
                </a:lnTo>
                <a:cubicBezTo>
                  <a:pt x="40833" y="19228"/>
                  <a:pt x="40912" y="19149"/>
                  <a:pt x="41011" y="19070"/>
                </a:cubicBezTo>
                <a:cubicBezTo>
                  <a:pt x="41407" y="18812"/>
                  <a:pt x="41902" y="18654"/>
                  <a:pt x="42397" y="18654"/>
                </a:cubicBezTo>
                <a:cubicBezTo>
                  <a:pt x="42525" y="18633"/>
                  <a:pt x="42653" y="18629"/>
                  <a:pt x="42783" y="18629"/>
                </a:cubicBezTo>
                <a:cubicBezTo>
                  <a:pt x="42889" y="18629"/>
                  <a:pt x="42995" y="18632"/>
                  <a:pt x="43104" y="18632"/>
                </a:cubicBezTo>
                <a:cubicBezTo>
                  <a:pt x="43378" y="18632"/>
                  <a:pt x="43666" y="18613"/>
                  <a:pt x="43982" y="18476"/>
                </a:cubicBezTo>
                <a:cubicBezTo>
                  <a:pt x="43982" y="18476"/>
                  <a:pt x="43982" y="18397"/>
                  <a:pt x="43883" y="18397"/>
                </a:cubicBezTo>
                <a:cubicBezTo>
                  <a:pt x="43635" y="18525"/>
                  <a:pt x="43368" y="18545"/>
                  <a:pt x="43090" y="18545"/>
                </a:cubicBezTo>
                <a:cubicBezTo>
                  <a:pt x="42967" y="18545"/>
                  <a:pt x="42842" y="18541"/>
                  <a:pt x="42716" y="18541"/>
                </a:cubicBezTo>
                <a:cubicBezTo>
                  <a:pt x="42558" y="18541"/>
                  <a:pt x="42398" y="18547"/>
                  <a:pt x="42239" y="18575"/>
                </a:cubicBezTo>
                <a:cubicBezTo>
                  <a:pt x="41823" y="18654"/>
                  <a:pt x="41407" y="18733"/>
                  <a:pt x="41090" y="18971"/>
                </a:cubicBezTo>
                <a:lnTo>
                  <a:pt x="41170" y="18892"/>
                </a:lnTo>
                <a:cubicBezTo>
                  <a:pt x="41585" y="18476"/>
                  <a:pt x="42160" y="18317"/>
                  <a:pt x="42734" y="18317"/>
                </a:cubicBezTo>
                <a:lnTo>
                  <a:pt x="42496" y="18317"/>
                </a:lnTo>
                <a:cubicBezTo>
                  <a:pt x="42160" y="18317"/>
                  <a:pt x="41744" y="18397"/>
                  <a:pt x="41407" y="18575"/>
                </a:cubicBezTo>
                <a:cubicBezTo>
                  <a:pt x="41506" y="18476"/>
                  <a:pt x="41585" y="18397"/>
                  <a:pt x="41665" y="18317"/>
                </a:cubicBezTo>
                <a:cubicBezTo>
                  <a:pt x="41942" y="18100"/>
                  <a:pt x="42270" y="18047"/>
                  <a:pt x="42615" y="18047"/>
                </a:cubicBezTo>
                <a:cubicBezTo>
                  <a:pt x="42942" y="18047"/>
                  <a:pt x="43284" y="18095"/>
                  <a:pt x="43612" y="18095"/>
                </a:cubicBezTo>
                <a:cubicBezTo>
                  <a:pt x="43852" y="18095"/>
                  <a:pt x="44085" y="18069"/>
                  <a:pt x="44298" y="17981"/>
                </a:cubicBezTo>
                <a:cubicBezTo>
                  <a:pt x="44378" y="17981"/>
                  <a:pt x="44298" y="17901"/>
                  <a:pt x="44298" y="17901"/>
                </a:cubicBezTo>
                <a:cubicBezTo>
                  <a:pt x="44091" y="18009"/>
                  <a:pt x="43869" y="18041"/>
                  <a:pt x="43645" y="18041"/>
                </a:cubicBezTo>
                <a:cubicBezTo>
                  <a:pt x="43336" y="18041"/>
                  <a:pt x="43021" y="17981"/>
                  <a:pt x="42734" y="17981"/>
                </a:cubicBezTo>
                <a:cubicBezTo>
                  <a:pt x="42496" y="17981"/>
                  <a:pt x="42160" y="17981"/>
                  <a:pt x="41902" y="18159"/>
                </a:cubicBezTo>
                <a:cubicBezTo>
                  <a:pt x="42001" y="18080"/>
                  <a:pt x="42081" y="17981"/>
                  <a:pt x="42160" y="17901"/>
                </a:cubicBezTo>
                <a:cubicBezTo>
                  <a:pt x="42160" y="17901"/>
                  <a:pt x="42239" y="17901"/>
                  <a:pt x="42318" y="17822"/>
                </a:cubicBezTo>
                <a:lnTo>
                  <a:pt x="42239" y="17822"/>
                </a:lnTo>
                <a:cubicBezTo>
                  <a:pt x="42318" y="17743"/>
                  <a:pt x="42397" y="17664"/>
                  <a:pt x="42397" y="17585"/>
                </a:cubicBezTo>
                <a:lnTo>
                  <a:pt x="42496" y="17585"/>
                </a:lnTo>
                <a:cubicBezTo>
                  <a:pt x="42655" y="17406"/>
                  <a:pt x="42813" y="17248"/>
                  <a:pt x="42991" y="17169"/>
                </a:cubicBezTo>
                <a:cubicBezTo>
                  <a:pt x="43150" y="16991"/>
                  <a:pt x="43308" y="16832"/>
                  <a:pt x="43486" y="16674"/>
                </a:cubicBezTo>
                <a:cubicBezTo>
                  <a:pt x="43645" y="16594"/>
                  <a:pt x="43883" y="16594"/>
                  <a:pt x="44140" y="16594"/>
                </a:cubicBezTo>
                <a:cubicBezTo>
                  <a:pt x="44364" y="16594"/>
                  <a:pt x="44580" y="16630"/>
                  <a:pt x="44775" y="16630"/>
                </a:cubicBezTo>
                <a:cubicBezTo>
                  <a:pt x="44873" y="16630"/>
                  <a:pt x="44965" y="16621"/>
                  <a:pt x="45051" y="16594"/>
                </a:cubicBezTo>
                <a:cubicBezTo>
                  <a:pt x="45130" y="16495"/>
                  <a:pt x="45051" y="16495"/>
                  <a:pt x="45051" y="16495"/>
                </a:cubicBezTo>
                <a:cubicBezTo>
                  <a:pt x="44927" y="16520"/>
                  <a:pt x="44803" y="16528"/>
                  <a:pt x="44680" y="16528"/>
                </a:cubicBezTo>
                <a:cubicBezTo>
                  <a:pt x="44494" y="16528"/>
                  <a:pt x="44308" y="16511"/>
                  <a:pt x="44123" y="16511"/>
                </a:cubicBezTo>
                <a:cubicBezTo>
                  <a:pt x="43937" y="16511"/>
                  <a:pt x="43751" y="16528"/>
                  <a:pt x="43566" y="16594"/>
                </a:cubicBezTo>
                <a:cubicBezTo>
                  <a:pt x="43645" y="16495"/>
                  <a:pt x="43724" y="16416"/>
                  <a:pt x="43803" y="16416"/>
                </a:cubicBezTo>
                <a:cubicBezTo>
                  <a:pt x="43883" y="16337"/>
                  <a:pt x="43982" y="16337"/>
                  <a:pt x="44061" y="16337"/>
                </a:cubicBezTo>
                <a:lnTo>
                  <a:pt x="43883" y="16337"/>
                </a:lnTo>
                <a:cubicBezTo>
                  <a:pt x="44140" y="16099"/>
                  <a:pt x="44378" y="15921"/>
                  <a:pt x="44714" y="15684"/>
                </a:cubicBezTo>
                <a:lnTo>
                  <a:pt x="44972" y="15684"/>
                </a:lnTo>
                <a:cubicBezTo>
                  <a:pt x="45130" y="15684"/>
                  <a:pt x="45253" y="15719"/>
                  <a:pt x="45371" y="15719"/>
                </a:cubicBezTo>
                <a:cubicBezTo>
                  <a:pt x="45429" y="15719"/>
                  <a:pt x="45487" y="15710"/>
                  <a:pt x="45546" y="15684"/>
                </a:cubicBezTo>
                <a:cubicBezTo>
                  <a:pt x="45546" y="15604"/>
                  <a:pt x="45546" y="15604"/>
                  <a:pt x="45467" y="15604"/>
                </a:cubicBezTo>
                <a:cubicBezTo>
                  <a:pt x="45407" y="15631"/>
                  <a:pt x="45341" y="15640"/>
                  <a:pt x="45273" y="15640"/>
                </a:cubicBezTo>
                <a:cubicBezTo>
                  <a:pt x="45137" y="15640"/>
                  <a:pt x="44991" y="15604"/>
                  <a:pt x="44873" y="15604"/>
                </a:cubicBezTo>
                <a:lnTo>
                  <a:pt x="44793" y="15604"/>
                </a:lnTo>
                <a:cubicBezTo>
                  <a:pt x="44793" y="15604"/>
                  <a:pt x="44873" y="15505"/>
                  <a:pt x="44972" y="15505"/>
                </a:cubicBezTo>
                <a:lnTo>
                  <a:pt x="45130" y="15505"/>
                </a:lnTo>
                <a:lnTo>
                  <a:pt x="45130" y="15426"/>
                </a:lnTo>
                <a:lnTo>
                  <a:pt x="44972" y="15426"/>
                </a:lnTo>
                <a:cubicBezTo>
                  <a:pt x="45625" y="15010"/>
                  <a:pt x="46199" y="14614"/>
                  <a:pt x="46853" y="14198"/>
                </a:cubicBezTo>
                <a:close/>
                <a:moveTo>
                  <a:pt x="10634" y="20377"/>
                </a:moveTo>
                <a:cubicBezTo>
                  <a:pt x="10634" y="20456"/>
                  <a:pt x="10555" y="20555"/>
                  <a:pt x="10555" y="20713"/>
                </a:cubicBezTo>
                <a:lnTo>
                  <a:pt x="10476" y="20713"/>
                </a:lnTo>
                <a:lnTo>
                  <a:pt x="10397" y="20793"/>
                </a:lnTo>
                <a:lnTo>
                  <a:pt x="10218" y="20951"/>
                </a:lnTo>
                <a:cubicBezTo>
                  <a:pt x="10218" y="20951"/>
                  <a:pt x="10218" y="20995"/>
                  <a:pt x="10248" y="20995"/>
                </a:cubicBezTo>
                <a:cubicBezTo>
                  <a:pt x="10262" y="20995"/>
                  <a:pt x="10284" y="20984"/>
                  <a:pt x="10317" y="20951"/>
                </a:cubicBezTo>
                <a:lnTo>
                  <a:pt x="10397" y="20872"/>
                </a:lnTo>
                <a:lnTo>
                  <a:pt x="10476" y="20793"/>
                </a:lnTo>
                <a:lnTo>
                  <a:pt x="10537" y="20793"/>
                </a:lnTo>
                <a:cubicBezTo>
                  <a:pt x="10475" y="21088"/>
                  <a:pt x="10469" y="21308"/>
                  <a:pt x="10397" y="21545"/>
                </a:cubicBezTo>
                <a:cubicBezTo>
                  <a:pt x="10318" y="21703"/>
                  <a:pt x="10219" y="21782"/>
                  <a:pt x="10140" y="21861"/>
                </a:cubicBezTo>
                <a:lnTo>
                  <a:pt x="10140" y="21861"/>
                </a:lnTo>
                <a:cubicBezTo>
                  <a:pt x="10219" y="21782"/>
                  <a:pt x="10318" y="21703"/>
                  <a:pt x="10397" y="21624"/>
                </a:cubicBezTo>
                <a:lnTo>
                  <a:pt x="10397" y="21624"/>
                </a:lnTo>
                <a:cubicBezTo>
                  <a:pt x="10317" y="21862"/>
                  <a:pt x="10218" y="22119"/>
                  <a:pt x="10218" y="22357"/>
                </a:cubicBezTo>
                <a:cubicBezTo>
                  <a:pt x="10218" y="22357"/>
                  <a:pt x="10218" y="22357"/>
                  <a:pt x="10218" y="22357"/>
                </a:cubicBezTo>
                <a:lnTo>
                  <a:pt x="10218" y="22357"/>
                </a:lnTo>
                <a:cubicBezTo>
                  <a:pt x="10139" y="22436"/>
                  <a:pt x="10060" y="22535"/>
                  <a:pt x="9902" y="22614"/>
                </a:cubicBezTo>
                <a:cubicBezTo>
                  <a:pt x="9902" y="22694"/>
                  <a:pt x="9822" y="22694"/>
                  <a:pt x="9723" y="22773"/>
                </a:cubicBezTo>
                <a:lnTo>
                  <a:pt x="9723" y="22852"/>
                </a:lnTo>
                <a:cubicBezTo>
                  <a:pt x="9723" y="22852"/>
                  <a:pt x="9822" y="22852"/>
                  <a:pt x="9822" y="22773"/>
                </a:cubicBezTo>
                <a:cubicBezTo>
                  <a:pt x="9902" y="22773"/>
                  <a:pt x="9902" y="22694"/>
                  <a:pt x="9981" y="22694"/>
                </a:cubicBezTo>
                <a:cubicBezTo>
                  <a:pt x="10060" y="22614"/>
                  <a:pt x="10139" y="22535"/>
                  <a:pt x="10218" y="22357"/>
                </a:cubicBezTo>
                <a:lnTo>
                  <a:pt x="10218" y="22357"/>
                </a:lnTo>
                <a:cubicBezTo>
                  <a:pt x="10218" y="22436"/>
                  <a:pt x="10139" y="22614"/>
                  <a:pt x="10139" y="22694"/>
                </a:cubicBezTo>
                <a:cubicBezTo>
                  <a:pt x="10139" y="22694"/>
                  <a:pt x="10139" y="22694"/>
                  <a:pt x="10139" y="22694"/>
                </a:cubicBezTo>
                <a:lnTo>
                  <a:pt x="10139" y="22694"/>
                </a:lnTo>
                <a:cubicBezTo>
                  <a:pt x="10139" y="22852"/>
                  <a:pt x="10060" y="22931"/>
                  <a:pt x="10060" y="23030"/>
                </a:cubicBezTo>
                <a:cubicBezTo>
                  <a:pt x="9902" y="23110"/>
                  <a:pt x="9723" y="23268"/>
                  <a:pt x="9644" y="23426"/>
                </a:cubicBezTo>
                <a:cubicBezTo>
                  <a:pt x="9406" y="23525"/>
                  <a:pt x="9228" y="23684"/>
                  <a:pt x="9070" y="23763"/>
                </a:cubicBezTo>
                <a:cubicBezTo>
                  <a:pt x="9070" y="23684"/>
                  <a:pt x="9149" y="23605"/>
                  <a:pt x="9149" y="23525"/>
                </a:cubicBezTo>
                <a:cubicBezTo>
                  <a:pt x="9486" y="23268"/>
                  <a:pt x="9822" y="23030"/>
                  <a:pt x="10139" y="22694"/>
                </a:cubicBezTo>
                <a:lnTo>
                  <a:pt x="10139" y="22694"/>
                </a:lnTo>
                <a:cubicBezTo>
                  <a:pt x="9822" y="22931"/>
                  <a:pt x="9486" y="23189"/>
                  <a:pt x="9149" y="23426"/>
                </a:cubicBezTo>
                <a:cubicBezTo>
                  <a:pt x="9327" y="22773"/>
                  <a:pt x="9486" y="22119"/>
                  <a:pt x="9644" y="21545"/>
                </a:cubicBezTo>
                <a:cubicBezTo>
                  <a:pt x="9723" y="21446"/>
                  <a:pt x="9723" y="21367"/>
                  <a:pt x="9723" y="21288"/>
                </a:cubicBezTo>
                <a:cubicBezTo>
                  <a:pt x="9981" y="20951"/>
                  <a:pt x="10139" y="20713"/>
                  <a:pt x="10397" y="20555"/>
                </a:cubicBezTo>
                <a:cubicBezTo>
                  <a:pt x="10476" y="20456"/>
                  <a:pt x="10555" y="20377"/>
                  <a:pt x="10634" y="20377"/>
                </a:cubicBezTo>
                <a:close/>
                <a:moveTo>
                  <a:pt x="10634" y="20713"/>
                </a:moveTo>
                <a:cubicBezTo>
                  <a:pt x="10812" y="21624"/>
                  <a:pt x="11466" y="22278"/>
                  <a:pt x="11387" y="23189"/>
                </a:cubicBezTo>
                <a:cubicBezTo>
                  <a:pt x="11387" y="23189"/>
                  <a:pt x="11387" y="23268"/>
                  <a:pt x="11466" y="23268"/>
                </a:cubicBezTo>
                <a:cubicBezTo>
                  <a:pt x="11387" y="23426"/>
                  <a:pt x="11209" y="23684"/>
                  <a:pt x="11129" y="23842"/>
                </a:cubicBezTo>
                <a:cubicBezTo>
                  <a:pt x="11129" y="23426"/>
                  <a:pt x="11129" y="22931"/>
                  <a:pt x="10971" y="22535"/>
                </a:cubicBezTo>
                <a:cubicBezTo>
                  <a:pt x="10812" y="22199"/>
                  <a:pt x="10555" y="21783"/>
                  <a:pt x="10555" y="21367"/>
                </a:cubicBezTo>
                <a:cubicBezTo>
                  <a:pt x="10555" y="21129"/>
                  <a:pt x="10634" y="20951"/>
                  <a:pt x="10634" y="20713"/>
                </a:cubicBezTo>
                <a:close/>
                <a:moveTo>
                  <a:pt x="15921" y="20555"/>
                </a:moveTo>
                <a:cubicBezTo>
                  <a:pt x="15842" y="21050"/>
                  <a:pt x="15921" y="21545"/>
                  <a:pt x="16001" y="21941"/>
                </a:cubicBezTo>
                <a:cubicBezTo>
                  <a:pt x="16080" y="22614"/>
                  <a:pt x="16080" y="23189"/>
                  <a:pt x="15763" y="23763"/>
                </a:cubicBezTo>
                <a:cubicBezTo>
                  <a:pt x="15763" y="23842"/>
                  <a:pt x="15664" y="23842"/>
                  <a:pt x="15664" y="23842"/>
                </a:cubicBezTo>
                <a:cubicBezTo>
                  <a:pt x="15842" y="23426"/>
                  <a:pt x="15664" y="22852"/>
                  <a:pt x="15585" y="22357"/>
                </a:cubicBezTo>
                <a:cubicBezTo>
                  <a:pt x="15506" y="21862"/>
                  <a:pt x="15585" y="21367"/>
                  <a:pt x="15763" y="20951"/>
                </a:cubicBezTo>
                <a:cubicBezTo>
                  <a:pt x="15763" y="20793"/>
                  <a:pt x="15842" y="20634"/>
                  <a:pt x="15921" y="20555"/>
                </a:cubicBezTo>
                <a:close/>
                <a:moveTo>
                  <a:pt x="36952" y="23684"/>
                </a:moveTo>
                <a:cubicBezTo>
                  <a:pt x="36952" y="23763"/>
                  <a:pt x="36952" y="23763"/>
                  <a:pt x="36872" y="23842"/>
                </a:cubicBezTo>
                <a:cubicBezTo>
                  <a:pt x="36872" y="23763"/>
                  <a:pt x="36952" y="23763"/>
                  <a:pt x="36952" y="23684"/>
                </a:cubicBezTo>
                <a:close/>
                <a:moveTo>
                  <a:pt x="10060" y="23684"/>
                </a:moveTo>
                <a:lnTo>
                  <a:pt x="10060" y="23842"/>
                </a:lnTo>
                <a:cubicBezTo>
                  <a:pt x="10060" y="23843"/>
                  <a:pt x="10061" y="23844"/>
                  <a:pt x="10061" y="23845"/>
                </a:cubicBezTo>
                <a:lnTo>
                  <a:pt x="10061" y="23845"/>
                </a:lnTo>
                <a:cubicBezTo>
                  <a:pt x="10060" y="23791"/>
                  <a:pt x="10060" y="23737"/>
                  <a:pt x="10060" y="23684"/>
                </a:cubicBezTo>
                <a:close/>
                <a:moveTo>
                  <a:pt x="36793" y="23921"/>
                </a:moveTo>
                <a:lnTo>
                  <a:pt x="36793" y="23921"/>
                </a:lnTo>
                <a:cubicBezTo>
                  <a:pt x="36773" y="23932"/>
                  <a:pt x="36752" y="23944"/>
                  <a:pt x="36732" y="23955"/>
                </a:cubicBezTo>
                <a:lnTo>
                  <a:pt x="36732" y="23955"/>
                </a:lnTo>
                <a:cubicBezTo>
                  <a:pt x="36755" y="23921"/>
                  <a:pt x="36793" y="23921"/>
                  <a:pt x="36793" y="23921"/>
                </a:cubicBezTo>
                <a:close/>
                <a:moveTo>
                  <a:pt x="14071" y="23942"/>
                </a:moveTo>
                <a:lnTo>
                  <a:pt x="14071" y="23942"/>
                </a:lnTo>
                <a:cubicBezTo>
                  <a:pt x="14048" y="23970"/>
                  <a:pt x="14024" y="23998"/>
                  <a:pt x="13999" y="24026"/>
                </a:cubicBezTo>
                <a:lnTo>
                  <a:pt x="13999" y="24026"/>
                </a:lnTo>
                <a:cubicBezTo>
                  <a:pt x="14007" y="24022"/>
                  <a:pt x="14014" y="24020"/>
                  <a:pt x="14020" y="24020"/>
                </a:cubicBezTo>
                <a:cubicBezTo>
                  <a:pt x="14037" y="23993"/>
                  <a:pt x="14054" y="23967"/>
                  <a:pt x="14071" y="23942"/>
                </a:cubicBezTo>
                <a:close/>
                <a:moveTo>
                  <a:pt x="9644" y="23921"/>
                </a:moveTo>
                <a:cubicBezTo>
                  <a:pt x="9644" y="24020"/>
                  <a:pt x="9565" y="24020"/>
                  <a:pt x="9565" y="24020"/>
                </a:cubicBezTo>
                <a:cubicBezTo>
                  <a:pt x="9565" y="24020"/>
                  <a:pt x="9565" y="24100"/>
                  <a:pt x="9644" y="24100"/>
                </a:cubicBezTo>
                <a:lnTo>
                  <a:pt x="9644" y="24020"/>
                </a:lnTo>
                <a:cubicBezTo>
                  <a:pt x="9723" y="24020"/>
                  <a:pt x="9723" y="23921"/>
                  <a:pt x="9723" y="23921"/>
                </a:cubicBezTo>
                <a:close/>
                <a:moveTo>
                  <a:pt x="10060" y="23110"/>
                </a:moveTo>
                <a:cubicBezTo>
                  <a:pt x="10060" y="23189"/>
                  <a:pt x="9981" y="23268"/>
                  <a:pt x="9981" y="23347"/>
                </a:cubicBezTo>
                <a:cubicBezTo>
                  <a:pt x="9822" y="23525"/>
                  <a:pt x="9644" y="23684"/>
                  <a:pt x="9406" y="23842"/>
                </a:cubicBezTo>
                <a:cubicBezTo>
                  <a:pt x="9327" y="23921"/>
                  <a:pt x="9149" y="24020"/>
                  <a:pt x="8991" y="24179"/>
                </a:cubicBezTo>
                <a:cubicBezTo>
                  <a:pt x="8991" y="24100"/>
                  <a:pt x="9070" y="23921"/>
                  <a:pt x="9070" y="23842"/>
                </a:cubicBezTo>
                <a:cubicBezTo>
                  <a:pt x="9406" y="23684"/>
                  <a:pt x="9723" y="23347"/>
                  <a:pt x="10060" y="23110"/>
                </a:cubicBezTo>
                <a:close/>
                <a:moveTo>
                  <a:pt x="10555" y="21446"/>
                </a:moveTo>
                <a:cubicBezTo>
                  <a:pt x="10555" y="21783"/>
                  <a:pt x="10713" y="22119"/>
                  <a:pt x="10892" y="22436"/>
                </a:cubicBezTo>
                <a:cubicBezTo>
                  <a:pt x="11050" y="22931"/>
                  <a:pt x="11129" y="23426"/>
                  <a:pt x="11050" y="24020"/>
                </a:cubicBezTo>
                <a:cubicBezTo>
                  <a:pt x="11050" y="24100"/>
                  <a:pt x="10971" y="24179"/>
                  <a:pt x="10971" y="24179"/>
                </a:cubicBezTo>
                <a:lnTo>
                  <a:pt x="10971" y="23763"/>
                </a:lnTo>
                <a:cubicBezTo>
                  <a:pt x="10892" y="23525"/>
                  <a:pt x="10812" y="23268"/>
                  <a:pt x="10713" y="23110"/>
                </a:cubicBezTo>
                <a:cubicBezTo>
                  <a:pt x="10634" y="22694"/>
                  <a:pt x="10476" y="22357"/>
                  <a:pt x="10397" y="21941"/>
                </a:cubicBezTo>
                <a:cubicBezTo>
                  <a:pt x="10476" y="21783"/>
                  <a:pt x="10476" y="21624"/>
                  <a:pt x="10555" y="21446"/>
                </a:cubicBezTo>
                <a:close/>
                <a:moveTo>
                  <a:pt x="14773" y="23605"/>
                </a:moveTo>
                <a:cubicBezTo>
                  <a:pt x="14773" y="23684"/>
                  <a:pt x="14674" y="23842"/>
                  <a:pt x="14674" y="23921"/>
                </a:cubicBezTo>
                <a:lnTo>
                  <a:pt x="14674" y="24100"/>
                </a:lnTo>
                <a:lnTo>
                  <a:pt x="14674" y="24258"/>
                </a:lnTo>
                <a:cubicBezTo>
                  <a:pt x="14773" y="24179"/>
                  <a:pt x="14773" y="24179"/>
                  <a:pt x="14773" y="24100"/>
                </a:cubicBezTo>
                <a:lnTo>
                  <a:pt x="14773" y="23921"/>
                </a:lnTo>
                <a:lnTo>
                  <a:pt x="14773" y="23605"/>
                </a:lnTo>
                <a:close/>
                <a:moveTo>
                  <a:pt x="37863" y="23763"/>
                </a:moveTo>
                <a:cubicBezTo>
                  <a:pt x="37783" y="23842"/>
                  <a:pt x="37704" y="23921"/>
                  <a:pt x="37625" y="24020"/>
                </a:cubicBezTo>
                <a:cubicBezTo>
                  <a:pt x="37546" y="24100"/>
                  <a:pt x="37368" y="24179"/>
                  <a:pt x="37209" y="24258"/>
                </a:cubicBezTo>
                <a:lnTo>
                  <a:pt x="37209" y="24179"/>
                </a:lnTo>
                <a:lnTo>
                  <a:pt x="37130" y="24100"/>
                </a:lnTo>
                <a:cubicBezTo>
                  <a:pt x="37051" y="24020"/>
                  <a:pt x="37051" y="23921"/>
                  <a:pt x="36952" y="23921"/>
                </a:cubicBezTo>
                <a:cubicBezTo>
                  <a:pt x="37130" y="23842"/>
                  <a:pt x="37288" y="23842"/>
                  <a:pt x="37368" y="23842"/>
                </a:cubicBezTo>
                <a:lnTo>
                  <a:pt x="37288" y="23921"/>
                </a:lnTo>
                <a:cubicBezTo>
                  <a:pt x="37209" y="23921"/>
                  <a:pt x="37209" y="24020"/>
                  <a:pt x="37130" y="24100"/>
                </a:cubicBezTo>
                <a:cubicBezTo>
                  <a:pt x="37209" y="24020"/>
                  <a:pt x="37288" y="24020"/>
                  <a:pt x="37368" y="23921"/>
                </a:cubicBezTo>
                <a:lnTo>
                  <a:pt x="37447" y="23842"/>
                </a:lnTo>
                <a:lnTo>
                  <a:pt x="37546" y="23842"/>
                </a:lnTo>
                <a:cubicBezTo>
                  <a:pt x="37625" y="23763"/>
                  <a:pt x="37783" y="23763"/>
                  <a:pt x="37863" y="23763"/>
                </a:cubicBezTo>
                <a:close/>
                <a:moveTo>
                  <a:pt x="36565" y="24052"/>
                </a:moveTo>
                <a:cubicBezTo>
                  <a:pt x="36419" y="24141"/>
                  <a:pt x="36279" y="24237"/>
                  <a:pt x="36149" y="24329"/>
                </a:cubicBezTo>
                <a:lnTo>
                  <a:pt x="36149" y="24329"/>
                </a:lnTo>
                <a:cubicBezTo>
                  <a:pt x="36283" y="24196"/>
                  <a:pt x="36418" y="24120"/>
                  <a:pt x="36565" y="24052"/>
                </a:cubicBezTo>
                <a:close/>
                <a:moveTo>
                  <a:pt x="10061" y="23845"/>
                </a:moveTo>
                <a:cubicBezTo>
                  <a:pt x="10064" y="24031"/>
                  <a:pt x="10078" y="24214"/>
                  <a:pt x="10139" y="24337"/>
                </a:cubicBezTo>
                <a:lnTo>
                  <a:pt x="10139" y="24337"/>
                </a:lnTo>
                <a:cubicBezTo>
                  <a:pt x="10137" y="24203"/>
                  <a:pt x="10126" y="24058"/>
                  <a:pt x="10061" y="23845"/>
                </a:cubicBezTo>
                <a:close/>
                <a:moveTo>
                  <a:pt x="30199" y="23923"/>
                </a:moveTo>
                <a:cubicBezTo>
                  <a:pt x="30200" y="24020"/>
                  <a:pt x="30278" y="24020"/>
                  <a:pt x="30278" y="24020"/>
                </a:cubicBezTo>
                <a:cubicBezTo>
                  <a:pt x="30357" y="24100"/>
                  <a:pt x="30437" y="24258"/>
                  <a:pt x="30516" y="24337"/>
                </a:cubicBezTo>
                <a:lnTo>
                  <a:pt x="30357" y="24179"/>
                </a:lnTo>
                <a:cubicBezTo>
                  <a:pt x="30279" y="24100"/>
                  <a:pt x="30200" y="24021"/>
                  <a:pt x="30199" y="23923"/>
                </a:cubicBezTo>
                <a:close/>
                <a:moveTo>
                  <a:pt x="10139" y="24337"/>
                </a:moveTo>
                <a:cubicBezTo>
                  <a:pt x="10139" y="24363"/>
                  <a:pt x="10139" y="24390"/>
                  <a:pt x="10139" y="24416"/>
                </a:cubicBezTo>
                <a:lnTo>
                  <a:pt x="10139" y="24337"/>
                </a:lnTo>
                <a:cubicBezTo>
                  <a:pt x="10139" y="24337"/>
                  <a:pt x="10139" y="24337"/>
                  <a:pt x="10139" y="24337"/>
                </a:cubicBezTo>
                <a:close/>
                <a:moveTo>
                  <a:pt x="38358" y="23684"/>
                </a:moveTo>
                <a:cubicBezTo>
                  <a:pt x="38120" y="23921"/>
                  <a:pt x="37942" y="24258"/>
                  <a:pt x="37546" y="24416"/>
                </a:cubicBezTo>
                <a:cubicBezTo>
                  <a:pt x="37447" y="24337"/>
                  <a:pt x="37368" y="24337"/>
                  <a:pt x="37288" y="24337"/>
                </a:cubicBezTo>
                <a:lnTo>
                  <a:pt x="37288" y="24258"/>
                </a:lnTo>
                <a:cubicBezTo>
                  <a:pt x="37368" y="24258"/>
                  <a:pt x="37546" y="24179"/>
                  <a:pt x="37625" y="24100"/>
                </a:cubicBezTo>
                <a:cubicBezTo>
                  <a:pt x="37704" y="24020"/>
                  <a:pt x="37783" y="23921"/>
                  <a:pt x="37863" y="23842"/>
                </a:cubicBezTo>
                <a:lnTo>
                  <a:pt x="37942" y="23763"/>
                </a:lnTo>
                <a:lnTo>
                  <a:pt x="38041" y="23763"/>
                </a:lnTo>
                <a:cubicBezTo>
                  <a:pt x="38120" y="23684"/>
                  <a:pt x="38278" y="23684"/>
                  <a:pt x="38358" y="23684"/>
                </a:cubicBezTo>
                <a:close/>
                <a:moveTo>
                  <a:pt x="39843" y="24258"/>
                </a:moveTo>
                <a:cubicBezTo>
                  <a:pt x="39843" y="24337"/>
                  <a:pt x="39764" y="24337"/>
                  <a:pt x="39764" y="24416"/>
                </a:cubicBezTo>
                <a:cubicBezTo>
                  <a:pt x="39843" y="24416"/>
                  <a:pt x="39843" y="24337"/>
                  <a:pt x="39922" y="24258"/>
                </a:cubicBezTo>
                <a:close/>
                <a:moveTo>
                  <a:pt x="38932" y="23605"/>
                </a:moveTo>
                <a:cubicBezTo>
                  <a:pt x="38774" y="23684"/>
                  <a:pt x="38694" y="23763"/>
                  <a:pt x="38536" y="23921"/>
                </a:cubicBezTo>
                <a:cubicBezTo>
                  <a:pt x="38358" y="24100"/>
                  <a:pt x="38120" y="24515"/>
                  <a:pt x="37863" y="24515"/>
                </a:cubicBezTo>
                <a:cubicBezTo>
                  <a:pt x="37783" y="24515"/>
                  <a:pt x="37704" y="24416"/>
                  <a:pt x="37625" y="24416"/>
                </a:cubicBezTo>
                <a:cubicBezTo>
                  <a:pt x="37783" y="24337"/>
                  <a:pt x="37942" y="24258"/>
                  <a:pt x="38041" y="24100"/>
                </a:cubicBezTo>
                <a:cubicBezTo>
                  <a:pt x="38199" y="23921"/>
                  <a:pt x="38278" y="23763"/>
                  <a:pt x="38536" y="23684"/>
                </a:cubicBezTo>
                <a:cubicBezTo>
                  <a:pt x="38694" y="23605"/>
                  <a:pt x="38774" y="23605"/>
                  <a:pt x="38932" y="23605"/>
                </a:cubicBezTo>
                <a:close/>
                <a:moveTo>
                  <a:pt x="39764" y="24417"/>
                </a:moveTo>
                <a:lnTo>
                  <a:pt x="39764" y="24417"/>
                </a:lnTo>
                <a:cubicBezTo>
                  <a:pt x="39684" y="24515"/>
                  <a:pt x="39605" y="24516"/>
                  <a:pt x="39605" y="24595"/>
                </a:cubicBezTo>
                <a:cubicBezTo>
                  <a:pt x="39684" y="24595"/>
                  <a:pt x="39684" y="24516"/>
                  <a:pt x="39764" y="24417"/>
                </a:cubicBezTo>
                <a:close/>
                <a:moveTo>
                  <a:pt x="39836" y="23572"/>
                </a:moveTo>
                <a:cubicBezTo>
                  <a:pt x="39757" y="23572"/>
                  <a:pt x="39661" y="23628"/>
                  <a:pt x="39605" y="23684"/>
                </a:cubicBezTo>
                <a:cubicBezTo>
                  <a:pt x="39348" y="23842"/>
                  <a:pt x="39189" y="24020"/>
                  <a:pt x="39031" y="24100"/>
                </a:cubicBezTo>
                <a:cubicBezTo>
                  <a:pt x="38774" y="24337"/>
                  <a:pt x="38536" y="24753"/>
                  <a:pt x="38199" y="24912"/>
                </a:cubicBezTo>
                <a:cubicBezTo>
                  <a:pt x="38536" y="24832"/>
                  <a:pt x="38694" y="24595"/>
                  <a:pt x="38853" y="24416"/>
                </a:cubicBezTo>
                <a:cubicBezTo>
                  <a:pt x="39031" y="24179"/>
                  <a:pt x="39189" y="24020"/>
                  <a:pt x="39427" y="23842"/>
                </a:cubicBezTo>
                <a:cubicBezTo>
                  <a:pt x="39526" y="23842"/>
                  <a:pt x="39605" y="23763"/>
                  <a:pt x="39684" y="23684"/>
                </a:cubicBezTo>
                <a:cubicBezTo>
                  <a:pt x="39764" y="23684"/>
                  <a:pt x="39843" y="23684"/>
                  <a:pt x="39922" y="23605"/>
                </a:cubicBezTo>
                <a:cubicBezTo>
                  <a:pt x="39899" y="23581"/>
                  <a:pt x="39869" y="23572"/>
                  <a:pt x="39836" y="23572"/>
                </a:cubicBezTo>
                <a:close/>
                <a:moveTo>
                  <a:pt x="39427" y="24100"/>
                </a:moveTo>
                <a:cubicBezTo>
                  <a:pt x="39031" y="24416"/>
                  <a:pt x="38774" y="24832"/>
                  <a:pt x="38278" y="25011"/>
                </a:cubicBezTo>
                <a:cubicBezTo>
                  <a:pt x="38774" y="24912"/>
                  <a:pt x="39110" y="24416"/>
                  <a:pt x="39526" y="24179"/>
                </a:cubicBezTo>
                <a:cubicBezTo>
                  <a:pt x="39526" y="24100"/>
                  <a:pt x="39526" y="24100"/>
                  <a:pt x="39427" y="24100"/>
                </a:cubicBezTo>
                <a:close/>
                <a:moveTo>
                  <a:pt x="9149" y="25090"/>
                </a:moveTo>
                <a:lnTo>
                  <a:pt x="9149" y="25090"/>
                </a:lnTo>
                <a:cubicBezTo>
                  <a:pt x="9149" y="25090"/>
                  <a:pt x="9149" y="25090"/>
                  <a:pt x="9149" y="25090"/>
                </a:cubicBezTo>
                <a:cubicBezTo>
                  <a:pt x="9149" y="25090"/>
                  <a:pt x="9149" y="25090"/>
                  <a:pt x="9149" y="25090"/>
                </a:cubicBezTo>
                <a:close/>
                <a:moveTo>
                  <a:pt x="9149" y="25090"/>
                </a:moveTo>
                <a:lnTo>
                  <a:pt x="9149" y="25090"/>
                </a:lnTo>
                <a:cubicBezTo>
                  <a:pt x="9070" y="25169"/>
                  <a:pt x="8991" y="25169"/>
                  <a:pt x="8911" y="25248"/>
                </a:cubicBezTo>
                <a:cubicBezTo>
                  <a:pt x="9070" y="25248"/>
                  <a:pt x="9070" y="25169"/>
                  <a:pt x="9149" y="25090"/>
                </a:cubicBezTo>
                <a:close/>
                <a:moveTo>
                  <a:pt x="42239" y="25090"/>
                </a:moveTo>
                <a:cubicBezTo>
                  <a:pt x="42160" y="25090"/>
                  <a:pt x="42081" y="25169"/>
                  <a:pt x="42081" y="25248"/>
                </a:cubicBezTo>
                <a:cubicBezTo>
                  <a:pt x="42160" y="25169"/>
                  <a:pt x="42239" y="25169"/>
                  <a:pt x="42239" y="25090"/>
                </a:cubicBezTo>
                <a:close/>
                <a:moveTo>
                  <a:pt x="8911" y="25248"/>
                </a:moveTo>
                <a:cubicBezTo>
                  <a:pt x="8832" y="25248"/>
                  <a:pt x="8832" y="25248"/>
                  <a:pt x="8733" y="25327"/>
                </a:cubicBezTo>
                <a:cubicBezTo>
                  <a:pt x="8832" y="25327"/>
                  <a:pt x="8911" y="25327"/>
                  <a:pt x="8911" y="25248"/>
                </a:cubicBezTo>
                <a:close/>
                <a:moveTo>
                  <a:pt x="41129" y="23137"/>
                </a:moveTo>
                <a:cubicBezTo>
                  <a:pt x="41334" y="23137"/>
                  <a:pt x="41539" y="23156"/>
                  <a:pt x="41744" y="23189"/>
                </a:cubicBezTo>
                <a:cubicBezTo>
                  <a:pt x="41902" y="23268"/>
                  <a:pt x="42001" y="23268"/>
                  <a:pt x="42081" y="23268"/>
                </a:cubicBezTo>
                <a:cubicBezTo>
                  <a:pt x="41665" y="23347"/>
                  <a:pt x="41249" y="23684"/>
                  <a:pt x="40912" y="24100"/>
                </a:cubicBezTo>
                <a:cubicBezTo>
                  <a:pt x="40516" y="24595"/>
                  <a:pt x="40100" y="25248"/>
                  <a:pt x="39427" y="25506"/>
                </a:cubicBezTo>
                <a:cubicBezTo>
                  <a:pt x="39348" y="25506"/>
                  <a:pt x="39189" y="25407"/>
                  <a:pt x="39110" y="25407"/>
                </a:cubicBezTo>
                <a:cubicBezTo>
                  <a:pt x="39526" y="25327"/>
                  <a:pt x="39764" y="25090"/>
                  <a:pt x="40021" y="24753"/>
                </a:cubicBezTo>
                <a:cubicBezTo>
                  <a:pt x="40417" y="24416"/>
                  <a:pt x="40754" y="24020"/>
                  <a:pt x="41090" y="23605"/>
                </a:cubicBezTo>
                <a:lnTo>
                  <a:pt x="41090" y="23605"/>
                </a:lnTo>
                <a:cubicBezTo>
                  <a:pt x="40754" y="23921"/>
                  <a:pt x="40417" y="24258"/>
                  <a:pt x="40100" y="24674"/>
                </a:cubicBezTo>
                <a:cubicBezTo>
                  <a:pt x="39764" y="25011"/>
                  <a:pt x="39427" y="25248"/>
                  <a:pt x="39031" y="25327"/>
                </a:cubicBezTo>
                <a:cubicBezTo>
                  <a:pt x="38853" y="25327"/>
                  <a:pt x="38774" y="25248"/>
                  <a:pt x="38615" y="25169"/>
                </a:cubicBezTo>
                <a:cubicBezTo>
                  <a:pt x="38853" y="25169"/>
                  <a:pt x="39031" y="25090"/>
                  <a:pt x="39189" y="24912"/>
                </a:cubicBezTo>
                <a:cubicBezTo>
                  <a:pt x="39348" y="24832"/>
                  <a:pt x="39526" y="24753"/>
                  <a:pt x="39605" y="24595"/>
                </a:cubicBezTo>
                <a:lnTo>
                  <a:pt x="39605" y="24595"/>
                </a:lnTo>
                <a:cubicBezTo>
                  <a:pt x="39427" y="24674"/>
                  <a:pt x="39348" y="24753"/>
                  <a:pt x="39189" y="24832"/>
                </a:cubicBezTo>
                <a:cubicBezTo>
                  <a:pt x="39031" y="25011"/>
                  <a:pt x="38774" y="25090"/>
                  <a:pt x="38536" y="25169"/>
                </a:cubicBezTo>
                <a:cubicBezTo>
                  <a:pt x="38437" y="25090"/>
                  <a:pt x="38358" y="25090"/>
                  <a:pt x="38278" y="25090"/>
                </a:cubicBezTo>
                <a:lnTo>
                  <a:pt x="38278" y="25011"/>
                </a:lnTo>
                <a:cubicBezTo>
                  <a:pt x="38278" y="25011"/>
                  <a:pt x="38278" y="24912"/>
                  <a:pt x="38199" y="24912"/>
                </a:cubicBezTo>
                <a:cubicBezTo>
                  <a:pt x="38120" y="24753"/>
                  <a:pt x="38041" y="24674"/>
                  <a:pt x="37863" y="24595"/>
                </a:cubicBezTo>
                <a:cubicBezTo>
                  <a:pt x="38120" y="24515"/>
                  <a:pt x="38278" y="24258"/>
                  <a:pt x="38437" y="24100"/>
                </a:cubicBezTo>
                <a:cubicBezTo>
                  <a:pt x="38536" y="24020"/>
                  <a:pt x="38694" y="23842"/>
                  <a:pt x="38853" y="23684"/>
                </a:cubicBezTo>
                <a:cubicBezTo>
                  <a:pt x="38932" y="23605"/>
                  <a:pt x="39031" y="23605"/>
                  <a:pt x="39189" y="23525"/>
                </a:cubicBezTo>
                <a:cubicBezTo>
                  <a:pt x="39427" y="23525"/>
                  <a:pt x="39764" y="23426"/>
                  <a:pt x="40100" y="23347"/>
                </a:cubicBezTo>
                <a:cubicBezTo>
                  <a:pt x="40100" y="23268"/>
                  <a:pt x="40179" y="23268"/>
                  <a:pt x="40259" y="23268"/>
                </a:cubicBezTo>
                <a:cubicBezTo>
                  <a:pt x="40549" y="23175"/>
                  <a:pt x="40839" y="23137"/>
                  <a:pt x="41129" y="23137"/>
                </a:cubicBezTo>
                <a:close/>
                <a:moveTo>
                  <a:pt x="38437" y="25169"/>
                </a:moveTo>
                <a:cubicBezTo>
                  <a:pt x="38536" y="25248"/>
                  <a:pt x="38536" y="25248"/>
                  <a:pt x="38615" y="25248"/>
                </a:cubicBezTo>
                <a:cubicBezTo>
                  <a:pt x="38615" y="25327"/>
                  <a:pt x="38694" y="25407"/>
                  <a:pt x="38694" y="25506"/>
                </a:cubicBezTo>
                <a:lnTo>
                  <a:pt x="38694" y="25327"/>
                </a:lnTo>
                <a:lnTo>
                  <a:pt x="38774" y="25327"/>
                </a:lnTo>
                <a:cubicBezTo>
                  <a:pt x="38774" y="25407"/>
                  <a:pt x="38853" y="25407"/>
                  <a:pt x="38853" y="25407"/>
                </a:cubicBezTo>
                <a:lnTo>
                  <a:pt x="38853" y="25327"/>
                </a:lnTo>
                <a:cubicBezTo>
                  <a:pt x="39031" y="25407"/>
                  <a:pt x="39189" y="25506"/>
                  <a:pt x="39348" y="25585"/>
                </a:cubicBezTo>
                <a:lnTo>
                  <a:pt x="39269" y="25585"/>
                </a:lnTo>
                <a:cubicBezTo>
                  <a:pt x="39189" y="25585"/>
                  <a:pt x="39110" y="25585"/>
                  <a:pt x="39031" y="25664"/>
                </a:cubicBezTo>
                <a:lnTo>
                  <a:pt x="38932" y="25664"/>
                </a:lnTo>
                <a:lnTo>
                  <a:pt x="38932" y="25585"/>
                </a:lnTo>
                <a:cubicBezTo>
                  <a:pt x="38932" y="25506"/>
                  <a:pt x="38932" y="25506"/>
                  <a:pt x="38853" y="25506"/>
                </a:cubicBezTo>
                <a:lnTo>
                  <a:pt x="38853" y="25585"/>
                </a:lnTo>
                <a:cubicBezTo>
                  <a:pt x="38853" y="25585"/>
                  <a:pt x="38853" y="25664"/>
                  <a:pt x="38932" y="25664"/>
                </a:cubicBezTo>
                <a:lnTo>
                  <a:pt x="38774" y="25664"/>
                </a:lnTo>
                <a:cubicBezTo>
                  <a:pt x="38774" y="25585"/>
                  <a:pt x="38774" y="25585"/>
                  <a:pt x="38694" y="25506"/>
                </a:cubicBezTo>
                <a:lnTo>
                  <a:pt x="38694" y="25664"/>
                </a:lnTo>
                <a:cubicBezTo>
                  <a:pt x="38536" y="25506"/>
                  <a:pt x="38437" y="25327"/>
                  <a:pt x="38358" y="25169"/>
                </a:cubicBezTo>
                <a:close/>
                <a:moveTo>
                  <a:pt x="41823" y="24179"/>
                </a:moveTo>
                <a:cubicBezTo>
                  <a:pt x="41506" y="24337"/>
                  <a:pt x="41328" y="24753"/>
                  <a:pt x="41090" y="25011"/>
                </a:cubicBezTo>
                <a:cubicBezTo>
                  <a:pt x="40833" y="25327"/>
                  <a:pt x="40516" y="25585"/>
                  <a:pt x="40100" y="25664"/>
                </a:cubicBezTo>
                <a:cubicBezTo>
                  <a:pt x="40516" y="25585"/>
                  <a:pt x="40754" y="25407"/>
                  <a:pt x="41011" y="25169"/>
                </a:cubicBezTo>
                <a:cubicBezTo>
                  <a:pt x="41328" y="24832"/>
                  <a:pt x="41506" y="24515"/>
                  <a:pt x="41902" y="24258"/>
                </a:cubicBezTo>
                <a:cubicBezTo>
                  <a:pt x="41902" y="24258"/>
                  <a:pt x="41902" y="24179"/>
                  <a:pt x="41823" y="24179"/>
                </a:cubicBezTo>
                <a:close/>
                <a:moveTo>
                  <a:pt x="10397" y="22040"/>
                </a:moveTo>
                <a:cubicBezTo>
                  <a:pt x="10397" y="22357"/>
                  <a:pt x="10555" y="22694"/>
                  <a:pt x="10634" y="22931"/>
                </a:cubicBezTo>
                <a:cubicBezTo>
                  <a:pt x="10713" y="23189"/>
                  <a:pt x="10892" y="23426"/>
                  <a:pt x="10892" y="23684"/>
                </a:cubicBezTo>
                <a:lnTo>
                  <a:pt x="10892" y="24337"/>
                </a:lnTo>
                <a:cubicBezTo>
                  <a:pt x="10812" y="24416"/>
                  <a:pt x="10812" y="24595"/>
                  <a:pt x="10713" y="24674"/>
                </a:cubicBezTo>
                <a:lnTo>
                  <a:pt x="10713" y="24416"/>
                </a:lnTo>
                <a:lnTo>
                  <a:pt x="10713" y="24020"/>
                </a:lnTo>
                <a:lnTo>
                  <a:pt x="10634" y="24020"/>
                </a:lnTo>
                <a:lnTo>
                  <a:pt x="10634" y="24416"/>
                </a:lnTo>
                <a:lnTo>
                  <a:pt x="10634" y="24674"/>
                </a:lnTo>
                <a:lnTo>
                  <a:pt x="10634" y="24753"/>
                </a:lnTo>
                <a:cubicBezTo>
                  <a:pt x="10476" y="25011"/>
                  <a:pt x="10317" y="25169"/>
                  <a:pt x="10218" y="25327"/>
                </a:cubicBezTo>
                <a:cubicBezTo>
                  <a:pt x="10218" y="25090"/>
                  <a:pt x="10218" y="24753"/>
                  <a:pt x="10139" y="24416"/>
                </a:cubicBezTo>
                <a:lnTo>
                  <a:pt x="10139" y="25407"/>
                </a:lnTo>
                <a:cubicBezTo>
                  <a:pt x="10060" y="25585"/>
                  <a:pt x="9981" y="25664"/>
                  <a:pt x="9902" y="25743"/>
                </a:cubicBezTo>
                <a:cubicBezTo>
                  <a:pt x="9902" y="25248"/>
                  <a:pt x="9902" y="24753"/>
                  <a:pt x="9822" y="24337"/>
                </a:cubicBezTo>
                <a:cubicBezTo>
                  <a:pt x="9902" y="24100"/>
                  <a:pt x="9981" y="23921"/>
                  <a:pt x="10060" y="23684"/>
                </a:cubicBezTo>
                <a:lnTo>
                  <a:pt x="10060" y="23605"/>
                </a:lnTo>
                <a:cubicBezTo>
                  <a:pt x="10139" y="23268"/>
                  <a:pt x="10218" y="22931"/>
                  <a:pt x="10317" y="22614"/>
                </a:cubicBezTo>
                <a:lnTo>
                  <a:pt x="10317" y="22535"/>
                </a:lnTo>
                <a:cubicBezTo>
                  <a:pt x="10317" y="22357"/>
                  <a:pt x="10317" y="22278"/>
                  <a:pt x="10397" y="22199"/>
                </a:cubicBezTo>
                <a:lnTo>
                  <a:pt x="10397" y="22040"/>
                </a:lnTo>
                <a:close/>
                <a:moveTo>
                  <a:pt x="29783" y="23684"/>
                </a:moveTo>
                <a:cubicBezTo>
                  <a:pt x="29862" y="23763"/>
                  <a:pt x="29942" y="23763"/>
                  <a:pt x="30021" y="23842"/>
                </a:cubicBezTo>
                <a:cubicBezTo>
                  <a:pt x="30120" y="23921"/>
                  <a:pt x="30199" y="24100"/>
                  <a:pt x="30278" y="24179"/>
                </a:cubicBezTo>
                <a:lnTo>
                  <a:pt x="30516" y="24515"/>
                </a:lnTo>
                <a:lnTo>
                  <a:pt x="30615" y="24595"/>
                </a:lnTo>
                <a:cubicBezTo>
                  <a:pt x="30615" y="24674"/>
                  <a:pt x="30694" y="24753"/>
                  <a:pt x="30694" y="24832"/>
                </a:cubicBezTo>
                <a:cubicBezTo>
                  <a:pt x="30694" y="24912"/>
                  <a:pt x="30773" y="25011"/>
                  <a:pt x="30853" y="25169"/>
                </a:cubicBezTo>
                <a:cubicBezTo>
                  <a:pt x="30773" y="25090"/>
                  <a:pt x="30615" y="24912"/>
                  <a:pt x="30516" y="24832"/>
                </a:cubicBezTo>
                <a:lnTo>
                  <a:pt x="30516" y="24832"/>
                </a:lnTo>
                <a:cubicBezTo>
                  <a:pt x="30615" y="25011"/>
                  <a:pt x="30694" y="25090"/>
                  <a:pt x="30853" y="25248"/>
                </a:cubicBezTo>
                <a:cubicBezTo>
                  <a:pt x="30853" y="25248"/>
                  <a:pt x="30932" y="25327"/>
                  <a:pt x="30932" y="25407"/>
                </a:cubicBezTo>
                <a:cubicBezTo>
                  <a:pt x="31011" y="25506"/>
                  <a:pt x="31110" y="25664"/>
                  <a:pt x="31268" y="25743"/>
                </a:cubicBezTo>
                <a:cubicBezTo>
                  <a:pt x="31189" y="25743"/>
                  <a:pt x="31110" y="25664"/>
                  <a:pt x="31110" y="25664"/>
                </a:cubicBezTo>
                <a:cubicBezTo>
                  <a:pt x="30932" y="25585"/>
                  <a:pt x="30853" y="25407"/>
                  <a:pt x="30694" y="25327"/>
                </a:cubicBezTo>
                <a:cubicBezTo>
                  <a:pt x="30615" y="25169"/>
                  <a:pt x="30516" y="25090"/>
                  <a:pt x="30357" y="24912"/>
                </a:cubicBezTo>
                <a:cubicBezTo>
                  <a:pt x="30305" y="24807"/>
                  <a:pt x="30252" y="24736"/>
                  <a:pt x="30200" y="24678"/>
                </a:cubicBezTo>
                <a:lnTo>
                  <a:pt x="30200" y="24678"/>
                </a:lnTo>
                <a:cubicBezTo>
                  <a:pt x="30280" y="25012"/>
                  <a:pt x="30517" y="25170"/>
                  <a:pt x="30694" y="25407"/>
                </a:cubicBezTo>
                <a:cubicBezTo>
                  <a:pt x="30810" y="25536"/>
                  <a:pt x="30977" y="25698"/>
                  <a:pt x="31152" y="25806"/>
                </a:cubicBezTo>
                <a:lnTo>
                  <a:pt x="31152" y="25806"/>
                </a:lnTo>
                <a:cubicBezTo>
                  <a:pt x="30999" y="25743"/>
                  <a:pt x="30926" y="25738"/>
                  <a:pt x="30853" y="25664"/>
                </a:cubicBezTo>
                <a:cubicBezTo>
                  <a:pt x="30694" y="25506"/>
                  <a:pt x="30615" y="25407"/>
                  <a:pt x="30516" y="25327"/>
                </a:cubicBezTo>
                <a:cubicBezTo>
                  <a:pt x="30437" y="25327"/>
                  <a:pt x="30357" y="25248"/>
                  <a:pt x="30357" y="25248"/>
                </a:cubicBezTo>
                <a:cubicBezTo>
                  <a:pt x="30357" y="25169"/>
                  <a:pt x="30278" y="25169"/>
                  <a:pt x="30278" y="25169"/>
                </a:cubicBezTo>
                <a:cubicBezTo>
                  <a:pt x="30200" y="25012"/>
                  <a:pt x="30199" y="24835"/>
                  <a:pt x="30199" y="24677"/>
                </a:cubicBezTo>
                <a:lnTo>
                  <a:pt x="30199" y="24677"/>
                </a:lnTo>
                <a:cubicBezTo>
                  <a:pt x="30199" y="24677"/>
                  <a:pt x="30200" y="24678"/>
                  <a:pt x="30200" y="24678"/>
                </a:cubicBezTo>
                <a:lnTo>
                  <a:pt x="30200" y="24678"/>
                </a:lnTo>
                <a:cubicBezTo>
                  <a:pt x="30200" y="24677"/>
                  <a:pt x="30199" y="24675"/>
                  <a:pt x="30199" y="24674"/>
                </a:cubicBezTo>
                <a:lnTo>
                  <a:pt x="30199" y="24674"/>
                </a:lnTo>
                <a:cubicBezTo>
                  <a:pt x="30199" y="24675"/>
                  <a:pt x="30199" y="24676"/>
                  <a:pt x="30199" y="24677"/>
                </a:cubicBezTo>
                <a:lnTo>
                  <a:pt x="30199" y="24677"/>
                </a:lnTo>
                <a:cubicBezTo>
                  <a:pt x="30173" y="24648"/>
                  <a:pt x="30146" y="24621"/>
                  <a:pt x="30120" y="24595"/>
                </a:cubicBezTo>
                <a:cubicBezTo>
                  <a:pt x="30120" y="24416"/>
                  <a:pt x="30021" y="24337"/>
                  <a:pt x="30021" y="24179"/>
                </a:cubicBezTo>
                <a:lnTo>
                  <a:pt x="30021" y="24179"/>
                </a:lnTo>
                <a:cubicBezTo>
                  <a:pt x="30199" y="24416"/>
                  <a:pt x="30357" y="24674"/>
                  <a:pt x="30516" y="24832"/>
                </a:cubicBezTo>
                <a:cubicBezTo>
                  <a:pt x="30357" y="24595"/>
                  <a:pt x="30199" y="24337"/>
                  <a:pt x="30021" y="24100"/>
                </a:cubicBezTo>
                <a:cubicBezTo>
                  <a:pt x="29942" y="23921"/>
                  <a:pt x="29862" y="23763"/>
                  <a:pt x="29783" y="23684"/>
                </a:cubicBezTo>
                <a:close/>
                <a:moveTo>
                  <a:pt x="42239" y="23347"/>
                </a:moveTo>
                <a:cubicBezTo>
                  <a:pt x="42576" y="23426"/>
                  <a:pt x="42892" y="23525"/>
                  <a:pt x="43229" y="23684"/>
                </a:cubicBezTo>
                <a:cubicBezTo>
                  <a:pt x="43071" y="23763"/>
                  <a:pt x="42991" y="23763"/>
                  <a:pt x="42813" y="23842"/>
                </a:cubicBezTo>
                <a:cubicBezTo>
                  <a:pt x="42576" y="24020"/>
                  <a:pt x="42397" y="24179"/>
                  <a:pt x="42160" y="24416"/>
                </a:cubicBezTo>
                <a:lnTo>
                  <a:pt x="41407" y="25169"/>
                </a:lnTo>
                <a:cubicBezTo>
                  <a:pt x="41328" y="25327"/>
                  <a:pt x="41170" y="25407"/>
                  <a:pt x="41011" y="25585"/>
                </a:cubicBezTo>
                <a:cubicBezTo>
                  <a:pt x="40833" y="25664"/>
                  <a:pt x="40675" y="25743"/>
                  <a:pt x="40516" y="25822"/>
                </a:cubicBezTo>
                <a:cubicBezTo>
                  <a:pt x="40516" y="25743"/>
                  <a:pt x="40417" y="25743"/>
                  <a:pt x="40417" y="25743"/>
                </a:cubicBezTo>
                <a:lnTo>
                  <a:pt x="40259" y="25743"/>
                </a:lnTo>
                <a:cubicBezTo>
                  <a:pt x="40259" y="25743"/>
                  <a:pt x="40179" y="25743"/>
                  <a:pt x="40100" y="25664"/>
                </a:cubicBezTo>
                <a:cubicBezTo>
                  <a:pt x="39922" y="25664"/>
                  <a:pt x="39843" y="25664"/>
                  <a:pt x="39764" y="25585"/>
                </a:cubicBezTo>
                <a:cubicBezTo>
                  <a:pt x="40179" y="25506"/>
                  <a:pt x="40516" y="25248"/>
                  <a:pt x="40675" y="24912"/>
                </a:cubicBezTo>
                <a:cubicBezTo>
                  <a:pt x="41011" y="24515"/>
                  <a:pt x="41328" y="23921"/>
                  <a:pt x="41823" y="23684"/>
                </a:cubicBezTo>
                <a:lnTo>
                  <a:pt x="41823" y="23684"/>
                </a:lnTo>
                <a:cubicBezTo>
                  <a:pt x="40912" y="24020"/>
                  <a:pt x="40754" y="25407"/>
                  <a:pt x="39684" y="25585"/>
                </a:cubicBezTo>
                <a:cubicBezTo>
                  <a:pt x="39684" y="25585"/>
                  <a:pt x="39605" y="25585"/>
                  <a:pt x="39526" y="25506"/>
                </a:cubicBezTo>
                <a:cubicBezTo>
                  <a:pt x="40100" y="25327"/>
                  <a:pt x="40417" y="24753"/>
                  <a:pt x="40754" y="24337"/>
                </a:cubicBezTo>
                <a:cubicBezTo>
                  <a:pt x="41170" y="23921"/>
                  <a:pt x="41665" y="23347"/>
                  <a:pt x="42239" y="23347"/>
                </a:cubicBezTo>
                <a:close/>
                <a:moveTo>
                  <a:pt x="30357" y="25327"/>
                </a:moveTo>
                <a:cubicBezTo>
                  <a:pt x="30437" y="25407"/>
                  <a:pt x="30615" y="25506"/>
                  <a:pt x="30694" y="25585"/>
                </a:cubicBezTo>
                <a:cubicBezTo>
                  <a:pt x="30853" y="25743"/>
                  <a:pt x="30932" y="25822"/>
                  <a:pt x="31110" y="25902"/>
                </a:cubicBezTo>
                <a:cubicBezTo>
                  <a:pt x="31189" y="25902"/>
                  <a:pt x="31268" y="26001"/>
                  <a:pt x="31348" y="26001"/>
                </a:cubicBezTo>
                <a:cubicBezTo>
                  <a:pt x="31189" y="26001"/>
                  <a:pt x="31110" y="25902"/>
                  <a:pt x="31011" y="25902"/>
                </a:cubicBezTo>
                <a:cubicBezTo>
                  <a:pt x="30694" y="25822"/>
                  <a:pt x="30516" y="25585"/>
                  <a:pt x="30357" y="25327"/>
                </a:cubicBezTo>
                <a:close/>
                <a:moveTo>
                  <a:pt x="31204" y="25837"/>
                </a:moveTo>
                <a:lnTo>
                  <a:pt x="31204" y="25837"/>
                </a:lnTo>
                <a:cubicBezTo>
                  <a:pt x="31252" y="25864"/>
                  <a:pt x="31300" y="25886"/>
                  <a:pt x="31348" y="25902"/>
                </a:cubicBezTo>
                <a:cubicBezTo>
                  <a:pt x="31427" y="25902"/>
                  <a:pt x="31427" y="25902"/>
                  <a:pt x="31427" y="26001"/>
                </a:cubicBezTo>
                <a:lnTo>
                  <a:pt x="31348" y="25902"/>
                </a:lnTo>
                <a:cubicBezTo>
                  <a:pt x="31274" y="25902"/>
                  <a:pt x="31269" y="25902"/>
                  <a:pt x="31204" y="25837"/>
                </a:cubicBezTo>
                <a:close/>
                <a:moveTo>
                  <a:pt x="9822" y="24416"/>
                </a:moveTo>
                <a:cubicBezTo>
                  <a:pt x="9902" y="24832"/>
                  <a:pt x="9902" y="25327"/>
                  <a:pt x="9822" y="25822"/>
                </a:cubicBezTo>
                <a:cubicBezTo>
                  <a:pt x="9723" y="25902"/>
                  <a:pt x="9723" y="26001"/>
                  <a:pt x="9644" y="26080"/>
                </a:cubicBezTo>
                <a:cubicBezTo>
                  <a:pt x="9644" y="25743"/>
                  <a:pt x="9644" y="25407"/>
                  <a:pt x="9565" y="25090"/>
                </a:cubicBezTo>
                <a:cubicBezTo>
                  <a:pt x="9644" y="24832"/>
                  <a:pt x="9723" y="24674"/>
                  <a:pt x="9822" y="24416"/>
                </a:cubicBezTo>
                <a:close/>
                <a:moveTo>
                  <a:pt x="15571" y="21269"/>
                </a:moveTo>
                <a:lnTo>
                  <a:pt x="15571" y="21269"/>
                </a:lnTo>
                <a:cubicBezTo>
                  <a:pt x="15506" y="21583"/>
                  <a:pt x="15506" y="21882"/>
                  <a:pt x="15506" y="22199"/>
                </a:cubicBezTo>
                <a:cubicBezTo>
                  <a:pt x="15585" y="22535"/>
                  <a:pt x="15664" y="22852"/>
                  <a:pt x="15664" y="23189"/>
                </a:cubicBezTo>
                <a:cubicBezTo>
                  <a:pt x="15664" y="23426"/>
                  <a:pt x="15664" y="23684"/>
                  <a:pt x="15585" y="24020"/>
                </a:cubicBezTo>
                <a:cubicBezTo>
                  <a:pt x="15506" y="24020"/>
                  <a:pt x="15506" y="24100"/>
                  <a:pt x="15426" y="24100"/>
                </a:cubicBezTo>
                <a:cubicBezTo>
                  <a:pt x="15426" y="24020"/>
                  <a:pt x="15506" y="23921"/>
                  <a:pt x="15506" y="23842"/>
                </a:cubicBezTo>
                <a:cubicBezTo>
                  <a:pt x="15506" y="23605"/>
                  <a:pt x="15506" y="23268"/>
                  <a:pt x="15426" y="23030"/>
                </a:cubicBezTo>
                <a:lnTo>
                  <a:pt x="15426" y="23605"/>
                </a:lnTo>
                <a:lnTo>
                  <a:pt x="15426" y="24020"/>
                </a:lnTo>
                <a:cubicBezTo>
                  <a:pt x="15426" y="24100"/>
                  <a:pt x="15347" y="24100"/>
                  <a:pt x="15347" y="24179"/>
                </a:cubicBezTo>
                <a:cubicBezTo>
                  <a:pt x="15169" y="24337"/>
                  <a:pt x="15090" y="24416"/>
                  <a:pt x="14931" y="24595"/>
                </a:cubicBezTo>
                <a:cubicBezTo>
                  <a:pt x="14852" y="24674"/>
                  <a:pt x="14773" y="24753"/>
                  <a:pt x="14674" y="24832"/>
                </a:cubicBezTo>
                <a:cubicBezTo>
                  <a:pt x="14773" y="24674"/>
                  <a:pt x="14773" y="24595"/>
                  <a:pt x="14852" y="24416"/>
                </a:cubicBezTo>
                <a:cubicBezTo>
                  <a:pt x="14931" y="24179"/>
                  <a:pt x="14931" y="23921"/>
                  <a:pt x="14931" y="23684"/>
                </a:cubicBezTo>
                <a:lnTo>
                  <a:pt x="14931" y="23525"/>
                </a:lnTo>
                <a:cubicBezTo>
                  <a:pt x="14931" y="23842"/>
                  <a:pt x="14852" y="24100"/>
                  <a:pt x="14773" y="24337"/>
                </a:cubicBezTo>
                <a:cubicBezTo>
                  <a:pt x="14773" y="24416"/>
                  <a:pt x="14773" y="24595"/>
                  <a:pt x="14674" y="24674"/>
                </a:cubicBezTo>
                <a:cubicBezTo>
                  <a:pt x="14595" y="24753"/>
                  <a:pt x="14516" y="24912"/>
                  <a:pt x="14436" y="25011"/>
                </a:cubicBezTo>
                <a:cubicBezTo>
                  <a:pt x="14020" y="25407"/>
                  <a:pt x="13525" y="25822"/>
                  <a:pt x="13110" y="26159"/>
                </a:cubicBezTo>
                <a:cubicBezTo>
                  <a:pt x="13446" y="25585"/>
                  <a:pt x="13783" y="24912"/>
                  <a:pt x="14100" y="24337"/>
                </a:cubicBezTo>
                <a:lnTo>
                  <a:pt x="14100" y="24337"/>
                </a:lnTo>
                <a:cubicBezTo>
                  <a:pt x="14100" y="24515"/>
                  <a:pt x="14100" y="24753"/>
                  <a:pt x="14020" y="25011"/>
                </a:cubicBezTo>
                <a:lnTo>
                  <a:pt x="14100" y="25011"/>
                </a:lnTo>
                <a:cubicBezTo>
                  <a:pt x="14100" y="24753"/>
                  <a:pt x="14179" y="24515"/>
                  <a:pt x="14179" y="24258"/>
                </a:cubicBezTo>
                <a:cubicBezTo>
                  <a:pt x="14179" y="24179"/>
                  <a:pt x="14179" y="24179"/>
                  <a:pt x="14278" y="24100"/>
                </a:cubicBezTo>
                <a:cubicBezTo>
                  <a:pt x="14436" y="23763"/>
                  <a:pt x="14595" y="23347"/>
                  <a:pt x="14773" y="23030"/>
                </a:cubicBezTo>
                <a:lnTo>
                  <a:pt x="14773" y="23605"/>
                </a:lnTo>
                <a:cubicBezTo>
                  <a:pt x="14773" y="23347"/>
                  <a:pt x="14852" y="23189"/>
                  <a:pt x="14773" y="22931"/>
                </a:cubicBezTo>
                <a:cubicBezTo>
                  <a:pt x="14738" y="22950"/>
                  <a:pt x="14705" y="22968"/>
                  <a:pt x="14671" y="22986"/>
                </a:cubicBezTo>
                <a:lnTo>
                  <a:pt x="14671" y="22986"/>
                </a:lnTo>
                <a:cubicBezTo>
                  <a:pt x="14658" y="23141"/>
                  <a:pt x="14587" y="23276"/>
                  <a:pt x="14516" y="23347"/>
                </a:cubicBezTo>
                <a:cubicBezTo>
                  <a:pt x="14374" y="23578"/>
                  <a:pt x="14216" y="23729"/>
                  <a:pt x="14071" y="23942"/>
                </a:cubicBezTo>
                <a:lnTo>
                  <a:pt x="14071" y="23942"/>
                </a:lnTo>
                <a:cubicBezTo>
                  <a:pt x="14210" y="23779"/>
                  <a:pt x="14328" y="23634"/>
                  <a:pt x="14436" y="23525"/>
                </a:cubicBezTo>
                <a:lnTo>
                  <a:pt x="14436" y="23525"/>
                </a:lnTo>
                <a:cubicBezTo>
                  <a:pt x="14020" y="24416"/>
                  <a:pt x="13525" y="25327"/>
                  <a:pt x="13030" y="26159"/>
                </a:cubicBezTo>
                <a:cubicBezTo>
                  <a:pt x="13189" y="25664"/>
                  <a:pt x="13367" y="25169"/>
                  <a:pt x="13525" y="24595"/>
                </a:cubicBezTo>
                <a:cubicBezTo>
                  <a:pt x="13684" y="24416"/>
                  <a:pt x="13783" y="24337"/>
                  <a:pt x="13862" y="24179"/>
                </a:cubicBezTo>
                <a:cubicBezTo>
                  <a:pt x="13910" y="24127"/>
                  <a:pt x="13956" y="24076"/>
                  <a:pt x="13999" y="24026"/>
                </a:cubicBezTo>
                <a:lnTo>
                  <a:pt x="13999" y="24026"/>
                </a:lnTo>
                <a:cubicBezTo>
                  <a:pt x="13902" y="24069"/>
                  <a:pt x="13672" y="24351"/>
                  <a:pt x="13525" y="24515"/>
                </a:cubicBezTo>
                <a:cubicBezTo>
                  <a:pt x="13605" y="24337"/>
                  <a:pt x="13605" y="24258"/>
                  <a:pt x="13684" y="24100"/>
                </a:cubicBezTo>
                <a:lnTo>
                  <a:pt x="13684" y="24020"/>
                </a:lnTo>
                <a:cubicBezTo>
                  <a:pt x="13783" y="23842"/>
                  <a:pt x="13862" y="23763"/>
                  <a:pt x="14020" y="23605"/>
                </a:cubicBezTo>
                <a:cubicBezTo>
                  <a:pt x="14126" y="23432"/>
                  <a:pt x="14277" y="23269"/>
                  <a:pt x="14436" y="23126"/>
                </a:cubicBezTo>
                <a:lnTo>
                  <a:pt x="14436" y="23126"/>
                </a:lnTo>
                <a:cubicBezTo>
                  <a:pt x="14252" y="23248"/>
                  <a:pt x="14093" y="23390"/>
                  <a:pt x="13941" y="23605"/>
                </a:cubicBezTo>
                <a:cubicBezTo>
                  <a:pt x="13889" y="23656"/>
                  <a:pt x="13838" y="23708"/>
                  <a:pt x="13780" y="23782"/>
                </a:cubicBezTo>
                <a:lnTo>
                  <a:pt x="13780" y="23782"/>
                </a:lnTo>
                <a:cubicBezTo>
                  <a:pt x="13783" y="23770"/>
                  <a:pt x="13783" y="23763"/>
                  <a:pt x="13783" y="23763"/>
                </a:cubicBezTo>
                <a:cubicBezTo>
                  <a:pt x="13783" y="23684"/>
                  <a:pt x="13862" y="23605"/>
                  <a:pt x="13941" y="23525"/>
                </a:cubicBezTo>
                <a:cubicBezTo>
                  <a:pt x="14020" y="23347"/>
                  <a:pt x="14179" y="23268"/>
                  <a:pt x="14278" y="23110"/>
                </a:cubicBezTo>
                <a:cubicBezTo>
                  <a:pt x="14515" y="22931"/>
                  <a:pt x="14773" y="22694"/>
                  <a:pt x="14931" y="22535"/>
                </a:cubicBezTo>
                <a:lnTo>
                  <a:pt x="14931" y="22535"/>
                </a:lnTo>
                <a:cubicBezTo>
                  <a:pt x="14852" y="22615"/>
                  <a:pt x="14852" y="22773"/>
                  <a:pt x="14773" y="22931"/>
                </a:cubicBezTo>
                <a:cubicBezTo>
                  <a:pt x="14852" y="22852"/>
                  <a:pt x="14852" y="22773"/>
                  <a:pt x="14931" y="22694"/>
                </a:cubicBezTo>
                <a:lnTo>
                  <a:pt x="14931" y="22694"/>
                </a:lnTo>
                <a:cubicBezTo>
                  <a:pt x="14852" y="23030"/>
                  <a:pt x="14931" y="23268"/>
                  <a:pt x="14931" y="23525"/>
                </a:cubicBezTo>
                <a:lnTo>
                  <a:pt x="14931" y="22931"/>
                </a:lnTo>
                <a:lnTo>
                  <a:pt x="14931" y="22614"/>
                </a:lnTo>
                <a:cubicBezTo>
                  <a:pt x="15090" y="22278"/>
                  <a:pt x="15169" y="22040"/>
                  <a:pt x="15347" y="21783"/>
                </a:cubicBezTo>
                <a:lnTo>
                  <a:pt x="15347" y="21783"/>
                </a:lnTo>
                <a:cubicBezTo>
                  <a:pt x="15269" y="22114"/>
                  <a:pt x="15345" y="22426"/>
                  <a:pt x="15423" y="22757"/>
                </a:cubicBezTo>
                <a:lnTo>
                  <a:pt x="15423" y="22757"/>
                </a:lnTo>
                <a:cubicBezTo>
                  <a:pt x="15416" y="22598"/>
                  <a:pt x="15398" y="22442"/>
                  <a:pt x="15347" y="22278"/>
                </a:cubicBezTo>
                <a:cubicBezTo>
                  <a:pt x="15347" y="22040"/>
                  <a:pt x="15347" y="21783"/>
                  <a:pt x="15426" y="21545"/>
                </a:cubicBezTo>
                <a:cubicBezTo>
                  <a:pt x="15486" y="21411"/>
                  <a:pt x="15545" y="21333"/>
                  <a:pt x="15571" y="21269"/>
                </a:cubicBezTo>
                <a:close/>
                <a:moveTo>
                  <a:pt x="43308" y="23763"/>
                </a:moveTo>
                <a:cubicBezTo>
                  <a:pt x="43724" y="23921"/>
                  <a:pt x="44061" y="24179"/>
                  <a:pt x="44477" y="24416"/>
                </a:cubicBezTo>
                <a:cubicBezTo>
                  <a:pt x="45209" y="25011"/>
                  <a:pt x="46041" y="25506"/>
                  <a:pt x="46774" y="26080"/>
                </a:cubicBezTo>
                <a:cubicBezTo>
                  <a:pt x="46199" y="26080"/>
                  <a:pt x="45625" y="26159"/>
                  <a:pt x="44972" y="26159"/>
                </a:cubicBezTo>
                <a:lnTo>
                  <a:pt x="44635" y="26159"/>
                </a:lnTo>
                <a:cubicBezTo>
                  <a:pt x="44714" y="26080"/>
                  <a:pt x="44873" y="26001"/>
                  <a:pt x="44972" y="26001"/>
                </a:cubicBezTo>
                <a:cubicBezTo>
                  <a:pt x="45051" y="26001"/>
                  <a:pt x="45130" y="25902"/>
                  <a:pt x="45209" y="25902"/>
                </a:cubicBezTo>
                <a:lnTo>
                  <a:pt x="45368" y="25902"/>
                </a:lnTo>
                <a:lnTo>
                  <a:pt x="45368" y="25822"/>
                </a:lnTo>
                <a:lnTo>
                  <a:pt x="45289" y="25822"/>
                </a:lnTo>
                <a:cubicBezTo>
                  <a:pt x="45209" y="25822"/>
                  <a:pt x="45209" y="25822"/>
                  <a:pt x="45130" y="25902"/>
                </a:cubicBezTo>
                <a:lnTo>
                  <a:pt x="44972" y="25902"/>
                </a:lnTo>
                <a:cubicBezTo>
                  <a:pt x="44793" y="26001"/>
                  <a:pt x="44714" y="26080"/>
                  <a:pt x="44635" y="26159"/>
                </a:cubicBezTo>
                <a:lnTo>
                  <a:pt x="44061" y="26159"/>
                </a:lnTo>
                <a:cubicBezTo>
                  <a:pt x="44477" y="26001"/>
                  <a:pt x="44873" y="25585"/>
                  <a:pt x="45368" y="25585"/>
                </a:cubicBezTo>
                <a:lnTo>
                  <a:pt x="45368" y="25585"/>
                </a:lnTo>
                <a:cubicBezTo>
                  <a:pt x="44793" y="25585"/>
                  <a:pt x="44378" y="26080"/>
                  <a:pt x="43883" y="26159"/>
                </a:cubicBezTo>
                <a:lnTo>
                  <a:pt x="43071" y="26159"/>
                </a:lnTo>
                <a:cubicBezTo>
                  <a:pt x="43229" y="26080"/>
                  <a:pt x="43486" y="25902"/>
                  <a:pt x="43645" y="25822"/>
                </a:cubicBezTo>
                <a:cubicBezTo>
                  <a:pt x="43803" y="25664"/>
                  <a:pt x="43883" y="25585"/>
                  <a:pt x="44061" y="25506"/>
                </a:cubicBezTo>
                <a:cubicBezTo>
                  <a:pt x="44298" y="25407"/>
                  <a:pt x="44477" y="25327"/>
                  <a:pt x="44635" y="25248"/>
                </a:cubicBezTo>
                <a:cubicBezTo>
                  <a:pt x="44714" y="25169"/>
                  <a:pt x="44635" y="25169"/>
                  <a:pt x="44635" y="25169"/>
                </a:cubicBezTo>
                <a:cubicBezTo>
                  <a:pt x="44298" y="25248"/>
                  <a:pt x="43982" y="25506"/>
                  <a:pt x="43724" y="25664"/>
                </a:cubicBezTo>
                <a:cubicBezTo>
                  <a:pt x="43486" y="25822"/>
                  <a:pt x="43229" y="26080"/>
                  <a:pt x="42991" y="26080"/>
                </a:cubicBezTo>
                <a:lnTo>
                  <a:pt x="42576" y="26080"/>
                </a:lnTo>
                <a:cubicBezTo>
                  <a:pt x="42892" y="26001"/>
                  <a:pt x="43150" y="25822"/>
                  <a:pt x="43387" y="25585"/>
                </a:cubicBezTo>
                <a:cubicBezTo>
                  <a:pt x="43566" y="25506"/>
                  <a:pt x="43724" y="25327"/>
                  <a:pt x="43982" y="25169"/>
                </a:cubicBezTo>
                <a:cubicBezTo>
                  <a:pt x="44140" y="25011"/>
                  <a:pt x="44378" y="24912"/>
                  <a:pt x="44635" y="24912"/>
                </a:cubicBezTo>
                <a:lnTo>
                  <a:pt x="44635" y="24832"/>
                </a:lnTo>
                <a:cubicBezTo>
                  <a:pt x="44219" y="24832"/>
                  <a:pt x="43803" y="25169"/>
                  <a:pt x="43566" y="25407"/>
                </a:cubicBezTo>
                <a:cubicBezTo>
                  <a:pt x="43229" y="25664"/>
                  <a:pt x="42892" y="26001"/>
                  <a:pt x="42496" y="26080"/>
                </a:cubicBezTo>
                <a:lnTo>
                  <a:pt x="42160" y="26080"/>
                </a:lnTo>
                <a:cubicBezTo>
                  <a:pt x="42496" y="25902"/>
                  <a:pt x="42813" y="25822"/>
                  <a:pt x="43150" y="25585"/>
                </a:cubicBezTo>
                <a:cubicBezTo>
                  <a:pt x="43308" y="25506"/>
                  <a:pt x="43387" y="25327"/>
                  <a:pt x="43566" y="25169"/>
                </a:cubicBezTo>
                <a:cubicBezTo>
                  <a:pt x="43724" y="25011"/>
                  <a:pt x="43883" y="24832"/>
                  <a:pt x="44140" y="24753"/>
                </a:cubicBezTo>
                <a:cubicBezTo>
                  <a:pt x="44219" y="24753"/>
                  <a:pt x="44219" y="24674"/>
                  <a:pt x="44140" y="24674"/>
                </a:cubicBezTo>
                <a:cubicBezTo>
                  <a:pt x="43724" y="24753"/>
                  <a:pt x="43486" y="25169"/>
                  <a:pt x="43229" y="25407"/>
                </a:cubicBezTo>
                <a:cubicBezTo>
                  <a:pt x="42813" y="25743"/>
                  <a:pt x="42496" y="25902"/>
                  <a:pt x="42081" y="26080"/>
                </a:cubicBezTo>
                <a:cubicBezTo>
                  <a:pt x="41823" y="26001"/>
                  <a:pt x="41585" y="26001"/>
                  <a:pt x="41328" y="25902"/>
                </a:cubicBezTo>
                <a:cubicBezTo>
                  <a:pt x="41407" y="25902"/>
                  <a:pt x="41585" y="25822"/>
                  <a:pt x="41665" y="25743"/>
                </a:cubicBezTo>
                <a:cubicBezTo>
                  <a:pt x="41744" y="25585"/>
                  <a:pt x="41823" y="25506"/>
                  <a:pt x="42001" y="25407"/>
                </a:cubicBezTo>
                <a:cubicBezTo>
                  <a:pt x="42001" y="25327"/>
                  <a:pt x="42081" y="25327"/>
                  <a:pt x="42081" y="25248"/>
                </a:cubicBezTo>
                <a:cubicBezTo>
                  <a:pt x="42001" y="25248"/>
                  <a:pt x="42001" y="25327"/>
                  <a:pt x="41902" y="25327"/>
                </a:cubicBezTo>
                <a:cubicBezTo>
                  <a:pt x="41823" y="25407"/>
                  <a:pt x="41744" y="25506"/>
                  <a:pt x="41665" y="25664"/>
                </a:cubicBezTo>
                <a:cubicBezTo>
                  <a:pt x="41506" y="25743"/>
                  <a:pt x="41328" y="25902"/>
                  <a:pt x="41170" y="25902"/>
                </a:cubicBezTo>
                <a:lnTo>
                  <a:pt x="41011" y="25902"/>
                </a:lnTo>
                <a:cubicBezTo>
                  <a:pt x="41249" y="25822"/>
                  <a:pt x="41585" y="25585"/>
                  <a:pt x="41744" y="25407"/>
                </a:cubicBezTo>
                <a:cubicBezTo>
                  <a:pt x="41902" y="25248"/>
                  <a:pt x="42081" y="25090"/>
                  <a:pt x="42239" y="24912"/>
                </a:cubicBezTo>
                <a:cubicBezTo>
                  <a:pt x="42318" y="24753"/>
                  <a:pt x="42397" y="24674"/>
                  <a:pt x="42576" y="24595"/>
                </a:cubicBezTo>
                <a:cubicBezTo>
                  <a:pt x="42655" y="24515"/>
                  <a:pt x="42734" y="24416"/>
                  <a:pt x="42813" y="24337"/>
                </a:cubicBezTo>
                <a:lnTo>
                  <a:pt x="42813" y="24337"/>
                </a:lnTo>
                <a:cubicBezTo>
                  <a:pt x="42655" y="24416"/>
                  <a:pt x="42496" y="24595"/>
                  <a:pt x="42318" y="24753"/>
                </a:cubicBezTo>
                <a:cubicBezTo>
                  <a:pt x="42160" y="24912"/>
                  <a:pt x="42001" y="25090"/>
                  <a:pt x="41823" y="25248"/>
                </a:cubicBezTo>
                <a:cubicBezTo>
                  <a:pt x="41585" y="25506"/>
                  <a:pt x="41249" y="25743"/>
                  <a:pt x="40912" y="25822"/>
                </a:cubicBezTo>
                <a:lnTo>
                  <a:pt x="40595" y="25822"/>
                </a:lnTo>
                <a:cubicBezTo>
                  <a:pt x="40912" y="25743"/>
                  <a:pt x="41170" y="25585"/>
                  <a:pt x="41328" y="25407"/>
                </a:cubicBezTo>
                <a:cubicBezTo>
                  <a:pt x="41585" y="25169"/>
                  <a:pt x="41744" y="24912"/>
                  <a:pt x="42001" y="24674"/>
                </a:cubicBezTo>
                <a:cubicBezTo>
                  <a:pt x="42239" y="24416"/>
                  <a:pt x="42496" y="24179"/>
                  <a:pt x="42734" y="24020"/>
                </a:cubicBezTo>
                <a:cubicBezTo>
                  <a:pt x="42813" y="23921"/>
                  <a:pt x="42991" y="23842"/>
                  <a:pt x="43071" y="23763"/>
                </a:cubicBezTo>
                <a:close/>
                <a:moveTo>
                  <a:pt x="32114" y="26177"/>
                </a:moveTo>
                <a:lnTo>
                  <a:pt x="32114" y="26177"/>
                </a:lnTo>
                <a:cubicBezTo>
                  <a:pt x="32183" y="26227"/>
                  <a:pt x="32258" y="26274"/>
                  <a:pt x="32338" y="26318"/>
                </a:cubicBezTo>
                <a:lnTo>
                  <a:pt x="32338" y="26397"/>
                </a:lnTo>
                <a:cubicBezTo>
                  <a:pt x="32338" y="26318"/>
                  <a:pt x="32338" y="26318"/>
                  <a:pt x="32259" y="26318"/>
                </a:cubicBezTo>
                <a:cubicBezTo>
                  <a:pt x="32212" y="26271"/>
                  <a:pt x="32165" y="26224"/>
                  <a:pt x="32114" y="26177"/>
                </a:cubicBezTo>
                <a:close/>
                <a:moveTo>
                  <a:pt x="32496" y="26397"/>
                </a:moveTo>
                <a:cubicBezTo>
                  <a:pt x="32531" y="26432"/>
                  <a:pt x="32574" y="26465"/>
                  <a:pt x="32618" y="26496"/>
                </a:cubicBezTo>
                <a:lnTo>
                  <a:pt x="32595" y="26496"/>
                </a:lnTo>
                <a:lnTo>
                  <a:pt x="32496" y="26397"/>
                </a:lnTo>
                <a:close/>
                <a:moveTo>
                  <a:pt x="32179" y="26496"/>
                </a:moveTo>
                <a:lnTo>
                  <a:pt x="32259" y="26575"/>
                </a:lnTo>
                <a:lnTo>
                  <a:pt x="31843" y="26575"/>
                </a:lnTo>
                <a:cubicBezTo>
                  <a:pt x="32001" y="26575"/>
                  <a:pt x="32100" y="26575"/>
                  <a:pt x="32179" y="26496"/>
                </a:cubicBezTo>
                <a:close/>
                <a:moveTo>
                  <a:pt x="32496" y="26496"/>
                </a:moveTo>
                <a:lnTo>
                  <a:pt x="32496" y="26575"/>
                </a:lnTo>
                <a:cubicBezTo>
                  <a:pt x="32496" y="26496"/>
                  <a:pt x="32496" y="26496"/>
                  <a:pt x="32417" y="26496"/>
                </a:cubicBezTo>
                <a:close/>
                <a:moveTo>
                  <a:pt x="36952" y="24100"/>
                </a:moveTo>
                <a:cubicBezTo>
                  <a:pt x="36952" y="24100"/>
                  <a:pt x="36952" y="24179"/>
                  <a:pt x="37051" y="24179"/>
                </a:cubicBezTo>
                <a:cubicBezTo>
                  <a:pt x="37051" y="24179"/>
                  <a:pt x="37051" y="24258"/>
                  <a:pt x="37130" y="24258"/>
                </a:cubicBezTo>
                <a:lnTo>
                  <a:pt x="37130" y="24337"/>
                </a:lnTo>
                <a:cubicBezTo>
                  <a:pt x="36872" y="24416"/>
                  <a:pt x="36635" y="24515"/>
                  <a:pt x="36377" y="24674"/>
                </a:cubicBezTo>
                <a:cubicBezTo>
                  <a:pt x="36635" y="24515"/>
                  <a:pt x="36793" y="24258"/>
                  <a:pt x="36952" y="24100"/>
                </a:cubicBezTo>
                <a:lnTo>
                  <a:pt x="36952" y="24100"/>
                </a:lnTo>
                <a:cubicBezTo>
                  <a:pt x="35962" y="24912"/>
                  <a:pt x="35070" y="25822"/>
                  <a:pt x="33981" y="26575"/>
                </a:cubicBezTo>
                <a:cubicBezTo>
                  <a:pt x="34318" y="26159"/>
                  <a:pt x="34734" y="25743"/>
                  <a:pt x="35150" y="25407"/>
                </a:cubicBezTo>
                <a:cubicBezTo>
                  <a:pt x="35724" y="24912"/>
                  <a:pt x="36298" y="24515"/>
                  <a:pt x="36952" y="24100"/>
                </a:cubicBezTo>
                <a:lnTo>
                  <a:pt x="36952" y="24100"/>
                </a:lnTo>
                <a:cubicBezTo>
                  <a:pt x="36952" y="24100"/>
                  <a:pt x="36952" y="24100"/>
                  <a:pt x="36952" y="24100"/>
                </a:cubicBezTo>
                <a:close/>
                <a:moveTo>
                  <a:pt x="42959" y="26553"/>
                </a:moveTo>
                <a:cubicBezTo>
                  <a:pt x="42972" y="26564"/>
                  <a:pt x="42985" y="26576"/>
                  <a:pt x="42998" y="26588"/>
                </a:cubicBezTo>
                <a:lnTo>
                  <a:pt x="42998" y="26588"/>
                </a:lnTo>
                <a:cubicBezTo>
                  <a:pt x="42996" y="26584"/>
                  <a:pt x="42994" y="26579"/>
                  <a:pt x="42991" y="26575"/>
                </a:cubicBezTo>
                <a:cubicBezTo>
                  <a:pt x="42981" y="26567"/>
                  <a:pt x="42970" y="26560"/>
                  <a:pt x="42959" y="26553"/>
                </a:cubicBezTo>
                <a:close/>
                <a:moveTo>
                  <a:pt x="32338" y="26575"/>
                </a:moveTo>
                <a:lnTo>
                  <a:pt x="32338" y="26654"/>
                </a:lnTo>
                <a:lnTo>
                  <a:pt x="32259" y="26654"/>
                </a:lnTo>
                <a:cubicBezTo>
                  <a:pt x="32338" y="26654"/>
                  <a:pt x="32338" y="26654"/>
                  <a:pt x="32338" y="26575"/>
                </a:cubicBezTo>
                <a:close/>
                <a:moveTo>
                  <a:pt x="32674" y="26535"/>
                </a:moveTo>
                <a:lnTo>
                  <a:pt x="32674" y="26535"/>
                </a:lnTo>
                <a:cubicBezTo>
                  <a:pt x="32735" y="26576"/>
                  <a:pt x="32794" y="26615"/>
                  <a:pt x="32833" y="26654"/>
                </a:cubicBezTo>
                <a:cubicBezTo>
                  <a:pt x="32754" y="26654"/>
                  <a:pt x="32674" y="26575"/>
                  <a:pt x="32674" y="26575"/>
                </a:cubicBezTo>
                <a:lnTo>
                  <a:pt x="32674" y="26535"/>
                </a:lnTo>
                <a:close/>
                <a:moveTo>
                  <a:pt x="36872" y="24020"/>
                </a:moveTo>
                <a:cubicBezTo>
                  <a:pt x="35724" y="24753"/>
                  <a:pt x="34655" y="25664"/>
                  <a:pt x="33744" y="26654"/>
                </a:cubicBezTo>
                <a:lnTo>
                  <a:pt x="33664" y="26733"/>
                </a:lnTo>
                <a:cubicBezTo>
                  <a:pt x="33744" y="26575"/>
                  <a:pt x="33823" y="26496"/>
                  <a:pt x="33823" y="26397"/>
                </a:cubicBezTo>
                <a:cubicBezTo>
                  <a:pt x="33981" y="26238"/>
                  <a:pt x="34080" y="26159"/>
                  <a:pt x="34160" y="26001"/>
                </a:cubicBezTo>
                <a:lnTo>
                  <a:pt x="34160" y="26001"/>
                </a:lnTo>
                <a:cubicBezTo>
                  <a:pt x="34017" y="26064"/>
                  <a:pt x="33938" y="26178"/>
                  <a:pt x="33830" y="26303"/>
                </a:cubicBezTo>
                <a:lnTo>
                  <a:pt x="33830" y="26303"/>
                </a:lnTo>
                <a:cubicBezTo>
                  <a:pt x="34323" y="25332"/>
                  <a:pt x="35293" y="24839"/>
                  <a:pt x="36116" y="24351"/>
                </a:cubicBezTo>
                <a:lnTo>
                  <a:pt x="36116" y="24351"/>
                </a:lnTo>
                <a:cubicBezTo>
                  <a:pt x="36034" y="24409"/>
                  <a:pt x="35956" y="24465"/>
                  <a:pt x="35882" y="24515"/>
                </a:cubicBezTo>
                <a:cubicBezTo>
                  <a:pt x="35466" y="24753"/>
                  <a:pt x="35229" y="24912"/>
                  <a:pt x="34892" y="25169"/>
                </a:cubicBezTo>
                <a:cubicBezTo>
                  <a:pt x="34655" y="25407"/>
                  <a:pt x="34318" y="25664"/>
                  <a:pt x="34160" y="26001"/>
                </a:cubicBezTo>
                <a:cubicBezTo>
                  <a:pt x="34397" y="25743"/>
                  <a:pt x="34655" y="25407"/>
                  <a:pt x="34971" y="25248"/>
                </a:cubicBezTo>
                <a:cubicBezTo>
                  <a:pt x="35229" y="25011"/>
                  <a:pt x="35566" y="24753"/>
                  <a:pt x="35882" y="24595"/>
                </a:cubicBezTo>
                <a:cubicBezTo>
                  <a:pt x="36219" y="24337"/>
                  <a:pt x="36556" y="24179"/>
                  <a:pt x="36793" y="24020"/>
                </a:cubicBezTo>
                <a:close/>
                <a:moveTo>
                  <a:pt x="46952" y="26159"/>
                </a:moveTo>
                <a:cubicBezTo>
                  <a:pt x="46952" y="26159"/>
                  <a:pt x="46952" y="26238"/>
                  <a:pt x="47031" y="26238"/>
                </a:cubicBezTo>
                <a:cubicBezTo>
                  <a:pt x="46615" y="26318"/>
                  <a:pt x="46279" y="26397"/>
                  <a:pt x="45863" y="26575"/>
                </a:cubicBezTo>
                <a:cubicBezTo>
                  <a:pt x="45784" y="26654"/>
                  <a:pt x="45704" y="26654"/>
                  <a:pt x="45625" y="26733"/>
                </a:cubicBezTo>
                <a:cubicBezTo>
                  <a:pt x="45576" y="26748"/>
                  <a:pt x="45525" y="26755"/>
                  <a:pt x="45473" y="26755"/>
                </a:cubicBezTo>
                <a:cubicBezTo>
                  <a:pt x="45252" y="26755"/>
                  <a:pt x="45017" y="26639"/>
                  <a:pt x="44873" y="26575"/>
                </a:cubicBezTo>
                <a:cubicBezTo>
                  <a:pt x="44714" y="26397"/>
                  <a:pt x="44556" y="26318"/>
                  <a:pt x="44378" y="26238"/>
                </a:cubicBezTo>
                <a:cubicBezTo>
                  <a:pt x="45209" y="26238"/>
                  <a:pt x="46120" y="26238"/>
                  <a:pt x="46952" y="26159"/>
                </a:cubicBezTo>
                <a:close/>
                <a:moveTo>
                  <a:pt x="35882" y="25090"/>
                </a:moveTo>
                <a:cubicBezTo>
                  <a:pt x="35566" y="25506"/>
                  <a:pt x="35229" y="25902"/>
                  <a:pt x="34734" y="26238"/>
                </a:cubicBezTo>
                <a:cubicBezTo>
                  <a:pt x="34408" y="26488"/>
                  <a:pt x="34100" y="26719"/>
                  <a:pt x="33703" y="26805"/>
                </a:cubicBezTo>
                <a:lnTo>
                  <a:pt x="33703" y="26805"/>
                </a:lnTo>
                <a:cubicBezTo>
                  <a:pt x="33747" y="26785"/>
                  <a:pt x="33759" y="26733"/>
                  <a:pt x="33823" y="26733"/>
                </a:cubicBezTo>
                <a:cubicBezTo>
                  <a:pt x="34575" y="26238"/>
                  <a:pt x="35229" y="25743"/>
                  <a:pt x="35882" y="25090"/>
                </a:cubicBezTo>
                <a:close/>
                <a:moveTo>
                  <a:pt x="31763" y="26813"/>
                </a:moveTo>
                <a:cubicBezTo>
                  <a:pt x="31684" y="26892"/>
                  <a:pt x="31605" y="26892"/>
                  <a:pt x="31605" y="26892"/>
                </a:cubicBezTo>
                <a:cubicBezTo>
                  <a:pt x="31605" y="26892"/>
                  <a:pt x="31684" y="26892"/>
                  <a:pt x="31684" y="26813"/>
                </a:cubicBezTo>
                <a:close/>
                <a:moveTo>
                  <a:pt x="31757" y="16434"/>
                </a:moveTo>
                <a:cubicBezTo>
                  <a:pt x="31874" y="16434"/>
                  <a:pt x="31990" y="16453"/>
                  <a:pt x="32100" y="16495"/>
                </a:cubicBezTo>
                <a:cubicBezTo>
                  <a:pt x="32496" y="16753"/>
                  <a:pt x="32754" y="17090"/>
                  <a:pt x="32912" y="17486"/>
                </a:cubicBezTo>
                <a:lnTo>
                  <a:pt x="32991" y="17486"/>
                </a:lnTo>
                <a:lnTo>
                  <a:pt x="32991" y="17585"/>
                </a:lnTo>
                <a:cubicBezTo>
                  <a:pt x="33090" y="17743"/>
                  <a:pt x="33249" y="17822"/>
                  <a:pt x="33407" y="17822"/>
                </a:cubicBezTo>
                <a:cubicBezTo>
                  <a:pt x="33466" y="17849"/>
                  <a:pt x="33532" y="17857"/>
                  <a:pt x="33600" y="17857"/>
                </a:cubicBezTo>
                <a:cubicBezTo>
                  <a:pt x="33735" y="17857"/>
                  <a:pt x="33876" y="17822"/>
                  <a:pt x="33981" y="17822"/>
                </a:cubicBezTo>
                <a:cubicBezTo>
                  <a:pt x="34107" y="17766"/>
                  <a:pt x="34263" y="17710"/>
                  <a:pt x="34434" y="17710"/>
                </a:cubicBezTo>
                <a:cubicBezTo>
                  <a:pt x="34505" y="17710"/>
                  <a:pt x="34579" y="17720"/>
                  <a:pt x="34655" y="17743"/>
                </a:cubicBezTo>
                <a:cubicBezTo>
                  <a:pt x="34892" y="17743"/>
                  <a:pt x="35070" y="17822"/>
                  <a:pt x="35308" y="17901"/>
                </a:cubicBezTo>
                <a:cubicBezTo>
                  <a:pt x="35724" y="18238"/>
                  <a:pt x="35882" y="18733"/>
                  <a:pt x="35962" y="19228"/>
                </a:cubicBezTo>
                <a:lnTo>
                  <a:pt x="35962" y="20060"/>
                </a:lnTo>
                <a:cubicBezTo>
                  <a:pt x="35962" y="20298"/>
                  <a:pt x="36061" y="20456"/>
                  <a:pt x="36298" y="20555"/>
                </a:cubicBezTo>
                <a:cubicBezTo>
                  <a:pt x="36556" y="20555"/>
                  <a:pt x="36714" y="20555"/>
                  <a:pt x="36952" y="20713"/>
                </a:cubicBezTo>
                <a:cubicBezTo>
                  <a:pt x="37130" y="20793"/>
                  <a:pt x="37209" y="21050"/>
                  <a:pt x="37368" y="21208"/>
                </a:cubicBezTo>
                <a:cubicBezTo>
                  <a:pt x="37546" y="21704"/>
                  <a:pt x="37546" y="22199"/>
                  <a:pt x="37447" y="22694"/>
                </a:cubicBezTo>
                <a:cubicBezTo>
                  <a:pt x="37288" y="23268"/>
                  <a:pt x="36872" y="23684"/>
                  <a:pt x="36377" y="24020"/>
                </a:cubicBezTo>
                <a:cubicBezTo>
                  <a:pt x="35962" y="24258"/>
                  <a:pt x="35466" y="24515"/>
                  <a:pt x="35070" y="24832"/>
                </a:cubicBezTo>
                <a:cubicBezTo>
                  <a:pt x="34318" y="25327"/>
                  <a:pt x="33664" y="26001"/>
                  <a:pt x="33486" y="26892"/>
                </a:cubicBezTo>
                <a:lnTo>
                  <a:pt x="33328" y="26892"/>
                </a:lnTo>
                <a:cubicBezTo>
                  <a:pt x="33407" y="26813"/>
                  <a:pt x="33407" y="26733"/>
                  <a:pt x="33407" y="26654"/>
                </a:cubicBezTo>
                <a:cubicBezTo>
                  <a:pt x="33486" y="26496"/>
                  <a:pt x="33585" y="26318"/>
                  <a:pt x="33664" y="26159"/>
                </a:cubicBezTo>
                <a:cubicBezTo>
                  <a:pt x="33823" y="25822"/>
                  <a:pt x="33981" y="25585"/>
                  <a:pt x="34160" y="25327"/>
                </a:cubicBezTo>
                <a:cubicBezTo>
                  <a:pt x="34655" y="24753"/>
                  <a:pt x="35150" y="24337"/>
                  <a:pt x="35803" y="23921"/>
                </a:cubicBezTo>
                <a:lnTo>
                  <a:pt x="35803" y="23921"/>
                </a:lnTo>
                <a:cubicBezTo>
                  <a:pt x="35150" y="24258"/>
                  <a:pt x="34575" y="24674"/>
                  <a:pt x="34160" y="25248"/>
                </a:cubicBezTo>
                <a:cubicBezTo>
                  <a:pt x="33902" y="25506"/>
                  <a:pt x="33744" y="25822"/>
                  <a:pt x="33585" y="26159"/>
                </a:cubicBezTo>
                <a:cubicBezTo>
                  <a:pt x="33519" y="26265"/>
                  <a:pt x="33462" y="26335"/>
                  <a:pt x="33408" y="26423"/>
                </a:cubicBezTo>
                <a:lnTo>
                  <a:pt x="33408" y="26423"/>
                </a:lnTo>
                <a:cubicBezTo>
                  <a:pt x="33411" y="26331"/>
                  <a:pt x="33425" y="26221"/>
                  <a:pt x="33486" y="26159"/>
                </a:cubicBezTo>
                <a:cubicBezTo>
                  <a:pt x="33486" y="25902"/>
                  <a:pt x="33585" y="25664"/>
                  <a:pt x="33744" y="25506"/>
                </a:cubicBezTo>
                <a:cubicBezTo>
                  <a:pt x="33902" y="25011"/>
                  <a:pt x="34239" y="24595"/>
                  <a:pt x="34476" y="24179"/>
                </a:cubicBezTo>
                <a:lnTo>
                  <a:pt x="34476" y="24179"/>
                </a:lnTo>
                <a:cubicBezTo>
                  <a:pt x="34160" y="24595"/>
                  <a:pt x="33902" y="25011"/>
                  <a:pt x="33664" y="25506"/>
                </a:cubicBezTo>
                <a:cubicBezTo>
                  <a:pt x="33585" y="25743"/>
                  <a:pt x="33407" y="26001"/>
                  <a:pt x="33407" y="26238"/>
                </a:cubicBezTo>
                <a:cubicBezTo>
                  <a:pt x="33328" y="26318"/>
                  <a:pt x="33328" y="26397"/>
                  <a:pt x="33328" y="26575"/>
                </a:cubicBezTo>
                <a:lnTo>
                  <a:pt x="33328" y="26397"/>
                </a:lnTo>
                <a:lnTo>
                  <a:pt x="33328" y="25902"/>
                </a:lnTo>
                <a:cubicBezTo>
                  <a:pt x="33407" y="25585"/>
                  <a:pt x="33486" y="25248"/>
                  <a:pt x="33585" y="24912"/>
                </a:cubicBezTo>
                <a:cubicBezTo>
                  <a:pt x="33664" y="24674"/>
                  <a:pt x="33823" y="24337"/>
                  <a:pt x="33981" y="24020"/>
                </a:cubicBezTo>
                <a:cubicBezTo>
                  <a:pt x="34080" y="23842"/>
                  <a:pt x="34160" y="23684"/>
                  <a:pt x="34239" y="23605"/>
                </a:cubicBezTo>
                <a:cubicBezTo>
                  <a:pt x="34318" y="23525"/>
                  <a:pt x="34397" y="23426"/>
                  <a:pt x="34476" y="23347"/>
                </a:cubicBezTo>
                <a:cubicBezTo>
                  <a:pt x="34476" y="23268"/>
                  <a:pt x="34575" y="23268"/>
                  <a:pt x="34655" y="23189"/>
                </a:cubicBezTo>
                <a:cubicBezTo>
                  <a:pt x="34476" y="23189"/>
                  <a:pt x="34318" y="23347"/>
                  <a:pt x="34239" y="23525"/>
                </a:cubicBezTo>
                <a:cubicBezTo>
                  <a:pt x="34160" y="23605"/>
                  <a:pt x="33981" y="23763"/>
                  <a:pt x="33902" y="23921"/>
                </a:cubicBezTo>
                <a:cubicBezTo>
                  <a:pt x="33744" y="24258"/>
                  <a:pt x="33585" y="24674"/>
                  <a:pt x="33486" y="25011"/>
                </a:cubicBezTo>
                <a:cubicBezTo>
                  <a:pt x="33407" y="25327"/>
                  <a:pt x="33328" y="25743"/>
                  <a:pt x="33249" y="26080"/>
                </a:cubicBezTo>
                <a:lnTo>
                  <a:pt x="33249" y="26496"/>
                </a:lnTo>
                <a:cubicBezTo>
                  <a:pt x="33249" y="26238"/>
                  <a:pt x="33169" y="26001"/>
                  <a:pt x="33249" y="25743"/>
                </a:cubicBezTo>
                <a:cubicBezTo>
                  <a:pt x="33249" y="24258"/>
                  <a:pt x="33981" y="22773"/>
                  <a:pt x="35150" y="21783"/>
                </a:cubicBezTo>
                <a:cubicBezTo>
                  <a:pt x="35150" y="21783"/>
                  <a:pt x="35150" y="21748"/>
                  <a:pt x="35126" y="21748"/>
                </a:cubicBezTo>
                <a:cubicBezTo>
                  <a:pt x="35114" y="21748"/>
                  <a:pt x="35097" y="21756"/>
                  <a:pt x="35070" y="21783"/>
                </a:cubicBezTo>
                <a:cubicBezTo>
                  <a:pt x="34734" y="22040"/>
                  <a:pt x="34476" y="22357"/>
                  <a:pt x="34239" y="22694"/>
                </a:cubicBezTo>
                <a:cubicBezTo>
                  <a:pt x="33407" y="23842"/>
                  <a:pt x="32991" y="25327"/>
                  <a:pt x="33169" y="26733"/>
                </a:cubicBezTo>
                <a:cubicBezTo>
                  <a:pt x="33090" y="26318"/>
                  <a:pt x="32991" y="25822"/>
                  <a:pt x="33090" y="25407"/>
                </a:cubicBezTo>
                <a:cubicBezTo>
                  <a:pt x="33090" y="23605"/>
                  <a:pt x="33981" y="21941"/>
                  <a:pt x="35466" y="20872"/>
                </a:cubicBezTo>
                <a:lnTo>
                  <a:pt x="35387" y="20872"/>
                </a:lnTo>
                <a:cubicBezTo>
                  <a:pt x="34971" y="21129"/>
                  <a:pt x="34655" y="21545"/>
                  <a:pt x="34318" y="21862"/>
                </a:cubicBezTo>
                <a:cubicBezTo>
                  <a:pt x="33744" y="22614"/>
                  <a:pt x="33328" y="23426"/>
                  <a:pt x="33169" y="24258"/>
                </a:cubicBezTo>
                <a:cubicBezTo>
                  <a:pt x="32991" y="24674"/>
                  <a:pt x="32991" y="25169"/>
                  <a:pt x="32991" y="25585"/>
                </a:cubicBezTo>
                <a:cubicBezTo>
                  <a:pt x="32991" y="26001"/>
                  <a:pt x="32991" y="26397"/>
                  <a:pt x="33169" y="26733"/>
                </a:cubicBezTo>
                <a:cubicBezTo>
                  <a:pt x="33090" y="26733"/>
                  <a:pt x="33090" y="26733"/>
                  <a:pt x="33090" y="26654"/>
                </a:cubicBezTo>
                <a:cubicBezTo>
                  <a:pt x="32912" y="26238"/>
                  <a:pt x="32912" y="25743"/>
                  <a:pt x="32833" y="25327"/>
                </a:cubicBezTo>
                <a:cubicBezTo>
                  <a:pt x="32833" y="24416"/>
                  <a:pt x="32754" y="23525"/>
                  <a:pt x="32912" y="22535"/>
                </a:cubicBezTo>
                <a:cubicBezTo>
                  <a:pt x="32991" y="22119"/>
                  <a:pt x="33169" y="21624"/>
                  <a:pt x="33328" y="21208"/>
                </a:cubicBezTo>
                <a:cubicBezTo>
                  <a:pt x="33407" y="20951"/>
                  <a:pt x="33585" y="20793"/>
                  <a:pt x="33664" y="20555"/>
                </a:cubicBezTo>
                <a:cubicBezTo>
                  <a:pt x="33823" y="20377"/>
                  <a:pt x="33981" y="20218"/>
                  <a:pt x="34080" y="19961"/>
                </a:cubicBezTo>
                <a:lnTo>
                  <a:pt x="34080" y="19961"/>
                </a:lnTo>
                <a:cubicBezTo>
                  <a:pt x="33744" y="20298"/>
                  <a:pt x="33407" y="20872"/>
                  <a:pt x="33249" y="21288"/>
                </a:cubicBezTo>
                <a:cubicBezTo>
                  <a:pt x="32833" y="22199"/>
                  <a:pt x="32754" y="23189"/>
                  <a:pt x="32754" y="24100"/>
                </a:cubicBezTo>
                <a:cubicBezTo>
                  <a:pt x="32754" y="24595"/>
                  <a:pt x="32754" y="25090"/>
                  <a:pt x="32833" y="25585"/>
                </a:cubicBezTo>
                <a:cubicBezTo>
                  <a:pt x="32833" y="25822"/>
                  <a:pt x="32912" y="26159"/>
                  <a:pt x="32912" y="26496"/>
                </a:cubicBezTo>
                <a:cubicBezTo>
                  <a:pt x="32754" y="26080"/>
                  <a:pt x="32674" y="25664"/>
                  <a:pt x="32595" y="25169"/>
                </a:cubicBezTo>
                <a:cubicBezTo>
                  <a:pt x="32496" y="24674"/>
                  <a:pt x="32417" y="24100"/>
                  <a:pt x="32417" y="23525"/>
                </a:cubicBezTo>
                <a:cubicBezTo>
                  <a:pt x="32417" y="22931"/>
                  <a:pt x="32417" y="22357"/>
                  <a:pt x="32496" y="21783"/>
                </a:cubicBezTo>
                <a:cubicBezTo>
                  <a:pt x="32674" y="20713"/>
                  <a:pt x="33328" y="19802"/>
                  <a:pt x="33902" y="18892"/>
                </a:cubicBezTo>
                <a:lnTo>
                  <a:pt x="33902" y="18812"/>
                </a:lnTo>
                <a:cubicBezTo>
                  <a:pt x="33486" y="19387"/>
                  <a:pt x="33169" y="19882"/>
                  <a:pt x="32833" y="20456"/>
                </a:cubicBezTo>
                <a:cubicBezTo>
                  <a:pt x="32674" y="20951"/>
                  <a:pt x="32417" y="21446"/>
                  <a:pt x="32417" y="21941"/>
                </a:cubicBezTo>
                <a:cubicBezTo>
                  <a:pt x="32338" y="22614"/>
                  <a:pt x="32338" y="23189"/>
                  <a:pt x="32417" y="23763"/>
                </a:cubicBezTo>
                <a:cubicBezTo>
                  <a:pt x="32417" y="24674"/>
                  <a:pt x="32496" y="25585"/>
                  <a:pt x="32833" y="26397"/>
                </a:cubicBezTo>
                <a:cubicBezTo>
                  <a:pt x="32595" y="26080"/>
                  <a:pt x="32417" y="25664"/>
                  <a:pt x="32259" y="25248"/>
                </a:cubicBezTo>
                <a:cubicBezTo>
                  <a:pt x="32001" y="24674"/>
                  <a:pt x="31843" y="24020"/>
                  <a:pt x="31763" y="23347"/>
                </a:cubicBezTo>
                <a:cubicBezTo>
                  <a:pt x="31684" y="22773"/>
                  <a:pt x="31605" y="22119"/>
                  <a:pt x="31684" y="21545"/>
                </a:cubicBezTo>
                <a:cubicBezTo>
                  <a:pt x="31843" y="20298"/>
                  <a:pt x="32417" y="19228"/>
                  <a:pt x="32912" y="18080"/>
                </a:cubicBezTo>
                <a:lnTo>
                  <a:pt x="32912" y="18080"/>
                </a:lnTo>
                <a:cubicBezTo>
                  <a:pt x="32595" y="18733"/>
                  <a:pt x="32259" y="19387"/>
                  <a:pt x="32001" y="20060"/>
                </a:cubicBezTo>
                <a:cubicBezTo>
                  <a:pt x="31843" y="20634"/>
                  <a:pt x="31684" y="21208"/>
                  <a:pt x="31605" y="21862"/>
                </a:cubicBezTo>
                <a:cubicBezTo>
                  <a:pt x="31605" y="22436"/>
                  <a:pt x="31605" y="23110"/>
                  <a:pt x="31763" y="23763"/>
                </a:cubicBezTo>
                <a:cubicBezTo>
                  <a:pt x="31922" y="24753"/>
                  <a:pt x="32259" y="25822"/>
                  <a:pt x="32991" y="26654"/>
                </a:cubicBezTo>
                <a:lnTo>
                  <a:pt x="32991" y="26813"/>
                </a:lnTo>
                <a:cubicBezTo>
                  <a:pt x="32991" y="26733"/>
                  <a:pt x="32991" y="26733"/>
                  <a:pt x="32912" y="26733"/>
                </a:cubicBezTo>
                <a:cubicBezTo>
                  <a:pt x="32674" y="26318"/>
                  <a:pt x="32417" y="26001"/>
                  <a:pt x="32259" y="25585"/>
                </a:cubicBezTo>
                <a:cubicBezTo>
                  <a:pt x="31763" y="24674"/>
                  <a:pt x="31605" y="23684"/>
                  <a:pt x="31348" y="22694"/>
                </a:cubicBezTo>
                <a:cubicBezTo>
                  <a:pt x="31189" y="22278"/>
                  <a:pt x="31110" y="21862"/>
                  <a:pt x="31011" y="21446"/>
                </a:cubicBezTo>
                <a:cubicBezTo>
                  <a:pt x="31011" y="21050"/>
                  <a:pt x="31011" y="20634"/>
                  <a:pt x="31110" y="20218"/>
                </a:cubicBezTo>
                <a:lnTo>
                  <a:pt x="31110" y="20218"/>
                </a:lnTo>
                <a:cubicBezTo>
                  <a:pt x="30932" y="20634"/>
                  <a:pt x="30932" y="21129"/>
                  <a:pt x="31011" y="21624"/>
                </a:cubicBezTo>
                <a:cubicBezTo>
                  <a:pt x="31110" y="22040"/>
                  <a:pt x="31189" y="22436"/>
                  <a:pt x="31348" y="22852"/>
                </a:cubicBezTo>
                <a:cubicBezTo>
                  <a:pt x="31427" y="23347"/>
                  <a:pt x="31605" y="23921"/>
                  <a:pt x="31684" y="24337"/>
                </a:cubicBezTo>
                <a:cubicBezTo>
                  <a:pt x="31922" y="25090"/>
                  <a:pt x="32259" y="25822"/>
                  <a:pt x="32674" y="26397"/>
                </a:cubicBezTo>
                <a:cubicBezTo>
                  <a:pt x="32417" y="26080"/>
                  <a:pt x="32179" y="25743"/>
                  <a:pt x="32001" y="25407"/>
                </a:cubicBezTo>
                <a:cubicBezTo>
                  <a:pt x="31763" y="24912"/>
                  <a:pt x="31684" y="24416"/>
                  <a:pt x="31506" y="23921"/>
                </a:cubicBezTo>
                <a:cubicBezTo>
                  <a:pt x="31348" y="23426"/>
                  <a:pt x="31189" y="23030"/>
                  <a:pt x="30932" y="22614"/>
                </a:cubicBezTo>
                <a:cubicBezTo>
                  <a:pt x="30694" y="22119"/>
                  <a:pt x="30357" y="21704"/>
                  <a:pt x="30278" y="21208"/>
                </a:cubicBezTo>
                <a:cubicBezTo>
                  <a:pt x="30199" y="20713"/>
                  <a:pt x="30199" y="20218"/>
                  <a:pt x="30278" y="19723"/>
                </a:cubicBezTo>
                <a:lnTo>
                  <a:pt x="30199" y="19723"/>
                </a:lnTo>
                <a:cubicBezTo>
                  <a:pt x="30199" y="20298"/>
                  <a:pt x="30120" y="20793"/>
                  <a:pt x="30278" y="21367"/>
                </a:cubicBezTo>
                <a:cubicBezTo>
                  <a:pt x="30357" y="21862"/>
                  <a:pt x="30694" y="22278"/>
                  <a:pt x="30932" y="22773"/>
                </a:cubicBezTo>
                <a:cubicBezTo>
                  <a:pt x="31110" y="22931"/>
                  <a:pt x="31189" y="23189"/>
                  <a:pt x="31268" y="23426"/>
                </a:cubicBezTo>
                <a:cubicBezTo>
                  <a:pt x="31427" y="23684"/>
                  <a:pt x="31427" y="23921"/>
                  <a:pt x="31506" y="24258"/>
                </a:cubicBezTo>
                <a:cubicBezTo>
                  <a:pt x="31684" y="24753"/>
                  <a:pt x="31843" y="25248"/>
                  <a:pt x="32100" y="25743"/>
                </a:cubicBezTo>
                <a:cubicBezTo>
                  <a:pt x="32179" y="25902"/>
                  <a:pt x="32338" y="26159"/>
                  <a:pt x="32496" y="26318"/>
                </a:cubicBezTo>
                <a:cubicBezTo>
                  <a:pt x="32417" y="26318"/>
                  <a:pt x="32417" y="26318"/>
                  <a:pt x="32338" y="26238"/>
                </a:cubicBezTo>
                <a:cubicBezTo>
                  <a:pt x="32179" y="26080"/>
                  <a:pt x="32001" y="25822"/>
                  <a:pt x="31843" y="25585"/>
                </a:cubicBezTo>
                <a:cubicBezTo>
                  <a:pt x="31506" y="25011"/>
                  <a:pt x="31348" y="24515"/>
                  <a:pt x="31189" y="23921"/>
                </a:cubicBezTo>
                <a:cubicBezTo>
                  <a:pt x="31110" y="23684"/>
                  <a:pt x="30932" y="23426"/>
                  <a:pt x="30853" y="23189"/>
                </a:cubicBezTo>
                <a:cubicBezTo>
                  <a:pt x="30694" y="22931"/>
                  <a:pt x="30437" y="22694"/>
                  <a:pt x="30278" y="22436"/>
                </a:cubicBezTo>
                <a:cubicBezTo>
                  <a:pt x="29704" y="21545"/>
                  <a:pt x="29526" y="20377"/>
                  <a:pt x="29704" y="19307"/>
                </a:cubicBezTo>
                <a:lnTo>
                  <a:pt x="29625" y="19307"/>
                </a:lnTo>
                <a:cubicBezTo>
                  <a:pt x="29526" y="19961"/>
                  <a:pt x="29526" y="20555"/>
                  <a:pt x="29704" y="21129"/>
                </a:cubicBezTo>
                <a:cubicBezTo>
                  <a:pt x="29783" y="21624"/>
                  <a:pt x="30021" y="22119"/>
                  <a:pt x="30278" y="22535"/>
                </a:cubicBezTo>
                <a:cubicBezTo>
                  <a:pt x="30437" y="22773"/>
                  <a:pt x="30694" y="23030"/>
                  <a:pt x="30853" y="23347"/>
                </a:cubicBezTo>
                <a:cubicBezTo>
                  <a:pt x="31011" y="23605"/>
                  <a:pt x="31110" y="23921"/>
                  <a:pt x="31189" y="24179"/>
                </a:cubicBezTo>
                <a:cubicBezTo>
                  <a:pt x="31348" y="24753"/>
                  <a:pt x="31605" y="25327"/>
                  <a:pt x="31922" y="25822"/>
                </a:cubicBezTo>
                <a:cubicBezTo>
                  <a:pt x="32001" y="25902"/>
                  <a:pt x="32100" y="26001"/>
                  <a:pt x="32179" y="26159"/>
                </a:cubicBezTo>
                <a:cubicBezTo>
                  <a:pt x="31843" y="25902"/>
                  <a:pt x="31605" y="25506"/>
                  <a:pt x="31348" y="25169"/>
                </a:cubicBezTo>
                <a:cubicBezTo>
                  <a:pt x="31110" y="24674"/>
                  <a:pt x="30932" y="24179"/>
                  <a:pt x="30694" y="23763"/>
                </a:cubicBezTo>
                <a:cubicBezTo>
                  <a:pt x="30357" y="23347"/>
                  <a:pt x="29942" y="23030"/>
                  <a:pt x="29704" y="22614"/>
                </a:cubicBezTo>
                <a:cubicBezTo>
                  <a:pt x="29367" y="22199"/>
                  <a:pt x="29209" y="21704"/>
                  <a:pt x="29130" y="21288"/>
                </a:cubicBezTo>
                <a:cubicBezTo>
                  <a:pt x="28951" y="20793"/>
                  <a:pt x="28951" y="20298"/>
                  <a:pt x="29031" y="19882"/>
                </a:cubicBezTo>
                <a:cubicBezTo>
                  <a:pt x="29031" y="19803"/>
                  <a:pt x="28952" y="19802"/>
                  <a:pt x="28951" y="19802"/>
                </a:cubicBezTo>
                <a:lnTo>
                  <a:pt x="28951" y="19802"/>
                </a:lnTo>
                <a:cubicBezTo>
                  <a:pt x="28872" y="20377"/>
                  <a:pt x="28951" y="20951"/>
                  <a:pt x="29130" y="21446"/>
                </a:cubicBezTo>
                <a:cubicBezTo>
                  <a:pt x="29209" y="21862"/>
                  <a:pt x="29447" y="22357"/>
                  <a:pt x="29704" y="22694"/>
                </a:cubicBezTo>
                <a:cubicBezTo>
                  <a:pt x="30021" y="23189"/>
                  <a:pt x="30437" y="23525"/>
                  <a:pt x="30773" y="24020"/>
                </a:cubicBezTo>
                <a:cubicBezTo>
                  <a:pt x="31115" y="24688"/>
                  <a:pt x="31337" y="25476"/>
                  <a:pt x="31911" y="26010"/>
                </a:cubicBezTo>
                <a:lnTo>
                  <a:pt x="31911" y="26010"/>
                </a:lnTo>
                <a:cubicBezTo>
                  <a:pt x="31721" y="25860"/>
                  <a:pt x="31582" y="25722"/>
                  <a:pt x="31427" y="25585"/>
                </a:cubicBezTo>
                <a:cubicBezTo>
                  <a:pt x="31268" y="25327"/>
                  <a:pt x="31189" y="25169"/>
                  <a:pt x="31110" y="24912"/>
                </a:cubicBezTo>
                <a:cubicBezTo>
                  <a:pt x="30932" y="24753"/>
                  <a:pt x="30932" y="24515"/>
                  <a:pt x="30773" y="24258"/>
                </a:cubicBezTo>
                <a:cubicBezTo>
                  <a:pt x="30694" y="24100"/>
                  <a:pt x="30615" y="23842"/>
                  <a:pt x="30437" y="23763"/>
                </a:cubicBezTo>
                <a:cubicBezTo>
                  <a:pt x="30278" y="23605"/>
                  <a:pt x="30120" y="23426"/>
                  <a:pt x="29942" y="23347"/>
                </a:cubicBezTo>
                <a:lnTo>
                  <a:pt x="29942" y="23347"/>
                </a:lnTo>
                <a:cubicBezTo>
                  <a:pt x="30120" y="23525"/>
                  <a:pt x="30357" y="23684"/>
                  <a:pt x="30516" y="23842"/>
                </a:cubicBezTo>
                <a:cubicBezTo>
                  <a:pt x="30694" y="24100"/>
                  <a:pt x="30773" y="24337"/>
                  <a:pt x="30853" y="24595"/>
                </a:cubicBezTo>
                <a:cubicBezTo>
                  <a:pt x="31011" y="25011"/>
                  <a:pt x="31268" y="25407"/>
                  <a:pt x="31506" y="25743"/>
                </a:cubicBezTo>
                <a:cubicBezTo>
                  <a:pt x="31684" y="25902"/>
                  <a:pt x="31843" y="26080"/>
                  <a:pt x="32001" y="26238"/>
                </a:cubicBezTo>
                <a:cubicBezTo>
                  <a:pt x="31763" y="26001"/>
                  <a:pt x="31427" y="25743"/>
                  <a:pt x="31189" y="25407"/>
                </a:cubicBezTo>
                <a:cubicBezTo>
                  <a:pt x="31011" y="25248"/>
                  <a:pt x="30932" y="25011"/>
                  <a:pt x="30853" y="24674"/>
                </a:cubicBezTo>
                <a:cubicBezTo>
                  <a:pt x="30773" y="24416"/>
                  <a:pt x="30615" y="24179"/>
                  <a:pt x="30437" y="24020"/>
                </a:cubicBezTo>
                <a:cubicBezTo>
                  <a:pt x="30120" y="23605"/>
                  <a:pt x="29625" y="23426"/>
                  <a:pt x="29209" y="23110"/>
                </a:cubicBezTo>
                <a:cubicBezTo>
                  <a:pt x="28793" y="22694"/>
                  <a:pt x="28536" y="22199"/>
                  <a:pt x="28377" y="21624"/>
                </a:cubicBezTo>
                <a:cubicBezTo>
                  <a:pt x="28298" y="21050"/>
                  <a:pt x="28219" y="20555"/>
                  <a:pt x="28219" y="19961"/>
                </a:cubicBezTo>
                <a:cubicBezTo>
                  <a:pt x="28219" y="19723"/>
                  <a:pt x="28219" y="19466"/>
                  <a:pt x="28298" y="19307"/>
                </a:cubicBezTo>
                <a:cubicBezTo>
                  <a:pt x="28377" y="18971"/>
                  <a:pt x="28635" y="18812"/>
                  <a:pt x="28872" y="18733"/>
                </a:cubicBezTo>
                <a:cubicBezTo>
                  <a:pt x="29130" y="18654"/>
                  <a:pt x="29367" y="18575"/>
                  <a:pt x="29625" y="18397"/>
                </a:cubicBezTo>
                <a:cubicBezTo>
                  <a:pt x="29783" y="18317"/>
                  <a:pt x="29942" y="18159"/>
                  <a:pt x="30120" y="17981"/>
                </a:cubicBezTo>
                <a:cubicBezTo>
                  <a:pt x="30357" y="17585"/>
                  <a:pt x="30615" y="17169"/>
                  <a:pt x="30853" y="16832"/>
                </a:cubicBezTo>
                <a:cubicBezTo>
                  <a:pt x="31100" y="16585"/>
                  <a:pt x="31433" y="16434"/>
                  <a:pt x="31757" y="16434"/>
                </a:cubicBezTo>
                <a:close/>
                <a:moveTo>
                  <a:pt x="21043" y="26894"/>
                </a:moveTo>
                <a:cubicBezTo>
                  <a:pt x="21614" y="26992"/>
                  <a:pt x="22282" y="27071"/>
                  <a:pt x="22852" y="27149"/>
                </a:cubicBezTo>
                <a:cubicBezTo>
                  <a:pt x="22881" y="27149"/>
                  <a:pt x="22910" y="27150"/>
                  <a:pt x="22937" y="27151"/>
                </a:cubicBezTo>
                <a:lnTo>
                  <a:pt x="22937" y="27151"/>
                </a:lnTo>
                <a:cubicBezTo>
                  <a:pt x="22935" y="27150"/>
                  <a:pt x="22933" y="27150"/>
                  <a:pt x="22932" y="27149"/>
                </a:cubicBezTo>
                <a:cubicBezTo>
                  <a:pt x="22283" y="27071"/>
                  <a:pt x="21614" y="26992"/>
                  <a:pt x="21043" y="26894"/>
                </a:cubicBezTo>
                <a:close/>
                <a:moveTo>
                  <a:pt x="9981" y="23426"/>
                </a:moveTo>
                <a:cubicBezTo>
                  <a:pt x="9981" y="23525"/>
                  <a:pt x="9902" y="23684"/>
                  <a:pt x="9902" y="23763"/>
                </a:cubicBezTo>
                <a:lnTo>
                  <a:pt x="9822" y="23763"/>
                </a:lnTo>
                <a:cubicBezTo>
                  <a:pt x="9822" y="23842"/>
                  <a:pt x="9723" y="23842"/>
                  <a:pt x="9723" y="23921"/>
                </a:cubicBezTo>
                <a:cubicBezTo>
                  <a:pt x="9822" y="23921"/>
                  <a:pt x="9822" y="23842"/>
                  <a:pt x="9902" y="23842"/>
                </a:cubicBezTo>
                <a:cubicBezTo>
                  <a:pt x="9822" y="23921"/>
                  <a:pt x="9822" y="24020"/>
                  <a:pt x="9822" y="24100"/>
                </a:cubicBezTo>
                <a:cubicBezTo>
                  <a:pt x="9723" y="24337"/>
                  <a:pt x="9644" y="24515"/>
                  <a:pt x="9565" y="24753"/>
                </a:cubicBezTo>
                <a:cubicBezTo>
                  <a:pt x="9486" y="24832"/>
                  <a:pt x="9327" y="25011"/>
                  <a:pt x="9149" y="25090"/>
                </a:cubicBezTo>
                <a:cubicBezTo>
                  <a:pt x="9327" y="25011"/>
                  <a:pt x="9486" y="24912"/>
                  <a:pt x="9565" y="24832"/>
                </a:cubicBezTo>
                <a:lnTo>
                  <a:pt x="9565" y="24832"/>
                </a:lnTo>
                <a:cubicBezTo>
                  <a:pt x="9486" y="24912"/>
                  <a:pt x="9486" y="25090"/>
                  <a:pt x="9406" y="25248"/>
                </a:cubicBezTo>
                <a:cubicBezTo>
                  <a:pt x="9154" y="25888"/>
                  <a:pt x="8845" y="26547"/>
                  <a:pt x="8368" y="27188"/>
                </a:cubicBezTo>
                <a:lnTo>
                  <a:pt x="8368" y="27188"/>
                </a:lnTo>
                <a:cubicBezTo>
                  <a:pt x="8452" y="26681"/>
                  <a:pt x="8584" y="26181"/>
                  <a:pt x="8654" y="25743"/>
                </a:cubicBezTo>
                <a:cubicBezTo>
                  <a:pt x="8832" y="25664"/>
                  <a:pt x="8991" y="25585"/>
                  <a:pt x="9070" y="25585"/>
                </a:cubicBezTo>
                <a:lnTo>
                  <a:pt x="9406" y="25248"/>
                </a:lnTo>
                <a:lnTo>
                  <a:pt x="9406" y="25248"/>
                </a:lnTo>
                <a:cubicBezTo>
                  <a:pt x="9327" y="25327"/>
                  <a:pt x="9149" y="25407"/>
                  <a:pt x="9070" y="25506"/>
                </a:cubicBezTo>
                <a:cubicBezTo>
                  <a:pt x="8911" y="25585"/>
                  <a:pt x="8832" y="25585"/>
                  <a:pt x="8654" y="25664"/>
                </a:cubicBezTo>
                <a:cubicBezTo>
                  <a:pt x="8654" y="25585"/>
                  <a:pt x="8733" y="25506"/>
                  <a:pt x="8733" y="25327"/>
                </a:cubicBezTo>
                <a:lnTo>
                  <a:pt x="8733" y="25248"/>
                </a:lnTo>
                <a:cubicBezTo>
                  <a:pt x="8832" y="24912"/>
                  <a:pt x="8911" y="24595"/>
                  <a:pt x="8991" y="24258"/>
                </a:cubicBezTo>
                <a:cubicBezTo>
                  <a:pt x="9327" y="24020"/>
                  <a:pt x="9644" y="23763"/>
                  <a:pt x="9981" y="23426"/>
                </a:cubicBezTo>
                <a:close/>
                <a:moveTo>
                  <a:pt x="9565" y="25169"/>
                </a:moveTo>
                <a:lnTo>
                  <a:pt x="9565" y="26080"/>
                </a:lnTo>
                <a:cubicBezTo>
                  <a:pt x="9486" y="26159"/>
                  <a:pt x="9406" y="26318"/>
                  <a:pt x="9327" y="26397"/>
                </a:cubicBezTo>
                <a:lnTo>
                  <a:pt x="8496" y="27228"/>
                </a:lnTo>
                <a:cubicBezTo>
                  <a:pt x="8832" y="26813"/>
                  <a:pt x="9070" y="26318"/>
                  <a:pt x="9228" y="25822"/>
                </a:cubicBezTo>
                <a:cubicBezTo>
                  <a:pt x="9327" y="26001"/>
                  <a:pt x="9327" y="26080"/>
                  <a:pt x="9327" y="26159"/>
                </a:cubicBezTo>
                <a:lnTo>
                  <a:pt x="9327" y="25822"/>
                </a:lnTo>
                <a:cubicBezTo>
                  <a:pt x="9327" y="25743"/>
                  <a:pt x="9406" y="25664"/>
                  <a:pt x="9406" y="25585"/>
                </a:cubicBezTo>
                <a:cubicBezTo>
                  <a:pt x="9486" y="25407"/>
                  <a:pt x="9486" y="25327"/>
                  <a:pt x="9565" y="25169"/>
                </a:cubicBezTo>
                <a:close/>
                <a:moveTo>
                  <a:pt x="42998" y="26588"/>
                </a:moveTo>
                <a:lnTo>
                  <a:pt x="42998" y="26588"/>
                </a:lnTo>
                <a:cubicBezTo>
                  <a:pt x="43075" y="26742"/>
                  <a:pt x="43152" y="26894"/>
                  <a:pt x="43229" y="26991"/>
                </a:cubicBezTo>
                <a:cubicBezTo>
                  <a:pt x="43387" y="27070"/>
                  <a:pt x="43486" y="27228"/>
                  <a:pt x="43645" y="27228"/>
                </a:cubicBezTo>
                <a:cubicBezTo>
                  <a:pt x="43566" y="27149"/>
                  <a:pt x="43486" y="27149"/>
                  <a:pt x="43387" y="27070"/>
                </a:cubicBezTo>
                <a:cubicBezTo>
                  <a:pt x="43308" y="26991"/>
                  <a:pt x="43308" y="26892"/>
                  <a:pt x="43229" y="26813"/>
                </a:cubicBezTo>
                <a:cubicBezTo>
                  <a:pt x="43174" y="26758"/>
                  <a:pt x="43082" y="26666"/>
                  <a:pt x="42998" y="26588"/>
                </a:cubicBezTo>
                <a:close/>
                <a:moveTo>
                  <a:pt x="44219" y="26238"/>
                </a:moveTo>
                <a:cubicBezTo>
                  <a:pt x="44635" y="26397"/>
                  <a:pt x="45051" y="26813"/>
                  <a:pt x="45467" y="26813"/>
                </a:cubicBezTo>
                <a:cubicBezTo>
                  <a:pt x="45209" y="26991"/>
                  <a:pt x="44972" y="27070"/>
                  <a:pt x="44714" y="27228"/>
                </a:cubicBezTo>
                <a:cubicBezTo>
                  <a:pt x="44477" y="27228"/>
                  <a:pt x="44298" y="27149"/>
                  <a:pt x="44061" y="27070"/>
                </a:cubicBezTo>
                <a:cubicBezTo>
                  <a:pt x="43883" y="26892"/>
                  <a:pt x="43803" y="26654"/>
                  <a:pt x="43645" y="26496"/>
                </a:cubicBezTo>
                <a:cubicBezTo>
                  <a:pt x="43566" y="26397"/>
                  <a:pt x="43387" y="26318"/>
                  <a:pt x="43229" y="26238"/>
                </a:cubicBezTo>
                <a:lnTo>
                  <a:pt x="43566" y="26238"/>
                </a:lnTo>
                <a:cubicBezTo>
                  <a:pt x="43645" y="26318"/>
                  <a:pt x="43724" y="26318"/>
                  <a:pt x="43803" y="26397"/>
                </a:cubicBezTo>
                <a:cubicBezTo>
                  <a:pt x="43883" y="26496"/>
                  <a:pt x="43982" y="26575"/>
                  <a:pt x="43982" y="26575"/>
                </a:cubicBezTo>
                <a:cubicBezTo>
                  <a:pt x="44061" y="26654"/>
                  <a:pt x="44140" y="26733"/>
                  <a:pt x="44219" y="26733"/>
                </a:cubicBezTo>
                <a:lnTo>
                  <a:pt x="44219" y="26654"/>
                </a:lnTo>
                <a:lnTo>
                  <a:pt x="44140" y="26654"/>
                </a:lnTo>
                <a:cubicBezTo>
                  <a:pt x="44061" y="26575"/>
                  <a:pt x="44061" y="26575"/>
                  <a:pt x="43982" y="26496"/>
                </a:cubicBezTo>
                <a:cubicBezTo>
                  <a:pt x="43883" y="26496"/>
                  <a:pt x="43883" y="26397"/>
                  <a:pt x="43803" y="26318"/>
                </a:cubicBezTo>
                <a:cubicBezTo>
                  <a:pt x="43724" y="26318"/>
                  <a:pt x="43724" y="26238"/>
                  <a:pt x="43645" y="26238"/>
                </a:cubicBezTo>
                <a:close/>
                <a:moveTo>
                  <a:pt x="31331" y="27139"/>
                </a:moveTo>
                <a:cubicBezTo>
                  <a:pt x="31217" y="27170"/>
                  <a:pt x="31102" y="27200"/>
                  <a:pt x="30986" y="27229"/>
                </a:cubicBezTo>
                <a:lnTo>
                  <a:pt x="30986" y="27229"/>
                </a:lnTo>
                <a:cubicBezTo>
                  <a:pt x="30995" y="27229"/>
                  <a:pt x="31003" y="27228"/>
                  <a:pt x="31011" y="27228"/>
                </a:cubicBezTo>
                <a:cubicBezTo>
                  <a:pt x="31121" y="27199"/>
                  <a:pt x="31227" y="27169"/>
                  <a:pt x="31331" y="27139"/>
                </a:cubicBezTo>
                <a:close/>
                <a:moveTo>
                  <a:pt x="30730" y="27268"/>
                </a:moveTo>
                <a:cubicBezTo>
                  <a:pt x="30629" y="27288"/>
                  <a:pt x="30526" y="27308"/>
                  <a:pt x="30437" y="27308"/>
                </a:cubicBezTo>
                <a:cubicBezTo>
                  <a:pt x="30536" y="27297"/>
                  <a:pt x="30634" y="27284"/>
                  <a:pt x="30730" y="27268"/>
                </a:cubicBezTo>
                <a:close/>
                <a:moveTo>
                  <a:pt x="8353" y="27278"/>
                </a:moveTo>
                <a:cubicBezTo>
                  <a:pt x="8364" y="27294"/>
                  <a:pt x="8384" y="27308"/>
                  <a:pt x="8416" y="27308"/>
                </a:cubicBezTo>
                <a:cubicBezTo>
                  <a:pt x="8377" y="27308"/>
                  <a:pt x="8357" y="27308"/>
                  <a:pt x="8347" y="27318"/>
                </a:cubicBezTo>
                <a:lnTo>
                  <a:pt x="8347" y="27318"/>
                </a:lnTo>
                <a:cubicBezTo>
                  <a:pt x="8349" y="27304"/>
                  <a:pt x="8351" y="27291"/>
                  <a:pt x="8353" y="27278"/>
                </a:cubicBezTo>
                <a:close/>
                <a:moveTo>
                  <a:pt x="38041" y="26001"/>
                </a:moveTo>
                <a:cubicBezTo>
                  <a:pt x="37863" y="26159"/>
                  <a:pt x="37704" y="26238"/>
                  <a:pt x="37546" y="26318"/>
                </a:cubicBezTo>
                <a:cubicBezTo>
                  <a:pt x="37288" y="26397"/>
                  <a:pt x="37130" y="26496"/>
                  <a:pt x="36872" y="26575"/>
                </a:cubicBezTo>
                <a:cubicBezTo>
                  <a:pt x="36556" y="26654"/>
                  <a:pt x="36219" y="26733"/>
                  <a:pt x="35882" y="26892"/>
                </a:cubicBezTo>
                <a:cubicBezTo>
                  <a:pt x="35645" y="27070"/>
                  <a:pt x="35466" y="27149"/>
                  <a:pt x="35308" y="27228"/>
                </a:cubicBezTo>
                <a:cubicBezTo>
                  <a:pt x="35150" y="27308"/>
                  <a:pt x="34893" y="27308"/>
                  <a:pt x="34734" y="27387"/>
                </a:cubicBezTo>
                <a:lnTo>
                  <a:pt x="34734" y="27387"/>
                </a:lnTo>
                <a:cubicBezTo>
                  <a:pt x="34890" y="27385"/>
                  <a:pt x="35095" y="27375"/>
                  <a:pt x="35229" y="27308"/>
                </a:cubicBezTo>
                <a:cubicBezTo>
                  <a:pt x="35387" y="27308"/>
                  <a:pt x="35645" y="27149"/>
                  <a:pt x="35803" y="27070"/>
                </a:cubicBezTo>
                <a:cubicBezTo>
                  <a:pt x="36219" y="26813"/>
                  <a:pt x="36635" y="26733"/>
                  <a:pt x="37051" y="26575"/>
                </a:cubicBezTo>
                <a:cubicBezTo>
                  <a:pt x="37209" y="26496"/>
                  <a:pt x="37447" y="26496"/>
                  <a:pt x="37625" y="26397"/>
                </a:cubicBezTo>
                <a:cubicBezTo>
                  <a:pt x="37783" y="26318"/>
                  <a:pt x="37942" y="26238"/>
                  <a:pt x="38041" y="26080"/>
                </a:cubicBezTo>
                <a:cubicBezTo>
                  <a:pt x="38120" y="26080"/>
                  <a:pt x="38041" y="26001"/>
                  <a:pt x="38041" y="26001"/>
                </a:cubicBezTo>
                <a:close/>
                <a:moveTo>
                  <a:pt x="33407" y="27315"/>
                </a:moveTo>
                <a:lnTo>
                  <a:pt x="33407" y="27387"/>
                </a:lnTo>
                <a:cubicBezTo>
                  <a:pt x="33328" y="27387"/>
                  <a:pt x="33249" y="27387"/>
                  <a:pt x="33169" y="27486"/>
                </a:cubicBezTo>
                <a:cubicBezTo>
                  <a:pt x="33234" y="27405"/>
                  <a:pt x="33299" y="27337"/>
                  <a:pt x="33407" y="27315"/>
                </a:cubicBezTo>
                <a:close/>
                <a:moveTo>
                  <a:pt x="29447" y="27486"/>
                </a:moveTo>
                <a:cubicBezTo>
                  <a:pt x="29401" y="27493"/>
                  <a:pt x="29356" y="27500"/>
                  <a:pt x="29310" y="27506"/>
                </a:cubicBezTo>
                <a:lnTo>
                  <a:pt x="29310" y="27506"/>
                </a:lnTo>
                <a:cubicBezTo>
                  <a:pt x="29351" y="27494"/>
                  <a:pt x="29395" y="27486"/>
                  <a:pt x="29447" y="27486"/>
                </a:cubicBezTo>
                <a:close/>
                <a:moveTo>
                  <a:pt x="32912" y="27565"/>
                </a:moveTo>
                <a:cubicBezTo>
                  <a:pt x="32833" y="27565"/>
                  <a:pt x="32833" y="27644"/>
                  <a:pt x="32754" y="27644"/>
                </a:cubicBezTo>
                <a:cubicBezTo>
                  <a:pt x="32754" y="27565"/>
                  <a:pt x="32833" y="27565"/>
                  <a:pt x="32912" y="27565"/>
                </a:cubicBezTo>
                <a:close/>
                <a:moveTo>
                  <a:pt x="40021" y="25743"/>
                </a:moveTo>
                <a:cubicBezTo>
                  <a:pt x="40516" y="26080"/>
                  <a:pt x="40595" y="26733"/>
                  <a:pt x="40912" y="27149"/>
                </a:cubicBezTo>
                <a:cubicBezTo>
                  <a:pt x="41090" y="27387"/>
                  <a:pt x="41249" y="27565"/>
                  <a:pt x="41506" y="27723"/>
                </a:cubicBezTo>
                <a:cubicBezTo>
                  <a:pt x="41328" y="27644"/>
                  <a:pt x="41170" y="27565"/>
                  <a:pt x="41011" y="27565"/>
                </a:cubicBezTo>
                <a:cubicBezTo>
                  <a:pt x="40912" y="27486"/>
                  <a:pt x="40754" y="27387"/>
                  <a:pt x="40675" y="27308"/>
                </a:cubicBezTo>
                <a:cubicBezTo>
                  <a:pt x="40595" y="27228"/>
                  <a:pt x="40516" y="27070"/>
                  <a:pt x="40516" y="26991"/>
                </a:cubicBezTo>
                <a:cubicBezTo>
                  <a:pt x="40516" y="26733"/>
                  <a:pt x="40516" y="26496"/>
                  <a:pt x="40338" y="26238"/>
                </a:cubicBezTo>
                <a:cubicBezTo>
                  <a:pt x="40259" y="26080"/>
                  <a:pt x="40179" y="25902"/>
                  <a:pt x="40021" y="25743"/>
                </a:cubicBezTo>
                <a:close/>
                <a:moveTo>
                  <a:pt x="32912" y="27644"/>
                </a:moveTo>
                <a:cubicBezTo>
                  <a:pt x="32833" y="27724"/>
                  <a:pt x="32674" y="27803"/>
                  <a:pt x="32595" y="27803"/>
                </a:cubicBezTo>
                <a:cubicBezTo>
                  <a:pt x="32674" y="27724"/>
                  <a:pt x="32833" y="27723"/>
                  <a:pt x="32912" y="27644"/>
                </a:cubicBezTo>
                <a:close/>
                <a:moveTo>
                  <a:pt x="41665" y="26080"/>
                </a:moveTo>
                <a:cubicBezTo>
                  <a:pt x="41744" y="26159"/>
                  <a:pt x="41823" y="26238"/>
                  <a:pt x="41902" y="26238"/>
                </a:cubicBezTo>
                <a:cubicBezTo>
                  <a:pt x="42001" y="26397"/>
                  <a:pt x="42081" y="26496"/>
                  <a:pt x="42160" y="26575"/>
                </a:cubicBezTo>
                <a:cubicBezTo>
                  <a:pt x="42239" y="26654"/>
                  <a:pt x="42318" y="26813"/>
                  <a:pt x="42397" y="26892"/>
                </a:cubicBezTo>
                <a:cubicBezTo>
                  <a:pt x="42496" y="26991"/>
                  <a:pt x="42576" y="27149"/>
                  <a:pt x="42734" y="27149"/>
                </a:cubicBezTo>
                <a:lnTo>
                  <a:pt x="42734" y="27070"/>
                </a:lnTo>
                <a:cubicBezTo>
                  <a:pt x="42655" y="27070"/>
                  <a:pt x="42655" y="26991"/>
                  <a:pt x="42576" y="26991"/>
                </a:cubicBezTo>
                <a:cubicBezTo>
                  <a:pt x="42496" y="26892"/>
                  <a:pt x="42496" y="26892"/>
                  <a:pt x="42397" y="26813"/>
                </a:cubicBezTo>
                <a:cubicBezTo>
                  <a:pt x="42318" y="26733"/>
                  <a:pt x="42239" y="26575"/>
                  <a:pt x="42160" y="26496"/>
                </a:cubicBezTo>
                <a:cubicBezTo>
                  <a:pt x="42081" y="26318"/>
                  <a:pt x="41902" y="26238"/>
                  <a:pt x="41744" y="26080"/>
                </a:cubicBezTo>
                <a:lnTo>
                  <a:pt x="41744" y="26080"/>
                </a:lnTo>
                <a:cubicBezTo>
                  <a:pt x="41902" y="26159"/>
                  <a:pt x="42081" y="26159"/>
                  <a:pt x="42239" y="26159"/>
                </a:cubicBezTo>
                <a:cubicBezTo>
                  <a:pt x="42486" y="26235"/>
                  <a:pt x="42714" y="26384"/>
                  <a:pt x="42959" y="26553"/>
                </a:cubicBezTo>
                <a:lnTo>
                  <a:pt x="42959" y="26553"/>
                </a:lnTo>
                <a:cubicBezTo>
                  <a:pt x="42935" y="26531"/>
                  <a:pt x="42913" y="26512"/>
                  <a:pt x="42892" y="26496"/>
                </a:cubicBezTo>
                <a:cubicBezTo>
                  <a:pt x="42734" y="26318"/>
                  <a:pt x="42576" y="26238"/>
                  <a:pt x="42397" y="26159"/>
                </a:cubicBezTo>
                <a:cubicBezTo>
                  <a:pt x="42655" y="26159"/>
                  <a:pt x="42813" y="26238"/>
                  <a:pt x="43071" y="26238"/>
                </a:cubicBezTo>
                <a:cubicBezTo>
                  <a:pt x="43308" y="26318"/>
                  <a:pt x="43566" y="26496"/>
                  <a:pt x="43724" y="26733"/>
                </a:cubicBezTo>
                <a:cubicBezTo>
                  <a:pt x="43883" y="26892"/>
                  <a:pt x="43982" y="27070"/>
                  <a:pt x="44140" y="27149"/>
                </a:cubicBezTo>
                <a:cubicBezTo>
                  <a:pt x="44298" y="27228"/>
                  <a:pt x="44477" y="27228"/>
                  <a:pt x="44635" y="27308"/>
                </a:cubicBezTo>
                <a:cubicBezTo>
                  <a:pt x="44219" y="27486"/>
                  <a:pt x="43883" y="27644"/>
                  <a:pt x="43566" y="27803"/>
                </a:cubicBezTo>
                <a:cubicBezTo>
                  <a:pt x="42991" y="27723"/>
                  <a:pt x="42496" y="27387"/>
                  <a:pt x="42160" y="26892"/>
                </a:cubicBezTo>
                <a:cubicBezTo>
                  <a:pt x="42001" y="26575"/>
                  <a:pt x="41823" y="26318"/>
                  <a:pt x="41585" y="26159"/>
                </a:cubicBezTo>
                <a:cubicBezTo>
                  <a:pt x="41585" y="26080"/>
                  <a:pt x="41506" y="26080"/>
                  <a:pt x="41506" y="26080"/>
                </a:cubicBezTo>
                <a:close/>
                <a:moveTo>
                  <a:pt x="6258" y="27803"/>
                </a:moveTo>
                <a:cubicBezTo>
                  <a:pt x="6258" y="27803"/>
                  <a:pt x="6258" y="27882"/>
                  <a:pt x="6357" y="27882"/>
                </a:cubicBezTo>
                <a:lnTo>
                  <a:pt x="6258" y="27882"/>
                </a:lnTo>
                <a:lnTo>
                  <a:pt x="6258" y="27803"/>
                </a:lnTo>
                <a:close/>
                <a:moveTo>
                  <a:pt x="40179" y="25822"/>
                </a:moveTo>
                <a:cubicBezTo>
                  <a:pt x="40259" y="25822"/>
                  <a:pt x="40417" y="25822"/>
                  <a:pt x="40516" y="25902"/>
                </a:cubicBezTo>
                <a:cubicBezTo>
                  <a:pt x="40595" y="25902"/>
                  <a:pt x="40595" y="26001"/>
                  <a:pt x="40675" y="26001"/>
                </a:cubicBezTo>
                <a:cubicBezTo>
                  <a:pt x="40754" y="26080"/>
                  <a:pt x="40754" y="26159"/>
                  <a:pt x="40833" y="26238"/>
                </a:cubicBezTo>
                <a:cubicBezTo>
                  <a:pt x="41011" y="26496"/>
                  <a:pt x="41090" y="26654"/>
                  <a:pt x="41249" y="26892"/>
                </a:cubicBezTo>
                <a:cubicBezTo>
                  <a:pt x="41407" y="27228"/>
                  <a:pt x="41665" y="27565"/>
                  <a:pt x="42001" y="27723"/>
                </a:cubicBezTo>
                <a:cubicBezTo>
                  <a:pt x="42081" y="27723"/>
                  <a:pt x="42081" y="27644"/>
                  <a:pt x="42001" y="27644"/>
                </a:cubicBezTo>
                <a:cubicBezTo>
                  <a:pt x="41506" y="27486"/>
                  <a:pt x="41328" y="26892"/>
                  <a:pt x="41090" y="26496"/>
                </a:cubicBezTo>
                <a:cubicBezTo>
                  <a:pt x="40912" y="26238"/>
                  <a:pt x="40754" y="26080"/>
                  <a:pt x="40595" y="25902"/>
                </a:cubicBezTo>
                <a:lnTo>
                  <a:pt x="40675" y="25902"/>
                </a:lnTo>
                <a:cubicBezTo>
                  <a:pt x="40754" y="25902"/>
                  <a:pt x="40754" y="25902"/>
                  <a:pt x="40833" y="26001"/>
                </a:cubicBezTo>
                <a:lnTo>
                  <a:pt x="40912" y="26001"/>
                </a:lnTo>
                <a:cubicBezTo>
                  <a:pt x="40912" y="26001"/>
                  <a:pt x="41011" y="26080"/>
                  <a:pt x="41090" y="26080"/>
                </a:cubicBezTo>
                <a:cubicBezTo>
                  <a:pt x="41170" y="26159"/>
                  <a:pt x="41249" y="26318"/>
                  <a:pt x="41328" y="26397"/>
                </a:cubicBezTo>
                <a:cubicBezTo>
                  <a:pt x="41407" y="26654"/>
                  <a:pt x="41506" y="26892"/>
                  <a:pt x="41744" y="26991"/>
                </a:cubicBezTo>
                <a:cubicBezTo>
                  <a:pt x="41506" y="26813"/>
                  <a:pt x="41506" y="26496"/>
                  <a:pt x="41328" y="26238"/>
                </a:cubicBezTo>
                <a:cubicBezTo>
                  <a:pt x="41249" y="26159"/>
                  <a:pt x="41091" y="26080"/>
                  <a:pt x="41012" y="26001"/>
                </a:cubicBezTo>
                <a:lnTo>
                  <a:pt x="41012" y="26001"/>
                </a:lnTo>
                <a:cubicBezTo>
                  <a:pt x="41127" y="26004"/>
                  <a:pt x="41202" y="26017"/>
                  <a:pt x="41328" y="26080"/>
                </a:cubicBezTo>
                <a:cubicBezTo>
                  <a:pt x="41506" y="26080"/>
                  <a:pt x="41585" y="26238"/>
                  <a:pt x="41744" y="26318"/>
                </a:cubicBezTo>
                <a:cubicBezTo>
                  <a:pt x="42001" y="26575"/>
                  <a:pt x="42081" y="26892"/>
                  <a:pt x="42318" y="27149"/>
                </a:cubicBezTo>
                <a:cubicBezTo>
                  <a:pt x="42576" y="27486"/>
                  <a:pt x="42991" y="27723"/>
                  <a:pt x="43387" y="27803"/>
                </a:cubicBezTo>
                <a:cubicBezTo>
                  <a:pt x="43096" y="27934"/>
                  <a:pt x="42793" y="28012"/>
                  <a:pt x="42456" y="28012"/>
                </a:cubicBezTo>
                <a:cubicBezTo>
                  <a:pt x="42335" y="28012"/>
                  <a:pt x="42211" y="28002"/>
                  <a:pt x="42081" y="27981"/>
                </a:cubicBezTo>
                <a:cubicBezTo>
                  <a:pt x="42001" y="27981"/>
                  <a:pt x="41902" y="27882"/>
                  <a:pt x="41823" y="27803"/>
                </a:cubicBezTo>
                <a:cubicBezTo>
                  <a:pt x="41665" y="27803"/>
                  <a:pt x="41585" y="27723"/>
                  <a:pt x="41407" y="27644"/>
                </a:cubicBezTo>
                <a:cubicBezTo>
                  <a:pt x="41249" y="27486"/>
                  <a:pt x="41011" y="27228"/>
                  <a:pt x="40912" y="26991"/>
                </a:cubicBezTo>
                <a:cubicBezTo>
                  <a:pt x="40675" y="26575"/>
                  <a:pt x="40516" y="26080"/>
                  <a:pt x="40179" y="25822"/>
                </a:cubicBezTo>
                <a:close/>
                <a:moveTo>
                  <a:pt x="28435" y="28298"/>
                </a:moveTo>
                <a:cubicBezTo>
                  <a:pt x="28276" y="28328"/>
                  <a:pt x="28118" y="28355"/>
                  <a:pt x="27961" y="28377"/>
                </a:cubicBezTo>
                <a:cubicBezTo>
                  <a:pt x="27737" y="28447"/>
                  <a:pt x="27512" y="28489"/>
                  <a:pt x="27283" y="28524"/>
                </a:cubicBezTo>
                <a:lnTo>
                  <a:pt x="27283" y="28524"/>
                </a:lnTo>
                <a:cubicBezTo>
                  <a:pt x="27403" y="28508"/>
                  <a:pt x="27524" y="28492"/>
                  <a:pt x="27645" y="28476"/>
                </a:cubicBezTo>
                <a:cubicBezTo>
                  <a:pt x="27912" y="28420"/>
                  <a:pt x="28175" y="28360"/>
                  <a:pt x="28435" y="28298"/>
                </a:cubicBezTo>
                <a:close/>
                <a:moveTo>
                  <a:pt x="31189" y="28555"/>
                </a:moveTo>
                <a:cubicBezTo>
                  <a:pt x="31115" y="28629"/>
                  <a:pt x="31025" y="28703"/>
                  <a:pt x="30949" y="28712"/>
                </a:cubicBezTo>
                <a:lnTo>
                  <a:pt x="30949" y="28712"/>
                </a:lnTo>
                <a:cubicBezTo>
                  <a:pt x="31030" y="28658"/>
                  <a:pt x="31111" y="28605"/>
                  <a:pt x="31189" y="28555"/>
                </a:cubicBezTo>
                <a:close/>
                <a:moveTo>
                  <a:pt x="19466" y="28872"/>
                </a:moveTo>
                <a:cubicBezTo>
                  <a:pt x="19633" y="28872"/>
                  <a:pt x="19824" y="28872"/>
                  <a:pt x="20008" y="28920"/>
                </a:cubicBezTo>
                <a:lnTo>
                  <a:pt x="20008" y="28920"/>
                </a:lnTo>
                <a:cubicBezTo>
                  <a:pt x="19859" y="28872"/>
                  <a:pt x="19669" y="28872"/>
                  <a:pt x="19466" y="28872"/>
                </a:cubicBezTo>
                <a:close/>
                <a:moveTo>
                  <a:pt x="20008" y="28920"/>
                </a:moveTo>
                <a:lnTo>
                  <a:pt x="20008" y="28920"/>
                </a:lnTo>
                <a:cubicBezTo>
                  <a:pt x="20048" y="28933"/>
                  <a:pt x="20086" y="28950"/>
                  <a:pt x="20120" y="28971"/>
                </a:cubicBezTo>
                <a:cubicBezTo>
                  <a:pt x="20133" y="28971"/>
                  <a:pt x="20146" y="28971"/>
                  <a:pt x="20158" y="28972"/>
                </a:cubicBezTo>
                <a:lnTo>
                  <a:pt x="20158" y="28972"/>
                </a:lnTo>
                <a:cubicBezTo>
                  <a:pt x="20109" y="28951"/>
                  <a:pt x="20059" y="28934"/>
                  <a:pt x="20008" y="28920"/>
                </a:cubicBezTo>
                <a:close/>
                <a:moveTo>
                  <a:pt x="33169" y="28139"/>
                </a:moveTo>
                <a:cubicBezTo>
                  <a:pt x="32912" y="28377"/>
                  <a:pt x="32674" y="28714"/>
                  <a:pt x="32417" y="29050"/>
                </a:cubicBezTo>
                <a:cubicBezTo>
                  <a:pt x="32595" y="28793"/>
                  <a:pt x="32754" y="28555"/>
                  <a:pt x="32912" y="28298"/>
                </a:cubicBezTo>
                <a:cubicBezTo>
                  <a:pt x="32912" y="28298"/>
                  <a:pt x="32991" y="28298"/>
                  <a:pt x="32991" y="28219"/>
                </a:cubicBezTo>
                <a:cubicBezTo>
                  <a:pt x="32991" y="28219"/>
                  <a:pt x="33090" y="28139"/>
                  <a:pt x="33169" y="28139"/>
                </a:cubicBezTo>
                <a:close/>
                <a:moveTo>
                  <a:pt x="27283" y="28524"/>
                </a:moveTo>
                <a:cubicBezTo>
                  <a:pt x="26813" y="28587"/>
                  <a:pt x="26343" y="28651"/>
                  <a:pt x="25823" y="28714"/>
                </a:cubicBezTo>
                <a:cubicBezTo>
                  <a:pt x="25328" y="28793"/>
                  <a:pt x="24753" y="28971"/>
                  <a:pt x="24179" y="29129"/>
                </a:cubicBezTo>
                <a:cubicBezTo>
                  <a:pt x="24179" y="29209"/>
                  <a:pt x="24179" y="29209"/>
                  <a:pt x="24258" y="29209"/>
                </a:cubicBezTo>
                <a:cubicBezTo>
                  <a:pt x="24833" y="28971"/>
                  <a:pt x="25486" y="28793"/>
                  <a:pt x="26159" y="28714"/>
                </a:cubicBezTo>
                <a:cubicBezTo>
                  <a:pt x="26557" y="28617"/>
                  <a:pt x="26926" y="28579"/>
                  <a:pt x="27283" y="28524"/>
                </a:cubicBezTo>
                <a:close/>
                <a:moveTo>
                  <a:pt x="25109" y="22257"/>
                </a:moveTo>
                <a:cubicBezTo>
                  <a:pt x="25179" y="22257"/>
                  <a:pt x="25252" y="22263"/>
                  <a:pt x="25328" y="22278"/>
                </a:cubicBezTo>
                <a:cubicBezTo>
                  <a:pt x="25664" y="22278"/>
                  <a:pt x="25902" y="22535"/>
                  <a:pt x="26159" y="22694"/>
                </a:cubicBezTo>
                <a:cubicBezTo>
                  <a:pt x="26397" y="22852"/>
                  <a:pt x="26654" y="23110"/>
                  <a:pt x="26971" y="23189"/>
                </a:cubicBezTo>
                <a:cubicBezTo>
                  <a:pt x="27229" y="23268"/>
                  <a:pt x="27466" y="23347"/>
                  <a:pt x="27803" y="23347"/>
                </a:cubicBezTo>
                <a:lnTo>
                  <a:pt x="28635" y="23347"/>
                </a:lnTo>
                <a:cubicBezTo>
                  <a:pt x="28872" y="23347"/>
                  <a:pt x="29130" y="23426"/>
                  <a:pt x="29367" y="23525"/>
                </a:cubicBezTo>
                <a:cubicBezTo>
                  <a:pt x="29942" y="23842"/>
                  <a:pt x="29942" y="24595"/>
                  <a:pt x="30120" y="25090"/>
                </a:cubicBezTo>
                <a:cubicBezTo>
                  <a:pt x="30199" y="25327"/>
                  <a:pt x="30278" y="25506"/>
                  <a:pt x="30437" y="25664"/>
                </a:cubicBezTo>
                <a:cubicBezTo>
                  <a:pt x="30357" y="25664"/>
                  <a:pt x="30357" y="25664"/>
                  <a:pt x="30278" y="25585"/>
                </a:cubicBezTo>
                <a:cubicBezTo>
                  <a:pt x="30021" y="25407"/>
                  <a:pt x="29862" y="25090"/>
                  <a:pt x="29704" y="24832"/>
                </a:cubicBezTo>
                <a:cubicBezTo>
                  <a:pt x="29526" y="24595"/>
                  <a:pt x="29367" y="24337"/>
                  <a:pt x="29209" y="24179"/>
                </a:cubicBezTo>
                <a:cubicBezTo>
                  <a:pt x="29130" y="24179"/>
                  <a:pt x="29130" y="24179"/>
                  <a:pt x="29130" y="24258"/>
                </a:cubicBezTo>
                <a:cubicBezTo>
                  <a:pt x="29367" y="24515"/>
                  <a:pt x="29625" y="24753"/>
                  <a:pt x="29783" y="25090"/>
                </a:cubicBezTo>
                <a:cubicBezTo>
                  <a:pt x="29942" y="25327"/>
                  <a:pt x="30021" y="25506"/>
                  <a:pt x="30278" y="25664"/>
                </a:cubicBezTo>
                <a:cubicBezTo>
                  <a:pt x="30437" y="25822"/>
                  <a:pt x="30694" y="25902"/>
                  <a:pt x="30853" y="26001"/>
                </a:cubicBezTo>
                <a:lnTo>
                  <a:pt x="31011" y="26001"/>
                </a:lnTo>
                <a:cubicBezTo>
                  <a:pt x="31268" y="26080"/>
                  <a:pt x="31506" y="26159"/>
                  <a:pt x="31763" y="26238"/>
                </a:cubicBezTo>
                <a:cubicBezTo>
                  <a:pt x="31011" y="26159"/>
                  <a:pt x="30278" y="26001"/>
                  <a:pt x="29704" y="25585"/>
                </a:cubicBezTo>
                <a:cubicBezTo>
                  <a:pt x="29288" y="25327"/>
                  <a:pt x="29031" y="25011"/>
                  <a:pt x="28793" y="24674"/>
                </a:cubicBezTo>
                <a:cubicBezTo>
                  <a:pt x="28536" y="24337"/>
                  <a:pt x="28219" y="24020"/>
                  <a:pt x="27882" y="23842"/>
                </a:cubicBezTo>
                <a:lnTo>
                  <a:pt x="27882" y="23842"/>
                </a:lnTo>
                <a:cubicBezTo>
                  <a:pt x="28041" y="24020"/>
                  <a:pt x="28219" y="24179"/>
                  <a:pt x="28377" y="24337"/>
                </a:cubicBezTo>
                <a:cubicBezTo>
                  <a:pt x="28536" y="24515"/>
                  <a:pt x="28714" y="24674"/>
                  <a:pt x="28872" y="24832"/>
                </a:cubicBezTo>
                <a:cubicBezTo>
                  <a:pt x="29130" y="25090"/>
                  <a:pt x="29367" y="25407"/>
                  <a:pt x="29704" y="25664"/>
                </a:cubicBezTo>
                <a:cubicBezTo>
                  <a:pt x="30357" y="26159"/>
                  <a:pt x="31189" y="26238"/>
                  <a:pt x="31922" y="26318"/>
                </a:cubicBezTo>
                <a:cubicBezTo>
                  <a:pt x="32001" y="26397"/>
                  <a:pt x="32100" y="26397"/>
                  <a:pt x="32100" y="26496"/>
                </a:cubicBezTo>
                <a:lnTo>
                  <a:pt x="31684" y="26496"/>
                </a:lnTo>
                <a:cubicBezTo>
                  <a:pt x="31348" y="26397"/>
                  <a:pt x="31011" y="26318"/>
                  <a:pt x="30773" y="26238"/>
                </a:cubicBezTo>
                <a:cubicBezTo>
                  <a:pt x="30021" y="26080"/>
                  <a:pt x="29209" y="25743"/>
                  <a:pt x="28635" y="25248"/>
                </a:cubicBezTo>
                <a:cubicBezTo>
                  <a:pt x="28298" y="25011"/>
                  <a:pt x="28041" y="24674"/>
                  <a:pt x="27724" y="24416"/>
                </a:cubicBezTo>
                <a:cubicBezTo>
                  <a:pt x="27466" y="24100"/>
                  <a:pt x="27229" y="23842"/>
                  <a:pt x="26813" y="23763"/>
                </a:cubicBezTo>
                <a:lnTo>
                  <a:pt x="26813" y="23842"/>
                </a:lnTo>
                <a:cubicBezTo>
                  <a:pt x="27308" y="24020"/>
                  <a:pt x="27645" y="24337"/>
                  <a:pt x="27882" y="24674"/>
                </a:cubicBezTo>
                <a:cubicBezTo>
                  <a:pt x="28456" y="25248"/>
                  <a:pt x="29130" y="25743"/>
                  <a:pt x="29783" y="26001"/>
                </a:cubicBezTo>
                <a:cubicBezTo>
                  <a:pt x="30357" y="26238"/>
                  <a:pt x="30853" y="26397"/>
                  <a:pt x="31427" y="26496"/>
                </a:cubicBezTo>
                <a:cubicBezTo>
                  <a:pt x="31110" y="26575"/>
                  <a:pt x="30694" y="26575"/>
                  <a:pt x="30357" y="26575"/>
                </a:cubicBezTo>
                <a:cubicBezTo>
                  <a:pt x="29783" y="26575"/>
                  <a:pt x="29209" y="26496"/>
                  <a:pt x="28635" y="26238"/>
                </a:cubicBezTo>
                <a:cubicBezTo>
                  <a:pt x="28140" y="26001"/>
                  <a:pt x="27724" y="25585"/>
                  <a:pt x="27308" y="25248"/>
                </a:cubicBezTo>
                <a:cubicBezTo>
                  <a:pt x="26892" y="24912"/>
                  <a:pt x="26476" y="24515"/>
                  <a:pt x="26060" y="24179"/>
                </a:cubicBezTo>
                <a:lnTo>
                  <a:pt x="25328" y="23684"/>
                </a:lnTo>
                <a:cubicBezTo>
                  <a:pt x="25070" y="23525"/>
                  <a:pt x="24833" y="23426"/>
                  <a:pt x="24496" y="23347"/>
                </a:cubicBezTo>
                <a:lnTo>
                  <a:pt x="24496" y="23347"/>
                </a:lnTo>
                <a:cubicBezTo>
                  <a:pt x="24833" y="23525"/>
                  <a:pt x="25169" y="23684"/>
                  <a:pt x="25407" y="23842"/>
                </a:cubicBezTo>
                <a:cubicBezTo>
                  <a:pt x="25744" y="24020"/>
                  <a:pt x="25981" y="24179"/>
                  <a:pt x="26239" y="24337"/>
                </a:cubicBezTo>
                <a:cubicBezTo>
                  <a:pt x="27050" y="25090"/>
                  <a:pt x="27803" y="26001"/>
                  <a:pt x="28872" y="26397"/>
                </a:cubicBezTo>
                <a:cubicBezTo>
                  <a:pt x="29386" y="26586"/>
                  <a:pt x="29899" y="26644"/>
                  <a:pt x="30427" y="26644"/>
                </a:cubicBezTo>
                <a:cubicBezTo>
                  <a:pt x="30835" y="26644"/>
                  <a:pt x="31252" y="26610"/>
                  <a:pt x="31684" y="26575"/>
                </a:cubicBezTo>
                <a:cubicBezTo>
                  <a:pt x="31763" y="26575"/>
                  <a:pt x="31922" y="26575"/>
                  <a:pt x="32001" y="26654"/>
                </a:cubicBezTo>
                <a:lnTo>
                  <a:pt x="31922" y="26654"/>
                </a:lnTo>
                <a:cubicBezTo>
                  <a:pt x="31592" y="26654"/>
                  <a:pt x="31227" y="26689"/>
                  <a:pt x="30850" y="26689"/>
                </a:cubicBezTo>
                <a:cubicBezTo>
                  <a:pt x="30661" y="26689"/>
                  <a:pt x="30470" y="26681"/>
                  <a:pt x="30278" y="26654"/>
                </a:cubicBezTo>
                <a:cubicBezTo>
                  <a:pt x="29625" y="26654"/>
                  <a:pt x="29031" y="26575"/>
                  <a:pt x="28377" y="26397"/>
                </a:cubicBezTo>
                <a:cubicBezTo>
                  <a:pt x="27803" y="26159"/>
                  <a:pt x="27308" y="25902"/>
                  <a:pt x="26813" y="25585"/>
                </a:cubicBezTo>
                <a:cubicBezTo>
                  <a:pt x="25902" y="24912"/>
                  <a:pt x="24991" y="24179"/>
                  <a:pt x="23842" y="24020"/>
                </a:cubicBezTo>
                <a:lnTo>
                  <a:pt x="23842" y="24020"/>
                </a:lnTo>
                <a:cubicBezTo>
                  <a:pt x="24496" y="24179"/>
                  <a:pt x="25070" y="24515"/>
                  <a:pt x="25664" y="24832"/>
                </a:cubicBezTo>
                <a:cubicBezTo>
                  <a:pt x="26159" y="25169"/>
                  <a:pt x="26654" y="25506"/>
                  <a:pt x="27149" y="25822"/>
                </a:cubicBezTo>
                <a:cubicBezTo>
                  <a:pt x="27645" y="26159"/>
                  <a:pt x="28219" y="26397"/>
                  <a:pt x="28793" y="26575"/>
                </a:cubicBezTo>
                <a:cubicBezTo>
                  <a:pt x="29329" y="26691"/>
                  <a:pt x="29919" y="26764"/>
                  <a:pt x="30523" y="26764"/>
                </a:cubicBezTo>
                <a:cubicBezTo>
                  <a:pt x="30743" y="26764"/>
                  <a:pt x="30966" y="26755"/>
                  <a:pt x="31189" y="26733"/>
                </a:cubicBezTo>
                <a:lnTo>
                  <a:pt x="31189" y="26733"/>
                </a:lnTo>
                <a:cubicBezTo>
                  <a:pt x="30932" y="26813"/>
                  <a:pt x="30615" y="26813"/>
                  <a:pt x="30278" y="26813"/>
                </a:cubicBezTo>
                <a:cubicBezTo>
                  <a:pt x="30106" y="26825"/>
                  <a:pt x="29933" y="26832"/>
                  <a:pt x="29762" y="26832"/>
                </a:cubicBezTo>
                <a:cubicBezTo>
                  <a:pt x="28868" y="26832"/>
                  <a:pt x="27993" y="26654"/>
                  <a:pt x="27229" y="26238"/>
                </a:cubicBezTo>
                <a:cubicBezTo>
                  <a:pt x="26239" y="25743"/>
                  <a:pt x="25486" y="25090"/>
                  <a:pt x="24417" y="24753"/>
                </a:cubicBezTo>
                <a:cubicBezTo>
                  <a:pt x="24417" y="24753"/>
                  <a:pt x="24338" y="24832"/>
                  <a:pt x="24417" y="24832"/>
                </a:cubicBezTo>
                <a:cubicBezTo>
                  <a:pt x="24991" y="25011"/>
                  <a:pt x="25565" y="25327"/>
                  <a:pt x="26060" y="25664"/>
                </a:cubicBezTo>
                <a:cubicBezTo>
                  <a:pt x="26476" y="25902"/>
                  <a:pt x="26971" y="26238"/>
                  <a:pt x="27387" y="26397"/>
                </a:cubicBezTo>
                <a:cubicBezTo>
                  <a:pt x="27882" y="26654"/>
                  <a:pt x="28377" y="26733"/>
                  <a:pt x="28872" y="26813"/>
                </a:cubicBezTo>
                <a:cubicBezTo>
                  <a:pt x="29447" y="26892"/>
                  <a:pt x="29942" y="26892"/>
                  <a:pt x="30437" y="26892"/>
                </a:cubicBezTo>
                <a:cubicBezTo>
                  <a:pt x="30565" y="26892"/>
                  <a:pt x="30668" y="26892"/>
                  <a:pt x="30772" y="26882"/>
                </a:cubicBezTo>
                <a:lnTo>
                  <a:pt x="30772" y="26882"/>
                </a:lnTo>
                <a:cubicBezTo>
                  <a:pt x="30497" y="26940"/>
                  <a:pt x="30240" y="26991"/>
                  <a:pt x="29942" y="26991"/>
                </a:cubicBezTo>
                <a:cubicBezTo>
                  <a:pt x="29288" y="26991"/>
                  <a:pt x="28635" y="26892"/>
                  <a:pt x="27961" y="26813"/>
                </a:cubicBezTo>
                <a:cubicBezTo>
                  <a:pt x="27308" y="26654"/>
                  <a:pt x="26654" y="26397"/>
                  <a:pt x="26060" y="26159"/>
                </a:cubicBezTo>
                <a:cubicBezTo>
                  <a:pt x="24912" y="25664"/>
                  <a:pt x="23684" y="24912"/>
                  <a:pt x="22357" y="24912"/>
                </a:cubicBezTo>
                <a:lnTo>
                  <a:pt x="22357" y="25011"/>
                </a:lnTo>
                <a:cubicBezTo>
                  <a:pt x="23090" y="25011"/>
                  <a:pt x="23842" y="25248"/>
                  <a:pt x="24575" y="25506"/>
                </a:cubicBezTo>
                <a:cubicBezTo>
                  <a:pt x="25169" y="25822"/>
                  <a:pt x="25744" y="26080"/>
                  <a:pt x="26397" y="26318"/>
                </a:cubicBezTo>
                <a:cubicBezTo>
                  <a:pt x="26971" y="26654"/>
                  <a:pt x="27645" y="26813"/>
                  <a:pt x="28298" y="26892"/>
                </a:cubicBezTo>
                <a:cubicBezTo>
                  <a:pt x="28753" y="26981"/>
                  <a:pt x="29209" y="27025"/>
                  <a:pt x="29652" y="27025"/>
                </a:cubicBezTo>
                <a:cubicBezTo>
                  <a:pt x="30095" y="27025"/>
                  <a:pt x="30526" y="26981"/>
                  <a:pt x="30932" y="26892"/>
                </a:cubicBezTo>
                <a:lnTo>
                  <a:pt x="30932" y="26892"/>
                </a:lnTo>
                <a:cubicBezTo>
                  <a:pt x="30694" y="26991"/>
                  <a:pt x="30357" y="27070"/>
                  <a:pt x="30120" y="27070"/>
                </a:cubicBezTo>
                <a:cubicBezTo>
                  <a:pt x="29588" y="27126"/>
                  <a:pt x="29105" y="27182"/>
                  <a:pt x="28630" y="27182"/>
                </a:cubicBezTo>
                <a:cubicBezTo>
                  <a:pt x="28433" y="27182"/>
                  <a:pt x="28238" y="27172"/>
                  <a:pt x="28041" y="27149"/>
                </a:cubicBezTo>
                <a:cubicBezTo>
                  <a:pt x="27308" y="27149"/>
                  <a:pt x="26654" y="26892"/>
                  <a:pt x="25981" y="26654"/>
                </a:cubicBezTo>
                <a:cubicBezTo>
                  <a:pt x="25407" y="26397"/>
                  <a:pt x="24753" y="26159"/>
                  <a:pt x="24080" y="26001"/>
                </a:cubicBezTo>
                <a:cubicBezTo>
                  <a:pt x="23506" y="25822"/>
                  <a:pt x="22852" y="25585"/>
                  <a:pt x="22199" y="25585"/>
                </a:cubicBezTo>
                <a:cubicBezTo>
                  <a:pt x="22595" y="25664"/>
                  <a:pt x="23011" y="25743"/>
                  <a:pt x="23347" y="25822"/>
                </a:cubicBezTo>
                <a:cubicBezTo>
                  <a:pt x="23763" y="25902"/>
                  <a:pt x="24080" y="26080"/>
                  <a:pt x="24496" y="26159"/>
                </a:cubicBezTo>
                <a:cubicBezTo>
                  <a:pt x="25070" y="26397"/>
                  <a:pt x="25744" y="26654"/>
                  <a:pt x="26397" y="26813"/>
                </a:cubicBezTo>
                <a:cubicBezTo>
                  <a:pt x="27050" y="27070"/>
                  <a:pt x="27724" y="27228"/>
                  <a:pt x="28377" y="27228"/>
                </a:cubicBezTo>
                <a:cubicBezTo>
                  <a:pt x="29031" y="27228"/>
                  <a:pt x="29783" y="27149"/>
                  <a:pt x="30437" y="27070"/>
                </a:cubicBezTo>
                <a:cubicBezTo>
                  <a:pt x="30669" y="27070"/>
                  <a:pt x="30884" y="27006"/>
                  <a:pt x="31113" y="26993"/>
                </a:cubicBezTo>
                <a:lnTo>
                  <a:pt x="31113" y="26993"/>
                </a:lnTo>
                <a:cubicBezTo>
                  <a:pt x="31052" y="26998"/>
                  <a:pt x="30987" y="27015"/>
                  <a:pt x="30932" y="27070"/>
                </a:cubicBezTo>
                <a:cubicBezTo>
                  <a:pt x="30615" y="27070"/>
                  <a:pt x="30357" y="27149"/>
                  <a:pt x="30120" y="27149"/>
                </a:cubicBezTo>
                <a:cubicBezTo>
                  <a:pt x="29862" y="27228"/>
                  <a:pt x="29625" y="27308"/>
                  <a:pt x="29288" y="27308"/>
                </a:cubicBezTo>
                <a:cubicBezTo>
                  <a:pt x="29031" y="27387"/>
                  <a:pt x="28714" y="27387"/>
                  <a:pt x="28377" y="27387"/>
                </a:cubicBezTo>
                <a:cubicBezTo>
                  <a:pt x="27387" y="27387"/>
                  <a:pt x="26476" y="27149"/>
                  <a:pt x="25565" y="26892"/>
                </a:cubicBezTo>
                <a:cubicBezTo>
                  <a:pt x="25070" y="26733"/>
                  <a:pt x="24674" y="26575"/>
                  <a:pt x="24179" y="26397"/>
                </a:cubicBezTo>
                <a:cubicBezTo>
                  <a:pt x="23684" y="26238"/>
                  <a:pt x="23189" y="26080"/>
                  <a:pt x="22694" y="26080"/>
                </a:cubicBezTo>
                <a:cubicBezTo>
                  <a:pt x="23268" y="26238"/>
                  <a:pt x="23842" y="26397"/>
                  <a:pt x="24417" y="26575"/>
                </a:cubicBezTo>
                <a:cubicBezTo>
                  <a:pt x="25248" y="26813"/>
                  <a:pt x="26060" y="27070"/>
                  <a:pt x="26892" y="27308"/>
                </a:cubicBezTo>
                <a:cubicBezTo>
                  <a:pt x="26318" y="27228"/>
                  <a:pt x="25664" y="27149"/>
                  <a:pt x="25070" y="27070"/>
                </a:cubicBezTo>
                <a:cubicBezTo>
                  <a:pt x="24417" y="26892"/>
                  <a:pt x="23842" y="26813"/>
                  <a:pt x="23268" y="26654"/>
                </a:cubicBezTo>
                <a:cubicBezTo>
                  <a:pt x="22694" y="26496"/>
                  <a:pt x="22100" y="26318"/>
                  <a:pt x="21526" y="26238"/>
                </a:cubicBezTo>
                <a:cubicBezTo>
                  <a:pt x="21176" y="26182"/>
                  <a:pt x="20746" y="26126"/>
                  <a:pt x="20350" y="26126"/>
                </a:cubicBezTo>
                <a:cubicBezTo>
                  <a:pt x="20186" y="26126"/>
                  <a:pt x="20027" y="26136"/>
                  <a:pt x="19882" y="26159"/>
                </a:cubicBezTo>
                <a:lnTo>
                  <a:pt x="20872" y="26159"/>
                </a:lnTo>
                <a:cubicBezTo>
                  <a:pt x="21209" y="26238"/>
                  <a:pt x="21526" y="26238"/>
                  <a:pt x="21862" y="26318"/>
                </a:cubicBezTo>
                <a:cubicBezTo>
                  <a:pt x="22436" y="26397"/>
                  <a:pt x="22932" y="26575"/>
                  <a:pt x="23506" y="26733"/>
                </a:cubicBezTo>
                <a:cubicBezTo>
                  <a:pt x="24179" y="26892"/>
                  <a:pt x="24753" y="27070"/>
                  <a:pt x="25407" y="27149"/>
                </a:cubicBezTo>
                <a:cubicBezTo>
                  <a:pt x="25565" y="27149"/>
                  <a:pt x="25744" y="27228"/>
                  <a:pt x="25981" y="27228"/>
                </a:cubicBezTo>
                <a:cubicBezTo>
                  <a:pt x="25407" y="27228"/>
                  <a:pt x="24912" y="27228"/>
                  <a:pt x="24417" y="27308"/>
                </a:cubicBezTo>
                <a:lnTo>
                  <a:pt x="23763" y="27308"/>
                </a:lnTo>
                <a:cubicBezTo>
                  <a:pt x="23456" y="27235"/>
                  <a:pt x="23231" y="27163"/>
                  <a:pt x="22937" y="27151"/>
                </a:cubicBezTo>
                <a:lnTo>
                  <a:pt x="22937" y="27151"/>
                </a:lnTo>
                <a:cubicBezTo>
                  <a:pt x="23194" y="27230"/>
                  <a:pt x="23508" y="27308"/>
                  <a:pt x="23842" y="27387"/>
                </a:cubicBezTo>
                <a:lnTo>
                  <a:pt x="24179" y="27387"/>
                </a:lnTo>
                <a:cubicBezTo>
                  <a:pt x="23842" y="27565"/>
                  <a:pt x="23585" y="27723"/>
                  <a:pt x="23427" y="27882"/>
                </a:cubicBezTo>
                <a:cubicBezTo>
                  <a:pt x="23288" y="27915"/>
                  <a:pt x="23160" y="27926"/>
                  <a:pt x="23039" y="27926"/>
                </a:cubicBezTo>
                <a:cubicBezTo>
                  <a:pt x="22797" y="27926"/>
                  <a:pt x="22582" y="27882"/>
                  <a:pt x="22357" y="27882"/>
                </a:cubicBezTo>
                <a:lnTo>
                  <a:pt x="21704" y="27882"/>
                </a:lnTo>
                <a:cubicBezTo>
                  <a:pt x="21446" y="27882"/>
                  <a:pt x="21288" y="27882"/>
                  <a:pt x="21031" y="27981"/>
                </a:cubicBezTo>
                <a:cubicBezTo>
                  <a:pt x="21116" y="28007"/>
                  <a:pt x="21200" y="28016"/>
                  <a:pt x="21283" y="28016"/>
                </a:cubicBezTo>
                <a:cubicBezTo>
                  <a:pt x="21449" y="28016"/>
                  <a:pt x="21611" y="27981"/>
                  <a:pt x="21783" y="27981"/>
                </a:cubicBezTo>
                <a:lnTo>
                  <a:pt x="22436" y="27981"/>
                </a:lnTo>
                <a:cubicBezTo>
                  <a:pt x="22661" y="27981"/>
                  <a:pt x="22841" y="28016"/>
                  <a:pt x="23036" y="28016"/>
                </a:cubicBezTo>
                <a:cubicBezTo>
                  <a:pt x="23134" y="28016"/>
                  <a:pt x="23235" y="28007"/>
                  <a:pt x="23347" y="27981"/>
                </a:cubicBezTo>
                <a:lnTo>
                  <a:pt x="23347" y="27981"/>
                </a:lnTo>
                <a:cubicBezTo>
                  <a:pt x="23189" y="28139"/>
                  <a:pt x="23011" y="28298"/>
                  <a:pt x="22932" y="28555"/>
                </a:cubicBezTo>
                <a:cubicBezTo>
                  <a:pt x="22852" y="28714"/>
                  <a:pt x="22773" y="28971"/>
                  <a:pt x="22694" y="29129"/>
                </a:cubicBezTo>
                <a:lnTo>
                  <a:pt x="22595" y="29129"/>
                </a:lnTo>
                <a:cubicBezTo>
                  <a:pt x="22315" y="29185"/>
                  <a:pt x="22025" y="29241"/>
                  <a:pt x="21732" y="29241"/>
                </a:cubicBezTo>
                <a:cubicBezTo>
                  <a:pt x="21611" y="29241"/>
                  <a:pt x="21489" y="29232"/>
                  <a:pt x="21367" y="29209"/>
                </a:cubicBezTo>
                <a:cubicBezTo>
                  <a:pt x="20951" y="29209"/>
                  <a:pt x="20535" y="28971"/>
                  <a:pt x="20456" y="28476"/>
                </a:cubicBezTo>
                <a:cubicBezTo>
                  <a:pt x="20377" y="28139"/>
                  <a:pt x="20456" y="27723"/>
                  <a:pt x="20298" y="27387"/>
                </a:cubicBezTo>
                <a:cubicBezTo>
                  <a:pt x="20040" y="27070"/>
                  <a:pt x="19625" y="26813"/>
                  <a:pt x="19545" y="26397"/>
                </a:cubicBezTo>
                <a:cubicBezTo>
                  <a:pt x="19466" y="25822"/>
                  <a:pt x="19882" y="25248"/>
                  <a:pt x="20377" y="25011"/>
                </a:cubicBezTo>
                <a:cubicBezTo>
                  <a:pt x="20951" y="24515"/>
                  <a:pt x="21783" y="24416"/>
                  <a:pt x="22436" y="24020"/>
                </a:cubicBezTo>
                <a:cubicBezTo>
                  <a:pt x="23090" y="23605"/>
                  <a:pt x="23585" y="22852"/>
                  <a:pt x="24338" y="22535"/>
                </a:cubicBezTo>
                <a:cubicBezTo>
                  <a:pt x="24532" y="22389"/>
                  <a:pt x="24793" y="22257"/>
                  <a:pt x="25109" y="22257"/>
                </a:cubicBezTo>
                <a:close/>
                <a:moveTo>
                  <a:pt x="32338" y="28971"/>
                </a:moveTo>
                <a:cubicBezTo>
                  <a:pt x="32264" y="29044"/>
                  <a:pt x="32191" y="29185"/>
                  <a:pt x="32040" y="29331"/>
                </a:cubicBezTo>
                <a:lnTo>
                  <a:pt x="32040" y="29331"/>
                </a:lnTo>
                <a:cubicBezTo>
                  <a:pt x="32121" y="29246"/>
                  <a:pt x="32190" y="29108"/>
                  <a:pt x="32259" y="28971"/>
                </a:cubicBezTo>
                <a:close/>
                <a:moveTo>
                  <a:pt x="32001" y="29367"/>
                </a:moveTo>
                <a:cubicBezTo>
                  <a:pt x="31931" y="29455"/>
                  <a:pt x="31923" y="29527"/>
                  <a:pt x="31867" y="29542"/>
                </a:cubicBezTo>
                <a:lnTo>
                  <a:pt x="31867" y="29542"/>
                </a:lnTo>
                <a:cubicBezTo>
                  <a:pt x="31897" y="29489"/>
                  <a:pt x="31949" y="29432"/>
                  <a:pt x="32001" y="29367"/>
                </a:cubicBezTo>
                <a:close/>
                <a:moveTo>
                  <a:pt x="19913" y="28594"/>
                </a:moveTo>
                <a:cubicBezTo>
                  <a:pt x="20067" y="28594"/>
                  <a:pt x="20222" y="28607"/>
                  <a:pt x="20377" y="28634"/>
                </a:cubicBezTo>
                <a:cubicBezTo>
                  <a:pt x="20377" y="28793"/>
                  <a:pt x="20456" y="28872"/>
                  <a:pt x="20615" y="29050"/>
                </a:cubicBezTo>
                <a:cubicBezTo>
                  <a:pt x="20875" y="29311"/>
                  <a:pt x="21230" y="29385"/>
                  <a:pt x="21602" y="29385"/>
                </a:cubicBezTo>
                <a:cubicBezTo>
                  <a:pt x="21937" y="29385"/>
                  <a:pt x="22286" y="29325"/>
                  <a:pt x="22595" y="29288"/>
                </a:cubicBezTo>
                <a:lnTo>
                  <a:pt x="22595" y="29288"/>
                </a:lnTo>
                <a:cubicBezTo>
                  <a:pt x="22595" y="29288"/>
                  <a:pt x="22595" y="29367"/>
                  <a:pt x="22516" y="29367"/>
                </a:cubicBezTo>
                <a:lnTo>
                  <a:pt x="22357" y="29367"/>
                </a:lnTo>
                <a:cubicBezTo>
                  <a:pt x="22278" y="29367"/>
                  <a:pt x="22199" y="29466"/>
                  <a:pt x="22100" y="29466"/>
                </a:cubicBezTo>
                <a:lnTo>
                  <a:pt x="21446" y="29466"/>
                </a:lnTo>
                <a:cubicBezTo>
                  <a:pt x="21209" y="29367"/>
                  <a:pt x="20951" y="29367"/>
                  <a:pt x="20793" y="29209"/>
                </a:cubicBezTo>
                <a:cubicBezTo>
                  <a:pt x="20549" y="29134"/>
                  <a:pt x="20393" y="28987"/>
                  <a:pt x="20158" y="28972"/>
                </a:cubicBezTo>
                <a:lnTo>
                  <a:pt x="20158" y="28972"/>
                </a:lnTo>
                <a:cubicBezTo>
                  <a:pt x="20206" y="28993"/>
                  <a:pt x="20253" y="29019"/>
                  <a:pt x="20298" y="29050"/>
                </a:cubicBezTo>
                <a:cubicBezTo>
                  <a:pt x="20456" y="29129"/>
                  <a:pt x="20714" y="29288"/>
                  <a:pt x="20951" y="29367"/>
                </a:cubicBezTo>
                <a:cubicBezTo>
                  <a:pt x="21110" y="29466"/>
                  <a:pt x="21367" y="29545"/>
                  <a:pt x="21605" y="29545"/>
                </a:cubicBezTo>
                <a:lnTo>
                  <a:pt x="21783" y="29545"/>
                </a:lnTo>
                <a:cubicBezTo>
                  <a:pt x="21704" y="29545"/>
                  <a:pt x="21704" y="29545"/>
                  <a:pt x="21605" y="29625"/>
                </a:cubicBezTo>
                <a:cubicBezTo>
                  <a:pt x="21288" y="29625"/>
                  <a:pt x="21031" y="29625"/>
                  <a:pt x="20714" y="29545"/>
                </a:cubicBezTo>
                <a:cubicBezTo>
                  <a:pt x="20377" y="29466"/>
                  <a:pt x="20120" y="29288"/>
                  <a:pt x="19803" y="29129"/>
                </a:cubicBezTo>
                <a:cubicBezTo>
                  <a:pt x="19531" y="29054"/>
                  <a:pt x="19237" y="28993"/>
                  <a:pt x="18950" y="28993"/>
                </a:cubicBezTo>
                <a:cubicBezTo>
                  <a:pt x="18708" y="28993"/>
                  <a:pt x="18472" y="29036"/>
                  <a:pt x="18258" y="29153"/>
                </a:cubicBezTo>
                <a:lnTo>
                  <a:pt x="18258" y="29153"/>
                </a:lnTo>
                <a:cubicBezTo>
                  <a:pt x="18741" y="28792"/>
                  <a:pt x="19318" y="28594"/>
                  <a:pt x="19913" y="28594"/>
                </a:cubicBezTo>
                <a:close/>
                <a:moveTo>
                  <a:pt x="18955" y="29038"/>
                </a:moveTo>
                <a:cubicBezTo>
                  <a:pt x="19341" y="29038"/>
                  <a:pt x="19716" y="29154"/>
                  <a:pt x="20040" y="29288"/>
                </a:cubicBezTo>
                <a:cubicBezTo>
                  <a:pt x="20456" y="29466"/>
                  <a:pt x="20951" y="29704"/>
                  <a:pt x="21367" y="29704"/>
                </a:cubicBezTo>
                <a:lnTo>
                  <a:pt x="21209" y="29704"/>
                </a:lnTo>
                <a:cubicBezTo>
                  <a:pt x="21090" y="29749"/>
                  <a:pt x="20975" y="29768"/>
                  <a:pt x="20861" y="29768"/>
                </a:cubicBezTo>
                <a:cubicBezTo>
                  <a:pt x="20331" y="29768"/>
                  <a:pt x="19846" y="29353"/>
                  <a:pt x="19308" y="29288"/>
                </a:cubicBezTo>
                <a:cubicBezTo>
                  <a:pt x="19135" y="29233"/>
                  <a:pt x="18963" y="29206"/>
                  <a:pt x="18793" y="29206"/>
                </a:cubicBezTo>
                <a:cubicBezTo>
                  <a:pt x="18477" y="29206"/>
                  <a:pt x="18173" y="29298"/>
                  <a:pt x="17902" y="29466"/>
                </a:cubicBezTo>
                <a:cubicBezTo>
                  <a:pt x="17982" y="29383"/>
                  <a:pt x="18067" y="29305"/>
                  <a:pt x="18155" y="29234"/>
                </a:cubicBezTo>
                <a:lnTo>
                  <a:pt x="18155" y="29234"/>
                </a:lnTo>
                <a:cubicBezTo>
                  <a:pt x="18418" y="29093"/>
                  <a:pt x="18689" y="29038"/>
                  <a:pt x="18955" y="29038"/>
                </a:cubicBezTo>
                <a:close/>
                <a:moveTo>
                  <a:pt x="31922" y="29545"/>
                </a:moveTo>
                <a:lnTo>
                  <a:pt x="31922" y="29545"/>
                </a:lnTo>
                <a:cubicBezTo>
                  <a:pt x="31838" y="29682"/>
                  <a:pt x="31758" y="29821"/>
                  <a:pt x="31683" y="29962"/>
                </a:cubicBezTo>
                <a:lnTo>
                  <a:pt x="31683" y="29962"/>
                </a:lnTo>
                <a:cubicBezTo>
                  <a:pt x="31683" y="29962"/>
                  <a:pt x="31684" y="29961"/>
                  <a:pt x="31684" y="29961"/>
                </a:cubicBezTo>
                <a:lnTo>
                  <a:pt x="31684" y="29961"/>
                </a:lnTo>
                <a:cubicBezTo>
                  <a:pt x="31683" y="29962"/>
                  <a:pt x="31683" y="29963"/>
                  <a:pt x="31682" y="29963"/>
                </a:cubicBezTo>
                <a:lnTo>
                  <a:pt x="31682" y="29963"/>
                </a:lnTo>
                <a:cubicBezTo>
                  <a:pt x="31682" y="29963"/>
                  <a:pt x="31682" y="29962"/>
                  <a:pt x="31683" y="29962"/>
                </a:cubicBezTo>
                <a:lnTo>
                  <a:pt x="31683" y="29962"/>
                </a:lnTo>
                <a:cubicBezTo>
                  <a:pt x="31654" y="29975"/>
                  <a:pt x="31629" y="29989"/>
                  <a:pt x="31605" y="30006"/>
                </a:cubicBezTo>
                <a:lnTo>
                  <a:pt x="31605" y="30006"/>
                </a:lnTo>
                <a:cubicBezTo>
                  <a:pt x="31682" y="29877"/>
                  <a:pt x="31761" y="29750"/>
                  <a:pt x="31843" y="29625"/>
                </a:cubicBezTo>
                <a:lnTo>
                  <a:pt x="31922" y="29545"/>
                </a:lnTo>
                <a:close/>
                <a:moveTo>
                  <a:pt x="34318" y="30120"/>
                </a:moveTo>
                <a:lnTo>
                  <a:pt x="34318" y="30120"/>
                </a:lnTo>
                <a:cubicBezTo>
                  <a:pt x="34320" y="30130"/>
                  <a:pt x="34322" y="30140"/>
                  <a:pt x="34324" y="30150"/>
                </a:cubicBezTo>
                <a:lnTo>
                  <a:pt x="34324" y="30150"/>
                </a:lnTo>
                <a:cubicBezTo>
                  <a:pt x="34323" y="30141"/>
                  <a:pt x="34323" y="30133"/>
                  <a:pt x="34322" y="30124"/>
                </a:cubicBezTo>
                <a:lnTo>
                  <a:pt x="34322" y="30124"/>
                </a:lnTo>
                <a:cubicBezTo>
                  <a:pt x="34321" y="30122"/>
                  <a:pt x="34319" y="30121"/>
                  <a:pt x="34318" y="30120"/>
                </a:cubicBezTo>
                <a:close/>
                <a:moveTo>
                  <a:pt x="22516" y="29466"/>
                </a:moveTo>
                <a:cubicBezTo>
                  <a:pt x="22436" y="29704"/>
                  <a:pt x="22278" y="29862"/>
                  <a:pt x="22100" y="30120"/>
                </a:cubicBezTo>
                <a:cubicBezTo>
                  <a:pt x="22100" y="30120"/>
                  <a:pt x="22021" y="30199"/>
                  <a:pt x="21941" y="30199"/>
                </a:cubicBezTo>
                <a:cubicBezTo>
                  <a:pt x="22021" y="30120"/>
                  <a:pt x="22021" y="30040"/>
                  <a:pt x="22100" y="29961"/>
                </a:cubicBezTo>
                <a:cubicBezTo>
                  <a:pt x="22199" y="29783"/>
                  <a:pt x="22199" y="29704"/>
                  <a:pt x="22278" y="29625"/>
                </a:cubicBezTo>
                <a:cubicBezTo>
                  <a:pt x="22278" y="29625"/>
                  <a:pt x="22357" y="29545"/>
                  <a:pt x="22357" y="29466"/>
                </a:cubicBezTo>
                <a:close/>
                <a:moveTo>
                  <a:pt x="33090" y="26991"/>
                </a:moveTo>
                <a:lnTo>
                  <a:pt x="33090" y="26991"/>
                </a:lnTo>
                <a:cubicBezTo>
                  <a:pt x="32338" y="27308"/>
                  <a:pt x="31605" y="27565"/>
                  <a:pt x="30932" y="27882"/>
                </a:cubicBezTo>
                <a:cubicBezTo>
                  <a:pt x="30199" y="28060"/>
                  <a:pt x="29526" y="28298"/>
                  <a:pt x="28872" y="28377"/>
                </a:cubicBezTo>
                <a:cubicBezTo>
                  <a:pt x="28456" y="28476"/>
                  <a:pt x="28140" y="28555"/>
                  <a:pt x="27803" y="28714"/>
                </a:cubicBezTo>
                <a:cubicBezTo>
                  <a:pt x="27466" y="28793"/>
                  <a:pt x="27149" y="28971"/>
                  <a:pt x="26813" y="29050"/>
                </a:cubicBezTo>
                <a:cubicBezTo>
                  <a:pt x="25407" y="29625"/>
                  <a:pt x="24001" y="29961"/>
                  <a:pt x="22595" y="30357"/>
                </a:cubicBezTo>
                <a:cubicBezTo>
                  <a:pt x="23427" y="30199"/>
                  <a:pt x="24179" y="29961"/>
                  <a:pt x="24991" y="29783"/>
                </a:cubicBezTo>
                <a:cubicBezTo>
                  <a:pt x="25664" y="29545"/>
                  <a:pt x="26318" y="29288"/>
                  <a:pt x="26971" y="29050"/>
                </a:cubicBezTo>
                <a:cubicBezTo>
                  <a:pt x="27387" y="28872"/>
                  <a:pt x="27724" y="28714"/>
                  <a:pt x="28140" y="28634"/>
                </a:cubicBezTo>
                <a:cubicBezTo>
                  <a:pt x="28456" y="28555"/>
                  <a:pt x="28793" y="28476"/>
                  <a:pt x="29130" y="28377"/>
                </a:cubicBezTo>
                <a:cubicBezTo>
                  <a:pt x="30516" y="28139"/>
                  <a:pt x="31843" y="27565"/>
                  <a:pt x="33090" y="26991"/>
                </a:cubicBezTo>
                <a:close/>
                <a:moveTo>
                  <a:pt x="18844" y="29264"/>
                </a:moveTo>
                <a:cubicBezTo>
                  <a:pt x="19078" y="29264"/>
                  <a:pt x="19312" y="29303"/>
                  <a:pt x="19545" y="29367"/>
                </a:cubicBezTo>
                <a:cubicBezTo>
                  <a:pt x="20040" y="29545"/>
                  <a:pt x="20456" y="29862"/>
                  <a:pt x="21031" y="29862"/>
                </a:cubicBezTo>
                <a:lnTo>
                  <a:pt x="20535" y="29862"/>
                </a:lnTo>
                <a:cubicBezTo>
                  <a:pt x="20377" y="29862"/>
                  <a:pt x="20298" y="29783"/>
                  <a:pt x="20120" y="29783"/>
                </a:cubicBezTo>
                <a:cubicBezTo>
                  <a:pt x="19961" y="29704"/>
                  <a:pt x="19724" y="29545"/>
                  <a:pt x="19545" y="29466"/>
                </a:cubicBezTo>
                <a:cubicBezTo>
                  <a:pt x="19298" y="29417"/>
                  <a:pt x="19070" y="29372"/>
                  <a:pt x="18855" y="29372"/>
                </a:cubicBezTo>
                <a:cubicBezTo>
                  <a:pt x="18639" y="29372"/>
                  <a:pt x="18436" y="29417"/>
                  <a:pt x="18238" y="29545"/>
                </a:cubicBezTo>
                <a:cubicBezTo>
                  <a:pt x="18405" y="29490"/>
                  <a:pt x="18581" y="29425"/>
                  <a:pt x="18753" y="29425"/>
                </a:cubicBezTo>
                <a:cubicBezTo>
                  <a:pt x="18827" y="29425"/>
                  <a:pt x="18900" y="29436"/>
                  <a:pt x="18971" y="29466"/>
                </a:cubicBezTo>
                <a:cubicBezTo>
                  <a:pt x="19229" y="29466"/>
                  <a:pt x="19466" y="29545"/>
                  <a:pt x="19724" y="29625"/>
                </a:cubicBezTo>
                <a:cubicBezTo>
                  <a:pt x="19961" y="29704"/>
                  <a:pt x="20120" y="29862"/>
                  <a:pt x="20377" y="29862"/>
                </a:cubicBezTo>
                <a:cubicBezTo>
                  <a:pt x="20535" y="29961"/>
                  <a:pt x="20615" y="29961"/>
                  <a:pt x="20714" y="29961"/>
                </a:cubicBezTo>
                <a:lnTo>
                  <a:pt x="20793" y="29961"/>
                </a:lnTo>
                <a:cubicBezTo>
                  <a:pt x="20714" y="29961"/>
                  <a:pt x="20535" y="30040"/>
                  <a:pt x="20456" y="30120"/>
                </a:cubicBezTo>
                <a:cubicBezTo>
                  <a:pt x="20377" y="30120"/>
                  <a:pt x="20377" y="30120"/>
                  <a:pt x="20377" y="30199"/>
                </a:cubicBezTo>
                <a:cubicBezTo>
                  <a:pt x="20377" y="30120"/>
                  <a:pt x="20298" y="30120"/>
                  <a:pt x="20298" y="30120"/>
                </a:cubicBezTo>
                <a:cubicBezTo>
                  <a:pt x="20040" y="30199"/>
                  <a:pt x="19803" y="30278"/>
                  <a:pt x="19466" y="30278"/>
                </a:cubicBezTo>
                <a:cubicBezTo>
                  <a:pt x="19229" y="30199"/>
                  <a:pt x="18971" y="30120"/>
                  <a:pt x="18733" y="30040"/>
                </a:cubicBezTo>
                <a:cubicBezTo>
                  <a:pt x="18558" y="29965"/>
                  <a:pt x="18355" y="29922"/>
                  <a:pt x="18159" y="29922"/>
                </a:cubicBezTo>
                <a:cubicBezTo>
                  <a:pt x="17890" y="29922"/>
                  <a:pt x="17635" y="30004"/>
                  <a:pt x="17486" y="30199"/>
                </a:cubicBezTo>
                <a:cubicBezTo>
                  <a:pt x="17653" y="30032"/>
                  <a:pt x="17845" y="29974"/>
                  <a:pt x="18047" y="29974"/>
                </a:cubicBezTo>
                <a:cubicBezTo>
                  <a:pt x="18350" y="29974"/>
                  <a:pt x="18675" y="30104"/>
                  <a:pt x="18971" y="30199"/>
                </a:cubicBezTo>
                <a:cubicBezTo>
                  <a:pt x="19209" y="30255"/>
                  <a:pt x="19487" y="30311"/>
                  <a:pt x="19769" y="30311"/>
                </a:cubicBezTo>
                <a:cubicBezTo>
                  <a:pt x="19874" y="30311"/>
                  <a:pt x="19979" y="30303"/>
                  <a:pt x="20084" y="30285"/>
                </a:cubicBezTo>
                <a:lnTo>
                  <a:pt x="20084" y="30285"/>
                </a:lnTo>
                <a:cubicBezTo>
                  <a:pt x="20038" y="30304"/>
                  <a:pt x="20026" y="30357"/>
                  <a:pt x="19961" y="30357"/>
                </a:cubicBezTo>
                <a:lnTo>
                  <a:pt x="19882" y="30357"/>
                </a:lnTo>
                <a:cubicBezTo>
                  <a:pt x="19714" y="30446"/>
                  <a:pt x="19550" y="30491"/>
                  <a:pt x="19387" y="30491"/>
                </a:cubicBezTo>
                <a:cubicBezTo>
                  <a:pt x="19224" y="30491"/>
                  <a:pt x="19060" y="30446"/>
                  <a:pt x="18892" y="30357"/>
                </a:cubicBezTo>
                <a:cubicBezTo>
                  <a:pt x="18634" y="30278"/>
                  <a:pt x="18397" y="30199"/>
                  <a:pt x="18060" y="30199"/>
                </a:cubicBezTo>
                <a:cubicBezTo>
                  <a:pt x="17644" y="30199"/>
                  <a:pt x="17248" y="30357"/>
                  <a:pt x="16912" y="30694"/>
                </a:cubicBezTo>
                <a:lnTo>
                  <a:pt x="16912" y="30694"/>
                </a:lnTo>
                <a:cubicBezTo>
                  <a:pt x="16991" y="30535"/>
                  <a:pt x="17149" y="30357"/>
                  <a:pt x="17248" y="30199"/>
                </a:cubicBezTo>
                <a:cubicBezTo>
                  <a:pt x="17407" y="29961"/>
                  <a:pt x="17565" y="29704"/>
                  <a:pt x="17823" y="29545"/>
                </a:cubicBezTo>
                <a:cubicBezTo>
                  <a:pt x="18163" y="29346"/>
                  <a:pt x="18504" y="29264"/>
                  <a:pt x="18844" y="29264"/>
                </a:cubicBezTo>
                <a:close/>
                <a:moveTo>
                  <a:pt x="22278" y="29466"/>
                </a:moveTo>
                <a:cubicBezTo>
                  <a:pt x="22278" y="29545"/>
                  <a:pt x="22278" y="29625"/>
                  <a:pt x="22199" y="29625"/>
                </a:cubicBezTo>
                <a:cubicBezTo>
                  <a:pt x="22199" y="29704"/>
                  <a:pt x="22100" y="29783"/>
                  <a:pt x="22021" y="29862"/>
                </a:cubicBezTo>
                <a:cubicBezTo>
                  <a:pt x="22021" y="30040"/>
                  <a:pt x="21941" y="30199"/>
                  <a:pt x="21862" y="30357"/>
                </a:cubicBezTo>
                <a:cubicBezTo>
                  <a:pt x="21783" y="30456"/>
                  <a:pt x="21605" y="30615"/>
                  <a:pt x="21446" y="30773"/>
                </a:cubicBezTo>
                <a:cubicBezTo>
                  <a:pt x="21446" y="30694"/>
                  <a:pt x="21446" y="30615"/>
                  <a:pt x="21526" y="30535"/>
                </a:cubicBezTo>
                <a:cubicBezTo>
                  <a:pt x="21526" y="30357"/>
                  <a:pt x="21605" y="30278"/>
                  <a:pt x="21704" y="30120"/>
                </a:cubicBezTo>
                <a:cubicBezTo>
                  <a:pt x="21783" y="30040"/>
                  <a:pt x="21862" y="29862"/>
                  <a:pt x="21941" y="29783"/>
                </a:cubicBezTo>
                <a:cubicBezTo>
                  <a:pt x="21941" y="29704"/>
                  <a:pt x="22021" y="29625"/>
                  <a:pt x="22100" y="29545"/>
                </a:cubicBezTo>
                <a:lnTo>
                  <a:pt x="22199" y="29545"/>
                </a:lnTo>
                <a:lnTo>
                  <a:pt x="22278" y="29466"/>
                </a:lnTo>
                <a:close/>
                <a:moveTo>
                  <a:pt x="32367" y="27538"/>
                </a:moveTo>
                <a:cubicBezTo>
                  <a:pt x="32025" y="27679"/>
                  <a:pt x="31718" y="27822"/>
                  <a:pt x="31348" y="27981"/>
                </a:cubicBezTo>
                <a:cubicBezTo>
                  <a:pt x="30853" y="28298"/>
                  <a:pt x="30357" y="28555"/>
                  <a:pt x="29942" y="28872"/>
                </a:cubicBezTo>
                <a:cubicBezTo>
                  <a:pt x="29447" y="29129"/>
                  <a:pt x="28872" y="29367"/>
                  <a:pt x="28377" y="29545"/>
                </a:cubicBezTo>
                <a:cubicBezTo>
                  <a:pt x="27308" y="29961"/>
                  <a:pt x="26239" y="30357"/>
                  <a:pt x="25328" y="30951"/>
                </a:cubicBezTo>
                <a:cubicBezTo>
                  <a:pt x="25902" y="30615"/>
                  <a:pt x="26476" y="30357"/>
                  <a:pt x="27050" y="30120"/>
                </a:cubicBezTo>
                <a:cubicBezTo>
                  <a:pt x="27645" y="29862"/>
                  <a:pt x="28140" y="29704"/>
                  <a:pt x="28635" y="29466"/>
                </a:cubicBezTo>
                <a:cubicBezTo>
                  <a:pt x="29130" y="29288"/>
                  <a:pt x="29625" y="29050"/>
                  <a:pt x="30120" y="28793"/>
                </a:cubicBezTo>
                <a:cubicBezTo>
                  <a:pt x="30882" y="28350"/>
                  <a:pt x="31586" y="27908"/>
                  <a:pt x="32367" y="27538"/>
                </a:cubicBezTo>
                <a:close/>
                <a:moveTo>
                  <a:pt x="26318" y="31030"/>
                </a:moveTo>
                <a:cubicBezTo>
                  <a:pt x="26318" y="31030"/>
                  <a:pt x="26318" y="31031"/>
                  <a:pt x="26318" y="31031"/>
                </a:cubicBezTo>
                <a:lnTo>
                  <a:pt x="26318" y="31031"/>
                </a:lnTo>
                <a:cubicBezTo>
                  <a:pt x="26318" y="31031"/>
                  <a:pt x="26318" y="31031"/>
                  <a:pt x="26318" y="31031"/>
                </a:cubicBezTo>
                <a:cubicBezTo>
                  <a:pt x="26318" y="31030"/>
                  <a:pt x="26318" y="31030"/>
                  <a:pt x="26318" y="31030"/>
                </a:cubicBezTo>
                <a:close/>
                <a:moveTo>
                  <a:pt x="17823" y="31189"/>
                </a:moveTo>
                <a:cubicBezTo>
                  <a:pt x="17486" y="31189"/>
                  <a:pt x="17070" y="31268"/>
                  <a:pt x="16832" y="31526"/>
                </a:cubicBezTo>
                <a:lnTo>
                  <a:pt x="16832" y="31526"/>
                </a:lnTo>
                <a:cubicBezTo>
                  <a:pt x="17048" y="31297"/>
                  <a:pt x="17391" y="31260"/>
                  <a:pt x="17714" y="31260"/>
                </a:cubicBezTo>
                <a:cubicBezTo>
                  <a:pt x="17866" y="31260"/>
                  <a:pt x="18013" y="31268"/>
                  <a:pt x="18139" y="31268"/>
                </a:cubicBezTo>
                <a:lnTo>
                  <a:pt x="18476" y="31268"/>
                </a:lnTo>
                <a:cubicBezTo>
                  <a:pt x="18238" y="31268"/>
                  <a:pt x="18060" y="31268"/>
                  <a:pt x="17823" y="31189"/>
                </a:cubicBezTo>
                <a:close/>
                <a:moveTo>
                  <a:pt x="22021" y="29545"/>
                </a:moveTo>
                <a:cubicBezTo>
                  <a:pt x="22021" y="29625"/>
                  <a:pt x="21941" y="29704"/>
                  <a:pt x="21862" y="29704"/>
                </a:cubicBezTo>
                <a:cubicBezTo>
                  <a:pt x="21783" y="29862"/>
                  <a:pt x="21704" y="29961"/>
                  <a:pt x="21605" y="30120"/>
                </a:cubicBezTo>
                <a:cubicBezTo>
                  <a:pt x="21605" y="30199"/>
                  <a:pt x="21526" y="30357"/>
                  <a:pt x="21446" y="30535"/>
                </a:cubicBezTo>
                <a:cubicBezTo>
                  <a:pt x="21446" y="30615"/>
                  <a:pt x="21367" y="30694"/>
                  <a:pt x="21367" y="30852"/>
                </a:cubicBezTo>
                <a:cubicBezTo>
                  <a:pt x="21110" y="31031"/>
                  <a:pt x="20951" y="31189"/>
                  <a:pt x="20714" y="31446"/>
                </a:cubicBezTo>
                <a:cubicBezTo>
                  <a:pt x="20615" y="31605"/>
                  <a:pt x="20535" y="31763"/>
                  <a:pt x="20456" y="32021"/>
                </a:cubicBezTo>
                <a:cubicBezTo>
                  <a:pt x="20456" y="31842"/>
                  <a:pt x="20535" y="31684"/>
                  <a:pt x="20535" y="31526"/>
                </a:cubicBezTo>
                <a:cubicBezTo>
                  <a:pt x="20615" y="30852"/>
                  <a:pt x="20951" y="30199"/>
                  <a:pt x="21526" y="29704"/>
                </a:cubicBezTo>
                <a:cubicBezTo>
                  <a:pt x="21605" y="29704"/>
                  <a:pt x="21605" y="29704"/>
                  <a:pt x="21704" y="29625"/>
                </a:cubicBezTo>
                <a:lnTo>
                  <a:pt x="21704" y="29625"/>
                </a:lnTo>
                <a:cubicBezTo>
                  <a:pt x="21367" y="29961"/>
                  <a:pt x="21209" y="30357"/>
                  <a:pt x="21031" y="30694"/>
                </a:cubicBezTo>
                <a:cubicBezTo>
                  <a:pt x="21031" y="30773"/>
                  <a:pt x="21110" y="30773"/>
                  <a:pt x="21110" y="30773"/>
                </a:cubicBezTo>
                <a:cubicBezTo>
                  <a:pt x="21288" y="30357"/>
                  <a:pt x="21446" y="29961"/>
                  <a:pt x="21783" y="29625"/>
                </a:cubicBezTo>
                <a:cubicBezTo>
                  <a:pt x="21862" y="29625"/>
                  <a:pt x="21941" y="29625"/>
                  <a:pt x="22021" y="29545"/>
                </a:cubicBezTo>
                <a:close/>
                <a:moveTo>
                  <a:pt x="20377" y="32337"/>
                </a:moveTo>
                <a:cubicBezTo>
                  <a:pt x="20456" y="32516"/>
                  <a:pt x="20456" y="32753"/>
                  <a:pt x="20535" y="32932"/>
                </a:cubicBezTo>
                <a:cubicBezTo>
                  <a:pt x="20377" y="33011"/>
                  <a:pt x="20219" y="33169"/>
                  <a:pt x="20040" y="33248"/>
                </a:cubicBezTo>
                <a:cubicBezTo>
                  <a:pt x="20298" y="33011"/>
                  <a:pt x="20377" y="32674"/>
                  <a:pt x="20377" y="32337"/>
                </a:cubicBezTo>
                <a:close/>
                <a:moveTo>
                  <a:pt x="18130" y="30264"/>
                </a:moveTo>
                <a:cubicBezTo>
                  <a:pt x="18194" y="30264"/>
                  <a:pt x="18256" y="30268"/>
                  <a:pt x="18318" y="30278"/>
                </a:cubicBezTo>
                <a:cubicBezTo>
                  <a:pt x="18634" y="30278"/>
                  <a:pt x="18892" y="30456"/>
                  <a:pt x="19129" y="30535"/>
                </a:cubicBezTo>
                <a:lnTo>
                  <a:pt x="19625" y="30535"/>
                </a:lnTo>
                <a:cubicBezTo>
                  <a:pt x="19430" y="30629"/>
                  <a:pt x="19251" y="30661"/>
                  <a:pt x="19076" y="30661"/>
                </a:cubicBezTo>
                <a:cubicBezTo>
                  <a:pt x="18803" y="30661"/>
                  <a:pt x="18539" y="30584"/>
                  <a:pt x="18238" y="30535"/>
                </a:cubicBezTo>
                <a:cubicBezTo>
                  <a:pt x="18128" y="30518"/>
                  <a:pt x="18022" y="30508"/>
                  <a:pt x="17920" y="30508"/>
                </a:cubicBezTo>
                <a:cubicBezTo>
                  <a:pt x="17562" y="30508"/>
                  <a:pt x="17253" y="30628"/>
                  <a:pt x="16991" y="30951"/>
                </a:cubicBezTo>
                <a:cubicBezTo>
                  <a:pt x="17248" y="30694"/>
                  <a:pt x="17486" y="30535"/>
                  <a:pt x="17743" y="30535"/>
                </a:cubicBezTo>
                <a:cubicBezTo>
                  <a:pt x="17981" y="30535"/>
                  <a:pt x="18238" y="30535"/>
                  <a:pt x="18476" y="30615"/>
                </a:cubicBezTo>
                <a:cubicBezTo>
                  <a:pt x="18714" y="30671"/>
                  <a:pt x="18942" y="30727"/>
                  <a:pt x="19202" y="30727"/>
                </a:cubicBezTo>
                <a:cubicBezTo>
                  <a:pt x="19310" y="30727"/>
                  <a:pt x="19424" y="30717"/>
                  <a:pt x="19545" y="30694"/>
                </a:cubicBezTo>
                <a:lnTo>
                  <a:pt x="19545" y="30694"/>
                </a:lnTo>
                <a:cubicBezTo>
                  <a:pt x="19308" y="30773"/>
                  <a:pt x="19129" y="30951"/>
                  <a:pt x="18971" y="31110"/>
                </a:cubicBezTo>
                <a:cubicBezTo>
                  <a:pt x="18892" y="31110"/>
                  <a:pt x="18892" y="31110"/>
                  <a:pt x="18813" y="31189"/>
                </a:cubicBezTo>
                <a:cubicBezTo>
                  <a:pt x="18733" y="31189"/>
                  <a:pt x="18555" y="31189"/>
                  <a:pt x="18476" y="31268"/>
                </a:cubicBezTo>
                <a:lnTo>
                  <a:pt x="18732" y="31268"/>
                </a:lnTo>
                <a:cubicBezTo>
                  <a:pt x="18679" y="31323"/>
                  <a:pt x="18634" y="31380"/>
                  <a:pt x="18634" y="31446"/>
                </a:cubicBezTo>
                <a:cubicBezTo>
                  <a:pt x="18634" y="31397"/>
                  <a:pt x="18615" y="31372"/>
                  <a:pt x="18595" y="31372"/>
                </a:cubicBezTo>
                <a:cubicBezTo>
                  <a:pt x="18575" y="31372"/>
                  <a:pt x="18555" y="31397"/>
                  <a:pt x="18555" y="31446"/>
                </a:cubicBezTo>
                <a:cubicBezTo>
                  <a:pt x="18139" y="31763"/>
                  <a:pt x="17644" y="31605"/>
                  <a:pt x="17149" y="31684"/>
                </a:cubicBezTo>
                <a:cubicBezTo>
                  <a:pt x="16832" y="31763"/>
                  <a:pt x="16575" y="31941"/>
                  <a:pt x="16337" y="32179"/>
                </a:cubicBezTo>
                <a:cubicBezTo>
                  <a:pt x="16575" y="31941"/>
                  <a:pt x="16991" y="31763"/>
                  <a:pt x="17407" y="31684"/>
                </a:cubicBezTo>
                <a:cubicBezTo>
                  <a:pt x="17575" y="31684"/>
                  <a:pt x="17758" y="31704"/>
                  <a:pt x="17931" y="31704"/>
                </a:cubicBezTo>
                <a:cubicBezTo>
                  <a:pt x="18105" y="31704"/>
                  <a:pt x="18268" y="31684"/>
                  <a:pt x="18397" y="31605"/>
                </a:cubicBezTo>
                <a:lnTo>
                  <a:pt x="18397" y="31605"/>
                </a:lnTo>
                <a:lnTo>
                  <a:pt x="18318" y="31684"/>
                </a:lnTo>
                <a:cubicBezTo>
                  <a:pt x="18060" y="31842"/>
                  <a:pt x="17644" y="31842"/>
                  <a:pt x="17407" y="31842"/>
                </a:cubicBezTo>
                <a:cubicBezTo>
                  <a:pt x="17070" y="31842"/>
                  <a:pt x="16832" y="32021"/>
                  <a:pt x="16575" y="32179"/>
                </a:cubicBezTo>
                <a:lnTo>
                  <a:pt x="16575" y="32179"/>
                </a:lnTo>
                <a:cubicBezTo>
                  <a:pt x="16912" y="32021"/>
                  <a:pt x="17149" y="31941"/>
                  <a:pt x="17486" y="31941"/>
                </a:cubicBezTo>
                <a:cubicBezTo>
                  <a:pt x="17743" y="31941"/>
                  <a:pt x="17981" y="31941"/>
                  <a:pt x="18139" y="31842"/>
                </a:cubicBezTo>
                <a:lnTo>
                  <a:pt x="18139" y="31842"/>
                </a:lnTo>
                <a:cubicBezTo>
                  <a:pt x="18060" y="31941"/>
                  <a:pt x="17902" y="32100"/>
                  <a:pt x="17743" y="32258"/>
                </a:cubicBezTo>
                <a:cubicBezTo>
                  <a:pt x="17644" y="32258"/>
                  <a:pt x="17565" y="32337"/>
                  <a:pt x="17486" y="32337"/>
                </a:cubicBezTo>
                <a:lnTo>
                  <a:pt x="17070" y="32337"/>
                </a:lnTo>
                <a:cubicBezTo>
                  <a:pt x="16912" y="32436"/>
                  <a:pt x="16575" y="32516"/>
                  <a:pt x="16496" y="32674"/>
                </a:cubicBezTo>
                <a:cubicBezTo>
                  <a:pt x="16654" y="32516"/>
                  <a:pt x="16991" y="32436"/>
                  <a:pt x="17248" y="32436"/>
                </a:cubicBezTo>
                <a:cubicBezTo>
                  <a:pt x="17327" y="32436"/>
                  <a:pt x="17486" y="32436"/>
                  <a:pt x="17644" y="32337"/>
                </a:cubicBezTo>
                <a:lnTo>
                  <a:pt x="17644" y="32337"/>
                </a:lnTo>
                <a:cubicBezTo>
                  <a:pt x="17565" y="32516"/>
                  <a:pt x="17407" y="32674"/>
                  <a:pt x="17327" y="32753"/>
                </a:cubicBezTo>
                <a:cubicBezTo>
                  <a:pt x="17248" y="32833"/>
                  <a:pt x="17248" y="32833"/>
                  <a:pt x="17149" y="32833"/>
                </a:cubicBezTo>
                <a:cubicBezTo>
                  <a:pt x="17070" y="32932"/>
                  <a:pt x="16991" y="32932"/>
                  <a:pt x="16912" y="32932"/>
                </a:cubicBezTo>
                <a:cubicBezTo>
                  <a:pt x="16753" y="33011"/>
                  <a:pt x="16575" y="33011"/>
                  <a:pt x="16417" y="33090"/>
                </a:cubicBezTo>
                <a:cubicBezTo>
                  <a:pt x="16337" y="33090"/>
                  <a:pt x="16159" y="33169"/>
                  <a:pt x="16001" y="33328"/>
                </a:cubicBezTo>
                <a:cubicBezTo>
                  <a:pt x="16080" y="32932"/>
                  <a:pt x="16258" y="32595"/>
                  <a:pt x="16337" y="32179"/>
                </a:cubicBezTo>
                <a:cubicBezTo>
                  <a:pt x="16496" y="31684"/>
                  <a:pt x="16654" y="31189"/>
                  <a:pt x="16912" y="30773"/>
                </a:cubicBezTo>
                <a:cubicBezTo>
                  <a:pt x="17207" y="30496"/>
                  <a:pt x="17684" y="30264"/>
                  <a:pt x="18130" y="30264"/>
                </a:cubicBezTo>
                <a:close/>
                <a:moveTo>
                  <a:pt x="21367" y="29783"/>
                </a:moveTo>
                <a:cubicBezTo>
                  <a:pt x="20951" y="30120"/>
                  <a:pt x="20615" y="30694"/>
                  <a:pt x="20535" y="31268"/>
                </a:cubicBezTo>
                <a:cubicBezTo>
                  <a:pt x="20377" y="32021"/>
                  <a:pt x="20456" y="32753"/>
                  <a:pt x="19882" y="33328"/>
                </a:cubicBezTo>
                <a:cubicBezTo>
                  <a:pt x="19803" y="33328"/>
                  <a:pt x="19803" y="33427"/>
                  <a:pt x="19724" y="33427"/>
                </a:cubicBezTo>
                <a:cubicBezTo>
                  <a:pt x="20120" y="32932"/>
                  <a:pt x="20219" y="32337"/>
                  <a:pt x="20219" y="31763"/>
                </a:cubicBezTo>
                <a:cubicBezTo>
                  <a:pt x="20298" y="31031"/>
                  <a:pt x="20456" y="30199"/>
                  <a:pt x="21209" y="29862"/>
                </a:cubicBezTo>
                <a:cubicBezTo>
                  <a:pt x="21288" y="29783"/>
                  <a:pt x="21367" y="29783"/>
                  <a:pt x="21367" y="29783"/>
                </a:cubicBezTo>
                <a:close/>
                <a:moveTo>
                  <a:pt x="17149" y="32932"/>
                </a:moveTo>
                <a:cubicBezTo>
                  <a:pt x="17149" y="33011"/>
                  <a:pt x="17070" y="33090"/>
                  <a:pt x="16991" y="33169"/>
                </a:cubicBezTo>
                <a:cubicBezTo>
                  <a:pt x="16912" y="33248"/>
                  <a:pt x="16832" y="33248"/>
                  <a:pt x="16654" y="33328"/>
                </a:cubicBezTo>
                <a:cubicBezTo>
                  <a:pt x="16575" y="33328"/>
                  <a:pt x="16496" y="33328"/>
                  <a:pt x="16337" y="33427"/>
                </a:cubicBezTo>
                <a:cubicBezTo>
                  <a:pt x="16184" y="33427"/>
                  <a:pt x="16104" y="33485"/>
                  <a:pt x="15984" y="33552"/>
                </a:cubicBezTo>
                <a:lnTo>
                  <a:pt x="15984" y="33552"/>
                </a:lnTo>
                <a:cubicBezTo>
                  <a:pt x="16001" y="33522"/>
                  <a:pt x="16001" y="33474"/>
                  <a:pt x="16001" y="33427"/>
                </a:cubicBezTo>
                <a:cubicBezTo>
                  <a:pt x="16159" y="33248"/>
                  <a:pt x="16417" y="33169"/>
                  <a:pt x="16654" y="33090"/>
                </a:cubicBezTo>
                <a:cubicBezTo>
                  <a:pt x="16753" y="33090"/>
                  <a:pt x="16912" y="33011"/>
                  <a:pt x="17070" y="33011"/>
                </a:cubicBezTo>
                <a:cubicBezTo>
                  <a:pt x="17070" y="32932"/>
                  <a:pt x="17149" y="32932"/>
                  <a:pt x="17149" y="32932"/>
                </a:cubicBezTo>
                <a:close/>
                <a:moveTo>
                  <a:pt x="20951" y="29961"/>
                </a:moveTo>
                <a:lnTo>
                  <a:pt x="20951" y="29961"/>
                </a:lnTo>
                <a:cubicBezTo>
                  <a:pt x="20456" y="30278"/>
                  <a:pt x="20298" y="30951"/>
                  <a:pt x="20219" y="31446"/>
                </a:cubicBezTo>
                <a:cubicBezTo>
                  <a:pt x="20120" y="32179"/>
                  <a:pt x="20120" y="32932"/>
                  <a:pt x="19545" y="33506"/>
                </a:cubicBezTo>
                <a:cubicBezTo>
                  <a:pt x="19545" y="33506"/>
                  <a:pt x="19466" y="33506"/>
                  <a:pt x="19387" y="33585"/>
                </a:cubicBezTo>
                <a:cubicBezTo>
                  <a:pt x="19545" y="33328"/>
                  <a:pt x="19625" y="33169"/>
                  <a:pt x="19724" y="32932"/>
                </a:cubicBezTo>
                <a:cubicBezTo>
                  <a:pt x="19882" y="32595"/>
                  <a:pt x="19882" y="32258"/>
                  <a:pt x="19882" y="31941"/>
                </a:cubicBezTo>
                <a:cubicBezTo>
                  <a:pt x="19961" y="31268"/>
                  <a:pt x="20040" y="30535"/>
                  <a:pt x="20615" y="30120"/>
                </a:cubicBezTo>
                <a:cubicBezTo>
                  <a:pt x="20714" y="30040"/>
                  <a:pt x="20793" y="30040"/>
                  <a:pt x="20951" y="29961"/>
                </a:cubicBezTo>
                <a:close/>
                <a:moveTo>
                  <a:pt x="37275" y="24512"/>
                </a:moveTo>
                <a:cubicBezTo>
                  <a:pt x="37442" y="24512"/>
                  <a:pt x="37613" y="24558"/>
                  <a:pt x="37783" y="24674"/>
                </a:cubicBezTo>
                <a:cubicBezTo>
                  <a:pt x="37942" y="24753"/>
                  <a:pt x="38120" y="25011"/>
                  <a:pt x="38199" y="25169"/>
                </a:cubicBezTo>
                <a:cubicBezTo>
                  <a:pt x="38278" y="25327"/>
                  <a:pt x="38437" y="25585"/>
                  <a:pt x="38536" y="25743"/>
                </a:cubicBezTo>
                <a:cubicBezTo>
                  <a:pt x="38603" y="25810"/>
                  <a:pt x="38670" y="25835"/>
                  <a:pt x="38738" y="25835"/>
                </a:cubicBezTo>
                <a:cubicBezTo>
                  <a:pt x="38832" y="25835"/>
                  <a:pt x="38928" y="25789"/>
                  <a:pt x="39031" y="25743"/>
                </a:cubicBezTo>
                <a:cubicBezTo>
                  <a:pt x="39129" y="25710"/>
                  <a:pt x="39231" y="25691"/>
                  <a:pt x="39334" y="25691"/>
                </a:cubicBezTo>
                <a:cubicBezTo>
                  <a:pt x="39478" y="25691"/>
                  <a:pt x="39624" y="25730"/>
                  <a:pt x="39764" y="25822"/>
                </a:cubicBezTo>
                <a:cubicBezTo>
                  <a:pt x="39922" y="25902"/>
                  <a:pt x="40179" y="26080"/>
                  <a:pt x="40259" y="26318"/>
                </a:cubicBezTo>
                <a:cubicBezTo>
                  <a:pt x="40338" y="26575"/>
                  <a:pt x="40338" y="26892"/>
                  <a:pt x="40338" y="27149"/>
                </a:cubicBezTo>
                <a:cubicBezTo>
                  <a:pt x="40516" y="27644"/>
                  <a:pt x="41011" y="27644"/>
                  <a:pt x="41407" y="27803"/>
                </a:cubicBezTo>
                <a:cubicBezTo>
                  <a:pt x="41506" y="27882"/>
                  <a:pt x="41585" y="27981"/>
                  <a:pt x="41665" y="28060"/>
                </a:cubicBezTo>
                <a:lnTo>
                  <a:pt x="41744" y="28060"/>
                </a:lnTo>
                <a:cubicBezTo>
                  <a:pt x="42001" y="28298"/>
                  <a:pt x="42160" y="28555"/>
                  <a:pt x="42239" y="28793"/>
                </a:cubicBezTo>
                <a:cubicBezTo>
                  <a:pt x="42239" y="29209"/>
                  <a:pt x="41902" y="29625"/>
                  <a:pt x="41744" y="29961"/>
                </a:cubicBezTo>
                <a:cubicBezTo>
                  <a:pt x="41585" y="30456"/>
                  <a:pt x="41823" y="30773"/>
                  <a:pt x="42081" y="31110"/>
                </a:cubicBezTo>
                <a:cubicBezTo>
                  <a:pt x="42160" y="31268"/>
                  <a:pt x="42318" y="31526"/>
                  <a:pt x="42318" y="31684"/>
                </a:cubicBezTo>
                <a:cubicBezTo>
                  <a:pt x="42318" y="31941"/>
                  <a:pt x="42239" y="32100"/>
                  <a:pt x="42081" y="32258"/>
                </a:cubicBezTo>
                <a:cubicBezTo>
                  <a:pt x="41823" y="32436"/>
                  <a:pt x="41665" y="32516"/>
                  <a:pt x="41407" y="32595"/>
                </a:cubicBezTo>
                <a:lnTo>
                  <a:pt x="41328" y="32595"/>
                </a:lnTo>
                <a:cubicBezTo>
                  <a:pt x="41090" y="32674"/>
                  <a:pt x="40912" y="32753"/>
                  <a:pt x="40675" y="32753"/>
                </a:cubicBezTo>
                <a:cubicBezTo>
                  <a:pt x="40417" y="32833"/>
                  <a:pt x="40179" y="32932"/>
                  <a:pt x="39922" y="33011"/>
                </a:cubicBezTo>
                <a:cubicBezTo>
                  <a:pt x="39764" y="33169"/>
                  <a:pt x="39526" y="33328"/>
                  <a:pt x="39348" y="33427"/>
                </a:cubicBezTo>
                <a:cubicBezTo>
                  <a:pt x="39045" y="33657"/>
                  <a:pt x="38701" y="33814"/>
                  <a:pt x="38345" y="33814"/>
                </a:cubicBezTo>
                <a:cubicBezTo>
                  <a:pt x="38212" y="33814"/>
                  <a:pt x="38077" y="33792"/>
                  <a:pt x="37942" y="33743"/>
                </a:cubicBezTo>
                <a:cubicBezTo>
                  <a:pt x="37051" y="33427"/>
                  <a:pt x="36714" y="32436"/>
                  <a:pt x="36219" y="31605"/>
                </a:cubicBezTo>
                <a:cubicBezTo>
                  <a:pt x="35962" y="31189"/>
                  <a:pt x="35645" y="30773"/>
                  <a:pt x="35150" y="30535"/>
                </a:cubicBezTo>
                <a:cubicBezTo>
                  <a:pt x="34971" y="30357"/>
                  <a:pt x="34734" y="30278"/>
                  <a:pt x="34575" y="30120"/>
                </a:cubicBezTo>
                <a:cubicBezTo>
                  <a:pt x="34476" y="30040"/>
                  <a:pt x="34397" y="29961"/>
                  <a:pt x="34318" y="29862"/>
                </a:cubicBezTo>
                <a:lnTo>
                  <a:pt x="34318" y="29783"/>
                </a:lnTo>
                <a:cubicBezTo>
                  <a:pt x="34239" y="29704"/>
                  <a:pt x="34160" y="29545"/>
                  <a:pt x="34160" y="29466"/>
                </a:cubicBezTo>
                <a:cubicBezTo>
                  <a:pt x="34080" y="29288"/>
                  <a:pt x="34080" y="29129"/>
                  <a:pt x="34080" y="28971"/>
                </a:cubicBezTo>
                <a:lnTo>
                  <a:pt x="34080" y="28971"/>
                </a:lnTo>
                <a:cubicBezTo>
                  <a:pt x="34160" y="29209"/>
                  <a:pt x="34239" y="29466"/>
                  <a:pt x="34397" y="29625"/>
                </a:cubicBezTo>
                <a:cubicBezTo>
                  <a:pt x="34892" y="30278"/>
                  <a:pt x="35803" y="30456"/>
                  <a:pt x="36298" y="31031"/>
                </a:cubicBezTo>
                <a:cubicBezTo>
                  <a:pt x="36714" y="31605"/>
                  <a:pt x="36952" y="32436"/>
                  <a:pt x="37704" y="32753"/>
                </a:cubicBezTo>
                <a:cubicBezTo>
                  <a:pt x="37704" y="32753"/>
                  <a:pt x="37783" y="32674"/>
                  <a:pt x="37704" y="32674"/>
                </a:cubicBezTo>
                <a:cubicBezTo>
                  <a:pt x="37288" y="32516"/>
                  <a:pt x="37051" y="32100"/>
                  <a:pt x="36793" y="31763"/>
                </a:cubicBezTo>
                <a:cubicBezTo>
                  <a:pt x="36635" y="31446"/>
                  <a:pt x="36457" y="31110"/>
                  <a:pt x="36219" y="30852"/>
                </a:cubicBezTo>
                <a:cubicBezTo>
                  <a:pt x="35962" y="30615"/>
                  <a:pt x="35645" y="30456"/>
                  <a:pt x="35308" y="30278"/>
                </a:cubicBezTo>
                <a:cubicBezTo>
                  <a:pt x="34892" y="30040"/>
                  <a:pt x="34655" y="29783"/>
                  <a:pt x="34397" y="29466"/>
                </a:cubicBezTo>
                <a:cubicBezTo>
                  <a:pt x="34239" y="29209"/>
                  <a:pt x="34160" y="28971"/>
                  <a:pt x="34080" y="28634"/>
                </a:cubicBezTo>
                <a:cubicBezTo>
                  <a:pt x="34080" y="28555"/>
                  <a:pt x="34080" y="28476"/>
                  <a:pt x="33981" y="28377"/>
                </a:cubicBezTo>
                <a:cubicBezTo>
                  <a:pt x="34080" y="28377"/>
                  <a:pt x="34080" y="28476"/>
                  <a:pt x="34080" y="28476"/>
                </a:cubicBezTo>
                <a:cubicBezTo>
                  <a:pt x="34239" y="28793"/>
                  <a:pt x="34397" y="29209"/>
                  <a:pt x="34655" y="29545"/>
                </a:cubicBezTo>
                <a:cubicBezTo>
                  <a:pt x="34971" y="29961"/>
                  <a:pt x="35387" y="30040"/>
                  <a:pt x="35803" y="30199"/>
                </a:cubicBezTo>
                <a:cubicBezTo>
                  <a:pt x="36061" y="30357"/>
                  <a:pt x="36298" y="30535"/>
                  <a:pt x="36457" y="30694"/>
                </a:cubicBezTo>
                <a:cubicBezTo>
                  <a:pt x="36635" y="30951"/>
                  <a:pt x="36793" y="31110"/>
                  <a:pt x="36952" y="31347"/>
                </a:cubicBezTo>
                <a:cubicBezTo>
                  <a:pt x="37546" y="32100"/>
                  <a:pt x="38199" y="32753"/>
                  <a:pt x="39189" y="32833"/>
                </a:cubicBezTo>
                <a:lnTo>
                  <a:pt x="39189" y="32753"/>
                </a:lnTo>
                <a:cubicBezTo>
                  <a:pt x="38615" y="32674"/>
                  <a:pt x="38120" y="32436"/>
                  <a:pt x="37783" y="32100"/>
                </a:cubicBezTo>
                <a:cubicBezTo>
                  <a:pt x="37368" y="31763"/>
                  <a:pt x="37130" y="31446"/>
                  <a:pt x="36793" y="31031"/>
                </a:cubicBezTo>
                <a:cubicBezTo>
                  <a:pt x="36714" y="30852"/>
                  <a:pt x="36556" y="30615"/>
                  <a:pt x="36298" y="30456"/>
                </a:cubicBezTo>
                <a:cubicBezTo>
                  <a:pt x="36140" y="30278"/>
                  <a:pt x="35962" y="30199"/>
                  <a:pt x="35724" y="30120"/>
                </a:cubicBezTo>
                <a:cubicBezTo>
                  <a:pt x="35308" y="29961"/>
                  <a:pt x="34813" y="29783"/>
                  <a:pt x="34575" y="29288"/>
                </a:cubicBezTo>
                <a:cubicBezTo>
                  <a:pt x="34476" y="29130"/>
                  <a:pt x="34397" y="28971"/>
                  <a:pt x="34318" y="28793"/>
                </a:cubicBezTo>
                <a:lnTo>
                  <a:pt x="34318" y="28793"/>
                </a:lnTo>
                <a:cubicBezTo>
                  <a:pt x="34397" y="28971"/>
                  <a:pt x="34575" y="29130"/>
                  <a:pt x="34734" y="29288"/>
                </a:cubicBezTo>
                <a:cubicBezTo>
                  <a:pt x="35150" y="29625"/>
                  <a:pt x="35645" y="29783"/>
                  <a:pt x="36140" y="30040"/>
                </a:cubicBezTo>
                <a:cubicBezTo>
                  <a:pt x="36635" y="30278"/>
                  <a:pt x="36952" y="30773"/>
                  <a:pt x="37288" y="31110"/>
                </a:cubicBezTo>
                <a:cubicBezTo>
                  <a:pt x="37625" y="31526"/>
                  <a:pt x="37942" y="31842"/>
                  <a:pt x="38358" y="32021"/>
                </a:cubicBezTo>
                <a:cubicBezTo>
                  <a:pt x="38853" y="32258"/>
                  <a:pt x="39269" y="32337"/>
                  <a:pt x="39764" y="32337"/>
                </a:cubicBezTo>
                <a:cubicBezTo>
                  <a:pt x="39843" y="32337"/>
                  <a:pt x="39843" y="32258"/>
                  <a:pt x="39764" y="32258"/>
                </a:cubicBezTo>
                <a:cubicBezTo>
                  <a:pt x="39269" y="32258"/>
                  <a:pt x="38694" y="32179"/>
                  <a:pt x="38199" y="31842"/>
                </a:cubicBezTo>
                <a:cubicBezTo>
                  <a:pt x="37368" y="31347"/>
                  <a:pt x="36952" y="30357"/>
                  <a:pt x="36061" y="29961"/>
                </a:cubicBezTo>
                <a:cubicBezTo>
                  <a:pt x="35803" y="29783"/>
                  <a:pt x="35645" y="29704"/>
                  <a:pt x="35387" y="29625"/>
                </a:cubicBezTo>
                <a:cubicBezTo>
                  <a:pt x="35150" y="29545"/>
                  <a:pt x="34892" y="29367"/>
                  <a:pt x="34734" y="29129"/>
                </a:cubicBezTo>
                <a:lnTo>
                  <a:pt x="34734" y="29129"/>
                </a:lnTo>
                <a:cubicBezTo>
                  <a:pt x="35150" y="29466"/>
                  <a:pt x="35645" y="29625"/>
                  <a:pt x="36140" y="29783"/>
                </a:cubicBezTo>
                <a:cubicBezTo>
                  <a:pt x="36377" y="29862"/>
                  <a:pt x="36635" y="29961"/>
                  <a:pt x="36872" y="30120"/>
                </a:cubicBezTo>
                <a:cubicBezTo>
                  <a:pt x="37130" y="30278"/>
                  <a:pt x="37288" y="30456"/>
                  <a:pt x="37447" y="30615"/>
                </a:cubicBezTo>
                <a:cubicBezTo>
                  <a:pt x="37783" y="30951"/>
                  <a:pt x="38199" y="31268"/>
                  <a:pt x="38615" y="31446"/>
                </a:cubicBezTo>
                <a:cubicBezTo>
                  <a:pt x="38920" y="31562"/>
                  <a:pt x="39266" y="31636"/>
                  <a:pt x="39625" y="31636"/>
                </a:cubicBezTo>
                <a:cubicBezTo>
                  <a:pt x="39756" y="31636"/>
                  <a:pt x="39888" y="31626"/>
                  <a:pt x="40021" y="31605"/>
                </a:cubicBezTo>
                <a:lnTo>
                  <a:pt x="40021" y="31526"/>
                </a:lnTo>
                <a:cubicBezTo>
                  <a:pt x="39875" y="31545"/>
                  <a:pt x="39730" y="31555"/>
                  <a:pt x="39588" y="31555"/>
                </a:cubicBezTo>
                <a:cubicBezTo>
                  <a:pt x="39154" y="31555"/>
                  <a:pt x="38750" y="31462"/>
                  <a:pt x="38437" y="31268"/>
                </a:cubicBezTo>
                <a:cubicBezTo>
                  <a:pt x="37942" y="31031"/>
                  <a:pt x="37625" y="30694"/>
                  <a:pt x="37288" y="30357"/>
                </a:cubicBezTo>
                <a:cubicBezTo>
                  <a:pt x="37130" y="30199"/>
                  <a:pt x="36872" y="30040"/>
                  <a:pt x="36714" y="29961"/>
                </a:cubicBezTo>
                <a:cubicBezTo>
                  <a:pt x="36457" y="29783"/>
                  <a:pt x="36298" y="29783"/>
                  <a:pt x="36061" y="29704"/>
                </a:cubicBezTo>
                <a:cubicBezTo>
                  <a:pt x="35566" y="29545"/>
                  <a:pt x="35070" y="29367"/>
                  <a:pt x="34734" y="29050"/>
                </a:cubicBezTo>
                <a:cubicBezTo>
                  <a:pt x="34575" y="28872"/>
                  <a:pt x="34397" y="28714"/>
                  <a:pt x="34239" y="28555"/>
                </a:cubicBezTo>
                <a:cubicBezTo>
                  <a:pt x="34160" y="28377"/>
                  <a:pt x="34080" y="28298"/>
                  <a:pt x="33981" y="28139"/>
                </a:cubicBezTo>
                <a:lnTo>
                  <a:pt x="33981" y="28060"/>
                </a:lnTo>
                <a:cubicBezTo>
                  <a:pt x="34239" y="28476"/>
                  <a:pt x="34476" y="28872"/>
                  <a:pt x="34971" y="29129"/>
                </a:cubicBezTo>
                <a:cubicBezTo>
                  <a:pt x="35387" y="29367"/>
                  <a:pt x="35882" y="29466"/>
                  <a:pt x="36457" y="29545"/>
                </a:cubicBezTo>
                <a:cubicBezTo>
                  <a:pt x="36714" y="29625"/>
                  <a:pt x="36952" y="29704"/>
                  <a:pt x="37288" y="29783"/>
                </a:cubicBezTo>
                <a:cubicBezTo>
                  <a:pt x="37546" y="29862"/>
                  <a:pt x="37783" y="30040"/>
                  <a:pt x="38041" y="30278"/>
                </a:cubicBezTo>
                <a:cubicBezTo>
                  <a:pt x="38536" y="30615"/>
                  <a:pt x="39031" y="30852"/>
                  <a:pt x="39605" y="31031"/>
                </a:cubicBezTo>
                <a:cubicBezTo>
                  <a:pt x="39773" y="31054"/>
                  <a:pt x="39942" y="31063"/>
                  <a:pt x="40110" y="31063"/>
                </a:cubicBezTo>
                <a:cubicBezTo>
                  <a:pt x="40516" y="31063"/>
                  <a:pt x="40922" y="31007"/>
                  <a:pt x="41328" y="30951"/>
                </a:cubicBezTo>
                <a:cubicBezTo>
                  <a:pt x="41407" y="30951"/>
                  <a:pt x="41407" y="30852"/>
                  <a:pt x="41328" y="30852"/>
                </a:cubicBezTo>
                <a:cubicBezTo>
                  <a:pt x="40957" y="30908"/>
                  <a:pt x="40586" y="30958"/>
                  <a:pt x="40212" y="30958"/>
                </a:cubicBezTo>
                <a:cubicBezTo>
                  <a:pt x="39926" y="30958"/>
                  <a:pt x="39639" y="30929"/>
                  <a:pt x="39348" y="30852"/>
                </a:cubicBezTo>
                <a:cubicBezTo>
                  <a:pt x="38774" y="30694"/>
                  <a:pt x="38358" y="30357"/>
                  <a:pt x="37863" y="30040"/>
                </a:cubicBezTo>
                <a:cubicBezTo>
                  <a:pt x="37368" y="29704"/>
                  <a:pt x="36872" y="29625"/>
                  <a:pt x="36377" y="29466"/>
                </a:cubicBezTo>
                <a:cubicBezTo>
                  <a:pt x="35882" y="29367"/>
                  <a:pt x="35308" y="29288"/>
                  <a:pt x="34892" y="28971"/>
                </a:cubicBezTo>
                <a:cubicBezTo>
                  <a:pt x="34476" y="28714"/>
                  <a:pt x="34239" y="28298"/>
                  <a:pt x="34080" y="27981"/>
                </a:cubicBezTo>
                <a:lnTo>
                  <a:pt x="34080" y="27981"/>
                </a:lnTo>
                <a:cubicBezTo>
                  <a:pt x="34318" y="28298"/>
                  <a:pt x="34575" y="28555"/>
                  <a:pt x="34892" y="28714"/>
                </a:cubicBezTo>
                <a:cubicBezTo>
                  <a:pt x="35308" y="29050"/>
                  <a:pt x="35803" y="29209"/>
                  <a:pt x="36298" y="29209"/>
                </a:cubicBezTo>
                <a:lnTo>
                  <a:pt x="37130" y="29209"/>
                </a:lnTo>
                <a:cubicBezTo>
                  <a:pt x="37368" y="29288"/>
                  <a:pt x="37625" y="29466"/>
                  <a:pt x="37942" y="29625"/>
                </a:cubicBezTo>
                <a:cubicBezTo>
                  <a:pt x="38120" y="29704"/>
                  <a:pt x="38358" y="29862"/>
                  <a:pt x="38615" y="29961"/>
                </a:cubicBezTo>
                <a:cubicBezTo>
                  <a:pt x="38774" y="30040"/>
                  <a:pt x="39031" y="30040"/>
                  <a:pt x="39269" y="30040"/>
                </a:cubicBezTo>
                <a:cubicBezTo>
                  <a:pt x="39764" y="30040"/>
                  <a:pt x="40338" y="29961"/>
                  <a:pt x="40833" y="29862"/>
                </a:cubicBezTo>
                <a:lnTo>
                  <a:pt x="40833" y="29783"/>
                </a:lnTo>
                <a:cubicBezTo>
                  <a:pt x="40359" y="29848"/>
                  <a:pt x="39885" y="29981"/>
                  <a:pt x="39412" y="29981"/>
                </a:cubicBezTo>
                <a:cubicBezTo>
                  <a:pt x="39311" y="29981"/>
                  <a:pt x="39211" y="29975"/>
                  <a:pt x="39110" y="29961"/>
                </a:cubicBezTo>
                <a:cubicBezTo>
                  <a:pt x="38853" y="29961"/>
                  <a:pt x="38615" y="29862"/>
                  <a:pt x="38358" y="29783"/>
                </a:cubicBezTo>
                <a:cubicBezTo>
                  <a:pt x="38120" y="29625"/>
                  <a:pt x="37863" y="29466"/>
                  <a:pt x="37625" y="29367"/>
                </a:cubicBezTo>
                <a:cubicBezTo>
                  <a:pt x="37209" y="29129"/>
                  <a:pt x="36714" y="29129"/>
                  <a:pt x="36219" y="29129"/>
                </a:cubicBezTo>
                <a:cubicBezTo>
                  <a:pt x="35308" y="29050"/>
                  <a:pt x="34655" y="28476"/>
                  <a:pt x="33981" y="27882"/>
                </a:cubicBezTo>
                <a:lnTo>
                  <a:pt x="33981" y="27882"/>
                </a:lnTo>
                <a:cubicBezTo>
                  <a:pt x="34318" y="28060"/>
                  <a:pt x="34655" y="28298"/>
                  <a:pt x="34971" y="28377"/>
                </a:cubicBezTo>
                <a:cubicBezTo>
                  <a:pt x="35229" y="28476"/>
                  <a:pt x="35466" y="28555"/>
                  <a:pt x="35724" y="28555"/>
                </a:cubicBezTo>
                <a:lnTo>
                  <a:pt x="36377" y="28555"/>
                </a:lnTo>
                <a:cubicBezTo>
                  <a:pt x="36546" y="28516"/>
                  <a:pt x="36689" y="28496"/>
                  <a:pt x="36833" y="28496"/>
                </a:cubicBezTo>
                <a:cubicBezTo>
                  <a:pt x="36976" y="28496"/>
                  <a:pt x="37120" y="28516"/>
                  <a:pt x="37288" y="28555"/>
                </a:cubicBezTo>
                <a:cubicBezTo>
                  <a:pt x="37546" y="28634"/>
                  <a:pt x="37704" y="28793"/>
                  <a:pt x="37942" y="28872"/>
                </a:cubicBezTo>
                <a:cubicBezTo>
                  <a:pt x="38437" y="29050"/>
                  <a:pt x="38853" y="29129"/>
                  <a:pt x="39348" y="29129"/>
                </a:cubicBezTo>
                <a:cubicBezTo>
                  <a:pt x="39764" y="29129"/>
                  <a:pt x="40259" y="29050"/>
                  <a:pt x="40675" y="28793"/>
                </a:cubicBezTo>
                <a:cubicBezTo>
                  <a:pt x="40754" y="28793"/>
                  <a:pt x="40675" y="28714"/>
                  <a:pt x="40675" y="28714"/>
                </a:cubicBezTo>
                <a:cubicBezTo>
                  <a:pt x="40417" y="28793"/>
                  <a:pt x="40179" y="28971"/>
                  <a:pt x="39843" y="28971"/>
                </a:cubicBezTo>
                <a:cubicBezTo>
                  <a:pt x="39605" y="29050"/>
                  <a:pt x="39348" y="29050"/>
                  <a:pt x="39110" y="29050"/>
                </a:cubicBezTo>
                <a:cubicBezTo>
                  <a:pt x="38615" y="29050"/>
                  <a:pt x="38199" y="28872"/>
                  <a:pt x="37704" y="28714"/>
                </a:cubicBezTo>
                <a:cubicBezTo>
                  <a:pt x="37546" y="28634"/>
                  <a:pt x="37288" y="28555"/>
                  <a:pt x="37051" y="28476"/>
                </a:cubicBezTo>
                <a:lnTo>
                  <a:pt x="36298" y="28476"/>
                </a:lnTo>
                <a:cubicBezTo>
                  <a:pt x="36168" y="28497"/>
                  <a:pt x="36043" y="28507"/>
                  <a:pt x="35921" y="28507"/>
                </a:cubicBezTo>
                <a:cubicBezTo>
                  <a:pt x="35579" y="28507"/>
                  <a:pt x="35257" y="28429"/>
                  <a:pt x="34892" y="28298"/>
                </a:cubicBezTo>
                <a:cubicBezTo>
                  <a:pt x="34734" y="28219"/>
                  <a:pt x="34575" y="28139"/>
                  <a:pt x="34397" y="27981"/>
                </a:cubicBezTo>
                <a:lnTo>
                  <a:pt x="34397" y="27981"/>
                </a:lnTo>
                <a:cubicBezTo>
                  <a:pt x="34576" y="28139"/>
                  <a:pt x="34813" y="28219"/>
                  <a:pt x="35070" y="28298"/>
                </a:cubicBezTo>
                <a:cubicBezTo>
                  <a:pt x="35348" y="28353"/>
                  <a:pt x="35635" y="28419"/>
                  <a:pt x="35925" y="28419"/>
                </a:cubicBezTo>
                <a:cubicBezTo>
                  <a:pt x="36049" y="28419"/>
                  <a:pt x="36174" y="28407"/>
                  <a:pt x="36298" y="28377"/>
                </a:cubicBezTo>
                <a:cubicBezTo>
                  <a:pt x="36694" y="28377"/>
                  <a:pt x="37040" y="28276"/>
                  <a:pt x="37456" y="28276"/>
                </a:cubicBezTo>
                <a:cubicBezTo>
                  <a:pt x="37560" y="28276"/>
                  <a:pt x="37669" y="28282"/>
                  <a:pt x="37783" y="28298"/>
                </a:cubicBezTo>
                <a:cubicBezTo>
                  <a:pt x="38199" y="28298"/>
                  <a:pt x="38615" y="28476"/>
                  <a:pt x="39110" y="28555"/>
                </a:cubicBezTo>
                <a:cubicBezTo>
                  <a:pt x="39526" y="28555"/>
                  <a:pt x="40021" y="28555"/>
                  <a:pt x="40338" y="28219"/>
                </a:cubicBezTo>
                <a:lnTo>
                  <a:pt x="40259" y="28139"/>
                </a:lnTo>
                <a:cubicBezTo>
                  <a:pt x="39987" y="28359"/>
                  <a:pt x="39647" y="28470"/>
                  <a:pt x="39306" y="28470"/>
                </a:cubicBezTo>
                <a:cubicBezTo>
                  <a:pt x="39126" y="28470"/>
                  <a:pt x="38945" y="28439"/>
                  <a:pt x="38774" y="28377"/>
                </a:cubicBezTo>
                <a:cubicBezTo>
                  <a:pt x="38358" y="28298"/>
                  <a:pt x="37942" y="28219"/>
                  <a:pt x="37447" y="28219"/>
                </a:cubicBezTo>
                <a:cubicBezTo>
                  <a:pt x="37051" y="28219"/>
                  <a:pt x="36635" y="28298"/>
                  <a:pt x="36140" y="28377"/>
                </a:cubicBezTo>
                <a:cubicBezTo>
                  <a:pt x="35538" y="28377"/>
                  <a:pt x="35016" y="28187"/>
                  <a:pt x="34502" y="27963"/>
                </a:cubicBezTo>
                <a:lnTo>
                  <a:pt x="34502" y="27963"/>
                </a:lnTo>
                <a:cubicBezTo>
                  <a:pt x="34574" y="27981"/>
                  <a:pt x="34645" y="27981"/>
                  <a:pt x="34734" y="27981"/>
                </a:cubicBezTo>
                <a:cubicBezTo>
                  <a:pt x="34843" y="28002"/>
                  <a:pt x="34953" y="28012"/>
                  <a:pt x="35062" y="28012"/>
                </a:cubicBezTo>
                <a:cubicBezTo>
                  <a:pt x="35367" y="28012"/>
                  <a:pt x="35670" y="27934"/>
                  <a:pt x="35962" y="27803"/>
                </a:cubicBezTo>
                <a:cubicBezTo>
                  <a:pt x="36219" y="27723"/>
                  <a:pt x="36457" y="27644"/>
                  <a:pt x="36714" y="27565"/>
                </a:cubicBezTo>
                <a:cubicBezTo>
                  <a:pt x="36952" y="27565"/>
                  <a:pt x="37209" y="27565"/>
                  <a:pt x="37447" y="27644"/>
                </a:cubicBezTo>
                <a:cubicBezTo>
                  <a:pt x="37843" y="27644"/>
                  <a:pt x="38188" y="27746"/>
                  <a:pt x="38564" y="27746"/>
                </a:cubicBezTo>
                <a:cubicBezTo>
                  <a:pt x="38658" y="27746"/>
                  <a:pt x="38754" y="27739"/>
                  <a:pt x="38853" y="27723"/>
                </a:cubicBezTo>
                <a:cubicBezTo>
                  <a:pt x="39110" y="27723"/>
                  <a:pt x="39269" y="27644"/>
                  <a:pt x="39526" y="27565"/>
                </a:cubicBezTo>
                <a:cubicBezTo>
                  <a:pt x="39605" y="27486"/>
                  <a:pt x="39764" y="27486"/>
                  <a:pt x="39843" y="27387"/>
                </a:cubicBezTo>
                <a:cubicBezTo>
                  <a:pt x="39922" y="27387"/>
                  <a:pt x="39922" y="27387"/>
                  <a:pt x="40021" y="27308"/>
                </a:cubicBezTo>
                <a:cubicBezTo>
                  <a:pt x="40021" y="27308"/>
                  <a:pt x="40021" y="27228"/>
                  <a:pt x="39922" y="27228"/>
                </a:cubicBezTo>
                <a:lnTo>
                  <a:pt x="39843" y="27228"/>
                </a:lnTo>
                <a:lnTo>
                  <a:pt x="39843" y="27308"/>
                </a:lnTo>
                <a:cubicBezTo>
                  <a:pt x="39764" y="27387"/>
                  <a:pt x="39526" y="27486"/>
                  <a:pt x="39526" y="27486"/>
                </a:cubicBezTo>
                <a:cubicBezTo>
                  <a:pt x="39348" y="27565"/>
                  <a:pt x="39269" y="27565"/>
                  <a:pt x="39110" y="27565"/>
                </a:cubicBezTo>
                <a:cubicBezTo>
                  <a:pt x="38928" y="27621"/>
                  <a:pt x="38756" y="27677"/>
                  <a:pt x="38580" y="27677"/>
                </a:cubicBezTo>
                <a:cubicBezTo>
                  <a:pt x="38507" y="27677"/>
                  <a:pt x="38433" y="27667"/>
                  <a:pt x="38358" y="27644"/>
                </a:cubicBezTo>
                <a:cubicBezTo>
                  <a:pt x="37942" y="27644"/>
                  <a:pt x="37546" y="27565"/>
                  <a:pt x="37130" y="27486"/>
                </a:cubicBezTo>
                <a:cubicBezTo>
                  <a:pt x="36714" y="27486"/>
                  <a:pt x="36298" y="27644"/>
                  <a:pt x="35882" y="27803"/>
                </a:cubicBezTo>
                <a:cubicBezTo>
                  <a:pt x="35591" y="27858"/>
                  <a:pt x="35309" y="27923"/>
                  <a:pt x="35024" y="27923"/>
                </a:cubicBezTo>
                <a:cubicBezTo>
                  <a:pt x="34902" y="27923"/>
                  <a:pt x="34779" y="27912"/>
                  <a:pt x="34655" y="27882"/>
                </a:cubicBezTo>
                <a:cubicBezTo>
                  <a:pt x="34318" y="27803"/>
                  <a:pt x="34080" y="27723"/>
                  <a:pt x="33823" y="27565"/>
                </a:cubicBezTo>
                <a:lnTo>
                  <a:pt x="33823" y="27486"/>
                </a:lnTo>
                <a:cubicBezTo>
                  <a:pt x="34080" y="27644"/>
                  <a:pt x="34318" y="27644"/>
                  <a:pt x="34655" y="27644"/>
                </a:cubicBezTo>
                <a:cubicBezTo>
                  <a:pt x="35070" y="27644"/>
                  <a:pt x="35387" y="27565"/>
                  <a:pt x="35724" y="27387"/>
                </a:cubicBezTo>
                <a:cubicBezTo>
                  <a:pt x="36219" y="27228"/>
                  <a:pt x="36635" y="27149"/>
                  <a:pt x="37051" y="27149"/>
                </a:cubicBezTo>
                <a:cubicBezTo>
                  <a:pt x="37194" y="27149"/>
                  <a:pt x="37343" y="27152"/>
                  <a:pt x="37496" y="27152"/>
                </a:cubicBezTo>
                <a:cubicBezTo>
                  <a:pt x="38126" y="27152"/>
                  <a:pt x="38806" y="27101"/>
                  <a:pt x="39269" y="26575"/>
                </a:cubicBezTo>
                <a:cubicBezTo>
                  <a:pt x="39269" y="26575"/>
                  <a:pt x="39233" y="26540"/>
                  <a:pt x="39210" y="26540"/>
                </a:cubicBezTo>
                <a:cubicBezTo>
                  <a:pt x="39198" y="26540"/>
                  <a:pt x="39189" y="26549"/>
                  <a:pt x="39189" y="26575"/>
                </a:cubicBezTo>
                <a:cubicBezTo>
                  <a:pt x="38853" y="26892"/>
                  <a:pt x="38437" y="27070"/>
                  <a:pt x="37942" y="27070"/>
                </a:cubicBezTo>
                <a:cubicBezTo>
                  <a:pt x="37810" y="27096"/>
                  <a:pt x="37684" y="27105"/>
                  <a:pt x="37560" y="27105"/>
                </a:cubicBezTo>
                <a:cubicBezTo>
                  <a:pt x="37313" y="27105"/>
                  <a:pt x="37070" y="27070"/>
                  <a:pt x="36793" y="27070"/>
                </a:cubicBezTo>
                <a:cubicBezTo>
                  <a:pt x="36377" y="27149"/>
                  <a:pt x="36061" y="27228"/>
                  <a:pt x="35645" y="27308"/>
                </a:cubicBezTo>
                <a:cubicBezTo>
                  <a:pt x="35308" y="27486"/>
                  <a:pt x="34892" y="27565"/>
                  <a:pt x="34476" y="27565"/>
                </a:cubicBezTo>
                <a:cubicBezTo>
                  <a:pt x="34239" y="27565"/>
                  <a:pt x="33981" y="27486"/>
                  <a:pt x="33744" y="27387"/>
                </a:cubicBezTo>
                <a:cubicBezTo>
                  <a:pt x="33744" y="27387"/>
                  <a:pt x="33664" y="27387"/>
                  <a:pt x="33664" y="27308"/>
                </a:cubicBezTo>
                <a:lnTo>
                  <a:pt x="33664" y="27308"/>
                </a:lnTo>
                <a:cubicBezTo>
                  <a:pt x="33887" y="27363"/>
                  <a:pt x="34118" y="27428"/>
                  <a:pt x="34353" y="27428"/>
                </a:cubicBezTo>
                <a:cubicBezTo>
                  <a:pt x="34453" y="27428"/>
                  <a:pt x="34554" y="27416"/>
                  <a:pt x="34655" y="27387"/>
                </a:cubicBezTo>
                <a:cubicBezTo>
                  <a:pt x="34665" y="27387"/>
                  <a:pt x="34675" y="27387"/>
                  <a:pt x="34686" y="27387"/>
                </a:cubicBezTo>
                <a:lnTo>
                  <a:pt x="34686" y="27387"/>
                </a:lnTo>
                <a:cubicBezTo>
                  <a:pt x="34702" y="27387"/>
                  <a:pt x="34717" y="27387"/>
                  <a:pt x="34734" y="27387"/>
                </a:cubicBezTo>
                <a:cubicBezTo>
                  <a:pt x="34734" y="27387"/>
                  <a:pt x="34734" y="27387"/>
                  <a:pt x="34734" y="27387"/>
                </a:cubicBezTo>
                <a:lnTo>
                  <a:pt x="34734" y="27387"/>
                </a:lnTo>
                <a:cubicBezTo>
                  <a:pt x="34718" y="27387"/>
                  <a:pt x="34701" y="27387"/>
                  <a:pt x="34686" y="27387"/>
                </a:cubicBezTo>
                <a:lnTo>
                  <a:pt x="34686" y="27387"/>
                </a:lnTo>
                <a:cubicBezTo>
                  <a:pt x="34456" y="27387"/>
                  <a:pt x="34303" y="27382"/>
                  <a:pt x="34080" y="27308"/>
                </a:cubicBezTo>
                <a:cubicBezTo>
                  <a:pt x="33902" y="27308"/>
                  <a:pt x="33744" y="27308"/>
                  <a:pt x="33585" y="27228"/>
                </a:cubicBezTo>
                <a:lnTo>
                  <a:pt x="34397" y="27228"/>
                </a:lnTo>
                <a:cubicBezTo>
                  <a:pt x="34734" y="27149"/>
                  <a:pt x="35150" y="27070"/>
                  <a:pt x="35466" y="26892"/>
                </a:cubicBezTo>
                <a:cubicBezTo>
                  <a:pt x="35803" y="26733"/>
                  <a:pt x="36061" y="26397"/>
                  <a:pt x="36377" y="26159"/>
                </a:cubicBezTo>
                <a:cubicBezTo>
                  <a:pt x="36556" y="26001"/>
                  <a:pt x="36635" y="25902"/>
                  <a:pt x="36793" y="25743"/>
                </a:cubicBezTo>
                <a:cubicBezTo>
                  <a:pt x="36952" y="25664"/>
                  <a:pt x="37130" y="25585"/>
                  <a:pt x="37368" y="25506"/>
                </a:cubicBezTo>
                <a:cubicBezTo>
                  <a:pt x="37051" y="25506"/>
                  <a:pt x="36714" y="25743"/>
                  <a:pt x="36556" y="25902"/>
                </a:cubicBezTo>
                <a:cubicBezTo>
                  <a:pt x="36219" y="26159"/>
                  <a:pt x="35962" y="26496"/>
                  <a:pt x="35645" y="26733"/>
                </a:cubicBezTo>
                <a:cubicBezTo>
                  <a:pt x="35308" y="26991"/>
                  <a:pt x="34892" y="27070"/>
                  <a:pt x="34476" y="27149"/>
                </a:cubicBezTo>
                <a:cubicBezTo>
                  <a:pt x="34265" y="27149"/>
                  <a:pt x="34045" y="27184"/>
                  <a:pt x="33822" y="27184"/>
                </a:cubicBezTo>
                <a:cubicBezTo>
                  <a:pt x="33711" y="27184"/>
                  <a:pt x="33598" y="27176"/>
                  <a:pt x="33486" y="27149"/>
                </a:cubicBezTo>
                <a:lnTo>
                  <a:pt x="33407" y="27149"/>
                </a:lnTo>
                <a:cubicBezTo>
                  <a:pt x="33981" y="27070"/>
                  <a:pt x="34575" y="26892"/>
                  <a:pt x="35070" y="26654"/>
                </a:cubicBezTo>
                <a:cubicBezTo>
                  <a:pt x="35308" y="26496"/>
                  <a:pt x="35566" y="26238"/>
                  <a:pt x="35803" y="26001"/>
                </a:cubicBezTo>
                <a:cubicBezTo>
                  <a:pt x="36061" y="25743"/>
                  <a:pt x="36298" y="25506"/>
                  <a:pt x="36635" y="25327"/>
                </a:cubicBezTo>
                <a:cubicBezTo>
                  <a:pt x="36635" y="25327"/>
                  <a:pt x="36635" y="25248"/>
                  <a:pt x="36556" y="25248"/>
                </a:cubicBezTo>
                <a:cubicBezTo>
                  <a:pt x="36298" y="25407"/>
                  <a:pt x="36061" y="25664"/>
                  <a:pt x="35803" y="25902"/>
                </a:cubicBezTo>
                <a:cubicBezTo>
                  <a:pt x="35566" y="26159"/>
                  <a:pt x="35387" y="26318"/>
                  <a:pt x="35070" y="26496"/>
                </a:cubicBezTo>
                <a:cubicBezTo>
                  <a:pt x="34600" y="26797"/>
                  <a:pt x="34130" y="27044"/>
                  <a:pt x="33506" y="27068"/>
                </a:cubicBezTo>
                <a:lnTo>
                  <a:pt x="33506" y="27068"/>
                </a:lnTo>
                <a:cubicBezTo>
                  <a:pt x="33535" y="27063"/>
                  <a:pt x="33585" y="27047"/>
                  <a:pt x="33585" y="26991"/>
                </a:cubicBezTo>
                <a:cubicBezTo>
                  <a:pt x="33744" y="26991"/>
                  <a:pt x="33823" y="26991"/>
                  <a:pt x="33981" y="26892"/>
                </a:cubicBezTo>
                <a:cubicBezTo>
                  <a:pt x="34476" y="26733"/>
                  <a:pt x="34892" y="26397"/>
                  <a:pt x="35229" y="26080"/>
                </a:cubicBezTo>
                <a:cubicBezTo>
                  <a:pt x="35645" y="25664"/>
                  <a:pt x="35962" y="25169"/>
                  <a:pt x="36377" y="24832"/>
                </a:cubicBezTo>
                <a:cubicBezTo>
                  <a:pt x="36650" y="24677"/>
                  <a:pt x="36956" y="24512"/>
                  <a:pt x="37275" y="24512"/>
                </a:cubicBezTo>
                <a:close/>
                <a:moveTo>
                  <a:pt x="20377" y="30278"/>
                </a:moveTo>
                <a:cubicBezTo>
                  <a:pt x="19961" y="30615"/>
                  <a:pt x="19882" y="31189"/>
                  <a:pt x="19882" y="31684"/>
                </a:cubicBezTo>
                <a:cubicBezTo>
                  <a:pt x="19803" y="32021"/>
                  <a:pt x="19803" y="32337"/>
                  <a:pt x="19724" y="32674"/>
                </a:cubicBezTo>
                <a:cubicBezTo>
                  <a:pt x="19625" y="33011"/>
                  <a:pt x="19466" y="33328"/>
                  <a:pt x="19229" y="33585"/>
                </a:cubicBezTo>
                <a:cubicBezTo>
                  <a:pt x="18971" y="33664"/>
                  <a:pt x="18813" y="33743"/>
                  <a:pt x="18555" y="33823"/>
                </a:cubicBezTo>
                <a:cubicBezTo>
                  <a:pt x="18813" y="33328"/>
                  <a:pt x="18813" y="32833"/>
                  <a:pt x="18813" y="32337"/>
                </a:cubicBezTo>
                <a:cubicBezTo>
                  <a:pt x="18813" y="31842"/>
                  <a:pt x="18971" y="31347"/>
                  <a:pt x="19308" y="30951"/>
                </a:cubicBezTo>
                <a:cubicBezTo>
                  <a:pt x="19387" y="30852"/>
                  <a:pt x="19466" y="30773"/>
                  <a:pt x="19625" y="30694"/>
                </a:cubicBezTo>
                <a:lnTo>
                  <a:pt x="19625" y="30694"/>
                </a:lnTo>
                <a:cubicBezTo>
                  <a:pt x="19387" y="31110"/>
                  <a:pt x="19387" y="31605"/>
                  <a:pt x="19387" y="32100"/>
                </a:cubicBezTo>
                <a:cubicBezTo>
                  <a:pt x="19387" y="31605"/>
                  <a:pt x="19466" y="31110"/>
                  <a:pt x="19724" y="30694"/>
                </a:cubicBezTo>
                <a:cubicBezTo>
                  <a:pt x="19803" y="30615"/>
                  <a:pt x="19882" y="30535"/>
                  <a:pt x="20040" y="30456"/>
                </a:cubicBezTo>
                <a:lnTo>
                  <a:pt x="20040" y="30456"/>
                </a:lnTo>
                <a:cubicBezTo>
                  <a:pt x="19803" y="30773"/>
                  <a:pt x="19724" y="31110"/>
                  <a:pt x="19625" y="31446"/>
                </a:cubicBezTo>
                <a:cubicBezTo>
                  <a:pt x="19545" y="31842"/>
                  <a:pt x="19724" y="32337"/>
                  <a:pt x="19466" y="32753"/>
                </a:cubicBezTo>
                <a:cubicBezTo>
                  <a:pt x="19387" y="32833"/>
                  <a:pt x="19466" y="32833"/>
                  <a:pt x="19466" y="32833"/>
                </a:cubicBezTo>
                <a:cubicBezTo>
                  <a:pt x="19724" y="32436"/>
                  <a:pt x="19625" y="32021"/>
                  <a:pt x="19724" y="31526"/>
                </a:cubicBezTo>
                <a:cubicBezTo>
                  <a:pt x="19724" y="31110"/>
                  <a:pt x="19882" y="30773"/>
                  <a:pt x="20120" y="30456"/>
                </a:cubicBezTo>
                <a:cubicBezTo>
                  <a:pt x="20219" y="30357"/>
                  <a:pt x="20298" y="30278"/>
                  <a:pt x="20377" y="30278"/>
                </a:cubicBezTo>
                <a:close/>
                <a:moveTo>
                  <a:pt x="26318" y="31031"/>
                </a:moveTo>
                <a:lnTo>
                  <a:pt x="26318" y="31031"/>
                </a:lnTo>
                <a:cubicBezTo>
                  <a:pt x="25565" y="31347"/>
                  <a:pt x="24833" y="31842"/>
                  <a:pt x="24258" y="32436"/>
                </a:cubicBezTo>
                <a:cubicBezTo>
                  <a:pt x="23642" y="32962"/>
                  <a:pt x="23109" y="33554"/>
                  <a:pt x="22522" y="34090"/>
                </a:cubicBezTo>
                <a:lnTo>
                  <a:pt x="22522" y="34090"/>
                </a:lnTo>
                <a:cubicBezTo>
                  <a:pt x="23192" y="33486"/>
                  <a:pt x="23819" y="32881"/>
                  <a:pt x="24496" y="32258"/>
                </a:cubicBezTo>
                <a:cubicBezTo>
                  <a:pt x="25066" y="31765"/>
                  <a:pt x="25679" y="31378"/>
                  <a:pt x="26318" y="31031"/>
                </a:cubicBezTo>
                <a:close/>
                <a:moveTo>
                  <a:pt x="19129" y="31110"/>
                </a:moveTo>
                <a:cubicBezTo>
                  <a:pt x="18971" y="31446"/>
                  <a:pt x="18813" y="31763"/>
                  <a:pt x="18813" y="32100"/>
                </a:cubicBezTo>
                <a:cubicBezTo>
                  <a:pt x="18733" y="32674"/>
                  <a:pt x="18813" y="33328"/>
                  <a:pt x="18476" y="33823"/>
                </a:cubicBezTo>
                <a:cubicBezTo>
                  <a:pt x="18318" y="33922"/>
                  <a:pt x="18139" y="34001"/>
                  <a:pt x="17981" y="34080"/>
                </a:cubicBezTo>
                <a:cubicBezTo>
                  <a:pt x="17823" y="34080"/>
                  <a:pt x="17644" y="34159"/>
                  <a:pt x="17486" y="34239"/>
                </a:cubicBezTo>
                <a:cubicBezTo>
                  <a:pt x="17565" y="34080"/>
                  <a:pt x="17644" y="33922"/>
                  <a:pt x="17743" y="33743"/>
                </a:cubicBezTo>
                <a:lnTo>
                  <a:pt x="17743" y="33090"/>
                </a:lnTo>
                <a:cubicBezTo>
                  <a:pt x="17743" y="32674"/>
                  <a:pt x="17902" y="32337"/>
                  <a:pt x="18060" y="32100"/>
                </a:cubicBezTo>
                <a:cubicBezTo>
                  <a:pt x="18139" y="31941"/>
                  <a:pt x="18318" y="31763"/>
                  <a:pt x="18476" y="31684"/>
                </a:cubicBezTo>
                <a:lnTo>
                  <a:pt x="18476" y="31684"/>
                </a:lnTo>
                <a:cubicBezTo>
                  <a:pt x="18318" y="31842"/>
                  <a:pt x="18238" y="32021"/>
                  <a:pt x="18139" y="32179"/>
                </a:cubicBezTo>
                <a:cubicBezTo>
                  <a:pt x="17981" y="32595"/>
                  <a:pt x="17981" y="33011"/>
                  <a:pt x="17981" y="33506"/>
                </a:cubicBezTo>
                <a:cubicBezTo>
                  <a:pt x="18060" y="33090"/>
                  <a:pt x="18060" y="32595"/>
                  <a:pt x="18238" y="32179"/>
                </a:cubicBezTo>
                <a:cubicBezTo>
                  <a:pt x="18318" y="31941"/>
                  <a:pt x="18555" y="31605"/>
                  <a:pt x="18733" y="31446"/>
                </a:cubicBezTo>
                <a:cubicBezTo>
                  <a:pt x="18813" y="31347"/>
                  <a:pt x="18813" y="31347"/>
                  <a:pt x="18892" y="31268"/>
                </a:cubicBezTo>
                <a:lnTo>
                  <a:pt x="18892" y="31268"/>
                </a:lnTo>
                <a:cubicBezTo>
                  <a:pt x="18733" y="31446"/>
                  <a:pt x="18634" y="31684"/>
                  <a:pt x="18634" y="31842"/>
                </a:cubicBezTo>
                <a:cubicBezTo>
                  <a:pt x="18555" y="32258"/>
                  <a:pt x="18555" y="32595"/>
                  <a:pt x="18555" y="32932"/>
                </a:cubicBezTo>
                <a:cubicBezTo>
                  <a:pt x="18634" y="32595"/>
                  <a:pt x="18555" y="32258"/>
                  <a:pt x="18634" y="31941"/>
                </a:cubicBezTo>
                <a:cubicBezTo>
                  <a:pt x="18733" y="31684"/>
                  <a:pt x="18813" y="31446"/>
                  <a:pt x="18971" y="31189"/>
                </a:cubicBezTo>
                <a:cubicBezTo>
                  <a:pt x="18971" y="31189"/>
                  <a:pt x="19050" y="31189"/>
                  <a:pt x="19050" y="31110"/>
                </a:cubicBezTo>
                <a:close/>
                <a:moveTo>
                  <a:pt x="22522" y="34090"/>
                </a:moveTo>
                <a:cubicBezTo>
                  <a:pt x="22468" y="34140"/>
                  <a:pt x="22413" y="34189"/>
                  <a:pt x="22357" y="34239"/>
                </a:cubicBezTo>
                <a:cubicBezTo>
                  <a:pt x="22413" y="34190"/>
                  <a:pt x="22468" y="34140"/>
                  <a:pt x="22522" y="34090"/>
                </a:cubicBezTo>
                <a:close/>
                <a:moveTo>
                  <a:pt x="41407" y="32753"/>
                </a:moveTo>
                <a:cubicBezTo>
                  <a:pt x="41665" y="32932"/>
                  <a:pt x="41902" y="33090"/>
                  <a:pt x="42160" y="33248"/>
                </a:cubicBezTo>
                <a:cubicBezTo>
                  <a:pt x="42087" y="33234"/>
                  <a:pt x="42014" y="33228"/>
                  <a:pt x="41941" y="33228"/>
                </a:cubicBezTo>
                <a:cubicBezTo>
                  <a:pt x="41598" y="33228"/>
                  <a:pt x="41255" y="33373"/>
                  <a:pt x="40912" y="33585"/>
                </a:cubicBezTo>
                <a:cubicBezTo>
                  <a:pt x="40516" y="33823"/>
                  <a:pt x="40021" y="34239"/>
                  <a:pt x="39427" y="34318"/>
                </a:cubicBezTo>
                <a:cubicBezTo>
                  <a:pt x="39348" y="34239"/>
                  <a:pt x="39348" y="34159"/>
                  <a:pt x="39269" y="34159"/>
                </a:cubicBezTo>
                <a:cubicBezTo>
                  <a:pt x="39427" y="34080"/>
                  <a:pt x="39684" y="34001"/>
                  <a:pt x="39922" y="33922"/>
                </a:cubicBezTo>
                <a:cubicBezTo>
                  <a:pt x="40100" y="33823"/>
                  <a:pt x="40259" y="33664"/>
                  <a:pt x="40417" y="33585"/>
                </a:cubicBezTo>
                <a:cubicBezTo>
                  <a:pt x="40595" y="33506"/>
                  <a:pt x="40833" y="33427"/>
                  <a:pt x="41011" y="33328"/>
                </a:cubicBezTo>
                <a:cubicBezTo>
                  <a:pt x="41090" y="33328"/>
                  <a:pt x="41090" y="33248"/>
                  <a:pt x="41011" y="33248"/>
                </a:cubicBezTo>
                <a:cubicBezTo>
                  <a:pt x="40675" y="33328"/>
                  <a:pt x="40259" y="33585"/>
                  <a:pt x="40021" y="33743"/>
                </a:cubicBezTo>
                <a:cubicBezTo>
                  <a:pt x="39764" y="33922"/>
                  <a:pt x="39427" y="34080"/>
                  <a:pt x="39189" y="34080"/>
                </a:cubicBezTo>
                <a:cubicBezTo>
                  <a:pt x="39110" y="34080"/>
                  <a:pt x="38932" y="34001"/>
                  <a:pt x="38853" y="34001"/>
                </a:cubicBezTo>
                <a:cubicBezTo>
                  <a:pt x="39031" y="33922"/>
                  <a:pt x="39269" y="33922"/>
                  <a:pt x="39427" y="33743"/>
                </a:cubicBezTo>
                <a:cubicBezTo>
                  <a:pt x="39605" y="33743"/>
                  <a:pt x="39684" y="33585"/>
                  <a:pt x="39843" y="33585"/>
                </a:cubicBezTo>
                <a:cubicBezTo>
                  <a:pt x="39922" y="33506"/>
                  <a:pt x="40100" y="33427"/>
                  <a:pt x="40259" y="33328"/>
                </a:cubicBezTo>
                <a:lnTo>
                  <a:pt x="40259" y="33248"/>
                </a:lnTo>
                <a:cubicBezTo>
                  <a:pt x="39684" y="33506"/>
                  <a:pt x="39348" y="33922"/>
                  <a:pt x="38774" y="33922"/>
                </a:cubicBezTo>
                <a:cubicBezTo>
                  <a:pt x="39269" y="33743"/>
                  <a:pt x="39684" y="33328"/>
                  <a:pt x="40179" y="33090"/>
                </a:cubicBezTo>
                <a:cubicBezTo>
                  <a:pt x="40595" y="32932"/>
                  <a:pt x="41011" y="32833"/>
                  <a:pt x="41407" y="32753"/>
                </a:cubicBezTo>
                <a:close/>
                <a:moveTo>
                  <a:pt x="33328" y="28139"/>
                </a:moveTo>
                <a:cubicBezTo>
                  <a:pt x="33328" y="28298"/>
                  <a:pt x="33249" y="28555"/>
                  <a:pt x="33249" y="28714"/>
                </a:cubicBezTo>
                <a:cubicBezTo>
                  <a:pt x="33169" y="29050"/>
                  <a:pt x="33090" y="29288"/>
                  <a:pt x="32991" y="29545"/>
                </a:cubicBezTo>
                <a:cubicBezTo>
                  <a:pt x="32674" y="30456"/>
                  <a:pt x="32179" y="31347"/>
                  <a:pt x="31843" y="32258"/>
                </a:cubicBezTo>
                <a:cubicBezTo>
                  <a:pt x="31684" y="32753"/>
                  <a:pt x="31605" y="33169"/>
                  <a:pt x="31506" y="33664"/>
                </a:cubicBezTo>
                <a:lnTo>
                  <a:pt x="31506" y="34318"/>
                </a:lnTo>
                <a:lnTo>
                  <a:pt x="31506" y="34496"/>
                </a:lnTo>
                <a:cubicBezTo>
                  <a:pt x="31268" y="33743"/>
                  <a:pt x="31189" y="32932"/>
                  <a:pt x="31268" y="32100"/>
                </a:cubicBezTo>
                <a:cubicBezTo>
                  <a:pt x="31506" y="30615"/>
                  <a:pt x="32338" y="29288"/>
                  <a:pt x="33328" y="28139"/>
                </a:cubicBezTo>
                <a:close/>
                <a:moveTo>
                  <a:pt x="42010" y="33287"/>
                </a:moveTo>
                <a:cubicBezTo>
                  <a:pt x="42112" y="33287"/>
                  <a:pt x="42215" y="33299"/>
                  <a:pt x="42318" y="33328"/>
                </a:cubicBezTo>
                <a:cubicBezTo>
                  <a:pt x="42397" y="33427"/>
                  <a:pt x="42397" y="33427"/>
                  <a:pt x="42496" y="33506"/>
                </a:cubicBezTo>
                <a:cubicBezTo>
                  <a:pt x="42406" y="33491"/>
                  <a:pt x="42317" y="33485"/>
                  <a:pt x="42231" y="33485"/>
                </a:cubicBezTo>
                <a:cubicBezTo>
                  <a:pt x="41849" y="33485"/>
                  <a:pt x="41509" y="33614"/>
                  <a:pt x="41170" y="33743"/>
                </a:cubicBezTo>
                <a:cubicBezTo>
                  <a:pt x="40675" y="34001"/>
                  <a:pt x="40179" y="34417"/>
                  <a:pt x="39605" y="34496"/>
                </a:cubicBezTo>
                <a:cubicBezTo>
                  <a:pt x="39605" y="34417"/>
                  <a:pt x="39526" y="34417"/>
                  <a:pt x="39526" y="34318"/>
                </a:cubicBezTo>
                <a:cubicBezTo>
                  <a:pt x="39922" y="34318"/>
                  <a:pt x="40338" y="34001"/>
                  <a:pt x="40754" y="33743"/>
                </a:cubicBezTo>
                <a:cubicBezTo>
                  <a:pt x="41095" y="33548"/>
                  <a:pt x="41543" y="33287"/>
                  <a:pt x="42010" y="33287"/>
                </a:cubicBezTo>
                <a:close/>
                <a:moveTo>
                  <a:pt x="16496" y="34417"/>
                </a:moveTo>
                <a:lnTo>
                  <a:pt x="16496" y="34654"/>
                </a:lnTo>
                <a:cubicBezTo>
                  <a:pt x="16575" y="34575"/>
                  <a:pt x="16496" y="34496"/>
                  <a:pt x="16496" y="34417"/>
                </a:cubicBezTo>
                <a:close/>
                <a:moveTo>
                  <a:pt x="34324" y="30150"/>
                </a:moveTo>
                <a:lnTo>
                  <a:pt x="34324" y="30150"/>
                </a:lnTo>
                <a:cubicBezTo>
                  <a:pt x="34434" y="31910"/>
                  <a:pt x="35333" y="33531"/>
                  <a:pt x="36556" y="34734"/>
                </a:cubicBezTo>
                <a:lnTo>
                  <a:pt x="36635" y="34654"/>
                </a:lnTo>
                <a:cubicBezTo>
                  <a:pt x="35962" y="34080"/>
                  <a:pt x="35387" y="33248"/>
                  <a:pt x="34971" y="32436"/>
                </a:cubicBezTo>
                <a:cubicBezTo>
                  <a:pt x="34659" y="31693"/>
                  <a:pt x="34481" y="30969"/>
                  <a:pt x="34324" y="30150"/>
                </a:cubicBezTo>
                <a:close/>
                <a:moveTo>
                  <a:pt x="17902" y="32258"/>
                </a:moveTo>
                <a:cubicBezTo>
                  <a:pt x="17823" y="32436"/>
                  <a:pt x="17743" y="32674"/>
                  <a:pt x="17644" y="32932"/>
                </a:cubicBezTo>
                <a:lnTo>
                  <a:pt x="17644" y="33664"/>
                </a:lnTo>
                <a:cubicBezTo>
                  <a:pt x="17644" y="33823"/>
                  <a:pt x="17565" y="34080"/>
                  <a:pt x="17407" y="34318"/>
                </a:cubicBezTo>
                <a:cubicBezTo>
                  <a:pt x="17248" y="34417"/>
                  <a:pt x="16991" y="34496"/>
                  <a:pt x="16832" y="34654"/>
                </a:cubicBezTo>
                <a:cubicBezTo>
                  <a:pt x="16832" y="34654"/>
                  <a:pt x="16753" y="34654"/>
                  <a:pt x="16654" y="34734"/>
                </a:cubicBezTo>
                <a:cubicBezTo>
                  <a:pt x="16575" y="34813"/>
                  <a:pt x="16496" y="34813"/>
                  <a:pt x="16496" y="34813"/>
                </a:cubicBezTo>
                <a:lnTo>
                  <a:pt x="16496" y="34654"/>
                </a:lnTo>
                <a:cubicBezTo>
                  <a:pt x="16496" y="34654"/>
                  <a:pt x="16496" y="34734"/>
                  <a:pt x="16417" y="34813"/>
                </a:cubicBezTo>
                <a:lnTo>
                  <a:pt x="16417" y="34912"/>
                </a:lnTo>
                <a:cubicBezTo>
                  <a:pt x="16337" y="34991"/>
                  <a:pt x="16258" y="34991"/>
                  <a:pt x="16159" y="35070"/>
                </a:cubicBezTo>
                <a:cubicBezTo>
                  <a:pt x="16258" y="34912"/>
                  <a:pt x="16258" y="34813"/>
                  <a:pt x="16258" y="34654"/>
                </a:cubicBezTo>
                <a:cubicBezTo>
                  <a:pt x="16258" y="34496"/>
                  <a:pt x="16258" y="34417"/>
                  <a:pt x="16337" y="34239"/>
                </a:cubicBezTo>
                <a:cubicBezTo>
                  <a:pt x="16417" y="34159"/>
                  <a:pt x="16417" y="34080"/>
                  <a:pt x="16496" y="34001"/>
                </a:cubicBezTo>
                <a:lnTo>
                  <a:pt x="16496" y="34318"/>
                </a:lnTo>
                <a:lnTo>
                  <a:pt x="16496" y="34417"/>
                </a:lnTo>
                <a:cubicBezTo>
                  <a:pt x="16496" y="34239"/>
                  <a:pt x="16496" y="34001"/>
                  <a:pt x="16575" y="33922"/>
                </a:cubicBezTo>
                <a:cubicBezTo>
                  <a:pt x="16639" y="33778"/>
                  <a:pt x="16715" y="33699"/>
                  <a:pt x="16743" y="33632"/>
                </a:cubicBezTo>
                <a:lnTo>
                  <a:pt x="16743" y="33632"/>
                </a:lnTo>
                <a:cubicBezTo>
                  <a:pt x="16661" y="34032"/>
                  <a:pt x="16749" y="34429"/>
                  <a:pt x="16654" y="34734"/>
                </a:cubicBezTo>
                <a:cubicBezTo>
                  <a:pt x="16832" y="34318"/>
                  <a:pt x="16753" y="33823"/>
                  <a:pt x="16832" y="33506"/>
                </a:cubicBezTo>
                <a:cubicBezTo>
                  <a:pt x="17070" y="33248"/>
                  <a:pt x="17248" y="33011"/>
                  <a:pt x="17407" y="32753"/>
                </a:cubicBezTo>
                <a:lnTo>
                  <a:pt x="17407" y="32753"/>
                </a:lnTo>
                <a:cubicBezTo>
                  <a:pt x="17407" y="32932"/>
                  <a:pt x="17327" y="33090"/>
                  <a:pt x="17327" y="33248"/>
                </a:cubicBezTo>
                <a:lnTo>
                  <a:pt x="17327" y="33664"/>
                </a:lnTo>
                <a:lnTo>
                  <a:pt x="17327" y="33823"/>
                </a:lnTo>
                <a:cubicBezTo>
                  <a:pt x="17327" y="33922"/>
                  <a:pt x="17248" y="34001"/>
                  <a:pt x="17248" y="34080"/>
                </a:cubicBezTo>
                <a:lnTo>
                  <a:pt x="17327" y="34080"/>
                </a:lnTo>
                <a:lnTo>
                  <a:pt x="17327" y="33922"/>
                </a:lnTo>
                <a:cubicBezTo>
                  <a:pt x="17327" y="33823"/>
                  <a:pt x="17407" y="33743"/>
                  <a:pt x="17407" y="33664"/>
                </a:cubicBezTo>
                <a:lnTo>
                  <a:pt x="17407" y="33248"/>
                </a:lnTo>
                <a:cubicBezTo>
                  <a:pt x="17407" y="33090"/>
                  <a:pt x="17407" y="32833"/>
                  <a:pt x="17486" y="32674"/>
                </a:cubicBezTo>
                <a:cubicBezTo>
                  <a:pt x="17644" y="32516"/>
                  <a:pt x="17743" y="32436"/>
                  <a:pt x="17823" y="32258"/>
                </a:cubicBezTo>
                <a:close/>
                <a:moveTo>
                  <a:pt x="42576" y="33506"/>
                </a:moveTo>
                <a:cubicBezTo>
                  <a:pt x="42813" y="33743"/>
                  <a:pt x="43071" y="34001"/>
                  <a:pt x="43229" y="34239"/>
                </a:cubicBezTo>
                <a:cubicBezTo>
                  <a:pt x="43387" y="34417"/>
                  <a:pt x="43566" y="34575"/>
                  <a:pt x="43724" y="34734"/>
                </a:cubicBezTo>
                <a:cubicBezTo>
                  <a:pt x="43581" y="34688"/>
                  <a:pt x="43438" y="34668"/>
                  <a:pt x="43295" y="34668"/>
                </a:cubicBezTo>
                <a:cubicBezTo>
                  <a:pt x="42943" y="34668"/>
                  <a:pt x="42591" y="34785"/>
                  <a:pt x="42239" y="34912"/>
                </a:cubicBezTo>
                <a:cubicBezTo>
                  <a:pt x="41902" y="35070"/>
                  <a:pt x="41585" y="35229"/>
                  <a:pt x="41170" y="35308"/>
                </a:cubicBezTo>
                <a:cubicBezTo>
                  <a:pt x="40912" y="35407"/>
                  <a:pt x="40595" y="35407"/>
                  <a:pt x="40259" y="35407"/>
                </a:cubicBezTo>
                <a:cubicBezTo>
                  <a:pt x="40179" y="35308"/>
                  <a:pt x="40100" y="35229"/>
                  <a:pt x="39922" y="35149"/>
                </a:cubicBezTo>
                <a:lnTo>
                  <a:pt x="40100" y="35149"/>
                </a:lnTo>
                <a:cubicBezTo>
                  <a:pt x="40338" y="35149"/>
                  <a:pt x="40595" y="34991"/>
                  <a:pt x="40833" y="34912"/>
                </a:cubicBezTo>
                <a:cubicBezTo>
                  <a:pt x="41286" y="34676"/>
                  <a:pt x="41739" y="34308"/>
                  <a:pt x="42253" y="34308"/>
                </a:cubicBezTo>
                <a:cubicBezTo>
                  <a:pt x="42301" y="34308"/>
                  <a:pt x="42349" y="34311"/>
                  <a:pt x="42397" y="34318"/>
                </a:cubicBezTo>
                <a:cubicBezTo>
                  <a:pt x="42496" y="34318"/>
                  <a:pt x="42496" y="34239"/>
                  <a:pt x="42496" y="34239"/>
                </a:cubicBezTo>
                <a:cubicBezTo>
                  <a:pt x="42434" y="34229"/>
                  <a:pt x="42373" y="34224"/>
                  <a:pt x="42313" y="34224"/>
                </a:cubicBezTo>
                <a:cubicBezTo>
                  <a:pt x="41896" y="34224"/>
                  <a:pt x="41533" y="34447"/>
                  <a:pt x="41170" y="34654"/>
                </a:cubicBezTo>
                <a:cubicBezTo>
                  <a:pt x="40912" y="34734"/>
                  <a:pt x="40754" y="34912"/>
                  <a:pt x="40516" y="34991"/>
                </a:cubicBezTo>
                <a:cubicBezTo>
                  <a:pt x="40417" y="34991"/>
                  <a:pt x="40259" y="35070"/>
                  <a:pt x="40179" y="35070"/>
                </a:cubicBezTo>
                <a:lnTo>
                  <a:pt x="39843" y="35070"/>
                </a:lnTo>
                <a:cubicBezTo>
                  <a:pt x="39843" y="34912"/>
                  <a:pt x="39764" y="34654"/>
                  <a:pt x="39684" y="34496"/>
                </a:cubicBezTo>
                <a:cubicBezTo>
                  <a:pt x="40179" y="34496"/>
                  <a:pt x="40595" y="34159"/>
                  <a:pt x="41011" y="33922"/>
                </a:cubicBezTo>
                <a:cubicBezTo>
                  <a:pt x="41506" y="33664"/>
                  <a:pt x="42001" y="33506"/>
                  <a:pt x="42576" y="33506"/>
                </a:cubicBezTo>
                <a:close/>
                <a:moveTo>
                  <a:pt x="16912" y="33248"/>
                </a:moveTo>
                <a:lnTo>
                  <a:pt x="16912" y="33248"/>
                </a:lnTo>
                <a:cubicBezTo>
                  <a:pt x="16337" y="34001"/>
                  <a:pt x="15921" y="34734"/>
                  <a:pt x="15426" y="35486"/>
                </a:cubicBezTo>
                <a:cubicBezTo>
                  <a:pt x="15585" y="34991"/>
                  <a:pt x="15763" y="34496"/>
                  <a:pt x="15842" y="34001"/>
                </a:cubicBezTo>
                <a:cubicBezTo>
                  <a:pt x="15921" y="33922"/>
                  <a:pt x="15921" y="33823"/>
                  <a:pt x="15921" y="33664"/>
                </a:cubicBezTo>
                <a:cubicBezTo>
                  <a:pt x="16159" y="33427"/>
                  <a:pt x="16575" y="33427"/>
                  <a:pt x="16912" y="33248"/>
                </a:cubicBezTo>
                <a:close/>
                <a:moveTo>
                  <a:pt x="43287" y="34715"/>
                </a:moveTo>
                <a:cubicBezTo>
                  <a:pt x="43463" y="34715"/>
                  <a:pt x="43637" y="34744"/>
                  <a:pt x="43803" y="34813"/>
                </a:cubicBezTo>
                <a:cubicBezTo>
                  <a:pt x="43803" y="34912"/>
                  <a:pt x="43883" y="34991"/>
                  <a:pt x="43982" y="35070"/>
                </a:cubicBezTo>
                <a:cubicBezTo>
                  <a:pt x="43776" y="35037"/>
                  <a:pt x="43554" y="35018"/>
                  <a:pt x="43329" y="35018"/>
                </a:cubicBezTo>
                <a:cubicBezTo>
                  <a:pt x="43011" y="35018"/>
                  <a:pt x="42687" y="35057"/>
                  <a:pt x="42397" y="35149"/>
                </a:cubicBezTo>
                <a:cubicBezTo>
                  <a:pt x="41914" y="35366"/>
                  <a:pt x="41375" y="35681"/>
                  <a:pt x="40827" y="35681"/>
                </a:cubicBezTo>
                <a:cubicBezTo>
                  <a:pt x="40723" y="35681"/>
                  <a:pt x="40620" y="35670"/>
                  <a:pt x="40516" y="35644"/>
                </a:cubicBezTo>
                <a:cubicBezTo>
                  <a:pt x="40516" y="35565"/>
                  <a:pt x="40417" y="35565"/>
                  <a:pt x="40338" y="35486"/>
                </a:cubicBezTo>
                <a:cubicBezTo>
                  <a:pt x="40912" y="35486"/>
                  <a:pt x="41506" y="35308"/>
                  <a:pt x="42001" y="35070"/>
                </a:cubicBezTo>
                <a:cubicBezTo>
                  <a:pt x="42409" y="34888"/>
                  <a:pt x="42856" y="34715"/>
                  <a:pt x="43287" y="34715"/>
                </a:cubicBezTo>
                <a:close/>
                <a:moveTo>
                  <a:pt x="16258" y="34318"/>
                </a:moveTo>
                <a:lnTo>
                  <a:pt x="16258" y="34318"/>
                </a:lnTo>
                <a:cubicBezTo>
                  <a:pt x="16159" y="34575"/>
                  <a:pt x="16258" y="34912"/>
                  <a:pt x="16080" y="35070"/>
                </a:cubicBezTo>
                <a:lnTo>
                  <a:pt x="16080" y="35149"/>
                </a:lnTo>
                <a:cubicBezTo>
                  <a:pt x="15842" y="35308"/>
                  <a:pt x="15585" y="35565"/>
                  <a:pt x="15347" y="35803"/>
                </a:cubicBezTo>
                <a:cubicBezTo>
                  <a:pt x="15664" y="35308"/>
                  <a:pt x="15921" y="34813"/>
                  <a:pt x="16258" y="34318"/>
                </a:cubicBezTo>
                <a:close/>
                <a:moveTo>
                  <a:pt x="27961" y="35724"/>
                </a:moveTo>
                <a:cubicBezTo>
                  <a:pt x="27882" y="35803"/>
                  <a:pt x="27882" y="35902"/>
                  <a:pt x="27882" y="35981"/>
                </a:cubicBezTo>
                <a:lnTo>
                  <a:pt x="27961" y="35981"/>
                </a:lnTo>
                <a:lnTo>
                  <a:pt x="27961" y="35724"/>
                </a:lnTo>
                <a:close/>
                <a:moveTo>
                  <a:pt x="32595" y="26733"/>
                </a:moveTo>
                <a:cubicBezTo>
                  <a:pt x="32595" y="26733"/>
                  <a:pt x="32595" y="26733"/>
                  <a:pt x="32595" y="26733"/>
                </a:cubicBezTo>
                <a:lnTo>
                  <a:pt x="32595" y="26733"/>
                </a:lnTo>
                <a:cubicBezTo>
                  <a:pt x="32001" y="27070"/>
                  <a:pt x="31348" y="27308"/>
                  <a:pt x="30615" y="27486"/>
                </a:cubicBezTo>
                <a:cubicBezTo>
                  <a:pt x="28456" y="28060"/>
                  <a:pt x="26060" y="27803"/>
                  <a:pt x="23922" y="28555"/>
                </a:cubicBezTo>
                <a:lnTo>
                  <a:pt x="23922" y="28634"/>
                </a:lnTo>
                <a:cubicBezTo>
                  <a:pt x="24575" y="28377"/>
                  <a:pt x="25248" y="28219"/>
                  <a:pt x="25902" y="28139"/>
                </a:cubicBezTo>
                <a:cubicBezTo>
                  <a:pt x="26971" y="27981"/>
                  <a:pt x="28140" y="27981"/>
                  <a:pt x="29288" y="27803"/>
                </a:cubicBezTo>
                <a:cubicBezTo>
                  <a:pt x="29783" y="27723"/>
                  <a:pt x="30357" y="27644"/>
                  <a:pt x="30932" y="27486"/>
                </a:cubicBezTo>
                <a:cubicBezTo>
                  <a:pt x="31506" y="27308"/>
                  <a:pt x="32100" y="27070"/>
                  <a:pt x="32674" y="26813"/>
                </a:cubicBezTo>
                <a:cubicBezTo>
                  <a:pt x="32754" y="26813"/>
                  <a:pt x="32833" y="26892"/>
                  <a:pt x="32912" y="26892"/>
                </a:cubicBezTo>
                <a:cubicBezTo>
                  <a:pt x="32259" y="27149"/>
                  <a:pt x="31684" y="27308"/>
                  <a:pt x="31110" y="27565"/>
                </a:cubicBezTo>
                <a:cubicBezTo>
                  <a:pt x="30258" y="27813"/>
                  <a:pt x="29370" y="28073"/>
                  <a:pt x="28435" y="28298"/>
                </a:cubicBezTo>
                <a:lnTo>
                  <a:pt x="28435" y="28298"/>
                </a:lnTo>
                <a:cubicBezTo>
                  <a:pt x="28859" y="28217"/>
                  <a:pt x="29287" y="28118"/>
                  <a:pt x="29704" y="28060"/>
                </a:cubicBezTo>
                <a:cubicBezTo>
                  <a:pt x="30773" y="27723"/>
                  <a:pt x="31922" y="27308"/>
                  <a:pt x="32991" y="26892"/>
                </a:cubicBezTo>
                <a:cubicBezTo>
                  <a:pt x="32991" y="26991"/>
                  <a:pt x="32991" y="26991"/>
                  <a:pt x="33090" y="26991"/>
                </a:cubicBezTo>
                <a:lnTo>
                  <a:pt x="33169" y="26991"/>
                </a:lnTo>
                <a:lnTo>
                  <a:pt x="33169" y="27070"/>
                </a:lnTo>
                <a:lnTo>
                  <a:pt x="33249" y="27070"/>
                </a:lnTo>
                <a:lnTo>
                  <a:pt x="33249" y="27149"/>
                </a:lnTo>
                <a:cubicBezTo>
                  <a:pt x="33090" y="27149"/>
                  <a:pt x="32912" y="27228"/>
                  <a:pt x="32754" y="27308"/>
                </a:cubicBezTo>
                <a:cubicBezTo>
                  <a:pt x="32833" y="27228"/>
                  <a:pt x="32991" y="27149"/>
                  <a:pt x="33169" y="27070"/>
                </a:cubicBezTo>
                <a:lnTo>
                  <a:pt x="33169" y="27070"/>
                </a:lnTo>
                <a:cubicBezTo>
                  <a:pt x="32833" y="27149"/>
                  <a:pt x="32595" y="27308"/>
                  <a:pt x="32259" y="27486"/>
                </a:cubicBezTo>
                <a:cubicBezTo>
                  <a:pt x="32100" y="27486"/>
                  <a:pt x="31922" y="27565"/>
                  <a:pt x="31843" y="27644"/>
                </a:cubicBezTo>
                <a:cubicBezTo>
                  <a:pt x="31684" y="27723"/>
                  <a:pt x="31506" y="27803"/>
                  <a:pt x="31348" y="27882"/>
                </a:cubicBezTo>
                <a:cubicBezTo>
                  <a:pt x="30278" y="28298"/>
                  <a:pt x="29130" y="28555"/>
                  <a:pt x="27961" y="28971"/>
                </a:cubicBezTo>
                <a:cubicBezTo>
                  <a:pt x="26892" y="29367"/>
                  <a:pt x="25823" y="29783"/>
                  <a:pt x="24753" y="30278"/>
                </a:cubicBezTo>
                <a:lnTo>
                  <a:pt x="24753" y="30357"/>
                </a:lnTo>
                <a:cubicBezTo>
                  <a:pt x="25328" y="30040"/>
                  <a:pt x="25981" y="29783"/>
                  <a:pt x="26555" y="29545"/>
                </a:cubicBezTo>
                <a:cubicBezTo>
                  <a:pt x="27645" y="29129"/>
                  <a:pt x="28793" y="28793"/>
                  <a:pt x="29942" y="28377"/>
                </a:cubicBezTo>
                <a:cubicBezTo>
                  <a:pt x="30357" y="28298"/>
                  <a:pt x="30773" y="28139"/>
                  <a:pt x="31189" y="27981"/>
                </a:cubicBezTo>
                <a:lnTo>
                  <a:pt x="31189" y="27981"/>
                </a:lnTo>
                <a:cubicBezTo>
                  <a:pt x="29862" y="28634"/>
                  <a:pt x="28536" y="29129"/>
                  <a:pt x="27229" y="29704"/>
                </a:cubicBezTo>
                <a:cubicBezTo>
                  <a:pt x="26555" y="29961"/>
                  <a:pt x="25823" y="30199"/>
                  <a:pt x="25169" y="30456"/>
                </a:cubicBezTo>
                <a:cubicBezTo>
                  <a:pt x="24496" y="30773"/>
                  <a:pt x="23842" y="31031"/>
                  <a:pt x="23268" y="31446"/>
                </a:cubicBezTo>
                <a:lnTo>
                  <a:pt x="23268" y="31526"/>
                </a:lnTo>
                <a:cubicBezTo>
                  <a:pt x="23922" y="31031"/>
                  <a:pt x="24753" y="30694"/>
                  <a:pt x="25486" y="30357"/>
                </a:cubicBezTo>
                <a:cubicBezTo>
                  <a:pt x="26813" y="29862"/>
                  <a:pt x="28219" y="29367"/>
                  <a:pt x="29526" y="28793"/>
                </a:cubicBezTo>
                <a:cubicBezTo>
                  <a:pt x="30120" y="28555"/>
                  <a:pt x="30773" y="28219"/>
                  <a:pt x="31427" y="27882"/>
                </a:cubicBezTo>
                <a:cubicBezTo>
                  <a:pt x="31755" y="27728"/>
                  <a:pt x="32083" y="27573"/>
                  <a:pt x="32466" y="27492"/>
                </a:cubicBezTo>
                <a:lnTo>
                  <a:pt x="32466" y="27492"/>
                </a:lnTo>
                <a:cubicBezTo>
                  <a:pt x="32433" y="27507"/>
                  <a:pt x="32400" y="27523"/>
                  <a:pt x="32367" y="27538"/>
                </a:cubicBezTo>
                <a:lnTo>
                  <a:pt x="32367" y="27538"/>
                </a:lnTo>
                <a:cubicBezTo>
                  <a:pt x="32410" y="27521"/>
                  <a:pt x="32453" y="27503"/>
                  <a:pt x="32496" y="27486"/>
                </a:cubicBezTo>
                <a:lnTo>
                  <a:pt x="32496" y="27486"/>
                </a:lnTo>
                <a:cubicBezTo>
                  <a:pt x="32486" y="27488"/>
                  <a:pt x="32476" y="27490"/>
                  <a:pt x="32466" y="27492"/>
                </a:cubicBezTo>
                <a:lnTo>
                  <a:pt x="32466" y="27492"/>
                </a:lnTo>
                <a:cubicBezTo>
                  <a:pt x="32668" y="27399"/>
                  <a:pt x="32875" y="27311"/>
                  <a:pt x="33090" y="27228"/>
                </a:cubicBezTo>
                <a:lnTo>
                  <a:pt x="33090" y="27228"/>
                </a:lnTo>
                <a:cubicBezTo>
                  <a:pt x="32338" y="27644"/>
                  <a:pt x="31605" y="28060"/>
                  <a:pt x="30853" y="28476"/>
                </a:cubicBezTo>
                <a:cubicBezTo>
                  <a:pt x="30120" y="28971"/>
                  <a:pt x="29367" y="29466"/>
                  <a:pt x="28635" y="29783"/>
                </a:cubicBezTo>
                <a:cubicBezTo>
                  <a:pt x="27803" y="30199"/>
                  <a:pt x="27051" y="30535"/>
                  <a:pt x="26318" y="31030"/>
                </a:cubicBezTo>
                <a:lnTo>
                  <a:pt x="26318" y="31030"/>
                </a:lnTo>
                <a:cubicBezTo>
                  <a:pt x="27166" y="30569"/>
                  <a:pt x="28059" y="30178"/>
                  <a:pt x="28951" y="29704"/>
                </a:cubicBezTo>
                <a:cubicBezTo>
                  <a:pt x="30437" y="28872"/>
                  <a:pt x="31843" y="27882"/>
                  <a:pt x="33407" y="27228"/>
                </a:cubicBezTo>
                <a:lnTo>
                  <a:pt x="33407" y="27228"/>
                </a:lnTo>
                <a:cubicBezTo>
                  <a:pt x="32674" y="27565"/>
                  <a:pt x="32001" y="27981"/>
                  <a:pt x="31268" y="28377"/>
                </a:cubicBezTo>
                <a:cubicBezTo>
                  <a:pt x="30694" y="28793"/>
                  <a:pt x="30021" y="29288"/>
                  <a:pt x="29447" y="29704"/>
                </a:cubicBezTo>
                <a:cubicBezTo>
                  <a:pt x="28793" y="30120"/>
                  <a:pt x="28041" y="30456"/>
                  <a:pt x="27387" y="30773"/>
                </a:cubicBezTo>
                <a:cubicBezTo>
                  <a:pt x="25981" y="31526"/>
                  <a:pt x="24753" y="32337"/>
                  <a:pt x="23684" y="33506"/>
                </a:cubicBezTo>
                <a:cubicBezTo>
                  <a:pt x="24338" y="32932"/>
                  <a:pt x="24991" y="32337"/>
                  <a:pt x="25664" y="31842"/>
                </a:cubicBezTo>
                <a:cubicBezTo>
                  <a:pt x="26318" y="31446"/>
                  <a:pt x="26971" y="31031"/>
                  <a:pt x="27724" y="30694"/>
                </a:cubicBezTo>
                <a:cubicBezTo>
                  <a:pt x="28377" y="30357"/>
                  <a:pt x="29031" y="30040"/>
                  <a:pt x="29625" y="29625"/>
                </a:cubicBezTo>
                <a:cubicBezTo>
                  <a:pt x="29945" y="29406"/>
                  <a:pt x="30299" y="29155"/>
                  <a:pt x="30643" y="28919"/>
                </a:cubicBezTo>
                <a:lnTo>
                  <a:pt x="30643" y="28919"/>
                </a:lnTo>
                <a:cubicBezTo>
                  <a:pt x="29683" y="29612"/>
                  <a:pt x="28776" y="30339"/>
                  <a:pt x="27803" y="30951"/>
                </a:cubicBezTo>
                <a:cubicBezTo>
                  <a:pt x="27229" y="31268"/>
                  <a:pt x="26734" y="31605"/>
                  <a:pt x="26239" y="32021"/>
                </a:cubicBezTo>
                <a:cubicBezTo>
                  <a:pt x="25744" y="32436"/>
                  <a:pt x="25248" y="32753"/>
                  <a:pt x="24833" y="33248"/>
                </a:cubicBezTo>
                <a:cubicBezTo>
                  <a:pt x="25328" y="32753"/>
                  <a:pt x="25902" y="32337"/>
                  <a:pt x="26476" y="31941"/>
                </a:cubicBezTo>
                <a:cubicBezTo>
                  <a:pt x="26971" y="31526"/>
                  <a:pt x="27466" y="31189"/>
                  <a:pt x="28041" y="30852"/>
                </a:cubicBezTo>
                <a:cubicBezTo>
                  <a:pt x="28536" y="30535"/>
                  <a:pt x="29031" y="30199"/>
                  <a:pt x="29526" y="29862"/>
                </a:cubicBezTo>
                <a:cubicBezTo>
                  <a:pt x="30516" y="29129"/>
                  <a:pt x="31427" y="28377"/>
                  <a:pt x="32417" y="27803"/>
                </a:cubicBezTo>
                <a:lnTo>
                  <a:pt x="32417" y="27803"/>
                </a:lnTo>
                <a:cubicBezTo>
                  <a:pt x="32100" y="28060"/>
                  <a:pt x="31843" y="28219"/>
                  <a:pt x="31506" y="28476"/>
                </a:cubicBezTo>
                <a:cubicBezTo>
                  <a:pt x="30357" y="29288"/>
                  <a:pt x="29288" y="30199"/>
                  <a:pt x="28219" y="31110"/>
                </a:cubicBezTo>
                <a:cubicBezTo>
                  <a:pt x="27149" y="31941"/>
                  <a:pt x="26060" y="32833"/>
                  <a:pt x="25169" y="33922"/>
                </a:cubicBezTo>
                <a:cubicBezTo>
                  <a:pt x="25664" y="33328"/>
                  <a:pt x="26239" y="32753"/>
                  <a:pt x="26892" y="32258"/>
                </a:cubicBezTo>
                <a:cubicBezTo>
                  <a:pt x="27882" y="31347"/>
                  <a:pt x="29031" y="30535"/>
                  <a:pt x="30120" y="29625"/>
                </a:cubicBezTo>
                <a:cubicBezTo>
                  <a:pt x="30773" y="29129"/>
                  <a:pt x="31427" y="28555"/>
                  <a:pt x="32179" y="28060"/>
                </a:cubicBezTo>
                <a:lnTo>
                  <a:pt x="32179" y="28060"/>
                </a:lnTo>
                <a:lnTo>
                  <a:pt x="32100" y="28139"/>
                </a:lnTo>
                <a:lnTo>
                  <a:pt x="32001" y="28219"/>
                </a:lnTo>
                <a:cubicBezTo>
                  <a:pt x="31922" y="28298"/>
                  <a:pt x="31843" y="28298"/>
                  <a:pt x="31763" y="28377"/>
                </a:cubicBezTo>
                <a:cubicBezTo>
                  <a:pt x="31268" y="28714"/>
                  <a:pt x="30773" y="29129"/>
                  <a:pt x="30437" y="29545"/>
                </a:cubicBezTo>
                <a:cubicBezTo>
                  <a:pt x="30021" y="30040"/>
                  <a:pt x="29625" y="30535"/>
                  <a:pt x="29209" y="30951"/>
                </a:cubicBezTo>
                <a:cubicBezTo>
                  <a:pt x="28377" y="31842"/>
                  <a:pt x="27466" y="32674"/>
                  <a:pt x="26555" y="33585"/>
                </a:cubicBezTo>
                <a:lnTo>
                  <a:pt x="26654" y="33585"/>
                </a:lnTo>
                <a:cubicBezTo>
                  <a:pt x="27149" y="33169"/>
                  <a:pt x="27645" y="32674"/>
                  <a:pt x="28140" y="32179"/>
                </a:cubicBezTo>
                <a:cubicBezTo>
                  <a:pt x="28536" y="31763"/>
                  <a:pt x="28951" y="31347"/>
                  <a:pt x="29367" y="30951"/>
                </a:cubicBezTo>
                <a:cubicBezTo>
                  <a:pt x="29783" y="30456"/>
                  <a:pt x="30120" y="29961"/>
                  <a:pt x="30516" y="29545"/>
                </a:cubicBezTo>
                <a:cubicBezTo>
                  <a:pt x="30853" y="29129"/>
                  <a:pt x="31268" y="28793"/>
                  <a:pt x="31684" y="28476"/>
                </a:cubicBezTo>
                <a:lnTo>
                  <a:pt x="31684" y="28476"/>
                </a:lnTo>
                <a:cubicBezTo>
                  <a:pt x="31110" y="29050"/>
                  <a:pt x="30615" y="29704"/>
                  <a:pt x="30120" y="30357"/>
                </a:cubicBezTo>
                <a:cubicBezTo>
                  <a:pt x="29862" y="30773"/>
                  <a:pt x="29526" y="31189"/>
                  <a:pt x="29288" y="31526"/>
                </a:cubicBezTo>
                <a:cubicBezTo>
                  <a:pt x="28951" y="31941"/>
                  <a:pt x="28536" y="32258"/>
                  <a:pt x="28219" y="32595"/>
                </a:cubicBezTo>
                <a:lnTo>
                  <a:pt x="28219" y="32674"/>
                </a:lnTo>
                <a:cubicBezTo>
                  <a:pt x="28635" y="32337"/>
                  <a:pt x="28951" y="31941"/>
                  <a:pt x="29367" y="31526"/>
                </a:cubicBezTo>
                <a:cubicBezTo>
                  <a:pt x="30199" y="30456"/>
                  <a:pt x="31011" y="29129"/>
                  <a:pt x="32100" y="28219"/>
                </a:cubicBezTo>
                <a:cubicBezTo>
                  <a:pt x="32259" y="28139"/>
                  <a:pt x="32417" y="27981"/>
                  <a:pt x="32595" y="27882"/>
                </a:cubicBezTo>
                <a:lnTo>
                  <a:pt x="32595" y="27882"/>
                </a:lnTo>
                <a:cubicBezTo>
                  <a:pt x="32417" y="28060"/>
                  <a:pt x="32259" y="28139"/>
                  <a:pt x="32100" y="28298"/>
                </a:cubicBezTo>
                <a:cubicBezTo>
                  <a:pt x="31268" y="29129"/>
                  <a:pt x="30694" y="30040"/>
                  <a:pt x="30120" y="30951"/>
                </a:cubicBezTo>
                <a:cubicBezTo>
                  <a:pt x="29526" y="31941"/>
                  <a:pt x="28872" y="32833"/>
                  <a:pt x="28140" y="33664"/>
                </a:cubicBezTo>
                <a:cubicBezTo>
                  <a:pt x="28536" y="33248"/>
                  <a:pt x="28951" y="32753"/>
                  <a:pt x="29288" y="32258"/>
                </a:cubicBezTo>
                <a:cubicBezTo>
                  <a:pt x="30516" y="30535"/>
                  <a:pt x="31506" y="28377"/>
                  <a:pt x="33486" y="27387"/>
                </a:cubicBezTo>
                <a:lnTo>
                  <a:pt x="33585" y="27387"/>
                </a:lnTo>
                <a:lnTo>
                  <a:pt x="33585" y="27486"/>
                </a:lnTo>
                <a:cubicBezTo>
                  <a:pt x="33090" y="27644"/>
                  <a:pt x="32674" y="28060"/>
                  <a:pt x="32259" y="28377"/>
                </a:cubicBezTo>
                <a:cubicBezTo>
                  <a:pt x="31506" y="29209"/>
                  <a:pt x="31011" y="30278"/>
                  <a:pt x="30357" y="31189"/>
                </a:cubicBezTo>
                <a:cubicBezTo>
                  <a:pt x="29783" y="32100"/>
                  <a:pt x="29130" y="33011"/>
                  <a:pt x="28377" y="33823"/>
                </a:cubicBezTo>
                <a:cubicBezTo>
                  <a:pt x="28793" y="33427"/>
                  <a:pt x="29209" y="32932"/>
                  <a:pt x="29526" y="32436"/>
                </a:cubicBezTo>
                <a:cubicBezTo>
                  <a:pt x="30199" y="31526"/>
                  <a:pt x="30773" y="30615"/>
                  <a:pt x="31348" y="29704"/>
                </a:cubicBezTo>
                <a:cubicBezTo>
                  <a:pt x="31922" y="28793"/>
                  <a:pt x="32674" y="27981"/>
                  <a:pt x="33664" y="27486"/>
                </a:cubicBezTo>
                <a:lnTo>
                  <a:pt x="33664" y="27565"/>
                </a:lnTo>
                <a:lnTo>
                  <a:pt x="33585" y="27565"/>
                </a:lnTo>
                <a:cubicBezTo>
                  <a:pt x="33585" y="27565"/>
                  <a:pt x="33585" y="27644"/>
                  <a:pt x="33486" y="27644"/>
                </a:cubicBezTo>
                <a:cubicBezTo>
                  <a:pt x="33407" y="27644"/>
                  <a:pt x="33407" y="27723"/>
                  <a:pt x="33407" y="27723"/>
                </a:cubicBezTo>
                <a:lnTo>
                  <a:pt x="33328" y="27723"/>
                </a:lnTo>
                <a:lnTo>
                  <a:pt x="33328" y="27803"/>
                </a:lnTo>
                <a:cubicBezTo>
                  <a:pt x="33169" y="27882"/>
                  <a:pt x="32912" y="28060"/>
                  <a:pt x="32754" y="28219"/>
                </a:cubicBezTo>
                <a:cubicBezTo>
                  <a:pt x="31922" y="28971"/>
                  <a:pt x="31348" y="29961"/>
                  <a:pt x="30773" y="30951"/>
                </a:cubicBezTo>
                <a:cubicBezTo>
                  <a:pt x="30437" y="31446"/>
                  <a:pt x="30120" y="32021"/>
                  <a:pt x="29783" y="32516"/>
                </a:cubicBezTo>
                <a:cubicBezTo>
                  <a:pt x="29447" y="33011"/>
                  <a:pt x="29031" y="33427"/>
                  <a:pt x="28635" y="33823"/>
                </a:cubicBezTo>
                <a:cubicBezTo>
                  <a:pt x="28456" y="34080"/>
                  <a:pt x="28219" y="34318"/>
                  <a:pt x="28041" y="34654"/>
                </a:cubicBezTo>
                <a:cubicBezTo>
                  <a:pt x="27961" y="34912"/>
                  <a:pt x="27803" y="35229"/>
                  <a:pt x="27466" y="35308"/>
                </a:cubicBezTo>
                <a:cubicBezTo>
                  <a:pt x="27410" y="35321"/>
                  <a:pt x="27355" y="35327"/>
                  <a:pt x="27299" y="35327"/>
                </a:cubicBezTo>
                <a:cubicBezTo>
                  <a:pt x="27054" y="35327"/>
                  <a:pt x="26811" y="35221"/>
                  <a:pt x="26544" y="35221"/>
                </a:cubicBezTo>
                <a:cubicBezTo>
                  <a:pt x="26421" y="35221"/>
                  <a:pt x="26294" y="35243"/>
                  <a:pt x="26159" y="35308"/>
                </a:cubicBezTo>
                <a:cubicBezTo>
                  <a:pt x="25855" y="35541"/>
                  <a:pt x="25615" y="36162"/>
                  <a:pt x="25148" y="36162"/>
                </a:cubicBezTo>
                <a:cubicBezTo>
                  <a:pt x="25098" y="36162"/>
                  <a:pt x="25046" y="36155"/>
                  <a:pt x="24991" y="36140"/>
                </a:cubicBezTo>
                <a:cubicBezTo>
                  <a:pt x="24701" y="35995"/>
                  <a:pt x="24461" y="35635"/>
                  <a:pt x="24044" y="35635"/>
                </a:cubicBezTo>
                <a:cubicBezTo>
                  <a:pt x="24005" y="35635"/>
                  <a:pt x="23964" y="35638"/>
                  <a:pt x="23922" y="35644"/>
                </a:cubicBezTo>
                <a:cubicBezTo>
                  <a:pt x="23684" y="35644"/>
                  <a:pt x="23506" y="35803"/>
                  <a:pt x="23268" y="35902"/>
                </a:cubicBezTo>
                <a:cubicBezTo>
                  <a:pt x="23080" y="36018"/>
                  <a:pt x="22902" y="36091"/>
                  <a:pt x="22719" y="36091"/>
                </a:cubicBezTo>
                <a:cubicBezTo>
                  <a:pt x="22652" y="36091"/>
                  <a:pt x="22585" y="36082"/>
                  <a:pt x="22516" y="36060"/>
                </a:cubicBezTo>
                <a:cubicBezTo>
                  <a:pt x="22278" y="36060"/>
                  <a:pt x="22100" y="35981"/>
                  <a:pt x="21941" y="35803"/>
                </a:cubicBezTo>
                <a:cubicBezTo>
                  <a:pt x="21704" y="35644"/>
                  <a:pt x="21605" y="35407"/>
                  <a:pt x="21605" y="35149"/>
                </a:cubicBezTo>
                <a:cubicBezTo>
                  <a:pt x="21526" y="34813"/>
                  <a:pt x="21605" y="34575"/>
                  <a:pt x="21526" y="34239"/>
                </a:cubicBezTo>
                <a:cubicBezTo>
                  <a:pt x="21526" y="34001"/>
                  <a:pt x="21367" y="33823"/>
                  <a:pt x="21288" y="33585"/>
                </a:cubicBezTo>
                <a:cubicBezTo>
                  <a:pt x="20951" y="33169"/>
                  <a:pt x="20456" y="32753"/>
                  <a:pt x="20615" y="32100"/>
                </a:cubicBezTo>
                <a:cubicBezTo>
                  <a:pt x="20714" y="31526"/>
                  <a:pt x="21288" y="31110"/>
                  <a:pt x="21704" y="30694"/>
                </a:cubicBezTo>
                <a:cubicBezTo>
                  <a:pt x="21941" y="30535"/>
                  <a:pt x="22199" y="30278"/>
                  <a:pt x="22357" y="30040"/>
                </a:cubicBezTo>
                <a:cubicBezTo>
                  <a:pt x="22516" y="29862"/>
                  <a:pt x="22694" y="29625"/>
                  <a:pt x="22773" y="29288"/>
                </a:cubicBezTo>
                <a:cubicBezTo>
                  <a:pt x="23011" y="28793"/>
                  <a:pt x="23189" y="28219"/>
                  <a:pt x="23684" y="27882"/>
                </a:cubicBezTo>
                <a:cubicBezTo>
                  <a:pt x="24179" y="27486"/>
                  <a:pt x="24833" y="27387"/>
                  <a:pt x="25486" y="27387"/>
                </a:cubicBezTo>
                <a:cubicBezTo>
                  <a:pt x="26060" y="27387"/>
                  <a:pt x="26654" y="27486"/>
                  <a:pt x="27308" y="27565"/>
                </a:cubicBezTo>
                <a:lnTo>
                  <a:pt x="27961" y="27565"/>
                </a:lnTo>
                <a:cubicBezTo>
                  <a:pt x="26971" y="27644"/>
                  <a:pt x="25981" y="27565"/>
                  <a:pt x="24991" y="27803"/>
                </a:cubicBezTo>
                <a:lnTo>
                  <a:pt x="24991" y="27882"/>
                </a:lnTo>
                <a:cubicBezTo>
                  <a:pt x="25565" y="27803"/>
                  <a:pt x="26159" y="27723"/>
                  <a:pt x="26734" y="27644"/>
                </a:cubicBezTo>
                <a:cubicBezTo>
                  <a:pt x="27803" y="27644"/>
                  <a:pt x="28793" y="27644"/>
                  <a:pt x="29783" y="27486"/>
                </a:cubicBezTo>
                <a:cubicBezTo>
                  <a:pt x="30196" y="27412"/>
                  <a:pt x="30595" y="27327"/>
                  <a:pt x="30986" y="27229"/>
                </a:cubicBezTo>
                <a:lnTo>
                  <a:pt x="30986" y="27229"/>
                </a:lnTo>
                <a:cubicBezTo>
                  <a:pt x="30960" y="27230"/>
                  <a:pt x="30931" y="27233"/>
                  <a:pt x="30901" y="27238"/>
                </a:cubicBezTo>
                <a:lnTo>
                  <a:pt x="30901" y="27238"/>
                </a:lnTo>
                <a:cubicBezTo>
                  <a:pt x="31096" y="27199"/>
                  <a:pt x="31286" y="27152"/>
                  <a:pt x="31471" y="27097"/>
                </a:cubicBezTo>
                <a:lnTo>
                  <a:pt x="31471" y="27097"/>
                </a:lnTo>
                <a:cubicBezTo>
                  <a:pt x="31425" y="27111"/>
                  <a:pt x="31378" y="27125"/>
                  <a:pt x="31331" y="27139"/>
                </a:cubicBezTo>
                <a:lnTo>
                  <a:pt x="31331" y="27139"/>
                </a:lnTo>
                <a:cubicBezTo>
                  <a:pt x="31757" y="27022"/>
                  <a:pt x="32176" y="26888"/>
                  <a:pt x="32595" y="26733"/>
                </a:cubicBezTo>
                <a:lnTo>
                  <a:pt x="32595" y="26733"/>
                </a:lnTo>
                <a:cubicBezTo>
                  <a:pt x="32300" y="26828"/>
                  <a:pt x="32005" y="26929"/>
                  <a:pt x="31688" y="27030"/>
                </a:cubicBezTo>
                <a:lnTo>
                  <a:pt x="31688" y="27030"/>
                </a:lnTo>
                <a:cubicBezTo>
                  <a:pt x="31962" y="26940"/>
                  <a:pt x="32229" y="26839"/>
                  <a:pt x="32496" y="26733"/>
                </a:cubicBezTo>
                <a:close/>
                <a:moveTo>
                  <a:pt x="42991" y="36298"/>
                </a:moveTo>
                <a:cubicBezTo>
                  <a:pt x="42892" y="36298"/>
                  <a:pt x="42813" y="36298"/>
                  <a:pt x="42734" y="36397"/>
                </a:cubicBezTo>
                <a:lnTo>
                  <a:pt x="42576" y="36397"/>
                </a:lnTo>
                <a:cubicBezTo>
                  <a:pt x="42397" y="36476"/>
                  <a:pt x="42239" y="36476"/>
                  <a:pt x="42160" y="36476"/>
                </a:cubicBezTo>
                <a:lnTo>
                  <a:pt x="42576" y="36476"/>
                </a:lnTo>
                <a:cubicBezTo>
                  <a:pt x="42734" y="36397"/>
                  <a:pt x="42813" y="36397"/>
                  <a:pt x="42991" y="36298"/>
                </a:cubicBezTo>
                <a:close/>
                <a:moveTo>
                  <a:pt x="40338" y="36484"/>
                </a:moveTo>
                <a:cubicBezTo>
                  <a:pt x="40338" y="36513"/>
                  <a:pt x="40336" y="36543"/>
                  <a:pt x="40333" y="36574"/>
                </a:cubicBezTo>
                <a:lnTo>
                  <a:pt x="40333" y="36574"/>
                </a:lnTo>
                <a:cubicBezTo>
                  <a:pt x="40335" y="36568"/>
                  <a:pt x="40336" y="36562"/>
                  <a:pt x="40338" y="36555"/>
                </a:cubicBezTo>
                <a:cubicBezTo>
                  <a:pt x="40338" y="36531"/>
                  <a:pt x="40338" y="36507"/>
                  <a:pt x="40338" y="36484"/>
                </a:cubicBezTo>
                <a:close/>
                <a:moveTo>
                  <a:pt x="38936" y="36703"/>
                </a:moveTo>
                <a:lnTo>
                  <a:pt x="38936" y="36703"/>
                </a:lnTo>
                <a:cubicBezTo>
                  <a:pt x="38935" y="36707"/>
                  <a:pt x="38933" y="36710"/>
                  <a:pt x="38932" y="36714"/>
                </a:cubicBezTo>
                <a:cubicBezTo>
                  <a:pt x="38932" y="36741"/>
                  <a:pt x="38932" y="36767"/>
                  <a:pt x="38932" y="36793"/>
                </a:cubicBezTo>
                <a:lnTo>
                  <a:pt x="38932" y="36793"/>
                </a:lnTo>
                <a:cubicBezTo>
                  <a:pt x="38932" y="36793"/>
                  <a:pt x="38932" y="36793"/>
                  <a:pt x="38932" y="36793"/>
                </a:cubicBezTo>
                <a:cubicBezTo>
                  <a:pt x="38932" y="36763"/>
                  <a:pt x="38933" y="36733"/>
                  <a:pt x="38936" y="36703"/>
                </a:cubicBezTo>
                <a:close/>
                <a:moveTo>
                  <a:pt x="38932" y="36793"/>
                </a:moveTo>
                <a:cubicBezTo>
                  <a:pt x="38853" y="36892"/>
                  <a:pt x="38853" y="37051"/>
                  <a:pt x="38853" y="37130"/>
                </a:cubicBezTo>
                <a:cubicBezTo>
                  <a:pt x="38920" y="37062"/>
                  <a:pt x="38930" y="36938"/>
                  <a:pt x="38932" y="36793"/>
                </a:cubicBezTo>
                <a:close/>
                <a:moveTo>
                  <a:pt x="40333" y="36574"/>
                </a:moveTo>
                <a:lnTo>
                  <a:pt x="40333" y="36574"/>
                </a:lnTo>
                <a:cubicBezTo>
                  <a:pt x="40253" y="36904"/>
                  <a:pt x="40100" y="37216"/>
                  <a:pt x="40100" y="37625"/>
                </a:cubicBezTo>
                <a:lnTo>
                  <a:pt x="40179" y="37625"/>
                </a:lnTo>
                <a:cubicBezTo>
                  <a:pt x="40179" y="37250"/>
                  <a:pt x="40308" y="36876"/>
                  <a:pt x="40333" y="36574"/>
                </a:cubicBezTo>
                <a:close/>
                <a:moveTo>
                  <a:pt x="43355" y="35067"/>
                </a:moveTo>
                <a:cubicBezTo>
                  <a:pt x="43586" y="35067"/>
                  <a:pt x="43822" y="35093"/>
                  <a:pt x="44061" y="35149"/>
                </a:cubicBezTo>
                <a:cubicBezTo>
                  <a:pt x="44298" y="35565"/>
                  <a:pt x="44556" y="35902"/>
                  <a:pt x="44793" y="36298"/>
                </a:cubicBezTo>
                <a:lnTo>
                  <a:pt x="44635" y="36298"/>
                </a:lnTo>
                <a:cubicBezTo>
                  <a:pt x="44714" y="36397"/>
                  <a:pt x="44793" y="36397"/>
                  <a:pt x="44873" y="36397"/>
                </a:cubicBezTo>
                <a:cubicBezTo>
                  <a:pt x="44873" y="36476"/>
                  <a:pt x="44972" y="36476"/>
                  <a:pt x="44972" y="36555"/>
                </a:cubicBezTo>
                <a:lnTo>
                  <a:pt x="44477" y="36555"/>
                </a:lnTo>
                <a:cubicBezTo>
                  <a:pt x="44449" y="36555"/>
                  <a:pt x="44421" y="36555"/>
                  <a:pt x="44393" y="36555"/>
                </a:cubicBezTo>
                <a:lnTo>
                  <a:pt x="44393" y="36555"/>
                </a:lnTo>
                <a:cubicBezTo>
                  <a:pt x="44388" y="36555"/>
                  <a:pt x="44383" y="36555"/>
                  <a:pt x="44378" y="36555"/>
                </a:cubicBezTo>
                <a:cubicBezTo>
                  <a:pt x="44369" y="36555"/>
                  <a:pt x="44361" y="36556"/>
                  <a:pt x="44352" y="36556"/>
                </a:cubicBezTo>
                <a:lnTo>
                  <a:pt x="44352" y="36556"/>
                </a:lnTo>
                <a:cubicBezTo>
                  <a:pt x="44366" y="36556"/>
                  <a:pt x="44379" y="36556"/>
                  <a:pt x="44393" y="36555"/>
                </a:cubicBezTo>
                <a:lnTo>
                  <a:pt x="44393" y="36555"/>
                </a:lnTo>
                <a:cubicBezTo>
                  <a:pt x="44641" y="36559"/>
                  <a:pt x="44799" y="36635"/>
                  <a:pt x="45051" y="36635"/>
                </a:cubicBezTo>
                <a:cubicBezTo>
                  <a:pt x="45209" y="36971"/>
                  <a:pt x="45368" y="37209"/>
                  <a:pt x="45625" y="37466"/>
                </a:cubicBezTo>
                <a:lnTo>
                  <a:pt x="45289" y="37466"/>
                </a:lnTo>
                <a:cubicBezTo>
                  <a:pt x="45051" y="37466"/>
                  <a:pt x="44793" y="37466"/>
                  <a:pt x="44556" y="37546"/>
                </a:cubicBezTo>
                <a:cubicBezTo>
                  <a:pt x="44262" y="37602"/>
                  <a:pt x="43968" y="37658"/>
                  <a:pt x="43674" y="37658"/>
                </a:cubicBezTo>
                <a:cubicBezTo>
                  <a:pt x="43552" y="37658"/>
                  <a:pt x="43430" y="37648"/>
                  <a:pt x="43308" y="37625"/>
                </a:cubicBezTo>
                <a:cubicBezTo>
                  <a:pt x="42991" y="37387"/>
                  <a:pt x="42576" y="37209"/>
                  <a:pt x="42239" y="36971"/>
                </a:cubicBezTo>
                <a:lnTo>
                  <a:pt x="42734" y="36971"/>
                </a:lnTo>
                <a:cubicBezTo>
                  <a:pt x="42991" y="36892"/>
                  <a:pt x="43229" y="36793"/>
                  <a:pt x="43566" y="36714"/>
                </a:cubicBezTo>
                <a:cubicBezTo>
                  <a:pt x="43795" y="36637"/>
                  <a:pt x="44116" y="36561"/>
                  <a:pt x="44352" y="36556"/>
                </a:cubicBezTo>
                <a:lnTo>
                  <a:pt x="44352" y="36556"/>
                </a:lnTo>
                <a:cubicBezTo>
                  <a:pt x="44117" y="36557"/>
                  <a:pt x="43846" y="36568"/>
                  <a:pt x="43645" y="36635"/>
                </a:cubicBezTo>
                <a:cubicBezTo>
                  <a:pt x="43387" y="36635"/>
                  <a:pt x="43150" y="36793"/>
                  <a:pt x="42892" y="36892"/>
                </a:cubicBezTo>
                <a:cubicBezTo>
                  <a:pt x="42774" y="36932"/>
                  <a:pt x="42650" y="36951"/>
                  <a:pt x="42526" y="36951"/>
                </a:cubicBezTo>
                <a:cubicBezTo>
                  <a:pt x="42402" y="36951"/>
                  <a:pt x="42279" y="36932"/>
                  <a:pt x="42160" y="36892"/>
                </a:cubicBezTo>
                <a:cubicBezTo>
                  <a:pt x="42160" y="36892"/>
                  <a:pt x="42081" y="36793"/>
                  <a:pt x="42001" y="36714"/>
                </a:cubicBezTo>
                <a:lnTo>
                  <a:pt x="42001" y="36714"/>
                </a:lnTo>
                <a:cubicBezTo>
                  <a:pt x="42086" y="36735"/>
                  <a:pt x="42178" y="36745"/>
                  <a:pt x="42275" y="36745"/>
                </a:cubicBezTo>
                <a:cubicBezTo>
                  <a:pt x="42541" y="36745"/>
                  <a:pt x="42845" y="36671"/>
                  <a:pt x="43150" y="36555"/>
                </a:cubicBezTo>
                <a:cubicBezTo>
                  <a:pt x="43486" y="36476"/>
                  <a:pt x="43724" y="36397"/>
                  <a:pt x="44140" y="36298"/>
                </a:cubicBezTo>
                <a:lnTo>
                  <a:pt x="44635" y="36298"/>
                </a:lnTo>
                <a:cubicBezTo>
                  <a:pt x="44477" y="36219"/>
                  <a:pt x="44378" y="36219"/>
                  <a:pt x="44219" y="36219"/>
                </a:cubicBezTo>
                <a:cubicBezTo>
                  <a:pt x="43982" y="36219"/>
                  <a:pt x="43645" y="36298"/>
                  <a:pt x="43387" y="36397"/>
                </a:cubicBezTo>
                <a:cubicBezTo>
                  <a:pt x="43039" y="36564"/>
                  <a:pt x="42650" y="36742"/>
                  <a:pt x="42278" y="36742"/>
                </a:cubicBezTo>
                <a:cubicBezTo>
                  <a:pt x="42122" y="36742"/>
                  <a:pt x="41969" y="36711"/>
                  <a:pt x="41823" y="36635"/>
                </a:cubicBezTo>
                <a:cubicBezTo>
                  <a:pt x="41744" y="36635"/>
                  <a:pt x="41665" y="36555"/>
                  <a:pt x="41585" y="36476"/>
                </a:cubicBezTo>
                <a:cubicBezTo>
                  <a:pt x="41691" y="36476"/>
                  <a:pt x="41841" y="36511"/>
                  <a:pt x="41976" y="36511"/>
                </a:cubicBezTo>
                <a:cubicBezTo>
                  <a:pt x="42043" y="36511"/>
                  <a:pt x="42107" y="36503"/>
                  <a:pt x="42160" y="36476"/>
                </a:cubicBezTo>
                <a:cubicBezTo>
                  <a:pt x="41902" y="36476"/>
                  <a:pt x="41744" y="36476"/>
                  <a:pt x="41585" y="36397"/>
                </a:cubicBezTo>
                <a:cubicBezTo>
                  <a:pt x="41506" y="36298"/>
                  <a:pt x="41407" y="36298"/>
                  <a:pt x="41328" y="36219"/>
                </a:cubicBezTo>
                <a:cubicBezTo>
                  <a:pt x="41170" y="36140"/>
                  <a:pt x="41090" y="36060"/>
                  <a:pt x="41011" y="35981"/>
                </a:cubicBezTo>
                <a:lnTo>
                  <a:pt x="41407" y="35981"/>
                </a:lnTo>
                <a:cubicBezTo>
                  <a:pt x="41585" y="35902"/>
                  <a:pt x="41744" y="35803"/>
                  <a:pt x="41902" y="35803"/>
                </a:cubicBezTo>
                <a:cubicBezTo>
                  <a:pt x="42081" y="35724"/>
                  <a:pt x="42239" y="35644"/>
                  <a:pt x="42397" y="35644"/>
                </a:cubicBezTo>
                <a:lnTo>
                  <a:pt x="42397" y="35565"/>
                </a:lnTo>
                <a:cubicBezTo>
                  <a:pt x="42239" y="35565"/>
                  <a:pt x="42081" y="35644"/>
                  <a:pt x="41902" y="35724"/>
                </a:cubicBezTo>
                <a:cubicBezTo>
                  <a:pt x="41744" y="35803"/>
                  <a:pt x="41665" y="35803"/>
                  <a:pt x="41506" y="35902"/>
                </a:cubicBezTo>
                <a:cubicBezTo>
                  <a:pt x="41249" y="35981"/>
                  <a:pt x="41090" y="35981"/>
                  <a:pt x="40912" y="35981"/>
                </a:cubicBezTo>
                <a:cubicBezTo>
                  <a:pt x="40833" y="35902"/>
                  <a:pt x="40675" y="35803"/>
                  <a:pt x="40595" y="35724"/>
                </a:cubicBezTo>
                <a:lnTo>
                  <a:pt x="40595" y="35724"/>
                </a:lnTo>
                <a:cubicBezTo>
                  <a:pt x="40661" y="35734"/>
                  <a:pt x="40729" y="35739"/>
                  <a:pt x="40797" y="35739"/>
                </a:cubicBezTo>
                <a:cubicBezTo>
                  <a:pt x="41242" y="35739"/>
                  <a:pt x="41731" y="35531"/>
                  <a:pt x="42160" y="35308"/>
                </a:cubicBezTo>
                <a:cubicBezTo>
                  <a:pt x="42531" y="35154"/>
                  <a:pt x="42934" y="35067"/>
                  <a:pt x="43355" y="35067"/>
                </a:cubicBezTo>
                <a:close/>
                <a:moveTo>
                  <a:pt x="38437" y="37704"/>
                </a:moveTo>
                <a:lnTo>
                  <a:pt x="38536" y="37783"/>
                </a:lnTo>
                <a:lnTo>
                  <a:pt x="38536" y="37704"/>
                </a:lnTo>
                <a:close/>
                <a:moveTo>
                  <a:pt x="44793" y="37783"/>
                </a:moveTo>
                <a:cubicBezTo>
                  <a:pt x="44792" y="37784"/>
                  <a:pt x="44791" y="37784"/>
                  <a:pt x="44790" y="37785"/>
                </a:cubicBezTo>
                <a:lnTo>
                  <a:pt x="44790" y="37785"/>
                </a:lnTo>
                <a:cubicBezTo>
                  <a:pt x="44850" y="37783"/>
                  <a:pt x="44910" y="37783"/>
                  <a:pt x="44972" y="37783"/>
                </a:cubicBezTo>
                <a:close/>
                <a:moveTo>
                  <a:pt x="44790" y="37785"/>
                </a:moveTo>
                <a:lnTo>
                  <a:pt x="44790" y="37785"/>
                </a:lnTo>
                <a:cubicBezTo>
                  <a:pt x="44601" y="37789"/>
                  <a:pt x="44417" y="37807"/>
                  <a:pt x="44222" y="37881"/>
                </a:cubicBezTo>
                <a:lnTo>
                  <a:pt x="44222" y="37881"/>
                </a:lnTo>
                <a:cubicBezTo>
                  <a:pt x="44411" y="37877"/>
                  <a:pt x="44606" y="37860"/>
                  <a:pt x="44790" y="37785"/>
                </a:cubicBezTo>
                <a:close/>
                <a:moveTo>
                  <a:pt x="38536" y="37783"/>
                </a:moveTo>
                <a:lnTo>
                  <a:pt x="38536" y="37882"/>
                </a:lnTo>
                <a:cubicBezTo>
                  <a:pt x="38615" y="37882"/>
                  <a:pt x="38615" y="37882"/>
                  <a:pt x="38615" y="37783"/>
                </a:cubicBezTo>
                <a:close/>
                <a:moveTo>
                  <a:pt x="44222" y="37881"/>
                </a:moveTo>
                <a:lnTo>
                  <a:pt x="44222" y="37881"/>
                </a:lnTo>
                <a:cubicBezTo>
                  <a:pt x="44168" y="37882"/>
                  <a:pt x="44114" y="37882"/>
                  <a:pt x="44061" y="37882"/>
                </a:cubicBezTo>
                <a:lnTo>
                  <a:pt x="44219" y="37882"/>
                </a:lnTo>
                <a:cubicBezTo>
                  <a:pt x="44220" y="37882"/>
                  <a:pt x="44221" y="37881"/>
                  <a:pt x="44222" y="37881"/>
                </a:cubicBezTo>
                <a:close/>
                <a:moveTo>
                  <a:pt x="45546" y="37783"/>
                </a:moveTo>
                <a:cubicBezTo>
                  <a:pt x="45625" y="37882"/>
                  <a:pt x="45704" y="37882"/>
                  <a:pt x="45863" y="37882"/>
                </a:cubicBezTo>
                <a:cubicBezTo>
                  <a:pt x="45784" y="37783"/>
                  <a:pt x="45704" y="37783"/>
                  <a:pt x="45625" y="37783"/>
                </a:cubicBezTo>
                <a:close/>
                <a:moveTo>
                  <a:pt x="39764" y="35229"/>
                </a:moveTo>
                <a:cubicBezTo>
                  <a:pt x="39922" y="35407"/>
                  <a:pt x="39922" y="35724"/>
                  <a:pt x="39922" y="35981"/>
                </a:cubicBezTo>
                <a:cubicBezTo>
                  <a:pt x="39843" y="36219"/>
                  <a:pt x="39764" y="36555"/>
                  <a:pt x="39605" y="36793"/>
                </a:cubicBezTo>
                <a:cubicBezTo>
                  <a:pt x="39526" y="37209"/>
                  <a:pt x="39269" y="37625"/>
                  <a:pt x="39348" y="37961"/>
                </a:cubicBezTo>
                <a:cubicBezTo>
                  <a:pt x="39189" y="37882"/>
                  <a:pt x="39031" y="37704"/>
                  <a:pt x="38853" y="37546"/>
                </a:cubicBezTo>
                <a:lnTo>
                  <a:pt x="38853" y="37387"/>
                </a:lnTo>
                <a:lnTo>
                  <a:pt x="38853" y="37130"/>
                </a:lnTo>
                <a:cubicBezTo>
                  <a:pt x="38853" y="37209"/>
                  <a:pt x="38853" y="37288"/>
                  <a:pt x="38774" y="37387"/>
                </a:cubicBezTo>
                <a:lnTo>
                  <a:pt x="38774" y="37466"/>
                </a:lnTo>
                <a:cubicBezTo>
                  <a:pt x="38774" y="37387"/>
                  <a:pt x="38694" y="37288"/>
                  <a:pt x="38615" y="37209"/>
                </a:cubicBezTo>
                <a:lnTo>
                  <a:pt x="38615" y="37130"/>
                </a:lnTo>
                <a:cubicBezTo>
                  <a:pt x="38694" y="36892"/>
                  <a:pt x="38694" y="36714"/>
                  <a:pt x="38853" y="36476"/>
                </a:cubicBezTo>
                <a:cubicBezTo>
                  <a:pt x="38932" y="36397"/>
                  <a:pt x="39031" y="36219"/>
                  <a:pt x="39110" y="36140"/>
                </a:cubicBezTo>
                <a:lnTo>
                  <a:pt x="39110" y="36140"/>
                </a:lnTo>
                <a:cubicBezTo>
                  <a:pt x="39041" y="36278"/>
                  <a:pt x="38956" y="36493"/>
                  <a:pt x="38936" y="36703"/>
                </a:cubicBezTo>
                <a:lnTo>
                  <a:pt x="38936" y="36703"/>
                </a:lnTo>
                <a:cubicBezTo>
                  <a:pt x="39033" y="36471"/>
                  <a:pt x="39111" y="36294"/>
                  <a:pt x="39189" y="36060"/>
                </a:cubicBezTo>
                <a:cubicBezTo>
                  <a:pt x="39348" y="35902"/>
                  <a:pt x="39526" y="35724"/>
                  <a:pt x="39684" y="35486"/>
                </a:cubicBezTo>
                <a:lnTo>
                  <a:pt x="39684" y="35486"/>
                </a:lnTo>
                <a:cubicBezTo>
                  <a:pt x="39684" y="36060"/>
                  <a:pt x="39526" y="36635"/>
                  <a:pt x="39269" y="37209"/>
                </a:cubicBezTo>
                <a:cubicBezTo>
                  <a:pt x="39605" y="36635"/>
                  <a:pt x="39764" y="36060"/>
                  <a:pt x="39684" y="35407"/>
                </a:cubicBezTo>
                <a:lnTo>
                  <a:pt x="39764" y="35407"/>
                </a:lnTo>
                <a:lnTo>
                  <a:pt x="39764" y="35229"/>
                </a:lnTo>
                <a:close/>
                <a:moveTo>
                  <a:pt x="36872" y="38041"/>
                </a:moveTo>
                <a:lnTo>
                  <a:pt x="36872" y="38041"/>
                </a:lnTo>
                <a:cubicBezTo>
                  <a:pt x="36844" y="38069"/>
                  <a:pt x="36816" y="38097"/>
                  <a:pt x="36788" y="38126"/>
                </a:cubicBezTo>
                <a:lnTo>
                  <a:pt x="36788" y="38126"/>
                </a:lnTo>
                <a:cubicBezTo>
                  <a:pt x="36816" y="38099"/>
                  <a:pt x="36844" y="38070"/>
                  <a:pt x="36872" y="38041"/>
                </a:cubicBezTo>
                <a:lnTo>
                  <a:pt x="36872" y="38041"/>
                </a:lnTo>
                <a:cubicBezTo>
                  <a:pt x="36872" y="38041"/>
                  <a:pt x="36872" y="38041"/>
                  <a:pt x="36872" y="38041"/>
                </a:cubicBezTo>
                <a:close/>
                <a:moveTo>
                  <a:pt x="36635" y="38120"/>
                </a:moveTo>
                <a:lnTo>
                  <a:pt x="36556" y="38199"/>
                </a:lnTo>
                <a:cubicBezTo>
                  <a:pt x="36556" y="38199"/>
                  <a:pt x="36635" y="38199"/>
                  <a:pt x="36635" y="38120"/>
                </a:cubicBezTo>
                <a:close/>
                <a:moveTo>
                  <a:pt x="44967" y="38164"/>
                </a:moveTo>
                <a:cubicBezTo>
                  <a:pt x="44908" y="38164"/>
                  <a:pt x="44846" y="38199"/>
                  <a:pt x="44793" y="38199"/>
                </a:cubicBezTo>
                <a:lnTo>
                  <a:pt x="45051" y="38199"/>
                </a:lnTo>
                <a:cubicBezTo>
                  <a:pt x="45024" y="38173"/>
                  <a:pt x="44996" y="38164"/>
                  <a:pt x="44967" y="38164"/>
                </a:cubicBezTo>
                <a:close/>
                <a:moveTo>
                  <a:pt x="44298" y="38199"/>
                </a:moveTo>
                <a:cubicBezTo>
                  <a:pt x="44378" y="38199"/>
                  <a:pt x="44378" y="38199"/>
                  <a:pt x="44477" y="38278"/>
                </a:cubicBezTo>
                <a:cubicBezTo>
                  <a:pt x="44556" y="38278"/>
                  <a:pt x="44714" y="38278"/>
                  <a:pt x="44793" y="38199"/>
                </a:cubicBezTo>
                <a:close/>
                <a:moveTo>
                  <a:pt x="38358" y="37882"/>
                </a:moveTo>
                <a:cubicBezTo>
                  <a:pt x="38536" y="38120"/>
                  <a:pt x="38694" y="38278"/>
                  <a:pt x="38853" y="38536"/>
                </a:cubicBezTo>
                <a:cubicBezTo>
                  <a:pt x="38694" y="38278"/>
                  <a:pt x="38536" y="38041"/>
                  <a:pt x="38358" y="37882"/>
                </a:cubicBezTo>
                <a:close/>
                <a:moveTo>
                  <a:pt x="39843" y="35229"/>
                </a:moveTo>
                <a:lnTo>
                  <a:pt x="39843" y="35229"/>
                </a:lnTo>
                <a:cubicBezTo>
                  <a:pt x="39922" y="35308"/>
                  <a:pt x="40021" y="35407"/>
                  <a:pt x="40100" y="35486"/>
                </a:cubicBezTo>
                <a:lnTo>
                  <a:pt x="40179" y="35486"/>
                </a:lnTo>
                <a:cubicBezTo>
                  <a:pt x="40329" y="35785"/>
                  <a:pt x="40337" y="36101"/>
                  <a:pt x="40338" y="36484"/>
                </a:cubicBezTo>
                <a:lnTo>
                  <a:pt x="40338" y="36484"/>
                </a:lnTo>
                <a:cubicBezTo>
                  <a:pt x="40338" y="36481"/>
                  <a:pt x="40338" y="36479"/>
                  <a:pt x="40338" y="36476"/>
                </a:cubicBezTo>
                <a:cubicBezTo>
                  <a:pt x="40417" y="36140"/>
                  <a:pt x="40338" y="35803"/>
                  <a:pt x="40259" y="35565"/>
                </a:cubicBezTo>
                <a:lnTo>
                  <a:pt x="40259" y="35565"/>
                </a:lnTo>
                <a:cubicBezTo>
                  <a:pt x="40833" y="35981"/>
                  <a:pt x="40595" y="36714"/>
                  <a:pt x="40417" y="37288"/>
                </a:cubicBezTo>
                <a:cubicBezTo>
                  <a:pt x="40417" y="37625"/>
                  <a:pt x="40338" y="37961"/>
                  <a:pt x="40259" y="38278"/>
                </a:cubicBezTo>
                <a:lnTo>
                  <a:pt x="40259" y="38694"/>
                </a:lnTo>
                <a:cubicBezTo>
                  <a:pt x="39922" y="38536"/>
                  <a:pt x="39684" y="38278"/>
                  <a:pt x="39427" y="38120"/>
                </a:cubicBezTo>
                <a:cubicBezTo>
                  <a:pt x="39348" y="37882"/>
                  <a:pt x="39427" y="37625"/>
                  <a:pt x="39526" y="37288"/>
                </a:cubicBezTo>
                <a:cubicBezTo>
                  <a:pt x="39605" y="37050"/>
                  <a:pt x="39684" y="36793"/>
                  <a:pt x="39764" y="36476"/>
                </a:cubicBezTo>
                <a:cubicBezTo>
                  <a:pt x="39922" y="36140"/>
                  <a:pt x="40100" y="35565"/>
                  <a:pt x="39843" y="35229"/>
                </a:cubicBezTo>
                <a:close/>
                <a:moveTo>
                  <a:pt x="44873" y="38694"/>
                </a:moveTo>
                <a:cubicBezTo>
                  <a:pt x="44880" y="38699"/>
                  <a:pt x="44888" y="38705"/>
                  <a:pt x="44895" y="38710"/>
                </a:cubicBezTo>
                <a:lnTo>
                  <a:pt x="44895" y="38710"/>
                </a:lnTo>
                <a:cubicBezTo>
                  <a:pt x="44890" y="38705"/>
                  <a:pt x="44885" y="38699"/>
                  <a:pt x="44880" y="38694"/>
                </a:cubicBezTo>
                <a:close/>
                <a:moveTo>
                  <a:pt x="37368" y="37882"/>
                </a:moveTo>
                <a:cubicBezTo>
                  <a:pt x="37368" y="38041"/>
                  <a:pt x="37447" y="38278"/>
                  <a:pt x="37546" y="38456"/>
                </a:cubicBezTo>
                <a:cubicBezTo>
                  <a:pt x="37625" y="38536"/>
                  <a:pt x="37704" y="38615"/>
                  <a:pt x="37783" y="38694"/>
                </a:cubicBezTo>
                <a:cubicBezTo>
                  <a:pt x="37863" y="38773"/>
                  <a:pt x="37863" y="38872"/>
                  <a:pt x="37942" y="38872"/>
                </a:cubicBezTo>
                <a:cubicBezTo>
                  <a:pt x="37942" y="38773"/>
                  <a:pt x="37863" y="38773"/>
                  <a:pt x="37863" y="38694"/>
                </a:cubicBezTo>
                <a:cubicBezTo>
                  <a:pt x="37783" y="38615"/>
                  <a:pt x="37704" y="38536"/>
                  <a:pt x="37625" y="38456"/>
                </a:cubicBezTo>
                <a:cubicBezTo>
                  <a:pt x="37546" y="38278"/>
                  <a:pt x="37447" y="38120"/>
                  <a:pt x="37368" y="37882"/>
                </a:cubicBezTo>
                <a:close/>
                <a:moveTo>
                  <a:pt x="37942" y="38872"/>
                </a:moveTo>
                <a:cubicBezTo>
                  <a:pt x="37942" y="38952"/>
                  <a:pt x="38041" y="38952"/>
                  <a:pt x="38041" y="38952"/>
                </a:cubicBezTo>
                <a:cubicBezTo>
                  <a:pt x="38041" y="38952"/>
                  <a:pt x="38041" y="38872"/>
                  <a:pt x="37942" y="38872"/>
                </a:cubicBezTo>
                <a:close/>
                <a:moveTo>
                  <a:pt x="38615" y="37466"/>
                </a:moveTo>
                <a:cubicBezTo>
                  <a:pt x="38694" y="37783"/>
                  <a:pt x="38853" y="38120"/>
                  <a:pt x="38853" y="38536"/>
                </a:cubicBezTo>
                <a:lnTo>
                  <a:pt x="38853" y="38615"/>
                </a:lnTo>
                <a:lnTo>
                  <a:pt x="38853" y="39031"/>
                </a:lnTo>
                <a:cubicBezTo>
                  <a:pt x="38853" y="38952"/>
                  <a:pt x="38774" y="38872"/>
                  <a:pt x="38774" y="38773"/>
                </a:cubicBezTo>
                <a:cubicBezTo>
                  <a:pt x="38694" y="38694"/>
                  <a:pt x="38615" y="38615"/>
                  <a:pt x="38536" y="38536"/>
                </a:cubicBezTo>
                <a:cubicBezTo>
                  <a:pt x="38358" y="38377"/>
                  <a:pt x="38278" y="38199"/>
                  <a:pt x="38199" y="37961"/>
                </a:cubicBezTo>
                <a:cubicBezTo>
                  <a:pt x="38199" y="37961"/>
                  <a:pt x="38278" y="37961"/>
                  <a:pt x="38358" y="37882"/>
                </a:cubicBezTo>
                <a:cubicBezTo>
                  <a:pt x="38358" y="37783"/>
                  <a:pt x="38437" y="37783"/>
                  <a:pt x="38437" y="37704"/>
                </a:cubicBezTo>
                <a:cubicBezTo>
                  <a:pt x="38536" y="37625"/>
                  <a:pt x="38536" y="37546"/>
                  <a:pt x="38615" y="37466"/>
                </a:cubicBezTo>
                <a:close/>
                <a:moveTo>
                  <a:pt x="36952" y="37783"/>
                </a:moveTo>
                <a:cubicBezTo>
                  <a:pt x="36872" y="37882"/>
                  <a:pt x="36793" y="37961"/>
                  <a:pt x="36714" y="38041"/>
                </a:cubicBezTo>
                <a:lnTo>
                  <a:pt x="36635" y="38120"/>
                </a:lnTo>
                <a:cubicBezTo>
                  <a:pt x="36714" y="38120"/>
                  <a:pt x="36714" y="38120"/>
                  <a:pt x="36793" y="38041"/>
                </a:cubicBezTo>
                <a:cubicBezTo>
                  <a:pt x="36872" y="38041"/>
                  <a:pt x="36872" y="37961"/>
                  <a:pt x="36952" y="37882"/>
                </a:cubicBezTo>
                <a:lnTo>
                  <a:pt x="36952" y="37961"/>
                </a:lnTo>
                <a:cubicBezTo>
                  <a:pt x="36924" y="37989"/>
                  <a:pt x="36898" y="38015"/>
                  <a:pt x="36872" y="38041"/>
                </a:cubicBezTo>
                <a:lnTo>
                  <a:pt x="36872" y="38041"/>
                </a:lnTo>
                <a:cubicBezTo>
                  <a:pt x="36872" y="38120"/>
                  <a:pt x="36793" y="38199"/>
                  <a:pt x="36793" y="38278"/>
                </a:cubicBezTo>
                <a:lnTo>
                  <a:pt x="36714" y="38278"/>
                </a:lnTo>
                <a:cubicBezTo>
                  <a:pt x="36556" y="38773"/>
                  <a:pt x="36061" y="38952"/>
                  <a:pt x="35645" y="39189"/>
                </a:cubicBezTo>
                <a:cubicBezTo>
                  <a:pt x="35566" y="39189"/>
                  <a:pt x="35466" y="39268"/>
                  <a:pt x="35387" y="39268"/>
                </a:cubicBezTo>
                <a:cubicBezTo>
                  <a:pt x="35566" y="39189"/>
                  <a:pt x="35724" y="39031"/>
                  <a:pt x="35803" y="38872"/>
                </a:cubicBezTo>
                <a:cubicBezTo>
                  <a:pt x="35882" y="38872"/>
                  <a:pt x="35962" y="38773"/>
                  <a:pt x="36061" y="38773"/>
                </a:cubicBezTo>
                <a:cubicBezTo>
                  <a:pt x="36140" y="38694"/>
                  <a:pt x="36219" y="38615"/>
                  <a:pt x="36377" y="38536"/>
                </a:cubicBezTo>
                <a:cubicBezTo>
                  <a:pt x="36524" y="38405"/>
                  <a:pt x="36657" y="38261"/>
                  <a:pt x="36788" y="38126"/>
                </a:cubicBezTo>
                <a:lnTo>
                  <a:pt x="36788" y="38126"/>
                </a:lnTo>
                <a:cubicBezTo>
                  <a:pt x="36630" y="38285"/>
                  <a:pt x="36492" y="38416"/>
                  <a:pt x="36298" y="38536"/>
                </a:cubicBezTo>
                <a:cubicBezTo>
                  <a:pt x="36140" y="38615"/>
                  <a:pt x="36061" y="38694"/>
                  <a:pt x="35882" y="38773"/>
                </a:cubicBezTo>
                <a:cubicBezTo>
                  <a:pt x="35962" y="38615"/>
                  <a:pt x="36140" y="38456"/>
                  <a:pt x="36219" y="38278"/>
                </a:cubicBezTo>
                <a:cubicBezTo>
                  <a:pt x="36377" y="38041"/>
                  <a:pt x="36714" y="37783"/>
                  <a:pt x="36952" y="37783"/>
                </a:cubicBezTo>
                <a:close/>
                <a:moveTo>
                  <a:pt x="45546" y="37546"/>
                </a:moveTo>
                <a:cubicBezTo>
                  <a:pt x="45625" y="37546"/>
                  <a:pt x="45625" y="37546"/>
                  <a:pt x="45704" y="37625"/>
                </a:cubicBezTo>
                <a:cubicBezTo>
                  <a:pt x="45704" y="37704"/>
                  <a:pt x="45784" y="37783"/>
                  <a:pt x="45863" y="37882"/>
                </a:cubicBezTo>
                <a:cubicBezTo>
                  <a:pt x="45863" y="37961"/>
                  <a:pt x="45863" y="37961"/>
                  <a:pt x="45962" y="37961"/>
                </a:cubicBezTo>
                <a:cubicBezTo>
                  <a:pt x="46120" y="38199"/>
                  <a:pt x="46279" y="38377"/>
                  <a:pt x="46457" y="38615"/>
                </a:cubicBezTo>
                <a:cubicBezTo>
                  <a:pt x="46199" y="38615"/>
                  <a:pt x="45962" y="38694"/>
                  <a:pt x="45625" y="38694"/>
                </a:cubicBezTo>
                <a:lnTo>
                  <a:pt x="46536" y="38694"/>
                </a:lnTo>
                <a:cubicBezTo>
                  <a:pt x="46694" y="38872"/>
                  <a:pt x="46952" y="39110"/>
                  <a:pt x="47190" y="39268"/>
                </a:cubicBezTo>
                <a:lnTo>
                  <a:pt x="46774" y="39268"/>
                </a:lnTo>
                <a:cubicBezTo>
                  <a:pt x="46690" y="39268"/>
                  <a:pt x="46580" y="39296"/>
                  <a:pt x="46482" y="39296"/>
                </a:cubicBezTo>
                <a:cubicBezTo>
                  <a:pt x="46394" y="39296"/>
                  <a:pt x="46316" y="39274"/>
                  <a:pt x="46279" y="39189"/>
                </a:cubicBezTo>
                <a:lnTo>
                  <a:pt x="46279" y="39268"/>
                </a:lnTo>
                <a:cubicBezTo>
                  <a:pt x="46120" y="39189"/>
                  <a:pt x="46041" y="39110"/>
                  <a:pt x="45863" y="39031"/>
                </a:cubicBezTo>
                <a:cubicBezTo>
                  <a:pt x="45784" y="39031"/>
                  <a:pt x="45704" y="38952"/>
                  <a:pt x="45625" y="38952"/>
                </a:cubicBezTo>
                <a:lnTo>
                  <a:pt x="46041" y="38952"/>
                </a:lnTo>
                <a:cubicBezTo>
                  <a:pt x="45863" y="38952"/>
                  <a:pt x="45704" y="38872"/>
                  <a:pt x="45625" y="38872"/>
                </a:cubicBezTo>
                <a:cubicBezTo>
                  <a:pt x="45625" y="38872"/>
                  <a:pt x="45546" y="38872"/>
                  <a:pt x="45546" y="38952"/>
                </a:cubicBezTo>
                <a:cubicBezTo>
                  <a:pt x="45467" y="38872"/>
                  <a:pt x="45289" y="38773"/>
                  <a:pt x="45130" y="38694"/>
                </a:cubicBezTo>
                <a:lnTo>
                  <a:pt x="45625" y="38694"/>
                </a:lnTo>
                <a:cubicBezTo>
                  <a:pt x="45467" y="38694"/>
                  <a:pt x="45289" y="38694"/>
                  <a:pt x="45051" y="38615"/>
                </a:cubicBezTo>
                <a:cubicBezTo>
                  <a:pt x="44873" y="38536"/>
                  <a:pt x="44635" y="38456"/>
                  <a:pt x="44477" y="38278"/>
                </a:cubicBezTo>
                <a:cubicBezTo>
                  <a:pt x="44378" y="38278"/>
                  <a:pt x="44378" y="38278"/>
                  <a:pt x="44298" y="38199"/>
                </a:cubicBezTo>
                <a:lnTo>
                  <a:pt x="44219" y="38199"/>
                </a:lnTo>
                <a:cubicBezTo>
                  <a:pt x="44219" y="38120"/>
                  <a:pt x="44140" y="38120"/>
                  <a:pt x="44140" y="38120"/>
                </a:cubicBezTo>
                <a:cubicBezTo>
                  <a:pt x="43982" y="38041"/>
                  <a:pt x="43883" y="37961"/>
                  <a:pt x="43724" y="37882"/>
                </a:cubicBezTo>
                <a:lnTo>
                  <a:pt x="43645" y="37882"/>
                </a:lnTo>
                <a:cubicBezTo>
                  <a:pt x="43566" y="37783"/>
                  <a:pt x="43486" y="37783"/>
                  <a:pt x="43387" y="37704"/>
                </a:cubicBezTo>
                <a:lnTo>
                  <a:pt x="43387" y="37704"/>
                </a:lnTo>
                <a:cubicBezTo>
                  <a:pt x="43486" y="37727"/>
                  <a:pt x="43585" y="37737"/>
                  <a:pt x="43683" y="37737"/>
                </a:cubicBezTo>
                <a:cubicBezTo>
                  <a:pt x="43920" y="37737"/>
                  <a:pt x="44154" y="37681"/>
                  <a:pt x="44378" y="37625"/>
                </a:cubicBezTo>
                <a:cubicBezTo>
                  <a:pt x="44635" y="37546"/>
                  <a:pt x="44873" y="37546"/>
                  <a:pt x="45130" y="37546"/>
                </a:cubicBezTo>
                <a:close/>
                <a:moveTo>
                  <a:pt x="33744" y="27644"/>
                </a:moveTo>
                <a:cubicBezTo>
                  <a:pt x="33744" y="27723"/>
                  <a:pt x="33744" y="27803"/>
                  <a:pt x="33823" y="27803"/>
                </a:cubicBezTo>
                <a:lnTo>
                  <a:pt x="33823" y="27882"/>
                </a:lnTo>
                <a:lnTo>
                  <a:pt x="33823" y="27981"/>
                </a:lnTo>
                <a:cubicBezTo>
                  <a:pt x="33823" y="28139"/>
                  <a:pt x="33902" y="28298"/>
                  <a:pt x="33902" y="28476"/>
                </a:cubicBezTo>
                <a:cubicBezTo>
                  <a:pt x="33823" y="28219"/>
                  <a:pt x="33744" y="27981"/>
                  <a:pt x="33664" y="27723"/>
                </a:cubicBezTo>
                <a:lnTo>
                  <a:pt x="33664" y="27723"/>
                </a:lnTo>
                <a:cubicBezTo>
                  <a:pt x="33744" y="28139"/>
                  <a:pt x="33823" y="28555"/>
                  <a:pt x="33902" y="29050"/>
                </a:cubicBezTo>
                <a:lnTo>
                  <a:pt x="33902" y="29129"/>
                </a:lnTo>
                <a:cubicBezTo>
                  <a:pt x="33981" y="29288"/>
                  <a:pt x="33981" y="29367"/>
                  <a:pt x="33981" y="29545"/>
                </a:cubicBezTo>
                <a:cubicBezTo>
                  <a:pt x="34160" y="30535"/>
                  <a:pt x="34239" y="31605"/>
                  <a:pt x="34575" y="32674"/>
                </a:cubicBezTo>
                <a:cubicBezTo>
                  <a:pt x="34892" y="33823"/>
                  <a:pt x="35566" y="34813"/>
                  <a:pt x="36457" y="35644"/>
                </a:cubicBezTo>
                <a:cubicBezTo>
                  <a:pt x="36486" y="35668"/>
                  <a:pt x="36506" y="35677"/>
                  <a:pt x="36521" y="35677"/>
                </a:cubicBezTo>
                <a:cubicBezTo>
                  <a:pt x="36556" y="35677"/>
                  <a:pt x="36556" y="35621"/>
                  <a:pt x="36556" y="35565"/>
                </a:cubicBezTo>
                <a:cubicBezTo>
                  <a:pt x="35962" y="35070"/>
                  <a:pt x="35466" y="34496"/>
                  <a:pt x="35150" y="33922"/>
                </a:cubicBezTo>
                <a:cubicBezTo>
                  <a:pt x="34575" y="32932"/>
                  <a:pt x="34397" y="31763"/>
                  <a:pt x="34239" y="30694"/>
                </a:cubicBezTo>
                <a:cubicBezTo>
                  <a:pt x="34239" y="30394"/>
                  <a:pt x="34176" y="30173"/>
                  <a:pt x="34162" y="29891"/>
                </a:cubicBezTo>
                <a:lnTo>
                  <a:pt x="34162" y="29891"/>
                </a:lnTo>
                <a:cubicBezTo>
                  <a:pt x="34177" y="29962"/>
                  <a:pt x="34247" y="29970"/>
                  <a:pt x="34318" y="30040"/>
                </a:cubicBezTo>
                <a:cubicBezTo>
                  <a:pt x="34319" y="30068"/>
                  <a:pt x="34321" y="30096"/>
                  <a:pt x="34322" y="30124"/>
                </a:cubicBezTo>
                <a:lnTo>
                  <a:pt x="34322" y="30124"/>
                </a:lnTo>
                <a:cubicBezTo>
                  <a:pt x="34400" y="30199"/>
                  <a:pt x="34476" y="30200"/>
                  <a:pt x="34476" y="30278"/>
                </a:cubicBezTo>
                <a:cubicBezTo>
                  <a:pt x="34892" y="31763"/>
                  <a:pt x="35803" y="33169"/>
                  <a:pt x="36872" y="34159"/>
                </a:cubicBezTo>
                <a:cubicBezTo>
                  <a:pt x="36952" y="34159"/>
                  <a:pt x="36952" y="34159"/>
                  <a:pt x="36952" y="34080"/>
                </a:cubicBezTo>
                <a:cubicBezTo>
                  <a:pt x="35803" y="33090"/>
                  <a:pt x="35070" y="31763"/>
                  <a:pt x="34575" y="30357"/>
                </a:cubicBezTo>
                <a:lnTo>
                  <a:pt x="34655" y="30357"/>
                </a:lnTo>
                <a:lnTo>
                  <a:pt x="34734" y="30456"/>
                </a:lnTo>
                <a:cubicBezTo>
                  <a:pt x="34892" y="30694"/>
                  <a:pt x="34971" y="30951"/>
                  <a:pt x="35150" y="31189"/>
                </a:cubicBezTo>
                <a:cubicBezTo>
                  <a:pt x="35308" y="31446"/>
                  <a:pt x="35466" y="31684"/>
                  <a:pt x="35645" y="31941"/>
                </a:cubicBezTo>
                <a:cubicBezTo>
                  <a:pt x="35803" y="32179"/>
                  <a:pt x="35962" y="32436"/>
                  <a:pt x="36219" y="32674"/>
                </a:cubicBezTo>
                <a:cubicBezTo>
                  <a:pt x="36298" y="32753"/>
                  <a:pt x="36377" y="32833"/>
                  <a:pt x="36556" y="33011"/>
                </a:cubicBezTo>
                <a:cubicBezTo>
                  <a:pt x="36635" y="33090"/>
                  <a:pt x="36635" y="33169"/>
                  <a:pt x="36793" y="33248"/>
                </a:cubicBezTo>
                <a:cubicBezTo>
                  <a:pt x="36793" y="33169"/>
                  <a:pt x="36635" y="33011"/>
                  <a:pt x="36556" y="32932"/>
                </a:cubicBezTo>
                <a:cubicBezTo>
                  <a:pt x="36457" y="32833"/>
                  <a:pt x="36377" y="32753"/>
                  <a:pt x="36298" y="32595"/>
                </a:cubicBezTo>
                <a:cubicBezTo>
                  <a:pt x="36061" y="32436"/>
                  <a:pt x="35882" y="32179"/>
                  <a:pt x="35724" y="31941"/>
                </a:cubicBezTo>
                <a:cubicBezTo>
                  <a:pt x="35466" y="31684"/>
                  <a:pt x="35308" y="31347"/>
                  <a:pt x="35150" y="31110"/>
                </a:cubicBezTo>
                <a:cubicBezTo>
                  <a:pt x="35070" y="30951"/>
                  <a:pt x="34971" y="30694"/>
                  <a:pt x="34892" y="30535"/>
                </a:cubicBezTo>
                <a:lnTo>
                  <a:pt x="34892" y="30535"/>
                </a:lnTo>
                <a:cubicBezTo>
                  <a:pt x="34971" y="30615"/>
                  <a:pt x="35150" y="30694"/>
                  <a:pt x="35308" y="30773"/>
                </a:cubicBezTo>
                <a:cubicBezTo>
                  <a:pt x="35566" y="30951"/>
                  <a:pt x="35724" y="31189"/>
                  <a:pt x="35882" y="31347"/>
                </a:cubicBezTo>
                <a:cubicBezTo>
                  <a:pt x="36219" y="31842"/>
                  <a:pt x="36457" y="32337"/>
                  <a:pt x="36714" y="32833"/>
                </a:cubicBezTo>
                <a:cubicBezTo>
                  <a:pt x="37051" y="33328"/>
                  <a:pt x="37625" y="33823"/>
                  <a:pt x="38199" y="33922"/>
                </a:cubicBezTo>
                <a:lnTo>
                  <a:pt x="38278" y="33922"/>
                </a:lnTo>
                <a:cubicBezTo>
                  <a:pt x="38278" y="34001"/>
                  <a:pt x="38358" y="34001"/>
                  <a:pt x="38437" y="34001"/>
                </a:cubicBezTo>
                <a:lnTo>
                  <a:pt x="38536" y="34001"/>
                </a:lnTo>
                <a:cubicBezTo>
                  <a:pt x="38536" y="34080"/>
                  <a:pt x="38615" y="34080"/>
                  <a:pt x="38694" y="34080"/>
                </a:cubicBezTo>
                <a:cubicBezTo>
                  <a:pt x="39110" y="34239"/>
                  <a:pt x="39427" y="34417"/>
                  <a:pt x="39605" y="34734"/>
                </a:cubicBezTo>
                <a:cubicBezTo>
                  <a:pt x="39764" y="35070"/>
                  <a:pt x="39605" y="35407"/>
                  <a:pt x="39348" y="35644"/>
                </a:cubicBezTo>
                <a:cubicBezTo>
                  <a:pt x="39110" y="35902"/>
                  <a:pt x="38853" y="36140"/>
                  <a:pt x="38694" y="36397"/>
                </a:cubicBezTo>
                <a:cubicBezTo>
                  <a:pt x="38536" y="36635"/>
                  <a:pt x="38536" y="36892"/>
                  <a:pt x="38536" y="37130"/>
                </a:cubicBezTo>
                <a:lnTo>
                  <a:pt x="38437" y="37130"/>
                </a:lnTo>
                <a:lnTo>
                  <a:pt x="38437" y="37209"/>
                </a:lnTo>
                <a:lnTo>
                  <a:pt x="38437" y="37387"/>
                </a:lnTo>
                <a:cubicBezTo>
                  <a:pt x="38358" y="37546"/>
                  <a:pt x="38278" y="37783"/>
                  <a:pt x="38120" y="37882"/>
                </a:cubicBezTo>
                <a:cubicBezTo>
                  <a:pt x="38069" y="37905"/>
                  <a:pt x="38020" y="37915"/>
                  <a:pt x="37972" y="37915"/>
                </a:cubicBezTo>
                <a:cubicBezTo>
                  <a:pt x="37851" y="37915"/>
                  <a:pt x="37738" y="37854"/>
                  <a:pt x="37625" y="37783"/>
                </a:cubicBezTo>
                <a:cubicBezTo>
                  <a:pt x="37443" y="37727"/>
                  <a:pt x="37271" y="37671"/>
                  <a:pt x="37067" y="37671"/>
                </a:cubicBezTo>
                <a:cubicBezTo>
                  <a:pt x="36982" y="37671"/>
                  <a:pt x="36892" y="37681"/>
                  <a:pt x="36793" y="37704"/>
                </a:cubicBezTo>
                <a:cubicBezTo>
                  <a:pt x="35962" y="37882"/>
                  <a:pt x="35882" y="38872"/>
                  <a:pt x="35229" y="39268"/>
                </a:cubicBezTo>
                <a:cubicBezTo>
                  <a:pt x="35094" y="39348"/>
                  <a:pt x="34953" y="39381"/>
                  <a:pt x="34812" y="39381"/>
                </a:cubicBezTo>
                <a:cubicBezTo>
                  <a:pt x="34353" y="39381"/>
                  <a:pt x="33888" y="39031"/>
                  <a:pt x="33585" y="38773"/>
                </a:cubicBezTo>
                <a:cubicBezTo>
                  <a:pt x="33585" y="38694"/>
                  <a:pt x="33664" y="38694"/>
                  <a:pt x="33664" y="38615"/>
                </a:cubicBezTo>
                <a:cubicBezTo>
                  <a:pt x="34080" y="37783"/>
                  <a:pt x="33486" y="37130"/>
                  <a:pt x="32991" y="36635"/>
                </a:cubicBezTo>
                <a:cubicBezTo>
                  <a:pt x="32417" y="36140"/>
                  <a:pt x="32001" y="35565"/>
                  <a:pt x="31684" y="34912"/>
                </a:cubicBezTo>
                <a:lnTo>
                  <a:pt x="31684" y="34575"/>
                </a:lnTo>
                <a:cubicBezTo>
                  <a:pt x="31684" y="34417"/>
                  <a:pt x="31605" y="34239"/>
                  <a:pt x="31605" y="34159"/>
                </a:cubicBezTo>
                <a:cubicBezTo>
                  <a:pt x="31605" y="33922"/>
                  <a:pt x="31684" y="33585"/>
                  <a:pt x="31684" y="33328"/>
                </a:cubicBezTo>
                <a:cubicBezTo>
                  <a:pt x="31843" y="32436"/>
                  <a:pt x="32259" y="31526"/>
                  <a:pt x="32674" y="30615"/>
                </a:cubicBezTo>
                <a:cubicBezTo>
                  <a:pt x="32833" y="30199"/>
                  <a:pt x="33090" y="29783"/>
                  <a:pt x="33169" y="29288"/>
                </a:cubicBezTo>
                <a:cubicBezTo>
                  <a:pt x="33248" y="29209"/>
                  <a:pt x="33249" y="29131"/>
                  <a:pt x="33249" y="29052"/>
                </a:cubicBezTo>
                <a:lnTo>
                  <a:pt x="33249" y="29052"/>
                </a:lnTo>
                <a:cubicBezTo>
                  <a:pt x="33249" y="29210"/>
                  <a:pt x="33248" y="29368"/>
                  <a:pt x="33169" y="29545"/>
                </a:cubicBezTo>
                <a:cubicBezTo>
                  <a:pt x="32754" y="31446"/>
                  <a:pt x="31605" y="33427"/>
                  <a:pt x="32100" y="35407"/>
                </a:cubicBezTo>
                <a:cubicBezTo>
                  <a:pt x="32100" y="35433"/>
                  <a:pt x="32109" y="35442"/>
                  <a:pt x="32121" y="35442"/>
                </a:cubicBezTo>
                <a:cubicBezTo>
                  <a:pt x="32144" y="35442"/>
                  <a:pt x="32179" y="35407"/>
                  <a:pt x="32179" y="35407"/>
                </a:cubicBezTo>
                <a:cubicBezTo>
                  <a:pt x="32001" y="34813"/>
                  <a:pt x="32001" y="34239"/>
                  <a:pt x="32100" y="33664"/>
                </a:cubicBezTo>
                <a:cubicBezTo>
                  <a:pt x="32259" y="32674"/>
                  <a:pt x="32595" y="31684"/>
                  <a:pt x="32912" y="30694"/>
                </a:cubicBezTo>
                <a:cubicBezTo>
                  <a:pt x="33169" y="29961"/>
                  <a:pt x="33328" y="29209"/>
                  <a:pt x="33407" y="28476"/>
                </a:cubicBezTo>
                <a:lnTo>
                  <a:pt x="33407" y="28476"/>
                </a:lnTo>
                <a:cubicBezTo>
                  <a:pt x="33407" y="28793"/>
                  <a:pt x="33407" y="29209"/>
                  <a:pt x="33328" y="29625"/>
                </a:cubicBezTo>
                <a:cubicBezTo>
                  <a:pt x="33169" y="30773"/>
                  <a:pt x="32674" y="31842"/>
                  <a:pt x="32496" y="32932"/>
                </a:cubicBezTo>
                <a:cubicBezTo>
                  <a:pt x="32338" y="33506"/>
                  <a:pt x="32338" y="34001"/>
                  <a:pt x="32338" y="34575"/>
                </a:cubicBezTo>
                <a:cubicBezTo>
                  <a:pt x="32338" y="34813"/>
                  <a:pt x="32417" y="35070"/>
                  <a:pt x="32496" y="35308"/>
                </a:cubicBezTo>
                <a:cubicBezTo>
                  <a:pt x="32496" y="35565"/>
                  <a:pt x="32595" y="35803"/>
                  <a:pt x="32754" y="35981"/>
                </a:cubicBezTo>
                <a:lnTo>
                  <a:pt x="32833" y="35981"/>
                </a:lnTo>
                <a:cubicBezTo>
                  <a:pt x="32754" y="35803"/>
                  <a:pt x="32674" y="35724"/>
                  <a:pt x="32674" y="35565"/>
                </a:cubicBezTo>
                <a:cubicBezTo>
                  <a:pt x="32595" y="35407"/>
                  <a:pt x="32496" y="35229"/>
                  <a:pt x="32496" y="35070"/>
                </a:cubicBezTo>
                <a:cubicBezTo>
                  <a:pt x="32417" y="34813"/>
                  <a:pt x="32417" y="34496"/>
                  <a:pt x="32417" y="34159"/>
                </a:cubicBezTo>
                <a:cubicBezTo>
                  <a:pt x="32417" y="32516"/>
                  <a:pt x="33328" y="30852"/>
                  <a:pt x="33407" y="29129"/>
                </a:cubicBezTo>
                <a:cubicBezTo>
                  <a:pt x="33407" y="29288"/>
                  <a:pt x="33486" y="29367"/>
                  <a:pt x="33486" y="29466"/>
                </a:cubicBezTo>
                <a:cubicBezTo>
                  <a:pt x="33407" y="30040"/>
                  <a:pt x="33407" y="30535"/>
                  <a:pt x="33249" y="31031"/>
                </a:cubicBezTo>
                <a:cubicBezTo>
                  <a:pt x="33169" y="31526"/>
                  <a:pt x="33090" y="32021"/>
                  <a:pt x="32912" y="32516"/>
                </a:cubicBezTo>
                <a:cubicBezTo>
                  <a:pt x="32754" y="33427"/>
                  <a:pt x="32595" y="34318"/>
                  <a:pt x="32912" y="35229"/>
                </a:cubicBezTo>
                <a:cubicBezTo>
                  <a:pt x="32912" y="35255"/>
                  <a:pt x="32921" y="35264"/>
                  <a:pt x="32933" y="35264"/>
                </a:cubicBezTo>
                <a:cubicBezTo>
                  <a:pt x="32956" y="35264"/>
                  <a:pt x="32991" y="35229"/>
                  <a:pt x="32991" y="35229"/>
                </a:cubicBezTo>
                <a:cubicBezTo>
                  <a:pt x="32754" y="34734"/>
                  <a:pt x="32754" y="34159"/>
                  <a:pt x="32833" y="33585"/>
                </a:cubicBezTo>
                <a:cubicBezTo>
                  <a:pt x="32912" y="32595"/>
                  <a:pt x="33249" y="31684"/>
                  <a:pt x="33407" y="30694"/>
                </a:cubicBezTo>
                <a:cubicBezTo>
                  <a:pt x="33585" y="29783"/>
                  <a:pt x="33486" y="28872"/>
                  <a:pt x="33407" y="27981"/>
                </a:cubicBezTo>
                <a:lnTo>
                  <a:pt x="33407" y="27981"/>
                </a:lnTo>
                <a:cubicBezTo>
                  <a:pt x="33585" y="28555"/>
                  <a:pt x="33664" y="29209"/>
                  <a:pt x="33585" y="29862"/>
                </a:cubicBezTo>
                <a:cubicBezTo>
                  <a:pt x="33585" y="31110"/>
                  <a:pt x="33249" y="32337"/>
                  <a:pt x="33249" y="33585"/>
                </a:cubicBezTo>
                <a:cubicBezTo>
                  <a:pt x="33169" y="34734"/>
                  <a:pt x="33407" y="35981"/>
                  <a:pt x="34239" y="36892"/>
                </a:cubicBezTo>
                <a:cubicBezTo>
                  <a:pt x="34318" y="36892"/>
                  <a:pt x="34397" y="36793"/>
                  <a:pt x="34318" y="36793"/>
                </a:cubicBezTo>
                <a:cubicBezTo>
                  <a:pt x="33823" y="36298"/>
                  <a:pt x="33486" y="35644"/>
                  <a:pt x="33407" y="34991"/>
                </a:cubicBezTo>
                <a:cubicBezTo>
                  <a:pt x="32912" y="32674"/>
                  <a:pt x="34160" y="30199"/>
                  <a:pt x="33486" y="27882"/>
                </a:cubicBezTo>
                <a:lnTo>
                  <a:pt x="33486" y="27882"/>
                </a:lnTo>
                <a:cubicBezTo>
                  <a:pt x="33585" y="28139"/>
                  <a:pt x="33664" y="28476"/>
                  <a:pt x="33744" y="28714"/>
                </a:cubicBezTo>
                <a:cubicBezTo>
                  <a:pt x="33744" y="29129"/>
                  <a:pt x="33823" y="29466"/>
                  <a:pt x="33823" y="29783"/>
                </a:cubicBezTo>
                <a:cubicBezTo>
                  <a:pt x="33823" y="31110"/>
                  <a:pt x="33744" y="32337"/>
                  <a:pt x="34080" y="33585"/>
                </a:cubicBezTo>
                <a:cubicBezTo>
                  <a:pt x="34160" y="34239"/>
                  <a:pt x="34476" y="34813"/>
                  <a:pt x="34892" y="35407"/>
                </a:cubicBezTo>
                <a:cubicBezTo>
                  <a:pt x="35387" y="36060"/>
                  <a:pt x="35962" y="36635"/>
                  <a:pt x="36635" y="37130"/>
                </a:cubicBezTo>
                <a:cubicBezTo>
                  <a:pt x="36714" y="37130"/>
                  <a:pt x="36714" y="37050"/>
                  <a:pt x="36714" y="37050"/>
                </a:cubicBezTo>
                <a:cubicBezTo>
                  <a:pt x="35962" y="36397"/>
                  <a:pt x="35229" y="35902"/>
                  <a:pt x="34734" y="35070"/>
                </a:cubicBezTo>
                <a:cubicBezTo>
                  <a:pt x="33981" y="34001"/>
                  <a:pt x="33902" y="32674"/>
                  <a:pt x="33902" y="31347"/>
                </a:cubicBezTo>
                <a:lnTo>
                  <a:pt x="33902" y="29545"/>
                </a:lnTo>
                <a:cubicBezTo>
                  <a:pt x="33823" y="28971"/>
                  <a:pt x="33823" y="28298"/>
                  <a:pt x="33585" y="27803"/>
                </a:cubicBezTo>
                <a:cubicBezTo>
                  <a:pt x="33585" y="27803"/>
                  <a:pt x="33585" y="27723"/>
                  <a:pt x="33664" y="27723"/>
                </a:cubicBezTo>
                <a:lnTo>
                  <a:pt x="33744" y="27644"/>
                </a:lnTo>
                <a:close/>
                <a:moveTo>
                  <a:pt x="40516" y="35803"/>
                </a:moveTo>
                <a:cubicBezTo>
                  <a:pt x="40595" y="35803"/>
                  <a:pt x="40595" y="35803"/>
                  <a:pt x="40675" y="35902"/>
                </a:cubicBezTo>
                <a:cubicBezTo>
                  <a:pt x="40754" y="35981"/>
                  <a:pt x="40754" y="35981"/>
                  <a:pt x="40833" y="35981"/>
                </a:cubicBezTo>
                <a:lnTo>
                  <a:pt x="40754" y="35981"/>
                </a:lnTo>
                <a:lnTo>
                  <a:pt x="40754" y="36060"/>
                </a:lnTo>
                <a:cubicBezTo>
                  <a:pt x="40833" y="36060"/>
                  <a:pt x="40912" y="36219"/>
                  <a:pt x="40912" y="36298"/>
                </a:cubicBezTo>
                <a:lnTo>
                  <a:pt x="40912" y="36555"/>
                </a:lnTo>
                <a:cubicBezTo>
                  <a:pt x="40912" y="36793"/>
                  <a:pt x="41011" y="36971"/>
                  <a:pt x="41011" y="37130"/>
                </a:cubicBezTo>
                <a:cubicBezTo>
                  <a:pt x="41011" y="37169"/>
                  <a:pt x="41031" y="37189"/>
                  <a:pt x="41051" y="37189"/>
                </a:cubicBezTo>
                <a:cubicBezTo>
                  <a:pt x="41071" y="37189"/>
                  <a:pt x="41090" y="37169"/>
                  <a:pt x="41090" y="37130"/>
                </a:cubicBezTo>
                <a:cubicBezTo>
                  <a:pt x="41011" y="36971"/>
                  <a:pt x="41011" y="36714"/>
                  <a:pt x="41011" y="36476"/>
                </a:cubicBezTo>
                <a:cubicBezTo>
                  <a:pt x="40912" y="36397"/>
                  <a:pt x="40912" y="36219"/>
                  <a:pt x="40912" y="36140"/>
                </a:cubicBezTo>
                <a:lnTo>
                  <a:pt x="40912" y="36060"/>
                </a:lnTo>
                <a:cubicBezTo>
                  <a:pt x="41011" y="36140"/>
                  <a:pt x="41170" y="36298"/>
                  <a:pt x="41249" y="36397"/>
                </a:cubicBezTo>
                <a:cubicBezTo>
                  <a:pt x="41506" y="36971"/>
                  <a:pt x="41506" y="37625"/>
                  <a:pt x="41328" y="38278"/>
                </a:cubicBezTo>
                <a:lnTo>
                  <a:pt x="41407" y="38278"/>
                </a:lnTo>
                <a:cubicBezTo>
                  <a:pt x="41506" y="37704"/>
                  <a:pt x="41585" y="36971"/>
                  <a:pt x="41328" y="36476"/>
                </a:cubicBezTo>
                <a:cubicBezTo>
                  <a:pt x="41407" y="36476"/>
                  <a:pt x="41506" y="36555"/>
                  <a:pt x="41585" y="36555"/>
                </a:cubicBezTo>
                <a:lnTo>
                  <a:pt x="41585" y="36635"/>
                </a:lnTo>
                <a:lnTo>
                  <a:pt x="41585" y="36714"/>
                </a:lnTo>
                <a:cubicBezTo>
                  <a:pt x="41665" y="36892"/>
                  <a:pt x="41665" y="37050"/>
                  <a:pt x="41665" y="37130"/>
                </a:cubicBezTo>
                <a:cubicBezTo>
                  <a:pt x="41744" y="37466"/>
                  <a:pt x="41665" y="37783"/>
                  <a:pt x="41665" y="38041"/>
                </a:cubicBezTo>
                <a:cubicBezTo>
                  <a:pt x="41585" y="38377"/>
                  <a:pt x="41506" y="38615"/>
                  <a:pt x="41506" y="38872"/>
                </a:cubicBezTo>
                <a:cubicBezTo>
                  <a:pt x="41585" y="39110"/>
                  <a:pt x="41585" y="39268"/>
                  <a:pt x="41744" y="39526"/>
                </a:cubicBezTo>
                <a:cubicBezTo>
                  <a:pt x="41249" y="39268"/>
                  <a:pt x="40754" y="39031"/>
                  <a:pt x="40338" y="38773"/>
                </a:cubicBezTo>
                <a:lnTo>
                  <a:pt x="40338" y="38694"/>
                </a:lnTo>
                <a:lnTo>
                  <a:pt x="40338" y="38456"/>
                </a:lnTo>
                <a:cubicBezTo>
                  <a:pt x="40338" y="38199"/>
                  <a:pt x="40338" y="38041"/>
                  <a:pt x="40417" y="37882"/>
                </a:cubicBezTo>
                <a:cubicBezTo>
                  <a:pt x="40417" y="37625"/>
                  <a:pt x="40516" y="37288"/>
                  <a:pt x="40595" y="36971"/>
                </a:cubicBezTo>
                <a:cubicBezTo>
                  <a:pt x="40675" y="36635"/>
                  <a:pt x="40754" y="36140"/>
                  <a:pt x="40516" y="35803"/>
                </a:cubicBezTo>
                <a:close/>
                <a:moveTo>
                  <a:pt x="35070" y="39447"/>
                </a:moveTo>
                <a:cubicBezTo>
                  <a:pt x="35070" y="39526"/>
                  <a:pt x="34971" y="39526"/>
                  <a:pt x="34971" y="39605"/>
                </a:cubicBezTo>
                <a:lnTo>
                  <a:pt x="34971" y="39526"/>
                </a:lnTo>
                <a:cubicBezTo>
                  <a:pt x="35070" y="39526"/>
                  <a:pt x="35070" y="39448"/>
                  <a:pt x="35070" y="39447"/>
                </a:cubicBezTo>
                <a:close/>
                <a:moveTo>
                  <a:pt x="46041" y="39526"/>
                </a:moveTo>
                <a:lnTo>
                  <a:pt x="46041" y="39605"/>
                </a:lnTo>
                <a:lnTo>
                  <a:pt x="46120" y="39605"/>
                </a:lnTo>
                <a:cubicBezTo>
                  <a:pt x="46120" y="39526"/>
                  <a:pt x="46041" y="39526"/>
                  <a:pt x="46041" y="39526"/>
                </a:cubicBezTo>
                <a:close/>
                <a:moveTo>
                  <a:pt x="32674" y="28555"/>
                </a:moveTo>
                <a:lnTo>
                  <a:pt x="32674" y="28555"/>
                </a:lnTo>
                <a:cubicBezTo>
                  <a:pt x="32417" y="29050"/>
                  <a:pt x="32100" y="29466"/>
                  <a:pt x="31843" y="29961"/>
                </a:cubicBezTo>
                <a:cubicBezTo>
                  <a:pt x="31268" y="31110"/>
                  <a:pt x="30853" y="32436"/>
                  <a:pt x="30853" y="33664"/>
                </a:cubicBezTo>
                <a:cubicBezTo>
                  <a:pt x="30932" y="35070"/>
                  <a:pt x="31348" y="36397"/>
                  <a:pt x="32179" y="37466"/>
                </a:cubicBezTo>
                <a:cubicBezTo>
                  <a:pt x="32206" y="37493"/>
                  <a:pt x="32223" y="37502"/>
                  <a:pt x="32235" y="37502"/>
                </a:cubicBezTo>
                <a:cubicBezTo>
                  <a:pt x="32259" y="37502"/>
                  <a:pt x="32259" y="37466"/>
                  <a:pt x="32259" y="37466"/>
                </a:cubicBezTo>
                <a:cubicBezTo>
                  <a:pt x="31763" y="36892"/>
                  <a:pt x="31427" y="36140"/>
                  <a:pt x="31189" y="35407"/>
                </a:cubicBezTo>
                <a:cubicBezTo>
                  <a:pt x="30853" y="34159"/>
                  <a:pt x="30853" y="32753"/>
                  <a:pt x="31268" y="31526"/>
                </a:cubicBezTo>
                <a:cubicBezTo>
                  <a:pt x="31268" y="31347"/>
                  <a:pt x="31348" y="31189"/>
                  <a:pt x="31427" y="31031"/>
                </a:cubicBezTo>
                <a:lnTo>
                  <a:pt x="31427" y="31031"/>
                </a:lnTo>
                <a:cubicBezTo>
                  <a:pt x="31268" y="31446"/>
                  <a:pt x="31189" y="31842"/>
                  <a:pt x="31110" y="32258"/>
                </a:cubicBezTo>
                <a:cubicBezTo>
                  <a:pt x="31011" y="33011"/>
                  <a:pt x="31110" y="33743"/>
                  <a:pt x="31348" y="34496"/>
                </a:cubicBezTo>
                <a:cubicBezTo>
                  <a:pt x="31605" y="35229"/>
                  <a:pt x="32100" y="35902"/>
                  <a:pt x="32595" y="36476"/>
                </a:cubicBezTo>
                <a:cubicBezTo>
                  <a:pt x="33090" y="37050"/>
                  <a:pt x="33902" y="37704"/>
                  <a:pt x="33585" y="38536"/>
                </a:cubicBezTo>
                <a:cubicBezTo>
                  <a:pt x="33486" y="38615"/>
                  <a:pt x="33328" y="38773"/>
                  <a:pt x="33169" y="38872"/>
                </a:cubicBezTo>
                <a:cubicBezTo>
                  <a:pt x="33110" y="38899"/>
                  <a:pt x="33053" y="38908"/>
                  <a:pt x="32997" y="38908"/>
                </a:cubicBezTo>
                <a:cubicBezTo>
                  <a:pt x="32886" y="38908"/>
                  <a:pt x="32780" y="38872"/>
                  <a:pt x="32674" y="38872"/>
                </a:cubicBezTo>
                <a:cubicBezTo>
                  <a:pt x="32417" y="38872"/>
                  <a:pt x="32100" y="38872"/>
                  <a:pt x="31922" y="39031"/>
                </a:cubicBezTo>
                <a:cubicBezTo>
                  <a:pt x="31763" y="39189"/>
                  <a:pt x="31763" y="39367"/>
                  <a:pt x="31605" y="39526"/>
                </a:cubicBezTo>
                <a:cubicBezTo>
                  <a:pt x="31427" y="39684"/>
                  <a:pt x="31268" y="39684"/>
                  <a:pt x="31110" y="39684"/>
                </a:cubicBezTo>
                <a:cubicBezTo>
                  <a:pt x="30694" y="39684"/>
                  <a:pt x="30437" y="39447"/>
                  <a:pt x="30021" y="39367"/>
                </a:cubicBezTo>
                <a:cubicBezTo>
                  <a:pt x="29915" y="39367"/>
                  <a:pt x="29810" y="39323"/>
                  <a:pt x="29698" y="39323"/>
                </a:cubicBezTo>
                <a:cubicBezTo>
                  <a:pt x="29642" y="39323"/>
                  <a:pt x="29585" y="39334"/>
                  <a:pt x="29526" y="39367"/>
                </a:cubicBezTo>
                <a:cubicBezTo>
                  <a:pt x="29367" y="39367"/>
                  <a:pt x="29209" y="39447"/>
                  <a:pt x="29031" y="39526"/>
                </a:cubicBezTo>
                <a:cubicBezTo>
                  <a:pt x="28989" y="39536"/>
                  <a:pt x="28947" y="39541"/>
                  <a:pt x="28906" y="39541"/>
                </a:cubicBezTo>
                <a:cubicBezTo>
                  <a:pt x="28629" y="39541"/>
                  <a:pt x="28356" y="39323"/>
                  <a:pt x="28219" y="39031"/>
                </a:cubicBezTo>
                <a:cubicBezTo>
                  <a:pt x="28219" y="38773"/>
                  <a:pt x="28140" y="38615"/>
                  <a:pt x="28140" y="38377"/>
                </a:cubicBezTo>
                <a:cubicBezTo>
                  <a:pt x="28140" y="38199"/>
                  <a:pt x="28140" y="38041"/>
                  <a:pt x="28041" y="37882"/>
                </a:cubicBezTo>
                <a:cubicBezTo>
                  <a:pt x="27882" y="37704"/>
                  <a:pt x="27724" y="37625"/>
                  <a:pt x="27546" y="37546"/>
                </a:cubicBezTo>
                <a:cubicBezTo>
                  <a:pt x="27466" y="37466"/>
                  <a:pt x="27308" y="37387"/>
                  <a:pt x="27229" y="37209"/>
                </a:cubicBezTo>
                <a:cubicBezTo>
                  <a:pt x="26892" y="36793"/>
                  <a:pt x="26813" y="36060"/>
                  <a:pt x="27050" y="35486"/>
                </a:cubicBezTo>
                <a:lnTo>
                  <a:pt x="27387" y="35486"/>
                </a:lnTo>
                <a:cubicBezTo>
                  <a:pt x="27546" y="35486"/>
                  <a:pt x="27645" y="35407"/>
                  <a:pt x="27724" y="35308"/>
                </a:cubicBezTo>
                <a:lnTo>
                  <a:pt x="27724" y="35407"/>
                </a:lnTo>
                <a:cubicBezTo>
                  <a:pt x="27803" y="35407"/>
                  <a:pt x="27803" y="35308"/>
                  <a:pt x="27803" y="35308"/>
                </a:cubicBezTo>
                <a:cubicBezTo>
                  <a:pt x="27882" y="35229"/>
                  <a:pt x="27961" y="35149"/>
                  <a:pt x="27961" y="35070"/>
                </a:cubicBezTo>
                <a:cubicBezTo>
                  <a:pt x="28041" y="35070"/>
                  <a:pt x="28041" y="34991"/>
                  <a:pt x="28140" y="34912"/>
                </a:cubicBezTo>
                <a:lnTo>
                  <a:pt x="28140" y="34912"/>
                </a:lnTo>
                <a:cubicBezTo>
                  <a:pt x="28140" y="34912"/>
                  <a:pt x="28140" y="34991"/>
                  <a:pt x="28041" y="35070"/>
                </a:cubicBezTo>
                <a:cubicBezTo>
                  <a:pt x="28041" y="35149"/>
                  <a:pt x="27961" y="35308"/>
                  <a:pt x="27961" y="35486"/>
                </a:cubicBezTo>
                <a:lnTo>
                  <a:pt x="27961" y="35724"/>
                </a:lnTo>
                <a:cubicBezTo>
                  <a:pt x="27961" y="35644"/>
                  <a:pt x="28041" y="35565"/>
                  <a:pt x="28041" y="35486"/>
                </a:cubicBezTo>
                <a:cubicBezTo>
                  <a:pt x="28041" y="35308"/>
                  <a:pt x="28041" y="35149"/>
                  <a:pt x="28140" y="34991"/>
                </a:cubicBezTo>
                <a:cubicBezTo>
                  <a:pt x="28219" y="34912"/>
                  <a:pt x="28219" y="34734"/>
                  <a:pt x="28298" y="34654"/>
                </a:cubicBezTo>
                <a:cubicBezTo>
                  <a:pt x="28377" y="34496"/>
                  <a:pt x="28377" y="34417"/>
                  <a:pt x="28456" y="34318"/>
                </a:cubicBezTo>
                <a:cubicBezTo>
                  <a:pt x="28635" y="34159"/>
                  <a:pt x="28714" y="34080"/>
                  <a:pt x="28793" y="33922"/>
                </a:cubicBezTo>
                <a:lnTo>
                  <a:pt x="28793" y="33922"/>
                </a:lnTo>
                <a:cubicBezTo>
                  <a:pt x="28793" y="34001"/>
                  <a:pt x="28714" y="34080"/>
                  <a:pt x="28714" y="34159"/>
                </a:cubicBezTo>
                <a:cubicBezTo>
                  <a:pt x="28635" y="34318"/>
                  <a:pt x="28536" y="34575"/>
                  <a:pt x="28456" y="34813"/>
                </a:cubicBezTo>
                <a:cubicBezTo>
                  <a:pt x="28377" y="35229"/>
                  <a:pt x="28298" y="35724"/>
                  <a:pt x="28298" y="36219"/>
                </a:cubicBezTo>
                <a:cubicBezTo>
                  <a:pt x="28377" y="35724"/>
                  <a:pt x="28456" y="35308"/>
                  <a:pt x="28536" y="34813"/>
                </a:cubicBezTo>
                <a:cubicBezTo>
                  <a:pt x="28635" y="34575"/>
                  <a:pt x="28714" y="34417"/>
                  <a:pt x="28793" y="34159"/>
                </a:cubicBezTo>
                <a:cubicBezTo>
                  <a:pt x="28793" y="34001"/>
                  <a:pt x="28872" y="33922"/>
                  <a:pt x="28951" y="33743"/>
                </a:cubicBezTo>
                <a:cubicBezTo>
                  <a:pt x="29031" y="33664"/>
                  <a:pt x="29031" y="33585"/>
                  <a:pt x="29130" y="33506"/>
                </a:cubicBezTo>
                <a:cubicBezTo>
                  <a:pt x="29209" y="33427"/>
                  <a:pt x="29288" y="33328"/>
                  <a:pt x="29367" y="33248"/>
                </a:cubicBezTo>
                <a:lnTo>
                  <a:pt x="29367" y="33248"/>
                </a:lnTo>
                <a:cubicBezTo>
                  <a:pt x="28872" y="34318"/>
                  <a:pt x="28635" y="35407"/>
                  <a:pt x="28635" y="36555"/>
                </a:cubicBezTo>
                <a:cubicBezTo>
                  <a:pt x="28714" y="35407"/>
                  <a:pt x="28951" y="34159"/>
                  <a:pt x="29526" y="33090"/>
                </a:cubicBezTo>
                <a:cubicBezTo>
                  <a:pt x="29704" y="32932"/>
                  <a:pt x="29783" y="32753"/>
                  <a:pt x="29942" y="32595"/>
                </a:cubicBezTo>
                <a:lnTo>
                  <a:pt x="29942" y="32595"/>
                </a:lnTo>
                <a:cubicBezTo>
                  <a:pt x="29130" y="34318"/>
                  <a:pt x="28635" y="36219"/>
                  <a:pt x="29031" y="38199"/>
                </a:cubicBezTo>
                <a:cubicBezTo>
                  <a:pt x="28951" y="37466"/>
                  <a:pt x="28951" y="36714"/>
                  <a:pt x="28951" y="36060"/>
                </a:cubicBezTo>
                <a:cubicBezTo>
                  <a:pt x="29130" y="34734"/>
                  <a:pt x="29526" y="33506"/>
                  <a:pt x="30120" y="32337"/>
                </a:cubicBezTo>
                <a:cubicBezTo>
                  <a:pt x="30278" y="32100"/>
                  <a:pt x="30437" y="31842"/>
                  <a:pt x="30615" y="31605"/>
                </a:cubicBezTo>
                <a:lnTo>
                  <a:pt x="30615" y="31605"/>
                </a:lnTo>
                <a:cubicBezTo>
                  <a:pt x="29625" y="33506"/>
                  <a:pt x="29288" y="35724"/>
                  <a:pt x="29704" y="37882"/>
                </a:cubicBezTo>
                <a:lnTo>
                  <a:pt x="29783" y="37882"/>
                </a:lnTo>
                <a:cubicBezTo>
                  <a:pt x="29625" y="37209"/>
                  <a:pt x="29526" y="36555"/>
                  <a:pt x="29625" y="35803"/>
                </a:cubicBezTo>
                <a:cubicBezTo>
                  <a:pt x="29625" y="34159"/>
                  <a:pt x="30120" y="32436"/>
                  <a:pt x="31011" y="30951"/>
                </a:cubicBezTo>
                <a:cubicBezTo>
                  <a:pt x="31095" y="30799"/>
                  <a:pt x="31166" y="30719"/>
                  <a:pt x="31233" y="30601"/>
                </a:cubicBezTo>
                <a:lnTo>
                  <a:pt x="31233" y="30601"/>
                </a:lnTo>
                <a:cubicBezTo>
                  <a:pt x="30188" y="32566"/>
                  <a:pt x="29709" y="34836"/>
                  <a:pt x="30199" y="36971"/>
                </a:cubicBezTo>
                <a:lnTo>
                  <a:pt x="30278" y="36971"/>
                </a:lnTo>
                <a:cubicBezTo>
                  <a:pt x="30120" y="36298"/>
                  <a:pt x="30120" y="35724"/>
                  <a:pt x="30120" y="35149"/>
                </a:cubicBezTo>
                <a:cubicBezTo>
                  <a:pt x="30120" y="33357"/>
                  <a:pt x="30655" y="31629"/>
                  <a:pt x="31550" y="30099"/>
                </a:cubicBezTo>
                <a:lnTo>
                  <a:pt x="31550" y="30099"/>
                </a:lnTo>
                <a:cubicBezTo>
                  <a:pt x="31429" y="30239"/>
                  <a:pt x="31327" y="30404"/>
                  <a:pt x="31268" y="30535"/>
                </a:cubicBezTo>
                <a:cubicBezTo>
                  <a:pt x="31268" y="30456"/>
                  <a:pt x="31348" y="30357"/>
                  <a:pt x="31348" y="30357"/>
                </a:cubicBezTo>
                <a:cubicBezTo>
                  <a:pt x="31414" y="30224"/>
                  <a:pt x="31480" y="30092"/>
                  <a:pt x="31605" y="30006"/>
                </a:cubicBezTo>
                <a:lnTo>
                  <a:pt x="31605" y="30006"/>
                </a:lnTo>
                <a:cubicBezTo>
                  <a:pt x="31587" y="30037"/>
                  <a:pt x="31568" y="30068"/>
                  <a:pt x="31550" y="30099"/>
                </a:cubicBezTo>
                <a:lnTo>
                  <a:pt x="31550" y="30099"/>
                </a:lnTo>
                <a:cubicBezTo>
                  <a:pt x="31592" y="30050"/>
                  <a:pt x="31636" y="30004"/>
                  <a:pt x="31682" y="29963"/>
                </a:cubicBezTo>
                <a:lnTo>
                  <a:pt x="31682" y="29963"/>
                </a:lnTo>
                <a:cubicBezTo>
                  <a:pt x="30492" y="32178"/>
                  <a:pt x="30338" y="34798"/>
                  <a:pt x="31268" y="37050"/>
                </a:cubicBezTo>
                <a:lnTo>
                  <a:pt x="31348" y="37050"/>
                </a:lnTo>
                <a:cubicBezTo>
                  <a:pt x="31110" y="36397"/>
                  <a:pt x="30853" y="35644"/>
                  <a:pt x="30773" y="34912"/>
                </a:cubicBezTo>
                <a:cubicBezTo>
                  <a:pt x="30615" y="33664"/>
                  <a:pt x="30773" y="32337"/>
                  <a:pt x="31189" y="31110"/>
                </a:cubicBezTo>
                <a:cubicBezTo>
                  <a:pt x="31427" y="30535"/>
                  <a:pt x="31763" y="29961"/>
                  <a:pt x="32100" y="29367"/>
                </a:cubicBezTo>
                <a:cubicBezTo>
                  <a:pt x="32259" y="29129"/>
                  <a:pt x="32496" y="28793"/>
                  <a:pt x="32674" y="28555"/>
                </a:cubicBezTo>
                <a:close/>
                <a:moveTo>
                  <a:pt x="41665" y="36635"/>
                </a:moveTo>
                <a:cubicBezTo>
                  <a:pt x="41744" y="36714"/>
                  <a:pt x="41902" y="36793"/>
                  <a:pt x="42001" y="36892"/>
                </a:cubicBezTo>
                <a:cubicBezTo>
                  <a:pt x="42160" y="37130"/>
                  <a:pt x="42239" y="37387"/>
                  <a:pt x="42318" y="37704"/>
                </a:cubicBezTo>
                <a:lnTo>
                  <a:pt x="42318" y="38120"/>
                </a:lnTo>
                <a:cubicBezTo>
                  <a:pt x="42318" y="38278"/>
                  <a:pt x="42318" y="38456"/>
                  <a:pt x="42397" y="38536"/>
                </a:cubicBezTo>
                <a:lnTo>
                  <a:pt x="42496" y="38536"/>
                </a:lnTo>
                <a:cubicBezTo>
                  <a:pt x="42496" y="38456"/>
                  <a:pt x="42397" y="38377"/>
                  <a:pt x="42397" y="38278"/>
                </a:cubicBezTo>
                <a:lnTo>
                  <a:pt x="42397" y="38041"/>
                </a:lnTo>
                <a:cubicBezTo>
                  <a:pt x="42397" y="37882"/>
                  <a:pt x="42397" y="37783"/>
                  <a:pt x="42318" y="37625"/>
                </a:cubicBezTo>
                <a:cubicBezTo>
                  <a:pt x="42318" y="37387"/>
                  <a:pt x="42239" y="37130"/>
                  <a:pt x="42081" y="36971"/>
                </a:cubicBezTo>
                <a:lnTo>
                  <a:pt x="42081" y="36971"/>
                </a:lnTo>
                <a:cubicBezTo>
                  <a:pt x="42160" y="37050"/>
                  <a:pt x="42239" y="37050"/>
                  <a:pt x="42318" y="37130"/>
                </a:cubicBezTo>
                <a:cubicBezTo>
                  <a:pt x="42892" y="37882"/>
                  <a:pt x="42318" y="39189"/>
                  <a:pt x="42991" y="39942"/>
                </a:cubicBezTo>
                <a:cubicBezTo>
                  <a:pt x="42655" y="39862"/>
                  <a:pt x="42239" y="39684"/>
                  <a:pt x="41902" y="39605"/>
                </a:cubicBezTo>
                <a:cubicBezTo>
                  <a:pt x="41902" y="39526"/>
                  <a:pt x="41823" y="39526"/>
                  <a:pt x="41823" y="39526"/>
                </a:cubicBezTo>
                <a:cubicBezTo>
                  <a:pt x="41665" y="39268"/>
                  <a:pt x="41506" y="38952"/>
                  <a:pt x="41585" y="38615"/>
                </a:cubicBezTo>
                <a:cubicBezTo>
                  <a:pt x="41585" y="38278"/>
                  <a:pt x="41744" y="38041"/>
                  <a:pt x="41744" y="37704"/>
                </a:cubicBezTo>
                <a:cubicBezTo>
                  <a:pt x="41744" y="37466"/>
                  <a:pt x="41744" y="37130"/>
                  <a:pt x="41665" y="36793"/>
                </a:cubicBezTo>
                <a:lnTo>
                  <a:pt x="41665" y="36635"/>
                </a:lnTo>
                <a:close/>
                <a:moveTo>
                  <a:pt x="46861" y="39323"/>
                </a:moveTo>
                <a:cubicBezTo>
                  <a:pt x="46978" y="39323"/>
                  <a:pt x="47110" y="39367"/>
                  <a:pt x="47269" y="39367"/>
                </a:cubicBezTo>
                <a:cubicBezTo>
                  <a:pt x="47511" y="39591"/>
                  <a:pt x="47806" y="39832"/>
                  <a:pt x="48120" y="39992"/>
                </a:cubicBezTo>
                <a:lnTo>
                  <a:pt x="48120" y="39992"/>
                </a:lnTo>
                <a:cubicBezTo>
                  <a:pt x="47976" y="39923"/>
                  <a:pt x="47814" y="39862"/>
                  <a:pt x="47605" y="39862"/>
                </a:cubicBezTo>
                <a:cubicBezTo>
                  <a:pt x="47269" y="39684"/>
                  <a:pt x="46952" y="39526"/>
                  <a:pt x="46615" y="39367"/>
                </a:cubicBezTo>
                <a:lnTo>
                  <a:pt x="46694" y="39367"/>
                </a:lnTo>
                <a:cubicBezTo>
                  <a:pt x="46747" y="39334"/>
                  <a:pt x="46802" y="39323"/>
                  <a:pt x="46861" y="39323"/>
                </a:cubicBezTo>
                <a:close/>
                <a:moveTo>
                  <a:pt x="42397" y="37209"/>
                </a:moveTo>
                <a:cubicBezTo>
                  <a:pt x="42496" y="37209"/>
                  <a:pt x="42576" y="37288"/>
                  <a:pt x="42655" y="37387"/>
                </a:cubicBezTo>
                <a:cubicBezTo>
                  <a:pt x="42991" y="37704"/>
                  <a:pt x="42991" y="38278"/>
                  <a:pt x="43071" y="38773"/>
                </a:cubicBezTo>
                <a:cubicBezTo>
                  <a:pt x="43071" y="39268"/>
                  <a:pt x="43229" y="39684"/>
                  <a:pt x="43486" y="40021"/>
                </a:cubicBezTo>
                <a:cubicBezTo>
                  <a:pt x="43387" y="40021"/>
                  <a:pt x="43229" y="39942"/>
                  <a:pt x="43150" y="39942"/>
                </a:cubicBezTo>
                <a:cubicBezTo>
                  <a:pt x="42318" y="39268"/>
                  <a:pt x="42892" y="37961"/>
                  <a:pt x="42397" y="37209"/>
                </a:cubicBezTo>
                <a:close/>
                <a:moveTo>
                  <a:pt x="42813" y="37466"/>
                </a:moveTo>
                <a:lnTo>
                  <a:pt x="42813" y="37466"/>
                </a:lnTo>
                <a:cubicBezTo>
                  <a:pt x="42892" y="37546"/>
                  <a:pt x="42991" y="37625"/>
                  <a:pt x="43150" y="37625"/>
                </a:cubicBezTo>
                <a:lnTo>
                  <a:pt x="43150" y="37704"/>
                </a:lnTo>
                <a:cubicBezTo>
                  <a:pt x="43566" y="38041"/>
                  <a:pt x="43724" y="38536"/>
                  <a:pt x="43803" y="39110"/>
                </a:cubicBezTo>
                <a:cubicBezTo>
                  <a:pt x="43883" y="39367"/>
                  <a:pt x="43883" y="39605"/>
                  <a:pt x="43982" y="39763"/>
                </a:cubicBezTo>
                <a:cubicBezTo>
                  <a:pt x="44061" y="39942"/>
                  <a:pt x="44061" y="40021"/>
                  <a:pt x="44140" y="40100"/>
                </a:cubicBezTo>
                <a:lnTo>
                  <a:pt x="43883" y="40100"/>
                </a:lnTo>
                <a:cubicBezTo>
                  <a:pt x="43724" y="39942"/>
                  <a:pt x="43566" y="39763"/>
                  <a:pt x="43486" y="39526"/>
                </a:cubicBezTo>
                <a:cubicBezTo>
                  <a:pt x="43387" y="39268"/>
                  <a:pt x="43387" y="39031"/>
                  <a:pt x="43308" y="38773"/>
                </a:cubicBezTo>
                <a:cubicBezTo>
                  <a:pt x="43308" y="38377"/>
                  <a:pt x="43229" y="37882"/>
                  <a:pt x="42892" y="37546"/>
                </a:cubicBezTo>
                <a:lnTo>
                  <a:pt x="42892" y="37546"/>
                </a:lnTo>
                <a:cubicBezTo>
                  <a:pt x="43229" y="37961"/>
                  <a:pt x="43229" y="38536"/>
                  <a:pt x="43308" y="39031"/>
                </a:cubicBezTo>
                <a:cubicBezTo>
                  <a:pt x="43383" y="39350"/>
                  <a:pt x="43477" y="39813"/>
                  <a:pt x="43757" y="40062"/>
                </a:cubicBezTo>
                <a:lnTo>
                  <a:pt x="43757" y="40062"/>
                </a:lnTo>
                <a:cubicBezTo>
                  <a:pt x="43693" y="40021"/>
                  <a:pt x="43629" y="40021"/>
                  <a:pt x="43566" y="40021"/>
                </a:cubicBezTo>
                <a:cubicBezTo>
                  <a:pt x="43486" y="39862"/>
                  <a:pt x="43308" y="39605"/>
                  <a:pt x="43229" y="39367"/>
                </a:cubicBezTo>
                <a:cubicBezTo>
                  <a:pt x="43150" y="39110"/>
                  <a:pt x="43150" y="38872"/>
                  <a:pt x="43071" y="38536"/>
                </a:cubicBezTo>
                <a:cubicBezTo>
                  <a:pt x="43071" y="38199"/>
                  <a:pt x="43071" y="37882"/>
                  <a:pt x="42892" y="37546"/>
                </a:cubicBezTo>
                <a:lnTo>
                  <a:pt x="42892" y="37546"/>
                </a:lnTo>
                <a:cubicBezTo>
                  <a:pt x="42892" y="37546"/>
                  <a:pt x="42892" y="37546"/>
                  <a:pt x="42892" y="37546"/>
                </a:cubicBezTo>
                <a:cubicBezTo>
                  <a:pt x="42813" y="37546"/>
                  <a:pt x="42813" y="37466"/>
                  <a:pt x="42813" y="37466"/>
                </a:cubicBezTo>
                <a:close/>
                <a:moveTo>
                  <a:pt x="43308" y="37783"/>
                </a:moveTo>
                <a:cubicBezTo>
                  <a:pt x="43486" y="37882"/>
                  <a:pt x="43566" y="37961"/>
                  <a:pt x="43724" y="38041"/>
                </a:cubicBezTo>
                <a:cubicBezTo>
                  <a:pt x="43883" y="38278"/>
                  <a:pt x="44061" y="38694"/>
                  <a:pt x="44140" y="39031"/>
                </a:cubicBezTo>
                <a:cubicBezTo>
                  <a:pt x="44061" y="38694"/>
                  <a:pt x="43982" y="38377"/>
                  <a:pt x="43803" y="38041"/>
                </a:cubicBezTo>
                <a:lnTo>
                  <a:pt x="43803" y="38041"/>
                </a:lnTo>
                <a:cubicBezTo>
                  <a:pt x="44061" y="38199"/>
                  <a:pt x="44298" y="38377"/>
                  <a:pt x="44556" y="38536"/>
                </a:cubicBezTo>
                <a:cubicBezTo>
                  <a:pt x="44635" y="38615"/>
                  <a:pt x="44635" y="38694"/>
                  <a:pt x="44635" y="38694"/>
                </a:cubicBezTo>
                <a:cubicBezTo>
                  <a:pt x="44714" y="38952"/>
                  <a:pt x="44793" y="39110"/>
                  <a:pt x="44793" y="39268"/>
                </a:cubicBezTo>
                <a:cubicBezTo>
                  <a:pt x="44873" y="39605"/>
                  <a:pt x="44972" y="40021"/>
                  <a:pt x="45289" y="40258"/>
                </a:cubicBezTo>
                <a:cubicBezTo>
                  <a:pt x="44972" y="40179"/>
                  <a:pt x="44556" y="40179"/>
                  <a:pt x="44219" y="40100"/>
                </a:cubicBezTo>
                <a:cubicBezTo>
                  <a:pt x="44219" y="40100"/>
                  <a:pt x="44140" y="40021"/>
                  <a:pt x="44140" y="39942"/>
                </a:cubicBezTo>
                <a:cubicBezTo>
                  <a:pt x="44061" y="39763"/>
                  <a:pt x="43982" y="39684"/>
                  <a:pt x="43982" y="39526"/>
                </a:cubicBezTo>
                <a:cubicBezTo>
                  <a:pt x="43883" y="39268"/>
                  <a:pt x="43883" y="39031"/>
                  <a:pt x="43883" y="38773"/>
                </a:cubicBezTo>
                <a:cubicBezTo>
                  <a:pt x="43724" y="38456"/>
                  <a:pt x="43645" y="38041"/>
                  <a:pt x="43308" y="37783"/>
                </a:cubicBezTo>
                <a:close/>
                <a:moveTo>
                  <a:pt x="44635" y="38536"/>
                </a:moveTo>
                <a:cubicBezTo>
                  <a:pt x="44714" y="38536"/>
                  <a:pt x="44714" y="38615"/>
                  <a:pt x="44793" y="38615"/>
                </a:cubicBezTo>
                <a:cubicBezTo>
                  <a:pt x="44825" y="38639"/>
                  <a:pt x="44854" y="38666"/>
                  <a:pt x="44880" y="38694"/>
                </a:cubicBezTo>
                <a:lnTo>
                  <a:pt x="44972" y="38694"/>
                </a:lnTo>
                <a:cubicBezTo>
                  <a:pt x="45051" y="38773"/>
                  <a:pt x="45051" y="38773"/>
                  <a:pt x="45130" y="38773"/>
                </a:cubicBezTo>
                <a:cubicBezTo>
                  <a:pt x="45160" y="38807"/>
                  <a:pt x="45187" y="38840"/>
                  <a:pt x="45212" y="38873"/>
                </a:cubicBezTo>
                <a:lnTo>
                  <a:pt x="45212" y="38873"/>
                </a:lnTo>
                <a:cubicBezTo>
                  <a:pt x="45211" y="38873"/>
                  <a:pt x="45210" y="38873"/>
                  <a:pt x="45209" y="38872"/>
                </a:cubicBezTo>
                <a:lnTo>
                  <a:pt x="45209" y="38872"/>
                </a:lnTo>
                <a:cubicBezTo>
                  <a:pt x="45211" y="38873"/>
                  <a:pt x="45212" y="38874"/>
                  <a:pt x="45214" y="38875"/>
                </a:cubicBezTo>
                <a:lnTo>
                  <a:pt x="45214" y="38875"/>
                </a:lnTo>
                <a:cubicBezTo>
                  <a:pt x="45213" y="38874"/>
                  <a:pt x="45213" y="38874"/>
                  <a:pt x="45212" y="38873"/>
                </a:cubicBezTo>
                <a:lnTo>
                  <a:pt x="45212" y="38873"/>
                </a:lnTo>
                <a:cubicBezTo>
                  <a:pt x="45468" y="38952"/>
                  <a:pt x="45626" y="39031"/>
                  <a:pt x="45863" y="39189"/>
                </a:cubicBezTo>
                <a:lnTo>
                  <a:pt x="45863" y="39367"/>
                </a:lnTo>
                <a:cubicBezTo>
                  <a:pt x="45962" y="39447"/>
                  <a:pt x="45962" y="39447"/>
                  <a:pt x="45962" y="39526"/>
                </a:cubicBezTo>
                <a:lnTo>
                  <a:pt x="46041" y="39526"/>
                </a:lnTo>
                <a:lnTo>
                  <a:pt x="46041" y="39447"/>
                </a:lnTo>
                <a:cubicBezTo>
                  <a:pt x="45962" y="39447"/>
                  <a:pt x="45962" y="39367"/>
                  <a:pt x="45962" y="39367"/>
                </a:cubicBezTo>
                <a:cubicBezTo>
                  <a:pt x="45962" y="39268"/>
                  <a:pt x="45962" y="39268"/>
                  <a:pt x="45863" y="39189"/>
                </a:cubicBezTo>
                <a:lnTo>
                  <a:pt x="45863" y="39189"/>
                </a:lnTo>
                <a:cubicBezTo>
                  <a:pt x="46120" y="39268"/>
                  <a:pt x="46279" y="39367"/>
                  <a:pt x="46536" y="39447"/>
                </a:cubicBezTo>
                <a:cubicBezTo>
                  <a:pt x="46615" y="39684"/>
                  <a:pt x="46774" y="39862"/>
                  <a:pt x="46853" y="40021"/>
                </a:cubicBezTo>
                <a:cubicBezTo>
                  <a:pt x="46952" y="40100"/>
                  <a:pt x="47031" y="40179"/>
                  <a:pt x="47110" y="40258"/>
                </a:cubicBezTo>
                <a:lnTo>
                  <a:pt x="46279" y="40258"/>
                </a:lnTo>
                <a:cubicBezTo>
                  <a:pt x="46199" y="40179"/>
                  <a:pt x="46041" y="40179"/>
                  <a:pt x="45962" y="40100"/>
                </a:cubicBezTo>
                <a:cubicBezTo>
                  <a:pt x="45784" y="39942"/>
                  <a:pt x="45704" y="39763"/>
                  <a:pt x="45625" y="39605"/>
                </a:cubicBezTo>
                <a:cubicBezTo>
                  <a:pt x="45468" y="39447"/>
                  <a:pt x="45467" y="39035"/>
                  <a:pt x="45214" y="38875"/>
                </a:cubicBezTo>
                <a:lnTo>
                  <a:pt x="45214" y="38875"/>
                </a:lnTo>
                <a:cubicBezTo>
                  <a:pt x="45320" y="39016"/>
                  <a:pt x="45387" y="39160"/>
                  <a:pt x="45467" y="39367"/>
                </a:cubicBezTo>
                <a:cubicBezTo>
                  <a:pt x="45467" y="39526"/>
                  <a:pt x="45546" y="39684"/>
                  <a:pt x="45625" y="39763"/>
                </a:cubicBezTo>
                <a:cubicBezTo>
                  <a:pt x="45784" y="39942"/>
                  <a:pt x="45962" y="40179"/>
                  <a:pt x="46120" y="40258"/>
                </a:cubicBezTo>
                <a:lnTo>
                  <a:pt x="45863" y="40258"/>
                </a:lnTo>
                <a:cubicBezTo>
                  <a:pt x="45704" y="40179"/>
                  <a:pt x="45625" y="40100"/>
                  <a:pt x="45467" y="40021"/>
                </a:cubicBezTo>
                <a:cubicBezTo>
                  <a:pt x="45368" y="39862"/>
                  <a:pt x="45289" y="39684"/>
                  <a:pt x="45209" y="39526"/>
                </a:cubicBezTo>
                <a:cubicBezTo>
                  <a:pt x="45132" y="39199"/>
                  <a:pt x="45130" y="38891"/>
                  <a:pt x="44895" y="38710"/>
                </a:cubicBezTo>
                <a:lnTo>
                  <a:pt x="44895" y="38710"/>
                </a:lnTo>
                <a:cubicBezTo>
                  <a:pt x="45131" y="38982"/>
                  <a:pt x="45139" y="39403"/>
                  <a:pt x="45209" y="39684"/>
                </a:cubicBezTo>
                <a:cubicBezTo>
                  <a:pt x="45289" y="39862"/>
                  <a:pt x="45467" y="40100"/>
                  <a:pt x="45704" y="40258"/>
                </a:cubicBezTo>
                <a:lnTo>
                  <a:pt x="45368" y="40258"/>
                </a:lnTo>
                <a:lnTo>
                  <a:pt x="45368" y="40179"/>
                </a:lnTo>
                <a:cubicBezTo>
                  <a:pt x="45209" y="40021"/>
                  <a:pt x="45051" y="39862"/>
                  <a:pt x="44972" y="39684"/>
                </a:cubicBezTo>
                <a:cubicBezTo>
                  <a:pt x="44972" y="39447"/>
                  <a:pt x="44873" y="39268"/>
                  <a:pt x="44793" y="39031"/>
                </a:cubicBezTo>
                <a:cubicBezTo>
                  <a:pt x="44793" y="38872"/>
                  <a:pt x="44714" y="38694"/>
                  <a:pt x="44635" y="38536"/>
                </a:cubicBezTo>
                <a:close/>
                <a:moveTo>
                  <a:pt x="46536" y="39447"/>
                </a:moveTo>
                <a:cubicBezTo>
                  <a:pt x="46615" y="39526"/>
                  <a:pt x="46695" y="39526"/>
                  <a:pt x="46774" y="39605"/>
                </a:cubicBezTo>
                <a:cubicBezTo>
                  <a:pt x="47110" y="39684"/>
                  <a:pt x="47447" y="39862"/>
                  <a:pt x="47685" y="39942"/>
                </a:cubicBezTo>
                <a:cubicBezTo>
                  <a:pt x="47942" y="40021"/>
                  <a:pt x="48180" y="40100"/>
                  <a:pt x="48338" y="40179"/>
                </a:cubicBezTo>
                <a:cubicBezTo>
                  <a:pt x="48021" y="40179"/>
                  <a:pt x="47685" y="40258"/>
                  <a:pt x="47269" y="40258"/>
                </a:cubicBezTo>
                <a:cubicBezTo>
                  <a:pt x="47190" y="40179"/>
                  <a:pt x="47190" y="40179"/>
                  <a:pt x="47110" y="40100"/>
                </a:cubicBezTo>
                <a:cubicBezTo>
                  <a:pt x="47031" y="40100"/>
                  <a:pt x="46952" y="40021"/>
                  <a:pt x="46952" y="39942"/>
                </a:cubicBezTo>
                <a:cubicBezTo>
                  <a:pt x="46774" y="39763"/>
                  <a:pt x="46695" y="39605"/>
                  <a:pt x="46536" y="39447"/>
                </a:cubicBezTo>
                <a:close/>
                <a:moveTo>
                  <a:pt x="37051" y="37783"/>
                </a:moveTo>
                <a:cubicBezTo>
                  <a:pt x="37130" y="37783"/>
                  <a:pt x="37209" y="37783"/>
                  <a:pt x="37209" y="37882"/>
                </a:cubicBezTo>
                <a:lnTo>
                  <a:pt x="37368" y="37882"/>
                </a:lnTo>
                <a:cubicBezTo>
                  <a:pt x="37368" y="37882"/>
                  <a:pt x="37368" y="37882"/>
                  <a:pt x="37368" y="37882"/>
                </a:cubicBezTo>
                <a:lnTo>
                  <a:pt x="37368" y="37882"/>
                </a:lnTo>
                <a:cubicBezTo>
                  <a:pt x="37546" y="37961"/>
                  <a:pt x="37704" y="38041"/>
                  <a:pt x="37863" y="38041"/>
                </a:cubicBezTo>
                <a:lnTo>
                  <a:pt x="38120" y="38041"/>
                </a:lnTo>
                <a:cubicBezTo>
                  <a:pt x="38199" y="38199"/>
                  <a:pt x="38358" y="38377"/>
                  <a:pt x="38437" y="38456"/>
                </a:cubicBezTo>
                <a:cubicBezTo>
                  <a:pt x="38536" y="38536"/>
                  <a:pt x="38615" y="38694"/>
                  <a:pt x="38694" y="38773"/>
                </a:cubicBezTo>
                <a:cubicBezTo>
                  <a:pt x="38774" y="38872"/>
                  <a:pt x="38774" y="38952"/>
                  <a:pt x="38853" y="39110"/>
                </a:cubicBezTo>
                <a:lnTo>
                  <a:pt x="38853" y="39367"/>
                </a:lnTo>
                <a:cubicBezTo>
                  <a:pt x="38774" y="39189"/>
                  <a:pt x="38615" y="39031"/>
                  <a:pt x="38536" y="38952"/>
                </a:cubicBezTo>
                <a:cubicBezTo>
                  <a:pt x="38358" y="38773"/>
                  <a:pt x="38278" y="38615"/>
                  <a:pt x="38199" y="38456"/>
                </a:cubicBezTo>
                <a:cubicBezTo>
                  <a:pt x="38041" y="38377"/>
                  <a:pt x="38041" y="38199"/>
                  <a:pt x="37863" y="38041"/>
                </a:cubicBezTo>
                <a:lnTo>
                  <a:pt x="37863" y="38041"/>
                </a:lnTo>
                <a:cubicBezTo>
                  <a:pt x="37863" y="38199"/>
                  <a:pt x="37942" y="38278"/>
                  <a:pt x="38041" y="38456"/>
                </a:cubicBezTo>
                <a:cubicBezTo>
                  <a:pt x="38199" y="38615"/>
                  <a:pt x="38278" y="38773"/>
                  <a:pt x="38358" y="38872"/>
                </a:cubicBezTo>
                <a:cubicBezTo>
                  <a:pt x="38536" y="39110"/>
                  <a:pt x="38774" y="39268"/>
                  <a:pt x="38853" y="39447"/>
                </a:cubicBezTo>
                <a:lnTo>
                  <a:pt x="38853" y="39605"/>
                </a:lnTo>
                <a:cubicBezTo>
                  <a:pt x="38774" y="40021"/>
                  <a:pt x="38615" y="40437"/>
                  <a:pt x="38536" y="40853"/>
                </a:cubicBezTo>
                <a:cubicBezTo>
                  <a:pt x="38536" y="40595"/>
                  <a:pt x="38358" y="40357"/>
                  <a:pt x="38278" y="40179"/>
                </a:cubicBezTo>
                <a:cubicBezTo>
                  <a:pt x="38120" y="39942"/>
                  <a:pt x="37942" y="39684"/>
                  <a:pt x="37704" y="39447"/>
                </a:cubicBezTo>
                <a:cubicBezTo>
                  <a:pt x="37546" y="39189"/>
                  <a:pt x="37368" y="38952"/>
                  <a:pt x="37209" y="38615"/>
                </a:cubicBezTo>
                <a:cubicBezTo>
                  <a:pt x="37209" y="38456"/>
                  <a:pt x="37130" y="38278"/>
                  <a:pt x="37130" y="38120"/>
                </a:cubicBezTo>
                <a:cubicBezTo>
                  <a:pt x="37051" y="38041"/>
                  <a:pt x="37051" y="37961"/>
                  <a:pt x="37051" y="37783"/>
                </a:cubicBezTo>
                <a:close/>
                <a:moveTo>
                  <a:pt x="36714" y="38377"/>
                </a:moveTo>
                <a:cubicBezTo>
                  <a:pt x="36635" y="38536"/>
                  <a:pt x="36635" y="38694"/>
                  <a:pt x="36556" y="38773"/>
                </a:cubicBezTo>
                <a:cubicBezTo>
                  <a:pt x="36457" y="38952"/>
                  <a:pt x="36457" y="39110"/>
                  <a:pt x="36377" y="39367"/>
                </a:cubicBezTo>
                <a:cubicBezTo>
                  <a:pt x="36219" y="39526"/>
                  <a:pt x="36061" y="39684"/>
                  <a:pt x="35803" y="39862"/>
                </a:cubicBezTo>
                <a:cubicBezTo>
                  <a:pt x="35566" y="40021"/>
                  <a:pt x="35308" y="40179"/>
                  <a:pt x="35070" y="40258"/>
                </a:cubicBezTo>
                <a:cubicBezTo>
                  <a:pt x="34734" y="40437"/>
                  <a:pt x="34397" y="40674"/>
                  <a:pt x="34160" y="40932"/>
                </a:cubicBezTo>
                <a:cubicBezTo>
                  <a:pt x="34318" y="40595"/>
                  <a:pt x="34476" y="40179"/>
                  <a:pt x="34734" y="39862"/>
                </a:cubicBezTo>
                <a:cubicBezTo>
                  <a:pt x="34813" y="39763"/>
                  <a:pt x="34892" y="39684"/>
                  <a:pt x="34892" y="39684"/>
                </a:cubicBezTo>
                <a:cubicBezTo>
                  <a:pt x="35070" y="39605"/>
                  <a:pt x="35150" y="39526"/>
                  <a:pt x="35308" y="39447"/>
                </a:cubicBezTo>
                <a:cubicBezTo>
                  <a:pt x="35466" y="39367"/>
                  <a:pt x="35724" y="39189"/>
                  <a:pt x="35882" y="39110"/>
                </a:cubicBezTo>
                <a:cubicBezTo>
                  <a:pt x="36219" y="38952"/>
                  <a:pt x="36556" y="38694"/>
                  <a:pt x="36714" y="38377"/>
                </a:cubicBezTo>
                <a:close/>
                <a:moveTo>
                  <a:pt x="37051" y="37882"/>
                </a:moveTo>
                <a:cubicBezTo>
                  <a:pt x="37051" y="38041"/>
                  <a:pt x="37051" y="38278"/>
                  <a:pt x="37130" y="38456"/>
                </a:cubicBezTo>
                <a:cubicBezTo>
                  <a:pt x="37209" y="38694"/>
                  <a:pt x="37368" y="39031"/>
                  <a:pt x="37546" y="39268"/>
                </a:cubicBezTo>
                <a:cubicBezTo>
                  <a:pt x="37704" y="39526"/>
                  <a:pt x="37942" y="39763"/>
                  <a:pt x="38120" y="40021"/>
                </a:cubicBezTo>
                <a:cubicBezTo>
                  <a:pt x="38199" y="40179"/>
                  <a:pt x="38278" y="40357"/>
                  <a:pt x="38358" y="40437"/>
                </a:cubicBezTo>
                <a:cubicBezTo>
                  <a:pt x="38437" y="40595"/>
                  <a:pt x="38437" y="40754"/>
                  <a:pt x="38437" y="40853"/>
                </a:cubicBezTo>
                <a:lnTo>
                  <a:pt x="38437" y="40932"/>
                </a:lnTo>
                <a:cubicBezTo>
                  <a:pt x="38437" y="40932"/>
                  <a:pt x="38437" y="41011"/>
                  <a:pt x="38358" y="41090"/>
                </a:cubicBezTo>
                <a:cubicBezTo>
                  <a:pt x="38358" y="40595"/>
                  <a:pt x="37942" y="40100"/>
                  <a:pt x="37625" y="39684"/>
                </a:cubicBezTo>
                <a:cubicBezTo>
                  <a:pt x="37209" y="39268"/>
                  <a:pt x="36793" y="38694"/>
                  <a:pt x="36952" y="38120"/>
                </a:cubicBezTo>
                <a:cubicBezTo>
                  <a:pt x="36952" y="38041"/>
                  <a:pt x="36952" y="37961"/>
                  <a:pt x="37051" y="37882"/>
                </a:cubicBezTo>
                <a:close/>
                <a:moveTo>
                  <a:pt x="36872" y="38199"/>
                </a:moveTo>
                <a:cubicBezTo>
                  <a:pt x="36872" y="38694"/>
                  <a:pt x="37051" y="39110"/>
                  <a:pt x="37368" y="39526"/>
                </a:cubicBezTo>
                <a:cubicBezTo>
                  <a:pt x="37546" y="39763"/>
                  <a:pt x="37783" y="40021"/>
                  <a:pt x="38041" y="40258"/>
                </a:cubicBezTo>
                <a:cubicBezTo>
                  <a:pt x="38199" y="40595"/>
                  <a:pt x="38278" y="40853"/>
                  <a:pt x="38358" y="41169"/>
                </a:cubicBezTo>
                <a:cubicBezTo>
                  <a:pt x="38278" y="41249"/>
                  <a:pt x="38278" y="41348"/>
                  <a:pt x="38278" y="41427"/>
                </a:cubicBezTo>
                <a:cubicBezTo>
                  <a:pt x="38041" y="40357"/>
                  <a:pt x="36714" y="39605"/>
                  <a:pt x="36793" y="38536"/>
                </a:cubicBezTo>
                <a:cubicBezTo>
                  <a:pt x="36793" y="38377"/>
                  <a:pt x="36872" y="38278"/>
                  <a:pt x="36872" y="38199"/>
                </a:cubicBezTo>
                <a:close/>
                <a:moveTo>
                  <a:pt x="37604" y="40809"/>
                </a:moveTo>
                <a:cubicBezTo>
                  <a:pt x="37581" y="40809"/>
                  <a:pt x="37546" y="40853"/>
                  <a:pt x="37546" y="40853"/>
                </a:cubicBezTo>
                <a:cubicBezTo>
                  <a:pt x="37625" y="41090"/>
                  <a:pt x="37783" y="41348"/>
                  <a:pt x="37863" y="41585"/>
                </a:cubicBezTo>
                <a:cubicBezTo>
                  <a:pt x="37783" y="41348"/>
                  <a:pt x="37704" y="41090"/>
                  <a:pt x="37625" y="40853"/>
                </a:cubicBezTo>
                <a:cubicBezTo>
                  <a:pt x="37625" y="40820"/>
                  <a:pt x="37616" y="40809"/>
                  <a:pt x="37604" y="40809"/>
                </a:cubicBezTo>
                <a:close/>
                <a:moveTo>
                  <a:pt x="36714" y="38536"/>
                </a:moveTo>
                <a:cubicBezTo>
                  <a:pt x="36714" y="39031"/>
                  <a:pt x="36952" y="39447"/>
                  <a:pt x="37209" y="39862"/>
                </a:cubicBezTo>
                <a:cubicBezTo>
                  <a:pt x="37625" y="40357"/>
                  <a:pt x="38120" y="40853"/>
                  <a:pt x="38199" y="41506"/>
                </a:cubicBezTo>
                <a:cubicBezTo>
                  <a:pt x="38120" y="41664"/>
                  <a:pt x="38041" y="41744"/>
                  <a:pt x="37942" y="41922"/>
                </a:cubicBezTo>
                <a:cubicBezTo>
                  <a:pt x="37942" y="41843"/>
                  <a:pt x="37942" y="41664"/>
                  <a:pt x="37863" y="41585"/>
                </a:cubicBezTo>
                <a:lnTo>
                  <a:pt x="37863" y="41585"/>
                </a:lnTo>
                <a:cubicBezTo>
                  <a:pt x="37863" y="41664"/>
                  <a:pt x="37942" y="41843"/>
                  <a:pt x="37942" y="42001"/>
                </a:cubicBezTo>
                <a:cubicBezTo>
                  <a:pt x="37863" y="42160"/>
                  <a:pt x="37783" y="42239"/>
                  <a:pt x="37704" y="42417"/>
                </a:cubicBezTo>
                <a:cubicBezTo>
                  <a:pt x="37625" y="41843"/>
                  <a:pt x="37368" y="41427"/>
                  <a:pt x="37051" y="41090"/>
                </a:cubicBezTo>
                <a:cubicBezTo>
                  <a:pt x="36687" y="40727"/>
                  <a:pt x="36323" y="40302"/>
                  <a:pt x="36291" y="39818"/>
                </a:cubicBezTo>
                <a:lnTo>
                  <a:pt x="36291" y="39818"/>
                </a:lnTo>
                <a:cubicBezTo>
                  <a:pt x="36295" y="39800"/>
                  <a:pt x="36298" y="39782"/>
                  <a:pt x="36298" y="39763"/>
                </a:cubicBezTo>
                <a:lnTo>
                  <a:pt x="36298" y="39763"/>
                </a:lnTo>
                <a:cubicBezTo>
                  <a:pt x="36295" y="39780"/>
                  <a:pt x="36292" y="39797"/>
                  <a:pt x="36291" y="39814"/>
                </a:cubicBezTo>
                <a:lnTo>
                  <a:pt x="36291" y="39814"/>
                </a:lnTo>
                <a:cubicBezTo>
                  <a:pt x="36286" y="39746"/>
                  <a:pt x="36288" y="39676"/>
                  <a:pt x="36298" y="39605"/>
                </a:cubicBezTo>
                <a:cubicBezTo>
                  <a:pt x="36377" y="39526"/>
                  <a:pt x="36457" y="39367"/>
                  <a:pt x="36457" y="39189"/>
                </a:cubicBezTo>
                <a:cubicBezTo>
                  <a:pt x="36556" y="39031"/>
                  <a:pt x="36635" y="38952"/>
                  <a:pt x="36635" y="38773"/>
                </a:cubicBezTo>
                <a:lnTo>
                  <a:pt x="36635" y="39447"/>
                </a:lnTo>
                <a:cubicBezTo>
                  <a:pt x="36714" y="39605"/>
                  <a:pt x="36714" y="39684"/>
                  <a:pt x="36793" y="39862"/>
                </a:cubicBezTo>
                <a:cubicBezTo>
                  <a:pt x="36872" y="39942"/>
                  <a:pt x="36952" y="40100"/>
                  <a:pt x="37130" y="40179"/>
                </a:cubicBezTo>
                <a:cubicBezTo>
                  <a:pt x="37051" y="40021"/>
                  <a:pt x="36952" y="39942"/>
                  <a:pt x="36872" y="39862"/>
                </a:cubicBezTo>
                <a:cubicBezTo>
                  <a:pt x="36793" y="39684"/>
                  <a:pt x="36714" y="39605"/>
                  <a:pt x="36714" y="39447"/>
                </a:cubicBezTo>
                <a:cubicBezTo>
                  <a:pt x="36635" y="39189"/>
                  <a:pt x="36635" y="38952"/>
                  <a:pt x="36714" y="38694"/>
                </a:cubicBezTo>
                <a:lnTo>
                  <a:pt x="36714" y="38615"/>
                </a:lnTo>
                <a:lnTo>
                  <a:pt x="36714" y="38536"/>
                </a:lnTo>
                <a:close/>
                <a:moveTo>
                  <a:pt x="35962" y="41843"/>
                </a:moveTo>
                <a:cubicBezTo>
                  <a:pt x="35962" y="42001"/>
                  <a:pt x="36061" y="42080"/>
                  <a:pt x="36140" y="42239"/>
                </a:cubicBezTo>
                <a:cubicBezTo>
                  <a:pt x="36219" y="42338"/>
                  <a:pt x="36219" y="42496"/>
                  <a:pt x="36377" y="42575"/>
                </a:cubicBezTo>
                <a:lnTo>
                  <a:pt x="36377" y="42496"/>
                </a:lnTo>
                <a:cubicBezTo>
                  <a:pt x="36377" y="42496"/>
                  <a:pt x="36298" y="42417"/>
                  <a:pt x="36298" y="42338"/>
                </a:cubicBezTo>
                <a:cubicBezTo>
                  <a:pt x="36219" y="42338"/>
                  <a:pt x="36219" y="42239"/>
                  <a:pt x="36140" y="42160"/>
                </a:cubicBezTo>
                <a:cubicBezTo>
                  <a:pt x="36140" y="42080"/>
                  <a:pt x="36061" y="42001"/>
                  <a:pt x="35962" y="41843"/>
                </a:cubicBezTo>
                <a:close/>
                <a:moveTo>
                  <a:pt x="36290" y="39821"/>
                </a:moveTo>
                <a:cubicBezTo>
                  <a:pt x="36250" y="40218"/>
                  <a:pt x="36567" y="40611"/>
                  <a:pt x="36793" y="40932"/>
                </a:cubicBezTo>
                <a:cubicBezTo>
                  <a:pt x="37051" y="41169"/>
                  <a:pt x="37209" y="41348"/>
                  <a:pt x="37368" y="41664"/>
                </a:cubicBezTo>
                <a:cubicBezTo>
                  <a:pt x="37546" y="41922"/>
                  <a:pt x="37625" y="42160"/>
                  <a:pt x="37625" y="42496"/>
                </a:cubicBezTo>
                <a:cubicBezTo>
                  <a:pt x="37625" y="42575"/>
                  <a:pt x="37546" y="42655"/>
                  <a:pt x="37447" y="42734"/>
                </a:cubicBezTo>
                <a:cubicBezTo>
                  <a:pt x="37447" y="42338"/>
                  <a:pt x="37209" y="41922"/>
                  <a:pt x="36952" y="41585"/>
                </a:cubicBezTo>
                <a:cubicBezTo>
                  <a:pt x="36793" y="41348"/>
                  <a:pt x="36556" y="41090"/>
                  <a:pt x="36457" y="40853"/>
                </a:cubicBezTo>
                <a:cubicBezTo>
                  <a:pt x="36298" y="40595"/>
                  <a:pt x="36219" y="40258"/>
                  <a:pt x="36219" y="40021"/>
                </a:cubicBezTo>
                <a:cubicBezTo>
                  <a:pt x="36219" y="39958"/>
                  <a:pt x="36269" y="39894"/>
                  <a:pt x="36290" y="39821"/>
                </a:cubicBezTo>
                <a:close/>
                <a:moveTo>
                  <a:pt x="35440" y="42566"/>
                </a:moveTo>
                <a:cubicBezTo>
                  <a:pt x="35285" y="42732"/>
                  <a:pt x="35110" y="42868"/>
                  <a:pt x="34971" y="42991"/>
                </a:cubicBezTo>
                <a:cubicBezTo>
                  <a:pt x="35203" y="42920"/>
                  <a:pt x="35354" y="42769"/>
                  <a:pt x="35440" y="42566"/>
                </a:cubicBezTo>
                <a:close/>
                <a:moveTo>
                  <a:pt x="36298" y="39447"/>
                </a:moveTo>
                <a:cubicBezTo>
                  <a:pt x="36298" y="39605"/>
                  <a:pt x="36219" y="39763"/>
                  <a:pt x="36140" y="39942"/>
                </a:cubicBezTo>
                <a:lnTo>
                  <a:pt x="36140" y="40100"/>
                </a:lnTo>
                <a:lnTo>
                  <a:pt x="36061" y="40100"/>
                </a:lnTo>
                <a:cubicBezTo>
                  <a:pt x="36140" y="40258"/>
                  <a:pt x="35882" y="40437"/>
                  <a:pt x="35803" y="40516"/>
                </a:cubicBezTo>
                <a:cubicBezTo>
                  <a:pt x="35724" y="40595"/>
                  <a:pt x="35645" y="40674"/>
                  <a:pt x="35466" y="40754"/>
                </a:cubicBezTo>
                <a:cubicBezTo>
                  <a:pt x="35387" y="40932"/>
                  <a:pt x="35229" y="41011"/>
                  <a:pt x="35070" y="41090"/>
                </a:cubicBezTo>
                <a:cubicBezTo>
                  <a:pt x="34971" y="41169"/>
                  <a:pt x="34971" y="41169"/>
                  <a:pt x="34892" y="41249"/>
                </a:cubicBezTo>
                <a:cubicBezTo>
                  <a:pt x="34813" y="41348"/>
                  <a:pt x="34734" y="41348"/>
                  <a:pt x="34734" y="41427"/>
                </a:cubicBezTo>
                <a:cubicBezTo>
                  <a:pt x="34813" y="41427"/>
                  <a:pt x="34892" y="41348"/>
                  <a:pt x="34971" y="41249"/>
                </a:cubicBezTo>
                <a:cubicBezTo>
                  <a:pt x="34971" y="41249"/>
                  <a:pt x="35070" y="41169"/>
                  <a:pt x="35150" y="41090"/>
                </a:cubicBezTo>
                <a:cubicBezTo>
                  <a:pt x="35308" y="41011"/>
                  <a:pt x="35466" y="40853"/>
                  <a:pt x="35645" y="40754"/>
                </a:cubicBezTo>
                <a:cubicBezTo>
                  <a:pt x="35724" y="40674"/>
                  <a:pt x="35882" y="40516"/>
                  <a:pt x="35962" y="40437"/>
                </a:cubicBezTo>
                <a:cubicBezTo>
                  <a:pt x="35962" y="40437"/>
                  <a:pt x="35962" y="40357"/>
                  <a:pt x="36061" y="40357"/>
                </a:cubicBezTo>
                <a:cubicBezTo>
                  <a:pt x="35962" y="40437"/>
                  <a:pt x="35962" y="40516"/>
                  <a:pt x="35962" y="40595"/>
                </a:cubicBezTo>
                <a:cubicBezTo>
                  <a:pt x="35936" y="40628"/>
                  <a:pt x="35910" y="40661"/>
                  <a:pt x="35882" y="40694"/>
                </a:cubicBezTo>
                <a:lnTo>
                  <a:pt x="35882" y="40694"/>
                </a:lnTo>
                <a:cubicBezTo>
                  <a:pt x="35882" y="40687"/>
                  <a:pt x="35882" y="40681"/>
                  <a:pt x="35882" y="40674"/>
                </a:cubicBezTo>
                <a:lnTo>
                  <a:pt x="35882" y="40674"/>
                </a:lnTo>
                <a:cubicBezTo>
                  <a:pt x="35870" y="40695"/>
                  <a:pt x="35858" y="40716"/>
                  <a:pt x="35845" y="40736"/>
                </a:cubicBezTo>
                <a:lnTo>
                  <a:pt x="35845" y="40736"/>
                </a:lnTo>
                <a:cubicBezTo>
                  <a:pt x="35858" y="40722"/>
                  <a:pt x="35870" y="40708"/>
                  <a:pt x="35882" y="40694"/>
                </a:cubicBezTo>
                <a:lnTo>
                  <a:pt x="35882" y="40694"/>
                </a:lnTo>
                <a:cubicBezTo>
                  <a:pt x="35877" y="40864"/>
                  <a:pt x="35803" y="41017"/>
                  <a:pt x="35803" y="41169"/>
                </a:cubicBezTo>
                <a:cubicBezTo>
                  <a:pt x="35724" y="41348"/>
                  <a:pt x="35645" y="41427"/>
                  <a:pt x="35566" y="41427"/>
                </a:cubicBezTo>
                <a:cubicBezTo>
                  <a:pt x="35387" y="41506"/>
                  <a:pt x="35308" y="41585"/>
                  <a:pt x="35150" y="41664"/>
                </a:cubicBezTo>
                <a:cubicBezTo>
                  <a:pt x="34971" y="41843"/>
                  <a:pt x="34734" y="42001"/>
                  <a:pt x="34476" y="42160"/>
                </a:cubicBezTo>
                <a:cubicBezTo>
                  <a:pt x="34160" y="42417"/>
                  <a:pt x="33902" y="42655"/>
                  <a:pt x="33744" y="43070"/>
                </a:cubicBezTo>
                <a:lnTo>
                  <a:pt x="33744" y="42734"/>
                </a:lnTo>
                <a:lnTo>
                  <a:pt x="33744" y="42655"/>
                </a:lnTo>
                <a:cubicBezTo>
                  <a:pt x="33981" y="42160"/>
                  <a:pt x="34397" y="41922"/>
                  <a:pt x="34892" y="41585"/>
                </a:cubicBezTo>
                <a:cubicBezTo>
                  <a:pt x="35212" y="41360"/>
                  <a:pt x="35603" y="41116"/>
                  <a:pt x="35845" y="40736"/>
                </a:cubicBezTo>
                <a:lnTo>
                  <a:pt x="35845" y="40736"/>
                </a:lnTo>
                <a:cubicBezTo>
                  <a:pt x="35531" y="41089"/>
                  <a:pt x="35102" y="41384"/>
                  <a:pt x="34734" y="41664"/>
                </a:cubicBezTo>
                <a:cubicBezTo>
                  <a:pt x="34397" y="41843"/>
                  <a:pt x="33981" y="42160"/>
                  <a:pt x="33823" y="42496"/>
                </a:cubicBezTo>
                <a:cubicBezTo>
                  <a:pt x="33823" y="42080"/>
                  <a:pt x="33981" y="41585"/>
                  <a:pt x="34080" y="41169"/>
                </a:cubicBezTo>
                <a:cubicBezTo>
                  <a:pt x="34397" y="40754"/>
                  <a:pt x="34892" y="40516"/>
                  <a:pt x="35308" y="40258"/>
                </a:cubicBezTo>
                <a:cubicBezTo>
                  <a:pt x="35724" y="40021"/>
                  <a:pt x="36061" y="39763"/>
                  <a:pt x="36298" y="39447"/>
                </a:cubicBezTo>
                <a:close/>
                <a:moveTo>
                  <a:pt x="36219" y="40100"/>
                </a:moveTo>
                <a:cubicBezTo>
                  <a:pt x="36219" y="40357"/>
                  <a:pt x="36219" y="40595"/>
                  <a:pt x="36377" y="40754"/>
                </a:cubicBezTo>
                <a:cubicBezTo>
                  <a:pt x="36457" y="41011"/>
                  <a:pt x="36635" y="41249"/>
                  <a:pt x="36793" y="41506"/>
                </a:cubicBezTo>
                <a:cubicBezTo>
                  <a:pt x="37130" y="41922"/>
                  <a:pt x="37447" y="42338"/>
                  <a:pt x="37447" y="42833"/>
                </a:cubicBezTo>
                <a:cubicBezTo>
                  <a:pt x="37368" y="42912"/>
                  <a:pt x="37288" y="42991"/>
                  <a:pt x="37288" y="43070"/>
                </a:cubicBezTo>
                <a:cubicBezTo>
                  <a:pt x="37288" y="42655"/>
                  <a:pt x="36952" y="42239"/>
                  <a:pt x="36714" y="41843"/>
                </a:cubicBezTo>
                <a:cubicBezTo>
                  <a:pt x="36556" y="41585"/>
                  <a:pt x="36377" y="41348"/>
                  <a:pt x="36298" y="41090"/>
                </a:cubicBezTo>
                <a:cubicBezTo>
                  <a:pt x="36219" y="40853"/>
                  <a:pt x="36061" y="40516"/>
                  <a:pt x="36140" y="40258"/>
                </a:cubicBezTo>
                <a:cubicBezTo>
                  <a:pt x="36140" y="40179"/>
                  <a:pt x="36140" y="40179"/>
                  <a:pt x="36219" y="40100"/>
                </a:cubicBezTo>
                <a:close/>
                <a:moveTo>
                  <a:pt x="34971" y="42991"/>
                </a:moveTo>
                <a:lnTo>
                  <a:pt x="34971" y="42991"/>
                </a:lnTo>
                <a:cubicBezTo>
                  <a:pt x="34813" y="43150"/>
                  <a:pt x="34734" y="43229"/>
                  <a:pt x="34575" y="43328"/>
                </a:cubicBezTo>
                <a:cubicBezTo>
                  <a:pt x="34476" y="43407"/>
                  <a:pt x="34397" y="43486"/>
                  <a:pt x="34318" y="43565"/>
                </a:cubicBezTo>
                <a:lnTo>
                  <a:pt x="34318" y="43645"/>
                </a:lnTo>
                <a:cubicBezTo>
                  <a:pt x="34476" y="43486"/>
                  <a:pt x="34575" y="43407"/>
                  <a:pt x="34655" y="43328"/>
                </a:cubicBezTo>
                <a:cubicBezTo>
                  <a:pt x="34813" y="43229"/>
                  <a:pt x="34892" y="43150"/>
                  <a:pt x="34971" y="42991"/>
                </a:cubicBezTo>
                <a:close/>
                <a:moveTo>
                  <a:pt x="36061" y="40437"/>
                </a:moveTo>
                <a:cubicBezTo>
                  <a:pt x="36061" y="40595"/>
                  <a:pt x="36140" y="40754"/>
                  <a:pt x="36219" y="40932"/>
                </a:cubicBezTo>
                <a:cubicBezTo>
                  <a:pt x="36298" y="41169"/>
                  <a:pt x="36377" y="41427"/>
                  <a:pt x="36556" y="41664"/>
                </a:cubicBezTo>
                <a:cubicBezTo>
                  <a:pt x="36793" y="42080"/>
                  <a:pt x="37288" y="42575"/>
                  <a:pt x="37209" y="43150"/>
                </a:cubicBezTo>
                <a:cubicBezTo>
                  <a:pt x="37051" y="43486"/>
                  <a:pt x="36872" y="43724"/>
                  <a:pt x="36635" y="44061"/>
                </a:cubicBezTo>
                <a:cubicBezTo>
                  <a:pt x="36556" y="43724"/>
                  <a:pt x="36377" y="43407"/>
                  <a:pt x="36219" y="43150"/>
                </a:cubicBezTo>
                <a:cubicBezTo>
                  <a:pt x="35962" y="42833"/>
                  <a:pt x="35724" y="42496"/>
                  <a:pt x="35645" y="42080"/>
                </a:cubicBezTo>
                <a:cubicBezTo>
                  <a:pt x="35724" y="42001"/>
                  <a:pt x="35724" y="41843"/>
                  <a:pt x="35724" y="41744"/>
                </a:cubicBezTo>
                <a:cubicBezTo>
                  <a:pt x="35724" y="41664"/>
                  <a:pt x="35803" y="41664"/>
                  <a:pt x="35803" y="41585"/>
                </a:cubicBezTo>
                <a:lnTo>
                  <a:pt x="35803" y="41506"/>
                </a:lnTo>
                <a:lnTo>
                  <a:pt x="35803" y="41427"/>
                </a:lnTo>
                <a:cubicBezTo>
                  <a:pt x="35803" y="41585"/>
                  <a:pt x="35882" y="41664"/>
                  <a:pt x="35962" y="41843"/>
                </a:cubicBezTo>
                <a:cubicBezTo>
                  <a:pt x="35962" y="41744"/>
                  <a:pt x="35882" y="41585"/>
                  <a:pt x="35882" y="41506"/>
                </a:cubicBezTo>
                <a:cubicBezTo>
                  <a:pt x="35882" y="41427"/>
                  <a:pt x="35803" y="41348"/>
                  <a:pt x="35803" y="41348"/>
                </a:cubicBezTo>
                <a:cubicBezTo>
                  <a:pt x="35882" y="41249"/>
                  <a:pt x="35882" y="41249"/>
                  <a:pt x="35882" y="41169"/>
                </a:cubicBezTo>
                <a:cubicBezTo>
                  <a:pt x="35962" y="40932"/>
                  <a:pt x="36061" y="40674"/>
                  <a:pt x="36061" y="40437"/>
                </a:cubicBezTo>
                <a:close/>
                <a:moveTo>
                  <a:pt x="35724" y="41348"/>
                </a:moveTo>
                <a:lnTo>
                  <a:pt x="35724" y="41585"/>
                </a:lnTo>
                <a:cubicBezTo>
                  <a:pt x="35645" y="41664"/>
                  <a:pt x="35466" y="41744"/>
                  <a:pt x="35387" y="41843"/>
                </a:cubicBezTo>
                <a:cubicBezTo>
                  <a:pt x="35308" y="41922"/>
                  <a:pt x="35150" y="42001"/>
                  <a:pt x="34971" y="42080"/>
                </a:cubicBezTo>
                <a:cubicBezTo>
                  <a:pt x="34734" y="42239"/>
                  <a:pt x="34575" y="42417"/>
                  <a:pt x="34397" y="42655"/>
                </a:cubicBezTo>
                <a:cubicBezTo>
                  <a:pt x="34575" y="42417"/>
                  <a:pt x="34813" y="42239"/>
                  <a:pt x="35150" y="42080"/>
                </a:cubicBezTo>
                <a:cubicBezTo>
                  <a:pt x="35229" y="42001"/>
                  <a:pt x="35387" y="41922"/>
                  <a:pt x="35466" y="41843"/>
                </a:cubicBezTo>
                <a:cubicBezTo>
                  <a:pt x="35565" y="41843"/>
                  <a:pt x="35645" y="41744"/>
                  <a:pt x="35645" y="41744"/>
                </a:cubicBezTo>
                <a:lnTo>
                  <a:pt x="35645" y="41744"/>
                </a:lnTo>
                <a:cubicBezTo>
                  <a:pt x="35645" y="41922"/>
                  <a:pt x="35566" y="42160"/>
                  <a:pt x="35566" y="42417"/>
                </a:cubicBezTo>
                <a:cubicBezTo>
                  <a:pt x="35534" y="42459"/>
                  <a:pt x="35501" y="42499"/>
                  <a:pt x="35466" y="42537"/>
                </a:cubicBezTo>
                <a:lnTo>
                  <a:pt x="35466" y="42537"/>
                </a:lnTo>
                <a:lnTo>
                  <a:pt x="35466" y="42496"/>
                </a:lnTo>
                <a:cubicBezTo>
                  <a:pt x="35459" y="42520"/>
                  <a:pt x="35450" y="42543"/>
                  <a:pt x="35440" y="42566"/>
                </a:cubicBezTo>
                <a:lnTo>
                  <a:pt x="35440" y="42566"/>
                </a:lnTo>
                <a:cubicBezTo>
                  <a:pt x="35449" y="42556"/>
                  <a:pt x="35458" y="42547"/>
                  <a:pt x="35466" y="42537"/>
                </a:cubicBezTo>
                <a:lnTo>
                  <a:pt x="35466" y="42537"/>
                </a:lnTo>
                <a:lnTo>
                  <a:pt x="35466" y="42833"/>
                </a:lnTo>
                <a:cubicBezTo>
                  <a:pt x="35229" y="43150"/>
                  <a:pt x="34892" y="43328"/>
                  <a:pt x="34575" y="43565"/>
                </a:cubicBezTo>
                <a:cubicBezTo>
                  <a:pt x="34239" y="43823"/>
                  <a:pt x="33981" y="44140"/>
                  <a:pt x="33823" y="44476"/>
                </a:cubicBezTo>
                <a:cubicBezTo>
                  <a:pt x="33744" y="44061"/>
                  <a:pt x="33744" y="43565"/>
                  <a:pt x="33744" y="43150"/>
                </a:cubicBezTo>
                <a:cubicBezTo>
                  <a:pt x="33902" y="42655"/>
                  <a:pt x="34318" y="42338"/>
                  <a:pt x="34734" y="42001"/>
                </a:cubicBezTo>
                <a:cubicBezTo>
                  <a:pt x="34971" y="41843"/>
                  <a:pt x="35229" y="41744"/>
                  <a:pt x="35387" y="41585"/>
                </a:cubicBezTo>
                <a:cubicBezTo>
                  <a:pt x="35566" y="41506"/>
                  <a:pt x="35645" y="41427"/>
                  <a:pt x="35724" y="41348"/>
                </a:cubicBezTo>
                <a:close/>
                <a:moveTo>
                  <a:pt x="35070" y="44061"/>
                </a:moveTo>
                <a:cubicBezTo>
                  <a:pt x="34971" y="44140"/>
                  <a:pt x="34892" y="44219"/>
                  <a:pt x="34813" y="44219"/>
                </a:cubicBezTo>
                <a:cubicBezTo>
                  <a:pt x="34734" y="44318"/>
                  <a:pt x="34734" y="44397"/>
                  <a:pt x="34655" y="44476"/>
                </a:cubicBezTo>
                <a:cubicBezTo>
                  <a:pt x="34734" y="44397"/>
                  <a:pt x="34813" y="44318"/>
                  <a:pt x="34892" y="44318"/>
                </a:cubicBezTo>
                <a:cubicBezTo>
                  <a:pt x="34971" y="44219"/>
                  <a:pt x="34971" y="44140"/>
                  <a:pt x="35070" y="44061"/>
                </a:cubicBezTo>
                <a:close/>
                <a:moveTo>
                  <a:pt x="35645" y="42239"/>
                </a:moveTo>
                <a:cubicBezTo>
                  <a:pt x="35645" y="42496"/>
                  <a:pt x="35803" y="42734"/>
                  <a:pt x="36061" y="42991"/>
                </a:cubicBezTo>
                <a:cubicBezTo>
                  <a:pt x="36140" y="43150"/>
                  <a:pt x="36298" y="43328"/>
                  <a:pt x="36377" y="43486"/>
                </a:cubicBezTo>
                <a:cubicBezTo>
                  <a:pt x="36457" y="43645"/>
                  <a:pt x="36556" y="43902"/>
                  <a:pt x="36635" y="44140"/>
                </a:cubicBezTo>
                <a:lnTo>
                  <a:pt x="36556" y="44140"/>
                </a:lnTo>
                <a:cubicBezTo>
                  <a:pt x="36556" y="44318"/>
                  <a:pt x="36457" y="44397"/>
                  <a:pt x="36377" y="44556"/>
                </a:cubicBezTo>
                <a:cubicBezTo>
                  <a:pt x="36377" y="43823"/>
                  <a:pt x="35724" y="43328"/>
                  <a:pt x="35566" y="42575"/>
                </a:cubicBezTo>
                <a:cubicBezTo>
                  <a:pt x="35645" y="42496"/>
                  <a:pt x="35645" y="42338"/>
                  <a:pt x="35645" y="42239"/>
                </a:cubicBezTo>
                <a:close/>
                <a:moveTo>
                  <a:pt x="35566" y="42655"/>
                </a:moveTo>
                <a:cubicBezTo>
                  <a:pt x="35724" y="43407"/>
                  <a:pt x="36377" y="43902"/>
                  <a:pt x="36298" y="44635"/>
                </a:cubicBezTo>
                <a:cubicBezTo>
                  <a:pt x="36298" y="44714"/>
                  <a:pt x="36219" y="44714"/>
                  <a:pt x="36219" y="44813"/>
                </a:cubicBezTo>
                <a:cubicBezTo>
                  <a:pt x="36219" y="44714"/>
                  <a:pt x="36140" y="44556"/>
                  <a:pt x="36140" y="44476"/>
                </a:cubicBezTo>
                <a:cubicBezTo>
                  <a:pt x="36061" y="44318"/>
                  <a:pt x="35962" y="44140"/>
                  <a:pt x="35882" y="44061"/>
                </a:cubicBezTo>
                <a:cubicBezTo>
                  <a:pt x="35724" y="43724"/>
                  <a:pt x="35566" y="43486"/>
                  <a:pt x="35466" y="43150"/>
                </a:cubicBezTo>
                <a:cubicBezTo>
                  <a:pt x="35466" y="42991"/>
                  <a:pt x="35566" y="42833"/>
                  <a:pt x="35566" y="42655"/>
                </a:cubicBezTo>
                <a:close/>
                <a:moveTo>
                  <a:pt x="35466" y="42912"/>
                </a:moveTo>
                <a:lnTo>
                  <a:pt x="35466" y="42912"/>
                </a:lnTo>
                <a:cubicBezTo>
                  <a:pt x="35387" y="43150"/>
                  <a:pt x="35387" y="43407"/>
                  <a:pt x="35308" y="43645"/>
                </a:cubicBezTo>
                <a:cubicBezTo>
                  <a:pt x="35229" y="43823"/>
                  <a:pt x="35150" y="43902"/>
                  <a:pt x="35070" y="44061"/>
                </a:cubicBezTo>
                <a:cubicBezTo>
                  <a:pt x="35150" y="43981"/>
                  <a:pt x="35229" y="43823"/>
                  <a:pt x="35308" y="43724"/>
                </a:cubicBezTo>
                <a:lnTo>
                  <a:pt x="35308" y="44061"/>
                </a:lnTo>
                <a:cubicBezTo>
                  <a:pt x="35229" y="44140"/>
                  <a:pt x="35229" y="44219"/>
                  <a:pt x="35150" y="44219"/>
                </a:cubicBezTo>
                <a:cubicBezTo>
                  <a:pt x="35070" y="44318"/>
                  <a:pt x="34971" y="44397"/>
                  <a:pt x="34892" y="44476"/>
                </a:cubicBezTo>
                <a:cubicBezTo>
                  <a:pt x="34813" y="44635"/>
                  <a:pt x="34655" y="44714"/>
                  <a:pt x="34476" y="44892"/>
                </a:cubicBezTo>
                <a:cubicBezTo>
                  <a:pt x="34318" y="45051"/>
                  <a:pt x="34160" y="45308"/>
                  <a:pt x="34080" y="45546"/>
                </a:cubicBezTo>
                <a:cubicBezTo>
                  <a:pt x="33981" y="45209"/>
                  <a:pt x="33902" y="44892"/>
                  <a:pt x="33823" y="44556"/>
                </a:cubicBezTo>
                <a:cubicBezTo>
                  <a:pt x="33981" y="44397"/>
                  <a:pt x="34080" y="44140"/>
                  <a:pt x="34239" y="43981"/>
                </a:cubicBezTo>
                <a:cubicBezTo>
                  <a:pt x="34318" y="43823"/>
                  <a:pt x="34575" y="43645"/>
                  <a:pt x="34734" y="43565"/>
                </a:cubicBezTo>
                <a:cubicBezTo>
                  <a:pt x="34971" y="43328"/>
                  <a:pt x="35229" y="43150"/>
                  <a:pt x="35466" y="42912"/>
                </a:cubicBezTo>
                <a:close/>
                <a:moveTo>
                  <a:pt x="35466" y="43328"/>
                </a:moveTo>
                <a:cubicBezTo>
                  <a:pt x="35566" y="43486"/>
                  <a:pt x="35645" y="43724"/>
                  <a:pt x="35724" y="43902"/>
                </a:cubicBezTo>
                <a:cubicBezTo>
                  <a:pt x="35882" y="44061"/>
                  <a:pt x="35962" y="44219"/>
                  <a:pt x="36061" y="44397"/>
                </a:cubicBezTo>
                <a:cubicBezTo>
                  <a:pt x="36061" y="44476"/>
                  <a:pt x="36140" y="44556"/>
                  <a:pt x="36140" y="44714"/>
                </a:cubicBezTo>
                <a:lnTo>
                  <a:pt x="36140" y="44971"/>
                </a:lnTo>
                <a:cubicBezTo>
                  <a:pt x="36061" y="45130"/>
                  <a:pt x="35962" y="45308"/>
                  <a:pt x="35882" y="45546"/>
                </a:cubicBezTo>
                <a:cubicBezTo>
                  <a:pt x="35803" y="45308"/>
                  <a:pt x="35645" y="45130"/>
                  <a:pt x="35566" y="44971"/>
                </a:cubicBezTo>
                <a:cubicBezTo>
                  <a:pt x="35466" y="44813"/>
                  <a:pt x="35387" y="44714"/>
                  <a:pt x="35387" y="44556"/>
                </a:cubicBezTo>
                <a:cubicBezTo>
                  <a:pt x="35387" y="44140"/>
                  <a:pt x="35387" y="43724"/>
                  <a:pt x="35466" y="43328"/>
                </a:cubicBezTo>
                <a:close/>
                <a:moveTo>
                  <a:pt x="35308" y="44635"/>
                </a:moveTo>
                <a:cubicBezTo>
                  <a:pt x="35387" y="44714"/>
                  <a:pt x="35387" y="44813"/>
                  <a:pt x="35466" y="44892"/>
                </a:cubicBezTo>
                <a:cubicBezTo>
                  <a:pt x="35566" y="45051"/>
                  <a:pt x="35645" y="45130"/>
                  <a:pt x="35645" y="45308"/>
                </a:cubicBezTo>
                <a:cubicBezTo>
                  <a:pt x="35724" y="45387"/>
                  <a:pt x="35803" y="45546"/>
                  <a:pt x="35803" y="45625"/>
                </a:cubicBezTo>
                <a:cubicBezTo>
                  <a:pt x="35803" y="45704"/>
                  <a:pt x="35724" y="45803"/>
                  <a:pt x="35724" y="45882"/>
                </a:cubicBezTo>
                <a:cubicBezTo>
                  <a:pt x="35645" y="45546"/>
                  <a:pt x="35387" y="45308"/>
                  <a:pt x="35308" y="45051"/>
                </a:cubicBezTo>
                <a:lnTo>
                  <a:pt x="35308" y="44635"/>
                </a:lnTo>
                <a:close/>
                <a:moveTo>
                  <a:pt x="35308" y="45130"/>
                </a:moveTo>
                <a:cubicBezTo>
                  <a:pt x="35387" y="45467"/>
                  <a:pt x="35645" y="45625"/>
                  <a:pt x="35724" y="45962"/>
                </a:cubicBezTo>
                <a:cubicBezTo>
                  <a:pt x="35566" y="46298"/>
                  <a:pt x="35387" y="46694"/>
                  <a:pt x="35387" y="47110"/>
                </a:cubicBezTo>
                <a:cubicBezTo>
                  <a:pt x="35308" y="46694"/>
                  <a:pt x="35308" y="46298"/>
                  <a:pt x="35308" y="45882"/>
                </a:cubicBezTo>
                <a:lnTo>
                  <a:pt x="35308" y="45704"/>
                </a:lnTo>
                <a:lnTo>
                  <a:pt x="35387" y="45704"/>
                </a:lnTo>
                <a:lnTo>
                  <a:pt x="35387" y="45625"/>
                </a:lnTo>
                <a:lnTo>
                  <a:pt x="35308" y="45625"/>
                </a:lnTo>
                <a:lnTo>
                  <a:pt x="35308" y="45546"/>
                </a:lnTo>
                <a:lnTo>
                  <a:pt x="35308" y="45130"/>
                </a:lnTo>
                <a:close/>
                <a:moveTo>
                  <a:pt x="35308" y="44140"/>
                </a:moveTo>
                <a:lnTo>
                  <a:pt x="35308" y="44219"/>
                </a:lnTo>
                <a:lnTo>
                  <a:pt x="35308" y="44318"/>
                </a:lnTo>
                <a:cubicBezTo>
                  <a:pt x="35229" y="45387"/>
                  <a:pt x="35229" y="46457"/>
                  <a:pt x="35308" y="47526"/>
                </a:cubicBezTo>
                <a:lnTo>
                  <a:pt x="35308" y="48100"/>
                </a:lnTo>
                <a:cubicBezTo>
                  <a:pt x="34971" y="47605"/>
                  <a:pt x="34655" y="47031"/>
                  <a:pt x="34397" y="46377"/>
                </a:cubicBezTo>
                <a:cubicBezTo>
                  <a:pt x="34318" y="46120"/>
                  <a:pt x="34239" y="45882"/>
                  <a:pt x="34160" y="45625"/>
                </a:cubicBezTo>
                <a:cubicBezTo>
                  <a:pt x="34239" y="45308"/>
                  <a:pt x="34476" y="44971"/>
                  <a:pt x="34734" y="44714"/>
                </a:cubicBezTo>
                <a:cubicBezTo>
                  <a:pt x="34892" y="44556"/>
                  <a:pt x="35070" y="44397"/>
                  <a:pt x="35150" y="44318"/>
                </a:cubicBezTo>
                <a:cubicBezTo>
                  <a:pt x="35229" y="44219"/>
                  <a:pt x="35229" y="44140"/>
                  <a:pt x="35308" y="44140"/>
                </a:cubicBezTo>
                <a:close/>
                <a:moveTo>
                  <a:pt x="7505" y="0"/>
                </a:moveTo>
                <a:cubicBezTo>
                  <a:pt x="7426" y="0"/>
                  <a:pt x="7347" y="79"/>
                  <a:pt x="7426" y="158"/>
                </a:cubicBezTo>
                <a:cubicBezTo>
                  <a:pt x="7585" y="257"/>
                  <a:pt x="7664" y="416"/>
                  <a:pt x="7842" y="495"/>
                </a:cubicBezTo>
                <a:cubicBezTo>
                  <a:pt x="7664" y="495"/>
                  <a:pt x="7585" y="416"/>
                  <a:pt x="7505" y="416"/>
                </a:cubicBezTo>
                <a:lnTo>
                  <a:pt x="7505" y="416"/>
                </a:lnTo>
                <a:cubicBezTo>
                  <a:pt x="7664" y="495"/>
                  <a:pt x="7743" y="574"/>
                  <a:pt x="7921" y="574"/>
                </a:cubicBezTo>
                <a:cubicBezTo>
                  <a:pt x="8337" y="1069"/>
                  <a:pt x="8733" y="1485"/>
                  <a:pt x="9149" y="2059"/>
                </a:cubicBezTo>
                <a:cubicBezTo>
                  <a:pt x="9981" y="3228"/>
                  <a:pt x="10713" y="4535"/>
                  <a:pt x="11466" y="5782"/>
                </a:cubicBezTo>
                <a:cubicBezTo>
                  <a:pt x="12040" y="6693"/>
                  <a:pt x="12614" y="7683"/>
                  <a:pt x="13367" y="8416"/>
                </a:cubicBezTo>
                <a:cubicBezTo>
                  <a:pt x="12872" y="8079"/>
                  <a:pt x="12298" y="7842"/>
                  <a:pt x="11704" y="7584"/>
                </a:cubicBezTo>
                <a:cubicBezTo>
                  <a:pt x="10307" y="7017"/>
                  <a:pt x="8804" y="6687"/>
                  <a:pt x="7276" y="6687"/>
                </a:cubicBezTo>
                <a:cubicBezTo>
                  <a:pt x="6833" y="6687"/>
                  <a:pt x="6387" y="6715"/>
                  <a:pt x="5941" y="6772"/>
                </a:cubicBezTo>
                <a:cubicBezTo>
                  <a:pt x="3783" y="7010"/>
                  <a:pt x="1802" y="7842"/>
                  <a:pt x="80" y="9169"/>
                </a:cubicBezTo>
                <a:lnTo>
                  <a:pt x="80" y="9248"/>
                </a:lnTo>
                <a:lnTo>
                  <a:pt x="0" y="9248"/>
                </a:lnTo>
                <a:lnTo>
                  <a:pt x="0" y="9327"/>
                </a:lnTo>
                <a:lnTo>
                  <a:pt x="159" y="9327"/>
                </a:lnTo>
                <a:cubicBezTo>
                  <a:pt x="1149" y="9664"/>
                  <a:pt x="2218" y="9980"/>
                  <a:pt x="3288" y="10159"/>
                </a:cubicBezTo>
                <a:cubicBezTo>
                  <a:pt x="3971" y="10337"/>
                  <a:pt x="4698" y="10426"/>
                  <a:pt x="5437" y="10426"/>
                </a:cubicBezTo>
                <a:cubicBezTo>
                  <a:pt x="5684" y="10426"/>
                  <a:pt x="5931" y="10416"/>
                  <a:pt x="6179" y="10396"/>
                </a:cubicBezTo>
                <a:cubicBezTo>
                  <a:pt x="7169" y="10317"/>
                  <a:pt x="8159" y="10159"/>
                  <a:pt x="9070" y="9901"/>
                </a:cubicBezTo>
                <a:cubicBezTo>
                  <a:pt x="10060" y="9664"/>
                  <a:pt x="10971" y="9406"/>
                  <a:pt x="11882" y="9169"/>
                </a:cubicBezTo>
                <a:cubicBezTo>
                  <a:pt x="12273" y="9109"/>
                  <a:pt x="12664" y="9029"/>
                  <a:pt x="13042" y="9029"/>
                </a:cubicBezTo>
                <a:cubicBezTo>
                  <a:pt x="13296" y="9029"/>
                  <a:pt x="13544" y="9065"/>
                  <a:pt x="13783" y="9169"/>
                </a:cubicBezTo>
                <a:cubicBezTo>
                  <a:pt x="13367" y="9169"/>
                  <a:pt x="12951" y="9169"/>
                  <a:pt x="12535" y="9327"/>
                </a:cubicBezTo>
                <a:cubicBezTo>
                  <a:pt x="10139" y="9901"/>
                  <a:pt x="8337" y="11644"/>
                  <a:pt x="6099" y="12713"/>
                </a:cubicBezTo>
                <a:lnTo>
                  <a:pt x="6099" y="12792"/>
                </a:lnTo>
                <a:lnTo>
                  <a:pt x="6179" y="12792"/>
                </a:lnTo>
                <a:cubicBezTo>
                  <a:pt x="6179" y="12872"/>
                  <a:pt x="6179" y="12872"/>
                  <a:pt x="6258" y="12872"/>
                </a:cubicBezTo>
                <a:lnTo>
                  <a:pt x="6258" y="12792"/>
                </a:lnTo>
                <a:cubicBezTo>
                  <a:pt x="6432" y="12816"/>
                  <a:pt x="6611" y="12825"/>
                  <a:pt x="6792" y="12825"/>
                </a:cubicBezTo>
                <a:cubicBezTo>
                  <a:pt x="7228" y="12825"/>
                  <a:pt x="7674" y="12769"/>
                  <a:pt x="8080" y="12713"/>
                </a:cubicBezTo>
                <a:cubicBezTo>
                  <a:pt x="10397" y="12377"/>
                  <a:pt x="12614" y="11149"/>
                  <a:pt x="14100" y="9406"/>
                </a:cubicBezTo>
                <a:cubicBezTo>
                  <a:pt x="14674" y="9565"/>
                  <a:pt x="15169" y="9743"/>
                  <a:pt x="15763" y="9980"/>
                </a:cubicBezTo>
                <a:cubicBezTo>
                  <a:pt x="16337" y="10159"/>
                  <a:pt x="16912" y="10396"/>
                  <a:pt x="17486" y="10654"/>
                </a:cubicBezTo>
                <a:cubicBezTo>
                  <a:pt x="18318" y="10971"/>
                  <a:pt x="19229" y="11466"/>
                  <a:pt x="19961" y="11961"/>
                </a:cubicBezTo>
                <a:cubicBezTo>
                  <a:pt x="19625" y="11802"/>
                  <a:pt x="19308" y="11723"/>
                  <a:pt x="18971" y="11723"/>
                </a:cubicBezTo>
                <a:cubicBezTo>
                  <a:pt x="18540" y="11639"/>
                  <a:pt x="18130" y="11616"/>
                  <a:pt x="17722" y="11616"/>
                </a:cubicBezTo>
                <a:cubicBezTo>
                  <a:pt x="17269" y="11616"/>
                  <a:pt x="16817" y="11644"/>
                  <a:pt x="16337" y="11644"/>
                </a:cubicBezTo>
                <a:lnTo>
                  <a:pt x="13446" y="11644"/>
                </a:lnTo>
                <a:cubicBezTo>
                  <a:pt x="13367" y="11644"/>
                  <a:pt x="13288" y="11723"/>
                  <a:pt x="13367" y="11723"/>
                </a:cubicBezTo>
                <a:cubicBezTo>
                  <a:pt x="13783" y="12040"/>
                  <a:pt x="14278" y="12297"/>
                  <a:pt x="14674" y="12456"/>
                </a:cubicBezTo>
                <a:cubicBezTo>
                  <a:pt x="15397" y="12748"/>
                  <a:pt x="16239" y="12966"/>
                  <a:pt x="17045" y="12966"/>
                </a:cubicBezTo>
                <a:cubicBezTo>
                  <a:pt x="17167" y="12966"/>
                  <a:pt x="17287" y="12961"/>
                  <a:pt x="17407" y="12951"/>
                </a:cubicBezTo>
                <a:cubicBezTo>
                  <a:pt x="18397" y="12951"/>
                  <a:pt x="19387" y="12634"/>
                  <a:pt x="20377" y="12297"/>
                </a:cubicBezTo>
                <a:cubicBezTo>
                  <a:pt x="20615" y="12377"/>
                  <a:pt x="20793" y="12535"/>
                  <a:pt x="20951" y="12713"/>
                </a:cubicBezTo>
                <a:cubicBezTo>
                  <a:pt x="21031" y="12792"/>
                  <a:pt x="21031" y="12792"/>
                  <a:pt x="21110" y="12872"/>
                </a:cubicBezTo>
                <a:cubicBezTo>
                  <a:pt x="21704" y="13367"/>
                  <a:pt x="22199" y="13862"/>
                  <a:pt x="22694" y="14357"/>
                </a:cubicBezTo>
                <a:lnTo>
                  <a:pt x="22773" y="14357"/>
                </a:lnTo>
                <a:cubicBezTo>
                  <a:pt x="22773" y="14357"/>
                  <a:pt x="22852" y="14436"/>
                  <a:pt x="22932" y="14515"/>
                </a:cubicBezTo>
                <a:cubicBezTo>
                  <a:pt x="23090" y="14693"/>
                  <a:pt x="23347" y="14852"/>
                  <a:pt x="23585" y="15010"/>
                </a:cubicBezTo>
                <a:lnTo>
                  <a:pt x="23585" y="15109"/>
                </a:lnTo>
                <a:lnTo>
                  <a:pt x="23684" y="15189"/>
                </a:lnTo>
                <a:cubicBezTo>
                  <a:pt x="23684" y="15268"/>
                  <a:pt x="23585" y="15268"/>
                  <a:pt x="23585" y="15268"/>
                </a:cubicBezTo>
                <a:lnTo>
                  <a:pt x="23585" y="15426"/>
                </a:lnTo>
                <a:lnTo>
                  <a:pt x="23506" y="15426"/>
                </a:lnTo>
                <a:lnTo>
                  <a:pt x="23506" y="15347"/>
                </a:lnTo>
                <a:lnTo>
                  <a:pt x="23506" y="15268"/>
                </a:lnTo>
                <a:lnTo>
                  <a:pt x="23506" y="15189"/>
                </a:lnTo>
                <a:lnTo>
                  <a:pt x="23684" y="15189"/>
                </a:lnTo>
                <a:cubicBezTo>
                  <a:pt x="23347" y="15109"/>
                  <a:pt x="22932" y="15109"/>
                  <a:pt x="22595" y="15109"/>
                </a:cubicBezTo>
                <a:lnTo>
                  <a:pt x="21367" y="15109"/>
                </a:lnTo>
                <a:cubicBezTo>
                  <a:pt x="20040" y="15189"/>
                  <a:pt x="18733" y="15426"/>
                  <a:pt x="17407" y="15763"/>
                </a:cubicBezTo>
                <a:cubicBezTo>
                  <a:pt x="17070" y="15268"/>
                  <a:pt x="16575" y="14773"/>
                  <a:pt x="16001" y="14436"/>
                </a:cubicBezTo>
                <a:cubicBezTo>
                  <a:pt x="15842" y="14278"/>
                  <a:pt x="15585" y="14198"/>
                  <a:pt x="15426" y="14020"/>
                </a:cubicBezTo>
                <a:lnTo>
                  <a:pt x="15347" y="14020"/>
                </a:lnTo>
                <a:cubicBezTo>
                  <a:pt x="14852" y="13783"/>
                  <a:pt x="14357" y="13525"/>
                  <a:pt x="13783" y="13367"/>
                </a:cubicBezTo>
                <a:cubicBezTo>
                  <a:pt x="12951" y="13129"/>
                  <a:pt x="12119" y="12951"/>
                  <a:pt x="11308" y="12951"/>
                </a:cubicBezTo>
                <a:lnTo>
                  <a:pt x="9822" y="12951"/>
                </a:lnTo>
                <a:cubicBezTo>
                  <a:pt x="9723" y="12951"/>
                  <a:pt x="9723" y="13030"/>
                  <a:pt x="9723" y="13129"/>
                </a:cubicBezTo>
                <a:lnTo>
                  <a:pt x="9822" y="13129"/>
                </a:lnTo>
                <a:cubicBezTo>
                  <a:pt x="9822" y="13129"/>
                  <a:pt x="9822" y="13208"/>
                  <a:pt x="9902" y="13208"/>
                </a:cubicBezTo>
                <a:cubicBezTo>
                  <a:pt x="10317" y="13624"/>
                  <a:pt x="10713" y="13941"/>
                  <a:pt x="11129" y="14198"/>
                </a:cubicBezTo>
                <a:cubicBezTo>
                  <a:pt x="12040" y="14852"/>
                  <a:pt x="13030" y="15268"/>
                  <a:pt x="14100" y="15604"/>
                </a:cubicBezTo>
                <a:cubicBezTo>
                  <a:pt x="14595" y="15763"/>
                  <a:pt x="15090" y="15842"/>
                  <a:pt x="15664" y="15921"/>
                </a:cubicBezTo>
                <a:cubicBezTo>
                  <a:pt x="15869" y="15954"/>
                  <a:pt x="16091" y="15973"/>
                  <a:pt x="16316" y="15973"/>
                </a:cubicBezTo>
                <a:cubicBezTo>
                  <a:pt x="16508" y="15973"/>
                  <a:pt x="16702" y="15959"/>
                  <a:pt x="16889" y="15928"/>
                </a:cubicBezTo>
                <a:lnTo>
                  <a:pt x="16889" y="15928"/>
                </a:lnTo>
                <a:cubicBezTo>
                  <a:pt x="15491" y="16344"/>
                  <a:pt x="14093" y="16995"/>
                  <a:pt x="12872" y="17743"/>
                </a:cubicBezTo>
                <a:cubicBezTo>
                  <a:pt x="12793" y="17743"/>
                  <a:pt x="12872" y="17822"/>
                  <a:pt x="12872" y="17822"/>
                </a:cubicBezTo>
                <a:cubicBezTo>
                  <a:pt x="12456" y="17981"/>
                  <a:pt x="12040" y="18238"/>
                  <a:pt x="11624" y="18476"/>
                </a:cubicBezTo>
                <a:lnTo>
                  <a:pt x="11545" y="18476"/>
                </a:lnTo>
                <a:cubicBezTo>
                  <a:pt x="10971" y="17981"/>
                  <a:pt x="10476" y="17327"/>
                  <a:pt x="9981" y="16753"/>
                </a:cubicBezTo>
                <a:cubicBezTo>
                  <a:pt x="9486" y="16258"/>
                  <a:pt x="8991" y="15842"/>
                  <a:pt x="8416" y="15505"/>
                </a:cubicBezTo>
                <a:cubicBezTo>
                  <a:pt x="7842" y="15189"/>
                  <a:pt x="7248" y="15010"/>
                  <a:pt x="6674" y="15010"/>
                </a:cubicBezTo>
                <a:cubicBezTo>
                  <a:pt x="6335" y="14967"/>
                  <a:pt x="5988" y="14947"/>
                  <a:pt x="5638" y="14947"/>
                </a:cubicBezTo>
                <a:cubicBezTo>
                  <a:pt x="4721" y="14947"/>
                  <a:pt x="3780" y="15081"/>
                  <a:pt x="2891" y="15268"/>
                </a:cubicBezTo>
                <a:lnTo>
                  <a:pt x="2891" y="15347"/>
                </a:lnTo>
                <a:cubicBezTo>
                  <a:pt x="3387" y="15842"/>
                  <a:pt x="3961" y="16337"/>
                  <a:pt x="4535" y="16674"/>
                </a:cubicBezTo>
                <a:cubicBezTo>
                  <a:pt x="4535" y="16753"/>
                  <a:pt x="4614" y="16753"/>
                  <a:pt x="4694" y="16753"/>
                </a:cubicBezTo>
                <a:lnTo>
                  <a:pt x="4694" y="16832"/>
                </a:lnTo>
                <a:cubicBezTo>
                  <a:pt x="4773" y="16832"/>
                  <a:pt x="4773" y="16832"/>
                  <a:pt x="4872" y="16911"/>
                </a:cubicBezTo>
                <a:cubicBezTo>
                  <a:pt x="4773" y="16911"/>
                  <a:pt x="4773" y="16991"/>
                  <a:pt x="4872" y="16991"/>
                </a:cubicBezTo>
                <a:lnTo>
                  <a:pt x="4951" y="16991"/>
                </a:lnTo>
                <a:cubicBezTo>
                  <a:pt x="5862" y="17486"/>
                  <a:pt x="6852" y="17901"/>
                  <a:pt x="7921" y="18238"/>
                </a:cubicBezTo>
                <a:cubicBezTo>
                  <a:pt x="8496" y="18397"/>
                  <a:pt x="9070" y="18476"/>
                  <a:pt x="9723" y="18575"/>
                </a:cubicBezTo>
                <a:lnTo>
                  <a:pt x="11129" y="18575"/>
                </a:lnTo>
                <a:lnTo>
                  <a:pt x="10971" y="18733"/>
                </a:lnTo>
                <a:cubicBezTo>
                  <a:pt x="10397" y="18892"/>
                  <a:pt x="9822" y="18971"/>
                  <a:pt x="9149" y="19070"/>
                </a:cubicBezTo>
                <a:cubicBezTo>
                  <a:pt x="8416" y="19070"/>
                  <a:pt x="7664" y="19149"/>
                  <a:pt x="6931" y="19387"/>
                </a:cubicBezTo>
                <a:cubicBezTo>
                  <a:pt x="6179" y="19565"/>
                  <a:pt x="5446" y="19802"/>
                  <a:pt x="4773" y="20139"/>
                </a:cubicBezTo>
                <a:cubicBezTo>
                  <a:pt x="3466" y="20872"/>
                  <a:pt x="2218" y="21862"/>
                  <a:pt x="1307" y="23110"/>
                </a:cubicBezTo>
                <a:cubicBezTo>
                  <a:pt x="1307" y="23110"/>
                  <a:pt x="1307" y="23189"/>
                  <a:pt x="1406" y="23189"/>
                </a:cubicBezTo>
                <a:lnTo>
                  <a:pt x="2555" y="23189"/>
                </a:lnTo>
                <a:cubicBezTo>
                  <a:pt x="2634" y="23189"/>
                  <a:pt x="2634" y="23189"/>
                  <a:pt x="2634" y="23110"/>
                </a:cubicBezTo>
                <a:cubicBezTo>
                  <a:pt x="3050" y="23110"/>
                  <a:pt x="3387" y="23030"/>
                  <a:pt x="3783" y="22931"/>
                </a:cubicBezTo>
                <a:cubicBezTo>
                  <a:pt x="5268" y="22694"/>
                  <a:pt x="6595" y="22119"/>
                  <a:pt x="7921" y="21367"/>
                </a:cubicBezTo>
                <a:cubicBezTo>
                  <a:pt x="8496" y="21050"/>
                  <a:pt x="9070" y="20634"/>
                  <a:pt x="9644" y="20218"/>
                </a:cubicBezTo>
                <a:lnTo>
                  <a:pt x="9644" y="20218"/>
                </a:lnTo>
                <a:lnTo>
                  <a:pt x="8911" y="20951"/>
                </a:lnTo>
                <a:cubicBezTo>
                  <a:pt x="7921" y="22040"/>
                  <a:pt x="7010" y="23189"/>
                  <a:pt x="6258" y="24337"/>
                </a:cubicBezTo>
                <a:cubicBezTo>
                  <a:pt x="5862" y="25011"/>
                  <a:pt x="5525" y="25585"/>
                  <a:pt x="5189" y="26238"/>
                </a:cubicBezTo>
                <a:cubicBezTo>
                  <a:pt x="5030" y="26575"/>
                  <a:pt x="4872" y="26892"/>
                  <a:pt x="4773" y="27149"/>
                </a:cubicBezTo>
                <a:cubicBezTo>
                  <a:pt x="4614" y="27486"/>
                  <a:pt x="4456" y="27803"/>
                  <a:pt x="4377" y="28139"/>
                </a:cubicBezTo>
                <a:lnTo>
                  <a:pt x="4198" y="28139"/>
                </a:lnTo>
                <a:lnTo>
                  <a:pt x="4119" y="28219"/>
                </a:lnTo>
                <a:lnTo>
                  <a:pt x="4040" y="28298"/>
                </a:lnTo>
                <a:lnTo>
                  <a:pt x="4040" y="28377"/>
                </a:lnTo>
                <a:lnTo>
                  <a:pt x="4119" y="28377"/>
                </a:lnTo>
                <a:lnTo>
                  <a:pt x="4119" y="28476"/>
                </a:lnTo>
                <a:lnTo>
                  <a:pt x="4377" y="28476"/>
                </a:lnTo>
                <a:cubicBezTo>
                  <a:pt x="4456" y="28476"/>
                  <a:pt x="4535" y="28377"/>
                  <a:pt x="4614" y="28377"/>
                </a:cubicBezTo>
                <a:lnTo>
                  <a:pt x="4614" y="28298"/>
                </a:lnTo>
                <a:lnTo>
                  <a:pt x="4535" y="28219"/>
                </a:lnTo>
                <a:lnTo>
                  <a:pt x="4535" y="28139"/>
                </a:lnTo>
                <a:lnTo>
                  <a:pt x="4456" y="28139"/>
                </a:lnTo>
                <a:cubicBezTo>
                  <a:pt x="4614" y="27803"/>
                  <a:pt x="4773" y="27486"/>
                  <a:pt x="4951" y="27149"/>
                </a:cubicBezTo>
                <a:cubicBezTo>
                  <a:pt x="5109" y="26733"/>
                  <a:pt x="5268" y="26397"/>
                  <a:pt x="5446" y="26080"/>
                </a:cubicBezTo>
                <a:lnTo>
                  <a:pt x="5446" y="26001"/>
                </a:lnTo>
                <a:cubicBezTo>
                  <a:pt x="5604" y="26080"/>
                  <a:pt x="5684" y="26159"/>
                  <a:pt x="5862" y="26318"/>
                </a:cubicBezTo>
                <a:cubicBezTo>
                  <a:pt x="5941" y="26397"/>
                  <a:pt x="6020" y="26575"/>
                  <a:pt x="6099" y="26733"/>
                </a:cubicBezTo>
                <a:cubicBezTo>
                  <a:pt x="6179" y="26813"/>
                  <a:pt x="6258" y="26991"/>
                  <a:pt x="6258" y="27149"/>
                </a:cubicBezTo>
                <a:lnTo>
                  <a:pt x="6258" y="27486"/>
                </a:lnTo>
                <a:lnTo>
                  <a:pt x="6258" y="27644"/>
                </a:lnTo>
                <a:cubicBezTo>
                  <a:pt x="6179" y="27644"/>
                  <a:pt x="6179" y="27644"/>
                  <a:pt x="6179" y="27723"/>
                </a:cubicBezTo>
                <a:cubicBezTo>
                  <a:pt x="6099" y="27723"/>
                  <a:pt x="6099" y="27723"/>
                  <a:pt x="6099" y="27803"/>
                </a:cubicBezTo>
                <a:lnTo>
                  <a:pt x="6099" y="27882"/>
                </a:lnTo>
                <a:cubicBezTo>
                  <a:pt x="6099" y="27981"/>
                  <a:pt x="6099" y="28060"/>
                  <a:pt x="6179" y="28060"/>
                </a:cubicBezTo>
                <a:cubicBezTo>
                  <a:pt x="6179" y="28060"/>
                  <a:pt x="6214" y="28095"/>
                  <a:pt x="6267" y="28095"/>
                </a:cubicBezTo>
                <a:cubicBezTo>
                  <a:pt x="6293" y="28095"/>
                  <a:pt x="6324" y="28087"/>
                  <a:pt x="6357" y="28060"/>
                </a:cubicBezTo>
                <a:lnTo>
                  <a:pt x="6436" y="28060"/>
                </a:lnTo>
                <a:lnTo>
                  <a:pt x="6436" y="27981"/>
                </a:lnTo>
                <a:cubicBezTo>
                  <a:pt x="6515" y="27981"/>
                  <a:pt x="6515" y="27882"/>
                  <a:pt x="6515" y="27803"/>
                </a:cubicBezTo>
                <a:lnTo>
                  <a:pt x="6436" y="27723"/>
                </a:lnTo>
                <a:cubicBezTo>
                  <a:pt x="6357" y="27723"/>
                  <a:pt x="6357" y="27644"/>
                  <a:pt x="6357" y="27644"/>
                </a:cubicBezTo>
                <a:cubicBezTo>
                  <a:pt x="6436" y="27565"/>
                  <a:pt x="6436" y="27308"/>
                  <a:pt x="6357" y="27149"/>
                </a:cubicBezTo>
                <a:cubicBezTo>
                  <a:pt x="6357" y="26991"/>
                  <a:pt x="6258" y="26813"/>
                  <a:pt x="6179" y="26654"/>
                </a:cubicBezTo>
                <a:cubicBezTo>
                  <a:pt x="6099" y="26397"/>
                  <a:pt x="5763" y="26080"/>
                  <a:pt x="5525" y="26001"/>
                </a:cubicBezTo>
                <a:cubicBezTo>
                  <a:pt x="5862" y="25169"/>
                  <a:pt x="6357" y="24416"/>
                  <a:pt x="6852" y="23763"/>
                </a:cubicBezTo>
                <a:cubicBezTo>
                  <a:pt x="6931" y="23842"/>
                  <a:pt x="7090" y="24020"/>
                  <a:pt x="7169" y="24100"/>
                </a:cubicBezTo>
                <a:cubicBezTo>
                  <a:pt x="7248" y="24179"/>
                  <a:pt x="7248" y="24258"/>
                  <a:pt x="7347" y="24337"/>
                </a:cubicBezTo>
                <a:cubicBezTo>
                  <a:pt x="7347" y="24416"/>
                  <a:pt x="7426" y="24416"/>
                  <a:pt x="7426" y="24515"/>
                </a:cubicBezTo>
                <a:lnTo>
                  <a:pt x="7426" y="24595"/>
                </a:lnTo>
                <a:cubicBezTo>
                  <a:pt x="7347" y="24595"/>
                  <a:pt x="7248" y="24674"/>
                  <a:pt x="7347" y="24753"/>
                </a:cubicBezTo>
                <a:cubicBezTo>
                  <a:pt x="7347" y="24832"/>
                  <a:pt x="7347" y="24912"/>
                  <a:pt x="7426" y="25011"/>
                </a:cubicBezTo>
                <a:cubicBezTo>
                  <a:pt x="7505" y="25011"/>
                  <a:pt x="7585" y="25011"/>
                  <a:pt x="7664" y="24912"/>
                </a:cubicBezTo>
                <a:cubicBezTo>
                  <a:pt x="7664" y="24912"/>
                  <a:pt x="7743" y="24832"/>
                  <a:pt x="7743" y="24753"/>
                </a:cubicBezTo>
                <a:lnTo>
                  <a:pt x="7743" y="24674"/>
                </a:lnTo>
                <a:lnTo>
                  <a:pt x="7743" y="24595"/>
                </a:lnTo>
                <a:lnTo>
                  <a:pt x="7585" y="24595"/>
                </a:lnTo>
                <a:cubicBezTo>
                  <a:pt x="7585" y="24515"/>
                  <a:pt x="7585" y="24515"/>
                  <a:pt x="7505" y="24515"/>
                </a:cubicBezTo>
                <a:lnTo>
                  <a:pt x="7505" y="24416"/>
                </a:lnTo>
                <a:lnTo>
                  <a:pt x="7426" y="24337"/>
                </a:lnTo>
                <a:cubicBezTo>
                  <a:pt x="7347" y="24258"/>
                  <a:pt x="7347" y="24179"/>
                  <a:pt x="7248" y="24100"/>
                </a:cubicBezTo>
                <a:cubicBezTo>
                  <a:pt x="7169" y="23921"/>
                  <a:pt x="7010" y="23763"/>
                  <a:pt x="6852" y="23684"/>
                </a:cubicBezTo>
                <a:cubicBezTo>
                  <a:pt x="7090" y="23268"/>
                  <a:pt x="7426" y="22852"/>
                  <a:pt x="7743" y="22436"/>
                </a:cubicBezTo>
                <a:cubicBezTo>
                  <a:pt x="8575" y="21446"/>
                  <a:pt x="9486" y="20456"/>
                  <a:pt x="10397" y="19565"/>
                </a:cubicBezTo>
                <a:lnTo>
                  <a:pt x="10397" y="19565"/>
                </a:lnTo>
                <a:cubicBezTo>
                  <a:pt x="9723" y="20713"/>
                  <a:pt x="9406" y="21941"/>
                  <a:pt x="9070" y="23189"/>
                </a:cubicBezTo>
                <a:cubicBezTo>
                  <a:pt x="8991" y="23525"/>
                  <a:pt x="8911" y="23921"/>
                  <a:pt x="8832" y="24258"/>
                </a:cubicBezTo>
                <a:cubicBezTo>
                  <a:pt x="8575" y="25327"/>
                  <a:pt x="8416" y="26397"/>
                  <a:pt x="8159" y="27486"/>
                </a:cubicBezTo>
                <a:cubicBezTo>
                  <a:pt x="8159" y="27565"/>
                  <a:pt x="8238" y="27565"/>
                  <a:pt x="8238" y="27565"/>
                </a:cubicBezTo>
                <a:cubicBezTo>
                  <a:pt x="8911" y="27070"/>
                  <a:pt x="9486" y="26496"/>
                  <a:pt x="9981" y="25822"/>
                </a:cubicBezTo>
                <a:cubicBezTo>
                  <a:pt x="10892" y="24832"/>
                  <a:pt x="11545" y="23605"/>
                  <a:pt x="11882" y="22278"/>
                </a:cubicBezTo>
                <a:cubicBezTo>
                  <a:pt x="12119" y="21050"/>
                  <a:pt x="12040" y="19802"/>
                  <a:pt x="11466" y="18733"/>
                </a:cubicBezTo>
                <a:lnTo>
                  <a:pt x="11545" y="18654"/>
                </a:lnTo>
                <a:lnTo>
                  <a:pt x="11624" y="18654"/>
                </a:lnTo>
                <a:cubicBezTo>
                  <a:pt x="12377" y="18159"/>
                  <a:pt x="13189" y="17743"/>
                  <a:pt x="13941" y="17327"/>
                </a:cubicBezTo>
                <a:cubicBezTo>
                  <a:pt x="15506" y="16594"/>
                  <a:pt x="17070" y="16000"/>
                  <a:pt x="18733" y="15684"/>
                </a:cubicBezTo>
                <a:lnTo>
                  <a:pt x="18733" y="15763"/>
                </a:lnTo>
                <a:cubicBezTo>
                  <a:pt x="18060" y="16099"/>
                  <a:pt x="17565" y="16594"/>
                  <a:pt x="17070" y="17090"/>
                </a:cubicBezTo>
                <a:cubicBezTo>
                  <a:pt x="15842" y="18317"/>
                  <a:pt x="15011" y="19882"/>
                  <a:pt x="14436" y="21446"/>
                </a:cubicBezTo>
                <a:cubicBezTo>
                  <a:pt x="13783" y="23110"/>
                  <a:pt x="13367" y="24832"/>
                  <a:pt x="12793" y="26496"/>
                </a:cubicBezTo>
                <a:cubicBezTo>
                  <a:pt x="12793" y="26575"/>
                  <a:pt x="12793" y="26575"/>
                  <a:pt x="12872" y="26575"/>
                </a:cubicBezTo>
                <a:cubicBezTo>
                  <a:pt x="13684" y="25822"/>
                  <a:pt x="14516" y="25169"/>
                  <a:pt x="15347" y="24337"/>
                </a:cubicBezTo>
                <a:cubicBezTo>
                  <a:pt x="16575" y="23189"/>
                  <a:pt x="17823" y="21862"/>
                  <a:pt x="18397" y="20218"/>
                </a:cubicBezTo>
                <a:cubicBezTo>
                  <a:pt x="18733" y="19466"/>
                  <a:pt x="18813" y="18733"/>
                  <a:pt x="18892" y="17901"/>
                </a:cubicBezTo>
                <a:cubicBezTo>
                  <a:pt x="18971" y="17248"/>
                  <a:pt x="18971" y="16495"/>
                  <a:pt x="18892" y="15763"/>
                </a:cubicBezTo>
                <a:lnTo>
                  <a:pt x="19050" y="15604"/>
                </a:lnTo>
                <a:lnTo>
                  <a:pt x="19308" y="15604"/>
                </a:lnTo>
                <a:cubicBezTo>
                  <a:pt x="19906" y="15473"/>
                  <a:pt x="20558" y="15395"/>
                  <a:pt x="21193" y="15395"/>
                </a:cubicBezTo>
                <a:cubicBezTo>
                  <a:pt x="21419" y="15395"/>
                  <a:pt x="21644" y="15405"/>
                  <a:pt x="21862" y="15426"/>
                </a:cubicBezTo>
                <a:cubicBezTo>
                  <a:pt x="22694" y="15426"/>
                  <a:pt x="23506" y="15505"/>
                  <a:pt x="24258" y="15684"/>
                </a:cubicBezTo>
                <a:cubicBezTo>
                  <a:pt x="25664" y="16753"/>
                  <a:pt x="27050" y="17743"/>
                  <a:pt x="28536" y="18733"/>
                </a:cubicBezTo>
                <a:cubicBezTo>
                  <a:pt x="28377" y="18892"/>
                  <a:pt x="28219" y="18971"/>
                  <a:pt x="28140" y="19228"/>
                </a:cubicBezTo>
                <a:cubicBezTo>
                  <a:pt x="28041" y="18892"/>
                  <a:pt x="27803" y="18654"/>
                  <a:pt x="27466" y="18476"/>
                </a:cubicBezTo>
                <a:cubicBezTo>
                  <a:pt x="27398" y="18463"/>
                  <a:pt x="27330" y="18457"/>
                  <a:pt x="27263" y="18457"/>
                </a:cubicBezTo>
                <a:cubicBezTo>
                  <a:pt x="26922" y="18457"/>
                  <a:pt x="26599" y="18614"/>
                  <a:pt x="26318" y="18812"/>
                </a:cubicBezTo>
                <a:cubicBezTo>
                  <a:pt x="25995" y="19012"/>
                  <a:pt x="25720" y="19200"/>
                  <a:pt x="25381" y="19200"/>
                </a:cubicBezTo>
                <a:cubicBezTo>
                  <a:pt x="25284" y="19200"/>
                  <a:pt x="25181" y="19184"/>
                  <a:pt x="25070" y="19149"/>
                </a:cubicBezTo>
                <a:cubicBezTo>
                  <a:pt x="24753" y="19070"/>
                  <a:pt x="24496" y="18733"/>
                  <a:pt x="24179" y="18476"/>
                </a:cubicBezTo>
                <a:cubicBezTo>
                  <a:pt x="23971" y="18378"/>
                  <a:pt x="23763" y="18310"/>
                  <a:pt x="23560" y="18310"/>
                </a:cubicBezTo>
                <a:cubicBezTo>
                  <a:pt x="23434" y="18310"/>
                  <a:pt x="23310" y="18336"/>
                  <a:pt x="23189" y="18397"/>
                </a:cubicBezTo>
                <a:cubicBezTo>
                  <a:pt x="22773" y="18575"/>
                  <a:pt x="22436" y="18892"/>
                  <a:pt x="22278" y="19307"/>
                </a:cubicBezTo>
                <a:cubicBezTo>
                  <a:pt x="22199" y="19565"/>
                  <a:pt x="22100" y="19802"/>
                  <a:pt x="22100" y="19961"/>
                </a:cubicBezTo>
                <a:cubicBezTo>
                  <a:pt x="22021" y="20218"/>
                  <a:pt x="21941" y="20555"/>
                  <a:pt x="21783" y="20713"/>
                </a:cubicBezTo>
                <a:cubicBezTo>
                  <a:pt x="21704" y="20951"/>
                  <a:pt x="21526" y="21129"/>
                  <a:pt x="21367" y="21288"/>
                </a:cubicBezTo>
                <a:cubicBezTo>
                  <a:pt x="21288" y="21446"/>
                  <a:pt x="21209" y="21704"/>
                  <a:pt x="21110" y="21862"/>
                </a:cubicBezTo>
                <a:cubicBezTo>
                  <a:pt x="21031" y="22278"/>
                  <a:pt x="21110" y="22694"/>
                  <a:pt x="21367" y="23030"/>
                </a:cubicBezTo>
                <a:cubicBezTo>
                  <a:pt x="21605" y="23347"/>
                  <a:pt x="22100" y="23605"/>
                  <a:pt x="22516" y="23763"/>
                </a:cubicBezTo>
                <a:cubicBezTo>
                  <a:pt x="22100" y="24020"/>
                  <a:pt x="21783" y="24179"/>
                  <a:pt x="21367" y="24337"/>
                </a:cubicBezTo>
                <a:cubicBezTo>
                  <a:pt x="20714" y="24595"/>
                  <a:pt x="20040" y="24832"/>
                  <a:pt x="19625" y="25506"/>
                </a:cubicBezTo>
                <a:cubicBezTo>
                  <a:pt x="19545" y="25664"/>
                  <a:pt x="19387" y="26001"/>
                  <a:pt x="19387" y="26238"/>
                </a:cubicBezTo>
                <a:cubicBezTo>
                  <a:pt x="19387" y="26575"/>
                  <a:pt x="19625" y="26813"/>
                  <a:pt x="19803" y="27070"/>
                </a:cubicBezTo>
                <a:cubicBezTo>
                  <a:pt x="19961" y="27228"/>
                  <a:pt x="20120" y="27387"/>
                  <a:pt x="20219" y="27565"/>
                </a:cubicBezTo>
                <a:cubicBezTo>
                  <a:pt x="20298" y="27723"/>
                  <a:pt x="20298" y="27981"/>
                  <a:pt x="20298" y="28139"/>
                </a:cubicBezTo>
                <a:lnTo>
                  <a:pt x="20298" y="28476"/>
                </a:lnTo>
                <a:cubicBezTo>
                  <a:pt x="20190" y="28457"/>
                  <a:pt x="20076" y="28449"/>
                  <a:pt x="19959" y="28449"/>
                </a:cubicBezTo>
                <a:cubicBezTo>
                  <a:pt x="19448" y="28449"/>
                  <a:pt x="18863" y="28615"/>
                  <a:pt x="18397" y="28872"/>
                </a:cubicBezTo>
                <a:cubicBezTo>
                  <a:pt x="17248" y="29625"/>
                  <a:pt x="16575" y="30852"/>
                  <a:pt x="16258" y="32100"/>
                </a:cubicBezTo>
                <a:cubicBezTo>
                  <a:pt x="15842" y="33427"/>
                  <a:pt x="15585" y="34912"/>
                  <a:pt x="14931" y="36219"/>
                </a:cubicBezTo>
                <a:cubicBezTo>
                  <a:pt x="14931" y="36219"/>
                  <a:pt x="14931" y="36298"/>
                  <a:pt x="14852" y="36298"/>
                </a:cubicBezTo>
                <a:cubicBezTo>
                  <a:pt x="14852" y="36298"/>
                  <a:pt x="14887" y="36342"/>
                  <a:pt x="14911" y="36342"/>
                </a:cubicBezTo>
                <a:cubicBezTo>
                  <a:pt x="14923" y="36342"/>
                  <a:pt x="14931" y="36331"/>
                  <a:pt x="14931" y="36298"/>
                </a:cubicBezTo>
                <a:lnTo>
                  <a:pt x="15090" y="36298"/>
                </a:lnTo>
                <a:cubicBezTo>
                  <a:pt x="15090" y="36219"/>
                  <a:pt x="15090" y="36140"/>
                  <a:pt x="15169" y="36060"/>
                </a:cubicBezTo>
                <a:cubicBezTo>
                  <a:pt x="15426" y="35803"/>
                  <a:pt x="15664" y="35565"/>
                  <a:pt x="16001" y="35308"/>
                </a:cubicBezTo>
                <a:cubicBezTo>
                  <a:pt x="16654" y="34813"/>
                  <a:pt x="17486" y="34318"/>
                  <a:pt x="18318" y="34080"/>
                </a:cubicBezTo>
                <a:cubicBezTo>
                  <a:pt x="19050" y="33743"/>
                  <a:pt x="19961" y="33585"/>
                  <a:pt x="20615" y="33011"/>
                </a:cubicBezTo>
                <a:cubicBezTo>
                  <a:pt x="20872" y="33506"/>
                  <a:pt x="21288" y="33823"/>
                  <a:pt x="21367" y="34417"/>
                </a:cubicBezTo>
                <a:cubicBezTo>
                  <a:pt x="21446" y="34912"/>
                  <a:pt x="21367" y="35486"/>
                  <a:pt x="21704" y="35902"/>
                </a:cubicBezTo>
                <a:cubicBezTo>
                  <a:pt x="21946" y="36144"/>
                  <a:pt x="22292" y="36247"/>
                  <a:pt x="22663" y="36247"/>
                </a:cubicBezTo>
                <a:cubicBezTo>
                  <a:pt x="22777" y="36247"/>
                  <a:pt x="22894" y="36237"/>
                  <a:pt x="23011" y="36219"/>
                </a:cubicBezTo>
                <a:cubicBezTo>
                  <a:pt x="23268" y="36140"/>
                  <a:pt x="23427" y="35981"/>
                  <a:pt x="23684" y="35803"/>
                </a:cubicBezTo>
                <a:cubicBezTo>
                  <a:pt x="23752" y="35780"/>
                  <a:pt x="23821" y="35771"/>
                  <a:pt x="23892" y="35771"/>
                </a:cubicBezTo>
                <a:cubicBezTo>
                  <a:pt x="24067" y="35771"/>
                  <a:pt x="24247" y="35831"/>
                  <a:pt x="24417" y="35902"/>
                </a:cubicBezTo>
                <a:cubicBezTo>
                  <a:pt x="24668" y="36079"/>
                  <a:pt x="24908" y="36311"/>
                  <a:pt x="25186" y="36311"/>
                </a:cubicBezTo>
                <a:cubicBezTo>
                  <a:pt x="25281" y="36311"/>
                  <a:pt x="25380" y="36284"/>
                  <a:pt x="25486" y="36219"/>
                </a:cubicBezTo>
                <a:cubicBezTo>
                  <a:pt x="25744" y="36060"/>
                  <a:pt x="25823" y="35902"/>
                  <a:pt x="26060" y="35644"/>
                </a:cubicBezTo>
                <a:cubicBezTo>
                  <a:pt x="26239" y="35486"/>
                  <a:pt x="26397" y="35407"/>
                  <a:pt x="26734" y="35407"/>
                </a:cubicBezTo>
                <a:lnTo>
                  <a:pt x="26971" y="35407"/>
                </a:lnTo>
                <a:cubicBezTo>
                  <a:pt x="26892" y="35565"/>
                  <a:pt x="26813" y="35724"/>
                  <a:pt x="26734" y="35803"/>
                </a:cubicBezTo>
                <a:cubicBezTo>
                  <a:pt x="26555" y="36397"/>
                  <a:pt x="26813" y="37130"/>
                  <a:pt x="27229" y="37546"/>
                </a:cubicBezTo>
                <a:cubicBezTo>
                  <a:pt x="27308" y="37625"/>
                  <a:pt x="27466" y="37704"/>
                  <a:pt x="27546" y="37783"/>
                </a:cubicBezTo>
                <a:cubicBezTo>
                  <a:pt x="27724" y="37783"/>
                  <a:pt x="27803" y="37882"/>
                  <a:pt x="27882" y="38041"/>
                </a:cubicBezTo>
                <a:cubicBezTo>
                  <a:pt x="27882" y="38120"/>
                  <a:pt x="27961" y="38199"/>
                  <a:pt x="27961" y="38278"/>
                </a:cubicBezTo>
                <a:cubicBezTo>
                  <a:pt x="27961" y="38694"/>
                  <a:pt x="28041" y="39110"/>
                  <a:pt x="28298" y="39447"/>
                </a:cubicBezTo>
                <a:cubicBezTo>
                  <a:pt x="28417" y="39625"/>
                  <a:pt x="28636" y="39714"/>
                  <a:pt x="28880" y="39714"/>
                </a:cubicBezTo>
                <a:cubicBezTo>
                  <a:pt x="28961" y="39714"/>
                  <a:pt x="29046" y="39704"/>
                  <a:pt x="29130" y="39684"/>
                </a:cubicBezTo>
                <a:cubicBezTo>
                  <a:pt x="29288" y="39605"/>
                  <a:pt x="29526" y="39526"/>
                  <a:pt x="29704" y="39526"/>
                </a:cubicBezTo>
                <a:cubicBezTo>
                  <a:pt x="29862" y="39526"/>
                  <a:pt x="30021" y="39526"/>
                  <a:pt x="30199" y="39605"/>
                </a:cubicBezTo>
                <a:cubicBezTo>
                  <a:pt x="30462" y="39737"/>
                  <a:pt x="30739" y="39882"/>
                  <a:pt x="31064" y="39882"/>
                </a:cubicBezTo>
                <a:cubicBezTo>
                  <a:pt x="31130" y="39882"/>
                  <a:pt x="31198" y="39876"/>
                  <a:pt x="31268" y="39862"/>
                </a:cubicBezTo>
                <a:cubicBezTo>
                  <a:pt x="31427" y="39862"/>
                  <a:pt x="31605" y="39763"/>
                  <a:pt x="31684" y="39684"/>
                </a:cubicBezTo>
                <a:cubicBezTo>
                  <a:pt x="31843" y="39526"/>
                  <a:pt x="31922" y="39367"/>
                  <a:pt x="32001" y="39189"/>
                </a:cubicBezTo>
                <a:cubicBezTo>
                  <a:pt x="32130" y="39070"/>
                  <a:pt x="32298" y="39051"/>
                  <a:pt x="32474" y="39051"/>
                </a:cubicBezTo>
                <a:cubicBezTo>
                  <a:pt x="32562" y="39051"/>
                  <a:pt x="32651" y="39055"/>
                  <a:pt x="32739" y="39055"/>
                </a:cubicBezTo>
                <a:cubicBezTo>
                  <a:pt x="32827" y="39055"/>
                  <a:pt x="32912" y="39051"/>
                  <a:pt x="32991" y="39031"/>
                </a:cubicBezTo>
                <a:cubicBezTo>
                  <a:pt x="33169" y="39031"/>
                  <a:pt x="33328" y="38952"/>
                  <a:pt x="33486" y="38872"/>
                </a:cubicBezTo>
                <a:cubicBezTo>
                  <a:pt x="33823" y="39189"/>
                  <a:pt x="34318" y="39526"/>
                  <a:pt x="34813" y="39526"/>
                </a:cubicBezTo>
                <a:cubicBezTo>
                  <a:pt x="34397" y="40021"/>
                  <a:pt x="34160" y="40595"/>
                  <a:pt x="33902" y="41169"/>
                </a:cubicBezTo>
                <a:cubicBezTo>
                  <a:pt x="33090" y="43724"/>
                  <a:pt x="33902" y="46377"/>
                  <a:pt x="35308" y="48437"/>
                </a:cubicBezTo>
                <a:cubicBezTo>
                  <a:pt x="35348" y="48477"/>
                  <a:pt x="35387" y="48496"/>
                  <a:pt x="35417" y="48496"/>
                </a:cubicBezTo>
                <a:cubicBezTo>
                  <a:pt x="35447" y="48496"/>
                  <a:pt x="35466" y="48477"/>
                  <a:pt x="35466" y="48437"/>
                </a:cubicBezTo>
                <a:lnTo>
                  <a:pt x="35466" y="48358"/>
                </a:lnTo>
                <a:lnTo>
                  <a:pt x="35466" y="48278"/>
                </a:lnTo>
                <a:lnTo>
                  <a:pt x="35466" y="47863"/>
                </a:lnTo>
                <a:cubicBezTo>
                  <a:pt x="35387" y="47189"/>
                  <a:pt x="35566" y="46536"/>
                  <a:pt x="35882" y="45882"/>
                </a:cubicBezTo>
                <a:cubicBezTo>
                  <a:pt x="36377" y="44556"/>
                  <a:pt x="37209" y="43486"/>
                  <a:pt x="37942" y="42239"/>
                </a:cubicBezTo>
                <a:lnTo>
                  <a:pt x="37942" y="42160"/>
                </a:lnTo>
                <a:cubicBezTo>
                  <a:pt x="38120" y="41922"/>
                  <a:pt x="38278" y="41664"/>
                  <a:pt x="38358" y="41427"/>
                </a:cubicBezTo>
                <a:cubicBezTo>
                  <a:pt x="38615" y="40853"/>
                  <a:pt x="38853" y="40258"/>
                  <a:pt x="38932" y="39684"/>
                </a:cubicBezTo>
                <a:lnTo>
                  <a:pt x="38932" y="39526"/>
                </a:lnTo>
                <a:cubicBezTo>
                  <a:pt x="39031" y="38872"/>
                  <a:pt x="39031" y="38120"/>
                  <a:pt x="38694" y="37387"/>
                </a:cubicBezTo>
                <a:lnTo>
                  <a:pt x="38694" y="37387"/>
                </a:lnTo>
                <a:cubicBezTo>
                  <a:pt x="38853" y="37704"/>
                  <a:pt x="39110" y="37961"/>
                  <a:pt x="39348" y="38199"/>
                </a:cubicBezTo>
                <a:cubicBezTo>
                  <a:pt x="39427" y="38199"/>
                  <a:pt x="39427" y="38278"/>
                  <a:pt x="39427" y="38278"/>
                </a:cubicBezTo>
                <a:cubicBezTo>
                  <a:pt x="39684" y="38456"/>
                  <a:pt x="39922" y="38694"/>
                  <a:pt x="40179" y="38872"/>
                </a:cubicBezTo>
                <a:cubicBezTo>
                  <a:pt x="41407" y="39684"/>
                  <a:pt x="42813" y="40100"/>
                  <a:pt x="44298" y="40258"/>
                </a:cubicBezTo>
                <a:lnTo>
                  <a:pt x="44378" y="40258"/>
                </a:lnTo>
                <a:cubicBezTo>
                  <a:pt x="45051" y="40357"/>
                  <a:pt x="45704" y="40357"/>
                  <a:pt x="46457" y="40357"/>
                </a:cubicBezTo>
                <a:cubicBezTo>
                  <a:pt x="47269" y="40357"/>
                  <a:pt x="48021" y="40357"/>
                  <a:pt x="48754" y="40258"/>
                </a:cubicBezTo>
                <a:cubicBezTo>
                  <a:pt x="48833" y="40258"/>
                  <a:pt x="48833" y="40179"/>
                  <a:pt x="48833" y="40179"/>
                </a:cubicBezTo>
                <a:cubicBezTo>
                  <a:pt x="48100" y="39862"/>
                  <a:pt x="47447" y="39367"/>
                  <a:pt x="46853" y="38773"/>
                </a:cubicBezTo>
                <a:cubicBezTo>
                  <a:pt x="46536" y="38456"/>
                  <a:pt x="46199" y="38041"/>
                  <a:pt x="45962" y="37625"/>
                </a:cubicBezTo>
                <a:lnTo>
                  <a:pt x="45863" y="37625"/>
                </a:lnTo>
                <a:cubicBezTo>
                  <a:pt x="45704" y="37288"/>
                  <a:pt x="45467" y="36971"/>
                  <a:pt x="45209" y="36635"/>
                </a:cubicBezTo>
                <a:cubicBezTo>
                  <a:pt x="44219" y="35149"/>
                  <a:pt x="43229" y="33585"/>
                  <a:pt x="41585" y="32674"/>
                </a:cubicBezTo>
                <a:lnTo>
                  <a:pt x="41744" y="32674"/>
                </a:lnTo>
                <a:cubicBezTo>
                  <a:pt x="42081" y="32516"/>
                  <a:pt x="42397" y="32179"/>
                  <a:pt x="42496" y="31763"/>
                </a:cubicBezTo>
                <a:cubicBezTo>
                  <a:pt x="42496" y="31347"/>
                  <a:pt x="42160" y="31031"/>
                  <a:pt x="42001" y="30615"/>
                </a:cubicBezTo>
                <a:cubicBezTo>
                  <a:pt x="41823" y="30357"/>
                  <a:pt x="41823" y="30199"/>
                  <a:pt x="41902" y="29961"/>
                </a:cubicBezTo>
                <a:cubicBezTo>
                  <a:pt x="42001" y="29783"/>
                  <a:pt x="42160" y="29545"/>
                  <a:pt x="42239" y="29367"/>
                </a:cubicBezTo>
                <a:cubicBezTo>
                  <a:pt x="42397" y="28971"/>
                  <a:pt x="42397" y="28555"/>
                  <a:pt x="42160" y="28219"/>
                </a:cubicBezTo>
                <a:lnTo>
                  <a:pt x="42081" y="28139"/>
                </a:lnTo>
                <a:lnTo>
                  <a:pt x="42892" y="28139"/>
                </a:lnTo>
                <a:cubicBezTo>
                  <a:pt x="44477" y="27803"/>
                  <a:pt x="45625" y="26575"/>
                  <a:pt x="47190" y="26318"/>
                </a:cubicBezTo>
                <a:cubicBezTo>
                  <a:pt x="47269" y="26318"/>
                  <a:pt x="47269" y="26238"/>
                  <a:pt x="47190" y="26159"/>
                </a:cubicBezTo>
                <a:cubicBezTo>
                  <a:pt x="46694" y="25822"/>
                  <a:pt x="46120" y="25407"/>
                  <a:pt x="45625" y="25090"/>
                </a:cubicBezTo>
                <a:cubicBezTo>
                  <a:pt x="44972" y="24595"/>
                  <a:pt x="44298" y="24100"/>
                  <a:pt x="43566" y="23763"/>
                </a:cubicBezTo>
                <a:lnTo>
                  <a:pt x="43566" y="23684"/>
                </a:lnTo>
                <a:lnTo>
                  <a:pt x="43486" y="23684"/>
                </a:lnTo>
                <a:cubicBezTo>
                  <a:pt x="43229" y="23605"/>
                  <a:pt x="43071" y="23525"/>
                  <a:pt x="42892" y="23426"/>
                </a:cubicBezTo>
                <a:cubicBezTo>
                  <a:pt x="42360" y="23196"/>
                  <a:pt x="41774" y="23039"/>
                  <a:pt x="41213" y="23039"/>
                </a:cubicBezTo>
                <a:cubicBezTo>
                  <a:pt x="41002" y="23039"/>
                  <a:pt x="40795" y="23061"/>
                  <a:pt x="40595" y="23110"/>
                </a:cubicBezTo>
                <a:cubicBezTo>
                  <a:pt x="41328" y="22773"/>
                  <a:pt x="42001" y="22278"/>
                  <a:pt x="42576" y="21624"/>
                </a:cubicBezTo>
                <a:cubicBezTo>
                  <a:pt x="43229" y="20872"/>
                  <a:pt x="43724" y="19882"/>
                  <a:pt x="44219" y="18971"/>
                </a:cubicBezTo>
                <a:cubicBezTo>
                  <a:pt x="45051" y="17169"/>
                  <a:pt x="45784" y="15189"/>
                  <a:pt x="47348" y="13941"/>
                </a:cubicBezTo>
                <a:cubicBezTo>
                  <a:pt x="47526" y="13862"/>
                  <a:pt x="47605" y="13783"/>
                  <a:pt x="47685" y="13783"/>
                </a:cubicBezTo>
                <a:cubicBezTo>
                  <a:pt x="47764" y="13703"/>
                  <a:pt x="47685" y="13624"/>
                  <a:pt x="47605" y="13624"/>
                </a:cubicBezTo>
                <a:cubicBezTo>
                  <a:pt x="46536" y="14198"/>
                  <a:pt x="45368" y="14515"/>
                  <a:pt x="44219" y="14773"/>
                </a:cubicBezTo>
                <a:cubicBezTo>
                  <a:pt x="43229" y="15010"/>
                  <a:pt x="42239" y="15109"/>
                  <a:pt x="41249" y="15347"/>
                </a:cubicBezTo>
                <a:cubicBezTo>
                  <a:pt x="41090" y="15426"/>
                  <a:pt x="40833" y="15505"/>
                  <a:pt x="40675" y="15505"/>
                </a:cubicBezTo>
                <a:cubicBezTo>
                  <a:pt x="40912" y="15189"/>
                  <a:pt x="41090" y="14773"/>
                  <a:pt x="41249" y="14357"/>
                </a:cubicBezTo>
                <a:cubicBezTo>
                  <a:pt x="41506" y="13446"/>
                  <a:pt x="41585" y="12535"/>
                  <a:pt x="41823" y="11723"/>
                </a:cubicBezTo>
                <a:cubicBezTo>
                  <a:pt x="41902" y="11228"/>
                  <a:pt x="42081" y="10733"/>
                  <a:pt x="42239" y="10238"/>
                </a:cubicBezTo>
                <a:cubicBezTo>
                  <a:pt x="42397" y="9822"/>
                  <a:pt x="42655" y="9406"/>
                  <a:pt x="42892" y="8990"/>
                </a:cubicBezTo>
                <a:cubicBezTo>
                  <a:pt x="42991" y="8911"/>
                  <a:pt x="43071" y="8832"/>
                  <a:pt x="43150" y="8832"/>
                </a:cubicBezTo>
                <a:cubicBezTo>
                  <a:pt x="43229" y="8753"/>
                  <a:pt x="43150" y="8753"/>
                  <a:pt x="43150" y="8753"/>
                </a:cubicBezTo>
                <a:lnTo>
                  <a:pt x="42991" y="8753"/>
                </a:lnTo>
                <a:lnTo>
                  <a:pt x="42991" y="8832"/>
                </a:lnTo>
                <a:cubicBezTo>
                  <a:pt x="42496" y="9070"/>
                  <a:pt x="42001" y="9327"/>
                  <a:pt x="41407" y="9485"/>
                </a:cubicBezTo>
                <a:cubicBezTo>
                  <a:pt x="40417" y="9901"/>
                  <a:pt x="39427" y="10159"/>
                  <a:pt x="38437" y="10654"/>
                </a:cubicBezTo>
                <a:cubicBezTo>
                  <a:pt x="38041" y="10812"/>
                  <a:pt x="37625" y="11149"/>
                  <a:pt x="37209" y="11466"/>
                </a:cubicBezTo>
                <a:cubicBezTo>
                  <a:pt x="37051" y="11644"/>
                  <a:pt x="36872" y="11802"/>
                  <a:pt x="36714" y="12040"/>
                </a:cubicBezTo>
                <a:cubicBezTo>
                  <a:pt x="36635" y="12139"/>
                  <a:pt x="36556" y="12297"/>
                  <a:pt x="36457" y="12377"/>
                </a:cubicBezTo>
                <a:cubicBezTo>
                  <a:pt x="36298" y="11802"/>
                  <a:pt x="35962" y="11307"/>
                  <a:pt x="35566" y="10812"/>
                </a:cubicBezTo>
                <a:cubicBezTo>
                  <a:pt x="34813" y="10060"/>
                  <a:pt x="33981" y="9406"/>
                  <a:pt x="33328" y="8495"/>
                </a:cubicBezTo>
                <a:cubicBezTo>
                  <a:pt x="32754" y="7683"/>
                  <a:pt x="32417" y="6693"/>
                  <a:pt x="32259" y="5604"/>
                </a:cubicBezTo>
                <a:lnTo>
                  <a:pt x="32259" y="5525"/>
                </a:lnTo>
                <a:cubicBezTo>
                  <a:pt x="32259" y="5446"/>
                  <a:pt x="32259" y="5446"/>
                  <a:pt x="32179" y="5446"/>
                </a:cubicBezTo>
                <a:cubicBezTo>
                  <a:pt x="32100" y="5941"/>
                  <a:pt x="32001" y="6436"/>
                  <a:pt x="31763" y="6931"/>
                </a:cubicBezTo>
                <a:cubicBezTo>
                  <a:pt x="31605" y="7426"/>
                  <a:pt x="31348" y="7842"/>
                  <a:pt x="31011" y="8258"/>
                </a:cubicBezTo>
                <a:cubicBezTo>
                  <a:pt x="30437" y="8911"/>
                  <a:pt x="29942" y="9565"/>
                  <a:pt x="29625" y="10396"/>
                </a:cubicBezTo>
                <a:cubicBezTo>
                  <a:pt x="29288" y="11149"/>
                  <a:pt x="29031" y="11881"/>
                  <a:pt x="28951" y="12713"/>
                </a:cubicBezTo>
                <a:cubicBezTo>
                  <a:pt x="28793" y="14278"/>
                  <a:pt x="29367" y="15921"/>
                  <a:pt x="30694" y="16832"/>
                </a:cubicBezTo>
                <a:cubicBezTo>
                  <a:pt x="30615" y="16991"/>
                  <a:pt x="30437" y="17169"/>
                  <a:pt x="30357" y="17248"/>
                </a:cubicBezTo>
                <a:cubicBezTo>
                  <a:pt x="30120" y="17664"/>
                  <a:pt x="29862" y="18159"/>
                  <a:pt x="29367" y="18397"/>
                </a:cubicBezTo>
                <a:cubicBezTo>
                  <a:pt x="29209" y="18397"/>
                  <a:pt x="29130" y="18476"/>
                  <a:pt x="28951" y="18476"/>
                </a:cubicBezTo>
                <a:cubicBezTo>
                  <a:pt x="27882" y="17901"/>
                  <a:pt x="26892" y="17169"/>
                  <a:pt x="25981" y="16416"/>
                </a:cubicBezTo>
                <a:cubicBezTo>
                  <a:pt x="24258" y="15010"/>
                  <a:pt x="22694" y="13446"/>
                  <a:pt x="20872" y="12218"/>
                </a:cubicBezTo>
                <a:cubicBezTo>
                  <a:pt x="20793" y="11881"/>
                  <a:pt x="21031" y="11545"/>
                  <a:pt x="21209" y="11307"/>
                </a:cubicBezTo>
                <a:cubicBezTo>
                  <a:pt x="21446" y="10971"/>
                  <a:pt x="21605" y="10654"/>
                  <a:pt x="21704" y="10317"/>
                </a:cubicBezTo>
                <a:cubicBezTo>
                  <a:pt x="22199" y="9070"/>
                  <a:pt x="22021" y="7683"/>
                  <a:pt x="21446" y="6436"/>
                </a:cubicBezTo>
                <a:cubicBezTo>
                  <a:pt x="20793" y="4951"/>
                  <a:pt x="19466" y="3723"/>
                  <a:pt x="18139" y="2634"/>
                </a:cubicBezTo>
                <a:cubicBezTo>
                  <a:pt x="18139" y="2611"/>
                  <a:pt x="18133" y="2601"/>
                  <a:pt x="18124" y="2601"/>
                </a:cubicBezTo>
                <a:cubicBezTo>
                  <a:pt x="18101" y="2601"/>
                  <a:pt x="18060" y="2662"/>
                  <a:pt x="18060" y="2733"/>
                </a:cubicBezTo>
                <a:cubicBezTo>
                  <a:pt x="18139" y="3465"/>
                  <a:pt x="18238" y="4218"/>
                  <a:pt x="18397" y="4951"/>
                </a:cubicBezTo>
                <a:cubicBezTo>
                  <a:pt x="18555" y="6277"/>
                  <a:pt x="18813" y="7584"/>
                  <a:pt x="19129" y="8832"/>
                </a:cubicBezTo>
                <a:cubicBezTo>
                  <a:pt x="19387" y="9980"/>
                  <a:pt x="19724" y="11050"/>
                  <a:pt x="20377" y="11881"/>
                </a:cubicBezTo>
                <a:cubicBezTo>
                  <a:pt x="19466" y="11386"/>
                  <a:pt x="18555" y="10891"/>
                  <a:pt x="17644" y="10476"/>
                </a:cubicBezTo>
                <a:cubicBezTo>
                  <a:pt x="16575" y="9980"/>
                  <a:pt x="15506" y="9485"/>
                  <a:pt x="14357" y="9070"/>
                </a:cubicBezTo>
                <a:cubicBezTo>
                  <a:pt x="14852" y="8416"/>
                  <a:pt x="15090" y="7584"/>
                  <a:pt x="15090" y="6772"/>
                </a:cubicBezTo>
                <a:lnTo>
                  <a:pt x="15090" y="6099"/>
                </a:lnTo>
                <a:cubicBezTo>
                  <a:pt x="14931" y="5109"/>
                  <a:pt x="14516" y="4218"/>
                  <a:pt x="13862" y="3465"/>
                </a:cubicBezTo>
                <a:lnTo>
                  <a:pt x="13862" y="3386"/>
                </a:lnTo>
                <a:cubicBezTo>
                  <a:pt x="13525" y="3050"/>
                  <a:pt x="13110" y="2733"/>
                  <a:pt x="12793" y="2396"/>
                </a:cubicBezTo>
                <a:cubicBezTo>
                  <a:pt x="11209" y="1248"/>
                  <a:pt x="9327" y="574"/>
                  <a:pt x="75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Google Shape;82;p23">
            <a:extLst>
              <a:ext uri="{FF2B5EF4-FFF2-40B4-BE49-F238E27FC236}">
                <a16:creationId xmlns:a16="http://schemas.microsoft.com/office/drawing/2014/main" id="{457FD52B-5499-66EC-479D-BA6844F141BB}"/>
              </a:ext>
            </a:extLst>
          </p:cNvPr>
          <p:cNvSpPr/>
          <p:nvPr/>
        </p:nvSpPr>
        <p:spPr>
          <a:xfrm rot="2636410" flipH="1">
            <a:off x="8702837" y="238202"/>
            <a:ext cx="1976141" cy="1934586"/>
          </a:xfrm>
          <a:custGeom>
            <a:avLst/>
            <a:gdLst/>
            <a:ahLst/>
            <a:cxnLst/>
            <a:rect l="l" t="t" r="r" b="b"/>
            <a:pathLst>
              <a:path w="28476" h="28946" extrusionOk="0">
                <a:moveTo>
                  <a:pt x="14460" y="11644"/>
                </a:moveTo>
                <a:cubicBezTo>
                  <a:pt x="14456" y="11688"/>
                  <a:pt x="14456" y="11729"/>
                  <a:pt x="14456" y="11758"/>
                </a:cubicBezTo>
                <a:lnTo>
                  <a:pt x="14456" y="11679"/>
                </a:lnTo>
                <a:cubicBezTo>
                  <a:pt x="14457" y="11667"/>
                  <a:pt x="14459" y="11656"/>
                  <a:pt x="14460" y="11644"/>
                </a:cubicBezTo>
                <a:close/>
                <a:moveTo>
                  <a:pt x="11551" y="11884"/>
                </a:moveTo>
                <a:cubicBezTo>
                  <a:pt x="11532" y="11884"/>
                  <a:pt x="11508" y="11945"/>
                  <a:pt x="11565" y="12016"/>
                </a:cubicBezTo>
                <a:cubicBezTo>
                  <a:pt x="11981" y="12095"/>
                  <a:pt x="12377" y="12332"/>
                  <a:pt x="12713" y="12590"/>
                </a:cubicBezTo>
                <a:cubicBezTo>
                  <a:pt x="12377" y="12253"/>
                  <a:pt x="12060" y="12016"/>
                  <a:pt x="11565" y="11917"/>
                </a:cubicBezTo>
                <a:cubicBezTo>
                  <a:pt x="11565" y="11894"/>
                  <a:pt x="11558" y="11884"/>
                  <a:pt x="11551" y="11884"/>
                </a:cubicBezTo>
                <a:close/>
                <a:moveTo>
                  <a:pt x="12083" y="9001"/>
                </a:moveTo>
                <a:cubicBezTo>
                  <a:pt x="12060" y="9001"/>
                  <a:pt x="12060" y="9045"/>
                  <a:pt x="12060" y="9045"/>
                </a:cubicBezTo>
                <a:lnTo>
                  <a:pt x="12792" y="9778"/>
                </a:lnTo>
                <a:cubicBezTo>
                  <a:pt x="12971" y="10035"/>
                  <a:pt x="13208" y="10352"/>
                  <a:pt x="13367" y="10689"/>
                </a:cubicBezTo>
                <a:cubicBezTo>
                  <a:pt x="13624" y="11263"/>
                  <a:pt x="13783" y="11917"/>
                  <a:pt x="13783" y="12590"/>
                </a:cubicBezTo>
                <a:cubicBezTo>
                  <a:pt x="13783" y="11917"/>
                  <a:pt x="13703" y="11263"/>
                  <a:pt x="13367" y="10610"/>
                </a:cubicBezTo>
                <a:cubicBezTo>
                  <a:pt x="13287" y="10352"/>
                  <a:pt x="13050" y="10035"/>
                  <a:pt x="12872" y="9778"/>
                </a:cubicBezTo>
                <a:cubicBezTo>
                  <a:pt x="12634" y="9441"/>
                  <a:pt x="12377" y="9204"/>
                  <a:pt x="12139" y="9045"/>
                </a:cubicBezTo>
                <a:cubicBezTo>
                  <a:pt x="12113" y="9012"/>
                  <a:pt x="12095" y="9001"/>
                  <a:pt x="12083" y="9001"/>
                </a:cubicBezTo>
                <a:close/>
                <a:moveTo>
                  <a:pt x="24020" y="12095"/>
                </a:moveTo>
                <a:cubicBezTo>
                  <a:pt x="23268" y="12095"/>
                  <a:pt x="22614" y="12412"/>
                  <a:pt x="21961" y="12669"/>
                </a:cubicBezTo>
                <a:cubicBezTo>
                  <a:pt x="22614" y="12412"/>
                  <a:pt x="23268" y="12174"/>
                  <a:pt x="24020" y="12174"/>
                </a:cubicBezTo>
                <a:cubicBezTo>
                  <a:pt x="24100" y="12174"/>
                  <a:pt x="24100" y="12095"/>
                  <a:pt x="24020" y="12095"/>
                </a:cubicBezTo>
                <a:close/>
                <a:moveTo>
                  <a:pt x="10495" y="13006"/>
                </a:moveTo>
                <a:cubicBezTo>
                  <a:pt x="10495" y="13006"/>
                  <a:pt x="10396" y="13006"/>
                  <a:pt x="10396" y="13085"/>
                </a:cubicBezTo>
                <a:cubicBezTo>
                  <a:pt x="10396" y="13085"/>
                  <a:pt x="10495" y="13085"/>
                  <a:pt x="10495" y="13006"/>
                </a:cubicBezTo>
                <a:close/>
                <a:moveTo>
                  <a:pt x="10159" y="11521"/>
                </a:moveTo>
                <a:lnTo>
                  <a:pt x="10238" y="11600"/>
                </a:lnTo>
                <a:lnTo>
                  <a:pt x="10317" y="11679"/>
                </a:lnTo>
                <a:cubicBezTo>
                  <a:pt x="9584" y="12174"/>
                  <a:pt x="8911" y="12669"/>
                  <a:pt x="8337" y="13243"/>
                </a:cubicBezTo>
                <a:cubicBezTo>
                  <a:pt x="8178" y="13243"/>
                  <a:pt x="8099" y="13323"/>
                  <a:pt x="7921" y="13323"/>
                </a:cubicBezTo>
                <a:cubicBezTo>
                  <a:pt x="8258" y="13085"/>
                  <a:pt x="8594" y="12828"/>
                  <a:pt x="8911" y="12590"/>
                </a:cubicBezTo>
                <a:cubicBezTo>
                  <a:pt x="9327" y="12253"/>
                  <a:pt x="9743" y="11917"/>
                  <a:pt x="10159" y="11521"/>
                </a:cubicBezTo>
                <a:close/>
                <a:moveTo>
                  <a:pt x="10575" y="12412"/>
                </a:moveTo>
                <a:lnTo>
                  <a:pt x="10575" y="12412"/>
                </a:lnTo>
                <a:cubicBezTo>
                  <a:pt x="10000" y="12748"/>
                  <a:pt x="9406" y="13164"/>
                  <a:pt x="8832" y="13580"/>
                </a:cubicBezTo>
                <a:cubicBezTo>
                  <a:pt x="9406" y="13164"/>
                  <a:pt x="10000" y="12828"/>
                  <a:pt x="10575" y="12412"/>
                </a:cubicBezTo>
                <a:close/>
                <a:moveTo>
                  <a:pt x="14040" y="12511"/>
                </a:moveTo>
                <a:lnTo>
                  <a:pt x="14040" y="12511"/>
                </a:lnTo>
                <a:cubicBezTo>
                  <a:pt x="13961" y="12748"/>
                  <a:pt x="13862" y="13006"/>
                  <a:pt x="13783" y="13243"/>
                </a:cubicBezTo>
                <a:lnTo>
                  <a:pt x="13783" y="13164"/>
                </a:lnTo>
                <a:cubicBezTo>
                  <a:pt x="13783" y="13243"/>
                  <a:pt x="13703" y="13323"/>
                  <a:pt x="13703" y="13402"/>
                </a:cubicBezTo>
                <a:lnTo>
                  <a:pt x="13624" y="13501"/>
                </a:lnTo>
                <a:lnTo>
                  <a:pt x="13624" y="13580"/>
                </a:lnTo>
                <a:cubicBezTo>
                  <a:pt x="13545" y="13580"/>
                  <a:pt x="13545" y="13659"/>
                  <a:pt x="13545" y="13659"/>
                </a:cubicBezTo>
                <a:lnTo>
                  <a:pt x="13545" y="13580"/>
                </a:lnTo>
                <a:cubicBezTo>
                  <a:pt x="13545" y="13501"/>
                  <a:pt x="13545" y="13402"/>
                  <a:pt x="13624" y="13243"/>
                </a:cubicBezTo>
                <a:lnTo>
                  <a:pt x="13624" y="13164"/>
                </a:lnTo>
                <a:cubicBezTo>
                  <a:pt x="13624" y="13085"/>
                  <a:pt x="13703" y="13085"/>
                  <a:pt x="13703" y="13006"/>
                </a:cubicBezTo>
                <a:lnTo>
                  <a:pt x="13703" y="12907"/>
                </a:lnTo>
                <a:lnTo>
                  <a:pt x="13783" y="12828"/>
                </a:lnTo>
                <a:lnTo>
                  <a:pt x="13783" y="13164"/>
                </a:lnTo>
                <a:cubicBezTo>
                  <a:pt x="13862" y="13006"/>
                  <a:pt x="13862" y="12828"/>
                  <a:pt x="13862" y="12748"/>
                </a:cubicBezTo>
                <a:cubicBezTo>
                  <a:pt x="13961" y="12669"/>
                  <a:pt x="13961" y="12590"/>
                  <a:pt x="14040" y="12511"/>
                </a:cubicBezTo>
                <a:close/>
                <a:moveTo>
                  <a:pt x="9428" y="13703"/>
                </a:moveTo>
                <a:cubicBezTo>
                  <a:pt x="9417" y="13703"/>
                  <a:pt x="9406" y="13712"/>
                  <a:pt x="9406" y="13738"/>
                </a:cubicBezTo>
                <a:cubicBezTo>
                  <a:pt x="9472" y="13738"/>
                  <a:pt x="9450" y="13703"/>
                  <a:pt x="9428" y="13703"/>
                </a:cubicBezTo>
                <a:close/>
                <a:moveTo>
                  <a:pt x="9428" y="14040"/>
                </a:moveTo>
                <a:cubicBezTo>
                  <a:pt x="9417" y="14040"/>
                  <a:pt x="9406" y="14049"/>
                  <a:pt x="9406" y="14075"/>
                </a:cubicBezTo>
                <a:cubicBezTo>
                  <a:pt x="9472" y="14075"/>
                  <a:pt x="9450" y="14040"/>
                  <a:pt x="9428" y="14040"/>
                </a:cubicBezTo>
                <a:close/>
                <a:moveTo>
                  <a:pt x="18991" y="4095"/>
                </a:moveTo>
                <a:cubicBezTo>
                  <a:pt x="18812" y="4907"/>
                  <a:pt x="18496" y="5659"/>
                  <a:pt x="18159" y="6313"/>
                </a:cubicBezTo>
                <a:cubicBezTo>
                  <a:pt x="17505" y="7639"/>
                  <a:pt x="16674" y="8788"/>
                  <a:pt x="16099" y="10115"/>
                </a:cubicBezTo>
                <a:cubicBezTo>
                  <a:pt x="15684" y="10847"/>
                  <a:pt x="15347" y="11600"/>
                  <a:pt x="14951" y="12253"/>
                </a:cubicBezTo>
                <a:cubicBezTo>
                  <a:pt x="14456" y="12907"/>
                  <a:pt x="13961" y="13580"/>
                  <a:pt x="13466" y="14234"/>
                </a:cubicBezTo>
                <a:cubicBezTo>
                  <a:pt x="14040" y="13501"/>
                  <a:pt x="14693" y="12828"/>
                  <a:pt x="15189" y="12016"/>
                </a:cubicBezTo>
                <a:cubicBezTo>
                  <a:pt x="15604" y="11342"/>
                  <a:pt x="15941" y="10610"/>
                  <a:pt x="16258" y="9857"/>
                </a:cubicBezTo>
                <a:cubicBezTo>
                  <a:pt x="16594" y="9204"/>
                  <a:pt x="16931" y="8550"/>
                  <a:pt x="17327" y="7877"/>
                </a:cubicBezTo>
                <a:cubicBezTo>
                  <a:pt x="18000" y="6728"/>
                  <a:pt x="18812" y="5481"/>
                  <a:pt x="18991" y="4095"/>
                </a:cubicBezTo>
                <a:close/>
                <a:moveTo>
                  <a:pt x="9327" y="14075"/>
                </a:moveTo>
                <a:cubicBezTo>
                  <a:pt x="9327" y="14075"/>
                  <a:pt x="9327" y="14154"/>
                  <a:pt x="9248" y="14154"/>
                </a:cubicBezTo>
                <a:lnTo>
                  <a:pt x="9169" y="14234"/>
                </a:lnTo>
                <a:lnTo>
                  <a:pt x="9169" y="14313"/>
                </a:lnTo>
                <a:lnTo>
                  <a:pt x="9327" y="14154"/>
                </a:lnTo>
                <a:cubicBezTo>
                  <a:pt x="9327" y="14154"/>
                  <a:pt x="9406" y="14154"/>
                  <a:pt x="9406" y="14075"/>
                </a:cubicBezTo>
                <a:close/>
                <a:moveTo>
                  <a:pt x="9406" y="13738"/>
                </a:moveTo>
                <a:cubicBezTo>
                  <a:pt x="9327" y="13738"/>
                  <a:pt x="9248" y="13818"/>
                  <a:pt x="9089" y="13897"/>
                </a:cubicBezTo>
                <a:cubicBezTo>
                  <a:pt x="9010" y="13996"/>
                  <a:pt x="8911" y="14075"/>
                  <a:pt x="8832" y="14075"/>
                </a:cubicBezTo>
                <a:cubicBezTo>
                  <a:pt x="8717" y="14190"/>
                  <a:pt x="8601" y="14264"/>
                  <a:pt x="8478" y="14364"/>
                </a:cubicBezTo>
                <a:lnTo>
                  <a:pt x="8478" y="14364"/>
                </a:lnTo>
                <a:cubicBezTo>
                  <a:pt x="8631" y="14294"/>
                  <a:pt x="8762" y="14224"/>
                  <a:pt x="8832" y="14154"/>
                </a:cubicBezTo>
                <a:lnTo>
                  <a:pt x="9169" y="13996"/>
                </a:lnTo>
                <a:cubicBezTo>
                  <a:pt x="9248" y="13897"/>
                  <a:pt x="9327" y="13818"/>
                  <a:pt x="9406" y="13738"/>
                </a:cubicBezTo>
                <a:close/>
                <a:moveTo>
                  <a:pt x="14666" y="14175"/>
                </a:moveTo>
                <a:cubicBezTo>
                  <a:pt x="14458" y="14333"/>
                  <a:pt x="14249" y="14491"/>
                  <a:pt x="14040" y="14649"/>
                </a:cubicBezTo>
                <a:lnTo>
                  <a:pt x="14278" y="14392"/>
                </a:lnTo>
                <a:lnTo>
                  <a:pt x="14357" y="14313"/>
                </a:lnTo>
                <a:lnTo>
                  <a:pt x="14456" y="14313"/>
                </a:lnTo>
                <a:cubicBezTo>
                  <a:pt x="14527" y="14268"/>
                  <a:pt x="14597" y="14222"/>
                  <a:pt x="14666" y="14175"/>
                </a:cubicBezTo>
                <a:close/>
                <a:moveTo>
                  <a:pt x="7604" y="14075"/>
                </a:moveTo>
                <a:lnTo>
                  <a:pt x="7604" y="14075"/>
                </a:lnTo>
                <a:cubicBezTo>
                  <a:pt x="7427" y="14311"/>
                  <a:pt x="7191" y="14489"/>
                  <a:pt x="7032" y="14725"/>
                </a:cubicBezTo>
                <a:lnTo>
                  <a:pt x="7032" y="14725"/>
                </a:lnTo>
                <a:cubicBezTo>
                  <a:pt x="7057" y="14698"/>
                  <a:pt x="7083" y="14673"/>
                  <a:pt x="7109" y="14649"/>
                </a:cubicBezTo>
                <a:cubicBezTo>
                  <a:pt x="7268" y="14491"/>
                  <a:pt x="7604" y="14234"/>
                  <a:pt x="7604" y="14075"/>
                </a:cubicBezTo>
                <a:close/>
                <a:moveTo>
                  <a:pt x="7032" y="14725"/>
                </a:moveTo>
                <a:lnTo>
                  <a:pt x="7032" y="14725"/>
                </a:lnTo>
                <a:cubicBezTo>
                  <a:pt x="7030" y="14728"/>
                  <a:pt x="7027" y="14730"/>
                  <a:pt x="7025" y="14733"/>
                </a:cubicBezTo>
                <a:lnTo>
                  <a:pt x="7025" y="14733"/>
                </a:lnTo>
                <a:cubicBezTo>
                  <a:pt x="7026" y="14732"/>
                  <a:pt x="7028" y="14730"/>
                  <a:pt x="7030" y="14729"/>
                </a:cubicBezTo>
                <a:cubicBezTo>
                  <a:pt x="7031" y="14727"/>
                  <a:pt x="7032" y="14726"/>
                  <a:pt x="7032" y="14725"/>
                </a:cubicBezTo>
                <a:close/>
                <a:moveTo>
                  <a:pt x="20008" y="182"/>
                </a:moveTo>
                <a:cubicBezTo>
                  <a:pt x="20084" y="182"/>
                  <a:pt x="20155" y="192"/>
                  <a:pt x="20218" y="213"/>
                </a:cubicBezTo>
                <a:cubicBezTo>
                  <a:pt x="20555" y="372"/>
                  <a:pt x="20713" y="629"/>
                  <a:pt x="20892" y="946"/>
                </a:cubicBezTo>
                <a:cubicBezTo>
                  <a:pt x="21129" y="1520"/>
                  <a:pt x="21208" y="2194"/>
                  <a:pt x="21704" y="2609"/>
                </a:cubicBezTo>
                <a:cubicBezTo>
                  <a:pt x="22040" y="2847"/>
                  <a:pt x="22377" y="2847"/>
                  <a:pt x="22694" y="2926"/>
                </a:cubicBezTo>
                <a:cubicBezTo>
                  <a:pt x="23030" y="2926"/>
                  <a:pt x="23446" y="3006"/>
                  <a:pt x="23684" y="3263"/>
                </a:cubicBezTo>
                <a:cubicBezTo>
                  <a:pt x="23941" y="3501"/>
                  <a:pt x="23941" y="3837"/>
                  <a:pt x="23941" y="4174"/>
                </a:cubicBezTo>
                <a:cubicBezTo>
                  <a:pt x="24020" y="4491"/>
                  <a:pt x="24020" y="4827"/>
                  <a:pt x="24020" y="5164"/>
                </a:cubicBezTo>
                <a:cubicBezTo>
                  <a:pt x="24100" y="5580"/>
                  <a:pt x="24258" y="5897"/>
                  <a:pt x="24515" y="6154"/>
                </a:cubicBezTo>
                <a:cubicBezTo>
                  <a:pt x="24674" y="6471"/>
                  <a:pt x="24852" y="6887"/>
                  <a:pt x="24852" y="7303"/>
                </a:cubicBezTo>
                <a:cubicBezTo>
                  <a:pt x="24753" y="7956"/>
                  <a:pt x="24357" y="8550"/>
                  <a:pt x="23684" y="8867"/>
                </a:cubicBezTo>
                <a:cubicBezTo>
                  <a:pt x="23189" y="8946"/>
                  <a:pt x="22614" y="9045"/>
                  <a:pt x="22119" y="9204"/>
                </a:cubicBezTo>
                <a:cubicBezTo>
                  <a:pt x="21961" y="9204"/>
                  <a:pt x="21783" y="9283"/>
                  <a:pt x="21624" y="9362"/>
                </a:cubicBezTo>
                <a:cubicBezTo>
                  <a:pt x="22278" y="8946"/>
                  <a:pt x="22872" y="8550"/>
                  <a:pt x="23446" y="8055"/>
                </a:cubicBezTo>
                <a:lnTo>
                  <a:pt x="23446" y="8055"/>
                </a:lnTo>
                <a:cubicBezTo>
                  <a:pt x="22773" y="8550"/>
                  <a:pt x="22040" y="9045"/>
                  <a:pt x="21288" y="9441"/>
                </a:cubicBezTo>
                <a:cubicBezTo>
                  <a:pt x="21050" y="9620"/>
                  <a:pt x="20713" y="9699"/>
                  <a:pt x="20476" y="9857"/>
                </a:cubicBezTo>
                <a:cubicBezTo>
                  <a:pt x="20892" y="9441"/>
                  <a:pt x="21288" y="9045"/>
                  <a:pt x="21783" y="8709"/>
                </a:cubicBezTo>
                <a:cubicBezTo>
                  <a:pt x="22119" y="8451"/>
                  <a:pt x="22535" y="8214"/>
                  <a:pt x="22872" y="7956"/>
                </a:cubicBezTo>
                <a:cubicBezTo>
                  <a:pt x="23189" y="7719"/>
                  <a:pt x="23446" y="7461"/>
                  <a:pt x="23605" y="7144"/>
                </a:cubicBezTo>
                <a:lnTo>
                  <a:pt x="23605" y="7144"/>
                </a:lnTo>
                <a:cubicBezTo>
                  <a:pt x="23367" y="7560"/>
                  <a:pt x="23030" y="7798"/>
                  <a:pt x="22614" y="8055"/>
                </a:cubicBezTo>
                <a:cubicBezTo>
                  <a:pt x="22278" y="8293"/>
                  <a:pt x="21961" y="8451"/>
                  <a:pt x="21624" y="8788"/>
                </a:cubicBezTo>
                <a:cubicBezTo>
                  <a:pt x="21129" y="9124"/>
                  <a:pt x="20634" y="9540"/>
                  <a:pt x="20218" y="10035"/>
                </a:cubicBezTo>
                <a:cubicBezTo>
                  <a:pt x="19981" y="10115"/>
                  <a:pt x="19802" y="10273"/>
                  <a:pt x="19565" y="10431"/>
                </a:cubicBezTo>
                <a:cubicBezTo>
                  <a:pt x="19723" y="10273"/>
                  <a:pt x="19802" y="10115"/>
                  <a:pt x="19902" y="9936"/>
                </a:cubicBezTo>
                <a:cubicBezTo>
                  <a:pt x="20298" y="9540"/>
                  <a:pt x="20713" y="9124"/>
                  <a:pt x="21129" y="8709"/>
                </a:cubicBezTo>
                <a:cubicBezTo>
                  <a:pt x="22040" y="8134"/>
                  <a:pt x="23030" y="7560"/>
                  <a:pt x="23525" y="6649"/>
                </a:cubicBezTo>
                <a:lnTo>
                  <a:pt x="23525" y="6570"/>
                </a:lnTo>
                <a:cubicBezTo>
                  <a:pt x="22951" y="7560"/>
                  <a:pt x="21961" y="8055"/>
                  <a:pt x="21050" y="8709"/>
                </a:cubicBezTo>
                <a:cubicBezTo>
                  <a:pt x="20634" y="9045"/>
                  <a:pt x="20298" y="9362"/>
                  <a:pt x="19981" y="9778"/>
                </a:cubicBezTo>
                <a:cubicBezTo>
                  <a:pt x="19723" y="10115"/>
                  <a:pt x="19565" y="10352"/>
                  <a:pt x="19307" y="10610"/>
                </a:cubicBezTo>
                <a:cubicBezTo>
                  <a:pt x="18911" y="10847"/>
                  <a:pt x="18416" y="11184"/>
                  <a:pt x="18000" y="11521"/>
                </a:cubicBezTo>
                <a:cubicBezTo>
                  <a:pt x="18159" y="11342"/>
                  <a:pt x="18317" y="11184"/>
                  <a:pt x="18496" y="11026"/>
                </a:cubicBezTo>
                <a:cubicBezTo>
                  <a:pt x="19307" y="10115"/>
                  <a:pt x="20139" y="9045"/>
                  <a:pt x="21208" y="8293"/>
                </a:cubicBezTo>
                <a:cubicBezTo>
                  <a:pt x="22040" y="7639"/>
                  <a:pt x="23189" y="6887"/>
                  <a:pt x="23367" y="5738"/>
                </a:cubicBezTo>
                <a:lnTo>
                  <a:pt x="23268" y="5738"/>
                </a:lnTo>
                <a:cubicBezTo>
                  <a:pt x="23109" y="6392"/>
                  <a:pt x="22694" y="6966"/>
                  <a:pt x="22199" y="7382"/>
                </a:cubicBezTo>
                <a:cubicBezTo>
                  <a:pt x="21783" y="7798"/>
                  <a:pt x="21208" y="8055"/>
                  <a:pt x="20793" y="8451"/>
                </a:cubicBezTo>
                <a:cubicBezTo>
                  <a:pt x="20298" y="8867"/>
                  <a:pt x="19902" y="9283"/>
                  <a:pt x="19486" y="9699"/>
                </a:cubicBezTo>
                <a:cubicBezTo>
                  <a:pt x="19149" y="10194"/>
                  <a:pt x="18733" y="10689"/>
                  <a:pt x="18317" y="11105"/>
                </a:cubicBezTo>
                <a:lnTo>
                  <a:pt x="17664" y="11758"/>
                </a:lnTo>
                <a:cubicBezTo>
                  <a:pt x="17426" y="11917"/>
                  <a:pt x="17169" y="12095"/>
                  <a:pt x="16931" y="12332"/>
                </a:cubicBezTo>
                <a:cubicBezTo>
                  <a:pt x="16595" y="12639"/>
                  <a:pt x="16248" y="12933"/>
                  <a:pt x="15895" y="13218"/>
                </a:cubicBezTo>
                <a:lnTo>
                  <a:pt x="15895" y="13218"/>
                </a:lnTo>
                <a:cubicBezTo>
                  <a:pt x="16016" y="13115"/>
                  <a:pt x="16137" y="13011"/>
                  <a:pt x="16258" y="12907"/>
                </a:cubicBezTo>
                <a:cubicBezTo>
                  <a:pt x="17327" y="12016"/>
                  <a:pt x="18238" y="10927"/>
                  <a:pt x="19070" y="9857"/>
                </a:cubicBezTo>
                <a:cubicBezTo>
                  <a:pt x="19486" y="9283"/>
                  <a:pt x="19802" y="8709"/>
                  <a:pt x="20218" y="8214"/>
                </a:cubicBezTo>
                <a:cubicBezTo>
                  <a:pt x="20713" y="7719"/>
                  <a:pt x="21129" y="7223"/>
                  <a:pt x="21704" y="6808"/>
                </a:cubicBezTo>
                <a:lnTo>
                  <a:pt x="21704" y="6808"/>
                </a:lnTo>
                <a:cubicBezTo>
                  <a:pt x="21129" y="7144"/>
                  <a:pt x="20555" y="7639"/>
                  <a:pt x="20139" y="8214"/>
                </a:cubicBezTo>
                <a:cubicBezTo>
                  <a:pt x="19723" y="8709"/>
                  <a:pt x="19307" y="9283"/>
                  <a:pt x="18911" y="9857"/>
                </a:cubicBezTo>
                <a:cubicBezTo>
                  <a:pt x="18496" y="10431"/>
                  <a:pt x="18080" y="10927"/>
                  <a:pt x="17585" y="11422"/>
                </a:cubicBezTo>
                <a:cubicBezTo>
                  <a:pt x="17169" y="12016"/>
                  <a:pt x="16594" y="12511"/>
                  <a:pt x="16099" y="12907"/>
                </a:cubicBezTo>
                <a:cubicBezTo>
                  <a:pt x="15684" y="13323"/>
                  <a:pt x="15189" y="13659"/>
                  <a:pt x="14773" y="13996"/>
                </a:cubicBezTo>
                <a:cubicBezTo>
                  <a:pt x="15109" y="13659"/>
                  <a:pt x="15347" y="13402"/>
                  <a:pt x="15684" y="13085"/>
                </a:cubicBezTo>
                <a:cubicBezTo>
                  <a:pt x="16258" y="12412"/>
                  <a:pt x="16931" y="11679"/>
                  <a:pt x="17505" y="10847"/>
                </a:cubicBezTo>
                <a:cubicBezTo>
                  <a:pt x="18080" y="10115"/>
                  <a:pt x="18733" y="9283"/>
                  <a:pt x="19406" y="8451"/>
                </a:cubicBezTo>
                <a:cubicBezTo>
                  <a:pt x="19723" y="8055"/>
                  <a:pt x="20060" y="7639"/>
                  <a:pt x="20397" y="7303"/>
                </a:cubicBezTo>
                <a:cubicBezTo>
                  <a:pt x="20713" y="6887"/>
                  <a:pt x="21050" y="6570"/>
                  <a:pt x="21387" y="6233"/>
                </a:cubicBezTo>
                <a:cubicBezTo>
                  <a:pt x="22040" y="5580"/>
                  <a:pt x="22614" y="4827"/>
                  <a:pt x="22872" y="3996"/>
                </a:cubicBezTo>
                <a:lnTo>
                  <a:pt x="22872" y="3996"/>
                </a:lnTo>
                <a:cubicBezTo>
                  <a:pt x="22456" y="4986"/>
                  <a:pt x="21783" y="5817"/>
                  <a:pt x="20971" y="6570"/>
                </a:cubicBezTo>
                <a:cubicBezTo>
                  <a:pt x="20713" y="6887"/>
                  <a:pt x="20397" y="7144"/>
                  <a:pt x="20060" y="7461"/>
                </a:cubicBezTo>
                <a:cubicBezTo>
                  <a:pt x="19723" y="7877"/>
                  <a:pt x="19406" y="8293"/>
                  <a:pt x="19149" y="8709"/>
                </a:cubicBezTo>
                <a:cubicBezTo>
                  <a:pt x="18496" y="9441"/>
                  <a:pt x="17921" y="10273"/>
                  <a:pt x="17248" y="11026"/>
                </a:cubicBezTo>
                <a:cubicBezTo>
                  <a:pt x="16436" y="12095"/>
                  <a:pt x="15604" y="13243"/>
                  <a:pt x="14535" y="14075"/>
                </a:cubicBezTo>
                <a:lnTo>
                  <a:pt x="14614" y="13996"/>
                </a:lnTo>
                <a:cubicBezTo>
                  <a:pt x="14951" y="13659"/>
                  <a:pt x="15189" y="13402"/>
                  <a:pt x="15525" y="13085"/>
                </a:cubicBezTo>
                <a:cubicBezTo>
                  <a:pt x="16099" y="12412"/>
                  <a:pt x="16674" y="11679"/>
                  <a:pt x="17169" y="10847"/>
                </a:cubicBezTo>
                <a:cubicBezTo>
                  <a:pt x="17664" y="10115"/>
                  <a:pt x="18080" y="9283"/>
                  <a:pt x="18575" y="8451"/>
                </a:cubicBezTo>
                <a:cubicBezTo>
                  <a:pt x="18812" y="8055"/>
                  <a:pt x="19070" y="7719"/>
                  <a:pt x="19406" y="7382"/>
                </a:cubicBezTo>
                <a:cubicBezTo>
                  <a:pt x="19723" y="7065"/>
                  <a:pt x="20060" y="6728"/>
                  <a:pt x="20397" y="6313"/>
                </a:cubicBezTo>
                <a:cubicBezTo>
                  <a:pt x="20892" y="5817"/>
                  <a:pt x="21387" y="5085"/>
                  <a:pt x="21466" y="4253"/>
                </a:cubicBezTo>
                <a:lnTo>
                  <a:pt x="21387" y="4253"/>
                </a:lnTo>
                <a:cubicBezTo>
                  <a:pt x="21208" y="5243"/>
                  <a:pt x="20634" y="5976"/>
                  <a:pt x="19902" y="6728"/>
                </a:cubicBezTo>
                <a:cubicBezTo>
                  <a:pt x="19644" y="7065"/>
                  <a:pt x="19307" y="7303"/>
                  <a:pt x="18991" y="7719"/>
                </a:cubicBezTo>
                <a:cubicBezTo>
                  <a:pt x="18733" y="8055"/>
                  <a:pt x="18496" y="8372"/>
                  <a:pt x="18238" y="8788"/>
                </a:cubicBezTo>
                <a:cubicBezTo>
                  <a:pt x="17822" y="9540"/>
                  <a:pt x="17426" y="10352"/>
                  <a:pt x="16931" y="11105"/>
                </a:cubicBezTo>
                <a:cubicBezTo>
                  <a:pt x="16337" y="11917"/>
                  <a:pt x="15763" y="12669"/>
                  <a:pt x="15109" y="13402"/>
                </a:cubicBezTo>
                <a:cubicBezTo>
                  <a:pt x="15525" y="12828"/>
                  <a:pt x="15941" y="12253"/>
                  <a:pt x="16337" y="11600"/>
                </a:cubicBezTo>
                <a:cubicBezTo>
                  <a:pt x="16832" y="10927"/>
                  <a:pt x="17248" y="10273"/>
                  <a:pt x="17585" y="9540"/>
                </a:cubicBezTo>
                <a:cubicBezTo>
                  <a:pt x="18317" y="8055"/>
                  <a:pt x="19070" y="6570"/>
                  <a:pt x="20476" y="5580"/>
                </a:cubicBezTo>
                <a:lnTo>
                  <a:pt x="20397" y="5580"/>
                </a:lnTo>
                <a:cubicBezTo>
                  <a:pt x="19723" y="6075"/>
                  <a:pt x="19149" y="6728"/>
                  <a:pt x="18654" y="7461"/>
                </a:cubicBezTo>
                <a:cubicBezTo>
                  <a:pt x="18238" y="8134"/>
                  <a:pt x="17921" y="8788"/>
                  <a:pt x="17505" y="9540"/>
                </a:cubicBezTo>
                <a:cubicBezTo>
                  <a:pt x="17169" y="10273"/>
                  <a:pt x="16753" y="11026"/>
                  <a:pt x="16258" y="11679"/>
                </a:cubicBezTo>
                <a:cubicBezTo>
                  <a:pt x="15763" y="12332"/>
                  <a:pt x="15268" y="13006"/>
                  <a:pt x="14773" y="13659"/>
                </a:cubicBezTo>
                <a:lnTo>
                  <a:pt x="14614" y="13818"/>
                </a:lnTo>
                <a:cubicBezTo>
                  <a:pt x="14278" y="14154"/>
                  <a:pt x="13961" y="14392"/>
                  <a:pt x="13624" y="14729"/>
                </a:cubicBezTo>
                <a:cubicBezTo>
                  <a:pt x="13466" y="14808"/>
                  <a:pt x="13367" y="14887"/>
                  <a:pt x="13287" y="14887"/>
                </a:cubicBezTo>
                <a:cubicBezTo>
                  <a:pt x="13703" y="14570"/>
                  <a:pt x="14119" y="14234"/>
                  <a:pt x="14535" y="13818"/>
                </a:cubicBezTo>
                <a:cubicBezTo>
                  <a:pt x="14852" y="13402"/>
                  <a:pt x="15189" y="13006"/>
                  <a:pt x="15525" y="12511"/>
                </a:cubicBezTo>
                <a:cubicBezTo>
                  <a:pt x="16674" y="10847"/>
                  <a:pt x="17426" y="8867"/>
                  <a:pt x="18575" y="7223"/>
                </a:cubicBezTo>
                <a:cubicBezTo>
                  <a:pt x="19228" y="6392"/>
                  <a:pt x="19902" y="5659"/>
                  <a:pt x="20298" y="4748"/>
                </a:cubicBezTo>
                <a:cubicBezTo>
                  <a:pt x="20555" y="3996"/>
                  <a:pt x="20713" y="3105"/>
                  <a:pt x="20397" y="2431"/>
                </a:cubicBezTo>
                <a:lnTo>
                  <a:pt x="20397" y="2431"/>
                </a:lnTo>
                <a:cubicBezTo>
                  <a:pt x="20476" y="2926"/>
                  <a:pt x="20555" y="3342"/>
                  <a:pt x="20476" y="3837"/>
                </a:cubicBezTo>
                <a:cubicBezTo>
                  <a:pt x="20397" y="4332"/>
                  <a:pt x="20218" y="4827"/>
                  <a:pt x="19981" y="5243"/>
                </a:cubicBezTo>
                <a:cubicBezTo>
                  <a:pt x="19486" y="6154"/>
                  <a:pt x="18733" y="6887"/>
                  <a:pt x="18159" y="7719"/>
                </a:cubicBezTo>
                <a:cubicBezTo>
                  <a:pt x="17664" y="8550"/>
                  <a:pt x="17169" y="9362"/>
                  <a:pt x="16753" y="10194"/>
                </a:cubicBezTo>
                <a:cubicBezTo>
                  <a:pt x="16258" y="11105"/>
                  <a:pt x="15842" y="12016"/>
                  <a:pt x="15268" y="12748"/>
                </a:cubicBezTo>
                <a:cubicBezTo>
                  <a:pt x="14951" y="13164"/>
                  <a:pt x="14614" y="13580"/>
                  <a:pt x="14278" y="13897"/>
                </a:cubicBezTo>
                <a:cubicBezTo>
                  <a:pt x="13961" y="14234"/>
                  <a:pt x="13624" y="14491"/>
                  <a:pt x="13287" y="14729"/>
                </a:cubicBezTo>
                <a:cubicBezTo>
                  <a:pt x="13367" y="14649"/>
                  <a:pt x="13367" y="14570"/>
                  <a:pt x="13367" y="14491"/>
                </a:cubicBezTo>
                <a:lnTo>
                  <a:pt x="13466" y="14491"/>
                </a:lnTo>
                <a:cubicBezTo>
                  <a:pt x="14198" y="13818"/>
                  <a:pt x="14773" y="13085"/>
                  <a:pt x="15268" y="12174"/>
                </a:cubicBezTo>
                <a:cubicBezTo>
                  <a:pt x="16179" y="10689"/>
                  <a:pt x="16753" y="9045"/>
                  <a:pt x="17822" y="7560"/>
                </a:cubicBezTo>
                <a:cubicBezTo>
                  <a:pt x="18238" y="6887"/>
                  <a:pt x="18812" y="6233"/>
                  <a:pt x="19070" y="5402"/>
                </a:cubicBezTo>
                <a:cubicBezTo>
                  <a:pt x="19307" y="4827"/>
                  <a:pt x="19486" y="4095"/>
                  <a:pt x="19228" y="3501"/>
                </a:cubicBezTo>
                <a:lnTo>
                  <a:pt x="19149" y="3501"/>
                </a:lnTo>
                <a:cubicBezTo>
                  <a:pt x="19228" y="3916"/>
                  <a:pt x="19307" y="4253"/>
                  <a:pt x="19228" y="4669"/>
                </a:cubicBezTo>
                <a:cubicBezTo>
                  <a:pt x="19149" y="5085"/>
                  <a:pt x="19070" y="5402"/>
                  <a:pt x="18812" y="5817"/>
                </a:cubicBezTo>
                <a:cubicBezTo>
                  <a:pt x="18496" y="6570"/>
                  <a:pt x="17921" y="7223"/>
                  <a:pt x="17426" y="7956"/>
                </a:cubicBezTo>
                <a:cubicBezTo>
                  <a:pt x="17010" y="8629"/>
                  <a:pt x="16594" y="9362"/>
                  <a:pt x="16258" y="10115"/>
                </a:cubicBezTo>
                <a:cubicBezTo>
                  <a:pt x="15525" y="11679"/>
                  <a:pt x="14773" y="13243"/>
                  <a:pt x="13367" y="14392"/>
                </a:cubicBezTo>
                <a:cubicBezTo>
                  <a:pt x="13367" y="14313"/>
                  <a:pt x="13367" y="14234"/>
                  <a:pt x="13466" y="14234"/>
                </a:cubicBezTo>
                <a:lnTo>
                  <a:pt x="13466" y="14075"/>
                </a:lnTo>
                <a:cubicBezTo>
                  <a:pt x="13703" y="13738"/>
                  <a:pt x="13961" y="13501"/>
                  <a:pt x="14119" y="13164"/>
                </a:cubicBezTo>
                <a:cubicBezTo>
                  <a:pt x="14198" y="13085"/>
                  <a:pt x="14198" y="13085"/>
                  <a:pt x="14198" y="13006"/>
                </a:cubicBezTo>
                <a:lnTo>
                  <a:pt x="14278" y="13006"/>
                </a:lnTo>
                <a:cubicBezTo>
                  <a:pt x="14357" y="12748"/>
                  <a:pt x="14535" y="12511"/>
                  <a:pt x="14614" y="12332"/>
                </a:cubicBezTo>
                <a:lnTo>
                  <a:pt x="14693" y="12332"/>
                </a:lnTo>
                <a:cubicBezTo>
                  <a:pt x="15446" y="11422"/>
                  <a:pt x="15684" y="10273"/>
                  <a:pt x="16179" y="9283"/>
                </a:cubicBezTo>
                <a:cubicBezTo>
                  <a:pt x="16436" y="8709"/>
                  <a:pt x="16753" y="8293"/>
                  <a:pt x="17090" y="7798"/>
                </a:cubicBezTo>
                <a:cubicBezTo>
                  <a:pt x="17426" y="7382"/>
                  <a:pt x="17743" y="6887"/>
                  <a:pt x="17822" y="6392"/>
                </a:cubicBezTo>
                <a:lnTo>
                  <a:pt x="17822" y="6392"/>
                </a:lnTo>
                <a:cubicBezTo>
                  <a:pt x="17664" y="6966"/>
                  <a:pt x="17327" y="7461"/>
                  <a:pt x="17010" y="7877"/>
                </a:cubicBezTo>
                <a:cubicBezTo>
                  <a:pt x="16594" y="8293"/>
                  <a:pt x="16337" y="8709"/>
                  <a:pt x="16099" y="9204"/>
                </a:cubicBezTo>
                <a:cubicBezTo>
                  <a:pt x="15842" y="9699"/>
                  <a:pt x="15684" y="10273"/>
                  <a:pt x="15446" y="10768"/>
                </a:cubicBezTo>
                <a:cubicBezTo>
                  <a:pt x="15268" y="11263"/>
                  <a:pt x="15030" y="11758"/>
                  <a:pt x="14693" y="12174"/>
                </a:cubicBezTo>
                <a:cubicBezTo>
                  <a:pt x="15189" y="11263"/>
                  <a:pt x="15604" y="10273"/>
                  <a:pt x="15763" y="9204"/>
                </a:cubicBezTo>
                <a:cubicBezTo>
                  <a:pt x="15941" y="8946"/>
                  <a:pt x="16020" y="8709"/>
                  <a:pt x="16099" y="8451"/>
                </a:cubicBezTo>
                <a:cubicBezTo>
                  <a:pt x="16337" y="8055"/>
                  <a:pt x="16594" y="7639"/>
                  <a:pt x="16832" y="7303"/>
                </a:cubicBezTo>
                <a:cubicBezTo>
                  <a:pt x="17327" y="6471"/>
                  <a:pt x="17822" y="5738"/>
                  <a:pt x="18159" y="4827"/>
                </a:cubicBezTo>
                <a:cubicBezTo>
                  <a:pt x="18317" y="4491"/>
                  <a:pt x="18416" y="4095"/>
                  <a:pt x="18496" y="3679"/>
                </a:cubicBezTo>
                <a:cubicBezTo>
                  <a:pt x="18575" y="3263"/>
                  <a:pt x="18575" y="2847"/>
                  <a:pt x="18575" y="2431"/>
                </a:cubicBezTo>
                <a:cubicBezTo>
                  <a:pt x="18575" y="1699"/>
                  <a:pt x="18654" y="867"/>
                  <a:pt x="19307" y="372"/>
                </a:cubicBezTo>
                <a:cubicBezTo>
                  <a:pt x="19554" y="256"/>
                  <a:pt x="19800" y="182"/>
                  <a:pt x="20008" y="182"/>
                </a:cubicBezTo>
                <a:close/>
                <a:moveTo>
                  <a:pt x="14119" y="14886"/>
                </a:moveTo>
                <a:cubicBezTo>
                  <a:pt x="14093" y="14887"/>
                  <a:pt x="14066" y="14887"/>
                  <a:pt x="14040" y="14887"/>
                </a:cubicBezTo>
                <a:lnTo>
                  <a:pt x="14119" y="14887"/>
                </a:lnTo>
                <a:lnTo>
                  <a:pt x="14119" y="14886"/>
                </a:lnTo>
                <a:close/>
                <a:moveTo>
                  <a:pt x="21961" y="12669"/>
                </a:moveTo>
                <a:lnTo>
                  <a:pt x="21961" y="12669"/>
                </a:lnTo>
                <a:cubicBezTo>
                  <a:pt x="20476" y="13243"/>
                  <a:pt x="18911" y="13738"/>
                  <a:pt x="17426" y="14234"/>
                </a:cubicBezTo>
                <a:cubicBezTo>
                  <a:pt x="16260" y="14649"/>
                  <a:pt x="15035" y="14985"/>
                  <a:pt x="13711" y="15065"/>
                </a:cubicBezTo>
                <a:lnTo>
                  <a:pt x="13711" y="15065"/>
                </a:lnTo>
                <a:cubicBezTo>
                  <a:pt x="14337" y="15058"/>
                  <a:pt x="14980" y="14978"/>
                  <a:pt x="15604" y="14808"/>
                </a:cubicBezTo>
                <a:cubicBezTo>
                  <a:pt x="17010" y="14491"/>
                  <a:pt x="18416" y="13996"/>
                  <a:pt x="19723" y="13501"/>
                </a:cubicBezTo>
                <a:cubicBezTo>
                  <a:pt x="20476" y="13243"/>
                  <a:pt x="21208" y="13006"/>
                  <a:pt x="21961" y="12669"/>
                </a:cubicBezTo>
                <a:close/>
                <a:moveTo>
                  <a:pt x="12060" y="15224"/>
                </a:moveTo>
                <a:lnTo>
                  <a:pt x="12060" y="15303"/>
                </a:lnTo>
                <a:lnTo>
                  <a:pt x="12218" y="15303"/>
                </a:lnTo>
                <a:lnTo>
                  <a:pt x="12297" y="15224"/>
                </a:lnTo>
                <a:close/>
                <a:moveTo>
                  <a:pt x="9327" y="15560"/>
                </a:moveTo>
                <a:lnTo>
                  <a:pt x="9248" y="15640"/>
                </a:lnTo>
                <a:cubicBezTo>
                  <a:pt x="9169" y="15640"/>
                  <a:pt x="9169" y="15640"/>
                  <a:pt x="9089" y="15719"/>
                </a:cubicBezTo>
                <a:lnTo>
                  <a:pt x="9248" y="15719"/>
                </a:lnTo>
                <a:cubicBezTo>
                  <a:pt x="9248" y="15640"/>
                  <a:pt x="9327" y="15640"/>
                  <a:pt x="9327" y="15640"/>
                </a:cubicBezTo>
                <a:cubicBezTo>
                  <a:pt x="9406" y="15640"/>
                  <a:pt x="9327" y="15560"/>
                  <a:pt x="9327" y="15560"/>
                </a:cubicBezTo>
                <a:close/>
                <a:moveTo>
                  <a:pt x="12098" y="1902"/>
                </a:moveTo>
                <a:cubicBezTo>
                  <a:pt x="12665" y="1902"/>
                  <a:pt x="13202" y="2267"/>
                  <a:pt x="13624" y="2689"/>
                </a:cubicBezTo>
                <a:cubicBezTo>
                  <a:pt x="14614" y="3501"/>
                  <a:pt x="15268" y="4748"/>
                  <a:pt x="15525" y="5976"/>
                </a:cubicBezTo>
                <a:cubicBezTo>
                  <a:pt x="15763" y="7065"/>
                  <a:pt x="15763" y="8214"/>
                  <a:pt x="15525" y="9283"/>
                </a:cubicBezTo>
                <a:cubicBezTo>
                  <a:pt x="15604" y="8451"/>
                  <a:pt x="15684" y="7639"/>
                  <a:pt x="15525" y="6808"/>
                </a:cubicBezTo>
                <a:cubicBezTo>
                  <a:pt x="15446" y="6233"/>
                  <a:pt x="15268" y="5738"/>
                  <a:pt x="14951" y="5243"/>
                </a:cubicBezTo>
                <a:cubicBezTo>
                  <a:pt x="14693" y="4669"/>
                  <a:pt x="14278" y="4174"/>
                  <a:pt x="13862" y="3679"/>
                </a:cubicBezTo>
                <a:cubicBezTo>
                  <a:pt x="13862" y="3679"/>
                  <a:pt x="13783" y="3679"/>
                  <a:pt x="13783" y="3758"/>
                </a:cubicBezTo>
                <a:cubicBezTo>
                  <a:pt x="14278" y="4253"/>
                  <a:pt x="14693" y="4827"/>
                  <a:pt x="15030" y="5481"/>
                </a:cubicBezTo>
                <a:cubicBezTo>
                  <a:pt x="15525" y="6471"/>
                  <a:pt x="15604" y="7639"/>
                  <a:pt x="15525" y="8788"/>
                </a:cubicBezTo>
                <a:cubicBezTo>
                  <a:pt x="15525" y="9204"/>
                  <a:pt x="15446" y="9620"/>
                  <a:pt x="15347" y="10035"/>
                </a:cubicBezTo>
                <a:lnTo>
                  <a:pt x="15347" y="10115"/>
                </a:lnTo>
                <a:cubicBezTo>
                  <a:pt x="15189" y="10610"/>
                  <a:pt x="15030" y="11105"/>
                  <a:pt x="14773" y="11600"/>
                </a:cubicBezTo>
                <a:lnTo>
                  <a:pt x="14773" y="11521"/>
                </a:lnTo>
                <a:cubicBezTo>
                  <a:pt x="14951" y="11105"/>
                  <a:pt x="15030" y="10768"/>
                  <a:pt x="15109" y="10352"/>
                </a:cubicBezTo>
                <a:cubicBezTo>
                  <a:pt x="15684" y="7798"/>
                  <a:pt x="14773" y="5243"/>
                  <a:pt x="12971" y="3600"/>
                </a:cubicBezTo>
                <a:lnTo>
                  <a:pt x="12872" y="3679"/>
                </a:lnTo>
                <a:cubicBezTo>
                  <a:pt x="13466" y="4095"/>
                  <a:pt x="13862" y="4669"/>
                  <a:pt x="14198" y="5243"/>
                </a:cubicBezTo>
                <a:cubicBezTo>
                  <a:pt x="14773" y="6233"/>
                  <a:pt x="15189" y="7382"/>
                  <a:pt x="15189" y="8629"/>
                </a:cubicBezTo>
                <a:cubicBezTo>
                  <a:pt x="15189" y="9204"/>
                  <a:pt x="15189" y="9857"/>
                  <a:pt x="15030" y="10530"/>
                </a:cubicBezTo>
                <a:cubicBezTo>
                  <a:pt x="14951" y="10847"/>
                  <a:pt x="14773" y="11263"/>
                  <a:pt x="14693" y="11600"/>
                </a:cubicBezTo>
                <a:cubicBezTo>
                  <a:pt x="14614" y="11758"/>
                  <a:pt x="14614" y="11837"/>
                  <a:pt x="14614" y="12016"/>
                </a:cubicBezTo>
                <a:cubicBezTo>
                  <a:pt x="14573" y="12016"/>
                  <a:pt x="14553" y="12037"/>
                  <a:pt x="14544" y="12058"/>
                </a:cubicBezTo>
                <a:lnTo>
                  <a:pt x="14544" y="12058"/>
                </a:lnTo>
                <a:cubicBezTo>
                  <a:pt x="14620" y="11728"/>
                  <a:pt x="14696" y="11327"/>
                  <a:pt x="14773" y="10927"/>
                </a:cubicBezTo>
                <a:cubicBezTo>
                  <a:pt x="15030" y="9857"/>
                  <a:pt x="15109" y="8629"/>
                  <a:pt x="14852" y="7560"/>
                </a:cubicBezTo>
                <a:cubicBezTo>
                  <a:pt x="14614" y="6392"/>
                  <a:pt x="13862" y="5481"/>
                  <a:pt x="13129" y="4669"/>
                </a:cubicBezTo>
                <a:cubicBezTo>
                  <a:pt x="13103" y="4643"/>
                  <a:pt x="13085" y="4634"/>
                  <a:pt x="13073" y="4634"/>
                </a:cubicBezTo>
                <a:cubicBezTo>
                  <a:pt x="13050" y="4634"/>
                  <a:pt x="13050" y="4669"/>
                  <a:pt x="13050" y="4669"/>
                </a:cubicBezTo>
                <a:cubicBezTo>
                  <a:pt x="13466" y="5164"/>
                  <a:pt x="13961" y="5659"/>
                  <a:pt x="14278" y="6233"/>
                </a:cubicBezTo>
                <a:cubicBezTo>
                  <a:pt x="15109" y="7719"/>
                  <a:pt x="15030" y="9362"/>
                  <a:pt x="14693" y="11026"/>
                </a:cubicBezTo>
                <a:lnTo>
                  <a:pt x="14693" y="10927"/>
                </a:lnTo>
                <a:cubicBezTo>
                  <a:pt x="14951" y="8946"/>
                  <a:pt x="14456" y="6966"/>
                  <a:pt x="13129" y="5481"/>
                </a:cubicBezTo>
                <a:cubicBezTo>
                  <a:pt x="13129" y="5481"/>
                  <a:pt x="13050" y="5481"/>
                  <a:pt x="13129" y="5580"/>
                </a:cubicBezTo>
                <a:cubicBezTo>
                  <a:pt x="13466" y="5976"/>
                  <a:pt x="13783" y="6392"/>
                  <a:pt x="13961" y="6887"/>
                </a:cubicBezTo>
                <a:cubicBezTo>
                  <a:pt x="14693" y="8293"/>
                  <a:pt x="14852" y="9936"/>
                  <a:pt x="14535" y="11521"/>
                </a:cubicBezTo>
                <a:cubicBezTo>
                  <a:pt x="14614" y="11026"/>
                  <a:pt x="14614" y="10431"/>
                  <a:pt x="14535" y="9936"/>
                </a:cubicBezTo>
                <a:cubicBezTo>
                  <a:pt x="14456" y="8867"/>
                  <a:pt x="14040" y="7877"/>
                  <a:pt x="13545" y="6966"/>
                </a:cubicBezTo>
                <a:cubicBezTo>
                  <a:pt x="13545" y="6926"/>
                  <a:pt x="13525" y="6907"/>
                  <a:pt x="13505" y="6907"/>
                </a:cubicBezTo>
                <a:cubicBezTo>
                  <a:pt x="13486" y="6907"/>
                  <a:pt x="13466" y="6926"/>
                  <a:pt x="13466" y="6966"/>
                </a:cubicBezTo>
                <a:cubicBezTo>
                  <a:pt x="13961" y="7877"/>
                  <a:pt x="14357" y="8867"/>
                  <a:pt x="14456" y="9936"/>
                </a:cubicBezTo>
                <a:cubicBezTo>
                  <a:pt x="14535" y="10431"/>
                  <a:pt x="14535" y="10927"/>
                  <a:pt x="14535" y="11422"/>
                </a:cubicBezTo>
                <a:cubicBezTo>
                  <a:pt x="14492" y="11476"/>
                  <a:pt x="14472" y="11548"/>
                  <a:pt x="14463" y="11615"/>
                </a:cubicBezTo>
                <a:lnTo>
                  <a:pt x="14463" y="11615"/>
                </a:lnTo>
                <a:cubicBezTo>
                  <a:pt x="14606" y="10310"/>
                  <a:pt x="14349" y="9028"/>
                  <a:pt x="13862" y="7956"/>
                </a:cubicBezTo>
                <a:cubicBezTo>
                  <a:pt x="13367" y="6808"/>
                  <a:pt x="12634" y="5817"/>
                  <a:pt x="11644" y="4986"/>
                </a:cubicBezTo>
                <a:cubicBezTo>
                  <a:pt x="11644" y="4963"/>
                  <a:pt x="11637" y="4953"/>
                  <a:pt x="11630" y="4953"/>
                </a:cubicBezTo>
                <a:cubicBezTo>
                  <a:pt x="11612" y="4953"/>
                  <a:pt x="11587" y="5014"/>
                  <a:pt x="11644" y="5085"/>
                </a:cubicBezTo>
                <a:cubicBezTo>
                  <a:pt x="12139" y="5481"/>
                  <a:pt x="12634" y="5976"/>
                  <a:pt x="13050" y="6570"/>
                </a:cubicBezTo>
                <a:cubicBezTo>
                  <a:pt x="13703" y="7560"/>
                  <a:pt x="14198" y="8709"/>
                  <a:pt x="14357" y="9936"/>
                </a:cubicBezTo>
                <a:cubicBezTo>
                  <a:pt x="14456" y="10610"/>
                  <a:pt x="14456" y="11184"/>
                  <a:pt x="14357" y="11837"/>
                </a:cubicBezTo>
                <a:cubicBezTo>
                  <a:pt x="14279" y="12168"/>
                  <a:pt x="14201" y="12498"/>
                  <a:pt x="14049" y="12810"/>
                </a:cubicBezTo>
                <a:lnTo>
                  <a:pt x="14049" y="12810"/>
                </a:lnTo>
                <a:cubicBezTo>
                  <a:pt x="14069" y="12687"/>
                  <a:pt x="14119" y="12574"/>
                  <a:pt x="14119" y="12511"/>
                </a:cubicBezTo>
                <a:lnTo>
                  <a:pt x="14119" y="12412"/>
                </a:lnTo>
                <a:cubicBezTo>
                  <a:pt x="14198" y="12253"/>
                  <a:pt x="14198" y="12095"/>
                  <a:pt x="14198" y="11917"/>
                </a:cubicBezTo>
                <a:cubicBezTo>
                  <a:pt x="14357" y="10927"/>
                  <a:pt x="14198" y="9936"/>
                  <a:pt x="13783" y="9045"/>
                </a:cubicBezTo>
                <a:cubicBezTo>
                  <a:pt x="13367" y="8055"/>
                  <a:pt x="12872" y="7065"/>
                  <a:pt x="11981" y="6392"/>
                </a:cubicBezTo>
                <a:lnTo>
                  <a:pt x="11882" y="6471"/>
                </a:lnTo>
                <a:cubicBezTo>
                  <a:pt x="12476" y="6808"/>
                  <a:pt x="12792" y="7382"/>
                  <a:pt x="13129" y="7877"/>
                </a:cubicBezTo>
                <a:cubicBezTo>
                  <a:pt x="13624" y="8788"/>
                  <a:pt x="14119" y="9699"/>
                  <a:pt x="14198" y="10689"/>
                </a:cubicBezTo>
                <a:cubicBezTo>
                  <a:pt x="14278" y="11263"/>
                  <a:pt x="14198" y="11837"/>
                  <a:pt x="14040" y="12412"/>
                </a:cubicBezTo>
                <a:cubicBezTo>
                  <a:pt x="14040" y="12412"/>
                  <a:pt x="13961" y="12511"/>
                  <a:pt x="13862" y="12511"/>
                </a:cubicBezTo>
                <a:cubicBezTo>
                  <a:pt x="14040" y="12174"/>
                  <a:pt x="14040" y="11758"/>
                  <a:pt x="13961" y="11342"/>
                </a:cubicBezTo>
                <a:cubicBezTo>
                  <a:pt x="13783" y="10431"/>
                  <a:pt x="13466" y="9620"/>
                  <a:pt x="12872" y="8867"/>
                </a:cubicBezTo>
                <a:cubicBezTo>
                  <a:pt x="12297" y="8134"/>
                  <a:pt x="11644" y="7461"/>
                  <a:pt x="10891" y="6808"/>
                </a:cubicBezTo>
                <a:cubicBezTo>
                  <a:pt x="10868" y="6784"/>
                  <a:pt x="10852" y="6775"/>
                  <a:pt x="10840" y="6775"/>
                </a:cubicBezTo>
                <a:cubicBezTo>
                  <a:pt x="10812" y="6775"/>
                  <a:pt x="10812" y="6831"/>
                  <a:pt x="10812" y="6887"/>
                </a:cubicBezTo>
                <a:cubicBezTo>
                  <a:pt x="11723" y="7639"/>
                  <a:pt x="12634" y="8451"/>
                  <a:pt x="13208" y="9540"/>
                </a:cubicBezTo>
                <a:cubicBezTo>
                  <a:pt x="13545" y="10035"/>
                  <a:pt x="13703" y="10610"/>
                  <a:pt x="13783" y="11105"/>
                </a:cubicBezTo>
                <a:cubicBezTo>
                  <a:pt x="13961" y="11600"/>
                  <a:pt x="13961" y="12095"/>
                  <a:pt x="13783" y="12590"/>
                </a:cubicBezTo>
                <a:cubicBezTo>
                  <a:pt x="13783" y="12669"/>
                  <a:pt x="13703" y="12669"/>
                  <a:pt x="13703" y="12669"/>
                </a:cubicBezTo>
                <a:cubicBezTo>
                  <a:pt x="13624" y="10610"/>
                  <a:pt x="11802" y="9045"/>
                  <a:pt x="10159" y="8055"/>
                </a:cubicBezTo>
                <a:cubicBezTo>
                  <a:pt x="10079" y="8055"/>
                  <a:pt x="10079" y="8134"/>
                  <a:pt x="10079" y="8134"/>
                </a:cubicBezTo>
                <a:cubicBezTo>
                  <a:pt x="11070" y="8709"/>
                  <a:pt x="11981" y="9362"/>
                  <a:pt x="12713" y="10273"/>
                </a:cubicBezTo>
                <a:cubicBezTo>
                  <a:pt x="13208" y="11026"/>
                  <a:pt x="13545" y="11837"/>
                  <a:pt x="13703" y="12748"/>
                </a:cubicBezTo>
                <a:cubicBezTo>
                  <a:pt x="13624" y="12828"/>
                  <a:pt x="13624" y="12828"/>
                  <a:pt x="13624" y="12907"/>
                </a:cubicBezTo>
                <a:cubicBezTo>
                  <a:pt x="13466" y="10847"/>
                  <a:pt x="11802" y="9441"/>
                  <a:pt x="10159" y="8550"/>
                </a:cubicBezTo>
                <a:cubicBezTo>
                  <a:pt x="10159" y="8550"/>
                  <a:pt x="10079" y="8550"/>
                  <a:pt x="10159" y="8629"/>
                </a:cubicBezTo>
                <a:cubicBezTo>
                  <a:pt x="11070" y="9124"/>
                  <a:pt x="11882" y="9699"/>
                  <a:pt x="12555" y="10530"/>
                </a:cubicBezTo>
                <a:cubicBezTo>
                  <a:pt x="13129" y="11263"/>
                  <a:pt x="13466" y="12095"/>
                  <a:pt x="13545" y="13006"/>
                </a:cubicBezTo>
                <a:cubicBezTo>
                  <a:pt x="13287" y="11837"/>
                  <a:pt x="12476" y="10847"/>
                  <a:pt x="11565" y="10273"/>
                </a:cubicBezTo>
                <a:cubicBezTo>
                  <a:pt x="11485" y="10273"/>
                  <a:pt x="11485" y="10273"/>
                  <a:pt x="11485" y="10352"/>
                </a:cubicBezTo>
                <a:cubicBezTo>
                  <a:pt x="12555" y="10927"/>
                  <a:pt x="13208" y="11917"/>
                  <a:pt x="13545" y="13085"/>
                </a:cubicBezTo>
                <a:cubicBezTo>
                  <a:pt x="13466" y="13085"/>
                  <a:pt x="13466" y="13085"/>
                  <a:pt x="13466" y="13164"/>
                </a:cubicBezTo>
                <a:cubicBezTo>
                  <a:pt x="13367" y="12907"/>
                  <a:pt x="13287" y="12748"/>
                  <a:pt x="13129" y="12669"/>
                </a:cubicBezTo>
                <a:cubicBezTo>
                  <a:pt x="12971" y="12412"/>
                  <a:pt x="12713" y="12174"/>
                  <a:pt x="12377" y="12016"/>
                </a:cubicBezTo>
                <a:cubicBezTo>
                  <a:pt x="12139" y="11758"/>
                  <a:pt x="11882" y="11600"/>
                  <a:pt x="11565" y="11422"/>
                </a:cubicBezTo>
                <a:cubicBezTo>
                  <a:pt x="11228" y="11263"/>
                  <a:pt x="10891" y="11105"/>
                  <a:pt x="10575" y="11026"/>
                </a:cubicBezTo>
                <a:lnTo>
                  <a:pt x="10575" y="11105"/>
                </a:lnTo>
                <a:cubicBezTo>
                  <a:pt x="10891" y="11263"/>
                  <a:pt x="11228" y="11342"/>
                  <a:pt x="11485" y="11521"/>
                </a:cubicBezTo>
                <a:cubicBezTo>
                  <a:pt x="11802" y="11600"/>
                  <a:pt x="12060" y="11758"/>
                  <a:pt x="12297" y="12016"/>
                </a:cubicBezTo>
                <a:cubicBezTo>
                  <a:pt x="12555" y="12174"/>
                  <a:pt x="12792" y="12412"/>
                  <a:pt x="13050" y="12669"/>
                </a:cubicBezTo>
                <a:cubicBezTo>
                  <a:pt x="13208" y="12828"/>
                  <a:pt x="13367" y="13006"/>
                  <a:pt x="13466" y="13243"/>
                </a:cubicBezTo>
                <a:cubicBezTo>
                  <a:pt x="13466" y="13243"/>
                  <a:pt x="13466" y="13323"/>
                  <a:pt x="13367" y="13323"/>
                </a:cubicBezTo>
                <a:cubicBezTo>
                  <a:pt x="13367" y="13243"/>
                  <a:pt x="13287" y="13164"/>
                  <a:pt x="13208" y="13006"/>
                </a:cubicBezTo>
                <a:cubicBezTo>
                  <a:pt x="13050" y="12828"/>
                  <a:pt x="12872" y="12669"/>
                  <a:pt x="12713" y="12590"/>
                </a:cubicBezTo>
                <a:lnTo>
                  <a:pt x="12713" y="12590"/>
                </a:lnTo>
                <a:cubicBezTo>
                  <a:pt x="12872" y="12748"/>
                  <a:pt x="13050" y="12907"/>
                  <a:pt x="13129" y="13085"/>
                </a:cubicBezTo>
                <a:cubicBezTo>
                  <a:pt x="13208" y="13164"/>
                  <a:pt x="13287" y="13323"/>
                  <a:pt x="13367" y="13402"/>
                </a:cubicBezTo>
                <a:cubicBezTo>
                  <a:pt x="13367" y="13580"/>
                  <a:pt x="13367" y="13659"/>
                  <a:pt x="13287" y="13738"/>
                </a:cubicBezTo>
                <a:cubicBezTo>
                  <a:pt x="13208" y="13659"/>
                  <a:pt x="13129" y="13659"/>
                  <a:pt x="12971" y="13580"/>
                </a:cubicBezTo>
                <a:cubicBezTo>
                  <a:pt x="12872" y="13501"/>
                  <a:pt x="12792" y="13501"/>
                  <a:pt x="12713" y="13402"/>
                </a:cubicBezTo>
                <a:cubicBezTo>
                  <a:pt x="12555" y="13402"/>
                  <a:pt x="12476" y="13323"/>
                  <a:pt x="12377" y="13323"/>
                </a:cubicBezTo>
                <a:lnTo>
                  <a:pt x="12297" y="13323"/>
                </a:lnTo>
                <a:cubicBezTo>
                  <a:pt x="12377" y="13402"/>
                  <a:pt x="12555" y="13402"/>
                  <a:pt x="12634" y="13501"/>
                </a:cubicBezTo>
                <a:cubicBezTo>
                  <a:pt x="12713" y="13501"/>
                  <a:pt x="12792" y="13580"/>
                  <a:pt x="12872" y="13580"/>
                </a:cubicBezTo>
                <a:cubicBezTo>
                  <a:pt x="13050" y="13659"/>
                  <a:pt x="13208" y="13738"/>
                  <a:pt x="13287" y="13818"/>
                </a:cubicBezTo>
                <a:lnTo>
                  <a:pt x="13287" y="13897"/>
                </a:lnTo>
                <a:cubicBezTo>
                  <a:pt x="13208" y="13897"/>
                  <a:pt x="13208" y="13818"/>
                  <a:pt x="13129" y="13818"/>
                </a:cubicBezTo>
                <a:cubicBezTo>
                  <a:pt x="12971" y="13738"/>
                  <a:pt x="12792" y="13659"/>
                  <a:pt x="12634" y="13659"/>
                </a:cubicBezTo>
                <a:cubicBezTo>
                  <a:pt x="12476" y="13580"/>
                  <a:pt x="12297" y="13580"/>
                  <a:pt x="12139" y="13580"/>
                </a:cubicBezTo>
                <a:lnTo>
                  <a:pt x="11644" y="13580"/>
                </a:lnTo>
                <a:lnTo>
                  <a:pt x="11644" y="13659"/>
                </a:lnTo>
                <a:lnTo>
                  <a:pt x="12060" y="13659"/>
                </a:lnTo>
                <a:cubicBezTo>
                  <a:pt x="12218" y="13659"/>
                  <a:pt x="12377" y="13659"/>
                  <a:pt x="12555" y="13738"/>
                </a:cubicBezTo>
                <a:cubicBezTo>
                  <a:pt x="12713" y="13738"/>
                  <a:pt x="12872" y="13818"/>
                  <a:pt x="12971" y="13818"/>
                </a:cubicBezTo>
                <a:cubicBezTo>
                  <a:pt x="13050" y="13897"/>
                  <a:pt x="13208" y="13897"/>
                  <a:pt x="13287" y="13996"/>
                </a:cubicBezTo>
                <a:cubicBezTo>
                  <a:pt x="13287" y="14154"/>
                  <a:pt x="13208" y="14234"/>
                  <a:pt x="13208" y="14392"/>
                </a:cubicBezTo>
                <a:lnTo>
                  <a:pt x="13129" y="14392"/>
                </a:lnTo>
                <a:lnTo>
                  <a:pt x="13208" y="14491"/>
                </a:lnTo>
                <a:lnTo>
                  <a:pt x="13208" y="14570"/>
                </a:lnTo>
                <a:cubicBezTo>
                  <a:pt x="12775" y="14376"/>
                  <a:pt x="12343" y="14283"/>
                  <a:pt x="11944" y="14283"/>
                </a:cubicBezTo>
                <a:cubicBezTo>
                  <a:pt x="11813" y="14283"/>
                  <a:pt x="11687" y="14293"/>
                  <a:pt x="11565" y="14313"/>
                </a:cubicBezTo>
                <a:cubicBezTo>
                  <a:pt x="11485" y="14313"/>
                  <a:pt x="11485" y="14392"/>
                  <a:pt x="11565" y="14392"/>
                </a:cubicBezTo>
                <a:cubicBezTo>
                  <a:pt x="12060" y="14392"/>
                  <a:pt x="12634" y="14392"/>
                  <a:pt x="13129" y="14570"/>
                </a:cubicBezTo>
                <a:lnTo>
                  <a:pt x="13129" y="14808"/>
                </a:lnTo>
                <a:cubicBezTo>
                  <a:pt x="12971" y="14808"/>
                  <a:pt x="12792" y="14808"/>
                  <a:pt x="12713" y="14729"/>
                </a:cubicBezTo>
                <a:lnTo>
                  <a:pt x="12377" y="14729"/>
                </a:lnTo>
                <a:cubicBezTo>
                  <a:pt x="12297" y="14729"/>
                  <a:pt x="12297" y="14729"/>
                  <a:pt x="12297" y="14808"/>
                </a:cubicBezTo>
                <a:lnTo>
                  <a:pt x="12713" y="14808"/>
                </a:lnTo>
                <a:cubicBezTo>
                  <a:pt x="12792" y="14808"/>
                  <a:pt x="12971" y="14808"/>
                  <a:pt x="13050" y="14887"/>
                </a:cubicBezTo>
                <a:cubicBezTo>
                  <a:pt x="13050" y="14986"/>
                  <a:pt x="13050" y="15065"/>
                  <a:pt x="12971" y="15144"/>
                </a:cubicBezTo>
                <a:lnTo>
                  <a:pt x="12555" y="15144"/>
                </a:lnTo>
                <a:cubicBezTo>
                  <a:pt x="12476" y="15144"/>
                  <a:pt x="12377" y="15144"/>
                  <a:pt x="12297" y="15224"/>
                </a:cubicBezTo>
                <a:lnTo>
                  <a:pt x="12872" y="15224"/>
                </a:lnTo>
                <a:cubicBezTo>
                  <a:pt x="12713" y="15481"/>
                  <a:pt x="12555" y="15640"/>
                  <a:pt x="12218" y="15719"/>
                </a:cubicBezTo>
                <a:cubicBezTo>
                  <a:pt x="12102" y="15751"/>
                  <a:pt x="11985" y="15767"/>
                  <a:pt x="11871" y="15767"/>
                </a:cubicBezTo>
                <a:cubicBezTo>
                  <a:pt x="11424" y="15767"/>
                  <a:pt x="11017" y="15523"/>
                  <a:pt x="10812" y="15065"/>
                </a:cubicBezTo>
                <a:cubicBezTo>
                  <a:pt x="10654" y="14649"/>
                  <a:pt x="10733" y="14075"/>
                  <a:pt x="10733" y="13659"/>
                </a:cubicBezTo>
                <a:cubicBezTo>
                  <a:pt x="10812" y="13164"/>
                  <a:pt x="10891" y="12669"/>
                  <a:pt x="10733" y="12174"/>
                </a:cubicBezTo>
                <a:cubicBezTo>
                  <a:pt x="10654" y="11679"/>
                  <a:pt x="10238" y="11263"/>
                  <a:pt x="9822" y="11026"/>
                </a:cubicBezTo>
                <a:cubicBezTo>
                  <a:pt x="9406" y="10689"/>
                  <a:pt x="8911" y="10352"/>
                  <a:pt x="8753" y="9778"/>
                </a:cubicBezTo>
                <a:cubicBezTo>
                  <a:pt x="8594" y="9204"/>
                  <a:pt x="9089" y="8709"/>
                  <a:pt x="9327" y="8134"/>
                </a:cubicBezTo>
                <a:cubicBezTo>
                  <a:pt x="9505" y="7877"/>
                  <a:pt x="9584" y="7639"/>
                  <a:pt x="9505" y="7303"/>
                </a:cubicBezTo>
                <a:cubicBezTo>
                  <a:pt x="9505" y="7065"/>
                  <a:pt x="9327" y="6808"/>
                  <a:pt x="9169" y="6570"/>
                </a:cubicBezTo>
                <a:cubicBezTo>
                  <a:pt x="8832" y="6154"/>
                  <a:pt x="8337" y="5402"/>
                  <a:pt x="8753" y="4907"/>
                </a:cubicBezTo>
                <a:cubicBezTo>
                  <a:pt x="9089" y="4590"/>
                  <a:pt x="9664" y="4491"/>
                  <a:pt x="10079" y="4412"/>
                </a:cubicBezTo>
                <a:cubicBezTo>
                  <a:pt x="10575" y="4253"/>
                  <a:pt x="10891" y="3916"/>
                  <a:pt x="10990" y="3421"/>
                </a:cubicBezTo>
                <a:cubicBezTo>
                  <a:pt x="10990" y="3105"/>
                  <a:pt x="10891" y="2768"/>
                  <a:pt x="11070" y="2510"/>
                </a:cubicBezTo>
                <a:cubicBezTo>
                  <a:pt x="11149" y="2194"/>
                  <a:pt x="11485" y="2015"/>
                  <a:pt x="11802" y="1936"/>
                </a:cubicBezTo>
                <a:cubicBezTo>
                  <a:pt x="11901" y="1913"/>
                  <a:pt x="12000" y="1902"/>
                  <a:pt x="12098" y="1902"/>
                </a:cubicBezTo>
                <a:close/>
                <a:moveTo>
                  <a:pt x="6693" y="14729"/>
                </a:moveTo>
                <a:cubicBezTo>
                  <a:pt x="6535" y="15144"/>
                  <a:pt x="6357" y="15481"/>
                  <a:pt x="6277" y="15798"/>
                </a:cubicBezTo>
                <a:cubicBezTo>
                  <a:pt x="6436" y="15481"/>
                  <a:pt x="6614" y="15144"/>
                  <a:pt x="6772" y="14808"/>
                </a:cubicBezTo>
                <a:cubicBezTo>
                  <a:pt x="6772" y="14729"/>
                  <a:pt x="6772" y="14729"/>
                  <a:pt x="6693" y="14729"/>
                </a:cubicBezTo>
                <a:close/>
                <a:moveTo>
                  <a:pt x="9089" y="15719"/>
                </a:moveTo>
                <a:cubicBezTo>
                  <a:pt x="9010" y="15719"/>
                  <a:pt x="8911" y="15719"/>
                  <a:pt x="8832" y="15798"/>
                </a:cubicBezTo>
                <a:cubicBezTo>
                  <a:pt x="8911" y="15798"/>
                  <a:pt x="9010" y="15798"/>
                  <a:pt x="9089" y="15719"/>
                </a:cubicBezTo>
                <a:close/>
                <a:moveTo>
                  <a:pt x="10317" y="11758"/>
                </a:moveTo>
                <a:cubicBezTo>
                  <a:pt x="10396" y="11758"/>
                  <a:pt x="10396" y="11837"/>
                  <a:pt x="10396" y="11917"/>
                </a:cubicBezTo>
                <a:cubicBezTo>
                  <a:pt x="10317" y="12016"/>
                  <a:pt x="10159" y="12095"/>
                  <a:pt x="10000" y="12174"/>
                </a:cubicBezTo>
                <a:lnTo>
                  <a:pt x="10000" y="12253"/>
                </a:lnTo>
                <a:cubicBezTo>
                  <a:pt x="10159" y="12174"/>
                  <a:pt x="10317" y="12095"/>
                  <a:pt x="10495" y="11917"/>
                </a:cubicBezTo>
                <a:cubicBezTo>
                  <a:pt x="10495" y="12016"/>
                  <a:pt x="10575" y="12095"/>
                  <a:pt x="10575" y="12174"/>
                </a:cubicBezTo>
                <a:cubicBezTo>
                  <a:pt x="10317" y="12332"/>
                  <a:pt x="10079" y="12511"/>
                  <a:pt x="9822" y="12669"/>
                </a:cubicBezTo>
                <a:cubicBezTo>
                  <a:pt x="9584" y="12828"/>
                  <a:pt x="9327" y="13006"/>
                  <a:pt x="9089" y="13164"/>
                </a:cubicBezTo>
                <a:cubicBezTo>
                  <a:pt x="9327" y="13006"/>
                  <a:pt x="9664" y="12828"/>
                  <a:pt x="9901" y="12669"/>
                </a:cubicBezTo>
                <a:cubicBezTo>
                  <a:pt x="10079" y="12511"/>
                  <a:pt x="10317" y="12412"/>
                  <a:pt x="10575" y="12253"/>
                </a:cubicBezTo>
                <a:lnTo>
                  <a:pt x="10575" y="12412"/>
                </a:lnTo>
                <a:cubicBezTo>
                  <a:pt x="10654" y="12511"/>
                  <a:pt x="10654" y="12590"/>
                  <a:pt x="10654" y="12669"/>
                </a:cubicBezTo>
                <a:cubicBezTo>
                  <a:pt x="10159" y="13006"/>
                  <a:pt x="9584" y="13323"/>
                  <a:pt x="9089" y="13659"/>
                </a:cubicBezTo>
                <a:cubicBezTo>
                  <a:pt x="8832" y="13818"/>
                  <a:pt x="8594" y="14075"/>
                  <a:pt x="8337" y="14234"/>
                </a:cubicBezTo>
                <a:cubicBezTo>
                  <a:pt x="8179" y="14339"/>
                  <a:pt x="8011" y="14489"/>
                  <a:pt x="7847" y="14647"/>
                </a:cubicBezTo>
                <a:lnTo>
                  <a:pt x="7847" y="14647"/>
                </a:lnTo>
                <a:cubicBezTo>
                  <a:pt x="8023" y="14567"/>
                  <a:pt x="8180" y="14391"/>
                  <a:pt x="8337" y="14313"/>
                </a:cubicBezTo>
                <a:cubicBezTo>
                  <a:pt x="8594" y="14154"/>
                  <a:pt x="8832" y="13897"/>
                  <a:pt x="9089" y="13738"/>
                </a:cubicBezTo>
                <a:cubicBezTo>
                  <a:pt x="9584" y="13402"/>
                  <a:pt x="10159" y="13085"/>
                  <a:pt x="10654" y="12748"/>
                </a:cubicBezTo>
                <a:lnTo>
                  <a:pt x="10654" y="12907"/>
                </a:lnTo>
                <a:lnTo>
                  <a:pt x="10575" y="12907"/>
                </a:lnTo>
                <a:cubicBezTo>
                  <a:pt x="10575" y="13006"/>
                  <a:pt x="10495" y="13006"/>
                  <a:pt x="10495" y="13006"/>
                </a:cubicBezTo>
                <a:lnTo>
                  <a:pt x="10654" y="13006"/>
                </a:lnTo>
                <a:cubicBezTo>
                  <a:pt x="10654" y="13501"/>
                  <a:pt x="10495" y="14075"/>
                  <a:pt x="10575" y="14649"/>
                </a:cubicBezTo>
                <a:cubicBezTo>
                  <a:pt x="10575" y="14887"/>
                  <a:pt x="10654" y="15144"/>
                  <a:pt x="10733" y="15303"/>
                </a:cubicBezTo>
                <a:cubicBezTo>
                  <a:pt x="10238" y="15560"/>
                  <a:pt x="9743" y="15719"/>
                  <a:pt x="9248" y="15877"/>
                </a:cubicBezTo>
                <a:cubicBezTo>
                  <a:pt x="8839" y="15974"/>
                  <a:pt x="8526" y="16053"/>
                  <a:pt x="8121" y="16205"/>
                </a:cubicBezTo>
                <a:lnTo>
                  <a:pt x="8121" y="16205"/>
                </a:lnTo>
                <a:cubicBezTo>
                  <a:pt x="8532" y="16172"/>
                  <a:pt x="8900" y="16044"/>
                  <a:pt x="9327" y="15976"/>
                </a:cubicBezTo>
                <a:cubicBezTo>
                  <a:pt x="9822" y="15798"/>
                  <a:pt x="10317" y="15640"/>
                  <a:pt x="10812" y="15382"/>
                </a:cubicBezTo>
                <a:cubicBezTo>
                  <a:pt x="10812" y="15481"/>
                  <a:pt x="10891" y="15560"/>
                  <a:pt x="10891" y="15560"/>
                </a:cubicBezTo>
                <a:cubicBezTo>
                  <a:pt x="10396" y="15719"/>
                  <a:pt x="9901" y="15877"/>
                  <a:pt x="9406" y="16055"/>
                </a:cubicBezTo>
                <a:cubicBezTo>
                  <a:pt x="9010" y="16135"/>
                  <a:pt x="8594" y="16293"/>
                  <a:pt x="8178" y="16293"/>
                </a:cubicBezTo>
                <a:lnTo>
                  <a:pt x="7921" y="16293"/>
                </a:lnTo>
                <a:lnTo>
                  <a:pt x="7921" y="16214"/>
                </a:lnTo>
                <a:cubicBezTo>
                  <a:pt x="7984" y="16214"/>
                  <a:pt x="8046" y="16211"/>
                  <a:pt x="8106" y="16207"/>
                </a:cubicBezTo>
                <a:lnTo>
                  <a:pt x="8106" y="16207"/>
                </a:lnTo>
                <a:cubicBezTo>
                  <a:pt x="8104" y="16209"/>
                  <a:pt x="8102" y="16211"/>
                  <a:pt x="8099" y="16214"/>
                </a:cubicBezTo>
                <a:cubicBezTo>
                  <a:pt x="8107" y="16211"/>
                  <a:pt x="8114" y="16208"/>
                  <a:pt x="8121" y="16205"/>
                </a:cubicBezTo>
                <a:lnTo>
                  <a:pt x="8121" y="16205"/>
                </a:lnTo>
                <a:cubicBezTo>
                  <a:pt x="8116" y="16206"/>
                  <a:pt x="8111" y="16206"/>
                  <a:pt x="8106" y="16207"/>
                </a:cubicBezTo>
                <a:lnTo>
                  <a:pt x="8106" y="16207"/>
                </a:lnTo>
                <a:cubicBezTo>
                  <a:pt x="8183" y="16130"/>
                  <a:pt x="8260" y="16053"/>
                  <a:pt x="8337" y="15976"/>
                </a:cubicBezTo>
                <a:cubicBezTo>
                  <a:pt x="8515" y="15976"/>
                  <a:pt x="8674" y="15877"/>
                  <a:pt x="8832" y="15798"/>
                </a:cubicBezTo>
                <a:cubicBezTo>
                  <a:pt x="8674" y="15798"/>
                  <a:pt x="8594" y="15877"/>
                  <a:pt x="8515" y="15877"/>
                </a:cubicBezTo>
                <a:cubicBezTo>
                  <a:pt x="9089" y="15481"/>
                  <a:pt x="9584" y="14887"/>
                  <a:pt x="10000" y="14234"/>
                </a:cubicBezTo>
                <a:cubicBezTo>
                  <a:pt x="10056" y="14178"/>
                  <a:pt x="10033" y="14122"/>
                  <a:pt x="9980" y="14122"/>
                </a:cubicBezTo>
                <a:cubicBezTo>
                  <a:pt x="9958" y="14122"/>
                  <a:pt x="9930" y="14131"/>
                  <a:pt x="9901" y="14154"/>
                </a:cubicBezTo>
                <a:cubicBezTo>
                  <a:pt x="9664" y="14234"/>
                  <a:pt x="9406" y="14313"/>
                  <a:pt x="9169" y="14313"/>
                </a:cubicBezTo>
                <a:lnTo>
                  <a:pt x="9010" y="14313"/>
                </a:lnTo>
                <a:cubicBezTo>
                  <a:pt x="8839" y="14313"/>
                  <a:pt x="8686" y="14386"/>
                  <a:pt x="8445" y="14392"/>
                </a:cubicBezTo>
                <a:lnTo>
                  <a:pt x="8445" y="14392"/>
                </a:lnTo>
                <a:cubicBezTo>
                  <a:pt x="8456" y="14382"/>
                  <a:pt x="8467" y="14373"/>
                  <a:pt x="8478" y="14364"/>
                </a:cubicBezTo>
                <a:lnTo>
                  <a:pt x="8478" y="14364"/>
                </a:lnTo>
                <a:cubicBezTo>
                  <a:pt x="8458" y="14373"/>
                  <a:pt x="8437" y="14383"/>
                  <a:pt x="8416" y="14392"/>
                </a:cubicBezTo>
                <a:cubicBezTo>
                  <a:pt x="8426" y="14392"/>
                  <a:pt x="8435" y="14392"/>
                  <a:pt x="8445" y="14392"/>
                </a:cubicBezTo>
                <a:lnTo>
                  <a:pt x="8445" y="14392"/>
                </a:lnTo>
                <a:cubicBezTo>
                  <a:pt x="8410" y="14422"/>
                  <a:pt x="8374" y="14454"/>
                  <a:pt x="8337" y="14491"/>
                </a:cubicBezTo>
                <a:lnTo>
                  <a:pt x="8178" y="14491"/>
                </a:lnTo>
                <a:cubicBezTo>
                  <a:pt x="8100" y="14570"/>
                  <a:pt x="8021" y="14649"/>
                  <a:pt x="7845" y="14649"/>
                </a:cubicBezTo>
                <a:lnTo>
                  <a:pt x="7845" y="14649"/>
                </a:lnTo>
                <a:cubicBezTo>
                  <a:pt x="7846" y="14649"/>
                  <a:pt x="7846" y="14648"/>
                  <a:pt x="7847" y="14647"/>
                </a:cubicBezTo>
                <a:lnTo>
                  <a:pt x="7847" y="14647"/>
                </a:lnTo>
                <a:cubicBezTo>
                  <a:pt x="7845" y="14648"/>
                  <a:pt x="7844" y="14649"/>
                  <a:pt x="7842" y="14649"/>
                </a:cubicBezTo>
                <a:cubicBezTo>
                  <a:pt x="7843" y="14649"/>
                  <a:pt x="7844" y="14649"/>
                  <a:pt x="7845" y="14649"/>
                </a:cubicBezTo>
                <a:lnTo>
                  <a:pt x="7845" y="14649"/>
                </a:lnTo>
                <a:cubicBezTo>
                  <a:pt x="7763" y="14728"/>
                  <a:pt x="7683" y="14809"/>
                  <a:pt x="7604" y="14887"/>
                </a:cubicBezTo>
                <a:cubicBezTo>
                  <a:pt x="7525" y="14887"/>
                  <a:pt x="7347" y="14986"/>
                  <a:pt x="7268" y="15065"/>
                </a:cubicBezTo>
                <a:cubicBezTo>
                  <a:pt x="7347" y="14887"/>
                  <a:pt x="7525" y="14729"/>
                  <a:pt x="7604" y="14570"/>
                </a:cubicBezTo>
                <a:cubicBezTo>
                  <a:pt x="8020" y="14234"/>
                  <a:pt x="8416" y="13897"/>
                  <a:pt x="8832" y="13580"/>
                </a:cubicBezTo>
                <a:lnTo>
                  <a:pt x="8832" y="13580"/>
                </a:lnTo>
                <a:cubicBezTo>
                  <a:pt x="8515" y="13738"/>
                  <a:pt x="8258" y="13996"/>
                  <a:pt x="7921" y="14234"/>
                </a:cubicBezTo>
                <a:cubicBezTo>
                  <a:pt x="7876" y="14278"/>
                  <a:pt x="7832" y="14298"/>
                  <a:pt x="7801" y="14320"/>
                </a:cubicBezTo>
                <a:lnTo>
                  <a:pt x="7801" y="14320"/>
                </a:lnTo>
                <a:cubicBezTo>
                  <a:pt x="7868" y="14206"/>
                  <a:pt x="7937" y="14129"/>
                  <a:pt x="8020" y="13996"/>
                </a:cubicBezTo>
                <a:cubicBezTo>
                  <a:pt x="8178" y="13897"/>
                  <a:pt x="8258" y="13738"/>
                  <a:pt x="8416" y="13659"/>
                </a:cubicBezTo>
                <a:cubicBezTo>
                  <a:pt x="8673" y="13501"/>
                  <a:pt x="8832" y="13323"/>
                  <a:pt x="9089" y="13164"/>
                </a:cubicBezTo>
                <a:lnTo>
                  <a:pt x="9089" y="13164"/>
                </a:lnTo>
                <a:cubicBezTo>
                  <a:pt x="8832" y="13323"/>
                  <a:pt x="8594" y="13501"/>
                  <a:pt x="8337" y="13659"/>
                </a:cubicBezTo>
                <a:cubicBezTo>
                  <a:pt x="8258" y="13738"/>
                  <a:pt x="8178" y="13818"/>
                  <a:pt x="8099" y="13818"/>
                </a:cubicBezTo>
                <a:cubicBezTo>
                  <a:pt x="8178" y="13738"/>
                  <a:pt x="8258" y="13659"/>
                  <a:pt x="8337" y="13501"/>
                </a:cubicBezTo>
                <a:cubicBezTo>
                  <a:pt x="8416" y="13402"/>
                  <a:pt x="8594" y="13323"/>
                  <a:pt x="8674" y="13243"/>
                </a:cubicBezTo>
                <a:cubicBezTo>
                  <a:pt x="8753" y="13164"/>
                  <a:pt x="8832" y="13085"/>
                  <a:pt x="8911" y="13085"/>
                </a:cubicBezTo>
                <a:lnTo>
                  <a:pt x="9089" y="12907"/>
                </a:lnTo>
                <a:cubicBezTo>
                  <a:pt x="9169" y="12828"/>
                  <a:pt x="9089" y="12828"/>
                  <a:pt x="9089" y="12828"/>
                </a:cubicBezTo>
                <a:cubicBezTo>
                  <a:pt x="9010" y="12907"/>
                  <a:pt x="8911" y="12907"/>
                  <a:pt x="8832" y="13006"/>
                </a:cubicBezTo>
                <a:cubicBezTo>
                  <a:pt x="8753" y="13085"/>
                  <a:pt x="8753" y="13164"/>
                  <a:pt x="8674" y="13164"/>
                </a:cubicBezTo>
                <a:cubicBezTo>
                  <a:pt x="8594" y="13243"/>
                  <a:pt x="8515" y="13323"/>
                  <a:pt x="8416" y="13323"/>
                </a:cubicBezTo>
                <a:lnTo>
                  <a:pt x="8416" y="13243"/>
                </a:lnTo>
                <a:cubicBezTo>
                  <a:pt x="9010" y="12748"/>
                  <a:pt x="9664" y="12174"/>
                  <a:pt x="10317" y="11758"/>
                </a:cubicBezTo>
                <a:close/>
                <a:moveTo>
                  <a:pt x="5782" y="17045"/>
                </a:moveTo>
                <a:lnTo>
                  <a:pt x="5782" y="17204"/>
                </a:lnTo>
                <a:cubicBezTo>
                  <a:pt x="5624" y="17204"/>
                  <a:pt x="5545" y="17283"/>
                  <a:pt x="5446" y="17362"/>
                </a:cubicBezTo>
                <a:cubicBezTo>
                  <a:pt x="5050" y="17362"/>
                  <a:pt x="4634" y="17362"/>
                  <a:pt x="4297" y="17283"/>
                </a:cubicBezTo>
                <a:cubicBezTo>
                  <a:pt x="4792" y="17125"/>
                  <a:pt x="5287" y="17125"/>
                  <a:pt x="5782" y="17045"/>
                </a:cubicBezTo>
                <a:close/>
                <a:moveTo>
                  <a:pt x="6040" y="17045"/>
                </a:moveTo>
                <a:cubicBezTo>
                  <a:pt x="6119" y="17204"/>
                  <a:pt x="6198" y="17283"/>
                  <a:pt x="6357" y="17362"/>
                </a:cubicBezTo>
                <a:lnTo>
                  <a:pt x="6277" y="17362"/>
                </a:lnTo>
                <a:lnTo>
                  <a:pt x="6277" y="17448"/>
                </a:lnTo>
                <a:lnTo>
                  <a:pt x="6198" y="17362"/>
                </a:lnTo>
                <a:lnTo>
                  <a:pt x="6119" y="17283"/>
                </a:lnTo>
                <a:lnTo>
                  <a:pt x="5941" y="17125"/>
                </a:lnTo>
                <a:lnTo>
                  <a:pt x="6040" y="17125"/>
                </a:lnTo>
                <a:lnTo>
                  <a:pt x="6040" y="17045"/>
                </a:lnTo>
                <a:close/>
                <a:moveTo>
                  <a:pt x="6436" y="17461"/>
                </a:moveTo>
                <a:cubicBezTo>
                  <a:pt x="6535" y="17461"/>
                  <a:pt x="6614" y="17541"/>
                  <a:pt x="6693" y="17620"/>
                </a:cubicBezTo>
                <a:lnTo>
                  <a:pt x="6436" y="17620"/>
                </a:lnTo>
                <a:lnTo>
                  <a:pt x="6290" y="17461"/>
                </a:lnTo>
                <a:close/>
                <a:moveTo>
                  <a:pt x="3875" y="17697"/>
                </a:moveTo>
                <a:cubicBezTo>
                  <a:pt x="3877" y="17698"/>
                  <a:pt x="3879" y="17698"/>
                  <a:pt x="3881" y="17699"/>
                </a:cubicBezTo>
                <a:lnTo>
                  <a:pt x="3961" y="17699"/>
                </a:lnTo>
                <a:cubicBezTo>
                  <a:pt x="3933" y="17699"/>
                  <a:pt x="3904" y="17698"/>
                  <a:pt x="3875" y="17697"/>
                </a:cubicBezTo>
                <a:close/>
                <a:moveTo>
                  <a:pt x="7268" y="17620"/>
                </a:moveTo>
                <a:cubicBezTo>
                  <a:pt x="7426" y="17699"/>
                  <a:pt x="7525" y="17699"/>
                  <a:pt x="7604" y="17699"/>
                </a:cubicBezTo>
                <a:lnTo>
                  <a:pt x="7921" y="17699"/>
                </a:lnTo>
                <a:cubicBezTo>
                  <a:pt x="8020" y="17699"/>
                  <a:pt x="8020" y="17620"/>
                  <a:pt x="7921" y="17620"/>
                </a:cubicBezTo>
                <a:close/>
                <a:moveTo>
                  <a:pt x="8178" y="13402"/>
                </a:moveTo>
                <a:lnTo>
                  <a:pt x="8178" y="13402"/>
                </a:lnTo>
                <a:cubicBezTo>
                  <a:pt x="7683" y="14154"/>
                  <a:pt x="7188" y="14887"/>
                  <a:pt x="6693" y="15560"/>
                </a:cubicBezTo>
                <a:cubicBezTo>
                  <a:pt x="6693" y="15624"/>
                  <a:pt x="6745" y="15740"/>
                  <a:pt x="6807" y="15740"/>
                </a:cubicBezTo>
                <a:cubicBezTo>
                  <a:pt x="6821" y="15740"/>
                  <a:pt x="6837" y="15734"/>
                  <a:pt x="6852" y="15719"/>
                </a:cubicBezTo>
                <a:cubicBezTo>
                  <a:pt x="7268" y="15303"/>
                  <a:pt x="7763" y="14887"/>
                  <a:pt x="8337" y="14649"/>
                </a:cubicBezTo>
                <a:cubicBezTo>
                  <a:pt x="8753" y="14491"/>
                  <a:pt x="9248" y="14570"/>
                  <a:pt x="9743" y="14392"/>
                </a:cubicBezTo>
                <a:lnTo>
                  <a:pt x="9743" y="14392"/>
                </a:lnTo>
                <a:cubicBezTo>
                  <a:pt x="9089" y="15224"/>
                  <a:pt x="8337" y="15877"/>
                  <a:pt x="7525" y="16293"/>
                </a:cubicBezTo>
                <a:cubicBezTo>
                  <a:pt x="7378" y="16358"/>
                  <a:pt x="7406" y="16491"/>
                  <a:pt x="7476" y="16491"/>
                </a:cubicBezTo>
                <a:cubicBezTo>
                  <a:pt x="7491" y="16491"/>
                  <a:pt x="7508" y="16485"/>
                  <a:pt x="7525" y="16471"/>
                </a:cubicBezTo>
                <a:cubicBezTo>
                  <a:pt x="7716" y="16452"/>
                  <a:pt x="7908" y="16443"/>
                  <a:pt x="8098" y="16443"/>
                </a:cubicBezTo>
                <a:cubicBezTo>
                  <a:pt x="8894" y="16443"/>
                  <a:pt x="9677" y="16596"/>
                  <a:pt x="10396" y="16788"/>
                </a:cubicBezTo>
                <a:cubicBezTo>
                  <a:pt x="9684" y="17292"/>
                  <a:pt x="8775" y="17810"/>
                  <a:pt x="7894" y="17810"/>
                </a:cubicBezTo>
                <a:cubicBezTo>
                  <a:pt x="7770" y="17810"/>
                  <a:pt x="7647" y="17800"/>
                  <a:pt x="7525" y="17778"/>
                </a:cubicBezTo>
                <a:cubicBezTo>
                  <a:pt x="7426" y="17699"/>
                  <a:pt x="7268" y="17699"/>
                  <a:pt x="7188" y="17620"/>
                </a:cubicBezTo>
                <a:lnTo>
                  <a:pt x="7268" y="17620"/>
                </a:lnTo>
                <a:cubicBezTo>
                  <a:pt x="7188" y="17620"/>
                  <a:pt x="7109" y="17541"/>
                  <a:pt x="7030" y="17541"/>
                </a:cubicBezTo>
                <a:cubicBezTo>
                  <a:pt x="6852" y="17461"/>
                  <a:pt x="6772" y="17362"/>
                  <a:pt x="6614" y="17283"/>
                </a:cubicBezTo>
                <a:lnTo>
                  <a:pt x="6614" y="17283"/>
                </a:lnTo>
                <a:cubicBezTo>
                  <a:pt x="6852" y="17362"/>
                  <a:pt x="7109" y="17461"/>
                  <a:pt x="7347" y="17461"/>
                </a:cubicBezTo>
                <a:lnTo>
                  <a:pt x="8416" y="17461"/>
                </a:lnTo>
                <a:lnTo>
                  <a:pt x="8416" y="17362"/>
                </a:lnTo>
                <a:cubicBezTo>
                  <a:pt x="8152" y="17362"/>
                  <a:pt x="7914" y="17406"/>
                  <a:pt x="7686" y="17406"/>
                </a:cubicBezTo>
                <a:cubicBezTo>
                  <a:pt x="7571" y="17406"/>
                  <a:pt x="7459" y="17395"/>
                  <a:pt x="7347" y="17362"/>
                </a:cubicBezTo>
                <a:cubicBezTo>
                  <a:pt x="7109" y="17362"/>
                  <a:pt x="6931" y="17283"/>
                  <a:pt x="6772" y="17283"/>
                </a:cubicBezTo>
                <a:cubicBezTo>
                  <a:pt x="6693" y="17283"/>
                  <a:pt x="6535" y="17204"/>
                  <a:pt x="6436" y="17204"/>
                </a:cubicBezTo>
                <a:lnTo>
                  <a:pt x="6357" y="17125"/>
                </a:lnTo>
                <a:lnTo>
                  <a:pt x="6357" y="17125"/>
                </a:lnTo>
                <a:cubicBezTo>
                  <a:pt x="6535" y="17204"/>
                  <a:pt x="6614" y="17204"/>
                  <a:pt x="6693" y="17204"/>
                </a:cubicBezTo>
                <a:cubicBezTo>
                  <a:pt x="7030" y="17283"/>
                  <a:pt x="7268" y="17283"/>
                  <a:pt x="7604" y="17283"/>
                </a:cubicBezTo>
                <a:cubicBezTo>
                  <a:pt x="8178" y="17283"/>
                  <a:pt x="8753" y="17204"/>
                  <a:pt x="9248" y="17045"/>
                </a:cubicBezTo>
                <a:cubicBezTo>
                  <a:pt x="9327" y="17045"/>
                  <a:pt x="9327" y="16966"/>
                  <a:pt x="9248" y="16966"/>
                </a:cubicBezTo>
                <a:cubicBezTo>
                  <a:pt x="8753" y="17125"/>
                  <a:pt x="8178" y="17204"/>
                  <a:pt x="7604" y="17204"/>
                </a:cubicBezTo>
                <a:cubicBezTo>
                  <a:pt x="7347" y="17204"/>
                  <a:pt x="7030" y="17204"/>
                  <a:pt x="6772" y="17125"/>
                </a:cubicBezTo>
                <a:cubicBezTo>
                  <a:pt x="6614" y="17125"/>
                  <a:pt x="6535" y="17125"/>
                  <a:pt x="6357" y="17045"/>
                </a:cubicBezTo>
                <a:lnTo>
                  <a:pt x="6198" y="17045"/>
                </a:lnTo>
                <a:lnTo>
                  <a:pt x="6198" y="16966"/>
                </a:lnTo>
                <a:cubicBezTo>
                  <a:pt x="6535" y="16966"/>
                  <a:pt x="6931" y="17045"/>
                  <a:pt x="7347" y="17045"/>
                </a:cubicBezTo>
                <a:cubicBezTo>
                  <a:pt x="7763" y="17045"/>
                  <a:pt x="8178" y="16966"/>
                  <a:pt x="8594" y="16966"/>
                </a:cubicBezTo>
                <a:cubicBezTo>
                  <a:pt x="8674" y="16966"/>
                  <a:pt x="8674" y="16867"/>
                  <a:pt x="8594" y="16867"/>
                </a:cubicBezTo>
                <a:cubicBezTo>
                  <a:pt x="8178" y="16966"/>
                  <a:pt x="7763" y="16966"/>
                  <a:pt x="7347" y="16966"/>
                </a:cubicBezTo>
                <a:lnTo>
                  <a:pt x="6693" y="16966"/>
                </a:lnTo>
                <a:cubicBezTo>
                  <a:pt x="6535" y="16966"/>
                  <a:pt x="6357" y="16966"/>
                  <a:pt x="6198" y="16867"/>
                </a:cubicBezTo>
                <a:lnTo>
                  <a:pt x="6198" y="16867"/>
                </a:lnTo>
                <a:cubicBezTo>
                  <a:pt x="6251" y="16900"/>
                  <a:pt x="6306" y="16911"/>
                  <a:pt x="6362" y="16911"/>
                </a:cubicBezTo>
                <a:cubicBezTo>
                  <a:pt x="6473" y="16911"/>
                  <a:pt x="6588" y="16867"/>
                  <a:pt x="6693" y="16867"/>
                </a:cubicBezTo>
                <a:lnTo>
                  <a:pt x="6931" y="16867"/>
                </a:lnTo>
                <a:cubicBezTo>
                  <a:pt x="7030" y="16788"/>
                  <a:pt x="7030" y="16788"/>
                  <a:pt x="7109" y="16788"/>
                </a:cubicBezTo>
                <a:lnTo>
                  <a:pt x="7188" y="16788"/>
                </a:lnTo>
                <a:lnTo>
                  <a:pt x="7188" y="16709"/>
                </a:lnTo>
                <a:lnTo>
                  <a:pt x="7030" y="16709"/>
                </a:lnTo>
                <a:cubicBezTo>
                  <a:pt x="7030" y="16788"/>
                  <a:pt x="6931" y="16788"/>
                  <a:pt x="6931" y="16788"/>
                </a:cubicBezTo>
                <a:lnTo>
                  <a:pt x="6693" y="16788"/>
                </a:lnTo>
                <a:cubicBezTo>
                  <a:pt x="6614" y="16867"/>
                  <a:pt x="6535" y="16867"/>
                  <a:pt x="6436" y="16867"/>
                </a:cubicBezTo>
                <a:lnTo>
                  <a:pt x="6357" y="16867"/>
                </a:lnTo>
                <a:cubicBezTo>
                  <a:pt x="6436" y="16867"/>
                  <a:pt x="6535" y="16788"/>
                  <a:pt x="6535" y="16788"/>
                </a:cubicBezTo>
                <a:cubicBezTo>
                  <a:pt x="6614" y="16788"/>
                  <a:pt x="6693" y="16709"/>
                  <a:pt x="6693" y="16709"/>
                </a:cubicBezTo>
                <a:cubicBezTo>
                  <a:pt x="6772" y="16630"/>
                  <a:pt x="6852" y="16630"/>
                  <a:pt x="6852" y="16550"/>
                </a:cubicBezTo>
                <a:cubicBezTo>
                  <a:pt x="6772" y="16550"/>
                  <a:pt x="6772" y="16630"/>
                  <a:pt x="6693" y="16630"/>
                </a:cubicBezTo>
                <a:cubicBezTo>
                  <a:pt x="6614" y="16709"/>
                  <a:pt x="6614" y="16709"/>
                  <a:pt x="6535" y="16709"/>
                </a:cubicBezTo>
                <a:cubicBezTo>
                  <a:pt x="6436" y="16788"/>
                  <a:pt x="6357" y="16788"/>
                  <a:pt x="6277" y="16867"/>
                </a:cubicBezTo>
                <a:cubicBezTo>
                  <a:pt x="7109" y="15976"/>
                  <a:pt x="8020" y="15144"/>
                  <a:pt x="9089" y="14649"/>
                </a:cubicBezTo>
                <a:cubicBezTo>
                  <a:pt x="9169" y="14649"/>
                  <a:pt x="9169" y="14570"/>
                  <a:pt x="9089" y="14570"/>
                </a:cubicBezTo>
                <a:cubicBezTo>
                  <a:pt x="8020" y="15144"/>
                  <a:pt x="6931" y="15877"/>
                  <a:pt x="6198" y="16867"/>
                </a:cubicBezTo>
                <a:lnTo>
                  <a:pt x="6198" y="16788"/>
                </a:lnTo>
                <a:cubicBezTo>
                  <a:pt x="6277" y="16630"/>
                  <a:pt x="6357" y="16550"/>
                  <a:pt x="6436" y="16471"/>
                </a:cubicBezTo>
                <a:cubicBezTo>
                  <a:pt x="6535" y="16372"/>
                  <a:pt x="6614" y="16293"/>
                  <a:pt x="6693" y="16135"/>
                </a:cubicBezTo>
                <a:cubicBezTo>
                  <a:pt x="6772" y="16135"/>
                  <a:pt x="6852" y="16055"/>
                  <a:pt x="6931" y="15976"/>
                </a:cubicBezTo>
                <a:cubicBezTo>
                  <a:pt x="6931" y="15877"/>
                  <a:pt x="6852" y="15877"/>
                  <a:pt x="6852" y="15877"/>
                </a:cubicBezTo>
                <a:lnTo>
                  <a:pt x="6614" y="16135"/>
                </a:lnTo>
                <a:cubicBezTo>
                  <a:pt x="6535" y="16214"/>
                  <a:pt x="6436" y="16293"/>
                  <a:pt x="6436" y="16372"/>
                </a:cubicBezTo>
                <a:cubicBezTo>
                  <a:pt x="6357" y="16471"/>
                  <a:pt x="6277" y="16550"/>
                  <a:pt x="6198" y="16630"/>
                </a:cubicBezTo>
                <a:cubicBezTo>
                  <a:pt x="6277" y="16135"/>
                  <a:pt x="6436" y="15719"/>
                  <a:pt x="6693" y="15303"/>
                </a:cubicBezTo>
                <a:cubicBezTo>
                  <a:pt x="6760" y="15104"/>
                  <a:pt x="6882" y="14890"/>
                  <a:pt x="7025" y="14733"/>
                </a:cubicBezTo>
                <a:lnTo>
                  <a:pt x="7025" y="14733"/>
                </a:lnTo>
                <a:cubicBezTo>
                  <a:pt x="6849" y="14892"/>
                  <a:pt x="6692" y="15146"/>
                  <a:pt x="6535" y="15303"/>
                </a:cubicBezTo>
                <a:cubicBezTo>
                  <a:pt x="6358" y="15793"/>
                  <a:pt x="6201" y="16206"/>
                  <a:pt x="6121" y="16696"/>
                </a:cubicBezTo>
                <a:lnTo>
                  <a:pt x="6121" y="16696"/>
                </a:lnTo>
                <a:cubicBezTo>
                  <a:pt x="6134" y="16406"/>
                  <a:pt x="6206" y="16102"/>
                  <a:pt x="6277" y="15798"/>
                </a:cubicBezTo>
                <a:lnTo>
                  <a:pt x="6277" y="15798"/>
                </a:lnTo>
                <a:cubicBezTo>
                  <a:pt x="6198" y="16055"/>
                  <a:pt x="6119" y="16293"/>
                  <a:pt x="6119" y="16471"/>
                </a:cubicBezTo>
                <a:cubicBezTo>
                  <a:pt x="6119" y="15877"/>
                  <a:pt x="6198" y="15224"/>
                  <a:pt x="6535" y="14649"/>
                </a:cubicBezTo>
                <a:cubicBezTo>
                  <a:pt x="6931" y="14075"/>
                  <a:pt x="7525" y="13580"/>
                  <a:pt x="8178" y="13402"/>
                </a:cubicBezTo>
                <a:close/>
                <a:moveTo>
                  <a:pt x="16179" y="17125"/>
                </a:moveTo>
                <a:cubicBezTo>
                  <a:pt x="16337" y="17283"/>
                  <a:pt x="16515" y="17362"/>
                  <a:pt x="16674" y="17541"/>
                </a:cubicBezTo>
                <a:cubicBezTo>
                  <a:pt x="16795" y="17601"/>
                  <a:pt x="16928" y="17709"/>
                  <a:pt x="17055" y="17836"/>
                </a:cubicBezTo>
                <a:lnTo>
                  <a:pt x="17055" y="17836"/>
                </a:lnTo>
                <a:cubicBezTo>
                  <a:pt x="16811" y="17678"/>
                  <a:pt x="16583" y="17453"/>
                  <a:pt x="16337" y="17283"/>
                </a:cubicBezTo>
                <a:cubicBezTo>
                  <a:pt x="16258" y="17204"/>
                  <a:pt x="16258" y="17204"/>
                  <a:pt x="16179" y="17125"/>
                </a:cubicBezTo>
                <a:close/>
                <a:moveTo>
                  <a:pt x="6772" y="17620"/>
                </a:moveTo>
                <a:cubicBezTo>
                  <a:pt x="6931" y="17699"/>
                  <a:pt x="7030" y="17778"/>
                  <a:pt x="7188" y="17857"/>
                </a:cubicBezTo>
                <a:lnTo>
                  <a:pt x="6614" y="17857"/>
                </a:lnTo>
                <a:cubicBezTo>
                  <a:pt x="6614" y="17778"/>
                  <a:pt x="6535" y="17699"/>
                  <a:pt x="6535" y="17699"/>
                </a:cubicBezTo>
                <a:lnTo>
                  <a:pt x="6772" y="17699"/>
                </a:lnTo>
                <a:lnTo>
                  <a:pt x="6772" y="17620"/>
                </a:lnTo>
                <a:close/>
                <a:moveTo>
                  <a:pt x="7268" y="17857"/>
                </a:moveTo>
                <a:cubicBezTo>
                  <a:pt x="7347" y="17956"/>
                  <a:pt x="7525" y="18036"/>
                  <a:pt x="7604" y="18036"/>
                </a:cubicBezTo>
                <a:lnTo>
                  <a:pt x="7268" y="18036"/>
                </a:lnTo>
                <a:cubicBezTo>
                  <a:pt x="7109" y="18036"/>
                  <a:pt x="6931" y="18036"/>
                  <a:pt x="6772" y="17956"/>
                </a:cubicBezTo>
                <a:cubicBezTo>
                  <a:pt x="6772" y="17956"/>
                  <a:pt x="6693" y="17956"/>
                  <a:pt x="6693" y="17857"/>
                </a:cubicBezTo>
                <a:lnTo>
                  <a:pt x="6693" y="17857"/>
                </a:lnTo>
                <a:cubicBezTo>
                  <a:pt x="6772" y="17956"/>
                  <a:pt x="6852" y="17956"/>
                  <a:pt x="6852" y="17956"/>
                </a:cubicBezTo>
                <a:lnTo>
                  <a:pt x="7109" y="17956"/>
                </a:lnTo>
                <a:cubicBezTo>
                  <a:pt x="7109" y="17857"/>
                  <a:pt x="7188" y="17857"/>
                  <a:pt x="7268" y="17857"/>
                </a:cubicBezTo>
                <a:close/>
                <a:moveTo>
                  <a:pt x="5629" y="18100"/>
                </a:moveTo>
                <a:cubicBezTo>
                  <a:pt x="5624" y="18131"/>
                  <a:pt x="5624" y="18163"/>
                  <a:pt x="5624" y="18194"/>
                </a:cubicBezTo>
                <a:lnTo>
                  <a:pt x="5574" y="18194"/>
                </a:lnTo>
                <a:cubicBezTo>
                  <a:pt x="5594" y="18162"/>
                  <a:pt x="5612" y="18131"/>
                  <a:pt x="5629" y="18100"/>
                </a:cubicBezTo>
                <a:close/>
                <a:moveTo>
                  <a:pt x="2604" y="18214"/>
                </a:moveTo>
                <a:cubicBezTo>
                  <a:pt x="2480" y="18214"/>
                  <a:pt x="2357" y="18234"/>
                  <a:pt x="2238" y="18273"/>
                </a:cubicBezTo>
                <a:lnTo>
                  <a:pt x="2970" y="18273"/>
                </a:lnTo>
                <a:cubicBezTo>
                  <a:pt x="2852" y="18234"/>
                  <a:pt x="2728" y="18214"/>
                  <a:pt x="2604" y="18214"/>
                </a:cubicBezTo>
                <a:close/>
                <a:moveTo>
                  <a:pt x="8178" y="17956"/>
                </a:moveTo>
                <a:lnTo>
                  <a:pt x="8178" y="17956"/>
                </a:lnTo>
                <a:cubicBezTo>
                  <a:pt x="8891" y="18153"/>
                  <a:pt x="9642" y="18296"/>
                  <a:pt x="10383" y="18296"/>
                </a:cubicBezTo>
                <a:cubicBezTo>
                  <a:pt x="10837" y="18296"/>
                  <a:pt x="11287" y="18243"/>
                  <a:pt x="11723" y="18115"/>
                </a:cubicBezTo>
                <a:lnTo>
                  <a:pt x="11723" y="18115"/>
                </a:lnTo>
                <a:cubicBezTo>
                  <a:pt x="11317" y="18171"/>
                  <a:pt x="10911" y="18227"/>
                  <a:pt x="10505" y="18227"/>
                </a:cubicBezTo>
                <a:cubicBezTo>
                  <a:pt x="10337" y="18227"/>
                  <a:pt x="10168" y="18217"/>
                  <a:pt x="10000" y="18194"/>
                </a:cubicBezTo>
                <a:cubicBezTo>
                  <a:pt x="9327" y="18194"/>
                  <a:pt x="8753" y="18036"/>
                  <a:pt x="8178" y="17956"/>
                </a:cubicBezTo>
                <a:close/>
                <a:moveTo>
                  <a:pt x="10990" y="15640"/>
                </a:moveTo>
                <a:cubicBezTo>
                  <a:pt x="11070" y="15719"/>
                  <a:pt x="11149" y="15798"/>
                  <a:pt x="11228" y="15798"/>
                </a:cubicBezTo>
                <a:cubicBezTo>
                  <a:pt x="11418" y="15915"/>
                  <a:pt x="11623" y="15963"/>
                  <a:pt x="11831" y="15963"/>
                </a:cubicBezTo>
                <a:cubicBezTo>
                  <a:pt x="12079" y="15963"/>
                  <a:pt x="12328" y="15895"/>
                  <a:pt x="12555" y="15798"/>
                </a:cubicBezTo>
                <a:lnTo>
                  <a:pt x="12555" y="15798"/>
                </a:lnTo>
                <a:cubicBezTo>
                  <a:pt x="12218" y="16214"/>
                  <a:pt x="11882" y="16709"/>
                  <a:pt x="11723" y="17204"/>
                </a:cubicBezTo>
                <a:cubicBezTo>
                  <a:pt x="11644" y="17541"/>
                  <a:pt x="11644" y="17778"/>
                  <a:pt x="11723" y="18115"/>
                </a:cubicBezTo>
                <a:cubicBezTo>
                  <a:pt x="11802" y="18194"/>
                  <a:pt x="11802" y="18273"/>
                  <a:pt x="11802" y="18273"/>
                </a:cubicBezTo>
                <a:cubicBezTo>
                  <a:pt x="11644" y="18273"/>
                  <a:pt x="11565" y="18352"/>
                  <a:pt x="11386" y="18352"/>
                </a:cubicBezTo>
                <a:cubicBezTo>
                  <a:pt x="11149" y="18451"/>
                  <a:pt x="10990" y="18451"/>
                  <a:pt x="10812" y="18451"/>
                </a:cubicBezTo>
                <a:lnTo>
                  <a:pt x="9743" y="18451"/>
                </a:lnTo>
                <a:cubicBezTo>
                  <a:pt x="9169" y="18352"/>
                  <a:pt x="8515" y="18194"/>
                  <a:pt x="7921" y="17956"/>
                </a:cubicBezTo>
                <a:cubicBezTo>
                  <a:pt x="8099" y="17956"/>
                  <a:pt x="8258" y="17956"/>
                  <a:pt x="8416" y="17857"/>
                </a:cubicBezTo>
                <a:cubicBezTo>
                  <a:pt x="8515" y="17857"/>
                  <a:pt x="8515" y="17956"/>
                  <a:pt x="8515" y="17956"/>
                </a:cubicBezTo>
                <a:lnTo>
                  <a:pt x="8515" y="17857"/>
                </a:lnTo>
                <a:cubicBezTo>
                  <a:pt x="8938" y="17989"/>
                  <a:pt x="9362" y="18066"/>
                  <a:pt x="9785" y="18066"/>
                </a:cubicBezTo>
                <a:cubicBezTo>
                  <a:pt x="9936" y="18066"/>
                  <a:pt x="10087" y="18056"/>
                  <a:pt x="10238" y="18036"/>
                </a:cubicBezTo>
                <a:lnTo>
                  <a:pt x="10159" y="18036"/>
                </a:lnTo>
                <a:cubicBezTo>
                  <a:pt x="9664" y="18036"/>
                  <a:pt x="9089" y="17956"/>
                  <a:pt x="8594" y="17857"/>
                </a:cubicBezTo>
                <a:cubicBezTo>
                  <a:pt x="8674" y="17857"/>
                  <a:pt x="8753" y="17778"/>
                  <a:pt x="8832" y="17778"/>
                </a:cubicBezTo>
                <a:cubicBezTo>
                  <a:pt x="9010" y="17778"/>
                  <a:pt x="9169" y="17857"/>
                  <a:pt x="9327" y="17857"/>
                </a:cubicBezTo>
                <a:lnTo>
                  <a:pt x="9822" y="17857"/>
                </a:lnTo>
                <a:cubicBezTo>
                  <a:pt x="9901" y="17778"/>
                  <a:pt x="9822" y="17778"/>
                  <a:pt x="9822" y="17778"/>
                </a:cubicBezTo>
                <a:lnTo>
                  <a:pt x="8911" y="17778"/>
                </a:lnTo>
                <a:cubicBezTo>
                  <a:pt x="9505" y="17541"/>
                  <a:pt x="10159" y="17204"/>
                  <a:pt x="10654" y="16867"/>
                </a:cubicBezTo>
                <a:lnTo>
                  <a:pt x="10654" y="16709"/>
                </a:lnTo>
                <a:cubicBezTo>
                  <a:pt x="9901" y="16471"/>
                  <a:pt x="9169" y="16372"/>
                  <a:pt x="8515" y="16293"/>
                </a:cubicBezTo>
                <a:cubicBezTo>
                  <a:pt x="8753" y="16293"/>
                  <a:pt x="9089" y="16214"/>
                  <a:pt x="9327" y="16135"/>
                </a:cubicBezTo>
                <a:cubicBezTo>
                  <a:pt x="9901" y="15976"/>
                  <a:pt x="10495" y="15798"/>
                  <a:pt x="10990" y="15640"/>
                </a:cubicBezTo>
                <a:close/>
                <a:moveTo>
                  <a:pt x="5129" y="17956"/>
                </a:moveTo>
                <a:cubicBezTo>
                  <a:pt x="5050" y="18036"/>
                  <a:pt x="5050" y="18115"/>
                  <a:pt x="5050" y="18194"/>
                </a:cubicBezTo>
                <a:lnTo>
                  <a:pt x="5050" y="18689"/>
                </a:lnTo>
                <a:cubicBezTo>
                  <a:pt x="5050" y="18531"/>
                  <a:pt x="5050" y="18352"/>
                  <a:pt x="5129" y="18194"/>
                </a:cubicBezTo>
                <a:lnTo>
                  <a:pt x="5129" y="17956"/>
                </a:lnTo>
                <a:close/>
                <a:moveTo>
                  <a:pt x="8841" y="18752"/>
                </a:moveTo>
                <a:cubicBezTo>
                  <a:pt x="8827" y="18752"/>
                  <a:pt x="8813" y="18753"/>
                  <a:pt x="8800" y="18753"/>
                </a:cubicBezTo>
                <a:lnTo>
                  <a:pt x="8800" y="18753"/>
                </a:lnTo>
                <a:cubicBezTo>
                  <a:pt x="8870" y="18754"/>
                  <a:pt x="8941" y="18759"/>
                  <a:pt x="9010" y="18768"/>
                </a:cubicBezTo>
                <a:cubicBezTo>
                  <a:pt x="9004" y="18765"/>
                  <a:pt x="8998" y="18761"/>
                  <a:pt x="8992" y="18758"/>
                </a:cubicBezTo>
                <a:lnTo>
                  <a:pt x="8992" y="18758"/>
                </a:lnTo>
                <a:cubicBezTo>
                  <a:pt x="8942" y="18754"/>
                  <a:pt x="8891" y="18752"/>
                  <a:pt x="8841" y="18752"/>
                </a:cubicBezTo>
                <a:close/>
                <a:moveTo>
                  <a:pt x="6360" y="18598"/>
                </a:moveTo>
                <a:cubicBezTo>
                  <a:pt x="6359" y="18602"/>
                  <a:pt x="6358" y="18606"/>
                  <a:pt x="6357" y="18610"/>
                </a:cubicBezTo>
                <a:cubicBezTo>
                  <a:pt x="6357" y="18668"/>
                  <a:pt x="6354" y="18725"/>
                  <a:pt x="6351" y="18782"/>
                </a:cubicBezTo>
                <a:lnTo>
                  <a:pt x="6351" y="18782"/>
                </a:lnTo>
                <a:cubicBezTo>
                  <a:pt x="6353" y="18777"/>
                  <a:pt x="6355" y="18773"/>
                  <a:pt x="6357" y="18768"/>
                </a:cubicBezTo>
                <a:cubicBezTo>
                  <a:pt x="6357" y="18711"/>
                  <a:pt x="6358" y="18654"/>
                  <a:pt x="6360" y="18598"/>
                </a:cubicBezTo>
                <a:close/>
                <a:moveTo>
                  <a:pt x="4218" y="17283"/>
                </a:moveTo>
                <a:cubicBezTo>
                  <a:pt x="4555" y="17362"/>
                  <a:pt x="4951" y="17461"/>
                  <a:pt x="5367" y="17461"/>
                </a:cubicBezTo>
                <a:cubicBezTo>
                  <a:pt x="5287" y="17461"/>
                  <a:pt x="5208" y="17541"/>
                  <a:pt x="5208" y="17541"/>
                </a:cubicBezTo>
                <a:cubicBezTo>
                  <a:pt x="5129" y="17541"/>
                  <a:pt x="5129" y="17541"/>
                  <a:pt x="5050" y="17620"/>
                </a:cubicBezTo>
                <a:lnTo>
                  <a:pt x="5050" y="17541"/>
                </a:lnTo>
                <a:cubicBezTo>
                  <a:pt x="4951" y="17541"/>
                  <a:pt x="4951" y="17620"/>
                  <a:pt x="4951" y="17620"/>
                </a:cubicBezTo>
                <a:lnTo>
                  <a:pt x="4871" y="17620"/>
                </a:lnTo>
                <a:cubicBezTo>
                  <a:pt x="4713" y="17699"/>
                  <a:pt x="4634" y="17699"/>
                  <a:pt x="4555" y="17699"/>
                </a:cubicBezTo>
                <a:lnTo>
                  <a:pt x="3961" y="17699"/>
                </a:lnTo>
                <a:cubicBezTo>
                  <a:pt x="4218" y="17778"/>
                  <a:pt x="4376" y="17778"/>
                  <a:pt x="4634" y="17778"/>
                </a:cubicBezTo>
                <a:cubicBezTo>
                  <a:pt x="4713" y="17699"/>
                  <a:pt x="4792" y="17699"/>
                  <a:pt x="4871" y="17699"/>
                </a:cubicBezTo>
                <a:cubicBezTo>
                  <a:pt x="4792" y="17778"/>
                  <a:pt x="4792" y="17778"/>
                  <a:pt x="4713" y="17857"/>
                </a:cubicBezTo>
                <a:lnTo>
                  <a:pt x="4634" y="17857"/>
                </a:lnTo>
                <a:lnTo>
                  <a:pt x="4555" y="17956"/>
                </a:lnTo>
                <a:lnTo>
                  <a:pt x="4456" y="18036"/>
                </a:lnTo>
                <a:cubicBezTo>
                  <a:pt x="4218" y="18115"/>
                  <a:pt x="3961" y="18194"/>
                  <a:pt x="3723" y="18273"/>
                </a:cubicBezTo>
                <a:lnTo>
                  <a:pt x="3149" y="18273"/>
                </a:lnTo>
                <a:cubicBezTo>
                  <a:pt x="3241" y="18296"/>
                  <a:pt x="3343" y="18306"/>
                  <a:pt x="3448" y="18306"/>
                </a:cubicBezTo>
                <a:cubicBezTo>
                  <a:pt x="3689" y="18306"/>
                  <a:pt x="3952" y="18256"/>
                  <a:pt x="4181" y="18203"/>
                </a:cubicBezTo>
                <a:lnTo>
                  <a:pt x="4181" y="18203"/>
                </a:lnTo>
                <a:cubicBezTo>
                  <a:pt x="4160" y="18212"/>
                  <a:pt x="4139" y="18232"/>
                  <a:pt x="4139" y="18273"/>
                </a:cubicBezTo>
                <a:cubicBezTo>
                  <a:pt x="4060" y="18273"/>
                  <a:pt x="3881" y="18352"/>
                  <a:pt x="3802" y="18451"/>
                </a:cubicBezTo>
                <a:lnTo>
                  <a:pt x="3386" y="18451"/>
                </a:lnTo>
                <a:cubicBezTo>
                  <a:pt x="3149" y="18451"/>
                  <a:pt x="2891" y="18352"/>
                  <a:pt x="2574" y="18352"/>
                </a:cubicBezTo>
                <a:cubicBezTo>
                  <a:pt x="2173" y="18448"/>
                  <a:pt x="1772" y="18599"/>
                  <a:pt x="1371" y="18822"/>
                </a:cubicBezTo>
                <a:lnTo>
                  <a:pt x="1371" y="18822"/>
                </a:lnTo>
                <a:cubicBezTo>
                  <a:pt x="1505" y="18738"/>
                  <a:pt x="1600" y="18602"/>
                  <a:pt x="1743" y="18531"/>
                </a:cubicBezTo>
                <a:lnTo>
                  <a:pt x="1743" y="18451"/>
                </a:lnTo>
                <a:cubicBezTo>
                  <a:pt x="1822" y="18451"/>
                  <a:pt x="1822" y="18451"/>
                  <a:pt x="1822" y="18352"/>
                </a:cubicBezTo>
                <a:cubicBezTo>
                  <a:pt x="1980" y="18352"/>
                  <a:pt x="2079" y="18352"/>
                  <a:pt x="2159" y="18273"/>
                </a:cubicBezTo>
                <a:lnTo>
                  <a:pt x="1980" y="18273"/>
                </a:lnTo>
                <a:cubicBezTo>
                  <a:pt x="2238" y="18115"/>
                  <a:pt x="2475" y="17857"/>
                  <a:pt x="2812" y="17778"/>
                </a:cubicBezTo>
                <a:cubicBezTo>
                  <a:pt x="3020" y="17699"/>
                  <a:pt x="3228" y="17679"/>
                  <a:pt x="3423" y="17679"/>
                </a:cubicBezTo>
                <a:cubicBezTo>
                  <a:pt x="3585" y="17679"/>
                  <a:pt x="3737" y="17693"/>
                  <a:pt x="3875" y="17697"/>
                </a:cubicBezTo>
                <a:lnTo>
                  <a:pt x="3875" y="17697"/>
                </a:lnTo>
                <a:cubicBezTo>
                  <a:pt x="3718" y="17659"/>
                  <a:pt x="3557" y="17640"/>
                  <a:pt x="3404" y="17640"/>
                </a:cubicBezTo>
                <a:cubicBezTo>
                  <a:pt x="3248" y="17640"/>
                  <a:pt x="3099" y="17659"/>
                  <a:pt x="2970" y="17699"/>
                </a:cubicBezTo>
                <a:cubicBezTo>
                  <a:pt x="3228" y="17541"/>
                  <a:pt x="3465" y="17461"/>
                  <a:pt x="3723" y="17362"/>
                </a:cubicBezTo>
                <a:cubicBezTo>
                  <a:pt x="3881" y="17362"/>
                  <a:pt x="4060" y="17283"/>
                  <a:pt x="4218" y="17283"/>
                </a:cubicBezTo>
                <a:close/>
                <a:moveTo>
                  <a:pt x="6852" y="18036"/>
                </a:moveTo>
                <a:lnTo>
                  <a:pt x="6852" y="18036"/>
                </a:lnTo>
                <a:cubicBezTo>
                  <a:pt x="6931" y="18115"/>
                  <a:pt x="7109" y="18115"/>
                  <a:pt x="7188" y="18115"/>
                </a:cubicBezTo>
                <a:lnTo>
                  <a:pt x="7763" y="18115"/>
                </a:lnTo>
                <a:cubicBezTo>
                  <a:pt x="8172" y="18271"/>
                  <a:pt x="8582" y="18523"/>
                  <a:pt x="8992" y="18758"/>
                </a:cubicBezTo>
                <a:lnTo>
                  <a:pt x="8992" y="18758"/>
                </a:lnTo>
                <a:cubicBezTo>
                  <a:pt x="9025" y="18760"/>
                  <a:pt x="9057" y="18764"/>
                  <a:pt x="9089" y="18768"/>
                </a:cubicBezTo>
                <a:lnTo>
                  <a:pt x="9406" y="19105"/>
                </a:lnTo>
                <a:cubicBezTo>
                  <a:pt x="9169" y="18947"/>
                  <a:pt x="8911" y="18848"/>
                  <a:pt x="8674" y="18848"/>
                </a:cubicBezTo>
                <a:cubicBezTo>
                  <a:pt x="8455" y="18848"/>
                  <a:pt x="8236" y="18875"/>
                  <a:pt x="8031" y="18875"/>
                </a:cubicBezTo>
                <a:cubicBezTo>
                  <a:pt x="7847" y="18875"/>
                  <a:pt x="7675" y="18853"/>
                  <a:pt x="7525" y="18768"/>
                </a:cubicBezTo>
                <a:cubicBezTo>
                  <a:pt x="7426" y="18768"/>
                  <a:pt x="7426" y="18768"/>
                  <a:pt x="7426" y="18689"/>
                </a:cubicBezTo>
                <a:lnTo>
                  <a:pt x="7426" y="18689"/>
                </a:lnTo>
                <a:cubicBezTo>
                  <a:pt x="7601" y="18780"/>
                  <a:pt x="7788" y="18807"/>
                  <a:pt x="7982" y="18807"/>
                </a:cubicBezTo>
                <a:cubicBezTo>
                  <a:pt x="8246" y="18807"/>
                  <a:pt x="8523" y="18757"/>
                  <a:pt x="8800" y="18753"/>
                </a:cubicBezTo>
                <a:lnTo>
                  <a:pt x="8800" y="18753"/>
                </a:lnTo>
                <a:cubicBezTo>
                  <a:pt x="8781" y="18752"/>
                  <a:pt x="8762" y="18752"/>
                  <a:pt x="8744" y="18752"/>
                </a:cubicBezTo>
                <a:cubicBezTo>
                  <a:pt x="8485" y="18752"/>
                  <a:pt x="8223" y="18789"/>
                  <a:pt x="7982" y="18789"/>
                </a:cubicBezTo>
                <a:cubicBezTo>
                  <a:pt x="7743" y="18789"/>
                  <a:pt x="7523" y="18753"/>
                  <a:pt x="7347" y="18610"/>
                </a:cubicBezTo>
                <a:cubicBezTo>
                  <a:pt x="7268" y="18610"/>
                  <a:pt x="7268" y="18531"/>
                  <a:pt x="7268" y="18531"/>
                </a:cubicBezTo>
                <a:cubicBezTo>
                  <a:pt x="7347" y="18531"/>
                  <a:pt x="7426" y="18610"/>
                  <a:pt x="7525" y="18610"/>
                </a:cubicBezTo>
                <a:cubicBezTo>
                  <a:pt x="7604" y="18610"/>
                  <a:pt x="7604" y="18531"/>
                  <a:pt x="7525" y="18531"/>
                </a:cubicBezTo>
                <a:cubicBezTo>
                  <a:pt x="7426" y="18531"/>
                  <a:pt x="7347" y="18531"/>
                  <a:pt x="7268" y="18451"/>
                </a:cubicBezTo>
                <a:lnTo>
                  <a:pt x="7188" y="18451"/>
                </a:lnTo>
                <a:cubicBezTo>
                  <a:pt x="7109" y="18352"/>
                  <a:pt x="7030" y="18273"/>
                  <a:pt x="7030" y="18273"/>
                </a:cubicBezTo>
                <a:lnTo>
                  <a:pt x="7030" y="18194"/>
                </a:lnTo>
                <a:lnTo>
                  <a:pt x="6931" y="18194"/>
                </a:lnTo>
                <a:cubicBezTo>
                  <a:pt x="6931" y="18115"/>
                  <a:pt x="6852" y="18115"/>
                  <a:pt x="6852" y="18036"/>
                </a:cubicBezTo>
                <a:close/>
                <a:moveTo>
                  <a:pt x="7604" y="18848"/>
                </a:moveTo>
                <a:lnTo>
                  <a:pt x="7604" y="18848"/>
                </a:lnTo>
                <a:cubicBezTo>
                  <a:pt x="7730" y="18942"/>
                  <a:pt x="7884" y="18964"/>
                  <a:pt x="8035" y="18964"/>
                </a:cubicBezTo>
                <a:cubicBezTo>
                  <a:pt x="8171" y="18964"/>
                  <a:pt x="8304" y="18947"/>
                  <a:pt x="8416" y="18947"/>
                </a:cubicBezTo>
                <a:cubicBezTo>
                  <a:pt x="8674" y="18947"/>
                  <a:pt x="8911" y="18947"/>
                  <a:pt x="9169" y="19026"/>
                </a:cubicBezTo>
                <a:cubicBezTo>
                  <a:pt x="9327" y="19105"/>
                  <a:pt x="9584" y="19184"/>
                  <a:pt x="9743" y="19343"/>
                </a:cubicBezTo>
                <a:cubicBezTo>
                  <a:pt x="9743" y="19343"/>
                  <a:pt x="9822" y="19441"/>
                  <a:pt x="9822" y="19520"/>
                </a:cubicBezTo>
                <a:lnTo>
                  <a:pt x="9822" y="19520"/>
                </a:lnTo>
                <a:cubicBezTo>
                  <a:pt x="9822" y="19442"/>
                  <a:pt x="9743" y="19442"/>
                  <a:pt x="9743" y="19442"/>
                </a:cubicBezTo>
                <a:cubicBezTo>
                  <a:pt x="9505" y="19263"/>
                  <a:pt x="9248" y="19184"/>
                  <a:pt x="9089" y="19184"/>
                </a:cubicBezTo>
                <a:cubicBezTo>
                  <a:pt x="8594" y="19105"/>
                  <a:pt x="8099" y="19105"/>
                  <a:pt x="7683" y="19026"/>
                </a:cubicBezTo>
                <a:cubicBezTo>
                  <a:pt x="7683" y="18947"/>
                  <a:pt x="7604" y="18947"/>
                  <a:pt x="7604" y="18848"/>
                </a:cubicBezTo>
                <a:close/>
                <a:moveTo>
                  <a:pt x="24370" y="9029"/>
                </a:moveTo>
                <a:cubicBezTo>
                  <a:pt x="24728" y="9029"/>
                  <a:pt x="25083" y="9057"/>
                  <a:pt x="25426" y="9124"/>
                </a:cubicBezTo>
                <a:cubicBezTo>
                  <a:pt x="25921" y="9204"/>
                  <a:pt x="26417" y="9362"/>
                  <a:pt x="26832" y="9699"/>
                </a:cubicBezTo>
                <a:cubicBezTo>
                  <a:pt x="27070" y="10035"/>
                  <a:pt x="27327" y="10431"/>
                  <a:pt x="27228" y="10847"/>
                </a:cubicBezTo>
                <a:cubicBezTo>
                  <a:pt x="27149" y="11342"/>
                  <a:pt x="26733" y="11679"/>
                  <a:pt x="26733" y="12095"/>
                </a:cubicBezTo>
                <a:cubicBezTo>
                  <a:pt x="26733" y="12412"/>
                  <a:pt x="26912" y="12748"/>
                  <a:pt x="27070" y="13006"/>
                </a:cubicBezTo>
                <a:cubicBezTo>
                  <a:pt x="27327" y="13243"/>
                  <a:pt x="27644" y="13501"/>
                  <a:pt x="27822" y="13818"/>
                </a:cubicBezTo>
                <a:cubicBezTo>
                  <a:pt x="28060" y="14154"/>
                  <a:pt x="28139" y="14570"/>
                  <a:pt x="28060" y="14986"/>
                </a:cubicBezTo>
                <a:cubicBezTo>
                  <a:pt x="27902" y="15481"/>
                  <a:pt x="27644" y="15976"/>
                  <a:pt x="27407" y="16372"/>
                </a:cubicBezTo>
                <a:cubicBezTo>
                  <a:pt x="27149" y="16788"/>
                  <a:pt x="26912" y="17204"/>
                  <a:pt x="26654" y="17620"/>
                </a:cubicBezTo>
                <a:cubicBezTo>
                  <a:pt x="26417" y="18273"/>
                  <a:pt x="26337" y="18947"/>
                  <a:pt x="26337" y="19600"/>
                </a:cubicBezTo>
                <a:cubicBezTo>
                  <a:pt x="26159" y="19263"/>
                  <a:pt x="25842" y="19026"/>
                  <a:pt x="25506" y="18768"/>
                </a:cubicBezTo>
                <a:cubicBezTo>
                  <a:pt x="24852" y="18451"/>
                  <a:pt x="24020" y="18273"/>
                  <a:pt x="23189" y="18194"/>
                </a:cubicBezTo>
                <a:cubicBezTo>
                  <a:pt x="22377" y="18115"/>
                  <a:pt x="21545" y="18115"/>
                  <a:pt x="20713" y="18036"/>
                </a:cubicBezTo>
                <a:cubicBezTo>
                  <a:pt x="20218" y="17956"/>
                  <a:pt x="19723" y="17778"/>
                  <a:pt x="19228" y="17699"/>
                </a:cubicBezTo>
                <a:cubicBezTo>
                  <a:pt x="19228" y="17620"/>
                  <a:pt x="19228" y="17620"/>
                  <a:pt x="19149" y="17620"/>
                </a:cubicBezTo>
                <a:cubicBezTo>
                  <a:pt x="19070" y="17541"/>
                  <a:pt x="18911" y="17461"/>
                  <a:pt x="18733" y="17362"/>
                </a:cubicBezTo>
                <a:lnTo>
                  <a:pt x="18733" y="17362"/>
                </a:lnTo>
                <a:cubicBezTo>
                  <a:pt x="19149" y="17461"/>
                  <a:pt x="19486" y="17461"/>
                  <a:pt x="19902" y="17461"/>
                </a:cubicBezTo>
                <a:cubicBezTo>
                  <a:pt x="21961" y="17620"/>
                  <a:pt x="24179" y="17362"/>
                  <a:pt x="25842" y="18531"/>
                </a:cubicBezTo>
                <a:cubicBezTo>
                  <a:pt x="25865" y="18554"/>
                  <a:pt x="25882" y="18563"/>
                  <a:pt x="25893" y="18563"/>
                </a:cubicBezTo>
                <a:cubicBezTo>
                  <a:pt x="25921" y="18563"/>
                  <a:pt x="25921" y="18507"/>
                  <a:pt x="25921" y="18451"/>
                </a:cubicBezTo>
                <a:cubicBezTo>
                  <a:pt x="25426" y="18194"/>
                  <a:pt x="24931" y="17956"/>
                  <a:pt x="24436" y="17778"/>
                </a:cubicBezTo>
                <a:cubicBezTo>
                  <a:pt x="23446" y="17541"/>
                  <a:pt x="22456" y="17461"/>
                  <a:pt x="21466" y="17461"/>
                </a:cubicBezTo>
                <a:cubicBezTo>
                  <a:pt x="20476" y="17461"/>
                  <a:pt x="19486" y="17461"/>
                  <a:pt x="18575" y="17283"/>
                </a:cubicBezTo>
                <a:cubicBezTo>
                  <a:pt x="18238" y="17125"/>
                  <a:pt x="17921" y="16966"/>
                  <a:pt x="17585" y="16788"/>
                </a:cubicBezTo>
                <a:lnTo>
                  <a:pt x="17585" y="16788"/>
                </a:lnTo>
                <a:cubicBezTo>
                  <a:pt x="18496" y="16966"/>
                  <a:pt x="19406" y="17045"/>
                  <a:pt x="20298" y="17045"/>
                </a:cubicBezTo>
                <a:cubicBezTo>
                  <a:pt x="20397" y="17045"/>
                  <a:pt x="20397" y="16966"/>
                  <a:pt x="20397" y="16966"/>
                </a:cubicBezTo>
                <a:cubicBezTo>
                  <a:pt x="19802" y="16966"/>
                  <a:pt x="19307" y="16966"/>
                  <a:pt x="18812" y="16867"/>
                </a:cubicBezTo>
                <a:cubicBezTo>
                  <a:pt x="18317" y="16867"/>
                  <a:pt x="17921" y="16788"/>
                  <a:pt x="17505" y="16709"/>
                </a:cubicBezTo>
                <a:cubicBezTo>
                  <a:pt x="17426" y="16709"/>
                  <a:pt x="17327" y="16630"/>
                  <a:pt x="17248" y="16630"/>
                </a:cubicBezTo>
                <a:cubicBezTo>
                  <a:pt x="17189" y="16571"/>
                  <a:pt x="17087" y="16556"/>
                  <a:pt x="17006" y="16552"/>
                </a:cubicBezTo>
                <a:lnTo>
                  <a:pt x="17006" y="16552"/>
                </a:lnTo>
                <a:cubicBezTo>
                  <a:pt x="17301" y="16562"/>
                  <a:pt x="17611" y="16630"/>
                  <a:pt x="17921" y="16630"/>
                </a:cubicBezTo>
                <a:cubicBezTo>
                  <a:pt x="18634" y="16630"/>
                  <a:pt x="19312" y="16594"/>
                  <a:pt x="19978" y="16594"/>
                </a:cubicBezTo>
                <a:cubicBezTo>
                  <a:pt x="20311" y="16594"/>
                  <a:pt x="20641" y="16603"/>
                  <a:pt x="20971" y="16630"/>
                </a:cubicBezTo>
                <a:cubicBezTo>
                  <a:pt x="22040" y="16709"/>
                  <a:pt x="23109" y="16788"/>
                  <a:pt x="24179" y="16966"/>
                </a:cubicBezTo>
                <a:lnTo>
                  <a:pt x="24179" y="16867"/>
                </a:lnTo>
                <a:cubicBezTo>
                  <a:pt x="23605" y="16788"/>
                  <a:pt x="23030" y="16709"/>
                  <a:pt x="22456" y="16709"/>
                </a:cubicBezTo>
                <a:cubicBezTo>
                  <a:pt x="21387" y="16550"/>
                  <a:pt x="20298" y="16550"/>
                  <a:pt x="19307" y="16550"/>
                </a:cubicBezTo>
                <a:cubicBezTo>
                  <a:pt x="18416" y="16550"/>
                  <a:pt x="17585" y="16550"/>
                  <a:pt x="16753" y="16372"/>
                </a:cubicBezTo>
                <a:cubicBezTo>
                  <a:pt x="16515" y="16293"/>
                  <a:pt x="16337" y="16214"/>
                  <a:pt x="16099" y="16135"/>
                </a:cubicBezTo>
                <a:lnTo>
                  <a:pt x="16099" y="16135"/>
                </a:lnTo>
                <a:cubicBezTo>
                  <a:pt x="16515" y="16214"/>
                  <a:pt x="16931" y="16214"/>
                  <a:pt x="17327" y="16293"/>
                </a:cubicBezTo>
                <a:cubicBezTo>
                  <a:pt x="17443" y="16296"/>
                  <a:pt x="17559" y="16298"/>
                  <a:pt x="17676" y="16298"/>
                </a:cubicBezTo>
                <a:cubicBezTo>
                  <a:pt x="19056" y="16298"/>
                  <a:pt x="20533" y="16095"/>
                  <a:pt x="21960" y="16095"/>
                </a:cubicBezTo>
                <a:cubicBezTo>
                  <a:pt x="23442" y="16095"/>
                  <a:pt x="24870" y="16313"/>
                  <a:pt x="26080" y="17204"/>
                </a:cubicBezTo>
                <a:cubicBezTo>
                  <a:pt x="26159" y="17204"/>
                  <a:pt x="26238" y="17125"/>
                  <a:pt x="26159" y="17125"/>
                </a:cubicBezTo>
                <a:cubicBezTo>
                  <a:pt x="25506" y="16630"/>
                  <a:pt x="24753" y="16372"/>
                  <a:pt x="24020" y="16214"/>
                </a:cubicBezTo>
                <a:cubicBezTo>
                  <a:pt x="23315" y="16065"/>
                  <a:pt x="22605" y="16016"/>
                  <a:pt x="21895" y="16016"/>
                </a:cubicBezTo>
                <a:cubicBezTo>
                  <a:pt x="20490" y="16016"/>
                  <a:pt x="19082" y="16209"/>
                  <a:pt x="17699" y="16209"/>
                </a:cubicBezTo>
                <a:cubicBezTo>
                  <a:pt x="17075" y="16209"/>
                  <a:pt x="16455" y="16170"/>
                  <a:pt x="15842" y="16055"/>
                </a:cubicBezTo>
                <a:cubicBezTo>
                  <a:pt x="15775" y="16055"/>
                  <a:pt x="15765" y="15998"/>
                  <a:pt x="15715" y="15981"/>
                </a:cubicBezTo>
                <a:lnTo>
                  <a:pt x="15715" y="15981"/>
                </a:lnTo>
                <a:cubicBezTo>
                  <a:pt x="16199" y="16055"/>
                  <a:pt x="16684" y="16055"/>
                  <a:pt x="17169" y="16055"/>
                </a:cubicBezTo>
                <a:cubicBezTo>
                  <a:pt x="19013" y="15923"/>
                  <a:pt x="20901" y="15295"/>
                  <a:pt x="22768" y="15295"/>
                </a:cubicBezTo>
                <a:cubicBezTo>
                  <a:pt x="23407" y="15295"/>
                  <a:pt x="24043" y="15368"/>
                  <a:pt x="24674" y="15560"/>
                </a:cubicBezTo>
                <a:cubicBezTo>
                  <a:pt x="24674" y="15560"/>
                  <a:pt x="24753" y="15481"/>
                  <a:pt x="24674" y="15481"/>
                </a:cubicBezTo>
                <a:cubicBezTo>
                  <a:pt x="24020" y="15303"/>
                  <a:pt x="23367" y="15224"/>
                  <a:pt x="22614" y="15224"/>
                </a:cubicBezTo>
                <a:cubicBezTo>
                  <a:pt x="20590" y="15291"/>
                  <a:pt x="18635" y="15952"/>
                  <a:pt x="16632" y="15952"/>
                </a:cubicBezTo>
                <a:cubicBezTo>
                  <a:pt x="16265" y="15952"/>
                  <a:pt x="15896" y="15929"/>
                  <a:pt x="15525" y="15877"/>
                </a:cubicBezTo>
                <a:cubicBezTo>
                  <a:pt x="15446" y="15877"/>
                  <a:pt x="15347" y="15877"/>
                  <a:pt x="15189" y="15798"/>
                </a:cubicBezTo>
                <a:lnTo>
                  <a:pt x="15189" y="15798"/>
                </a:lnTo>
                <a:cubicBezTo>
                  <a:pt x="15409" y="15821"/>
                  <a:pt x="15628" y="15831"/>
                  <a:pt x="15843" y="15831"/>
                </a:cubicBezTo>
                <a:cubicBezTo>
                  <a:pt x="16363" y="15831"/>
                  <a:pt x="16865" y="15775"/>
                  <a:pt x="17327" y="15719"/>
                </a:cubicBezTo>
                <a:cubicBezTo>
                  <a:pt x="19440" y="15406"/>
                  <a:pt x="21554" y="14725"/>
                  <a:pt x="23625" y="14725"/>
                </a:cubicBezTo>
                <a:cubicBezTo>
                  <a:pt x="24310" y="14725"/>
                  <a:pt x="24990" y="14799"/>
                  <a:pt x="25664" y="14986"/>
                </a:cubicBezTo>
                <a:cubicBezTo>
                  <a:pt x="25743" y="14986"/>
                  <a:pt x="25743" y="14887"/>
                  <a:pt x="25664" y="14887"/>
                </a:cubicBezTo>
                <a:cubicBezTo>
                  <a:pt x="24931" y="14649"/>
                  <a:pt x="24179" y="14649"/>
                  <a:pt x="23446" y="14649"/>
                </a:cubicBezTo>
                <a:cubicBezTo>
                  <a:pt x="20815" y="14724"/>
                  <a:pt x="18271" y="15734"/>
                  <a:pt x="15586" y="15734"/>
                </a:cubicBezTo>
                <a:cubicBezTo>
                  <a:pt x="15402" y="15734"/>
                  <a:pt x="15216" y="15729"/>
                  <a:pt x="15030" y="15719"/>
                </a:cubicBezTo>
                <a:cubicBezTo>
                  <a:pt x="15525" y="15719"/>
                  <a:pt x="16020" y="15719"/>
                  <a:pt x="16515" y="15640"/>
                </a:cubicBezTo>
                <a:cubicBezTo>
                  <a:pt x="17585" y="15560"/>
                  <a:pt x="18654" y="15303"/>
                  <a:pt x="19644" y="15065"/>
                </a:cubicBezTo>
                <a:cubicBezTo>
                  <a:pt x="20634" y="14729"/>
                  <a:pt x="21624" y="14313"/>
                  <a:pt x="22694" y="14154"/>
                </a:cubicBezTo>
                <a:lnTo>
                  <a:pt x="22694" y="14075"/>
                </a:lnTo>
                <a:cubicBezTo>
                  <a:pt x="22119" y="14075"/>
                  <a:pt x="21545" y="14313"/>
                  <a:pt x="21050" y="14491"/>
                </a:cubicBezTo>
                <a:cubicBezTo>
                  <a:pt x="19981" y="14887"/>
                  <a:pt x="18991" y="15144"/>
                  <a:pt x="17921" y="15382"/>
                </a:cubicBezTo>
                <a:cubicBezTo>
                  <a:pt x="17426" y="15481"/>
                  <a:pt x="16832" y="15560"/>
                  <a:pt x="16337" y="15640"/>
                </a:cubicBezTo>
                <a:cubicBezTo>
                  <a:pt x="15842" y="15640"/>
                  <a:pt x="15347" y="15640"/>
                  <a:pt x="14852" y="15719"/>
                </a:cubicBezTo>
                <a:cubicBezTo>
                  <a:pt x="14773" y="15640"/>
                  <a:pt x="14614" y="15640"/>
                  <a:pt x="14535" y="15560"/>
                </a:cubicBezTo>
                <a:cubicBezTo>
                  <a:pt x="15268" y="15560"/>
                  <a:pt x="16020" y="15560"/>
                  <a:pt x="16753" y="15382"/>
                </a:cubicBezTo>
                <a:cubicBezTo>
                  <a:pt x="17505" y="15303"/>
                  <a:pt x="18159" y="15144"/>
                  <a:pt x="18911" y="14986"/>
                </a:cubicBezTo>
                <a:cubicBezTo>
                  <a:pt x="19723" y="14729"/>
                  <a:pt x="20476" y="14491"/>
                  <a:pt x="21208" y="14234"/>
                </a:cubicBezTo>
                <a:cubicBezTo>
                  <a:pt x="21961" y="13996"/>
                  <a:pt x="22694" y="13818"/>
                  <a:pt x="23446" y="13738"/>
                </a:cubicBezTo>
                <a:cubicBezTo>
                  <a:pt x="23750" y="13706"/>
                  <a:pt x="24057" y="13686"/>
                  <a:pt x="24364" y="13686"/>
                </a:cubicBezTo>
                <a:cubicBezTo>
                  <a:pt x="24799" y="13686"/>
                  <a:pt x="25235" y="13725"/>
                  <a:pt x="25664" y="13818"/>
                </a:cubicBezTo>
                <a:lnTo>
                  <a:pt x="25664" y="13738"/>
                </a:lnTo>
                <a:cubicBezTo>
                  <a:pt x="25188" y="13646"/>
                  <a:pt x="24706" y="13607"/>
                  <a:pt x="24237" y="13607"/>
                </a:cubicBezTo>
                <a:cubicBezTo>
                  <a:pt x="23905" y="13607"/>
                  <a:pt x="23580" y="13626"/>
                  <a:pt x="23268" y="13659"/>
                </a:cubicBezTo>
                <a:cubicBezTo>
                  <a:pt x="21704" y="13897"/>
                  <a:pt x="20218" y="14570"/>
                  <a:pt x="18733" y="14986"/>
                </a:cubicBezTo>
                <a:cubicBezTo>
                  <a:pt x="17327" y="15303"/>
                  <a:pt x="15842" y="15481"/>
                  <a:pt x="14456" y="15560"/>
                </a:cubicBezTo>
                <a:cubicBezTo>
                  <a:pt x="14278" y="15481"/>
                  <a:pt x="14119" y="15382"/>
                  <a:pt x="13862" y="15382"/>
                </a:cubicBezTo>
                <a:cubicBezTo>
                  <a:pt x="14693" y="15382"/>
                  <a:pt x="15525" y="15382"/>
                  <a:pt x="16337" y="15224"/>
                </a:cubicBezTo>
                <a:cubicBezTo>
                  <a:pt x="18159" y="14887"/>
                  <a:pt x="19981" y="14154"/>
                  <a:pt x="21882" y="13818"/>
                </a:cubicBezTo>
                <a:cubicBezTo>
                  <a:pt x="22885" y="13564"/>
                  <a:pt x="23954" y="13347"/>
                  <a:pt x="25009" y="13347"/>
                </a:cubicBezTo>
                <a:cubicBezTo>
                  <a:pt x="25683" y="13347"/>
                  <a:pt x="26350" y="13435"/>
                  <a:pt x="26991" y="13659"/>
                </a:cubicBezTo>
                <a:cubicBezTo>
                  <a:pt x="26991" y="13659"/>
                  <a:pt x="27070" y="13580"/>
                  <a:pt x="26991" y="13580"/>
                </a:cubicBezTo>
                <a:cubicBezTo>
                  <a:pt x="26431" y="13353"/>
                  <a:pt x="25835" y="13279"/>
                  <a:pt x="25233" y="13279"/>
                </a:cubicBezTo>
                <a:cubicBezTo>
                  <a:pt x="24941" y="13279"/>
                  <a:pt x="24648" y="13297"/>
                  <a:pt x="24357" y="13323"/>
                </a:cubicBezTo>
                <a:cubicBezTo>
                  <a:pt x="22535" y="13501"/>
                  <a:pt x="20634" y="13996"/>
                  <a:pt x="18911" y="14491"/>
                </a:cubicBezTo>
                <a:cubicBezTo>
                  <a:pt x="17391" y="14943"/>
                  <a:pt x="15888" y="15313"/>
                  <a:pt x="14311" y="15313"/>
                </a:cubicBezTo>
                <a:cubicBezTo>
                  <a:pt x="14162" y="15313"/>
                  <a:pt x="14012" y="15310"/>
                  <a:pt x="13862" y="15303"/>
                </a:cubicBezTo>
                <a:cubicBezTo>
                  <a:pt x="14693" y="15303"/>
                  <a:pt x="15446" y="15144"/>
                  <a:pt x="16179" y="14986"/>
                </a:cubicBezTo>
                <a:cubicBezTo>
                  <a:pt x="17921" y="14570"/>
                  <a:pt x="19565" y="13897"/>
                  <a:pt x="21208" y="13402"/>
                </a:cubicBezTo>
                <a:cubicBezTo>
                  <a:pt x="22467" y="13044"/>
                  <a:pt x="23715" y="12780"/>
                  <a:pt x="24968" y="12780"/>
                </a:cubicBezTo>
                <a:cubicBezTo>
                  <a:pt x="25450" y="12780"/>
                  <a:pt x="25933" y="12819"/>
                  <a:pt x="26417" y="12907"/>
                </a:cubicBezTo>
                <a:cubicBezTo>
                  <a:pt x="26496" y="12907"/>
                  <a:pt x="26496" y="12828"/>
                  <a:pt x="26417" y="12828"/>
                </a:cubicBezTo>
                <a:cubicBezTo>
                  <a:pt x="25961" y="12748"/>
                  <a:pt x="25506" y="12709"/>
                  <a:pt x="25040" y="12709"/>
                </a:cubicBezTo>
                <a:cubicBezTo>
                  <a:pt x="24575" y="12709"/>
                  <a:pt x="24100" y="12748"/>
                  <a:pt x="23605" y="12828"/>
                </a:cubicBezTo>
                <a:cubicBezTo>
                  <a:pt x="21882" y="13085"/>
                  <a:pt x="20218" y="13659"/>
                  <a:pt x="18575" y="14234"/>
                </a:cubicBezTo>
                <a:cubicBezTo>
                  <a:pt x="17664" y="14491"/>
                  <a:pt x="16832" y="14808"/>
                  <a:pt x="15941" y="14986"/>
                </a:cubicBezTo>
                <a:cubicBezTo>
                  <a:pt x="15189" y="15144"/>
                  <a:pt x="14456" y="15224"/>
                  <a:pt x="13624" y="15224"/>
                </a:cubicBezTo>
                <a:lnTo>
                  <a:pt x="13367" y="15224"/>
                </a:lnTo>
                <a:cubicBezTo>
                  <a:pt x="13466" y="15144"/>
                  <a:pt x="13545" y="15144"/>
                  <a:pt x="13624" y="15065"/>
                </a:cubicBezTo>
                <a:cubicBezTo>
                  <a:pt x="13651" y="15065"/>
                  <a:pt x="13677" y="15065"/>
                  <a:pt x="13704" y="15065"/>
                </a:cubicBezTo>
                <a:lnTo>
                  <a:pt x="13704" y="15065"/>
                </a:lnTo>
                <a:lnTo>
                  <a:pt x="13703" y="15065"/>
                </a:lnTo>
                <a:cubicBezTo>
                  <a:pt x="13706" y="15065"/>
                  <a:pt x="13709" y="15065"/>
                  <a:pt x="13711" y="15065"/>
                </a:cubicBezTo>
                <a:lnTo>
                  <a:pt x="13711" y="15065"/>
                </a:lnTo>
                <a:cubicBezTo>
                  <a:pt x="13709" y="15065"/>
                  <a:pt x="13706" y="15065"/>
                  <a:pt x="13704" y="15065"/>
                </a:cubicBezTo>
                <a:lnTo>
                  <a:pt x="13704" y="15065"/>
                </a:lnTo>
                <a:lnTo>
                  <a:pt x="13783" y="14986"/>
                </a:lnTo>
                <a:cubicBezTo>
                  <a:pt x="13862" y="14986"/>
                  <a:pt x="13961" y="14986"/>
                  <a:pt x="14040" y="14887"/>
                </a:cubicBezTo>
                <a:lnTo>
                  <a:pt x="13961" y="14887"/>
                </a:lnTo>
                <a:lnTo>
                  <a:pt x="14040" y="14808"/>
                </a:lnTo>
                <a:lnTo>
                  <a:pt x="14119" y="14808"/>
                </a:lnTo>
                <a:lnTo>
                  <a:pt x="14119" y="14886"/>
                </a:lnTo>
                <a:lnTo>
                  <a:pt x="14119" y="14886"/>
                </a:lnTo>
                <a:cubicBezTo>
                  <a:pt x="14588" y="14879"/>
                  <a:pt x="15052" y="14804"/>
                  <a:pt x="15446" y="14729"/>
                </a:cubicBezTo>
                <a:cubicBezTo>
                  <a:pt x="16515" y="14392"/>
                  <a:pt x="17585" y="13996"/>
                  <a:pt x="18654" y="13580"/>
                </a:cubicBezTo>
                <a:lnTo>
                  <a:pt x="22278" y="12174"/>
                </a:lnTo>
                <a:cubicBezTo>
                  <a:pt x="22278" y="12118"/>
                  <a:pt x="22278" y="12062"/>
                  <a:pt x="22250" y="12062"/>
                </a:cubicBezTo>
                <a:cubicBezTo>
                  <a:pt x="22238" y="12062"/>
                  <a:pt x="22222" y="12072"/>
                  <a:pt x="22199" y="12095"/>
                </a:cubicBezTo>
                <a:lnTo>
                  <a:pt x="20218" y="12828"/>
                </a:lnTo>
                <a:cubicBezTo>
                  <a:pt x="19149" y="13323"/>
                  <a:pt x="18000" y="13738"/>
                  <a:pt x="16832" y="14154"/>
                </a:cubicBezTo>
                <a:cubicBezTo>
                  <a:pt x="16337" y="14392"/>
                  <a:pt x="15842" y="14570"/>
                  <a:pt x="15268" y="14649"/>
                </a:cubicBezTo>
                <a:cubicBezTo>
                  <a:pt x="14973" y="14723"/>
                  <a:pt x="14729" y="14797"/>
                  <a:pt x="14425" y="14807"/>
                </a:cubicBezTo>
                <a:lnTo>
                  <a:pt x="14425" y="14807"/>
                </a:lnTo>
                <a:cubicBezTo>
                  <a:pt x="14494" y="14803"/>
                  <a:pt x="14554" y="14789"/>
                  <a:pt x="14614" y="14729"/>
                </a:cubicBezTo>
                <a:cubicBezTo>
                  <a:pt x="14852" y="14729"/>
                  <a:pt x="15109" y="14649"/>
                  <a:pt x="15347" y="14570"/>
                </a:cubicBezTo>
                <a:cubicBezTo>
                  <a:pt x="17327" y="14075"/>
                  <a:pt x="19149" y="12828"/>
                  <a:pt x="21129" y="12095"/>
                </a:cubicBezTo>
                <a:cubicBezTo>
                  <a:pt x="21208" y="12095"/>
                  <a:pt x="21129" y="12016"/>
                  <a:pt x="21129" y="12016"/>
                </a:cubicBezTo>
                <a:cubicBezTo>
                  <a:pt x="20555" y="12253"/>
                  <a:pt x="19981" y="12511"/>
                  <a:pt x="19406" y="12748"/>
                </a:cubicBezTo>
                <a:cubicBezTo>
                  <a:pt x="18496" y="13243"/>
                  <a:pt x="17585" y="13738"/>
                  <a:pt x="16594" y="14075"/>
                </a:cubicBezTo>
                <a:cubicBezTo>
                  <a:pt x="16116" y="14305"/>
                  <a:pt x="15712" y="14479"/>
                  <a:pt x="15239" y="14562"/>
                </a:cubicBezTo>
                <a:lnTo>
                  <a:pt x="15239" y="14562"/>
                </a:lnTo>
                <a:cubicBezTo>
                  <a:pt x="15580" y="14407"/>
                  <a:pt x="15912" y="14207"/>
                  <a:pt x="16258" y="14075"/>
                </a:cubicBezTo>
                <a:cubicBezTo>
                  <a:pt x="18991" y="12673"/>
                  <a:pt x="21868" y="10332"/>
                  <a:pt x="25044" y="10332"/>
                </a:cubicBezTo>
                <a:cubicBezTo>
                  <a:pt x="25412" y="10332"/>
                  <a:pt x="25783" y="10364"/>
                  <a:pt x="26159" y="10431"/>
                </a:cubicBezTo>
                <a:cubicBezTo>
                  <a:pt x="26183" y="10461"/>
                  <a:pt x="26199" y="10473"/>
                  <a:pt x="26209" y="10473"/>
                </a:cubicBezTo>
                <a:cubicBezTo>
                  <a:pt x="26231" y="10473"/>
                  <a:pt x="26215" y="10408"/>
                  <a:pt x="26159" y="10352"/>
                </a:cubicBezTo>
                <a:cubicBezTo>
                  <a:pt x="25811" y="10292"/>
                  <a:pt x="25466" y="10266"/>
                  <a:pt x="25122" y="10266"/>
                </a:cubicBezTo>
                <a:cubicBezTo>
                  <a:pt x="24565" y="10266"/>
                  <a:pt x="24009" y="10334"/>
                  <a:pt x="23446" y="10431"/>
                </a:cubicBezTo>
                <a:cubicBezTo>
                  <a:pt x="21704" y="10847"/>
                  <a:pt x="20139" y="11758"/>
                  <a:pt x="18575" y="12669"/>
                </a:cubicBezTo>
                <a:cubicBezTo>
                  <a:pt x="17743" y="13164"/>
                  <a:pt x="16931" y="13659"/>
                  <a:pt x="16099" y="14075"/>
                </a:cubicBezTo>
                <a:cubicBezTo>
                  <a:pt x="15684" y="14234"/>
                  <a:pt x="15268" y="14491"/>
                  <a:pt x="14852" y="14649"/>
                </a:cubicBezTo>
                <a:lnTo>
                  <a:pt x="14693" y="14649"/>
                </a:lnTo>
                <a:cubicBezTo>
                  <a:pt x="14614" y="14649"/>
                  <a:pt x="14535" y="14729"/>
                  <a:pt x="14456" y="14729"/>
                </a:cubicBezTo>
                <a:lnTo>
                  <a:pt x="14357" y="14729"/>
                </a:lnTo>
                <a:cubicBezTo>
                  <a:pt x="14951" y="14570"/>
                  <a:pt x="15525" y="14313"/>
                  <a:pt x="16020" y="13996"/>
                </a:cubicBezTo>
                <a:cubicBezTo>
                  <a:pt x="17505" y="13243"/>
                  <a:pt x="18812" y="12332"/>
                  <a:pt x="20218" y="11422"/>
                </a:cubicBezTo>
                <a:cubicBezTo>
                  <a:pt x="21545" y="10610"/>
                  <a:pt x="22951" y="9857"/>
                  <a:pt x="24515" y="9778"/>
                </a:cubicBezTo>
                <a:cubicBezTo>
                  <a:pt x="24595" y="9778"/>
                  <a:pt x="24595" y="9699"/>
                  <a:pt x="24515" y="9699"/>
                </a:cubicBezTo>
                <a:cubicBezTo>
                  <a:pt x="23763" y="9699"/>
                  <a:pt x="22951" y="9936"/>
                  <a:pt x="22199" y="10273"/>
                </a:cubicBezTo>
                <a:cubicBezTo>
                  <a:pt x="21466" y="10610"/>
                  <a:pt x="20793" y="11026"/>
                  <a:pt x="20139" y="11422"/>
                </a:cubicBezTo>
                <a:cubicBezTo>
                  <a:pt x="19406" y="11837"/>
                  <a:pt x="18654" y="12332"/>
                  <a:pt x="17921" y="12828"/>
                </a:cubicBezTo>
                <a:cubicBezTo>
                  <a:pt x="16753" y="13501"/>
                  <a:pt x="15604" y="14313"/>
                  <a:pt x="14278" y="14729"/>
                </a:cubicBezTo>
                <a:cubicBezTo>
                  <a:pt x="14357" y="14649"/>
                  <a:pt x="14456" y="14570"/>
                  <a:pt x="14535" y="14491"/>
                </a:cubicBezTo>
                <a:cubicBezTo>
                  <a:pt x="15030" y="14313"/>
                  <a:pt x="15525" y="14075"/>
                  <a:pt x="15941" y="13818"/>
                </a:cubicBezTo>
                <a:cubicBezTo>
                  <a:pt x="16931" y="13323"/>
                  <a:pt x="17743" y="12669"/>
                  <a:pt x="18654" y="12016"/>
                </a:cubicBezTo>
                <a:cubicBezTo>
                  <a:pt x="19565" y="11342"/>
                  <a:pt x="20476" y="10689"/>
                  <a:pt x="21466" y="10273"/>
                </a:cubicBezTo>
                <a:lnTo>
                  <a:pt x="21466" y="10194"/>
                </a:lnTo>
                <a:cubicBezTo>
                  <a:pt x="20892" y="10431"/>
                  <a:pt x="20397" y="10689"/>
                  <a:pt x="19902" y="11026"/>
                </a:cubicBezTo>
                <a:cubicBezTo>
                  <a:pt x="18991" y="11679"/>
                  <a:pt x="18080" y="12332"/>
                  <a:pt x="17248" y="13006"/>
                </a:cubicBezTo>
                <a:cubicBezTo>
                  <a:pt x="16753" y="13323"/>
                  <a:pt x="16258" y="13659"/>
                  <a:pt x="15763" y="13897"/>
                </a:cubicBezTo>
                <a:cubicBezTo>
                  <a:pt x="15446" y="14075"/>
                  <a:pt x="15030" y="14234"/>
                  <a:pt x="14693" y="14392"/>
                </a:cubicBezTo>
                <a:cubicBezTo>
                  <a:pt x="14852" y="14234"/>
                  <a:pt x="14951" y="14154"/>
                  <a:pt x="15109" y="14075"/>
                </a:cubicBezTo>
                <a:cubicBezTo>
                  <a:pt x="16020" y="13738"/>
                  <a:pt x="16753" y="13164"/>
                  <a:pt x="17505" y="12669"/>
                </a:cubicBezTo>
                <a:cubicBezTo>
                  <a:pt x="18317" y="11917"/>
                  <a:pt x="19149" y="11263"/>
                  <a:pt x="20060" y="10689"/>
                </a:cubicBezTo>
                <a:cubicBezTo>
                  <a:pt x="20060" y="10633"/>
                  <a:pt x="20060" y="10577"/>
                  <a:pt x="20032" y="10577"/>
                </a:cubicBezTo>
                <a:cubicBezTo>
                  <a:pt x="20020" y="10577"/>
                  <a:pt x="20004" y="10586"/>
                  <a:pt x="19981" y="10610"/>
                </a:cubicBezTo>
                <a:cubicBezTo>
                  <a:pt x="18416" y="11679"/>
                  <a:pt x="17010" y="13164"/>
                  <a:pt x="15268" y="13996"/>
                </a:cubicBezTo>
                <a:cubicBezTo>
                  <a:pt x="16179" y="13243"/>
                  <a:pt x="17090" y="12511"/>
                  <a:pt x="18000" y="11758"/>
                </a:cubicBezTo>
                <a:cubicBezTo>
                  <a:pt x="18575" y="11263"/>
                  <a:pt x="19149" y="10847"/>
                  <a:pt x="19802" y="10431"/>
                </a:cubicBezTo>
                <a:cubicBezTo>
                  <a:pt x="19802" y="10530"/>
                  <a:pt x="19802" y="10530"/>
                  <a:pt x="19902" y="10530"/>
                </a:cubicBezTo>
                <a:cubicBezTo>
                  <a:pt x="19902" y="10431"/>
                  <a:pt x="19981" y="10431"/>
                  <a:pt x="19981" y="10352"/>
                </a:cubicBezTo>
                <a:cubicBezTo>
                  <a:pt x="20793" y="9857"/>
                  <a:pt x="21704" y="9441"/>
                  <a:pt x="22614" y="9204"/>
                </a:cubicBezTo>
                <a:cubicBezTo>
                  <a:pt x="23182" y="9105"/>
                  <a:pt x="23779" y="9029"/>
                  <a:pt x="24370" y="9029"/>
                </a:cubicBezTo>
                <a:close/>
                <a:moveTo>
                  <a:pt x="3881" y="18451"/>
                </a:moveTo>
                <a:cubicBezTo>
                  <a:pt x="3802" y="18531"/>
                  <a:pt x="3802" y="18531"/>
                  <a:pt x="3723" y="18610"/>
                </a:cubicBezTo>
                <a:cubicBezTo>
                  <a:pt x="3723" y="18570"/>
                  <a:pt x="3703" y="18550"/>
                  <a:pt x="3683" y="18550"/>
                </a:cubicBezTo>
                <a:cubicBezTo>
                  <a:pt x="3664" y="18550"/>
                  <a:pt x="3644" y="18570"/>
                  <a:pt x="3644" y="18610"/>
                </a:cubicBezTo>
                <a:lnTo>
                  <a:pt x="3564" y="18689"/>
                </a:lnTo>
                <a:lnTo>
                  <a:pt x="3069" y="19184"/>
                </a:lnTo>
                <a:cubicBezTo>
                  <a:pt x="2654" y="19343"/>
                  <a:pt x="2238" y="19343"/>
                  <a:pt x="1822" y="19343"/>
                </a:cubicBezTo>
                <a:cubicBezTo>
                  <a:pt x="1406" y="19442"/>
                  <a:pt x="1168" y="19521"/>
                  <a:pt x="832" y="19679"/>
                </a:cubicBezTo>
                <a:cubicBezTo>
                  <a:pt x="911" y="19442"/>
                  <a:pt x="1168" y="19184"/>
                  <a:pt x="1327" y="18947"/>
                </a:cubicBezTo>
                <a:cubicBezTo>
                  <a:pt x="1743" y="18610"/>
                  <a:pt x="2238" y="18451"/>
                  <a:pt x="2812" y="18451"/>
                </a:cubicBezTo>
                <a:cubicBezTo>
                  <a:pt x="3069" y="18451"/>
                  <a:pt x="3307" y="18531"/>
                  <a:pt x="3564" y="18531"/>
                </a:cubicBezTo>
                <a:cubicBezTo>
                  <a:pt x="3644" y="18531"/>
                  <a:pt x="3802" y="18451"/>
                  <a:pt x="3881" y="18451"/>
                </a:cubicBezTo>
                <a:close/>
                <a:moveTo>
                  <a:pt x="5703" y="17283"/>
                </a:moveTo>
                <a:lnTo>
                  <a:pt x="5703" y="17283"/>
                </a:lnTo>
                <a:cubicBezTo>
                  <a:pt x="5624" y="17541"/>
                  <a:pt x="5545" y="17699"/>
                  <a:pt x="5446" y="17956"/>
                </a:cubicBezTo>
                <a:lnTo>
                  <a:pt x="5446" y="17857"/>
                </a:lnTo>
                <a:lnTo>
                  <a:pt x="5446" y="17620"/>
                </a:lnTo>
                <a:cubicBezTo>
                  <a:pt x="5367" y="17699"/>
                  <a:pt x="5367" y="17778"/>
                  <a:pt x="5367" y="17857"/>
                </a:cubicBezTo>
                <a:lnTo>
                  <a:pt x="5367" y="18194"/>
                </a:lnTo>
                <a:cubicBezTo>
                  <a:pt x="5287" y="18352"/>
                  <a:pt x="5208" y="18531"/>
                  <a:pt x="5129" y="18689"/>
                </a:cubicBezTo>
                <a:lnTo>
                  <a:pt x="5050" y="18689"/>
                </a:lnTo>
                <a:lnTo>
                  <a:pt x="5050" y="18768"/>
                </a:lnTo>
                <a:cubicBezTo>
                  <a:pt x="4951" y="18848"/>
                  <a:pt x="4871" y="19026"/>
                  <a:pt x="4792" y="19105"/>
                </a:cubicBezTo>
                <a:lnTo>
                  <a:pt x="4792" y="19184"/>
                </a:lnTo>
                <a:cubicBezTo>
                  <a:pt x="4634" y="19343"/>
                  <a:pt x="4555" y="19521"/>
                  <a:pt x="4456" y="19679"/>
                </a:cubicBezTo>
                <a:lnTo>
                  <a:pt x="4456" y="19026"/>
                </a:lnTo>
                <a:cubicBezTo>
                  <a:pt x="4456" y="18768"/>
                  <a:pt x="4456" y="18610"/>
                  <a:pt x="4555" y="18451"/>
                </a:cubicBezTo>
                <a:lnTo>
                  <a:pt x="4555" y="18115"/>
                </a:lnTo>
                <a:lnTo>
                  <a:pt x="4634" y="18115"/>
                </a:lnTo>
                <a:lnTo>
                  <a:pt x="4871" y="17857"/>
                </a:lnTo>
                <a:lnTo>
                  <a:pt x="4792" y="18352"/>
                </a:lnTo>
                <a:lnTo>
                  <a:pt x="4792" y="19105"/>
                </a:lnTo>
                <a:cubicBezTo>
                  <a:pt x="4792" y="18947"/>
                  <a:pt x="4871" y="18689"/>
                  <a:pt x="4871" y="18531"/>
                </a:cubicBezTo>
                <a:cubicBezTo>
                  <a:pt x="4871" y="18352"/>
                  <a:pt x="4871" y="18194"/>
                  <a:pt x="4951" y="18036"/>
                </a:cubicBezTo>
                <a:lnTo>
                  <a:pt x="4951" y="17857"/>
                </a:lnTo>
                <a:cubicBezTo>
                  <a:pt x="5050" y="17778"/>
                  <a:pt x="5129" y="17699"/>
                  <a:pt x="5208" y="17699"/>
                </a:cubicBezTo>
                <a:lnTo>
                  <a:pt x="5208" y="17699"/>
                </a:lnTo>
                <a:cubicBezTo>
                  <a:pt x="5129" y="17699"/>
                  <a:pt x="5129" y="17778"/>
                  <a:pt x="5129" y="17778"/>
                </a:cubicBezTo>
                <a:lnTo>
                  <a:pt x="5129" y="17956"/>
                </a:lnTo>
                <a:cubicBezTo>
                  <a:pt x="5208" y="17857"/>
                  <a:pt x="5208" y="17857"/>
                  <a:pt x="5208" y="17778"/>
                </a:cubicBezTo>
                <a:lnTo>
                  <a:pt x="5208" y="17620"/>
                </a:lnTo>
                <a:cubicBezTo>
                  <a:pt x="5287" y="17620"/>
                  <a:pt x="5367" y="17541"/>
                  <a:pt x="5446" y="17461"/>
                </a:cubicBezTo>
                <a:lnTo>
                  <a:pt x="5446" y="17541"/>
                </a:lnTo>
                <a:cubicBezTo>
                  <a:pt x="5545" y="17541"/>
                  <a:pt x="5545" y="17461"/>
                  <a:pt x="5545" y="17461"/>
                </a:cubicBezTo>
                <a:cubicBezTo>
                  <a:pt x="5545" y="17362"/>
                  <a:pt x="5624" y="17362"/>
                  <a:pt x="5703" y="17283"/>
                </a:cubicBezTo>
                <a:close/>
                <a:moveTo>
                  <a:pt x="7763" y="19105"/>
                </a:moveTo>
                <a:lnTo>
                  <a:pt x="7763" y="19105"/>
                </a:lnTo>
                <a:cubicBezTo>
                  <a:pt x="8099" y="19184"/>
                  <a:pt x="8515" y="19184"/>
                  <a:pt x="8911" y="19184"/>
                </a:cubicBezTo>
                <a:cubicBezTo>
                  <a:pt x="9169" y="19263"/>
                  <a:pt x="9406" y="19343"/>
                  <a:pt x="9664" y="19442"/>
                </a:cubicBezTo>
                <a:cubicBezTo>
                  <a:pt x="9822" y="19521"/>
                  <a:pt x="9901" y="19600"/>
                  <a:pt x="10000" y="19679"/>
                </a:cubicBezTo>
                <a:lnTo>
                  <a:pt x="10079" y="19679"/>
                </a:lnTo>
                <a:cubicBezTo>
                  <a:pt x="10159" y="19758"/>
                  <a:pt x="10238" y="19838"/>
                  <a:pt x="10238" y="19937"/>
                </a:cubicBezTo>
                <a:cubicBezTo>
                  <a:pt x="10000" y="19838"/>
                  <a:pt x="9743" y="19838"/>
                  <a:pt x="9505" y="19838"/>
                </a:cubicBezTo>
                <a:cubicBezTo>
                  <a:pt x="9248" y="19758"/>
                  <a:pt x="9010" y="19758"/>
                  <a:pt x="8753" y="19758"/>
                </a:cubicBezTo>
                <a:cubicBezTo>
                  <a:pt x="8594" y="19758"/>
                  <a:pt x="8416" y="19679"/>
                  <a:pt x="8178" y="19600"/>
                </a:cubicBezTo>
                <a:cubicBezTo>
                  <a:pt x="8099" y="19521"/>
                  <a:pt x="8020" y="19343"/>
                  <a:pt x="7921" y="19263"/>
                </a:cubicBezTo>
                <a:lnTo>
                  <a:pt x="7921" y="19263"/>
                </a:lnTo>
                <a:cubicBezTo>
                  <a:pt x="8020" y="19343"/>
                  <a:pt x="8178" y="19343"/>
                  <a:pt x="8337" y="19343"/>
                </a:cubicBezTo>
                <a:cubicBezTo>
                  <a:pt x="8515" y="19442"/>
                  <a:pt x="8594" y="19442"/>
                  <a:pt x="8753" y="19442"/>
                </a:cubicBezTo>
                <a:lnTo>
                  <a:pt x="8911" y="19442"/>
                </a:lnTo>
                <a:cubicBezTo>
                  <a:pt x="8977" y="19442"/>
                  <a:pt x="8999" y="19398"/>
                  <a:pt x="9030" y="19398"/>
                </a:cubicBezTo>
                <a:cubicBezTo>
                  <a:pt x="9045" y="19398"/>
                  <a:pt x="9063" y="19409"/>
                  <a:pt x="9089" y="19442"/>
                </a:cubicBezTo>
                <a:cubicBezTo>
                  <a:pt x="9089" y="19442"/>
                  <a:pt x="9169" y="19442"/>
                  <a:pt x="9089" y="19343"/>
                </a:cubicBezTo>
                <a:lnTo>
                  <a:pt x="8515" y="19343"/>
                </a:lnTo>
                <a:cubicBezTo>
                  <a:pt x="8258" y="19343"/>
                  <a:pt x="8020" y="19263"/>
                  <a:pt x="7842" y="19184"/>
                </a:cubicBezTo>
                <a:cubicBezTo>
                  <a:pt x="7763" y="19184"/>
                  <a:pt x="7763" y="19105"/>
                  <a:pt x="7763" y="19105"/>
                </a:cubicBezTo>
                <a:close/>
                <a:moveTo>
                  <a:pt x="2891" y="19263"/>
                </a:moveTo>
                <a:lnTo>
                  <a:pt x="2891" y="19263"/>
                </a:lnTo>
                <a:cubicBezTo>
                  <a:pt x="2812" y="19343"/>
                  <a:pt x="2812" y="19442"/>
                  <a:pt x="2733" y="19442"/>
                </a:cubicBezTo>
                <a:lnTo>
                  <a:pt x="2654" y="19442"/>
                </a:lnTo>
                <a:lnTo>
                  <a:pt x="2654" y="19521"/>
                </a:lnTo>
                <a:cubicBezTo>
                  <a:pt x="2238" y="19679"/>
                  <a:pt x="1822" y="19600"/>
                  <a:pt x="1406" y="19679"/>
                </a:cubicBezTo>
                <a:cubicBezTo>
                  <a:pt x="1089" y="19758"/>
                  <a:pt x="753" y="19937"/>
                  <a:pt x="594" y="20174"/>
                </a:cubicBezTo>
                <a:cubicBezTo>
                  <a:pt x="673" y="20016"/>
                  <a:pt x="673" y="19838"/>
                  <a:pt x="753" y="19758"/>
                </a:cubicBezTo>
                <a:cubicBezTo>
                  <a:pt x="911" y="19679"/>
                  <a:pt x="1089" y="19600"/>
                  <a:pt x="1248" y="19521"/>
                </a:cubicBezTo>
                <a:cubicBezTo>
                  <a:pt x="1485" y="19442"/>
                  <a:pt x="1663" y="19442"/>
                  <a:pt x="1901" y="19442"/>
                </a:cubicBezTo>
                <a:cubicBezTo>
                  <a:pt x="2238" y="19442"/>
                  <a:pt x="2574" y="19442"/>
                  <a:pt x="2891" y="19263"/>
                </a:cubicBezTo>
                <a:close/>
                <a:moveTo>
                  <a:pt x="5941" y="17283"/>
                </a:moveTo>
                <a:cubicBezTo>
                  <a:pt x="6040" y="17283"/>
                  <a:pt x="6119" y="17362"/>
                  <a:pt x="6119" y="17461"/>
                </a:cubicBezTo>
                <a:cubicBezTo>
                  <a:pt x="6119" y="17461"/>
                  <a:pt x="6119" y="17541"/>
                  <a:pt x="6198" y="17541"/>
                </a:cubicBezTo>
                <a:cubicBezTo>
                  <a:pt x="6277" y="17541"/>
                  <a:pt x="6277" y="17620"/>
                  <a:pt x="6277" y="17620"/>
                </a:cubicBezTo>
                <a:cubicBezTo>
                  <a:pt x="6414" y="17910"/>
                  <a:pt x="6374" y="18245"/>
                  <a:pt x="6360" y="18598"/>
                </a:cubicBezTo>
                <a:lnTo>
                  <a:pt x="6360" y="18598"/>
                </a:lnTo>
                <a:cubicBezTo>
                  <a:pt x="6431" y="18369"/>
                  <a:pt x="6514" y="18096"/>
                  <a:pt x="6460" y="17860"/>
                </a:cubicBezTo>
                <a:lnTo>
                  <a:pt x="6460" y="17860"/>
                </a:lnTo>
                <a:cubicBezTo>
                  <a:pt x="6535" y="17875"/>
                  <a:pt x="6535" y="17956"/>
                  <a:pt x="6535" y="17956"/>
                </a:cubicBezTo>
                <a:cubicBezTo>
                  <a:pt x="6535" y="18036"/>
                  <a:pt x="6614" y="18194"/>
                  <a:pt x="6614" y="18273"/>
                </a:cubicBezTo>
                <a:cubicBezTo>
                  <a:pt x="6614" y="18531"/>
                  <a:pt x="6614" y="18768"/>
                  <a:pt x="6535" y="19026"/>
                </a:cubicBezTo>
                <a:lnTo>
                  <a:pt x="6535" y="19521"/>
                </a:lnTo>
                <a:cubicBezTo>
                  <a:pt x="6614" y="19263"/>
                  <a:pt x="6614" y="19026"/>
                  <a:pt x="6614" y="18768"/>
                </a:cubicBezTo>
                <a:cubicBezTo>
                  <a:pt x="6693" y="18610"/>
                  <a:pt x="6693" y="18352"/>
                  <a:pt x="6614" y="18194"/>
                </a:cubicBezTo>
                <a:lnTo>
                  <a:pt x="6614" y="18036"/>
                </a:lnTo>
                <a:cubicBezTo>
                  <a:pt x="6693" y="18115"/>
                  <a:pt x="6693" y="18194"/>
                  <a:pt x="6772" y="18273"/>
                </a:cubicBezTo>
                <a:cubicBezTo>
                  <a:pt x="6772" y="18352"/>
                  <a:pt x="6852" y="18531"/>
                  <a:pt x="6852" y="18610"/>
                </a:cubicBezTo>
                <a:cubicBezTo>
                  <a:pt x="6852" y="18947"/>
                  <a:pt x="6772" y="19184"/>
                  <a:pt x="6693" y="19521"/>
                </a:cubicBezTo>
                <a:cubicBezTo>
                  <a:pt x="6614" y="19758"/>
                  <a:pt x="6614" y="20016"/>
                  <a:pt x="6693" y="20253"/>
                </a:cubicBezTo>
                <a:cubicBezTo>
                  <a:pt x="6614" y="20174"/>
                  <a:pt x="6614" y="20095"/>
                  <a:pt x="6535" y="20016"/>
                </a:cubicBezTo>
                <a:lnTo>
                  <a:pt x="6535" y="19937"/>
                </a:lnTo>
                <a:cubicBezTo>
                  <a:pt x="6436" y="19758"/>
                  <a:pt x="6357" y="19679"/>
                  <a:pt x="6357" y="19521"/>
                </a:cubicBezTo>
                <a:cubicBezTo>
                  <a:pt x="6291" y="19308"/>
                  <a:pt x="6334" y="19054"/>
                  <a:pt x="6351" y="18782"/>
                </a:cubicBezTo>
                <a:lnTo>
                  <a:pt x="6351" y="18782"/>
                </a:lnTo>
                <a:cubicBezTo>
                  <a:pt x="6277" y="18958"/>
                  <a:pt x="6277" y="19188"/>
                  <a:pt x="6277" y="19343"/>
                </a:cubicBezTo>
                <a:cubicBezTo>
                  <a:pt x="6198" y="19184"/>
                  <a:pt x="6119" y="19026"/>
                  <a:pt x="6119" y="18768"/>
                </a:cubicBezTo>
                <a:cubicBezTo>
                  <a:pt x="6119" y="18610"/>
                  <a:pt x="6198" y="18352"/>
                  <a:pt x="6198" y="18115"/>
                </a:cubicBezTo>
                <a:cubicBezTo>
                  <a:pt x="6198" y="18036"/>
                  <a:pt x="6277" y="17857"/>
                  <a:pt x="6277" y="17699"/>
                </a:cubicBezTo>
                <a:cubicBezTo>
                  <a:pt x="6277" y="17620"/>
                  <a:pt x="6277" y="17620"/>
                  <a:pt x="6198" y="17541"/>
                </a:cubicBezTo>
                <a:lnTo>
                  <a:pt x="6198" y="17778"/>
                </a:lnTo>
                <a:cubicBezTo>
                  <a:pt x="6198" y="17956"/>
                  <a:pt x="6198" y="18115"/>
                  <a:pt x="6119" y="18194"/>
                </a:cubicBezTo>
                <a:cubicBezTo>
                  <a:pt x="6119" y="18352"/>
                  <a:pt x="6119" y="18531"/>
                  <a:pt x="6040" y="18610"/>
                </a:cubicBezTo>
                <a:cubicBezTo>
                  <a:pt x="5941" y="18194"/>
                  <a:pt x="5941" y="17699"/>
                  <a:pt x="5941" y="17283"/>
                </a:cubicBezTo>
                <a:close/>
                <a:moveTo>
                  <a:pt x="3644" y="20333"/>
                </a:moveTo>
                <a:cubicBezTo>
                  <a:pt x="3644" y="20333"/>
                  <a:pt x="3644" y="20333"/>
                  <a:pt x="3644" y="20333"/>
                </a:cubicBezTo>
                <a:lnTo>
                  <a:pt x="3644" y="20333"/>
                </a:lnTo>
                <a:close/>
                <a:moveTo>
                  <a:pt x="3644" y="20333"/>
                </a:moveTo>
                <a:cubicBezTo>
                  <a:pt x="3644" y="20333"/>
                  <a:pt x="3644" y="20333"/>
                  <a:pt x="3644" y="20333"/>
                </a:cubicBezTo>
                <a:lnTo>
                  <a:pt x="3644" y="20333"/>
                </a:lnTo>
                <a:close/>
                <a:moveTo>
                  <a:pt x="24753" y="18689"/>
                </a:moveTo>
                <a:cubicBezTo>
                  <a:pt x="24753" y="18689"/>
                  <a:pt x="24852" y="18689"/>
                  <a:pt x="24931" y="18768"/>
                </a:cubicBezTo>
                <a:cubicBezTo>
                  <a:pt x="25248" y="18848"/>
                  <a:pt x="25664" y="19026"/>
                  <a:pt x="25921" y="19263"/>
                </a:cubicBezTo>
                <a:cubicBezTo>
                  <a:pt x="26080" y="19521"/>
                  <a:pt x="26337" y="19937"/>
                  <a:pt x="26159" y="20333"/>
                </a:cubicBezTo>
                <a:cubicBezTo>
                  <a:pt x="26095" y="20436"/>
                  <a:pt x="26003" y="20472"/>
                  <a:pt x="25900" y="20472"/>
                </a:cubicBezTo>
                <a:cubicBezTo>
                  <a:pt x="25746" y="20472"/>
                  <a:pt x="25569" y="20392"/>
                  <a:pt x="25426" y="20333"/>
                </a:cubicBezTo>
                <a:cubicBezTo>
                  <a:pt x="25248" y="20174"/>
                  <a:pt x="25169" y="20095"/>
                  <a:pt x="25090" y="19838"/>
                </a:cubicBezTo>
                <a:cubicBezTo>
                  <a:pt x="24852" y="19521"/>
                  <a:pt x="24753" y="19105"/>
                  <a:pt x="24753" y="18689"/>
                </a:cubicBezTo>
                <a:close/>
                <a:moveTo>
                  <a:pt x="8258" y="19679"/>
                </a:moveTo>
                <a:cubicBezTo>
                  <a:pt x="8594" y="19838"/>
                  <a:pt x="9010" y="19838"/>
                  <a:pt x="9327" y="19838"/>
                </a:cubicBezTo>
                <a:cubicBezTo>
                  <a:pt x="9584" y="19838"/>
                  <a:pt x="9822" y="19838"/>
                  <a:pt x="10000" y="19937"/>
                </a:cubicBezTo>
                <a:cubicBezTo>
                  <a:pt x="10159" y="20016"/>
                  <a:pt x="10238" y="20016"/>
                  <a:pt x="10396" y="20095"/>
                </a:cubicBezTo>
                <a:cubicBezTo>
                  <a:pt x="10495" y="20253"/>
                  <a:pt x="10575" y="20333"/>
                  <a:pt x="10654" y="20511"/>
                </a:cubicBezTo>
                <a:cubicBezTo>
                  <a:pt x="10513" y="20403"/>
                  <a:pt x="10344" y="20372"/>
                  <a:pt x="10171" y="20372"/>
                </a:cubicBezTo>
                <a:cubicBezTo>
                  <a:pt x="9933" y="20372"/>
                  <a:pt x="9689" y="20432"/>
                  <a:pt x="9505" y="20432"/>
                </a:cubicBezTo>
                <a:cubicBezTo>
                  <a:pt x="9169" y="20432"/>
                  <a:pt x="8832" y="20253"/>
                  <a:pt x="8594" y="20095"/>
                </a:cubicBezTo>
                <a:lnTo>
                  <a:pt x="8594" y="20016"/>
                </a:lnTo>
                <a:lnTo>
                  <a:pt x="8515" y="19937"/>
                </a:lnTo>
                <a:lnTo>
                  <a:pt x="8515" y="19937"/>
                </a:lnTo>
                <a:cubicBezTo>
                  <a:pt x="8832" y="20174"/>
                  <a:pt x="9248" y="20253"/>
                  <a:pt x="9664" y="20253"/>
                </a:cubicBezTo>
                <a:lnTo>
                  <a:pt x="9664" y="20174"/>
                </a:lnTo>
                <a:cubicBezTo>
                  <a:pt x="9248" y="20174"/>
                  <a:pt x="8753" y="20095"/>
                  <a:pt x="8416" y="19838"/>
                </a:cubicBezTo>
                <a:lnTo>
                  <a:pt x="8258" y="19679"/>
                </a:lnTo>
                <a:close/>
                <a:moveTo>
                  <a:pt x="8753" y="20253"/>
                </a:moveTo>
                <a:lnTo>
                  <a:pt x="8753" y="20253"/>
                </a:lnTo>
                <a:cubicBezTo>
                  <a:pt x="8911" y="20333"/>
                  <a:pt x="9089" y="20432"/>
                  <a:pt x="9327" y="20432"/>
                </a:cubicBezTo>
                <a:cubicBezTo>
                  <a:pt x="9505" y="20511"/>
                  <a:pt x="9743" y="20511"/>
                  <a:pt x="9901" y="20511"/>
                </a:cubicBezTo>
                <a:cubicBezTo>
                  <a:pt x="10041" y="20478"/>
                  <a:pt x="10167" y="20459"/>
                  <a:pt x="10283" y="20459"/>
                </a:cubicBezTo>
                <a:cubicBezTo>
                  <a:pt x="10448" y="20459"/>
                  <a:pt x="10594" y="20497"/>
                  <a:pt x="10733" y="20590"/>
                </a:cubicBezTo>
                <a:lnTo>
                  <a:pt x="10733" y="20669"/>
                </a:lnTo>
                <a:cubicBezTo>
                  <a:pt x="10495" y="20590"/>
                  <a:pt x="10238" y="20590"/>
                  <a:pt x="10000" y="20590"/>
                </a:cubicBezTo>
                <a:cubicBezTo>
                  <a:pt x="9829" y="20590"/>
                  <a:pt x="9666" y="20625"/>
                  <a:pt x="9524" y="20625"/>
                </a:cubicBezTo>
                <a:cubicBezTo>
                  <a:pt x="9452" y="20625"/>
                  <a:pt x="9386" y="20617"/>
                  <a:pt x="9327" y="20590"/>
                </a:cubicBezTo>
                <a:cubicBezTo>
                  <a:pt x="9169" y="20590"/>
                  <a:pt x="9089" y="20511"/>
                  <a:pt x="8911" y="20432"/>
                </a:cubicBezTo>
                <a:lnTo>
                  <a:pt x="8753" y="20253"/>
                </a:lnTo>
                <a:close/>
                <a:moveTo>
                  <a:pt x="5782" y="17778"/>
                </a:moveTo>
                <a:cubicBezTo>
                  <a:pt x="5782" y="18273"/>
                  <a:pt x="5862" y="18689"/>
                  <a:pt x="6040" y="19105"/>
                </a:cubicBezTo>
                <a:cubicBezTo>
                  <a:pt x="6040" y="19184"/>
                  <a:pt x="6040" y="19263"/>
                  <a:pt x="6119" y="19343"/>
                </a:cubicBezTo>
                <a:cubicBezTo>
                  <a:pt x="6040" y="19343"/>
                  <a:pt x="6040" y="19263"/>
                  <a:pt x="5941" y="19184"/>
                </a:cubicBezTo>
                <a:cubicBezTo>
                  <a:pt x="5862" y="19105"/>
                  <a:pt x="5862" y="19026"/>
                  <a:pt x="5782" y="18947"/>
                </a:cubicBezTo>
                <a:lnTo>
                  <a:pt x="5782" y="18947"/>
                </a:lnTo>
                <a:cubicBezTo>
                  <a:pt x="5782" y="19026"/>
                  <a:pt x="5862" y="19105"/>
                  <a:pt x="5862" y="19184"/>
                </a:cubicBezTo>
                <a:cubicBezTo>
                  <a:pt x="5941" y="19263"/>
                  <a:pt x="6040" y="19442"/>
                  <a:pt x="6119" y="19521"/>
                </a:cubicBezTo>
                <a:cubicBezTo>
                  <a:pt x="6196" y="19751"/>
                  <a:pt x="6347" y="20001"/>
                  <a:pt x="6429" y="20232"/>
                </a:cubicBezTo>
                <a:lnTo>
                  <a:pt x="6429" y="20232"/>
                </a:lnTo>
                <a:cubicBezTo>
                  <a:pt x="6422" y="20226"/>
                  <a:pt x="6415" y="20219"/>
                  <a:pt x="6408" y="20213"/>
                </a:cubicBezTo>
                <a:lnTo>
                  <a:pt x="6408" y="20213"/>
                </a:lnTo>
                <a:cubicBezTo>
                  <a:pt x="6417" y="20226"/>
                  <a:pt x="6427" y="20240"/>
                  <a:pt x="6436" y="20253"/>
                </a:cubicBezTo>
                <a:cubicBezTo>
                  <a:pt x="6434" y="20247"/>
                  <a:pt x="6431" y="20239"/>
                  <a:pt x="6429" y="20232"/>
                </a:cubicBezTo>
                <a:lnTo>
                  <a:pt x="6429" y="20232"/>
                </a:lnTo>
                <a:cubicBezTo>
                  <a:pt x="6464" y="20266"/>
                  <a:pt x="6499" y="20300"/>
                  <a:pt x="6535" y="20333"/>
                </a:cubicBezTo>
                <a:cubicBezTo>
                  <a:pt x="6596" y="20471"/>
                  <a:pt x="6658" y="20598"/>
                  <a:pt x="6757" y="20722"/>
                </a:cubicBezTo>
                <a:lnTo>
                  <a:pt x="6757" y="20722"/>
                </a:lnTo>
                <a:cubicBezTo>
                  <a:pt x="6342" y="20285"/>
                  <a:pt x="5765" y="19974"/>
                  <a:pt x="5545" y="19442"/>
                </a:cubicBezTo>
                <a:cubicBezTo>
                  <a:pt x="5545" y="19263"/>
                  <a:pt x="5545" y="19184"/>
                  <a:pt x="5624" y="19105"/>
                </a:cubicBezTo>
                <a:lnTo>
                  <a:pt x="5624" y="19184"/>
                </a:lnTo>
                <a:cubicBezTo>
                  <a:pt x="5703" y="19343"/>
                  <a:pt x="5782" y="19442"/>
                  <a:pt x="5862" y="19600"/>
                </a:cubicBezTo>
                <a:cubicBezTo>
                  <a:pt x="6010" y="19798"/>
                  <a:pt x="6200" y="20010"/>
                  <a:pt x="6408" y="20213"/>
                </a:cubicBezTo>
                <a:lnTo>
                  <a:pt x="6408" y="20213"/>
                </a:lnTo>
                <a:cubicBezTo>
                  <a:pt x="6259" y="19995"/>
                  <a:pt x="6109" y="19824"/>
                  <a:pt x="5941" y="19600"/>
                </a:cubicBezTo>
                <a:cubicBezTo>
                  <a:pt x="5862" y="19442"/>
                  <a:pt x="5782" y="19343"/>
                  <a:pt x="5703" y="19184"/>
                </a:cubicBezTo>
                <a:cubicBezTo>
                  <a:pt x="5624" y="19105"/>
                  <a:pt x="5624" y="19105"/>
                  <a:pt x="5624" y="19026"/>
                </a:cubicBezTo>
                <a:lnTo>
                  <a:pt x="5624" y="18768"/>
                </a:lnTo>
                <a:lnTo>
                  <a:pt x="5703" y="18848"/>
                </a:lnTo>
                <a:cubicBezTo>
                  <a:pt x="5703" y="18848"/>
                  <a:pt x="5703" y="18947"/>
                  <a:pt x="5782" y="18947"/>
                </a:cubicBezTo>
                <a:cubicBezTo>
                  <a:pt x="5782" y="18848"/>
                  <a:pt x="5782" y="18848"/>
                  <a:pt x="5703" y="18768"/>
                </a:cubicBezTo>
                <a:lnTo>
                  <a:pt x="5703" y="18689"/>
                </a:lnTo>
                <a:lnTo>
                  <a:pt x="5624" y="18689"/>
                </a:lnTo>
                <a:cubicBezTo>
                  <a:pt x="5703" y="18352"/>
                  <a:pt x="5782" y="18115"/>
                  <a:pt x="5782" y="17778"/>
                </a:cubicBezTo>
                <a:close/>
                <a:moveTo>
                  <a:pt x="6891" y="19699"/>
                </a:moveTo>
                <a:cubicBezTo>
                  <a:pt x="6872" y="19699"/>
                  <a:pt x="6852" y="19719"/>
                  <a:pt x="6852" y="19758"/>
                </a:cubicBezTo>
                <a:lnTo>
                  <a:pt x="6852" y="19937"/>
                </a:lnTo>
                <a:lnTo>
                  <a:pt x="6852" y="20095"/>
                </a:lnTo>
                <a:lnTo>
                  <a:pt x="6852" y="20432"/>
                </a:lnTo>
                <a:cubicBezTo>
                  <a:pt x="6929" y="20509"/>
                  <a:pt x="6931" y="20660"/>
                  <a:pt x="7022" y="20742"/>
                </a:cubicBezTo>
                <a:lnTo>
                  <a:pt x="7022" y="20742"/>
                </a:lnTo>
                <a:cubicBezTo>
                  <a:pt x="6972" y="20635"/>
                  <a:pt x="6931" y="20533"/>
                  <a:pt x="6931" y="20432"/>
                </a:cubicBezTo>
                <a:lnTo>
                  <a:pt x="6931" y="20095"/>
                </a:lnTo>
                <a:lnTo>
                  <a:pt x="6931" y="19937"/>
                </a:lnTo>
                <a:lnTo>
                  <a:pt x="6931" y="19758"/>
                </a:lnTo>
                <a:cubicBezTo>
                  <a:pt x="6931" y="19719"/>
                  <a:pt x="6911" y="19699"/>
                  <a:pt x="6891" y="19699"/>
                </a:cubicBezTo>
                <a:close/>
                <a:moveTo>
                  <a:pt x="8337" y="20669"/>
                </a:moveTo>
                <a:cubicBezTo>
                  <a:pt x="8337" y="20701"/>
                  <a:pt x="8336" y="20731"/>
                  <a:pt x="8334" y="20762"/>
                </a:cubicBezTo>
                <a:lnTo>
                  <a:pt x="8334" y="20762"/>
                </a:lnTo>
                <a:cubicBezTo>
                  <a:pt x="8335" y="20757"/>
                  <a:pt x="8336" y="20753"/>
                  <a:pt x="8337" y="20749"/>
                </a:cubicBezTo>
                <a:lnTo>
                  <a:pt x="8337" y="20669"/>
                </a:lnTo>
                <a:close/>
                <a:moveTo>
                  <a:pt x="4456" y="18115"/>
                </a:moveTo>
                <a:lnTo>
                  <a:pt x="4456" y="18273"/>
                </a:lnTo>
                <a:lnTo>
                  <a:pt x="4456" y="18848"/>
                </a:lnTo>
                <a:cubicBezTo>
                  <a:pt x="4456" y="19184"/>
                  <a:pt x="4456" y="19521"/>
                  <a:pt x="4376" y="19758"/>
                </a:cubicBezTo>
                <a:cubicBezTo>
                  <a:pt x="4218" y="19937"/>
                  <a:pt x="4139" y="20016"/>
                  <a:pt x="4060" y="20174"/>
                </a:cubicBezTo>
                <a:lnTo>
                  <a:pt x="4060" y="19442"/>
                </a:lnTo>
                <a:cubicBezTo>
                  <a:pt x="3961" y="19184"/>
                  <a:pt x="4060" y="18947"/>
                  <a:pt x="4060" y="18689"/>
                </a:cubicBezTo>
                <a:lnTo>
                  <a:pt x="4060" y="18689"/>
                </a:lnTo>
                <a:cubicBezTo>
                  <a:pt x="3961" y="18848"/>
                  <a:pt x="3961" y="19026"/>
                  <a:pt x="3961" y="19263"/>
                </a:cubicBezTo>
                <a:cubicBezTo>
                  <a:pt x="3961" y="19600"/>
                  <a:pt x="4060" y="19937"/>
                  <a:pt x="3961" y="20253"/>
                </a:cubicBezTo>
                <a:cubicBezTo>
                  <a:pt x="3881" y="20432"/>
                  <a:pt x="3723" y="20590"/>
                  <a:pt x="3644" y="20669"/>
                </a:cubicBezTo>
                <a:lnTo>
                  <a:pt x="3644" y="20432"/>
                </a:lnTo>
                <a:lnTo>
                  <a:pt x="3644" y="20333"/>
                </a:lnTo>
                <a:cubicBezTo>
                  <a:pt x="3644" y="20511"/>
                  <a:pt x="3564" y="20669"/>
                  <a:pt x="3564" y="20749"/>
                </a:cubicBezTo>
                <a:cubicBezTo>
                  <a:pt x="3465" y="20828"/>
                  <a:pt x="3386" y="20927"/>
                  <a:pt x="3307" y="21085"/>
                </a:cubicBezTo>
                <a:cubicBezTo>
                  <a:pt x="3386" y="20828"/>
                  <a:pt x="3386" y="20511"/>
                  <a:pt x="3386" y="20253"/>
                </a:cubicBezTo>
                <a:cubicBezTo>
                  <a:pt x="3307" y="20016"/>
                  <a:pt x="3307" y="19758"/>
                  <a:pt x="3307" y="19521"/>
                </a:cubicBezTo>
                <a:cubicBezTo>
                  <a:pt x="3307" y="19442"/>
                  <a:pt x="3307" y="19263"/>
                  <a:pt x="3386" y="19184"/>
                </a:cubicBezTo>
                <a:lnTo>
                  <a:pt x="3386" y="19026"/>
                </a:lnTo>
                <a:cubicBezTo>
                  <a:pt x="3465" y="18947"/>
                  <a:pt x="3465" y="18947"/>
                  <a:pt x="3564" y="18947"/>
                </a:cubicBezTo>
                <a:cubicBezTo>
                  <a:pt x="3465" y="19184"/>
                  <a:pt x="3465" y="19442"/>
                  <a:pt x="3564" y="19679"/>
                </a:cubicBezTo>
                <a:cubicBezTo>
                  <a:pt x="3564" y="19937"/>
                  <a:pt x="3644" y="20174"/>
                  <a:pt x="3644" y="20333"/>
                </a:cubicBezTo>
                <a:lnTo>
                  <a:pt x="3644" y="19838"/>
                </a:lnTo>
                <a:cubicBezTo>
                  <a:pt x="3564" y="19600"/>
                  <a:pt x="3564" y="19442"/>
                  <a:pt x="3564" y="19184"/>
                </a:cubicBezTo>
                <a:cubicBezTo>
                  <a:pt x="3564" y="19105"/>
                  <a:pt x="3564" y="18947"/>
                  <a:pt x="3644" y="18848"/>
                </a:cubicBezTo>
                <a:cubicBezTo>
                  <a:pt x="3802" y="18689"/>
                  <a:pt x="3961" y="18610"/>
                  <a:pt x="4060" y="18451"/>
                </a:cubicBezTo>
                <a:lnTo>
                  <a:pt x="4060" y="18689"/>
                </a:lnTo>
                <a:cubicBezTo>
                  <a:pt x="4139" y="18610"/>
                  <a:pt x="4139" y="18531"/>
                  <a:pt x="4218" y="18451"/>
                </a:cubicBezTo>
                <a:lnTo>
                  <a:pt x="4218" y="18352"/>
                </a:lnTo>
                <a:cubicBezTo>
                  <a:pt x="4297" y="18273"/>
                  <a:pt x="4376" y="18194"/>
                  <a:pt x="4456" y="18115"/>
                </a:cubicBezTo>
                <a:close/>
                <a:moveTo>
                  <a:pt x="5208" y="18848"/>
                </a:moveTo>
                <a:lnTo>
                  <a:pt x="5208" y="18848"/>
                </a:lnTo>
                <a:cubicBezTo>
                  <a:pt x="5050" y="19184"/>
                  <a:pt x="4871" y="19442"/>
                  <a:pt x="4713" y="19679"/>
                </a:cubicBezTo>
                <a:cubicBezTo>
                  <a:pt x="4376" y="20174"/>
                  <a:pt x="3961" y="20590"/>
                  <a:pt x="3644" y="21085"/>
                </a:cubicBezTo>
                <a:lnTo>
                  <a:pt x="3644" y="20927"/>
                </a:lnTo>
                <a:cubicBezTo>
                  <a:pt x="4218" y="20253"/>
                  <a:pt x="4713" y="19600"/>
                  <a:pt x="5208" y="18848"/>
                </a:cubicBezTo>
                <a:close/>
                <a:moveTo>
                  <a:pt x="9089" y="20590"/>
                </a:moveTo>
                <a:cubicBezTo>
                  <a:pt x="9248" y="20669"/>
                  <a:pt x="9505" y="20669"/>
                  <a:pt x="9743" y="20669"/>
                </a:cubicBezTo>
                <a:cubicBezTo>
                  <a:pt x="9878" y="20669"/>
                  <a:pt x="10025" y="20657"/>
                  <a:pt x="10173" y="20657"/>
                </a:cubicBezTo>
                <a:cubicBezTo>
                  <a:pt x="10396" y="20657"/>
                  <a:pt x="10622" y="20685"/>
                  <a:pt x="10812" y="20828"/>
                </a:cubicBezTo>
                <a:cubicBezTo>
                  <a:pt x="10891" y="21006"/>
                  <a:pt x="11070" y="21164"/>
                  <a:pt x="11149" y="21323"/>
                </a:cubicBezTo>
                <a:cubicBezTo>
                  <a:pt x="10891" y="21164"/>
                  <a:pt x="10575" y="21006"/>
                  <a:pt x="10317" y="21006"/>
                </a:cubicBezTo>
                <a:cubicBezTo>
                  <a:pt x="10196" y="21006"/>
                  <a:pt x="10061" y="21017"/>
                  <a:pt x="9926" y="21017"/>
                </a:cubicBezTo>
                <a:cubicBezTo>
                  <a:pt x="9706" y="21017"/>
                  <a:pt x="9486" y="20987"/>
                  <a:pt x="9327" y="20828"/>
                </a:cubicBezTo>
                <a:lnTo>
                  <a:pt x="9089" y="20590"/>
                </a:lnTo>
                <a:close/>
                <a:moveTo>
                  <a:pt x="5545" y="19521"/>
                </a:moveTo>
                <a:cubicBezTo>
                  <a:pt x="5862" y="20095"/>
                  <a:pt x="6614" y="20511"/>
                  <a:pt x="6931" y="21085"/>
                </a:cubicBezTo>
                <a:cubicBezTo>
                  <a:pt x="7021" y="21157"/>
                  <a:pt x="7029" y="21294"/>
                  <a:pt x="7089" y="21392"/>
                </a:cubicBezTo>
                <a:lnTo>
                  <a:pt x="7089" y="21392"/>
                </a:lnTo>
                <a:cubicBezTo>
                  <a:pt x="6913" y="21139"/>
                  <a:pt x="6681" y="20822"/>
                  <a:pt x="6357" y="20669"/>
                </a:cubicBezTo>
                <a:cubicBezTo>
                  <a:pt x="6198" y="20511"/>
                  <a:pt x="5941" y="20333"/>
                  <a:pt x="5782" y="20095"/>
                </a:cubicBezTo>
                <a:cubicBezTo>
                  <a:pt x="5624" y="19937"/>
                  <a:pt x="5624" y="19758"/>
                  <a:pt x="5545" y="19600"/>
                </a:cubicBezTo>
                <a:lnTo>
                  <a:pt x="5545" y="19521"/>
                </a:lnTo>
                <a:close/>
                <a:moveTo>
                  <a:pt x="8334" y="20762"/>
                </a:moveTo>
                <a:cubicBezTo>
                  <a:pt x="8256" y="21172"/>
                  <a:pt x="8179" y="21504"/>
                  <a:pt x="8258" y="21818"/>
                </a:cubicBezTo>
                <a:cubicBezTo>
                  <a:pt x="8184" y="21452"/>
                  <a:pt x="8314" y="21136"/>
                  <a:pt x="8334" y="20762"/>
                </a:cubicBezTo>
                <a:close/>
                <a:moveTo>
                  <a:pt x="9248" y="21244"/>
                </a:moveTo>
                <a:lnTo>
                  <a:pt x="9248" y="21818"/>
                </a:lnTo>
                <a:cubicBezTo>
                  <a:pt x="9327" y="21580"/>
                  <a:pt x="9327" y="21422"/>
                  <a:pt x="9248" y="21244"/>
                </a:cubicBezTo>
                <a:close/>
                <a:moveTo>
                  <a:pt x="3228" y="21818"/>
                </a:moveTo>
                <a:lnTo>
                  <a:pt x="3228" y="21917"/>
                </a:lnTo>
                <a:lnTo>
                  <a:pt x="3307" y="21917"/>
                </a:lnTo>
                <a:lnTo>
                  <a:pt x="3228" y="21818"/>
                </a:lnTo>
                <a:close/>
                <a:moveTo>
                  <a:pt x="5545" y="19758"/>
                </a:moveTo>
                <a:cubicBezTo>
                  <a:pt x="5545" y="19838"/>
                  <a:pt x="5624" y="19937"/>
                  <a:pt x="5624" y="20095"/>
                </a:cubicBezTo>
                <a:cubicBezTo>
                  <a:pt x="5782" y="20253"/>
                  <a:pt x="6040" y="20432"/>
                  <a:pt x="6198" y="20590"/>
                </a:cubicBezTo>
                <a:cubicBezTo>
                  <a:pt x="6614" y="20927"/>
                  <a:pt x="7030" y="21244"/>
                  <a:pt x="7268" y="21739"/>
                </a:cubicBezTo>
                <a:lnTo>
                  <a:pt x="7268" y="21917"/>
                </a:lnTo>
                <a:cubicBezTo>
                  <a:pt x="7109" y="21580"/>
                  <a:pt x="6852" y="21323"/>
                  <a:pt x="6535" y="21085"/>
                </a:cubicBezTo>
                <a:cubicBezTo>
                  <a:pt x="6198" y="20828"/>
                  <a:pt x="5703" y="20511"/>
                  <a:pt x="5545" y="20095"/>
                </a:cubicBezTo>
                <a:lnTo>
                  <a:pt x="5545" y="20016"/>
                </a:lnTo>
                <a:lnTo>
                  <a:pt x="5545" y="19758"/>
                </a:lnTo>
                <a:close/>
                <a:moveTo>
                  <a:pt x="3307" y="19105"/>
                </a:moveTo>
                <a:cubicBezTo>
                  <a:pt x="3307" y="19184"/>
                  <a:pt x="3307" y="19343"/>
                  <a:pt x="3228" y="19442"/>
                </a:cubicBezTo>
                <a:cubicBezTo>
                  <a:pt x="3228" y="19600"/>
                  <a:pt x="3228" y="19838"/>
                  <a:pt x="3307" y="20016"/>
                </a:cubicBezTo>
                <a:cubicBezTo>
                  <a:pt x="3307" y="20432"/>
                  <a:pt x="3386" y="20749"/>
                  <a:pt x="3228" y="21164"/>
                </a:cubicBezTo>
                <a:cubicBezTo>
                  <a:pt x="2970" y="21422"/>
                  <a:pt x="2733" y="21739"/>
                  <a:pt x="2475" y="22075"/>
                </a:cubicBezTo>
                <a:cubicBezTo>
                  <a:pt x="2574" y="21659"/>
                  <a:pt x="2396" y="21323"/>
                  <a:pt x="2396" y="20927"/>
                </a:cubicBezTo>
                <a:cubicBezTo>
                  <a:pt x="2396" y="20669"/>
                  <a:pt x="2396" y="20432"/>
                  <a:pt x="2475" y="20174"/>
                </a:cubicBezTo>
                <a:cubicBezTo>
                  <a:pt x="2475" y="20095"/>
                  <a:pt x="2574" y="19937"/>
                  <a:pt x="2574" y="19838"/>
                </a:cubicBezTo>
                <a:cubicBezTo>
                  <a:pt x="2574" y="19758"/>
                  <a:pt x="2654" y="19758"/>
                  <a:pt x="2654" y="19758"/>
                </a:cubicBezTo>
                <a:cubicBezTo>
                  <a:pt x="2733" y="19600"/>
                  <a:pt x="2891" y="19521"/>
                  <a:pt x="2970" y="19343"/>
                </a:cubicBezTo>
                <a:cubicBezTo>
                  <a:pt x="3069" y="19263"/>
                  <a:pt x="3228" y="19184"/>
                  <a:pt x="3307" y="19105"/>
                </a:cubicBezTo>
                <a:close/>
                <a:moveTo>
                  <a:pt x="9505" y="21006"/>
                </a:moveTo>
                <a:lnTo>
                  <a:pt x="9505" y="21006"/>
                </a:lnTo>
                <a:cubicBezTo>
                  <a:pt x="9664" y="21085"/>
                  <a:pt x="9901" y="21085"/>
                  <a:pt x="10159" y="21085"/>
                </a:cubicBezTo>
                <a:cubicBezTo>
                  <a:pt x="10317" y="21085"/>
                  <a:pt x="10495" y="21085"/>
                  <a:pt x="10654" y="21164"/>
                </a:cubicBezTo>
                <a:cubicBezTo>
                  <a:pt x="10812" y="21244"/>
                  <a:pt x="10990" y="21323"/>
                  <a:pt x="11070" y="21422"/>
                </a:cubicBezTo>
                <a:lnTo>
                  <a:pt x="11149" y="21422"/>
                </a:lnTo>
                <a:cubicBezTo>
                  <a:pt x="11228" y="21659"/>
                  <a:pt x="11307" y="21818"/>
                  <a:pt x="11386" y="22075"/>
                </a:cubicBezTo>
                <a:lnTo>
                  <a:pt x="11307" y="21996"/>
                </a:lnTo>
                <a:cubicBezTo>
                  <a:pt x="11149" y="21996"/>
                  <a:pt x="11070" y="21996"/>
                  <a:pt x="10891" y="21917"/>
                </a:cubicBezTo>
                <a:cubicBezTo>
                  <a:pt x="10654" y="21917"/>
                  <a:pt x="10396" y="21818"/>
                  <a:pt x="10159" y="21739"/>
                </a:cubicBezTo>
                <a:lnTo>
                  <a:pt x="9743" y="21244"/>
                </a:lnTo>
                <a:lnTo>
                  <a:pt x="9743" y="21244"/>
                </a:lnTo>
                <a:cubicBezTo>
                  <a:pt x="9822" y="21323"/>
                  <a:pt x="9822" y="21323"/>
                  <a:pt x="9901" y="21323"/>
                </a:cubicBezTo>
                <a:lnTo>
                  <a:pt x="10396" y="21323"/>
                </a:lnTo>
                <a:lnTo>
                  <a:pt x="10396" y="21244"/>
                </a:lnTo>
                <a:lnTo>
                  <a:pt x="9664" y="21244"/>
                </a:lnTo>
                <a:lnTo>
                  <a:pt x="9505" y="21006"/>
                </a:lnTo>
                <a:close/>
                <a:moveTo>
                  <a:pt x="5544" y="18239"/>
                </a:moveTo>
                <a:cubicBezTo>
                  <a:pt x="5533" y="18471"/>
                  <a:pt x="5441" y="18624"/>
                  <a:pt x="5367" y="18848"/>
                </a:cubicBezTo>
                <a:cubicBezTo>
                  <a:pt x="5287" y="19026"/>
                  <a:pt x="5208" y="19263"/>
                  <a:pt x="5129" y="19442"/>
                </a:cubicBezTo>
                <a:cubicBezTo>
                  <a:pt x="4951" y="19758"/>
                  <a:pt x="4713" y="20095"/>
                  <a:pt x="4456" y="20432"/>
                </a:cubicBezTo>
                <a:cubicBezTo>
                  <a:pt x="4060" y="21006"/>
                  <a:pt x="3644" y="21580"/>
                  <a:pt x="3386" y="22155"/>
                </a:cubicBezTo>
                <a:cubicBezTo>
                  <a:pt x="3465" y="21818"/>
                  <a:pt x="3564" y="21501"/>
                  <a:pt x="3644" y="21244"/>
                </a:cubicBezTo>
                <a:cubicBezTo>
                  <a:pt x="4060" y="20669"/>
                  <a:pt x="4456" y="20174"/>
                  <a:pt x="4871" y="19600"/>
                </a:cubicBezTo>
                <a:cubicBezTo>
                  <a:pt x="5050" y="19263"/>
                  <a:pt x="5287" y="18848"/>
                  <a:pt x="5367" y="18451"/>
                </a:cubicBezTo>
                <a:cubicBezTo>
                  <a:pt x="5440" y="18378"/>
                  <a:pt x="5497" y="18308"/>
                  <a:pt x="5544" y="18239"/>
                </a:cubicBezTo>
                <a:close/>
                <a:moveTo>
                  <a:pt x="3465" y="21323"/>
                </a:moveTo>
                <a:lnTo>
                  <a:pt x="3465" y="21323"/>
                </a:lnTo>
                <a:cubicBezTo>
                  <a:pt x="3386" y="21501"/>
                  <a:pt x="3307" y="21739"/>
                  <a:pt x="3307" y="21917"/>
                </a:cubicBezTo>
                <a:cubicBezTo>
                  <a:pt x="3307" y="22075"/>
                  <a:pt x="3307" y="22155"/>
                  <a:pt x="3228" y="22234"/>
                </a:cubicBezTo>
                <a:cubicBezTo>
                  <a:pt x="3149" y="22234"/>
                  <a:pt x="3149" y="22234"/>
                  <a:pt x="3069" y="22155"/>
                </a:cubicBezTo>
                <a:cubicBezTo>
                  <a:pt x="3069" y="22155"/>
                  <a:pt x="3069" y="22075"/>
                  <a:pt x="3149" y="22075"/>
                </a:cubicBezTo>
                <a:lnTo>
                  <a:pt x="3149" y="21996"/>
                </a:lnTo>
                <a:cubicBezTo>
                  <a:pt x="3149" y="21917"/>
                  <a:pt x="3149" y="21917"/>
                  <a:pt x="3228" y="21818"/>
                </a:cubicBezTo>
                <a:cubicBezTo>
                  <a:pt x="3307" y="21660"/>
                  <a:pt x="3386" y="21501"/>
                  <a:pt x="3465" y="21323"/>
                </a:cubicBezTo>
                <a:close/>
                <a:moveTo>
                  <a:pt x="6852" y="18194"/>
                </a:moveTo>
                <a:cubicBezTo>
                  <a:pt x="6852" y="18273"/>
                  <a:pt x="6931" y="18352"/>
                  <a:pt x="7030" y="18451"/>
                </a:cubicBezTo>
                <a:cubicBezTo>
                  <a:pt x="7030" y="18768"/>
                  <a:pt x="7030" y="19105"/>
                  <a:pt x="6931" y="19442"/>
                </a:cubicBezTo>
                <a:cubicBezTo>
                  <a:pt x="7109" y="19105"/>
                  <a:pt x="7109" y="18768"/>
                  <a:pt x="7030" y="18531"/>
                </a:cubicBezTo>
                <a:cubicBezTo>
                  <a:pt x="7109" y="18531"/>
                  <a:pt x="7109" y="18531"/>
                  <a:pt x="7109" y="18610"/>
                </a:cubicBezTo>
                <a:cubicBezTo>
                  <a:pt x="7268" y="18947"/>
                  <a:pt x="7188" y="19263"/>
                  <a:pt x="7109" y="19600"/>
                </a:cubicBezTo>
                <a:cubicBezTo>
                  <a:pt x="7109" y="19758"/>
                  <a:pt x="7030" y="19937"/>
                  <a:pt x="7109" y="20095"/>
                </a:cubicBezTo>
                <a:cubicBezTo>
                  <a:pt x="7109" y="20253"/>
                  <a:pt x="7109" y="20430"/>
                  <a:pt x="7187" y="20588"/>
                </a:cubicBezTo>
                <a:lnTo>
                  <a:pt x="7187" y="20588"/>
                </a:lnTo>
                <a:cubicBezTo>
                  <a:pt x="7109" y="20430"/>
                  <a:pt x="7109" y="20253"/>
                  <a:pt x="7109" y="20016"/>
                </a:cubicBezTo>
                <a:cubicBezTo>
                  <a:pt x="7109" y="19838"/>
                  <a:pt x="7109" y="19679"/>
                  <a:pt x="7188" y="19442"/>
                </a:cubicBezTo>
                <a:cubicBezTo>
                  <a:pt x="7188" y="19184"/>
                  <a:pt x="7268" y="18947"/>
                  <a:pt x="7188" y="18689"/>
                </a:cubicBezTo>
                <a:lnTo>
                  <a:pt x="7188" y="18689"/>
                </a:lnTo>
                <a:cubicBezTo>
                  <a:pt x="7426" y="18947"/>
                  <a:pt x="7683" y="19263"/>
                  <a:pt x="7921" y="19521"/>
                </a:cubicBezTo>
                <a:cubicBezTo>
                  <a:pt x="8020" y="19600"/>
                  <a:pt x="8020" y="19600"/>
                  <a:pt x="8020" y="19679"/>
                </a:cubicBezTo>
                <a:lnTo>
                  <a:pt x="8020" y="20174"/>
                </a:lnTo>
                <a:cubicBezTo>
                  <a:pt x="8020" y="20253"/>
                  <a:pt x="8020" y="20432"/>
                  <a:pt x="7921" y="20590"/>
                </a:cubicBezTo>
                <a:cubicBezTo>
                  <a:pt x="7921" y="20669"/>
                  <a:pt x="7921" y="20828"/>
                  <a:pt x="8020" y="20927"/>
                </a:cubicBezTo>
                <a:lnTo>
                  <a:pt x="8020" y="20511"/>
                </a:lnTo>
                <a:cubicBezTo>
                  <a:pt x="8099" y="20333"/>
                  <a:pt x="8099" y="20174"/>
                  <a:pt x="8099" y="20095"/>
                </a:cubicBezTo>
                <a:lnTo>
                  <a:pt x="8099" y="19679"/>
                </a:lnTo>
                <a:lnTo>
                  <a:pt x="8099" y="19600"/>
                </a:lnTo>
                <a:cubicBezTo>
                  <a:pt x="8099" y="19679"/>
                  <a:pt x="8178" y="19758"/>
                  <a:pt x="8178" y="19758"/>
                </a:cubicBezTo>
                <a:cubicBezTo>
                  <a:pt x="8258" y="19838"/>
                  <a:pt x="8258" y="19838"/>
                  <a:pt x="8258" y="19937"/>
                </a:cubicBezTo>
                <a:cubicBezTo>
                  <a:pt x="8258" y="20016"/>
                  <a:pt x="8337" y="20095"/>
                  <a:pt x="8337" y="20253"/>
                </a:cubicBezTo>
                <a:lnTo>
                  <a:pt x="8337" y="20669"/>
                </a:lnTo>
                <a:cubicBezTo>
                  <a:pt x="8416" y="20511"/>
                  <a:pt x="8416" y="20333"/>
                  <a:pt x="8337" y="20174"/>
                </a:cubicBezTo>
                <a:lnTo>
                  <a:pt x="8337" y="20016"/>
                </a:lnTo>
                <a:cubicBezTo>
                  <a:pt x="8515" y="20174"/>
                  <a:pt x="8515" y="20432"/>
                  <a:pt x="8594" y="20590"/>
                </a:cubicBezTo>
                <a:cubicBezTo>
                  <a:pt x="8594" y="20828"/>
                  <a:pt x="8515" y="21085"/>
                  <a:pt x="8416" y="21323"/>
                </a:cubicBezTo>
                <a:cubicBezTo>
                  <a:pt x="8337" y="21580"/>
                  <a:pt x="8258" y="21917"/>
                  <a:pt x="8337" y="22234"/>
                </a:cubicBezTo>
                <a:cubicBezTo>
                  <a:pt x="7921" y="21818"/>
                  <a:pt x="7525" y="21422"/>
                  <a:pt x="7109" y="20927"/>
                </a:cubicBezTo>
                <a:cubicBezTo>
                  <a:pt x="7081" y="20863"/>
                  <a:pt x="7050" y="20802"/>
                  <a:pt x="7022" y="20742"/>
                </a:cubicBezTo>
                <a:lnTo>
                  <a:pt x="7022" y="20742"/>
                </a:lnTo>
                <a:cubicBezTo>
                  <a:pt x="7025" y="20744"/>
                  <a:pt x="7027" y="20746"/>
                  <a:pt x="7030" y="20749"/>
                </a:cubicBezTo>
                <a:cubicBezTo>
                  <a:pt x="7027" y="20746"/>
                  <a:pt x="7024" y="20744"/>
                  <a:pt x="7022" y="20742"/>
                </a:cubicBezTo>
                <a:lnTo>
                  <a:pt x="7022" y="20742"/>
                </a:lnTo>
                <a:cubicBezTo>
                  <a:pt x="7022" y="20742"/>
                  <a:pt x="7022" y="20742"/>
                  <a:pt x="7022" y="20742"/>
                </a:cubicBezTo>
                <a:lnTo>
                  <a:pt x="7022" y="20742"/>
                </a:lnTo>
                <a:cubicBezTo>
                  <a:pt x="6927" y="20665"/>
                  <a:pt x="6850" y="20588"/>
                  <a:pt x="6772" y="20511"/>
                </a:cubicBezTo>
                <a:lnTo>
                  <a:pt x="6772" y="20432"/>
                </a:lnTo>
                <a:cubicBezTo>
                  <a:pt x="6772" y="20333"/>
                  <a:pt x="6693" y="20253"/>
                  <a:pt x="6693" y="20095"/>
                </a:cubicBezTo>
                <a:cubicBezTo>
                  <a:pt x="6693" y="19838"/>
                  <a:pt x="6772" y="19600"/>
                  <a:pt x="6852" y="19263"/>
                </a:cubicBezTo>
                <a:cubicBezTo>
                  <a:pt x="6852" y="19026"/>
                  <a:pt x="6931" y="18768"/>
                  <a:pt x="6852" y="18531"/>
                </a:cubicBezTo>
                <a:lnTo>
                  <a:pt x="6852" y="18194"/>
                </a:lnTo>
                <a:close/>
                <a:moveTo>
                  <a:pt x="5446" y="20253"/>
                </a:moveTo>
                <a:cubicBezTo>
                  <a:pt x="5624" y="20511"/>
                  <a:pt x="5941" y="20749"/>
                  <a:pt x="6277" y="21006"/>
                </a:cubicBezTo>
                <a:cubicBezTo>
                  <a:pt x="6693" y="21244"/>
                  <a:pt x="7188" y="21659"/>
                  <a:pt x="7347" y="22234"/>
                </a:cubicBezTo>
                <a:lnTo>
                  <a:pt x="7396" y="22234"/>
                </a:lnTo>
                <a:cubicBezTo>
                  <a:pt x="7419" y="22289"/>
                  <a:pt x="7436" y="22355"/>
                  <a:pt x="7463" y="22410"/>
                </a:cubicBezTo>
                <a:lnTo>
                  <a:pt x="7463" y="22410"/>
                </a:lnTo>
                <a:cubicBezTo>
                  <a:pt x="7229" y="22101"/>
                  <a:pt x="7003" y="21799"/>
                  <a:pt x="6693" y="21580"/>
                </a:cubicBezTo>
                <a:cubicBezTo>
                  <a:pt x="6436" y="21422"/>
                  <a:pt x="6198" y="21164"/>
                  <a:pt x="5941" y="20927"/>
                </a:cubicBezTo>
                <a:cubicBezTo>
                  <a:pt x="5782" y="20828"/>
                  <a:pt x="5703" y="20749"/>
                  <a:pt x="5624" y="20590"/>
                </a:cubicBezTo>
                <a:cubicBezTo>
                  <a:pt x="5545" y="20511"/>
                  <a:pt x="5545" y="20432"/>
                  <a:pt x="5446" y="20333"/>
                </a:cubicBezTo>
                <a:lnTo>
                  <a:pt x="5446" y="20253"/>
                </a:lnTo>
                <a:close/>
                <a:moveTo>
                  <a:pt x="2475" y="19838"/>
                </a:moveTo>
                <a:cubicBezTo>
                  <a:pt x="2475" y="19937"/>
                  <a:pt x="2475" y="20016"/>
                  <a:pt x="2396" y="20095"/>
                </a:cubicBezTo>
                <a:cubicBezTo>
                  <a:pt x="2396" y="20333"/>
                  <a:pt x="2317" y="20590"/>
                  <a:pt x="2317" y="20828"/>
                </a:cubicBezTo>
                <a:cubicBezTo>
                  <a:pt x="2317" y="21085"/>
                  <a:pt x="2396" y="21323"/>
                  <a:pt x="2396" y="21501"/>
                </a:cubicBezTo>
                <a:cubicBezTo>
                  <a:pt x="2396" y="21739"/>
                  <a:pt x="2475" y="21917"/>
                  <a:pt x="2396" y="22155"/>
                </a:cubicBezTo>
                <a:cubicBezTo>
                  <a:pt x="2317" y="22234"/>
                  <a:pt x="2238" y="22313"/>
                  <a:pt x="2159" y="22412"/>
                </a:cubicBezTo>
                <a:cubicBezTo>
                  <a:pt x="2238" y="22155"/>
                  <a:pt x="2159" y="21818"/>
                  <a:pt x="2079" y="21501"/>
                </a:cubicBezTo>
                <a:cubicBezTo>
                  <a:pt x="1980" y="21006"/>
                  <a:pt x="1980" y="20432"/>
                  <a:pt x="2396" y="20016"/>
                </a:cubicBezTo>
                <a:cubicBezTo>
                  <a:pt x="2396" y="20016"/>
                  <a:pt x="2475" y="19937"/>
                  <a:pt x="2475" y="19838"/>
                </a:cubicBezTo>
                <a:close/>
                <a:moveTo>
                  <a:pt x="2970" y="22234"/>
                </a:moveTo>
                <a:cubicBezTo>
                  <a:pt x="3069" y="22234"/>
                  <a:pt x="3069" y="22313"/>
                  <a:pt x="3069" y="22313"/>
                </a:cubicBezTo>
                <a:lnTo>
                  <a:pt x="3228" y="22313"/>
                </a:lnTo>
                <a:cubicBezTo>
                  <a:pt x="3228" y="22412"/>
                  <a:pt x="3228" y="22412"/>
                  <a:pt x="3149" y="22491"/>
                </a:cubicBezTo>
                <a:lnTo>
                  <a:pt x="2970" y="22491"/>
                </a:lnTo>
                <a:lnTo>
                  <a:pt x="2970" y="22412"/>
                </a:lnTo>
                <a:lnTo>
                  <a:pt x="2970" y="22234"/>
                </a:lnTo>
                <a:close/>
                <a:moveTo>
                  <a:pt x="2891" y="22491"/>
                </a:moveTo>
                <a:cubicBezTo>
                  <a:pt x="2891" y="22491"/>
                  <a:pt x="2970" y="22491"/>
                  <a:pt x="2970" y="22570"/>
                </a:cubicBezTo>
                <a:lnTo>
                  <a:pt x="3149" y="22570"/>
                </a:lnTo>
                <a:cubicBezTo>
                  <a:pt x="3149" y="22650"/>
                  <a:pt x="3069" y="22650"/>
                  <a:pt x="3069" y="22729"/>
                </a:cubicBezTo>
                <a:cubicBezTo>
                  <a:pt x="2970" y="22729"/>
                  <a:pt x="2891" y="22729"/>
                  <a:pt x="2891" y="22650"/>
                </a:cubicBezTo>
                <a:lnTo>
                  <a:pt x="2812" y="22650"/>
                </a:lnTo>
                <a:cubicBezTo>
                  <a:pt x="2891" y="22570"/>
                  <a:pt x="2891" y="22570"/>
                  <a:pt x="2891" y="22491"/>
                </a:cubicBezTo>
                <a:close/>
                <a:moveTo>
                  <a:pt x="5367" y="19105"/>
                </a:moveTo>
                <a:cubicBezTo>
                  <a:pt x="5367" y="19105"/>
                  <a:pt x="5367" y="19184"/>
                  <a:pt x="5446" y="19263"/>
                </a:cubicBezTo>
                <a:lnTo>
                  <a:pt x="5446" y="19343"/>
                </a:lnTo>
                <a:lnTo>
                  <a:pt x="5367" y="19343"/>
                </a:lnTo>
                <a:lnTo>
                  <a:pt x="5367" y="19442"/>
                </a:lnTo>
                <a:cubicBezTo>
                  <a:pt x="5129" y="20253"/>
                  <a:pt x="4376" y="20828"/>
                  <a:pt x="3881" y="21580"/>
                </a:cubicBezTo>
                <a:cubicBezTo>
                  <a:pt x="3644" y="21917"/>
                  <a:pt x="3465" y="22313"/>
                  <a:pt x="3386" y="22729"/>
                </a:cubicBezTo>
                <a:lnTo>
                  <a:pt x="3386" y="22412"/>
                </a:lnTo>
                <a:cubicBezTo>
                  <a:pt x="3644" y="21659"/>
                  <a:pt x="4139" y="21006"/>
                  <a:pt x="4634" y="20333"/>
                </a:cubicBezTo>
                <a:cubicBezTo>
                  <a:pt x="4871" y="20016"/>
                  <a:pt x="5050" y="19679"/>
                  <a:pt x="5287" y="19343"/>
                </a:cubicBezTo>
                <a:cubicBezTo>
                  <a:pt x="5287" y="19263"/>
                  <a:pt x="5367" y="19184"/>
                  <a:pt x="5367" y="19105"/>
                </a:cubicBezTo>
                <a:close/>
                <a:moveTo>
                  <a:pt x="10317" y="22412"/>
                </a:moveTo>
                <a:cubicBezTo>
                  <a:pt x="10317" y="22570"/>
                  <a:pt x="10238" y="22729"/>
                  <a:pt x="10317" y="22808"/>
                </a:cubicBezTo>
                <a:lnTo>
                  <a:pt x="10317" y="22412"/>
                </a:lnTo>
                <a:close/>
                <a:moveTo>
                  <a:pt x="16931" y="19937"/>
                </a:moveTo>
                <a:lnTo>
                  <a:pt x="16931" y="19937"/>
                </a:lnTo>
                <a:cubicBezTo>
                  <a:pt x="17090" y="20432"/>
                  <a:pt x="17169" y="20927"/>
                  <a:pt x="17169" y="21422"/>
                </a:cubicBezTo>
                <a:cubicBezTo>
                  <a:pt x="17090" y="21996"/>
                  <a:pt x="16931" y="22412"/>
                  <a:pt x="16674" y="22907"/>
                </a:cubicBezTo>
                <a:cubicBezTo>
                  <a:pt x="17010" y="22491"/>
                  <a:pt x="17169" y="21818"/>
                  <a:pt x="17248" y="21323"/>
                </a:cubicBezTo>
                <a:cubicBezTo>
                  <a:pt x="17248" y="20828"/>
                  <a:pt x="17169" y="20333"/>
                  <a:pt x="16931" y="19937"/>
                </a:cubicBezTo>
                <a:close/>
                <a:moveTo>
                  <a:pt x="10891" y="22808"/>
                </a:moveTo>
                <a:cubicBezTo>
                  <a:pt x="10812" y="22907"/>
                  <a:pt x="10891" y="22986"/>
                  <a:pt x="10891" y="23065"/>
                </a:cubicBezTo>
                <a:lnTo>
                  <a:pt x="10891" y="22808"/>
                </a:lnTo>
                <a:close/>
                <a:moveTo>
                  <a:pt x="10891" y="23065"/>
                </a:moveTo>
                <a:lnTo>
                  <a:pt x="10891" y="23065"/>
                </a:lnTo>
                <a:cubicBezTo>
                  <a:pt x="10891" y="23065"/>
                  <a:pt x="10891" y="23065"/>
                  <a:pt x="10891" y="23065"/>
                </a:cubicBezTo>
                <a:close/>
                <a:moveTo>
                  <a:pt x="10891" y="23065"/>
                </a:moveTo>
                <a:lnTo>
                  <a:pt x="10891" y="23065"/>
                </a:lnTo>
                <a:cubicBezTo>
                  <a:pt x="10891" y="23065"/>
                  <a:pt x="10891" y="23065"/>
                  <a:pt x="10891" y="23065"/>
                </a:cubicBezTo>
                <a:close/>
                <a:moveTo>
                  <a:pt x="2733" y="23089"/>
                </a:moveTo>
                <a:lnTo>
                  <a:pt x="2733" y="23145"/>
                </a:lnTo>
                <a:lnTo>
                  <a:pt x="2812" y="23145"/>
                </a:lnTo>
                <a:cubicBezTo>
                  <a:pt x="2786" y="23118"/>
                  <a:pt x="2759" y="23101"/>
                  <a:pt x="2733" y="23089"/>
                </a:cubicBezTo>
                <a:close/>
                <a:moveTo>
                  <a:pt x="8515" y="20174"/>
                </a:moveTo>
                <a:cubicBezTo>
                  <a:pt x="8594" y="20174"/>
                  <a:pt x="8594" y="20174"/>
                  <a:pt x="8594" y="20253"/>
                </a:cubicBezTo>
                <a:lnTo>
                  <a:pt x="8594" y="20333"/>
                </a:lnTo>
                <a:cubicBezTo>
                  <a:pt x="8674" y="20432"/>
                  <a:pt x="8674" y="20590"/>
                  <a:pt x="8674" y="20669"/>
                </a:cubicBezTo>
                <a:cubicBezTo>
                  <a:pt x="8674" y="20927"/>
                  <a:pt x="8674" y="21085"/>
                  <a:pt x="8594" y="21323"/>
                </a:cubicBezTo>
                <a:cubicBezTo>
                  <a:pt x="8594" y="21580"/>
                  <a:pt x="8515" y="21739"/>
                  <a:pt x="8515" y="21996"/>
                </a:cubicBezTo>
                <a:cubicBezTo>
                  <a:pt x="8594" y="22155"/>
                  <a:pt x="8594" y="22234"/>
                  <a:pt x="8674" y="22412"/>
                </a:cubicBezTo>
                <a:cubicBezTo>
                  <a:pt x="8674" y="22234"/>
                  <a:pt x="8594" y="22075"/>
                  <a:pt x="8594" y="21917"/>
                </a:cubicBezTo>
                <a:cubicBezTo>
                  <a:pt x="8594" y="21659"/>
                  <a:pt x="8674" y="21501"/>
                  <a:pt x="8674" y="21244"/>
                </a:cubicBezTo>
                <a:cubicBezTo>
                  <a:pt x="8753" y="21006"/>
                  <a:pt x="8753" y="20828"/>
                  <a:pt x="8753" y="20590"/>
                </a:cubicBezTo>
                <a:cubicBezTo>
                  <a:pt x="8674" y="20511"/>
                  <a:pt x="8674" y="20432"/>
                  <a:pt x="8674" y="20333"/>
                </a:cubicBezTo>
                <a:lnTo>
                  <a:pt x="8674" y="20333"/>
                </a:lnTo>
                <a:lnTo>
                  <a:pt x="8753" y="20432"/>
                </a:lnTo>
                <a:lnTo>
                  <a:pt x="8753" y="20511"/>
                </a:lnTo>
                <a:cubicBezTo>
                  <a:pt x="8832" y="20590"/>
                  <a:pt x="8832" y="20669"/>
                  <a:pt x="8832" y="20749"/>
                </a:cubicBezTo>
                <a:lnTo>
                  <a:pt x="8832" y="21244"/>
                </a:lnTo>
                <a:cubicBezTo>
                  <a:pt x="8753" y="21580"/>
                  <a:pt x="8753" y="21818"/>
                  <a:pt x="8832" y="22155"/>
                </a:cubicBezTo>
                <a:lnTo>
                  <a:pt x="8832" y="22075"/>
                </a:lnTo>
                <a:cubicBezTo>
                  <a:pt x="8753" y="21818"/>
                  <a:pt x="8832" y="21501"/>
                  <a:pt x="8911" y="21164"/>
                </a:cubicBezTo>
                <a:lnTo>
                  <a:pt x="8911" y="20669"/>
                </a:lnTo>
                <a:cubicBezTo>
                  <a:pt x="8911" y="20669"/>
                  <a:pt x="8832" y="20590"/>
                  <a:pt x="8832" y="20511"/>
                </a:cubicBezTo>
                <a:lnTo>
                  <a:pt x="8832" y="20511"/>
                </a:lnTo>
                <a:cubicBezTo>
                  <a:pt x="8911" y="20590"/>
                  <a:pt x="9010" y="20749"/>
                  <a:pt x="9089" y="20828"/>
                </a:cubicBezTo>
                <a:cubicBezTo>
                  <a:pt x="9169" y="20927"/>
                  <a:pt x="9169" y="20927"/>
                  <a:pt x="9169" y="21006"/>
                </a:cubicBezTo>
                <a:cubicBezTo>
                  <a:pt x="9169" y="21085"/>
                  <a:pt x="9248" y="21164"/>
                  <a:pt x="9248" y="21244"/>
                </a:cubicBezTo>
                <a:lnTo>
                  <a:pt x="9248" y="20977"/>
                </a:lnTo>
                <a:lnTo>
                  <a:pt x="9248" y="20977"/>
                </a:lnTo>
                <a:cubicBezTo>
                  <a:pt x="9356" y="21061"/>
                  <a:pt x="9424" y="21179"/>
                  <a:pt x="9505" y="21244"/>
                </a:cubicBezTo>
                <a:cubicBezTo>
                  <a:pt x="9584" y="21323"/>
                  <a:pt x="9584" y="21422"/>
                  <a:pt x="9584" y="21501"/>
                </a:cubicBezTo>
                <a:cubicBezTo>
                  <a:pt x="9664" y="21659"/>
                  <a:pt x="9664" y="21818"/>
                  <a:pt x="9664" y="21996"/>
                </a:cubicBezTo>
                <a:lnTo>
                  <a:pt x="9664" y="22491"/>
                </a:lnTo>
                <a:cubicBezTo>
                  <a:pt x="9664" y="22650"/>
                  <a:pt x="9664" y="22729"/>
                  <a:pt x="9743" y="22808"/>
                </a:cubicBezTo>
                <a:cubicBezTo>
                  <a:pt x="9664" y="22729"/>
                  <a:pt x="9664" y="22570"/>
                  <a:pt x="9743" y="22412"/>
                </a:cubicBezTo>
                <a:lnTo>
                  <a:pt x="9743" y="21917"/>
                </a:lnTo>
                <a:cubicBezTo>
                  <a:pt x="9743" y="21739"/>
                  <a:pt x="9664" y="21580"/>
                  <a:pt x="9664" y="21422"/>
                </a:cubicBezTo>
                <a:lnTo>
                  <a:pt x="9664" y="21422"/>
                </a:lnTo>
                <a:cubicBezTo>
                  <a:pt x="9664" y="21501"/>
                  <a:pt x="9743" y="21501"/>
                  <a:pt x="9743" y="21580"/>
                </a:cubicBezTo>
                <a:cubicBezTo>
                  <a:pt x="9822" y="21580"/>
                  <a:pt x="9822" y="21659"/>
                  <a:pt x="9822" y="21659"/>
                </a:cubicBezTo>
                <a:cubicBezTo>
                  <a:pt x="9822" y="21739"/>
                  <a:pt x="9901" y="21818"/>
                  <a:pt x="9901" y="21996"/>
                </a:cubicBezTo>
                <a:lnTo>
                  <a:pt x="9901" y="22491"/>
                </a:lnTo>
                <a:cubicBezTo>
                  <a:pt x="9901" y="22729"/>
                  <a:pt x="9901" y="22986"/>
                  <a:pt x="10000" y="23224"/>
                </a:cubicBezTo>
                <a:cubicBezTo>
                  <a:pt x="9901" y="23145"/>
                  <a:pt x="9822" y="23145"/>
                  <a:pt x="9743" y="23065"/>
                </a:cubicBezTo>
                <a:cubicBezTo>
                  <a:pt x="9406" y="22907"/>
                  <a:pt x="9010" y="22650"/>
                  <a:pt x="8674" y="22412"/>
                </a:cubicBezTo>
                <a:cubicBezTo>
                  <a:pt x="8594" y="22313"/>
                  <a:pt x="8515" y="22313"/>
                  <a:pt x="8416" y="22234"/>
                </a:cubicBezTo>
                <a:cubicBezTo>
                  <a:pt x="8337" y="21917"/>
                  <a:pt x="8416" y="21501"/>
                  <a:pt x="8515" y="21164"/>
                </a:cubicBezTo>
                <a:cubicBezTo>
                  <a:pt x="8674" y="20828"/>
                  <a:pt x="8674" y="20511"/>
                  <a:pt x="8515" y="20174"/>
                </a:cubicBezTo>
                <a:close/>
                <a:moveTo>
                  <a:pt x="9901" y="21739"/>
                </a:moveTo>
                <a:cubicBezTo>
                  <a:pt x="10000" y="21739"/>
                  <a:pt x="10000" y="21818"/>
                  <a:pt x="10079" y="21917"/>
                </a:cubicBezTo>
                <a:cubicBezTo>
                  <a:pt x="10159" y="21996"/>
                  <a:pt x="10159" y="22075"/>
                  <a:pt x="10159" y="22234"/>
                </a:cubicBezTo>
                <a:cubicBezTo>
                  <a:pt x="10159" y="22412"/>
                  <a:pt x="10159" y="22570"/>
                  <a:pt x="10079" y="22729"/>
                </a:cubicBezTo>
                <a:cubicBezTo>
                  <a:pt x="10079" y="22986"/>
                  <a:pt x="10159" y="23145"/>
                  <a:pt x="10238" y="23303"/>
                </a:cubicBezTo>
                <a:cubicBezTo>
                  <a:pt x="10159" y="23303"/>
                  <a:pt x="10079" y="23224"/>
                  <a:pt x="10079" y="23224"/>
                </a:cubicBezTo>
                <a:cubicBezTo>
                  <a:pt x="9901" y="22986"/>
                  <a:pt x="10000" y="22650"/>
                  <a:pt x="10000" y="22313"/>
                </a:cubicBezTo>
                <a:lnTo>
                  <a:pt x="10000" y="21818"/>
                </a:lnTo>
                <a:cubicBezTo>
                  <a:pt x="9901" y="21818"/>
                  <a:pt x="9901" y="21739"/>
                  <a:pt x="9901" y="21739"/>
                </a:cubicBezTo>
                <a:close/>
                <a:moveTo>
                  <a:pt x="10317" y="22808"/>
                </a:moveTo>
                <a:cubicBezTo>
                  <a:pt x="10317" y="23038"/>
                  <a:pt x="10317" y="23190"/>
                  <a:pt x="10445" y="23346"/>
                </a:cubicBezTo>
                <a:lnTo>
                  <a:pt x="10445" y="23346"/>
                </a:lnTo>
                <a:cubicBezTo>
                  <a:pt x="10371" y="23142"/>
                  <a:pt x="10317" y="22955"/>
                  <a:pt x="10317" y="22808"/>
                </a:cubicBezTo>
                <a:close/>
                <a:moveTo>
                  <a:pt x="10445" y="23346"/>
                </a:moveTo>
                <a:lnTo>
                  <a:pt x="10445" y="23346"/>
                </a:lnTo>
                <a:cubicBezTo>
                  <a:pt x="10452" y="23365"/>
                  <a:pt x="10458" y="23383"/>
                  <a:pt x="10465" y="23402"/>
                </a:cubicBezTo>
                <a:lnTo>
                  <a:pt x="10495" y="23402"/>
                </a:lnTo>
                <a:cubicBezTo>
                  <a:pt x="10477" y="23383"/>
                  <a:pt x="10460" y="23365"/>
                  <a:pt x="10445" y="23346"/>
                </a:cubicBezTo>
                <a:close/>
                <a:moveTo>
                  <a:pt x="5446" y="20590"/>
                </a:moveTo>
                <a:cubicBezTo>
                  <a:pt x="5545" y="20669"/>
                  <a:pt x="5703" y="20828"/>
                  <a:pt x="5703" y="20927"/>
                </a:cubicBezTo>
                <a:cubicBezTo>
                  <a:pt x="5941" y="21085"/>
                  <a:pt x="6198" y="21244"/>
                  <a:pt x="6436" y="21501"/>
                </a:cubicBezTo>
                <a:cubicBezTo>
                  <a:pt x="6852" y="21818"/>
                  <a:pt x="7347" y="22155"/>
                  <a:pt x="7604" y="22729"/>
                </a:cubicBezTo>
                <a:cubicBezTo>
                  <a:pt x="7604" y="22808"/>
                  <a:pt x="7604" y="22907"/>
                  <a:pt x="7683" y="22986"/>
                </a:cubicBezTo>
                <a:cubicBezTo>
                  <a:pt x="7683" y="23200"/>
                  <a:pt x="7747" y="23365"/>
                  <a:pt x="7818" y="23512"/>
                </a:cubicBezTo>
                <a:lnTo>
                  <a:pt x="7818" y="23512"/>
                </a:lnTo>
                <a:cubicBezTo>
                  <a:pt x="7577" y="23033"/>
                  <a:pt x="7177" y="22559"/>
                  <a:pt x="6852" y="22234"/>
                </a:cubicBezTo>
                <a:cubicBezTo>
                  <a:pt x="6614" y="21996"/>
                  <a:pt x="6277" y="21739"/>
                  <a:pt x="6040" y="21501"/>
                </a:cubicBezTo>
                <a:cubicBezTo>
                  <a:pt x="5782" y="21323"/>
                  <a:pt x="5624" y="21085"/>
                  <a:pt x="5545" y="20749"/>
                </a:cubicBezTo>
                <a:lnTo>
                  <a:pt x="5446" y="20749"/>
                </a:lnTo>
                <a:lnTo>
                  <a:pt x="5446" y="20590"/>
                </a:lnTo>
                <a:close/>
                <a:moveTo>
                  <a:pt x="7171" y="23525"/>
                </a:moveTo>
                <a:cubicBezTo>
                  <a:pt x="7153" y="23525"/>
                  <a:pt x="7136" y="23561"/>
                  <a:pt x="7188" y="23561"/>
                </a:cubicBezTo>
                <a:cubicBezTo>
                  <a:pt x="7188" y="23534"/>
                  <a:pt x="7180" y="23525"/>
                  <a:pt x="7171" y="23525"/>
                </a:cubicBezTo>
                <a:close/>
                <a:moveTo>
                  <a:pt x="10891" y="23065"/>
                </a:moveTo>
                <a:lnTo>
                  <a:pt x="10891" y="23303"/>
                </a:lnTo>
                <a:cubicBezTo>
                  <a:pt x="10891" y="23402"/>
                  <a:pt x="10891" y="23561"/>
                  <a:pt x="10990" y="23640"/>
                </a:cubicBezTo>
                <a:lnTo>
                  <a:pt x="10990" y="23303"/>
                </a:lnTo>
                <a:cubicBezTo>
                  <a:pt x="10891" y="23224"/>
                  <a:pt x="10891" y="23145"/>
                  <a:pt x="10891" y="23065"/>
                </a:cubicBezTo>
                <a:close/>
                <a:moveTo>
                  <a:pt x="10238" y="22075"/>
                </a:moveTo>
                <a:cubicBezTo>
                  <a:pt x="10238" y="22075"/>
                  <a:pt x="10238" y="22155"/>
                  <a:pt x="10317" y="22155"/>
                </a:cubicBezTo>
                <a:lnTo>
                  <a:pt x="10317" y="22234"/>
                </a:lnTo>
                <a:lnTo>
                  <a:pt x="10575" y="22491"/>
                </a:lnTo>
                <a:lnTo>
                  <a:pt x="10575" y="22729"/>
                </a:lnTo>
                <a:cubicBezTo>
                  <a:pt x="10575" y="22907"/>
                  <a:pt x="10575" y="23065"/>
                  <a:pt x="10654" y="23145"/>
                </a:cubicBezTo>
                <a:cubicBezTo>
                  <a:pt x="10654" y="23224"/>
                  <a:pt x="10654" y="23402"/>
                  <a:pt x="10733" y="23481"/>
                </a:cubicBezTo>
                <a:cubicBezTo>
                  <a:pt x="10733" y="23303"/>
                  <a:pt x="10654" y="23224"/>
                  <a:pt x="10654" y="23065"/>
                </a:cubicBezTo>
                <a:lnTo>
                  <a:pt x="10654" y="22729"/>
                </a:lnTo>
                <a:lnTo>
                  <a:pt x="10654" y="22570"/>
                </a:lnTo>
                <a:lnTo>
                  <a:pt x="10891" y="22808"/>
                </a:lnTo>
                <a:lnTo>
                  <a:pt x="11149" y="23065"/>
                </a:lnTo>
                <a:lnTo>
                  <a:pt x="11149" y="23224"/>
                </a:lnTo>
                <a:lnTo>
                  <a:pt x="11149" y="23481"/>
                </a:lnTo>
                <a:cubicBezTo>
                  <a:pt x="11228" y="23561"/>
                  <a:pt x="11228" y="23640"/>
                  <a:pt x="11228" y="23719"/>
                </a:cubicBezTo>
                <a:cubicBezTo>
                  <a:pt x="11149" y="23719"/>
                  <a:pt x="11070" y="23640"/>
                  <a:pt x="10990" y="23640"/>
                </a:cubicBezTo>
                <a:cubicBezTo>
                  <a:pt x="10891" y="23640"/>
                  <a:pt x="10812" y="23561"/>
                  <a:pt x="10812" y="23561"/>
                </a:cubicBezTo>
                <a:lnTo>
                  <a:pt x="10733" y="23481"/>
                </a:lnTo>
                <a:lnTo>
                  <a:pt x="10733" y="23561"/>
                </a:lnTo>
                <a:cubicBezTo>
                  <a:pt x="10654" y="23481"/>
                  <a:pt x="10575" y="23481"/>
                  <a:pt x="10495" y="23481"/>
                </a:cubicBezTo>
                <a:cubicBezTo>
                  <a:pt x="10485" y="23455"/>
                  <a:pt x="10475" y="23428"/>
                  <a:pt x="10465" y="23402"/>
                </a:cubicBezTo>
                <a:lnTo>
                  <a:pt x="10317" y="23402"/>
                </a:lnTo>
                <a:cubicBezTo>
                  <a:pt x="10159" y="23145"/>
                  <a:pt x="10159" y="22907"/>
                  <a:pt x="10159" y="22570"/>
                </a:cubicBezTo>
                <a:cubicBezTo>
                  <a:pt x="10238" y="22412"/>
                  <a:pt x="10238" y="22234"/>
                  <a:pt x="10238" y="22075"/>
                </a:cubicBezTo>
                <a:close/>
                <a:moveTo>
                  <a:pt x="10238" y="21818"/>
                </a:moveTo>
                <a:lnTo>
                  <a:pt x="10238" y="21818"/>
                </a:lnTo>
                <a:cubicBezTo>
                  <a:pt x="10396" y="21917"/>
                  <a:pt x="10575" y="21996"/>
                  <a:pt x="10812" y="21996"/>
                </a:cubicBezTo>
                <a:cubicBezTo>
                  <a:pt x="10891" y="21996"/>
                  <a:pt x="11070" y="21996"/>
                  <a:pt x="11228" y="22075"/>
                </a:cubicBezTo>
                <a:cubicBezTo>
                  <a:pt x="11228" y="22075"/>
                  <a:pt x="11307" y="22075"/>
                  <a:pt x="11386" y="22155"/>
                </a:cubicBezTo>
                <a:cubicBezTo>
                  <a:pt x="11386" y="22155"/>
                  <a:pt x="11485" y="22155"/>
                  <a:pt x="11485" y="22234"/>
                </a:cubicBezTo>
                <a:cubicBezTo>
                  <a:pt x="11564" y="22411"/>
                  <a:pt x="11643" y="22648"/>
                  <a:pt x="11644" y="22905"/>
                </a:cubicBezTo>
                <a:lnTo>
                  <a:pt x="11644" y="22905"/>
                </a:lnTo>
                <a:cubicBezTo>
                  <a:pt x="11644" y="22905"/>
                  <a:pt x="11644" y="22905"/>
                  <a:pt x="11644" y="22905"/>
                </a:cubicBezTo>
                <a:lnTo>
                  <a:pt x="11644" y="22905"/>
                </a:lnTo>
                <a:cubicBezTo>
                  <a:pt x="11644" y="22905"/>
                  <a:pt x="11644" y="22906"/>
                  <a:pt x="11644" y="22907"/>
                </a:cubicBezTo>
                <a:cubicBezTo>
                  <a:pt x="11644" y="22906"/>
                  <a:pt x="11644" y="22905"/>
                  <a:pt x="11644" y="22905"/>
                </a:cubicBezTo>
                <a:lnTo>
                  <a:pt x="11644" y="22905"/>
                </a:lnTo>
                <a:cubicBezTo>
                  <a:pt x="11664" y="22927"/>
                  <a:pt x="11683" y="22947"/>
                  <a:pt x="11723" y="22986"/>
                </a:cubicBezTo>
                <a:cubicBezTo>
                  <a:pt x="11723" y="23224"/>
                  <a:pt x="11802" y="23481"/>
                  <a:pt x="11882" y="23719"/>
                </a:cubicBezTo>
                <a:cubicBezTo>
                  <a:pt x="11565" y="23303"/>
                  <a:pt x="11228" y="22986"/>
                  <a:pt x="10891" y="22650"/>
                </a:cubicBezTo>
                <a:lnTo>
                  <a:pt x="10891" y="22650"/>
                </a:lnTo>
                <a:cubicBezTo>
                  <a:pt x="11070" y="22729"/>
                  <a:pt x="11149" y="22729"/>
                  <a:pt x="11307" y="22729"/>
                </a:cubicBezTo>
                <a:cubicBezTo>
                  <a:pt x="11386" y="22729"/>
                  <a:pt x="11485" y="22808"/>
                  <a:pt x="11565" y="22808"/>
                </a:cubicBezTo>
                <a:cubicBezTo>
                  <a:pt x="11604" y="22857"/>
                  <a:pt x="11624" y="22882"/>
                  <a:pt x="11644" y="22905"/>
                </a:cubicBezTo>
                <a:lnTo>
                  <a:pt x="11644" y="22905"/>
                </a:lnTo>
                <a:cubicBezTo>
                  <a:pt x="11641" y="22807"/>
                  <a:pt x="11485" y="22729"/>
                  <a:pt x="11386" y="22729"/>
                </a:cubicBezTo>
                <a:cubicBezTo>
                  <a:pt x="11307" y="22650"/>
                  <a:pt x="11228" y="22650"/>
                  <a:pt x="11070" y="22650"/>
                </a:cubicBezTo>
                <a:lnTo>
                  <a:pt x="10990" y="22570"/>
                </a:lnTo>
                <a:cubicBezTo>
                  <a:pt x="10891" y="22570"/>
                  <a:pt x="10891" y="22491"/>
                  <a:pt x="10812" y="22491"/>
                </a:cubicBezTo>
                <a:lnTo>
                  <a:pt x="10654" y="22313"/>
                </a:lnTo>
                <a:lnTo>
                  <a:pt x="10495" y="22155"/>
                </a:lnTo>
                <a:lnTo>
                  <a:pt x="10495" y="22155"/>
                </a:lnTo>
                <a:cubicBezTo>
                  <a:pt x="10891" y="22234"/>
                  <a:pt x="11307" y="22313"/>
                  <a:pt x="11485" y="22650"/>
                </a:cubicBezTo>
                <a:cubicBezTo>
                  <a:pt x="11565" y="22650"/>
                  <a:pt x="11565" y="22650"/>
                  <a:pt x="11565" y="22570"/>
                </a:cubicBezTo>
                <a:cubicBezTo>
                  <a:pt x="11307" y="22234"/>
                  <a:pt x="10891" y="22155"/>
                  <a:pt x="10495" y="22075"/>
                </a:cubicBezTo>
                <a:lnTo>
                  <a:pt x="10238" y="21818"/>
                </a:lnTo>
                <a:close/>
                <a:moveTo>
                  <a:pt x="11228" y="23226"/>
                </a:moveTo>
                <a:lnTo>
                  <a:pt x="11882" y="23897"/>
                </a:lnTo>
                <a:lnTo>
                  <a:pt x="11882" y="23976"/>
                </a:lnTo>
                <a:cubicBezTo>
                  <a:pt x="11723" y="23897"/>
                  <a:pt x="11485" y="23798"/>
                  <a:pt x="11307" y="23719"/>
                </a:cubicBezTo>
                <a:cubicBezTo>
                  <a:pt x="11228" y="23640"/>
                  <a:pt x="11228" y="23561"/>
                  <a:pt x="11228" y="23481"/>
                </a:cubicBezTo>
                <a:lnTo>
                  <a:pt x="11228" y="23226"/>
                </a:lnTo>
                <a:close/>
                <a:moveTo>
                  <a:pt x="8057" y="24937"/>
                </a:moveTo>
                <a:cubicBezTo>
                  <a:pt x="8072" y="24973"/>
                  <a:pt x="8086" y="25009"/>
                  <a:pt x="8099" y="25046"/>
                </a:cubicBezTo>
                <a:cubicBezTo>
                  <a:pt x="8099" y="25036"/>
                  <a:pt x="8099" y="25027"/>
                  <a:pt x="8099" y="25017"/>
                </a:cubicBezTo>
                <a:lnTo>
                  <a:pt x="8099" y="25017"/>
                </a:lnTo>
                <a:cubicBezTo>
                  <a:pt x="8086" y="24990"/>
                  <a:pt x="8072" y="24963"/>
                  <a:pt x="8057" y="24937"/>
                </a:cubicBezTo>
                <a:close/>
                <a:moveTo>
                  <a:pt x="19433" y="25337"/>
                </a:moveTo>
                <a:cubicBezTo>
                  <a:pt x="19334" y="25641"/>
                  <a:pt x="19190" y="25933"/>
                  <a:pt x="18991" y="26194"/>
                </a:cubicBezTo>
                <a:cubicBezTo>
                  <a:pt x="19202" y="25932"/>
                  <a:pt x="19345" y="25641"/>
                  <a:pt x="19433" y="25337"/>
                </a:cubicBezTo>
                <a:close/>
                <a:moveTo>
                  <a:pt x="7426" y="26531"/>
                </a:moveTo>
                <a:lnTo>
                  <a:pt x="7455" y="26556"/>
                </a:lnTo>
                <a:lnTo>
                  <a:pt x="7455" y="26556"/>
                </a:lnTo>
                <a:cubicBezTo>
                  <a:pt x="7446" y="26548"/>
                  <a:pt x="7437" y="26539"/>
                  <a:pt x="7426" y="26531"/>
                </a:cubicBezTo>
                <a:close/>
                <a:moveTo>
                  <a:pt x="5446" y="20828"/>
                </a:moveTo>
                <a:lnTo>
                  <a:pt x="5446" y="20828"/>
                </a:lnTo>
                <a:cubicBezTo>
                  <a:pt x="5624" y="21422"/>
                  <a:pt x="6198" y="21739"/>
                  <a:pt x="6614" y="22075"/>
                </a:cubicBezTo>
                <a:cubicBezTo>
                  <a:pt x="7109" y="22570"/>
                  <a:pt x="7525" y="23145"/>
                  <a:pt x="7842" y="23719"/>
                </a:cubicBezTo>
                <a:cubicBezTo>
                  <a:pt x="7921" y="23976"/>
                  <a:pt x="7921" y="24135"/>
                  <a:pt x="8020" y="24293"/>
                </a:cubicBezTo>
                <a:cubicBezTo>
                  <a:pt x="7763" y="24056"/>
                  <a:pt x="7525" y="23719"/>
                  <a:pt x="7188" y="23561"/>
                </a:cubicBezTo>
                <a:lnTo>
                  <a:pt x="7188" y="23561"/>
                </a:lnTo>
                <a:cubicBezTo>
                  <a:pt x="7525" y="23798"/>
                  <a:pt x="7763" y="24135"/>
                  <a:pt x="8020" y="24471"/>
                </a:cubicBezTo>
                <a:cubicBezTo>
                  <a:pt x="8095" y="24620"/>
                  <a:pt x="8099" y="24857"/>
                  <a:pt x="8099" y="25017"/>
                </a:cubicBezTo>
                <a:lnTo>
                  <a:pt x="8099" y="25017"/>
                </a:lnTo>
                <a:cubicBezTo>
                  <a:pt x="8131" y="25080"/>
                  <a:pt x="8158" y="25143"/>
                  <a:pt x="8178" y="25204"/>
                </a:cubicBezTo>
                <a:cubicBezTo>
                  <a:pt x="8258" y="25699"/>
                  <a:pt x="8258" y="26194"/>
                  <a:pt x="8337" y="26769"/>
                </a:cubicBezTo>
                <a:lnTo>
                  <a:pt x="8337" y="26947"/>
                </a:lnTo>
                <a:cubicBezTo>
                  <a:pt x="8099" y="26610"/>
                  <a:pt x="7763" y="26273"/>
                  <a:pt x="7347" y="26036"/>
                </a:cubicBezTo>
                <a:cubicBezTo>
                  <a:pt x="7109" y="25877"/>
                  <a:pt x="6772" y="25699"/>
                  <a:pt x="6535" y="25462"/>
                </a:cubicBezTo>
                <a:cubicBezTo>
                  <a:pt x="6436" y="25382"/>
                  <a:pt x="6357" y="25283"/>
                  <a:pt x="6277" y="25204"/>
                </a:cubicBezTo>
                <a:cubicBezTo>
                  <a:pt x="6277" y="25125"/>
                  <a:pt x="6277" y="24967"/>
                  <a:pt x="6198" y="24887"/>
                </a:cubicBezTo>
                <a:lnTo>
                  <a:pt x="6198" y="24887"/>
                </a:lnTo>
                <a:cubicBezTo>
                  <a:pt x="6357" y="25046"/>
                  <a:pt x="6436" y="25204"/>
                  <a:pt x="6614" y="25283"/>
                </a:cubicBezTo>
                <a:cubicBezTo>
                  <a:pt x="6772" y="25462"/>
                  <a:pt x="7030" y="25620"/>
                  <a:pt x="7268" y="25699"/>
                </a:cubicBezTo>
                <a:cubicBezTo>
                  <a:pt x="7525" y="25877"/>
                  <a:pt x="7763" y="26036"/>
                  <a:pt x="7921" y="26194"/>
                </a:cubicBezTo>
                <a:cubicBezTo>
                  <a:pt x="7842" y="26036"/>
                  <a:pt x="7604" y="25877"/>
                  <a:pt x="7426" y="25778"/>
                </a:cubicBezTo>
                <a:cubicBezTo>
                  <a:pt x="7188" y="25620"/>
                  <a:pt x="7030" y="25541"/>
                  <a:pt x="6772" y="25382"/>
                </a:cubicBezTo>
                <a:lnTo>
                  <a:pt x="6277" y="24887"/>
                </a:lnTo>
                <a:cubicBezTo>
                  <a:pt x="6198" y="24788"/>
                  <a:pt x="6198" y="24709"/>
                  <a:pt x="6119" y="24630"/>
                </a:cubicBezTo>
                <a:cubicBezTo>
                  <a:pt x="6119" y="24471"/>
                  <a:pt x="6040" y="24392"/>
                  <a:pt x="6040" y="24214"/>
                </a:cubicBezTo>
                <a:lnTo>
                  <a:pt x="6040" y="24214"/>
                </a:lnTo>
                <a:cubicBezTo>
                  <a:pt x="6119" y="24392"/>
                  <a:pt x="6198" y="24551"/>
                  <a:pt x="6277" y="24630"/>
                </a:cubicBezTo>
                <a:cubicBezTo>
                  <a:pt x="6436" y="24966"/>
                  <a:pt x="6693" y="25125"/>
                  <a:pt x="7030" y="25204"/>
                </a:cubicBezTo>
                <a:lnTo>
                  <a:pt x="7030" y="25125"/>
                </a:lnTo>
                <a:cubicBezTo>
                  <a:pt x="6693" y="25125"/>
                  <a:pt x="6535" y="24887"/>
                  <a:pt x="6357" y="24630"/>
                </a:cubicBezTo>
                <a:cubicBezTo>
                  <a:pt x="6277" y="24551"/>
                  <a:pt x="6198" y="24392"/>
                  <a:pt x="6119" y="24214"/>
                </a:cubicBezTo>
                <a:lnTo>
                  <a:pt x="5941" y="24056"/>
                </a:lnTo>
                <a:lnTo>
                  <a:pt x="5941" y="23976"/>
                </a:lnTo>
                <a:lnTo>
                  <a:pt x="5941" y="23897"/>
                </a:lnTo>
                <a:cubicBezTo>
                  <a:pt x="5862" y="23640"/>
                  <a:pt x="5782" y="23303"/>
                  <a:pt x="5703" y="23065"/>
                </a:cubicBezTo>
                <a:lnTo>
                  <a:pt x="5703" y="23065"/>
                </a:lnTo>
                <a:cubicBezTo>
                  <a:pt x="5941" y="23402"/>
                  <a:pt x="6277" y="23640"/>
                  <a:pt x="6535" y="23798"/>
                </a:cubicBezTo>
                <a:cubicBezTo>
                  <a:pt x="7109" y="24214"/>
                  <a:pt x="7525" y="24630"/>
                  <a:pt x="7842" y="25204"/>
                </a:cubicBezTo>
                <a:cubicBezTo>
                  <a:pt x="7604" y="24709"/>
                  <a:pt x="7268" y="24293"/>
                  <a:pt x="6852" y="23976"/>
                </a:cubicBezTo>
                <a:cubicBezTo>
                  <a:pt x="6436" y="23640"/>
                  <a:pt x="5862" y="23303"/>
                  <a:pt x="5703" y="22808"/>
                </a:cubicBezTo>
                <a:cubicBezTo>
                  <a:pt x="5703" y="22729"/>
                  <a:pt x="5624" y="22650"/>
                  <a:pt x="5624" y="22570"/>
                </a:cubicBezTo>
                <a:lnTo>
                  <a:pt x="5624" y="22412"/>
                </a:lnTo>
                <a:cubicBezTo>
                  <a:pt x="5941" y="22907"/>
                  <a:pt x="6436" y="23303"/>
                  <a:pt x="6852" y="23640"/>
                </a:cubicBezTo>
                <a:cubicBezTo>
                  <a:pt x="7188" y="23897"/>
                  <a:pt x="7525" y="24135"/>
                  <a:pt x="7763" y="24471"/>
                </a:cubicBezTo>
                <a:cubicBezTo>
                  <a:pt x="7863" y="24622"/>
                  <a:pt x="7971" y="24780"/>
                  <a:pt x="8057" y="24937"/>
                </a:cubicBezTo>
                <a:lnTo>
                  <a:pt x="8057" y="24937"/>
                </a:lnTo>
                <a:cubicBezTo>
                  <a:pt x="7873" y="24489"/>
                  <a:pt x="7573" y="24104"/>
                  <a:pt x="7188" y="23719"/>
                </a:cubicBezTo>
                <a:cubicBezTo>
                  <a:pt x="6852" y="23481"/>
                  <a:pt x="6535" y="23224"/>
                  <a:pt x="6198" y="22986"/>
                </a:cubicBezTo>
                <a:cubicBezTo>
                  <a:pt x="5941" y="22729"/>
                  <a:pt x="5782" y="22491"/>
                  <a:pt x="5624" y="22155"/>
                </a:cubicBezTo>
                <a:cubicBezTo>
                  <a:pt x="5624" y="22155"/>
                  <a:pt x="5624" y="22075"/>
                  <a:pt x="5545" y="22075"/>
                </a:cubicBezTo>
                <a:lnTo>
                  <a:pt x="5545" y="21996"/>
                </a:lnTo>
                <a:cubicBezTo>
                  <a:pt x="5782" y="22412"/>
                  <a:pt x="6198" y="22729"/>
                  <a:pt x="6614" y="23065"/>
                </a:cubicBezTo>
                <a:cubicBezTo>
                  <a:pt x="6198" y="22729"/>
                  <a:pt x="5782" y="22412"/>
                  <a:pt x="5545" y="21917"/>
                </a:cubicBezTo>
                <a:lnTo>
                  <a:pt x="5545" y="21323"/>
                </a:lnTo>
                <a:cubicBezTo>
                  <a:pt x="5624" y="21659"/>
                  <a:pt x="5862" y="21996"/>
                  <a:pt x="6119" y="22234"/>
                </a:cubicBezTo>
                <a:cubicBezTo>
                  <a:pt x="6357" y="22491"/>
                  <a:pt x="6693" y="22650"/>
                  <a:pt x="7030" y="22907"/>
                </a:cubicBezTo>
                <a:cubicBezTo>
                  <a:pt x="6693" y="22650"/>
                  <a:pt x="6436" y="22412"/>
                  <a:pt x="6198" y="22155"/>
                </a:cubicBezTo>
                <a:cubicBezTo>
                  <a:pt x="6040" y="22075"/>
                  <a:pt x="5941" y="21917"/>
                  <a:pt x="5782" y="21739"/>
                </a:cubicBezTo>
                <a:cubicBezTo>
                  <a:pt x="5703" y="21580"/>
                  <a:pt x="5624" y="21422"/>
                  <a:pt x="5545" y="21244"/>
                </a:cubicBezTo>
                <a:cubicBezTo>
                  <a:pt x="5446" y="21085"/>
                  <a:pt x="5446" y="21006"/>
                  <a:pt x="5446" y="20828"/>
                </a:cubicBezTo>
                <a:close/>
                <a:moveTo>
                  <a:pt x="15446" y="16550"/>
                </a:moveTo>
                <a:lnTo>
                  <a:pt x="15446" y="16550"/>
                </a:lnTo>
                <a:cubicBezTo>
                  <a:pt x="15525" y="16630"/>
                  <a:pt x="15684" y="16788"/>
                  <a:pt x="15763" y="16867"/>
                </a:cubicBezTo>
                <a:cubicBezTo>
                  <a:pt x="16337" y="17362"/>
                  <a:pt x="16931" y="17956"/>
                  <a:pt x="17248" y="18610"/>
                </a:cubicBezTo>
                <a:cubicBezTo>
                  <a:pt x="17505" y="18947"/>
                  <a:pt x="17505" y="19263"/>
                  <a:pt x="17585" y="19679"/>
                </a:cubicBezTo>
                <a:cubicBezTo>
                  <a:pt x="17585" y="20016"/>
                  <a:pt x="17664" y="20253"/>
                  <a:pt x="17822" y="20590"/>
                </a:cubicBezTo>
                <a:cubicBezTo>
                  <a:pt x="18000" y="20828"/>
                  <a:pt x="18159" y="21164"/>
                  <a:pt x="18238" y="21501"/>
                </a:cubicBezTo>
                <a:cubicBezTo>
                  <a:pt x="18416" y="21739"/>
                  <a:pt x="18416" y="22075"/>
                  <a:pt x="18496" y="22412"/>
                </a:cubicBezTo>
                <a:cubicBezTo>
                  <a:pt x="18496" y="23065"/>
                  <a:pt x="18317" y="23719"/>
                  <a:pt x="18000" y="24293"/>
                </a:cubicBezTo>
                <a:cubicBezTo>
                  <a:pt x="18416" y="23719"/>
                  <a:pt x="18575" y="22986"/>
                  <a:pt x="18496" y="22313"/>
                </a:cubicBezTo>
                <a:cubicBezTo>
                  <a:pt x="18496" y="21996"/>
                  <a:pt x="18416" y="21659"/>
                  <a:pt x="18317" y="21422"/>
                </a:cubicBezTo>
                <a:cubicBezTo>
                  <a:pt x="18159" y="21085"/>
                  <a:pt x="18000" y="20828"/>
                  <a:pt x="17822" y="20511"/>
                </a:cubicBezTo>
                <a:cubicBezTo>
                  <a:pt x="17743" y="20095"/>
                  <a:pt x="17664" y="19758"/>
                  <a:pt x="17585" y="19343"/>
                </a:cubicBezTo>
                <a:cubicBezTo>
                  <a:pt x="17585" y="19026"/>
                  <a:pt x="17426" y="18689"/>
                  <a:pt x="17248" y="18451"/>
                </a:cubicBezTo>
                <a:cubicBezTo>
                  <a:pt x="17096" y="18129"/>
                  <a:pt x="16854" y="17807"/>
                  <a:pt x="16556" y="17572"/>
                </a:cubicBezTo>
                <a:lnTo>
                  <a:pt x="16556" y="17572"/>
                </a:lnTo>
                <a:cubicBezTo>
                  <a:pt x="16952" y="17879"/>
                  <a:pt x="17259" y="18208"/>
                  <a:pt x="17585" y="18610"/>
                </a:cubicBezTo>
                <a:cubicBezTo>
                  <a:pt x="17822" y="19026"/>
                  <a:pt x="18000" y="19600"/>
                  <a:pt x="18159" y="20095"/>
                </a:cubicBezTo>
                <a:cubicBezTo>
                  <a:pt x="18159" y="20432"/>
                  <a:pt x="18238" y="20669"/>
                  <a:pt x="18317" y="20927"/>
                </a:cubicBezTo>
                <a:cubicBezTo>
                  <a:pt x="18416" y="21164"/>
                  <a:pt x="18496" y="21501"/>
                  <a:pt x="18575" y="21739"/>
                </a:cubicBezTo>
                <a:cubicBezTo>
                  <a:pt x="18812" y="22729"/>
                  <a:pt x="18812" y="23798"/>
                  <a:pt x="18238" y="24630"/>
                </a:cubicBezTo>
                <a:cubicBezTo>
                  <a:pt x="18575" y="24214"/>
                  <a:pt x="18733" y="23640"/>
                  <a:pt x="18812" y="23065"/>
                </a:cubicBezTo>
                <a:cubicBezTo>
                  <a:pt x="18812" y="22570"/>
                  <a:pt x="18733" y="22155"/>
                  <a:pt x="18654" y="21659"/>
                </a:cubicBezTo>
                <a:cubicBezTo>
                  <a:pt x="18496" y="21323"/>
                  <a:pt x="18416" y="21085"/>
                  <a:pt x="18317" y="20749"/>
                </a:cubicBezTo>
                <a:cubicBezTo>
                  <a:pt x="18238" y="20432"/>
                  <a:pt x="18159" y="20174"/>
                  <a:pt x="18159" y="19838"/>
                </a:cubicBezTo>
                <a:cubicBezTo>
                  <a:pt x="18000" y="19105"/>
                  <a:pt x="17585" y="18451"/>
                  <a:pt x="17090" y="17956"/>
                </a:cubicBezTo>
                <a:lnTo>
                  <a:pt x="17090" y="17956"/>
                </a:lnTo>
                <a:cubicBezTo>
                  <a:pt x="17505" y="18194"/>
                  <a:pt x="17822" y="18531"/>
                  <a:pt x="18159" y="18947"/>
                </a:cubicBezTo>
                <a:cubicBezTo>
                  <a:pt x="18159" y="18947"/>
                  <a:pt x="18159" y="19026"/>
                  <a:pt x="18238" y="19026"/>
                </a:cubicBezTo>
                <a:cubicBezTo>
                  <a:pt x="18416" y="19442"/>
                  <a:pt x="18575" y="19838"/>
                  <a:pt x="18654" y="20253"/>
                </a:cubicBezTo>
                <a:cubicBezTo>
                  <a:pt x="18733" y="20749"/>
                  <a:pt x="18733" y="21244"/>
                  <a:pt x="18812" y="21739"/>
                </a:cubicBezTo>
                <a:cubicBezTo>
                  <a:pt x="18991" y="22155"/>
                  <a:pt x="19228" y="22570"/>
                  <a:pt x="19070" y="23065"/>
                </a:cubicBezTo>
                <a:lnTo>
                  <a:pt x="19149" y="23065"/>
                </a:lnTo>
                <a:cubicBezTo>
                  <a:pt x="19228" y="22570"/>
                  <a:pt x="19070" y="22155"/>
                  <a:pt x="18911" y="21739"/>
                </a:cubicBezTo>
                <a:cubicBezTo>
                  <a:pt x="18733" y="21244"/>
                  <a:pt x="18733" y="20749"/>
                  <a:pt x="18654" y="20174"/>
                </a:cubicBezTo>
                <a:cubicBezTo>
                  <a:pt x="18654" y="19937"/>
                  <a:pt x="18575" y="19679"/>
                  <a:pt x="18496" y="19442"/>
                </a:cubicBezTo>
                <a:lnTo>
                  <a:pt x="18496" y="19442"/>
                </a:lnTo>
                <a:cubicBezTo>
                  <a:pt x="18654" y="19679"/>
                  <a:pt x="18911" y="20016"/>
                  <a:pt x="18991" y="20432"/>
                </a:cubicBezTo>
                <a:lnTo>
                  <a:pt x="18991" y="21164"/>
                </a:lnTo>
                <a:cubicBezTo>
                  <a:pt x="19070" y="21422"/>
                  <a:pt x="19070" y="21659"/>
                  <a:pt x="19149" y="21917"/>
                </a:cubicBezTo>
                <a:cubicBezTo>
                  <a:pt x="19228" y="22412"/>
                  <a:pt x="19307" y="22907"/>
                  <a:pt x="19406" y="23402"/>
                </a:cubicBezTo>
                <a:cubicBezTo>
                  <a:pt x="19567" y="24005"/>
                  <a:pt x="19619" y="24699"/>
                  <a:pt x="19433" y="25337"/>
                </a:cubicBezTo>
                <a:lnTo>
                  <a:pt x="19433" y="25337"/>
                </a:lnTo>
                <a:cubicBezTo>
                  <a:pt x="19492" y="25157"/>
                  <a:pt x="19535" y="24972"/>
                  <a:pt x="19565" y="24788"/>
                </a:cubicBezTo>
                <a:cubicBezTo>
                  <a:pt x="19644" y="23719"/>
                  <a:pt x="19307" y="22729"/>
                  <a:pt x="19149" y="21659"/>
                </a:cubicBezTo>
                <a:cubicBezTo>
                  <a:pt x="19070" y="21164"/>
                  <a:pt x="19070" y="20590"/>
                  <a:pt x="18911" y="20095"/>
                </a:cubicBezTo>
                <a:cubicBezTo>
                  <a:pt x="18812" y="19758"/>
                  <a:pt x="18575" y="19442"/>
                  <a:pt x="18317" y="19105"/>
                </a:cubicBezTo>
                <a:cubicBezTo>
                  <a:pt x="18245" y="18961"/>
                  <a:pt x="18173" y="18801"/>
                  <a:pt x="18042" y="18654"/>
                </a:cubicBezTo>
                <a:lnTo>
                  <a:pt x="18042" y="18654"/>
                </a:lnTo>
                <a:cubicBezTo>
                  <a:pt x="18340" y="18968"/>
                  <a:pt x="18585" y="19203"/>
                  <a:pt x="18812" y="19600"/>
                </a:cubicBezTo>
                <a:cubicBezTo>
                  <a:pt x="19149" y="20016"/>
                  <a:pt x="19307" y="20511"/>
                  <a:pt x="19307" y="21006"/>
                </a:cubicBezTo>
                <a:cubicBezTo>
                  <a:pt x="19307" y="21244"/>
                  <a:pt x="19307" y="21501"/>
                  <a:pt x="19406" y="21659"/>
                </a:cubicBezTo>
                <a:cubicBezTo>
                  <a:pt x="19406" y="21917"/>
                  <a:pt x="19486" y="22075"/>
                  <a:pt x="19565" y="22234"/>
                </a:cubicBezTo>
                <a:cubicBezTo>
                  <a:pt x="19723" y="22650"/>
                  <a:pt x="19981" y="22986"/>
                  <a:pt x="20139" y="23402"/>
                </a:cubicBezTo>
                <a:cubicBezTo>
                  <a:pt x="20298" y="23798"/>
                  <a:pt x="20397" y="24293"/>
                  <a:pt x="20298" y="24709"/>
                </a:cubicBezTo>
                <a:cubicBezTo>
                  <a:pt x="20298" y="25204"/>
                  <a:pt x="20060" y="25699"/>
                  <a:pt x="19802" y="26115"/>
                </a:cubicBezTo>
                <a:cubicBezTo>
                  <a:pt x="19565" y="26610"/>
                  <a:pt x="19228" y="27026"/>
                  <a:pt x="18911" y="27442"/>
                </a:cubicBezTo>
                <a:lnTo>
                  <a:pt x="18911" y="27521"/>
                </a:lnTo>
                <a:cubicBezTo>
                  <a:pt x="19723" y="26689"/>
                  <a:pt x="20397" y="25620"/>
                  <a:pt x="20397" y="24471"/>
                </a:cubicBezTo>
                <a:cubicBezTo>
                  <a:pt x="20476" y="24056"/>
                  <a:pt x="20397" y="23640"/>
                  <a:pt x="20218" y="23224"/>
                </a:cubicBezTo>
                <a:cubicBezTo>
                  <a:pt x="19981" y="22808"/>
                  <a:pt x="19723" y="22491"/>
                  <a:pt x="19565" y="22075"/>
                </a:cubicBezTo>
                <a:cubicBezTo>
                  <a:pt x="19307" y="21580"/>
                  <a:pt x="19486" y="21085"/>
                  <a:pt x="19406" y="20590"/>
                </a:cubicBezTo>
                <a:cubicBezTo>
                  <a:pt x="19307" y="20095"/>
                  <a:pt x="19070" y="19679"/>
                  <a:pt x="18733" y="19343"/>
                </a:cubicBezTo>
                <a:cubicBezTo>
                  <a:pt x="18080" y="18451"/>
                  <a:pt x="17248" y="17857"/>
                  <a:pt x="16436" y="17204"/>
                </a:cubicBezTo>
                <a:cubicBezTo>
                  <a:pt x="16099" y="16966"/>
                  <a:pt x="15763" y="16709"/>
                  <a:pt x="15446" y="16550"/>
                </a:cubicBezTo>
                <a:close/>
                <a:moveTo>
                  <a:pt x="13367" y="15382"/>
                </a:moveTo>
                <a:cubicBezTo>
                  <a:pt x="13466" y="15560"/>
                  <a:pt x="13545" y="15719"/>
                  <a:pt x="13545" y="15877"/>
                </a:cubicBezTo>
                <a:cubicBezTo>
                  <a:pt x="13624" y="16135"/>
                  <a:pt x="13703" y="16471"/>
                  <a:pt x="13703" y="16709"/>
                </a:cubicBezTo>
                <a:cubicBezTo>
                  <a:pt x="13783" y="17283"/>
                  <a:pt x="13624" y="17956"/>
                  <a:pt x="13208" y="18352"/>
                </a:cubicBezTo>
                <a:cubicBezTo>
                  <a:pt x="13624" y="17956"/>
                  <a:pt x="13783" y="17362"/>
                  <a:pt x="13783" y="16788"/>
                </a:cubicBezTo>
                <a:cubicBezTo>
                  <a:pt x="13783" y="16471"/>
                  <a:pt x="13703" y="16214"/>
                  <a:pt x="13624" y="15877"/>
                </a:cubicBezTo>
                <a:cubicBezTo>
                  <a:pt x="13624" y="15719"/>
                  <a:pt x="13545" y="15640"/>
                  <a:pt x="13466" y="15481"/>
                </a:cubicBezTo>
                <a:lnTo>
                  <a:pt x="13545" y="15481"/>
                </a:lnTo>
                <a:cubicBezTo>
                  <a:pt x="13703" y="15798"/>
                  <a:pt x="13783" y="16055"/>
                  <a:pt x="13961" y="16372"/>
                </a:cubicBezTo>
                <a:cubicBezTo>
                  <a:pt x="14040" y="16709"/>
                  <a:pt x="14198" y="17045"/>
                  <a:pt x="14198" y="17362"/>
                </a:cubicBezTo>
                <a:cubicBezTo>
                  <a:pt x="14198" y="17045"/>
                  <a:pt x="14119" y="16709"/>
                  <a:pt x="14040" y="16372"/>
                </a:cubicBezTo>
                <a:cubicBezTo>
                  <a:pt x="13862" y="16055"/>
                  <a:pt x="13783" y="15798"/>
                  <a:pt x="13624" y="15481"/>
                </a:cubicBezTo>
                <a:lnTo>
                  <a:pt x="13703" y="15481"/>
                </a:lnTo>
                <a:lnTo>
                  <a:pt x="13703" y="15560"/>
                </a:lnTo>
                <a:lnTo>
                  <a:pt x="13783" y="15560"/>
                </a:lnTo>
                <a:lnTo>
                  <a:pt x="13783" y="15640"/>
                </a:lnTo>
                <a:cubicBezTo>
                  <a:pt x="13862" y="15719"/>
                  <a:pt x="13961" y="15877"/>
                  <a:pt x="14040" y="15976"/>
                </a:cubicBezTo>
                <a:cubicBezTo>
                  <a:pt x="14119" y="16214"/>
                  <a:pt x="14198" y="16471"/>
                  <a:pt x="14278" y="16709"/>
                </a:cubicBezTo>
                <a:cubicBezTo>
                  <a:pt x="14456" y="17204"/>
                  <a:pt x="14535" y="17778"/>
                  <a:pt x="14614" y="18352"/>
                </a:cubicBezTo>
                <a:cubicBezTo>
                  <a:pt x="14614" y="17778"/>
                  <a:pt x="14535" y="17204"/>
                  <a:pt x="14357" y="16709"/>
                </a:cubicBezTo>
                <a:cubicBezTo>
                  <a:pt x="14278" y="16471"/>
                  <a:pt x="14198" y="16214"/>
                  <a:pt x="14119" y="15976"/>
                </a:cubicBezTo>
                <a:lnTo>
                  <a:pt x="14119" y="15976"/>
                </a:lnTo>
                <a:cubicBezTo>
                  <a:pt x="14456" y="16550"/>
                  <a:pt x="14614" y="17125"/>
                  <a:pt x="14773" y="17778"/>
                </a:cubicBezTo>
                <a:cubicBezTo>
                  <a:pt x="14852" y="17956"/>
                  <a:pt x="14852" y="18194"/>
                  <a:pt x="14951" y="18352"/>
                </a:cubicBezTo>
                <a:cubicBezTo>
                  <a:pt x="15030" y="18610"/>
                  <a:pt x="15189" y="18768"/>
                  <a:pt x="15189" y="19026"/>
                </a:cubicBezTo>
                <a:cubicBezTo>
                  <a:pt x="15347" y="19442"/>
                  <a:pt x="15347" y="19838"/>
                  <a:pt x="15189" y="20253"/>
                </a:cubicBezTo>
                <a:cubicBezTo>
                  <a:pt x="15109" y="20333"/>
                  <a:pt x="15189" y="20333"/>
                  <a:pt x="15189" y="20333"/>
                </a:cubicBezTo>
                <a:cubicBezTo>
                  <a:pt x="15347" y="19937"/>
                  <a:pt x="15446" y="19521"/>
                  <a:pt x="15347" y="19105"/>
                </a:cubicBezTo>
                <a:cubicBezTo>
                  <a:pt x="15268" y="18848"/>
                  <a:pt x="15189" y="18689"/>
                  <a:pt x="15109" y="18531"/>
                </a:cubicBezTo>
                <a:cubicBezTo>
                  <a:pt x="14951" y="18273"/>
                  <a:pt x="14852" y="18036"/>
                  <a:pt x="14852" y="17778"/>
                </a:cubicBezTo>
                <a:cubicBezTo>
                  <a:pt x="14693" y="17045"/>
                  <a:pt x="14456" y="16471"/>
                  <a:pt x="14119" y="15877"/>
                </a:cubicBezTo>
                <a:lnTo>
                  <a:pt x="14119" y="15877"/>
                </a:lnTo>
                <a:cubicBezTo>
                  <a:pt x="14278" y="16055"/>
                  <a:pt x="14535" y="16293"/>
                  <a:pt x="14773" y="16630"/>
                </a:cubicBezTo>
                <a:cubicBezTo>
                  <a:pt x="15109" y="17045"/>
                  <a:pt x="15347" y="17541"/>
                  <a:pt x="15525" y="18036"/>
                </a:cubicBezTo>
                <a:cubicBezTo>
                  <a:pt x="15604" y="18273"/>
                  <a:pt x="15684" y="18610"/>
                  <a:pt x="15763" y="18848"/>
                </a:cubicBezTo>
                <a:cubicBezTo>
                  <a:pt x="15842" y="19105"/>
                  <a:pt x="16020" y="19343"/>
                  <a:pt x="16099" y="19521"/>
                </a:cubicBezTo>
                <a:cubicBezTo>
                  <a:pt x="16436" y="20016"/>
                  <a:pt x="16594" y="20432"/>
                  <a:pt x="16594" y="21006"/>
                </a:cubicBezTo>
                <a:cubicBezTo>
                  <a:pt x="16594" y="21580"/>
                  <a:pt x="16337" y="21996"/>
                  <a:pt x="16020" y="22412"/>
                </a:cubicBezTo>
                <a:cubicBezTo>
                  <a:pt x="16020" y="22491"/>
                  <a:pt x="16020" y="22491"/>
                  <a:pt x="16099" y="22491"/>
                </a:cubicBezTo>
                <a:cubicBezTo>
                  <a:pt x="16436" y="22075"/>
                  <a:pt x="16674" y="21501"/>
                  <a:pt x="16674" y="20927"/>
                </a:cubicBezTo>
                <a:cubicBezTo>
                  <a:pt x="16674" y="20432"/>
                  <a:pt x="16515" y="19937"/>
                  <a:pt x="16179" y="19521"/>
                </a:cubicBezTo>
                <a:cubicBezTo>
                  <a:pt x="16020" y="19263"/>
                  <a:pt x="15842" y="19026"/>
                  <a:pt x="15763" y="18689"/>
                </a:cubicBezTo>
                <a:cubicBezTo>
                  <a:pt x="15684" y="18352"/>
                  <a:pt x="15604" y="18115"/>
                  <a:pt x="15525" y="17778"/>
                </a:cubicBezTo>
                <a:cubicBezTo>
                  <a:pt x="15268" y="17125"/>
                  <a:pt x="14773" y="16471"/>
                  <a:pt x="14278" y="15976"/>
                </a:cubicBezTo>
                <a:lnTo>
                  <a:pt x="14278" y="15976"/>
                </a:lnTo>
                <a:cubicBezTo>
                  <a:pt x="14693" y="16214"/>
                  <a:pt x="15030" y="16550"/>
                  <a:pt x="15347" y="16966"/>
                </a:cubicBezTo>
                <a:cubicBezTo>
                  <a:pt x="15684" y="17461"/>
                  <a:pt x="15941" y="17956"/>
                  <a:pt x="16099" y="18531"/>
                </a:cubicBezTo>
                <a:cubicBezTo>
                  <a:pt x="16179" y="18768"/>
                  <a:pt x="16258" y="19026"/>
                  <a:pt x="16337" y="19184"/>
                </a:cubicBezTo>
                <a:cubicBezTo>
                  <a:pt x="16515" y="19442"/>
                  <a:pt x="16753" y="19679"/>
                  <a:pt x="16931" y="19937"/>
                </a:cubicBezTo>
                <a:cubicBezTo>
                  <a:pt x="16753" y="19600"/>
                  <a:pt x="16594" y="19442"/>
                  <a:pt x="16436" y="19184"/>
                </a:cubicBezTo>
                <a:cubicBezTo>
                  <a:pt x="16258" y="18848"/>
                  <a:pt x="16179" y="18531"/>
                  <a:pt x="16099" y="18194"/>
                </a:cubicBezTo>
                <a:cubicBezTo>
                  <a:pt x="15842" y="17204"/>
                  <a:pt x="15109" y="16471"/>
                  <a:pt x="14278" y="15877"/>
                </a:cubicBezTo>
                <a:cubicBezTo>
                  <a:pt x="14456" y="15877"/>
                  <a:pt x="14535" y="15976"/>
                  <a:pt x="14614" y="16055"/>
                </a:cubicBezTo>
                <a:cubicBezTo>
                  <a:pt x="14951" y="16293"/>
                  <a:pt x="15268" y="16550"/>
                  <a:pt x="15604" y="16867"/>
                </a:cubicBezTo>
                <a:cubicBezTo>
                  <a:pt x="16020" y="17283"/>
                  <a:pt x="16436" y="17778"/>
                  <a:pt x="16594" y="18451"/>
                </a:cubicBezTo>
                <a:cubicBezTo>
                  <a:pt x="16674" y="18689"/>
                  <a:pt x="16753" y="18947"/>
                  <a:pt x="16832" y="19263"/>
                </a:cubicBezTo>
                <a:cubicBezTo>
                  <a:pt x="16931" y="19521"/>
                  <a:pt x="17090" y="19758"/>
                  <a:pt x="17169" y="20016"/>
                </a:cubicBezTo>
                <a:cubicBezTo>
                  <a:pt x="17426" y="20511"/>
                  <a:pt x="17664" y="20927"/>
                  <a:pt x="17664" y="21501"/>
                </a:cubicBezTo>
                <a:cubicBezTo>
                  <a:pt x="17664" y="21006"/>
                  <a:pt x="17505" y="20590"/>
                  <a:pt x="17327" y="20253"/>
                </a:cubicBezTo>
                <a:cubicBezTo>
                  <a:pt x="17169" y="19838"/>
                  <a:pt x="17010" y="19442"/>
                  <a:pt x="16832" y="18947"/>
                </a:cubicBezTo>
                <a:cubicBezTo>
                  <a:pt x="16753" y="18531"/>
                  <a:pt x="16594" y="18036"/>
                  <a:pt x="16337" y="17620"/>
                </a:cubicBezTo>
                <a:cubicBezTo>
                  <a:pt x="16020" y="17283"/>
                  <a:pt x="15684" y="16867"/>
                  <a:pt x="15347" y="16550"/>
                </a:cubicBezTo>
                <a:lnTo>
                  <a:pt x="15446" y="16550"/>
                </a:lnTo>
                <a:cubicBezTo>
                  <a:pt x="15446" y="16512"/>
                  <a:pt x="15422" y="16468"/>
                  <a:pt x="15388" y="16433"/>
                </a:cubicBezTo>
                <a:lnTo>
                  <a:pt x="15388" y="16433"/>
                </a:lnTo>
                <a:cubicBezTo>
                  <a:pt x="16019" y="16759"/>
                  <a:pt x="16629" y="17150"/>
                  <a:pt x="17169" y="17541"/>
                </a:cubicBezTo>
                <a:cubicBezTo>
                  <a:pt x="17921" y="18115"/>
                  <a:pt x="18733" y="18689"/>
                  <a:pt x="19149" y="19442"/>
                </a:cubicBezTo>
                <a:cubicBezTo>
                  <a:pt x="19406" y="19838"/>
                  <a:pt x="19406" y="20253"/>
                  <a:pt x="19486" y="20749"/>
                </a:cubicBezTo>
                <a:cubicBezTo>
                  <a:pt x="19486" y="21006"/>
                  <a:pt x="19486" y="21164"/>
                  <a:pt x="19565" y="21422"/>
                </a:cubicBezTo>
                <a:cubicBezTo>
                  <a:pt x="19644" y="21580"/>
                  <a:pt x="19723" y="21818"/>
                  <a:pt x="19802" y="21996"/>
                </a:cubicBezTo>
                <a:cubicBezTo>
                  <a:pt x="20060" y="22412"/>
                  <a:pt x="20218" y="22729"/>
                  <a:pt x="20397" y="23145"/>
                </a:cubicBezTo>
                <a:cubicBezTo>
                  <a:pt x="20476" y="23481"/>
                  <a:pt x="20555" y="23976"/>
                  <a:pt x="20555" y="24392"/>
                </a:cubicBezTo>
                <a:cubicBezTo>
                  <a:pt x="20634" y="25204"/>
                  <a:pt x="20476" y="26036"/>
                  <a:pt x="20060" y="26868"/>
                </a:cubicBezTo>
                <a:lnTo>
                  <a:pt x="20139" y="26868"/>
                </a:lnTo>
                <a:cubicBezTo>
                  <a:pt x="20555" y="26036"/>
                  <a:pt x="20713" y="25046"/>
                  <a:pt x="20634" y="24135"/>
                </a:cubicBezTo>
                <a:cubicBezTo>
                  <a:pt x="20555" y="23719"/>
                  <a:pt x="20476" y="23303"/>
                  <a:pt x="20397" y="22907"/>
                </a:cubicBezTo>
                <a:cubicBezTo>
                  <a:pt x="20218" y="22491"/>
                  <a:pt x="19981" y="22155"/>
                  <a:pt x="19723" y="21739"/>
                </a:cubicBezTo>
                <a:cubicBezTo>
                  <a:pt x="19565" y="21244"/>
                  <a:pt x="19565" y="20749"/>
                  <a:pt x="19486" y="20333"/>
                </a:cubicBezTo>
                <a:cubicBezTo>
                  <a:pt x="19486" y="19838"/>
                  <a:pt x="19307" y="19521"/>
                  <a:pt x="19070" y="19184"/>
                </a:cubicBezTo>
                <a:cubicBezTo>
                  <a:pt x="18496" y="18352"/>
                  <a:pt x="17664" y="17857"/>
                  <a:pt x="16931" y="17283"/>
                </a:cubicBezTo>
                <a:cubicBezTo>
                  <a:pt x="16179" y="16788"/>
                  <a:pt x="15446" y="16293"/>
                  <a:pt x="14614" y="15877"/>
                </a:cubicBezTo>
                <a:lnTo>
                  <a:pt x="14614" y="15877"/>
                </a:lnTo>
                <a:cubicBezTo>
                  <a:pt x="14951" y="15976"/>
                  <a:pt x="15268" y="16135"/>
                  <a:pt x="15604" y="16214"/>
                </a:cubicBezTo>
                <a:cubicBezTo>
                  <a:pt x="15941" y="16372"/>
                  <a:pt x="16337" y="16630"/>
                  <a:pt x="16674" y="16788"/>
                </a:cubicBezTo>
                <a:cubicBezTo>
                  <a:pt x="17426" y="17204"/>
                  <a:pt x="18080" y="17699"/>
                  <a:pt x="18654" y="18273"/>
                </a:cubicBezTo>
                <a:cubicBezTo>
                  <a:pt x="19228" y="18848"/>
                  <a:pt x="19486" y="19521"/>
                  <a:pt x="19723" y="20253"/>
                </a:cubicBezTo>
                <a:cubicBezTo>
                  <a:pt x="19902" y="21006"/>
                  <a:pt x="19902" y="21739"/>
                  <a:pt x="20218" y="22313"/>
                </a:cubicBezTo>
                <a:cubicBezTo>
                  <a:pt x="20476" y="22907"/>
                  <a:pt x="21050" y="23402"/>
                  <a:pt x="21050" y="24056"/>
                </a:cubicBezTo>
                <a:cubicBezTo>
                  <a:pt x="21129" y="23303"/>
                  <a:pt x="20476" y="22808"/>
                  <a:pt x="20218" y="22155"/>
                </a:cubicBezTo>
                <a:cubicBezTo>
                  <a:pt x="20060" y="21818"/>
                  <a:pt x="19981" y="21422"/>
                  <a:pt x="19981" y="21006"/>
                </a:cubicBezTo>
                <a:cubicBezTo>
                  <a:pt x="19902" y="20669"/>
                  <a:pt x="19802" y="20333"/>
                  <a:pt x="19723" y="19937"/>
                </a:cubicBezTo>
                <a:cubicBezTo>
                  <a:pt x="19486" y="19184"/>
                  <a:pt x="19070" y="18610"/>
                  <a:pt x="18496" y="18036"/>
                </a:cubicBezTo>
                <a:cubicBezTo>
                  <a:pt x="17968" y="17581"/>
                  <a:pt x="17290" y="17126"/>
                  <a:pt x="16676" y="16732"/>
                </a:cubicBezTo>
                <a:lnTo>
                  <a:pt x="16676" y="16732"/>
                </a:lnTo>
                <a:cubicBezTo>
                  <a:pt x="17149" y="16942"/>
                  <a:pt x="17564" y="17173"/>
                  <a:pt x="17921" y="17461"/>
                </a:cubicBezTo>
                <a:cubicBezTo>
                  <a:pt x="18733" y="17956"/>
                  <a:pt x="19644" y="18610"/>
                  <a:pt x="20060" y="19521"/>
                </a:cubicBezTo>
                <a:cubicBezTo>
                  <a:pt x="20218" y="20016"/>
                  <a:pt x="20218" y="20590"/>
                  <a:pt x="20218" y="21085"/>
                </a:cubicBezTo>
                <a:cubicBezTo>
                  <a:pt x="20298" y="21580"/>
                  <a:pt x="20476" y="21996"/>
                  <a:pt x="20713" y="22412"/>
                </a:cubicBezTo>
                <a:cubicBezTo>
                  <a:pt x="20892" y="22729"/>
                  <a:pt x="21208" y="23145"/>
                  <a:pt x="21387" y="23640"/>
                </a:cubicBezTo>
                <a:cubicBezTo>
                  <a:pt x="21545" y="24056"/>
                  <a:pt x="21624" y="24471"/>
                  <a:pt x="21545" y="24966"/>
                </a:cubicBezTo>
                <a:cubicBezTo>
                  <a:pt x="21466" y="25877"/>
                  <a:pt x="20971" y="26769"/>
                  <a:pt x="20397" y="27442"/>
                </a:cubicBezTo>
                <a:cubicBezTo>
                  <a:pt x="20298" y="27442"/>
                  <a:pt x="20397" y="27521"/>
                  <a:pt x="20397" y="27521"/>
                </a:cubicBezTo>
                <a:cubicBezTo>
                  <a:pt x="21129" y="26769"/>
                  <a:pt x="21624" y="25778"/>
                  <a:pt x="21624" y="24709"/>
                </a:cubicBezTo>
                <a:cubicBezTo>
                  <a:pt x="21624" y="24293"/>
                  <a:pt x="21545" y="23897"/>
                  <a:pt x="21387" y="23481"/>
                </a:cubicBezTo>
                <a:cubicBezTo>
                  <a:pt x="21208" y="22986"/>
                  <a:pt x="20892" y="22570"/>
                  <a:pt x="20634" y="22155"/>
                </a:cubicBezTo>
                <a:cubicBezTo>
                  <a:pt x="20555" y="21917"/>
                  <a:pt x="20476" y="21659"/>
                  <a:pt x="20397" y="21422"/>
                </a:cubicBezTo>
                <a:cubicBezTo>
                  <a:pt x="20298" y="21164"/>
                  <a:pt x="20298" y="20927"/>
                  <a:pt x="20298" y="20669"/>
                </a:cubicBezTo>
                <a:cubicBezTo>
                  <a:pt x="20298" y="20095"/>
                  <a:pt x="20218" y="19679"/>
                  <a:pt x="19981" y="19184"/>
                </a:cubicBezTo>
                <a:cubicBezTo>
                  <a:pt x="19486" y="18273"/>
                  <a:pt x="18496" y="17699"/>
                  <a:pt x="17664" y="17204"/>
                </a:cubicBezTo>
                <a:cubicBezTo>
                  <a:pt x="17169" y="16867"/>
                  <a:pt x="16674" y="16630"/>
                  <a:pt x="16179" y="16372"/>
                </a:cubicBezTo>
                <a:lnTo>
                  <a:pt x="16179" y="16372"/>
                </a:lnTo>
                <a:cubicBezTo>
                  <a:pt x="16753" y="16630"/>
                  <a:pt x="17327" y="16867"/>
                  <a:pt x="17921" y="17125"/>
                </a:cubicBezTo>
                <a:cubicBezTo>
                  <a:pt x="18496" y="17461"/>
                  <a:pt x="19149" y="17778"/>
                  <a:pt x="19723" y="18194"/>
                </a:cubicBezTo>
                <a:cubicBezTo>
                  <a:pt x="20298" y="18531"/>
                  <a:pt x="20793" y="18947"/>
                  <a:pt x="20892" y="19600"/>
                </a:cubicBezTo>
                <a:lnTo>
                  <a:pt x="20892" y="20511"/>
                </a:lnTo>
                <a:cubicBezTo>
                  <a:pt x="20892" y="20749"/>
                  <a:pt x="20971" y="21085"/>
                  <a:pt x="21050" y="21323"/>
                </a:cubicBezTo>
                <a:cubicBezTo>
                  <a:pt x="21288" y="21818"/>
                  <a:pt x="21704" y="22234"/>
                  <a:pt x="22040" y="22729"/>
                </a:cubicBezTo>
                <a:cubicBezTo>
                  <a:pt x="22377" y="23224"/>
                  <a:pt x="22614" y="23719"/>
                  <a:pt x="22694" y="24293"/>
                </a:cubicBezTo>
                <a:cubicBezTo>
                  <a:pt x="22694" y="24887"/>
                  <a:pt x="22614" y="25541"/>
                  <a:pt x="22377" y="26036"/>
                </a:cubicBezTo>
                <a:cubicBezTo>
                  <a:pt x="22040" y="26689"/>
                  <a:pt x="21466" y="27264"/>
                  <a:pt x="20971" y="27759"/>
                </a:cubicBezTo>
                <a:cubicBezTo>
                  <a:pt x="20397" y="28174"/>
                  <a:pt x="19802" y="28590"/>
                  <a:pt x="19149" y="28749"/>
                </a:cubicBezTo>
                <a:cubicBezTo>
                  <a:pt x="18812" y="28749"/>
                  <a:pt x="18496" y="28749"/>
                  <a:pt x="18238" y="28590"/>
                </a:cubicBezTo>
                <a:cubicBezTo>
                  <a:pt x="18000" y="28353"/>
                  <a:pt x="17921" y="28016"/>
                  <a:pt x="17921" y="27679"/>
                </a:cubicBezTo>
                <a:cubicBezTo>
                  <a:pt x="17921" y="27026"/>
                  <a:pt x="18000" y="26372"/>
                  <a:pt x="18000" y="25699"/>
                </a:cubicBezTo>
                <a:cubicBezTo>
                  <a:pt x="17921" y="25125"/>
                  <a:pt x="17743" y="24551"/>
                  <a:pt x="17327" y="24135"/>
                </a:cubicBezTo>
                <a:cubicBezTo>
                  <a:pt x="16832" y="23719"/>
                  <a:pt x="16179" y="23640"/>
                  <a:pt x="15684" y="23303"/>
                </a:cubicBezTo>
                <a:cubicBezTo>
                  <a:pt x="15109" y="22986"/>
                  <a:pt x="14951" y="22412"/>
                  <a:pt x="14852" y="21739"/>
                </a:cubicBezTo>
                <a:cubicBezTo>
                  <a:pt x="14773" y="21422"/>
                  <a:pt x="14773" y="21164"/>
                  <a:pt x="14773" y="20828"/>
                </a:cubicBezTo>
                <a:cubicBezTo>
                  <a:pt x="14773" y="20511"/>
                  <a:pt x="14773" y="20174"/>
                  <a:pt x="14693" y="19937"/>
                </a:cubicBezTo>
                <a:cubicBezTo>
                  <a:pt x="14456" y="19343"/>
                  <a:pt x="13703" y="19263"/>
                  <a:pt x="13129" y="19105"/>
                </a:cubicBezTo>
                <a:cubicBezTo>
                  <a:pt x="12634" y="18947"/>
                  <a:pt x="12139" y="18610"/>
                  <a:pt x="11882" y="18036"/>
                </a:cubicBezTo>
                <a:cubicBezTo>
                  <a:pt x="11723" y="17461"/>
                  <a:pt x="11981" y="16867"/>
                  <a:pt x="12297" y="16372"/>
                </a:cubicBezTo>
                <a:cubicBezTo>
                  <a:pt x="12555" y="16135"/>
                  <a:pt x="12713" y="15798"/>
                  <a:pt x="12971" y="15481"/>
                </a:cubicBezTo>
                <a:lnTo>
                  <a:pt x="13050" y="15382"/>
                </a:lnTo>
                <a:lnTo>
                  <a:pt x="13050" y="15382"/>
                </a:lnTo>
                <a:cubicBezTo>
                  <a:pt x="13050" y="15382"/>
                  <a:pt x="13050" y="15382"/>
                  <a:pt x="13050" y="15382"/>
                </a:cubicBezTo>
                <a:lnTo>
                  <a:pt x="13208" y="15382"/>
                </a:lnTo>
                <a:cubicBezTo>
                  <a:pt x="13287" y="16135"/>
                  <a:pt x="12971" y="16966"/>
                  <a:pt x="12377" y="17541"/>
                </a:cubicBezTo>
                <a:lnTo>
                  <a:pt x="12476" y="17541"/>
                </a:lnTo>
                <a:cubicBezTo>
                  <a:pt x="13050" y="16966"/>
                  <a:pt x="13287" y="16135"/>
                  <a:pt x="13287" y="15382"/>
                </a:cubicBezTo>
                <a:close/>
                <a:moveTo>
                  <a:pt x="19921" y="0"/>
                </a:moveTo>
                <a:cubicBezTo>
                  <a:pt x="19624" y="0"/>
                  <a:pt x="19317" y="124"/>
                  <a:pt x="19070" y="372"/>
                </a:cubicBezTo>
                <a:cubicBezTo>
                  <a:pt x="18496" y="946"/>
                  <a:pt x="18416" y="1699"/>
                  <a:pt x="18416" y="2510"/>
                </a:cubicBezTo>
                <a:cubicBezTo>
                  <a:pt x="18317" y="2926"/>
                  <a:pt x="18416" y="3421"/>
                  <a:pt x="18317" y="3837"/>
                </a:cubicBezTo>
                <a:cubicBezTo>
                  <a:pt x="18238" y="4253"/>
                  <a:pt x="18080" y="4669"/>
                  <a:pt x="17921" y="5085"/>
                </a:cubicBezTo>
                <a:cubicBezTo>
                  <a:pt x="17585" y="5897"/>
                  <a:pt x="17010" y="6649"/>
                  <a:pt x="16594" y="7461"/>
                </a:cubicBezTo>
                <a:cubicBezTo>
                  <a:pt x="16337" y="7877"/>
                  <a:pt x="16099" y="8293"/>
                  <a:pt x="15842" y="8709"/>
                </a:cubicBezTo>
                <a:cubicBezTo>
                  <a:pt x="16020" y="7382"/>
                  <a:pt x="15941" y="6075"/>
                  <a:pt x="15446" y="4907"/>
                </a:cubicBezTo>
                <a:cubicBezTo>
                  <a:pt x="15189" y="4253"/>
                  <a:pt x="14852" y="3679"/>
                  <a:pt x="14456" y="3184"/>
                </a:cubicBezTo>
                <a:cubicBezTo>
                  <a:pt x="14040" y="2689"/>
                  <a:pt x="13466" y="2194"/>
                  <a:pt x="12872" y="1857"/>
                </a:cubicBezTo>
                <a:cubicBezTo>
                  <a:pt x="12637" y="1760"/>
                  <a:pt x="12375" y="1702"/>
                  <a:pt x="12114" y="1702"/>
                </a:cubicBezTo>
                <a:cubicBezTo>
                  <a:pt x="11737" y="1702"/>
                  <a:pt x="11362" y="1822"/>
                  <a:pt x="11070" y="2114"/>
                </a:cubicBezTo>
                <a:cubicBezTo>
                  <a:pt x="10891" y="2352"/>
                  <a:pt x="10733" y="2609"/>
                  <a:pt x="10733" y="2926"/>
                </a:cubicBezTo>
                <a:cubicBezTo>
                  <a:pt x="10733" y="3184"/>
                  <a:pt x="10812" y="3501"/>
                  <a:pt x="10654" y="3837"/>
                </a:cubicBezTo>
                <a:cubicBezTo>
                  <a:pt x="10396" y="4253"/>
                  <a:pt x="9664" y="4253"/>
                  <a:pt x="9248" y="4412"/>
                </a:cubicBezTo>
                <a:cubicBezTo>
                  <a:pt x="8753" y="4491"/>
                  <a:pt x="8337" y="4907"/>
                  <a:pt x="8416" y="5481"/>
                </a:cubicBezTo>
                <a:cubicBezTo>
                  <a:pt x="8416" y="6154"/>
                  <a:pt x="9010" y="6570"/>
                  <a:pt x="9248" y="7144"/>
                </a:cubicBezTo>
                <a:cubicBezTo>
                  <a:pt x="9505" y="7798"/>
                  <a:pt x="9010" y="8372"/>
                  <a:pt x="8674" y="8946"/>
                </a:cubicBezTo>
                <a:cubicBezTo>
                  <a:pt x="8416" y="9441"/>
                  <a:pt x="8515" y="10035"/>
                  <a:pt x="8832" y="10431"/>
                </a:cubicBezTo>
                <a:cubicBezTo>
                  <a:pt x="9248" y="10847"/>
                  <a:pt x="9743" y="11105"/>
                  <a:pt x="10079" y="11422"/>
                </a:cubicBezTo>
                <a:cubicBezTo>
                  <a:pt x="9664" y="11758"/>
                  <a:pt x="9248" y="12095"/>
                  <a:pt x="8832" y="12511"/>
                </a:cubicBezTo>
                <a:cubicBezTo>
                  <a:pt x="8416" y="12828"/>
                  <a:pt x="8020" y="13164"/>
                  <a:pt x="7604" y="13501"/>
                </a:cubicBezTo>
                <a:cubicBezTo>
                  <a:pt x="7109" y="13738"/>
                  <a:pt x="6693" y="14075"/>
                  <a:pt x="6436" y="14570"/>
                </a:cubicBezTo>
                <a:cubicBezTo>
                  <a:pt x="6040" y="15224"/>
                  <a:pt x="5862" y="16055"/>
                  <a:pt x="5941" y="16788"/>
                </a:cubicBezTo>
                <a:cubicBezTo>
                  <a:pt x="5862" y="16788"/>
                  <a:pt x="5862" y="16788"/>
                  <a:pt x="5862" y="16867"/>
                </a:cubicBezTo>
                <a:cubicBezTo>
                  <a:pt x="5050" y="16966"/>
                  <a:pt x="4139" y="17045"/>
                  <a:pt x="3307" y="17362"/>
                </a:cubicBezTo>
                <a:cubicBezTo>
                  <a:pt x="1901" y="17857"/>
                  <a:pt x="673" y="19105"/>
                  <a:pt x="257" y="20511"/>
                </a:cubicBezTo>
                <a:cubicBezTo>
                  <a:pt x="99" y="21006"/>
                  <a:pt x="0" y="21501"/>
                  <a:pt x="0" y="21996"/>
                </a:cubicBezTo>
                <a:cubicBezTo>
                  <a:pt x="99" y="21996"/>
                  <a:pt x="178" y="22075"/>
                  <a:pt x="257" y="22075"/>
                </a:cubicBezTo>
                <a:lnTo>
                  <a:pt x="257" y="21818"/>
                </a:lnTo>
                <a:cubicBezTo>
                  <a:pt x="257" y="21244"/>
                  <a:pt x="337" y="20749"/>
                  <a:pt x="495" y="20333"/>
                </a:cubicBezTo>
                <a:cubicBezTo>
                  <a:pt x="594" y="20174"/>
                  <a:pt x="753" y="20016"/>
                  <a:pt x="911" y="19937"/>
                </a:cubicBezTo>
                <a:cubicBezTo>
                  <a:pt x="1168" y="19758"/>
                  <a:pt x="1327" y="19758"/>
                  <a:pt x="1584" y="19758"/>
                </a:cubicBezTo>
                <a:cubicBezTo>
                  <a:pt x="1901" y="19679"/>
                  <a:pt x="2238" y="19679"/>
                  <a:pt x="2574" y="19600"/>
                </a:cubicBezTo>
                <a:lnTo>
                  <a:pt x="2574" y="19600"/>
                </a:lnTo>
                <a:cubicBezTo>
                  <a:pt x="2475" y="19679"/>
                  <a:pt x="2396" y="19838"/>
                  <a:pt x="2317" y="19937"/>
                </a:cubicBezTo>
                <a:lnTo>
                  <a:pt x="2238" y="19937"/>
                </a:lnTo>
                <a:cubicBezTo>
                  <a:pt x="1901" y="20333"/>
                  <a:pt x="1327" y="20333"/>
                  <a:pt x="911" y="20590"/>
                </a:cubicBezTo>
                <a:cubicBezTo>
                  <a:pt x="1327" y="20432"/>
                  <a:pt x="1743" y="20333"/>
                  <a:pt x="2079" y="20174"/>
                </a:cubicBezTo>
                <a:lnTo>
                  <a:pt x="2079" y="20174"/>
                </a:lnTo>
                <a:cubicBezTo>
                  <a:pt x="1822" y="20511"/>
                  <a:pt x="1584" y="20749"/>
                  <a:pt x="1406" y="21164"/>
                </a:cubicBezTo>
                <a:cubicBezTo>
                  <a:pt x="1327" y="21164"/>
                  <a:pt x="1168" y="21244"/>
                  <a:pt x="1089" y="21244"/>
                </a:cubicBezTo>
                <a:cubicBezTo>
                  <a:pt x="990" y="21244"/>
                  <a:pt x="832" y="21323"/>
                  <a:pt x="673" y="21422"/>
                </a:cubicBezTo>
                <a:cubicBezTo>
                  <a:pt x="495" y="21501"/>
                  <a:pt x="337" y="21659"/>
                  <a:pt x="257" y="21818"/>
                </a:cubicBezTo>
                <a:cubicBezTo>
                  <a:pt x="337" y="21659"/>
                  <a:pt x="594" y="21501"/>
                  <a:pt x="832" y="21422"/>
                </a:cubicBezTo>
                <a:cubicBezTo>
                  <a:pt x="990" y="21323"/>
                  <a:pt x="1168" y="21323"/>
                  <a:pt x="1327" y="21244"/>
                </a:cubicBezTo>
                <a:lnTo>
                  <a:pt x="1327" y="21244"/>
                </a:lnTo>
                <a:cubicBezTo>
                  <a:pt x="1248" y="21323"/>
                  <a:pt x="1248" y="21422"/>
                  <a:pt x="1168" y="21501"/>
                </a:cubicBezTo>
                <a:lnTo>
                  <a:pt x="1168" y="21422"/>
                </a:lnTo>
                <a:cubicBezTo>
                  <a:pt x="1089" y="21501"/>
                  <a:pt x="1089" y="21501"/>
                  <a:pt x="990" y="21501"/>
                </a:cubicBezTo>
                <a:cubicBezTo>
                  <a:pt x="990" y="21580"/>
                  <a:pt x="911" y="21580"/>
                  <a:pt x="911" y="21580"/>
                </a:cubicBezTo>
                <a:cubicBezTo>
                  <a:pt x="753" y="21659"/>
                  <a:pt x="673" y="21739"/>
                  <a:pt x="594" y="21739"/>
                </a:cubicBezTo>
                <a:cubicBezTo>
                  <a:pt x="416" y="21818"/>
                  <a:pt x="337" y="21917"/>
                  <a:pt x="257" y="22075"/>
                </a:cubicBezTo>
                <a:cubicBezTo>
                  <a:pt x="337" y="21917"/>
                  <a:pt x="495" y="21818"/>
                  <a:pt x="673" y="21818"/>
                </a:cubicBezTo>
                <a:cubicBezTo>
                  <a:pt x="753" y="21739"/>
                  <a:pt x="832" y="21659"/>
                  <a:pt x="911" y="21659"/>
                </a:cubicBezTo>
                <a:cubicBezTo>
                  <a:pt x="990" y="21580"/>
                  <a:pt x="1089" y="21580"/>
                  <a:pt x="1168" y="21501"/>
                </a:cubicBezTo>
                <a:lnTo>
                  <a:pt x="1168" y="21501"/>
                </a:lnTo>
                <a:cubicBezTo>
                  <a:pt x="990" y="21739"/>
                  <a:pt x="911" y="21996"/>
                  <a:pt x="832" y="22313"/>
                </a:cubicBezTo>
                <a:lnTo>
                  <a:pt x="911" y="22313"/>
                </a:lnTo>
                <a:cubicBezTo>
                  <a:pt x="1089" y="22075"/>
                  <a:pt x="1168" y="21818"/>
                  <a:pt x="1248" y="21580"/>
                </a:cubicBezTo>
                <a:cubicBezTo>
                  <a:pt x="1248" y="21917"/>
                  <a:pt x="1248" y="22155"/>
                  <a:pt x="1327" y="22491"/>
                </a:cubicBezTo>
                <a:cubicBezTo>
                  <a:pt x="1248" y="22155"/>
                  <a:pt x="1248" y="21739"/>
                  <a:pt x="1327" y="21422"/>
                </a:cubicBezTo>
                <a:cubicBezTo>
                  <a:pt x="1406" y="21323"/>
                  <a:pt x="1406" y="21244"/>
                  <a:pt x="1485" y="21244"/>
                </a:cubicBezTo>
                <a:lnTo>
                  <a:pt x="1485" y="21422"/>
                </a:lnTo>
                <a:cubicBezTo>
                  <a:pt x="1406" y="21659"/>
                  <a:pt x="1485" y="21818"/>
                  <a:pt x="1485" y="22075"/>
                </a:cubicBezTo>
                <a:cubicBezTo>
                  <a:pt x="1584" y="22234"/>
                  <a:pt x="1584" y="22412"/>
                  <a:pt x="1663" y="22650"/>
                </a:cubicBezTo>
                <a:lnTo>
                  <a:pt x="1663" y="22234"/>
                </a:lnTo>
                <a:cubicBezTo>
                  <a:pt x="1584" y="21996"/>
                  <a:pt x="1485" y="21818"/>
                  <a:pt x="1485" y="21580"/>
                </a:cubicBezTo>
                <a:cubicBezTo>
                  <a:pt x="1485" y="21501"/>
                  <a:pt x="1485" y="21323"/>
                  <a:pt x="1584" y="21244"/>
                </a:cubicBezTo>
                <a:cubicBezTo>
                  <a:pt x="1584" y="21164"/>
                  <a:pt x="1663" y="21085"/>
                  <a:pt x="1663" y="20927"/>
                </a:cubicBezTo>
                <a:cubicBezTo>
                  <a:pt x="1743" y="20828"/>
                  <a:pt x="1743" y="20828"/>
                  <a:pt x="1822" y="20749"/>
                </a:cubicBezTo>
                <a:lnTo>
                  <a:pt x="1822" y="20749"/>
                </a:lnTo>
                <a:cubicBezTo>
                  <a:pt x="1743" y="21006"/>
                  <a:pt x="1822" y="21323"/>
                  <a:pt x="1822" y="21580"/>
                </a:cubicBezTo>
                <a:cubicBezTo>
                  <a:pt x="1901" y="21917"/>
                  <a:pt x="1901" y="22313"/>
                  <a:pt x="1901" y="22729"/>
                </a:cubicBezTo>
                <a:cubicBezTo>
                  <a:pt x="1980" y="22412"/>
                  <a:pt x="1901" y="22075"/>
                  <a:pt x="1901" y="21739"/>
                </a:cubicBezTo>
                <a:cubicBezTo>
                  <a:pt x="1901" y="21501"/>
                  <a:pt x="1822" y="21244"/>
                  <a:pt x="1822" y="21006"/>
                </a:cubicBezTo>
                <a:cubicBezTo>
                  <a:pt x="1822" y="20927"/>
                  <a:pt x="1822" y="20749"/>
                  <a:pt x="1901" y="20669"/>
                </a:cubicBezTo>
                <a:lnTo>
                  <a:pt x="1901" y="20590"/>
                </a:lnTo>
                <a:lnTo>
                  <a:pt x="2159" y="20333"/>
                </a:lnTo>
                <a:lnTo>
                  <a:pt x="2159" y="20333"/>
                </a:lnTo>
                <a:cubicBezTo>
                  <a:pt x="1980" y="20669"/>
                  <a:pt x="1980" y="21006"/>
                  <a:pt x="1980" y="21323"/>
                </a:cubicBezTo>
                <a:cubicBezTo>
                  <a:pt x="2079" y="21580"/>
                  <a:pt x="2079" y="21818"/>
                  <a:pt x="2079" y="22075"/>
                </a:cubicBezTo>
                <a:cubicBezTo>
                  <a:pt x="2159" y="22234"/>
                  <a:pt x="2079" y="22412"/>
                  <a:pt x="2079" y="22491"/>
                </a:cubicBezTo>
                <a:cubicBezTo>
                  <a:pt x="1980" y="22570"/>
                  <a:pt x="1980" y="22650"/>
                  <a:pt x="1901" y="22729"/>
                </a:cubicBezTo>
                <a:cubicBezTo>
                  <a:pt x="1901" y="22729"/>
                  <a:pt x="1980" y="22808"/>
                  <a:pt x="2079" y="22808"/>
                </a:cubicBezTo>
                <a:lnTo>
                  <a:pt x="2159" y="22729"/>
                </a:lnTo>
                <a:cubicBezTo>
                  <a:pt x="2475" y="22313"/>
                  <a:pt x="2812" y="21917"/>
                  <a:pt x="3228" y="21501"/>
                </a:cubicBezTo>
                <a:lnTo>
                  <a:pt x="3228" y="21501"/>
                </a:lnTo>
                <a:cubicBezTo>
                  <a:pt x="2970" y="21996"/>
                  <a:pt x="2733" y="22491"/>
                  <a:pt x="2574" y="23065"/>
                </a:cubicBezTo>
                <a:cubicBezTo>
                  <a:pt x="2627" y="23065"/>
                  <a:pt x="2680" y="23065"/>
                  <a:pt x="2733" y="23089"/>
                </a:cubicBezTo>
                <a:lnTo>
                  <a:pt x="2733" y="23089"/>
                </a:lnTo>
                <a:lnTo>
                  <a:pt x="2733" y="23065"/>
                </a:lnTo>
                <a:lnTo>
                  <a:pt x="2733" y="22986"/>
                </a:lnTo>
                <a:lnTo>
                  <a:pt x="2733" y="22907"/>
                </a:lnTo>
                <a:cubicBezTo>
                  <a:pt x="2812" y="22907"/>
                  <a:pt x="2812" y="22986"/>
                  <a:pt x="2812" y="22986"/>
                </a:cubicBezTo>
                <a:lnTo>
                  <a:pt x="2970" y="22986"/>
                </a:lnTo>
                <a:cubicBezTo>
                  <a:pt x="2970" y="22907"/>
                  <a:pt x="2891" y="22907"/>
                  <a:pt x="2891" y="22907"/>
                </a:cubicBezTo>
                <a:lnTo>
                  <a:pt x="2812" y="22907"/>
                </a:lnTo>
                <a:lnTo>
                  <a:pt x="2812" y="22808"/>
                </a:lnTo>
                <a:lnTo>
                  <a:pt x="2812" y="22729"/>
                </a:lnTo>
                <a:cubicBezTo>
                  <a:pt x="2891" y="22808"/>
                  <a:pt x="2970" y="22808"/>
                  <a:pt x="3069" y="22808"/>
                </a:cubicBezTo>
                <a:cubicBezTo>
                  <a:pt x="3069" y="22808"/>
                  <a:pt x="2970" y="22907"/>
                  <a:pt x="2970" y="22986"/>
                </a:cubicBezTo>
                <a:cubicBezTo>
                  <a:pt x="2970" y="23065"/>
                  <a:pt x="2891" y="23145"/>
                  <a:pt x="2891" y="23224"/>
                </a:cubicBezTo>
                <a:lnTo>
                  <a:pt x="2970" y="23224"/>
                </a:lnTo>
                <a:cubicBezTo>
                  <a:pt x="3069" y="23065"/>
                  <a:pt x="3149" y="22907"/>
                  <a:pt x="3228" y="22650"/>
                </a:cubicBezTo>
                <a:lnTo>
                  <a:pt x="3228" y="23303"/>
                </a:lnTo>
                <a:cubicBezTo>
                  <a:pt x="3307" y="23402"/>
                  <a:pt x="3307" y="23402"/>
                  <a:pt x="3386" y="23402"/>
                </a:cubicBezTo>
                <a:lnTo>
                  <a:pt x="3386" y="23065"/>
                </a:lnTo>
                <a:cubicBezTo>
                  <a:pt x="3386" y="22907"/>
                  <a:pt x="3386" y="22729"/>
                  <a:pt x="3465" y="22570"/>
                </a:cubicBezTo>
                <a:cubicBezTo>
                  <a:pt x="3644" y="22075"/>
                  <a:pt x="3881" y="21739"/>
                  <a:pt x="4139" y="21422"/>
                </a:cubicBezTo>
                <a:cubicBezTo>
                  <a:pt x="4555" y="20828"/>
                  <a:pt x="5129" y="20333"/>
                  <a:pt x="5367" y="19679"/>
                </a:cubicBezTo>
                <a:lnTo>
                  <a:pt x="5367" y="19937"/>
                </a:lnTo>
                <a:cubicBezTo>
                  <a:pt x="4951" y="21085"/>
                  <a:pt x="3564" y="21917"/>
                  <a:pt x="3564" y="23145"/>
                </a:cubicBezTo>
                <a:lnTo>
                  <a:pt x="3564" y="23224"/>
                </a:lnTo>
                <a:cubicBezTo>
                  <a:pt x="3644" y="21917"/>
                  <a:pt x="4871" y="21244"/>
                  <a:pt x="5367" y="20174"/>
                </a:cubicBezTo>
                <a:lnTo>
                  <a:pt x="5367" y="20432"/>
                </a:lnTo>
                <a:lnTo>
                  <a:pt x="5367" y="20828"/>
                </a:lnTo>
                <a:cubicBezTo>
                  <a:pt x="5050" y="21818"/>
                  <a:pt x="3881" y="22570"/>
                  <a:pt x="3723" y="23640"/>
                </a:cubicBezTo>
                <a:lnTo>
                  <a:pt x="3802" y="23640"/>
                </a:lnTo>
                <a:cubicBezTo>
                  <a:pt x="3961" y="22650"/>
                  <a:pt x="4951" y="21996"/>
                  <a:pt x="5367" y="21006"/>
                </a:cubicBezTo>
                <a:lnTo>
                  <a:pt x="5367" y="21501"/>
                </a:lnTo>
                <a:lnTo>
                  <a:pt x="5367" y="21580"/>
                </a:lnTo>
                <a:lnTo>
                  <a:pt x="5367" y="21659"/>
                </a:lnTo>
                <a:cubicBezTo>
                  <a:pt x="5287" y="21739"/>
                  <a:pt x="5287" y="21917"/>
                  <a:pt x="5208" y="21996"/>
                </a:cubicBezTo>
                <a:cubicBezTo>
                  <a:pt x="5050" y="22234"/>
                  <a:pt x="4871" y="22412"/>
                  <a:pt x="4713" y="22570"/>
                </a:cubicBezTo>
                <a:cubicBezTo>
                  <a:pt x="4456" y="22986"/>
                  <a:pt x="4218" y="23303"/>
                  <a:pt x="4139" y="23798"/>
                </a:cubicBezTo>
                <a:cubicBezTo>
                  <a:pt x="4218" y="23303"/>
                  <a:pt x="4634" y="22907"/>
                  <a:pt x="4951" y="22491"/>
                </a:cubicBezTo>
                <a:cubicBezTo>
                  <a:pt x="5129" y="22234"/>
                  <a:pt x="5287" y="21996"/>
                  <a:pt x="5367" y="21739"/>
                </a:cubicBezTo>
                <a:cubicBezTo>
                  <a:pt x="5367" y="21818"/>
                  <a:pt x="5367" y="21818"/>
                  <a:pt x="5446" y="21917"/>
                </a:cubicBezTo>
                <a:cubicBezTo>
                  <a:pt x="5287" y="22650"/>
                  <a:pt x="4792" y="23303"/>
                  <a:pt x="4376" y="23976"/>
                </a:cubicBezTo>
                <a:cubicBezTo>
                  <a:pt x="4456" y="23976"/>
                  <a:pt x="4456" y="24056"/>
                  <a:pt x="4456" y="24056"/>
                </a:cubicBezTo>
                <a:cubicBezTo>
                  <a:pt x="4792" y="23402"/>
                  <a:pt x="5287" y="22808"/>
                  <a:pt x="5446" y="22155"/>
                </a:cubicBezTo>
                <a:lnTo>
                  <a:pt x="5446" y="22412"/>
                </a:lnTo>
                <a:cubicBezTo>
                  <a:pt x="5287" y="22986"/>
                  <a:pt x="4951" y="23561"/>
                  <a:pt x="4634" y="24135"/>
                </a:cubicBezTo>
                <a:lnTo>
                  <a:pt x="4713" y="24135"/>
                </a:lnTo>
                <a:cubicBezTo>
                  <a:pt x="4951" y="23640"/>
                  <a:pt x="5287" y="23145"/>
                  <a:pt x="5545" y="22570"/>
                </a:cubicBezTo>
                <a:lnTo>
                  <a:pt x="5545" y="22907"/>
                </a:lnTo>
                <a:cubicBezTo>
                  <a:pt x="5446" y="23402"/>
                  <a:pt x="5129" y="23798"/>
                  <a:pt x="4871" y="24293"/>
                </a:cubicBezTo>
                <a:lnTo>
                  <a:pt x="4951" y="24293"/>
                </a:lnTo>
                <a:cubicBezTo>
                  <a:pt x="4951" y="24214"/>
                  <a:pt x="4951" y="24214"/>
                  <a:pt x="5050" y="24135"/>
                </a:cubicBezTo>
                <a:cubicBezTo>
                  <a:pt x="5208" y="23719"/>
                  <a:pt x="5446" y="23402"/>
                  <a:pt x="5545" y="22986"/>
                </a:cubicBezTo>
                <a:cubicBezTo>
                  <a:pt x="5624" y="23145"/>
                  <a:pt x="5624" y="23224"/>
                  <a:pt x="5624" y="23402"/>
                </a:cubicBezTo>
                <a:cubicBezTo>
                  <a:pt x="5624" y="23719"/>
                  <a:pt x="5446" y="23976"/>
                  <a:pt x="5287" y="24293"/>
                </a:cubicBezTo>
                <a:cubicBezTo>
                  <a:pt x="5287" y="24392"/>
                  <a:pt x="5208" y="24471"/>
                  <a:pt x="5208" y="24551"/>
                </a:cubicBezTo>
                <a:lnTo>
                  <a:pt x="5287" y="24551"/>
                </a:lnTo>
                <a:cubicBezTo>
                  <a:pt x="5446" y="24214"/>
                  <a:pt x="5624" y="23897"/>
                  <a:pt x="5703" y="23561"/>
                </a:cubicBezTo>
                <a:cubicBezTo>
                  <a:pt x="5703" y="23719"/>
                  <a:pt x="5782" y="23798"/>
                  <a:pt x="5782" y="23976"/>
                </a:cubicBezTo>
                <a:cubicBezTo>
                  <a:pt x="5782" y="24214"/>
                  <a:pt x="5624" y="24471"/>
                  <a:pt x="5545" y="24788"/>
                </a:cubicBezTo>
                <a:lnTo>
                  <a:pt x="5624" y="24788"/>
                </a:lnTo>
                <a:cubicBezTo>
                  <a:pt x="5624" y="24709"/>
                  <a:pt x="5703" y="24551"/>
                  <a:pt x="5703" y="24471"/>
                </a:cubicBezTo>
                <a:cubicBezTo>
                  <a:pt x="5782" y="24392"/>
                  <a:pt x="5782" y="24293"/>
                  <a:pt x="5862" y="24135"/>
                </a:cubicBezTo>
                <a:lnTo>
                  <a:pt x="5862" y="24392"/>
                </a:lnTo>
                <a:lnTo>
                  <a:pt x="5862" y="24471"/>
                </a:lnTo>
                <a:lnTo>
                  <a:pt x="5862" y="24788"/>
                </a:lnTo>
                <a:cubicBezTo>
                  <a:pt x="5862" y="24788"/>
                  <a:pt x="5782" y="24887"/>
                  <a:pt x="5782" y="24966"/>
                </a:cubicBezTo>
                <a:lnTo>
                  <a:pt x="5862" y="25046"/>
                </a:lnTo>
                <a:cubicBezTo>
                  <a:pt x="5862" y="24966"/>
                  <a:pt x="5862" y="24788"/>
                  <a:pt x="5941" y="24709"/>
                </a:cubicBezTo>
                <a:cubicBezTo>
                  <a:pt x="6040" y="24709"/>
                  <a:pt x="6040" y="24788"/>
                  <a:pt x="6040" y="24788"/>
                </a:cubicBezTo>
                <a:lnTo>
                  <a:pt x="6040" y="25125"/>
                </a:lnTo>
                <a:lnTo>
                  <a:pt x="6040" y="25204"/>
                </a:lnTo>
                <a:cubicBezTo>
                  <a:pt x="6119" y="25204"/>
                  <a:pt x="6119" y="25204"/>
                  <a:pt x="6119" y="25283"/>
                </a:cubicBezTo>
                <a:lnTo>
                  <a:pt x="6119" y="25125"/>
                </a:lnTo>
                <a:lnTo>
                  <a:pt x="6119" y="25046"/>
                </a:lnTo>
                <a:cubicBezTo>
                  <a:pt x="6119" y="25125"/>
                  <a:pt x="6198" y="25204"/>
                  <a:pt x="6198" y="25283"/>
                </a:cubicBezTo>
                <a:lnTo>
                  <a:pt x="6436" y="25541"/>
                </a:lnTo>
                <a:lnTo>
                  <a:pt x="6436" y="25462"/>
                </a:lnTo>
                <a:cubicBezTo>
                  <a:pt x="6614" y="25620"/>
                  <a:pt x="6852" y="25778"/>
                  <a:pt x="7109" y="25957"/>
                </a:cubicBezTo>
                <a:cubicBezTo>
                  <a:pt x="7347" y="26115"/>
                  <a:pt x="7683" y="26273"/>
                  <a:pt x="7921" y="26531"/>
                </a:cubicBezTo>
                <a:cubicBezTo>
                  <a:pt x="8099" y="26689"/>
                  <a:pt x="8258" y="26947"/>
                  <a:pt x="8337" y="27105"/>
                </a:cubicBezTo>
                <a:lnTo>
                  <a:pt x="8337" y="27521"/>
                </a:lnTo>
                <a:cubicBezTo>
                  <a:pt x="8178" y="27184"/>
                  <a:pt x="7921" y="26947"/>
                  <a:pt x="7604" y="26689"/>
                </a:cubicBezTo>
                <a:lnTo>
                  <a:pt x="7455" y="26556"/>
                </a:lnTo>
                <a:lnTo>
                  <a:pt x="7455" y="26556"/>
                </a:lnTo>
                <a:cubicBezTo>
                  <a:pt x="7526" y="26627"/>
                  <a:pt x="7533" y="26698"/>
                  <a:pt x="7604" y="26769"/>
                </a:cubicBezTo>
                <a:cubicBezTo>
                  <a:pt x="7921" y="26947"/>
                  <a:pt x="8178" y="27264"/>
                  <a:pt x="8337" y="27600"/>
                </a:cubicBezTo>
                <a:lnTo>
                  <a:pt x="8337" y="27679"/>
                </a:lnTo>
                <a:cubicBezTo>
                  <a:pt x="8416" y="27679"/>
                  <a:pt x="8515" y="27759"/>
                  <a:pt x="8515" y="27858"/>
                </a:cubicBezTo>
                <a:lnTo>
                  <a:pt x="8515" y="27363"/>
                </a:lnTo>
                <a:lnTo>
                  <a:pt x="8515" y="27264"/>
                </a:lnTo>
                <a:cubicBezTo>
                  <a:pt x="8416" y="26947"/>
                  <a:pt x="8416" y="26610"/>
                  <a:pt x="8416" y="26372"/>
                </a:cubicBezTo>
                <a:cubicBezTo>
                  <a:pt x="8337" y="25778"/>
                  <a:pt x="8337" y="25283"/>
                  <a:pt x="8258" y="24709"/>
                </a:cubicBezTo>
                <a:cubicBezTo>
                  <a:pt x="8178" y="24630"/>
                  <a:pt x="8178" y="24551"/>
                  <a:pt x="8178" y="24471"/>
                </a:cubicBezTo>
                <a:cubicBezTo>
                  <a:pt x="7921" y="23402"/>
                  <a:pt x="7683" y="22313"/>
                  <a:pt x="7188" y="21323"/>
                </a:cubicBezTo>
                <a:lnTo>
                  <a:pt x="7188" y="21323"/>
                </a:lnTo>
                <a:cubicBezTo>
                  <a:pt x="8258" y="22570"/>
                  <a:pt x="9743" y="23402"/>
                  <a:pt x="11307" y="23976"/>
                </a:cubicBezTo>
                <a:cubicBezTo>
                  <a:pt x="11565" y="24056"/>
                  <a:pt x="11802" y="24135"/>
                  <a:pt x="11981" y="24214"/>
                </a:cubicBezTo>
                <a:cubicBezTo>
                  <a:pt x="12060" y="24214"/>
                  <a:pt x="12139" y="24135"/>
                  <a:pt x="12139" y="24056"/>
                </a:cubicBezTo>
                <a:cubicBezTo>
                  <a:pt x="11981" y="23402"/>
                  <a:pt x="11802" y="22650"/>
                  <a:pt x="11565" y="21996"/>
                </a:cubicBezTo>
                <a:cubicBezTo>
                  <a:pt x="11149" y="20828"/>
                  <a:pt x="10495" y="19679"/>
                  <a:pt x="9505" y="18947"/>
                </a:cubicBezTo>
                <a:cubicBezTo>
                  <a:pt x="9248" y="18689"/>
                  <a:pt x="8911" y="18452"/>
                  <a:pt x="8594" y="18273"/>
                </a:cubicBezTo>
                <a:lnTo>
                  <a:pt x="8594" y="18273"/>
                </a:lnTo>
                <a:cubicBezTo>
                  <a:pt x="8911" y="18451"/>
                  <a:pt x="9327" y="18451"/>
                  <a:pt x="9743" y="18531"/>
                </a:cubicBezTo>
                <a:cubicBezTo>
                  <a:pt x="9911" y="18570"/>
                  <a:pt x="10099" y="18590"/>
                  <a:pt x="10285" y="18590"/>
                </a:cubicBezTo>
                <a:cubicBezTo>
                  <a:pt x="10471" y="18590"/>
                  <a:pt x="10654" y="18570"/>
                  <a:pt x="10812" y="18531"/>
                </a:cubicBezTo>
                <a:lnTo>
                  <a:pt x="11386" y="18531"/>
                </a:lnTo>
                <a:cubicBezTo>
                  <a:pt x="11565" y="18531"/>
                  <a:pt x="11723" y="18451"/>
                  <a:pt x="11882" y="18451"/>
                </a:cubicBezTo>
                <a:cubicBezTo>
                  <a:pt x="11981" y="18531"/>
                  <a:pt x="11981" y="18610"/>
                  <a:pt x="12060" y="18689"/>
                </a:cubicBezTo>
                <a:cubicBezTo>
                  <a:pt x="12297" y="18848"/>
                  <a:pt x="12476" y="19026"/>
                  <a:pt x="12713" y="19105"/>
                </a:cubicBezTo>
                <a:cubicBezTo>
                  <a:pt x="13050" y="19263"/>
                  <a:pt x="13367" y="19263"/>
                  <a:pt x="13703" y="19442"/>
                </a:cubicBezTo>
                <a:cubicBezTo>
                  <a:pt x="14040" y="19521"/>
                  <a:pt x="14357" y="19679"/>
                  <a:pt x="14535" y="20016"/>
                </a:cubicBezTo>
                <a:cubicBezTo>
                  <a:pt x="14614" y="20333"/>
                  <a:pt x="14614" y="20669"/>
                  <a:pt x="14614" y="21006"/>
                </a:cubicBezTo>
                <a:cubicBezTo>
                  <a:pt x="14614" y="21659"/>
                  <a:pt x="14693" y="22313"/>
                  <a:pt x="14951" y="22808"/>
                </a:cubicBezTo>
                <a:cubicBezTo>
                  <a:pt x="15268" y="23402"/>
                  <a:pt x="15842" y="23561"/>
                  <a:pt x="16436" y="23798"/>
                </a:cubicBezTo>
                <a:cubicBezTo>
                  <a:pt x="16753" y="23976"/>
                  <a:pt x="17090" y="24135"/>
                  <a:pt x="17248" y="24392"/>
                </a:cubicBezTo>
                <a:cubicBezTo>
                  <a:pt x="17505" y="24630"/>
                  <a:pt x="17664" y="24966"/>
                  <a:pt x="17743" y="25283"/>
                </a:cubicBezTo>
                <a:cubicBezTo>
                  <a:pt x="17822" y="25957"/>
                  <a:pt x="17743" y="26689"/>
                  <a:pt x="17743" y="27363"/>
                </a:cubicBezTo>
                <a:cubicBezTo>
                  <a:pt x="17743" y="27679"/>
                  <a:pt x="17664" y="28016"/>
                  <a:pt x="17822" y="28353"/>
                </a:cubicBezTo>
                <a:cubicBezTo>
                  <a:pt x="17921" y="28590"/>
                  <a:pt x="18080" y="28749"/>
                  <a:pt x="18317" y="28848"/>
                </a:cubicBezTo>
                <a:cubicBezTo>
                  <a:pt x="18490" y="28917"/>
                  <a:pt x="18667" y="28946"/>
                  <a:pt x="18847" y="28946"/>
                </a:cubicBezTo>
                <a:cubicBezTo>
                  <a:pt x="19284" y="28946"/>
                  <a:pt x="19732" y="28773"/>
                  <a:pt x="20139" y="28590"/>
                </a:cubicBezTo>
                <a:cubicBezTo>
                  <a:pt x="21288" y="27858"/>
                  <a:pt x="22377" y="26769"/>
                  <a:pt x="22773" y="25382"/>
                </a:cubicBezTo>
                <a:cubicBezTo>
                  <a:pt x="22872" y="24887"/>
                  <a:pt x="22951" y="24214"/>
                  <a:pt x="22773" y="23719"/>
                </a:cubicBezTo>
                <a:cubicBezTo>
                  <a:pt x="22614" y="23145"/>
                  <a:pt x="22199" y="22650"/>
                  <a:pt x="21882" y="22155"/>
                </a:cubicBezTo>
                <a:cubicBezTo>
                  <a:pt x="21466" y="21739"/>
                  <a:pt x="21129" y="21164"/>
                  <a:pt x="21050" y="20511"/>
                </a:cubicBezTo>
                <a:cubicBezTo>
                  <a:pt x="21050" y="19937"/>
                  <a:pt x="21129" y="19343"/>
                  <a:pt x="20793" y="18768"/>
                </a:cubicBezTo>
                <a:cubicBezTo>
                  <a:pt x="20555" y="18451"/>
                  <a:pt x="20139" y="18194"/>
                  <a:pt x="19802" y="17956"/>
                </a:cubicBezTo>
                <a:lnTo>
                  <a:pt x="19802" y="17956"/>
                </a:lnTo>
                <a:cubicBezTo>
                  <a:pt x="20060" y="18036"/>
                  <a:pt x="20298" y="18036"/>
                  <a:pt x="20555" y="18115"/>
                </a:cubicBezTo>
                <a:cubicBezTo>
                  <a:pt x="21882" y="18273"/>
                  <a:pt x="23268" y="18194"/>
                  <a:pt x="24515" y="18610"/>
                </a:cubicBezTo>
                <a:cubicBezTo>
                  <a:pt x="24595" y="19105"/>
                  <a:pt x="24674" y="19679"/>
                  <a:pt x="25011" y="20095"/>
                </a:cubicBezTo>
                <a:cubicBezTo>
                  <a:pt x="25135" y="20360"/>
                  <a:pt x="25469" y="20662"/>
                  <a:pt x="25809" y="20662"/>
                </a:cubicBezTo>
                <a:cubicBezTo>
                  <a:pt x="25900" y="20662"/>
                  <a:pt x="25992" y="20641"/>
                  <a:pt x="26080" y="20590"/>
                </a:cubicBezTo>
                <a:cubicBezTo>
                  <a:pt x="26238" y="20511"/>
                  <a:pt x="26337" y="20333"/>
                  <a:pt x="26337" y="20253"/>
                </a:cubicBezTo>
                <a:cubicBezTo>
                  <a:pt x="26377" y="20293"/>
                  <a:pt x="26417" y="20313"/>
                  <a:pt x="26446" y="20313"/>
                </a:cubicBezTo>
                <a:cubicBezTo>
                  <a:pt x="26476" y="20313"/>
                  <a:pt x="26496" y="20293"/>
                  <a:pt x="26496" y="20253"/>
                </a:cubicBezTo>
                <a:cubicBezTo>
                  <a:pt x="26417" y="20016"/>
                  <a:pt x="26417" y="19758"/>
                  <a:pt x="26417" y="19521"/>
                </a:cubicBezTo>
                <a:cubicBezTo>
                  <a:pt x="26496" y="18531"/>
                  <a:pt x="26832" y="17620"/>
                  <a:pt x="27327" y="16709"/>
                </a:cubicBezTo>
                <a:cubicBezTo>
                  <a:pt x="27822" y="15976"/>
                  <a:pt x="28476" y="15144"/>
                  <a:pt x="28219" y="14154"/>
                </a:cubicBezTo>
                <a:cubicBezTo>
                  <a:pt x="28139" y="13818"/>
                  <a:pt x="27902" y="13501"/>
                  <a:pt x="27644" y="13243"/>
                </a:cubicBezTo>
                <a:cubicBezTo>
                  <a:pt x="27407" y="13006"/>
                  <a:pt x="27070" y="12748"/>
                  <a:pt x="26991" y="12412"/>
                </a:cubicBezTo>
                <a:cubicBezTo>
                  <a:pt x="26832" y="11917"/>
                  <a:pt x="27149" y="11600"/>
                  <a:pt x="27327" y="11184"/>
                </a:cubicBezTo>
                <a:cubicBezTo>
                  <a:pt x="27486" y="10768"/>
                  <a:pt x="27407" y="10352"/>
                  <a:pt x="27228" y="10035"/>
                </a:cubicBezTo>
                <a:cubicBezTo>
                  <a:pt x="26832" y="9204"/>
                  <a:pt x="25842" y="8946"/>
                  <a:pt x="24931" y="8867"/>
                </a:cubicBezTo>
                <a:lnTo>
                  <a:pt x="24100" y="8867"/>
                </a:lnTo>
                <a:lnTo>
                  <a:pt x="24179" y="8788"/>
                </a:lnTo>
                <a:cubicBezTo>
                  <a:pt x="24753" y="8451"/>
                  <a:pt x="25090" y="7719"/>
                  <a:pt x="25011" y="6966"/>
                </a:cubicBezTo>
                <a:cubicBezTo>
                  <a:pt x="25011" y="6649"/>
                  <a:pt x="24753" y="6313"/>
                  <a:pt x="24595" y="5976"/>
                </a:cubicBezTo>
                <a:cubicBezTo>
                  <a:pt x="24436" y="5738"/>
                  <a:pt x="24357" y="5580"/>
                  <a:pt x="24258" y="5322"/>
                </a:cubicBezTo>
                <a:cubicBezTo>
                  <a:pt x="24258" y="5164"/>
                  <a:pt x="24179" y="4986"/>
                  <a:pt x="24179" y="4827"/>
                </a:cubicBezTo>
                <a:cubicBezTo>
                  <a:pt x="24179" y="4174"/>
                  <a:pt x="24258" y="3342"/>
                  <a:pt x="23684" y="3006"/>
                </a:cubicBezTo>
                <a:cubicBezTo>
                  <a:pt x="23367" y="2768"/>
                  <a:pt x="22951" y="2768"/>
                  <a:pt x="22614" y="2689"/>
                </a:cubicBezTo>
                <a:cubicBezTo>
                  <a:pt x="22199" y="2689"/>
                  <a:pt x="21882" y="2510"/>
                  <a:pt x="21624" y="2194"/>
                </a:cubicBezTo>
                <a:cubicBezTo>
                  <a:pt x="21208" y="1699"/>
                  <a:pt x="21208" y="867"/>
                  <a:pt x="20713" y="372"/>
                </a:cubicBezTo>
                <a:cubicBezTo>
                  <a:pt x="20505" y="124"/>
                  <a:pt x="20218" y="0"/>
                  <a:pt x="199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801;p30">
            <a:extLst>
              <a:ext uri="{FF2B5EF4-FFF2-40B4-BE49-F238E27FC236}">
                <a16:creationId xmlns:a16="http://schemas.microsoft.com/office/drawing/2014/main" id="{BA15DB35-4D24-A844-9E4C-BF2F06D29E16}"/>
              </a:ext>
            </a:extLst>
          </p:cNvPr>
          <p:cNvGrpSpPr/>
          <p:nvPr/>
        </p:nvGrpSpPr>
        <p:grpSpPr>
          <a:xfrm>
            <a:off x="6861535" y="6146021"/>
            <a:ext cx="1745200" cy="1452527"/>
            <a:chOff x="6824023" y="3110398"/>
            <a:chExt cx="1032475" cy="901225"/>
          </a:xfrm>
        </p:grpSpPr>
        <p:sp>
          <p:nvSpPr>
            <p:cNvPr id="16" name="Google Shape;802;p30">
              <a:extLst>
                <a:ext uri="{FF2B5EF4-FFF2-40B4-BE49-F238E27FC236}">
                  <a16:creationId xmlns:a16="http://schemas.microsoft.com/office/drawing/2014/main" id="{DD2A3494-C545-9F4E-5DDD-09CB65CD24B0}"/>
                </a:ext>
              </a:extLst>
            </p:cNvPr>
            <p:cNvSpPr/>
            <p:nvPr/>
          </p:nvSpPr>
          <p:spPr>
            <a:xfrm>
              <a:off x="7065348" y="3315748"/>
              <a:ext cx="77125" cy="55050"/>
            </a:xfrm>
            <a:custGeom>
              <a:avLst/>
              <a:gdLst/>
              <a:ahLst/>
              <a:cxnLst/>
              <a:rect l="l" t="t" r="r" b="b"/>
              <a:pathLst>
                <a:path w="3085" h="2202" extrusionOk="0">
                  <a:moveTo>
                    <a:pt x="0" y="0"/>
                  </a:moveTo>
                  <a:cubicBezTo>
                    <a:pt x="1053" y="254"/>
                    <a:pt x="2008" y="1440"/>
                    <a:pt x="3085" y="2202"/>
                  </a:cubicBezTo>
                  <a:cubicBezTo>
                    <a:pt x="2008" y="1742"/>
                    <a:pt x="908" y="5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03;p30">
              <a:extLst>
                <a:ext uri="{FF2B5EF4-FFF2-40B4-BE49-F238E27FC236}">
                  <a16:creationId xmlns:a16="http://schemas.microsoft.com/office/drawing/2014/main" id="{764E8813-5433-639B-E547-885F03C054BC}"/>
                </a:ext>
              </a:extLst>
            </p:cNvPr>
            <p:cNvSpPr/>
            <p:nvPr/>
          </p:nvSpPr>
          <p:spPr>
            <a:xfrm>
              <a:off x="6888423" y="3515948"/>
              <a:ext cx="48425" cy="21200"/>
            </a:xfrm>
            <a:custGeom>
              <a:avLst/>
              <a:gdLst/>
              <a:ahLst/>
              <a:cxnLst/>
              <a:rect l="l" t="t" r="r" b="b"/>
              <a:pathLst>
                <a:path w="1937" h="848" extrusionOk="0">
                  <a:moveTo>
                    <a:pt x="1936" y="266"/>
                  </a:moveTo>
                  <a:cubicBezTo>
                    <a:pt x="1259" y="412"/>
                    <a:pt x="654" y="714"/>
                    <a:pt x="1" y="847"/>
                  </a:cubicBezTo>
                  <a:cubicBezTo>
                    <a:pt x="400" y="351"/>
                    <a:pt x="1477" y="0"/>
                    <a:pt x="1936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04;p30">
              <a:extLst>
                <a:ext uri="{FF2B5EF4-FFF2-40B4-BE49-F238E27FC236}">
                  <a16:creationId xmlns:a16="http://schemas.microsoft.com/office/drawing/2014/main" id="{5FBC047B-DAD7-A7F1-1561-9A9D3E56F74C}"/>
                </a:ext>
              </a:extLst>
            </p:cNvPr>
            <p:cNvSpPr/>
            <p:nvPr/>
          </p:nvSpPr>
          <p:spPr>
            <a:xfrm>
              <a:off x="6898398" y="3522598"/>
              <a:ext cx="84100" cy="21500"/>
            </a:xfrm>
            <a:custGeom>
              <a:avLst/>
              <a:gdLst/>
              <a:ahLst/>
              <a:cxnLst/>
              <a:rect l="l" t="t" r="r" b="b"/>
              <a:pathLst>
                <a:path w="3364" h="860" extrusionOk="0">
                  <a:moveTo>
                    <a:pt x="1" y="799"/>
                  </a:moveTo>
                  <a:cubicBezTo>
                    <a:pt x="1126" y="400"/>
                    <a:pt x="2239" y="0"/>
                    <a:pt x="3364" y="315"/>
                  </a:cubicBezTo>
                  <a:cubicBezTo>
                    <a:pt x="2904" y="569"/>
                    <a:pt x="2505" y="363"/>
                    <a:pt x="2094" y="363"/>
                  </a:cubicBezTo>
                  <a:cubicBezTo>
                    <a:pt x="1380" y="666"/>
                    <a:pt x="654" y="859"/>
                    <a:pt x="1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05;p30">
              <a:extLst>
                <a:ext uri="{FF2B5EF4-FFF2-40B4-BE49-F238E27FC236}">
                  <a16:creationId xmlns:a16="http://schemas.microsoft.com/office/drawing/2014/main" id="{1D915D12-20BD-F5BA-3831-8E9D5B96048A}"/>
                </a:ext>
              </a:extLst>
            </p:cNvPr>
            <p:cNvSpPr/>
            <p:nvPr/>
          </p:nvSpPr>
          <p:spPr>
            <a:xfrm>
              <a:off x="7256473" y="3154548"/>
              <a:ext cx="84700" cy="142775"/>
            </a:xfrm>
            <a:custGeom>
              <a:avLst/>
              <a:gdLst/>
              <a:ahLst/>
              <a:cxnLst/>
              <a:rect l="l" t="t" r="r" b="b"/>
              <a:pathLst>
                <a:path w="3388" h="5711" extrusionOk="0">
                  <a:moveTo>
                    <a:pt x="2432" y="1247"/>
                  </a:moveTo>
                  <a:cubicBezTo>
                    <a:pt x="1984" y="993"/>
                    <a:pt x="2130" y="642"/>
                    <a:pt x="1791" y="472"/>
                  </a:cubicBezTo>
                  <a:cubicBezTo>
                    <a:pt x="726" y="1"/>
                    <a:pt x="351" y="2589"/>
                    <a:pt x="49" y="2892"/>
                  </a:cubicBezTo>
                  <a:cubicBezTo>
                    <a:pt x="0" y="2033"/>
                    <a:pt x="424" y="714"/>
                    <a:pt x="1488" y="170"/>
                  </a:cubicBezTo>
                  <a:cubicBezTo>
                    <a:pt x="2650" y="642"/>
                    <a:pt x="3388" y="2214"/>
                    <a:pt x="3085" y="3218"/>
                  </a:cubicBezTo>
                  <a:cubicBezTo>
                    <a:pt x="2892" y="2614"/>
                    <a:pt x="2892" y="2105"/>
                    <a:pt x="2650" y="1549"/>
                  </a:cubicBezTo>
                  <a:cubicBezTo>
                    <a:pt x="2287" y="2710"/>
                    <a:pt x="2565" y="4343"/>
                    <a:pt x="2505" y="5710"/>
                  </a:cubicBezTo>
                  <a:cubicBezTo>
                    <a:pt x="2166" y="4235"/>
                    <a:pt x="2117" y="2759"/>
                    <a:pt x="2432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06;p30">
              <a:extLst>
                <a:ext uri="{FF2B5EF4-FFF2-40B4-BE49-F238E27FC236}">
                  <a16:creationId xmlns:a16="http://schemas.microsoft.com/office/drawing/2014/main" id="{A0AEF9A8-D053-4668-2A21-932244F9D37D}"/>
                </a:ext>
              </a:extLst>
            </p:cNvPr>
            <p:cNvSpPr/>
            <p:nvPr/>
          </p:nvSpPr>
          <p:spPr>
            <a:xfrm>
              <a:off x="7290648" y="3182973"/>
              <a:ext cx="16650" cy="29075"/>
            </a:xfrm>
            <a:custGeom>
              <a:avLst/>
              <a:gdLst/>
              <a:ahLst/>
              <a:cxnLst/>
              <a:rect l="l" t="t" r="r" b="b"/>
              <a:pathLst>
                <a:path w="666" h="1163" extrusionOk="0">
                  <a:moveTo>
                    <a:pt x="206" y="49"/>
                  </a:moveTo>
                  <a:cubicBezTo>
                    <a:pt x="666" y="1"/>
                    <a:pt x="291" y="860"/>
                    <a:pt x="400" y="1162"/>
                  </a:cubicBezTo>
                  <a:cubicBezTo>
                    <a:pt x="0" y="956"/>
                    <a:pt x="363" y="412"/>
                    <a:pt x="206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07;p30">
              <a:extLst>
                <a:ext uri="{FF2B5EF4-FFF2-40B4-BE49-F238E27FC236}">
                  <a16:creationId xmlns:a16="http://schemas.microsoft.com/office/drawing/2014/main" id="{CA92B375-F56D-2B60-F9C8-FCB243BF7659}"/>
                </a:ext>
              </a:extLst>
            </p:cNvPr>
            <p:cNvSpPr/>
            <p:nvPr/>
          </p:nvSpPr>
          <p:spPr>
            <a:xfrm>
              <a:off x="7296698" y="3176623"/>
              <a:ext cx="19075" cy="65950"/>
            </a:xfrm>
            <a:custGeom>
              <a:avLst/>
              <a:gdLst/>
              <a:ahLst/>
              <a:cxnLst/>
              <a:rect l="l" t="t" r="r" b="b"/>
              <a:pathLst>
                <a:path w="763" h="2638" extrusionOk="0">
                  <a:moveTo>
                    <a:pt x="557" y="2638"/>
                  </a:moveTo>
                  <a:cubicBezTo>
                    <a:pt x="0" y="1972"/>
                    <a:pt x="424" y="872"/>
                    <a:pt x="375" y="1"/>
                  </a:cubicBezTo>
                  <a:cubicBezTo>
                    <a:pt x="762" y="920"/>
                    <a:pt x="315" y="1779"/>
                    <a:pt x="557" y="26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08;p30">
              <a:extLst>
                <a:ext uri="{FF2B5EF4-FFF2-40B4-BE49-F238E27FC236}">
                  <a16:creationId xmlns:a16="http://schemas.microsoft.com/office/drawing/2014/main" id="{EEE4DF47-D1CB-8E60-C66B-8A605DC32AC0}"/>
                </a:ext>
              </a:extLst>
            </p:cNvPr>
            <p:cNvSpPr/>
            <p:nvPr/>
          </p:nvSpPr>
          <p:spPr>
            <a:xfrm>
              <a:off x="7322998" y="3232573"/>
              <a:ext cx="9100" cy="45700"/>
            </a:xfrm>
            <a:custGeom>
              <a:avLst/>
              <a:gdLst/>
              <a:ahLst/>
              <a:cxnLst/>
              <a:rect l="l" t="t" r="r" b="b"/>
              <a:pathLst>
                <a:path w="364" h="1828" extrusionOk="0">
                  <a:moveTo>
                    <a:pt x="219" y="1"/>
                  </a:moveTo>
                  <a:cubicBezTo>
                    <a:pt x="364" y="557"/>
                    <a:pt x="303" y="1222"/>
                    <a:pt x="98" y="1827"/>
                  </a:cubicBezTo>
                  <a:cubicBezTo>
                    <a:pt x="1" y="1222"/>
                    <a:pt x="1" y="605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09;p30">
              <a:extLst>
                <a:ext uri="{FF2B5EF4-FFF2-40B4-BE49-F238E27FC236}">
                  <a16:creationId xmlns:a16="http://schemas.microsoft.com/office/drawing/2014/main" id="{4A6C3129-F94C-9D14-BE75-A0ED616AD171}"/>
                </a:ext>
              </a:extLst>
            </p:cNvPr>
            <p:cNvSpPr/>
            <p:nvPr/>
          </p:nvSpPr>
          <p:spPr>
            <a:xfrm>
              <a:off x="7012423" y="3580348"/>
              <a:ext cx="21500" cy="12425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859" y="110"/>
                  </a:moveTo>
                  <a:cubicBezTo>
                    <a:pt x="605" y="255"/>
                    <a:pt x="400" y="448"/>
                    <a:pt x="146" y="497"/>
                  </a:cubicBezTo>
                  <a:cubicBezTo>
                    <a:pt x="0" y="146"/>
                    <a:pt x="666" y="1"/>
                    <a:pt x="85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10;p30">
              <a:extLst>
                <a:ext uri="{FF2B5EF4-FFF2-40B4-BE49-F238E27FC236}">
                  <a16:creationId xmlns:a16="http://schemas.microsoft.com/office/drawing/2014/main" id="{4B4B2269-427B-1843-67DD-DC085103F8DF}"/>
                </a:ext>
              </a:extLst>
            </p:cNvPr>
            <p:cNvSpPr/>
            <p:nvPr/>
          </p:nvSpPr>
          <p:spPr>
            <a:xfrm>
              <a:off x="7061723" y="3575823"/>
              <a:ext cx="21800" cy="13625"/>
            </a:xfrm>
            <a:custGeom>
              <a:avLst/>
              <a:gdLst/>
              <a:ahLst/>
              <a:cxnLst/>
              <a:rect l="l" t="t" r="r" b="b"/>
              <a:pathLst>
                <a:path w="872" h="545" extrusionOk="0">
                  <a:moveTo>
                    <a:pt x="157" y="545"/>
                  </a:moveTo>
                  <a:lnTo>
                    <a:pt x="0" y="387"/>
                  </a:lnTo>
                  <a:cubicBezTo>
                    <a:pt x="363" y="133"/>
                    <a:pt x="363" y="49"/>
                    <a:pt x="714" y="0"/>
                  </a:cubicBezTo>
                  <a:cubicBezTo>
                    <a:pt x="871" y="351"/>
                    <a:pt x="351" y="242"/>
                    <a:pt x="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11;p30">
              <a:extLst>
                <a:ext uri="{FF2B5EF4-FFF2-40B4-BE49-F238E27FC236}">
                  <a16:creationId xmlns:a16="http://schemas.microsoft.com/office/drawing/2014/main" id="{9F823D0E-8DD9-70F1-77B8-F6A9A27E6ABB}"/>
                </a:ext>
              </a:extLst>
            </p:cNvPr>
            <p:cNvSpPr/>
            <p:nvPr/>
          </p:nvSpPr>
          <p:spPr>
            <a:xfrm>
              <a:off x="7222898" y="3442448"/>
              <a:ext cx="17275" cy="24225"/>
            </a:xfrm>
            <a:custGeom>
              <a:avLst/>
              <a:gdLst/>
              <a:ahLst/>
              <a:cxnLst/>
              <a:rect l="l" t="t" r="r" b="b"/>
              <a:pathLst>
                <a:path w="691" h="969" extrusionOk="0">
                  <a:moveTo>
                    <a:pt x="1" y="1"/>
                  </a:moveTo>
                  <a:cubicBezTo>
                    <a:pt x="412" y="1"/>
                    <a:pt x="654" y="666"/>
                    <a:pt x="690" y="920"/>
                  </a:cubicBezTo>
                  <a:cubicBezTo>
                    <a:pt x="436" y="968"/>
                    <a:pt x="243" y="2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12;p30">
              <a:extLst>
                <a:ext uri="{FF2B5EF4-FFF2-40B4-BE49-F238E27FC236}">
                  <a16:creationId xmlns:a16="http://schemas.microsoft.com/office/drawing/2014/main" id="{FB7E4133-76F3-7298-4933-FF9591BEB32A}"/>
                </a:ext>
              </a:extLst>
            </p:cNvPr>
            <p:cNvSpPr/>
            <p:nvPr/>
          </p:nvSpPr>
          <p:spPr>
            <a:xfrm>
              <a:off x="7294273" y="3389823"/>
              <a:ext cx="14850" cy="38150"/>
            </a:xfrm>
            <a:custGeom>
              <a:avLst/>
              <a:gdLst/>
              <a:ahLst/>
              <a:cxnLst/>
              <a:rect l="l" t="t" r="r" b="b"/>
              <a:pathLst>
                <a:path w="594" h="1526" extrusionOk="0">
                  <a:moveTo>
                    <a:pt x="1" y="1"/>
                  </a:moveTo>
                  <a:cubicBezTo>
                    <a:pt x="303" y="110"/>
                    <a:pt x="545" y="1078"/>
                    <a:pt x="593" y="1525"/>
                  </a:cubicBezTo>
                  <a:cubicBezTo>
                    <a:pt x="134" y="1162"/>
                    <a:pt x="291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13;p30">
              <a:extLst>
                <a:ext uri="{FF2B5EF4-FFF2-40B4-BE49-F238E27FC236}">
                  <a16:creationId xmlns:a16="http://schemas.microsoft.com/office/drawing/2014/main" id="{7E350A87-52B2-F5AA-BCFF-B043CFAC794B}"/>
                </a:ext>
              </a:extLst>
            </p:cNvPr>
            <p:cNvSpPr/>
            <p:nvPr/>
          </p:nvSpPr>
          <p:spPr>
            <a:xfrm>
              <a:off x="7348723" y="3325123"/>
              <a:ext cx="23900" cy="102850"/>
            </a:xfrm>
            <a:custGeom>
              <a:avLst/>
              <a:gdLst/>
              <a:ahLst/>
              <a:cxnLst/>
              <a:rect l="l" t="t" r="r" b="b"/>
              <a:pathLst>
                <a:path w="956" h="4114" extrusionOk="0">
                  <a:moveTo>
                    <a:pt x="593" y="3980"/>
                  </a:moveTo>
                  <a:cubicBezTo>
                    <a:pt x="496" y="2964"/>
                    <a:pt x="496" y="1948"/>
                    <a:pt x="774" y="883"/>
                  </a:cubicBezTo>
                  <a:cubicBezTo>
                    <a:pt x="218" y="1742"/>
                    <a:pt x="605" y="3266"/>
                    <a:pt x="242" y="4113"/>
                  </a:cubicBezTo>
                  <a:cubicBezTo>
                    <a:pt x="0" y="2952"/>
                    <a:pt x="254" y="1791"/>
                    <a:pt x="581" y="557"/>
                  </a:cubicBezTo>
                  <a:cubicBezTo>
                    <a:pt x="835" y="920"/>
                    <a:pt x="677" y="254"/>
                    <a:pt x="944" y="0"/>
                  </a:cubicBezTo>
                  <a:cubicBezTo>
                    <a:pt x="919" y="1125"/>
                    <a:pt x="823" y="2129"/>
                    <a:pt x="714" y="3145"/>
                  </a:cubicBezTo>
                  <a:cubicBezTo>
                    <a:pt x="702" y="3460"/>
                    <a:pt x="956" y="3726"/>
                    <a:pt x="593" y="3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14;p30">
              <a:extLst>
                <a:ext uri="{FF2B5EF4-FFF2-40B4-BE49-F238E27FC236}">
                  <a16:creationId xmlns:a16="http://schemas.microsoft.com/office/drawing/2014/main" id="{9D38EEEE-A54E-7E85-7A97-7D3DFDCAE582}"/>
                </a:ext>
              </a:extLst>
            </p:cNvPr>
            <p:cNvSpPr/>
            <p:nvPr/>
          </p:nvSpPr>
          <p:spPr>
            <a:xfrm>
              <a:off x="7159398" y="3567948"/>
              <a:ext cx="42050" cy="16075"/>
            </a:xfrm>
            <a:custGeom>
              <a:avLst/>
              <a:gdLst/>
              <a:ahLst/>
              <a:cxnLst/>
              <a:rect l="l" t="t" r="r" b="b"/>
              <a:pathLst>
                <a:path w="1682" h="643" extrusionOk="0">
                  <a:moveTo>
                    <a:pt x="1682" y="255"/>
                  </a:moveTo>
                  <a:cubicBezTo>
                    <a:pt x="1113" y="303"/>
                    <a:pt x="557" y="642"/>
                    <a:pt x="0" y="279"/>
                  </a:cubicBezTo>
                  <a:cubicBezTo>
                    <a:pt x="508" y="194"/>
                    <a:pt x="1331" y="1"/>
                    <a:pt x="1682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15;p30">
              <a:extLst>
                <a:ext uri="{FF2B5EF4-FFF2-40B4-BE49-F238E27FC236}">
                  <a16:creationId xmlns:a16="http://schemas.microsoft.com/office/drawing/2014/main" id="{36DB469E-57E8-A93D-B5D3-E6E2FF307A41}"/>
                </a:ext>
              </a:extLst>
            </p:cNvPr>
            <p:cNvSpPr/>
            <p:nvPr/>
          </p:nvSpPr>
          <p:spPr>
            <a:xfrm>
              <a:off x="7510498" y="3218048"/>
              <a:ext cx="88025" cy="66575"/>
            </a:xfrm>
            <a:custGeom>
              <a:avLst/>
              <a:gdLst/>
              <a:ahLst/>
              <a:cxnLst/>
              <a:rect l="l" t="t" r="r" b="b"/>
              <a:pathLst>
                <a:path w="3521" h="2663" extrusionOk="0">
                  <a:moveTo>
                    <a:pt x="3521" y="1"/>
                  </a:moveTo>
                  <a:cubicBezTo>
                    <a:pt x="2154" y="848"/>
                    <a:pt x="1223" y="1755"/>
                    <a:pt x="1" y="2662"/>
                  </a:cubicBezTo>
                  <a:cubicBezTo>
                    <a:pt x="1029" y="1453"/>
                    <a:pt x="2299" y="303"/>
                    <a:pt x="3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16;p30">
              <a:extLst>
                <a:ext uri="{FF2B5EF4-FFF2-40B4-BE49-F238E27FC236}">
                  <a16:creationId xmlns:a16="http://schemas.microsoft.com/office/drawing/2014/main" id="{7C6B5248-3A16-559A-94A2-4E2A3F957BE3}"/>
                </a:ext>
              </a:extLst>
            </p:cNvPr>
            <p:cNvSpPr/>
            <p:nvPr/>
          </p:nvSpPr>
          <p:spPr>
            <a:xfrm>
              <a:off x="7042048" y="3778748"/>
              <a:ext cx="23325" cy="68375"/>
            </a:xfrm>
            <a:custGeom>
              <a:avLst/>
              <a:gdLst/>
              <a:ahLst/>
              <a:cxnLst/>
              <a:rect l="l" t="t" r="r" b="b"/>
              <a:pathLst>
                <a:path w="933" h="2735" extrusionOk="0">
                  <a:moveTo>
                    <a:pt x="775" y="49"/>
                  </a:moveTo>
                  <a:cubicBezTo>
                    <a:pt x="823" y="0"/>
                    <a:pt x="932" y="97"/>
                    <a:pt x="884" y="158"/>
                  </a:cubicBezTo>
                  <a:cubicBezTo>
                    <a:pt x="521" y="1016"/>
                    <a:pt x="461" y="1875"/>
                    <a:pt x="98" y="2734"/>
                  </a:cubicBezTo>
                  <a:cubicBezTo>
                    <a:pt x="1" y="1815"/>
                    <a:pt x="364" y="956"/>
                    <a:pt x="77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17;p30">
              <a:extLst>
                <a:ext uri="{FF2B5EF4-FFF2-40B4-BE49-F238E27FC236}">
                  <a16:creationId xmlns:a16="http://schemas.microsoft.com/office/drawing/2014/main" id="{DC6708F0-F451-9B72-F546-10A111FA84FD}"/>
                </a:ext>
              </a:extLst>
            </p:cNvPr>
            <p:cNvSpPr/>
            <p:nvPr/>
          </p:nvSpPr>
          <p:spPr>
            <a:xfrm>
              <a:off x="7300323" y="3525923"/>
              <a:ext cx="65050" cy="30875"/>
            </a:xfrm>
            <a:custGeom>
              <a:avLst/>
              <a:gdLst/>
              <a:ahLst/>
              <a:cxnLst/>
              <a:rect l="l" t="t" r="r" b="b"/>
              <a:pathLst>
                <a:path w="2602" h="1235" extrusionOk="0">
                  <a:moveTo>
                    <a:pt x="1029" y="654"/>
                  </a:moveTo>
                  <a:cubicBezTo>
                    <a:pt x="1392" y="0"/>
                    <a:pt x="2105" y="0"/>
                    <a:pt x="2601" y="0"/>
                  </a:cubicBezTo>
                  <a:cubicBezTo>
                    <a:pt x="2492" y="496"/>
                    <a:pt x="1549" y="49"/>
                    <a:pt x="1126" y="847"/>
                  </a:cubicBezTo>
                  <a:cubicBezTo>
                    <a:pt x="557" y="593"/>
                    <a:pt x="351" y="1089"/>
                    <a:pt x="1" y="1234"/>
                  </a:cubicBezTo>
                  <a:cubicBezTo>
                    <a:pt x="61" y="690"/>
                    <a:pt x="666" y="388"/>
                    <a:pt x="1029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18;p30">
              <a:extLst>
                <a:ext uri="{FF2B5EF4-FFF2-40B4-BE49-F238E27FC236}">
                  <a16:creationId xmlns:a16="http://schemas.microsoft.com/office/drawing/2014/main" id="{90C4C85C-F66C-B4B8-381F-F99110496F7F}"/>
                </a:ext>
              </a:extLst>
            </p:cNvPr>
            <p:cNvSpPr/>
            <p:nvPr/>
          </p:nvSpPr>
          <p:spPr>
            <a:xfrm>
              <a:off x="7047198" y="3805348"/>
              <a:ext cx="20275" cy="45700"/>
            </a:xfrm>
            <a:custGeom>
              <a:avLst/>
              <a:gdLst/>
              <a:ahLst/>
              <a:cxnLst/>
              <a:rect l="l" t="t" r="r" b="b"/>
              <a:pathLst>
                <a:path w="811" h="1828" extrusionOk="0">
                  <a:moveTo>
                    <a:pt x="763" y="1"/>
                  </a:moveTo>
                  <a:cubicBezTo>
                    <a:pt x="811" y="557"/>
                    <a:pt x="363" y="1210"/>
                    <a:pt x="339" y="1827"/>
                  </a:cubicBezTo>
                  <a:cubicBezTo>
                    <a:pt x="1" y="1356"/>
                    <a:pt x="460" y="497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19;p30">
              <a:extLst>
                <a:ext uri="{FF2B5EF4-FFF2-40B4-BE49-F238E27FC236}">
                  <a16:creationId xmlns:a16="http://schemas.microsoft.com/office/drawing/2014/main" id="{0AA1F481-0F76-9A49-00F4-5661642015DA}"/>
                </a:ext>
              </a:extLst>
            </p:cNvPr>
            <p:cNvSpPr/>
            <p:nvPr/>
          </p:nvSpPr>
          <p:spPr>
            <a:xfrm>
              <a:off x="7323298" y="3548598"/>
              <a:ext cx="34200" cy="17875"/>
            </a:xfrm>
            <a:custGeom>
              <a:avLst/>
              <a:gdLst/>
              <a:ahLst/>
              <a:cxnLst/>
              <a:rect l="l" t="t" r="r" b="b"/>
              <a:pathLst>
                <a:path w="1368" h="715" extrusionOk="0">
                  <a:moveTo>
                    <a:pt x="303" y="49"/>
                  </a:moveTo>
                  <a:cubicBezTo>
                    <a:pt x="569" y="85"/>
                    <a:pt x="811" y="351"/>
                    <a:pt x="1065" y="1"/>
                  </a:cubicBezTo>
                  <a:cubicBezTo>
                    <a:pt x="1368" y="714"/>
                    <a:pt x="461" y="194"/>
                    <a:pt x="146" y="606"/>
                  </a:cubicBezTo>
                  <a:cubicBezTo>
                    <a:pt x="1" y="448"/>
                    <a:pt x="98" y="255"/>
                    <a:pt x="303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20;p30">
              <a:extLst>
                <a:ext uri="{FF2B5EF4-FFF2-40B4-BE49-F238E27FC236}">
                  <a16:creationId xmlns:a16="http://schemas.microsoft.com/office/drawing/2014/main" id="{3A14FDD9-F810-A09B-E144-EF6810E5012A}"/>
                </a:ext>
              </a:extLst>
            </p:cNvPr>
            <p:cNvSpPr/>
            <p:nvPr/>
          </p:nvSpPr>
          <p:spPr>
            <a:xfrm>
              <a:off x="7362623" y="3510798"/>
              <a:ext cx="34500" cy="25425"/>
            </a:xfrm>
            <a:custGeom>
              <a:avLst/>
              <a:gdLst/>
              <a:ahLst/>
              <a:cxnLst/>
              <a:rect l="l" t="t" r="r" b="b"/>
              <a:pathLst>
                <a:path w="1380" h="1017" extrusionOk="0">
                  <a:moveTo>
                    <a:pt x="1379" y="472"/>
                  </a:moveTo>
                  <a:cubicBezTo>
                    <a:pt x="1174" y="775"/>
                    <a:pt x="932" y="412"/>
                    <a:pt x="666" y="557"/>
                  </a:cubicBezTo>
                  <a:cubicBezTo>
                    <a:pt x="521" y="714"/>
                    <a:pt x="569" y="859"/>
                    <a:pt x="412" y="1017"/>
                  </a:cubicBezTo>
                  <a:cubicBezTo>
                    <a:pt x="0" y="412"/>
                    <a:pt x="932" y="1"/>
                    <a:pt x="1379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21;p30">
              <a:extLst>
                <a:ext uri="{FF2B5EF4-FFF2-40B4-BE49-F238E27FC236}">
                  <a16:creationId xmlns:a16="http://schemas.microsoft.com/office/drawing/2014/main" id="{60556F10-275D-3B32-1865-0A5236474985}"/>
                </a:ext>
              </a:extLst>
            </p:cNvPr>
            <p:cNvSpPr/>
            <p:nvPr/>
          </p:nvSpPr>
          <p:spPr>
            <a:xfrm>
              <a:off x="7061098" y="3825623"/>
              <a:ext cx="11225" cy="29050"/>
            </a:xfrm>
            <a:custGeom>
              <a:avLst/>
              <a:gdLst/>
              <a:ahLst/>
              <a:cxnLst/>
              <a:rect l="l" t="t" r="r" b="b"/>
              <a:pathLst>
                <a:path w="449" h="1162" extrusionOk="0">
                  <a:moveTo>
                    <a:pt x="412" y="0"/>
                  </a:moveTo>
                  <a:cubicBezTo>
                    <a:pt x="449" y="363"/>
                    <a:pt x="243" y="968"/>
                    <a:pt x="49" y="1162"/>
                  </a:cubicBezTo>
                  <a:cubicBezTo>
                    <a:pt x="1" y="702"/>
                    <a:pt x="146" y="351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22;p30">
              <a:extLst>
                <a:ext uri="{FF2B5EF4-FFF2-40B4-BE49-F238E27FC236}">
                  <a16:creationId xmlns:a16="http://schemas.microsoft.com/office/drawing/2014/main" id="{F7D3B0A3-4984-4B1C-1C34-74DFC76F87B4}"/>
                </a:ext>
              </a:extLst>
            </p:cNvPr>
            <p:cNvSpPr/>
            <p:nvPr/>
          </p:nvSpPr>
          <p:spPr>
            <a:xfrm>
              <a:off x="7469973" y="3409198"/>
              <a:ext cx="24825" cy="30250"/>
            </a:xfrm>
            <a:custGeom>
              <a:avLst/>
              <a:gdLst/>
              <a:ahLst/>
              <a:cxnLst/>
              <a:rect l="l" t="t" r="r" b="b"/>
              <a:pathLst>
                <a:path w="993" h="1210" extrusionOk="0">
                  <a:moveTo>
                    <a:pt x="267" y="1210"/>
                  </a:moveTo>
                  <a:cubicBezTo>
                    <a:pt x="1" y="750"/>
                    <a:pt x="775" y="399"/>
                    <a:pt x="993" y="0"/>
                  </a:cubicBezTo>
                  <a:cubicBezTo>
                    <a:pt x="969" y="496"/>
                    <a:pt x="569" y="798"/>
                    <a:pt x="267" y="1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23;p30">
              <a:extLst>
                <a:ext uri="{FF2B5EF4-FFF2-40B4-BE49-F238E27FC236}">
                  <a16:creationId xmlns:a16="http://schemas.microsoft.com/office/drawing/2014/main" id="{6D93974E-6B7B-9DA8-9B33-F9CC7377DDF0}"/>
                </a:ext>
              </a:extLst>
            </p:cNvPr>
            <p:cNvSpPr/>
            <p:nvPr/>
          </p:nvSpPr>
          <p:spPr>
            <a:xfrm>
              <a:off x="7071398" y="3816848"/>
              <a:ext cx="19075" cy="31775"/>
            </a:xfrm>
            <a:custGeom>
              <a:avLst/>
              <a:gdLst/>
              <a:ahLst/>
              <a:cxnLst/>
              <a:rect l="l" t="t" r="r" b="b"/>
              <a:pathLst>
                <a:path w="763" h="1271" extrusionOk="0">
                  <a:moveTo>
                    <a:pt x="762" y="0"/>
                  </a:moveTo>
                  <a:cubicBezTo>
                    <a:pt x="762" y="412"/>
                    <a:pt x="448" y="823"/>
                    <a:pt x="303" y="1271"/>
                  </a:cubicBezTo>
                  <a:cubicBezTo>
                    <a:pt x="0" y="847"/>
                    <a:pt x="557" y="303"/>
                    <a:pt x="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24;p30">
              <a:extLst>
                <a:ext uri="{FF2B5EF4-FFF2-40B4-BE49-F238E27FC236}">
                  <a16:creationId xmlns:a16="http://schemas.microsoft.com/office/drawing/2014/main" id="{63313BCA-C9B2-CF97-2B7D-CF7B7231D2B7}"/>
                </a:ext>
              </a:extLst>
            </p:cNvPr>
            <p:cNvSpPr/>
            <p:nvPr/>
          </p:nvSpPr>
          <p:spPr>
            <a:xfrm>
              <a:off x="7480273" y="3419173"/>
              <a:ext cx="13925" cy="25425"/>
            </a:xfrm>
            <a:custGeom>
              <a:avLst/>
              <a:gdLst/>
              <a:ahLst/>
              <a:cxnLst/>
              <a:rect l="l" t="t" r="r" b="b"/>
              <a:pathLst>
                <a:path w="557" h="1017" extrusionOk="0">
                  <a:moveTo>
                    <a:pt x="557" y="0"/>
                  </a:moveTo>
                  <a:cubicBezTo>
                    <a:pt x="557" y="303"/>
                    <a:pt x="411" y="666"/>
                    <a:pt x="157" y="1016"/>
                  </a:cubicBezTo>
                  <a:cubicBezTo>
                    <a:pt x="0" y="654"/>
                    <a:pt x="363" y="303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25;p30">
              <a:extLst>
                <a:ext uri="{FF2B5EF4-FFF2-40B4-BE49-F238E27FC236}">
                  <a16:creationId xmlns:a16="http://schemas.microsoft.com/office/drawing/2014/main" id="{22541C60-69A8-09D5-4818-55BC9A442569}"/>
                </a:ext>
              </a:extLst>
            </p:cNvPr>
            <p:cNvSpPr/>
            <p:nvPr/>
          </p:nvSpPr>
          <p:spPr>
            <a:xfrm>
              <a:off x="7215648" y="3673798"/>
              <a:ext cx="45700" cy="27550"/>
            </a:xfrm>
            <a:custGeom>
              <a:avLst/>
              <a:gdLst/>
              <a:ahLst/>
              <a:cxnLst/>
              <a:rect l="l" t="t" r="r" b="b"/>
              <a:pathLst>
                <a:path w="1828" h="1102" extrusionOk="0">
                  <a:moveTo>
                    <a:pt x="1827" y="1"/>
                  </a:moveTo>
                  <a:cubicBezTo>
                    <a:pt x="1428" y="303"/>
                    <a:pt x="557" y="642"/>
                    <a:pt x="0" y="1102"/>
                  </a:cubicBezTo>
                  <a:cubicBezTo>
                    <a:pt x="363" y="327"/>
                    <a:pt x="1222" y="194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26;p30">
              <a:extLst>
                <a:ext uri="{FF2B5EF4-FFF2-40B4-BE49-F238E27FC236}">
                  <a16:creationId xmlns:a16="http://schemas.microsoft.com/office/drawing/2014/main" id="{A22F489F-1286-BF9F-60F7-62C6A286609F}"/>
                </a:ext>
              </a:extLst>
            </p:cNvPr>
            <p:cNvSpPr/>
            <p:nvPr/>
          </p:nvSpPr>
          <p:spPr>
            <a:xfrm>
              <a:off x="7053248" y="386704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363" y="1"/>
                  </a:moveTo>
                  <a:cubicBezTo>
                    <a:pt x="363" y="206"/>
                    <a:pt x="206" y="460"/>
                    <a:pt x="61" y="714"/>
                  </a:cubicBezTo>
                  <a:cubicBezTo>
                    <a:pt x="0" y="460"/>
                    <a:pt x="37" y="206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27;p30">
              <a:extLst>
                <a:ext uri="{FF2B5EF4-FFF2-40B4-BE49-F238E27FC236}">
                  <a16:creationId xmlns:a16="http://schemas.microsoft.com/office/drawing/2014/main" id="{4EA95507-77AE-7FC8-32B7-9E03EEBB5D26}"/>
                </a:ext>
              </a:extLst>
            </p:cNvPr>
            <p:cNvSpPr/>
            <p:nvPr/>
          </p:nvSpPr>
          <p:spPr>
            <a:xfrm>
              <a:off x="7577048" y="3329348"/>
              <a:ext cx="96800" cy="54775"/>
            </a:xfrm>
            <a:custGeom>
              <a:avLst/>
              <a:gdLst/>
              <a:ahLst/>
              <a:cxnLst/>
              <a:rect l="l" t="t" r="r" b="b"/>
              <a:pathLst>
                <a:path w="3872" h="2191" extrusionOk="0">
                  <a:moveTo>
                    <a:pt x="3823" y="85"/>
                  </a:moveTo>
                  <a:cubicBezTo>
                    <a:pt x="3871" y="448"/>
                    <a:pt x="3315" y="388"/>
                    <a:pt x="3121" y="484"/>
                  </a:cubicBezTo>
                  <a:cubicBezTo>
                    <a:pt x="2141" y="932"/>
                    <a:pt x="919" y="1634"/>
                    <a:pt x="157" y="2190"/>
                  </a:cubicBezTo>
                  <a:lnTo>
                    <a:pt x="0" y="2045"/>
                  </a:lnTo>
                  <a:cubicBezTo>
                    <a:pt x="617" y="1331"/>
                    <a:pt x="1827" y="932"/>
                    <a:pt x="2758" y="630"/>
                  </a:cubicBezTo>
                  <a:cubicBezTo>
                    <a:pt x="3121" y="303"/>
                    <a:pt x="3520" y="1"/>
                    <a:pt x="3823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28;p30">
              <a:extLst>
                <a:ext uri="{FF2B5EF4-FFF2-40B4-BE49-F238E27FC236}">
                  <a16:creationId xmlns:a16="http://schemas.microsoft.com/office/drawing/2014/main" id="{487C628E-A58C-5C6C-1BA2-5CAB9479E5B4}"/>
                </a:ext>
              </a:extLst>
            </p:cNvPr>
            <p:cNvSpPr/>
            <p:nvPr/>
          </p:nvSpPr>
          <p:spPr>
            <a:xfrm>
              <a:off x="7287023" y="3668673"/>
              <a:ext cx="26625" cy="149700"/>
            </a:xfrm>
            <a:custGeom>
              <a:avLst/>
              <a:gdLst/>
              <a:ahLst/>
              <a:cxnLst/>
              <a:rect l="l" t="t" r="r" b="b"/>
              <a:pathLst>
                <a:path w="1065" h="5988" extrusionOk="0">
                  <a:moveTo>
                    <a:pt x="1065" y="61"/>
                  </a:moveTo>
                  <a:cubicBezTo>
                    <a:pt x="85" y="2032"/>
                    <a:pt x="121" y="4016"/>
                    <a:pt x="351" y="5988"/>
                  </a:cubicBezTo>
                  <a:cubicBezTo>
                    <a:pt x="97" y="5927"/>
                    <a:pt x="0" y="5020"/>
                    <a:pt x="0" y="4609"/>
                  </a:cubicBezTo>
                  <a:cubicBezTo>
                    <a:pt x="24" y="3194"/>
                    <a:pt x="182" y="1512"/>
                    <a:pt x="847" y="157"/>
                  </a:cubicBezTo>
                  <a:cubicBezTo>
                    <a:pt x="908" y="0"/>
                    <a:pt x="1004" y="109"/>
                    <a:pt x="1065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29;p30">
              <a:extLst>
                <a:ext uri="{FF2B5EF4-FFF2-40B4-BE49-F238E27FC236}">
                  <a16:creationId xmlns:a16="http://schemas.microsoft.com/office/drawing/2014/main" id="{2A59069A-8138-6027-DE1C-EC82E0FE1943}"/>
                </a:ext>
              </a:extLst>
            </p:cNvPr>
            <p:cNvSpPr/>
            <p:nvPr/>
          </p:nvSpPr>
          <p:spPr>
            <a:xfrm>
              <a:off x="7265848" y="3711898"/>
              <a:ext cx="19075" cy="65650"/>
            </a:xfrm>
            <a:custGeom>
              <a:avLst/>
              <a:gdLst/>
              <a:ahLst/>
              <a:cxnLst/>
              <a:rect l="l" t="t" r="r" b="b"/>
              <a:pathLst>
                <a:path w="763" h="2626" extrusionOk="0">
                  <a:moveTo>
                    <a:pt x="521" y="1"/>
                  </a:moveTo>
                  <a:cubicBezTo>
                    <a:pt x="763" y="666"/>
                    <a:pt x="242" y="1767"/>
                    <a:pt x="291" y="2626"/>
                  </a:cubicBezTo>
                  <a:cubicBezTo>
                    <a:pt x="0" y="1707"/>
                    <a:pt x="521" y="799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30;p30">
              <a:extLst>
                <a:ext uri="{FF2B5EF4-FFF2-40B4-BE49-F238E27FC236}">
                  <a16:creationId xmlns:a16="http://schemas.microsoft.com/office/drawing/2014/main" id="{D45EC16E-0115-A816-9EF6-95F938D5BF0E}"/>
                </a:ext>
              </a:extLst>
            </p:cNvPr>
            <p:cNvSpPr/>
            <p:nvPr/>
          </p:nvSpPr>
          <p:spPr>
            <a:xfrm>
              <a:off x="7699523" y="3296398"/>
              <a:ext cx="17850" cy="10300"/>
            </a:xfrm>
            <a:custGeom>
              <a:avLst/>
              <a:gdLst/>
              <a:ahLst/>
              <a:cxnLst/>
              <a:rect l="l" t="t" r="r" b="b"/>
              <a:pathLst>
                <a:path w="714" h="412" extrusionOk="0">
                  <a:moveTo>
                    <a:pt x="714" y="254"/>
                  </a:moveTo>
                  <a:cubicBezTo>
                    <a:pt x="557" y="411"/>
                    <a:pt x="303" y="363"/>
                    <a:pt x="109" y="351"/>
                  </a:cubicBezTo>
                  <a:cubicBezTo>
                    <a:pt x="0" y="157"/>
                    <a:pt x="557" y="0"/>
                    <a:pt x="71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31;p30">
              <a:extLst>
                <a:ext uri="{FF2B5EF4-FFF2-40B4-BE49-F238E27FC236}">
                  <a16:creationId xmlns:a16="http://schemas.microsoft.com/office/drawing/2014/main" id="{CC2CE1CD-E26E-FB9D-764C-89FB60A60301}"/>
                </a:ext>
              </a:extLst>
            </p:cNvPr>
            <p:cNvSpPr/>
            <p:nvPr/>
          </p:nvSpPr>
          <p:spPr>
            <a:xfrm>
              <a:off x="7499923" y="3476623"/>
              <a:ext cx="53850" cy="52950"/>
            </a:xfrm>
            <a:custGeom>
              <a:avLst/>
              <a:gdLst/>
              <a:ahLst/>
              <a:cxnLst/>
              <a:rect l="l" t="t" r="r" b="b"/>
              <a:pathLst>
                <a:path w="2154" h="2118" extrusionOk="0">
                  <a:moveTo>
                    <a:pt x="0" y="1416"/>
                  </a:moveTo>
                  <a:cubicBezTo>
                    <a:pt x="714" y="702"/>
                    <a:pt x="1440" y="110"/>
                    <a:pt x="2154" y="1"/>
                  </a:cubicBezTo>
                  <a:cubicBezTo>
                    <a:pt x="1694" y="460"/>
                    <a:pt x="1137" y="509"/>
                    <a:pt x="521" y="1210"/>
                  </a:cubicBezTo>
                  <a:cubicBezTo>
                    <a:pt x="1029" y="1210"/>
                    <a:pt x="1488" y="872"/>
                    <a:pt x="1996" y="775"/>
                  </a:cubicBezTo>
                  <a:cubicBezTo>
                    <a:pt x="1851" y="1126"/>
                    <a:pt x="1137" y="1319"/>
                    <a:pt x="617" y="1622"/>
                  </a:cubicBezTo>
                  <a:cubicBezTo>
                    <a:pt x="424" y="1731"/>
                    <a:pt x="315" y="2118"/>
                    <a:pt x="61" y="1864"/>
                  </a:cubicBezTo>
                  <a:cubicBezTo>
                    <a:pt x="61" y="1670"/>
                    <a:pt x="315" y="1706"/>
                    <a:pt x="472" y="1452"/>
                  </a:cubicBezTo>
                  <a:cubicBezTo>
                    <a:pt x="303" y="1416"/>
                    <a:pt x="194" y="1610"/>
                    <a:pt x="0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32;p30">
              <a:extLst>
                <a:ext uri="{FF2B5EF4-FFF2-40B4-BE49-F238E27FC236}">
                  <a16:creationId xmlns:a16="http://schemas.microsoft.com/office/drawing/2014/main" id="{E2797EEF-602B-07A8-1981-DA4243EC94D7}"/>
                </a:ext>
              </a:extLst>
            </p:cNvPr>
            <p:cNvSpPr/>
            <p:nvPr/>
          </p:nvSpPr>
          <p:spPr>
            <a:xfrm>
              <a:off x="7361723" y="3665348"/>
              <a:ext cx="8475" cy="34500"/>
            </a:xfrm>
            <a:custGeom>
              <a:avLst/>
              <a:gdLst/>
              <a:ahLst/>
              <a:cxnLst/>
              <a:rect l="l" t="t" r="r" b="b"/>
              <a:pathLst>
                <a:path w="339" h="1380" extrusionOk="0">
                  <a:moveTo>
                    <a:pt x="0" y="0"/>
                  </a:moveTo>
                  <a:cubicBezTo>
                    <a:pt x="339" y="254"/>
                    <a:pt x="85" y="907"/>
                    <a:pt x="339" y="1379"/>
                  </a:cubicBezTo>
                  <a:cubicBezTo>
                    <a:pt x="0" y="1125"/>
                    <a:pt x="61" y="4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33;p30">
              <a:extLst>
                <a:ext uri="{FF2B5EF4-FFF2-40B4-BE49-F238E27FC236}">
                  <a16:creationId xmlns:a16="http://schemas.microsoft.com/office/drawing/2014/main" id="{6DAAE81B-16E4-9C86-C245-EDF81160BA02}"/>
                </a:ext>
              </a:extLst>
            </p:cNvPr>
            <p:cNvSpPr/>
            <p:nvPr/>
          </p:nvSpPr>
          <p:spPr>
            <a:xfrm>
              <a:off x="7397398" y="3632673"/>
              <a:ext cx="36925" cy="39650"/>
            </a:xfrm>
            <a:custGeom>
              <a:avLst/>
              <a:gdLst/>
              <a:ahLst/>
              <a:cxnLst/>
              <a:rect l="l" t="t" r="r" b="b"/>
              <a:pathLst>
                <a:path w="1477" h="1586" extrusionOk="0">
                  <a:moveTo>
                    <a:pt x="1" y="206"/>
                  </a:moveTo>
                  <a:cubicBezTo>
                    <a:pt x="605" y="1"/>
                    <a:pt x="1113" y="1126"/>
                    <a:pt x="1476" y="1585"/>
                  </a:cubicBezTo>
                  <a:cubicBezTo>
                    <a:pt x="1005" y="1319"/>
                    <a:pt x="509" y="521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34;p30">
              <a:extLst>
                <a:ext uri="{FF2B5EF4-FFF2-40B4-BE49-F238E27FC236}">
                  <a16:creationId xmlns:a16="http://schemas.microsoft.com/office/drawing/2014/main" id="{C14793C9-037D-F709-6DA5-5BF45BD6758A}"/>
                </a:ext>
              </a:extLst>
            </p:cNvPr>
            <p:cNvSpPr/>
            <p:nvPr/>
          </p:nvSpPr>
          <p:spPr>
            <a:xfrm>
              <a:off x="7413123" y="3617548"/>
              <a:ext cx="31775" cy="24525"/>
            </a:xfrm>
            <a:custGeom>
              <a:avLst/>
              <a:gdLst/>
              <a:ahLst/>
              <a:cxnLst/>
              <a:rect l="l" t="t" r="r" b="b"/>
              <a:pathLst>
                <a:path w="1271" h="981" extrusionOk="0">
                  <a:moveTo>
                    <a:pt x="1" y="206"/>
                  </a:moveTo>
                  <a:cubicBezTo>
                    <a:pt x="400" y="1"/>
                    <a:pt x="859" y="569"/>
                    <a:pt x="1271" y="872"/>
                  </a:cubicBezTo>
                  <a:cubicBezTo>
                    <a:pt x="847" y="981"/>
                    <a:pt x="388" y="315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35;p30">
              <a:extLst>
                <a:ext uri="{FF2B5EF4-FFF2-40B4-BE49-F238E27FC236}">
                  <a16:creationId xmlns:a16="http://schemas.microsoft.com/office/drawing/2014/main" id="{E280C474-6EF4-0116-60EC-6868EFACC286}"/>
                </a:ext>
              </a:extLst>
            </p:cNvPr>
            <p:cNvSpPr/>
            <p:nvPr/>
          </p:nvSpPr>
          <p:spPr>
            <a:xfrm>
              <a:off x="7417973" y="3610298"/>
              <a:ext cx="59300" cy="36925"/>
            </a:xfrm>
            <a:custGeom>
              <a:avLst/>
              <a:gdLst/>
              <a:ahLst/>
              <a:cxnLst/>
              <a:rect l="l" t="t" r="r" b="b"/>
              <a:pathLst>
                <a:path w="2372" h="1477" extrusionOk="0">
                  <a:moveTo>
                    <a:pt x="0" y="303"/>
                  </a:moveTo>
                  <a:cubicBezTo>
                    <a:pt x="811" y="0"/>
                    <a:pt x="1621" y="1029"/>
                    <a:pt x="2371" y="1476"/>
                  </a:cubicBezTo>
                  <a:cubicBezTo>
                    <a:pt x="1621" y="1428"/>
                    <a:pt x="811" y="508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36;p30">
              <a:extLst>
                <a:ext uri="{FF2B5EF4-FFF2-40B4-BE49-F238E27FC236}">
                  <a16:creationId xmlns:a16="http://schemas.microsoft.com/office/drawing/2014/main" id="{6536881D-92F1-37A1-E2F7-801A34AA587A}"/>
                </a:ext>
              </a:extLst>
            </p:cNvPr>
            <p:cNvSpPr/>
            <p:nvPr/>
          </p:nvSpPr>
          <p:spPr>
            <a:xfrm>
              <a:off x="7429148" y="3602748"/>
              <a:ext cx="30275" cy="17550"/>
            </a:xfrm>
            <a:custGeom>
              <a:avLst/>
              <a:gdLst/>
              <a:ahLst/>
              <a:cxnLst/>
              <a:rect l="l" t="t" r="r" b="b"/>
              <a:pathLst>
                <a:path w="1211" h="702" extrusionOk="0">
                  <a:moveTo>
                    <a:pt x="1" y="145"/>
                  </a:moveTo>
                  <a:lnTo>
                    <a:pt x="158" y="0"/>
                  </a:lnTo>
                  <a:cubicBezTo>
                    <a:pt x="460" y="206"/>
                    <a:pt x="1017" y="363"/>
                    <a:pt x="1210" y="665"/>
                  </a:cubicBezTo>
                  <a:cubicBezTo>
                    <a:pt x="775" y="702"/>
                    <a:pt x="364" y="399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37;p30">
              <a:extLst>
                <a:ext uri="{FF2B5EF4-FFF2-40B4-BE49-F238E27FC236}">
                  <a16:creationId xmlns:a16="http://schemas.microsoft.com/office/drawing/2014/main" id="{984272F4-0BE8-23D6-E295-18749142074C}"/>
                </a:ext>
              </a:extLst>
            </p:cNvPr>
            <p:cNvSpPr/>
            <p:nvPr/>
          </p:nvSpPr>
          <p:spPr>
            <a:xfrm>
              <a:off x="7442148" y="3597598"/>
              <a:ext cx="22725" cy="14225"/>
            </a:xfrm>
            <a:custGeom>
              <a:avLst/>
              <a:gdLst/>
              <a:ahLst/>
              <a:cxnLst/>
              <a:rect l="l" t="t" r="r" b="b"/>
              <a:pathLst>
                <a:path w="909" h="569" extrusionOk="0">
                  <a:moveTo>
                    <a:pt x="1" y="158"/>
                  </a:moveTo>
                  <a:lnTo>
                    <a:pt x="146" y="0"/>
                  </a:lnTo>
                  <a:cubicBezTo>
                    <a:pt x="412" y="266"/>
                    <a:pt x="860" y="218"/>
                    <a:pt x="908" y="569"/>
                  </a:cubicBezTo>
                  <a:cubicBezTo>
                    <a:pt x="606" y="460"/>
                    <a:pt x="255" y="412"/>
                    <a:pt x="1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38;p30">
              <a:extLst>
                <a:ext uri="{FF2B5EF4-FFF2-40B4-BE49-F238E27FC236}">
                  <a16:creationId xmlns:a16="http://schemas.microsoft.com/office/drawing/2014/main" id="{8D938438-411F-72E2-5131-C78A249F9164}"/>
                </a:ext>
              </a:extLst>
            </p:cNvPr>
            <p:cNvSpPr/>
            <p:nvPr/>
          </p:nvSpPr>
          <p:spPr>
            <a:xfrm>
              <a:off x="7375623" y="3669573"/>
              <a:ext cx="17275" cy="45675"/>
            </a:xfrm>
            <a:custGeom>
              <a:avLst/>
              <a:gdLst/>
              <a:ahLst/>
              <a:cxnLst/>
              <a:rect l="l" t="t" r="r" b="b"/>
              <a:pathLst>
                <a:path w="691" h="1827" extrusionOk="0">
                  <a:moveTo>
                    <a:pt x="1" y="0"/>
                  </a:moveTo>
                  <a:cubicBezTo>
                    <a:pt x="351" y="254"/>
                    <a:pt x="654" y="1271"/>
                    <a:pt x="690" y="1827"/>
                  </a:cubicBezTo>
                  <a:cubicBezTo>
                    <a:pt x="303" y="1210"/>
                    <a:pt x="109" y="6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39;p30">
              <a:extLst>
                <a:ext uri="{FF2B5EF4-FFF2-40B4-BE49-F238E27FC236}">
                  <a16:creationId xmlns:a16="http://schemas.microsoft.com/office/drawing/2014/main" id="{17FA0C3A-2072-30AC-F97A-B4C9904F67AA}"/>
                </a:ext>
              </a:extLst>
            </p:cNvPr>
            <p:cNvSpPr/>
            <p:nvPr/>
          </p:nvSpPr>
          <p:spPr>
            <a:xfrm>
              <a:off x="7480273" y="3559798"/>
              <a:ext cx="48400" cy="15150"/>
            </a:xfrm>
            <a:custGeom>
              <a:avLst/>
              <a:gdLst/>
              <a:ahLst/>
              <a:cxnLst/>
              <a:rect l="l" t="t" r="r" b="b"/>
              <a:pathLst>
                <a:path w="1936" h="606" extrusionOk="0">
                  <a:moveTo>
                    <a:pt x="0" y="351"/>
                  </a:moveTo>
                  <a:cubicBezTo>
                    <a:pt x="605" y="158"/>
                    <a:pt x="1270" y="0"/>
                    <a:pt x="1936" y="266"/>
                  </a:cubicBezTo>
                  <a:cubicBezTo>
                    <a:pt x="1270" y="327"/>
                    <a:pt x="665" y="605"/>
                    <a:pt x="0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40;p30">
              <a:extLst>
                <a:ext uri="{FF2B5EF4-FFF2-40B4-BE49-F238E27FC236}">
                  <a16:creationId xmlns:a16="http://schemas.microsoft.com/office/drawing/2014/main" id="{5B33BAFC-9847-6002-9308-C7D273FC871A}"/>
                </a:ext>
              </a:extLst>
            </p:cNvPr>
            <p:cNvSpPr/>
            <p:nvPr/>
          </p:nvSpPr>
          <p:spPr>
            <a:xfrm>
              <a:off x="7517473" y="3536198"/>
              <a:ext cx="52025" cy="13950"/>
            </a:xfrm>
            <a:custGeom>
              <a:avLst/>
              <a:gdLst/>
              <a:ahLst/>
              <a:cxnLst/>
              <a:rect l="l" t="t" r="r" b="b"/>
              <a:pathLst>
                <a:path w="2081" h="558" extrusionOk="0">
                  <a:moveTo>
                    <a:pt x="0" y="339"/>
                  </a:moveTo>
                  <a:cubicBezTo>
                    <a:pt x="762" y="1"/>
                    <a:pt x="1415" y="255"/>
                    <a:pt x="2081" y="509"/>
                  </a:cubicBezTo>
                  <a:cubicBezTo>
                    <a:pt x="1415" y="557"/>
                    <a:pt x="702" y="364"/>
                    <a:pt x="0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41;p30">
              <a:extLst>
                <a:ext uri="{FF2B5EF4-FFF2-40B4-BE49-F238E27FC236}">
                  <a16:creationId xmlns:a16="http://schemas.microsoft.com/office/drawing/2014/main" id="{0BEB7D85-C1A5-2A71-2C00-52950ADFE50C}"/>
                </a:ext>
              </a:extLst>
            </p:cNvPr>
            <p:cNvSpPr/>
            <p:nvPr/>
          </p:nvSpPr>
          <p:spPr>
            <a:xfrm>
              <a:off x="7679548" y="3385598"/>
              <a:ext cx="80175" cy="22400"/>
            </a:xfrm>
            <a:custGeom>
              <a:avLst/>
              <a:gdLst/>
              <a:ahLst/>
              <a:cxnLst/>
              <a:rect l="l" t="t" r="r" b="b"/>
              <a:pathLst>
                <a:path w="3207" h="896" extrusionOk="0">
                  <a:moveTo>
                    <a:pt x="3207" y="61"/>
                  </a:moveTo>
                  <a:cubicBezTo>
                    <a:pt x="2348" y="521"/>
                    <a:pt x="1077" y="351"/>
                    <a:pt x="1" y="896"/>
                  </a:cubicBezTo>
                  <a:cubicBezTo>
                    <a:pt x="364" y="242"/>
                    <a:pt x="1973" y="351"/>
                    <a:pt x="2747" y="1"/>
                  </a:cubicBezTo>
                  <a:cubicBezTo>
                    <a:pt x="2952" y="109"/>
                    <a:pt x="3049" y="109"/>
                    <a:pt x="320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42;p30">
              <a:extLst>
                <a:ext uri="{FF2B5EF4-FFF2-40B4-BE49-F238E27FC236}">
                  <a16:creationId xmlns:a16="http://schemas.microsoft.com/office/drawing/2014/main" id="{03A67D56-7B22-5F16-474D-E71BBE6046FD}"/>
                </a:ext>
              </a:extLst>
            </p:cNvPr>
            <p:cNvSpPr/>
            <p:nvPr/>
          </p:nvSpPr>
          <p:spPr>
            <a:xfrm>
              <a:off x="7342048" y="374879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61" y="1"/>
                  </a:moveTo>
                  <a:cubicBezTo>
                    <a:pt x="315" y="61"/>
                    <a:pt x="255" y="521"/>
                    <a:pt x="364" y="714"/>
                  </a:cubicBezTo>
                  <a:cubicBezTo>
                    <a:pt x="1" y="666"/>
                    <a:pt x="207" y="267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43;p30">
              <a:extLst>
                <a:ext uri="{FF2B5EF4-FFF2-40B4-BE49-F238E27FC236}">
                  <a16:creationId xmlns:a16="http://schemas.microsoft.com/office/drawing/2014/main" id="{278D0979-64A5-D15E-534C-6FC3DD044BE0}"/>
                </a:ext>
              </a:extLst>
            </p:cNvPr>
            <p:cNvSpPr/>
            <p:nvPr/>
          </p:nvSpPr>
          <p:spPr>
            <a:xfrm>
              <a:off x="7174523" y="3917848"/>
              <a:ext cx="26325" cy="60825"/>
            </a:xfrm>
            <a:custGeom>
              <a:avLst/>
              <a:gdLst/>
              <a:ahLst/>
              <a:cxnLst/>
              <a:rect l="l" t="t" r="r" b="b"/>
              <a:pathLst>
                <a:path w="1053" h="2433" extrusionOk="0">
                  <a:moveTo>
                    <a:pt x="750" y="1876"/>
                  </a:moveTo>
                  <a:cubicBezTo>
                    <a:pt x="859" y="1465"/>
                    <a:pt x="363" y="654"/>
                    <a:pt x="617" y="110"/>
                  </a:cubicBezTo>
                  <a:cubicBezTo>
                    <a:pt x="811" y="715"/>
                    <a:pt x="908" y="1428"/>
                    <a:pt x="1053" y="2094"/>
                  </a:cubicBezTo>
                  <a:cubicBezTo>
                    <a:pt x="690" y="2130"/>
                    <a:pt x="956" y="2190"/>
                    <a:pt x="799" y="2432"/>
                  </a:cubicBezTo>
                  <a:cubicBezTo>
                    <a:pt x="412" y="1622"/>
                    <a:pt x="0" y="799"/>
                    <a:pt x="109" y="1"/>
                  </a:cubicBezTo>
                  <a:cubicBezTo>
                    <a:pt x="303" y="606"/>
                    <a:pt x="496" y="1210"/>
                    <a:pt x="750" y="18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44;p30">
              <a:extLst>
                <a:ext uri="{FF2B5EF4-FFF2-40B4-BE49-F238E27FC236}">
                  <a16:creationId xmlns:a16="http://schemas.microsoft.com/office/drawing/2014/main" id="{AC332120-03B7-2EDA-31D0-C07824DCA3B9}"/>
                </a:ext>
              </a:extLst>
            </p:cNvPr>
            <p:cNvSpPr/>
            <p:nvPr/>
          </p:nvSpPr>
          <p:spPr>
            <a:xfrm>
              <a:off x="7712523" y="3395873"/>
              <a:ext cx="32675" cy="12425"/>
            </a:xfrm>
            <a:custGeom>
              <a:avLst/>
              <a:gdLst/>
              <a:ahLst/>
              <a:cxnLst/>
              <a:rect l="l" t="t" r="r" b="b"/>
              <a:pathLst>
                <a:path w="1307" h="497" extrusionOk="0">
                  <a:moveTo>
                    <a:pt x="0" y="497"/>
                  </a:moveTo>
                  <a:cubicBezTo>
                    <a:pt x="254" y="49"/>
                    <a:pt x="920" y="194"/>
                    <a:pt x="1307" y="1"/>
                  </a:cubicBezTo>
                  <a:cubicBezTo>
                    <a:pt x="1065" y="352"/>
                    <a:pt x="363" y="352"/>
                    <a:pt x="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45;p30">
              <a:extLst>
                <a:ext uri="{FF2B5EF4-FFF2-40B4-BE49-F238E27FC236}">
                  <a16:creationId xmlns:a16="http://schemas.microsoft.com/office/drawing/2014/main" id="{05DA00FC-126C-F463-FAE1-81592FE3FCBB}"/>
                </a:ext>
              </a:extLst>
            </p:cNvPr>
            <p:cNvSpPr/>
            <p:nvPr/>
          </p:nvSpPr>
          <p:spPr>
            <a:xfrm>
              <a:off x="7198398" y="3929348"/>
              <a:ext cx="20300" cy="38125"/>
            </a:xfrm>
            <a:custGeom>
              <a:avLst/>
              <a:gdLst/>
              <a:ahLst/>
              <a:cxnLst/>
              <a:rect l="l" t="t" r="r" b="b"/>
              <a:pathLst>
                <a:path w="812" h="1525" extrusionOk="0">
                  <a:moveTo>
                    <a:pt x="13" y="0"/>
                  </a:moveTo>
                  <a:cubicBezTo>
                    <a:pt x="461" y="61"/>
                    <a:pt x="207" y="920"/>
                    <a:pt x="400" y="1307"/>
                  </a:cubicBezTo>
                  <a:cubicBezTo>
                    <a:pt x="666" y="859"/>
                    <a:pt x="364" y="448"/>
                    <a:pt x="727" y="0"/>
                  </a:cubicBezTo>
                  <a:cubicBezTo>
                    <a:pt x="727" y="509"/>
                    <a:pt x="811" y="1005"/>
                    <a:pt x="509" y="1525"/>
                  </a:cubicBezTo>
                  <a:cubicBezTo>
                    <a:pt x="509" y="1416"/>
                    <a:pt x="461" y="1476"/>
                    <a:pt x="352" y="1476"/>
                  </a:cubicBezTo>
                  <a:cubicBezTo>
                    <a:pt x="1" y="1005"/>
                    <a:pt x="207" y="50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46;p30">
              <a:extLst>
                <a:ext uri="{FF2B5EF4-FFF2-40B4-BE49-F238E27FC236}">
                  <a16:creationId xmlns:a16="http://schemas.microsoft.com/office/drawing/2014/main" id="{57A64E7A-C193-0C41-A3BD-1ABBBCD64E42}"/>
                </a:ext>
              </a:extLst>
            </p:cNvPr>
            <p:cNvSpPr/>
            <p:nvPr/>
          </p:nvSpPr>
          <p:spPr>
            <a:xfrm>
              <a:off x="7725223" y="3400723"/>
              <a:ext cx="33300" cy="15150"/>
            </a:xfrm>
            <a:custGeom>
              <a:avLst/>
              <a:gdLst/>
              <a:ahLst/>
              <a:cxnLst/>
              <a:rect l="l" t="t" r="r" b="b"/>
              <a:pathLst>
                <a:path w="1332" h="606" extrusionOk="0">
                  <a:moveTo>
                    <a:pt x="0" y="605"/>
                  </a:moveTo>
                  <a:cubicBezTo>
                    <a:pt x="255" y="158"/>
                    <a:pt x="920" y="109"/>
                    <a:pt x="1331" y="0"/>
                  </a:cubicBezTo>
                  <a:cubicBezTo>
                    <a:pt x="1065" y="472"/>
                    <a:pt x="412" y="412"/>
                    <a:pt x="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47;p30">
              <a:extLst>
                <a:ext uri="{FF2B5EF4-FFF2-40B4-BE49-F238E27FC236}">
                  <a16:creationId xmlns:a16="http://schemas.microsoft.com/office/drawing/2014/main" id="{08FB33D1-2BEA-22ED-9756-95586E376DD8}"/>
                </a:ext>
              </a:extLst>
            </p:cNvPr>
            <p:cNvSpPr/>
            <p:nvPr/>
          </p:nvSpPr>
          <p:spPr>
            <a:xfrm>
              <a:off x="7264948" y="3881573"/>
              <a:ext cx="19975" cy="51125"/>
            </a:xfrm>
            <a:custGeom>
              <a:avLst/>
              <a:gdLst/>
              <a:ahLst/>
              <a:cxnLst/>
              <a:rect l="l" t="t" r="r" b="b"/>
              <a:pathLst>
                <a:path w="799" h="2045" extrusionOk="0">
                  <a:moveTo>
                    <a:pt x="206" y="0"/>
                  </a:moveTo>
                  <a:cubicBezTo>
                    <a:pt x="399" y="714"/>
                    <a:pt x="448" y="1379"/>
                    <a:pt x="799" y="2045"/>
                  </a:cubicBezTo>
                  <a:cubicBezTo>
                    <a:pt x="242" y="1791"/>
                    <a:pt x="0" y="41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48;p30">
              <a:extLst>
                <a:ext uri="{FF2B5EF4-FFF2-40B4-BE49-F238E27FC236}">
                  <a16:creationId xmlns:a16="http://schemas.microsoft.com/office/drawing/2014/main" id="{C956EB30-E350-9791-6E35-20E7DF416207}"/>
                </a:ext>
              </a:extLst>
            </p:cNvPr>
            <p:cNvSpPr/>
            <p:nvPr/>
          </p:nvSpPr>
          <p:spPr>
            <a:xfrm>
              <a:off x="7278848" y="3887923"/>
              <a:ext cx="12425" cy="38425"/>
            </a:xfrm>
            <a:custGeom>
              <a:avLst/>
              <a:gdLst/>
              <a:ahLst/>
              <a:cxnLst/>
              <a:rect l="l" t="t" r="r" b="b"/>
              <a:pathLst>
                <a:path w="497" h="1537" extrusionOk="0">
                  <a:moveTo>
                    <a:pt x="1" y="0"/>
                  </a:moveTo>
                  <a:cubicBezTo>
                    <a:pt x="255" y="363"/>
                    <a:pt x="497" y="932"/>
                    <a:pt x="291" y="1537"/>
                  </a:cubicBezTo>
                  <a:cubicBezTo>
                    <a:pt x="49" y="968"/>
                    <a:pt x="85" y="52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49;p30">
              <a:extLst>
                <a:ext uri="{FF2B5EF4-FFF2-40B4-BE49-F238E27FC236}">
                  <a16:creationId xmlns:a16="http://schemas.microsoft.com/office/drawing/2014/main" id="{B57D40B3-FDEA-BA82-7C62-5F3949651D55}"/>
                </a:ext>
              </a:extLst>
            </p:cNvPr>
            <p:cNvSpPr/>
            <p:nvPr/>
          </p:nvSpPr>
          <p:spPr>
            <a:xfrm>
              <a:off x="7288523" y="3896998"/>
              <a:ext cx="10325" cy="30850"/>
            </a:xfrm>
            <a:custGeom>
              <a:avLst/>
              <a:gdLst/>
              <a:ahLst/>
              <a:cxnLst/>
              <a:rect l="l" t="t" r="r" b="b"/>
              <a:pathLst>
                <a:path w="413" h="1234" extrusionOk="0">
                  <a:moveTo>
                    <a:pt x="61" y="0"/>
                  </a:moveTo>
                  <a:cubicBezTo>
                    <a:pt x="364" y="218"/>
                    <a:pt x="412" y="871"/>
                    <a:pt x="267" y="1234"/>
                  </a:cubicBezTo>
                  <a:cubicBezTo>
                    <a:pt x="1" y="762"/>
                    <a:pt x="170" y="411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50;p30">
              <a:extLst>
                <a:ext uri="{FF2B5EF4-FFF2-40B4-BE49-F238E27FC236}">
                  <a16:creationId xmlns:a16="http://schemas.microsoft.com/office/drawing/2014/main" id="{F55560CC-06B2-08C4-21BD-D15190F3267F}"/>
                </a:ext>
              </a:extLst>
            </p:cNvPr>
            <p:cNvSpPr/>
            <p:nvPr/>
          </p:nvSpPr>
          <p:spPr>
            <a:xfrm>
              <a:off x="7300023" y="3904548"/>
              <a:ext cx="9100" cy="20600"/>
            </a:xfrm>
            <a:custGeom>
              <a:avLst/>
              <a:gdLst/>
              <a:ahLst/>
              <a:cxnLst/>
              <a:rect l="l" t="t" r="r" b="b"/>
              <a:pathLst>
                <a:path w="364" h="824" extrusionOk="0">
                  <a:moveTo>
                    <a:pt x="315" y="1"/>
                  </a:moveTo>
                  <a:cubicBezTo>
                    <a:pt x="267" y="267"/>
                    <a:pt x="363" y="666"/>
                    <a:pt x="109" y="823"/>
                  </a:cubicBezTo>
                  <a:cubicBezTo>
                    <a:pt x="0" y="521"/>
                    <a:pt x="13" y="109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51;p30">
              <a:extLst>
                <a:ext uri="{FF2B5EF4-FFF2-40B4-BE49-F238E27FC236}">
                  <a16:creationId xmlns:a16="http://schemas.microsoft.com/office/drawing/2014/main" id="{533E24E6-69E4-DBE6-64B6-11B6AC53A4BE}"/>
                </a:ext>
              </a:extLst>
            </p:cNvPr>
            <p:cNvSpPr/>
            <p:nvPr/>
          </p:nvSpPr>
          <p:spPr>
            <a:xfrm>
              <a:off x="7512923" y="3826523"/>
              <a:ext cx="22100" cy="71400"/>
            </a:xfrm>
            <a:custGeom>
              <a:avLst/>
              <a:gdLst/>
              <a:ahLst/>
              <a:cxnLst/>
              <a:rect l="l" t="t" r="r" b="b"/>
              <a:pathLst>
                <a:path w="884" h="2856" extrusionOk="0">
                  <a:moveTo>
                    <a:pt x="1" y="97"/>
                  </a:moveTo>
                  <a:cubicBezTo>
                    <a:pt x="37" y="61"/>
                    <a:pt x="97" y="1"/>
                    <a:pt x="146" y="61"/>
                  </a:cubicBezTo>
                  <a:cubicBezTo>
                    <a:pt x="605" y="1017"/>
                    <a:pt x="884" y="1948"/>
                    <a:pt x="787" y="2855"/>
                  </a:cubicBezTo>
                  <a:cubicBezTo>
                    <a:pt x="521" y="2698"/>
                    <a:pt x="545" y="2093"/>
                    <a:pt x="484" y="1622"/>
                  </a:cubicBezTo>
                  <a:cubicBezTo>
                    <a:pt x="327" y="1174"/>
                    <a:pt x="182" y="702"/>
                    <a:pt x="85" y="315"/>
                  </a:cubicBezTo>
                  <a:cubicBezTo>
                    <a:pt x="1" y="206"/>
                    <a:pt x="37" y="146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52;p30">
              <a:extLst>
                <a:ext uri="{FF2B5EF4-FFF2-40B4-BE49-F238E27FC236}">
                  <a16:creationId xmlns:a16="http://schemas.microsoft.com/office/drawing/2014/main" id="{E0541448-1A6F-A30B-85E8-7921C953912E}"/>
                </a:ext>
              </a:extLst>
            </p:cNvPr>
            <p:cNvSpPr/>
            <p:nvPr/>
          </p:nvSpPr>
          <p:spPr>
            <a:xfrm>
              <a:off x="7503248" y="3885798"/>
              <a:ext cx="15150" cy="24225"/>
            </a:xfrm>
            <a:custGeom>
              <a:avLst/>
              <a:gdLst/>
              <a:ahLst/>
              <a:cxnLst/>
              <a:rect l="l" t="t" r="r" b="b"/>
              <a:pathLst>
                <a:path w="606" h="969" extrusionOk="0">
                  <a:moveTo>
                    <a:pt x="0" y="109"/>
                  </a:moveTo>
                  <a:cubicBezTo>
                    <a:pt x="303" y="1"/>
                    <a:pt x="605" y="726"/>
                    <a:pt x="351" y="968"/>
                  </a:cubicBezTo>
                  <a:cubicBezTo>
                    <a:pt x="206" y="726"/>
                    <a:pt x="158" y="363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53;p30">
              <a:extLst>
                <a:ext uri="{FF2B5EF4-FFF2-40B4-BE49-F238E27FC236}">
                  <a16:creationId xmlns:a16="http://schemas.microsoft.com/office/drawing/2014/main" id="{2F54FAF4-6141-8636-D944-579168FB51DE}"/>
                </a:ext>
              </a:extLst>
            </p:cNvPr>
            <p:cNvSpPr/>
            <p:nvPr/>
          </p:nvSpPr>
          <p:spPr>
            <a:xfrm>
              <a:off x="6824023" y="3110398"/>
              <a:ext cx="1032475" cy="901225"/>
            </a:xfrm>
            <a:custGeom>
              <a:avLst/>
              <a:gdLst/>
              <a:ahLst/>
              <a:cxnLst/>
              <a:rect l="l" t="t" r="r" b="b"/>
              <a:pathLst>
                <a:path w="41299" h="36049" extrusionOk="0">
                  <a:moveTo>
                    <a:pt x="19645" y="13670"/>
                  </a:moveTo>
                  <a:cubicBezTo>
                    <a:pt x="19270" y="10936"/>
                    <a:pt x="19125" y="7730"/>
                    <a:pt x="17178" y="5130"/>
                  </a:cubicBezTo>
                  <a:cubicBezTo>
                    <a:pt x="16682" y="4525"/>
                    <a:pt x="15883" y="3605"/>
                    <a:pt x="15061" y="3388"/>
                  </a:cubicBezTo>
                  <a:cubicBezTo>
                    <a:pt x="15000" y="3738"/>
                    <a:pt x="14855" y="3799"/>
                    <a:pt x="14504" y="3944"/>
                  </a:cubicBezTo>
                  <a:cubicBezTo>
                    <a:pt x="14165" y="7392"/>
                    <a:pt x="15665" y="10960"/>
                    <a:pt x="18133" y="14275"/>
                  </a:cubicBezTo>
                  <a:cubicBezTo>
                    <a:pt x="18690" y="13525"/>
                    <a:pt x="16827" y="12835"/>
                    <a:pt x="17238" y="12037"/>
                  </a:cubicBezTo>
                  <a:cubicBezTo>
                    <a:pt x="17492" y="12400"/>
                    <a:pt x="17540" y="12750"/>
                    <a:pt x="17843" y="13053"/>
                  </a:cubicBezTo>
                  <a:cubicBezTo>
                    <a:pt x="17794" y="12593"/>
                    <a:pt x="17298" y="12085"/>
                    <a:pt x="17347" y="11625"/>
                  </a:cubicBezTo>
                  <a:cubicBezTo>
                    <a:pt x="17843" y="12339"/>
                    <a:pt x="18145" y="13053"/>
                    <a:pt x="18448" y="13755"/>
                  </a:cubicBezTo>
                  <a:cubicBezTo>
                    <a:pt x="18557" y="13053"/>
                    <a:pt x="17843" y="12339"/>
                    <a:pt x="17964" y="11625"/>
                  </a:cubicBezTo>
                  <a:cubicBezTo>
                    <a:pt x="18375" y="12146"/>
                    <a:pt x="18206" y="12896"/>
                    <a:pt x="18702" y="13307"/>
                  </a:cubicBezTo>
                  <a:cubicBezTo>
                    <a:pt x="19065" y="13053"/>
                    <a:pt x="18460" y="12448"/>
                    <a:pt x="18617" y="12085"/>
                  </a:cubicBezTo>
                  <a:cubicBezTo>
                    <a:pt x="18726" y="12182"/>
                    <a:pt x="18726" y="12279"/>
                    <a:pt x="18762" y="12339"/>
                  </a:cubicBezTo>
                  <a:cubicBezTo>
                    <a:pt x="18823" y="11783"/>
                    <a:pt x="18569" y="11214"/>
                    <a:pt x="18182" y="10609"/>
                  </a:cubicBezTo>
                  <a:cubicBezTo>
                    <a:pt x="19452" y="11384"/>
                    <a:pt x="18617" y="12896"/>
                    <a:pt x="19573" y="13972"/>
                  </a:cubicBezTo>
                  <a:cubicBezTo>
                    <a:pt x="20081" y="13670"/>
                    <a:pt x="19887" y="13150"/>
                    <a:pt x="20383" y="12763"/>
                  </a:cubicBezTo>
                  <a:cubicBezTo>
                    <a:pt x="20202" y="10730"/>
                    <a:pt x="19766" y="8541"/>
                    <a:pt x="20540" y="6472"/>
                  </a:cubicBezTo>
                  <a:cubicBezTo>
                    <a:pt x="20540" y="6170"/>
                    <a:pt x="20383" y="5807"/>
                    <a:pt x="20492" y="5505"/>
                  </a:cubicBezTo>
                  <a:cubicBezTo>
                    <a:pt x="20637" y="5347"/>
                    <a:pt x="20601" y="5698"/>
                    <a:pt x="20686" y="5698"/>
                  </a:cubicBezTo>
                  <a:cubicBezTo>
                    <a:pt x="21048" y="4343"/>
                    <a:pt x="21883" y="2613"/>
                    <a:pt x="22996" y="1404"/>
                  </a:cubicBezTo>
                  <a:cubicBezTo>
                    <a:pt x="23516" y="799"/>
                    <a:pt x="24327" y="1"/>
                    <a:pt x="25040" y="109"/>
                  </a:cubicBezTo>
                  <a:cubicBezTo>
                    <a:pt x="25089" y="363"/>
                    <a:pt x="24835" y="605"/>
                    <a:pt x="24895" y="859"/>
                  </a:cubicBezTo>
                  <a:cubicBezTo>
                    <a:pt x="25960" y="1"/>
                    <a:pt x="27472" y="1029"/>
                    <a:pt x="26444" y="2238"/>
                  </a:cubicBezTo>
                  <a:cubicBezTo>
                    <a:pt x="26649" y="2347"/>
                    <a:pt x="26855" y="1936"/>
                    <a:pt x="27048" y="2045"/>
                  </a:cubicBezTo>
                  <a:cubicBezTo>
                    <a:pt x="27351" y="2251"/>
                    <a:pt x="27048" y="2444"/>
                    <a:pt x="27206" y="2601"/>
                  </a:cubicBezTo>
                  <a:cubicBezTo>
                    <a:pt x="27653" y="2662"/>
                    <a:pt x="28125" y="1803"/>
                    <a:pt x="28621" y="2202"/>
                  </a:cubicBezTo>
                  <a:cubicBezTo>
                    <a:pt x="28621" y="3109"/>
                    <a:pt x="27944" y="3980"/>
                    <a:pt x="27496" y="4839"/>
                  </a:cubicBezTo>
                  <a:cubicBezTo>
                    <a:pt x="26976" y="5638"/>
                    <a:pt x="26419" y="6496"/>
                    <a:pt x="26141" y="7367"/>
                  </a:cubicBezTo>
                  <a:cubicBezTo>
                    <a:pt x="27230" y="4779"/>
                    <a:pt x="30847" y="2529"/>
                    <a:pt x="33085" y="2855"/>
                  </a:cubicBezTo>
                  <a:cubicBezTo>
                    <a:pt x="33024" y="3109"/>
                    <a:pt x="33194" y="3049"/>
                    <a:pt x="33339" y="3218"/>
                  </a:cubicBezTo>
                  <a:cubicBezTo>
                    <a:pt x="33242" y="3521"/>
                    <a:pt x="33036" y="3714"/>
                    <a:pt x="32722" y="3823"/>
                  </a:cubicBezTo>
                  <a:cubicBezTo>
                    <a:pt x="32722" y="4126"/>
                    <a:pt x="33133" y="3714"/>
                    <a:pt x="33327" y="4126"/>
                  </a:cubicBezTo>
                  <a:cubicBezTo>
                    <a:pt x="33266" y="4682"/>
                    <a:pt x="32359" y="5384"/>
                    <a:pt x="32044" y="5686"/>
                  </a:cubicBezTo>
                  <a:cubicBezTo>
                    <a:pt x="32153" y="5081"/>
                    <a:pt x="32855" y="4779"/>
                    <a:pt x="33012" y="4222"/>
                  </a:cubicBezTo>
                  <a:cubicBezTo>
                    <a:pt x="32758" y="4065"/>
                    <a:pt x="32347" y="4367"/>
                    <a:pt x="32250" y="4065"/>
                  </a:cubicBezTo>
                  <a:cubicBezTo>
                    <a:pt x="32105" y="3702"/>
                    <a:pt x="32770" y="3654"/>
                    <a:pt x="32915" y="3315"/>
                  </a:cubicBezTo>
                  <a:cubicBezTo>
                    <a:pt x="32468" y="2952"/>
                    <a:pt x="31911" y="3811"/>
                    <a:pt x="31452" y="3557"/>
                  </a:cubicBezTo>
                  <a:cubicBezTo>
                    <a:pt x="31669" y="3255"/>
                    <a:pt x="31911" y="3400"/>
                    <a:pt x="32165" y="3158"/>
                  </a:cubicBezTo>
                  <a:cubicBezTo>
                    <a:pt x="30036" y="3339"/>
                    <a:pt x="27133" y="5311"/>
                    <a:pt x="26347" y="7682"/>
                  </a:cubicBezTo>
                  <a:cubicBezTo>
                    <a:pt x="26298" y="7634"/>
                    <a:pt x="26238" y="7573"/>
                    <a:pt x="26141" y="7464"/>
                  </a:cubicBezTo>
                  <a:cubicBezTo>
                    <a:pt x="25778" y="8432"/>
                    <a:pt x="25464" y="9339"/>
                    <a:pt x="25161" y="10246"/>
                  </a:cubicBezTo>
                  <a:cubicBezTo>
                    <a:pt x="25319" y="10101"/>
                    <a:pt x="25524" y="9799"/>
                    <a:pt x="25778" y="9545"/>
                  </a:cubicBezTo>
                  <a:cubicBezTo>
                    <a:pt x="25077" y="10549"/>
                    <a:pt x="25210" y="11722"/>
                    <a:pt x="24593" y="12521"/>
                  </a:cubicBezTo>
                  <a:cubicBezTo>
                    <a:pt x="24738" y="12968"/>
                    <a:pt x="24835" y="13488"/>
                    <a:pt x="24726" y="13984"/>
                  </a:cubicBezTo>
                  <a:cubicBezTo>
                    <a:pt x="25282" y="14238"/>
                    <a:pt x="25476" y="14759"/>
                    <a:pt x="25476" y="15170"/>
                  </a:cubicBezTo>
                  <a:cubicBezTo>
                    <a:pt x="25113" y="15206"/>
                    <a:pt x="25173" y="14347"/>
                    <a:pt x="24726" y="14299"/>
                  </a:cubicBezTo>
                  <a:cubicBezTo>
                    <a:pt x="24169" y="15061"/>
                    <a:pt x="24968" y="15775"/>
                    <a:pt x="24811" y="16440"/>
                  </a:cubicBezTo>
                  <a:cubicBezTo>
                    <a:pt x="25682" y="17202"/>
                    <a:pt x="25512" y="18073"/>
                    <a:pt x="24992" y="18871"/>
                  </a:cubicBezTo>
                  <a:cubicBezTo>
                    <a:pt x="25343" y="19017"/>
                    <a:pt x="25706" y="19077"/>
                    <a:pt x="26057" y="19234"/>
                  </a:cubicBezTo>
                  <a:cubicBezTo>
                    <a:pt x="26105" y="18980"/>
                    <a:pt x="25597" y="19174"/>
                    <a:pt x="25706" y="18871"/>
                  </a:cubicBezTo>
                  <a:cubicBezTo>
                    <a:pt x="26226" y="18980"/>
                    <a:pt x="26831" y="18980"/>
                    <a:pt x="27327" y="19295"/>
                  </a:cubicBezTo>
                  <a:cubicBezTo>
                    <a:pt x="27024" y="19404"/>
                    <a:pt x="26722" y="19186"/>
                    <a:pt x="26419" y="19186"/>
                  </a:cubicBezTo>
                  <a:cubicBezTo>
                    <a:pt x="27133" y="19404"/>
                    <a:pt x="27738" y="19912"/>
                    <a:pt x="28488" y="20069"/>
                  </a:cubicBezTo>
                  <a:cubicBezTo>
                    <a:pt x="28742" y="20117"/>
                    <a:pt x="29044" y="20021"/>
                    <a:pt x="29347" y="20021"/>
                  </a:cubicBezTo>
                  <a:cubicBezTo>
                    <a:pt x="29553" y="20021"/>
                    <a:pt x="29758" y="20226"/>
                    <a:pt x="29952" y="20226"/>
                  </a:cubicBezTo>
                  <a:cubicBezTo>
                    <a:pt x="30109" y="20275"/>
                    <a:pt x="30363" y="20129"/>
                    <a:pt x="30557" y="20142"/>
                  </a:cubicBezTo>
                  <a:cubicBezTo>
                    <a:pt x="31222" y="20202"/>
                    <a:pt x="32032" y="20613"/>
                    <a:pt x="32589" y="20565"/>
                  </a:cubicBezTo>
                  <a:cubicBezTo>
                    <a:pt x="32734" y="20613"/>
                    <a:pt x="32891" y="20456"/>
                    <a:pt x="33000" y="20456"/>
                  </a:cubicBezTo>
                  <a:cubicBezTo>
                    <a:pt x="33145" y="20420"/>
                    <a:pt x="33254" y="20613"/>
                    <a:pt x="33399" y="20674"/>
                  </a:cubicBezTo>
                  <a:cubicBezTo>
                    <a:pt x="33702" y="20674"/>
                    <a:pt x="34270" y="20625"/>
                    <a:pt x="34669" y="20625"/>
                  </a:cubicBezTo>
                  <a:cubicBezTo>
                    <a:pt x="35540" y="20686"/>
                    <a:pt x="36097" y="20734"/>
                    <a:pt x="36956" y="20384"/>
                  </a:cubicBezTo>
                  <a:cubicBezTo>
                    <a:pt x="37149" y="20275"/>
                    <a:pt x="36956" y="20190"/>
                    <a:pt x="37173" y="19972"/>
                  </a:cubicBezTo>
                  <a:cubicBezTo>
                    <a:pt x="37367" y="20190"/>
                    <a:pt x="37573" y="19972"/>
                    <a:pt x="37839" y="20033"/>
                  </a:cubicBezTo>
                  <a:cubicBezTo>
                    <a:pt x="37790" y="19283"/>
                    <a:pt x="36883" y="18557"/>
                    <a:pt x="36230" y="18194"/>
                  </a:cubicBezTo>
                  <a:cubicBezTo>
                    <a:pt x="33206" y="16246"/>
                    <a:pt x="29589" y="16573"/>
                    <a:pt x="26492" y="17299"/>
                  </a:cubicBezTo>
                  <a:cubicBezTo>
                    <a:pt x="26286" y="17710"/>
                    <a:pt x="26020" y="18363"/>
                    <a:pt x="25524" y="18363"/>
                  </a:cubicBezTo>
                  <a:cubicBezTo>
                    <a:pt x="26238" y="17456"/>
                    <a:pt x="27024" y="15980"/>
                    <a:pt x="26057" y="15121"/>
                  </a:cubicBezTo>
                  <a:cubicBezTo>
                    <a:pt x="25536" y="15726"/>
                    <a:pt x="25742" y="16331"/>
                    <a:pt x="25633" y="16948"/>
                  </a:cubicBezTo>
                  <a:cubicBezTo>
                    <a:pt x="25173" y="16500"/>
                    <a:pt x="25343" y="14928"/>
                    <a:pt x="26250" y="14928"/>
                  </a:cubicBezTo>
                  <a:cubicBezTo>
                    <a:pt x="26964" y="15642"/>
                    <a:pt x="26649" y="16343"/>
                    <a:pt x="26540" y="17057"/>
                  </a:cubicBezTo>
                  <a:cubicBezTo>
                    <a:pt x="27290" y="17009"/>
                    <a:pt x="27811" y="16101"/>
                    <a:pt x="28887" y="15956"/>
                  </a:cubicBezTo>
                  <a:cubicBezTo>
                    <a:pt x="28585" y="16355"/>
                    <a:pt x="27919" y="16500"/>
                    <a:pt x="27508" y="16803"/>
                  </a:cubicBezTo>
                  <a:cubicBezTo>
                    <a:pt x="29190" y="16658"/>
                    <a:pt x="31270" y="16319"/>
                    <a:pt x="33085" y="16742"/>
                  </a:cubicBezTo>
                  <a:cubicBezTo>
                    <a:pt x="34766" y="16198"/>
                    <a:pt x="36786" y="16017"/>
                    <a:pt x="38722" y="16331"/>
                  </a:cubicBezTo>
                  <a:cubicBezTo>
                    <a:pt x="39182" y="16392"/>
                    <a:pt x="40343" y="16851"/>
                    <a:pt x="40597" y="16609"/>
                  </a:cubicBezTo>
                  <a:cubicBezTo>
                    <a:pt x="41057" y="16343"/>
                    <a:pt x="40960" y="15847"/>
                    <a:pt x="40403" y="15375"/>
                  </a:cubicBezTo>
                  <a:cubicBezTo>
                    <a:pt x="39448" y="14505"/>
                    <a:pt x="38032" y="13488"/>
                    <a:pt x="37016" y="13174"/>
                  </a:cubicBezTo>
                  <a:cubicBezTo>
                    <a:pt x="37077" y="12823"/>
                    <a:pt x="37730" y="13077"/>
                    <a:pt x="38081" y="13343"/>
                  </a:cubicBezTo>
                  <a:cubicBezTo>
                    <a:pt x="38940" y="13803"/>
                    <a:pt x="40343" y="14819"/>
                    <a:pt x="40803" y="15400"/>
                  </a:cubicBezTo>
                  <a:cubicBezTo>
                    <a:pt x="41202" y="15908"/>
                    <a:pt x="41298" y="16621"/>
                    <a:pt x="40524" y="16972"/>
                  </a:cubicBezTo>
                  <a:cubicBezTo>
                    <a:pt x="38298" y="16343"/>
                    <a:pt x="36061" y="16222"/>
                    <a:pt x="33823" y="16815"/>
                  </a:cubicBezTo>
                  <a:cubicBezTo>
                    <a:pt x="35190" y="17396"/>
                    <a:pt x="37778" y="18375"/>
                    <a:pt x="38117" y="20142"/>
                  </a:cubicBezTo>
                  <a:cubicBezTo>
                    <a:pt x="37452" y="20299"/>
                    <a:pt x="37113" y="20746"/>
                    <a:pt x="36448" y="20795"/>
                  </a:cubicBezTo>
                  <a:cubicBezTo>
                    <a:pt x="37960" y="22125"/>
                    <a:pt x="37839" y="24968"/>
                    <a:pt x="35698" y="23831"/>
                  </a:cubicBezTo>
                  <a:cubicBezTo>
                    <a:pt x="35553" y="23879"/>
                    <a:pt x="35335" y="24182"/>
                    <a:pt x="35081" y="24327"/>
                  </a:cubicBezTo>
                  <a:cubicBezTo>
                    <a:pt x="33919" y="23964"/>
                    <a:pt x="32770" y="22295"/>
                    <a:pt x="31645" y="21968"/>
                  </a:cubicBezTo>
                  <a:cubicBezTo>
                    <a:pt x="32347" y="23299"/>
                    <a:pt x="33557" y="24617"/>
                    <a:pt x="33448" y="25948"/>
                  </a:cubicBezTo>
                  <a:cubicBezTo>
                    <a:pt x="33194" y="26299"/>
                    <a:pt x="32891" y="26105"/>
                    <a:pt x="32734" y="26662"/>
                  </a:cubicBezTo>
                  <a:cubicBezTo>
                    <a:pt x="32480" y="26710"/>
                    <a:pt x="32226" y="26553"/>
                    <a:pt x="31984" y="26601"/>
                  </a:cubicBezTo>
                  <a:cubicBezTo>
                    <a:pt x="31875" y="26710"/>
                    <a:pt x="32238" y="26855"/>
                    <a:pt x="32069" y="27013"/>
                  </a:cubicBezTo>
                  <a:cubicBezTo>
                    <a:pt x="31512" y="26238"/>
                    <a:pt x="31077" y="25585"/>
                    <a:pt x="30109" y="25222"/>
                  </a:cubicBezTo>
                  <a:cubicBezTo>
                    <a:pt x="30303" y="25525"/>
                    <a:pt x="30798" y="26142"/>
                    <a:pt x="31161" y="26601"/>
                  </a:cubicBezTo>
                  <a:cubicBezTo>
                    <a:pt x="30157" y="26287"/>
                    <a:pt x="29867" y="24775"/>
                    <a:pt x="28899" y="24605"/>
                  </a:cubicBezTo>
                  <a:cubicBezTo>
                    <a:pt x="29250" y="25053"/>
                    <a:pt x="30000" y="25634"/>
                    <a:pt x="30605" y="26347"/>
                  </a:cubicBezTo>
                  <a:cubicBezTo>
                    <a:pt x="29794" y="26129"/>
                    <a:pt x="28899" y="24714"/>
                    <a:pt x="28077" y="24291"/>
                  </a:cubicBezTo>
                  <a:cubicBezTo>
                    <a:pt x="28428" y="24956"/>
                    <a:pt x="29335" y="25355"/>
                    <a:pt x="29528" y="25875"/>
                  </a:cubicBezTo>
                  <a:cubicBezTo>
                    <a:pt x="28778" y="25621"/>
                    <a:pt x="27678" y="24085"/>
                    <a:pt x="26710" y="23722"/>
                  </a:cubicBezTo>
                  <a:cubicBezTo>
                    <a:pt x="26903" y="24134"/>
                    <a:pt x="27762" y="24388"/>
                    <a:pt x="27919" y="24847"/>
                  </a:cubicBezTo>
                  <a:cubicBezTo>
                    <a:pt x="27315" y="24847"/>
                    <a:pt x="26746" y="23964"/>
                    <a:pt x="26141" y="23565"/>
                  </a:cubicBezTo>
                  <a:cubicBezTo>
                    <a:pt x="26903" y="24932"/>
                    <a:pt x="28657" y="26117"/>
                    <a:pt x="30073" y="27448"/>
                  </a:cubicBezTo>
                  <a:cubicBezTo>
                    <a:pt x="30641" y="28004"/>
                    <a:pt x="30919" y="28718"/>
                    <a:pt x="31585" y="28972"/>
                  </a:cubicBezTo>
                  <a:cubicBezTo>
                    <a:pt x="31887" y="28779"/>
                    <a:pt x="31645" y="28525"/>
                    <a:pt x="31948" y="28319"/>
                  </a:cubicBezTo>
                  <a:cubicBezTo>
                    <a:pt x="33121" y="28984"/>
                    <a:pt x="33073" y="27412"/>
                    <a:pt x="32722" y="26746"/>
                  </a:cubicBezTo>
                  <a:cubicBezTo>
                    <a:pt x="33629" y="27267"/>
                    <a:pt x="33157" y="29335"/>
                    <a:pt x="32044" y="28621"/>
                  </a:cubicBezTo>
                  <a:cubicBezTo>
                    <a:pt x="31827" y="28827"/>
                    <a:pt x="32044" y="28924"/>
                    <a:pt x="31790" y="29190"/>
                  </a:cubicBezTo>
                  <a:cubicBezTo>
                    <a:pt x="30919" y="29432"/>
                    <a:pt x="29819" y="27593"/>
                    <a:pt x="28911" y="26674"/>
                  </a:cubicBezTo>
                  <a:cubicBezTo>
                    <a:pt x="28355" y="26117"/>
                    <a:pt x="27702" y="25754"/>
                    <a:pt x="27206" y="25234"/>
                  </a:cubicBezTo>
                  <a:cubicBezTo>
                    <a:pt x="28004" y="26662"/>
                    <a:pt x="28899" y="28694"/>
                    <a:pt x="28887" y="30424"/>
                  </a:cubicBezTo>
                  <a:cubicBezTo>
                    <a:pt x="28923" y="31174"/>
                    <a:pt x="29129" y="32601"/>
                    <a:pt x="27895" y="32190"/>
                  </a:cubicBezTo>
                  <a:cubicBezTo>
                    <a:pt x="27798" y="32383"/>
                    <a:pt x="27835" y="32650"/>
                    <a:pt x="27641" y="32855"/>
                  </a:cubicBezTo>
                  <a:cubicBezTo>
                    <a:pt x="26262" y="32988"/>
                    <a:pt x="25718" y="31621"/>
                    <a:pt x="24811" y="30908"/>
                  </a:cubicBezTo>
                  <a:cubicBezTo>
                    <a:pt x="24109" y="30291"/>
                    <a:pt x="22996" y="30073"/>
                    <a:pt x="22657" y="29105"/>
                  </a:cubicBezTo>
                  <a:cubicBezTo>
                    <a:pt x="22936" y="30424"/>
                    <a:pt x="23238" y="32166"/>
                    <a:pt x="23081" y="33738"/>
                  </a:cubicBezTo>
                  <a:cubicBezTo>
                    <a:pt x="23020" y="34597"/>
                    <a:pt x="23105" y="35420"/>
                    <a:pt x="22246" y="35855"/>
                  </a:cubicBezTo>
                  <a:cubicBezTo>
                    <a:pt x="22089" y="35904"/>
                    <a:pt x="21895" y="35601"/>
                    <a:pt x="21690" y="35601"/>
                  </a:cubicBezTo>
                  <a:cubicBezTo>
                    <a:pt x="21581" y="35904"/>
                    <a:pt x="21387" y="35904"/>
                    <a:pt x="21121" y="36049"/>
                  </a:cubicBezTo>
                  <a:cubicBezTo>
                    <a:pt x="20008" y="35734"/>
                    <a:pt x="19270" y="34355"/>
                    <a:pt x="18811" y="33388"/>
                  </a:cubicBezTo>
                  <a:cubicBezTo>
                    <a:pt x="18605" y="33496"/>
                    <a:pt x="18448" y="33545"/>
                    <a:pt x="18303" y="33690"/>
                  </a:cubicBezTo>
                  <a:cubicBezTo>
                    <a:pt x="17589" y="33279"/>
                    <a:pt x="17044" y="32517"/>
                    <a:pt x="16851" y="31912"/>
                  </a:cubicBezTo>
                  <a:cubicBezTo>
                    <a:pt x="16742" y="32722"/>
                    <a:pt x="16730" y="33932"/>
                    <a:pt x="15859" y="34888"/>
                  </a:cubicBezTo>
                  <a:cubicBezTo>
                    <a:pt x="15714" y="35033"/>
                    <a:pt x="15496" y="35033"/>
                    <a:pt x="15411" y="34827"/>
                  </a:cubicBezTo>
                  <a:cubicBezTo>
                    <a:pt x="15254" y="34972"/>
                    <a:pt x="15254" y="35178"/>
                    <a:pt x="15000" y="35323"/>
                  </a:cubicBezTo>
                  <a:cubicBezTo>
                    <a:pt x="14250" y="35262"/>
                    <a:pt x="13597" y="33883"/>
                    <a:pt x="13403" y="32976"/>
                  </a:cubicBezTo>
                  <a:cubicBezTo>
                    <a:pt x="13004" y="31258"/>
                    <a:pt x="13077" y="29166"/>
                    <a:pt x="13548" y="27593"/>
                  </a:cubicBezTo>
                  <a:cubicBezTo>
                    <a:pt x="11250" y="29263"/>
                    <a:pt x="12399" y="32250"/>
                    <a:pt x="10161" y="33448"/>
                  </a:cubicBezTo>
                  <a:cubicBezTo>
                    <a:pt x="9956" y="33642"/>
                    <a:pt x="9859" y="33944"/>
                    <a:pt x="9544" y="34053"/>
                  </a:cubicBezTo>
                  <a:cubicBezTo>
                    <a:pt x="8226" y="33242"/>
                    <a:pt x="8807" y="31561"/>
                    <a:pt x="8903" y="30351"/>
                  </a:cubicBezTo>
                  <a:cubicBezTo>
                    <a:pt x="7742" y="29383"/>
                    <a:pt x="8625" y="28004"/>
                    <a:pt x="8722" y="26904"/>
                  </a:cubicBezTo>
                  <a:cubicBezTo>
                    <a:pt x="6895" y="27787"/>
                    <a:pt x="6460" y="30629"/>
                    <a:pt x="4536" y="30508"/>
                  </a:cubicBezTo>
                  <a:cubicBezTo>
                    <a:pt x="4331" y="30714"/>
                    <a:pt x="4234" y="30920"/>
                    <a:pt x="3919" y="31113"/>
                  </a:cubicBezTo>
                  <a:cubicBezTo>
                    <a:pt x="2250" y="28815"/>
                    <a:pt x="4415" y="25392"/>
                    <a:pt x="6411" y="23420"/>
                  </a:cubicBezTo>
                  <a:cubicBezTo>
                    <a:pt x="6303" y="23311"/>
                    <a:pt x="5661" y="23057"/>
                    <a:pt x="5553" y="22646"/>
                  </a:cubicBezTo>
                  <a:cubicBezTo>
                    <a:pt x="4173" y="23601"/>
                    <a:pt x="2540" y="25416"/>
                    <a:pt x="1270" y="24642"/>
                  </a:cubicBezTo>
                  <a:cubicBezTo>
                    <a:pt x="0" y="25186"/>
                    <a:pt x="169" y="23529"/>
                    <a:pt x="678" y="22815"/>
                  </a:cubicBezTo>
                  <a:cubicBezTo>
                    <a:pt x="2577" y="20347"/>
                    <a:pt x="5335" y="18448"/>
                    <a:pt x="7621" y="17686"/>
                  </a:cubicBezTo>
                  <a:cubicBezTo>
                    <a:pt x="6097" y="17371"/>
                    <a:pt x="4573" y="18073"/>
                    <a:pt x="3061" y="17964"/>
                  </a:cubicBezTo>
                  <a:cubicBezTo>
                    <a:pt x="2855" y="17359"/>
                    <a:pt x="2347" y="17964"/>
                    <a:pt x="2044" y="17650"/>
                  </a:cubicBezTo>
                  <a:cubicBezTo>
                    <a:pt x="1548" y="17130"/>
                    <a:pt x="2661" y="16029"/>
                    <a:pt x="3327" y="15569"/>
                  </a:cubicBezTo>
                  <a:cubicBezTo>
                    <a:pt x="4512" y="14722"/>
                    <a:pt x="6327" y="14638"/>
                    <a:pt x="7246" y="14541"/>
                  </a:cubicBezTo>
                  <a:cubicBezTo>
                    <a:pt x="6750" y="14335"/>
                    <a:pt x="6278" y="14480"/>
                    <a:pt x="5782" y="14275"/>
                  </a:cubicBezTo>
                  <a:cubicBezTo>
                    <a:pt x="6290" y="14081"/>
                    <a:pt x="7053" y="14142"/>
                    <a:pt x="7391" y="14480"/>
                  </a:cubicBezTo>
                  <a:cubicBezTo>
                    <a:pt x="9315" y="14505"/>
                    <a:pt x="11250" y="15121"/>
                    <a:pt x="13173" y="15750"/>
                  </a:cubicBezTo>
                  <a:cubicBezTo>
                    <a:pt x="11661" y="15025"/>
                    <a:pt x="10089" y="14565"/>
                    <a:pt x="8625" y="14202"/>
                  </a:cubicBezTo>
                  <a:cubicBezTo>
                    <a:pt x="8468" y="14347"/>
                    <a:pt x="8928" y="14299"/>
                    <a:pt x="8722" y="14396"/>
                  </a:cubicBezTo>
                  <a:cubicBezTo>
                    <a:pt x="7863" y="14335"/>
                    <a:pt x="6956" y="14117"/>
                    <a:pt x="6097" y="13863"/>
                  </a:cubicBezTo>
                  <a:cubicBezTo>
                    <a:pt x="6847" y="13621"/>
                    <a:pt x="7621" y="14081"/>
                    <a:pt x="8383" y="14238"/>
                  </a:cubicBezTo>
                  <a:cubicBezTo>
                    <a:pt x="8480" y="14142"/>
                    <a:pt x="8274" y="14045"/>
                    <a:pt x="8335" y="13984"/>
                  </a:cubicBezTo>
                  <a:cubicBezTo>
                    <a:pt x="10403" y="14263"/>
                    <a:pt x="12532" y="15182"/>
                    <a:pt x="14565" y="16222"/>
                  </a:cubicBezTo>
                  <a:cubicBezTo>
                    <a:pt x="14673" y="16525"/>
                    <a:pt x="15012" y="16779"/>
                    <a:pt x="15315" y="16694"/>
                  </a:cubicBezTo>
                  <a:cubicBezTo>
                    <a:pt x="14915" y="16283"/>
                    <a:pt x="14371" y="16029"/>
                    <a:pt x="13803" y="15666"/>
                  </a:cubicBezTo>
                  <a:cubicBezTo>
                    <a:pt x="14105" y="15557"/>
                    <a:pt x="14371" y="15509"/>
                    <a:pt x="14673" y="15726"/>
                  </a:cubicBezTo>
                  <a:cubicBezTo>
                    <a:pt x="14323" y="15061"/>
                    <a:pt x="13609" y="15170"/>
                    <a:pt x="13113" y="14650"/>
                  </a:cubicBezTo>
                  <a:cubicBezTo>
                    <a:pt x="13923" y="14650"/>
                    <a:pt x="14879" y="15315"/>
                    <a:pt x="15375" y="16041"/>
                  </a:cubicBezTo>
                  <a:cubicBezTo>
                    <a:pt x="15484" y="16150"/>
                    <a:pt x="15532" y="15787"/>
                    <a:pt x="15738" y="15690"/>
                  </a:cubicBezTo>
                  <a:cubicBezTo>
                    <a:pt x="12762" y="13186"/>
                    <a:pt x="9327" y="11734"/>
                    <a:pt x="6182" y="11505"/>
                  </a:cubicBezTo>
                  <a:cubicBezTo>
                    <a:pt x="5625" y="11662"/>
                    <a:pt x="5069" y="11904"/>
                    <a:pt x="4512" y="11940"/>
                  </a:cubicBezTo>
                  <a:cubicBezTo>
                    <a:pt x="4040" y="12593"/>
                    <a:pt x="3133" y="12787"/>
                    <a:pt x="3073" y="13452"/>
                  </a:cubicBezTo>
                  <a:cubicBezTo>
                    <a:pt x="3786" y="14275"/>
                    <a:pt x="4536" y="14444"/>
                    <a:pt x="5298" y="14480"/>
                  </a:cubicBezTo>
                  <a:cubicBezTo>
                    <a:pt x="4633" y="15049"/>
                    <a:pt x="3423" y="14323"/>
                    <a:pt x="2770" y="13549"/>
                  </a:cubicBezTo>
                  <a:cubicBezTo>
                    <a:pt x="3036" y="12194"/>
                    <a:pt x="5371" y="11081"/>
                    <a:pt x="6702" y="11299"/>
                  </a:cubicBezTo>
                  <a:cubicBezTo>
                    <a:pt x="6399" y="10996"/>
                    <a:pt x="5988" y="10682"/>
                    <a:pt x="5843" y="10331"/>
                  </a:cubicBezTo>
                  <a:cubicBezTo>
                    <a:pt x="5879" y="10283"/>
                    <a:pt x="5940" y="10222"/>
                    <a:pt x="5879" y="10065"/>
                  </a:cubicBezTo>
                  <a:cubicBezTo>
                    <a:pt x="6242" y="9726"/>
                    <a:pt x="6484" y="9871"/>
                    <a:pt x="6847" y="9726"/>
                  </a:cubicBezTo>
                  <a:cubicBezTo>
                    <a:pt x="7065" y="8710"/>
                    <a:pt x="8178" y="8311"/>
                    <a:pt x="8940" y="8468"/>
                  </a:cubicBezTo>
                  <a:cubicBezTo>
                    <a:pt x="8988" y="8214"/>
                    <a:pt x="8746" y="7948"/>
                    <a:pt x="9085" y="7706"/>
                  </a:cubicBezTo>
                  <a:cubicBezTo>
                    <a:pt x="8891" y="7404"/>
                    <a:pt x="8686" y="7404"/>
                    <a:pt x="8480" y="7198"/>
                  </a:cubicBezTo>
                  <a:cubicBezTo>
                    <a:pt x="10270" y="5226"/>
                    <a:pt x="12750" y="6109"/>
                    <a:pt x="14565" y="7755"/>
                  </a:cubicBezTo>
                  <a:cubicBezTo>
                    <a:pt x="14323" y="6376"/>
                    <a:pt x="13923" y="5069"/>
                    <a:pt x="14250" y="3751"/>
                  </a:cubicBezTo>
                  <a:cubicBezTo>
                    <a:pt x="14613" y="3593"/>
                    <a:pt x="14758" y="3448"/>
                    <a:pt x="15012" y="3097"/>
                  </a:cubicBezTo>
                  <a:cubicBezTo>
                    <a:pt x="15835" y="3097"/>
                    <a:pt x="16742" y="4017"/>
                    <a:pt x="17395" y="4900"/>
                  </a:cubicBezTo>
                  <a:cubicBezTo>
                    <a:pt x="19246" y="7392"/>
                    <a:pt x="19669" y="10900"/>
                    <a:pt x="19851" y="13331"/>
                  </a:cubicBezTo>
                  <a:cubicBezTo>
                    <a:pt x="19754" y="13464"/>
                    <a:pt x="19851" y="13561"/>
                    <a:pt x="19645" y="13670"/>
                  </a:cubicBezTo>
                  <a:close/>
                  <a:moveTo>
                    <a:pt x="14867" y="8505"/>
                  </a:moveTo>
                  <a:cubicBezTo>
                    <a:pt x="14069" y="6775"/>
                    <a:pt x="10875" y="6085"/>
                    <a:pt x="10016" y="6642"/>
                  </a:cubicBezTo>
                  <a:cubicBezTo>
                    <a:pt x="10621" y="6944"/>
                    <a:pt x="11178" y="7404"/>
                    <a:pt x="11528" y="7972"/>
                  </a:cubicBezTo>
                  <a:cubicBezTo>
                    <a:pt x="10960" y="7416"/>
                    <a:pt x="10016" y="7053"/>
                    <a:pt x="9811" y="6533"/>
                  </a:cubicBezTo>
                  <a:cubicBezTo>
                    <a:pt x="9665" y="6690"/>
                    <a:pt x="9206" y="6630"/>
                    <a:pt x="9145" y="6884"/>
                  </a:cubicBezTo>
                  <a:cubicBezTo>
                    <a:pt x="9798" y="7138"/>
                    <a:pt x="10718" y="7452"/>
                    <a:pt x="11178" y="8117"/>
                  </a:cubicBezTo>
                  <a:cubicBezTo>
                    <a:pt x="10464" y="7718"/>
                    <a:pt x="9750" y="7307"/>
                    <a:pt x="9000" y="7029"/>
                  </a:cubicBezTo>
                  <a:cubicBezTo>
                    <a:pt x="8843" y="7488"/>
                    <a:pt x="9496" y="7549"/>
                    <a:pt x="9798" y="7742"/>
                  </a:cubicBezTo>
                  <a:cubicBezTo>
                    <a:pt x="10597" y="8263"/>
                    <a:pt x="11770" y="8819"/>
                    <a:pt x="12375" y="9654"/>
                  </a:cubicBezTo>
                  <a:cubicBezTo>
                    <a:pt x="11311" y="8771"/>
                    <a:pt x="10512" y="8359"/>
                    <a:pt x="9436" y="7803"/>
                  </a:cubicBezTo>
                  <a:cubicBezTo>
                    <a:pt x="9436" y="7912"/>
                    <a:pt x="8915" y="8105"/>
                    <a:pt x="9218" y="8408"/>
                  </a:cubicBezTo>
                  <a:cubicBezTo>
                    <a:pt x="10089" y="8662"/>
                    <a:pt x="11335" y="9436"/>
                    <a:pt x="11637" y="10150"/>
                  </a:cubicBezTo>
                  <a:cubicBezTo>
                    <a:pt x="13004" y="11226"/>
                    <a:pt x="15121" y="12557"/>
                    <a:pt x="16113" y="14287"/>
                  </a:cubicBezTo>
                  <a:cubicBezTo>
                    <a:pt x="13754" y="11892"/>
                    <a:pt x="11625" y="10343"/>
                    <a:pt x="9266" y="8759"/>
                  </a:cubicBezTo>
                  <a:cubicBezTo>
                    <a:pt x="8407" y="8698"/>
                    <a:pt x="7137" y="8746"/>
                    <a:pt x="7028" y="9956"/>
                  </a:cubicBezTo>
                  <a:cubicBezTo>
                    <a:pt x="6726" y="10150"/>
                    <a:pt x="6218" y="9956"/>
                    <a:pt x="6061" y="10295"/>
                  </a:cubicBezTo>
                  <a:cubicBezTo>
                    <a:pt x="5952" y="10803"/>
                    <a:pt x="7125" y="11069"/>
                    <a:pt x="6907" y="11371"/>
                  </a:cubicBezTo>
                  <a:cubicBezTo>
                    <a:pt x="9750" y="11710"/>
                    <a:pt x="12690" y="12944"/>
                    <a:pt x="15411" y="15097"/>
                  </a:cubicBezTo>
                  <a:cubicBezTo>
                    <a:pt x="15605" y="15194"/>
                    <a:pt x="15508" y="14892"/>
                    <a:pt x="15605" y="15097"/>
                  </a:cubicBezTo>
                  <a:cubicBezTo>
                    <a:pt x="16053" y="15351"/>
                    <a:pt x="15690" y="15702"/>
                    <a:pt x="16161" y="15859"/>
                  </a:cubicBezTo>
                  <a:cubicBezTo>
                    <a:pt x="16415" y="15521"/>
                    <a:pt x="16222" y="15194"/>
                    <a:pt x="16173" y="14855"/>
                  </a:cubicBezTo>
                  <a:cubicBezTo>
                    <a:pt x="15919" y="15109"/>
                    <a:pt x="15315" y="14190"/>
                    <a:pt x="15169" y="14142"/>
                  </a:cubicBezTo>
                  <a:cubicBezTo>
                    <a:pt x="15472" y="14142"/>
                    <a:pt x="15919" y="14396"/>
                    <a:pt x="16028" y="14698"/>
                  </a:cubicBezTo>
                  <a:cubicBezTo>
                    <a:pt x="16331" y="14698"/>
                    <a:pt x="16089" y="14347"/>
                    <a:pt x="16391" y="14347"/>
                  </a:cubicBezTo>
                  <a:cubicBezTo>
                    <a:pt x="16645" y="14396"/>
                    <a:pt x="16887" y="14759"/>
                    <a:pt x="17141" y="14710"/>
                  </a:cubicBezTo>
                  <a:cubicBezTo>
                    <a:pt x="17202" y="13960"/>
                    <a:pt x="15932" y="13186"/>
                    <a:pt x="15895" y="12327"/>
                  </a:cubicBezTo>
                  <a:cubicBezTo>
                    <a:pt x="16234" y="12690"/>
                    <a:pt x="16440" y="13295"/>
                    <a:pt x="16839" y="13500"/>
                  </a:cubicBezTo>
                  <a:cubicBezTo>
                    <a:pt x="16536" y="12896"/>
                    <a:pt x="15992" y="12327"/>
                    <a:pt x="15956" y="11771"/>
                  </a:cubicBezTo>
                  <a:cubicBezTo>
                    <a:pt x="16452" y="12472"/>
                    <a:pt x="16803" y="12944"/>
                    <a:pt x="17105" y="13658"/>
                  </a:cubicBezTo>
                  <a:cubicBezTo>
                    <a:pt x="17044" y="13912"/>
                    <a:pt x="16948" y="13500"/>
                    <a:pt x="16803" y="13658"/>
                  </a:cubicBezTo>
                  <a:cubicBezTo>
                    <a:pt x="17057" y="14021"/>
                    <a:pt x="17250" y="13609"/>
                    <a:pt x="17468" y="13803"/>
                  </a:cubicBezTo>
                  <a:cubicBezTo>
                    <a:pt x="16101" y="12412"/>
                    <a:pt x="15617" y="10174"/>
                    <a:pt x="14867" y="8505"/>
                  </a:cubicBezTo>
                  <a:close/>
                  <a:moveTo>
                    <a:pt x="13282" y="17722"/>
                  </a:moveTo>
                  <a:cubicBezTo>
                    <a:pt x="13173" y="17722"/>
                    <a:pt x="13234" y="17577"/>
                    <a:pt x="13282" y="17529"/>
                  </a:cubicBezTo>
                  <a:cubicBezTo>
                    <a:pt x="13839" y="17783"/>
                    <a:pt x="14395" y="17734"/>
                    <a:pt x="14891" y="17843"/>
                  </a:cubicBezTo>
                  <a:cubicBezTo>
                    <a:pt x="14335" y="17480"/>
                    <a:pt x="13839" y="17480"/>
                    <a:pt x="13282" y="17335"/>
                  </a:cubicBezTo>
                  <a:cubicBezTo>
                    <a:pt x="13428" y="17069"/>
                    <a:pt x="13585" y="17335"/>
                    <a:pt x="13682" y="17130"/>
                  </a:cubicBezTo>
                  <a:cubicBezTo>
                    <a:pt x="13186" y="16730"/>
                    <a:pt x="12629" y="16960"/>
                    <a:pt x="12109" y="16863"/>
                  </a:cubicBezTo>
                  <a:cubicBezTo>
                    <a:pt x="13186" y="16404"/>
                    <a:pt x="14504" y="17238"/>
                    <a:pt x="15411" y="17843"/>
                  </a:cubicBezTo>
                  <a:cubicBezTo>
                    <a:pt x="15194" y="18037"/>
                    <a:pt x="15000" y="17734"/>
                    <a:pt x="15048" y="18097"/>
                  </a:cubicBezTo>
                  <a:cubicBezTo>
                    <a:pt x="15194" y="18049"/>
                    <a:pt x="15145" y="18206"/>
                    <a:pt x="15194" y="18254"/>
                  </a:cubicBezTo>
                  <a:cubicBezTo>
                    <a:pt x="15448" y="17988"/>
                    <a:pt x="15714" y="17843"/>
                    <a:pt x="15907" y="17855"/>
                  </a:cubicBezTo>
                  <a:cubicBezTo>
                    <a:pt x="15496" y="17553"/>
                    <a:pt x="15520" y="17045"/>
                    <a:pt x="15303" y="16936"/>
                  </a:cubicBezTo>
                  <a:cubicBezTo>
                    <a:pt x="15351" y="16984"/>
                    <a:pt x="15351" y="17081"/>
                    <a:pt x="15254" y="17190"/>
                  </a:cubicBezTo>
                  <a:cubicBezTo>
                    <a:pt x="11311" y="15134"/>
                    <a:pt x="7428" y="13839"/>
                    <a:pt x="3448" y="15932"/>
                  </a:cubicBezTo>
                  <a:cubicBezTo>
                    <a:pt x="3750" y="16150"/>
                    <a:pt x="4053" y="15738"/>
                    <a:pt x="4355" y="15932"/>
                  </a:cubicBezTo>
                  <a:cubicBezTo>
                    <a:pt x="3944" y="16234"/>
                    <a:pt x="3605" y="16089"/>
                    <a:pt x="3194" y="16476"/>
                  </a:cubicBezTo>
                  <a:cubicBezTo>
                    <a:pt x="3145" y="16440"/>
                    <a:pt x="3145" y="16331"/>
                    <a:pt x="3085" y="16283"/>
                  </a:cubicBezTo>
                  <a:cubicBezTo>
                    <a:pt x="2625" y="16742"/>
                    <a:pt x="2262" y="16996"/>
                    <a:pt x="2214" y="17444"/>
                  </a:cubicBezTo>
                  <a:cubicBezTo>
                    <a:pt x="2661" y="17299"/>
                    <a:pt x="3182" y="17807"/>
                    <a:pt x="3629" y="17771"/>
                  </a:cubicBezTo>
                  <a:cubicBezTo>
                    <a:pt x="3690" y="17105"/>
                    <a:pt x="5311" y="17226"/>
                    <a:pt x="5311" y="17529"/>
                  </a:cubicBezTo>
                  <a:cubicBezTo>
                    <a:pt x="7960" y="17335"/>
                    <a:pt x="10585" y="17650"/>
                    <a:pt x="13282" y="17722"/>
                  </a:cubicBezTo>
                  <a:close/>
                  <a:moveTo>
                    <a:pt x="5153" y="17456"/>
                  </a:moveTo>
                  <a:cubicBezTo>
                    <a:pt x="4754" y="17456"/>
                    <a:pt x="3883" y="17492"/>
                    <a:pt x="3847" y="17734"/>
                  </a:cubicBezTo>
                  <a:cubicBezTo>
                    <a:pt x="4186" y="17710"/>
                    <a:pt x="4899" y="17601"/>
                    <a:pt x="5153" y="17456"/>
                  </a:cubicBezTo>
                  <a:close/>
                  <a:moveTo>
                    <a:pt x="7234" y="18242"/>
                  </a:moveTo>
                  <a:cubicBezTo>
                    <a:pt x="7379" y="18194"/>
                    <a:pt x="7839" y="18242"/>
                    <a:pt x="7839" y="17940"/>
                  </a:cubicBezTo>
                  <a:cubicBezTo>
                    <a:pt x="5746" y="18581"/>
                    <a:pt x="2734" y="20541"/>
                    <a:pt x="1307" y="22452"/>
                  </a:cubicBezTo>
                  <a:cubicBezTo>
                    <a:pt x="895" y="23057"/>
                    <a:pt x="315" y="23928"/>
                    <a:pt x="726" y="24533"/>
                  </a:cubicBezTo>
                  <a:cubicBezTo>
                    <a:pt x="883" y="24678"/>
                    <a:pt x="1137" y="24327"/>
                    <a:pt x="1282" y="24291"/>
                  </a:cubicBezTo>
                  <a:lnTo>
                    <a:pt x="1694" y="24690"/>
                  </a:lnTo>
                  <a:cubicBezTo>
                    <a:pt x="3012" y="24605"/>
                    <a:pt x="4343" y="23202"/>
                    <a:pt x="5673" y="22295"/>
                  </a:cubicBezTo>
                  <a:cubicBezTo>
                    <a:pt x="7065" y="19101"/>
                    <a:pt x="10923" y="18726"/>
                    <a:pt x="13561" y="19053"/>
                  </a:cubicBezTo>
                  <a:cubicBezTo>
                    <a:pt x="13464" y="18944"/>
                    <a:pt x="13464" y="18859"/>
                    <a:pt x="13524" y="18799"/>
                  </a:cubicBezTo>
                  <a:cubicBezTo>
                    <a:pt x="14081" y="18750"/>
                    <a:pt x="15290" y="19162"/>
                    <a:pt x="15157" y="18303"/>
                  </a:cubicBezTo>
                  <a:cubicBezTo>
                    <a:pt x="14698" y="18242"/>
                    <a:pt x="14250" y="18388"/>
                    <a:pt x="13790" y="18134"/>
                  </a:cubicBezTo>
                  <a:cubicBezTo>
                    <a:pt x="13790" y="18327"/>
                    <a:pt x="14093" y="18242"/>
                    <a:pt x="14044" y="18388"/>
                  </a:cubicBezTo>
                  <a:cubicBezTo>
                    <a:pt x="12883" y="18134"/>
                    <a:pt x="11770" y="18629"/>
                    <a:pt x="10597" y="18666"/>
                  </a:cubicBezTo>
                  <a:cubicBezTo>
                    <a:pt x="11528" y="18158"/>
                    <a:pt x="12436" y="18158"/>
                    <a:pt x="13403" y="18134"/>
                  </a:cubicBezTo>
                  <a:cubicBezTo>
                    <a:pt x="12944" y="17879"/>
                    <a:pt x="12496" y="17916"/>
                    <a:pt x="12024" y="17964"/>
                  </a:cubicBezTo>
                  <a:cubicBezTo>
                    <a:pt x="12073" y="18013"/>
                    <a:pt x="12133" y="18073"/>
                    <a:pt x="12024" y="18158"/>
                  </a:cubicBezTo>
                  <a:cubicBezTo>
                    <a:pt x="11311" y="18061"/>
                    <a:pt x="10645" y="18206"/>
                    <a:pt x="9932" y="18400"/>
                  </a:cubicBezTo>
                  <a:cubicBezTo>
                    <a:pt x="9569" y="18557"/>
                    <a:pt x="9169" y="18859"/>
                    <a:pt x="8770" y="18750"/>
                  </a:cubicBezTo>
                  <a:cubicBezTo>
                    <a:pt x="9544" y="18097"/>
                    <a:pt x="10657" y="18013"/>
                    <a:pt x="11311" y="17855"/>
                  </a:cubicBezTo>
                  <a:cubicBezTo>
                    <a:pt x="9786" y="17650"/>
                    <a:pt x="7911" y="18799"/>
                    <a:pt x="6387" y="19791"/>
                  </a:cubicBezTo>
                  <a:cubicBezTo>
                    <a:pt x="7113" y="18690"/>
                    <a:pt x="8879" y="18242"/>
                    <a:pt x="9738" y="17795"/>
                  </a:cubicBezTo>
                  <a:cubicBezTo>
                    <a:pt x="8419" y="17480"/>
                    <a:pt x="7089" y="18992"/>
                    <a:pt x="5819" y="19754"/>
                  </a:cubicBezTo>
                  <a:cubicBezTo>
                    <a:pt x="6085" y="19186"/>
                    <a:pt x="6750" y="18944"/>
                    <a:pt x="7149" y="18436"/>
                  </a:cubicBezTo>
                  <a:cubicBezTo>
                    <a:pt x="7561" y="18242"/>
                    <a:pt x="6702" y="18690"/>
                    <a:pt x="6448" y="18823"/>
                  </a:cubicBezTo>
                  <a:cubicBezTo>
                    <a:pt x="5988" y="19065"/>
                    <a:pt x="5480" y="19367"/>
                    <a:pt x="5214" y="19525"/>
                  </a:cubicBezTo>
                  <a:cubicBezTo>
                    <a:pt x="5371" y="19779"/>
                    <a:pt x="5577" y="19174"/>
                    <a:pt x="5734" y="19525"/>
                  </a:cubicBezTo>
                  <a:cubicBezTo>
                    <a:pt x="5323" y="19718"/>
                    <a:pt x="5069" y="20384"/>
                    <a:pt x="4766" y="20384"/>
                  </a:cubicBezTo>
                  <a:cubicBezTo>
                    <a:pt x="4718" y="20129"/>
                    <a:pt x="5129" y="19827"/>
                    <a:pt x="5178" y="19585"/>
                  </a:cubicBezTo>
                  <a:cubicBezTo>
                    <a:pt x="4609" y="19936"/>
                    <a:pt x="4355" y="20686"/>
                    <a:pt x="3798" y="20638"/>
                  </a:cubicBezTo>
                  <a:cubicBezTo>
                    <a:pt x="4536" y="19476"/>
                    <a:pt x="6061" y="18787"/>
                    <a:pt x="7234" y="18242"/>
                  </a:cubicBezTo>
                  <a:close/>
                  <a:moveTo>
                    <a:pt x="22319" y="9932"/>
                  </a:moveTo>
                  <a:cubicBezTo>
                    <a:pt x="22694" y="7863"/>
                    <a:pt x="23274" y="5577"/>
                    <a:pt x="24907" y="3666"/>
                  </a:cubicBezTo>
                  <a:cubicBezTo>
                    <a:pt x="25827" y="2650"/>
                    <a:pt x="26794" y="1996"/>
                    <a:pt x="26444" y="1029"/>
                  </a:cubicBezTo>
                  <a:cubicBezTo>
                    <a:pt x="25803" y="363"/>
                    <a:pt x="25137" y="1428"/>
                    <a:pt x="24532" y="1017"/>
                  </a:cubicBezTo>
                  <a:cubicBezTo>
                    <a:pt x="24484" y="763"/>
                    <a:pt x="24738" y="605"/>
                    <a:pt x="24629" y="412"/>
                  </a:cubicBezTo>
                  <a:cubicBezTo>
                    <a:pt x="20190" y="3980"/>
                    <a:pt x="20117" y="8396"/>
                    <a:pt x="20540" y="12291"/>
                  </a:cubicBezTo>
                  <a:cubicBezTo>
                    <a:pt x="20928" y="13005"/>
                    <a:pt x="21702" y="13259"/>
                    <a:pt x="21339" y="14033"/>
                  </a:cubicBezTo>
                  <a:cubicBezTo>
                    <a:pt x="21593" y="14190"/>
                    <a:pt x="21641" y="14553"/>
                    <a:pt x="21786" y="14492"/>
                  </a:cubicBezTo>
                  <a:cubicBezTo>
                    <a:pt x="21702" y="13888"/>
                    <a:pt x="21290" y="12956"/>
                    <a:pt x="22065" y="12509"/>
                  </a:cubicBezTo>
                  <a:cubicBezTo>
                    <a:pt x="22016" y="11843"/>
                    <a:pt x="22234" y="10936"/>
                    <a:pt x="22125" y="10416"/>
                  </a:cubicBezTo>
                  <a:cubicBezTo>
                    <a:pt x="22125" y="10525"/>
                    <a:pt x="22065" y="10875"/>
                    <a:pt x="21907" y="10827"/>
                  </a:cubicBezTo>
                  <a:cubicBezTo>
                    <a:pt x="21968" y="8952"/>
                    <a:pt x="22500" y="6617"/>
                    <a:pt x="23480" y="5154"/>
                  </a:cubicBezTo>
                  <a:cubicBezTo>
                    <a:pt x="22899" y="6751"/>
                    <a:pt x="22077" y="8565"/>
                    <a:pt x="22319" y="9932"/>
                  </a:cubicBezTo>
                  <a:close/>
                  <a:moveTo>
                    <a:pt x="15036" y="19513"/>
                  </a:moveTo>
                  <a:cubicBezTo>
                    <a:pt x="12641" y="19125"/>
                    <a:pt x="9109" y="18799"/>
                    <a:pt x="6956" y="20916"/>
                  </a:cubicBezTo>
                  <a:cubicBezTo>
                    <a:pt x="6448" y="21412"/>
                    <a:pt x="5843" y="22125"/>
                    <a:pt x="5879" y="22791"/>
                  </a:cubicBezTo>
                  <a:cubicBezTo>
                    <a:pt x="6085" y="22900"/>
                    <a:pt x="6230" y="23045"/>
                    <a:pt x="6448" y="23154"/>
                  </a:cubicBezTo>
                  <a:cubicBezTo>
                    <a:pt x="6847" y="22960"/>
                    <a:pt x="7258" y="22754"/>
                    <a:pt x="7609" y="23021"/>
                  </a:cubicBezTo>
                  <a:cubicBezTo>
                    <a:pt x="7754" y="23166"/>
                    <a:pt x="7911" y="23420"/>
                    <a:pt x="7960" y="23577"/>
                  </a:cubicBezTo>
                  <a:cubicBezTo>
                    <a:pt x="10137" y="23541"/>
                    <a:pt x="12278" y="22029"/>
                    <a:pt x="14468" y="21484"/>
                  </a:cubicBezTo>
                  <a:cubicBezTo>
                    <a:pt x="14673" y="21702"/>
                    <a:pt x="14819" y="21545"/>
                    <a:pt x="14976" y="21702"/>
                  </a:cubicBezTo>
                  <a:cubicBezTo>
                    <a:pt x="15786" y="21400"/>
                    <a:pt x="16500" y="21303"/>
                    <a:pt x="17250" y="21460"/>
                  </a:cubicBezTo>
                  <a:cubicBezTo>
                    <a:pt x="16948" y="21158"/>
                    <a:pt x="16609" y="20988"/>
                    <a:pt x="16307" y="20988"/>
                  </a:cubicBezTo>
                  <a:cubicBezTo>
                    <a:pt x="16307" y="21097"/>
                    <a:pt x="16258" y="21146"/>
                    <a:pt x="16198" y="21182"/>
                  </a:cubicBezTo>
                  <a:cubicBezTo>
                    <a:pt x="15182" y="20867"/>
                    <a:pt x="13960" y="21472"/>
                    <a:pt x="13198" y="21218"/>
                  </a:cubicBezTo>
                  <a:cubicBezTo>
                    <a:pt x="13863" y="20976"/>
                    <a:pt x="14577" y="21085"/>
                    <a:pt x="15290" y="20879"/>
                  </a:cubicBezTo>
                  <a:cubicBezTo>
                    <a:pt x="15484" y="20988"/>
                    <a:pt x="16149" y="21037"/>
                    <a:pt x="16040" y="20843"/>
                  </a:cubicBezTo>
                  <a:cubicBezTo>
                    <a:pt x="15327" y="20541"/>
                    <a:pt x="14625" y="20517"/>
                    <a:pt x="13911" y="20625"/>
                  </a:cubicBezTo>
                  <a:cubicBezTo>
                    <a:pt x="14165" y="19960"/>
                    <a:pt x="15339" y="20638"/>
                    <a:pt x="15484" y="20275"/>
                  </a:cubicBezTo>
                  <a:cubicBezTo>
                    <a:pt x="14988" y="20178"/>
                    <a:pt x="14165" y="20371"/>
                    <a:pt x="13766" y="19960"/>
                  </a:cubicBezTo>
                  <a:cubicBezTo>
                    <a:pt x="14165" y="19851"/>
                    <a:pt x="14468" y="19960"/>
                    <a:pt x="14879" y="19972"/>
                  </a:cubicBezTo>
                  <a:cubicBezTo>
                    <a:pt x="14770" y="19779"/>
                    <a:pt x="14274" y="19767"/>
                    <a:pt x="13863" y="19767"/>
                  </a:cubicBezTo>
                  <a:cubicBezTo>
                    <a:pt x="13464" y="19767"/>
                    <a:pt x="13004" y="19912"/>
                    <a:pt x="12859" y="19754"/>
                  </a:cubicBezTo>
                  <a:cubicBezTo>
                    <a:pt x="13524" y="19295"/>
                    <a:pt x="14468" y="19767"/>
                    <a:pt x="15036" y="19513"/>
                  </a:cubicBezTo>
                  <a:close/>
                  <a:moveTo>
                    <a:pt x="23528" y="10537"/>
                  </a:moveTo>
                  <a:cubicBezTo>
                    <a:pt x="23577" y="10392"/>
                    <a:pt x="23637" y="10041"/>
                    <a:pt x="23831" y="10041"/>
                  </a:cubicBezTo>
                  <a:cubicBezTo>
                    <a:pt x="23625" y="10863"/>
                    <a:pt x="23323" y="11662"/>
                    <a:pt x="23456" y="12436"/>
                  </a:cubicBezTo>
                  <a:cubicBezTo>
                    <a:pt x="23758" y="12230"/>
                    <a:pt x="23710" y="11783"/>
                    <a:pt x="23867" y="11420"/>
                  </a:cubicBezTo>
                  <a:cubicBezTo>
                    <a:pt x="23928" y="11069"/>
                    <a:pt x="24024" y="10658"/>
                    <a:pt x="24266" y="10295"/>
                  </a:cubicBezTo>
                  <a:cubicBezTo>
                    <a:pt x="24315" y="10960"/>
                    <a:pt x="23843" y="11613"/>
                    <a:pt x="23891" y="12279"/>
                  </a:cubicBezTo>
                  <a:cubicBezTo>
                    <a:pt x="24048" y="12230"/>
                    <a:pt x="24242" y="12436"/>
                    <a:pt x="24448" y="12436"/>
                  </a:cubicBezTo>
                  <a:cubicBezTo>
                    <a:pt x="24109" y="11565"/>
                    <a:pt x="24665" y="10815"/>
                    <a:pt x="24980" y="9992"/>
                  </a:cubicBezTo>
                  <a:cubicBezTo>
                    <a:pt x="25452" y="8722"/>
                    <a:pt x="25815" y="7476"/>
                    <a:pt x="26432" y="6351"/>
                  </a:cubicBezTo>
                  <a:cubicBezTo>
                    <a:pt x="26794" y="5698"/>
                    <a:pt x="27097" y="4996"/>
                    <a:pt x="27460" y="4331"/>
                  </a:cubicBezTo>
                  <a:cubicBezTo>
                    <a:pt x="27823" y="3678"/>
                    <a:pt x="28343" y="3073"/>
                    <a:pt x="28294" y="2299"/>
                  </a:cubicBezTo>
                  <a:cubicBezTo>
                    <a:pt x="27835" y="2759"/>
                    <a:pt x="26661" y="3303"/>
                    <a:pt x="26867" y="2287"/>
                  </a:cubicBezTo>
                  <a:cubicBezTo>
                    <a:pt x="23298" y="4585"/>
                    <a:pt x="22355" y="8952"/>
                    <a:pt x="22331" y="11892"/>
                  </a:cubicBezTo>
                  <a:cubicBezTo>
                    <a:pt x="22331" y="11589"/>
                    <a:pt x="22488" y="11130"/>
                    <a:pt x="22657" y="10984"/>
                  </a:cubicBezTo>
                  <a:cubicBezTo>
                    <a:pt x="22742" y="11384"/>
                    <a:pt x="22488" y="12037"/>
                    <a:pt x="22633" y="12291"/>
                  </a:cubicBezTo>
                  <a:cubicBezTo>
                    <a:pt x="22694" y="11952"/>
                    <a:pt x="22694" y="11238"/>
                    <a:pt x="23105" y="11238"/>
                  </a:cubicBezTo>
                  <a:cubicBezTo>
                    <a:pt x="22851" y="11589"/>
                    <a:pt x="22996" y="12049"/>
                    <a:pt x="22790" y="12448"/>
                  </a:cubicBezTo>
                  <a:cubicBezTo>
                    <a:pt x="22984" y="12557"/>
                    <a:pt x="23202" y="12859"/>
                    <a:pt x="23347" y="12702"/>
                  </a:cubicBezTo>
                  <a:cubicBezTo>
                    <a:pt x="22899" y="11432"/>
                    <a:pt x="23274" y="9557"/>
                    <a:pt x="24085" y="8347"/>
                  </a:cubicBezTo>
                  <a:cubicBezTo>
                    <a:pt x="23807" y="9073"/>
                    <a:pt x="23274" y="9980"/>
                    <a:pt x="23528" y="10537"/>
                  </a:cubicBezTo>
                  <a:close/>
                  <a:moveTo>
                    <a:pt x="3992" y="30787"/>
                  </a:moveTo>
                  <a:cubicBezTo>
                    <a:pt x="4294" y="30678"/>
                    <a:pt x="4149" y="30436"/>
                    <a:pt x="4403" y="30291"/>
                  </a:cubicBezTo>
                  <a:cubicBezTo>
                    <a:pt x="4597" y="30182"/>
                    <a:pt x="4815" y="30291"/>
                    <a:pt x="4960" y="30351"/>
                  </a:cubicBezTo>
                  <a:cubicBezTo>
                    <a:pt x="6230" y="29807"/>
                    <a:pt x="6762" y="28283"/>
                    <a:pt x="7778" y="27375"/>
                  </a:cubicBezTo>
                  <a:cubicBezTo>
                    <a:pt x="8141" y="27025"/>
                    <a:pt x="8698" y="26771"/>
                    <a:pt x="9000" y="26371"/>
                  </a:cubicBezTo>
                  <a:cubicBezTo>
                    <a:pt x="9665" y="25718"/>
                    <a:pt x="9980" y="24799"/>
                    <a:pt x="10585" y="24206"/>
                  </a:cubicBezTo>
                  <a:cubicBezTo>
                    <a:pt x="10887" y="23904"/>
                    <a:pt x="11250" y="23650"/>
                    <a:pt x="11613" y="23408"/>
                  </a:cubicBezTo>
                  <a:cubicBezTo>
                    <a:pt x="11419" y="23190"/>
                    <a:pt x="11867" y="22948"/>
                    <a:pt x="11867" y="22754"/>
                  </a:cubicBezTo>
                  <a:cubicBezTo>
                    <a:pt x="11057" y="23154"/>
                    <a:pt x="10234" y="24267"/>
                    <a:pt x="9569" y="24726"/>
                  </a:cubicBezTo>
                  <a:cubicBezTo>
                    <a:pt x="9726" y="24158"/>
                    <a:pt x="10488" y="23710"/>
                    <a:pt x="10597" y="23311"/>
                  </a:cubicBezTo>
                  <a:cubicBezTo>
                    <a:pt x="10040" y="23662"/>
                    <a:pt x="9569" y="24521"/>
                    <a:pt x="8903" y="24980"/>
                  </a:cubicBezTo>
                  <a:cubicBezTo>
                    <a:pt x="8867" y="24617"/>
                    <a:pt x="9932" y="23577"/>
                    <a:pt x="9315" y="24073"/>
                  </a:cubicBezTo>
                  <a:cubicBezTo>
                    <a:pt x="8867" y="24521"/>
                    <a:pt x="8540" y="25125"/>
                    <a:pt x="8044" y="25222"/>
                  </a:cubicBezTo>
                  <a:cubicBezTo>
                    <a:pt x="8262" y="24920"/>
                    <a:pt x="8516" y="24569"/>
                    <a:pt x="8819" y="24267"/>
                  </a:cubicBezTo>
                  <a:cubicBezTo>
                    <a:pt x="8105" y="24158"/>
                    <a:pt x="7742" y="25634"/>
                    <a:pt x="7077" y="25779"/>
                  </a:cubicBezTo>
                  <a:cubicBezTo>
                    <a:pt x="7440" y="25029"/>
                    <a:pt x="8359" y="23916"/>
                    <a:pt x="9012" y="24073"/>
                  </a:cubicBezTo>
                  <a:cubicBezTo>
                    <a:pt x="8964" y="24025"/>
                    <a:pt x="9206" y="23964"/>
                    <a:pt x="9315" y="23771"/>
                  </a:cubicBezTo>
                  <a:cubicBezTo>
                    <a:pt x="8044" y="23408"/>
                    <a:pt x="7319" y="25222"/>
                    <a:pt x="6411" y="25827"/>
                  </a:cubicBezTo>
                  <a:cubicBezTo>
                    <a:pt x="6823" y="25222"/>
                    <a:pt x="7440" y="24315"/>
                    <a:pt x="7851" y="23819"/>
                  </a:cubicBezTo>
                  <a:cubicBezTo>
                    <a:pt x="6835" y="24206"/>
                    <a:pt x="6109" y="25634"/>
                    <a:pt x="5286" y="26541"/>
                  </a:cubicBezTo>
                  <a:cubicBezTo>
                    <a:pt x="5141" y="26081"/>
                    <a:pt x="5698" y="25827"/>
                    <a:pt x="5915" y="25525"/>
                  </a:cubicBezTo>
                  <a:cubicBezTo>
                    <a:pt x="6315" y="25029"/>
                    <a:pt x="6726" y="24315"/>
                    <a:pt x="7307" y="23759"/>
                  </a:cubicBezTo>
                  <a:cubicBezTo>
                    <a:pt x="6073" y="24363"/>
                    <a:pt x="5456" y="26069"/>
                    <a:pt x="4536" y="26879"/>
                  </a:cubicBezTo>
                  <a:cubicBezTo>
                    <a:pt x="4851" y="25972"/>
                    <a:pt x="5867" y="25065"/>
                    <a:pt x="6278" y="24158"/>
                  </a:cubicBezTo>
                  <a:cubicBezTo>
                    <a:pt x="6121" y="24315"/>
                    <a:pt x="6278" y="24061"/>
                    <a:pt x="6230" y="24013"/>
                  </a:cubicBezTo>
                  <a:cubicBezTo>
                    <a:pt x="4391" y="26178"/>
                    <a:pt x="2891" y="28440"/>
                    <a:pt x="3992" y="30787"/>
                  </a:cubicBezTo>
                  <a:close/>
                  <a:moveTo>
                    <a:pt x="15363" y="16464"/>
                  </a:moveTo>
                  <a:cubicBezTo>
                    <a:pt x="15423" y="16017"/>
                    <a:pt x="14807" y="15908"/>
                    <a:pt x="14565" y="15847"/>
                  </a:cubicBezTo>
                  <a:cubicBezTo>
                    <a:pt x="14807" y="16101"/>
                    <a:pt x="15109" y="16319"/>
                    <a:pt x="15363" y="16464"/>
                  </a:cubicBezTo>
                  <a:close/>
                  <a:moveTo>
                    <a:pt x="6532" y="24061"/>
                  </a:moveTo>
                  <a:cubicBezTo>
                    <a:pt x="6786" y="23601"/>
                    <a:pt x="7500" y="23601"/>
                    <a:pt x="7415" y="23202"/>
                  </a:cubicBezTo>
                  <a:cubicBezTo>
                    <a:pt x="7137" y="23154"/>
                    <a:pt x="6472" y="23807"/>
                    <a:pt x="6532" y="24061"/>
                  </a:cubicBezTo>
                  <a:close/>
                  <a:moveTo>
                    <a:pt x="16936" y="17154"/>
                  </a:moveTo>
                  <a:cubicBezTo>
                    <a:pt x="16790" y="16585"/>
                    <a:pt x="16694" y="15775"/>
                    <a:pt x="17250" y="15315"/>
                  </a:cubicBezTo>
                  <a:cubicBezTo>
                    <a:pt x="16948" y="15109"/>
                    <a:pt x="16694" y="14650"/>
                    <a:pt x="16452" y="14807"/>
                  </a:cubicBezTo>
                  <a:cubicBezTo>
                    <a:pt x="16548" y="15521"/>
                    <a:pt x="16331" y="16742"/>
                    <a:pt x="16936" y="17154"/>
                  </a:cubicBezTo>
                  <a:close/>
                  <a:moveTo>
                    <a:pt x="21569" y="14795"/>
                  </a:moveTo>
                  <a:cubicBezTo>
                    <a:pt x="21520" y="14638"/>
                    <a:pt x="21411" y="14432"/>
                    <a:pt x="21218" y="14226"/>
                  </a:cubicBezTo>
                  <a:cubicBezTo>
                    <a:pt x="21061" y="14384"/>
                    <a:pt x="20964" y="14577"/>
                    <a:pt x="20855" y="14384"/>
                  </a:cubicBezTo>
                  <a:cubicBezTo>
                    <a:pt x="20444" y="14686"/>
                    <a:pt x="20903" y="15134"/>
                    <a:pt x="20540" y="15291"/>
                  </a:cubicBezTo>
                  <a:cubicBezTo>
                    <a:pt x="20238" y="14880"/>
                    <a:pt x="20444" y="14069"/>
                    <a:pt x="21109" y="13924"/>
                  </a:cubicBezTo>
                  <a:cubicBezTo>
                    <a:pt x="21157" y="13670"/>
                    <a:pt x="21061" y="13367"/>
                    <a:pt x="20722" y="13005"/>
                  </a:cubicBezTo>
                  <a:cubicBezTo>
                    <a:pt x="20359" y="13162"/>
                    <a:pt x="20262" y="13259"/>
                    <a:pt x="20093" y="13500"/>
                  </a:cubicBezTo>
                  <a:cubicBezTo>
                    <a:pt x="20141" y="13658"/>
                    <a:pt x="20093" y="13803"/>
                    <a:pt x="20298" y="13912"/>
                  </a:cubicBezTo>
                  <a:cubicBezTo>
                    <a:pt x="19948" y="13851"/>
                    <a:pt x="20081" y="14105"/>
                    <a:pt x="19887" y="14323"/>
                  </a:cubicBezTo>
                  <a:cubicBezTo>
                    <a:pt x="19887" y="14214"/>
                    <a:pt x="19887" y="14130"/>
                    <a:pt x="19778" y="14021"/>
                  </a:cubicBezTo>
                  <a:cubicBezTo>
                    <a:pt x="19367" y="14432"/>
                    <a:pt x="19307" y="15182"/>
                    <a:pt x="19766" y="15545"/>
                  </a:cubicBezTo>
                  <a:cubicBezTo>
                    <a:pt x="19512" y="15496"/>
                    <a:pt x="19548" y="15847"/>
                    <a:pt x="19403" y="15799"/>
                  </a:cubicBezTo>
                  <a:cubicBezTo>
                    <a:pt x="19101" y="15400"/>
                    <a:pt x="18847" y="15134"/>
                    <a:pt x="18448" y="14928"/>
                  </a:cubicBezTo>
                  <a:cubicBezTo>
                    <a:pt x="18145" y="15327"/>
                    <a:pt x="18303" y="15678"/>
                    <a:pt x="18581" y="16089"/>
                  </a:cubicBezTo>
                  <a:cubicBezTo>
                    <a:pt x="18387" y="16198"/>
                    <a:pt x="18242" y="16029"/>
                    <a:pt x="18085" y="15871"/>
                  </a:cubicBezTo>
                  <a:cubicBezTo>
                    <a:pt x="17976" y="15569"/>
                    <a:pt x="17940" y="15206"/>
                    <a:pt x="18194" y="14867"/>
                  </a:cubicBezTo>
                  <a:cubicBezTo>
                    <a:pt x="18036" y="14505"/>
                    <a:pt x="17698" y="14238"/>
                    <a:pt x="17335" y="14093"/>
                  </a:cubicBezTo>
                  <a:cubicBezTo>
                    <a:pt x="17032" y="14589"/>
                    <a:pt x="17673" y="14952"/>
                    <a:pt x="17419" y="15521"/>
                  </a:cubicBezTo>
                  <a:cubicBezTo>
                    <a:pt x="17673" y="15666"/>
                    <a:pt x="18375" y="16186"/>
                    <a:pt x="18024" y="16440"/>
                  </a:cubicBezTo>
                  <a:cubicBezTo>
                    <a:pt x="17831" y="16138"/>
                    <a:pt x="17528" y="15823"/>
                    <a:pt x="17226" y="15617"/>
                  </a:cubicBezTo>
                  <a:cubicBezTo>
                    <a:pt x="16815" y="16331"/>
                    <a:pt x="17214" y="16936"/>
                    <a:pt x="17214" y="17650"/>
                  </a:cubicBezTo>
                  <a:cubicBezTo>
                    <a:pt x="16948" y="17698"/>
                    <a:pt x="16754" y="17492"/>
                    <a:pt x="16500" y="17238"/>
                  </a:cubicBezTo>
                  <a:cubicBezTo>
                    <a:pt x="16282" y="17650"/>
                    <a:pt x="16282" y="18061"/>
                    <a:pt x="16548" y="18509"/>
                  </a:cubicBezTo>
                  <a:cubicBezTo>
                    <a:pt x="16803" y="18254"/>
                    <a:pt x="17105" y="17759"/>
                    <a:pt x="17359" y="18013"/>
                  </a:cubicBezTo>
                  <a:cubicBezTo>
                    <a:pt x="17577" y="17710"/>
                    <a:pt x="17311" y="17347"/>
                    <a:pt x="17831" y="17045"/>
                  </a:cubicBezTo>
                  <a:cubicBezTo>
                    <a:pt x="18024" y="17045"/>
                    <a:pt x="18242" y="17045"/>
                    <a:pt x="18387" y="17190"/>
                  </a:cubicBezTo>
                  <a:cubicBezTo>
                    <a:pt x="18605" y="16585"/>
                    <a:pt x="19113" y="15980"/>
                    <a:pt x="19657" y="16138"/>
                  </a:cubicBezTo>
                  <a:cubicBezTo>
                    <a:pt x="20069" y="15327"/>
                    <a:pt x="20782" y="15533"/>
                    <a:pt x="21290" y="15738"/>
                  </a:cubicBezTo>
                  <a:cubicBezTo>
                    <a:pt x="21508" y="15545"/>
                    <a:pt x="21448" y="15388"/>
                    <a:pt x="21702" y="15242"/>
                  </a:cubicBezTo>
                  <a:cubicBezTo>
                    <a:pt x="22609" y="15242"/>
                    <a:pt x="23528" y="15448"/>
                    <a:pt x="24484" y="15726"/>
                  </a:cubicBezTo>
                  <a:cubicBezTo>
                    <a:pt x="24024" y="15061"/>
                    <a:pt x="24303" y="13597"/>
                    <a:pt x="23178" y="13791"/>
                  </a:cubicBezTo>
                  <a:cubicBezTo>
                    <a:pt x="23117" y="14238"/>
                    <a:pt x="23226" y="14759"/>
                    <a:pt x="23528" y="15061"/>
                  </a:cubicBezTo>
                  <a:lnTo>
                    <a:pt x="23383" y="15206"/>
                  </a:lnTo>
                  <a:cubicBezTo>
                    <a:pt x="22669" y="14698"/>
                    <a:pt x="22923" y="13936"/>
                    <a:pt x="22125" y="13537"/>
                  </a:cubicBezTo>
                  <a:cubicBezTo>
                    <a:pt x="21714" y="14033"/>
                    <a:pt x="22173" y="14505"/>
                    <a:pt x="21956" y="14892"/>
                  </a:cubicBezTo>
                  <a:cubicBezTo>
                    <a:pt x="21665" y="14795"/>
                    <a:pt x="21774" y="14589"/>
                    <a:pt x="21569" y="14795"/>
                  </a:cubicBezTo>
                  <a:close/>
                  <a:moveTo>
                    <a:pt x="16125" y="17734"/>
                  </a:moveTo>
                  <a:cubicBezTo>
                    <a:pt x="16270" y="17396"/>
                    <a:pt x="16186" y="17069"/>
                    <a:pt x="16440" y="16730"/>
                  </a:cubicBezTo>
                  <a:cubicBezTo>
                    <a:pt x="16028" y="16513"/>
                    <a:pt x="16343" y="16017"/>
                    <a:pt x="15883" y="15956"/>
                  </a:cubicBezTo>
                  <a:cubicBezTo>
                    <a:pt x="15363" y="16367"/>
                    <a:pt x="15557" y="17178"/>
                    <a:pt x="16125" y="17734"/>
                  </a:cubicBezTo>
                  <a:close/>
                  <a:moveTo>
                    <a:pt x="18266" y="14625"/>
                  </a:moveTo>
                  <a:cubicBezTo>
                    <a:pt x="18617" y="14771"/>
                    <a:pt x="18919" y="14880"/>
                    <a:pt x="19234" y="15097"/>
                  </a:cubicBezTo>
                  <a:cubicBezTo>
                    <a:pt x="19186" y="14638"/>
                    <a:pt x="19548" y="13670"/>
                    <a:pt x="18798" y="13525"/>
                  </a:cubicBezTo>
                  <a:cubicBezTo>
                    <a:pt x="18678" y="13912"/>
                    <a:pt x="18327" y="14263"/>
                    <a:pt x="18266" y="14625"/>
                  </a:cubicBezTo>
                  <a:close/>
                  <a:moveTo>
                    <a:pt x="15182" y="19355"/>
                  </a:moveTo>
                  <a:cubicBezTo>
                    <a:pt x="15290" y="18944"/>
                    <a:pt x="14625" y="18992"/>
                    <a:pt x="14625" y="19101"/>
                  </a:cubicBezTo>
                  <a:cubicBezTo>
                    <a:pt x="14831" y="19101"/>
                    <a:pt x="14988" y="19355"/>
                    <a:pt x="15182" y="19355"/>
                  </a:cubicBezTo>
                  <a:close/>
                  <a:moveTo>
                    <a:pt x="16609" y="20904"/>
                  </a:moveTo>
                  <a:cubicBezTo>
                    <a:pt x="16669" y="19936"/>
                    <a:pt x="16367" y="19029"/>
                    <a:pt x="15859" y="18097"/>
                  </a:cubicBezTo>
                  <a:cubicBezTo>
                    <a:pt x="14831" y="18799"/>
                    <a:pt x="15484" y="20480"/>
                    <a:pt x="16609" y="20904"/>
                  </a:cubicBezTo>
                  <a:close/>
                  <a:moveTo>
                    <a:pt x="21883" y="13476"/>
                  </a:moveTo>
                  <a:cubicBezTo>
                    <a:pt x="22294" y="13065"/>
                    <a:pt x="22633" y="13621"/>
                    <a:pt x="22936" y="13839"/>
                  </a:cubicBezTo>
                  <a:cubicBezTo>
                    <a:pt x="22936" y="13537"/>
                    <a:pt x="23298" y="12980"/>
                    <a:pt x="22803" y="12763"/>
                  </a:cubicBezTo>
                  <a:cubicBezTo>
                    <a:pt x="22851" y="12920"/>
                    <a:pt x="22742" y="13017"/>
                    <a:pt x="22657" y="13113"/>
                  </a:cubicBezTo>
                  <a:cubicBezTo>
                    <a:pt x="22548" y="13005"/>
                    <a:pt x="22452" y="12896"/>
                    <a:pt x="22355" y="12811"/>
                  </a:cubicBezTo>
                  <a:cubicBezTo>
                    <a:pt x="22282" y="13162"/>
                    <a:pt x="22089" y="13065"/>
                    <a:pt x="21835" y="13113"/>
                  </a:cubicBezTo>
                  <a:cubicBezTo>
                    <a:pt x="21944" y="13234"/>
                    <a:pt x="21629" y="13319"/>
                    <a:pt x="21883" y="13476"/>
                  </a:cubicBezTo>
                  <a:close/>
                  <a:moveTo>
                    <a:pt x="15182" y="20069"/>
                  </a:moveTo>
                  <a:cubicBezTo>
                    <a:pt x="15230" y="20117"/>
                    <a:pt x="15339" y="20021"/>
                    <a:pt x="15375" y="19960"/>
                  </a:cubicBezTo>
                  <a:cubicBezTo>
                    <a:pt x="15339" y="19912"/>
                    <a:pt x="15278" y="19851"/>
                    <a:pt x="15339" y="19815"/>
                  </a:cubicBezTo>
                  <a:cubicBezTo>
                    <a:pt x="15230" y="19912"/>
                    <a:pt x="15133" y="19912"/>
                    <a:pt x="15073" y="19960"/>
                  </a:cubicBezTo>
                  <a:cubicBezTo>
                    <a:pt x="15073" y="19972"/>
                    <a:pt x="15133" y="20021"/>
                    <a:pt x="15182" y="20069"/>
                  </a:cubicBezTo>
                  <a:close/>
                  <a:moveTo>
                    <a:pt x="24605" y="16343"/>
                  </a:moveTo>
                  <a:cubicBezTo>
                    <a:pt x="24557" y="16089"/>
                    <a:pt x="24303" y="15944"/>
                    <a:pt x="24109" y="15944"/>
                  </a:cubicBezTo>
                  <a:cubicBezTo>
                    <a:pt x="23698" y="16343"/>
                    <a:pt x="24145" y="16912"/>
                    <a:pt x="24242" y="17214"/>
                  </a:cubicBezTo>
                  <a:cubicBezTo>
                    <a:pt x="23577" y="17154"/>
                    <a:pt x="23637" y="16283"/>
                    <a:pt x="23782" y="15944"/>
                  </a:cubicBezTo>
                  <a:cubicBezTo>
                    <a:pt x="23178" y="15424"/>
                    <a:pt x="22512" y="15884"/>
                    <a:pt x="21907" y="15363"/>
                  </a:cubicBezTo>
                  <a:cubicBezTo>
                    <a:pt x="21544" y="15617"/>
                    <a:pt x="21605" y="15859"/>
                    <a:pt x="21351" y="16125"/>
                  </a:cubicBezTo>
                  <a:cubicBezTo>
                    <a:pt x="20903" y="15557"/>
                    <a:pt x="20032" y="15702"/>
                    <a:pt x="19778" y="16464"/>
                  </a:cubicBezTo>
                  <a:cubicBezTo>
                    <a:pt x="19524" y="16513"/>
                    <a:pt x="19331" y="16319"/>
                    <a:pt x="19028" y="16513"/>
                  </a:cubicBezTo>
                  <a:cubicBezTo>
                    <a:pt x="18980" y="16670"/>
                    <a:pt x="18919" y="16815"/>
                    <a:pt x="18811" y="16924"/>
                  </a:cubicBezTo>
                  <a:cubicBezTo>
                    <a:pt x="18859" y="17069"/>
                    <a:pt x="19161" y="16984"/>
                    <a:pt x="19004" y="17130"/>
                  </a:cubicBezTo>
                  <a:cubicBezTo>
                    <a:pt x="18593" y="17335"/>
                    <a:pt x="18593" y="17734"/>
                    <a:pt x="18290" y="18037"/>
                  </a:cubicBezTo>
                  <a:cubicBezTo>
                    <a:pt x="18194" y="17843"/>
                    <a:pt x="18508" y="17638"/>
                    <a:pt x="18254" y="17371"/>
                  </a:cubicBezTo>
                  <a:cubicBezTo>
                    <a:pt x="18145" y="17275"/>
                    <a:pt x="17988" y="17335"/>
                    <a:pt x="17903" y="17311"/>
                  </a:cubicBezTo>
                  <a:cubicBezTo>
                    <a:pt x="17540" y="17577"/>
                    <a:pt x="17903" y="18134"/>
                    <a:pt x="17383" y="18121"/>
                  </a:cubicBezTo>
                  <a:cubicBezTo>
                    <a:pt x="17686" y="18424"/>
                    <a:pt x="17794" y="18521"/>
                    <a:pt x="17952" y="18787"/>
                  </a:cubicBezTo>
                  <a:cubicBezTo>
                    <a:pt x="18460" y="18073"/>
                    <a:pt x="19464" y="19295"/>
                    <a:pt x="19307" y="19754"/>
                  </a:cubicBezTo>
                  <a:cubicBezTo>
                    <a:pt x="18895" y="19452"/>
                    <a:pt x="18762" y="18678"/>
                    <a:pt x="18290" y="18823"/>
                  </a:cubicBezTo>
                  <a:cubicBezTo>
                    <a:pt x="18036" y="19283"/>
                    <a:pt x="18496" y="19754"/>
                    <a:pt x="18750" y="20093"/>
                  </a:cubicBezTo>
                  <a:cubicBezTo>
                    <a:pt x="18448" y="20299"/>
                    <a:pt x="18145" y="19585"/>
                    <a:pt x="17782" y="19730"/>
                  </a:cubicBezTo>
                  <a:cubicBezTo>
                    <a:pt x="18230" y="20396"/>
                    <a:pt x="18629" y="21218"/>
                    <a:pt x="18932" y="21932"/>
                  </a:cubicBezTo>
                  <a:cubicBezTo>
                    <a:pt x="18714" y="22125"/>
                    <a:pt x="17903" y="22730"/>
                    <a:pt x="17710" y="22428"/>
                  </a:cubicBezTo>
                  <a:cubicBezTo>
                    <a:pt x="17964" y="22077"/>
                    <a:pt x="18411" y="22125"/>
                    <a:pt x="18520" y="21932"/>
                  </a:cubicBezTo>
                  <a:cubicBezTo>
                    <a:pt x="17915" y="21714"/>
                    <a:pt x="17141" y="22779"/>
                    <a:pt x="16694" y="22513"/>
                  </a:cubicBezTo>
                  <a:cubicBezTo>
                    <a:pt x="16996" y="22113"/>
                    <a:pt x="17710" y="22125"/>
                    <a:pt x="17661" y="21763"/>
                  </a:cubicBezTo>
                  <a:cubicBezTo>
                    <a:pt x="16500" y="22307"/>
                    <a:pt x="15363" y="23021"/>
                    <a:pt x="13948" y="23601"/>
                  </a:cubicBezTo>
                  <a:cubicBezTo>
                    <a:pt x="14613" y="22742"/>
                    <a:pt x="16028" y="22960"/>
                    <a:pt x="16500" y="21896"/>
                  </a:cubicBezTo>
                  <a:cubicBezTo>
                    <a:pt x="16198" y="21896"/>
                    <a:pt x="15835" y="22355"/>
                    <a:pt x="15484" y="22198"/>
                  </a:cubicBezTo>
                  <a:cubicBezTo>
                    <a:pt x="16004" y="21787"/>
                    <a:pt x="16561" y="21654"/>
                    <a:pt x="17057" y="21654"/>
                  </a:cubicBezTo>
                  <a:cubicBezTo>
                    <a:pt x="16645" y="21545"/>
                    <a:pt x="16149" y="21545"/>
                    <a:pt x="15835" y="21847"/>
                  </a:cubicBezTo>
                  <a:cubicBezTo>
                    <a:pt x="13403" y="21835"/>
                    <a:pt x="10282" y="24388"/>
                    <a:pt x="9000" y="26976"/>
                  </a:cubicBezTo>
                  <a:cubicBezTo>
                    <a:pt x="9085" y="27992"/>
                    <a:pt x="8226" y="28948"/>
                    <a:pt x="8879" y="30013"/>
                  </a:cubicBezTo>
                  <a:cubicBezTo>
                    <a:pt x="8988" y="29916"/>
                    <a:pt x="9085" y="29819"/>
                    <a:pt x="9182" y="29710"/>
                  </a:cubicBezTo>
                  <a:cubicBezTo>
                    <a:pt x="9436" y="29867"/>
                    <a:pt x="9629" y="29867"/>
                    <a:pt x="9932" y="29867"/>
                  </a:cubicBezTo>
                  <a:cubicBezTo>
                    <a:pt x="10899" y="28609"/>
                    <a:pt x="12036" y="27593"/>
                    <a:pt x="13113" y="26541"/>
                  </a:cubicBezTo>
                  <a:cubicBezTo>
                    <a:pt x="14081" y="25585"/>
                    <a:pt x="14855" y="25029"/>
                    <a:pt x="15774" y="24327"/>
                  </a:cubicBezTo>
                  <a:cubicBezTo>
                    <a:pt x="16222" y="24073"/>
                    <a:pt x="16585" y="23625"/>
                    <a:pt x="16948" y="23384"/>
                  </a:cubicBezTo>
                  <a:cubicBezTo>
                    <a:pt x="17613" y="22924"/>
                    <a:pt x="18436" y="22621"/>
                    <a:pt x="18932" y="22428"/>
                  </a:cubicBezTo>
                  <a:cubicBezTo>
                    <a:pt x="19125" y="22319"/>
                    <a:pt x="19040" y="22017"/>
                    <a:pt x="19294" y="22077"/>
                  </a:cubicBezTo>
                  <a:cubicBezTo>
                    <a:pt x="19186" y="22379"/>
                    <a:pt x="19089" y="22682"/>
                    <a:pt x="18738" y="23033"/>
                  </a:cubicBezTo>
                  <a:cubicBezTo>
                    <a:pt x="18544" y="23142"/>
                    <a:pt x="18327" y="23033"/>
                    <a:pt x="18182" y="23178"/>
                  </a:cubicBezTo>
                  <a:cubicBezTo>
                    <a:pt x="16803" y="24545"/>
                    <a:pt x="16428" y="26117"/>
                    <a:pt x="16258" y="27775"/>
                  </a:cubicBezTo>
                  <a:cubicBezTo>
                    <a:pt x="16137" y="29504"/>
                    <a:pt x="16730" y="32444"/>
                    <a:pt x="18496" y="33327"/>
                  </a:cubicBezTo>
                  <a:cubicBezTo>
                    <a:pt x="18750" y="32674"/>
                    <a:pt x="19210" y="33133"/>
                    <a:pt x="19561" y="32565"/>
                  </a:cubicBezTo>
                  <a:cubicBezTo>
                    <a:pt x="19609" y="32311"/>
                    <a:pt x="19415" y="32008"/>
                    <a:pt x="19633" y="31706"/>
                  </a:cubicBezTo>
                  <a:cubicBezTo>
                    <a:pt x="19730" y="31912"/>
                    <a:pt x="19633" y="32117"/>
                    <a:pt x="19778" y="32263"/>
                  </a:cubicBezTo>
                  <a:cubicBezTo>
                    <a:pt x="20976" y="28888"/>
                    <a:pt x="18919" y="25464"/>
                    <a:pt x="20262" y="22125"/>
                  </a:cubicBezTo>
                  <a:cubicBezTo>
                    <a:pt x="19246" y="22428"/>
                    <a:pt x="18399" y="20734"/>
                    <a:pt x="18968" y="19972"/>
                  </a:cubicBezTo>
                  <a:cubicBezTo>
                    <a:pt x="19161" y="19875"/>
                    <a:pt x="19307" y="20033"/>
                    <a:pt x="19573" y="20081"/>
                  </a:cubicBezTo>
                  <a:cubicBezTo>
                    <a:pt x="19524" y="19621"/>
                    <a:pt x="19222" y="19113"/>
                    <a:pt x="19476" y="18654"/>
                  </a:cubicBezTo>
                  <a:cubicBezTo>
                    <a:pt x="20141" y="18509"/>
                    <a:pt x="20335" y="19319"/>
                    <a:pt x="20637" y="19730"/>
                  </a:cubicBezTo>
                  <a:cubicBezTo>
                    <a:pt x="20746" y="19621"/>
                    <a:pt x="20903" y="19585"/>
                    <a:pt x="20940" y="19621"/>
                  </a:cubicBezTo>
                  <a:cubicBezTo>
                    <a:pt x="21157" y="19125"/>
                    <a:pt x="20794" y="18557"/>
                    <a:pt x="21109" y="18049"/>
                  </a:cubicBezTo>
                  <a:cubicBezTo>
                    <a:pt x="21569" y="17904"/>
                    <a:pt x="21871" y="18315"/>
                    <a:pt x="22065" y="18714"/>
                  </a:cubicBezTo>
                  <a:cubicBezTo>
                    <a:pt x="23178" y="18823"/>
                    <a:pt x="23165" y="20359"/>
                    <a:pt x="22355" y="20746"/>
                  </a:cubicBezTo>
                  <a:cubicBezTo>
                    <a:pt x="22452" y="20142"/>
                    <a:pt x="23081" y="19537"/>
                    <a:pt x="22258" y="18920"/>
                  </a:cubicBezTo>
                  <a:cubicBezTo>
                    <a:pt x="21750" y="19416"/>
                    <a:pt x="22246" y="20033"/>
                    <a:pt x="22137" y="20529"/>
                  </a:cubicBezTo>
                  <a:cubicBezTo>
                    <a:pt x="21278" y="19767"/>
                    <a:pt x="22415" y="18763"/>
                    <a:pt x="21242" y="18194"/>
                  </a:cubicBezTo>
                  <a:cubicBezTo>
                    <a:pt x="21036" y="18690"/>
                    <a:pt x="21448" y="19198"/>
                    <a:pt x="21230" y="19718"/>
                  </a:cubicBezTo>
                  <a:cubicBezTo>
                    <a:pt x="21883" y="19863"/>
                    <a:pt x="21992" y="20686"/>
                    <a:pt x="21883" y="21097"/>
                  </a:cubicBezTo>
                  <a:cubicBezTo>
                    <a:pt x="22028" y="21134"/>
                    <a:pt x="22137" y="20831"/>
                    <a:pt x="22246" y="20940"/>
                  </a:cubicBezTo>
                  <a:cubicBezTo>
                    <a:pt x="22440" y="21134"/>
                    <a:pt x="23238" y="22162"/>
                    <a:pt x="23601" y="22319"/>
                  </a:cubicBezTo>
                  <a:cubicBezTo>
                    <a:pt x="23504" y="22210"/>
                    <a:pt x="23407" y="22101"/>
                    <a:pt x="23262" y="21956"/>
                  </a:cubicBezTo>
                  <a:cubicBezTo>
                    <a:pt x="23262" y="21654"/>
                    <a:pt x="22500" y="21291"/>
                    <a:pt x="22609" y="20988"/>
                  </a:cubicBezTo>
                  <a:cubicBezTo>
                    <a:pt x="23323" y="21400"/>
                    <a:pt x="24266" y="22682"/>
                    <a:pt x="24472" y="23480"/>
                  </a:cubicBezTo>
                  <a:cubicBezTo>
                    <a:pt x="24061" y="23178"/>
                    <a:pt x="24073" y="22670"/>
                    <a:pt x="23601" y="22513"/>
                  </a:cubicBezTo>
                  <a:cubicBezTo>
                    <a:pt x="24557" y="23892"/>
                    <a:pt x="25464" y="25222"/>
                    <a:pt x="25754" y="26541"/>
                  </a:cubicBezTo>
                  <a:cubicBezTo>
                    <a:pt x="25198" y="26081"/>
                    <a:pt x="25210" y="25053"/>
                    <a:pt x="24653" y="24605"/>
                  </a:cubicBezTo>
                  <a:cubicBezTo>
                    <a:pt x="25452" y="26734"/>
                    <a:pt x="26988" y="28839"/>
                    <a:pt x="26178" y="30847"/>
                  </a:cubicBezTo>
                  <a:cubicBezTo>
                    <a:pt x="25815" y="31198"/>
                    <a:pt x="25415" y="30593"/>
                    <a:pt x="25113" y="30787"/>
                  </a:cubicBezTo>
                  <a:cubicBezTo>
                    <a:pt x="25573" y="31452"/>
                    <a:pt x="26323" y="32117"/>
                    <a:pt x="26928" y="32323"/>
                  </a:cubicBezTo>
                  <a:cubicBezTo>
                    <a:pt x="26589" y="31875"/>
                    <a:pt x="26371" y="31658"/>
                    <a:pt x="26323" y="31210"/>
                  </a:cubicBezTo>
                  <a:cubicBezTo>
                    <a:pt x="26734" y="31416"/>
                    <a:pt x="26673" y="31984"/>
                    <a:pt x="27133" y="32129"/>
                  </a:cubicBezTo>
                  <a:cubicBezTo>
                    <a:pt x="27085" y="31779"/>
                    <a:pt x="26565" y="31464"/>
                    <a:pt x="26734" y="31125"/>
                  </a:cubicBezTo>
                  <a:cubicBezTo>
                    <a:pt x="27085" y="31573"/>
                    <a:pt x="27496" y="32190"/>
                    <a:pt x="27278" y="32492"/>
                  </a:cubicBezTo>
                  <a:cubicBezTo>
                    <a:pt x="27774" y="32710"/>
                    <a:pt x="27532" y="32154"/>
                    <a:pt x="27798" y="31888"/>
                  </a:cubicBezTo>
                  <a:cubicBezTo>
                    <a:pt x="28101" y="31791"/>
                    <a:pt x="28355" y="32045"/>
                    <a:pt x="28657" y="31851"/>
                  </a:cubicBezTo>
                  <a:cubicBezTo>
                    <a:pt x="29141" y="28138"/>
                    <a:pt x="26843" y="24073"/>
                    <a:pt x="23165" y="20746"/>
                  </a:cubicBezTo>
                  <a:cubicBezTo>
                    <a:pt x="23020" y="20698"/>
                    <a:pt x="22911" y="20904"/>
                    <a:pt x="22815" y="20686"/>
                  </a:cubicBezTo>
                  <a:cubicBezTo>
                    <a:pt x="23589" y="19730"/>
                    <a:pt x="22839" y="18750"/>
                    <a:pt x="23504" y="17795"/>
                  </a:cubicBezTo>
                  <a:cubicBezTo>
                    <a:pt x="23347" y="17238"/>
                    <a:pt x="22899" y="16875"/>
                    <a:pt x="22597" y="17287"/>
                  </a:cubicBezTo>
                  <a:cubicBezTo>
                    <a:pt x="22294" y="17589"/>
                    <a:pt x="22790" y="17892"/>
                    <a:pt x="22573" y="18303"/>
                  </a:cubicBezTo>
                  <a:cubicBezTo>
                    <a:pt x="22234" y="17843"/>
                    <a:pt x="22125" y="17335"/>
                    <a:pt x="22379" y="17069"/>
                  </a:cubicBezTo>
                  <a:cubicBezTo>
                    <a:pt x="23093" y="16271"/>
                    <a:pt x="23637" y="17843"/>
                    <a:pt x="24411" y="18097"/>
                  </a:cubicBezTo>
                  <a:cubicBezTo>
                    <a:pt x="24182" y="17553"/>
                    <a:pt x="24351" y="16803"/>
                    <a:pt x="24605" y="16343"/>
                  </a:cubicBezTo>
                  <a:close/>
                  <a:moveTo>
                    <a:pt x="17008" y="20795"/>
                  </a:moveTo>
                  <a:cubicBezTo>
                    <a:pt x="16923" y="20275"/>
                    <a:pt x="16815" y="19779"/>
                    <a:pt x="17178" y="19222"/>
                  </a:cubicBezTo>
                  <a:cubicBezTo>
                    <a:pt x="17371" y="19113"/>
                    <a:pt x="17589" y="19525"/>
                    <a:pt x="17831" y="19585"/>
                  </a:cubicBezTo>
                  <a:cubicBezTo>
                    <a:pt x="17831" y="19065"/>
                    <a:pt x="17637" y="18678"/>
                    <a:pt x="17178" y="18206"/>
                  </a:cubicBezTo>
                  <a:cubicBezTo>
                    <a:pt x="16403" y="18557"/>
                    <a:pt x="17069" y="19222"/>
                    <a:pt x="16609" y="19271"/>
                  </a:cubicBezTo>
                  <a:cubicBezTo>
                    <a:pt x="16863" y="19730"/>
                    <a:pt x="16803" y="20686"/>
                    <a:pt x="17008" y="20795"/>
                  </a:cubicBezTo>
                  <a:close/>
                  <a:moveTo>
                    <a:pt x="23407" y="13380"/>
                  </a:moveTo>
                  <a:cubicBezTo>
                    <a:pt x="23601" y="13597"/>
                    <a:pt x="23819" y="13597"/>
                    <a:pt x="24012" y="13682"/>
                  </a:cubicBezTo>
                  <a:cubicBezTo>
                    <a:pt x="24169" y="13936"/>
                    <a:pt x="24266" y="14142"/>
                    <a:pt x="24315" y="14396"/>
                  </a:cubicBezTo>
                  <a:cubicBezTo>
                    <a:pt x="24617" y="13791"/>
                    <a:pt x="24678" y="13125"/>
                    <a:pt x="24024" y="12460"/>
                  </a:cubicBezTo>
                  <a:cubicBezTo>
                    <a:pt x="23516" y="12472"/>
                    <a:pt x="23565" y="13138"/>
                    <a:pt x="23407" y="13380"/>
                  </a:cubicBezTo>
                  <a:close/>
                  <a:moveTo>
                    <a:pt x="17371" y="19537"/>
                  </a:moveTo>
                  <a:cubicBezTo>
                    <a:pt x="16972" y="19948"/>
                    <a:pt x="17165" y="21363"/>
                    <a:pt x="18073" y="21472"/>
                  </a:cubicBezTo>
                  <a:cubicBezTo>
                    <a:pt x="17964" y="21581"/>
                    <a:pt x="17964" y="21581"/>
                    <a:pt x="18024" y="21726"/>
                  </a:cubicBezTo>
                  <a:cubicBezTo>
                    <a:pt x="18182" y="21581"/>
                    <a:pt x="18375" y="21787"/>
                    <a:pt x="18581" y="21690"/>
                  </a:cubicBezTo>
                  <a:cubicBezTo>
                    <a:pt x="18073" y="20964"/>
                    <a:pt x="17976" y="20250"/>
                    <a:pt x="17371" y="19537"/>
                  </a:cubicBezTo>
                  <a:close/>
                  <a:moveTo>
                    <a:pt x="20117" y="25888"/>
                  </a:moveTo>
                  <a:cubicBezTo>
                    <a:pt x="20311" y="27521"/>
                    <a:pt x="21157" y="29093"/>
                    <a:pt x="21399" y="30666"/>
                  </a:cubicBezTo>
                  <a:cubicBezTo>
                    <a:pt x="20903" y="29650"/>
                    <a:pt x="20504" y="28319"/>
                    <a:pt x="20202" y="27412"/>
                  </a:cubicBezTo>
                  <a:cubicBezTo>
                    <a:pt x="20141" y="28476"/>
                    <a:pt x="20686" y="29650"/>
                    <a:pt x="21097" y="30666"/>
                  </a:cubicBezTo>
                  <a:cubicBezTo>
                    <a:pt x="21206" y="30968"/>
                    <a:pt x="21484" y="31476"/>
                    <a:pt x="21182" y="31682"/>
                  </a:cubicBezTo>
                  <a:cubicBezTo>
                    <a:pt x="20928" y="31125"/>
                    <a:pt x="20794" y="30254"/>
                    <a:pt x="20444" y="29795"/>
                  </a:cubicBezTo>
                  <a:cubicBezTo>
                    <a:pt x="20444" y="30605"/>
                    <a:pt x="21036" y="31621"/>
                    <a:pt x="20879" y="32287"/>
                  </a:cubicBezTo>
                  <a:cubicBezTo>
                    <a:pt x="20625" y="31827"/>
                    <a:pt x="20637" y="31428"/>
                    <a:pt x="20432" y="31017"/>
                  </a:cubicBezTo>
                  <a:cubicBezTo>
                    <a:pt x="20214" y="31730"/>
                    <a:pt x="20673" y="32396"/>
                    <a:pt x="20819" y="33037"/>
                  </a:cubicBezTo>
                  <a:cubicBezTo>
                    <a:pt x="20468" y="32674"/>
                    <a:pt x="20516" y="32335"/>
                    <a:pt x="20274" y="31960"/>
                  </a:cubicBezTo>
                  <a:cubicBezTo>
                    <a:pt x="20165" y="32166"/>
                    <a:pt x="20069" y="32371"/>
                    <a:pt x="19863" y="32565"/>
                  </a:cubicBezTo>
                  <a:cubicBezTo>
                    <a:pt x="19960" y="33170"/>
                    <a:pt x="20153" y="33799"/>
                    <a:pt x="20710" y="34355"/>
                  </a:cubicBezTo>
                  <a:cubicBezTo>
                    <a:pt x="20565" y="34500"/>
                    <a:pt x="21061" y="34718"/>
                    <a:pt x="20710" y="34863"/>
                  </a:cubicBezTo>
                  <a:cubicBezTo>
                    <a:pt x="20153" y="34198"/>
                    <a:pt x="20020" y="33339"/>
                    <a:pt x="19561" y="32892"/>
                  </a:cubicBezTo>
                  <a:cubicBezTo>
                    <a:pt x="19464" y="33194"/>
                    <a:pt x="19863" y="33496"/>
                    <a:pt x="19766" y="33811"/>
                  </a:cubicBezTo>
                  <a:cubicBezTo>
                    <a:pt x="19500" y="33557"/>
                    <a:pt x="19464" y="33291"/>
                    <a:pt x="19367" y="33097"/>
                  </a:cubicBezTo>
                  <a:cubicBezTo>
                    <a:pt x="18919" y="33351"/>
                    <a:pt x="19464" y="34222"/>
                    <a:pt x="19863" y="34730"/>
                  </a:cubicBezTo>
                  <a:cubicBezTo>
                    <a:pt x="20274" y="35250"/>
                    <a:pt x="20819" y="35613"/>
                    <a:pt x="21230" y="35807"/>
                  </a:cubicBezTo>
                  <a:cubicBezTo>
                    <a:pt x="21484" y="35662"/>
                    <a:pt x="21484" y="35456"/>
                    <a:pt x="21678" y="35250"/>
                  </a:cubicBezTo>
                  <a:cubicBezTo>
                    <a:pt x="21944" y="35311"/>
                    <a:pt x="22186" y="35662"/>
                    <a:pt x="22440" y="35504"/>
                  </a:cubicBezTo>
                  <a:cubicBezTo>
                    <a:pt x="23057" y="33787"/>
                    <a:pt x="23032" y="32105"/>
                    <a:pt x="22573" y="30424"/>
                  </a:cubicBezTo>
                  <a:cubicBezTo>
                    <a:pt x="22585" y="29008"/>
                    <a:pt x="21944" y="27835"/>
                    <a:pt x="21339" y="26396"/>
                  </a:cubicBezTo>
                  <a:cubicBezTo>
                    <a:pt x="20879" y="25331"/>
                    <a:pt x="20686" y="24315"/>
                    <a:pt x="20661" y="23250"/>
                  </a:cubicBezTo>
                  <a:cubicBezTo>
                    <a:pt x="20613" y="22912"/>
                    <a:pt x="20419" y="22186"/>
                    <a:pt x="20976" y="22041"/>
                  </a:cubicBezTo>
                  <a:cubicBezTo>
                    <a:pt x="20553" y="23771"/>
                    <a:pt x="21544" y="26613"/>
                    <a:pt x="22585" y="28500"/>
                  </a:cubicBezTo>
                  <a:cubicBezTo>
                    <a:pt x="22851" y="28960"/>
                    <a:pt x="23238" y="29468"/>
                    <a:pt x="23492" y="29722"/>
                  </a:cubicBezTo>
                  <a:cubicBezTo>
                    <a:pt x="24254" y="30496"/>
                    <a:pt x="25077" y="30388"/>
                    <a:pt x="25936" y="30750"/>
                  </a:cubicBezTo>
                  <a:cubicBezTo>
                    <a:pt x="26141" y="30448"/>
                    <a:pt x="26032" y="30146"/>
                    <a:pt x="26250" y="29843"/>
                  </a:cubicBezTo>
                  <a:cubicBezTo>
                    <a:pt x="25706" y="27158"/>
                    <a:pt x="24157" y="23650"/>
                    <a:pt x="21895" y="21436"/>
                  </a:cubicBezTo>
                  <a:cubicBezTo>
                    <a:pt x="21641" y="21484"/>
                    <a:pt x="21339" y="21787"/>
                    <a:pt x="21036" y="21593"/>
                  </a:cubicBezTo>
                  <a:cubicBezTo>
                    <a:pt x="20879" y="21436"/>
                    <a:pt x="21290" y="21545"/>
                    <a:pt x="21133" y="21400"/>
                  </a:cubicBezTo>
                  <a:cubicBezTo>
                    <a:pt x="20226" y="20771"/>
                    <a:pt x="20746" y="19561"/>
                    <a:pt x="19682" y="18896"/>
                  </a:cubicBezTo>
                  <a:cubicBezTo>
                    <a:pt x="19428" y="19863"/>
                    <a:pt x="19972" y="21134"/>
                    <a:pt x="20988" y="21763"/>
                  </a:cubicBezTo>
                  <a:cubicBezTo>
                    <a:pt x="20577" y="21859"/>
                    <a:pt x="20625" y="22513"/>
                    <a:pt x="20262" y="22972"/>
                  </a:cubicBezTo>
                  <a:cubicBezTo>
                    <a:pt x="20286" y="24956"/>
                    <a:pt x="20940" y="26819"/>
                    <a:pt x="21278" y="28718"/>
                  </a:cubicBezTo>
                  <a:cubicBezTo>
                    <a:pt x="20577" y="27388"/>
                    <a:pt x="20589" y="25767"/>
                    <a:pt x="20141" y="24605"/>
                  </a:cubicBezTo>
                  <a:cubicBezTo>
                    <a:pt x="20262" y="25029"/>
                    <a:pt x="20069" y="25428"/>
                    <a:pt x="20117" y="25888"/>
                  </a:cubicBezTo>
                  <a:close/>
                  <a:moveTo>
                    <a:pt x="20553" y="21750"/>
                  </a:moveTo>
                  <a:cubicBezTo>
                    <a:pt x="19899" y="21388"/>
                    <a:pt x="19645" y="20517"/>
                    <a:pt x="19149" y="20214"/>
                  </a:cubicBezTo>
                  <a:cubicBezTo>
                    <a:pt x="18678" y="20855"/>
                    <a:pt x="19633" y="22440"/>
                    <a:pt x="20553" y="21750"/>
                  </a:cubicBezTo>
                  <a:close/>
                  <a:moveTo>
                    <a:pt x="9061" y="30315"/>
                  </a:moveTo>
                  <a:cubicBezTo>
                    <a:pt x="9109" y="31379"/>
                    <a:pt x="8528" y="32855"/>
                    <a:pt x="9544" y="33763"/>
                  </a:cubicBezTo>
                  <a:cubicBezTo>
                    <a:pt x="9738" y="33763"/>
                    <a:pt x="9798" y="33315"/>
                    <a:pt x="10053" y="33158"/>
                  </a:cubicBezTo>
                  <a:cubicBezTo>
                    <a:pt x="11286" y="32468"/>
                    <a:pt x="11347" y="31392"/>
                    <a:pt x="11649" y="30375"/>
                  </a:cubicBezTo>
                  <a:cubicBezTo>
                    <a:pt x="11964" y="29069"/>
                    <a:pt x="12472" y="28162"/>
                    <a:pt x="13440" y="27097"/>
                  </a:cubicBezTo>
                  <a:cubicBezTo>
                    <a:pt x="13597" y="26952"/>
                    <a:pt x="13706" y="27254"/>
                    <a:pt x="13790" y="27049"/>
                  </a:cubicBezTo>
                  <a:cubicBezTo>
                    <a:pt x="13682" y="26855"/>
                    <a:pt x="14093" y="26650"/>
                    <a:pt x="13899" y="26444"/>
                  </a:cubicBezTo>
                  <a:cubicBezTo>
                    <a:pt x="12823" y="27400"/>
                    <a:pt x="12351" y="28258"/>
                    <a:pt x="11649" y="29166"/>
                  </a:cubicBezTo>
                  <a:cubicBezTo>
                    <a:pt x="11661" y="27944"/>
                    <a:pt x="13706" y="26650"/>
                    <a:pt x="14456" y="25585"/>
                  </a:cubicBezTo>
                  <a:cubicBezTo>
                    <a:pt x="13645" y="26383"/>
                    <a:pt x="12460" y="27254"/>
                    <a:pt x="11746" y="28162"/>
                  </a:cubicBezTo>
                  <a:cubicBezTo>
                    <a:pt x="11286" y="28912"/>
                    <a:pt x="11238" y="29771"/>
                    <a:pt x="10621" y="30279"/>
                  </a:cubicBezTo>
                  <a:cubicBezTo>
                    <a:pt x="10415" y="29976"/>
                    <a:pt x="10827" y="29674"/>
                    <a:pt x="10827" y="29371"/>
                  </a:cubicBezTo>
                  <a:cubicBezTo>
                    <a:pt x="10415" y="29674"/>
                    <a:pt x="10464" y="30533"/>
                    <a:pt x="10016" y="30775"/>
                  </a:cubicBezTo>
                  <a:cubicBezTo>
                    <a:pt x="9968" y="30521"/>
                    <a:pt x="10270" y="30218"/>
                    <a:pt x="10113" y="29952"/>
                  </a:cubicBezTo>
                  <a:cubicBezTo>
                    <a:pt x="9750" y="30303"/>
                    <a:pt x="9907" y="30859"/>
                    <a:pt x="9496" y="30968"/>
                  </a:cubicBezTo>
                  <a:cubicBezTo>
                    <a:pt x="9351" y="30714"/>
                    <a:pt x="9653" y="30412"/>
                    <a:pt x="9714" y="30158"/>
                  </a:cubicBezTo>
                  <a:cubicBezTo>
                    <a:pt x="9557" y="30194"/>
                    <a:pt x="9448" y="30109"/>
                    <a:pt x="9303" y="30049"/>
                  </a:cubicBezTo>
                  <a:cubicBezTo>
                    <a:pt x="9266" y="30121"/>
                    <a:pt x="9169" y="30230"/>
                    <a:pt x="9061" y="30315"/>
                  </a:cubicBezTo>
                  <a:close/>
                  <a:moveTo>
                    <a:pt x="16307" y="33678"/>
                  </a:moveTo>
                  <a:cubicBezTo>
                    <a:pt x="16464" y="32916"/>
                    <a:pt x="16669" y="32008"/>
                    <a:pt x="16573" y="31198"/>
                  </a:cubicBezTo>
                  <a:cubicBezTo>
                    <a:pt x="16524" y="30944"/>
                    <a:pt x="16222" y="30642"/>
                    <a:pt x="16222" y="30339"/>
                  </a:cubicBezTo>
                  <a:cubicBezTo>
                    <a:pt x="15883" y="29166"/>
                    <a:pt x="16004" y="27750"/>
                    <a:pt x="16149" y="26480"/>
                  </a:cubicBezTo>
                  <a:cubicBezTo>
                    <a:pt x="16319" y="25621"/>
                    <a:pt x="16730" y="24714"/>
                    <a:pt x="17286" y="23746"/>
                  </a:cubicBezTo>
                  <a:cubicBezTo>
                    <a:pt x="16984" y="23529"/>
                    <a:pt x="16464" y="24134"/>
                    <a:pt x="16464" y="24448"/>
                  </a:cubicBezTo>
                  <a:cubicBezTo>
                    <a:pt x="15956" y="24545"/>
                    <a:pt x="15496" y="24908"/>
                    <a:pt x="15097" y="25295"/>
                  </a:cubicBezTo>
                  <a:cubicBezTo>
                    <a:pt x="12835" y="28017"/>
                    <a:pt x="13004" y="31984"/>
                    <a:pt x="14407" y="34730"/>
                  </a:cubicBezTo>
                  <a:cubicBezTo>
                    <a:pt x="14613" y="34839"/>
                    <a:pt x="14819" y="35033"/>
                    <a:pt x="15012" y="35033"/>
                  </a:cubicBezTo>
                  <a:cubicBezTo>
                    <a:pt x="15121" y="34839"/>
                    <a:pt x="15169" y="34585"/>
                    <a:pt x="15315" y="34331"/>
                  </a:cubicBezTo>
                  <a:cubicBezTo>
                    <a:pt x="15617" y="34331"/>
                    <a:pt x="15581" y="34694"/>
                    <a:pt x="15774" y="34694"/>
                  </a:cubicBezTo>
                  <a:cubicBezTo>
                    <a:pt x="16234" y="34041"/>
                    <a:pt x="15786" y="33267"/>
                    <a:pt x="16040" y="32517"/>
                  </a:cubicBezTo>
                  <a:cubicBezTo>
                    <a:pt x="16198" y="32855"/>
                    <a:pt x="16089" y="33484"/>
                    <a:pt x="16307" y="33678"/>
                  </a:cubicBezTo>
                  <a:close/>
                  <a:moveTo>
                    <a:pt x="20722" y="19960"/>
                  </a:moveTo>
                  <a:cubicBezTo>
                    <a:pt x="20758" y="20420"/>
                    <a:pt x="20964" y="21121"/>
                    <a:pt x="21411" y="21388"/>
                  </a:cubicBezTo>
                  <a:cubicBezTo>
                    <a:pt x="21520" y="21279"/>
                    <a:pt x="21665" y="21339"/>
                    <a:pt x="21714" y="21279"/>
                  </a:cubicBezTo>
                  <a:cubicBezTo>
                    <a:pt x="21665" y="20843"/>
                    <a:pt x="21532" y="19658"/>
                    <a:pt x="20722" y="19960"/>
                  </a:cubicBezTo>
                  <a:close/>
                  <a:moveTo>
                    <a:pt x="24629" y="19029"/>
                  </a:moveTo>
                  <a:cubicBezTo>
                    <a:pt x="25040" y="18218"/>
                    <a:pt x="25464" y="17408"/>
                    <a:pt x="24714" y="16634"/>
                  </a:cubicBezTo>
                  <a:cubicBezTo>
                    <a:pt x="24327" y="17408"/>
                    <a:pt x="24629" y="18424"/>
                    <a:pt x="24629" y="19029"/>
                  </a:cubicBezTo>
                  <a:close/>
                  <a:moveTo>
                    <a:pt x="23722" y="18013"/>
                  </a:moveTo>
                  <a:cubicBezTo>
                    <a:pt x="23165" y="18460"/>
                    <a:pt x="23565" y="19367"/>
                    <a:pt x="23516" y="20033"/>
                  </a:cubicBezTo>
                  <a:cubicBezTo>
                    <a:pt x="23964" y="19585"/>
                    <a:pt x="24230" y="19125"/>
                    <a:pt x="24327" y="18726"/>
                  </a:cubicBezTo>
                  <a:cubicBezTo>
                    <a:pt x="24290" y="18460"/>
                    <a:pt x="23988" y="18267"/>
                    <a:pt x="23722" y="18013"/>
                  </a:cubicBezTo>
                  <a:close/>
                  <a:moveTo>
                    <a:pt x="23298" y="20541"/>
                  </a:moveTo>
                  <a:cubicBezTo>
                    <a:pt x="23347" y="20904"/>
                    <a:pt x="23758" y="20904"/>
                    <a:pt x="23952" y="21097"/>
                  </a:cubicBezTo>
                  <a:cubicBezTo>
                    <a:pt x="24557" y="21605"/>
                    <a:pt x="25101" y="22367"/>
                    <a:pt x="25512" y="22682"/>
                  </a:cubicBezTo>
                  <a:cubicBezTo>
                    <a:pt x="27738" y="24121"/>
                    <a:pt x="30218" y="24496"/>
                    <a:pt x="32528" y="26444"/>
                  </a:cubicBezTo>
                  <a:cubicBezTo>
                    <a:pt x="32637" y="25948"/>
                    <a:pt x="32976" y="25888"/>
                    <a:pt x="33242" y="25730"/>
                  </a:cubicBezTo>
                  <a:cubicBezTo>
                    <a:pt x="32952" y="24424"/>
                    <a:pt x="32044" y="22573"/>
                    <a:pt x="30532" y="21545"/>
                  </a:cubicBezTo>
                  <a:cubicBezTo>
                    <a:pt x="30423" y="21448"/>
                    <a:pt x="30581" y="21400"/>
                    <a:pt x="30484" y="21291"/>
                  </a:cubicBezTo>
                  <a:cubicBezTo>
                    <a:pt x="29020" y="20517"/>
                    <a:pt x="27593" y="19900"/>
                    <a:pt x="26129" y="19537"/>
                  </a:cubicBezTo>
                  <a:cubicBezTo>
                    <a:pt x="26323" y="19839"/>
                    <a:pt x="26794" y="19791"/>
                    <a:pt x="26891" y="20093"/>
                  </a:cubicBezTo>
                  <a:cubicBezTo>
                    <a:pt x="26286" y="19791"/>
                    <a:pt x="25210" y="19634"/>
                    <a:pt x="24919" y="19113"/>
                  </a:cubicBezTo>
                  <a:cubicBezTo>
                    <a:pt x="24726" y="19222"/>
                    <a:pt x="24557" y="19367"/>
                    <a:pt x="24363" y="19162"/>
                  </a:cubicBezTo>
                  <a:cubicBezTo>
                    <a:pt x="24315" y="19730"/>
                    <a:pt x="23565" y="20081"/>
                    <a:pt x="23298" y="20541"/>
                  </a:cubicBezTo>
                  <a:close/>
                  <a:moveTo>
                    <a:pt x="23831" y="23238"/>
                  </a:moveTo>
                  <a:cubicBezTo>
                    <a:pt x="23577" y="23093"/>
                    <a:pt x="23444" y="22537"/>
                    <a:pt x="23335" y="22730"/>
                  </a:cubicBezTo>
                  <a:cubicBezTo>
                    <a:pt x="23589" y="22875"/>
                    <a:pt x="23577" y="23287"/>
                    <a:pt x="23831" y="23238"/>
                  </a:cubicBezTo>
                  <a:close/>
                  <a:moveTo>
                    <a:pt x="33242" y="21726"/>
                  </a:moveTo>
                  <a:cubicBezTo>
                    <a:pt x="32480" y="21581"/>
                    <a:pt x="31161" y="20250"/>
                    <a:pt x="30411" y="20492"/>
                  </a:cubicBezTo>
                  <a:cubicBezTo>
                    <a:pt x="30823" y="20601"/>
                    <a:pt x="31682" y="20746"/>
                    <a:pt x="31730" y="21303"/>
                  </a:cubicBezTo>
                  <a:cubicBezTo>
                    <a:pt x="30919" y="20904"/>
                    <a:pt x="30109" y="20384"/>
                    <a:pt x="29286" y="20371"/>
                  </a:cubicBezTo>
                  <a:cubicBezTo>
                    <a:pt x="30000" y="20480"/>
                    <a:pt x="30399" y="21097"/>
                    <a:pt x="31101" y="21509"/>
                  </a:cubicBezTo>
                  <a:cubicBezTo>
                    <a:pt x="31512" y="21811"/>
                    <a:pt x="32008" y="21823"/>
                    <a:pt x="32371" y="22077"/>
                  </a:cubicBezTo>
                  <a:cubicBezTo>
                    <a:pt x="33278" y="22597"/>
                    <a:pt x="34040" y="23565"/>
                    <a:pt x="35057" y="24073"/>
                  </a:cubicBezTo>
                  <a:cubicBezTo>
                    <a:pt x="35516" y="23021"/>
                    <a:pt x="36363" y="24085"/>
                    <a:pt x="37028" y="23746"/>
                  </a:cubicBezTo>
                  <a:cubicBezTo>
                    <a:pt x="37331" y="23335"/>
                    <a:pt x="37307" y="22379"/>
                    <a:pt x="37004" y="21871"/>
                  </a:cubicBezTo>
                  <a:cubicBezTo>
                    <a:pt x="36750" y="21412"/>
                    <a:pt x="36097" y="20638"/>
                    <a:pt x="35794" y="21049"/>
                  </a:cubicBezTo>
                  <a:cubicBezTo>
                    <a:pt x="36097" y="21158"/>
                    <a:pt x="36544" y="21412"/>
                    <a:pt x="36448" y="21714"/>
                  </a:cubicBezTo>
                  <a:cubicBezTo>
                    <a:pt x="35637" y="21097"/>
                    <a:pt x="35383" y="20746"/>
                    <a:pt x="34476" y="20843"/>
                  </a:cubicBezTo>
                  <a:cubicBezTo>
                    <a:pt x="35032" y="21291"/>
                    <a:pt x="35843" y="21412"/>
                    <a:pt x="35988" y="21968"/>
                  </a:cubicBezTo>
                  <a:cubicBezTo>
                    <a:pt x="35081" y="21763"/>
                    <a:pt x="34367" y="20746"/>
                    <a:pt x="33726" y="20879"/>
                  </a:cubicBezTo>
                  <a:cubicBezTo>
                    <a:pt x="34028" y="21182"/>
                    <a:pt x="34778" y="21448"/>
                    <a:pt x="35081" y="21956"/>
                  </a:cubicBezTo>
                  <a:cubicBezTo>
                    <a:pt x="34367" y="21847"/>
                    <a:pt x="33520" y="20577"/>
                    <a:pt x="32553" y="20722"/>
                  </a:cubicBezTo>
                  <a:cubicBezTo>
                    <a:pt x="33423" y="21279"/>
                    <a:pt x="34730" y="22004"/>
                    <a:pt x="35274" y="22779"/>
                  </a:cubicBezTo>
                  <a:cubicBezTo>
                    <a:pt x="34307" y="22307"/>
                    <a:pt x="33266" y="21339"/>
                    <a:pt x="32298" y="20867"/>
                  </a:cubicBezTo>
                  <a:cubicBezTo>
                    <a:pt x="32250" y="20819"/>
                    <a:pt x="32456" y="20722"/>
                    <a:pt x="32347" y="20613"/>
                  </a:cubicBezTo>
                  <a:cubicBezTo>
                    <a:pt x="32081" y="20662"/>
                    <a:pt x="31887" y="20553"/>
                    <a:pt x="31633" y="20613"/>
                  </a:cubicBezTo>
                  <a:cubicBezTo>
                    <a:pt x="32069" y="20964"/>
                    <a:pt x="32831" y="21121"/>
                    <a:pt x="33242" y="21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54;p30">
              <a:extLst>
                <a:ext uri="{FF2B5EF4-FFF2-40B4-BE49-F238E27FC236}">
                  <a16:creationId xmlns:a16="http://schemas.microsoft.com/office/drawing/2014/main" id="{88121A6A-D836-8D19-0D91-5EB495E5579C}"/>
                </a:ext>
              </a:extLst>
            </p:cNvPr>
            <p:cNvSpPr/>
            <p:nvPr/>
          </p:nvSpPr>
          <p:spPr>
            <a:xfrm>
              <a:off x="7152148" y="3525623"/>
              <a:ext cx="58375" cy="19075"/>
            </a:xfrm>
            <a:custGeom>
              <a:avLst/>
              <a:gdLst/>
              <a:ahLst/>
              <a:cxnLst/>
              <a:rect l="l" t="t" r="r" b="b"/>
              <a:pathLst>
                <a:path w="2335" h="763" extrusionOk="0">
                  <a:moveTo>
                    <a:pt x="0" y="37"/>
                  </a:moveTo>
                  <a:cubicBezTo>
                    <a:pt x="557" y="0"/>
                    <a:pt x="1730" y="158"/>
                    <a:pt x="2335" y="762"/>
                  </a:cubicBezTo>
                  <a:cubicBezTo>
                    <a:pt x="1524" y="678"/>
                    <a:pt x="774" y="97"/>
                    <a:pt x="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55;p30">
              <a:extLst>
                <a:ext uri="{FF2B5EF4-FFF2-40B4-BE49-F238E27FC236}">
                  <a16:creationId xmlns:a16="http://schemas.microsoft.com/office/drawing/2014/main" id="{B1D106CF-6D9B-C4BC-37BD-9CD800BC8EED}"/>
                </a:ext>
              </a:extLst>
            </p:cNvPr>
            <p:cNvSpPr/>
            <p:nvPr/>
          </p:nvSpPr>
          <p:spPr>
            <a:xfrm>
              <a:off x="7336923" y="3349623"/>
              <a:ext cx="19675" cy="78650"/>
            </a:xfrm>
            <a:custGeom>
              <a:avLst/>
              <a:gdLst/>
              <a:ahLst/>
              <a:cxnLst/>
              <a:rect l="l" t="t" r="r" b="b"/>
              <a:pathLst>
                <a:path w="787" h="3146" extrusionOk="0">
                  <a:moveTo>
                    <a:pt x="641" y="0"/>
                  </a:moveTo>
                  <a:cubicBezTo>
                    <a:pt x="787" y="871"/>
                    <a:pt x="412" y="2141"/>
                    <a:pt x="520" y="3145"/>
                  </a:cubicBezTo>
                  <a:cubicBezTo>
                    <a:pt x="0" y="2335"/>
                    <a:pt x="472" y="1065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56;p30">
              <a:extLst>
                <a:ext uri="{FF2B5EF4-FFF2-40B4-BE49-F238E27FC236}">
                  <a16:creationId xmlns:a16="http://schemas.microsoft.com/office/drawing/2014/main" id="{92D07FF5-584E-A7EC-F62E-942D255AC5F6}"/>
                </a:ext>
              </a:extLst>
            </p:cNvPr>
            <p:cNvSpPr/>
            <p:nvPr/>
          </p:nvSpPr>
          <p:spPr>
            <a:xfrm>
              <a:off x="7424023" y="3297298"/>
              <a:ext cx="20275" cy="64425"/>
            </a:xfrm>
            <a:custGeom>
              <a:avLst/>
              <a:gdLst/>
              <a:ahLst/>
              <a:cxnLst/>
              <a:rect l="l" t="t" r="r" b="b"/>
              <a:pathLst>
                <a:path w="811" h="2577" extrusionOk="0">
                  <a:moveTo>
                    <a:pt x="811" y="0"/>
                  </a:moveTo>
                  <a:cubicBezTo>
                    <a:pt x="665" y="859"/>
                    <a:pt x="242" y="1766"/>
                    <a:pt x="133" y="2577"/>
                  </a:cubicBezTo>
                  <a:cubicBezTo>
                    <a:pt x="0" y="1912"/>
                    <a:pt x="411" y="799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57;p30">
              <a:extLst>
                <a:ext uri="{FF2B5EF4-FFF2-40B4-BE49-F238E27FC236}">
                  <a16:creationId xmlns:a16="http://schemas.microsoft.com/office/drawing/2014/main" id="{20080DC6-87C2-567A-B993-683853DC4D14}"/>
                </a:ext>
              </a:extLst>
            </p:cNvPr>
            <p:cNvSpPr/>
            <p:nvPr/>
          </p:nvSpPr>
          <p:spPr>
            <a:xfrm>
              <a:off x="7463623" y="3209898"/>
              <a:ext cx="117675" cy="135500"/>
            </a:xfrm>
            <a:custGeom>
              <a:avLst/>
              <a:gdLst/>
              <a:ahLst/>
              <a:cxnLst/>
              <a:rect l="l" t="t" r="r" b="b"/>
              <a:pathLst>
                <a:path w="4707" h="5420" extrusionOk="0">
                  <a:moveTo>
                    <a:pt x="3521" y="787"/>
                  </a:moveTo>
                  <a:cubicBezTo>
                    <a:pt x="3932" y="678"/>
                    <a:pt x="4295" y="218"/>
                    <a:pt x="4706" y="133"/>
                  </a:cubicBezTo>
                  <a:cubicBezTo>
                    <a:pt x="4598" y="545"/>
                    <a:pt x="3932" y="787"/>
                    <a:pt x="3581" y="1041"/>
                  </a:cubicBezTo>
                  <a:cubicBezTo>
                    <a:pt x="2106" y="2299"/>
                    <a:pt x="920" y="4065"/>
                    <a:pt x="146" y="5420"/>
                  </a:cubicBezTo>
                  <a:cubicBezTo>
                    <a:pt x="1" y="5166"/>
                    <a:pt x="364" y="4924"/>
                    <a:pt x="219" y="4670"/>
                  </a:cubicBezTo>
                  <a:cubicBezTo>
                    <a:pt x="666" y="4319"/>
                    <a:pt x="884" y="3605"/>
                    <a:pt x="1392" y="3109"/>
                  </a:cubicBezTo>
                  <a:cubicBezTo>
                    <a:pt x="1452" y="2444"/>
                    <a:pt x="1960" y="1839"/>
                    <a:pt x="2529" y="1295"/>
                  </a:cubicBezTo>
                  <a:cubicBezTo>
                    <a:pt x="3194" y="738"/>
                    <a:pt x="4005" y="37"/>
                    <a:pt x="4670" y="0"/>
                  </a:cubicBezTo>
                  <a:cubicBezTo>
                    <a:pt x="4186" y="327"/>
                    <a:pt x="3872" y="424"/>
                    <a:pt x="3521" y="787"/>
                  </a:cubicBezTo>
                  <a:close/>
                  <a:moveTo>
                    <a:pt x="2856" y="1331"/>
                  </a:moveTo>
                  <a:cubicBezTo>
                    <a:pt x="2456" y="1633"/>
                    <a:pt x="1997" y="2081"/>
                    <a:pt x="1791" y="2589"/>
                  </a:cubicBezTo>
                  <a:cubicBezTo>
                    <a:pt x="2287" y="2081"/>
                    <a:pt x="2759" y="1633"/>
                    <a:pt x="2856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58;p30">
              <a:extLst>
                <a:ext uri="{FF2B5EF4-FFF2-40B4-BE49-F238E27FC236}">
                  <a16:creationId xmlns:a16="http://schemas.microsoft.com/office/drawing/2014/main" id="{E31383DC-4A73-B086-DFAB-5432CBCAB574}"/>
                </a:ext>
              </a:extLst>
            </p:cNvPr>
            <p:cNvSpPr/>
            <p:nvPr/>
          </p:nvSpPr>
          <p:spPr>
            <a:xfrm>
              <a:off x="7441848" y="3250723"/>
              <a:ext cx="373825" cy="270675"/>
            </a:xfrm>
            <a:custGeom>
              <a:avLst/>
              <a:gdLst/>
              <a:ahLst/>
              <a:cxnLst/>
              <a:rect l="l" t="t" r="r" b="b"/>
              <a:pathLst>
                <a:path w="14953" h="10827" extrusionOk="0">
                  <a:moveTo>
                    <a:pt x="11202" y="4621"/>
                  </a:moveTo>
                  <a:cubicBezTo>
                    <a:pt x="12110" y="4839"/>
                    <a:pt x="13029" y="4440"/>
                    <a:pt x="13936" y="5262"/>
                  </a:cubicBezTo>
                  <a:cubicBezTo>
                    <a:pt x="13827" y="5456"/>
                    <a:pt x="13525" y="5456"/>
                    <a:pt x="13319" y="5674"/>
                  </a:cubicBezTo>
                  <a:cubicBezTo>
                    <a:pt x="13210" y="5867"/>
                    <a:pt x="13622" y="5674"/>
                    <a:pt x="13670" y="5928"/>
                  </a:cubicBezTo>
                  <a:cubicBezTo>
                    <a:pt x="13452" y="6738"/>
                    <a:pt x="12642" y="7234"/>
                    <a:pt x="11928" y="7633"/>
                  </a:cubicBezTo>
                  <a:cubicBezTo>
                    <a:pt x="12182" y="7791"/>
                    <a:pt x="12835" y="7851"/>
                    <a:pt x="13247" y="8154"/>
                  </a:cubicBezTo>
                  <a:cubicBezTo>
                    <a:pt x="13392" y="8299"/>
                    <a:pt x="13198" y="8299"/>
                    <a:pt x="13138" y="8347"/>
                  </a:cubicBezTo>
                  <a:cubicBezTo>
                    <a:pt x="13489" y="8492"/>
                    <a:pt x="13888" y="8601"/>
                    <a:pt x="14299" y="8916"/>
                  </a:cubicBezTo>
                  <a:cubicBezTo>
                    <a:pt x="13138" y="8758"/>
                    <a:pt x="11977" y="8093"/>
                    <a:pt x="10803" y="8238"/>
                  </a:cubicBezTo>
                  <a:cubicBezTo>
                    <a:pt x="11977" y="8710"/>
                    <a:pt x="13585" y="8916"/>
                    <a:pt x="14952" y="9496"/>
                  </a:cubicBezTo>
                  <a:cubicBezTo>
                    <a:pt x="14650" y="9690"/>
                    <a:pt x="14348" y="9496"/>
                    <a:pt x="14045" y="9279"/>
                  </a:cubicBezTo>
                  <a:cubicBezTo>
                    <a:pt x="13380" y="9133"/>
                    <a:pt x="12678" y="9012"/>
                    <a:pt x="11977" y="8904"/>
                  </a:cubicBezTo>
                  <a:cubicBezTo>
                    <a:pt x="11311" y="8758"/>
                    <a:pt x="10610" y="8335"/>
                    <a:pt x="9944" y="8698"/>
                  </a:cubicBezTo>
                  <a:cubicBezTo>
                    <a:pt x="10852" y="8904"/>
                    <a:pt x="12231" y="8964"/>
                    <a:pt x="13283" y="9327"/>
                  </a:cubicBezTo>
                  <a:cubicBezTo>
                    <a:pt x="13283" y="9738"/>
                    <a:pt x="12533" y="9375"/>
                    <a:pt x="12170" y="9315"/>
                  </a:cubicBezTo>
                  <a:cubicBezTo>
                    <a:pt x="12122" y="9363"/>
                    <a:pt x="12315" y="9460"/>
                    <a:pt x="12206" y="9569"/>
                  </a:cubicBezTo>
                  <a:cubicBezTo>
                    <a:pt x="11456" y="9617"/>
                    <a:pt x="10791" y="9460"/>
                    <a:pt x="10077" y="9448"/>
                  </a:cubicBezTo>
                  <a:cubicBezTo>
                    <a:pt x="9412" y="9387"/>
                    <a:pt x="8662" y="9230"/>
                    <a:pt x="7997" y="9472"/>
                  </a:cubicBezTo>
                  <a:cubicBezTo>
                    <a:pt x="8348" y="9629"/>
                    <a:pt x="8662" y="9533"/>
                    <a:pt x="9013" y="9496"/>
                  </a:cubicBezTo>
                  <a:cubicBezTo>
                    <a:pt x="8553" y="9835"/>
                    <a:pt x="7634" y="9835"/>
                    <a:pt x="7029" y="9932"/>
                  </a:cubicBezTo>
                  <a:cubicBezTo>
                    <a:pt x="6170" y="10283"/>
                    <a:pt x="5287" y="10827"/>
                    <a:pt x="4428" y="10779"/>
                  </a:cubicBezTo>
                  <a:cubicBezTo>
                    <a:pt x="5239" y="10174"/>
                    <a:pt x="6255" y="10077"/>
                    <a:pt x="7174" y="9690"/>
                  </a:cubicBezTo>
                  <a:cubicBezTo>
                    <a:pt x="7477" y="9496"/>
                    <a:pt x="7803" y="9194"/>
                    <a:pt x="8106" y="8976"/>
                  </a:cubicBezTo>
                  <a:cubicBezTo>
                    <a:pt x="8856" y="8625"/>
                    <a:pt x="9775" y="8541"/>
                    <a:pt x="10598" y="8129"/>
                  </a:cubicBezTo>
                  <a:cubicBezTo>
                    <a:pt x="10900" y="7936"/>
                    <a:pt x="11263" y="7682"/>
                    <a:pt x="11614" y="7525"/>
                  </a:cubicBezTo>
                  <a:cubicBezTo>
                    <a:pt x="12279" y="7186"/>
                    <a:pt x="12944" y="6920"/>
                    <a:pt x="13344" y="6121"/>
                  </a:cubicBezTo>
                  <a:cubicBezTo>
                    <a:pt x="12944" y="6121"/>
                    <a:pt x="12944" y="5904"/>
                    <a:pt x="12896" y="5565"/>
                  </a:cubicBezTo>
                  <a:cubicBezTo>
                    <a:pt x="13041" y="5517"/>
                    <a:pt x="13259" y="5311"/>
                    <a:pt x="13452" y="5323"/>
                  </a:cubicBezTo>
                  <a:cubicBezTo>
                    <a:pt x="12799" y="4767"/>
                    <a:pt x="11686" y="5045"/>
                    <a:pt x="10864" y="4839"/>
                  </a:cubicBezTo>
                  <a:cubicBezTo>
                    <a:pt x="8384" y="5081"/>
                    <a:pt x="5783" y="5807"/>
                    <a:pt x="3279" y="8480"/>
                  </a:cubicBezTo>
                  <a:cubicBezTo>
                    <a:pt x="3787" y="8480"/>
                    <a:pt x="4307" y="7682"/>
                    <a:pt x="4803" y="7791"/>
                  </a:cubicBezTo>
                  <a:cubicBezTo>
                    <a:pt x="3944" y="8432"/>
                    <a:pt x="3025" y="8843"/>
                    <a:pt x="2311" y="9750"/>
                  </a:cubicBezTo>
                  <a:cubicBezTo>
                    <a:pt x="3170" y="9206"/>
                    <a:pt x="3993" y="8396"/>
                    <a:pt x="4803" y="8299"/>
                  </a:cubicBezTo>
                  <a:cubicBezTo>
                    <a:pt x="4803" y="8492"/>
                    <a:pt x="4138" y="8758"/>
                    <a:pt x="3787" y="8904"/>
                  </a:cubicBezTo>
                  <a:cubicBezTo>
                    <a:pt x="4138" y="8964"/>
                    <a:pt x="4452" y="8758"/>
                    <a:pt x="4755" y="8964"/>
                  </a:cubicBezTo>
                  <a:cubicBezTo>
                    <a:pt x="3944" y="8855"/>
                    <a:pt x="3122" y="9557"/>
                    <a:pt x="2263" y="10113"/>
                  </a:cubicBezTo>
                  <a:cubicBezTo>
                    <a:pt x="2263" y="9811"/>
                    <a:pt x="2311" y="9968"/>
                    <a:pt x="2069" y="9908"/>
                  </a:cubicBezTo>
                  <a:cubicBezTo>
                    <a:pt x="2069" y="9496"/>
                    <a:pt x="2735" y="9037"/>
                    <a:pt x="3098" y="8795"/>
                  </a:cubicBezTo>
                  <a:cubicBezTo>
                    <a:pt x="2686" y="8698"/>
                    <a:pt x="2323" y="9557"/>
                    <a:pt x="2021" y="9254"/>
                  </a:cubicBezTo>
                  <a:cubicBezTo>
                    <a:pt x="1912" y="8843"/>
                    <a:pt x="2130" y="8432"/>
                    <a:pt x="1719" y="8033"/>
                  </a:cubicBezTo>
                  <a:cubicBezTo>
                    <a:pt x="1307" y="8432"/>
                    <a:pt x="1658" y="8892"/>
                    <a:pt x="1610" y="9339"/>
                  </a:cubicBezTo>
                  <a:cubicBezTo>
                    <a:pt x="1210" y="9339"/>
                    <a:pt x="1368" y="8783"/>
                    <a:pt x="1307" y="8637"/>
                  </a:cubicBezTo>
                  <a:cubicBezTo>
                    <a:pt x="1307" y="8637"/>
                    <a:pt x="1114" y="8637"/>
                    <a:pt x="1162" y="8674"/>
                  </a:cubicBezTo>
                  <a:cubicBezTo>
                    <a:pt x="969" y="8069"/>
                    <a:pt x="1271" y="7464"/>
                    <a:pt x="509" y="7004"/>
                  </a:cubicBezTo>
                  <a:cubicBezTo>
                    <a:pt x="206" y="7404"/>
                    <a:pt x="400" y="7815"/>
                    <a:pt x="303" y="8214"/>
                  </a:cubicBezTo>
                  <a:cubicBezTo>
                    <a:pt x="1" y="7803"/>
                    <a:pt x="98" y="7392"/>
                    <a:pt x="98" y="6980"/>
                  </a:cubicBezTo>
                  <a:cubicBezTo>
                    <a:pt x="146" y="6835"/>
                    <a:pt x="255" y="6944"/>
                    <a:pt x="364" y="6835"/>
                  </a:cubicBezTo>
                  <a:cubicBezTo>
                    <a:pt x="1186" y="4404"/>
                    <a:pt x="3642" y="2190"/>
                    <a:pt x="6085" y="992"/>
                  </a:cubicBezTo>
                  <a:cubicBezTo>
                    <a:pt x="7162" y="448"/>
                    <a:pt x="8323" y="0"/>
                    <a:pt x="9231" y="206"/>
                  </a:cubicBezTo>
                  <a:cubicBezTo>
                    <a:pt x="9194" y="363"/>
                    <a:pt x="9085" y="557"/>
                    <a:pt x="8831" y="811"/>
                  </a:cubicBezTo>
                  <a:cubicBezTo>
                    <a:pt x="8977" y="1077"/>
                    <a:pt x="9388" y="871"/>
                    <a:pt x="9533" y="1113"/>
                  </a:cubicBezTo>
                  <a:cubicBezTo>
                    <a:pt x="9642" y="1222"/>
                    <a:pt x="9630" y="1633"/>
                    <a:pt x="9630" y="1633"/>
                  </a:cubicBezTo>
                  <a:cubicBezTo>
                    <a:pt x="9823" y="1742"/>
                    <a:pt x="10598" y="1392"/>
                    <a:pt x="10948" y="1343"/>
                  </a:cubicBezTo>
                  <a:cubicBezTo>
                    <a:pt x="12110" y="1101"/>
                    <a:pt x="13380" y="1271"/>
                    <a:pt x="14541" y="1827"/>
                  </a:cubicBezTo>
                  <a:cubicBezTo>
                    <a:pt x="14287" y="2178"/>
                    <a:pt x="13791" y="2178"/>
                    <a:pt x="13525" y="2529"/>
                  </a:cubicBezTo>
                  <a:cubicBezTo>
                    <a:pt x="13319" y="2722"/>
                    <a:pt x="13380" y="3085"/>
                    <a:pt x="13271" y="3279"/>
                  </a:cubicBezTo>
                  <a:cubicBezTo>
                    <a:pt x="12835" y="3932"/>
                    <a:pt x="11952" y="4283"/>
                    <a:pt x="11202" y="4621"/>
                  </a:cubicBezTo>
                  <a:close/>
                  <a:moveTo>
                    <a:pt x="1948" y="7694"/>
                  </a:moveTo>
                  <a:cubicBezTo>
                    <a:pt x="2311" y="6944"/>
                    <a:pt x="2759" y="6279"/>
                    <a:pt x="3340" y="5625"/>
                  </a:cubicBezTo>
                  <a:cubicBezTo>
                    <a:pt x="5142" y="3557"/>
                    <a:pt x="6654" y="3158"/>
                    <a:pt x="8287" y="2359"/>
                  </a:cubicBezTo>
                  <a:cubicBezTo>
                    <a:pt x="8686" y="2166"/>
                    <a:pt x="9291" y="1863"/>
                    <a:pt x="9460" y="1404"/>
                  </a:cubicBezTo>
                  <a:cubicBezTo>
                    <a:pt x="9158" y="992"/>
                    <a:pt x="8856" y="1295"/>
                    <a:pt x="8553" y="787"/>
                  </a:cubicBezTo>
                  <a:cubicBezTo>
                    <a:pt x="8505" y="629"/>
                    <a:pt x="8856" y="484"/>
                    <a:pt x="8807" y="327"/>
                  </a:cubicBezTo>
                  <a:cubicBezTo>
                    <a:pt x="5904" y="859"/>
                    <a:pt x="1634" y="3569"/>
                    <a:pt x="690" y="6823"/>
                  </a:cubicBezTo>
                  <a:cubicBezTo>
                    <a:pt x="1247" y="6170"/>
                    <a:pt x="1573" y="4948"/>
                    <a:pt x="2384" y="4658"/>
                  </a:cubicBezTo>
                  <a:cubicBezTo>
                    <a:pt x="1912" y="5408"/>
                    <a:pt x="1210" y="6121"/>
                    <a:pt x="1053" y="6883"/>
                  </a:cubicBezTo>
                  <a:cubicBezTo>
                    <a:pt x="1465" y="6472"/>
                    <a:pt x="1525" y="5601"/>
                    <a:pt x="2081" y="5565"/>
                  </a:cubicBezTo>
                  <a:cubicBezTo>
                    <a:pt x="1670" y="6363"/>
                    <a:pt x="908" y="7125"/>
                    <a:pt x="1356" y="7996"/>
                  </a:cubicBezTo>
                  <a:cubicBezTo>
                    <a:pt x="1537" y="7585"/>
                    <a:pt x="1731" y="7803"/>
                    <a:pt x="1948" y="7694"/>
                  </a:cubicBezTo>
                  <a:close/>
                  <a:moveTo>
                    <a:pt x="1948" y="7803"/>
                  </a:moveTo>
                  <a:cubicBezTo>
                    <a:pt x="2396" y="8166"/>
                    <a:pt x="2033" y="8517"/>
                    <a:pt x="2299" y="8964"/>
                  </a:cubicBezTo>
                  <a:cubicBezTo>
                    <a:pt x="4634" y="6762"/>
                    <a:pt x="6848" y="5202"/>
                    <a:pt x="9061" y="4803"/>
                  </a:cubicBezTo>
                  <a:cubicBezTo>
                    <a:pt x="9581" y="4718"/>
                    <a:pt x="9969" y="4803"/>
                    <a:pt x="10380" y="4718"/>
                  </a:cubicBezTo>
                  <a:cubicBezTo>
                    <a:pt x="11650" y="4367"/>
                    <a:pt x="13138" y="3521"/>
                    <a:pt x="13198" y="2444"/>
                  </a:cubicBezTo>
                  <a:cubicBezTo>
                    <a:pt x="13501" y="2142"/>
                    <a:pt x="13803" y="2045"/>
                    <a:pt x="14057" y="1791"/>
                  </a:cubicBezTo>
                  <a:cubicBezTo>
                    <a:pt x="12848" y="1283"/>
                    <a:pt x="11069" y="1319"/>
                    <a:pt x="9835" y="2021"/>
                  </a:cubicBezTo>
                  <a:cubicBezTo>
                    <a:pt x="9944" y="1924"/>
                    <a:pt x="10029" y="2021"/>
                    <a:pt x="9993" y="2178"/>
                  </a:cubicBezTo>
                  <a:cubicBezTo>
                    <a:pt x="8565" y="2674"/>
                    <a:pt x="7186" y="3218"/>
                    <a:pt x="5819" y="4065"/>
                  </a:cubicBezTo>
                  <a:cubicBezTo>
                    <a:pt x="5626" y="3871"/>
                    <a:pt x="6025" y="3762"/>
                    <a:pt x="5965" y="3605"/>
                  </a:cubicBezTo>
                  <a:cubicBezTo>
                    <a:pt x="4452" y="4621"/>
                    <a:pt x="2856" y="6593"/>
                    <a:pt x="1948" y="7803"/>
                  </a:cubicBezTo>
                  <a:close/>
                  <a:moveTo>
                    <a:pt x="9751" y="1936"/>
                  </a:moveTo>
                  <a:cubicBezTo>
                    <a:pt x="9642" y="2033"/>
                    <a:pt x="9194" y="2178"/>
                    <a:pt x="9388" y="2190"/>
                  </a:cubicBezTo>
                  <a:cubicBezTo>
                    <a:pt x="9448" y="2129"/>
                    <a:pt x="9799" y="2178"/>
                    <a:pt x="9751" y="1936"/>
                  </a:cubicBezTo>
                  <a:close/>
                  <a:moveTo>
                    <a:pt x="12013" y="9254"/>
                  </a:moveTo>
                  <a:cubicBezTo>
                    <a:pt x="10960" y="9194"/>
                    <a:pt x="9884" y="8722"/>
                    <a:pt x="8868" y="9025"/>
                  </a:cubicBezTo>
                  <a:cubicBezTo>
                    <a:pt x="9896" y="9133"/>
                    <a:pt x="11154" y="9194"/>
                    <a:pt x="12013" y="9254"/>
                  </a:cubicBezTo>
                  <a:close/>
                  <a:moveTo>
                    <a:pt x="12594" y="8093"/>
                  </a:moveTo>
                  <a:cubicBezTo>
                    <a:pt x="12291" y="7875"/>
                    <a:pt x="11771" y="8093"/>
                    <a:pt x="11771" y="7682"/>
                  </a:cubicBezTo>
                  <a:cubicBezTo>
                    <a:pt x="11626" y="7827"/>
                    <a:pt x="11263" y="7875"/>
                    <a:pt x="11323" y="8033"/>
                  </a:cubicBezTo>
                  <a:cubicBezTo>
                    <a:pt x="11735" y="8033"/>
                    <a:pt x="12340" y="8238"/>
                    <a:pt x="12594" y="80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59;p30">
              <a:extLst>
                <a:ext uri="{FF2B5EF4-FFF2-40B4-BE49-F238E27FC236}">
                  <a16:creationId xmlns:a16="http://schemas.microsoft.com/office/drawing/2014/main" id="{968151B0-815D-2B10-1225-FF442C421DD9}"/>
                </a:ext>
              </a:extLst>
            </p:cNvPr>
            <p:cNvSpPr/>
            <p:nvPr/>
          </p:nvSpPr>
          <p:spPr>
            <a:xfrm>
              <a:off x="7488123" y="3548898"/>
              <a:ext cx="72300" cy="14550"/>
            </a:xfrm>
            <a:custGeom>
              <a:avLst/>
              <a:gdLst/>
              <a:ahLst/>
              <a:cxnLst/>
              <a:rect l="l" t="t" r="r" b="b"/>
              <a:pathLst>
                <a:path w="2892" h="582" extrusionOk="0">
                  <a:moveTo>
                    <a:pt x="1" y="400"/>
                  </a:moveTo>
                  <a:cubicBezTo>
                    <a:pt x="932" y="1"/>
                    <a:pt x="2335" y="219"/>
                    <a:pt x="2892" y="581"/>
                  </a:cubicBezTo>
                  <a:cubicBezTo>
                    <a:pt x="1924" y="412"/>
                    <a:pt x="956" y="436"/>
                    <a:pt x="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60;p30">
              <a:extLst>
                <a:ext uri="{FF2B5EF4-FFF2-40B4-BE49-F238E27FC236}">
                  <a16:creationId xmlns:a16="http://schemas.microsoft.com/office/drawing/2014/main" id="{8AB31FBC-829F-A0FE-785A-9DD35A3481F3}"/>
                </a:ext>
              </a:extLst>
            </p:cNvPr>
            <p:cNvSpPr/>
            <p:nvPr/>
          </p:nvSpPr>
          <p:spPr>
            <a:xfrm>
              <a:off x="7667148" y="3375023"/>
              <a:ext cx="85025" cy="15125"/>
            </a:xfrm>
            <a:custGeom>
              <a:avLst/>
              <a:gdLst/>
              <a:ahLst/>
              <a:cxnLst/>
              <a:rect l="l" t="t" r="r" b="b"/>
              <a:pathLst>
                <a:path w="3401" h="605" extrusionOk="0">
                  <a:moveTo>
                    <a:pt x="1" y="605"/>
                  </a:moveTo>
                  <a:cubicBezTo>
                    <a:pt x="920" y="0"/>
                    <a:pt x="2275" y="170"/>
                    <a:pt x="3400" y="278"/>
                  </a:cubicBezTo>
                  <a:cubicBezTo>
                    <a:pt x="2239" y="411"/>
                    <a:pt x="1114" y="303"/>
                    <a:pt x="1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61;p30">
              <a:extLst>
                <a:ext uri="{FF2B5EF4-FFF2-40B4-BE49-F238E27FC236}">
                  <a16:creationId xmlns:a16="http://schemas.microsoft.com/office/drawing/2014/main" id="{6F0D2177-8E24-EF53-FAF8-3E2E0158F8D6}"/>
                </a:ext>
              </a:extLst>
            </p:cNvPr>
            <p:cNvSpPr/>
            <p:nvPr/>
          </p:nvSpPr>
          <p:spPr>
            <a:xfrm>
              <a:off x="7475423" y="3567948"/>
              <a:ext cx="71100" cy="15150"/>
            </a:xfrm>
            <a:custGeom>
              <a:avLst/>
              <a:gdLst/>
              <a:ahLst/>
              <a:cxnLst/>
              <a:rect l="l" t="t" r="r" b="b"/>
              <a:pathLst>
                <a:path w="2844" h="606" extrusionOk="0">
                  <a:moveTo>
                    <a:pt x="2843" y="364"/>
                  </a:moveTo>
                  <a:cubicBezTo>
                    <a:pt x="2650" y="557"/>
                    <a:pt x="1984" y="207"/>
                    <a:pt x="1634" y="255"/>
                  </a:cubicBezTo>
                  <a:cubicBezTo>
                    <a:pt x="1525" y="364"/>
                    <a:pt x="1742" y="448"/>
                    <a:pt x="1525" y="557"/>
                  </a:cubicBezTo>
                  <a:cubicBezTo>
                    <a:pt x="1077" y="497"/>
                    <a:pt x="255" y="606"/>
                    <a:pt x="1" y="340"/>
                  </a:cubicBezTo>
                  <a:cubicBezTo>
                    <a:pt x="908" y="134"/>
                    <a:pt x="1876" y="1"/>
                    <a:pt x="28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62;p30">
              <a:extLst>
                <a:ext uri="{FF2B5EF4-FFF2-40B4-BE49-F238E27FC236}">
                  <a16:creationId xmlns:a16="http://schemas.microsoft.com/office/drawing/2014/main" id="{F4420928-2792-ADCE-CD07-CF13E2735F6C}"/>
                </a:ext>
              </a:extLst>
            </p:cNvPr>
            <p:cNvSpPr/>
            <p:nvPr/>
          </p:nvSpPr>
          <p:spPr>
            <a:xfrm>
              <a:off x="7549223" y="3578548"/>
              <a:ext cx="62925" cy="15450"/>
            </a:xfrm>
            <a:custGeom>
              <a:avLst/>
              <a:gdLst/>
              <a:ahLst/>
              <a:cxnLst/>
              <a:rect l="l" t="t" r="r" b="b"/>
              <a:pathLst>
                <a:path w="2517" h="618" extrusionOk="0">
                  <a:moveTo>
                    <a:pt x="2516" y="363"/>
                  </a:moveTo>
                  <a:cubicBezTo>
                    <a:pt x="2069" y="617"/>
                    <a:pt x="1161" y="0"/>
                    <a:pt x="496" y="242"/>
                  </a:cubicBezTo>
                  <a:cubicBezTo>
                    <a:pt x="387" y="37"/>
                    <a:pt x="194" y="242"/>
                    <a:pt x="0" y="24"/>
                  </a:cubicBezTo>
                  <a:cubicBezTo>
                    <a:pt x="907" y="145"/>
                    <a:pt x="1706" y="145"/>
                    <a:pt x="251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63;p30">
              <a:extLst>
                <a:ext uri="{FF2B5EF4-FFF2-40B4-BE49-F238E27FC236}">
                  <a16:creationId xmlns:a16="http://schemas.microsoft.com/office/drawing/2014/main" id="{7179E717-763B-4CC5-33A0-2C6AB119AF84}"/>
                </a:ext>
              </a:extLst>
            </p:cNvPr>
            <p:cNvSpPr/>
            <p:nvPr/>
          </p:nvSpPr>
          <p:spPr>
            <a:xfrm>
              <a:off x="7705873" y="3408573"/>
              <a:ext cx="57475" cy="28775"/>
            </a:xfrm>
            <a:custGeom>
              <a:avLst/>
              <a:gdLst/>
              <a:ahLst/>
              <a:cxnLst/>
              <a:rect l="l" t="t" r="r" b="b"/>
              <a:pathLst>
                <a:path w="2299" h="1151" extrusionOk="0">
                  <a:moveTo>
                    <a:pt x="2299" y="1"/>
                  </a:moveTo>
                  <a:cubicBezTo>
                    <a:pt x="1742" y="654"/>
                    <a:pt x="774" y="908"/>
                    <a:pt x="0" y="1150"/>
                  </a:cubicBezTo>
                  <a:cubicBezTo>
                    <a:pt x="363" y="896"/>
                    <a:pt x="1597" y="291"/>
                    <a:pt x="2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64;p30">
              <a:extLst>
                <a:ext uri="{FF2B5EF4-FFF2-40B4-BE49-F238E27FC236}">
                  <a16:creationId xmlns:a16="http://schemas.microsoft.com/office/drawing/2014/main" id="{A960A238-5B0D-DA23-7141-1B97E18A4B36}"/>
                </a:ext>
              </a:extLst>
            </p:cNvPr>
            <p:cNvSpPr/>
            <p:nvPr/>
          </p:nvSpPr>
          <p:spPr>
            <a:xfrm>
              <a:off x="7330573" y="3930248"/>
              <a:ext cx="12425" cy="28150"/>
            </a:xfrm>
            <a:custGeom>
              <a:avLst/>
              <a:gdLst/>
              <a:ahLst/>
              <a:cxnLst/>
              <a:rect l="l" t="t" r="r" b="b"/>
              <a:pathLst>
                <a:path w="497" h="1126" extrusionOk="0">
                  <a:moveTo>
                    <a:pt x="496" y="1126"/>
                  </a:moveTo>
                  <a:cubicBezTo>
                    <a:pt x="157" y="969"/>
                    <a:pt x="157" y="352"/>
                    <a:pt x="0" y="1"/>
                  </a:cubicBezTo>
                  <a:cubicBezTo>
                    <a:pt x="97" y="1"/>
                    <a:pt x="399" y="823"/>
                    <a:pt x="496" y="1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65;p30">
              <a:extLst>
                <a:ext uri="{FF2B5EF4-FFF2-40B4-BE49-F238E27FC236}">
                  <a16:creationId xmlns:a16="http://schemas.microsoft.com/office/drawing/2014/main" id="{E4E1E0E7-1181-E5A2-0D87-9F33894ECF72}"/>
                </a:ext>
              </a:extLst>
            </p:cNvPr>
            <p:cNvSpPr/>
            <p:nvPr/>
          </p:nvSpPr>
          <p:spPr>
            <a:xfrm>
              <a:off x="7513523" y="3873398"/>
              <a:ext cx="13650" cy="30575"/>
            </a:xfrm>
            <a:custGeom>
              <a:avLst/>
              <a:gdLst/>
              <a:ahLst/>
              <a:cxnLst/>
              <a:rect l="l" t="t" r="r" b="b"/>
              <a:pathLst>
                <a:path w="546" h="1223" extrusionOk="0">
                  <a:moveTo>
                    <a:pt x="1" y="1"/>
                  </a:moveTo>
                  <a:cubicBezTo>
                    <a:pt x="158" y="255"/>
                    <a:pt x="545" y="859"/>
                    <a:pt x="291" y="1222"/>
                  </a:cubicBezTo>
                  <a:cubicBezTo>
                    <a:pt x="1" y="1005"/>
                    <a:pt x="110" y="4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66;p30">
              <a:extLst>
                <a:ext uri="{FF2B5EF4-FFF2-40B4-BE49-F238E27FC236}">
                  <a16:creationId xmlns:a16="http://schemas.microsoft.com/office/drawing/2014/main" id="{AECA503B-B93A-D279-8880-B7DEC8B0936D}"/>
                </a:ext>
              </a:extLst>
            </p:cNvPr>
            <p:cNvSpPr/>
            <p:nvPr/>
          </p:nvSpPr>
          <p:spPr>
            <a:xfrm>
              <a:off x="7505673" y="3309698"/>
              <a:ext cx="197200" cy="132475"/>
            </a:xfrm>
            <a:custGeom>
              <a:avLst/>
              <a:gdLst/>
              <a:ahLst/>
              <a:cxnLst/>
              <a:rect l="l" t="t" r="r" b="b"/>
              <a:pathLst>
                <a:path w="7888" h="5299" extrusionOk="0">
                  <a:moveTo>
                    <a:pt x="2250" y="2831"/>
                  </a:moveTo>
                  <a:cubicBezTo>
                    <a:pt x="2141" y="3024"/>
                    <a:pt x="2407" y="2867"/>
                    <a:pt x="2444" y="2831"/>
                  </a:cubicBezTo>
                  <a:cubicBezTo>
                    <a:pt x="2190" y="3799"/>
                    <a:pt x="774" y="3980"/>
                    <a:pt x="448" y="4899"/>
                  </a:cubicBezTo>
                  <a:cubicBezTo>
                    <a:pt x="351" y="4791"/>
                    <a:pt x="145" y="5299"/>
                    <a:pt x="0" y="5045"/>
                  </a:cubicBezTo>
                  <a:cubicBezTo>
                    <a:pt x="448" y="4694"/>
                    <a:pt x="666" y="3992"/>
                    <a:pt x="1367" y="3581"/>
                  </a:cubicBezTo>
                  <a:cubicBezTo>
                    <a:pt x="1524" y="3436"/>
                    <a:pt x="1270" y="3581"/>
                    <a:pt x="1367" y="3387"/>
                  </a:cubicBezTo>
                  <a:cubicBezTo>
                    <a:pt x="2553" y="2323"/>
                    <a:pt x="3932" y="1476"/>
                    <a:pt x="5202" y="1234"/>
                  </a:cubicBezTo>
                  <a:cubicBezTo>
                    <a:pt x="5903" y="327"/>
                    <a:pt x="7089" y="279"/>
                    <a:pt x="7887" y="0"/>
                  </a:cubicBezTo>
                  <a:cubicBezTo>
                    <a:pt x="7113" y="653"/>
                    <a:pt x="5843" y="593"/>
                    <a:pt x="5032" y="1500"/>
                  </a:cubicBezTo>
                  <a:cubicBezTo>
                    <a:pt x="4137" y="1682"/>
                    <a:pt x="3218" y="2287"/>
                    <a:pt x="2250" y="28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67;p30">
              <a:extLst>
                <a:ext uri="{FF2B5EF4-FFF2-40B4-BE49-F238E27FC236}">
                  <a16:creationId xmlns:a16="http://schemas.microsoft.com/office/drawing/2014/main" id="{3033DF49-573E-D5D5-46F6-92FC53A2DDDE}"/>
                </a:ext>
              </a:extLst>
            </p:cNvPr>
            <p:cNvSpPr/>
            <p:nvPr/>
          </p:nvSpPr>
          <p:spPr>
            <a:xfrm>
              <a:off x="7247398" y="3856173"/>
              <a:ext cx="28750" cy="77725"/>
            </a:xfrm>
            <a:custGeom>
              <a:avLst/>
              <a:gdLst/>
              <a:ahLst/>
              <a:cxnLst/>
              <a:rect l="l" t="t" r="r" b="b"/>
              <a:pathLst>
                <a:path w="1150" h="3109" extrusionOk="0">
                  <a:moveTo>
                    <a:pt x="109" y="0"/>
                  </a:moveTo>
                  <a:cubicBezTo>
                    <a:pt x="303" y="0"/>
                    <a:pt x="303" y="520"/>
                    <a:pt x="351" y="871"/>
                  </a:cubicBezTo>
                  <a:cubicBezTo>
                    <a:pt x="497" y="1222"/>
                    <a:pt x="702" y="1621"/>
                    <a:pt x="702" y="1936"/>
                  </a:cubicBezTo>
                  <a:cubicBezTo>
                    <a:pt x="896" y="2347"/>
                    <a:pt x="1150" y="2710"/>
                    <a:pt x="1041" y="3109"/>
                  </a:cubicBezTo>
                  <a:cubicBezTo>
                    <a:pt x="545" y="2395"/>
                    <a:pt x="49" y="1875"/>
                    <a:pt x="1" y="1016"/>
                  </a:cubicBezTo>
                  <a:cubicBezTo>
                    <a:pt x="109" y="907"/>
                    <a:pt x="146" y="1065"/>
                    <a:pt x="194" y="1125"/>
                  </a:cubicBezTo>
                  <a:cubicBezTo>
                    <a:pt x="194" y="714"/>
                    <a:pt x="49" y="35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1209;p30">
            <a:extLst>
              <a:ext uri="{FF2B5EF4-FFF2-40B4-BE49-F238E27FC236}">
                <a16:creationId xmlns:a16="http://schemas.microsoft.com/office/drawing/2014/main" id="{68C33B45-0990-DA39-A793-C0EDF6841011}"/>
              </a:ext>
            </a:extLst>
          </p:cNvPr>
          <p:cNvGrpSpPr/>
          <p:nvPr/>
        </p:nvGrpSpPr>
        <p:grpSpPr>
          <a:xfrm>
            <a:off x="4819889" y="6244680"/>
            <a:ext cx="1698662" cy="1382040"/>
            <a:chOff x="4789592" y="5021275"/>
            <a:chExt cx="861925" cy="792050"/>
          </a:xfrm>
        </p:grpSpPr>
        <p:sp>
          <p:nvSpPr>
            <p:cNvPr id="467" name="Google Shape;1210;p30">
              <a:extLst>
                <a:ext uri="{FF2B5EF4-FFF2-40B4-BE49-F238E27FC236}">
                  <a16:creationId xmlns:a16="http://schemas.microsoft.com/office/drawing/2014/main" id="{CD82DB6A-B896-47AF-EE63-5F60DDD4C46D}"/>
                </a:ext>
              </a:extLst>
            </p:cNvPr>
            <p:cNvSpPr/>
            <p:nvPr/>
          </p:nvSpPr>
          <p:spPr>
            <a:xfrm>
              <a:off x="5506617" y="5390825"/>
              <a:ext cx="43575" cy="9100"/>
            </a:xfrm>
            <a:custGeom>
              <a:avLst/>
              <a:gdLst/>
              <a:ahLst/>
              <a:cxnLst/>
              <a:rect l="l" t="t" r="r" b="b"/>
              <a:pathLst>
                <a:path w="1743" h="364" extrusionOk="0">
                  <a:moveTo>
                    <a:pt x="1743" y="1"/>
                  </a:moveTo>
                  <a:lnTo>
                    <a:pt x="1743" y="61"/>
                  </a:lnTo>
                  <a:cubicBezTo>
                    <a:pt x="1343" y="291"/>
                    <a:pt x="448" y="364"/>
                    <a:pt x="1" y="243"/>
                  </a:cubicBezTo>
                  <a:cubicBezTo>
                    <a:pt x="472" y="61"/>
                    <a:pt x="1271" y="73"/>
                    <a:pt x="1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211;p30">
              <a:extLst>
                <a:ext uri="{FF2B5EF4-FFF2-40B4-BE49-F238E27FC236}">
                  <a16:creationId xmlns:a16="http://schemas.microsoft.com/office/drawing/2014/main" id="{21845DEA-5B24-D2B2-FA86-4B6EDA1FD9B5}"/>
                </a:ext>
              </a:extLst>
            </p:cNvPr>
            <p:cNvSpPr/>
            <p:nvPr/>
          </p:nvSpPr>
          <p:spPr>
            <a:xfrm>
              <a:off x="5519017" y="5444050"/>
              <a:ext cx="22100" cy="13950"/>
            </a:xfrm>
            <a:custGeom>
              <a:avLst/>
              <a:gdLst/>
              <a:ahLst/>
              <a:cxnLst/>
              <a:rect l="l" t="t" r="r" b="b"/>
              <a:pathLst>
                <a:path w="884" h="558" extrusionOk="0">
                  <a:moveTo>
                    <a:pt x="884" y="497"/>
                  </a:moveTo>
                  <a:cubicBezTo>
                    <a:pt x="642" y="557"/>
                    <a:pt x="218" y="243"/>
                    <a:pt x="1" y="13"/>
                  </a:cubicBezTo>
                  <a:cubicBezTo>
                    <a:pt x="376" y="1"/>
                    <a:pt x="702" y="291"/>
                    <a:pt x="884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212;p30">
              <a:extLst>
                <a:ext uri="{FF2B5EF4-FFF2-40B4-BE49-F238E27FC236}">
                  <a16:creationId xmlns:a16="http://schemas.microsoft.com/office/drawing/2014/main" id="{75D77D22-D596-715E-E6FE-7A14C90BDA45}"/>
                </a:ext>
              </a:extLst>
            </p:cNvPr>
            <p:cNvSpPr/>
            <p:nvPr/>
          </p:nvSpPr>
          <p:spPr>
            <a:xfrm>
              <a:off x="5512667" y="5570775"/>
              <a:ext cx="11225" cy="9100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448" y="73"/>
                  </a:moveTo>
                  <a:cubicBezTo>
                    <a:pt x="436" y="266"/>
                    <a:pt x="206" y="230"/>
                    <a:pt x="110" y="363"/>
                  </a:cubicBezTo>
                  <a:cubicBezTo>
                    <a:pt x="49" y="327"/>
                    <a:pt x="61" y="266"/>
                    <a:pt x="1" y="266"/>
                  </a:cubicBezTo>
                  <a:cubicBezTo>
                    <a:pt x="25" y="61"/>
                    <a:pt x="315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13;p30">
              <a:extLst>
                <a:ext uri="{FF2B5EF4-FFF2-40B4-BE49-F238E27FC236}">
                  <a16:creationId xmlns:a16="http://schemas.microsoft.com/office/drawing/2014/main" id="{095F1B7D-54BB-DFCD-0AB1-0459D99AD2DF}"/>
                </a:ext>
              </a:extLst>
            </p:cNvPr>
            <p:cNvSpPr/>
            <p:nvPr/>
          </p:nvSpPr>
          <p:spPr>
            <a:xfrm>
              <a:off x="5491792" y="5438925"/>
              <a:ext cx="36025" cy="24200"/>
            </a:xfrm>
            <a:custGeom>
              <a:avLst/>
              <a:gdLst/>
              <a:ahLst/>
              <a:cxnLst/>
              <a:rect l="l" t="t" r="r" b="b"/>
              <a:pathLst>
                <a:path w="1441" h="968" extrusionOk="0">
                  <a:moveTo>
                    <a:pt x="1440" y="823"/>
                  </a:moveTo>
                  <a:cubicBezTo>
                    <a:pt x="1404" y="859"/>
                    <a:pt x="1380" y="907"/>
                    <a:pt x="1368" y="968"/>
                  </a:cubicBezTo>
                  <a:cubicBezTo>
                    <a:pt x="969" y="641"/>
                    <a:pt x="473" y="448"/>
                    <a:pt x="1" y="242"/>
                  </a:cubicBezTo>
                  <a:cubicBezTo>
                    <a:pt x="545" y="0"/>
                    <a:pt x="993" y="641"/>
                    <a:pt x="144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214;p30">
              <a:extLst>
                <a:ext uri="{FF2B5EF4-FFF2-40B4-BE49-F238E27FC236}">
                  <a16:creationId xmlns:a16="http://schemas.microsoft.com/office/drawing/2014/main" id="{31BE75F2-10FF-B407-EBC3-03BD53F619FE}"/>
                </a:ext>
              </a:extLst>
            </p:cNvPr>
            <p:cNvSpPr/>
            <p:nvPr/>
          </p:nvSpPr>
          <p:spPr>
            <a:xfrm>
              <a:off x="5497542" y="5418650"/>
              <a:ext cx="30275" cy="12725"/>
            </a:xfrm>
            <a:custGeom>
              <a:avLst/>
              <a:gdLst/>
              <a:ahLst/>
              <a:cxnLst/>
              <a:rect l="l" t="t" r="r" b="b"/>
              <a:pathLst>
                <a:path w="1211" h="509" extrusionOk="0">
                  <a:moveTo>
                    <a:pt x="1210" y="509"/>
                  </a:moveTo>
                  <a:cubicBezTo>
                    <a:pt x="835" y="327"/>
                    <a:pt x="388" y="303"/>
                    <a:pt x="13" y="158"/>
                  </a:cubicBezTo>
                  <a:cubicBezTo>
                    <a:pt x="1" y="1"/>
                    <a:pt x="231" y="37"/>
                    <a:pt x="352" y="49"/>
                  </a:cubicBezTo>
                  <a:cubicBezTo>
                    <a:pt x="630" y="61"/>
                    <a:pt x="1198" y="267"/>
                    <a:pt x="1210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215;p30">
              <a:extLst>
                <a:ext uri="{FF2B5EF4-FFF2-40B4-BE49-F238E27FC236}">
                  <a16:creationId xmlns:a16="http://schemas.microsoft.com/office/drawing/2014/main" id="{1E93F1DD-B488-89E2-B68A-B0C641465829}"/>
                </a:ext>
              </a:extLst>
            </p:cNvPr>
            <p:cNvSpPr/>
            <p:nvPr/>
          </p:nvSpPr>
          <p:spPr>
            <a:xfrm>
              <a:off x="5496342" y="5483675"/>
              <a:ext cx="15450" cy="15750"/>
            </a:xfrm>
            <a:custGeom>
              <a:avLst/>
              <a:gdLst/>
              <a:ahLst/>
              <a:cxnLst/>
              <a:rect l="l" t="t" r="r" b="b"/>
              <a:pathLst>
                <a:path w="618" h="630" extrusionOk="0">
                  <a:moveTo>
                    <a:pt x="617" y="545"/>
                  </a:moveTo>
                  <a:cubicBezTo>
                    <a:pt x="436" y="629"/>
                    <a:pt x="0" y="206"/>
                    <a:pt x="13" y="0"/>
                  </a:cubicBezTo>
                  <a:cubicBezTo>
                    <a:pt x="315" y="97"/>
                    <a:pt x="472" y="339"/>
                    <a:pt x="61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216;p30">
              <a:extLst>
                <a:ext uri="{FF2B5EF4-FFF2-40B4-BE49-F238E27FC236}">
                  <a16:creationId xmlns:a16="http://schemas.microsoft.com/office/drawing/2014/main" id="{55BFC3E9-3DDF-A2DB-A3D1-4CAE81DACA08}"/>
                </a:ext>
              </a:extLst>
            </p:cNvPr>
            <p:cNvSpPr/>
            <p:nvPr/>
          </p:nvSpPr>
          <p:spPr>
            <a:xfrm>
              <a:off x="5508442" y="5375700"/>
              <a:ext cx="13925" cy="8200"/>
            </a:xfrm>
            <a:custGeom>
              <a:avLst/>
              <a:gdLst/>
              <a:ahLst/>
              <a:cxnLst/>
              <a:rect l="l" t="t" r="r" b="b"/>
              <a:pathLst>
                <a:path w="557" h="328" extrusionOk="0">
                  <a:moveTo>
                    <a:pt x="0" y="255"/>
                  </a:moveTo>
                  <a:cubicBezTo>
                    <a:pt x="49" y="1"/>
                    <a:pt x="363" y="61"/>
                    <a:pt x="557" y="61"/>
                  </a:cubicBezTo>
                  <a:cubicBezTo>
                    <a:pt x="557" y="122"/>
                    <a:pt x="545" y="182"/>
                    <a:pt x="545" y="231"/>
                  </a:cubicBezTo>
                  <a:cubicBezTo>
                    <a:pt x="315" y="255"/>
                    <a:pt x="194" y="327"/>
                    <a:pt x="0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217;p30">
              <a:extLst>
                <a:ext uri="{FF2B5EF4-FFF2-40B4-BE49-F238E27FC236}">
                  <a16:creationId xmlns:a16="http://schemas.microsoft.com/office/drawing/2014/main" id="{E85F0901-499B-1524-E874-E5A8705ED247}"/>
                </a:ext>
              </a:extLst>
            </p:cNvPr>
            <p:cNvSpPr/>
            <p:nvPr/>
          </p:nvSpPr>
          <p:spPr>
            <a:xfrm>
              <a:off x="5498167" y="5468250"/>
              <a:ext cx="14825" cy="12425"/>
            </a:xfrm>
            <a:custGeom>
              <a:avLst/>
              <a:gdLst/>
              <a:ahLst/>
              <a:cxnLst/>
              <a:rect l="l" t="t" r="r" b="b"/>
              <a:pathLst>
                <a:path w="593" h="497" extrusionOk="0">
                  <a:moveTo>
                    <a:pt x="593" y="424"/>
                  </a:moveTo>
                  <a:cubicBezTo>
                    <a:pt x="435" y="496"/>
                    <a:pt x="97" y="194"/>
                    <a:pt x="0" y="0"/>
                  </a:cubicBezTo>
                  <a:cubicBezTo>
                    <a:pt x="339" y="37"/>
                    <a:pt x="532" y="194"/>
                    <a:pt x="59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218;p30">
              <a:extLst>
                <a:ext uri="{FF2B5EF4-FFF2-40B4-BE49-F238E27FC236}">
                  <a16:creationId xmlns:a16="http://schemas.microsoft.com/office/drawing/2014/main" id="{965C018B-27C9-80E9-B4FF-F38907C48A76}"/>
                </a:ext>
              </a:extLst>
            </p:cNvPr>
            <p:cNvSpPr/>
            <p:nvPr/>
          </p:nvSpPr>
          <p:spPr>
            <a:xfrm>
              <a:off x="5489992" y="5566525"/>
              <a:ext cx="14225" cy="16975"/>
            </a:xfrm>
            <a:custGeom>
              <a:avLst/>
              <a:gdLst/>
              <a:ahLst/>
              <a:cxnLst/>
              <a:rect l="l" t="t" r="r" b="b"/>
              <a:pathLst>
                <a:path w="569" h="679" extrusionOk="0">
                  <a:moveTo>
                    <a:pt x="0" y="364"/>
                  </a:moveTo>
                  <a:cubicBezTo>
                    <a:pt x="61" y="364"/>
                    <a:pt x="49" y="255"/>
                    <a:pt x="146" y="315"/>
                  </a:cubicBezTo>
                  <a:cubicBezTo>
                    <a:pt x="121" y="255"/>
                    <a:pt x="49" y="255"/>
                    <a:pt x="121" y="110"/>
                  </a:cubicBezTo>
                  <a:cubicBezTo>
                    <a:pt x="242" y="1"/>
                    <a:pt x="436" y="73"/>
                    <a:pt x="569" y="231"/>
                  </a:cubicBezTo>
                  <a:cubicBezTo>
                    <a:pt x="557" y="497"/>
                    <a:pt x="61" y="678"/>
                    <a:pt x="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219;p30">
              <a:extLst>
                <a:ext uri="{FF2B5EF4-FFF2-40B4-BE49-F238E27FC236}">
                  <a16:creationId xmlns:a16="http://schemas.microsoft.com/office/drawing/2014/main" id="{23E4113C-D0FE-4271-79CE-3819EA4BB4DF}"/>
                </a:ext>
              </a:extLst>
            </p:cNvPr>
            <p:cNvSpPr/>
            <p:nvPr/>
          </p:nvSpPr>
          <p:spPr>
            <a:xfrm>
              <a:off x="5510242" y="5377825"/>
              <a:ext cx="11225" cy="13025"/>
            </a:xfrm>
            <a:custGeom>
              <a:avLst/>
              <a:gdLst/>
              <a:ahLst/>
              <a:cxnLst/>
              <a:rect l="l" t="t" r="r" b="b"/>
              <a:pathLst>
                <a:path w="449" h="521" extrusionOk="0">
                  <a:moveTo>
                    <a:pt x="448" y="303"/>
                  </a:moveTo>
                  <a:cubicBezTo>
                    <a:pt x="364" y="448"/>
                    <a:pt x="231" y="484"/>
                    <a:pt x="49" y="521"/>
                  </a:cubicBezTo>
                  <a:cubicBezTo>
                    <a:pt x="13" y="484"/>
                    <a:pt x="1" y="424"/>
                    <a:pt x="37" y="351"/>
                  </a:cubicBezTo>
                  <a:cubicBezTo>
                    <a:pt x="207" y="400"/>
                    <a:pt x="388" y="0"/>
                    <a:pt x="4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220;p30">
              <a:extLst>
                <a:ext uri="{FF2B5EF4-FFF2-40B4-BE49-F238E27FC236}">
                  <a16:creationId xmlns:a16="http://schemas.microsoft.com/office/drawing/2014/main" id="{9D89D6C5-2651-75A6-EE57-304A5E470800}"/>
                </a:ext>
              </a:extLst>
            </p:cNvPr>
            <p:cNvSpPr/>
            <p:nvPr/>
          </p:nvSpPr>
          <p:spPr>
            <a:xfrm>
              <a:off x="5491792" y="5453125"/>
              <a:ext cx="19700" cy="12125"/>
            </a:xfrm>
            <a:custGeom>
              <a:avLst/>
              <a:gdLst/>
              <a:ahLst/>
              <a:cxnLst/>
              <a:rect l="l" t="t" r="r" b="b"/>
              <a:pathLst>
                <a:path w="788" h="485" extrusionOk="0">
                  <a:moveTo>
                    <a:pt x="787" y="484"/>
                  </a:moveTo>
                  <a:cubicBezTo>
                    <a:pt x="545" y="291"/>
                    <a:pt x="86" y="303"/>
                    <a:pt x="1" y="1"/>
                  </a:cubicBezTo>
                  <a:cubicBezTo>
                    <a:pt x="340" y="109"/>
                    <a:pt x="763" y="134"/>
                    <a:pt x="787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221;p30">
              <a:extLst>
                <a:ext uri="{FF2B5EF4-FFF2-40B4-BE49-F238E27FC236}">
                  <a16:creationId xmlns:a16="http://schemas.microsoft.com/office/drawing/2014/main" id="{76A23E9F-6F2F-EE32-5C4F-3F183E04ED87}"/>
                </a:ext>
              </a:extLst>
            </p:cNvPr>
            <p:cNvSpPr/>
            <p:nvPr/>
          </p:nvSpPr>
          <p:spPr>
            <a:xfrm>
              <a:off x="5535967" y="5033975"/>
              <a:ext cx="14825" cy="36025"/>
            </a:xfrm>
            <a:custGeom>
              <a:avLst/>
              <a:gdLst/>
              <a:ahLst/>
              <a:cxnLst/>
              <a:rect l="l" t="t" r="r" b="b"/>
              <a:pathLst>
                <a:path w="593" h="1441" extrusionOk="0">
                  <a:moveTo>
                    <a:pt x="121" y="1440"/>
                  </a:moveTo>
                  <a:cubicBezTo>
                    <a:pt x="0" y="1259"/>
                    <a:pt x="97" y="920"/>
                    <a:pt x="169" y="690"/>
                  </a:cubicBezTo>
                  <a:cubicBezTo>
                    <a:pt x="242" y="472"/>
                    <a:pt x="472" y="242"/>
                    <a:pt x="484" y="49"/>
                  </a:cubicBezTo>
                  <a:cubicBezTo>
                    <a:pt x="532" y="109"/>
                    <a:pt x="581" y="1"/>
                    <a:pt x="593" y="85"/>
                  </a:cubicBezTo>
                  <a:cubicBezTo>
                    <a:pt x="508" y="472"/>
                    <a:pt x="230" y="1041"/>
                    <a:pt x="121" y="1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222;p30">
              <a:extLst>
                <a:ext uri="{FF2B5EF4-FFF2-40B4-BE49-F238E27FC236}">
                  <a16:creationId xmlns:a16="http://schemas.microsoft.com/office/drawing/2014/main" id="{EF32C049-7944-3957-C8CD-92F7B782186F}"/>
                </a:ext>
              </a:extLst>
            </p:cNvPr>
            <p:cNvSpPr/>
            <p:nvPr/>
          </p:nvSpPr>
          <p:spPr>
            <a:xfrm>
              <a:off x="5497242" y="5424700"/>
              <a:ext cx="16050" cy="10600"/>
            </a:xfrm>
            <a:custGeom>
              <a:avLst/>
              <a:gdLst/>
              <a:ahLst/>
              <a:cxnLst/>
              <a:rect l="l" t="t" r="r" b="b"/>
              <a:pathLst>
                <a:path w="642" h="424" extrusionOk="0">
                  <a:moveTo>
                    <a:pt x="606" y="424"/>
                  </a:moveTo>
                  <a:cubicBezTo>
                    <a:pt x="436" y="412"/>
                    <a:pt x="194" y="242"/>
                    <a:pt x="1" y="206"/>
                  </a:cubicBezTo>
                  <a:cubicBezTo>
                    <a:pt x="61" y="0"/>
                    <a:pt x="642" y="146"/>
                    <a:pt x="606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1223;p30">
              <a:extLst>
                <a:ext uri="{FF2B5EF4-FFF2-40B4-BE49-F238E27FC236}">
                  <a16:creationId xmlns:a16="http://schemas.microsoft.com/office/drawing/2014/main" id="{58ABE1D5-AEF1-BEC1-2FA9-65A45CFEC8DA}"/>
                </a:ext>
              </a:extLst>
            </p:cNvPr>
            <p:cNvSpPr/>
            <p:nvPr/>
          </p:nvSpPr>
          <p:spPr>
            <a:xfrm>
              <a:off x="5479717" y="5579850"/>
              <a:ext cx="15125" cy="27850"/>
            </a:xfrm>
            <a:custGeom>
              <a:avLst/>
              <a:gdLst/>
              <a:ahLst/>
              <a:cxnLst/>
              <a:rect l="l" t="t" r="r" b="b"/>
              <a:pathLst>
                <a:path w="605" h="1114" extrusionOk="0">
                  <a:moveTo>
                    <a:pt x="73" y="919"/>
                  </a:moveTo>
                  <a:cubicBezTo>
                    <a:pt x="48" y="859"/>
                    <a:pt x="0" y="835"/>
                    <a:pt x="48" y="690"/>
                  </a:cubicBezTo>
                  <a:cubicBezTo>
                    <a:pt x="182" y="738"/>
                    <a:pt x="303" y="726"/>
                    <a:pt x="315" y="569"/>
                  </a:cubicBezTo>
                  <a:cubicBezTo>
                    <a:pt x="363" y="436"/>
                    <a:pt x="145" y="496"/>
                    <a:pt x="133" y="411"/>
                  </a:cubicBezTo>
                  <a:cubicBezTo>
                    <a:pt x="569" y="0"/>
                    <a:pt x="605" y="1113"/>
                    <a:pt x="73" y="9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1224;p30">
              <a:extLst>
                <a:ext uri="{FF2B5EF4-FFF2-40B4-BE49-F238E27FC236}">
                  <a16:creationId xmlns:a16="http://schemas.microsoft.com/office/drawing/2014/main" id="{A3ADF552-301F-C71C-781B-75B83E36E071}"/>
                </a:ext>
              </a:extLst>
            </p:cNvPr>
            <p:cNvSpPr/>
            <p:nvPr/>
          </p:nvSpPr>
          <p:spPr>
            <a:xfrm>
              <a:off x="5495142" y="5394450"/>
              <a:ext cx="8775" cy="6075"/>
            </a:xfrm>
            <a:custGeom>
              <a:avLst/>
              <a:gdLst/>
              <a:ahLst/>
              <a:cxnLst/>
              <a:rect l="l" t="t" r="r" b="b"/>
              <a:pathLst>
                <a:path w="351" h="243" extrusionOk="0">
                  <a:moveTo>
                    <a:pt x="339" y="110"/>
                  </a:moveTo>
                  <a:cubicBezTo>
                    <a:pt x="351" y="231"/>
                    <a:pt x="242" y="182"/>
                    <a:pt x="230" y="243"/>
                  </a:cubicBezTo>
                  <a:cubicBezTo>
                    <a:pt x="109" y="231"/>
                    <a:pt x="0" y="206"/>
                    <a:pt x="48" y="61"/>
                  </a:cubicBezTo>
                  <a:cubicBezTo>
                    <a:pt x="97" y="1"/>
                    <a:pt x="254" y="85"/>
                    <a:pt x="33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1225;p30">
              <a:extLst>
                <a:ext uri="{FF2B5EF4-FFF2-40B4-BE49-F238E27FC236}">
                  <a16:creationId xmlns:a16="http://schemas.microsoft.com/office/drawing/2014/main" id="{5D6B1E17-72C7-1D65-5A48-6E40217E80D1}"/>
                </a:ext>
              </a:extLst>
            </p:cNvPr>
            <p:cNvSpPr/>
            <p:nvPr/>
          </p:nvSpPr>
          <p:spPr>
            <a:xfrm>
              <a:off x="5475167" y="5517550"/>
              <a:ext cx="11225" cy="11500"/>
            </a:xfrm>
            <a:custGeom>
              <a:avLst/>
              <a:gdLst/>
              <a:ahLst/>
              <a:cxnLst/>
              <a:rect l="l" t="t" r="r" b="b"/>
              <a:pathLst>
                <a:path w="449" h="460" extrusionOk="0">
                  <a:moveTo>
                    <a:pt x="376" y="460"/>
                  </a:moveTo>
                  <a:cubicBezTo>
                    <a:pt x="243" y="315"/>
                    <a:pt x="1" y="254"/>
                    <a:pt x="1" y="0"/>
                  </a:cubicBezTo>
                  <a:cubicBezTo>
                    <a:pt x="218" y="61"/>
                    <a:pt x="448" y="278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1226;p30">
              <a:extLst>
                <a:ext uri="{FF2B5EF4-FFF2-40B4-BE49-F238E27FC236}">
                  <a16:creationId xmlns:a16="http://schemas.microsoft.com/office/drawing/2014/main" id="{B493B62E-D0A8-409B-F80C-2367FBE03BEA}"/>
                </a:ext>
              </a:extLst>
            </p:cNvPr>
            <p:cNvSpPr/>
            <p:nvPr/>
          </p:nvSpPr>
          <p:spPr>
            <a:xfrm>
              <a:off x="5489692" y="533610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520" y="73"/>
                  </a:moveTo>
                  <a:cubicBezTo>
                    <a:pt x="448" y="206"/>
                    <a:pt x="85" y="399"/>
                    <a:pt x="0" y="254"/>
                  </a:cubicBezTo>
                  <a:cubicBezTo>
                    <a:pt x="85" y="121"/>
                    <a:pt x="363" y="0"/>
                    <a:pt x="52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1227;p30">
              <a:extLst>
                <a:ext uri="{FF2B5EF4-FFF2-40B4-BE49-F238E27FC236}">
                  <a16:creationId xmlns:a16="http://schemas.microsoft.com/office/drawing/2014/main" id="{8AF7DF40-1C34-00A9-EE18-8ED528C061AC}"/>
                </a:ext>
              </a:extLst>
            </p:cNvPr>
            <p:cNvSpPr/>
            <p:nvPr/>
          </p:nvSpPr>
          <p:spPr>
            <a:xfrm>
              <a:off x="5467017" y="5461600"/>
              <a:ext cx="29650" cy="22700"/>
            </a:xfrm>
            <a:custGeom>
              <a:avLst/>
              <a:gdLst/>
              <a:ahLst/>
              <a:cxnLst/>
              <a:rect l="l" t="t" r="r" b="b"/>
              <a:pathLst>
                <a:path w="1186" h="908" extrusionOk="0">
                  <a:moveTo>
                    <a:pt x="0" y="520"/>
                  </a:moveTo>
                  <a:cubicBezTo>
                    <a:pt x="121" y="508"/>
                    <a:pt x="121" y="508"/>
                    <a:pt x="218" y="545"/>
                  </a:cubicBezTo>
                  <a:cubicBezTo>
                    <a:pt x="206" y="339"/>
                    <a:pt x="278" y="218"/>
                    <a:pt x="315" y="121"/>
                  </a:cubicBezTo>
                  <a:cubicBezTo>
                    <a:pt x="484" y="97"/>
                    <a:pt x="581" y="0"/>
                    <a:pt x="750" y="73"/>
                  </a:cubicBezTo>
                  <a:cubicBezTo>
                    <a:pt x="1186" y="605"/>
                    <a:pt x="133" y="908"/>
                    <a:pt x="0" y="520"/>
                  </a:cubicBezTo>
                  <a:close/>
                  <a:moveTo>
                    <a:pt x="423" y="254"/>
                  </a:moveTo>
                  <a:cubicBezTo>
                    <a:pt x="327" y="303"/>
                    <a:pt x="315" y="448"/>
                    <a:pt x="254" y="520"/>
                  </a:cubicBezTo>
                  <a:cubicBezTo>
                    <a:pt x="423" y="545"/>
                    <a:pt x="532" y="496"/>
                    <a:pt x="665" y="448"/>
                  </a:cubicBezTo>
                  <a:cubicBezTo>
                    <a:pt x="665" y="387"/>
                    <a:pt x="677" y="327"/>
                    <a:pt x="677" y="279"/>
                  </a:cubicBezTo>
                  <a:cubicBezTo>
                    <a:pt x="544" y="218"/>
                    <a:pt x="569" y="242"/>
                    <a:pt x="423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1228;p30">
              <a:extLst>
                <a:ext uri="{FF2B5EF4-FFF2-40B4-BE49-F238E27FC236}">
                  <a16:creationId xmlns:a16="http://schemas.microsoft.com/office/drawing/2014/main" id="{8A7DA367-8579-E168-800D-1D977604F13F}"/>
                </a:ext>
              </a:extLst>
            </p:cNvPr>
            <p:cNvSpPr/>
            <p:nvPr/>
          </p:nvSpPr>
          <p:spPr>
            <a:xfrm>
              <a:off x="5480017" y="5359375"/>
              <a:ext cx="21500" cy="21200"/>
            </a:xfrm>
            <a:custGeom>
              <a:avLst/>
              <a:gdLst/>
              <a:ahLst/>
              <a:cxnLst/>
              <a:rect l="l" t="t" r="r" b="b"/>
              <a:pathLst>
                <a:path w="860" h="848" extrusionOk="0">
                  <a:moveTo>
                    <a:pt x="653" y="654"/>
                  </a:moveTo>
                  <a:cubicBezTo>
                    <a:pt x="448" y="714"/>
                    <a:pt x="291" y="847"/>
                    <a:pt x="0" y="847"/>
                  </a:cubicBezTo>
                  <a:cubicBezTo>
                    <a:pt x="61" y="593"/>
                    <a:pt x="399" y="678"/>
                    <a:pt x="448" y="424"/>
                  </a:cubicBezTo>
                  <a:cubicBezTo>
                    <a:pt x="351" y="206"/>
                    <a:pt x="206" y="509"/>
                    <a:pt x="97" y="400"/>
                  </a:cubicBezTo>
                  <a:cubicBezTo>
                    <a:pt x="109" y="1"/>
                    <a:pt x="859" y="182"/>
                    <a:pt x="65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1229;p30">
              <a:extLst>
                <a:ext uri="{FF2B5EF4-FFF2-40B4-BE49-F238E27FC236}">
                  <a16:creationId xmlns:a16="http://schemas.microsoft.com/office/drawing/2014/main" id="{14A2E6D2-3333-42F6-AFC2-C1909EEE38FD}"/>
                </a:ext>
              </a:extLst>
            </p:cNvPr>
            <p:cNvSpPr/>
            <p:nvPr/>
          </p:nvSpPr>
          <p:spPr>
            <a:xfrm>
              <a:off x="5472442" y="5283475"/>
              <a:ext cx="31775" cy="22400"/>
            </a:xfrm>
            <a:custGeom>
              <a:avLst/>
              <a:gdLst/>
              <a:ahLst/>
              <a:cxnLst/>
              <a:rect l="l" t="t" r="r" b="b"/>
              <a:pathLst>
                <a:path w="1271" h="896" extrusionOk="0">
                  <a:moveTo>
                    <a:pt x="1271" y="0"/>
                  </a:moveTo>
                  <a:cubicBezTo>
                    <a:pt x="1271" y="25"/>
                    <a:pt x="1271" y="61"/>
                    <a:pt x="1259" y="85"/>
                  </a:cubicBezTo>
                  <a:cubicBezTo>
                    <a:pt x="884" y="424"/>
                    <a:pt x="460" y="678"/>
                    <a:pt x="1" y="895"/>
                  </a:cubicBezTo>
                  <a:cubicBezTo>
                    <a:pt x="85" y="690"/>
                    <a:pt x="231" y="569"/>
                    <a:pt x="473" y="520"/>
                  </a:cubicBezTo>
                  <a:cubicBezTo>
                    <a:pt x="606" y="363"/>
                    <a:pt x="1017" y="25"/>
                    <a:pt x="1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1230;p30">
              <a:extLst>
                <a:ext uri="{FF2B5EF4-FFF2-40B4-BE49-F238E27FC236}">
                  <a16:creationId xmlns:a16="http://schemas.microsoft.com/office/drawing/2014/main" id="{F94797DE-E702-9163-2375-CAE3C9E06906}"/>
                </a:ext>
              </a:extLst>
            </p:cNvPr>
            <p:cNvSpPr/>
            <p:nvPr/>
          </p:nvSpPr>
          <p:spPr>
            <a:xfrm>
              <a:off x="5486367" y="5327625"/>
              <a:ext cx="12425" cy="910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96" y="121"/>
                  </a:moveTo>
                  <a:cubicBezTo>
                    <a:pt x="387" y="254"/>
                    <a:pt x="230" y="351"/>
                    <a:pt x="0" y="363"/>
                  </a:cubicBezTo>
                  <a:cubicBezTo>
                    <a:pt x="49" y="134"/>
                    <a:pt x="266" y="109"/>
                    <a:pt x="448" y="0"/>
                  </a:cubicBezTo>
                  <a:cubicBezTo>
                    <a:pt x="460" y="49"/>
                    <a:pt x="460" y="121"/>
                    <a:pt x="49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1231;p30">
              <a:extLst>
                <a:ext uri="{FF2B5EF4-FFF2-40B4-BE49-F238E27FC236}">
                  <a16:creationId xmlns:a16="http://schemas.microsoft.com/office/drawing/2014/main" id="{4F35693A-84E3-6EC7-7539-4512D745F785}"/>
                </a:ext>
              </a:extLst>
            </p:cNvPr>
            <p:cNvSpPr/>
            <p:nvPr/>
          </p:nvSpPr>
          <p:spPr>
            <a:xfrm>
              <a:off x="5459442" y="5515425"/>
              <a:ext cx="19975" cy="20900"/>
            </a:xfrm>
            <a:custGeom>
              <a:avLst/>
              <a:gdLst/>
              <a:ahLst/>
              <a:cxnLst/>
              <a:rect l="l" t="t" r="r" b="b"/>
              <a:pathLst>
                <a:path w="799" h="836" extrusionOk="0">
                  <a:moveTo>
                    <a:pt x="775" y="763"/>
                  </a:moveTo>
                  <a:cubicBezTo>
                    <a:pt x="799" y="823"/>
                    <a:pt x="751" y="823"/>
                    <a:pt x="726" y="835"/>
                  </a:cubicBezTo>
                  <a:cubicBezTo>
                    <a:pt x="521" y="533"/>
                    <a:pt x="158" y="388"/>
                    <a:pt x="1" y="49"/>
                  </a:cubicBezTo>
                  <a:cubicBezTo>
                    <a:pt x="315" y="1"/>
                    <a:pt x="569" y="521"/>
                    <a:pt x="775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1232;p30">
              <a:extLst>
                <a:ext uri="{FF2B5EF4-FFF2-40B4-BE49-F238E27FC236}">
                  <a16:creationId xmlns:a16="http://schemas.microsoft.com/office/drawing/2014/main" id="{BA58BD22-1B5A-773D-506E-A6FB24D7E032}"/>
                </a:ext>
              </a:extLst>
            </p:cNvPr>
            <p:cNvSpPr/>
            <p:nvPr/>
          </p:nvSpPr>
          <p:spPr>
            <a:xfrm>
              <a:off x="5470342" y="5386300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327" y="351"/>
                  </a:moveTo>
                  <a:cubicBezTo>
                    <a:pt x="182" y="363"/>
                    <a:pt x="351" y="508"/>
                    <a:pt x="254" y="569"/>
                  </a:cubicBezTo>
                  <a:cubicBezTo>
                    <a:pt x="85" y="496"/>
                    <a:pt x="133" y="387"/>
                    <a:pt x="182" y="218"/>
                  </a:cubicBezTo>
                  <a:cubicBezTo>
                    <a:pt x="508" y="0"/>
                    <a:pt x="871" y="399"/>
                    <a:pt x="750" y="799"/>
                  </a:cubicBezTo>
                  <a:cubicBezTo>
                    <a:pt x="532" y="1016"/>
                    <a:pt x="290" y="956"/>
                    <a:pt x="0" y="980"/>
                  </a:cubicBezTo>
                  <a:cubicBezTo>
                    <a:pt x="12" y="750"/>
                    <a:pt x="605" y="920"/>
                    <a:pt x="593" y="569"/>
                  </a:cubicBezTo>
                  <a:cubicBezTo>
                    <a:pt x="593" y="424"/>
                    <a:pt x="496" y="387"/>
                    <a:pt x="32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1233;p30">
              <a:extLst>
                <a:ext uri="{FF2B5EF4-FFF2-40B4-BE49-F238E27FC236}">
                  <a16:creationId xmlns:a16="http://schemas.microsoft.com/office/drawing/2014/main" id="{806B5A2A-53AD-26C0-6649-13EE203E5179}"/>
                </a:ext>
              </a:extLst>
            </p:cNvPr>
            <p:cNvSpPr/>
            <p:nvPr/>
          </p:nvSpPr>
          <p:spPr>
            <a:xfrm>
              <a:off x="5475467" y="5299800"/>
              <a:ext cx="20300" cy="13025"/>
            </a:xfrm>
            <a:custGeom>
              <a:avLst/>
              <a:gdLst/>
              <a:ahLst/>
              <a:cxnLst/>
              <a:rect l="l" t="t" r="r" b="b"/>
              <a:pathLst>
                <a:path w="812" h="521" extrusionOk="0">
                  <a:moveTo>
                    <a:pt x="811" y="61"/>
                  </a:moveTo>
                  <a:cubicBezTo>
                    <a:pt x="593" y="242"/>
                    <a:pt x="303" y="521"/>
                    <a:pt x="1" y="400"/>
                  </a:cubicBezTo>
                  <a:cubicBezTo>
                    <a:pt x="267" y="315"/>
                    <a:pt x="485" y="1"/>
                    <a:pt x="81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1234;p30">
              <a:extLst>
                <a:ext uri="{FF2B5EF4-FFF2-40B4-BE49-F238E27FC236}">
                  <a16:creationId xmlns:a16="http://schemas.microsoft.com/office/drawing/2014/main" id="{3C21041F-CB4C-8156-C705-ECA8525989EF}"/>
                </a:ext>
              </a:extLst>
            </p:cNvPr>
            <p:cNvSpPr/>
            <p:nvPr/>
          </p:nvSpPr>
          <p:spPr>
            <a:xfrm>
              <a:off x="5486667" y="5277425"/>
              <a:ext cx="9400" cy="7875"/>
            </a:xfrm>
            <a:custGeom>
              <a:avLst/>
              <a:gdLst/>
              <a:ahLst/>
              <a:cxnLst/>
              <a:rect l="l" t="t" r="r" b="b"/>
              <a:pathLst>
                <a:path w="376" h="315" extrusionOk="0">
                  <a:moveTo>
                    <a:pt x="37" y="315"/>
                  </a:moveTo>
                  <a:cubicBezTo>
                    <a:pt x="0" y="133"/>
                    <a:pt x="145" y="37"/>
                    <a:pt x="327" y="0"/>
                  </a:cubicBezTo>
                  <a:cubicBezTo>
                    <a:pt x="375" y="146"/>
                    <a:pt x="194" y="303"/>
                    <a:pt x="37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1235;p30">
              <a:extLst>
                <a:ext uri="{FF2B5EF4-FFF2-40B4-BE49-F238E27FC236}">
                  <a16:creationId xmlns:a16="http://schemas.microsoft.com/office/drawing/2014/main" id="{DFF7C6B5-E625-5310-E5FE-B468394AF330}"/>
                </a:ext>
              </a:extLst>
            </p:cNvPr>
            <p:cNvSpPr/>
            <p:nvPr/>
          </p:nvSpPr>
          <p:spPr>
            <a:xfrm>
              <a:off x="5435542" y="5590125"/>
              <a:ext cx="30575" cy="16650"/>
            </a:xfrm>
            <a:custGeom>
              <a:avLst/>
              <a:gdLst/>
              <a:ahLst/>
              <a:cxnLst/>
              <a:rect l="l" t="t" r="r" b="b"/>
              <a:pathLst>
                <a:path w="1223" h="666" extrusionOk="0">
                  <a:moveTo>
                    <a:pt x="1162" y="557"/>
                  </a:moveTo>
                  <a:cubicBezTo>
                    <a:pt x="932" y="484"/>
                    <a:pt x="1053" y="146"/>
                    <a:pt x="678" y="158"/>
                  </a:cubicBezTo>
                  <a:cubicBezTo>
                    <a:pt x="630" y="327"/>
                    <a:pt x="787" y="315"/>
                    <a:pt x="775" y="460"/>
                  </a:cubicBezTo>
                  <a:cubicBezTo>
                    <a:pt x="557" y="521"/>
                    <a:pt x="376" y="629"/>
                    <a:pt x="146" y="666"/>
                  </a:cubicBezTo>
                  <a:cubicBezTo>
                    <a:pt x="1" y="448"/>
                    <a:pt x="134" y="182"/>
                    <a:pt x="340" y="73"/>
                  </a:cubicBezTo>
                  <a:cubicBezTo>
                    <a:pt x="497" y="61"/>
                    <a:pt x="545" y="121"/>
                    <a:pt x="582" y="146"/>
                  </a:cubicBezTo>
                  <a:cubicBezTo>
                    <a:pt x="678" y="133"/>
                    <a:pt x="690" y="12"/>
                    <a:pt x="775" y="0"/>
                  </a:cubicBezTo>
                  <a:cubicBezTo>
                    <a:pt x="1090" y="37"/>
                    <a:pt x="1223" y="218"/>
                    <a:pt x="1162" y="557"/>
                  </a:cubicBezTo>
                  <a:close/>
                  <a:moveTo>
                    <a:pt x="328" y="279"/>
                  </a:moveTo>
                  <a:cubicBezTo>
                    <a:pt x="352" y="375"/>
                    <a:pt x="303" y="363"/>
                    <a:pt x="291" y="424"/>
                  </a:cubicBezTo>
                  <a:cubicBezTo>
                    <a:pt x="376" y="400"/>
                    <a:pt x="485" y="436"/>
                    <a:pt x="533" y="363"/>
                  </a:cubicBezTo>
                  <a:cubicBezTo>
                    <a:pt x="436" y="339"/>
                    <a:pt x="436" y="254"/>
                    <a:pt x="328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1236;p30">
              <a:extLst>
                <a:ext uri="{FF2B5EF4-FFF2-40B4-BE49-F238E27FC236}">
                  <a16:creationId xmlns:a16="http://schemas.microsoft.com/office/drawing/2014/main" id="{91A59818-FB52-2A64-CDED-7F46595E0321}"/>
                </a:ext>
              </a:extLst>
            </p:cNvPr>
            <p:cNvSpPr/>
            <p:nvPr/>
          </p:nvSpPr>
          <p:spPr>
            <a:xfrm>
              <a:off x="5443117" y="5613100"/>
              <a:ext cx="16650" cy="13950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605" y="424"/>
                  </a:moveTo>
                  <a:cubicBezTo>
                    <a:pt x="484" y="497"/>
                    <a:pt x="218" y="557"/>
                    <a:pt x="85" y="448"/>
                  </a:cubicBezTo>
                  <a:cubicBezTo>
                    <a:pt x="109" y="291"/>
                    <a:pt x="327" y="364"/>
                    <a:pt x="387" y="291"/>
                  </a:cubicBezTo>
                  <a:cubicBezTo>
                    <a:pt x="303" y="110"/>
                    <a:pt x="206" y="327"/>
                    <a:pt x="49" y="291"/>
                  </a:cubicBezTo>
                  <a:cubicBezTo>
                    <a:pt x="0" y="158"/>
                    <a:pt x="85" y="85"/>
                    <a:pt x="146" y="13"/>
                  </a:cubicBezTo>
                  <a:cubicBezTo>
                    <a:pt x="484" y="1"/>
                    <a:pt x="666" y="110"/>
                    <a:pt x="605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1237;p30">
              <a:extLst>
                <a:ext uri="{FF2B5EF4-FFF2-40B4-BE49-F238E27FC236}">
                  <a16:creationId xmlns:a16="http://schemas.microsoft.com/office/drawing/2014/main" id="{70BC6FD4-CE44-72B4-F74C-DCB50A270E82}"/>
                </a:ext>
              </a:extLst>
            </p:cNvPr>
            <p:cNvSpPr/>
            <p:nvPr/>
          </p:nvSpPr>
          <p:spPr>
            <a:xfrm>
              <a:off x="5457017" y="5344850"/>
              <a:ext cx="25750" cy="23025"/>
            </a:xfrm>
            <a:custGeom>
              <a:avLst/>
              <a:gdLst/>
              <a:ahLst/>
              <a:cxnLst/>
              <a:rect l="l" t="t" r="r" b="b"/>
              <a:pathLst>
                <a:path w="1030" h="921" extrusionOk="0">
                  <a:moveTo>
                    <a:pt x="654" y="920"/>
                  </a:moveTo>
                  <a:cubicBezTo>
                    <a:pt x="376" y="811"/>
                    <a:pt x="763" y="678"/>
                    <a:pt x="690" y="400"/>
                  </a:cubicBezTo>
                  <a:cubicBezTo>
                    <a:pt x="412" y="340"/>
                    <a:pt x="424" y="557"/>
                    <a:pt x="364" y="654"/>
                  </a:cubicBezTo>
                  <a:cubicBezTo>
                    <a:pt x="1" y="340"/>
                    <a:pt x="715" y="1"/>
                    <a:pt x="908" y="364"/>
                  </a:cubicBezTo>
                  <a:cubicBezTo>
                    <a:pt x="1029" y="678"/>
                    <a:pt x="715" y="690"/>
                    <a:pt x="65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1238;p30">
              <a:extLst>
                <a:ext uri="{FF2B5EF4-FFF2-40B4-BE49-F238E27FC236}">
                  <a16:creationId xmlns:a16="http://schemas.microsoft.com/office/drawing/2014/main" id="{B1EF593C-C13A-3CCE-5DBD-5A410CB39D50}"/>
                </a:ext>
              </a:extLst>
            </p:cNvPr>
            <p:cNvSpPr/>
            <p:nvPr/>
          </p:nvSpPr>
          <p:spPr>
            <a:xfrm>
              <a:off x="5463067" y="5422575"/>
              <a:ext cx="9100" cy="25425"/>
            </a:xfrm>
            <a:custGeom>
              <a:avLst/>
              <a:gdLst/>
              <a:ahLst/>
              <a:cxnLst/>
              <a:rect l="l" t="t" r="r" b="b"/>
              <a:pathLst>
                <a:path w="364" h="1017" extrusionOk="0">
                  <a:moveTo>
                    <a:pt x="364" y="1017"/>
                  </a:moveTo>
                  <a:cubicBezTo>
                    <a:pt x="255" y="666"/>
                    <a:pt x="1" y="315"/>
                    <a:pt x="1" y="1"/>
                  </a:cubicBezTo>
                  <a:cubicBezTo>
                    <a:pt x="303" y="206"/>
                    <a:pt x="255" y="666"/>
                    <a:pt x="364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1239;p30">
              <a:extLst>
                <a:ext uri="{FF2B5EF4-FFF2-40B4-BE49-F238E27FC236}">
                  <a16:creationId xmlns:a16="http://schemas.microsoft.com/office/drawing/2014/main" id="{0CE1A080-C108-B2FA-9F65-C73969274D05}"/>
                </a:ext>
              </a:extLst>
            </p:cNvPr>
            <p:cNvSpPr/>
            <p:nvPr/>
          </p:nvSpPr>
          <p:spPr>
            <a:xfrm>
              <a:off x="5445842" y="5496375"/>
              <a:ext cx="20275" cy="16050"/>
            </a:xfrm>
            <a:custGeom>
              <a:avLst/>
              <a:gdLst/>
              <a:ahLst/>
              <a:cxnLst/>
              <a:rect l="l" t="t" r="r" b="b"/>
              <a:pathLst>
                <a:path w="811" h="642" extrusionOk="0">
                  <a:moveTo>
                    <a:pt x="811" y="642"/>
                  </a:moveTo>
                  <a:cubicBezTo>
                    <a:pt x="508" y="496"/>
                    <a:pt x="254" y="279"/>
                    <a:pt x="0" y="194"/>
                  </a:cubicBezTo>
                  <a:cubicBezTo>
                    <a:pt x="242" y="0"/>
                    <a:pt x="750" y="363"/>
                    <a:pt x="81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1240;p30">
              <a:extLst>
                <a:ext uri="{FF2B5EF4-FFF2-40B4-BE49-F238E27FC236}">
                  <a16:creationId xmlns:a16="http://schemas.microsoft.com/office/drawing/2014/main" id="{161069C0-BA78-7018-6F2F-5F6EB0398269}"/>
                </a:ext>
              </a:extLst>
            </p:cNvPr>
            <p:cNvSpPr/>
            <p:nvPr/>
          </p:nvSpPr>
          <p:spPr>
            <a:xfrm>
              <a:off x="5446142" y="5374500"/>
              <a:ext cx="32075" cy="21500"/>
            </a:xfrm>
            <a:custGeom>
              <a:avLst/>
              <a:gdLst/>
              <a:ahLst/>
              <a:cxnLst/>
              <a:rect l="l" t="t" r="r" b="b"/>
              <a:pathLst>
                <a:path w="1283" h="860" extrusionOk="0">
                  <a:moveTo>
                    <a:pt x="508" y="787"/>
                  </a:moveTo>
                  <a:cubicBezTo>
                    <a:pt x="545" y="496"/>
                    <a:pt x="871" y="533"/>
                    <a:pt x="811" y="303"/>
                  </a:cubicBezTo>
                  <a:cubicBezTo>
                    <a:pt x="629" y="97"/>
                    <a:pt x="375" y="351"/>
                    <a:pt x="254" y="460"/>
                  </a:cubicBezTo>
                  <a:cubicBezTo>
                    <a:pt x="0" y="170"/>
                    <a:pt x="521" y="0"/>
                    <a:pt x="726" y="49"/>
                  </a:cubicBezTo>
                  <a:cubicBezTo>
                    <a:pt x="1283" y="158"/>
                    <a:pt x="908" y="859"/>
                    <a:pt x="508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1241;p30">
              <a:extLst>
                <a:ext uri="{FF2B5EF4-FFF2-40B4-BE49-F238E27FC236}">
                  <a16:creationId xmlns:a16="http://schemas.microsoft.com/office/drawing/2014/main" id="{3E07B06B-5BB8-4B86-6651-12E5500E5578}"/>
                </a:ext>
              </a:extLst>
            </p:cNvPr>
            <p:cNvSpPr/>
            <p:nvPr/>
          </p:nvSpPr>
          <p:spPr>
            <a:xfrm>
              <a:off x="5437367" y="551392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751" y="508"/>
                  </a:moveTo>
                  <a:cubicBezTo>
                    <a:pt x="787" y="569"/>
                    <a:pt x="726" y="581"/>
                    <a:pt x="714" y="605"/>
                  </a:cubicBezTo>
                  <a:cubicBezTo>
                    <a:pt x="472" y="411"/>
                    <a:pt x="73" y="327"/>
                    <a:pt x="1" y="0"/>
                  </a:cubicBezTo>
                  <a:cubicBezTo>
                    <a:pt x="242" y="61"/>
                    <a:pt x="545" y="327"/>
                    <a:pt x="751" y="5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1242;p30">
              <a:extLst>
                <a:ext uri="{FF2B5EF4-FFF2-40B4-BE49-F238E27FC236}">
                  <a16:creationId xmlns:a16="http://schemas.microsoft.com/office/drawing/2014/main" id="{83D96E0A-55F9-2E1E-601B-C357F6800B6F}"/>
                </a:ext>
              </a:extLst>
            </p:cNvPr>
            <p:cNvSpPr/>
            <p:nvPr/>
          </p:nvSpPr>
          <p:spPr>
            <a:xfrm>
              <a:off x="5435867" y="5504225"/>
              <a:ext cx="17550" cy="9725"/>
            </a:xfrm>
            <a:custGeom>
              <a:avLst/>
              <a:gdLst/>
              <a:ahLst/>
              <a:cxnLst/>
              <a:rect l="l" t="t" r="r" b="b"/>
              <a:pathLst>
                <a:path w="702" h="389" extrusionOk="0">
                  <a:moveTo>
                    <a:pt x="702" y="291"/>
                  </a:moveTo>
                  <a:cubicBezTo>
                    <a:pt x="702" y="315"/>
                    <a:pt x="702" y="352"/>
                    <a:pt x="677" y="376"/>
                  </a:cubicBezTo>
                  <a:cubicBezTo>
                    <a:pt x="484" y="388"/>
                    <a:pt x="97" y="243"/>
                    <a:pt x="0" y="1"/>
                  </a:cubicBezTo>
                  <a:cubicBezTo>
                    <a:pt x="351" y="1"/>
                    <a:pt x="460" y="194"/>
                    <a:pt x="702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1243;p30">
              <a:extLst>
                <a:ext uri="{FF2B5EF4-FFF2-40B4-BE49-F238E27FC236}">
                  <a16:creationId xmlns:a16="http://schemas.microsoft.com/office/drawing/2014/main" id="{E2224AC8-41EC-F1C5-C9E4-E3299958E3C3}"/>
                </a:ext>
              </a:extLst>
            </p:cNvPr>
            <p:cNvSpPr/>
            <p:nvPr/>
          </p:nvSpPr>
          <p:spPr>
            <a:xfrm>
              <a:off x="5436167" y="5525400"/>
              <a:ext cx="13325" cy="12125"/>
            </a:xfrm>
            <a:custGeom>
              <a:avLst/>
              <a:gdLst/>
              <a:ahLst/>
              <a:cxnLst/>
              <a:rect l="l" t="t" r="r" b="b"/>
              <a:pathLst>
                <a:path w="533" h="485" extrusionOk="0">
                  <a:moveTo>
                    <a:pt x="532" y="485"/>
                  </a:moveTo>
                  <a:cubicBezTo>
                    <a:pt x="351" y="352"/>
                    <a:pt x="97" y="243"/>
                    <a:pt x="0" y="25"/>
                  </a:cubicBezTo>
                  <a:cubicBezTo>
                    <a:pt x="230" y="1"/>
                    <a:pt x="460" y="243"/>
                    <a:pt x="532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1244;p30">
              <a:extLst>
                <a:ext uri="{FF2B5EF4-FFF2-40B4-BE49-F238E27FC236}">
                  <a16:creationId xmlns:a16="http://schemas.microsoft.com/office/drawing/2014/main" id="{AF285D19-569B-CB7D-0E7C-F81AF418C71B}"/>
                </a:ext>
              </a:extLst>
            </p:cNvPr>
            <p:cNvSpPr/>
            <p:nvPr/>
          </p:nvSpPr>
          <p:spPr>
            <a:xfrm>
              <a:off x="5466392" y="5182475"/>
              <a:ext cx="15750" cy="16050"/>
            </a:xfrm>
            <a:custGeom>
              <a:avLst/>
              <a:gdLst/>
              <a:ahLst/>
              <a:cxnLst/>
              <a:rect l="l" t="t" r="r" b="b"/>
              <a:pathLst>
                <a:path w="630" h="642" extrusionOk="0">
                  <a:moveTo>
                    <a:pt x="146" y="496"/>
                  </a:moveTo>
                  <a:cubicBezTo>
                    <a:pt x="158" y="339"/>
                    <a:pt x="388" y="411"/>
                    <a:pt x="400" y="278"/>
                  </a:cubicBezTo>
                  <a:cubicBezTo>
                    <a:pt x="303" y="60"/>
                    <a:pt x="122" y="423"/>
                    <a:pt x="1" y="218"/>
                  </a:cubicBezTo>
                  <a:cubicBezTo>
                    <a:pt x="110" y="0"/>
                    <a:pt x="569" y="12"/>
                    <a:pt x="630" y="278"/>
                  </a:cubicBezTo>
                  <a:cubicBezTo>
                    <a:pt x="581" y="460"/>
                    <a:pt x="352" y="641"/>
                    <a:pt x="146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1245;p30">
              <a:extLst>
                <a:ext uri="{FF2B5EF4-FFF2-40B4-BE49-F238E27FC236}">
                  <a16:creationId xmlns:a16="http://schemas.microsoft.com/office/drawing/2014/main" id="{642D5378-8BD8-C876-6818-C1B23865B20F}"/>
                </a:ext>
              </a:extLst>
            </p:cNvPr>
            <p:cNvSpPr/>
            <p:nvPr/>
          </p:nvSpPr>
          <p:spPr>
            <a:xfrm>
              <a:off x="5459742" y="5195475"/>
              <a:ext cx="27550" cy="23000"/>
            </a:xfrm>
            <a:custGeom>
              <a:avLst/>
              <a:gdLst/>
              <a:ahLst/>
              <a:cxnLst/>
              <a:rect l="l" t="t" r="r" b="b"/>
              <a:pathLst>
                <a:path w="1102" h="920" extrusionOk="0">
                  <a:moveTo>
                    <a:pt x="85" y="690"/>
                  </a:moveTo>
                  <a:cubicBezTo>
                    <a:pt x="206" y="641"/>
                    <a:pt x="376" y="665"/>
                    <a:pt x="521" y="641"/>
                  </a:cubicBezTo>
                  <a:cubicBezTo>
                    <a:pt x="521" y="424"/>
                    <a:pt x="194" y="496"/>
                    <a:pt x="1" y="484"/>
                  </a:cubicBezTo>
                  <a:cubicBezTo>
                    <a:pt x="110" y="0"/>
                    <a:pt x="1102" y="557"/>
                    <a:pt x="557" y="847"/>
                  </a:cubicBezTo>
                  <a:cubicBezTo>
                    <a:pt x="327" y="799"/>
                    <a:pt x="122" y="920"/>
                    <a:pt x="85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1246;p30">
              <a:extLst>
                <a:ext uri="{FF2B5EF4-FFF2-40B4-BE49-F238E27FC236}">
                  <a16:creationId xmlns:a16="http://schemas.microsoft.com/office/drawing/2014/main" id="{63CF1683-200E-6232-94D2-1E40AE0DCC66}"/>
                </a:ext>
              </a:extLst>
            </p:cNvPr>
            <p:cNvSpPr/>
            <p:nvPr/>
          </p:nvSpPr>
          <p:spPr>
            <a:xfrm>
              <a:off x="5476067" y="5058475"/>
              <a:ext cx="14250" cy="22400"/>
            </a:xfrm>
            <a:custGeom>
              <a:avLst/>
              <a:gdLst/>
              <a:ahLst/>
              <a:cxnLst/>
              <a:rect l="l" t="t" r="r" b="b"/>
              <a:pathLst>
                <a:path w="570" h="896" extrusionOk="0">
                  <a:moveTo>
                    <a:pt x="25" y="896"/>
                  </a:moveTo>
                  <a:cubicBezTo>
                    <a:pt x="1" y="666"/>
                    <a:pt x="303" y="121"/>
                    <a:pt x="569" y="0"/>
                  </a:cubicBezTo>
                  <a:cubicBezTo>
                    <a:pt x="509" y="291"/>
                    <a:pt x="207" y="775"/>
                    <a:pt x="25" y="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1247;p30">
              <a:extLst>
                <a:ext uri="{FF2B5EF4-FFF2-40B4-BE49-F238E27FC236}">
                  <a16:creationId xmlns:a16="http://schemas.microsoft.com/office/drawing/2014/main" id="{B99944F9-4BBC-D872-8AC7-2B87AE320E57}"/>
                </a:ext>
              </a:extLst>
            </p:cNvPr>
            <p:cNvSpPr/>
            <p:nvPr/>
          </p:nvSpPr>
          <p:spPr>
            <a:xfrm>
              <a:off x="5449167" y="5288300"/>
              <a:ext cx="12125" cy="12125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484" y="158"/>
                  </a:moveTo>
                  <a:cubicBezTo>
                    <a:pt x="351" y="315"/>
                    <a:pt x="254" y="473"/>
                    <a:pt x="0" y="485"/>
                  </a:cubicBezTo>
                  <a:cubicBezTo>
                    <a:pt x="73" y="255"/>
                    <a:pt x="327" y="1"/>
                    <a:pt x="48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1248;p30">
              <a:extLst>
                <a:ext uri="{FF2B5EF4-FFF2-40B4-BE49-F238E27FC236}">
                  <a16:creationId xmlns:a16="http://schemas.microsoft.com/office/drawing/2014/main" id="{DB5BF8EC-F0B1-0399-CE19-852AF6963D07}"/>
                </a:ext>
              </a:extLst>
            </p:cNvPr>
            <p:cNvSpPr/>
            <p:nvPr/>
          </p:nvSpPr>
          <p:spPr>
            <a:xfrm>
              <a:off x="5433142" y="5234175"/>
              <a:ext cx="30550" cy="22100"/>
            </a:xfrm>
            <a:custGeom>
              <a:avLst/>
              <a:gdLst/>
              <a:ahLst/>
              <a:cxnLst/>
              <a:rect l="l" t="t" r="r" b="b"/>
              <a:pathLst>
                <a:path w="1222" h="884" extrusionOk="0">
                  <a:moveTo>
                    <a:pt x="1222" y="61"/>
                  </a:moveTo>
                  <a:cubicBezTo>
                    <a:pt x="871" y="327"/>
                    <a:pt x="411" y="472"/>
                    <a:pt x="206" y="884"/>
                  </a:cubicBezTo>
                  <a:cubicBezTo>
                    <a:pt x="0" y="605"/>
                    <a:pt x="762" y="85"/>
                    <a:pt x="1089" y="25"/>
                  </a:cubicBezTo>
                  <a:cubicBezTo>
                    <a:pt x="1186" y="1"/>
                    <a:pt x="1186" y="37"/>
                    <a:pt x="122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1249;p30">
              <a:extLst>
                <a:ext uri="{FF2B5EF4-FFF2-40B4-BE49-F238E27FC236}">
                  <a16:creationId xmlns:a16="http://schemas.microsoft.com/office/drawing/2014/main" id="{305C056A-96A4-2F00-2E86-BB02787467EE}"/>
                </a:ext>
              </a:extLst>
            </p:cNvPr>
            <p:cNvSpPr/>
            <p:nvPr/>
          </p:nvSpPr>
          <p:spPr>
            <a:xfrm>
              <a:off x="5406217" y="5602825"/>
              <a:ext cx="21200" cy="20600"/>
            </a:xfrm>
            <a:custGeom>
              <a:avLst/>
              <a:gdLst/>
              <a:ahLst/>
              <a:cxnLst/>
              <a:rect l="l" t="t" r="r" b="b"/>
              <a:pathLst>
                <a:path w="848" h="824" extrusionOk="0">
                  <a:moveTo>
                    <a:pt x="787" y="279"/>
                  </a:moveTo>
                  <a:cubicBezTo>
                    <a:pt x="847" y="823"/>
                    <a:pt x="182" y="654"/>
                    <a:pt x="1" y="400"/>
                  </a:cubicBezTo>
                  <a:cubicBezTo>
                    <a:pt x="146" y="121"/>
                    <a:pt x="400" y="545"/>
                    <a:pt x="605" y="424"/>
                  </a:cubicBezTo>
                  <a:cubicBezTo>
                    <a:pt x="654" y="254"/>
                    <a:pt x="424" y="291"/>
                    <a:pt x="363" y="230"/>
                  </a:cubicBezTo>
                  <a:cubicBezTo>
                    <a:pt x="412" y="0"/>
                    <a:pt x="714" y="218"/>
                    <a:pt x="787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1250;p30">
              <a:extLst>
                <a:ext uri="{FF2B5EF4-FFF2-40B4-BE49-F238E27FC236}">
                  <a16:creationId xmlns:a16="http://schemas.microsoft.com/office/drawing/2014/main" id="{D4F67188-1A2D-35A1-9541-107ABCFB380F}"/>
                </a:ext>
              </a:extLst>
            </p:cNvPr>
            <p:cNvSpPr/>
            <p:nvPr/>
          </p:nvSpPr>
          <p:spPr>
            <a:xfrm>
              <a:off x="5462467" y="5067850"/>
              <a:ext cx="14550" cy="25425"/>
            </a:xfrm>
            <a:custGeom>
              <a:avLst/>
              <a:gdLst/>
              <a:ahLst/>
              <a:cxnLst/>
              <a:rect l="l" t="t" r="r" b="b"/>
              <a:pathLst>
                <a:path w="582" h="1017" extrusionOk="0">
                  <a:moveTo>
                    <a:pt x="581" y="0"/>
                  </a:moveTo>
                  <a:cubicBezTo>
                    <a:pt x="388" y="303"/>
                    <a:pt x="267" y="896"/>
                    <a:pt x="85" y="1016"/>
                  </a:cubicBezTo>
                  <a:cubicBezTo>
                    <a:pt x="1" y="762"/>
                    <a:pt x="303" y="37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1251;p30">
              <a:extLst>
                <a:ext uri="{FF2B5EF4-FFF2-40B4-BE49-F238E27FC236}">
                  <a16:creationId xmlns:a16="http://schemas.microsoft.com/office/drawing/2014/main" id="{4B2DA22A-D999-E480-FF7B-B69D5802B806}"/>
                </a:ext>
              </a:extLst>
            </p:cNvPr>
            <p:cNvSpPr/>
            <p:nvPr/>
          </p:nvSpPr>
          <p:spPr>
            <a:xfrm>
              <a:off x="5435542" y="5279550"/>
              <a:ext cx="21200" cy="19675"/>
            </a:xfrm>
            <a:custGeom>
              <a:avLst/>
              <a:gdLst/>
              <a:ahLst/>
              <a:cxnLst/>
              <a:rect l="l" t="t" r="r" b="b"/>
              <a:pathLst>
                <a:path w="848" h="787" extrusionOk="0">
                  <a:moveTo>
                    <a:pt x="848" y="61"/>
                  </a:moveTo>
                  <a:cubicBezTo>
                    <a:pt x="678" y="339"/>
                    <a:pt x="328" y="593"/>
                    <a:pt x="1" y="786"/>
                  </a:cubicBezTo>
                  <a:cubicBezTo>
                    <a:pt x="1" y="448"/>
                    <a:pt x="545" y="411"/>
                    <a:pt x="618" y="48"/>
                  </a:cubicBezTo>
                  <a:cubicBezTo>
                    <a:pt x="751" y="73"/>
                    <a:pt x="799" y="0"/>
                    <a:pt x="84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1252;p30">
              <a:extLst>
                <a:ext uri="{FF2B5EF4-FFF2-40B4-BE49-F238E27FC236}">
                  <a16:creationId xmlns:a16="http://schemas.microsoft.com/office/drawing/2014/main" id="{4865997C-0B9C-D896-98B3-0E5034C7B36D}"/>
                </a:ext>
              </a:extLst>
            </p:cNvPr>
            <p:cNvSpPr/>
            <p:nvPr/>
          </p:nvSpPr>
          <p:spPr>
            <a:xfrm>
              <a:off x="5436767" y="5262600"/>
              <a:ext cx="18775" cy="20000"/>
            </a:xfrm>
            <a:custGeom>
              <a:avLst/>
              <a:gdLst/>
              <a:ahLst/>
              <a:cxnLst/>
              <a:rect l="l" t="t" r="r" b="b"/>
              <a:pathLst>
                <a:path w="751" h="800" extrusionOk="0">
                  <a:moveTo>
                    <a:pt x="750" y="73"/>
                  </a:moveTo>
                  <a:cubicBezTo>
                    <a:pt x="496" y="327"/>
                    <a:pt x="363" y="666"/>
                    <a:pt x="0" y="799"/>
                  </a:cubicBezTo>
                  <a:cubicBezTo>
                    <a:pt x="158" y="472"/>
                    <a:pt x="375" y="1"/>
                    <a:pt x="75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1253;p30">
              <a:extLst>
                <a:ext uri="{FF2B5EF4-FFF2-40B4-BE49-F238E27FC236}">
                  <a16:creationId xmlns:a16="http://schemas.microsoft.com/office/drawing/2014/main" id="{88F3D18D-BF75-11FF-9822-93A3B26A062D}"/>
                </a:ext>
              </a:extLst>
            </p:cNvPr>
            <p:cNvSpPr/>
            <p:nvPr/>
          </p:nvSpPr>
          <p:spPr>
            <a:xfrm>
              <a:off x="5393217" y="5561700"/>
              <a:ext cx="30275" cy="10600"/>
            </a:xfrm>
            <a:custGeom>
              <a:avLst/>
              <a:gdLst/>
              <a:ahLst/>
              <a:cxnLst/>
              <a:rect l="l" t="t" r="r" b="b"/>
              <a:pathLst>
                <a:path w="1211" h="424" extrusionOk="0">
                  <a:moveTo>
                    <a:pt x="1210" y="303"/>
                  </a:moveTo>
                  <a:cubicBezTo>
                    <a:pt x="1210" y="363"/>
                    <a:pt x="1198" y="387"/>
                    <a:pt x="1198" y="424"/>
                  </a:cubicBezTo>
                  <a:cubicBezTo>
                    <a:pt x="690" y="315"/>
                    <a:pt x="242" y="242"/>
                    <a:pt x="0" y="0"/>
                  </a:cubicBezTo>
                  <a:cubicBezTo>
                    <a:pt x="315" y="12"/>
                    <a:pt x="811" y="242"/>
                    <a:pt x="121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1254;p30">
              <a:extLst>
                <a:ext uri="{FF2B5EF4-FFF2-40B4-BE49-F238E27FC236}">
                  <a16:creationId xmlns:a16="http://schemas.microsoft.com/office/drawing/2014/main" id="{FED803AC-184A-AD1B-4698-CEBFD579EDAA}"/>
                </a:ext>
              </a:extLst>
            </p:cNvPr>
            <p:cNvSpPr/>
            <p:nvPr/>
          </p:nvSpPr>
          <p:spPr>
            <a:xfrm>
              <a:off x="5403792" y="5553825"/>
              <a:ext cx="18775" cy="10000"/>
            </a:xfrm>
            <a:custGeom>
              <a:avLst/>
              <a:gdLst/>
              <a:ahLst/>
              <a:cxnLst/>
              <a:rect l="l" t="t" r="r" b="b"/>
              <a:pathLst>
                <a:path w="751" h="400" extrusionOk="0">
                  <a:moveTo>
                    <a:pt x="751" y="303"/>
                  </a:moveTo>
                  <a:cubicBezTo>
                    <a:pt x="727" y="327"/>
                    <a:pt x="727" y="364"/>
                    <a:pt x="715" y="400"/>
                  </a:cubicBezTo>
                  <a:cubicBezTo>
                    <a:pt x="533" y="243"/>
                    <a:pt x="1" y="327"/>
                    <a:pt x="85" y="1"/>
                  </a:cubicBezTo>
                  <a:cubicBezTo>
                    <a:pt x="255" y="146"/>
                    <a:pt x="569" y="158"/>
                    <a:pt x="751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1255;p30">
              <a:extLst>
                <a:ext uri="{FF2B5EF4-FFF2-40B4-BE49-F238E27FC236}">
                  <a16:creationId xmlns:a16="http://schemas.microsoft.com/office/drawing/2014/main" id="{F031A2F2-896B-1C4F-FE5B-C615FAE5B5B2}"/>
                </a:ext>
              </a:extLst>
            </p:cNvPr>
            <p:cNvSpPr/>
            <p:nvPr/>
          </p:nvSpPr>
          <p:spPr>
            <a:xfrm>
              <a:off x="5437367" y="5181250"/>
              <a:ext cx="29975" cy="21200"/>
            </a:xfrm>
            <a:custGeom>
              <a:avLst/>
              <a:gdLst/>
              <a:ahLst/>
              <a:cxnLst/>
              <a:rect l="l" t="t" r="r" b="b"/>
              <a:pathLst>
                <a:path w="1199" h="848" extrusionOk="0">
                  <a:moveTo>
                    <a:pt x="339" y="847"/>
                  </a:moveTo>
                  <a:cubicBezTo>
                    <a:pt x="255" y="726"/>
                    <a:pt x="436" y="714"/>
                    <a:pt x="472" y="605"/>
                  </a:cubicBezTo>
                  <a:cubicBezTo>
                    <a:pt x="303" y="472"/>
                    <a:pt x="170" y="702"/>
                    <a:pt x="1" y="690"/>
                  </a:cubicBezTo>
                  <a:cubicBezTo>
                    <a:pt x="122" y="1"/>
                    <a:pt x="1198" y="787"/>
                    <a:pt x="339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1256;p30">
              <a:extLst>
                <a:ext uri="{FF2B5EF4-FFF2-40B4-BE49-F238E27FC236}">
                  <a16:creationId xmlns:a16="http://schemas.microsoft.com/office/drawing/2014/main" id="{E931CF14-3298-826B-7F83-90B76F535336}"/>
                </a:ext>
              </a:extLst>
            </p:cNvPr>
            <p:cNvSpPr/>
            <p:nvPr/>
          </p:nvSpPr>
          <p:spPr>
            <a:xfrm>
              <a:off x="5431617" y="5253525"/>
              <a:ext cx="16975" cy="16675"/>
            </a:xfrm>
            <a:custGeom>
              <a:avLst/>
              <a:gdLst/>
              <a:ahLst/>
              <a:cxnLst/>
              <a:rect l="l" t="t" r="r" b="b"/>
              <a:pathLst>
                <a:path w="679" h="667" extrusionOk="0">
                  <a:moveTo>
                    <a:pt x="61" y="666"/>
                  </a:moveTo>
                  <a:cubicBezTo>
                    <a:pt x="1" y="352"/>
                    <a:pt x="424" y="110"/>
                    <a:pt x="569" y="1"/>
                  </a:cubicBezTo>
                  <a:cubicBezTo>
                    <a:pt x="678" y="279"/>
                    <a:pt x="206" y="460"/>
                    <a:pt x="61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1257;p30">
              <a:extLst>
                <a:ext uri="{FF2B5EF4-FFF2-40B4-BE49-F238E27FC236}">
                  <a16:creationId xmlns:a16="http://schemas.microsoft.com/office/drawing/2014/main" id="{E21C7676-A5A4-2AF0-36DA-4B7E99AD2F1C}"/>
                </a:ext>
              </a:extLst>
            </p:cNvPr>
            <p:cNvSpPr/>
            <p:nvPr/>
          </p:nvSpPr>
          <p:spPr>
            <a:xfrm>
              <a:off x="5388067" y="5584975"/>
              <a:ext cx="33000" cy="24825"/>
            </a:xfrm>
            <a:custGeom>
              <a:avLst/>
              <a:gdLst/>
              <a:ahLst/>
              <a:cxnLst/>
              <a:rect l="l" t="t" r="r" b="b"/>
              <a:pathLst>
                <a:path w="1320" h="993" extrusionOk="0">
                  <a:moveTo>
                    <a:pt x="932" y="763"/>
                  </a:moveTo>
                  <a:cubicBezTo>
                    <a:pt x="775" y="811"/>
                    <a:pt x="533" y="993"/>
                    <a:pt x="460" y="811"/>
                  </a:cubicBezTo>
                  <a:cubicBezTo>
                    <a:pt x="473" y="642"/>
                    <a:pt x="751" y="775"/>
                    <a:pt x="763" y="606"/>
                  </a:cubicBezTo>
                  <a:cubicBezTo>
                    <a:pt x="751" y="545"/>
                    <a:pt x="751" y="412"/>
                    <a:pt x="642" y="400"/>
                  </a:cubicBezTo>
                  <a:cubicBezTo>
                    <a:pt x="448" y="352"/>
                    <a:pt x="388" y="460"/>
                    <a:pt x="279" y="533"/>
                  </a:cubicBezTo>
                  <a:cubicBezTo>
                    <a:pt x="1" y="1"/>
                    <a:pt x="1319" y="85"/>
                    <a:pt x="932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1258;p30">
              <a:extLst>
                <a:ext uri="{FF2B5EF4-FFF2-40B4-BE49-F238E27FC236}">
                  <a16:creationId xmlns:a16="http://schemas.microsoft.com/office/drawing/2014/main" id="{CD409514-95D0-2BF9-FCB5-D4C576B96476}"/>
                </a:ext>
              </a:extLst>
            </p:cNvPr>
            <p:cNvSpPr/>
            <p:nvPr/>
          </p:nvSpPr>
          <p:spPr>
            <a:xfrm>
              <a:off x="5379292" y="5615225"/>
              <a:ext cx="26350" cy="28450"/>
            </a:xfrm>
            <a:custGeom>
              <a:avLst/>
              <a:gdLst/>
              <a:ahLst/>
              <a:cxnLst/>
              <a:rect l="l" t="t" r="r" b="b"/>
              <a:pathLst>
                <a:path w="1054" h="1138" extrusionOk="0">
                  <a:moveTo>
                    <a:pt x="1" y="775"/>
                  </a:moveTo>
                  <a:cubicBezTo>
                    <a:pt x="267" y="0"/>
                    <a:pt x="1053" y="1138"/>
                    <a:pt x="182" y="968"/>
                  </a:cubicBezTo>
                  <a:cubicBezTo>
                    <a:pt x="158" y="811"/>
                    <a:pt x="328" y="847"/>
                    <a:pt x="400" y="763"/>
                  </a:cubicBezTo>
                  <a:cubicBezTo>
                    <a:pt x="267" y="569"/>
                    <a:pt x="195" y="823"/>
                    <a:pt x="1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1259;p30">
              <a:extLst>
                <a:ext uri="{FF2B5EF4-FFF2-40B4-BE49-F238E27FC236}">
                  <a16:creationId xmlns:a16="http://schemas.microsoft.com/office/drawing/2014/main" id="{D5EA22E6-13E5-D48A-48AA-A99F16411E5E}"/>
                </a:ext>
              </a:extLst>
            </p:cNvPr>
            <p:cNvSpPr/>
            <p:nvPr/>
          </p:nvSpPr>
          <p:spPr>
            <a:xfrm>
              <a:off x="5410767" y="5174900"/>
              <a:ext cx="37525" cy="21500"/>
            </a:xfrm>
            <a:custGeom>
              <a:avLst/>
              <a:gdLst/>
              <a:ahLst/>
              <a:cxnLst/>
              <a:rect l="l" t="t" r="r" b="b"/>
              <a:pathLst>
                <a:path w="1501" h="860" extrusionOk="0">
                  <a:moveTo>
                    <a:pt x="871" y="859"/>
                  </a:moveTo>
                  <a:cubicBezTo>
                    <a:pt x="798" y="799"/>
                    <a:pt x="931" y="557"/>
                    <a:pt x="859" y="484"/>
                  </a:cubicBezTo>
                  <a:cubicBezTo>
                    <a:pt x="653" y="472"/>
                    <a:pt x="653" y="726"/>
                    <a:pt x="581" y="859"/>
                  </a:cubicBezTo>
                  <a:cubicBezTo>
                    <a:pt x="0" y="315"/>
                    <a:pt x="1500" y="1"/>
                    <a:pt x="871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1260;p30">
              <a:extLst>
                <a:ext uri="{FF2B5EF4-FFF2-40B4-BE49-F238E27FC236}">
                  <a16:creationId xmlns:a16="http://schemas.microsoft.com/office/drawing/2014/main" id="{6E3026F6-6E35-EF2E-72A2-ACB4EF5E9117}"/>
                </a:ext>
              </a:extLst>
            </p:cNvPr>
            <p:cNvSpPr/>
            <p:nvPr/>
          </p:nvSpPr>
          <p:spPr>
            <a:xfrm>
              <a:off x="5361167" y="5513925"/>
              <a:ext cx="39325" cy="21775"/>
            </a:xfrm>
            <a:custGeom>
              <a:avLst/>
              <a:gdLst/>
              <a:ahLst/>
              <a:cxnLst/>
              <a:rect l="l" t="t" r="r" b="b"/>
              <a:pathLst>
                <a:path w="1573" h="871" extrusionOk="0">
                  <a:moveTo>
                    <a:pt x="1573" y="750"/>
                  </a:moveTo>
                  <a:cubicBezTo>
                    <a:pt x="1573" y="774"/>
                    <a:pt x="1573" y="811"/>
                    <a:pt x="1549" y="871"/>
                  </a:cubicBezTo>
                  <a:cubicBezTo>
                    <a:pt x="907" y="811"/>
                    <a:pt x="496" y="278"/>
                    <a:pt x="0" y="0"/>
                  </a:cubicBezTo>
                  <a:cubicBezTo>
                    <a:pt x="545" y="109"/>
                    <a:pt x="968" y="581"/>
                    <a:pt x="1573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1261;p30">
              <a:extLst>
                <a:ext uri="{FF2B5EF4-FFF2-40B4-BE49-F238E27FC236}">
                  <a16:creationId xmlns:a16="http://schemas.microsoft.com/office/drawing/2014/main" id="{9BC299DD-B695-08C2-9CB9-DEA3BE09519E}"/>
                </a:ext>
              </a:extLst>
            </p:cNvPr>
            <p:cNvSpPr/>
            <p:nvPr/>
          </p:nvSpPr>
          <p:spPr>
            <a:xfrm>
              <a:off x="5417117" y="5199400"/>
              <a:ext cx="13625" cy="13025"/>
            </a:xfrm>
            <a:custGeom>
              <a:avLst/>
              <a:gdLst/>
              <a:ahLst/>
              <a:cxnLst/>
              <a:rect l="l" t="t" r="r" b="b"/>
              <a:pathLst>
                <a:path w="545" h="521" extrusionOk="0">
                  <a:moveTo>
                    <a:pt x="351" y="521"/>
                  </a:moveTo>
                  <a:cubicBezTo>
                    <a:pt x="315" y="460"/>
                    <a:pt x="278" y="363"/>
                    <a:pt x="302" y="279"/>
                  </a:cubicBezTo>
                  <a:cubicBezTo>
                    <a:pt x="109" y="327"/>
                    <a:pt x="278" y="472"/>
                    <a:pt x="48" y="484"/>
                  </a:cubicBezTo>
                  <a:cubicBezTo>
                    <a:pt x="0" y="230"/>
                    <a:pt x="157" y="0"/>
                    <a:pt x="436" y="61"/>
                  </a:cubicBezTo>
                  <a:cubicBezTo>
                    <a:pt x="544" y="182"/>
                    <a:pt x="544" y="472"/>
                    <a:pt x="351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1262;p30">
              <a:extLst>
                <a:ext uri="{FF2B5EF4-FFF2-40B4-BE49-F238E27FC236}">
                  <a16:creationId xmlns:a16="http://schemas.microsoft.com/office/drawing/2014/main" id="{FA338231-4075-9E7C-46AD-F4CE4E45ACEC}"/>
                </a:ext>
              </a:extLst>
            </p:cNvPr>
            <p:cNvSpPr/>
            <p:nvPr/>
          </p:nvSpPr>
          <p:spPr>
            <a:xfrm>
              <a:off x="5420142" y="5094150"/>
              <a:ext cx="18450" cy="19700"/>
            </a:xfrm>
            <a:custGeom>
              <a:avLst/>
              <a:gdLst/>
              <a:ahLst/>
              <a:cxnLst/>
              <a:rect l="l" t="t" r="r" b="b"/>
              <a:pathLst>
                <a:path w="738" h="788" extrusionOk="0">
                  <a:moveTo>
                    <a:pt x="278" y="727"/>
                  </a:moveTo>
                  <a:cubicBezTo>
                    <a:pt x="302" y="521"/>
                    <a:pt x="448" y="509"/>
                    <a:pt x="496" y="376"/>
                  </a:cubicBezTo>
                  <a:cubicBezTo>
                    <a:pt x="327" y="364"/>
                    <a:pt x="315" y="521"/>
                    <a:pt x="194" y="569"/>
                  </a:cubicBezTo>
                  <a:cubicBezTo>
                    <a:pt x="0" y="182"/>
                    <a:pt x="738" y="1"/>
                    <a:pt x="690" y="485"/>
                  </a:cubicBezTo>
                  <a:cubicBezTo>
                    <a:pt x="665" y="581"/>
                    <a:pt x="448" y="787"/>
                    <a:pt x="278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1263;p30">
              <a:extLst>
                <a:ext uri="{FF2B5EF4-FFF2-40B4-BE49-F238E27FC236}">
                  <a16:creationId xmlns:a16="http://schemas.microsoft.com/office/drawing/2014/main" id="{69864794-6CB2-4D76-9E93-BC4ADBA860F7}"/>
                </a:ext>
              </a:extLst>
            </p:cNvPr>
            <p:cNvSpPr/>
            <p:nvPr/>
          </p:nvSpPr>
          <p:spPr>
            <a:xfrm>
              <a:off x="5366917" y="5571075"/>
              <a:ext cx="20275" cy="26925"/>
            </a:xfrm>
            <a:custGeom>
              <a:avLst/>
              <a:gdLst/>
              <a:ahLst/>
              <a:cxnLst/>
              <a:rect l="l" t="t" r="r" b="b"/>
              <a:pathLst>
                <a:path w="811" h="1077" extrusionOk="0">
                  <a:moveTo>
                    <a:pt x="339" y="254"/>
                  </a:moveTo>
                  <a:cubicBezTo>
                    <a:pt x="242" y="303"/>
                    <a:pt x="218" y="399"/>
                    <a:pt x="97" y="412"/>
                  </a:cubicBezTo>
                  <a:cubicBezTo>
                    <a:pt x="0" y="194"/>
                    <a:pt x="230" y="109"/>
                    <a:pt x="302" y="0"/>
                  </a:cubicBezTo>
                  <a:cubicBezTo>
                    <a:pt x="810" y="170"/>
                    <a:pt x="399" y="1077"/>
                    <a:pt x="121" y="436"/>
                  </a:cubicBezTo>
                  <a:cubicBezTo>
                    <a:pt x="206" y="399"/>
                    <a:pt x="351" y="436"/>
                    <a:pt x="33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1264;p30">
              <a:extLst>
                <a:ext uri="{FF2B5EF4-FFF2-40B4-BE49-F238E27FC236}">
                  <a16:creationId xmlns:a16="http://schemas.microsoft.com/office/drawing/2014/main" id="{4294D57A-4A81-A63E-B75F-58A9361A0941}"/>
                </a:ext>
              </a:extLst>
            </p:cNvPr>
            <p:cNvSpPr/>
            <p:nvPr/>
          </p:nvSpPr>
          <p:spPr>
            <a:xfrm>
              <a:off x="5369317" y="5363925"/>
              <a:ext cx="25725" cy="9400"/>
            </a:xfrm>
            <a:custGeom>
              <a:avLst/>
              <a:gdLst/>
              <a:ahLst/>
              <a:cxnLst/>
              <a:rect l="l" t="t" r="r" b="b"/>
              <a:pathLst>
                <a:path w="1029" h="376" extrusionOk="0">
                  <a:moveTo>
                    <a:pt x="1029" y="254"/>
                  </a:moveTo>
                  <a:cubicBezTo>
                    <a:pt x="787" y="375"/>
                    <a:pt x="170" y="230"/>
                    <a:pt x="1" y="266"/>
                  </a:cubicBezTo>
                  <a:cubicBezTo>
                    <a:pt x="194" y="0"/>
                    <a:pt x="787" y="97"/>
                    <a:pt x="102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1265;p30">
              <a:extLst>
                <a:ext uri="{FF2B5EF4-FFF2-40B4-BE49-F238E27FC236}">
                  <a16:creationId xmlns:a16="http://schemas.microsoft.com/office/drawing/2014/main" id="{5FA4C48D-D38A-EEA9-CC5A-F25C7BAEA568}"/>
                </a:ext>
              </a:extLst>
            </p:cNvPr>
            <p:cNvSpPr/>
            <p:nvPr/>
          </p:nvSpPr>
          <p:spPr>
            <a:xfrm>
              <a:off x="5336367" y="5504850"/>
              <a:ext cx="42950" cy="33875"/>
            </a:xfrm>
            <a:custGeom>
              <a:avLst/>
              <a:gdLst/>
              <a:ahLst/>
              <a:cxnLst/>
              <a:rect l="l" t="t" r="r" b="b"/>
              <a:pathLst>
                <a:path w="1718" h="1355" extrusionOk="0">
                  <a:moveTo>
                    <a:pt x="1718" y="1355"/>
                  </a:moveTo>
                  <a:cubicBezTo>
                    <a:pt x="1065" y="968"/>
                    <a:pt x="387" y="617"/>
                    <a:pt x="0" y="0"/>
                  </a:cubicBezTo>
                  <a:cubicBezTo>
                    <a:pt x="569" y="399"/>
                    <a:pt x="1065" y="907"/>
                    <a:pt x="1718" y="12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1266;p30">
              <a:extLst>
                <a:ext uri="{FF2B5EF4-FFF2-40B4-BE49-F238E27FC236}">
                  <a16:creationId xmlns:a16="http://schemas.microsoft.com/office/drawing/2014/main" id="{A28273AD-7910-2566-41DD-373F8B036FF2}"/>
                </a:ext>
              </a:extLst>
            </p:cNvPr>
            <p:cNvSpPr/>
            <p:nvPr/>
          </p:nvSpPr>
          <p:spPr>
            <a:xfrm>
              <a:off x="5376292" y="5340925"/>
              <a:ext cx="14225" cy="7600"/>
            </a:xfrm>
            <a:custGeom>
              <a:avLst/>
              <a:gdLst/>
              <a:ahLst/>
              <a:cxnLst/>
              <a:rect l="l" t="t" r="r" b="b"/>
              <a:pathLst>
                <a:path w="569" h="304" extrusionOk="0">
                  <a:moveTo>
                    <a:pt x="569" y="134"/>
                  </a:moveTo>
                  <a:cubicBezTo>
                    <a:pt x="435" y="303"/>
                    <a:pt x="218" y="243"/>
                    <a:pt x="0" y="170"/>
                  </a:cubicBezTo>
                  <a:cubicBezTo>
                    <a:pt x="145" y="25"/>
                    <a:pt x="387" y="1"/>
                    <a:pt x="569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1267;p30">
              <a:extLst>
                <a:ext uri="{FF2B5EF4-FFF2-40B4-BE49-F238E27FC236}">
                  <a16:creationId xmlns:a16="http://schemas.microsoft.com/office/drawing/2014/main" id="{8747E428-CBE4-8931-86D0-F5EF8A8037D9}"/>
                </a:ext>
              </a:extLst>
            </p:cNvPr>
            <p:cNvSpPr/>
            <p:nvPr/>
          </p:nvSpPr>
          <p:spPr>
            <a:xfrm>
              <a:off x="5346042" y="562732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0" y="690"/>
                  </a:moveTo>
                  <a:cubicBezTo>
                    <a:pt x="0" y="460"/>
                    <a:pt x="279" y="593"/>
                    <a:pt x="327" y="460"/>
                  </a:cubicBezTo>
                  <a:cubicBezTo>
                    <a:pt x="339" y="327"/>
                    <a:pt x="194" y="339"/>
                    <a:pt x="61" y="327"/>
                  </a:cubicBezTo>
                  <a:cubicBezTo>
                    <a:pt x="25" y="0"/>
                    <a:pt x="303" y="194"/>
                    <a:pt x="460" y="218"/>
                  </a:cubicBezTo>
                  <a:cubicBezTo>
                    <a:pt x="762" y="484"/>
                    <a:pt x="266" y="787"/>
                    <a:pt x="0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1268;p30">
              <a:extLst>
                <a:ext uri="{FF2B5EF4-FFF2-40B4-BE49-F238E27FC236}">
                  <a16:creationId xmlns:a16="http://schemas.microsoft.com/office/drawing/2014/main" id="{5841FDE2-8570-C275-42BC-3368096D2B5E}"/>
                </a:ext>
              </a:extLst>
            </p:cNvPr>
            <p:cNvSpPr/>
            <p:nvPr/>
          </p:nvSpPr>
          <p:spPr>
            <a:xfrm>
              <a:off x="5390492" y="5170075"/>
              <a:ext cx="20300" cy="20875"/>
            </a:xfrm>
            <a:custGeom>
              <a:avLst/>
              <a:gdLst/>
              <a:ahLst/>
              <a:cxnLst/>
              <a:rect l="l" t="t" r="r" b="b"/>
              <a:pathLst>
                <a:path w="812" h="835" extrusionOk="0">
                  <a:moveTo>
                    <a:pt x="170" y="653"/>
                  </a:moveTo>
                  <a:cubicBezTo>
                    <a:pt x="182" y="556"/>
                    <a:pt x="73" y="665"/>
                    <a:pt x="1" y="629"/>
                  </a:cubicBezTo>
                  <a:cubicBezTo>
                    <a:pt x="1" y="0"/>
                    <a:pt x="811" y="835"/>
                    <a:pt x="97" y="811"/>
                  </a:cubicBezTo>
                  <a:cubicBezTo>
                    <a:pt x="109" y="726"/>
                    <a:pt x="122" y="653"/>
                    <a:pt x="170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1269;p30">
              <a:extLst>
                <a:ext uri="{FF2B5EF4-FFF2-40B4-BE49-F238E27FC236}">
                  <a16:creationId xmlns:a16="http://schemas.microsoft.com/office/drawing/2014/main" id="{8016EC24-7922-EC30-7007-F30DAB296A07}"/>
                </a:ext>
              </a:extLst>
            </p:cNvPr>
            <p:cNvSpPr/>
            <p:nvPr/>
          </p:nvSpPr>
          <p:spPr>
            <a:xfrm>
              <a:off x="5359042" y="5456450"/>
              <a:ext cx="15150" cy="9700"/>
            </a:xfrm>
            <a:custGeom>
              <a:avLst/>
              <a:gdLst/>
              <a:ahLst/>
              <a:cxnLst/>
              <a:rect l="l" t="t" r="r" b="b"/>
              <a:pathLst>
                <a:path w="606" h="388" extrusionOk="0">
                  <a:moveTo>
                    <a:pt x="605" y="267"/>
                  </a:moveTo>
                  <a:cubicBezTo>
                    <a:pt x="605" y="291"/>
                    <a:pt x="593" y="351"/>
                    <a:pt x="593" y="388"/>
                  </a:cubicBezTo>
                  <a:cubicBezTo>
                    <a:pt x="460" y="339"/>
                    <a:pt x="0" y="267"/>
                    <a:pt x="0" y="1"/>
                  </a:cubicBezTo>
                  <a:cubicBezTo>
                    <a:pt x="182" y="110"/>
                    <a:pt x="412" y="158"/>
                    <a:pt x="605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1270;p30">
              <a:extLst>
                <a:ext uri="{FF2B5EF4-FFF2-40B4-BE49-F238E27FC236}">
                  <a16:creationId xmlns:a16="http://schemas.microsoft.com/office/drawing/2014/main" id="{8D62C625-4D5E-CFB1-E1BA-56D9B536452A}"/>
                </a:ext>
              </a:extLst>
            </p:cNvPr>
            <p:cNvSpPr/>
            <p:nvPr/>
          </p:nvSpPr>
          <p:spPr>
            <a:xfrm>
              <a:off x="5369317" y="5377225"/>
              <a:ext cx="10000" cy="6375"/>
            </a:xfrm>
            <a:custGeom>
              <a:avLst/>
              <a:gdLst/>
              <a:ahLst/>
              <a:cxnLst/>
              <a:rect l="l" t="t" r="r" b="b"/>
              <a:pathLst>
                <a:path w="400" h="255" extrusionOk="0">
                  <a:moveTo>
                    <a:pt x="400" y="73"/>
                  </a:moveTo>
                  <a:cubicBezTo>
                    <a:pt x="376" y="242"/>
                    <a:pt x="194" y="254"/>
                    <a:pt x="1" y="242"/>
                  </a:cubicBezTo>
                  <a:cubicBezTo>
                    <a:pt x="37" y="24"/>
                    <a:pt x="291" y="0"/>
                    <a:pt x="40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1271;p30">
              <a:extLst>
                <a:ext uri="{FF2B5EF4-FFF2-40B4-BE49-F238E27FC236}">
                  <a16:creationId xmlns:a16="http://schemas.microsoft.com/office/drawing/2014/main" id="{A2F11BC5-2393-4674-E200-16469653EFE5}"/>
                </a:ext>
              </a:extLst>
            </p:cNvPr>
            <p:cNvSpPr/>
            <p:nvPr/>
          </p:nvSpPr>
          <p:spPr>
            <a:xfrm>
              <a:off x="5360242" y="5390825"/>
              <a:ext cx="16675" cy="7900"/>
            </a:xfrm>
            <a:custGeom>
              <a:avLst/>
              <a:gdLst/>
              <a:ahLst/>
              <a:cxnLst/>
              <a:rect l="l" t="t" r="r" b="b"/>
              <a:pathLst>
                <a:path w="667" h="316" extrusionOk="0">
                  <a:moveTo>
                    <a:pt x="666" y="230"/>
                  </a:moveTo>
                  <a:cubicBezTo>
                    <a:pt x="666" y="291"/>
                    <a:pt x="630" y="291"/>
                    <a:pt x="630" y="303"/>
                  </a:cubicBezTo>
                  <a:cubicBezTo>
                    <a:pt x="376" y="267"/>
                    <a:pt x="231" y="315"/>
                    <a:pt x="1" y="303"/>
                  </a:cubicBezTo>
                  <a:cubicBezTo>
                    <a:pt x="37" y="1"/>
                    <a:pt x="436" y="146"/>
                    <a:pt x="666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1272;p30">
              <a:extLst>
                <a:ext uri="{FF2B5EF4-FFF2-40B4-BE49-F238E27FC236}">
                  <a16:creationId xmlns:a16="http://schemas.microsoft.com/office/drawing/2014/main" id="{99B6321A-CC41-222F-63BF-254A93DDACD5}"/>
                </a:ext>
              </a:extLst>
            </p:cNvPr>
            <p:cNvSpPr/>
            <p:nvPr/>
          </p:nvSpPr>
          <p:spPr>
            <a:xfrm>
              <a:off x="5349367" y="5554125"/>
              <a:ext cx="18175" cy="25750"/>
            </a:xfrm>
            <a:custGeom>
              <a:avLst/>
              <a:gdLst/>
              <a:ahLst/>
              <a:cxnLst/>
              <a:rect l="l" t="t" r="r" b="b"/>
              <a:pathLst>
                <a:path w="727" h="1030" extrusionOk="0">
                  <a:moveTo>
                    <a:pt x="133" y="1029"/>
                  </a:moveTo>
                  <a:cubicBezTo>
                    <a:pt x="85" y="932"/>
                    <a:pt x="182" y="896"/>
                    <a:pt x="170" y="775"/>
                  </a:cubicBezTo>
                  <a:cubicBezTo>
                    <a:pt x="121" y="654"/>
                    <a:pt x="49" y="908"/>
                    <a:pt x="0" y="787"/>
                  </a:cubicBezTo>
                  <a:cubicBezTo>
                    <a:pt x="267" y="1"/>
                    <a:pt x="726" y="872"/>
                    <a:pt x="133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1273;p30">
              <a:extLst>
                <a:ext uri="{FF2B5EF4-FFF2-40B4-BE49-F238E27FC236}">
                  <a16:creationId xmlns:a16="http://schemas.microsoft.com/office/drawing/2014/main" id="{B7BC3354-F136-60FA-6076-2E5D5648FFF5}"/>
                </a:ext>
              </a:extLst>
            </p:cNvPr>
            <p:cNvSpPr/>
            <p:nvPr/>
          </p:nvSpPr>
          <p:spPr>
            <a:xfrm>
              <a:off x="5359042" y="5405050"/>
              <a:ext cx="10300" cy="6675"/>
            </a:xfrm>
            <a:custGeom>
              <a:avLst/>
              <a:gdLst/>
              <a:ahLst/>
              <a:cxnLst/>
              <a:rect l="l" t="t" r="r" b="b"/>
              <a:pathLst>
                <a:path w="412" h="267" extrusionOk="0">
                  <a:moveTo>
                    <a:pt x="412" y="170"/>
                  </a:moveTo>
                  <a:cubicBezTo>
                    <a:pt x="315" y="242"/>
                    <a:pt x="109" y="266"/>
                    <a:pt x="0" y="182"/>
                  </a:cubicBezTo>
                  <a:cubicBezTo>
                    <a:pt x="49" y="0"/>
                    <a:pt x="303" y="24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1274;p30">
              <a:extLst>
                <a:ext uri="{FF2B5EF4-FFF2-40B4-BE49-F238E27FC236}">
                  <a16:creationId xmlns:a16="http://schemas.microsoft.com/office/drawing/2014/main" id="{E6A4A81E-725E-6A19-2517-1152DF5C3653}"/>
                </a:ext>
              </a:extLst>
            </p:cNvPr>
            <p:cNvSpPr/>
            <p:nvPr/>
          </p:nvSpPr>
          <p:spPr>
            <a:xfrm>
              <a:off x="5360542" y="5252925"/>
              <a:ext cx="19700" cy="12425"/>
            </a:xfrm>
            <a:custGeom>
              <a:avLst/>
              <a:gdLst/>
              <a:ahLst/>
              <a:cxnLst/>
              <a:rect l="l" t="t" r="r" b="b"/>
              <a:pathLst>
                <a:path w="788" h="497" extrusionOk="0">
                  <a:moveTo>
                    <a:pt x="787" y="61"/>
                  </a:moveTo>
                  <a:cubicBezTo>
                    <a:pt x="630" y="303"/>
                    <a:pt x="231" y="255"/>
                    <a:pt x="61" y="497"/>
                  </a:cubicBezTo>
                  <a:cubicBezTo>
                    <a:pt x="1" y="182"/>
                    <a:pt x="521" y="1"/>
                    <a:pt x="78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1275;p30">
              <a:extLst>
                <a:ext uri="{FF2B5EF4-FFF2-40B4-BE49-F238E27FC236}">
                  <a16:creationId xmlns:a16="http://schemas.microsoft.com/office/drawing/2014/main" id="{2E6FFF7A-7872-992D-F016-D82FCA523C58}"/>
                </a:ext>
              </a:extLst>
            </p:cNvPr>
            <p:cNvSpPr/>
            <p:nvPr/>
          </p:nvSpPr>
          <p:spPr>
            <a:xfrm>
              <a:off x="5329417" y="5638800"/>
              <a:ext cx="12100" cy="15750"/>
            </a:xfrm>
            <a:custGeom>
              <a:avLst/>
              <a:gdLst/>
              <a:ahLst/>
              <a:cxnLst/>
              <a:rect l="l" t="t" r="r" b="b"/>
              <a:pathLst>
                <a:path w="484" h="630" extrusionOk="0">
                  <a:moveTo>
                    <a:pt x="448" y="388"/>
                  </a:moveTo>
                  <a:cubicBezTo>
                    <a:pt x="399" y="497"/>
                    <a:pt x="0" y="630"/>
                    <a:pt x="24" y="352"/>
                  </a:cubicBezTo>
                  <a:cubicBezTo>
                    <a:pt x="85" y="303"/>
                    <a:pt x="194" y="424"/>
                    <a:pt x="278" y="352"/>
                  </a:cubicBezTo>
                  <a:cubicBezTo>
                    <a:pt x="242" y="231"/>
                    <a:pt x="218" y="134"/>
                    <a:pt x="278" y="1"/>
                  </a:cubicBezTo>
                  <a:cubicBezTo>
                    <a:pt x="484" y="25"/>
                    <a:pt x="460" y="231"/>
                    <a:pt x="448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1276;p30">
              <a:extLst>
                <a:ext uri="{FF2B5EF4-FFF2-40B4-BE49-F238E27FC236}">
                  <a16:creationId xmlns:a16="http://schemas.microsoft.com/office/drawing/2014/main" id="{63478FBC-D5D5-A7CB-3152-C84688C0BC4F}"/>
                </a:ext>
              </a:extLst>
            </p:cNvPr>
            <p:cNvSpPr/>
            <p:nvPr/>
          </p:nvSpPr>
          <p:spPr>
            <a:xfrm>
              <a:off x="5321542" y="5612200"/>
              <a:ext cx="17250" cy="20900"/>
            </a:xfrm>
            <a:custGeom>
              <a:avLst/>
              <a:gdLst/>
              <a:ahLst/>
              <a:cxnLst/>
              <a:rect l="l" t="t" r="r" b="b"/>
              <a:pathLst>
                <a:path w="690" h="836" extrusionOk="0">
                  <a:moveTo>
                    <a:pt x="630" y="726"/>
                  </a:moveTo>
                  <a:cubicBezTo>
                    <a:pt x="436" y="750"/>
                    <a:pt x="25" y="835"/>
                    <a:pt x="0" y="605"/>
                  </a:cubicBezTo>
                  <a:cubicBezTo>
                    <a:pt x="37" y="605"/>
                    <a:pt x="37" y="581"/>
                    <a:pt x="37" y="545"/>
                  </a:cubicBezTo>
                  <a:cubicBezTo>
                    <a:pt x="158" y="557"/>
                    <a:pt x="267" y="557"/>
                    <a:pt x="375" y="581"/>
                  </a:cubicBezTo>
                  <a:cubicBezTo>
                    <a:pt x="291" y="460"/>
                    <a:pt x="158" y="412"/>
                    <a:pt x="37" y="400"/>
                  </a:cubicBezTo>
                  <a:cubicBezTo>
                    <a:pt x="194" y="0"/>
                    <a:pt x="690" y="400"/>
                    <a:pt x="630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77;p30">
              <a:extLst>
                <a:ext uri="{FF2B5EF4-FFF2-40B4-BE49-F238E27FC236}">
                  <a16:creationId xmlns:a16="http://schemas.microsoft.com/office/drawing/2014/main" id="{FA13C078-ED18-A2C6-E5DB-921DC6D6E3AE}"/>
                </a:ext>
              </a:extLst>
            </p:cNvPr>
            <p:cNvSpPr/>
            <p:nvPr/>
          </p:nvSpPr>
          <p:spPr>
            <a:xfrm>
              <a:off x="5336367" y="5434375"/>
              <a:ext cx="15150" cy="12125"/>
            </a:xfrm>
            <a:custGeom>
              <a:avLst/>
              <a:gdLst/>
              <a:ahLst/>
              <a:cxnLst/>
              <a:rect l="l" t="t" r="r" b="b"/>
              <a:pathLst>
                <a:path w="606" h="485" extrusionOk="0">
                  <a:moveTo>
                    <a:pt x="605" y="376"/>
                  </a:moveTo>
                  <a:cubicBezTo>
                    <a:pt x="605" y="436"/>
                    <a:pt x="545" y="424"/>
                    <a:pt x="532" y="484"/>
                  </a:cubicBezTo>
                  <a:cubicBezTo>
                    <a:pt x="387" y="327"/>
                    <a:pt x="61" y="267"/>
                    <a:pt x="0" y="49"/>
                  </a:cubicBezTo>
                  <a:cubicBezTo>
                    <a:pt x="242" y="1"/>
                    <a:pt x="412" y="267"/>
                    <a:pt x="605" y="3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278;p30">
              <a:extLst>
                <a:ext uri="{FF2B5EF4-FFF2-40B4-BE49-F238E27FC236}">
                  <a16:creationId xmlns:a16="http://schemas.microsoft.com/office/drawing/2014/main" id="{997A00FE-8683-FD23-5D19-6BD51F2475A2}"/>
                </a:ext>
              </a:extLst>
            </p:cNvPr>
            <p:cNvSpPr/>
            <p:nvPr/>
          </p:nvSpPr>
          <p:spPr>
            <a:xfrm>
              <a:off x="5336367" y="5401425"/>
              <a:ext cx="8475" cy="7275"/>
            </a:xfrm>
            <a:custGeom>
              <a:avLst/>
              <a:gdLst/>
              <a:ahLst/>
              <a:cxnLst/>
              <a:rect l="l" t="t" r="r" b="b"/>
              <a:pathLst>
                <a:path w="339" h="291" extrusionOk="0">
                  <a:moveTo>
                    <a:pt x="327" y="290"/>
                  </a:moveTo>
                  <a:cubicBezTo>
                    <a:pt x="121" y="266"/>
                    <a:pt x="24" y="169"/>
                    <a:pt x="0" y="0"/>
                  </a:cubicBezTo>
                  <a:cubicBezTo>
                    <a:pt x="170" y="48"/>
                    <a:pt x="339" y="109"/>
                    <a:pt x="327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279;p30">
              <a:extLst>
                <a:ext uri="{FF2B5EF4-FFF2-40B4-BE49-F238E27FC236}">
                  <a16:creationId xmlns:a16="http://schemas.microsoft.com/office/drawing/2014/main" id="{4C68C90A-445C-1E26-D488-AC5CF378BDAF}"/>
                </a:ext>
              </a:extLst>
            </p:cNvPr>
            <p:cNvSpPr/>
            <p:nvPr/>
          </p:nvSpPr>
          <p:spPr>
            <a:xfrm>
              <a:off x="5348467" y="5096575"/>
              <a:ext cx="23900" cy="50825"/>
            </a:xfrm>
            <a:custGeom>
              <a:avLst/>
              <a:gdLst/>
              <a:ahLst/>
              <a:cxnLst/>
              <a:rect l="l" t="t" r="r" b="b"/>
              <a:pathLst>
                <a:path w="956" h="2033" extrusionOk="0">
                  <a:moveTo>
                    <a:pt x="956" y="61"/>
                  </a:moveTo>
                  <a:cubicBezTo>
                    <a:pt x="714" y="472"/>
                    <a:pt x="351" y="751"/>
                    <a:pt x="218" y="1295"/>
                  </a:cubicBezTo>
                  <a:cubicBezTo>
                    <a:pt x="303" y="1271"/>
                    <a:pt x="290" y="1065"/>
                    <a:pt x="387" y="1017"/>
                  </a:cubicBezTo>
                  <a:cubicBezTo>
                    <a:pt x="532" y="1295"/>
                    <a:pt x="266" y="1742"/>
                    <a:pt x="169" y="2033"/>
                  </a:cubicBezTo>
                  <a:cubicBezTo>
                    <a:pt x="0" y="1924"/>
                    <a:pt x="182" y="1609"/>
                    <a:pt x="206" y="1380"/>
                  </a:cubicBezTo>
                  <a:cubicBezTo>
                    <a:pt x="218" y="1295"/>
                    <a:pt x="48" y="1428"/>
                    <a:pt x="36" y="1331"/>
                  </a:cubicBezTo>
                  <a:cubicBezTo>
                    <a:pt x="169" y="775"/>
                    <a:pt x="484" y="424"/>
                    <a:pt x="823" y="61"/>
                  </a:cubicBezTo>
                  <a:cubicBezTo>
                    <a:pt x="883" y="1"/>
                    <a:pt x="847" y="85"/>
                    <a:pt x="95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280;p30">
              <a:extLst>
                <a:ext uri="{FF2B5EF4-FFF2-40B4-BE49-F238E27FC236}">
                  <a16:creationId xmlns:a16="http://schemas.microsoft.com/office/drawing/2014/main" id="{35E6EB2B-3F91-CEEE-B4CC-537A9A4BFBE7}"/>
                </a:ext>
              </a:extLst>
            </p:cNvPr>
            <p:cNvSpPr/>
            <p:nvPr/>
          </p:nvSpPr>
          <p:spPr>
            <a:xfrm>
              <a:off x="5297942" y="5579550"/>
              <a:ext cx="26350" cy="17250"/>
            </a:xfrm>
            <a:custGeom>
              <a:avLst/>
              <a:gdLst/>
              <a:ahLst/>
              <a:cxnLst/>
              <a:rect l="l" t="t" r="r" b="b"/>
              <a:pathLst>
                <a:path w="1054" h="690" extrusionOk="0">
                  <a:moveTo>
                    <a:pt x="1053" y="581"/>
                  </a:moveTo>
                  <a:cubicBezTo>
                    <a:pt x="1053" y="641"/>
                    <a:pt x="993" y="629"/>
                    <a:pt x="993" y="690"/>
                  </a:cubicBezTo>
                  <a:cubicBezTo>
                    <a:pt x="545" y="581"/>
                    <a:pt x="315" y="315"/>
                    <a:pt x="1" y="97"/>
                  </a:cubicBezTo>
                  <a:cubicBezTo>
                    <a:pt x="328" y="0"/>
                    <a:pt x="690" y="460"/>
                    <a:pt x="1053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281;p30">
              <a:extLst>
                <a:ext uri="{FF2B5EF4-FFF2-40B4-BE49-F238E27FC236}">
                  <a16:creationId xmlns:a16="http://schemas.microsoft.com/office/drawing/2014/main" id="{EBB488FB-737B-EF4D-E17C-7096C50AED1B}"/>
                </a:ext>
              </a:extLst>
            </p:cNvPr>
            <p:cNvSpPr/>
            <p:nvPr/>
          </p:nvSpPr>
          <p:spPr>
            <a:xfrm>
              <a:off x="5334542" y="5271675"/>
              <a:ext cx="17875" cy="23625"/>
            </a:xfrm>
            <a:custGeom>
              <a:avLst/>
              <a:gdLst/>
              <a:ahLst/>
              <a:cxnLst/>
              <a:rect l="l" t="t" r="r" b="b"/>
              <a:pathLst>
                <a:path w="715" h="945" extrusionOk="0">
                  <a:moveTo>
                    <a:pt x="714" y="37"/>
                  </a:moveTo>
                  <a:cubicBezTo>
                    <a:pt x="448" y="315"/>
                    <a:pt x="255" y="654"/>
                    <a:pt x="1" y="944"/>
                  </a:cubicBezTo>
                  <a:cubicBezTo>
                    <a:pt x="49" y="593"/>
                    <a:pt x="327" y="1"/>
                    <a:pt x="71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282;p30">
              <a:extLst>
                <a:ext uri="{FF2B5EF4-FFF2-40B4-BE49-F238E27FC236}">
                  <a16:creationId xmlns:a16="http://schemas.microsoft.com/office/drawing/2014/main" id="{2FC2E707-FA38-99E4-F181-52BA44E44620}"/>
                </a:ext>
              </a:extLst>
            </p:cNvPr>
            <p:cNvSpPr/>
            <p:nvPr/>
          </p:nvSpPr>
          <p:spPr>
            <a:xfrm>
              <a:off x="5343017" y="5200600"/>
              <a:ext cx="14525" cy="13650"/>
            </a:xfrm>
            <a:custGeom>
              <a:avLst/>
              <a:gdLst/>
              <a:ahLst/>
              <a:cxnLst/>
              <a:rect l="l" t="t" r="r" b="b"/>
              <a:pathLst>
                <a:path w="581" h="546" extrusionOk="0">
                  <a:moveTo>
                    <a:pt x="581" y="1"/>
                  </a:moveTo>
                  <a:cubicBezTo>
                    <a:pt x="496" y="279"/>
                    <a:pt x="279" y="545"/>
                    <a:pt x="0" y="460"/>
                  </a:cubicBezTo>
                  <a:cubicBezTo>
                    <a:pt x="158" y="279"/>
                    <a:pt x="375" y="122"/>
                    <a:pt x="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283;p30">
              <a:extLst>
                <a:ext uri="{FF2B5EF4-FFF2-40B4-BE49-F238E27FC236}">
                  <a16:creationId xmlns:a16="http://schemas.microsoft.com/office/drawing/2014/main" id="{9EA932C0-4AC7-6B39-680F-733E6AE18298}"/>
                </a:ext>
              </a:extLst>
            </p:cNvPr>
            <p:cNvSpPr/>
            <p:nvPr/>
          </p:nvSpPr>
          <p:spPr>
            <a:xfrm>
              <a:off x="5337567" y="5244450"/>
              <a:ext cx="14250" cy="16050"/>
            </a:xfrm>
            <a:custGeom>
              <a:avLst/>
              <a:gdLst/>
              <a:ahLst/>
              <a:cxnLst/>
              <a:rect l="l" t="t" r="r" b="b"/>
              <a:pathLst>
                <a:path w="570" h="642" extrusionOk="0">
                  <a:moveTo>
                    <a:pt x="1" y="642"/>
                  </a:moveTo>
                  <a:cubicBezTo>
                    <a:pt x="122" y="340"/>
                    <a:pt x="291" y="98"/>
                    <a:pt x="569" y="1"/>
                  </a:cubicBezTo>
                  <a:cubicBezTo>
                    <a:pt x="533" y="231"/>
                    <a:pt x="303" y="545"/>
                    <a:pt x="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284;p30">
              <a:extLst>
                <a:ext uri="{FF2B5EF4-FFF2-40B4-BE49-F238E27FC236}">
                  <a16:creationId xmlns:a16="http://schemas.microsoft.com/office/drawing/2014/main" id="{B83FC742-6EAF-3AD4-69DF-09238B6AE6DC}"/>
                </a:ext>
              </a:extLst>
            </p:cNvPr>
            <p:cNvSpPr/>
            <p:nvPr/>
          </p:nvSpPr>
          <p:spPr>
            <a:xfrm>
              <a:off x="5348467" y="5141950"/>
              <a:ext cx="13025" cy="24800"/>
            </a:xfrm>
            <a:custGeom>
              <a:avLst/>
              <a:gdLst/>
              <a:ahLst/>
              <a:cxnLst/>
              <a:rect l="l" t="t" r="r" b="b"/>
              <a:pathLst>
                <a:path w="521" h="992" extrusionOk="0">
                  <a:moveTo>
                    <a:pt x="242" y="992"/>
                  </a:moveTo>
                  <a:cubicBezTo>
                    <a:pt x="0" y="823"/>
                    <a:pt x="327" y="242"/>
                    <a:pt x="399" y="0"/>
                  </a:cubicBezTo>
                  <a:cubicBezTo>
                    <a:pt x="423" y="0"/>
                    <a:pt x="460" y="0"/>
                    <a:pt x="520" y="24"/>
                  </a:cubicBezTo>
                  <a:cubicBezTo>
                    <a:pt x="484" y="266"/>
                    <a:pt x="303" y="653"/>
                    <a:pt x="242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285;p30">
              <a:extLst>
                <a:ext uri="{FF2B5EF4-FFF2-40B4-BE49-F238E27FC236}">
                  <a16:creationId xmlns:a16="http://schemas.microsoft.com/office/drawing/2014/main" id="{C5CAE129-68DC-A779-698F-BCDB4AC75D1C}"/>
                </a:ext>
              </a:extLst>
            </p:cNvPr>
            <p:cNvSpPr/>
            <p:nvPr/>
          </p:nvSpPr>
          <p:spPr>
            <a:xfrm>
              <a:off x="5298267" y="5628225"/>
              <a:ext cx="15125" cy="15750"/>
            </a:xfrm>
            <a:custGeom>
              <a:avLst/>
              <a:gdLst/>
              <a:ahLst/>
              <a:cxnLst/>
              <a:rect l="l" t="t" r="r" b="b"/>
              <a:pathLst>
                <a:path w="605" h="630" extrusionOk="0">
                  <a:moveTo>
                    <a:pt x="556" y="448"/>
                  </a:moveTo>
                  <a:cubicBezTo>
                    <a:pt x="436" y="557"/>
                    <a:pt x="0" y="630"/>
                    <a:pt x="61" y="291"/>
                  </a:cubicBezTo>
                  <a:cubicBezTo>
                    <a:pt x="218" y="182"/>
                    <a:pt x="230" y="388"/>
                    <a:pt x="399" y="376"/>
                  </a:cubicBezTo>
                  <a:cubicBezTo>
                    <a:pt x="411" y="182"/>
                    <a:pt x="242" y="134"/>
                    <a:pt x="351" y="1"/>
                  </a:cubicBezTo>
                  <a:cubicBezTo>
                    <a:pt x="411" y="1"/>
                    <a:pt x="436" y="13"/>
                    <a:pt x="472" y="13"/>
                  </a:cubicBezTo>
                  <a:cubicBezTo>
                    <a:pt x="593" y="85"/>
                    <a:pt x="605" y="255"/>
                    <a:pt x="5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286;p30">
              <a:extLst>
                <a:ext uri="{FF2B5EF4-FFF2-40B4-BE49-F238E27FC236}">
                  <a16:creationId xmlns:a16="http://schemas.microsoft.com/office/drawing/2014/main" id="{F3D409FD-0326-3574-8CEB-C9331DBCD27E}"/>
                </a:ext>
              </a:extLst>
            </p:cNvPr>
            <p:cNvSpPr/>
            <p:nvPr/>
          </p:nvSpPr>
          <p:spPr>
            <a:xfrm>
              <a:off x="5294617" y="5605250"/>
              <a:ext cx="21500" cy="16050"/>
            </a:xfrm>
            <a:custGeom>
              <a:avLst/>
              <a:gdLst/>
              <a:ahLst/>
              <a:cxnLst/>
              <a:rect l="l" t="t" r="r" b="b"/>
              <a:pathLst>
                <a:path w="860" h="642" extrusionOk="0">
                  <a:moveTo>
                    <a:pt x="86" y="339"/>
                  </a:moveTo>
                  <a:cubicBezTo>
                    <a:pt x="255" y="363"/>
                    <a:pt x="364" y="508"/>
                    <a:pt x="545" y="424"/>
                  </a:cubicBezTo>
                  <a:cubicBezTo>
                    <a:pt x="557" y="218"/>
                    <a:pt x="303" y="278"/>
                    <a:pt x="315" y="61"/>
                  </a:cubicBezTo>
                  <a:cubicBezTo>
                    <a:pt x="811" y="0"/>
                    <a:pt x="860" y="605"/>
                    <a:pt x="461" y="641"/>
                  </a:cubicBezTo>
                  <a:cubicBezTo>
                    <a:pt x="340" y="629"/>
                    <a:pt x="1" y="617"/>
                    <a:pt x="86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287;p30">
              <a:extLst>
                <a:ext uri="{FF2B5EF4-FFF2-40B4-BE49-F238E27FC236}">
                  <a16:creationId xmlns:a16="http://schemas.microsoft.com/office/drawing/2014/main" id="{4211EBBA-6C32-7B82-D0F9-0C1F31A13770}"/>
                </a:ext>
              </a:extLst>
            </p:cNvPr>
            <p:cNvSpPr/>
            <p:nvPr/>
          </p:nvSpPr>
          <p:spPr>
            <a:xfrm>
              <a:off x="5326992" y="5199100"/>
              <a:ext cx="15750" cy="9400"/>
            </a:xfrm>
            <a:custGeom>
              <a:avLst/>
              <a:gdLst/>
              <a:ahLst/>
              <a:cxnLst/>
              <a:rect l="l" t="t" r="r" b="b"/>
              <a:pathLst>
                <a:path w="630" h="376" extrusionOk="0">
                  <a:moveTo>
                    <a:pt x="629" y="37"/>
                  </a:moveTo>
                  <a:cubicBezTo>
                    <a:pt x="629" y="97"/>
                    <a:pt x="617" y="121"/>
                    <a:pt x="617" y="133"/>
                  </a:cubicBezTo>
                  <a:cubicBezTo>
                    <a:pt x="387" y="170"/>
                    <a:pt x="230" y="375"/>
                    <a:pt x="0" y="303"/>
                  </a:cubicBezTo>
                  <a:cubicBezTo>
                    <a:pt x="73" y="61"/>
                    <a:pt x="315" y="0"/>
                    <a:pt x="629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288;p30">
              <a:extLst>
                <a:ext uri="{FF2B5EF4-FFF2-40B4-BE49-F238E27FC236}">
                  <a16:creationId xmlns:a16="http://schemas.microsoft.com/office/drawing/2014/main" id="{B9C83DB8-F529-D0D1-C42F-77F9931EC4FE}"/>
                </a:ext>
              </a:extLst>
            </p:cNvPr>
            <p:cNvSpPr/>
            <p:nvPr/>
          </p:nvSpPr>
          <p:spPr>
            <a:xfrm>
              <a:off x="5306117" y="5262900"/>
              <a:ext cx="18775" cy="25725"/>
            </a:xfrm>
            <a:custGeom>
              <a:avLst/>
              <a:gdLst/>
              <a:ahLst/>
              <a:cxnLst/>
              <a:rect l="l" t="t" r="r" b="b"/>
              <a:pathLst>
                <a:path w="751" h="1029" extrusionOk="0">
                  <a:moveTo>
                    <a:pt x="1" y="1029"/>
                  </a:moveTo>
                  <a:cubicBezTo>
                    <a:pt x="158" y="630"/>
                    <a:pt x="460" y="412"/>
                    <a:pt x="630" y="1"/>
                  </a:cubicBezTo>
                  <a:cubicBezTo>
                    <a:pt x="654" y="1"/>
                    <a:pt x="714" y="13"/>
                    <a:pt x="751" y="13"/>
                  </a:cubicBezTo>
                  <a:cubicBezTo>
                    <a:pt x="666" y="412"/>
                    <a:pt x="363" y="872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289;p30">
              <a:extLst>
                <a:ext uri="{FF2B5EF4-FFF2-40B4-BE49-F238E27FC236}">
                  <a16:creationId xmlns:a16="http://schemas.microsoft.com/office/drawing/2014/main" id="{2A007083-DCD5-F280-937A-ECE4562FF697}"/>
                </a:ext>
              </a:extLst>
            </p:cNvPr>
            <p:cNvSpPr/>
            <p:nvPr/>
          </p:nvSpPr>
          <p:spPr>
            <a:xfrm>
              <a:off x="5314892" y="5184875"/>
              <a:ext cx="16350" cy="12425"/>
            </a:xfrm>
            <a:custGeom>
              <a:avLst/>
              <a:gdLst/>
              <a:ahLst/>
              <a:cxnLst/>
              <a:rect l="l" t="t" r="r" b="b"/>
              <a:pathLst>
                <a:path w="654" h="497" extrusionOk="0">
                  <a:moveTo>
                    <a:pt x="654" y="13"/>
                  </a:moveTo>
                  <a:cubicBezTo>
                    <a:pt x="545" y="279"/>
                    <a:pt x="194" y="485"/>
                    <a:pt x="0" y="497"/>
                  </a:cubicBezTo>
                  <a:cubicBezTo>
                    <a:pt x="37" y="267"/>
                    <a:pt x="400" y="1"/>
                    <a:pt x="6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290;p30">
              <a:extLst>
                <a:ext uri="{FF2B5EF4-FFF2-40B4-BE49-F238E27FC236}">
                  <a16:creationId xmlns:a16="http://schemas.microsoft.com/office/drawing/2014/main" id="{5BCB5633-F1D2-80E8-3F57-4554F58FCD0D}"/>
                </a:ext>
              </a:extLst>
            </p:cNvPr>
            <p:cNvSpPr/>
            <p:nvPr/>
          </p:nvSpPr>
          <p:spPr>
            <a:xfrm>
              <a:off x="5299467" y="5337600"/>
              <a:ext cx="15450" cy="23000"/>
            </a:xfrm>
            <a:custGeom>
              <a:avLst/>
              <a:gdLst/>
              <a:ahLst/>
              <a:cxnLst/>
              <a:rect l="l" t="t" r="r" b="b"/>
              <a:pathLst>
                <a:path w="618" h="920" extrusionOk="0">
                  <a:moveTo>
                    <a:pt x="617" y="206"/>
                  </a:moveTo>
                  <a:cubicBezTo>
                    <a:pt x="484" y="424"/>
                    <a:pt x="351" y="642"/>
                    <a:pt x="242" y="920"/>
                  </a:cubicBezTo>
                  <a:cubicBezTo>
                    <a:pt x="0" y="690"/>
                    <a:pt x="315" y="1"/>
                    <a:pt x="617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291;p30">
              <a:extLst>
                <a:ext uri="{FF2B5EF4-FFF2-40B4-BE49-F238E27FC236}">
                  <a16:creationId xmlns:a16="http://schemas.microsoft.com/office/drawing/2014/main" id="{D6CDB802-72AB-194E-689D-F89C91AF4788}"/>
                </a:ext>
              </a:extLst>
            </p:cNvPr>
            <p:cNvSpPr/>
            <p:nvPr/>
          </p:nvSpPr>
          <p:spPr>
            <a:xfrm>
              <a:off x="5300667" y="5173100"/>
              <a:ext cx="20300" cy="21775"/>
            </a:xfrm>
            <a:custGeom>
              <a:avLst/>
              <a:gdLst/>
              <a:ahLst/>
              <a:cxnLst/>
              <a:rect l="l" t="t" r="r" b="b"/>
              <a:pathLst>
                <a:path w="812" h="871" extrusionOk="0">
                  <a:moveTo>
                    <a:pt x="146" y="871"/>
                  </a:moveTo>
                  <a:cubicBezTo>
                    <a:pt x="1" y="435"/>
                    <a:pt x="521" y="169"/>
                    <a:pt x="811" y="0"/>
                  </a:cubicBezTo>
                  <a:cubicBezTo>
                    <a:pt x="751" y="302"/>
                    <a:pt x="303" y="508"/>
                    <a:pt x="146" y="8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292;p30">
              <a:extLst>
                <a:ext uri="{FF2B5EF4-FFF2-40B4-BE49-F238E27FC236}">
                  <a16:creationId xmlns:a16="http://schemas.microsoft.com/office/drawing/2014/main" id="{D5819243-9386-9356-31DD-C3BB5EF842A2}"/>
                </a:ext>
              </a:extLst>
            </p:cNvPr>
            <p:cNvSpPr/>
            <p:nvPr/>
          </p:nvSpPr>
          <p:spPr>
            <a:xfrm>
              <a:off x="5264992" y="5501825"/>
              <a:ext cx="23925" cy="23600"/>
            </a:xfrm>
            <a:custGeom>
              <a:avLst/>
              <a:gdLst/>
              <a:ahLst/>
              <a:cxnLst/>
              <a:rect l="l" t="t" r="r" b="b"/>
              <a:pathLst>
                <a:path w="957" h="944" extrusionOk="0">
                  <a:moveTo>
                    <a:pt x="0" y="0"/>
                  </a:moveTo>
                  <a:cubicBezTo>
                    <a:pt x="351" y="230"/>
                    <a:pt x="605" y="581"/>
                    <a:pt x="956" y="835"/>
                  </a:cubicBezTo>
                  <a:cubicBezTo>
                    <a:pt x="521" y="944"/>
                    <a:pt x="97" y="29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293;p30">
              <a:extLst>
                <a:ext uri="{FF2B5EF4-FFF2-40B4-BE49-F238E27FC236}">
                  <a16:creationId xmlns:a16="http://schemas.microsoft.com/office/drawing/2014/main" id="{4996CE6E-001B-9371-8CFE-C438FD2FCC90}"/>
                </a:ext>
              </a:extLst>
            </p:cNvPr>
            <p:cNvSpPr/>
            <p:nvPr/>
          </p:nvSpPr>
          <p:spPr>
            <a:xfrm>
              <a:off x="5313067" y="5085700"/>
              <a:ext cx="22100" cy="20575"/>
            </a:xfrm>
            <a:custGeom>
              <a:avLst/>
              <a:gdLst/>
              <a:ahLst/>
              <a:cxnLst/>
              <a:rect l="l" t="t" r="r" b="b"/>
              <a:pathLst>
                <a:path w="884" h="823" extrusionOk="0">
                  <a:moveTo>
                    <a:pt x="376" y="823"/>
                  </a:moveTo>
                  <a:cubicBezTo>
                    <a:pt x="303" y="786"/>
                    <a:pt x="364" y="617"/>
                    <a:pt x="339" y="532"/>
                  </a:cubicBezTo>
                  <a:cubicBezTo>
                    <a:pt x="206" y="411"/>
                    <a:pt x="98" y="677"/>
                    <a:pt x="1" y="569"/>
                  </a:cubicBezTo>
                  <a:cubicBezTo>
                    <a:pt x="73" y="0"/>
                    <a:pt x="884" y="532"/>
                    <a:pt x="376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294;p30">
              <a:extLst>
                <a:ext uri="{FF2B5EF4-FFF2-40B4-BE49-F238E27FC236}">
                  <a16:creationId xmlns:a16="http://schemas.microsoft.com/office/drawing/2014/main" id="{003E4C21-9013-23AF-7EBF-D8E34FF23029}"/>
                </a:ext>
              </a:extLst>
            </p:cNvPr>
            <p:cNvSpPr/>
            <p:nvPr/>
          </p:nvSpPr>
          <p:spPr>
            <a:xfrm>
              <a:off x="5281017" y="5466125"/>
              <a:ext cx="12125" cy="13950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448"/>
                  </a:moveTo>
                  <a:cubicBezTo>
                    <a:pt x="158" y="364"/>
                    <a:pt x="206" y="376"/>
                    <a:pt x="194" y="279"/>
                  </a:cubicBezTo>
                  <a:cubicBezTo>
                    <a:pt x="85" y="243"/>
                    <a:pt x="97" y="388"/>
                    <a:pt x="1" y="315"/>
                  </a:cubicBezTo>
                  <a:cubicBezTo>
                    <a:pt x="13" y="182"/>
                    <a:pt x="97" y="98"/>
                    <a:pt x="194" y="37"/>
                  </a:cubicBezTo>
                  <a:cubicBezTo>
                    <a:pt x="484" y="1"/>
                    <a:pt x="448" y="557"/>
                    <a:pt x="14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295;p30">
              <a:extLst>
                <a:ext uri="{FF2B5EF4-FFF2-40B4-BE49-F238E27FC236}">
                  <a16:creationId xmlns:a16="http://schemas.microsoft.com/office/drawing/2014/main" id="{0F7DAE07-7E07-0EBD-C4EF-95BE0E936222}"/>
                </a:ext>
              </a:extLst>
            </p:cNvPr>
            <p:cNvSpPr/>
            <p:nvPr/>
          </p:nvSpPr>
          <p:spPr>
            <a:xfrm>
              <a:off x="5267117" y="5581650"/>
              <a:ext cx="7575" cy="22100"/>
            </a:xfrm>
            <a:custGeom>
              <a:avLst/>
              <a:gdLst/>
              <a:ahLst/>
              <a:cxnLst/>
              <a:rect l="l" t="t" r="r" b="b"/>
              <a:pathLst>
                <a:path w="303" h="884" extrusionOk="0">
                  <a:moveTo>
                    <a:pt x="302" y="860"/>
                  </a:moveTo>
                  <a:cubicBezTo>
                    <a:pt x="254" y="860"/>
                    <a:pt x="218" y="847"/>
                    <a:pt x="218" y="884"/>
                  </a:cubicBezTo>
                  <a:cubicBezTo>
                    <a:pt x="0" y="739"/>
                    <a:pt x="24" y="255"/>
                    <a:pt x="61" y="1"/>
                  </a:cubicBezTo>
                  <a:cubicBezTo>
                    <a:pt x="302" y="170"/>
                    <a:pt x="206" y="678"/>
                    <a:pt x="302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1296;p30">
              <a:extLst>
                <a:ext uri="{FF2B5EF4-FFF2-40B4-BE49-F238E27FC236}">
                  <a16:creationId xmlns:a16="http://schemas.microsoft.com/office/drawing/2014/main" id="{598F34D1-B4A2-12DF-C3C4-FD4B476BD648}"/>
                </a:ext>
              </a:extLst>
            </p:cNvPr>
            <p:cNvSpPr/>
            <p:nvPr/>
          </p:nvSpPr>
          <p:spPr>
            <a:xfrm>
              <a:off x="5282842" y="5296775"/>
              <a:ext cx="17250" cy="17275"/>
            </a:xfrm>
            <a:custGeom>
              <a:avLst/>
              <a:gdLst/>
              <a:ahLst/>
              <a:cxnLst/>
              <a:rect l="l" t="t" r="r" b="b"/>
              <a:pathLst>
                <a:path w="690" h="691" extrusionOk="0">
                  <a:moveTo>
                    <a:pt x="121" y="690"/>
                  </a:moveTo>
                  <a:cubicBezTo>
                    <a:pt x="0" y="388"/>
                    <a:pt x="436" y="122"/>
                    <a:pt x="690" y="1"/>
                  </a:cubicBezTo>
                  <a:cubicBezTo>
                    <a:pt x="557" y="327"/>
                    <a:pt x="315" y="484"/>
                    <a:pt x="12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1297;p30">
              <a:extLst>
                <a:ext uri="{FF2B5EF4-FFF2-40B4-BE49-F238E27FC236}">
                  <a16:creationId xmlns:a16="http://schemas.microsoft.com/office/drawing/2014/main" id="{CB2CA401-D21E-BBBE-27A0-21B6ED94B23F}"/>
                </a:ext>
              </a:extLst>
            </p:cNvPr>
            <p:cNvSpPr/>
            <p:nvPr/>
          </p:nvSpPr>
          <p:spPr>
            <a:xfrm>
              <a:off x="5290992" y="5161000"/>
              <a:ext cx="20900" cy="23000"/>
            </a:xfrm>
            <a:custGeom>
              <a:avLst/>
              <a:gdLst/>
              <a:ahLst/>
              <a:cxnLst/>
              <a:rect l="l" t="t" r="r" b="b"/>
              <a:pathLst>
                <a:path w="836" h="920" extrusionOk="0">
                  <a:moveTo>
                    <a:pt x="835" y="24"/>
                  </a:moveTo>
                  <a:cubicBezTo>
                    <a:pt x="751" y="424"/>
                    <a:pt x="448" y="617"/>
                    <a:pt x="231" y="919"/>
                  </a:cubicBezTo>
                  <a:cubicBezTo>
                    <a:pt x="1" y="617"/>
                    <a:pt x="593" y="363"/>
                    <a:pt x="690" y="49"/>
                  </a:cubicBezTo>
                  <a:cubicBezTo>
                    <a:pt x="727" y="24"/>
                    <a:pt x="787" y="0"/>
                    <a:pt x="83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1298;p30">
              <a:extLst>
                <a:ext uri="{FF2B5EF4-FFF2-40B4-BE49-F238E27FC236}">
                  <a16:creationId xmlns:a16="http://schemas.microsoft.com/office/drawing/2014/main" id="{26BDEA9A-7BF1-FBCF-F2FF-A0CCFDE2D97D}"/>
                </a:ext>
              </a:extLst>
            </p:cNvPr>
            <p:cNvSpPr/>
            <p:nvPr/>
          </p:nvSpPr>
          <p:spPr>
            <a:xfrm>
              <a:off x="5260142" y="5595275"/>
              <a:ext cx="10325" cy="19075"/>
            </a:xfrm>
            <a:custGeom>
              <a:avLst/>
              <a:gdLst/>
              <a:ahLst/>
              <a:cxnLst/>
              <a:rect l="l" t="t" r="r" b="b"/>
              <a:pathLst>
                <a:path w="413" h="763" extrusionOk="0">
                  <a:moveTo>
                    <a:pt x="110" y="605"/>
                  </a:moveTo>
                  <a:cubicBezTo>
                    <a:pt x="182" y="351"/>
                    <a:pt x="1" y="194"/>
                    <a:pt x="134" y="0"/>
                  </a:cubicBezTo>
                  <a:cubicBezTo>
                    <a:pt x="291" y="73"/>
                    <a:pt x="412" y="762"/>
                    <a:pt x="11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1299;p30">
              <a:extLst>
                <a:ext uri="{FF2B5EF4-FFF2-40B4-BE49-F238E27FC236}">
                  <a16:creationId xmlns:a16="http://schemas.microsoft.com/office/drawing/2014/main" id="{61547834-A89F-709F-10AF-7208ECE2F4A8}"/>
                </a:ext>
              </a:extLst>
            </p:cNvPr>
            <p:cNvSpPr/>
            <p:nvPr/>
          </p:nvSpPr>
          <p:spPr>
            <a:xfrm>
              <a:off x="5258342" y="5572875"/>
              <a:ext cx="8475" cy="21200"/>
            </a:xfrm>
            <a:custGeom>
              <a:avLst/>
              <a:gdLst/>
              <a:ahLst/>
              <a:cxnLst/>
              <a:rect l="l" t="t" r="r" b="b"/>
              <a:pathLst>
                <a:path w="339" h="848" extrusionOk="0">
                  <a:moveTo>
                    <a:pt x="254" y="690"/>
                  </a:moveTo>
                  <a:cubicBezTo>
                    <a:pt x="266" y="848"/>
                    <a:pt x="158" y="654"/>
                    <a:pt x="133" y="763"/>
                  </a:cubicBezTo>
                  <a:cubicBezTo>
                    <a:pt x="0" y="606"/>
                    <a:pt x="37" y="291"/>
                    <a:pt x="24" y="1"/>
                  </a:cubicBezTo>
                  <a:cubicBezTo>
                    <a:pt x="339" y="61"/>
                    <a:pt x="85" y="521"/>
                    <a:pt x="254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1300;p30">
              <a:extLst>
                <a:ext uri="{FF2B5EF4-FFF2-40B4-BE49-F238E27FC236}">
                  <a16:creationId xmlns:a16="http://schemas.microsoft.com/office/drawing/2014/main" id="{53B1CCFF-8E8D-0816-70D2-B86771867104}"/>
                </a:ext>
              </a:extLst>
            </p:cNvPr>
            <p:cNvSpPr/>
            <p:nvPr/>
          </p:nvSpPr>
          <p:spPr>
            <a:xfrm>
              <a:off x="5293117" y="5102325"/>
              <a:ext cx="19375" cy="16650"/>
            </a:xfrm>
            <a:custGeom>
              <a:avLst/>
              <a:gdLst/>
              <a:ahLst/>
              <a:cxnLst/>
              <a:rect l="l" t="t" r="r" b="b"/>
              <a:pathLst>
                <a:path w="775" h="666" extrusionOk="0">
                  <a:moveTo>
                    <a:pt x="460" y="666"/>
                  </a:moveTo>
                  <a:cubicBezTo>
                    <a:pt x="448" y="545"/>
                    <a:pt x="424" y="484"/>
                    <a:pt x="436" y="351"/>
                  </a:cubicBezTo>
                  <a:cubicBezTo>
                    <a:pt x="400" y="315"/>
                    <a:pt x="387" y="291"/>
                    <a:pt x="303" y="279"/>
                  </a:cubicBezTo>
                  <a:cubicBezTo>
                    <a:pt x="182" y="315"/>
                    <a:pt x="254" y="375"/>
                    <a:pt x="254" y="533"/>
                  </a:cubicBezTo>
                  <a:cubicBezTo>
                    <a:pt x="37" y="581"/>
                    <a:pt x="0" y="194"/>
                    <a:pt x="182" y="61"/>
                  </a:cubicBezTo>
                  <a:cubicBezTo>
                    <a:pt x="642" y="0"/>
                    <a:pt x="775" y="545"/>
                    <a:pt x="460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1301;p30">
              <a:extLst>
                <a:ext uri="{FF2B5EF4-FFF2-40B4-BE49-F238E27FC236}">
                  <a16:creationId xmlns:a16="http://schemas.microsoft.com/office/drawing/2014/main" id="{8DEA1443-941F-00A3-2E40-E41AD55811D9}"/>
                </a:ext>
              </a:extLst>
            </p:cNvPr>
            <p:cNvSpPr/>
            <p:nvPr/>
          </p:nvSpPr>
          <p:spPr>
            <a:xfrm>
              <a:off x="5294017" y="5072375"/>
              <a:ext cx="17875" cy="19075"/>
            </a:xfrm>
            <a:custGeom>
              <a:avLst/>
              <a:gdLst/>
              <a:ahLst/>
              <a:cxnLst/>
              <a:rect l="l" t="t" r="r" b="b"/>
              <a:pathLst>
                <a:path w="715" h="763" extrusionOk="0">
                  <a:moveTo>
                    <a:pt x="25" y="666"/>
                  </a:moveTo>
                  <a:cubicBezTo>
                    <a:pt x="97" y="473"/>
                    <a:pt x="351" y="533"/>
                    <a:pt x="472" y="424"/>
                  </a:cubicBezTo>
                  <a:cubicBezTo>
                    <a:pt x="388" y="243"/>
                    <a:pt x="134" y="364"/>
                    <a:pt x="1" y="267"/>
                  </a:cubicBezTo>
                  <a:cubicBezTo>
                    <a:pt x="85" y="1"/>
                    <a:pt x="485" y="279"/>
                    <a:pt x="642" y="267"/>
                  </a:cubicBezTo>
                  <a:cubicBezTo>
                    <a:pt x="630" y="352"/>
                    <a:pt x="654" y="388"/>
                    <a:pt x="714" y="388"/>
                  </a:cubicBezTo>
                  <a:cubicBezTo>
                    <a:pt x="593" y="642"/>
                    <a:pt x="279" y="763"/>
                    <a:pt x="2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1302;p30">
              <a:extLst>
                <a:ext uri="{FF2B5EF4-FFF2-40B4-BE49-F238E27FC236}">
                  <a16:creationId xmlns:a16="http://schemas.microsoft.com/office/drawing/2014/main" id="{4BC0C189-C7E1-27BC-6336-DFE911E947B0}"/>
                </a:ext>
              </a:extLst>
            </p:cNvPr>
            <p:cNvSpPr/>
            <p:nvPr/>
          </p:nvSpPr>
          <p:spPr>
            <a:xfrm>
              <a:off x="5248667" y="5591925"/>
              <a:ext cx="10600" cy="19400"/>
            </a:xfrm>
            <a:custGeom>
              <a:avLst/>
              <a:gdLst/>
              <a:ahLst/>
              <a:cxnLst/>
              <a:rect l="l" t="t" r="r" b="b"/>
              <a:pathLst>
                <a:path w="424" h="776" extrusionOk="0">
                  <a:moveTo>
                    <a:pt x="266" y="775"/>
                  </a:moveTo>
                  <a:cubicBezTo>
                    <a:pt x="0" y="715"/>
                    <a:pt x="242" y="291"/>
                    <a:pt x="61" y="86"/>
                  </a:cubicBezTo>
                  <a:cubicBezTo>
                    <a:pt x="85" y="1"/>
                    <a:pt x="206" y="110"/>
                    <a:pt x="230" y="74"/>
                  </a:cubicBezTo>
                  <a:cubicBezTo>
                    <a:pt x="303" y="315"/>
                    <a:pt x="424" y="654"/>
                    <a:pt x="266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1303;p30">
              <a:extLst>
                <a:ext uri="{FF2B5EF4-FFF2-40B4-BE49-F238E27FC236}">
                  <a16:creationId xmlns:a16="http://schemas.microsoft.com/office/drawing/2014/main" id="{95A233AE-D727-8DD3-FE6D-A0400F6B5FAA}"/>
                </a:ext>
              </a:extLst>
            </p:cNvPr>
            <p:cNvSpPr/>
            <p:nvPr/>
          </p:nvSpPr>
          <p:spPr>
            <a:xfrm>
              <a:off x="5288892" y="5164625"/>
              <a:ext cx="10000" cy="13025"/>
            </a:xfrm>
            <a:custGeom>
              <a:avLst/>
              <a:gdLst/>
              <a:ahLst/>
              <a:cxnLst/>
              <a:rect l="l" t="t" r="r" b="b"/>
              <a:pathLst>
                <a:path w="400" h="521" extrusionOk="0">
                  <a:moveTo>
                    <a:pt x="339" y="0"/>
                  </a:moveTo>
                  <a:cubicBezTo>
                    <a:pt x="399" y="218"/>
                    <a:pt x="242" y="484"/>
                    <a:pt x="73" y="520"/>
                  </a:cubicBezTo>
                  <a:cubicBezTo>
                    <a:pt x="0" y="327"/>
                    <a:pt x="181" y="10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1304;p30">
              <a:extLst>
                <a:ext uri="{FF2B5EF4-FFF2-40B4-BE49-F238E27FC236}">
                  <a16:creationId xmlns:a16="http://schemas.microsoft.com/office/drawing/2014/main" id="{D0C4F55B-C131-B253-6638-8FCD6F2E45B7}"/>
                </a:ext>
              </a:extLst>
            </p:cNvPr>
            <p:cNvSpPr/>
            <p:nvPr/>
          </p:nvSpPr>
          <p:spPr>
            <a:xfrm>
              <a:off x="5269217" y="5288300"/>
              <a:ext cx="13950" cy="12125"/>
            </a:xfrm>
            <a:custGeom>
              <a:avLst/>
              <a:gdLst/>
              <a:ahLst/>
              <a:cxnLst/>
              <a:rect l="l" t="t" r="r" b="b"/>
              <a:pathLst>
                <a:path w="558" h="485" extrusionOk="0">
                  <a:moveTo>
                    <a:pt x="557" y="73"/>
                  </a:moveTo>
                  <a:cubicBezTo>
                    <a:pt x="448" y="291"/>
                    <a:pt x="291" y="461"/>
                    <a:pt x="1" y="485"/>
                  </a:cubicBezTo>
                  <a:cubicBezTo>
                    <a:pt x="134" y="291"/>
                    <a:pt x="315" y="1"/>
                    <a:pt x="55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1305;p30">
              <a:extLst>
                <a:ext uri="{FF2B5EF4-FFF2-40B4-BE49-F238E27FC236}">
                  <a16:creationId xmlns:a16="http://schemas.microsoft.com/office/drawing/2014/main" id="{4F14AD8D-4649-94DA-57B8-84E838E88F58}"/>
                </a:ext>
              </a:extLst>
            </p:cNvPr>
            <p:cNvSpPr/>
            <p:nvPr/>
          </p:nvSpPr>
          <p:spPr>
            <a:xfrm>
              <a:off x="5238992" y="5574100"/>
              <a:ext cx="7575" cy="19975"/>
            </a:xfrm>
            <a:custGeom>
              <a:avLst/>
              <a:gdLst/>
              <a:ahLst/>
              <a:cxnLst/>
              <a:rect l="l" t="t" r="r" b="b"/>
              <a:pathLst>
                <a:path w="303" h="799" extrusionOk="0">
                  <a:moveTo>
                    <a:pt x="24" y="799"/>
                  </a:moveTo>
                  <a:cubicBezTo>
                    <a:pt x="0" y="545"/>
                    <a:pt x="24" y="254"/>
                    <a:pt x="109" y="0"/>
                  </a:cubicBezTo>
                  <a:cubicBezTo>
                    <a:pt x="302" y="133"/>
                    <a:pt x="242" y="762"/>
                    <a:pt x="24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1306;p30">
              <a:extLst>
                <a:ext uri="{FF2B5EF4-FFF2-40B4-BE49-F238E27FC236}">
                  <a16:creationId xmlns:a16="http://schemas.microsoft.com/office/drawing/2014/main" id="{CCC16B61-6C10-CD7A-2372-6C332E799125}"/>
                </a:ext>
              </a:extLst>
            </p:cNvPr>
            <p:cNvSpPr/>
            <p:nvPr/>
          </p:nvSpPr>
          <p:spPr>
            <a:xfrm>
              <a:off x="5260142" y="5233875"/>
              <a:ext cx="11825" cy="14550"/>
            </a:xfrm>
            <a:custGeom>
              <a:avLst/>
              <a:gdLst/>
              <a:ahLst/>
              <a:cxnLst/>
              <a:rect l="l" t="t" r="r" b="b"/>
              <a:pathLst>
                <a:path w="473" h="582" extrusionOk="0">
                  <a:moveTo>
                    <a:pt x="1" y="472"/>
                  </a:moveTo>
                  <a:cubicBezTo>
                    <a:pt x="134" y="303"/>
                    <a:pt x="182" y="37"/>
                    <a:pt x="424" y="0"/>
                  </a:cubicBezTo>
                  <a:cubicBezTo>
                    <a:pt x="473" y="194"/>
                    <a:pt x="231" y="581"/>
                    <a:pt x="1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1307;p30">
              <a:extLst>
                <a:ext uri="{FF2B5EF4-FFF2-40B4-BE49-F238E27FC236}">
                  <a16:creationId xmlns:a16="http://schemas.microsoft.com/office/drawing/2014/main" id="{B51E19C1-F654-42D6-4ECB-2A755A02F32E}"/>
                </a:ext>
              </a:extLst>
            </p:cNvPr>
            <p:cNvSpPr/>
            <p:nvPr/>
          </p:nvSpPr>
          <p:spPr>
            <a:xfrm>
              <a:off x="5229617" y="5502425"/>
              <a:ext cx="16050" cy="11200"/>
            </a:xfrm>
            <a:custGeom>
              <a:avLst/>
              <a:gdLst/>
              <a:ahLst/>
              <a:cxnLst/>
              <a:rect l="l" t="t" r="r" b="b"/>
              <a:pathLst>
                <a:path w="642" h="448" extrusionOk="0">
                  <a:moveTo>
                    <a:pt x="641" y="0"/>
                  </a:moveTo>
                  <a:cubicBezTo>
                    <a:pt x="484" y="206"/>
                    <a:pt x="327" y="387"/>
                    <a:pt x="0" y="448"/>
                  </a:cubicBezTo>
                  <a:cubicBezTo>
                    <a:pt x="24" y="194"/>
                    <a:pt x="327" y="12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1308;p30">
              <a:extLst>
                <a:ext uri="{FF2B5EF4-FFF2-40B4-BE49-F238E27FC236}">
                  <a16:creationId xmlns:a16="http://schemas.microsoft.com/office/drawing/2014/main" id="{04AA705B-1F2B-9F33-6AB8-A2DA67461E08}"/>
                </a:ext>
              </a:extLst>
            </p:cNvPr>
            <p:cNvSpPr/>
            <p:nvPr/>
          </p:nvSpPr>
          <p:spPr>
            <a:xfrm>
              <a:off x="5269817" y="5070275"/>
              <a:ext cx="14850" cy="28750"/>
            </a:xfrm>
            <a:custGeom>
              <a:avLst/>
              <a:gdLst/>
              <a:ahLst/>
              <a:cxnLst/>
              <a:rect l="l" t="t" r="r" b="b"/>
              <a:pathLst>
                <a:path w="594" h="1150" extrusionOk="0">
                  <a:moveTo>
                    <a:pt x="545" y="532"/>
                  </a:moveTo>
                  <a:cubicBezTo>
                    <a:pt x="594" y="714"/>
                    <a:pt x="352" y="544"/>
                    <a:pt x="364" y="678"/>
                  </a:cubicBezTo>
                  <a:cubicBezTo>
                    <a:pt x="352" y="847"/>
                    <a:pt x="545" y="847"/>
                    <a:pt x="497" y="1040"/>
                  </a:cubicBezTo>
                  <a:cubicBezTo>
                    <a:pt x="1" y="1149"/>
                    <a:pt x="170" y="0"/>
                    <a:pt x="54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1309;p30">
              <a:extLst>
                <a:ext uri="{FF2B5EF4-FFF2-40B4-BE49-F238E27FC236}">
                  <a16:creationId xmlns:a16="http://schemas.microsoft.com/office/drawing/2014/main" id="{4CCAED34-A4BE-C7A5-5E28-01DB7E3C1E2C}"/>
                </a:ext>
              </a:extLst>
            </p:cNvPr>
            <p:cNvSpPr/>
            <p:nvPr/>
          </p:nvSpPr>
          <p:spPr>
            <a:xfrm>
              <a:off x="5209042" y="5405050"/>
              <a:ext cx="41750" cy="14525"/>
            </a:xfrm>
            <a:custGeom>
              <a:avLst/>
              <a:gdLst/>
              <a:ahLst/>
              <a:cxnLst/>
              <a:rect l="l" t="t" r="r" b="b"/>
              <a:pathLst>
                <a:path w="1670" h="581" extrusionOk="0">
                  <a:moveTo>
                    <a:pt x="1670" y="387"/>
                  </a:moveTo>
                  <a:cubicBezTo>
                    <a:pt x="1670" y="448"/>
                    <a:pt x="1646" y="508"/>
                    <a:pt x="1646" y="545"/>
                  </a:cubicBezTo>
                  <a:cubicBezTo>
                    <a:pt x="1101" y="581"/>
                    <a:pt x="291" y="448"/>
                    <a:pt x="0" y="363"/>
                  </a:cubicBezTo>
                  <a:cubicBezTo>
                    <a:pt x="97" y="0"/>
                    <a:pt x="545" y="303"/>
                    <a:pt x="920" y="339"/>
                  </a:cubicBezTo>
                  <a:cubicBezTo>
                    <a:pt x="1150" y="351"/>
                    <a:pt x="1367" y="291"/>
                    <a:pt x="1549" y="363"/>
                  </a:cubicBezTo>
                  <a:cubicBezTo>
                    <a:pt x="1573" y="363"/>
                    <a:pt x="1609" y="363"/>
                    <a:pt x="1670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1310;p30">
              <a:extLst>
                <a:ext uri="{FF2B5EF4-FFF2-40B4-BE49-F238E27FC236}">
                  <a16:creationId xmlns:a16="http://schemas.microsoft.com/office/drawing/2014/main" id="{618643CF-BCF2-E2E9-3D39-6BBDD1BAD9CC}"/>
                </a:ext>
              </a:extLst>
            </p:cNvPr>
            <p:cNvSpPr/>
            <p:nvPr/>
          </p:nvSpPr>
          <p:spPr>
            <a:xfrm>
              <a:off x="5228692" y="5534775"/>
              <a:ext cx="10925" cy="36625"/>
            </a:xfrm>
            <a:custGeom>
              <a:avLst/>
              <a:gdLst/>
              <a:ahLst/>
              <a:cxnLst/>
              <a:rect l="l" t="t" r="r" b="b"/>
              <a:pathLst>
                <a:path w="437" h="1465" extrusionOk="0">
                  <a:moveTo>
                    <a:pt x="49" y="1464"/>
                  </a:moveTo>
                  <a:cubicBezTo>
                    <a:pt x="1" y="1005"/>
                    <a:pt x="13" y="231"/>
                    <a:pt x="364" y="1"/>
                  </a:cubicBezTo>
                  <a:cubicBezTo>
                    <a:pt x="436" y="97"/>
                    <a:pt x="352" y="231"/>
                    <a:pt x="303" y="315"/>
                  </a:cubicBezTo>
                  <a:cubicBezTo>
                    <a:pt x="315" y="521"/>
                    <a:pt x="255" y="714"/>
                    <a:pt x="182" y="968"/>
                  </a:cubicBezTo>
                  <a:cubicBezTo>
                    <a:pt x="194" y="1102"/>
                    <a:pt x="303" y="1464"/>
                    <a:pt x="49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1311;p30">
              <a:extLst>
                <a:ext uri="{FF2B5EF4-FFF2-40B4-BE49-F238E27FC236}">
                  <a16:creationId xmlns:a16="http://schemas.microsoft.com/office/drawing/2014/main" id="{3C7516DC-3367-F6B6-69E6-79C2351B569D}"/>
                </a:ext>
              </a:extLst>
            </p:cNvPr>
            <p:cNvSpPr/>
            <p:nvPr/>
          </p:nvSpPr>
          <p:spPr>
            <a:xfrm>
              <a:off x="5222942" y="5575300"/>
              <a:ext cx="8200" cy="17875"/>
            </a:xfrm>
            <a:custGeom>
              <a:avLst/>
              <a:gdLst/>
              <a:ahLst/>
              <a:cxnLst/>
              <a:rect l="l" t="t" r="r" b="b"/>
              <a:pathLst>
                <a:path w="328" h="715" extrusionOk="0">
                  <a:moveTo>
                    <a:pt x="25" y="654"/>
                  </a:moveTo>
                  <a:cubicBezTo>
                    <a:pt x="1" y="485"/>
                    <a:pt x="146" y="255"/>
                    <a:pt x="170" y="1"/>
                  </a:cubicBezTo>
                  <a:cubicBezTo>
                    <a:pt x="231" y="1"/>
                    <a:pt x="267" y="13"/>
                    <a:pt x="291" y="13"/>
                  </a:cubicBezTo>
                  <a:cubicBezTo>
                    <a:pt x="328" y="255"/>
                    <a:pt x="303" y="714"/>
                    <a:pt x="25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1312;p30">
              <a:extLst>
                <a:ext uri="{FF2B5EF4-FFF2-40B4-BE49-F238E27FC236}">
                  <a16:creationId xmlns:a16="http://schemas.microsoft.com/office/drawing/2014/main" id="{427A97FA-48C4-76AE-4A0D-AB9B91FA997F}"/>
                </a:ext>
              </a:extLst>
            </p:cNvPr>
            <p:cNvSpPr/>
            <p:nvPr/>
          </p:nvSpPr>
          <p:spPr>
            <a:xfrm>
              <a:off x="5215092" y="5497875"/>
              <a:ext cx="22400" cy="12425"/>
            </a:xfrm>
            <a:custGeom>
              <a:avLst/>
              <a:gdLst/>
              <a:ahLst/>
              <a:cxnLst/>
              <a:rect l="l" t="t" r="r" b="b"/>
              <a:pathLst>
                <a:path w="896" h="497" extrusionOk="0">
                  <a:moveTo>
                    <a:pt x="896" y="122"/>
                  </a:moveTo>
                  <a:cubicBezTo>
                    <a:pt x="666" y="328"/>
                    <a:pt x="267" y="315"/>
                    <a:pt x="37" y="497"/>
                  </a:cubicBezTo>
                  <a:cubicBezTo>
                    <a:pt x="0" y="158"/>
                    <a:pt x="557" y="1"/>
                    <a:pt x="89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1313;p30">
              <a:extLst>
                <a:ext uri="{FF2B5EF4-FFF2-40B4-BE49-F238E27FC236}">
                  <a16:creationId xmlns:a16="http://schemas.microsoft.com/office/drawing/2014/main" id="{3891C7CC-939D-F39C-545D-F613C2D9890F}"/>
                </a:ext>
              </a:extLst>
            </p:cNvPr>
            <p:cNvSpPr/>
            <p:nvPr/>
          </p:nvSpPr>
          <p:spPr>
            <a:xfrm>
              <a:off x="5219017" y="5446475"/>
              <a:ext cx="19675" cy="23000"/>
            </a:xfrm>
            <a:custGeom>
              <a:avLst/>
              <a:gdLst/>
              <a:ahLst/>
              <a:cxnLst/>
              <a:rect l="l" t="t" r="r" b="b"/>
              <a:pathLst>
                <a:path w="787" h="920" extrusionOk="0">
                  <a:moveTo>
                    <a:pt x="436" y="847"/>
                  </a:moveTo>
                  <a:cubicBezTo>
                    <a:pt x="303" y="823"/>
                    <a:pt x="1" y="920"/>
                    <a:pt x="13" y="726"/>
                  </a:cubicBezTo>
                  <a:cubicBezTo>
                    <a:pt x="412" y="908"/>
                    <a:pt x="339" y="242"/>
                    <a:pt x="569" y="0"/>
                  </a:cubicBezTo>
                  <a:cubicBezTo>
                    <a:pt x="787" y="218"/>
                    <a:pt x="509" y="629"/>
                    <a:pt x="43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1314;p30">
              <a:extLst>
                <a:ext uri="{FF2B5EF4-FFF2-40B4-BE49-F238E27FC236}">
                  <a16:creationId xmlns:a16="http://schemas.microsoft.com/office/drawing/2014/main" id="{8144F3CB-27E0-2B18-2C74-7881DCD80938}"/>
                </a:ext>
              </a:extLst>
            </p:cNvPr>
            <p:cNvSpPr/>
            <p:nvPr/>
          </p:nvSpPr>
          <p:spPr>
            <a:xfrm>
              <a:off x="5213567" y="5543850"/>
              <a:ext cx="13650" cy="31175"/>
            </a:xfrm>
            <a:custGeom>
              <a:avLst/>
              <a:gdLst/>
              <a:ahLst/>
              <a:cxnLst/>
              <a:rect l="l" t="t" r="r" b="b"/>
              <a:pathLst>
                <a:path w="546" h="1247" extrusionOk="0">
                  <a:moveTo>
                    <a:pt x="473" y="1"/>
                  </a:moveTo>
                  <a:cubicBezTo>
                    <a:pt x="545" y="122"/>
                    <a:pt x="497" y="315"/>
                    <a:pt x="461" y="460"/>
                  </a:cubicBezTo>
                  <a:cubicBezTo>
                    <a:pt x="364" y="726"/>
                    <a:pt x="194" y="1126"/>
                    <a:pt x="1" y="1247"/>
                  </a:cubicBezTo>
                  <a:cubicBezTo>
                    <a:pt x="49" y="823"/>
                    <a:pt x="279" y="303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1315;p30">
              <a:extLst>
                <a:ext uri="{FF2B5EF4-FFF2-40B4-BE49-F238E27FC236}">
                  <a16:creationId xmlns:a16="http://schemas.microsoft.com/office/drawing/2014/main" id="{C3539264-0123-5798-D565-5070324981A5}"/>
                </a:ext>
              </a:extLst>
            </p:cNvPr>
            <p:cNvSpPr/>
            <p:nvPr/>
          </p:nvSpPr>
          <p:spPr>
            <a:xfrm>
              <a:off x="5237767" y="5258375"/>
              <a:ext cx="14850" cy="20275"/>
            </a:xfrm>
            <a:custGeom>
              <a:avLst/>
              <a:gdLst/>
              <a:ahLst/>
              <a:cxnLst/>
              <a:rect l="l" t="t" r="r" b="b"/>
              <a:pathLst>
                <a:path w="594" h="811" extrusionOk="0">
                  <a:moveTo>
                    <a:pt x="593" y="0"/>
                  </a:moveTo>
                  <a:cubicBezTo>
                    <a:pt x="424" y="303"/>
                    <a:pt x="315" y="702"/>
                    <a:pt x="1" y="811"/>
                  </a:cubicBezTo>
                  <a:cubicBezTo>
                    <a:pt x="61" y="533"/>
                    <a:pt x="315" y="158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1316;p30">
              <a:extLst>
                <a:ext uri="{FF2B5EF4-FFF2-40B4-BE49-F238E27FC236}">
                  <a16:creationId xmlns:a16="http://schemas.microsoft.com/office/drawing/2014/main" id="{D6E730B8-4286-657B-7897-BD93BB0303B1}"/>
                </a:ext>
              </a:extLst>
            </p:cNvPr>
            <p:cNvSpPr/>
            <p:nvPr/>
          </p:nvSpPr>
          <p:spPr>
            <a:xfrm>
              <a:off x="5248042" y="5068450"/>
              <a:ext cx="24225" cy="17575"/>
            </a:xfrm>
            <a:custGeom>
              <a:avLst/>
              <a:gdLst/>
              <a:ahLst/>
              <a:cxnLst/>
              <a:rect l="l" t="t" r="r" b="b"/>
              <a:pathLst>
                <a:path w="969" h="703" extrusionOk="0">
                  <a:moveTo>
                    <a:pt x="751" y="702"/>
                  </a:moveTo>
                  <a:cubicBezTo>
                    <a:pt x="557" y="690"/>
                    <a:pt x="666" y="436"/>
                    <a:pt x="618" y="339"/>
                  </a:cubicBezTo>
                  <a:cubicBezTo>
                    <a:pt x="570" y="255"/>
                    <a:pt x="376" y="146"/>
                    <a:pt x="255" y="218"/>
                  </a:cubicBezTo>
                  <a:cubicBezTo>
                    <a:pt x="243" y="363"/>
                    <a:pt x="412" y="497"/>
                    <a:pt x="303" y="605"/>
                  </a:cubicBezTo>
                  <a:cubicBezTo>
                    <a:pt x="182" y="448"/>
                    <a:pt x="1" y="218"/>
                    <a:pt x="146" y="13"/>
                  </a:cubicBezTo>
                  <a:cubicBezTo>
                    <a:pt x="509" y="1"/>
                    <a:pt x="969" y="242"/>
                    <a:pt x="751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1317;p30">
              <a:extLst>
                <a:ext uri="{FF2B5EF4-FFF2-40B4-BE49-F238E27FC236}">
                  <a16:creationId xmlns:a16="http://schemas.microsoft.com/office/drawing/2014/main" id="{200D4D4B-0305-5A43-539A-28F47328FFB7}"/>
                </a:ext>
              </a:extLst>
            </p:cNvPr>
            <p:cNvSpPr/>
            <p:nvPr/>
          </p:nvSpPr>
          <p:spPr>
            <a:xfrm>
              <a:off x="5235967" y="5159175"/>
              <a:ext cx="20875" cy="24525"/>
            </a:xfrm>
            <a:custGeom>
              <a:avLst/>
              <a:gdLst/>
              <a:ahLst/>
              <a:cxnLst/>
              <a:rect l="l" t="t" r="r" b="b"/>
              <a:pathLst>
                <a:path w="835" h="981" extrusionOk="0">
                  <a:moveTo>
                    <a:pt x="726" y="751"/>
                  </a:moveTo>
                  <a:cubicBezTo>
                    <a:pt x="605" y="823"/>
                    <a:pt x="387" y="980"/>
                    <a:pt x="254" y="908"/>
                  </a:cubicBezTo>
                  <a:cubicBezTo>
                    <a:pt x="169" y="690"/>
                    <a:pt x="472" y="751"/>
                    <a:pt x="544" y="617"/>
                  </a:cubicBezTo>
                  <a:cubicBezTo>
                    <a:pt x="593" y="509"/>
                    <a:pt x="496" y="460"/>
                    <a:pt x="423" y="400"/>
                  </a:cubicBezTo>
                  <a:cubicBezTo>
                    <a:pt x="218" y="388"/>
                    <a:pt x="206" y="751"/>
                    <a:pt x="0" y="617"/>
                  </a:cubicBezTo>
                  <a:cubicBezTo>
                    <a:pt x="73" y="1"/>
                    <a:pt x="835" y="97"/>
                    <a:pt x="726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1318;p30">
              <a:extLst>
                <a:ext uri="{FF2B5EF4-FFF2-40B4-BE49-F238E27FC236}">
                  <a16:creationId xmlns:a16="http://schemas.microsoft.com/office/drawing/2014/main" id="{AF1FAFF4-8248-FFC9-9717-D1FEFA80BC02}"/>
                </a:ext>
              </a:extLst>
            </p:cNvPr>
            <p:cNvSpPr/>
            <p:nvPr/>
          </p:nvSpPr>
          <p:spPr>
            <a:xfrm>
              <a:off x="5204192" y="5424700"/>
              <a:ext cx="25450" cy="10600"/>
            </a:xfrm>
            <a:custGeom>
              <a:avLst/>
              <a:gdLst/>
              <a:ahLst/>
              <a:cxnLst/>
              <a:rect l="l" t="t" r="r" b="b"/>
              <a:pathLst>
                <a:path w="1018" h="424" extrusionOk="0">
                  <a:moveTo>
                    <a:pt x="1017" y="291"/>
                  </a:moveTo>
                  <a:cubicBezTo>
                    <a:pt x="981" y="351"/>
                    <a:pt x="957" y="363"/>
                    <a:pt x="908" y="424"/>
                  </a:cubicBezTo>
                  <a:cubicBezTo>
                    <a:pt x="630" y="291"/>
                    <a:pt x="315" y="267"/>
                    <a:pt x="13" y="206"/>
                  </a:cubicBezTo>
                  <a:cubicBezTo>
                    <a:pt x="1" y="85"/>
                    <a:pt x="74" y="121"/>
                    <a:pt x="61" y="0"/>
                  </a:cubicBezTo>
                  <a:cubicBezTo>
                    <a:pt x="473" y="37"/>
                    <a:pt x="799" y="121"/>
                    <a:pt x="101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1319;p30">
              <a:extLst>
                <a:ext uri="{FF2B5EF4-FFF2-40B4-BE49-F238E27FC236}">
                  <a16:creationId xmlns:a16="http://schemas.microsoft.com/office/drawing/2014/main" id="{05C5C091-00A5-BB99-354E-AB983F7AB5DA}"/>
                </a:ext>
              </a:extLst>
            </p:cNvPr>
            <p:cNvSpPr/>
            <p:nvPr/>
          </p:nvSpPr>
          <p:spPr>
            <a:xfrm>
              <a:off x="5212067" y="5314325"/>
              <a:ext cx="22100" cy="28150"/>
            </a:xfrm>
            <a:custGeom>
              <a:avLst/>
              <a:gdLst/>
              <a:ahLst/>
              <a:cxnLst/>
              <a:rect l="l" t="t" r="r" b="b"/>
              <a:pathLst>
                <a:path w="884" h="1126" extrusionOk="0">
                  <a:moveTo>
                    <a:pt x="884" y="145"/>
                  </a:moveTo>
                  <a:cubicBezTo>
                    <a:pt x="884" y="170"/>
                    <a:pt x="884" y="206"/>
                    <a:pt x="859" y="230"/>
                  </a:cubicBezTo>
                  <a:cubicBezTo>
                    <a:pt x="424" y="339"/>
                    <a:pt x="351" y="811"/>
                    <a:pt x="254" y="1125"/>
                  </a:cubicBezTo>
                  <a:cubicBezTo>
                    <a:pt x="0" y="714"/>
                    <a:pt x="436" y="0"/>
                    <a:pt x="884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1320;p30">
              <a:extLst>
                <a:ext uri="{FF2B5EF4-FFF2-40B4-BE49-F238E27FC236}">
                  <a16:creationId xmlns:a16="http://schemas.microsoft.com/office/drawing/2014/main" id="{3371F7BC-D87D-256E-9A2E-98E598DF3975}"/>
                </a:ext>
              </a:extLst>
            </p:cNvPr>
            <p:cNvSpPr/>
            <p:nvPr/>
          </p:nvSpPr>
          <p:spPr>
            <a:xfrm>
              <a:off x="5222342" y="5326100"/>
              <a:ext cx="10925" cy="16375"/>
            </a:xfrm>
            <a:custGeom>
              <a:avLst/>
              <a:gdLst/>
              <a:ahLst/>
              <a:cxnLst/>
              <a:rect l="l" t="t" r="r" b="b"/>
              <a:pathLst>
                <a:path w="437" h="655" extrusionOk="0">
                  <a:moveTo>
                    <a:pt x="436" y="1"/>
                  </a:moveTo>
                  <a:cubicBezTo>
                    <a:pt x="352" y="279"/>
                    <a:pt x="267" y="557"/>
                    <a:pt x="1" y="654"/>
                  </a:cubicBezTo>
                  <a:cubicBezTo>
                    <a:pt x="1" y="400"/>
                    <a:pt x="170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1321;p30">
              <a:extLst>
                <a:ext uri="{FF2B5EF4-FFF2-40B4-BE49-F238E27FC236}">
                  <a16:creationId xmlns:a16="http://schemas.microsoft.com/office/drawing/2014/main" id="{A3F10B5F-2FCC-7A94-A73F-20C8AD1BA66C}"/>
                </a:ext>
              </a:extLst>
            </p:cNvPr>
            <p:cNvSpPr/>
            <p:nvPr/>
          </p:nvSpPr>
          <p:spPr>
            <a:xfrm>
              <a:off x="5187867" y="5586500"/>
              <a:ext cx="19675" cy="28750"/>
            </a:xfrm>
            <a:custGeom>
              <a:avLst/>
              <a:gdLst/>
              <a:ahLst/>
              <a:cxnLst/>
              <a:rect l="l" t="t" r="r" b="b"/>
              <a:pathLst>
                <a:path w="787" h="1150" extrusionOk="0">
                  <a:moveTo>
                    <a:pt x="787" y="0"/>
                  </a:moveTo>
                  <a:cubicBezTo>
                    <a:pt x="581" y="351"/>
                    <a:pt x="315" y="666"/>
                    <a:pt x="218" y="1149"/>
                  </a:cubicBezTo>
                  <a:cubicBezTo>
                    <a:pt x="1" y="1016"/>
                    <a:pt x="339" y="726"/>
                    <a:pt x="291" y="448"/>
                  </a:cubicBezTo>
                  <a:cubicBezTo>
                    <a:pt x="436" y="291"/>
                    <a:pt x="557" y="61"/>
                    <a:pt x="7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1322;p30">
              <a:extLst>
                <a:ext uri="{FF2B5EF4-FFF2-40B4-BE49-F238E27FC236}">
                  <a16:creationId xmlns:a16="http://schemas.microsoft.com/office/drawing/2014/main" id="{C4F44026-F0A7-6A08-477B-A79F97CCEE83}"/>
                </a:ext>
              </a:extLst>
            </p:cNvPr>
            <p:cNvSpPr/>
            <p:nvPr/>
          </p:nvSpPr>
          <p:spPr>
            <a:xfrm>
              <a:off x="5221742" y="5135900"/>
              <a:ext cx="27550" cy="21800"/>
            </a:xfrm>
            <a:custGeom>
              <a:avLst/>
              <a:gdLst/>
              <a:ahLst/>
              <a:cxnLst/>
              <a:rect l="l" t="t" r="r" b="b"/>
              <a:pathLst>
                <a:path w="1102" h="872" extrusionOk="0">
                  <a:moveTo>
                    <a:pt x="859" y="811"/>
                  </a:moveTo>
                  <a:cubicBezTo>
                    <a:pt x="630" y="786"/>
                    <a:pt x="557" y="665"/>
                    <a:pt x="533" y="484"/>
                  </a:cubicBezTo>
                  <a:cubicBezTo>
                    <a:pt x="654" y="448"/>
                    <a:pt x="642" y="544"/>
                    <a:pt x="738" y="569"/>
                  </a:cubicBezTo>
                  <a:cubicBezTo>
                    <a:pt x="751" y="339"/>
                    <a:pt x="557" y="327"/>
                    <a:pt x="460" y="169"/>
                  </a:cubicBezTo>
                  <a:cubicBezTo>
                    <a:pt x="206" y="206"/>
                    <a:pt x="218" y="544"/>
                    <a:pt x="182" y="871"/>
                  </a:cubicBezTo>
                  <a:cubicBezTo>
                    <a:pt x="1" y="593"/>
                    <a:pt x="49" y="145"/>
                    <a:pt x="388" y="0"/>
                  </a:cubicBezTo>
                  <a:cubicBezTo>
                    <a:pt x="751" y="48"/>
                    <a:pt x="1101" y="423"/>
                    <a:pt x="859" y="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1323;p30">
              <a:extLst>
                <a:ext uri="{FF2B5EF4-FFF2-40B4-BE49-F238E27FC236}">
                  <a16:creationId xmlns:a16="http://schemas.microsoft.com/office/drawing/2014/main" id="{965E2EFD-6AF4-DD36-227D-33B9272A05DC}"/>
                </a:ext>
              </a:extLst>
            </p:cNvPr>
            <p:cNvSpPr/>
            <p:nvPr/>
          </p:nvSpPr>
          <p:spPr>
            <a:xfrm>
              <a:off x="5222942" y="5267150"/>
              <a:ext cx="9725" cy="22400"/>
            </a:xfrm>
            <a:custGeom>
              <a:avLst/>
              <a:gdLst/>
              <a:ahLst/>
              <a:cxnLst/>
              <a:rect l="l" t="t" r="r" b="b"/>
              <a:pathLst>
                <a:path w="389" h="896" extrusionOk="0">
                  <a:moveTo>
                    <a:pt x="364" y="61"/>
                  </a:moveTo>
                  <a:cubicBezTo>
                    <a:pt x="291" y="315"/>
                    <a:pt x="388" y="581"/>
                    <a:pt x="267" y="835"/>
                  </a:cubicBezTo>
                  <a:cubicBezTo>
                    <a:pt x="1" y="895"/>
                    <a:pt x="158" y="218"/>
                    <a:pt x="219" y="61"/>
                  </a:cubicBezTo>
                  <a:cubicBezTo>
                    <a:pt x="291" y="0"/>
                    <a:pt x="267" y="61"/>
                    <a:pt x="36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1324;p30">
              <a:extLst>
                <a:ext uri="{FF2B5EF4-FFF2-40B4-BE49-F238E27FC236}">
                  <a16:creationId xmlns:a16="http://schemas.microsoft.com/office/drawing/2014/main" id="{06DB85C3-3316-B602-400F-65F1F15E55F7}"/>
                </a:ext>
              </a:extLst>
            </p:cNvPr>
            <p:cNvSpPr/>
            <p:nvPr/>
          </p:nvSpPr>
          <p:spPr>
            <a:xfrm>
              <a:off x="5227192" y="5078425"/>
              <a:ext cx="16050" cy="13325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641" y="122"/>
                  </a:moveTo>
                  <a:cubicBezTo>
                    <a:pt x="617" y="267"/>
                    <a:pt x="557" y="291"/>
                    <a:pt x="533" y="364"/>
                  </a:cubicBezTo>
                  <a:cubicBezTo>
                    <a:pt x="484" y="303"/>
                    <a:pt x="424" y="218"/>
                    <a:pt x="254" y="231"/>
                  </a:cubicBezTo>
                  <a:cubicBezTo>
                    <a:pt x="218" y="424"/>
                    <a:pt x="472" y="364"/>
                    <a:pt x="424" y="533"/>
                  </a:cubicBezTo>
                  <a:cubicBezTo>
                    <a:pt x="194" y="521"/>
                    <a:pt x="0" y="412"/>
                    <a:pt x="61" y="98"/>
                  </a:cubicBezTo>
                  <a:cubicBezTo>
                    <a:pt x="218" y="1"/>
                    <a:pt x="436" y="25"/>
                    <a:pt x="64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1325;p30">
              <a:extLst>
                <a:ext uri="{FF2B5EF4-FFF2-40B4-BE49-F238E27FC236}">
                  <a16:creationId xmlns:a16="http://schemas.microsoft.com/office/drawing/2014/main" id="{9C07FDFD-868A-B7E3-8EEC-663CB5D8E5D0}"/>
                </a:ext>
              </a:extLst>
            </p:cNvPr>
            <p:cNvSpPr/>
            <p:nvPr/>
          </p:nvSpPr>
          <p:spPr>
            <a:xfrm>
              <a:off x="5177292" y="5474000"/>
              <a:ext cx="24225" cy="17250"/>
            </a:xfrm>
            <a:custGeom>
              <a:avLst/>
              <a:gdLst/>
              <a:ahLst/>
              <a:cxnLst/>
              <a:rect l="l" t="t" r="r" b="b"/>
              <a:pathLst>
                <a:path w="969" h="690" extrusionOk="0">
                  <a:moveTo>
                    <a:pt x="968" y="690"/>
                  </a:moveTo>
                  <a:cubicBezTo>
                    <a:pt x="557" y="545"/>
                    <a:pt x="291" y="254"/>
                    <a:pt x="0" y="0"/>
                  </a:cubicBezTo>
                  <a:cubicBezTo>
                    <a:pt x="303" y="0"/>
                    <a:pt x="859" y="351"/>
                    <a:pt x="96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1326;p30">
              <a:extLst>
                <a:ext uri="{FF2B5EF4-FFF2-40B4-BE49-F238E27FC236}">
                  <a16:creationId xmlns:a16="http://schemas.microsoft.com/office/drawing/2014/main" id="{4920A28D-D4CE-5678-F112-7AA42B600B20}"/>
                </a:ext>
              </a:extLst>
            </p:cNvPr>
            <p:cNvSpPr/>
            <p:nvPr/>
          </p:nvSpPr>
          <p:spPr>
            <a:xfrm>
              <a:off x="5212067" y="5282575"/>
              <a:ext cx="10300" cy="17250"/>
            </a:xfrm>
            <a:custGeom>
              <a:avLst/>
              <a:gdLst/>
              <a:ahLst/>
              <a:cxnLst/>
              <a:rect l="l" t="t" r="r" b="b"/>
              <a:pathLst>
                <a:path w="412" h="690" extrusionOk="0">
                  <a:moveTo>
                    <a:pt x="291" y="690"/>
                  </a:moveTo>
                  <a:cubicBezTo>
                    <a:pt x="0" y="629"/>
                    <a:pt x="121" y="254"/>
                    <a:pt x="121" y="0"/>
                  </a:cubicBezTo>
                  <a:cubicBezTo>
                    <a:pt x="412" y="48"/>
                    <a:pt x="230" y="460"/>
                    <a:pt x="29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1327;p30">
              <a:extLst>
                <a:ext uri="{FF2B5EF4-FFF2-40B4-BE49-F238E27FC236}">
                  <a16:creationId xmlns:a16="http://schemas.microsoft.com/office/drawing/2014/main" id="{40E7EB52-9C96-E0CF-A88F-BE34E9633998}"/>
                </a:ext>
              </a:extLst>
            </p:cNvPr>
            <p:cNvSpPr/>
            <p:nvPr/>
          </p:nvSpPr>
          <p:spPr>
            <a:xfrm>
              <a:off x="5214192" y="5252325"/>
              <a:ext cx="10000" cy="22100"/>
            </a:xfrm>
            <a:custGeom>
              <a:avLst/>
              <a:gdLst/>
              <a:ahLst/>
              <a:cxnLst/>
              <a:rect l="l" t="t" r="r" b="b"/>
              <a:pathLst>
                <a:path w="400" h="884" extrusionOk="0">
                  <a:moveTo>
                    <a:pt x="254" y="787"/>
                  </a:moveTo>
                  <a:cubicBezTo>
                    <a:pt x="0" y="883"/>
                    <a:pt x="24" y="170"/>
                    <a:pt x="169" y="0"/>
                  </a:cubicBezTo>
                  <a:cubicBezTo>
                    <a:pt x="399" y="206"/>
                    <a:pt x="169" y="460"/>
                    <a:pt x="254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1328;p30">
              <a:extLst>
                <a:ext uri="{FF2B5EF4-FFF2-40B4-BE49-F238E27FC236}">
                  <a16:creationId xmlns:a16="http://schemas.microsoft.com/office/drawing/2014/main" id="{AD89C265-2E90-743E-DC43-58722F822660}"/>
                </a:ext>
              </a:extLst>
            </p:cNvPr>
            <p:cNvSpPr/>
            <p:nvPr/>
          </p:nvSpPr>
          <p:spPr>
            <a:xfrm>
              <a:off x="5199667" y="5150700"/>
              <a:ext cx="33900" cy="34800"/>
            </a:xfrm>
            <a:custGeom>
              <a:avLst/>
              <a:gdLst/>
              <a:ahLst/>
              <a:cxnLst/>
              <a:rect l="l" t="t" r="r" b="b"/>
              <a:pathLst>
                <a:path w="1356" h="1392" extrusionOk="0">
                  <a:moveTo>
                    <a:pt x="968" y="1319"/>
                  </a:moveTo>
                  <a:cubicBezTo>
                    <a:pt x="787" y="1392"/>
                    <a:pt x="666" y="1198"/>
                    <a:pt x="726" y="1090"/>
                  </a:cubicBezTo>
                  <a:cubicBezTo>
                    <a:pt x="738" y="920"/>
                    <a:pt x="775" y="1150"/>
                    <a:pt x="859" y="1102"/>
                  </a:cubicBezTo>
                  <a:cubicBezTo>
                    <a:pt x="920" y="811"/>
                    <a:pt x="787" y="727"/>
                    <a:pt x="738" y="545"/>
                  </a:cubicBezTo>
                  <a:cubicBezTo>
                    <a:pt x="617" y="533"/>
                    <a:pt x="545" y="533"/>
                    <a:pt x="424" y="509"/>
                  </a:cubicBezTo>
                  <a:cubicBezTo>
                    <a:pt x="303" y="654"/>
                    <a:pt x="267" y="884"/>
                    <a:pt x="303" y="1102"/>
                  </a:cubicBezTo>
                  <a:cubicBezTo>
                    <a:pt x="0" y="1017"/>
                    <a:pt x="146" y="581"/>
                    <a:pt x="218" y="436"/>
                  </a:cubicBezTo>
                  <a:cubicBezTo>
                    <a:pt x="811" y="1"/>
                    <a:pt x="1355" y="896"/>
                    <a:pt x="968" y="1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1329;p30">
              <a:extLst>
                <a:ext uri="{FF2B5EF4-FFF2-40B4-BE49-F238E27FC236}">
                  <a16:creationId xmlns:a16="http://schemas.microsoft.com/office/drawing/2014/main" id="{39203C1E-EB26-DF78-12E7-FA49BF73BE38}"/>
                </a:ext>
              </a:extLst>
            </p:cNvPr>
            <p:cNvSpPr/>
            <p:nvPr/>
          </p:nvSpPr>
          <p:spPr>
            <a:xfrm>
              <a:off x="5154917" y="5565025"/>
              <a:ext cx="31175" cy="16350"/>
            </a:xfrm>
            <a:custGeom>
              <a:avLst/>
              <a:gdLst/>
              <a:ahLst/>
              <a:cxnLst/>
              <a:rect l="l" t="t" r="r" b="b"/>
              <a:pathLst>
                <a:path w="1247" h="654" extrusionOk="0">
                  <a:moveTo>
                    <a:pt x="1246" y="0"/>
                  </a:moveTo>
                  <a:cubicBezTo>
                    <a:pt x="1246" y="25"/>
                    <a:pt x="1246" y="61"/>
                    <a:pt x="1234" y="97"/>
                  </a:cubicBezTo>
                  <a:cubicBezTo>
                    <a:pt x="1004" y="412"/>
                    <a:pt x="460" y="654"/>
                    <a:pt x="0" y="569"/>
                  </a:cubicBezTo>
                  <a:cubicBezTo>
                    <a:pt x="411" y="363"/>
                    <a:pt x="883" y="23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1330;p30">
              <a:extLst>
                <a:ext uri="{FF2B5EF4-FFF2-40B4-BE49-F238E27FC236}">
                  <a16:creationId xmlns:a16="http://schemas.microsoft.com/office/drawing/2014/main" id="{73BC5F63-4091-A91A-3F9D-BF51596887D4}"/>
                </a:ext>
              </a:extLst>
            </p:cNvPr>
            <p:cNvSpPr/>
            <p:nvPr/>
          </p:nvSpPr>
          <p:spPr>
            <a:xfrm>
              <a:off x="5204192" y="5243550"/>
              <a:ext cx="8800" cy="26950"/>
            </a:xfrm>
            <a:custGeom>
              <a:avLst/>
              <a:gdLst/>
              <a:ahLst/>
              <a:cxnLst/>
              <a:rect l="l" t="t" r="r" b="b"/>
              <a:pathLst>
                <a:path w="352" h="1078" extrusionOk="0">
                  <a:moveTo>
                    <a:pt x="315" y="1053"/>
                  </a:moveTo>
                  <a:cubicBezTo>
                    <a:pt x="1" y="1077"/>
                    <a:pt x="1" y="255"/>
                    <a:pt x="182" y="1"/>
                  </a:cubicBezTo>
                  <a:cubicBezTo>
                    <a:pt x="352" y="194"/>
                    <a:pt x="182" y="751"/>
                    <a:pt x="315" y="10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1331;p30">
              <a:extLst>
                <a:ext uri="{FF2B5EF4-FFF2-40B4-BE49-F238E27FC236}">
                  <a16:creationId xmlns:a16="http://schemas.microsoft.com/office/drawing/2014/main" id="{B35F83EC-337D-9D2A-4623-64C4E9091E8A}"/>
                </a:ext>
              </a:extLst>
            </p:cNvPr>
            <p:cNvSpPr/>
            <p:nvPr/>
          </p:nvSpPr>
          <p:spPr>
            <a:xfrm>
              <a:off x="5169417" y="5539625"/>
              <a:ext cx="12725" cy="11200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1" y="448"/>
                  </a:moveTo>
                  <a:cubicBezTo>
                    <a:pt x="49" y="303"/>
                    <a:pt x="267" y="61"/>
                    <a:pt x="473" y="0"/>
                  </a:cubicBezTo>
                  <a:cubicBezTo>
                    <a:pt x="509" y="230"/>
                    <a:pt x="255" y="448"/>
                    <a:pt x="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1332;p30">
              <a:extLst>
                <a:ext uri="{FF2B5EF4-FFF2-40B4-BE49-F238E27FC236}">
                  <a16:creationId xmlns:a16="http://schemas.microsoft.com/office/drawing/2014/main" id="{1A1DB3BF-C275-9436-7D7B-417C4E4E8EE4}"/>
                </a:ext>
              </a:extLst>
            </p:cNvPr>
            <p:cNvSpPr/>
            <p:nvPr/>
          </p:nvSpPr>
          <p:spPr>
            <a:xfrm>
              <a:off x="5163992" y="5472775"/>
              <a:ext cx="22400" cy="19400"/>
            </a:xfrm>
            <a:custGeom>
              <a:avLst/>
              <a:gdLst/>
              <a:ahLst/>
              <a:cxnLst/>
              <a:rect l="l" t="t" r="r" b="b"/>
              <a:pathLst>
                <a:path w="896" h="776" extrusionOk="0">
                  <a:moveTo>
                    <a:pt x="883" y="775"/>
                  </a:moveTo>
                  <a:cubicBezTo>
                    <a:pt x="460" y="654"/>
                    <a:pt x="266" y="340"/>
                    <a:pt x="0" y="98"/>
                  </a:cubicBezTo>
                  <a:cubicBezTo>
                    <a:pt x="290" y="1"/>
                    <a:pt x="569" y="521"/>
                    <a:pt x="895" y="606"/>
                  </a:cubicBezTo>
                  <a:cubicBezTo>
                    <a:pt x="883" y="666"/>
                    <a:pt x="883" y="715"/>
                    <a:pt x="883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1333;p30">
              <a:extLst>
                <a:ext uri="{FF2B5EF4-FFF2-40B4-BE49-F238E27FC236}">
                  <a16:creationId xmlns:a16="http://schemas.microsoft.com/office/drawing/2014/main" id="{CA6734B7-C786-322B-BD66-DA2763FC05AD}"/>
                </a:ext>
              </a:extLst>
            </p:cNvPr>
            <p:cNvSpPr/>
            <p:nvPr/>
          </p:nvSpPr>
          <p:spPr>
            <a:xfrm>
              <a:off x="5204192" y="5052425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497" y="775"/>
                  </a:moveTo>
                  <a:cubicBezTo>
                    <a:pt x="545" y="666"/>
                    <a:pt x="449" y="654"/>
                    <a:pt x="497" y="545"/>
                  </a:cubicBezTo>
                  <a:cubicBezTo>
                    <a:pt x="352" y="654"/>
                    <a:pt x="557" y="763"/>
                    <a:pt x="497" y="920"/>
                  </a:cubicBezTo>
                  <a:cubicBezTo>
                    <a:pt x="1" y="823"/>
                    <a:pt x="497" y="0"/>
                    <a:pt x="739" y="545"/>
                  </a:cubicBezTo>
                  <a:cubicBezTo>
                    <a:pt x="678" y="654"/>
                    <a:pt x="654" y="750"/>
                    <a:pt x="497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1334;p30">
              <a:extLst>
                <a:ext uri="{FF2B5EF4-FFF2-40B4-BE49-F238E27FC236}">
                  <a16:creationId xmlns:a16="http://schemas.microsoft.com/office/drawing/2014/main" id="{F521A930-D0DE-3A2F-DD7E-995695B5492C}"/>
                </a:ext>
              </a:extLst>
            </p:cNvPr>
            <p:cNvSpPr/>
            <p:nvPr/>
          </p:nvSpPr>
          <p:spPr>
            <a:xfrm>
              <a:off x="5162167" y="555595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0" y="400"/>
                  </a:moveTo>
                  <a:cubicBezTo>
                    <a:pt x="73" y="170"/>
                    <a:pt x="351" y="0"/>
                    <a:pt x="496" y="13"/>
                  </a:cubicBezTo>
                  <a:cubicBezTo>
                    <a:pt x="521" y="218"/>
                    <a:pt x="218" y="339"/>
                    <a:pt x="0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1335;p30">
              <a:extLst>
                <a:ext uri="{FF2B5EF4-FFF2-40B4-BE49-F238E27FC236}">
                  <a16:creationId xmlns:a16="http://schemas.microsoft.com/office/drawing/2014/main" id="{F37A7905-0B9B-5C1E-F3BB-1004FD730E08}"/>
                </a:ext>
              </a:extLst>
            </p:cNvPr>
            <p:cNvSpPr/>
            <p:nvPr/>
          </p:nvSpPr>
          <p:spPr>
            <a:xfrm>
              <a:off x="5131917" y="5463100"/>
              <a:ext cx="48125" cy="31775"/>
            </a:xfrm>
            <a:custGeom>
              <a:avLst/>
              <a:gdLst/>
              <a:ahLst/>
              <a:cxnLst/>
              <a:rect l="l" t="t" r="r" b="b"/>
              <a:pathLst>
                <a:path w="1925" h="1271" extrusionOk="0">
                  <a:moveTo>
                    <a:pt x="1888" y="1162"/>
                  </a:moveTo>
                  <a:cubicBezTo>
                    <a:pt x="1924" y="1223"/>
                    <a:pt x="1864" y="1223"/>
                    <a:pt x="1852" y="1271"/>
                  </a:cubicBezTo>
                  <a:cubicBezTo>
                    <a:pt x="1162" y="944"/>
                    <a:pt x="497" y="618"/>
                    <a:pt x="1" y="182"/>
                  </a:cubicBezTo>
                  <a:cubicBezTo>
                    <a:pt x="194" y="1"/>
                    <a:pt x="545" y="400"/>
                    <a:pt x="739" y="545"/>
                  </a:cubicBezTo>
                  <a:cubicBezTo>
                    <a:pt x="1223" y="678"/>
                    <a:pt x="1489" y="981"/>
                    <a:pt x="188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1336;p30">
              <a:extLst>
                <a:ext uri="{FF2B5EF4-FFF2-40B4-BE49-F238E27FC236}">
                  <a16:creationId xmlns:a16="http://schemas.microsoft.com/office/drawing/2014/main" id="{7EF61A15-A65F-AFAB-79F9-29D75E2BE032}"/>
                </a:ext>
              </a:extLst>
            </p:cNvPr>
            <p:cNvSpPr/>
            <p:nvPr/>
          </p:nvSpPr>
          <p:spPr>
            <a:xfrm>
              <a:off x="5154917" y="5610675"/>
              <a:ext cx="10300" cy="27250"/>
            </a:xfrm>
            <a:custGeom>
              <a:avLst/>
              <a:gdLst/>
              <a:ahLst/>
              <a:cxnLst/>
              <a:rect l="l" t="t" r="r" b="b"/>
              <a:pathLst>
                <a:path w="412" h="1090" extrusionOk="0">
                  <a:moveTo>
                    <a:pt x="242" y="1090"/>
                  </a:moveTo>
                  <a:cubicBezTo>
                    <a:pt x="0" y="932"/>
                    <a:pt x="85" y="182"/>
                    <a:pt x="266" y="1"/>
                  </a:cubicBezTo>
                  <a:cubicBezTo>
                    <a:pt x="411" y="243"/>
                    <a:pt x="242" y="836"/>
                    <a:pt x="242" y="10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1337;p30">
              <a:extLst>
                <a:ext uri="{FF2B5EF4-FFF2-40B4-BE49-F238E27FC236}">
                  <a16:creationId xmlns:a16="http://schemas.microsoft.com/office/drawing/2014/main" id="{A3E0FAC7-79EB-05D5-5A46-2B351868226E}"/>
                </a:ext>
              </a:extLst>
            </p:cNvPr>
            <p:cNvSpPr/>
            <p:nvPr/>
          </p:nvSpPr>
          <p:spPr>
            <a:xfrm>
              <a:off x="5168517" y="5326425"/>
              <a:ext cx="20900" cy="16350"/>
            </a:xfrm>
            <a:custGeom>
              <a:avLst/>
              <a:gdLst/>
              <a:ahLst/>
              <a:cxnLst/>
              <a:rect l="l" t="t" r="r" b="b"/>
              <a:pathLst>
                <a:path w="836" h="654" extrusionOk="0">
                  <a:moveTo>
                    <a:pt x="835" y="653"/>
                  </a:moveTo>
                  <a:cubicBezTo>
                    <a:pt x="533" y="593"/>
                    <a:pt x="121" y="327"/>
                    <a:pt x="1" y="0"/>
                  </a:cubicBezTo>
                  <a:cubicBezTo>
                    <a:pt x="291" y="97"/>
                    <a:pt x="569" y="423"/>
                    <a:pt x="835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1338;p30">
              <a:extLst>
                <a:ext uri="{FF2B5EF4-FFF2-40B4-BE49-F238E27FC236}">
                  <a16:creationId xmlns:a16="http://schemas.microsoft.com/office/drawing/2014/main" id="{D119FC58-FDB5-2F16-3A91-5985C6EB1FE9}"/>
                </a:ext>
              </a:extLst>
            </p:cNvPr>
            <p:cNvSpPr/>
            <p:nvPr/>
          </p:nvSpPr>
          <p:spPr>
            <a:xfrm>
              <a:off x="5147342" y="5588925"/>
              <a:ext cx="17875" cy="25725"/>
            </a:xfrm>
            <a:custGeom>
              <a:avLst/>
              <a:gdLst/>
              <a:ahLst/>
              <a:cxnLst/>
              <a:rect l="l" t="t" r="r" b="b"/>
              <a:pathLst>
                <a:path w="715" h="1029" extrusionOk="0">
                  <a:moveTo>
                    <a:pt x="352" y="1028"/>
                  </a:moveTo>
                  <a:cubicBezTo>
                    <a:pt x="1" y="738"/>
                    <a:pt x="448" y="121"/>
                    <a:pt x="714" y="0"/>
                  </a:cubicBezTo>
                  <a:cubicBezTo>
                    <a:pt x="702" y="375"/>
                    <a:pt x="279" y="593"/>
                    <a:pt x="352" y="10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1339;p30">
              <a:extLst>
                <a:ext uri="{FF2B5EF4-FFF2-40B4-BE49-F238E27FC236}">
                  <a16:creationId xmlns:a16="http://schemas.microsoft.com/office/drawing/2014/main" id="{0E50F18A-CA26-1A89-8429-8EC924253053}"/>
                </a:ext>
              </a:extLst>
            </p:cNvPr>
            <p:cNvSpPr/>
            <p:nvPr/>
          </p:nvSpPr>
          <p:spPr>
            <a:xfrm>
              <a:off x="5152792" y="555412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"/>
                  </a:moveTo>
                  <a:cubicBezTo>
                    <a:pt x="569" y="61"/>
                    <a:pt x="557" y="134"/>
                    <a:pt x="557" y="194"/>
                  </a:cubicBezTo>
                  <a:cubicBezTo>
                    <a:pt x="363" y="207"/>
                    <a:pt x="134" y="473"/>
                    <a:pt x="0" y="315"/>
                  </a:cubicBezTo>
                  <a:cubicBezTo>
                    <a:pt x="73" y="61"/>
                    <a:pt x="363" y="6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1340;p30">
              <a:extLst>
                <a:ext uri="{FF2B5EF4-FFF2-40B4-BE49-F238E27FC236}">
                  <a16:creationId xmlns:a16="http://schemas.microsoft.com/office/drawing/2014/main" id="{9730767B-36D8-5667-94D7-9EEAB4883350}"/>
                </a:ext>
              </a:extLst>
            </p:cNvPr>
            <p:cNvSpPr/>
            <p:nvPr/>
          </p:nvSpPr>
          <p:spPr>
            <a:xfrm>
              <a:off x="5175467" y="5323075"/>
              <a:ext cx="15150" cy="11225"/>
            </a:xfrm>
            <a:custGeom>
              <a:avLst/>
              <a:gdLst/>
              <a:ahLst/>
              <a:cxnLst/>
              <a:rect l="l" t="t" r="r" b="b"/>
              <a:pathLst>
                <a:path w="606" h="449" extrusionOk="0">
                  <a:moveTo>
                    <a:pt x="388" y="449"/>
                  </a:moveTo>
                  <a:cubicBezTo>
                    <a:pt x="194" y="376"/>
                    <a:pt x="73" y="231"/>
                    <a:pt x="1" y="13"/>
                  </a:cubicBezTo>
                  <a:cubicBezTo>
                    <a:pt x="182" y="1"/>
                    <a:pt x="606" y="303"/>
                    <a:pt x="38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1341;p30">
              <a:extLst>
                <a:ext uri="{FF2B5EF4-FFF2-40B4-BE49-F238E27FC236}">
                  <a16:creationId xmlns:a16="http://schemas.microsoft.com/office/drawing/2014/main" id="{207BB372-E1B6-6763-A631-135AED79C25A}"/>
                </a:ext>
              </a:extLst>
            </p:cNvPr>
            <p:cNvSpPr/>
            <p:nvPr/>
          </p:nvSpPr>
          <p:spPr>
            <a:xfrm>
              <a:off x="5182742" y="5137400"/>
              <a:ext cx="24200" cy="31175"/>
            </a:xfrm>
            <a:custGeom>
              <a:avLst/>
              <a:gdLst/>
              <a:ahLst/>
              <a:cxnLst/>
              <a:rect l="l" t="t" r="r" b="b"/>
              <a:pathLst>
                <a:path w="968" h="1247" extrusionOk="0">
                  <a:moveTo>
                    <a:pt x="508" y="884"/>
                  </a:moveTo>
                  <a:cubicBezTo>
                    <a:pt x="460" y="726"/>
                    <a:pt x="508" y="509"/>
                    <a:pt x="254" y="521"/>
                  </a:cubicBezTo>
                  <a:cubicBezTo>
                    <a:pt x="24" y="726"/>
                    <a:pt x="302" y="956"/>
                    <a:pt x="302" y="1247"/>
                  </a:cubicBezTo>
                  <a:cubicBezTo>
                    <a:pt x="85" y="1077"/>
                    <a:pt x="0" y="787"/>
                    <a:pt x="12" y="412"/>
                  </a:cubicBezTo>
                  <a:cubicBezTo>
                    <a:pt x="339" y="1"/>
                    <a:pt x="968" y="690"/>
                    <a:pt x="508" y="8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1342;p30">
              <a:extLst>
                <a:ext uri="{FF2B5EF4-FFF2-40B4-BE49-F238E27FC236}">
                  <a16:creationId xmlns:a16="http://schemas.microsoft.com/office/drawing/2014/main" id="{8A6414D4-E513-F15B-F32E-1FBA1BCE1BA0}"/>
                </a:ext>
              </a:extLst>
            </p:cNvPr>
            <p:cNvSpPr/>
            <p:nvPr/>
          </p:nvSpPr>
          <p:spPr>
            <a:xfrm>
              <a:off x="5175167" y="5277725"/>
              <a:ext cx="9400" cy="28750"/>
            </a:xfrm>
            <a:custGeom>
              <a:avLst/>
              <a:gdLst/>
              <a:ahLst/>
              <a:cxnLst/>
              <a:rect l="l" t="t" r="r" b="b"/>
              <a:pathLst>
                <a:path w="376" h="1150" extrusionOk="0">
                  <a:moveTo>
                    <a:pt x="364" y="1150"/>
                  </a:moveTo>
                  <a:cubicBezTo>
                    <a:pt x="146" y="908"/>
                    <a:pt x="1" y="400"/>
                    <a:pt x="73" y="0"/>
                  </a:cubicBezTo>
                  <a:cubicBezTo>
                    <a:pt x="267" y="315"/>
                    <a:pt x="376" y="799"/>
                    <a:pt x="364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1343;p30">
              <a:extLst>
                <a:ext uri="{FF2B5EF4-FFF2-40B4-BE49-F238E27FC236}">
                  <a16:creationId xmlns:a16="http://schemas.microsoft.com/office/drawing/2014/main" id="{D442C288-FC03-4FF1-394A-CA6C7CEB7D09}"/>
                </a:ext>
              </a:extLst>
            </p:cNvPr>
            <p:cNvSpPr/>
            <p:nvPr/>
          </p:nvSpPr>
          <p:spPr>
            <a:xfrm>
              <a:off x="5124067" y="5533575"/>
              <a:ext cx="33900" cy="16350"/>
            </a:xfrm>
            <a:custGeom>
              <a:avLst/>
              <a:gdLst/>
              <a:ahLst/>
              <a:cxnLst/>
              <a:rect l="l" t="t" r="r" b="b"/>
              <a:pathLst>
                <a:path w="1356" h="654" extrusionOk="0">
                  <a:moveTo>
                    <a:pt x="1355" y="25"/>
                  </a:moveTo>
                  <a:cubicBezTo>
                    <a:pt x="1186" y="484"/>
                    <a:pt x="436" y="654"/>
                    <a:pt x="0" y="520"/>
                  </a:cubicBezTo>
                  <a:cubicBezTo>
                    <a:pt x="363" y="291"/>
                    <a:pt x="1016" y="412"/>
                    <a:pt x="1222" y="0"/>
                  </a:cubicBezTo>
                  <a:cubicBezTo>
                    <a:pt x="1258" y="0"/>
                    <a:pt x="1319" y="0"/>
                    <a:pt x="135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1344;p30">
              <a:extLst>
                <a:ext uri="{FF2B5EF4-FFF2-40B4-BE49-F238E27FC236}">
                  <a16:creationId xmlns:a16="http://schemas.microsoft.com/office/drawing/2014/main" id="{47B53756-B185-FA2E-BE7A-E841E6A09E09}"/>
                </a:ext>
              </a:extLst>
            </p:cNvPr>
            <p:cNvSpPr/>
            <p:nvPr/>
          </p:nvSpPr>
          <p:spPr>
            <a:xfrm>
              <a:off x="5138267" y="5562300"/>
              <a:ext cx="14850" cy="10600"/>
            </a:xfrm>
            <a:custGeom>
              <a:avLst/>
              <a:gdLst/>
              <a:ahLst/>
              <a:cxnLst/>
              <a:rect l="l" t="t" r="r" b="b"/>
              <a:pathLst>
                <a:path w="594" h="424" extrusionOk="0">
                  <a:moveTo>
                    <a:pt x="594" y="158"/>
                  </a:moveTo>
                  <a:cubicBezTo>
                    <a:pt x="521" y="327"/>
                    <a:pt x="146" y="424"/>
                    <a:pt x="1" y="279"/>
                  </a:cubicBezTo>
                  <a:cubicBezTo>
                    <a:pt x="182" y="230"/>
                    <a:pt x="461" y="1"/>
                    <a:pt x="59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1345;p30">
              <a:extLst>
                <a:ext uri="{FF2B5EF4-FFF2-40B4-BE49-F238E27FC236}">
                  <a16:creationId xmlns:a16="http://schemas.microsoft.com/office/drawing/2014/main" id="{65B98408-23AC-8BB0-3683-8F11252E8F23}"/>
                </a:ext>
              </a:extLst>
            </p:cNvPr>
            <p:cNvSpPr/>
            <p:nvPr/>
          </p:nvSpPr>
          <p:spPr>
            <a:xfrm>
              <a:off x="5160042" y="5275000"/>
              <a:ext cx="17275" cy="29675"/>
            </a:xfrm>
            <a:custGeom>
              <a:avLst/>
              <a:gdLst/>
              <a:ahLst/>
              <a:cxnLst/>
              <a:rect l="l" t="t" r="r" b="b"/>
              <a:pathLst>
                <a:path w="691" h="1187" extrusionOk="0">
                  <a:moveTo>
                    <a:pt x="690" y="1186"/>
                  </a:moveTo>
                  <a:cubicBezTo>
                    <a:pt x="315" y="908"/>
                    <a:pt x="85" y="388"/>
                    <a:pt x="1" y="1"/>
                  </a:cubicBezTo>
                  <a:cubicBezTo>
                    <a:pt x="376" y="255"/>
                    <a:pt x="545" y="726"/>
                    <a:pt x="690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1346;p30">
              <a:extLst>
                <a:ext uri="{FF2B5EF4-FFF2-40B4-BE49-F238E27FC236}">
                  <a16:creationId xmlns:a16="http://schemas.microsoft.com/office/drawing/2014/main" id="{8666A74F-C054-7BCB-E41A-F35EE2C7F55D}"/>
                </a:ext>
              </a:extLst>
            </p:cNvPr>
            <p:cNvSpPr/>
            <p:nvPr/>
          </p:nvSpPr>
          <p:spPr>
            <a:xfrm>
              <a:off x="5136467" y="5574100"/>
              <a:ext cx="13925" cy="8800"/>
            </a:xfrm>
            <a:custGeom>
              <a:avLst/>
              <a:gdLst/>
              <a:ahLst/>
              <a:cxnLst/>
              <a:rect l="l" t="t" r="r" b="b"/>
              <a:pathLst>
                <a:path w="557" h="352" extrusionOk="0">
                  <a:moveTo>
                    <a:pt x="557" y="109"/>
                  </a:moveTo>
                  <a:cubicBezTo>
                    <a:pt x="412" y="182"/>
                    <a:pt x="170" y="351"/>
                    <a:pt x="0" y="254"/>
                  </a:cubicBezTo>
                  <a:cubicBezTo>
                    <a:pt x="0" y="230"/>
                    <a:pt x="12" y="170"/>
                    <a:pt x="12" y="121"/>
                  </a:cubicBezTo>
                  <a:cubicBezTo>
                    <a:pt x="218" y="194"/>
                    <a:pt x="363" y="0"/>
                    <a:pt x="557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1347;p30">
              <a:extLst>
                <a:ext uri="{FF2B5EF4-FFF2-40B4-BE49-F238E27FC236}">
                  <a16:creationId xmlns:a16="http://schemas.microsoft.com/office/drawing/2014/main" id="{8F21A324-7157-5218-C887-46285620D9D9}"/>
                </a:ext>
              </a:extLst>
            </p:cNvPr>
            <p:cNvSpPr/>
            <p:nvPr/>
          </p:nvSpPr>
          <p:spPr>
            <a:xfrm>
              <a:off x="5180917" y="5056050"/>
              <a:ext cx="19975" cy="17575"/>
            </a:xfrm>
            <a:custGeom>
              <a:avLst/>
              <a:gdLst/>
              <a:ahLst/>
              <a:cxnLst/>
              <a:rect l="l" t="t" r="r" b="b"/>
              <a:pathLst>
                <a:path w="799" h="703" extrusionOk="0">
                  <a:moveTo>
                    <a:pt x="375" y="702"/>
                  </a:moveTo>
                  <a:cubicBezTo>
                    <a:pt x="327" y="642"/>
                    <a:pt x="327" y="509"/>
                    <a:pt x="400" y="448"/>
                  </a:cubicBezTo>
                  <a:cubicBezTo>
                    <a:pt x="267" y="400"/>
                    <a:pt x="327" y="642"/>
                    <a:pt x="206" y="654"/>
                  </a:cubicBezTo>
                  <a:cubicBezTo>
                    <a:pt x="0" y="618"/>
                    <a:pt x="206" y="436"/>
                    <a:pt x="206" y="279"/>
                  </a:cubicBezTo>
                  <a:cubicBezTo>
                    <a:pt x="617" y="1"/>
                    <a:pt x="799" y="654"/>
                    <a:pt x="375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1348;p30">
              <a:extLst>
                <a:ext uri="{FF2B5EF4-FFF2-40B4-BE49-F238E27FC236}">
                  <a16:creationId xmlns:a16="http://schemas.microsoft.com/office/drawing/2014/main" id="{47B11376-297D-0B27-358D-32D1AF236DB5}"/>
                </a:ext>
              </a:extLst>
            </p:cNvPr>
            <p:cNvSpPr/>
            <p:nvPr/>
          </p:nvSpPr>
          <p:spPr>
            <a:xfrm>
              <a:off x="5172742" y="5131050"/>
              <a:ext cx="7000" cy="13325"/>
            </a:xfrm>
            <a:custGeom>
              <a:avLst/>
              <a:gdLst/>
              <a:ahLst/>
              <a:cxnLst/>
              <a:rect l="l" t="t" r="r" b="b"/>
              <a:pathLst>
                <a:path w="280" h="533" extrusionOk="0">
                  <a:moveTo>
                    <a:pt x="255" y="533"/>
                  </a:moveTo>
                  <a:cubicBezTo>
                    <a:pt x="1" y="533"/>
                    <a:pt x="37" y="170"/>
                    <a:pt x="110" y="1"/>
                  </a:cubicBezTo>
                  <a:cubicBezTo>
                    <a:pt x="231" y="122"/>
                    <a:pt x="279" y="303"/>
                    <a:pt x="255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1349;p30">
              <a:extLst>
                <a:ext uri="{FF2B5EF4-FFF2-40B4-BE49-F238E27FC236}">
                  <a16:creationId xmlns:a16="http://schemas.microsoft.com/office/drawing/2014/main" id="{DDC96E4D-CE54-3458-9457-AA5F310C8BB1}"/>
                </a:ext>
              </a:extLst>
            </p:cNvPr>
            <p:cNvSpPr/>
            <p:nvPr/>
          </p:nvSpPr>
          <p:spPr>
            <a:xfrm>
              <a:off x="5104717" y="5503325"/>
              <a:ext cx="35700" cy="17875"/>
            </a:xfrm>
            <a:custGeom>
              <a:avLst/>
              <a:gdLst/>
              <a:ahLst/>
              <a:cxnLst/>
              <a:rect l="l" t="t" r="r" b="b"/>
              <a:pathLst>
                <a:path w="1428" h="715" extrusionOk="0">
                  <a:moveTo>
                    <a:pt x="0" y="593"/>
                  </a:moveTo>
                  <a:cubicBezTo>
                    <a:pt x="133" y="388"/>
                    <a:pt x="472" y="448"/>
                    <a:pt x="714" y="388"/>
                  </a:cubicBezTo>
                  <a:cubicBezTo>
                    <a:pt x="980" y="291"/>
                    <a:pt x="1137" y="146"/>
                    <a:pt x="1319" y="37"/>
                  </a:cubicBezTo>
                  <a:cubicBezTo>
                    <a:pt x="1343" y="1"/>
                    <a:pt x="1379" y="37"/>
                    <a:pt x="1379" y="61"/>
                  </a:cubicBezTo>
                  <a:cubicBezTo>
                    <a:pt x="1428" y="122"/>
                    <a:pt x="1391" y="122"/>
                    <a:pt x="1355" y="182"/>
                  </a:cubicBezTo>
                  <a:cubicBezTo>
                    <a:pt x="1040" y="424"/>
                    <a:pt x="411" y="714"/>
                    <a:pt x="0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1350;p30">
              <a:extLst>
                <a:ext uri="{FF2B5EF4-FFF2-40B4-BE49-F238E27FC236}">
                  <a16:creationId xmlns:a16="http://schemas.microsoft.com/office/drawing/2014/main" id="{847ECEF5-09CE-DBF9-DA50-8B3C48816488}"/>
                </a:ext>
              </a:extLst>
            </p:cNvPr>
            <p:cNvSpPr/>
            <p:nvPr/>
          </p:nvSpPr>
          <p:spPr>
            <a:xfrm>
              <a:off x="5162167" y="5134975"/>
              <a:ext cx="10300" cy="18475"/>
            </a:xfrm>
            <a:custGeom>
              <a:avLst/>
              <a:gdLst/>
              <a:ahLst/>
              <a:cxnLst/>
              <a:rect l="l" t="t" r="r" b="b"/>
              <a:pathLst>
                <a:path w="412" h="739" extrusionOk="0">
                  <a:moveTo>
                    <a:pt x="375" y="739"/>
                  </a:moveTo>
                  <a:cubicBezTo>
                    <a:pt x="134" y="606"/>
                    <a:pt x="0" y="206"/>
                    <a:pt x="49" y="1"/>
                  </a:cubicBezTo>
                  <a:cubicBezTo>
                    <a:pt x="303" y="98"/>
                    <a:pt x="412" y="509"/>
                    <a:pt x="37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1351;p30">
              <a:extLst>
                <a:ext uri="{FF2B5EF4-FFF2-40B4-BE49-F238E27FC236}">
                  <a16:creationId xmlns:a16="http://schemas.microsoft.com/office/drawing/2014/main" id="{65E1DBFE-A9FA-0C1F-90D4-706E99CDCF8D}"/>
                </a:ext>
              </a:extLst>
            </p:cNvPr>
            <p:cNvSpPr/>
            <p:nvPr/>
          </p:nvSpPr>
          <p:spPr>
            <a:xfrm>
              <a:off x="5114692" y="5566225"/>
              <a:ext cx="17250" cy="7300"/>
            </a:xfrm>
            <a:custGeom>
              <a:avLst/>
              <a:gdLst/>
              <a:ahLst/>
              <a:cxnLst/>
              <a:rect l="l" t="t" r="r" b="b"/>
              <a:pathLst>
                <a:path w="690" h="292" extrusionOk="0">
                  <a:moveTo>
                    <a:pt x="690" y="146"/>
                  </a:moveTo>
                  <a:cubicBezTo>
                    <a:pt x="508" y="243"/>
                    <a:pt x="254" y="291"/>
                    <a:pt x="0" y="291"/>
                  </a:cubicBezTo>
                  <a:cubicBezTo>
                    <a:pt x="37" y="1"/>
                    <a:pt x="629" y="61"/>
                    <a:pt x="69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1352;p30">
              <a:extLst>
                <a:ext uri="{FF2B5EF4-FFF2-40B4-BE49-F238E27FC236}">
                  <a16:creationId xmlns:a16="http://schemas.microsoft.com/office/drawing/2014/main" id="{28ED8DE2-39F6-B420-8600-41E9724EBAAD}"/>
                </a:ext>
              </a:extLst>
            </p:cNvPr>
            <p:cNvSpPr/>
            <p:nvPr/>
          </p:nvSpPr>
          <p:spPr>
            <a:xfrm>
              <a:off x="5147342" y="5170375"/>
              <a:ext cx="26650" cy="26925"/>
            </a:xfrm>
            <a:custGeom>
              <a:avLst/>
              <a:gdLst/>
              <a:ahLst/>
              <a:cxnLst/>
              <a:rect l="l" t="t" r="r" b="b"/>
              <a:pathLst>
                <a:path w="1066" h="1077" extrusionOk="0">
                  <a:moveTo>
                    <a:pt x="690" y="847"/>
                  </a:moveTo>
                  <a:cubicBezTo>
                    <a:pt x="581" y="799"/>
                    <a:pt x="630" y="641"/>
                    <a:pt x="569" y="544"/>
                  </a:cubicBezTo>
                  <a:cubicBezTo>
                    <a:pt x="400" y="532"/>
                    <a:pt x="400" y="472"/>
                    <a:pt x="303" y="544"/>
                  </a:cubicBezTo>
                  <a:cubicBezTo>
                    <a:pt x="182" y="847"/>
                    <a:pt x="569" y="859"/>
                    <a:pt x="424" y="1077"/>
                  </a:cubicBezTo>
                  <a:cubicBezTo>
                    <a:pt x="243" y="944"/>
                    <a:pt x="1" y="738"/>
                    <a:pt x="85" y="496"/>
                  </a:cubicBezTo>
                  <a:cubicBezTo>
                    <a:pt x="218" y="0"/>
                    <a:pt x="1065" y="460"/>
                    <a:pt x="690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1353;p30">
              <a:extLst>
                <a:ext uri="{FF2B5EF4-FFF2-40B4-BE49-F238E27FC236}">
                  <a16:creationId xmlns:a16="http://schemas.microsoft.com/office/drawing/2014/main" id="{E1E17F75-020E-B9B0-B5D9-40611FD771FA}"/>
                </a:ext>
              </a:extLst>
            </p:cNvPr>
            <p:cNvSpPr/>
            <p:nvPr/>
          </p:nvSpPr>
          <p:spPr>
            <a:xfrm>
              <a:off x="5140992" y="5281950"/>
              <a:ext cx="14850" cy="19700"/>
            </a:xfrm>
            <a:custGeom>
              <a:avLst/>
              <a:gdLst/>
              <a:ahLst/>
              <a:cxnLst/>
              <a:rect l="l" t="t" r="r" b="b"/>
              <a:pathLst>
                <a:path w="594" h="788" extrusionOk="0">
                  <a:moveTo>
                    <a:pt x="593" y="654"/>
                  </a:moveTo>
                  <a:cubicBezTo>
                    <a:pt x="291" y="787"/>
                    <a:pt x="1" y="243"/>
                    <a:pt x="49" y="1"/>
                  </a:cubicBezTo>
                  <a:cubicBezTo>
                    <a:pt x="291" y="146"/>
                    <a:pt x="352" y="485"/>
                    <a:pt x="59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1354;p30">
              <a:extLst>
                <a:ext uri="{FF2B5EF4-FFF2-40B4-BE49-F238E27FC236}">
                  <a16:creationId xmlns:a16="http://schemas.microsoft.com/office/drawing/2014/main" id="{A078B850-EBCE-A621-F337-E20BB32C956A}"/>
                </a:ext>
              </a:extLst>
            </p:cNvPr>
            <p:cNvSpPr/>
            <p:nvPr/>
          </p:nvSpPr>
          <p:spPr>
            <a:xfrm>
              <a:off x="5150367" y="5125900"/>
              <a:ext cx="15150" cy="33600"/>
            </a:xfrm>
            <a:custGeom>
              <a:avLst/>
              <a:gdLst/>
              <a:ahLst/>
              <a:cxnLst/>
              <a:rect l="l" t="t" r="r" b="b"/>
              <a:pathLst>
                <a:path w="606" h="1344" extrusionOk="0">
                  <a:moveTo>
                    <a:pt x="25" y="1"/>
                  </a:moveTo>
                  <a:cubicBezTo>
                    <a:pt x="400" y="279"/>
                    <a:pt x="593" y="884"/>
                    <a:pt x="606" y="1344"/>
                  </a:cubicBezTo>
                  <a:cubicBezTo>
                    <a:pt x="545" y="1344"/>
                    <a:pt x="533" y="1307"/>
                    <a:pt x="472" y="1295"/>
                  </a:cubicBezTo>
                  <a:cubicBezTo>
                    <a:pt x="460" y="751"/>
                    <a:pt x="1" y="4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1355;p30">
              <a:extLst>
                <a:ext uri="{FF2B5EF4-FFF2-40B4-BE49-F238E27FC236}">
                  <a16:creationId xmlns:a16="http://schemas.microsoft.com/office/drawing/2014/main" id="{97E3EFFE-A102-CAA1-FCDB-63996CFD3BFE}"/>
                </a:ext>
              </a:extLst>
            </p:cNvPr>
            <p:cNvSpPr/>
            <p:nvPr/>
          </p:nvSpPr>
          <p:spPr>
            <a:xfrm>
              <a:off x="5157317" y="5056950"/>
              <a:ext cx="18175" cy="16975"/>
            </a:xfrm>
            <a:custGeom>
              <a:avLst/>
              <a:gdLst/>
              <a:ahLst/>
              <a:cxnLst/>
              <a:rect l="l" t="t" r="r" b="b"/>
              <a:pathLst>
                <a:path w="727" h="679" extrusionOk="0">
                  <a:moveTo>
                    <a:pt x="618" y="678"/>
                  </a:moveTo>
                  <a:cubicBezTo>
                    <a:pt x="424" y="666"/>
                    <a:pt x="533" y="388"/>
                    <a:pt x="388" y="315"/>
                  </a:cubicBezTo>
                  <a:cubicBezTo>
                    <a:pt x="328" y="315"/>
                    <a:pt x="303" y="327"/>
                    <a:pt x="267" y="388"/>
                  </a:cubicBezTo>
                  <a:cubicBezTo>
                    <a:pt x="291" y="509"/>
                    <a:pt x="412" y="509"/>
                    <a:pt x="388" y="666"/>
                  </a:cubicBezTo>
                  <a:cubicBezTo>
                    <a:pt x="13" y="666"/>
                    <a:pt x="1" y="1"/>
                    <a:pt x="449" y="86"/>
                  </a:cubicBezTo>
                  <a:cubicBezTo>
                    <a:pt x="545" y="243"/>
                    <a:pt x="727" y="473"/>
                    <a:pt x="618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1356;p30">
              <a:extLst>
                <a:ext uri="{FF2B5EF4-FFF2-40B4-BE49-F238E27FC236}">
                  <a16:creationId xmlns:a16="http://schemas.microsoft.com/office/drawing/2014/main" id="{4AC98064-44E4-16C0-C4F8-C29D1F97B55E}"/>
                </a:ext>
              </a:extLst>
            </p:cNvPr>
            <p:cNvSpPr/>
            <p:nvPr/>
          </p:nvSpPr>
          <p:spPr>
            <a:xfrm>
              <a:off x="5124667" y="543347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33"/>
                  </a:moveTo>
                  <a:cubicBezTo>
                    <a:pt x="509" y="472"/>
                    <a:pt x="327" y="230"/>
                    <a:pt x="109" y="315"/>
                  </a:cubicBezTo>
                  <a:cubicBezTo>
                    <a:pt x="97" y="254"/>
                    <a:pt x="61" y="230"/>
                    <a:pt x="0" y="194"/>
                  </a:cubicBezTo>
                  <a:cubicBezTo>
                    <a:pt x="121" y="37"/>
                    <a:pt x="412" y="0"/>
                    <a:pt x="56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1357;p30">
              <a:extLst>
                <a:ext uri="{FF2B5EF4-FFF2-40B4-BE49-F238E27FC236}">
                  <a16:creationId xmlns:a16="http://schemas.microsoft.com/office/drawing/2014/main" id="{C9989F70-3558-060E-3A84-D17CBF5EBB55}"/>
                </a:ext>
              </a:extLst>
            </p:cNvPr>
            <p:cNvSpPr/>
            <p:nvPr/>
          </p:nvSpPr>
          <p:spPr>
            <a:xfrm>
              <a:off x="5135242" y="5258075"/>
              <a:ext cx="16050" cy="19975"/>
            </a:xfrm>
            <a:custGeom>
              <a:avLst/>
              <a:gdLst/>
              <a:ahLst/>
              <a:cxnLst/>
              <a:rect l="l" t="t" r="r" b="b"/>
              <a:pathLst>
                <a:path w="642" h="799" extrusionOk="0">
                  <a:moveTo>
                    <a:pt x="642" y="774"/>
                  </a:moveTo>
                  <a:cubicBezTo>
                    <a:pt x="352" y="799"/>
                    <a:pt x="1" y="254"/>
                    <a:pt x="146" y="0"/>
                  </a:cubicBezTo>
                  <a:cubicBezTo>
                    <a:pt x="340" y="254"/>
                    <a:pt x="461" y="532"/>
                    <a:pt x="642" y="7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1358;p30">
              <a:extLst>
                <a:ext uri="{FF2B5EF4-FFF2-40B4-BE49-F238E27FC236}">
                  <a16:creationId xmlns:a16="http://schemas.microsoft.com/office/drawing/2014/main" id="{D9D565C6-B84A-226C-4DF6-56CB26E80CE0}"/>
                </a:ext>
              </a:extLst>
            </p:cNvPr>
            <p:cNvSpPr/>
            <p:nvPr/>
          </p:nvSpPr>
          <p:spPr>
            <a:xfrm>
              <a:off x="5115292" y="5463700"/>
              <a:ext cx="15450" cy="10325"/>
            </a:xfrm>
            <a:custGeom>
              <a:avLst/>
              <a:gdLst/>
              <a:ahLst/>
              <a:cxnLst/>
              <a:rect l="l" t="t" r="r" b="b"/>
              <a:pathLst>
                <a:path w="618" h="413" extrusionOk="0">
                  <a:moveTo>
                    <a:pt x="617" y="412"/>
                  </a:moveTo>
                  <a:cubicBezTo>
                    <a:pt x="351" y="315"/>
                    <a:pt x="121" y="243"/>
                    <a:pt x="0" y="37"/>
                  </a:cubicBezTo>
                  <a:cubicBezTo>
                    <a:pt x="242" y="1"/>
                    <a:pt x="617" y="122"/>
                    <a:pt x="617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1359;p30">
              <a:extLst>
                <a:ext uri="{FF2B5EF4-FFF2-40B4-BE49-F238E27FC236}">
                  <a16:creationId xmlns:a16="http://schemas.microsoft.com/office/drawing/2014/main" id="{8B866733-EB22-2213-864C-EDE9B7BB851B}"/>
                </a:ext>
              </a:extLst>
            </p:cNvPr>
            <p:cNvSpPr/>
            <p:nvPr/>
          </p:nvSpPr>
          <p:spPr>
            <a:xfrm>
              <a:off x="5101992" y="5638800"/>
              <a:ext cx="8175" cy="23925"/>
            </a:xfrm>
            <a:custGeom>
              <a:avLst/>
              <a:gdLst/>
              <a:ahLst/>
              <a:cxnLst/>
              <a:rect l="l" t="t" r="r" b="b"/>
              <a:pathLst>
                <a:path w="327" h="957" extrusionOk="0">
                  <a:moveTo>
                    <a:pt x="327" y="1"/>
                  </a:moveTo>
                  <a:cubicBezTo>
                    <a:pt x="327" y="376"/>
                    <a:pt x="182" y="787"/>
                    <a:pt x="97" y="957"/>
                  </a:cubicBezTo>
                  <a:cubicBezTo>
                    <a:pt x="0" y="739"/>
                    <a:pt x="37" y="25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1360;p30">
              <a:extLst>
                <a:ext uri="{FF2B5EF4-FFF2-40B4-BE49-F238E27FC236}">
                  <a16:creationId xmlns:a16="http://schemas.microsoft.com/office/drawing/2014/main" id="{F2CD878D-5A94-1A85-A770-CA8D4B81047A}"/>
                </a:ext>
              </a:extLst>
            </p:cNvPr>
            <p:cNvSpPr/>
            <p:nvPr/>
          </p:nvSpPr>
          <p:spPr>
            <a:xfrm>
              <a:off x="5122842" y="5272875"/>
              <a:ext cx="18475" cy="23625"/>
            </a:xfrm>
            <a:custGeom>
              <a:avLst/>
              <a:gdLst/>
              <a:ahLst/>
              <a:cxnLst/>
              <a:rect l="l" t="t" r="r" b="b"/>
              <a:pathLst>
                <a:path w="739" h="945" extrusionOk="0">
                  <a:moveTo>
                    <a:pt x="739" y="944"/>
                  </a:moveTo>
                  <a:cubicBezTo>
                    <a:pt x="315" y="824"/>
                    <a:pt x="1" y="328"/>
                    <a:pt x="98" y="1"/>
                  </a:cubicBezTo>
                  <a:cubicBezTo>
                    <a:pt x="315" y="315"/>
                    <a:pt x="545" y="618"/>
                    <a:pt x="739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1361;p30">
              <a:extLst>
                <a:ext uri="{FF2B5EF4-FFF2-40B4-BE49-F238E27FC236}">
                  <a16:creationId xmlns:a16="http://schemas.microsoft.com/office/drawing/2014/main" id="{D3CE7D41-C07A-1340-871C-C652D2509863}"/>
                </a:ext>
              </a:extLst>
            </p:cNvPr>
            <p:cNvSpPr/>
            <p:nvPr/>
          </p:nvSpPr>
          <p:spPr>
            <a:xfrm>
              <a:off x="5095042" y="5538100"/>
              <a:ext cx="21175" cy="7600"/>
            </a:xfrm>
            <a:custGeom>
              <a:avLst/>
              <a:gdLst/>
              <a:ahLst/>
              <a:cxnLst/>
              <a:rect l="l" t="t" r="r" b="b"/>
              <a:pathLst>
                <a:path w="847" h="304" extrusionOk="0">
                  <a:moveTo>
                    <a:pt x="847" y="122"/>
                  </a:moveTo>
                  <a:cubicBezTo>
                    <a:pt x="847" y="158"/>
                    <a:pt x="847" y="182"/>
                    <a:pt x="823" y="243"/>
                  </a:cubicBezTo>
                  <a:cubicBezTo>
                    <a:pt x="544" y="243"/>
                    <a:pt x="315" y="303"/>
                    <a:pt x="0" y="231"/>
                  </a:cubicBezTo>
                  <a:cubicBezTo>
                    <a:pt x="97" y="1"/>
                    <a:pt x="617" y="85"/>
                    <a:pt x="847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1362;p30">
              <a:extLst>
                <a:ext uri="{FF2B5EF4-FFF2-40B4-BE49-F238E27FC236}">
                  <a16:creationId xmlns:a16="http://schemas.microsoft.com/office/drawing/2014/main" id="{80FEA335-ADBD-03F5-B0DC-A81FE377650E}"/>
                </a:ext>
              </a:extLst>
            </p:cNvPr>
            <p:cNvSpPr/>
            <p:nvPr/>
          </p:nvSpPr>
          <p:spPr>
            <a:xfrm>
              <a:off x="5094117" y="5637600"/>
              <a:ext cx="10925" cy="13950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436" y="1"/>
                  </a:moveTo>
                  <a:cubicBezTo>
                    <a:pt x="424" y="230"/>
                    <a:pt x="315" y="400"/>
                    <a:pt x="243" y="557"/>
                  </a:cubicBezTo>
                  <a:cubicBezTo>
                    <a:pt x="1" y="460"/>
                    <a:pt x="218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1363;p30">
              <a:extLst>
                <a:ext uri="{FF2B5EF4-FFF2-40B4-BE49-F238E27FC236}">
                  <a16:creationId xmlns:a16="http://schemas.microsoft.com/office/drawing/2014/main" id="{5CC01AFC-989F-E585-DCBD-B074CAFDC1FB}"/>
                </a:ext>
              </a:extLst>
            </p:cNvPr>
            <p:cNvSpPr/>
            <p:nvPr/>
          </p:nvSpPr>
          <p:spPr>
            <a:xfrm>
              <a:off x="5126167" y="5060275"/>
              <a:ext cx="33300" cy="16975"/>
            </a:xfrm>
            <a:custGeom>
              <a:avLst/>
              <a:gdLst/>
              <a:ahLst/>
              <a:cxnLst/>
              <a:rect l="l" t="t" r="r" b="b"/>
              <a:pathLst>
                <a:path w="1332" h="679" extrusionOk="0">
                  <a:moveTo>
                    <a:pt x="945" y="666"/>
                  </a:moveTo>
                  <a:cubicBezTo>
                    <a:pt x="811" y="594"/>
                    <a:pt x="908" y="328"/>
                    <a:pt x="690" y="340"/>
                  </a:cubicBezTo>
                  <a:cubicBezTo>
                    <a:pt x="424" y="340"/>
                    <a:pt x="606" y="594"/>
                    <a:pt x="424" y="678"/>
                  </a:cubicBezTo>
                  <a:cubicBezTo>
                    <a:pt x="1" y="1"/>
                    <a:pt x="1332" y="49"/>
                    <a:pt x="94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1364;p30">
              <a:extLst>
                <a:ext uri="{FF2B5EF4-FFF2-40B4-BE49-F238E27FC236}">
                  <a16:creationId xmlns:a16="http://schemas.microsoft.com/office/drawing/2014/main" id="{813C3FE6-52D8-8498-8625-BA70363DC608}"/>
                </a:ext>
              </a:extLst>
            </p:cNvPr>
            <p:cNvSpPr/>
            <p:nvPr/>
          </p:nvSpPr>
          <p:spPr>
            <a:xfrm>
              <a:off x="5084742" y="5631250"/>
              <a:ext cx="11825" cy="15150"/>
            </a:xfrm>
            <a:custGeom>
              <a:avLst/>
              <a:gdLst/>
              <a:ahLst/>
              <a:cxnLst/>
              <a:rect l="l" t="t" r="r" b="b"/>
              <a:pathLst>
                <a:path w="473" h="606" extrusionOk="0">
                  <a:moveTo>
                    <a:pt x="472" y="134"/>
                  </a:moveTo>
                  <a:cubicBezTo>
                    <a:pt x="388" y="303"/>
                    <a:pt x="303" y="436"/>
                    <a:pt x="194" y="605"/>
                  </a:cubicBezTo>
                  <a:cubicBezTo>
                    <a:pt x="1" y="412"/>
                    <a:pt x="267" y="1"/>
                    <a:pt x="472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1365;p30">
              <a:extLst>
                <a:ext uri="{FF2B5EF4-FFF2-40B4-BE49-F238E27FC236}">
                  <a16:creationId xmlns:a16="http://schemas.microsoft.com/office/drawing/2014/main" id="{69D0BCE5-1ED6-9B1F-DAFC-8273D15764C6}"/>
                </a:ext>
              </a:extLst>
            </p:cNvPr>
            <p:cNvSpPr/>
            <p:nvPr/>
          </p:nvSpPr>
          <p:spPr>
            <a:xfrm>
              <a:off x="5078692" y="5544150"/>
              <a:ext cx="24825" cy="12125"/>
            </a:xfrm>
            <a:custGeom>
              <a:avLst/>
              <a:gdLst/>
              <a:ahLst/>
              <a:cxnLst/>
              <a:rect l="l" t="t" r="r" b="b"/>
              <a:pathLst>
                <a:path w="993" h="485" extrusionOk="0">
                  <a:moveTo>
                    <a:pt x="993" y="291"/>
                  </a:moveTo>
                  <a:cubicBezTo>
                    <a:pt x="920" y="485"/>
                    <a:pt x="557" y="364"/>
                    <a:pt x="376" y="424"/>
                  </a:cubicBezTo>
                  <a:cubicBezTo>
                    <a:pt x="376" y="364"/>
                    <a:pt x="388" y="327"/>
                    <a:pt x="388" y="231"/>
                  </a:cubicBezTo>
                  <a:cubicBezTo>
                    <a:pt x="267" y="279"/>
                    <a:pt x="61" y="339"/>
                    <a:pt x="1" y="182"/>
                  </a:cubicBezTo>
                  <a:cubicBezTo>
                    <a:pt x="13" y="85"/>
                    <a:pt x="448" y="1"/>
                    <a:pt x="424" y="194"/>
                  </a:cubicBezTo>
                  <a:cubicBezTo>
                    <a:pt x="654" y="291"/>
                    <a:pt x="896" y="170"/>
                    <a:pt x="99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1366;p30">
              <a:extLst>
                <a:ext uri="{FF2B5EF4-FFF2-40B4-BE49-F238E27FC236}">
                  <a16:creationId xmlns:a16="http://schemas.microsoft.com/office/drawing/2014/main" id="{1D82E5C1-76DA-42F4-5773-4BFA91CC6F23}"/>
                </a:ext>
              </a:extLst>
            </p:cNvPr>
            <p:cNvSpPr/>
            <p:nvPr/>
          </p:nvSpPr>
          <p:spPr>
            <a:xfrm>
              <a:off x="5133442" y="5082675"/>
              <a:ext cx="14850" cy="12100"/>
            </a:xfrm>
            <a:custGeom>
              <a:avLst/>
              <a:gdLst/>
              <a:ahLst/>
              <a:cxnLst/>
              <a:rect l="l" t="t" r="r" b="b"/>
              <a:pathLst>
                <a:path w="594" h="484" extrusionOk="0">
                  <a:moveTo>
                    <a:pt x="339" y="315"/>
                  </a:moveTo>
                  <a:cubicBezTo>
                    <a:pt x="363" y="351"/>
                    <a:pt x="412" y="351"/>
                    <a:pt x="375" y="411"/>
                  </a:cubicBezTo>
                  <a:cubicBezTo>
                    <a:pt x="351" y="411"/>
                    <a:pt x="351" y="472"/>
                    <a:pt x="351" y="484"/>
                  </a:cubicBezTo>
                  <a:cubicBezTo>
                    <a:pt x="0" y="460"/>
                    <a:pt x="109" y="0"/>
                    <a:pt x="399" y="0"/>
                  </a:cubicBezTo>
                  <a:cubicBezTo>
                    <a:pt x="593" y="12"/>
                    <a:pt x="533" y="363"/>
                    <a:pt x="33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1367;p30">
              <a:extLst>
                <a:ext uri="{FF2B5EF4-FFF2-40B4-BE49-F238E27FC236}">
                  <a16:creationId xmlns:a16="http://schemas.microsoft.com/office/drawing/2014/main" id="{C0A2AE3C-3EF2-803C-1EC2-82AF5C2156E7}"/>
                </a:ext>
              </a:extLst>
            </p:cNvPr>
            <p:cNvSpPr/>
            <p:nvPr/>
          </p:nvSpPr>
          <p:spPr>
            <a:xfrm>
              <a:off x="5093817" y="5436200"/>
              <a:ext cx="16350" cy="16650"/>
            </a:xfrm>
            <a:custGeom>
              <a:avLst/>
              <a:gdLst/>
              <a:ahLst/>
              <a:cxnLst/>
              <a:rect l="l" t="t" r="r" b="b"/>
              <a:pathLst>
                <a:path w="654" h="666" extrusionOk="0">
                  <a:moveTo>
                    <a:pt x="605" y="315"/>
                  </a:moveTo>
                  <a:cubicBezTo>
                    <a:pt x="509" y="424"/>
                    <a:pt x="351" y="242"/>
                    <a:pt x="279" y="315"/>
                  </a:cubicBezTo>
                  <a:cubicBezTo>
                    <a:pt x="243" y="448"/>
                    <a:pt x="388" y="436"/>
                    <a:pt x="339" y="557"/>
                  </a:cubicBezTo>
                  <a:cubicBezTo>
                    <a:pt x="279" y="581"/>
                    <a:pt x="279" y="665"/>
                    <a:pt x="158" y="629"/>
                  </a:cubicBezTo>
                  <a:cubicBezTo>
                    <a:pt x="1" y="327"/>
                    <a:pt x="61" y="0"/>
                    <a:pt x="509" y="61"/>
                  </a:cubicBezTo>
                  <a:cubicBezTo>
                    <a:pt x="557" y="133"/>
                    <a:pt x="654" y="170"/>
                    <a:pt x="605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1368;p30">
              <a:extLst>
                <a:ext uri="{FF2B5EF4-FFF2-40B4-BE49-F238E27FC236}">
                  <a16:creationId xmlns:a16="http://schemas.microsoft.com/office/drawing/2014/main" id="{C26C6433-06B3-C19F-A9B6-2CF6AA7495CD}"/>
                </a:ext>
              </a:extLst>
            </p:cNvPr>
            <p:cNvSpPr/>
            <p:nvPr/>
          </p:nvSpPr>
          <p:spPr>
            <a:xfrm>
              <a:off x="5110767" y="5180350"/>
              <a:ext cx="16650" cy="26325"/>
            </a:xfrm>
            <a:custGeom>
              <a:avLst/>
              <a:gdLst/>
              <a:ahLst/>
              <a:cxnLst/>
              <a:rect l="l" t="t" r="r" b="b"/>
              <a:pathLst>
                <a:path w="666" h="1053" extrusionOk="0">
                  <a:moveTo>
                    <a:pt x="109" y="0"/>
                  </a:moveTo>
                  <a:cubicBezTo>
                    <a:pt x="339" y="303"/>
                    <a:pt x="617" y="581"/>
                    <a:pt x="665" y="1053"/>
                  </a:cubicBezTo>
                  <a:cubicBezTo>
                    <a:pt x="399" y="762"/>
                    <a:pt x="0" y="436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1369;p30">
              <a:extLst>
                <a:ext uri="{FF2B5EF4-FFF2-40B4-BE49-F238E27FC236}">
                  <a16:creationId xmlns:a16="http://schemas.microsoft.com/office/drawing/2014/main" id="{5114BAE8-74AB-0FF9-63BA-957BCED093CE}"/>
                </a:ext>
              </a:extLst>
            </p:cNvPr>
            <p:cNvSpPr/>
            <p:nvPr/>
          </p:nvSpPr>
          <p:spPr>
            <a:xfrm>
              <a:off x="5082942" y="5555350"/>
              <a:ext cx="10600" cy="7575"/>
            </a:xfrm>
            <a:custGeom>
              <a:avLst/>
              <a:gdLst/>
              <a:ahLst/>
              <a:cxnLst/>
              <a:rect l="l" t="t" r="r" b="b"/>
              <a:pathLst>
                <a:path w="424" h="303" extrusionOk="0">
                  <a:moveTo>
                    <a:pt x="424" y="133"/>
                  </a:moveTo>
                  <a:cubicBezTo>
                    <a:pt x="375" y="266"/>
                    <a:pt x="242" y="279"/>
                    <a:pt x="121" y="303"/>
                  </a:cubicBezTo>
                  <a:cubicBezTo>
                    <a:pt x="0" y="121"/>
                    <a:pt x="266" y="0"/>
                    <a:pt x="424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1370;p30">
              <a:extLst>
                <a:ext uri="{FF2B5EF4-FFF2-40B4-BE49-F238E27FC236}">
                  <a16:creationId xmlns:a16="http://schemas.microsoft.com/office/drawing/2014/main" id="{DF41759D-AA8F-1FB5-40B8-A40ACAE90084}"/>
                </a:ext>
              </a:extLst>
            </p:cNvPr>
            <p:cNvSpPr/>
            <p:nvPr/>
          </p:nvSpPr>
          <p:spPr>
            <a:xfrm>
              <a:off x="5083842" y="5236300"/>
              <a:ext cx="28150" cy="55350"/>
            </a:xfrm>
            <a:custGeom>
              <a:avLst/>
              <a:gdLst/>
              <a:ahLst/>
              <a:cxnLst/>
              <a:rect l="l" t="t" r="r" b="b"/>
              <a:pathLst>
                <a:path w="1126" h="2214" extrusionOk="0">
                  <a:moveTo>
                    <a:pt x="1065" y="2214"/>
                  </a:moveTo>
                  <a:cubicBezTo>
                    <a:pt x="775" y="1996"/>
                    <a:pt x="545" y="1597"/>
                    <a:pt x="388" y="1210"/>
                  </a:cubicBezTo>
                  <a:cubicBezTo>
                    <a:pt x="218" y="847"/>
                    <a:pt x="0" y="387"/>
                    <a:pt x="97" y="0"/>
                  </a:cubicBezTo>
                  <a:cubicBezTo>
                    <a:pt x="363" y="85"/>
                    <a:pt x="182" y="520"/>
                    <a:pt x="412" y="629"/>
                  </a:cubicBezTo>
                  <a:cubicBezTo>
                    <a:pt x="508" y="1234"/>
                    <a:pt x="811" y="1670"/>
                    <a:pt x="1125" y="2129"/>
                  </a:cubicBezTo>
                  <a:cubicBezTo>
                    <a:pt x="1089" y="2153"/>
                    <a:pt x="1065" y="2190"/>
                    <a:pt x="1065" y="2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1371;p30">
              <a:extLst>
                <a:ext uri="{FF2B5EF4-FFF2-40B4-BE49-F238E27FC236}">
                  <a16:creationId xmlns:a16="http://schemas.microsoft.com/office/drawing/2014/main" id="{7B458292-0DF2-106F-F954-AEE068E3607A}"/>
                </a:ext>
              </a:extLst>
            </p:cNvPr>
            <p:cNvSpPr/>
            <p:nvPr/>
          </p:nvSpPr>
          <p:spPr>
            <a:xfrm>
              <a:off x="5115592" y="5070875"/>
              <a:ext cx="16050" cy="20275"/>
            </a:xfrm>
            <a:custGeom>
              <a:avLst/>
              <a:gdLst/>
              <a:ahLst/>
              <a:cxnLst/>
              <a:rect l="l" t="t" r="r" b="b"/>
              <a:pathLst>
                <a:path w="642" h="811" extrusionOk="0">
                  <a:moveTo>
                    <a:pt x="605" y="279"/>
                  </a:moveTo>
                  <a:cubicBezTo>
                    <a:pt x="545" y="327"/>
                    <a:pt x="351" y="218"/>
                    <a:pt x="230" y="291"/>
                  </a:cubicBezTo>
                  <a:cubicBezTo>
                    <a:pt x="170" y="593"/>
                    <a:pt x="484" y="581"/>
                    <a:pt x="509" y="811"/>
                  </a:cubicBezTo>
                  <a:cubicBezTo>
                    <a:pt x="230" y="702"/>
                    <a:pt x="1" y="569"/>
                    <a:pt x="85" y="170"/>
                  </a:cubicBezTo>
                  <a:cubicBezTo>
                    <a:pt x="206" y="97"/>
                    <a:pt x="642" y="0"/>
                    <a:pt x="60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1372;p30">
              <a:extLst>
                <a:ext uri="{FF2B5EF4-FFF2-40B4-BE49-F238E27FC236}">
                  <a16:creationId xmlns:a16="http://schemas.microsoft.com/office/drawing/2014/main" id="{66B560C1-F6CB-A16A-E722-25D4E7B914BF}"/>
                </a:ext>
              </a:extLst>
            </p:cNvPr>
            <p:cNvSpPr/>
            <p:nvPr/>
          </p:nvSpPr>
          <p:spPr>
            <a:xfrm>
              <a:off x="5064192" y="5539025"/>
              <a:ext cx="19675" cy="9075"/>
            </a:xfrm>
            <a:custGeom>
              <a:avLst/>
              <a:gdLst/>
              <a:ahLst/>
              <a:cxnLst/>
              <a:rect l="l" t="t" r="r" b="b"/>
              <a:pathLst>
                <a:path w="787" h="363" extrusionOk="0">
                  <a:moveTo>
                    <a:pt x="786" y="85"/>
                  </a:moveTo>
                  <a:cubicBezTo>
                    <a:pt x="786" y="121"/>
                    <a:pt x="774" y="182"/>
                    <a:pt x="774" y="230"/>
                  </a:cubicBezTo>
                  <a:cubicBezTo>
                    <a:pt x="484" y="230"/>
                    <a:pt x="266" y="254"/>
                    <a:pt x="49" y="363"/>
                  </a:cubicBezTo>
                  <a:cubicBezTo>
                    <a:pt x="0" y="85"/>
                    <a:pt x="411" y="0"/>
                    <a:pt x="786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1373;p30">
              <a:extLst>
                <a:ext uri="{FF2B5EF4-FFF2-40B4-BE49-F238E27FC236}">
                  <a16:creationId xmlns:a16="http://schemas.microsoft.com/office/drawing/2014/main" id="{4167B812-A3E3-854D-6B25-288013435C66}"/>
                </a:ext>
              </a:extLst>
            </p:cNvPr>
            <p:cNvSpPr/>
            <p:nvPr/>
          </p:nvSpPr>
          <p:spPr>
            <a:xfrm>
              <a:off x="5056017" y="5562300"/>
              <a:ext cx="23300" cy="14250"/>
            </a:xfrm>
            <a:custGeom>
              <a:avLst/>
              <a:gdLst/>
              <a:ahLst/>
              <a:cxnLst/>
              <a:rect l="l" t="t" r="r" b="b"/>
              <a:pathLst>
                <a:path w="932" h="570" extrusionOk="0">
                  <a:moveTo>
                    <a:pt x="932" y="109"/>
                  </a:moveTo>
                  <a:cubicBezTo>
                    <a:pt x="593" y="182"/>
                    <a:pt x="291" y="569"/>
                    <a:pt x="1" y="569"/>
                  </a:cubicBezTo>
                  <a:cubicBezTo>
                    <a:pt x="170" y="291"/>
                    <a:pt x="509" y="1"/>
                    <a:pt x="93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1374;p30">
              <a:extLst>
                <a:ext uri="{FF2B5EF4-FFF2-40B4-BE49-F238E27FC236}">
                  <a16:creationId xmlns:a16="http://schemas.microsoft.com/office/drawing/2014/main" id="{F583FF68-8F9B-4B76-053E-BBD5AD5AB49A}"/>
                </a:ext>
              </a:extLst>
            </p:cNvPr>
            <p:cNvSpPr/>
            <p:nvPr/>
          </p:nvSpPr>
          <p:spPr>
            <a:xfrm>
              <a:off x="5070242" y="5401725"/>
              <a:ext cx="22100" cy="22400"/>
            </a:xfrm>
            <a:custGeom>
              <a:avLst/>
              <a:gdLst/>
              <a:ahLst/>
              <a:cxnLst/>
              <a:rect l="l" t="t" r="r" b="b"/>
              <a:pathLst>
                <a:path w="884" h="896" extrusionOk="0">
                  <a:moveTo>
                    <a:pt x="883" y="484"/>
                  </a:moveTo>
                  <a:cubicBezTo>
                    <a:pt x="871" y="653"/>
                    <a:pt x="750" y="665"/>
                    <a:pt x="690" y="786"/>
                  </a:cubicBezTo>
                  <a:cubicBezTo>
                    <a:pt x="581" y="726"/>
                    <a:pt x="605" y="605"/>
                    <a:pt x="690" y="532"/>
                  </a:cubicBezTo>
                  <a:cubicBezTo>
                    <a:pt x="605" y="496"/>
                    <a:pt x="569" y="544"/>
                    <a:pt x="520" y="544"/>
                  </a:cubicBezTo>
                  <a:cubicBezTo>
                    <a:pt x="496" y="714"/>
                    <a:pt x="653" y="702"/>
                    <a:pt x="593" y="895"/>
                  </a:cubicBezTo>
                  <a:cubicBezTo>
                    <a:pt x="0" y="678"/>
                    <a:pt x="629" y="0"/>
                    <a:pt x="883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1375;p30">
              <a:extLst>
                <a:ext uri="{FF2B5EF4-FFF2-40B4-BE49-F238E27FC236}">
                  <a16:creationId xmlns:a16="http://schemas.microsoft.com/office/drawing/2014/main" id="{4C63FEFF-F2DF-A397-B5FA-3E763349CA56}"/>
                </a:ext>
              </a:extLst>
            </p:cNvPr>
            <p:cNvSpPr/>
            <p:nvPr/>
          </p:nvSpPr>
          <p:spPr>
            <a:xfrm>
              <a:off x="5073267" y="5377825"/>
              <a:ext cx="20875" cy="14550"/>
            </a:xfrm>
            <a:custGeom>
              <a:avLst/>
              <a:gdLst/>
              <a:ahLst/>
              <a:cxnLst/>
              <a:rect l="l" t="t" r="r" b="b"/>
              <a:pathLst>
                <a:path w="835" h="582" extrusionOk="0">
                  <a:moveTo>
                    <a:pt x="835" y="0"/>
                  </a:moveTo>
                  <a:cubicBezTo>
                    <a:pt x="714" y="363"/>
                    <a:pt x="327" y="581"/>
                    <a:pt x="0" y="545"/>
                  </a:cubicBezTo>
                  <a:cubicBezTo>
                    <a:pt x="218" y="327"/>
                    <a:pt x="520" y="158"/>
                    <a:pt x="8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1376;p30">
              <a:extLst>
                <a:ext uri="{FF2B5EF4-FFF2-40B4-BE49-F238E27FC236}">
                  <a16:creationId xmlns:a16="http://schemas.microsoft.com/office/drawing/2014/main" id="{C1429383-35C4-6E29-1B77-F6126AE49D44}"/>
                </a:ext>
              </a:extLst>
            </p:cNvPr>
            <p:cNvSpPr/>
            <p:nvPr/>
          </p:nvSpPr>
          <p:spPr>
            <a:xfrm>
              <a:off x="5099867" y="5179750"/>
              <a:ext cx="10300" cy="10600"/>
            </a:xfrm>
            <a:custGeom>
              <a:avLst/>
              <a:gdLst/>
              <a:ahLst/>
              <a:cxnLst/>
              <a:rect l="l" t="t" r="r" b="b"/>
              <a:pathLst>
                <a:path w="412" h="424" extrusionOk="0">
                  <a:moveTo>
                    <a:pt x="412" y="424"/>
                  </a:moveTo>
                  <a:cubicBezTo>
                    <a:pt x="182" y="424"/>
                    <a:pt x="1" y="218"/>
                    <a:pt x="134" y="0"/>
                  </a:cubicBezTo>
                  <a:cubicBezTo>
                    <a:pt x="267" y="121"/>
                    <a:pt x="412" y="230"/>
                    <a:pt x="41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1377;p30">
              <a:extLst>
                <a:ext uri="{FF2B5EF4-FFF2-40B4-BE49-F238E27FC236}">
                  <a16:creationId xmlns:a16="http://schemas.microsoft.com/office/drawing/2014/main" id="{EFF98373-6B44-AFEB-B8ED-0FAD8C1658BB}"/>
                </a:ext>
              </a:extLst>
            </p:cNvPr>
            <p:cNvSpPr/>
            <p:nvPr/>
          </p:nvSpPr>
          <p:spPr>
            <a:xfrm>
              <a:off x="5064792" y="5552325"/>
              <a:ext cx="10600" cy="7875"/>
            </a:xfrm>
            <a:custGeom>
              <a:avLst/>
              <a:gdLst/>
              <a:ahLst/>
              <a:cxnLst/>
              <a:rect l="l" t="t" r="r" b="b"/>
              <a:pathLst>
                <a:path w="424" h="315" extrusionOk="0">
                  <a:moveTo>
                    <a:pt x="424" y="121"/>
                  </a:moveTo>
                  <a:cubicBezTo>
                    <a:pt x="375" y="279"/>
                    <a:pt x="85" y="315"/>
                    <a:pt x="0" y="279"/>
                  </a:cubicBezTo>
                  <a:cubicBezTo>
                    <a:pt x="0" y="218"/>
                    <a:pt x="12" y="158"/>
                    <a:pt x="12" y="145"/>
                  </a:cubicBezTo>
                  <a:cubicBezTo>
                    <a:pt x="158" y="97"/>
                    <a:pt x="339" y="0"/>
                    <a:pt x="424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1378;p30">
              <a:extLst>
                <a:ext uri="{FF2B5EF4-FFF2-40B4-BE49-F238E27FC236}">
                  <a16:creationId xmlns:a16="http://schemas.microsoft.com/office/drawing/2014/main" id="{C9E7A288-D07A-1C01-7688-5005D0E9FEEB}"/>
                </a:ext>
              </a:extLst>
            </p:cNvPr>
            <p:cNvSpPr/>
            <p:nvPr/>
          </p:nvSpPr>
          <p:spPr>
            <a:xfrm>
              <a:off x="5099567" y="5119850"/>
              <a:ext cx="7875" cy="14550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267" y="582"/>
                  </a:moveTo>
                  <a:cubicBezTo>
                    <a:pt x="37" y="570"/>
                    <a:pt x="85" y="315"/>
                    <a:pt x="0" y="158"/>
                  </a:cubicBezTo>
                  <a:cubicBezTo>
                    <a:pt x="146" y="1"/>
                    <a:pt x="315" y="364"/>
                    <a:pt x="267" y="5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1379;p30">
              <a:extLst>
                <a:ext uri="{FF2B5EF4-FFF2-40B4-BE49-F238E27FC236}">
                  <a16:creationId xmlns:a16="http://schemas.microsoft.com/office/drawing/2014/main" id="{8CCE4A9A-B6B5-1310-BBC6-318DCF2C19A8}"/>
                </a:ext>
              </a:extLst>
            </p:cNvPr>
            <p:cNvSpPr/>
            <p:nvPr/>
          </p:nvSpPr>
          <p:spPr>
            <a:xfrm>
              <a:off x="5053592" y="5551725"/>
              <a:ext cx="8200" cy="9700"/>
            </a:xfrm>
            <a:custGeom>
              <a:avLst/>
              <a:gdLst/>
              <a:ahLst/>
              <a:cxnLst/>
              <a:rect l="l" t="t" r="r" b="b"/>
              <a:pathLst>
                <a:path w="328" h="388" extrusionOk="0">
                  <a:moveTo>
                    <a:pt x="327" y="157"/>
                  </a:moveTo>
                  <a:cubicBezTo>
                    <a:pt x="267" y="254"/>
                    <a:pt x="218" y="387"/>
                    <a:pt x="61" y="387"/>
                  </a:cubicBezTo>
                  <a:cubicBezTo>
                    <a:pt x="61" y="327"/>
                    <a:pt x="37" y="351"/>
                    <a:pt x="25" y="327"/>
                  </a:cubicBezTo>
                  <a:cubicBezTo>
                    <a:pt x="1" y="121"/>
                    <a:pt x="218" y="0"/>
                    <a:pt x="327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1380;p30">
              <a:extLst>
                <a:ext uri="{FF2B5EF4-FFF2-40B4-BE49-F238E27FC236}">
                  <a16:creationId xmlns:a16="http://schemas.microsoft.com/office/drawing/2014/main" id="{C47B1E03-E8C4-EFD6-2A03-4524EF1B09D2}"/>
                </a:ext>
              </a:extLst>
            </p:cNvPr>
            <p:cNvSpPr/>
            <p:nvPr/>
          </p:nvSpPr>
          <p:spPr>
            <a:xfrm>
              <a:off x="5053592" y="5430450"/>
              <a:ext cx="17275" cy="16650"/>
            </a:xfrm>
            <a:custGeom>
              <a:avLst/>
              <a:gdLst/>
              <a:ahLst/>
              <a:cxnLst/>
              <a:rect l="l" t="t" r="r" b="b"/>
              <a:pathLst>
                <a:path w="691" h="666" extrusionOk="0">
                  <a:moveTo>
                    <a:pt x="485" y="254"/>
                  </a:moveTo>
                  <a:cubicBezTo>
                    <a:pt x="364" y="242"/>
                    <a:pt x="267" y="242"/>
                    <a:pt x="231" y="291"/>
                  </a:cubicBezTo>
                  <a:cubicBezTo>
                    <a:pt x="158" y="484"/>
                    <a:pt x="412" y="424"/>
                    <a:pt x="364" y="617"/>
                  </a:cubicBezTo>
                  <a:cubicBezTo>
                    <a:pt x="182" y="666"/>
                    <a:pt x="49" y="424"/>
                    <a:pt x="1" y="218"/>
                  </a:cubicBezTo>
                  <a:cubicBezTo>
                    <a:pt x="85" y="12"/>
                    <a:pt x="424" y="0"/>
                    <a:pt x="642" y="109"/>
                  </a:cubicBezTo>
                  <a:cubicBezTo>
                    <a:pt x="690" y="291"/>
                    <a:pt x="581" y="496"/>
                    <a:pt x="400" y="520"/>
                  </a:cubicBezTo>
                  <a:cubicBezTo>
                    <a:pt x="279" y="436"/>
                    <a:pt x="448" y="375"/>
                    <a:pt x="48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1381;p30">
              <a:extLst>
                <a:ext uri="{FF2B5EF4-FFF2-40B4-BE49-F238E27FC236}">
                  <a16:creationId xmlns:a16="http://schemas.microsoft.com/office/drawing/2014/main" id="{8D6C9D6D-9D65-B65E-2786-4E677CA1E8FC}"/>
                </a:ext>
              </a:extLst>
            </p:cNvPr>
            <p:cNvSpPr/>
            <p:nvPr/>
          </p:nvSpPr>
          <p:spPr>
            <a:xfrm>
              <a:off x="5048467" y="5563200"/>
              <a:ext cx="9400" cy="9100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375" y="1"/>
                  </a:moveTo>
                  <a:cubicBezTo>
                    <a:pt x="363" y="231"/>
                    <a:pt x="230" y="327"/>
                    <a:pt x="61" y="364"/>
                  </a:cubicBezTo>
                  <a:cubicBezTo>
                    <a:pt x="0" y="182"/>
                    <a:pt x="182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1382;p30">
              <a:extLst>
                <a:ext uri="{FF2B5EF4-FFF2-40B4-BE49-F238E27FC236}">
                  <a16:creationId xmlns:a16="http://schemas.microsoft.com/office/drawing/2014/main" id="{2DB4F551-0EE8-520F-9F8E-33A487A15101}"/>
                </a:ext>
              </a:extLst>
            </p:cNvPr>
            <p:cNvSpPr/>
            <p:nvPr/>
          </p:nvSpPr>
          <p:spPr>
            <a:xfrm>
              <a:off x="5037867" y="5627025"/>
              <a:ext cx="17875" cy="13625"/>
            </a:xfrm>
            <a:custGeom>
              <a:avLst/>
              <a:gdLst/>
              <a:ahLst/>
              <a:cxnLst/>
              <a:rect l="l" t="t" r="r" b="b"/>
              <a:pathLst>
                <a:path w="715" h="545" extrusionOk="0">
                  <a:moveTo>
                    <a:pt x="231" y="278"/>
                  </a:moveTo>
                  <a:cubicBezTo>
                    <a:pt x="327" y="315"/>
                    <a:pt x="303" y="109"/>
                    <a:pt x="436" y="157"/>
                  </a:cubicBezTo>
                  <a:cubicBezTo>
                    <a:pt x="714" y="545"/>
                    <a:pt x="61" y="545"/>
                    <a:pt x="1" y="254"/>
                  </a:cubicBezTo>
                  <a:cubicBezTo>
                    <a:pt x="85" y="157"/>
                    <a:pt x="170" y="12"/>
                    <a:pt x="327" y="0"/>
                  </a:cubicBezTo>
                  <a:cubicBezTo>
                    <a:pt x="376" y="182"/>
                    <a:pt x="255" y="194"/>
                    <a:pt x="231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1383;p30">
              <a:extLst>
                <a:ext uri="{FF2B5EF4-FFF2-40B4-BE49-F238E27FC236}">
                  <a16:creationId xmlns:a16="http://schemas.microsoft.com/office/drawing/2014/main" id="{92E00820-B2A1-DD02-5531-9FA58C6ED89E}"/>
                </a:ext>
              </a:extLst>
            </p:cNvPr>
            <p:cNvSpPr/>
            <p:nvPr/>
          </p:nvSpPr>
          <p:spPr>
            <a:xfrm>
              <a:off x="5044517" y="5516025"/>
              <a:ext cx="16050" cy="20000"/>
            </a:xfrm>
            <a:custGeom>
              <a:avLst/>
              <a:gdLst/>
              <a:ahLst/>
              <a:cxnLst/>
              <a:rect l="l" t="t" r="r" b="b"/>
              <a:pathLst>
                <a:path w="642" h="800" extrusionOk="0">
                  <a:moveTo>
                    <a:pt x="1" y="364"/>
                  </a:moveTo>
                  <a:cubicBezTo>
                    <a:pt x="86" y="218"/>
                    <a:pt x="122" y="1"/>
                    <a:pt x="303" y="134"/>
                  </a:cubicBezTo>
                  <a:cubicBezTo>
                    <a:pt x="279" y="206"/>
                    <a:pt x="219" y="267"/>
                    <a:pt x="206" y="376"/>
                  </a:cubicBezTo>
                  <a:cubicBezTo>
                    <a:pt x="364" y="509"/>
                    <a:pt x="388" y="218"/>
                    <a:pt x="521" y="315"/>
                  </a:cubicBezTo>
                  <a:cubicBezTo>
                    <a:pt x="642" y="799"/>
                    <a:pt x="61" y="630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1384;p30">
              <a:extLst>
                <a:ext uri="{FF2B5EF4-FFF2-40B4-BE49-F238E27FC236}">
                  <a16:creationId xmlns:a16="http://schemas.microsoft.com/office/drawing/2014/main" id="{CF4F8AAB-EEE9-3452-3123-BCA2DA7C14DD}"/>
                </a:ext>
              </a:extLst>
            </p:cNvPr>
            <p:cNvSpPr/>
            <p:nvPr/>
          </p:nvSpPr>
          <p:spPr>
            <a:xfrm>
              <a:off x="5057542" y="5372675"/>
              <a:ext cx="12100" cy="8200"/>
            </a:xfrm>
            <a:custGeom>
              <a:avLst/>
              <a:gdLst/>
              <a:ahLst/>
              <a:cxnLst/>
              <a:rect l="l" t="t" r="r" b="b"/>
              <a:pathLst>
                <a:path w="484" h="328" extrusionOk="0">
                  <a:moveTo>
                    <a:pt x="484" y="61"/>
                  </a:moveTo>
                  <a:cubicBezTo>
                    <a:pt x="411" y="219"/>
                    <a:pt x="254" y="327"/>
                    <a:pt x="85" y="327"/>
                  </a:cubicBezTo>
                  <a:cubicBezTo>
                    <a:pt x="0" y="146"/>
                    <a:pt x="302" y="243"/>
                    <a:pt x="266" y="1"/>
                  </a:cubicBezTo>
                  <a:cubicBezTo>
                    <a:pt x="375" y="1"/>
                    <a:pt x="472" y="1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1385;p30">
              <a:extLst>
                <a:ext uri="{FF2B5EF4-FFF2-40B4-BE49-F238E27FC236}">
                  <a16:creationId xmlns:a16="http://schemas.microsoft.com/office/drawing/2014/main" id="{61AEAAB3-464E-40AD-F99F-9E877258DFF9}"/>
                </a:ext>
              </a:extLst>
            </p:cNvPr>
            <p:cNvSpPr/>
            <p:nvPr/>
          </p:nvSpPr>
          <p:spPr>
            <a:xfrm>
              <a:off x="5069917" y="5161600"/>
              <a:ext cx="14550" cy="15750"/>
            </a:xfrm>
            <a:custGeom>
              <a:avLst/>
              <a:gdLst/>
              <a:ahLst/>
              <a:cxnLst/>
              <a:rect l="l" t="t" r="r" b="b"/>
              <a:pathLst>
                <a:path w="582" h="630" extrusionOk="0">
                  <a:moveTo>
                    <a:pt x="582" y="629"/>
                  </a:moveTo>
                  <a:cubicBezTo>
                    <a:pt x="279" y="484"/>
                    <a:pt x="158" y="242"/>
                    <a:pt x="1" y="0"/>
                  </a:cubicBezTo>
                  <a:cubicBezTo>
                    <a:pt x="291" y="0"/>
                    <a:pt x="485" y="339"/>
                    <a:pt x="582" y="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1386;p30">
              <a:extLst>
                <a:ext uri="{FF2B5EF4-FFF2-40B4-BE49-F238E27FC236}">
                  <a16:creationId xmlns:a16="http://schemas.microsoft.com/office/drawing/2014/main" id="{187EC005-E1A8-C3E1-D395-46A74BB9D3FA}"/>
                </a:ext>
              </a:extLst>
            </p:cNvPr>
            <p:cNvSpPr/>
            <p:nvPr/>
          </p:nvSpPr>
          <p:spPr>
            <a:xfrm>
              <a:off x="5051492" y="5127425"/>
              <a:ext cx="32075" cy="36325"/>
            </a:xfrm>
            <a:custGeom>
              <a:avLst/>
              <a:gdLst/>
              <a:ahLst/>
              <a:cxnLst/>
              <a:rect l="l" t="t" r="r" b="b"/>
              <a:pathLst>
                <a:path w="1283" h="1453" extrusionOk="0">
                  <a:moveTo>
                    <a:pt x="1282" y="1416"/>
                  </a:moveTo>
                  <a:cubicBezTo>
                    <a:pt x="1089" y="1452"/>
                    <a:pt x="980" y="1222"/>
                    <a:pt x="835" y="1053"/>
                  </a:cubicBezTo>
                  <a:cubicBezTo>
                    <a:pt x="544" y="762"/>
                    <a:pt x="0" y="496"/>
                    <a:pt x="12" y="0"/>
                  </a:cubicBezTo>
                  <a:cubicBezTo>
                    <a:pt x="363" y="521"/>
                    <a:pt x="968" y="847"/>
                    <a:pt x="1282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1387;p30">
              <a:extLst>
                <a:ext uri="{FF2B5EF4-FFF2-40B4-BE49-F238E27FC236}">
                  <a16:creationId xmlns:a16="http://schemas.microsoft.com/office/drawing/2014/main" id="{350F45FE-9750-A458-AFA7-7BDE6C955C04}"/>
                </a:ext>
              </a:extLst>
            </p:cNvPr>
            <p:cNvSpPr/>
            <p:nvPr/>
          </p:nvSpPr>
          <p:spPr>
            <a:xfrm>
              <a:off x="5022442" y="5593150"/>
              <a:ext cx="19075" cy="21500"/>
            </a:xfrm>
            <a:custGeom>
              <a:avLst/>
              <a:gdLst/>
              <a:ahLst/>
              <a:cxnLst/>
              <a:rect l="l" t="t" r="r" b="b"/>
              <a:pathLst>
                <a:path w="763" h="860" extrusionOk="0">
                  <a:moveTo>
                    <a:pt x="739" y="641"/>
                  </a:moveTo>
                  <a:cubicBezTo>
                    <a:pt x="219" y="859"/>
                    <a:pt x="1" y="0"/>
                    <a:pt x="521" y="146"/>
                  </a:cubicBezTo>
                  <a:cubicBezTo>
                    <a:pt x="569" y="266"/>
                    <a:pt x="424" y="315"/>
                    <a:pt x="497" y="484"/>
                  </a:cubicBezTo>
                  <a:cubicBezTo>
                    <a:pt x="618" y="496"/>
                    <a:pt x="581" y="375"/>
                    <a:pt x="739" y="412"/>
                  </a:cubicBezTo>
                  <a:cubicBezTo>
                    <a:pt x="727" y="496"/>
                    <a:pt x="763" y="545"/>
                    <a:pt x="739" y="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1388;p30">
              <a:extLst>
                <a:ext uri="{FF2B5EF4-FFF2-40B4-BE49-F238E27FC236}">
                  <a16:creationId xmlns:a16="http://schemas.microsoft.com/office/drawing/2014/main" id="{237448ED-8F1A-8D5A-69E3-F97CF7D5869D}"/>
                </a:ext>
              </a:extLst>
            </p:cNvPr>
            <p:cNvSpPr/>
            <p:nvPr/>
          </p:nvSpPr>
          <p:spPr>
            <a:xfrm>
              <a:off x="5050267" y="5116225"/>
              <a:ext cx="34200" cy="35425"/>
            </a:xfrm>
            <a:custGeom>
              <a:avLst/>
              <a:gdLst/>
              <a:ahLst/>
              <a:cxnLst/>
              <a:rect l="l" t="t" r="r" b="b"/>
              <a:pathLst>
                <a:path w="1368" h="1417" extrusionOk="0">
                  <a:moveTo>
                    <a:pt x="1319" y="1416"/>
                  </a:moveTo>
                  <a:cubicBezTo>
                    <a:pt x="860" y="1138"/>
                    <a:pt x="424" y="545"/>
                    <a:pt x="1" y="146"/>
                  </a:cubicBezTo>
                  <a:cubicBezTo>
                    <a:pt x="339" y="1"/>
                    <a:pt x="497" y="557"/>
                    <a:pt x="702" y="715"/>
                  </a:cubicBezTo>
                  <a:cubicBezTo>
                    <a:pt x="1005" y="835"/>
                    <a:pt x="1126" y="1090"/>
                    <a:pt x="1368" y="1259"/>
                  </a:cubicBezTo>
                  <a:cubicBezTo>
                    <a:pt x="1343" y="1356"/>
                    <a:pt x="1319" y="1356"/>
                    <a:pt x="1319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1389;p30">
              <a:extLst>
                <a:ext uri="{FF2B5EF4-FFF2-40B4-BE49-F238E27FC236}">
                  <a16:creationId xmlns:a16="http://schemas.microsoft.com/office/drawing/2014/main" id="{50358C61-9AF4-7BEF-96C8-06C0EDD56763}"/>
                </a:ext>
              </a:extLst>
            </p:cNvPr>
            <p:cNvSpPr/>
            <p:nvPr/>
          </p:nvSpPr>
          <p:spPr>
            <a:xfrm>
              <a:off x="5072642" y="5129225"/>
              <a:ext cx="9700" cy="10625"/>
            </a:xfrm>
            <a:custGeom>
              <a:avLst/>
              <a:gdLst/>
              <a:ahLst/>
              <a:cxnLst/>
              <a:rect l="l" t="t" r="r" b="b"/>
              <a:pathLst>
                <a:path w="388" h="425" extrusionOk="0">
                  <a:moveTo>
                    <a:pt x="388" y="315"/>
                  </a:moveTo>
                  <a:cubicBezTo>
                    <a:pt x="388" y="352"/>
                    <a:pt x="327" y="364"/>
                    <a:pt x="303" y="424"/>
                  </a:cubicBezTo>
                  <a:cubicBezTo>
                    <a:pt x="194" y="328"/>
                    <a:pt x="1" y="291"/>
                    <a:pt x="13" y="74"/>
                  </a:cubicBezTo>
                  <a:cubicBezTo>
                    <a:pt x="170" y="1"/>
                    <a:pt x="291" y="207"/>
                    <a:pt x="38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1390;p30">
              <a:extLst>
                <a:ext uri="{FF2B5EF4-FFF2-40B4-BE49-F238E27FC236}">
                  <a16:creationId xmlns:a16="http://schemas.microsoft.com/office/drawing/2014/main" id="{A04E2165-1C85-9DA6-A5C2-758D8E5B0BEC}"/>
                </a:ext>
              </a:extLst>
            </p:cNvPr>
            <p:cNvSpPr/>
            <p:nvPr/>
          </p:nvSpPr>
          <p:spPr>
            <a:xfrm>
              <a:off x="5022742" y="5554425"/>
              <a:ext cx="14250" cy="8500"/>
            </a:xfrm>
            <a:custGeom>
              <a:avLst/>
              <a:gdLst/>
              <a:ahLst/>
              <a:cxnLst/>
              <a:rect l="l" t="t" r="r" b="b"/>
              <a:pathLst>
                <a:path w="570" h="340" extrusionOk="0">
                  <a:moveTo>
                    <a:pt x="533" y="1"/>
                  </a:moveTo>
                  <a:cubicBezTo>
                    <a:pt x="569" y="98"/>
                    <a:pt x="497" y="74"/>
                    <a:pt x="509" y="195"/>
                  </a:cubicBezTo>
                  <a:cubicBezTo>
                    <a:pt x="364" y="219"/>
                    <a:pt x="134" y="340"/>
                    <a:pt x="13" y="291"/>
                  </a:cubicBezTo>
                  <a:cubicBezTo>
                    <a:pt x="1" y="122"/>
                    <a:pt x="303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1391;p30">
              <a:extLst>
                <a:ext uri="{FF2B5EF4-FFF2-40B4-BE49-F238E27FC236}">
                  <a16:creationId xmlns:a16="http://schemas.microsoft.com/office/drawing/2014/main" id="{2DEE21F6-300C-25D4-31A9-765196656F5F}"/>
                </a:ext>
              </a:extLst>
            </p:cNvPr>
            <p:cNvSpPr/>
            <p:nvPr/>
          </p:nvSpPr>
          <p:spPr>
            <a:xfrm>
              <a:off x="5010667" y="5600100"/>
              <a:ext cx="18450" cy="22100"/>
            </a:xfrm>
            <a:custGeom>
              <a:avLst/>
              <a:gdLst/>
              <a:ahLst/>
              <a:cxnLst/>
              <a:rect l="l" t="t" r="r" b="b"/>
              <a:pathLst>
                <a:path w="738" h="884" extrusionOk="0">
                  <a:moveTo>
                    <a:pt x="738" y="642"/>
                  </a:moveTo>
                  <a:cubicBezTo>
                    <a:pt x="690" y="775"/>
                    <a:pt x="629" y="835"/>
                    <a:pt x="569" y="884"/>
                  </a:cubicBezTo>
                  <a:cubicBezTo>
                    <a:pt x="0" y="847"/>
                    <a:pt x="411" y="1"/>
                    <a:pt x="677" y="376"/>
                  </a:cubicBezTo>
                  <a:cubicBezTo>
                    <a:pt x="690" y="581"/>
                    <a:pt x="363" y="412"/>
                    <a:pt x="423" y="666"/>
                  </a:cubicBezTo>
                  <a:cubicBezTo>
                    <a:pt x="532" y="763"/>
                    <a:pt x="593" y="509"/>
                    <a:pt x="738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1392;p30">
              <a:extLst>
                <a:ext uri="{FF2B5EF4-FFF2-40B4-BE49-F238E27FC236}">
                  <a16:creationId xmlns:a16="http://schemas.microsoft.com/office/drawing/2014/main" id="{547913D9-AF44-A320-DB99-BB703DCC3322}"/>
                </a:ext>
              </a:extLst>
            </p:cNvPr>
            <p:cNvSpPr/>
            <p:nvPr/>
          </p:nvSpPr>
          <p:spPr>
            <a:xfrm>
              <a:off x="5017317" y="5568050"/>
              <a:ext cx="14225" cy="15150"/>
            </a:xfrm>
            <a:custGeom>
              <a:avLst/>
              <a:gdLst/>
              <a:ahLst/>
              <a:cxnLst/>
              <a:rect l="l" t="t" r="r" b="b"/>
              <a:pathLst>
                <a:path w="569" h="606" extrusionOk="0">
                  <a:moveTo>
                    <a:pt x="484" y="605"/>
                  </a:moveTo>
                  <a:cubicBezTo>
                    <a:pt x="266" y="593"/>
                    <a:pt x="61" y="484"/>
                    <a:pt x="0" y="279"/>
                  </a:cubicBezTo>
                  <a:cubicBezTo>
                    <a:pt x="61" y="170"/>
                    <a:pt x="230" y="0"/>
                    <a:pt x="339" y="73"/>
                  </a:cubicBezTo>
                  <a:cubicBezTo>
                    <a:pt x="351" y="194"/>
                    <a:pt x="315" y="279"/>
                    <a:pt x="266" y="303"/>
                  </a:cubicBezTo>
                  <a:cubicBezTo>
                    <a:pt x="266" y="363"/>
                    <a:pt x="303" y="363"/>
                    <a:pt x="303" y="424"/>
                  </a:cubicBezTo>
                  <a:cubicBezTo>
                    <a:pt x="411" y="472"/>
                    <a:pt x="424" y="375"/>
                    <a:pt x="508" y="412"/>
                  </a:cubicBezTo>
                  <a:cubicBezTo>
                    <a:pt x="569" y="436"/>
                    <a:pt x="544" y="581"/>
                    <a:pt x="484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1393;p30">
              <a:extLst>
                <a:ext uri="{FF2B5EF4-FFF2-40B4-BE49-F238E27FC236}">
                  <a16:creationId xmlns:a16="http://schemas.microsoft.com/office/drawing/2014/main" id="{37CD841A-7D3F-EDD7-0F38-C30DE51E282E}"/>
                </a:ext>
              </a:extLst>
            </p:cNvPr>
            <p:cNvSpPr/>
            <p:nvPr/>
          </p:nvSpPr>
          <p:spPr>
            <a:xfrm>
              <a:off x="5056017" y="5217550"/>
              <a:ext cx="5775" cy="11800"/>
            </a:xfrm>
            <a:custGeom>
              <a:avLst/>
              <a:gdLst/>
              <a:ahLst/>
              <a:cxnLst/>
              <a:rect l="l" t="t" r="r" b="b"/>
              <a:pathLst>
                <a:path w="231" h="472" extrusionOk="0">
                  <a:moveTo>
                    <a:pt x="230" y="109"/>
                  </a:moveTo>
                  <a:cubicBezTo>
                    <a:pt x="206" y="278"/>
                    <a:pt x="194" y="472"/>
                    <a:pt x="13" y="460"/>
                  </a:cubicBezTo>
                  <a:cubicBezTo>
                    <a:pt x="61" y="266"/>
                    <a:pt x="1" y="0"/>
                    <a:pt x="23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1394;p30">
              <a:extLst>
                <a:ext uri="{FF2B5EF4-FFF2-40B4-BE49-F238E27FC236}">
                  <a16:creationId xmlns:a16="http://schemas.microsoft.com/office/drawing/2014/main" id="{1BC231DC-4EE4-D6DC-DE39-5E2D6B6DDE04}"/>
                </a:ext>
              </a:extLst>
            </p:cNvPr>
            <p:cNvSpPr/>
            <p:nvPr/>
          </p:nvSpPr>
          <p:spPr>
            <a:xfrm>
              <a:off x="5007942" y="5590425"/>
              <a:ext cx="11500" cy="8800"/>
            </a:xfrm>
            <a:custGeom>
              <a:avLst/>
              <a:gdLst/>
              <a:ahLst/>
              <a:cxnLst/>
              <a:rect l="l" t="t" r="r" b="b"/>
              <a:pathLst>
                <a:path w="460" h="352" extrusionOk="0">
                  <a:moveTo>
                    <a:pt x="460" y="73"/>
                  </a:moveTo>
                  <a:cubicBezTo>
                    <a:pt x="460" y="134"/>
                    <a:pt x="436" y="170"/>
                    <a:pt x="436" y="194"/>
                  </a:cubicBezTo>
                  <a:cubicBezTo>
                    <a:pt x="242" y="182"/>
                    <a:pt x="169" y="351"/>
                    <a:pt x="0" y="242"/>
                  </a:cubicBezTo>
                  <a:cubicBezTo>
                    <a:pt x="12" y="146"/>
                    <a:pt x="61" y="170"/>
                    <a:pt x="73" y="49"/>
                  </a:cubicBezTo>
                  <a:cubicBezTo>
                    <a:pt x="230" y="49"/>
                    <a:pt x="351" y="0"/>
                    <a:pt x="4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1395;p30">
              <a:extLst>
                <a:ext uri="{FF2B5EF4-FFF2-40B4-BE49-F238E27FC236}">
                  <a16:creationId xmlns:a16="http://schemas.microsoft.com/office/drawing/2014/main" id="{B8B8D48C-2B3E-1901-4418-687FFFA87E99}"/>
                </a:ext>
              </a:extLst>
            </p:cNvPr>
            <p:cNvSpPr/>
            <p:nvPr/>
          </p:nvSpPr>
          <p:spPr>
            <a:xfrm>
              <a:off x="4978892" y="5225700"/>
              <a:ext cx="68075" cy="15150"/>
            </a:xfrm>
            <a:custGeom>
              <a:avLst/>
              <a:gdLst/>
              <a:ahLst/>
              <a:cxnLst/>
              <a:rect l="l" t="t" r="r" b="b"/>
              <a:pathLst>
                <a:path w="2723" h="606" extrusionOk="0">
                  <a:moveTo>
                    <a:pt x="2723" y="497"/>
                  </a:moveTo>
                  <a:cubicBezTo>
                    <a:pt x="2723" y="557"/>
                    <a:pt x="2686" y="557"/>
                    <a:pt x="2674" y="606"/>
                  </a:cubicBezTo>
                  <a:cubicBezTo>
                    <a:pt x="2106" y="315"/>
                    <a:pt x="1344" y="364"/>
                    <a:pt x="751" y="243"/>
                  </a:cubicBezTo>
                  <a:cubicBezTo>
                    <a:pt x="473" y="206"/>
                    <a:pt x="170" y="182"/>
                    <a:pt x="1" y="1"/>
                  </a:cubicBezTo>
                  <a:cubicBezTo>
                    <a:pt x="896" y="98"/>
                    <a:pt x="1924" y="134"/>
                    <a:pt x="272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1396;p30">
              <a:extLst>
                <a:ext uri="{FF2B5EF4-FFF2-40B4-BE49-F238E27FC236}">
                  <a16:creationId xmlns:a16="http://schemas.microsoft.com/office/drawing/2014/main" id="{2D13B0E4-4F35-4627-AF1E-974B4BD000DE}"/>
                </a:ext>
              </a:extLst>
            </p:cNvPr>
            <p:cNvSpPr/>
            <p:nvPr/>
          </p:nvSpPr>
          <p:spPr>
            <a:xfrm>
              <a:off x="5021842" y="5255350"/>
              <a:ext cx="21800" cy="6675"/>
            </a:xfrm>
            <a:custGeom>
              <a:avLst/>
              <a:gdLst/>
              <a:ahLst/>
              <a:cxnLst/>
              <a:rect l="l" t="t" r="r" b="b"/>
              <a:pathLst>
                <a:path w="872" h="267" extrusionOk="0">
                  <a:moveTo>
                    <a:pt x="872" y="121"/>
                  </a:moveTo>
                  <a:cubicBezTo>
                    <a:pt x="872" y="182"/>
                    <a:pt x="847" y="218"/>
                    <a:pt x="847" y="242"/>
                  </a:cubicBezTo>
                  <a:cubicBezTo>
                    <a:pt x="654" y="266"/>
                    <a:pt x="267" y="182"/>
                    <a:pt x="1" y="145"/>
                  </a:cubicBezTo>
                  <a:cubicBezTo>
                    <a:pt x="61" y="61"/>
                    <a:pt x="1" y="85"/>
                    <a:pt x="25" y="0"/>
                  </a:cubicBezTo>
                  <a:cubicBezTo>
                    <a:pt x="279" y="49"/>
                    <a:pt x="642" y="25"/>
                    <a:pt x="872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1397;p30">
              <a:extLst>
                <a:ext uri="{FF2B5EF4-FFF2-40B4-BE49-F238E27FC236}">
                  <a16:creationId xmlns:a16="http://schemas.microsoft.com/office/drawing/2014/main" id="{D94ADAFC-9237-8A48-74E2-408B246280CF}"/>
                </a:ext>
              </a:extLst>
            </p:cNvPr>
            <p:cNvSpPr/>
            <p:nvPr/>
          </p:nvSpPr>
          <p:spPr>
            <a:xfrm>
              <a:off x="5008242" y="5358775"/>
              <a:ext cx="17250" cy="7875"/>
            </a:xfrm>
            <a:custGeom>
              <a:avLst/>
              <a:gdLst/>
              <a:ahLst/>
              <a:cxnLst/>
              <a:rect l="l" t="t" r="r" b="b"/>
              <a:pathLst>
                <a:path w="690" h="315" extrusionOk="0">
                  <a:moveTo>
                    <a:pt x="690" y="61"/>
                  </a:moveTo>
                  <a:lnTo>
                    <a:pt x="690" y="121"/>
                  </a:lnTo>
                  <a:cubicBezTo>
                    <a:pt x="532" y="267"/>
                    <a:pt x="266" y="279"/>
                    <a:pt x="0" y="315"/>
                  </a:cubicBezTo>
                  <a:cubicBezTo>
                    <a:pt x="49" y="0"/>
                    <a:pt x="412" y="85"/>
                    <a:pt x="6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1398;p30">
              <a:extLst>
                <a:ext uri="{FF2B5EF4-FFF2-40B4-BE49-F238E27FC236}">
                  <a16:creationId xmlns:a16="http://schemas.microsoft.com/office/drawing/2014/main" id="{58F2D73C-D77D-4602-16F0-30D28B8F6858}"/>
                </a:ext>
              </a:extLst>
            </p:cNvPr>
            <p:cNvSpPr/>
            <p:nvPr/>
          </p:nvSpPr>
          <p:spPr>
            <a:xfrm>
              <a:off x="4986167" y="5588925"/>
              <a:ext cx="17550" cy="16950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629" y="593"/>
                  </a:moveTo>
                  <a:cubicBezTo>
                    <a:pt x="363" y="677"/>
                    <a:pt x="61" y="532"/>
                    <a:pt x="0" y="363"/>
                  </a:cubicBezTo>
                  <a:cubicBezTo>
                    <a:pt x="24" y="0"/>
                    <a:pt x="399" y="60"/>
                    <a:pt x="581" y="133"/>
                  </a:cubicBezTo>
                  <a:cubicBezTo>
                    <a:pt x="484" y="327"/>
                    <a:pt x="702" y="302"/>
                    <a:pt x="629" y="593"/>
                  </a:cubicBezTo>
                  <a:close/>
                  <a:moveTo>
                    <a:pt x="218" y="254"/>
                  </a:moveTo>
                  <a:cubicBezTo>
                    <a:pt x="206" y="448"/>
                    <a:pt x="496" y="448"/>
                    <a:pt x="484" y="254"/>
                  </a:cubicBezTo>
                  <a:cubicBezTo>
                    <a:pt x="339" y="206"/>
                    <a:pt x="339" y="302"/>
                    <a:pt x="218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1399;p30">
              <a:extLst>
                <a:ext uri="{FF2B5EF4-FFF2-40B4-BE49-F238E27FC236}">
                  <a16:creationId xmlns:a16="http://schemas.microsoft.com/office/drawing/2014/main" id="{F90B54B7-C373-A559-E940-5D5A024FF1D7}"/>
                </a:ext>
              </a:extLst>
            </p:cNvPr>
            <p:cNvSpPr/>
            <p:nvPr/>
          </p:nvSpPr>
          <p:spPr>
            <a:xfrm>
              <a:off x="4986767" y="5238100"/>
              <a:ext cx="48400" cy="14850"/>
            </a:xfrm>
            <a:custGeom>
              <a:avLst/>
              <a:gdLst/>
              <a:ahLst/>
              <a:cxnLst/>
              <a:rect l="l" t="t" r="r" b="b"/>
              <a:pathLst>
                <a:path w="1936" h="594" extrusionOk="0">
                  <a:moveTo>
                    <a:pt x="1924" y="594"/>
                  </a:moveTo>
                  <a:cubicBezTo>
                    <a:pt x="1730" y="545"/>
                    <a:pt x="1512" y="436"/>
                    <a:pt x="1283" y="412"/>
                  </a:cubicBezTo>
                  <a:cubicBezTo>
                    <a:pt x="799" y="364"/>
                    <a:pt x="158" y="364"/>
                    <a:pt x="0" y="61"/>
                  </a:cubicBezTo>
                  <a:cubicBezTo>
                    <a:pt x="315" y="1"/>
                    <a:pt x="666" y="243"/>
                    <a:pt x="980" y="267"/>
                  </a:cubicBezTo>
                  <a:cubicBezTo>
                    <a:pt x="1271" y="303"/>
                    <a:pt x="1561" y="206"/>
                    <a:pt x="1827" y="376"/>
                  </a:cubicBezTo>
                  <a:cubicBezTo>
                    <a:pt x="1887" y="376"/>
                    <a:pt x="1887" y="412"/>
                    <a:pt x="1936" y="424"/>
                  </a:cubicBezTo>
                  <a:cubicBezTo>
                    <a:pt x="1924" y="485"/>
                    <a:pt x="1924" y="521"/>
                    <a:pt x="1924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1400;p30">
              <a:extLst>
                <a:ext uri="{FF2B5EF4-FFF2-40B4-BE49-F238E27FC236}">
                  <a16:creationId xmlns:a16="http://schemas.microsoft.com/office/drawing/2014/main" id="{5DB97CE9-AE53-CB2D-D148-82062DA14A3E}"/>
                </a:ext>
              </a:extLst>
            </p:cNvPr>
            <p:cNvSpPr/>
            <p:nvPr/>
          </p:nvSpPr>
          <p:spPr>
            <a:xfrm>
              <a:off x="4995242" y="5457675"/>
              <a:ext cx="16950" cy="20575"/>
            </a:xfrm>
            <a:custGeom>
              <a:avLst/>
              <a:gdLst/>
              <a:ahLst/>
              <a:cxnLst/>
              <a:rect l="l" t="t" r="r" b="b"/>
              <a:pathLst>
                <a:path w="678" h="823" extrusionOk="0">
                  <a:moveTo>
                    <a:pt x="677" y="339"/>
                  </a:moveTo>
                  <a:cubicBezTo>
                    <a:pt x="617" y="411"/>
                    <a:pt x="569" y="581"/>
                    <a:pt x="423" y="593"/>
                  </a:cubicBezTo>
                  <a:cubicBezTo>
                    <a:pt x="423" y="532"/>
                    <a:pt x="436" y="496"/>
                    <a:pt x="436" y="460"/>
                  </a:cubicBezTo>
                  <a:cubicBezTo>
                    <a:pt x="254" y="496"/>
                    <a:pt x="520" y="762"/>
                    <a:pt x="339" y="823"/>
                  </a:cubicBezTo>
                  <a:cubicBezTo>
                    <a:pt x="0" y="617"/>
                    <a:pt x="339" y="0"/>
                    <a:pt x="677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1401;p30">
              <a:extLst>
                <a:ext uri="{FF2B5EF4-FFF2-40B4-BE49-F238E27FC236}">
                  <a16:creationId xmlns:a16="http://schemas.microsoft.com/office/drawing/2014/main" id="{5F48F1AA-83B8-947A-3BA1-0446CAD45E1D}"/>
                </a:ext>
              </a:extLst>
            </p:cNvPr>
            <p:cNvSpPr/>
            <p:nvPr/>
          </p:nvSpPr>
          <p:spPr>
            <a:xfrm>
              <a:off x="5028492" y="5179125"/>
              <a:ext cx="7900" cy="28475"/>
            </a:xfrm>
            <a:custGeom>
              <a:avLst/>
              <a:gdLst/>
              <a:ahLst/>
              <a:cxnLst/>
              <a:rect l="l" t="t" r="r" b="b"/>
              <a:pathLst>
                <a:path w="316" h="1139" extrusionOk="0">
                  <a:moveTo>
                    <a:pt x="218" y="1138"/>
                  </a:moveTo>
                  <a:cubicBezTo>
                    <a:pt x="85" y="836"/>
                    <a:pt x="37" y="255"/>
                    <a:pt x="1" y="1"/>
                  </a:cubicBezTo>
                  <a:cubicBezTo>
                    <a:pt x="315" y="231"/>
                    <a:pt x="303" y="727"/>
                    <a:pt x="218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1402;p30">
              <a:extLst>
                <a:ext uri="{FF2B5EF4-FFF2-40B4-BE49-F238E27FC236}">
                  <a16:creationId xmlns:a16="http://schemas.microsoft.com/office/drawing/2014/main" id="{65E45C61-21D7-29E8-9B03-6A3C42B0EF39}"/>
                </a:ext>
              </a:extLst>
            </p:cNvPr>
            <p:cNvSpPr/>
            <p:nvPr/>
          </p:nvSpPr>
          <p:spPr>
            <a:xfrm>
              <a:off x="5001592" y="5352125"/>
              <a:ext cx="18450" cy="10300"/>
            </a:xfrm>
            <a:custGeom>
              <a:avLst/>
              <a:gdLst/>
              <a:ahLst/>
              <a:cxnLst/>
              <a:rect l="l" t="t" r="r" b="b"/>
              <a:pathLst>
                <a:path w="738" h="412" extrusionOk="0">
                  <a:moveTo>
                    <a:pt x="738" y="37"/>
                  </a:moveTo>
                  <a:cubicBezTo>
                    <a:pt x="738" y="61"/>
                    <a:pt x="738" y="97"/>
                    <a:pt x="726" y="158"/>
                  </a:cubicBezTo>
                  <a:cubicBezTo>
                    <a:pt x="496" y="158"/>
                    <a:pt x="182" y="412"/>
                    <a:pt x="0" y="230"/>
                  </a:cubicBezTo>
                  <a:cubicBezTo>
                    <a:pt x="194" y="97"/>
                    <a:pt x="423" y="0"/>
                    <a:pt x="738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1403;p30">
              <a:extLst>
                <a:ext uri="{FF2B5EF4-FFF2-40B4-BE49-F238E27FC236}">
                  <a16:creationId xmlns:a16="http://schemas.microsoft.com/office/drawing/2014/main" id="{0350D090-97FE-30FE-D235-77AC1C391DDF}"/>
                </a:ext>
              </a:extLst>
            </p:cNvPr>
            <p:cNvSpPr/>
            <p:nvPr/>
          </p:nvSpPr>
          <p:spPr>
            <a:xfrm>
              <a:off x="4992817" y="5541725"/>
              <a:ext cx="8475" cy="25750"/>
            </a:xfrm>
            <a:custGeom>
              <a:avLst/>
              <a:gdLst/>
              <a:ahLst/>
              <a:cxnLst/>
              <a:rect l="l" t="t" r="r" b="b"/>
              <a:pathLst>
                <a:path w="339" h="1030" extrusionOk="0">
                  <a:moveTo>
                    <a:pt x="158" y="1029"/>
                  </a:moveTo>
                  <a:cubicBezTo>
                    <a:pt x="0" y="811"/>
                    <a:pt x="133" y="328"/>
                    <a:pt x="49" y="37"/>
                  </a:cubicBezTo>
                  <a:cubicBezTo>
                    <a:pt x="109" y="37"/>
                    <a:pt x="109" y="1"/>
                    <a:pt x="194" y="1"/>
                  </a:cubicBezTo>
                  <a:cubicBezTo>
                    <a:pt x="218" y="364"/>
                    <a:pt x="339" y="727"/>
                    <a:pt x="158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1404;p30">
              <a:extLst>
                <a:ext uri="{FF2B5EF4-FFF2-40B4-BE49-F238E27FC236}">
                  <a16:creationId xmlns:a16="http://schemas.microsoft.com/office/drawing/2014/main" id="{7685B696-11E5-F515-5F6E-21908BA2E419}"/>
                </a:ext>
              </a:extLst>
            </p:cNvPr>
            <p:cNvSpPr/>
            <p:nvPr/>
          </p:nvSpPr>
          <p:spPr>
            <a:xfrm>
              <a:off x="5023367" y="5127725"/>
              <a:ext cx="15750" cy="12425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0" y="484"/>
                  </a:moveTo>
                  <a:cubicBezTo>
                    <a:pt x="242" y="363"/>
                    <a:pt x="339" y="291"/>
                    <a:pt x="266" y="194"/>
                  </a:cubicBezTo>
                  <a:cubicBezTo>
                    <a:pt x="145" y="206"/>
                    <a:pt x="97" y="182"/>
                    <a:pt x="0" y="146"/>
                  </a:cubicBezTo>
                  <a:cubicBezTo>
                    <a:pt x="48" y="13"/>
                    <a:pt x="182" y="0"/>
                    <a:pt x="387" y="49"/>
                  </a:cubicBezTo>
                  <a:cubicBezTo>
                    <a:pt x="423" y="170"/>
                    <a:pt x="629" y="496"/>
                    <a:pt x="290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1405;p30">
              <a:extLst>
                <a:ext uri="{FF2B5EF4-FFF2-40B4-BE49-F238E27FC236}">
                  <a16:creationId xmlns:a16="http://schemas.microsoft.com/office/drawing/2014/main" id="{4A7EB5AA-643A-0837-832C-0E7C0FB33095}"/>
                </a:ext>
              </a:extLst>
            </p:cNvPr>
            <p:cNvSpPr/>
            <p:nvPr/>
          </p:nvSpPr>
          <p:spPr>
            <a:xfrm>
              <a:off x="4986767" y="5439525"/>
              <a:ext cx="19975" cy="17550"/>
            </a:xfrm>
            <a:custGeom>
              <a:avLst/>
              <a:gdLst/>
              <a:ahLst/>
              <a:cxnLst/>
              <a:rect l="l" t="t" r="r" b="b"/>
              <a:pathLst>
                <a:path w="799" h="702" extrusionOk="0">
                  <a:moveTo>
                    <a:pt x="400" y="702"/>
                  </a:moveTo>
                  <a:cubicBezTo>
                    <a:pt x="61" y="581"/>
                    <a:pt x="0" y="0"/>
                    <a:pt x="412" y="12"/>
                  </a:cubicBezTo>
                  <a:cubicBezTo>
                    <a:pt x="775" y="12"/>
                    <a:pt x="799" y="593"/>
                    <a:pt x="400" y="702"/>
                  </a:cubicBezTo>
                  <a:close/>
                  <a:moveTo>
                    <a:pt x="315" y="230"/>
                  </a:moveTo>
                  <a:cubicBezTo>
                    <a:pt x="315" y="291"/>
                    <a:pt x="254" y="278"/>
                    <a:pt x="254" y="339"/>
                  </a:cubicBezTo>
                  <a:cubicBezTo>
                    <a:pt x="339" y="399"/>
                    <a:pt x="303" y="545"/>
                    <a:pt x="412" y="545"/>
                  </a:cubicBezTo>
                  <a:cubicBezTo>
                    <a:pt x="436" y="472"/>
                    <a:pt x="484" y="375"/>
                    <a:pt x="545" y="303"/>
                  </a:cubicBezTo>
                  <a:cubicBezTo>
                    <a:pt x="424" y="315"/>
                    <a:pt x="472" y="182"/>
                    <a:pt x="31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1406;p30">
              <a:extLst>
                <a:ext uri="{FF2B5EF4-FFF2-40B4-BE49-F238E27FC236}">
                  <a16:creationId xmlns:a16="http://schemas.microsoft.com/office/drawing/2014/main" id="{C2FDF25D-911A-1F7D-F8A7-D8D2C44A6A9A}"/>
                </a:ext>
              </a:extLst>
            </p:cNvPr>
            <p:cNvSpPr/>
            <p:nvPr/>
          </p:nvSpPr>
          <p:spPr>
            <a:xfrm>
              <a:off x="5001292" y="5233575"/>
              <a:ext cx="21775" cy="8800"/>
            </a:xfrm>
            <a:custGeom>
              <a:avLst/>
              <a:gdLst/>
              <a:ahLst/>
              <a:cxnLst/>
              <a:rect l="l" t="t" r="r" b="b"/>
              <a:pathLst>
                <a:path w="871" h="352" extrusionOk="0">
                  <a:moveTo>
                    <a:pt x="871" y="242"/>
                  </a:moveTo>
                  <a:cubicBezTo>
                    <a:pt x="871" y="266"/>
                    <a:pt x="871" y="303"/>
                    <a:pt x="859" y="351"/>
                  </a:cubicBezTo>
                  <a:cubicBezTo>
                    <a:pt x="460" y="291"/>
                    <a:pt x="181" y="315"/>
                    <a:pt x="0" y="121"/>
                  </a:cubicBezTo>
                  <a:cubicBezTo>
                    <a:pt x="181" y="0"/>
                    <a:pt x="702" y="254"/>
                    <a:pt x="871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1407;p30">
              <a:extLst>
                <a:ext uri="{FF2B5EF4-FFF2-40B4-BE49-F238E27FC236}">
                  <a16:creationId xmlns:a16="http://schemas.microsoft.com/office/drawing/2014/main" id="{CA0AE3CA-F8D1-EABD-E89F-C45E19B72D3F}"/>
                </a:ext>
              </a:extLst>
            </p:cNvPr>
            <p:cNvSpPr/>
            <p:nvPr/>
          </p:nvSpPr>
          <p:spPr>
            <a:xfrm>
              <a:off x="4982542" y="5557150"/>
              <a:ext cx="8775" cy="15150"/>
            </a:xfrm>
            <a:custGeom>
              <a:avLst/>
              <a:gdLst/>
              <a:ahLst/>
              <a:cxnLst/>
              <a:rect l="l" t="t" r="r" b="b"/>
              <a:pathLst>
                <a:path w="351" h="606" extrusionOk="0">
                  <a:moveTo>
                    <a:pt x="60" y="606"/>
                  </a:moveTo>
                  <a:cubicBezTo>
                    <a:pt x="0" y="388"/>
                    <a:pt x="145" y="61"/>
                    <a:pt x="327" y="1"/>
                  </a:cubicBezTo>
                  <a:cubicBezTo>
                    <a:pt x="351" y="243"/>
                    <a:pt x="157" y="485"/>
                    <a:pt x="60" y="6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1408;p30">
              <a:extLst>
                <a:ext uri="{FF2B5EF4-FFF2-40B4-BE49-F238E27FC236}">
                  <a16:creationId xmlns:a16="http://schemas.microsoft.com/office/drawing/2014/main" id="{DEB048EA-03EA-AC0C-D657-D1F729B00642}"/>
                </a:ext>
              </a:extLst>
            </p:cNvPr>
            <p:cNvSpPr/>
            <p:nvPr/>
          </p:nvSpPr>
          <p:spPr>
            <a:xfrm>
              <a:off x="5001592" y="5219975"/>
              <a:ext cx="20875" cy="9700"/>
            </a:xfrm>
            <a:custGeom>
              <a:avLst/>
              <a:gdLst/>
              <a:ahLst/>
              <a:cxnLst/>
              <a:rect l="l" t="t" r="r" b="b"/>
              <a:pathLst>
                <a:path w="835" h="388" extrusionOk="0">
                  <a:moveTo>
                    <a:pt x="835" y="181"/>
                  </a:moveTo>
                  <a:cubicBezTo>
                    <a:pt x="629" y="387"/>
                    <a:pt x="109" y="194"/>
                    <a:pt x="0" y="169"/>
                  </a:cubicBezTo>
                  <a:cubicBezTo>
                    <a:pt x="194" y="0"/>
                    <a:pt x="557" y="85"/>
                    <a:pt x="83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1409;p30">
              <a:extLst>
                <a:ext uri="{FF2B5EF4-FFF2-40B4-BE49-F238E27FC236}">
                  <a16:creationId xmlns:a16="http://schemas.microsoft.com/office/drawing/2014/main" id="{448F07C7-0741-A1D9-E107-AED3C7F9008A}"/>
                </a:ext>
              </a:extLst>
            </p:cNvPr>
            <p:cNvSpPr/>
            <p:nvPr/>
          </p:nvSpPr>
          <p:spPr>
            <a:xfrm>
              <a:off x="4976167" y="5605850"/>
              <a:ext cx="8500" cy="6975"/>
            </a:xfrm>
            <a:custGeom>
              <a:avLst/>
              <a:gdLst/>
              <a:ahLst/>
              <a:cxnLst/>
              <a:rect l="l" t="t" r="r" b="b"/>
              <a:pathLst>
                <a:path w="340" h="279" extrusionOk="0">
                  <a:moveTo>
                    <a:pt x="340" y="37"/>
                  </a:moveTo>
                  <a:cubicBezTo>
                    <a:pt x="291" y="133"/>
                    <a:pt x="315" y="170"/>
                    <a:pt x="231" y="279"/>
                  </a:cubicBezTo>
                  <a:cubicBezTo>
                    <a:pt x="158" y="206"/>
                    <a:pt x="1" y="194"/>
                    <a:pt x="74" y="37"/>
                  </a:cubicBezTo>
                  <a:cubicBezTo>
                    <a:pt x="158" y="49"/>
                    <a:pt x="182" y="0"/>
                    <a:pt x="34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1410;p30">
              <a:extLst>
                <a:ext uri="{FF2B5EF4-FFF2-40B4-BE49-F238E27FC236}">
                  <a16:creationId xmlns:a16="http://schemas.microsoft.com/office/drawing/2014/main" id="{9C82EABC-84FB-50DC-72B6-EC4AA163A93A}"/>
                </a:ext>
              </a:extLst>
            </p:cNvPr>
            <p:cNvSpPr/>
            <p:nvPr/>
          </p:nvSpPr>
          <p:spPr>
            <a:xfrm>
              <a:off x="5009442" y="5169750"/>
              <a:ext cx="11825" cy="14250"/>
            </a:xfrm>
            <a:custGeom>
              <a:avLst/>
              <a:gdLst/>
              <a:ahLst/>
              <a:cxnLst/>
              <a:rect l="l" t="t" r="r" b="b"/>
              <a:pathLst>
                <a:path w="473" h="570" extrusionOk="0">
                  <a:moveTo>
                    <a:pt x="376" y="569"/>
                  </a:moveTo>
                  <a:cubicBezTo>
                    <a:pt x="194" y="400"/>
                    <a:pt x="37" y="255"/>
                    <a:pt x="1" y="1"/>
                  </a:cubicBezTo>
                  <a:cubicBezTo>
                    <a:pt x="194" y="86"/>
                    <a:pt x="472" y="303"/>
                    <a:pt x="376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1411;p30">
              <a:extLst>
                <a:ext uri="{FF2B5EF4-FFF2-40B4-BE49-F238E27FC236}">
                  <a16:creationId xmlns:a16="http://schemas.microsoft.com/office/drawing/2014/main" id="{E77EDC1C-8827-7D29-29A3-305B241505B6}"/>
                </a:ext>
              </a:extLst>
            </p:cNvPr>
            <p:cNvSpPr/>
            <p:nvPr/>
          </p:nvSpPr>
          <p:spPr>
            <a:xfrm>
              <a:off x="4994917" y="5270175"/>
              <a:ext cx="17875" cy="9400"/>
            </a:xfrm>
            <a:custGeom>
              <a:avLst/>
              <a:gdLst/>
              <a:ahLst/>
              <a:cxnLst/>
              <a:rect l="l" t="t" r="r" b="b"/>
              <a:pathLst>
                <a:path w="715" h="376" extrusionOk="0">
                  <a:moveTo>
                    <a:pt x="521" y="375"/>
                  </a:moveTo>
                  <a:cubicBezTo>
                    <a:pt x="328" y="302"/>
                    <a:pt x="219" y="254"/>
                    <a:pt x="134" y="351"/>
                  </a:cubicBezTo>
                  <a:cubicBezTo>
                    <a:pt x="1" y="363"/>
                    <a:pt x="86" y="230"/>
                    <a:pt x="86" y="133"/>
                  </a:cubicBezTo>
                  <a:cubicBezTo>
                    <a:pt x="207" y="0"/>
                    <a:pt x="715" y="109"/>
                    <a:pt x="521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1412;p30">
              <a:extLst>
                <a:ext uri="{FF2B5EF4-FFF2-40B4-BE49-F238E27FC236}">
                  <a16:creationId xmlns:a16="http://schemas.microsoft.com/office/drawing/2014/main" id="{C9848E65-BA89-F653-72B4-C65F6EEA57A3}"/>
                </a:ext>
              </a:extLst>
            </p:cNvPr>
            <p:cNvSpPr/>
            <p:nvPr/>
          </p:nvSpPr>
          <p:spPr>
            <a:xfrm>
              <a:off x="5004917" y="5130450"/>
              <a:ext cx="17250" cy="16050"/>
            </a:xfrm>
            <a:custGeom>
              <a:avLst/>
              <a:gdLst/>
              <a:ahLst/>
              <a:cxnLst/>
              <a:rect l="l" t="t" r="r" b="b"/>
              <a:pathLst>
                <a:path w="690" h="642" extrusionOk="0">
                  <a:moveTo>
                    <a:pt x="0" y="218"/>
                  </a:moveTo>
                  <a:cubicBezTo>
                    <a:pt x="97" y="121"/>
                    <a:pt x="230" y="242"/>
                    <a:pt x="303" y="279"/>
                  </a:cubicBezTo>
                  <a:cubicBezTo>
                    <a:pt x="290" y="133"/>
                    <a:pt x="254" y="97"/>
                    <a:pt x="339" y="0"/>
                  </a:cubicBezTo>
                  <a:cubicBezTo>
                    <a:pt x="690" y="25"/>
                    <a:pt x="532" y="641"/>
                    <a:pt x="49" y="375"/>
                  </a:cubicBezTo>
                  <a:cubicBezTo>
                    <a:pt x="0" y="279"/>
                    <a:pt x="61" y="254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1413;p30">
              <a:extLst>
                <a:ext uri="{FF2B5EF4-FFF2-40B4-BE49-F238E27FC236}">
                  <a16:creationId xmlns:a16="http://schemas.microsoft.com/office/drawing/2014/main" id="{322576FE-432D-515C-6868-AF18A8CE02AE}"/>
                </a:ext>
              </a:extLst>
            </p:cNvPr>
            <p:cNvSpPr/>
            <p:nvPr/>
          </p:nvSpPr>
          <p:spPr>
            <a:xfrm>
              <a:off x="4967417" y="5379650"/>
              <a:ext cx="26325" cy="18450"/>
            </a:xfrm>
            <a:custGeom>
              <a:avLst/>
              <a:gdLst/>
              <a:ahLst/>
              <a:cxnLst/>
              <a:rect l="l" t="t" r="r" b="b"/>
              <a:pathLst>
                <a:path w="1053" h="738" extrusionOk="0">
                  <a:moveTo>
                    <a:pt x="1053" y="448"/>
                  </a:moveTo>
                  <a:cubicBezTo>
                    <a:pt x="1004" y="557"/>
                    <a:pt x="835" y="532"/>
                    <a:pt x="847" y="690"/>
                  </a:cubicBezTo>
                  <a:cubicBezTo>
                    <a:pt x="363" y="738"/>
                    <a:pt x="218" y="460"/>
                    <a:pt x="0" y="290"/>
                  </a:cubicBezTo>
                  <a:cubicBezTo>
                    <a:pt x="254" y="0"/>
                    <a:pt x="290" y="617"/>
                    <a:pt x="726" y="508"/>
                  </a:cubicBezTo>
                  <a:cubicBezTo>
                    <a:pt x="823" y="460"/>
                    <a:pt x="581" y="351"/>
                    <a:pt x="702" y="278"/>
                  </a:cubicBezTo>
                  <a:cubicBezTo>
                    <a:pt x="871" y="278"/>
                    <a:pt x="968" y="339"/>
                    <a:pt x="1053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1414;p30">
              <a:extLst>
                <a:ext uri="{FF2B5EF4-FFF2-40B4-BE49-F238E27FC236}">
                  <a16:creationId xmlns:a16="http://schemas.microsoft.com/office/drawing/2014/main" id="{60D4EC4B-BF91-0A4B-7CAA-31372E7BE20D}"/>
                </a:ext>
              </a:extLst>
            </p:cNvPr>
            <p:cNvSpPr/>
            <p:nvPr/>
          </p:nvSpPr>
          <p:spPr>
            <a:xfrm>
              <a:off x="5004917" y="5107150"/>
              <a:ext cx="14825" cy="14850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411" y="533"/>
                  </a:moveTo>
                  <a:cubicBezTo>
                    <a:pt x="399" y="364"/>
                    <a:pt x="375" y="340"/>
                    <a:pt x="351" y="219"/>
                  </a:cubicBezTo>
                  <a:cubicBezTo>
                    <a:pt x="133" y="267"/>
                    <a:pt x="182" y="424"/>
                    <a:pt x="133" y="594"/>
                  </a:cubicBezTo>
                  <a:cubicBezTo>
                    <a:pt x="109" y="569"/>
                    <a:pt x="61" y="569"/>
                    <a:pt x="0" y="545"/>
                  </a:cubicBezTo>
                  <a:cubicBezTo>
                    <a:pt x="0" y="328"/>
                    <a:pt x="49" y="122"/>
                    <a:pt x="170" y="25"/>
                  </a:cubicBezTo>
                  <a:cubicBezTo>
                    <a:pt x="339" y="1"/>
                    <a:pt x="399" y="37"/>
                    <a:pt x="496" y="110"/>
                  </a:cubicBezTo>
                  <a:cubicBezTo>
                    <a:pt x="484" y="328"/>
                    <a:pt x="593" y="509"/>
                    <a:pt x="41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1415;p30">
              <a:extLst>
                <a:ext uri="{FF2B5EF4-FFF2-40B4-BE49-F238E27FC236}">
                  <a16:creationId xmlns:a16="http://schemas.microsoft.com/office/drawing/2014/main" id="{5CCED56D-7F64-DB4F-62BB-5462DB3EAF9E}"/>
                </a:ext>
              </a:extLst>
            </p:cNvPr>
            <p:cNvSpPr/>
            <p:nvPr/>
          </p:nvSpPr>
          <p:spPr>
            <a:xfrm>
              <a:off x="4974667" y="5327325"/>
              <a:ext cx="23000" cy="9400"/>
            </a:xfrm>
            <a:custGeom>
              <a:avLst/>
              <a:gdLst/>
              <a:ahLst/>
              <a:cxnLst/>
              <a:rect l="l" t="t" r="r" b="b"/>
              <a:pathLst>
                <a:path w="920" h="376" extrusionOk="0">
                  <a:moveTo>
                    <a:pt x="920" y="194"/>
                  </a:moveTo>
                  <a:cubicBezTo>
                    <a:pt x="920" y="218"/>
                    <a:pt x="908" y="279"/>
                    <a:pt x="908" y="315"/>
                  </a:cubicBezTo>
                  <a:cubicBezTo>
                    <a:pt x="617" y="375"/>
                    <a:pt x="400" y="242"/>
                    <a:pt x="109" y="327"/>
                  </a:cubicBezTo>
                  <a:cubicBezTo>
                    <a:pt x="0" y="0"/>
                    <a:pt x="702" y="121"/>
                    <a:pt x="92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1416;p30">
              <a:extLst>
                <a:ext uri="{FF2B5EF4-FFF2-40B4-BE49-F238E27FC236}">
                  <a16:creationId xmlns:a16="http://schemas.microsoft.com/office/drawing/2014/main" id="{2A0DE08A-EB8A-93F3-1285-6F4985091F95}"/>
                </a:ext>
              </a:extLst>
            </p:cNvPr>
            <p:cNvSpPr/>
            <p:nvPr/>
          </p:nvSpPr>
          <p:spPr>
            <a:xfrm>
              <a:off x="4951992" y="5452825"/>
              <a:ext cx="26025" cy="33300"/>
            </a:xfrm>
            <a:custGeom>
              <a:avLst/>
              <a:gdLst/>
              <a:ahLst/>
              <a:cxnLst/>
              <a:rect l="l" t="t" r="r" b="b"/>
              <a:pathLst>
                <a:path w="1041" h="1332" extrusionOk="0">
                  <a:moveTo>
                    <a:pt x="1041" y="1331"/>
                  </a:moveTo>
                  <a:cubicBezTo>
                    <a:pt x="774" y="811"/>
                    <a:pt x="315" y="448"/>
                    <a:pt x="0" y="0"/>
                  </a:cubicBezTo>
                  <a:cubicBezTo>
                    <a:pt x="520" y="267"/>
                    <a:pt x="1041" y="750"/>
                    <a:pt x="1041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1417;p30">
              <a:extLst>
                <a:ext uri="{FF2B5EF4-FFF2-40B4-BE49-F238E27FC236}">
                  <a16:creationId xmlns:a16="http://schemas.microsoft.com/office/drawing/2014/main" id="{B20E6104-3F4C-B55C-1854-098E8B865D2F}"/>
                </a:ext>
              </a:extLst>
            </p:cNvPr>
            <p:cNvSpPr/>
            <p:nvPr/>
          </p:nvSpPr>
          <p:spPr>
            <a:xfrm>
              <a:off x="4964392" y="5417750"/>
              <a:ext cx="22100" cy="32075"/>
            </a:xfrm>
            <a:custGeom>
              <a:avLst/>
              <a:gdLst/>
              <a:ahLst/>
              <a:cxnLst/>
              <a:rect l="l" t="t" r="r" b="b"/>
              <a:pathLst>
                <a:path w="884" h="1283" extrusionOk="0">
                  <a:moveTo>
                    <a:pt x="532" y="750"/>
                  </a:moveTo>
                  <a:cubicBezTo>
                    <a:pt x="339" y="738"/>
                    <a:pt x="387" y="472"/>
                    <a:pt x="218" y="460"/>
                  </a:cubicBezTo>
                  <a:cubicBezTo>
                    <a:pt x="109" y="738"/>
                    <a:pt x="424" y="944"/>
                    <a:pt x="399" y="1283"/>
                  </a:cubicBezTo>
                  <a:cubicBezTo>
                    <a:pt x="121" y="1077"/>
                    <a:pt x="49" y="738"/>
                    <a:pt x="0" y="327"/>
                  </a:cubicBezTo>
                  <a:cubicBezTo>
                    <a:pt x="230" y="0"/>
                    <a:pt x="883" y="496"/>
                    <a:pt x="532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1418;p30">
              <a:extLst>
                <a:ext uri="{FF2B5EF4-FFF2-40B4-BE49-F238E27FC236}">
                  <a16:creationId xmlns:a16="http://schemas.microsoft.com/office/drawing/2014/main" id="{A3434876-17FB-7A73-327E-2A157468DFE4}"/>
                </a:ext>
              </a:extLst>
            </p:cNvPr>
            <p:cNvSpPr/>
            <p:nvPr/>
          </p:nvSpPr>
          <p:spPr>
            <a:xfrm>
              <a:off x="4973467" y="5317350"/>
              <a:ext cx="16650" cy="8475"/>
            </a:xfrm>
            <a:custGeom>
              <a:avLst/>
              <a:gdLst/>
              <a:ahLst/>
              <a:cxnLst/>
              <a:rect l="l" t="t" r="r" b="b"/>
              <a:pathLst>
                <a:path w="666" h="339" extrusionOk="0">
                  <a:moveTo>
                    <a:pt x="665" y="145"/>
                  </a:moveTo>
                  <a:cubicBezTo>
                    <a:pt x="665" y="170"/>
                    <a:pt x="665" y="206"/>
                    <a:pt x="653" y="242"/>
                  </a:cubicBezTo>
                  <a:cubicBezTo>
                    <a:pt x="508" y="254"/>
                    <a:pt x="97" y="339"/>
                    <a:pt x="0" y="182"/>
                  </a:cubicBezTo>
                  <a:cubicBezTo>
                    <a:pt x="85" y="0"/>
                    <a:pt x="569" y="121"/>
                    <a:pt x="665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1419;p30">
              <a:extLst>
                <a:ext uri="{FF2B5EF4-FFF2-40B4-BE49-F238E27FC236}">
                  <a16:creationId xmlns:a16="http://schemas.microsoft.com/office/drawing/2014/main" id="{4EAEBC17-A504-BAE1-BD3E-D40B9E71E1AD}"/>
                </a:ext>
              </a:extLst>
            </p:cNvPr>
            <p:cNvSpPr/>
            <p:nvPr/>
          </p:nvSpPr>
          <p:spPr>
            <a:xfrm>
              <a:off x="4965592" y="5202425"/>
              <a:ext cx="34200" cy="16350"/>
            </a:xfrm>
            <a:custGeom>
              <a:avLst/>
              <a:gdLst/>
              <a:ahLst/>
              <a:cxnLst/>
              <a:rect l="l" t="t" r="r" b="b"/>
              <a:pathLst>
                <a:path w="1368" h="654" extrusionOk="0">
                  <a:moveTo>
                    <a:pt x="1343" y="654"/>
                  </a:moveTo>
                  <a:cubicBezTo>
                    <a:pt x="847" y="484"/>
                    <a:pt x="194" y="460"/>
                    <a:pt x="1" y="0"/>
                  </a:cubicBezTo>
                  <a:cubicBezTo>
                    <a:pt x="376" y="242"/>
                    <a:pt x="847" y="363"/>
                    <a:pt x="1368" y="508"/>
                  </a:cubicBezTo>
                  <a:cubicBezTo>
                    <a:pt x="1368" y="569"/>
                    <a:pt x="1343" y="629"/>
                    <a:pt x="134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1420;p30">
              <a:extLst>
                <a:ext uri="{FF2B5EF4-FFF2-40B4-BE49-F238E27FC236}">
                  <a16:creationId xmlns:a16="http://schemas.microsoft.com/office/drawing/2014/main" id="{FA9F2A2E-3C64-12B5-4563-5AEDCE3A314B}"/>
                </a:ext>
              </a:extLst>
            </p:cNvPr>
            <p:cNvSpPr/>
            <p:nvPr/>
          </p:nvSpPr>
          <p:spPr>
            <a:xfrm>
              <a:off x="4953492" y="5467050"/>
              <a:ext cx="19375" cy="22700"/>
            </a:xfrm>
            <a:custGeom>
              <a:avLst/>
              <a:gdLst/>
              <a:ahLst/>
              <a:cxnLst/>
              <a:rect l="l" t="t" r="r" b="b"/>
              <a:pathLst>
                <a:path w="775" h="908" extrusionOk="0">
                  <a:moveTo>
                    <a:pt x="775" y="907"/>
                  </a:moveTo>
                  <a:cubicBezTo>
                    <a:pt x="448" y="653"/>
                    <a:pt x="170" y="399"/>
                    <a:pt x="1" y="0"/>
                  </a:cubicBezTo>
                  <a:cubicBezTo>
                    <a:pt x="279" y="109"/>
                    <a:pt x="739" y="569"/>
                    <a:pt x="775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1421;p30">
              <a:extLst>
                <a:ext uri="{FF2B5EF4-FFF2-40B4-BE49-F238E27FC236}">
                  <a16:creationId xmlns:a16="http://schemas.microsoft.com/office/drawing/2014/main" id="{3214A9B6-31E8-0B8B-BD70-A81E284CA415}"/>
                </a:ext>
              </a:extLst>
            </p:cNvPr>
            <p:cNvSpPr/>
            <p:nvPr/>
          </p:nvSpPr>
          <p:spPr>
            <a:xfrm>
              <a:off x="4974667" y="525837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230" y="654"/>
                  </a:moveTo>
                  <a:cubicBezTo>
                    <a:pt x="230" y="593"/>
                    <a:pt x="255" y="581"/>
                    <a:pt x="279" y="520"/>
                  </a:cubicBezTo>
                  <a:cubicBezTo>
                    <a:pt x="255" y="424"/>
                    <a:pt x="13" y="484"/>
                    <a:pt x="0" y="412"/>
                  </a:cubicBezTo>
                  <a:cubicBezTo>
                    <a:pt x="291" y="0"/>
                    <a:pt x="763" y="787"/>
                    <a:pt x="2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1422;p30">
              <a:extLst>
                <a:ext uri="{FF2B5EF4-FFF2-40B4-BE49-F238E27FC236}">
                  <a16:creationId xmlns:a16="http://schemas.microsoft.com/office/drawing/2014/main" id="{FAD2D35C-F1E6-DFBD-C2CD-1F50D8234C78}"/>
                </a:ext>
              </a:extLst>
            </p:cNvPr>
            <p:cNvSpPr/>
            <p:nvPr/>
          </p:nvSpPr>
          <p:spPr>
            <a:xfrm>
              <a:off x="4932642" y="5377525"/>
              <a:ext cx="40850" cy="27250"/>
            </a:xfrm>
            <a:custGeom>
              <a:avLst/>
              <a:gdLst/>
              <a:ahLst/>
              <a:cxnLst/>
              <a:rect l="l" t="t" r="r" b="b"/>
              <a:pathLst>
                <a:path w="1634" h="1090" extrusionOk="0">
                  <a:moveTo>
                    <a:pt x="1609" y="823"/>
                  </a:moveTo>
                  <a:cubicBezTo>
                    <a:pt x="1633" y="1041"/>
                    <a:pt x="1258" y="859"/>
                    <a:pt x="1415" y="1089"/>
                  </a:cubicBezTo>
                  <a:cubicBezTo>
                    <a:pt x="847" y="1004"/>
                    <a:pt x="0" y="581"/>
                    <a:pt x="206" y="0"/>
                  </a:cubicBezTo>
                  <a:cubicBezTo>
                    <a:pt x="363" y="412"/>
                    <a:pt x="702" y="775"/>
                    <a:pt x="1234" y="908"/>
                  </a:cubicBezTo>
                  <a:cubicBezTo>
                    <a:pt x="1173" y="702"/>
                    <a:pt x="907" y="678"/>
                    <a:pt x="907" y="400"/>
                  </a:cubicBezTo>
                  <a:cubicBezTo>
                    <a:pt x="1186" y="484"/>
                    <a:pt x="1270" y="762"/>
                    <a:pt x="1609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1423;p30">
              <a:extLst>
                <a:ext uri="{FF2B5EF4-FFF2-40B4-BE49-F238E27FC236}">
                  <a16:creationId xmlns:a16="http://schemas.microsoft.com/office/drawing/2014/main" id="{8D57A361-7C51-31F1-D975-7D81AE0155BD}"/>
                </a:ext>
              </a:extLst>
            </p:cNvPr>
            <p:cNvSpPr/>
            <p:nvPr/>
          </p:nvSpPr>
          <p:spPr>
            <a:xfrm>
              <a:off x="4965592" y="5210900"/>
              <a:ext cx="23625" cy="13325"/>
            </a:xfrm>
            <a:custGeom>
              <a:avLst/>
              <a:gdLst/>
              <a:ahLst/>
              <a:cxnLst/>
              <a:rect l="l" t="t" r="r" b="b"/>
              <a:pathLst>
                <a:path w="945" h="533" extrusionOk="0">
                  <a:moveTo>
                    <a:pt x="944" y="363"/>
                  </a:moveTo>
                  <a:cubicBezTo>
                    <a:pt x="944" y="387"/>
                    <a:pt x="944" y="423"/>
                    <a:pt x="920" y="484"/>
                  </a:cubicBezTo>
                  <a:cubicBezTo>
                    <a:pt x="521" y="532"/>
                    <a:pt x="109" y="315"/>
                    <a:pt x="1" y="0"/>
                  </a:cubicBezTo>
                  <a:cubicBezTo>
                    <a:pt x="303" y="121"/>
                    <a:pt x="521" y="315"/>
                    <a:pt x="9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1424;p30">
              <a:extLst>
                <a:ext uri="{FF2B5EF4-FFF2-40B4-BE49-F238E27FC236}">
                  <a16:creationId xmlns:a16="http://schemas.microsoft.com/office/drawing/2014/main" id="{7ECBFDD0-050F-48E0-4AF5-EE05C698AF08}"/>
                </a:ext>
              </a:extLst>
            </p:cNvPr>
            <p:cNvSpPr/>
            <p:nvPr/>
          </p:nvSpPr>
          <p:spPr>
            <a:xfrm>
              <a:off x="4983142" y="5112900"/>
              <a:ext cx="15450" cy="15150"/>
            </a:xfrm>
            <a:custGeom>
              <a:avLst/>
              <a:gdLst/>
              <a:ahLst/>
              <a:cxnLst/>
              <a:rect l="l" t="t" r="r" b="b"/>
              <a:pathLst>
                <a:path w="618" h="606" extrusionOk="0">
                  <a:moveTo>
                    <a:pt x="315" y="497"/>
                  </a:moveTo>
                  <a:cubicBezTo>
                    <a:pt x="266" y="436"/>
                    <a:pt x="266" y="352"/>
                    <a:pt x="278" y="279"/>
                  </a:cubicBezTo>
                  <a:cubicBezTo>
                    <a:pt x="157" y="291"/>
                    <a:pt x="206" y="497"/>
                    <a:pt x="194" y="606"/>
                  </a:cubicBezTo>
                  <a:cubicBezTo>
                    <a:pt x="0" y="557"/>
                    <a:pt x="0" y="182"/>
                    <a:pt x="133" y="73"/>
                  </a:cubicBezTo>
                  <a:cubicBezTo>
                    <a:pt x="508" y="1"/>
                    <a:pt x="617" y="436"/>
                    <a:pt x="315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1425;p30">
              <a:extLst>
                <a:ext uri="{FF2B5EF4-FFF2-40B4-BE49-F238E27FC236}">
                  <a16:creationId xmlns:a16="http://schemas.microsoft.com/office/drawing/2014/main" id="{B3BE7334-718F-C7F2-91AE-199FCD7E2CB4}"/>
                </a:ext>
              </a:extLst>
            </p:cNvPr>
            <p:cNvSpPr/>
            <p:nvPr/>
          </p:nvSpPr>
          <p:spPr>
            <a:xfrm>
              <a:off x="4958042" y="5273200"/>
              <a:ext cx="19975" cy="14825"/>
            </a:xfrm>
            <a:custGeom>
              <a:avLst/>
              <a:gdLst/>
              <a:ahLst/>
              <a:cxnLst/>
              <a:rect l="l" t="t" r="r" b="b"/>
              <a:pathLst>
                <a:path w="799" h="593" extrusionOk="0">
                  <a:moveTo>
                    <a:pt x="496" y="520"/>
                  </a:moveTo>
                  <a:cubicBezTo>
                    <a:pt x="351" y="532"/>
                    <a:pt x="484" y="351"/>
                    <a:pt x="411" y="302"/>
                  </a:cubicBezTo>
                  <a:cubicBezTo>
                    <a:pt x="242" y="315"/>
                    <a:pt x="242" y="581"/>
                    <a:pt x="61" y="593"/>
                  </a:cubicBezTo>
                  <a:cubicBezTo>
                    <a:pt x="0" y="48"/>
                    <a:pt x="799" y="0"/>
                    <a:pt x="605" y="532"/>
                  </a:cubicBezTo>
                  <a:cubicBezTo>
                    <a:pt x="593" y="532"/>
                    <a:pt x="532" y="520"/>
                    <a:pt x="49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1426;p30">
              <a:extLst>
                <a:ext uri="{FF2B5EF4-FFF2-40B4-BE49-F238E27FC236}">
                  <a16:creationId xmlns:a16="http://schemas.microsoft.com/office/drawing/2014/main" id="{EDFD7CD2-8694-A223-6A54-CC9A19364D26}"/>
                </a:ext>
              </a:extLst>
            </p:cNvPr>
            <p:cNvSpPr/>
            <p:nvPr/>
          </p:nvSpPr>
          <p:spPr>
            <a:xfrm>
              <a:off x="4929617" y="5523600"/>
              <a:ext cx="19675" cy="19075"/>
            </a:xfrm>
            <a:custGeom>
              <a:avLst/>
              <a:gdLst/>
              <a:ahLst/>
              <a:cxnLst/>
              <a:rect l="l" t="t" r="r" b="b"/>
              <a:pathLst>
                <a:path w="787" h="763" extrusionOk="0">
                  <a:moveTo>
                    <a:pt x="786" y="581"/>
                  </a:moveTo>
                  <a:cubicBezTo>
                    <a:pt x="714" y="726"/>
                    <a:pt x="544" y="762"/>
                    <a:pt x="290" y="702"/>
                  </a:cubicBezTo>
                  <a:cubicBezTo>
                    <a:pt x="0" y="424"/>
                    <a:pt x="411" y="0"/>
                    <a:pt x="714" y="206"/>
                  </a:cubicBezTo>
                  <a:cubicBezTo>
                    <a:pt x="714" y="266"/>
                    <a:pt x="702" y="327"/>
                    <a:pt x="702" y="375"/>
                  </a:cubicBezTo>
                  <a:cubicBezTo>
                    <a:pt x="569" y="363"/>
                    <a:pt x="472" y="375"/>
                    <a:pt x="375" y="436"/>
                  </a:cubicBezTo>
                  <a:cubicBezTo>
                    <a:pt x="375" y="460"/>
                    <a:pt x="411" y="496"/>
                    <a:pt x="399" y="557"/>
                  </a:cubicBezTo>
                  <a:cubicBezTo>
                    <a:pt x="520" y="569"/>
                    <a:pt x="544" y="508"/>
                    <a:pt x="581" y="460"/>
                  </a:cubicBezTo>
                  <a:cubicBezTo>
                    <a:pt x="690" y="460"/>
                    <a:pt x="690" y="569"/>
                    <a:pt x="786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1427;p30">
              <a:extLst>
                <a:ext uri="{FF2B5EF4-FFF2-40B4-BE49-F238E27FC236}">
                  <a16:creationId xmlns:a16="http://schemas.microsoft.com/office/drawing/2014/main" id="{1DE54699-2F88-4E4F-41F2-125D7B5A6A21}"/>
                </a:ext>
              </a:extLst>
            </p:cNvPr>
            <p:cNvSpPr/>
            <p:nvPr/>
          </p:nvSpPr>
          <p:spPr>
            <a:xfrm>
              <a:off x="4915092" y="5431650"/>
              <a:ext cx="33900" cy="28450"/>
            </a:xfrm>
            <a:custGeom>
              <a:avLst/>
              <a:gdLst/>
              <a:ahLst/>
              <a:cxnLst/>
              <a:rect l="l" t="t" r="r" b="b"/>
              <a:pathLst>
                <a:path w="1356" h="1138" extrusionOk="0">
                  <a:moveTo>
                    <a:pt x="1295" y="1138"/>
                  </a:moveTo>
                  <a:cubicBezTo>
                    <a:pt x="871" y="751"/>
                    <a:pt x="388" y="424"/>
                    <a:pt x="0" y="1"/>
                  </a:cubicBezTo>
                  <a:cubicBezTo>
                    <a:pt x="557" y="110"/>
                    <a:pt x="956" y="666"/>
                    <a:pt x="1331" y="1017"/>
                  </a:cubicBezTo>
                  <a:cubicBezTo>
                    <a:pt x="1355" y="1089"/>
                    <a:pt x="1307" y="1077"/>
                    <a:pt x="1295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1428;p30">
              <a:extLst>
                <a:ext uri="{FF2B5EF4-FFF2-40B4-BE49-F238E27FC236}">
                  <a16:creationId xmlns:a16="http://schemas.microsoft.com/office/drawing/2014/main" id="{71F423CC-B219-FA96-82FA-78EEB42B25C0}"/>
                </a:ext>
              </a:extLst>
            </p:cNvPr>
            <p:cNvSpPr/>
            <p:nvPr/>
          </p:nvSpPr>
          <p:spPr>
            <a:xfrm>
              <a:off x="4892717" y="5432875"/>
              <a:ext cx="53550" cy="48400"/>
            </a:xfrm>
            <a:custGeom>
              <a:avLst/>
              <a:gdLst/>
              <a:ahLst/>
              <a:cxnLst/>
              <a:rect l="l" t="t" r="r" b="b"/>
              <a:pathLst>
                <a:path w="2142" h="1936" extrusionOk="0">
                  <a:moveTo>
                    <a:pt x="2081" y="1936"/>
                  </a:moveTo>
                  <a:cubicBezTo>
                    <a:pt x="1464" y="1476"/>
                    <a:pt x="738" y="980"/>
                    <a:pt x="315" y="363"/>
                  </a:cubicBezTo>
                  <a:cubicBezTo>
                    <a:pt x="266" y="242"/>
                    <a:pt x="0" y="157"/>
                    <a:pt x="182" y="0"/>
                  </a:cubicBezTo>
                  <a:cubicBezTo>
                    <a:pt x="448" y="157"/>
                    <a:pt x="533" y="496"/>
                    <a:pt x="774" y="702"/>
                  </a:cubicBezTo>
                  <a:cubicBezTo>
                    <a:pt x="1198" y="1113"/>
                    <a:pt x="1742" y="1403"/>
                    <a:pt x="2117" y="1839"/>
                  </a:cubicBezTo>
                  <a:cubicBezTo>
                    <a:pt x="2141" y="1911"/>
                    <a:pt x="2081" y="1899"/>
                    <a:pt x="2081" y="19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1429;p30">
              <a:extLst>
                <a:ext uri="{FF2B5EF4-FFF2-40B4-BE49-F238E27FC236}">
                  <a16:creationId xmlns:a16="http://schemas.microsoft.com/office/drawing/2014/main" id="{24CE3A64-06A0-5F5D-172B-51DB4F2B14FB}"/>
                </a:ext>
              </a:extLst>
            </p:cNvPr>
            <p:cNvSpPr/>
            <p:nvPr/>
          </p:nvSpPr>
          <p:spPr>
            <a:xfrm>
              <a:off x="4954717" y="5256250"/>
              <a:ext cx="10600" cy="16975"/>
            </a:xfrm>
            <a:custGeom>
              <a:avLst/>
              <a:gdLst/>
              <a:ahLst/>
              <a:cxnLst/>
              <a:rect l="l" t="t" r="r" b="b"/>
              <a:pathLst>
                <a:path w="424" h="679" extrusionOk="0">
                  <a:moveTo>
                    <a:pt x="423" y="122"/>
                  </a:moveTo>
                  <a:cubicBezTo>
                    <a:pt x="290" y="327"/>
                    <a:pt x="254" y="424"/>
                    <a:pt x="315" y="678"/>
                  </a:cubicBezTo>
                  <a:cubicBezTo>
                    <a:pt x="0" y="654"/>
                    <a:pt x="61" y="97"/>
                    <a:pt x="266" y="13"/>
                  </a:cubicBezTo>
                  <a:cubicBezTo>
                    <a:pt x="375" y="1"/>
                    <a:pt x="351" y="73"/>
                    <a:pt x="423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1430;p30">
              <a:extLst>
                <a:ext uri="{FF2B5EF4-FFF2-40B4-BE49-F238E27FC236}">
                  <a16:creationId xmlns:a16="http://schemas.microsoft.com/office/drawing/2014/main" id="{7289A31E-65EF-5620-AB1A-D7AE457BA771}"/>
                </a:ext>
              </a:extLst>
            </p:cNvPr>
            <p:cNvSpPr/>
            <p:nvPr/>
          </p:nvSpPr>
          <p:spPr>
            <a:xfrm>
              <a:off x="4934142" y="5404450"/>
              <a:ext cx="11825" cy="11200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400" y="435"/>
                  </a:moveTo>
                  <a:cubicBezTo>
                    <a:pt x="242" y="448"/>
                    <a:pt x="170" y="327"/>
                    <a:pt x="1" y="351"/>
                  </a:cubicBezTo>
                  <a:cubicBezTo>
                    <a:pt x="1" y="0"/>
                    <a:pt x="472" y="121"/>
                    <a:pt x="400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1431;p30">
              <a:extLst>
                <a:ext uri="{FF2B5EF4-FFF2-40B4-BE49-F238E27FC236}">
                  <a16:creationId xmlns:a16="http://schemas.microsoft.com/office/drawing/2014/main" id="{AFFB35FF-0C32-98AD-6694-7C6E1E2F01C9}"/>
                </a:ext>
              </a:extLst>
            </p:cNvPr>
            <p:cNvSpPr/>
            <p:nvPr/>
          </p:nvSpPr>
          <p:spPr>
            <a:xfrm>
              <a:off x="4902992" y="5429850"/>
              <a:ext cx="34200" cy="33875"/>
            </a:xfrm>
            <a:custGeom>
              <a:avLst/>
              <a:gdLst/>
              <a:ahLst/>
              <a:cxnLst/>
              <a:rect l="l" t="t" r="r" b="b"/>
              <a:pathLst>
                <a:path w="1368" h="1355" extrusionOk="0">
                  <a:moveTo>
                    <a:pt x="1367" y="1282"/>
                  </a:moveTo>
                  <a:cubicBezTo>
                    <a:pt x="1367" y="1343"/>
                    <a:pt x="1343" y="1343"/>
                    <a:pt x="1343" y="1355"/>
                  </a:cubicBezTo>
                  <a:cubicBezTo>
                    <a:pt x="1065" y="1246"/>
                    <a:pt x="642" y="919"/>
                    <a:pt x="388" y="605"/>
                  </a:cubicBezTo>
                  <a:cubicBezTo>
                    <a:pt x="242" y="448"/>
                    <a:pt x="1" y="194"/>
                    <a:pt x="97" y="0"/>
                  </a:cubicBezTo>
                  <a:cubicBezTo>
                    <a:pt x="339" y="97"/>
                    <a:pt x="376" y="363"/>
                    <a:pt x="545" y="557"/>
                  </a:cubicBezTo>
                  <a:cubicBezTo>
                    <a:pt x="787" y="823"/>
                    <a:pt x="1113" y="992"/>
                    <a:pt x="1367" y="12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1432;p30">
              <a:extLst>
                <a:ext uri="{FF2B5EF4-FFF2-40B4-BE49-F238E27FC236}">
                  <a16:creationId xmlns:a16="http://schemas.microsoft.com/office/drawing/2014/main" id="{C0BCFD9D-336B-5CE2-6CB5-32C0916D9A9A}"/>
                </a:ext>
              </a:extLst>
            </p:cNvPr>
            <p:cNvSpPr/>
            <p:nvPr/>
          </p:nvSpPr>
          <p:spPr>
            <a:xfrm>
              <a:off x="4918117" y="5468550"/>
              <a:ext cx="18475" cy="14550"/>
            </a:xfrm>
            <a:custGeom>
              <a:avLst/>
              <a:gdLst/>
              <a:ahLst/>
              <a:cxnLst/>
              <a:rect l="l" t="t" r="r" b="b"/>
              <a:pathLst>
                <a:path w="739" h="582" extrusionOk="0">
                  <a:moveTo>
                    <a:pt x="569" y="581"/>
                  </a:moveTo>
                  <a:cubicBezTo>
                    <a:pt x="327" y="448"/>
                    <a:pt x="121" y="279"/>
                    <a:pt x="0" y="1"/>
                  </a:cubicBezTo>
                  <a:cubicBezTo>
                    <a:pt x="254" y="1"/>
                    <a:pt x="738" y="400"/>
                    <a:pt x="569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1433;p30">
              <a:extLst>
                <a:ext uri="{FF2B5EF4-FFF2-40B4-BE49-F238E27FC236}">
                  <a16:creationId xmlns:a16="http://schemas.microsoft.com/office/drawing/2014/main" id="{8D644F8F-E85B-E97C-B013-F72F12D594C4}"/>
                </a:ext>
              </a:extLst>
            </p:cNvPr>
            <p:cNvSpPr/>
            <p:nvPr/>
          </p:nvSpPr>
          <p:spPr>
            <a:xfrm>
              <a:off x="4903892" y="5531150"/>
              <a:ext cx="24825" cy="25725"/>
            </a:xfrm>
            <a:custGeom>
              <a:avLst/>
              <a:gdLst/>
              <a:ahLst/>
              <a:cxnLst/>
              <a:rect l="l" t="t" r="r" b="b"/>
              <a:pathLst>
                <a:path w="993" h="1029" extrusionOk="0">
                  <a:moveTo>
                    <a:pt x="993" y="557"/>
                  </a:moveTo>
                  <a:cubicBezTo>
                    <a:pt x="533" y="1029"/>
                    <a:pt x="1" y="1"/>
                    <a:pt x="775" y="37"/>
                  </a:cubicBezTo>
                  <a:cubicBezTo>
                    <a:pt x="775" y="73"/>
                    <a:pt x="811" y="73"/>
                    <a:pt x="836" y="73"/>
                  </a:cubicBezTo>
                  <a:cubicBezTo>
                    <a:pt x="884" y="134"/>
                    <a:pt x="896" y="363"/>
                    <a:pt x="775" y="363"/>
                  </a:cubicBezTo>
                  <a:cubicBezTo>
                    <a:pt x="690" y="376"/>
                    <a:pt x="642" y="339"/>
                    <a:pt x="666" y="242"/>
                  </a:cubicBezTo>
                  <a:cubicBezTo>
                    <a:pt x="606" y="267"/>
                    <a:pt x="581" y="279"/>
                    <a:pt x="545" y="339"/>
                  </a:cubicBezTo>
                  <a:cubicBezTo>
                    <a:pt x="594" y="509"/>
                    <a:pt x="787" y="521"/>
                    <a:pt x="993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1434;p30">
              <a:extLst>
                <a:ext uri="{FF2B5EF4-FFF2-40B4-BE49-F238E27FC236}">
                  <a16:creationId xmlns:a16="http://schemas.microsoft.com/office/drawing/2014/main" id="{C0A6412E-C50D-0520-1AC8-AF2467F73B2B}"/>
                </a:ext>
              </a:extLst>
            </p:cNvPr>
            <p:cNvSpPr/>
            <p:nvPr/>
          </p:nvSpPr>
          <p:spPr>
            <a:xfrm>
              <a:off x="4939892" y="5278925"/>
              <a:ext cx="12425" cy="15750"/>
            </a:xfrm>
            <a:custGeom>
              <a:avLst/>
              <a:gdLst/>
              <a:ahLst/>
              <a:cxnLst/>
              <a:rect l="l" t="t" r="r" b="b"/>
              <a:pathLst>
                <a:path w="497" h="630" extrusionOk="0">
                  <a:moveTo>
                    <a:pt x="460" y="267"/>
                  </a:moveTo>
                  <a:cubicBezTo>
                    <a:pt x="363" y="255"/>
                    <a:pt x="412" y="207"/>
                    <a:pt x="315" y="255"/>
                  </a:cubicBezTo>
                  <a:cubicBezTo>
                    <a:pt x="279" y="448"/>
                    <a:pt x="436" y="436"/>
                    <a:pt x="400" y="630"/>
                  </a:cubicBezTo>
                  <a:cubicBezTo>
                    <a:pt x="230" y="497"/>
                    <a:pt x="0" y="194"/>
                    <a:pt x="291" y="1"/>
                  </a:cubicBezTo>
                  <a:cubicBezTo>
                    <a:pt x="351" y="1"/>
                    <a:pt x="412" y="13"/>
                    <a:pt x="460" y="13"/>
                  </a:cubicBezTo>
                  <a:cubicBezTo>
                    <a:pt x="496" y="73"/>
                    <a:pt x="472" y="182"/>
                    <a:pt x="460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1435;p30">
              <a:extLst>
                <a:ext uri="{FF2B5EF4-FFF2-40B4-BE49-F238E27FC236}">
                  <a16:creationId xmlns:a16="http://schemas.microsoft.com/office/drawing/2014/main" id="{3D869DC8-BB72-474F-F481-4B22CC243C32}"/>
                </a:ext>
              </a:extLst>
            </p:cNvPr>
            <p:cNvSpPr/>
            <p:nvPr/>
          </p:nvSpPr>
          <p:spPr>
            <a:xfrm>
              <a:off x="4927792" y="5232350"/>
              <a:ext cx="27250" cy="19700"/>
            </a:xfrm>
            <a:custGeom>
              <a:avLst/>
              <a:gdLst/>
              <a:ahLst/>
              <a:cxnLst/>
              <a:rect l="l" t="t" r="r" b="b"/>
              <a:pathLst>
                <a:path w="1090" h="788" extrusionOk="0">
                  <a:moveTo>
                    <a:pt x="835" y="642"/>
                  </a:moveTo>
                  <a:cubicBezTo>
                    <a:pt x="714" y="618"/>
                    <a:pt x="787" y="485"/>
                    <a:pt x="678" y="485"/>
                  </a:cubicBezTo>
                  <a:cubicBezTo>
                    <a:pt x="557" y="594"/>
                    <a:pt x="775" y="703"/>
                    <a:pt x="617" y="787"/>
                  </a:cubicBezTo>
                  <a:cubicBezTo>
                    <a:pt x="0" y="352"/>
                    <a:pt x="1089" y="1"/>
                    <a:pt x="835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1436;p30">
              <a:extLst>
                <a:ext uri="{FF2B5EF4-FFF2-40B4-BE49-F238E27FC236}">
                  <a16:creationId xmlns:a16="http://schemas.microsoft.com/office/drawing/2014/main" id="{AFE6A143-6A81-B093-D59B-D0384C412CA5}"/>
                </a:ext>
              </a:extLst>
            </p:cNvPr>
            <p:cNvSpPr/>
            <p:nvPr/>
          </p:nvSpPr>
          <p:spPr>
            <a:xfrm>
              <a:off x="4928092" y="5214525"/>
              <a:ext cx="11525" cy="17250"/>
            </a:xfrm>
            <a:custGeom>
              <a:avLst/>
              <a:gdLst/>
              <a:ahLst/>
              <a:cxnLst/>
              <a:rect l="l" t="t" r="r" b="b"/>
              <a:pathLst>
                <a:path w="461" h="690" extrusionOk="0">
                  <a:moveTo>
                    <a:pt x="448" y="690"/>
                  </a:moveTo>
                  <a:cubicBezTo>
                    <a:pt x="182" y="641"/>
                    <a:pt x="1" y="242"/>
                    <a:pt x="218" y="0"/>
                  </a:cubicBezTo>
                  <a:cubicBezTo>
                    <a:pt x="388" y="158"/>
                    <a:pt x="460" y="363"/>
                    <a:pt x="44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1437;p30">
              <a:extLst>
                <a:ext uri="{FF2B5EF4-FFF2-40B4-BE49-F238E27FC236}">
                  <a16:creationId xmlns:a16="http://schemas.microsoft.com/office/drawing/2014/main" id="{5928AD43-E1BD-CE8B-C819-3951B60602B9}"/>
                </a:ext>
              </a:extLst>
            </p:cNvPr>
            <p:cNvSpPr/>
            <p:nvPr/>
          </p:nvSpPr>
          <p:spPr>
            <a:xfrm>
              <a:off x="4912967" y="5246275"/>
              <a:ext cx="23625" cy="16050"/>
            </a:xfrm>
            <a:custGeom>
              <a:avLst/>
              <a:gdLst/>
              <a:ahLst/>
              <a:cxnLst/>
              <a:rect l="l" t="t" r="r" b="b"/>
              <a:pathLst>
                <a:path w="945" h="642" extrusionOk="0">
                  <a:moveTo>
                    <a:pt x="835" y="569"/>
                  </a:moveTo>
                  <a:cubicBezTo>
                    <a:pt x="702" y="436"/>
                    <a:pt x="569" y="472"/>
                    <a:pt x="485" y="642"/>
                  </a:cubicBezTo>
                  <a:cubicBezTo>
                    <a:pt x="1" y="460"/>
                    <a:pt x="944" y="0"/>
                    <a:pt x="835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1438;p30">
              <a:extLst>
                <a:ext uri="{FF2B5EF4-FFF2-40B4-BE49-F238E27FC236}">
                  <a16:creationId xmlns:a16="http://schemas.microsoft.com/office/drawing/2014/main" id="{2674622B-FBAF-4004-374E-2EDB82BB38F9}"/>
                </a:ext>
              </a:extLst>
            </p:cNvPr>
            <p:cNvSpPr/>
            <p:nvPr/>
          </p:nvSpPr>
          <p:spPr>
            <a:xfrm>
              <a:off x="4909042" y="5276200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690" y="678"/>
                  </a:moveTo>
                  <a:cubicBezTo>
                    <a:pt x="557" y="642"/>
                    <a:pt x="690" y="364"/>
                    <a:pt x="521" y="352"/>
                  </a:cubicBezTo>
                  <a:cubicBezTo>
                    <a:pt x="363" y="364"/>
                    <a:pt x="363" y="557"/>
                    <a:pt x="436" y="715"/>
                  </a:cubicBezTo>
                  <a:cubicBezTo>
                    <a:pt x="0" y="763"/>
                    <a:pt x="218" y="1"/>
                    <a:pt x="666" y="170"/>
                  </a:cubicBezTo>
                  <a:cubicBezTo>
                    <a:pt x="811" y="255"/>
                    <a:pt x="871" y="594"/>
                    <a:pt x="690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1439;p30">
              <a:extLst>
                <a:ext uri="{FF2B5EF4-FFF2-40B4-BE49-F238E27FC236}">
                  <a16:creationId xmlns:a16="http://schemas.microsoft.com/office/drawing/2014/main" id="{220E6989-895F-DAF6-5640-A2BD0EF4CE2F}"/>
                </a:ext>
              </a:extLst>
            </p:cNvPr>
            <p:cNvSpPr/>
            <p:nvPr/>
          </p:nvSpPr>
          <p:spPr>
            <a:xfrm>
              <a:off x="4898767" y="5383875"/>
              <a:ext cx="24525" cy="21200"/>
            </a:xfrm>
            <a:custGeom>
              <a:avLst/>
              <a:gdLst/>
              <a:ahLst/>
              <a:cxnLst/>
              <a:rect l="l" t="t" r="r" b="b"/>
              <a:pathLst>
                <a:path w="981" h="848" extrusionOk="0">
                  <a:moveTo>
                    <a:pt x="496" y="847"/>
                  </a:moveTo>
                  <a:cubicBezTo>
                    <a:pt x="424" y="726"/>
                    <a:pt x="484" y="702"/>
                    <a:pt x="496" y="508"/>
                  </a:cubicBezTo>
                  <a:cubicBezTo>
                    <a:pt x="508" y="400"/>
                    <a:pt x="327" y="424"/>
                    <a:pt x="230" y="412"/>
                  </a:cubicBezTo>
                  <a:cubicBezTo>
                    <a:pt x="170" y="484"/>
                    <a:pt x="291" y="629"/>
                    <a:pt x="291" y="726"/>
                  </a:cubicBezTo>
                  <a:cubicBezTo>
                    <a:pt x="0" y="726"/>
                    <a:pt x="12" y="508"/>
                    <a:pt x="73" y="279"/>
                  </a:cubicBezTo>
                  <a:cubicBezTo>
                    <a:pt x="472" y="0"/>
                    <a:pt x="980" y="605"/>
                    <a:pt x="49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1440;p30">
              <a:extLst>
                <a:ext uri="{FF2B5EF4-FFF2-40B4-BE49-F238E27FC236}">
                  <a16:creationId xmlns:a16="http://schemas.microsoft.com/office/drawing/2014/main" id="{BC28A647-15E0-922F-21CB-BE2604AD3D45}"/>
                </a:ext>
              </a:extLst>
            </p:cNvPr>
            <p:cNvSpPr/>
            <p:nvPr/>
          </p:nvSpPr>
          <p:spPr>
            <a:xfrm>
              <a:off x="4885442" y="5425900"/>
              <a:ext cx="22725" cy="31175"/>
            </a:xfrm>
            <a:custGeom>
              <a:avLst/>
              <a:gdLst/>
              <a:ahLst/>
              <a:cxnLst/>
              <a:rect l="l" t="t" r="r" b="b"/>
              <a:pathLst>
                <a:path w="909" h="1247" extrusionOk="0">
                  <a:moveTo>
                    <a:pt x="836" y="1247"/>
                  </a:moveTo>
                  <a:cubicBezTo>
                    <a:pt x="473" y="920"/>
                    <a:pt x="122" y="606"/>
                    <a:pt x="1" y="73"/>
                  </a:cubicBezTo>
                  <a:cubicBezTo>
                    <a:pt x="158" y="1"/>
                    <a:pt x="231" y="98"/>
                    <a:pt x="219" y="279"/>
                  </a:cubicBezTo>
                  <a:cubicBezTo>
                    <a:pt x="376" y="606"/>
                    <a:pt x="642" y="860"/>
                    <a:pt x="908" y="1138"/>
                  </a:cubicBezTo>
                  <a:cubicBezTo>
                    <a:pt x="896" y="1186"/>
                    <a:pt x="860" y="1186"/>
                    <a:pt x="836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1441;p30">
              <a:extLst>
                <a:ext uri="{FF2B5EF4-FFF2-40B4-BE49-F238E27FC236}">
                  <a16:creationId xmlns:a16="http://schemas.microsoft.com/office/drawing/2014/main" id="{E8BDD117-6D10-99A8-1D57-A4AD3C6A504F}"/>
                </a:ext>
              </a:extLst>
            </p:cNvPr>
            <p:cNvSpPr/>
            <p:nvPr/>
          </p:nvSpPr>
          <p:spPr>
            <a:xfrm>
              <a:off x="4877592" y="5439825"/>
              <a:ext cx="26325" cy="28750"/>
            </a:xfrm>
            <a:custGeom>
              <a:avLst/>
              <a:gdLst/>
              <a:ahLst/>
              <a:cxnLst/>
              <a:rect l="l" t="t" r="r" b="b"/>
              <a:pathLst>
                <a:path w="1053" h="1150" extrusionOk="0">
                  <a:moveTo>
                    <a:pt x="1041" y="1150"/>
                  </a:moveTo>
                  <a:cubicBezTo>
                    <a:pt x="508" y="932"/>
                    <a:pt x="170" y="448"/>
                    <a:pt x="0" y="49"/>
                  </a:cubicBezTo>
                  <a:cubicBezTo>
                    <a:pt x="121" y="0"/>
                    <a:pt x="267" y="242"/>
                    <a:pt x="375" y="363"/>
                  </a:cubicBezTo>
                  <a:cubicBezTo>
                    <a:pt x="496" y="520"/>
                    <a:pt x="666" y="678"/>
                    <a:pt x="738" y="799"/>
                  </a:cubicBezTo>
                  <a:cubicBezTo>
                    <a:pt x="871" y="883"/>
                    <a:pt x="956" y="968"/>
                    <a:pt x="1053" y="1029"/>
                  </a:cubicBezTo>
                  <a:cubicBezTo>
                    <a:pt x="1053" y="1077"/>
                    <a:pt x="1053" y="1089"/>
                    <a:pt x="1041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1442;p30">
              <a:extLst>
                <a:ext uri="{FF2B5EF4-FFF2-40B4-BE49-F238E27FC236}">
                  <a16:creationId xmlns:a16="http://schemas.microsoft.com/office/drawing/2014/main" id="{E5BA8EFB-BC62-7FF6-01C0-CD947829099E}"/>
                </a:ext>
              </a:extLst>
            </p:cNvPr>
            <p:cNvSpPr/>
            <p:nvPr/>
          </p:nvSpPr>
          <p:spPr>
            <a:xfrm>
              <a:off x="4897242" y="5311600"/>
              <a:ext cx="14850" cy="14225"/>
            </a:xfrm>
            <a:custGeom>
              <a:avLst/>
              <a:gdLst/>
              <a:ahLst/>
              <a:cxnLst/>
              <a:rect l="l" t="t" r="r" b="b"/>
              <a:pathLst>
                <a:path w="594" h="569" extrusionOk="0">
                  <a:moveTo>
                    <a:pt x="593" y="194"/>
                  </a:moveTo>
                  <a:cubicBezTo>
                    <a:pt x="593" y="254"/>
                    <a:pt x="557" y="254"/>
                    <a:pt x="557" y="266"/>
                  </a:cubicBezTo>
                  <a:cubicBezTo>
                    <a:pt x="388" y="279"/>
                    <a:pt x="388" y="194"/>
                    <a:pt x="243" y="230"/>
                  </a:cubicBezTo>
                  <a:cubicBezTo>
                    <a:pt x="231" y="400"/>
                    <a:pt x="448" y="375"/>
                    <a:pt x="412" y="569"/>
                  </a:cubicBezTo>
                  <a:cubicBezTo>
                    <a:pt x="146" y="533"/>
                    <a:pt x="1" y="387"/>
                    <a:pt x="49" y="133"/>
                  </a:cubicBezTo>
                  <a:cubicBezTo>
                    <a:pt x="170" y="37"/>
                    <a:pt x="485" y="0"/>
                    <a:pt x="593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1443;p30">
              <a:extLst>
                <a:ext uri="{FF2B5EF4-FFF2-40B4-BE49-F238E27FC236}">
                  <a16:creationId xmlns:a16="http://schemas.microsoft.com/office/drawing/2014/main" id="{9B0849E8-5754-AF94-2E88-CD7952AA47DF}"/>
                </a:ext>
              </a:extLst>
            </p:cNvPr>
            <p:cNvSpPr/>
            <p:nvPr/>
          </p:nvSpPr>
          <p:spPr>
            <a:xfrm>
              <a:off x="4867317" y="5350600"/>
              <a:ext cx="36300" cy="24825"/>
            </a:xfrm>
            <a:custGeom>
              <a:avLst/>
              <a:gdLst/>
              <a:ahLst/>
              <a:cxnLst/>
              <a:rect l="l" t="t" r="r" b="b"/>
              <a:pathLst>
                <a:path w="1452" h="993" extrusionOk="0">
                  <a:moveTo>
                    <a:pt x="919" y="751"/>
                  </a:moveTo>
                  <a:cubicBezTo>
                    <a:pt x="980" y="751"/>
                    <a:pt x="1040" y="763"/>
                    <a:pt x="1089" y="763"/>
                  </a:cubicBezTo>
                  <a:cubicBezTo>
                    <a:pt x="1089" y="533"/>
                    <a:pt x="919" y="630"/>
                    <a:pt x="823" y="666"/>
                  </a:cubicBezTo>
                  <a:cubicBezTo>
                    <a:pt x="774" y="811"/>
                    <a:pt x="919" y="787"/>
                    <a:pt x="883" y="932"/>
                  </a:cubicBezTo>
                  <a:cubicBezTo>
                    <a:pt x="0" y="763"/>
                    <a:pt x="1452" y="1"/>
                    <a:pt x="1307" y="714"/>
                  </a:cubicBezTo>
                  <a:cubicBezTo>
                    <a:pt x="1258" y="932"/>
                    <a:pt x="956" y="993"/>
                    <a:pt x="919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1444;p30">
              <a:extLst>
                <a:ext uri="{FF2B5EF4-FFF2-40B4-BE49-F238E27FC236}">
                  <a16:creationId xmlns:a16="http://schemas.microsoft.com/office/drawing/2014/main" id="{E6AEE1A7-1A03-520B-3C89-282483EDD7F3}"/>
                </a:ext>
              </a:extLst>
            </p:cNvPr>
            <p:cNvSpPr/>
            <p:nvPr/>
          </p:nvSpPr>
          <p:spPr>
            <a:xfrm>
              <a:off x="4877892" y="5393850"/>
              <a:ext cx="13625" cy="14850"/>
            </a:xfrm>
            <a:custGeom>
              <a:avLst/>
              <a:gdLst/>
              <a:ahLst/>
              <a:cxnLst/>
              <a:rect l="l" t="t" r="r" b="b"/>
              <a:pathLst>
                <a:path w="545" h="594" extrusionOk="0">
                  <a:moveTo>
                    <a:pt x="545" y="351"/>
                  </a:moveTo>
                  <a:cubicBezTo>
                    <a:pt x="545" y="376"/>
                    <a:pt x="545" y="412"/>
                    <a:pt x="533" y="472"/>
                  </a:cubicBezTo>
                  <a:cubicBezTo>
                    <a:pt x="255" y="593"/>
                    <a:pt x="1" y="267"/>
                    <a:pt x="170" y="1"/>
                  </a:cubicBezTo>
                  <a:cubicBezTo>
                    <a:pt x="230" y="1"/>
                    <a:pt x="291" y="13"/>
                    <a:pt x="363" y="13"/>
                  </a:cubicBezTo>
                  <a:cubicBezTo>
                    <a:pt x="363" y="146"/>
                    <a:pt x="315" y="315"/>
                    <a:pt x="545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1445;p30">
              <a:extLst>
                <a:ext uri="{FF2B5EF4-FFF2-40B4-BE49-F238E27FC236}">
                  <a16:creationId xmlns:a16="http://schemas.microsoft.com/office/drawing/2014/main" id="{02B10937-FD4B-A17C-478C-9F4D37C867F1}"/>
                </a:ext>
              </a:extLst>
            </p:cNvPr>
            <p:cNvSpPr/>
            <p:nvPr/>
          </p:nvSpPr>
          <p:spPr>
            <a:xfrm>
              <a:off x="4851892" y="5424700"/>
              <a:ext cx="18775" cy="25125"/>
            </a:xfrm>
            <a:custGeom>
              <a:avLst/>
              <a:gdLst/>
              <a:ahLst/>
              <a:cxnLst/>
              <a:rect l="l" t="t" r="r" b="b"/>
              <a:pathLst>
                <a:path w="751" h="1005" extrusionOk="0">
                  <a:moveTo>
                    <a:pt x="714" y="1005"/>
                  </a:moveTo>
                  <a:cubicBezTo>
                    <a:pt x="363" y="787"/>
                    <a:pt x="254" y="388"/>
                    <a:pt x="0" y="85"/>
                  </a:cubicBezTo>
                  <a:cubicBezTo>
                    <a:pt x="351" y="0"/>
                    <a:pt x="424" y="702"/>
                    <a:pt x="750" y="871"/>
                  </a:cubicBezTo>
                  <a:cubicBezTo>
                    <a:pt x="750" y="908"/>
                    <a:pt x="726" y="908"/>
                    <a:pt x="714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1446;p30">
              <a:extLst>
                <a:ext uri="{FF2B5EF4-FFF2-40B4-BE49-F238E27FC236}">
                  <a16:creationId xmlns:a16="http://schemas.microsoft.com/office/drawing/2014/main" id="{6B3767FC-5A29-0DA6-AAB7-8AB7DF5B6228}"/>
                </a:ext>
              </a:extLst>
            </p:cNvPr>
            <p:cNvSpPr/>
            <p:nvPr/>
          </p:nvSpPr>
          <p:spPr>
            <a:xfrm>
              <a:off x="4844317" y="5431650"/>
              <a:ext cx="24525" cy="27250"/>
            </a:xfrm>
            <a:custGeom>
              <a:avLst/>
              <a:gdLst/>
              <a:ahLst/>
              <a:cxnLst/>
              <a:rect l="l" t="t" r="r" b="b"/>
              <a:pathLst>
                <a:path w="981" h="1090" extrusionOk="0">
                  <a:moveTo>
                    <a:pt x="981" y="860"/>
                  </a:moveTo>
                  <a:cubicBezTo>
                    <a:pt x="581" y="1089"/>
                    <a:pt x="1" y="303"/>
                    <a:pt x="1" y="1"/>
                  </a:cubicBezTo>
                  <a:cubicBezTo>
                    <a:pt x="352" y="255"/>
                    <a:pt x="497" y="714"/>
                    <a:pt x="981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1447;p30">
              <a:extLst>
                <a:ext uri="{FF2B5EF4-FFF2-40B4-BE49-F238E27FC236}">
                  <a16:creationId xmlns:a16="http://schemas.microsoft.com/office/drawing/2014/main" id="{982FB01B-CCA7-6216-A36A-6607BEC7A381}"/>
                </a:ext>
              </a:extLst>
            </p:cNvPr>
            <p:cNvSpPr/>
            <p:nvPr/>
          </p:nvSpPr>
          <p:spPr>
            <a:xfrm>
              <a:off x="4789592" y="5021275"/>
              <a:ext cx="861925" cy="792050"/>
            </a:xfrm>
            <a:custGeom>
              <a:avLst/>
              <a:gdLst/>
              <a:ahLst/>
              <a:cxnLst/>
              <a:rect l="l" t="t" r="r" b="b"/>
              <a:pathLst>
                <a:path w="34477" h="31682" extrusionOk="0">
                  <a:moveTo>
                    <a:pt x="20081" y="31537"/>
                  </a:moveTo>
                  <a:cubicBezTo>
                    <a:pt x="20178" y="31295"/>
                    <a:pt x="20528" y="31319"/>
                    <a:pt x="20601" y="31029"/>
                  </a:cubicBezTo>
                  <a:cubicBezTo>
                    <a:pt x="20698" y="30605"/>
                    <a:pt x="20504" y="29988"/>
                    <a:pt x="20528" y="29396"/>
                  </a:cubicBezTo>
                  <a:cubicBezTo>
                    <a:pt x="20541" y="28887"/>
                    <a:pt x="20528" y="28464"/>
                    <a:pt x="20565" y="28113"/>
                  </a:cubicBezTo>
                  <a:cubicBezTo>
                    <a:pt x="20710" y="26468"/>
                    <a:pt x="22089" y="26166"/>
                    <a:pt x="22899" y="25137"/>
                  </a:cubicBezTo>
                  <a:cubicBezTo>
                    <a:pt x="23020" y="25150"/>
                    <a:pt x="23057" y="25029"/>
                    <a:pt x="23190" y="25077"/>
                  </a:cubicBezTo>
                  <a:cubicBezTo>
                    <a:pt x="23202" y="24666"/>
                    <a:pt x="23057" y="24170"/>
                    <a:pt x="22887" y="23819"/>
                  </a:cubicBezTo>
                  <a:cubicBezTo>
                    <a:pt x="21387" y="23940"/>
                    <a:pt x="20420" y="23287"/>
                    <a:pt x="19778" y="22525"/>
                  </a:cubicBezTo>
                  <a:cubicBezTo>
                    <a:pt x="19924" y="23589"/>
                    <a:pt x="20807" y="25283"/>
                    <a:pt x="19791" y="26190"/>
                  </a:cubicBezTo>
                  <a:cubicBezTo>
                    <a:pt x="19924" y="27097"/>
                    <a:pt x="19270" y="27980"/>
                    <a:pt x="18230" y="27484"/>
                  </a:cubicBezTo>
                  <a:cubicBezTo>
                    <a:pt x="18170" y="27581"/>
                    <a:pt x="18145" y="27787"/>
                    <a:pt x="18085" y="27883"/>
                  </a:cubicBezTo>
                  <a:cubicBezTo>
                    <a:pt x="17879" y="27920"/>
                    <a:pt x="17722" y="28029"/>
                    <a:pt x="17553" y="28101"/>
                  </a:cubicBezTo>
                  <a:cubicBezTo>
                    <a:pt x="17238" y="28101"/>
                    <a:pt x="17238" y="27847"/>
                    <a:pt x="17141" y="27629"/>
                  </a:cubicBezTo>
                  <a:cubicBezTo>
                    <a:pt x="17093" y="27484"/>
                    <a:pt x="16875" y="27521"/>
                    <a:pt x="16948" y="27266"/>
                  </a:cubicBezTo>
                  <a:cubicBezTo>
                    <a:pt x="16452" y="27363"/>
                    <a:pt x="15932" y="28004"/>
                    <a:pt x="15303" y="27992"/>
                  </a:cubicBezTo>
                  <a:cubicBezTo>
                    <a:pt x="14589" y="28004"/>
                    <a:pt x="14311" y="27436"/>
                    <a:pt x="13875" y="27061"/>
                  </a:cubicBezTo>
                  <a:cubicBezTo>
                    <a:pt x="13440" y="27194"/>
                    <a:pt x="12859" y="27158"/>
                    <a:pt x="12399" y="27291"/>
                  </a:cubicBezTo>
                  <a:cubicBezTo>
                    <a:pt x="11311" y="26988"/>
                    <a:pt x="11746" y="25428"/>
                    <a:pt x="11311" y="24605"/>
                  </a:cubicBezTo>
                  <a:cubicBezTo>
                    <a:pt x="11166" y="24508"/>
                    <a:pt x="10948" y="24545"/>
                    <a:pt x="10803" y="24448"/>
                  </a:cubicBezTo>
                  <a:cubicBezTo>
                    <a:pt x="10379" y="24146"/>
                    <a:pt x="10670" y="23456"/>
                    <a:pt x="10367" y="23081"/>
                  </a:cubicBezTo>
                  <a:cubicBezTo>
                    <a:pt x="10186" y="22875"/>
                    <a:pt x="9895" y="22948"/>
                    <a:pt x="9690" y="22706"/>
                  </a:cubicBezTo>
                  <a:cubicBezTo>
                    <a:pt x="9811" y="21799"/>
                    <a:pt x="10319" y="20783"/>
                    <a:pt x="10972" y="20287"/>
                  </a:cubicBezTo>
                  <a:cubicBezTo>
                    <a:pt x="11093" y="20275"/>
                    <a:pt x="11226" y="20250"/>
                    <a:pt x="11311" y="20178"/>
                  </a:cubicBezTo>
                  <a:cubicBezTo>
                    <a:pt x="10839" y="20008"/>
                    <a:pt x="10524" y="19440"/>
                    <a:pt x="9871" y="19633"/>
                  </a:cubicBezTo>
                  <a:cubicBezTo>
                    <a:pt x="10004" y="20299"/>
                    <a:pt x="9762" y="20771"/>
                    <a:pt x="9448" y="21315"/>
                  </a:cubicBezTo>
                  <a:cubicBezTo>
                    <a:pt x="9037" y="22029"/>
                    <a:pt x="8710" y="22537"/>
                    <a:pt x="7718" y="22585"/>
                  </a:cubicBezTo>
                  <a:cubicBezTo>
                    <a:pt x="6774" y="22633"/>
                    <a:pt x="5722" y="22476"/>
                    <a:pt x="5178" y="21932"/>
                  </a:cubicBezTo>
                  <a:cubicBezTo>
                    <a:pt x="5335" y="21508"/>
                    <a:pt x="6061" y="21738"/>
                    <a:pt x="6315" y="21424"/>
                  </a:cubicBezTo>
                  <a:cubicBezTo>
                    <a:pt x="6908" y="20589"/>
                    <a:pt x="7512" y="19754"/>
                    <a:pt x="8662" y="19609"/>
                  </a:cubicBezTo>
                  <a:cubicBezTo>
                    <a:pt x="7416" y="19633"/>
                    <a:pt x="6170" y="20250"/>
                    <a:pt x="4754" y="20238"/>
                  </a:cubicBezTo>
                  <a:cubicBezTo>
                    <a:pt x="3242" y="20238"/>
                    <a:pt x="1899" y="19331"/>
                    <a:pt x="1270" y="18146"/>
                  </a:cubicBezTo>
                  <a:cubicBezTo>
                    <a:pt x="1004" y="17831"/>
                    <a:pt x="545" y="17589"/>
                    <a:pt x="424" y="17154"/>
                  </a:cubicBezTo>
                  <a:cubicBezTo>
                    <a:pt x="363" y="16936"/>
                    <a:pt x="387" y="16609"/>
                    <a:pt x="303" y="16271"/>
                  </a:cubicBezTo>
                  <a:cubicBezTo>
                    <a:pt x="218" y="15896"/>
                    <a:pt x="0" y="15533"/>
                    <a:pt x="182" y="15170"/>
                  </a:cubicBezTo>
                  <a:cubicBezTo>
                    <a:pt x="206" y="15097"/>
                    <a:pt x="0" y="15000"/>
                    <a:pt x="121" y="14928"/>
                  </a:cubicBezTo>
                  <a:cubicBezTo>
                    <a:pt x="266" y="14783"/>
                    <a:pt x="520" y="14879"/>
                    <a:pt x="690" y="14928"/>
                  </a:cubicBezTo>
                  <a:cubicBezTo>
                    <a:pt x="1246" y="15061"/>
                    <a:pt x="1730" y="15363"/>
                    <a:pt x="2323" y="15521"/>
                  </a:cubicBezTo>
                  <a:cubicBezTo>
                    <a:pt x="3145" y="15714"/>
                    <a:pt x="4089" y="15521"/>
                    <a:pt x="4996" y="15714"/>
                  </a:cubicBezTo>
                  <a:cubicBezTo>
                    <a:pt x="5141" y="15726"/>
                    <a:pt x="5214" y="15859"/>
                    <a:pt x="5395" y="15775"/>
                  </a:cubicBezTo>
                  <a:cubicBezTo>
                    <a:pt x="5408" y="15835"/>
                    <a:pt x="5565" y="15823"/>
                    <a:pt x="5541" y="15932"/>
                  </a:cubicBezTo>
                  <a:cubicBezTo>
                    <a:pt x="6412" y="16186"/>
                    <a:pt x="7028" y="16863"/>
                    <a:pt x="7476" y="17541"/>
                  </a:cubicBezTo>
                  <a:cubicBezTo>
                    <a:pt x="7827" y="18049"/>
                    <a:pt x="8371" y="18472"/>
                    <a:pt x="8432" y="19210"/>
                  </a:cubicBezTo>
                  <a:cubicBezTo>
                    <a:pt x="8625" y="19319"/>
                    <a:pt x="8988" y="19343"/>
                    <a:pt x="9133" y="19392"/>
                  </a:cubicBezTo>
                  <a:cubicBezTo>
                    <a:pt x="9037" y="19113"/>
                    <a:pt x="8710" y="19029"/>
                    <a:pt x="8795" y="18617"/>
                  </a:cubicBezTo>
                  <a:cubicBezTo>
                    <a:pt x="8916" y="18484"/>
                    <a:pt x="9387" y="18484"/>
                    <a:pt x="9327" y="18787"/>
                  </a:cubicBezTo>
                  <a:cubicBezTo>
                    <a:pt x="9194" y="18968"/>
                    <a:pt x="9145" y="18617"/>
                    <a:pt x="8976" y="18750"/>
                  </a:cubicBezTo>
                  <a:cubicBezTo>
                    <a:pt x="8916" y="19053"/>
                    <a:pt x="9399" y="19053"/>
                    <a:pt x="9230" y="19379"/>
                  </a:cubicBezTo>
                  <a:cubicBezTo>
                    <a:pt x="9617" y="19392"/>
                    <a:pt x="9859" y="19404"/>
                    <a:pt x="10113" y="19222"/>
                  </a:cubicBezTo>
                  <a:cubicBezTo>
                    <a:pt x="9702" y="18629"/>
                    <a:pt x="9133" y="18073"/>
                    <a:pt x="9158" y="17275"/>
                  </a:cubicBezTo>
                  <a:cubicBezTo>
                    <a:pt x="9375" y="17178"/>
                    <a:pt x="9508" y="17238"/>
                    <a:pt x="9617" y="16972"/>
                  </a:cubicBezTo>
                  <a:cubicBezTo>
                    <a:pt x="9774" y="17045"/>
                    <a:pt x="9799" y="17238"/>
                    <a:pt x="9920" y="17383"/>
                  </a:cubicBezTo>
                  <a:cubicBezTo>
                    <a:pt x="11153" y="17565"/>
                    <a:pt x="12424" y="17142"/>
                    <a:pt x="13512" y="17262"/>
                  </a:cubicBezTo>
                  <a:cubicBezTo>
                    <a:pt x="13633" y="17275"/>
                    <a:pt x="13633" y="17154"/>
                    <a:pt x="13730" y="17142"/>
                  </a:cubicBezTo>
                  <a:cubicBezTo>
                    <a:pt x="14238" y="17214"/>
                    <a:pt x="14674" y="17033"/>
                    <a:pt x="15182" y="17214"/>
                  </a:cubicBezTo>
                  <a:cubicBezTo>
                    <a:pt x="15278" y="16972"/>
                    <a:pt x="15545" y="16960"/>
                    <a:pt x="15968" y="17033"/>
                  </a:cubicBezTo>
                  <a:cubicBezTo>
                    <a:pt x="16113" y="16984"/>
                    <a:pt x="16162" y="16815"/>
                    <a:pt x="16283" y="16779"/>
                  </a:cubicBezTo>
                  <a:cubicBezTo>
                    <a:pt x="17299" y="16694"/>
                    <a:pt x="18170" y="16500"/>
                    <a:pt x="18666" y="15775"/>
                  </a:cubicBezTo>
                  <a:cubicBezTo>
                    <a:pt x="18641" y="15750"/>
                    <a:pt x="18629" y="15690"/>
                    <a:pt x="18629" y="15629"/>
                  </a:cubicBezTo>
                  <a:cubicBezTo>
                    <a:pt x="18242" y="15351"/>
                    <a:pt x="17746" y="15460"/>
                    <a:pt x="17274" y="15267"/>
                  </a:cubicBezTo>
                  <a:cubicBezTo>
                    <a:pt x="17541" y="14940"/>
                    <a:pt x="18266" y="15472"/>
                    <a:pt x="18762" y="15327"/>
                  </a:cubicBezTo>
                  <a:cubicBezTo>
                    <a:pt x="18811" y="15387"/>
                    <a:pt x="19016" y="15327"/>
                    <a:pt x="18968" y="15484"/>
                  </a:cubicBezTo>
                  <a:cubicBezTo>
                    <a:pt x="19089" y="15412"/>
                    <a:pt x="19186" y="15339"/>
                    <a:pt x="19258" y="15206"/>
                  </a:cubicBezTo>
                  <a:cubicBezTo>
                    <a:pt x="18702" y="15061"/>
                    <a:pt x="18170" y="14867"/>
                    <a:pt x="17758" y="14976"/>
                  </a:cubicBezTo>
                  <a:cubicBezTo>
                    <a:pt x="18097" y="14517"/>
                    <a:pt x="18629" y="14916"/>
                    <a:pt x="19137" y="14988"/>
                  </a:cubicBezTo>
                  <a:cubicBezTo>
                    <a:pt x="19198" y="14879"/>
                    <a:pt x="18956" y="14746"/>
                    <a:pt x="19077" y="14492"/>
                  </a:cubicBezTo>
                  <a:cubicBezTo>
                    <a:pt x="18823" y="14553"/>
                    <a:pt x="18641" y="14335"/>
                    <a:pt x="18412" y="14275"/>
                  </a:cubicBezTo>
                  <a:cubicBezTo>
                    <a:pt x="18170" y="14371"/>
                    <a:pt x="17928" y="14323"/>
                    <a:pt x="17686" y="14444"/>
                  </a:cubicBezTo>
                  <a:cubicBezTo>
                    <a:pt x="17480" y="14541"/>
                    <a:pt x="17432" y="14758"/>
                    <a:pt x="17262" y="14940"/>
                  </a:cubicBezTo>
                  <a:cubicBezTo>
                    <a:pt x="16875" y="15400"/>
                    <a:pt x="16283" y="15629"/>
                    <a:pt x="15799" y="15896"/>
                  </a:cubicBezTo>
                  <a:cubicBezTo>
                    <a:pt x="16101" y="15992"/>
                    <a:pt x="16222" y="15654"/>
                    <a:pt x="16464" y="15762"/>
                  </a:cubicBezTo>
                  <a:cubicBezTo>
                    <a:pt x="16391" y="16210"/>
                    <a:pt x="15787" y="16017"/>
                    <a:pt x="15520" y="16246"/>
                  </a:cubicBezTo>
                  <a:cubicBezTo>
                    <a:pt x="15569" y="16597"/>
                    <a:pt x="15278" y="16718"/>
                    <a:pt x="15085" y="16900"/>
                  </a:cubicBezTo>
                  <a:cubicBezTo>
                    <a:pt x="14710" y="16658"/>
                    <a:pt x="15387" y="16476"/>
                    <a:pt x="15339" y="16234"/>
                  </a:cubicBezTo>
                  <a:cubicBezTo>
                    <a:pt x="15121" y="16234"/>
                    <a:pt x="15037" y="16742"/>
                    <a:pt x="14770" y="16839"/>
                  </a:cubicBezTo>
                  <a:cubicBezTo>
                    <a:pt x="14662" y="16500"/>
                    <a:pt x="14903" y="16307"/>
                    <a:pt x="15037" y="16137"/>
                  </a:cubicBezTo>
                  <a:cubicBezTo>
                    <a:pt x="14480" y="16234"/>
                    <a:pt x="13682" y="16065"/>
                    <a:pt x="13089" y="16246"/>
                  </a:cubicBezTo>
                  <a:cubicBezTo>
                    <a:pt x="12678" y="16355"/>
                    <a:pt x="12363" y="16609"/>
                    <a:pt x="11940" y="16597"/>
                  </a:cubicBezTo>
                  <a:cubicBezTo>
                    <a:pt x="12460" y="15762"/>
                    <a:pt x="13089" y="15097"/>
                    <a:pt x="13391" y="13972"/>
                  </a:cubicBezTo>
                  <a:cubicBezTo>
                    <a:pt x="13028" y="14250"/>
                    <a:pt x="12726" y="14601"/>
                    <a:pt x="12291" y="14795"/>
                  </a:cubicBezTo>
                  <a:cubicBezTo>
                    <a:pt x="12339" y="15146"/>
                    <a:pt x="12061" y="15291"/>
                    <a:pt x="11855" y="15484"/>
                  </a:cubicBezTo>
                  <a:cubicBezTo>
                    <a:pt x="11879" y="15206"/>
                    <a:pt x="11952" y="15037"/>
                    <a:pt x="12121" y="14976"/>
                  </a:cubicBezTo>
                  <a:cubicBezTo>
                    <a:pt x="11988" y="14928"/>
                    <a:pt x="11831" y="15037"/>
                    <a:pt x="11746" y="15109"/>
                  </a:cubicBezTo>
                  <a:cubicBezTo>
                    <a:pt x="11214" y="15581"/>
                    <a:pt x="10863" y="16174"/>
                    <a:pt x="10174" y="16500"/>
                  </a:cubicBezTo>
                  <a:cubicBezTo>
                    <a:pt x="9871" y="16633"/>
                    <a:pt x="9266" y="16694"/>
                    <a:pt x="8843" y="16609"/>
                  </a:cubicBezTo>
                  <a:cubicBezTo>
                    <a:pt x="8287" y="16476"/>
                    <a:pt x="7960" y="15871"/>
                    <a:pt x="7403" y="15811"/>
                  </a:cubicBezTo>
                  <a:cubicBezTo>
                    <a:pt x="7113" y="15750"/>
                    <a:pt x="6895" y="15762"/>
                    <a:pt x="6593" y="15726"/>
                  </a:cubicBezTo>
                  <a:cubicBezTo>
                    <a:pt x="5274" y="15170"/>
                    <a:pt x="4440" y="13658"/>
                    <a:pt x="5117" y="12133"/>
                  </a:cubicBezTo>
                  <a:cubicBezTo>
                    <a:pt x="5698" y="11553"/>
                    <a:pt x="6242" y="10609"/>
                    <a:pt x="7440" y="11045"/>
                  </a:cubicBezTo>
                  <a:cubicBezTo>
                    <a:pt x="8420" y="10428"/>
                    <a:pt x="10137" y="10851"/>
                    <a:pt x="11141" y="11311"/>
                  </a:cubicBezTo>
                  <a:cubicBezTo>
                    <a:pt x="11045" y="11129"/>
                    <a:pt x="10670" y="10888"/>
                    <a:pt x="10524" y="10609"/>
                  </a:cubicBezTo>
                  <a:cubicBezTo>
                    <a:pt x="9037" y="10186"/>
                    <a:pt x="7440" y="9533"/>
                    <a:pt x="6617" y="8263"/>
                  </a:cubicBezTo>
                  <a:cubicBezTo>
                    <a:pt x="5928" y="7222"/>
                    <a:pt x="5879" y="5492"/>
                    <a:pt x="6291" y="3980"/>
                  </a:cubicBezTo>
                  <a:cubicBezTo>
                    <a:pt x="6351" y="3956"/>
                    <a:pt x="6424" y="3992"/>
                    <a:pt x="6436" y="3932"/>
                  </a:cubicBezTo>
                  <a:cubicBezTo>
                    <a:pt x="6678" y="4077"/>
                    <a:pt x="6714" y="4355"/>
                    <a:pt x="6895" y="4525"/>
                  </a:cubicBezTo>
                  <a:cubicBezTo>
                    <a:pt x="7440" y="4815"/>
                    <a:pt x="8069" y="5045"/>
                    <a:pt x="8686" y="5190"/>
                  </a:cubicBezTo>
                  <a:cubicBezTo>
                    <a:pt x="9375" y="5347"/>
                    <a:pt x="9920" y="5625"/>
                    <a:pt x="10428" y="5867"/>
                  </a:cubicBezTo>
                  <a:cubicBezTo>
                    <a:pt x="10827" y="6254"/>
                    <a:pt x="11214" y="6617"/>
                    <a:pt x="11456" y="7113"/>
                  </a:cubicBezTo>
                  <a:cubicBezTo>
                    <a:pt x="11746" y="7053"/>
                    <a:pt x="11855" y="6617"/>
                    <a:pt x="11916" y="6267"/>
                  </a:cubicBezTo>
                  <a:cubicBezTo>
                    <a:pt x="12037" y="5650"/>
                    <a:pt x="12073" y="4839"/>
                    <a:pt x="11625" y="4500"/>
                  </a:cubicBezTo>
                  <a:cubicBezTo>
                    <a:pt x="11528" y="3992"/>
                    <a:pt x="11323" y="3436"/>
                    <a:pt x="11371" y="2952"/>
                  </a:cubicBezTo>
                  <a:cubicBezTo>
                    <a:pt x="11734" y="3073"/>
                    <a:pt x="11686" y="3593"/>
                    <a:pt x="11758" y="3908"/>
                  </a:cubicBezTo>
                  <a:cubicBezTo>
                    <a:pt x="11831" y="4283"/>
                    <a:pt x="11952" y="4621"/>
                    <a:pt x="12182" y="4827"/>
                  </a:cubicBezTo>
                  <a:cubicBezTo>
                    <a:pt x="12242" y="4803"/>
                    <a:pt x="12230" y="4694"/>
                    <a:pt x="12339" y="4718"/>
                  </a:cubicBezTo>
                  <a:cubicBezTo>
                    <a:pt x="12363" y="4464"/>
                    <a:pt x="12049" y="4500"/>
                    <a:pt x="12121" y="4198"/>
                  </a:cubicBezTo>
                  <a:cubicBezTo>
                    <a:pt x="12351" y="4234"/>
                    <a:pt x="12412" y="4452"/>
                    <a:pt x="12460" y="4658"/>
                  </a:cubicBezTo>
                  <a:cubicBezTo>
                    <a:pt x="12678" y="4658"/>
                    <a:pt x="12835" y="4875"/>
                    <a:pt x="13016" y="4767"/>
                  </a:cubicBezTo>
                  <a:cubicBezTo>
                    <a:pt x="13077" y="4694"/>
                    <a:pt x="12980" y="4476"/>
                    <a:pt x="12968" y="4355"/>
                  </a:cubicBezTo>
                  <a:cubicBezTo>
                    <a:pt x="12920" y="4210"/>
                    <a:pt x="13089" y="4343"/>
                    <a:pt x="13065" y="4258"/>
                  </a:cubicBezTo>
                  <a:cubicBezTo>
                    <a:pt x="12944" y="3049"/>
                    <a:pt x="12061" y="2444"/>
                    <a:pt x="11347" y="1682"/>
                  </a:cubicBezTo>
                  <a:cubicBezTo>
                    <a:pt x="10912" y="2105"/>
                    <a:pt x="10706" y="2807"/>
                    <a:pt x="10379" y="3388"/>
                  </a:cubicBezTo>
                  <a:cubicBezTo>
                    <a:pt x="10500" y="3569"/>
                    <a:pt x="10899" y="3666"/>
                    <a:pt x="10791" y="3956"/>
                  </a:cubicBezTo>
                  <a:cubicBezTo>
                    <a:pt x="10597" y="3871"/>
                    <a:pt x="10561" y="3678"/>
                    <a:pt x="10367" y="3593"/>
                  </a:cubicBezTo>
                  <a:cubicBezTo>
                    <a:pt x="9980" y="4440"/>
                    <a:pt x="10803" y="4924"/>
                    <a:pt x="10778" y="5565"/>
                  </a:cubicBezTo>
                  <a:cubicBezTo>
                    <a:pt x="10803" y="5783"/>
                    <a:pt x="11141" y="5916"/>
                    <a:pt x="11020" y="6085"/>
                  </a:cubicBezTo>
                  <a:cubicBezTo>
                    <a:pt x="10524" y="5916"/>
                    <a:pt x="10488" y="5408"/>
                    <a:pt x="10198" y="5057"/>
                  </a:cubicBezTo>
                  <a:cubicBezTo>
                    <a:pt x="10186" y="4597"/>
                    <a:pt x="9956" y="4222"/>
                    <a:pt x="9944" y="3835"/>
                  </a:cubicBezTo>
                  <a:cubicBezTo>
                    <a:pt x="9932" y="2771"/>
                    <a:pt x="11008" y="2081"/>
                    <a:pt x="11226" y="1150"/>
                  </a:cubicBezTo>
                  <a:cubicBezTo>
                    <a:pt x="11504" y="1319"/>
                    <a:pt x="11734" y="1609"/>
                    <a:pt x="12037" y="1839"/>
                  </a:cubicBezTo>
                  <a:cubicBezTo>
                    <a:pt x="12726" y="2408"/>
                    <a:pt x="13754" y="3254"/>
                    <a:pt x="13379" y="4476"/>
                  </a:cubicBezTo>
                  <a:cubicBezTo>
                    <a:pt x="13440" y="4452"/>
                    <a:pt x="13633" y="4222"/>
                    <a:pt x="13912" y="4392"/>
                  </a:cubicBezTo>
                  <a:cubicBezTo>
                    <a:pt x="13996" y="4283"/>
                    <a:pt x="13924" y="4198"/>
                    <a:pt x="13912" y="4077"/>
                  </a:cubicBezTo>
                  <a:cubicBezTo>
                    <a:pt x="14008" y="3327"/>
                    <a:pt x="14589" y="2964"/>
                    <a:pt x="15158" y="2565"/>
                  </a:cubicBezTo>
                  <a:cubicBezTo>
                    <a:pt x="15738" y="2178"/>
                    <a:pt x="17008" y="2517"/>
                    <a:pt x="17420" y="3000"/>
                  </a:cubicBezTo>
                  <a:cubicBezTo>
                    <a:pt x="17444" y="3230"/>
                    <a:pt x="17456" y="3666"/>
                    <a:pt x="17783" y="3690"/>
                  </a:cubicBezTo>
                  <a:cubicBezTo>
                    <a:pt x="18170" y="3750"/>
                    <a:pt x="18533" y="2940"/>
                    <a:pt x="19210" y="3085"/>
                  </a:cubicBezTo>
                  <a:cubicBezTo>
                    <a:pt x="19682" y="3230"/>
                    <a:pt x="19924" y="3980"/>
                    <a:pt x="20020" y="4513"/>
                  </a:cubicBezTo>
                  <a:cubicBezTo>
                    <a:pt x="20468" y="4295"/>
                    <a:pt x="21242" y="3992"/>
                    <a:pt x="21690" y="4355"/>
                  </a:cubicBezTo>
                  <a:cubicBezTo>
                    <a:pt x="21593" y="3738"/>
                    <a:pt x="22028" y="3593"/>
                    <a:pt x="22343" y="3194"/>
                  </a:cubicBezTo>
                  <a:cubicBezTo>
                    <a:pt x="22706" y="2771"/>
                    <a:pt x="22863" y="2359"/>
                    <a:pt x="23383" y="2238"/>
                  </a:cubicBezTo>
                  <a:cubicBezTo>
                    <a:pt x="23891" y="1513"/>
                    <a:pt x="24738" y="1295"/>
                    <a:pt x="25597" y="1017"/>
                  </a:cubicBezTo>
                  <a:cubicBezTo>
                    <a:pt x="25609" y="1452"/>
                    <a:pt x="25258" y="1754"/>
                    <a:pt x="25077" y="2142"/>
                  </a:cubicBezTo>
                  <a:cubicBezTo>
                    <a:pt x="24774" y="2819"/>
                    <a:pt x="24799" y="3654"/>
                    <a:pt x="24678" y="4646"/>
                  </a:cubicBezTo>
                  <a:cubicBezTo>
                    <a:pt x="24799" y="4573"/>
                    <a:pt x="25077" y="4258"/>
                    <a:pt x="25198" y="4525"/>
                  </a:cubicBezTo>
                  <a:cubicBezTo>
                    <a:pt x="25137" y="4597"/>
                    <a:pt x="24823" y="4863"/>
                    <a:pt x="24678" y="4706"/>
                  </a:cubicBezTo>
                  <a:cubicBezTo>
                    <a:pt x="24460" y="5662"/>
                    <a:pt x="24024" y="6339"/>
                    <a:pt x="23492" y="6883"/>
                  </a:cubicBezTo>
                  <a:cubicBezTo>
                    <a:pt x="23492" y="7234"/>
                    <a:pt x="23722" y="7730"/>
                    <a:pt x="23444" y="8008"/>
                  </a:cubicBezTo>
                  <a:cubicBezTo>
                    <a:pt x="23976" y="7621"/>
                    <a:pt x="24436" y="6775"/>
                    <a:pt x="24883" y="6194"/>
                  </a:cubicBezTo>
                  <a:cubicBezTo>
                    <a:pt x="24871" y="4900"/>
                    <a:pt x="25670" y="3896"/>
                    <a:pt x="26226" y="2940"/>
                  </a:cubicBezTo>
                  <a:cubicBezTo>
                    <a:pt x="26674" y="2214"/>
                    <a:pt x="27242" y="1392"/>
                    <a:pt x="27944" y="932"/>
                  </a:cubicBezTo>
                  <a:cubicBezTo>
                    <a:pt x="28573" y="533"/>
                    <a:pt x="29456" y="351"/>
                    <a:pt x="30327" y="218"/>
                  </a:cubicBezTo>
                  <a:cubicBezTo>
                    <a:pt x="30702" y="170"/>
                    <a:pt x="31089" y="37"/>
                    <a:pt x="31428" y="37"/>
                  </a:cubicBezTo>
                  <a:cubicBezTo>
                    <a:pt x="31827" y="49"/>
                    <a:pt x="32141" y="85"/>
                    <a:pt x="32383" y="0"/>
                  </a:cubicBezTo>
                  <a:cubicBezTo>
                    <a:pt x="32383" y="230"/>
                    <a:pt x="32262" y="303"/>
                    <a:pt x="32178" y="412"/>
                  </a:cubicBezTo>
                  <a:cubicBezTo>
                    <a:pt x="31670" y="1779"/>
                    <a:pt x="31331" y="3025"/>
                    <a:pt x="30484" y="3980"/>
                  </a:cubicBezTo>
                  <a:cubicBezTo>
                    <a:pt x="29964" y="4537"/>
                    <a:pt x="29710" y="5142"/>
                    <a:pt x="29045" y="5480"/>
                  </a:cubicBezTo>
                  <a:cubicBezTo>
                    <a:pt x="28803" y="5601"/>
                    <a:pt x="28452" y="5674"/>
                    <a:pt x="28149" y="5771"/>
                  </a:cubicBezTo>
                  <a:cubicBezTo>
                    <a:pt x="27859" y="5855"/>
                    <a:pt x="27581" y="6025"/>
                    <a:pt x="27351" y="6073"/>
                  </a:cubicBezTo>
                  <a:cubicBezTo>
                    <a:pt x="26710" y="6170"/>
                    <a:pt x="26033" y="6109"/>
                    <a:pt x="25246" y="6230"/>
                  </a:cubicBezTo>
                  <a:cubicBezTo>
                    <a:pt x="24678" y="6932"/>
                    <a:pt x="24351" y="8021"/>
                    <a:pt x="23807" y="8734"/>
                  </a:cubicBezTo>
                  <a:cubicBezTo>
                    <a:pt x="24399" y="8819"/>
                    <a:pt x="24641" y="8129"/>
                    <a:pt x="25137" y="7948"/>
                  </a:cubicBezTo>
                  <a:cubicBezTo>
                    <a:pt x="25597" y="8021"/>
                    <a:pt x="25887" y="7984"/>
                    <a:pt x="26202" y="8190"/>
                  </a:cubicBezTo>
                  <a:cubicBezTo>
                    <a:pt x="26734" y="7972"/>
                    <a:pt x="27412" y="7863"/>
                    <a:pt x="28198" y="7972"/>
                  </a:cubicBezTo>
                  <a:cubicBezTo>
                    <a:pt x="28379" y="8166"/>
                    <a:pt x="28464" y="8396"/>
                    <a:pt x="28621" y="8613"/>
                  </a:cubicBezTo>
                  <a:cubicBezTo>
                    <a:pt x="28573" y="8746"/>
                    <a:pt x="28549" y="8867"/>
                    <a:pt x="28464" y="8976"/>
                  </a:cubicBezTo>
                  <a:cubicBezTo>
                    <a:pt x="28670" y="9363"/>
                    <a:pt x="29129" y="9158"/>
                    <a:pt x="29432" y="9412"/>
                  </a:cubicBezTo>
                  <a:cubicBezTo>
                    <a:pt x="29795" y="9763"/>
                    <a:pt x="29528" y="10561"/>
                    <a:pt x="29238" y="10936"/>
                  </a:cubicBezTo>
                  <a:cubicBezTo>
                    <a:pt x="29541" y="10706"/>
                    <a:pt x="30629" y="10815"/>
                    <a:pt x="30726" y="11311"/>
                  </a:cubicBezTo>
                  <a:cubicBezTo>
                    <a:pt x="30750" y="11529"/>
                    <a:pt x="30448" y="11722"/>
                    <a:pt x="30484" y="11976"/>
                  </a:cubicBezTo>
                  <a:cubicBezTo>
                    <a:pt x="30484" y="12242"/>
                    <a:pt x="30920" y="12484"/>
                    <a:pt x="31101" y="12750"/>
                  </a:cubicBezTo>
                  <a:cubicBezTo>
                    <a:pt x="31597" y="13488"/>
                    <a:pt x="31645" y="15121"/>
                    <a:pt x="30629" y="15521"/>
                  </a:cubicBezTo>
                  <a:cubicBezTo>
                    <a:pt x="31549" y="16101"/>
                    <a:pt x="31658" y="17335"/>
                    <a:pt x="31113" y="18291"/>
                  </a:cubicBezTo>
                  <a:cubicBezTo>
                    <a:pt x="30787" y="18387"/>
                    <a:pt x="30557" y="18412"/>
                    <a:pt x="30254" y="18581"/>
                  </a:cubicBezTo>
                  <a:cubicBezTo>
                    <a:pt x="30097" y="19488"/>
                    <a:pt x="29674" y="20045"/>
                    <a:pt x="29105" y="20420"/>
                  </a:cubicBezTo>
                  <a:cubicBezTo>
                    <a:pt x="28984" y="20432"/>
                    <a:pt x="28851" y="20444"/>
                    <a:pt x="28682" y="20408"/>
                  </a:cubicBezTo>
                  <a:cubicBezTo>
                    <a:pt x="28730" y="20589"/>
                    <a:pt x="28827" y="20674"/>
                    <a:pt x="28815" y="20843"/>
                  </a:cubicBezTo>
                  <a:cubicBezTo>
                    <a:pt x="28283" y="21508"/>
                    <a:pt x="27980" y="22404"/>
                    <a:pt x="26710" y="22125"/>
                  </a:cubicBezTo>
                  <a:cubicBezTo>
                    <a:pt x="26528" y="22537"/>
                    <a:pt x="26250" y="22791"/>
                    <a:pt x="25827" y="22839"/>
                  </a:cubicBezTo>
                  <a:cubicBezTo>
                    <a:pt x="24266" y="22948"/>
                    <a:pt x="23166" y="21690"/>
                    <a:pt x="22379" y="21073"/>
                  </a:cubicBezTo>
                  <a:cubicBezTo>
                    <a:pt x="22355" y="21303"/>
                    <a:pt x="22101" y="21194"/>
                    <a:pt x="21871" y="21133"/>
                  </a:cubicBezTo>
                  <a:cubicBezTo>
                    <a:pt x="21895" y="20964"/>
                    <a:pt x="22210" y="21000"/>
                    <a:pt x="22283" y="21061"/>
                  </a:cubicBezTo>
                  <a:cubicBezTo>
                    <a:pt x="22028" y="20517"/>
                    <a:pt x="21569" y="19815"/>
                    <a:pt x="21254" y="19150"/>
                  </a:cubicBezTo>
                  <a:cubicBezTo>
                    <a:pt x="21133" y="19162"/>
                    <a:pt x="20952" y="19089"/>
                    <a:pt x="20940" y="19125"/>
                  </a:cubicBezTo>
                  <a:cubicBezTo>
                    <a:pt x="20758" y="18557"/>
                    <a:pt x="20093" y="18412"/>
                    <a:pt x="20081" y="17710"/>
                  </a:cubicBezTo>
                  <a:cubicBezTo>
                    <a:pt x="19936" y="17637"/>
                    <a:pt x="19803" y="17577"/>
                    <a:pt x="19694" y="17504"/>
                  </a:cubicBezTo>
                  <a:cubicBezTo>
                    <a:pt x="19174" y="17976"/>
                    <a:pt x="18351" y="18351"/>
                    <a:pt x="17395" y="18194"/>
                  </a:cubicBezTo>
                  <a:cubicBezTo>
                    <a:pt x="17553" y="18351"/>
                    <a:pt x="17722" y="18484"/>
                    <a:pt x="17928" y="18593"/>
                  </a:cubicBezTo>
                  <a:cubicBezTo>
                    <a:pt x="18387" y="18581"/>
                    <a:pt x="18726" y="18061"/>
                    <a:pt x="19246" y="18375"/>
                  </a:cubicBezTo>
                  <a:cubicBezTo>
                    <a:pt x="19307" y="18279"/>
                    <a:pt x="19367" y="18012"/>
                    <a:pt x="19500" y="18146"/>
                  </a:cubicBezTo>
                  <a:cubicBezTo>
                    <a:pt x="19549" y="18218"/>
                    <a:pt x="19537" y="18375"/>
                    <a:pt x="19440" y="18412"/>
                  </a:cubicBezTo>
                  <a:cubicBezTo>
                    <a:pt x="20504" y="18738"/>
                    <a:pt x="21194" y="19500"/>
                    <a:pt x="21605" y="20383"/>
                  </a:cubicBezTo>
                  <a:cubicBezTo>
                    <a:pt x="21787" y="20892"/>
                    <a:pt x="21787" y="21521"/>
                    <a:pt x="22101" y="22041"/>
                  </a:cubicBezTo>
                  <a:cubicBezTo>
                    <a:pt x="22379" y="22525"/>
                    <a:pt x="22984" y="22779"/>
                    <a:pt x="23432" y="23105"/>
                  </a:cubicBezTo>
                  <a:cubicBezTo>
                    <a:pt x="23746" y="23371"/>
                    <a:pt x="24037" y="23650"/>
                    <a:pt x="24448" y="23831"/>
                  </a:cubicBezTo>
                  <a:cubicBezTo>
                    <a:pt x="24533" y="23855"/>
                    <a:pt x="24653" y="23746"/>
                    <a:pt x="24678" y="23807"/>
                  </a:cubicBezTo>
                  <a:cubicBezTo>
                    <a:pt x="24883" y="24037"/>
                    <a:pt x="25234" y="24194"/>
                    <a:pt x="25706" y="24363"/>
                  </a:cubicBezTo>
                  <a:cubicBezTo>
                    <a:pt x="25972" y="24460"/>
                    <a:pt x="26287" y="24569"/>
                    <a:pt x="26456" y="24545"/>
                  </a:cubicBezTo>
                  <a:cubicBezTo>
                    <a:pt x="26831" y="24496"/>
                    <a:pt x="27230" y="23916"/>
                    <a:pt x="27702" y="23637"/>
                  </a:cubicBezTo>
                  <a:cubicBezTo>
                    <a:pt x="29613" y="22440"/>
                    <a:pt x="32637" y="23504"/>
                    <a:pt x="34476" y="24666"/>
                  </a:cubicBezTo>
                  <a:cubicBezTo>
                    <a:pt x="34391" y="24896"/>
                    <a:pt x="34174" y="24799"/>
                    <a:pt x="34016" y="24883"/>
                  </a:cubicBezTo>
                  <a:cubicBezTo>
                    <a:pt x="33424" y="25101"/>
                    <a:pt x="33049" y="25646"/>
                    <a:pt x="32541" y="25996"/>
                  </a:cubicBezTo>
                  <a:cubicBezTo>
                    <a:pt x="31452" y="26843"/>
                    <a:pt x="29758" y="27000"/>
                    <a:pt x="28319" y="26601"/>
                  </a:cubicBezTo>
                  <a:cubicBezTo>
                    <a:pt x="27557" y="26396"/>
                    <a:pt x="26952" y="25815"/>
                    <a:pt x="26371" y="25500"/>
                  </a:cubicBezTo>
                  <a:cubicBezTo>
                    <a:pt x="26395" y="25137"/>
                    <a:pt x="26069" y="24835"/>
                    <a:pt x="25645" y="24738"/>
                  </a:cubicBezTo>
                  <a:cubicBezTo>
                    <a:pt x="26069" y="25440"/>
                    <a:pt x="26093" y="26650"/>
                    <a:pt x="26311" y="27678"/>
                  </a:cubicBezTo>
                  <a:cubicBezTo>
                    <a:pt x="26081" y="27678"/>
                    <a:pt x="25924" y="27436"/>
                    <a:pt x="25718" y="27266"/>
                  </a:cubicBezTo>
                  <a:cubicBezTo>
                    <a:pt x="24944" y="26613"/>
                    <a:pt x="24049" y="25815"/>
                    <a:pt x="24436" y="24266"/>
                  </a:cubicBezTo>
                  <a:cubicBezTo>
                    <a:pt x="24109" y="23916"/>
                    <a:pt x="23613" y="23746"/>
                    <a:pt x="23226" y="23492"/>
                  </a:cubicBezTo>
                  <a:cubicBezTo>
                    <a:pt x="23371" y="24025"/>
                    <a:pt x="23528" y="24484"/>
                    <a:pt x="23649" y="25077"/>
                  </a:cubicBezTo>
                  <a:cubicBezTo>
                    <a:pt x="23916" y="25452"/>
                    <a:pt x="23903" y="25936"/>
                    <a:pt x="23964" y="26589"/>
                  </a:cubicBezTo>
                  <a:cubicBezTo>
                    <a:pt x="24024" y="27121"/>
                    <a:pt x="24133" y="27496"/>
                    <a:pt x="24049" y="28053"/>
                  </a:cubicBezTo>
                  <a:cubicBezTo>
                    <a:pt x="23891" y="29250"/>
                    <a:pt x="23299" y="30194"/>
                    <a:pt x="22694" y="30895"/>
                  </a:cubicBezTo>
                  <a:cubicBezTo>
                    <a:pt x="22149" y="31476"/>
                    <a:pt x="21254" y="31500"/>
                    <a:pt x="20444" y="31621"/>
                  </a:cubicBezTo>
                  <a:cubicBezTo>
                    <a:pt x="20335" y="31525"/>
                    <a:pt x="20153" y="31682"/>
                    <a:pt x="20081" y="31537"/>
                  </a:cubicBezTo>
                  <a:close/>
                  <a:moveTo>
                    <a:pt x="32504" y="25633"/>
                  </a:moveTo>
                  <a:cubicBezTo>
                    <a:pt x="32335" y="25537"/>
                    <a:pt x="31960" y="25597"/>
                    <a:pt x="31936" y="25379"/>
                  </a:cubicBezTo>
                  <a:cubicBezTo>
                    <a:pt x="32214" y="25355"/>
                    <a:pt x="32565" y="25355"/>
                    <a:pt x="32662" y="25561"/>
                  </a:cubicBezTo>
                  <a:cubicBezTo>
                    <a:pt x="32988" y="25174"/>
                    <a:pt x="33351" y="24823"/>
                    <a:pt x="33811" y="24581"/>
                  </a:cubicBezTo>
                  <a:cubicBezTo>
                    <a:pt x="32843" y="24170"/>
                    <a:pt x="31875" y="23601"/>
                    <a:pt x="30738" y="23396"/>
                  </a:cubicBezTo>
                  <a:cubicBezTo>
                    <a:pt x="28912" y="23057"/>
                    <a:pt x="28125" y="23867"/>
                    <a:pt x="26988" y="24641"/>
                  </a:cubicBezTo>
                  <a:cubicBezTo>
                    <a:pt x="27617" y="24847"/>
                    <a:pt x="27774" y="24799"/>
                    <a:pt x="28512" y="24896"/>
                  </a:cubicBezTo>
                  <a:cubicBezTo>
                    <a:pt x="28633" y="24787"/>
                    <a:pt x="28851" y="24787"/>
                    <a:pt x="28887" y="24593"/>
                  </a:cubicBezTo>
                  <a:cubicBezTo>
                    <a:pt x="28609" y="24569"/>
                    <a:pt x="28367" y="24775"/>
                    <a:pt x="28137" y="24702"/>
                  </a:cubicBezTo>
                  <a:cubicBezTo>
                    <a:pt x="28428" y="24412"/>
                    <a:pt x="29008" y="24472"/>
                    <a:pt x="29359" y="24218"/>
                  </a:cubicBezTo>
                  <a:cubicBezTo>
                    <a:pt x="29492" y="24315"/>
                    <a:pt x="30012" y="24012"/>
                    <a:pt x="29952" y="24412"/>
                  </a:cubicBezTo>
                  <a:cubicBezTo>
                    <a:pt x="29589" y="24230"/>
                    <a:pt x="28936" y="24738"/>
                    <a:pt x="28948" y="24944"/>
                  </a:cubicBezTo>
                  <a:cubicBezTo>
                    <a:pt x="29783" y="24883"/>
                    <a:pt x="30629" y="25041"/>
                    <a:pt x="31343" y="24883"/>
                  </a:cubicBezTo>
                  <a:cubicBezTo>
                    <a:pt x="31174" y="25089"/>
                    <a:pt x="31633" y="25101"/>
                    <a:pt x="31488" y="25319"/>
                  </a:cubicBezTo>
                  <a:cubicBezTo>
                    <a:pt x="31186" y="25150"/>
                    <a:pt x="30762" y="25101"/>
                    <a:pt x="30520" y="25258"/>
                  </a:cubicBezTo>
                  <a:cubicBezTo>
                    <a:pt x="29456" y="25077"/>
                    <a:pt x="27581" y="25234"/>
                    <a:pt x="26492" y="24871"/>
                  </a:cubicBezTo>
                  <a:cubicBezTo>
                    <a:pt x="26613" y="25174"/>
                    <a:pt x="26916" y="25246"/>
                    <a:pt x="26940" y="25512"/>
                  </a:cubicBezTo>
                  <a:cubicBezTo>
                    <a:pt x="28004" y="26166"/>
                    <a:pt x="29734" y="26819"/>
                    <a:pt x="31125" y="26347"/>
                  </a:cubicBezTo>
                  <a:cubicBezTo>
                    <a:pt x="30847" y="26287"/>
                    <a:pt x="30569" y="26214"/>
                    <a:pt x="30508" y="25972"/>
                  </a:cubicBezTo>
                  <a:cubicBezTo>
                    <a:pt x="30750" y="25912"/>
                    <a:pt x="30859" y="26202"/>
                    <a:pt x="31210" y="26178"/>
                  </a:cubicBezTo>
                  <a:cubicBezTo>
                    <a:pt x="31307" y="26238"/>
                    <a:pt x="31162" y="26347"/>
                    <a:pt x="31246" y="26359"/>
                  </a:cubicBezTo>
                  <a:cubicBezTo>
                    <a:pt x="31670" y="26166"/>
                    <a:pt x="32202" y="26045"/>
                    <a:pt x="32504" y="25633"/>
                  </a:cubicBezTo>
                  <a:close/>
                  <a:moveTo>
                    <a:pt x="25561" y="18847"/>
                  </a:moveTo>
                  <a:cubicBezTo>
                    <a:pt x="25718" y="18738"/>
                    <a:pt x="25718" y="19004"/>
                    <a:pt x="25899" y="18908"/>
                  </a:cubicBezTo>
                  <a:cubicBezTo>
                    <a:pt x="26081" y="18787"/>
                    <a:pt x="26008" y="18666"/>
                    <a:pt x="25948" y="18521"/>
                  </a:cubicBezTo>
                  <a:cubicBezTo>
                    <a:pt x="25621" y="18484"/>
                    <a:pt x="25537" y="18593"/>
                    <a:pt x="25343" y="18775"/>
                  </a:cubicBezTo>
                  <a:cubicBezTo>
                    <a:pt x="25561" y="18823"/>
                    <a:pt x="25561" y="19065"/>
                    <a:pt x="25549" y="19307"/>
                  </a:cubicBezTo>
                  <a:cubicBezTo>
                    <a:pt x="25149" y="19464"/>
                    <a:pt x="24956" y="20008"/>
                    <a:pt x="25210" y="20420"/>
                  </a:cubicBezTo>
                  <a:cubicBezTo>
                    <a:pt x="25815" y="20674"/>
                    <a:pt x="26516" y="20892"/>
                    <a:pt x="26347" y="21811"/>
                  </a:cubicBezTo>
                  <a:cubicBezTo>
                    <a:pt x="26565" y="21629"/>
                    <a:pt x="26831" y="21883"/>
                    <a:pt x="27061" y="21883"/>
                  </a:cubicBezTo>
                  <a:cubicBezTo>
                    <a:pt x="27315" y="21883"/>
                    <a:pt x="27460" y="21690"/>
                    <a:pt x="27666" y="21569"/>
                  </a:cubicBezTo>
                  <a:cubicBezTo>
                    <a:pt x="28065" y="21327"/>
                    <a:pt x="28682" y="20916"/>
                    <a:pt x="28343" y="20371"/>
                  </a:cubicBezTo>
                  <a:cubicBezTo>
                    <a:pt x="28041" y="20238"/>
                    <a:pt x="27968" y="19912"/>
                    <a:pt x="27726" y="19706"/>
                  </a:cubicBezTo>
                  <a:cubicBezTo>
                    <a:pt x="27375" y="19488"/>
                    <a:pt x="26891" y="19379"/>
                    <a:pt x="26831" y="18908"/>
                  </a:cubicBezTo>
                  <a:cubicBezTo>
                    <a:pt x="27762" y="18908"/>
                    <a:pt x="28077" y="20033"/>
                    <a:pt x="28912" y="20033"/>
                  </a:cubicBezTo>
                  <a:cubicBezTo>
                    <a:pt x="29480" y="20057"/>
                    <a:pt x="29976" y="19331"/>
                    <a:pt x="29940" y="18521"/>
                  </a:cubicBezTo>
                  <a:cubicBezTo>
                    <a:pt x="30158" y="18254"/>
                    <a:pt x="30569" y="18194"/>
                    <a:pt x="30920" y="18085"/>
                  </a:cubicBezTo>
                  <a:cubicBezTo>
                    <a:pt x="31355" y="17650"/>
                    <a:pt x="31295" y="16573"/>
                    <a:pt x="30992" y="16150"/>
                  </a:cubicBezTo>
                  <a:cubicBezTo>
                    <a:pt x="30254" y="15533"/>
                    <a:pt x="29033" y="15787"/>
                    <a:pt x="28234" y="15521"/>
                  </a:cubicBezTo>
                  <a:cubicBezTo>
                    <a:pt x="28379" y="15351"/>
                    <a:pt x="28658" y="15351"/>
                    <a:pt x="28863" y="15387"/>
                  </a:cubicBezTo>
                  <a:cubicBezTo>
                    <a:pt x="29432" y="15351"/>
                    <a:pt x="30012" y="15387"/>
                    <a:pt x="30436" y="15109"/>
                  </a:cubicBezTo>
                  <a:cubicBezTo>
                    <a:pt x="31283" y="14625"/>
                    <a:pt x="31016" y="13392"/>
                    <a:pt x="30557" y="12690"/>
                  </a:cubicBezTo>
                  <a:cubicBezTo>
                    <a:pt x="30218" y="12508"/>
                    <a:pt x="29928" y="12315"/>
                    <a:pt x="30037" y="11819"/>
                  </a:cubicBezTo>
                  <a:cubicBezTo>
                    <a:pt x="30145" y="11613"/>
                    <a:pt x="30460" y="11650"/>
                    <a:pt x="30496" y="11347"/>
                  </a:cubicBezTo>
                  <a:cubicBezTo>
                    <a:pt x="30085" y="11166"/>
                    <a:pt x="29444" y="11105"/>
                    <a:pt x="29069" y="11178"/>
                  </a:cubicBezTo>
                  <a:cubicBezTo>
                    <a:pt x="28633" y="11795"/>
                    <a:pt x="27920" y="12073"/>
                    <a:pt x="27182" y="12315"/>
                  </a:cubicBezTo>
                  <a:cubicBezTo>
                    <a:pt x="27109" y="12508"/>
                    <a:pt x="26879" y="12738"/>
                    <a:pt x="26637" y="12605"/>
                  </a:cubicBezTo>
                  <a:cubicBezTo>
                    <a:pt x="26722" y="12267"/>
                    <a:pt x="27121" y="12303"/>
                    <a:pt x="27291" y="12037"/>
                  </a:cubicBezTo>
                  <a:cubicBezTo>
                    <a:pt x="27871" y="11819"/>
                    <a:pt x="28416" y="11517"/>
                    <a:pt x="28839" y="11105"/>
                  </a:cubicBezTo>
                  <a:cubicBezTo>
                    <a:pt x="28803" y="11045"/>
                    <a:pt x="28766" y="10984"/>
                    <a:pt x="28778" y="10888"/>
                  </a:cubicBezTo>
                  <a:cubicBezTo>
                    <a:pt x="29178" y="10912"/>
                    <a:pt x="29468" y="10331"/>
                    <a:pt x="29371" y="9775"/>
                  </a:cubicBezTo>
                  <a:cubicBezTo>
                    <a:pt x="29178" y="9472"/>
                    <a:pt x="28379" y="9654"/>
                    <a:pt x="28210" y="9291"/>
                  </a:cubicBezTo>
                  <a:cubicBezTo>
                    <a:pt x="28270" y="9000"/>
                    <a:pt x="28270" y="8710"/>
                    <a:pt x="28210" y="8456"/>
                  </a:cubicBezTo>
                  <a:cubicBezTo>
                    <a:pt x="27956" y="8492"/>
                    <a:pt x="27605" y="8226"/>
                    <a:pt x="27351" y="8166"/>
                  </a:cubicBezTo>
                  <a:cubicBezTo>
                    <a:pt x="26819" y="8069"/>
                    <a:pt x="25863" y="8650"/>
                    <a:pt x="25633" y="8892"/>
                  </a:cubicBezTo>
                  <a:cubicBezTo>
                    <a:pt x="25452" y="9073"/>
                    <a:pt x="25137" y="9557"/>
                    <a:pt x="25174" y="9823"/>
                  </a:cubicBezTo>
                  <a:cubicBezTo>
                    <a:pt x="25198" y="10138"/>
                    <a:pt x="25694" y="10331"/>
                    <a:pt x="25682" y="10815"/>
                  </a:cubicBezTo>
                  <a:cubicBezTo>
                    <a:pt x="25658" y="11178"/>
                    <a:pt x="25391" y="11359"/>
                    <a:pt x="25258" y="11722"/>
                  </a:cubicBezTo>
                  <a:cubicBezTo>
                    <a:pt x="25512" y="11662"/>
                    <a:pt x="25682" y="12061"/>
                    <a:pt x="25754" y="11916"/>
                  </a:cubicBezTo>
                  <a:cubicBezTo>
                    <a:pt x="25609" y="11105"/>
                    <a:pt x="26710" y="11238"/>
                    <a:pt x="26589" y="11831"/>
                  </a:cubicBezTo>
                  <a:cubicBezTo>
                    <a:pt x="26577" y="12000"/>
                    <a:pt x="26359" y="12121"/>
                    <a:pt x="26226" y="12085"/>
                  </a:cubicBezTo>
                  <a:cubicBezTo>
                    <a:pt x="26214" y="11892"/>
                    <a:pt x="26444" y="11964"/>
                    <a:pt x="26420" y="11783"/>
                  </a:cubicBezTo>
                  <a:cubicBezTo>
                    <a:pt x="26347" y="11601"/>
                    <a:pt x="26299" y="11480"/>
                    <a:pt x="26105" y="11492"/>
                  </a:cubicBezTo>
                  <a:cubicBezTo>
                    <a:pt x="25791" y="11492"/>
                    <a:pt x="25960" y="11892"/>
                    <a:pt x="25742" y="12242"/>
                  </a:cubicBezTo>
                  <a:cubicBezTo>
                    <a:pt x="25682" y="12315"/>
                    <a:pt x="25561" y="12388"/>
                    <a:pt x="25512" y="12484"/>
                  </a:cubicBezTo>
                  <a:cubicBezTo>
                    <a:pt x="25452" y="12557"/>
                    <a:pt x="25500" y="12617"/>
                    <a:pt x="25440" y="12678"/>
                  </a:cubicBezTo>
                  <a:cubicBezTo>
                    <a:pt x="25561" y="12859"/>
                    <a:pt x="25875" y="12896"/>
                    <a:pt x="25912" y="13174"/>
                  </a:cubicBezTo>
                  <a:cubicBezTo>
                    <a:pt x="26359" y="13198"/>
                    <a:pt x="26577" y="13452"/>
                    <a:pt x="26504" y="13924"/>
                  </a:cubicBezTo>
                  <a:cubicBezTo>
                    <a:pt x="26347" y="14021"/>
                    <a:pt x="26141" y="14178"/>
                    <a:pt x="25936" y="14008"/>
                  </a:cubicBezTo>
                  <a:cubicBezTo>
                    <a:pt x="26287" y="13936"/>
                    <a:pt x="26504" y="13500"/>
                    <a:pt x="26033" y="13355"/>
                  </a:cubicBezTo>
                  <a:cubicBezTo>
                    <a:pt x="25851" y="13452"/>
                    <a:pt x="25778" y="13585"/>
                    <a:pt x="25718" y="13718"/>
                  </a:cubicBezTo>
                  <a:cubicBezTo>
                    <a:pt x="25899" y="13936"/>
                    <a:pt x="25996" y="14238"/>
                    <a:pt x="26033" y="14553"/>
                  </a:cubicBezTo>
                  <a:cubicBezTo>
                    <a:pt x="26408" y="14504"/>
                    <a:pt x="26649" y="14722"/>
                    <a:pt x="26601" y="15133"/>
                  </a:cubicBezTo>
                  <a:cubicBezTo>
                    <a:pt x="26770" y="15146"/>
                    <a:pt x="26891" y="15194"/>
                    <a:pt x="27000" y="15218"/>
                  </a:cubicBezTo>
                  <a:cubicBezTo>
                    <a:pt x="27363" y="15654"/>
                    <a:pt x="27085" y="16004"/>
                    <a:pt x="26577" y="15980"/>
                  </a:cubicBezTo>
                  <a:cubicBezTo>
                    <a:pt x="26686" y="16065"/>
                    <a:pt x="26722" y="16186"/>
                    <a:pt x="26746" y="16367"/>
                  </a:cubicBezTo>
                  <a:cubicBezTo>
                    <a:pt x="26480" y="16597"/>
                    <a:pt x="26710" y="16718"/>
                    <a:pt x="26686" y="17081"/>
                  </a:cubicBezTo>
                  <a:cubicBezTo>
                    <a:pt x="27424" y="17093"/>
                    <a:pt x="27254" y="18279"/>
                    <a:pt x="26601" y="17879"/>
                  </a:cubicBezTo>
                  <a:cubicBezTo>
                    <a:pt x="26807" y="17867"/>
                    <a:pt x="27230" y="17686"/>
                    <a:pt x="26952" y="17492"/>
                  </a:cubicBezTo>
                  <a:cubicBezTo>
                    <a:pt x="26964" y="18000"/>
                    <a:pt x="26323" y="17589"/>
                    <a:pt x="26262" y="17855"/>
                  </a:cubicBezTo>
                  <a:cubicBezTo>
                    <a:pt x="26589" y="18037"/>
                    <a:pt x="26783" y="18279"/>
                    <a:pt x="26770" y="18726"/>
                  </a:cubicBezTo>
                  <a:cubicBezTo>
                    <a:pt x="26698" y="18920"/>
                    <a:pt x="26335" y="18835"/>
                    <a:pt x="26166" y="18726"/>
                  </a:cubicBezTo>
                  <a:cubicBezTo>
                    <a:pt x="26250" y="19137"/>
                    <a:pt x="25476" y="19101"/>
                    <a:pt x="25561" y="18847"/>
                  </a:cubicBezTo>
                  <a:close/>
                  <a:moveTo>
                    <a:pt x="31234" y="14262"/>
                  </a:moveTo>
                  <a:cubicBezTo>
                    <a:pt x="31222" y="14117"/>
                    <a:pt x="31295" y="13936"/>
                    <a:pt x="31246" y="13839"/>
                  </a:cubicBezTo>
                  <a:cubicBezTo>
                    <a:pt x="31270" y="13754"/>
                    <a:pt x="31270" y="13670"/>
                    <a:pt x="31283" y="13585"/>
                  </a:cubicBezTo>
                  <a:cubicBezTo>
                    <a:pt x="31210" y="13525"/>
                    <a:pt x="31246" y="13355"/>
                    <a:pt x="31125" y="13307"/>
                  </a:cubicBezTo>
                  <a:cubicBezTo>
                    <a:pt x="31222" y="13573"/>
                    <a:pt x="31198" y="14081"/>
                    <a:pt x="31234" y="14262"/>
                  </a:cubicBezTo>
                  <a:close/>
                  <a:moveTo>
                    <a:pt x="31004" y="484"/>
                  </a:moveTo>
                  <a:cubicBezTo>
                    <a:pt x="30883" y="569"/>
                    <a:pt x="30762" y="678"/>
                    <a:pt x="30799" y="896"/>
                  </a:cubicBezTo>
                  <a:cubicBezTo>
                    <a:pt x="30399" y="1125"/>
                    <a:pt x="30545" y="2045"/>
                    <a:pt x="30145" y="2250"/>
                  </a:cubicBezTo>
                  <a:cubicBezTo>
                    <a:pt x="30218" y="1440"/>
                    <a:pt x="30545" y="920"/>
                    <a:pt x="30847" y="388"/>
                  </a:cubicBezTo>
                  <a:cubicBezTo>
                    <a:pt x="30581" y="351"/>
                    <a:pt x="30387" y="375"/>
                    <a:pt x="30206" y="448"/>
                  </a:cubicBezTo>
                  <a:cubicBezTo>
                    <a:pt x="30145" y="702"/>
                    <a:pt x="30000" y="1077"/>
                    <a:pt x="29770" y="1198"/>
                  </a:cubicBezTo>
                  <a:cubicBezTo>
                    <a:pt x="29770" y="859"/>
                    <a:pt x="29964" y="702"/>
                    <a:pt x="30073" y="460"/>
                  </a:cubicBezTo>
                  <a:cubicBezTo>
                    <a:pt x="27847" y="642"/>
                    <a:pt x="26710" y="2323"/>
                    <a:pt x="25887" y="4041"/>
                  </a:cubicBezTo>
                  <a:cubicBezTo>
                    <a:pt x="25887" y="3980"/>
                    <a:pt x="26008" y="4004"/>
                    <a:pt x="26008" y="4065"/>
                  </a:cubicBezTo>
                  <a:cubicBezTo>
                    <a:pt x="26020" y="4222"/>
                    <a:pt x="25851" y="4428"/>
                    <a:pt x="25924" y="4573"/>
                  </a:cubicBezTo>
                  <a:cubicBezTo>
                    <a:pt x="26347" y="4367"/>
                    <a:pt x="26383" y="3436"/>
                    <a:pt x="26710" y="3279"/>
                  </a:cubicBezTo>
                  <a:cubicBezTo>
                    <a:pt x="26770" y="3533"/>
                    <a:pt x="26492" y="3799"/>
                    <a:pt x="26516" y="4125"/>
                  </a:cubicBezTo>
                  <a:cubicBezTo>
                    <a:pt x="26988" y="3944"/>
                    <a:pt x="26746" y="3291"/>
                    <a:pt x="27133" y="3000"/>
                  </a:cubicBezTo>
                  <a:cubicBezTo>
                    <a:pt x="27291" y="3242"/>
                    <a:pt x="26940" y="3557"/>
                    <a:pt x="26940" y="3896"/>
                  </a:cubicBezTo>
                  <a:cubicBezTo>
                    <a:pt x="27278" y="3642"/>
                    <a:pt x="27702" y="3533"/>
                    <a:pt x="28004" y="3242"/>
                  </a:cubicBezTo>
                  <a:cubicBezTo>
                    <a:pt x="28500" y="2807"/>
                    <a:pt x="28561" y="1924"/>
                    <a:pt x="29287" y="1706"/>
                  </a:cubicBezTo>
                  <a:cubicBezTo>
                    <a:pt x="29287" y="2371"/>
                    <a:pt x="28609" y="2504"/>
                    <a:pt x="28403" y="3013"/>
                  </a:cubicBezTo>
                  <a:cubicBezTo>
                    <a:pt x="28815" y="2940"/>
                    <a:pt x="29117" y="2710"/>
                    <a:pt x="29456" y="2553"/>
                  </a:cubicBezTo>
                  <a:cubicBezTo>
                    <a:pt x="29553" y="2408"/>
                    <a:pt x="29601" y="2214"/>
                    <a:pt x="29831" y="2250"/>
                  </a:cubicBezTo>
                  <a:cubicBezTo>
                    <a:pt x="29698" y="3121"/>
                    <a:pt x="28307" y="3170"/>
                    <a:pt x="27835" y="3896"/>
                  </a:cubicBezTo>
                  <a:cubicBezTo>
                    <a:pt x="27847" y="3666"/>
                    <a:pt x="27460" y="3968"/>
                    <a:pt x="27496" y="4004"/>
                  </a:cubicBezTo>
                  <a:cubicBezTo>
                    <a:pt x="27968" y="3920"/>
                    <a:pt x="28512" y="3920"/>
                    <a:pt x="28827" y="4101"/>
                  </a:cubicBezTo>
                  <a:cubicBezTo>
                    <a:pt x="28561" y="4549"/>
                    <a:pt x="27726" y="3968"/>
                    <a:pt x="27254" y="4331"/>
                  </a:cubicBezTo>
                  <a:cubicBezTo>
                    <a:pt x="27230" y="4271"/>
                    <a:pt x="27182" y="4246"/>
                    <a:pt x="27097" y="4222"/>
                  </a:cubicBezTo>
                  <a:cubicBezTo>
                    <a:pt x="26504" y="4706"/>
                    <a:pt x="25645" y="5057"/>
                    <a:pt x="25379" y="5843"/>
                  </a:cubicBezTo>
                  <a:cubicBezTo>
                    <a:pt x="26795" y="5529"/>
                    <a:pt x="28791" y="5601"/>
                    <a:pt x="29577" y="4331"/>
                  </a:cubicBezTo>
                  <a:cubicBezTo>
                    <a:pt x="29710" y="4404"/>
                    <a:pt x="29553" y="4464"/>
                    <a:pt x="29637" y="4549"/>
                  </a:cubicBezTo>
                  <a:cubicBezTo>
                    <a:pt x="30762" y="3533"/>
                    <a:pt x="31403" y="1984"/>
                    <a:pt x="31972" y="327"/>
                  </a:cubicBezTo>
                  <a:cubicBezTo>
                    <a:pt x="31658" y="291"/>
                    <a:pt x="31609" y="581"/>
                    <a:pt x="31428" y="702"/>
                  </a:cubicBezTo>
                  <a:cubicBezTo>
                    <a:pt x="31174" y="629"/>
                    <a:pt x="31512" y="448"/>
                    <a:pt x="31343" y="412"/>
                  </a:cubicBezTo>
                  <a:cubicBezTo>
                    <a:pt x="31004" y="521"/>
                    <a:pt x="30944" y="1186"/>
                    <a:pt x="30641" y="1440"/>
                  </a:cubicBezTo>
                  <a:cubicBezTo>
                    <a:pt x="30569" y="1065"/>
                    <a:pt x="31041" y="629"/>
                    <a:pt x="31004" y="412"/>
                  </a:cubicBezTo>
                  <a:cubicBezTo>
                    <a:pt x="31028" y="375"/>
                    <a:pt x="31028" y="436"/>
                    <a:pt x="31004" y="484"/>
                  </a:cubicBezTo>
                  <a:close/>
                  <a:moveTo>
                    <a:pt x="27678" y="21823"/>
                  </a:moveTo>
                  <a:cubicBezTo>
                    <a:pt x="27714" y="21762"/>
                    <a:pt x="27835" y="21775"/>
                    <a:pt x="27835" y="21702"/>
                  </a:cubicBezTo>
                  <a:cubicBezTo>
                    <a:pt x="27762" y="21666"/>
                    <a:pt x="27617" y="21799"/>
                    <a:pt x="27678" y="21823"/>
                  </a:cubicBezTo>
                  <a:close/>
                  <a:moveTo>
                    <a:pt x="28440" y="9182"/>
                  </a:moveTo>
                  <a:cubicBezTo>
                    <a:pt x="28452" y="9279"/>
                    <a:pt x="28621" y="9400"/>
                    <a:pt x="28706" y="9291"/>
                  </a:cubicBezTo>
                  <a:cubicBezTo>
                    <a:pt x="28585" y="9303"/>
                    <a:pt x="28500" y="9097"/>
                    <a:pt x="28440" y="9182"/>
                  </a:cubicBezTo>
                  <a:close/>
                  <a:moveTo>
                    <a:pt x="27678" y="8142"/>
                  </a:moveTo>
                  <a:cubicBezTo>
                    <a:pt x="27871" y="8154"/>
                    <a:pt x="28089" y="8323"/>
                    <a:pt x="28198" y="8190"/>
                  </a:cubicBezTo>
                  <a:cubicBezTo>
                    <a:pt x="28101" y="8117"/>
                    <a:pt x="27762" y="8081"/>
                    <a:pt x="27678" y="8142"/>
                  </a:cubicBezTo>
                  <a:close/>
                  <a:moveTo>
                    <a:pt x="25863" y="26662"/>
                  </a:moveTo>
                  <a:cubicBezTo>
                    <a:pt x="25778" y="26807"/>
                    <a:pt x="25149" y="26359"/>
                    <a:pt x="25500" y="26226"/>
                  </a:cubicBezTo>
                  <a:cubicBezTo>
                    <a:pt x="25585" y="26408"/>
                    <a:pt x="25706" y="26504"/>
                    <a:pt x="25863" y="26601"/>
                  </a:cubicBezTo>
                  <a:cubicBezTo>
                    <a:pt x="25754" y="25597"/>
                    <a:pt x="25537" y="24690"/>
                    <a:pt x="24690" y="24291"/>
                  </a:cubicBezTo>
                  <a:cubicBezTo>
                    <a:pt x="24520" y="25706"/>
                    <a:pt x="25077" y="26516"/>
                    <a:pt x="25948" y="27097"/>
                  </a:cubicBezTo>
                  <a:cubicBezTo>
                    <a:pt x="25924" y="26940"/>
                    <a:pt x="25912" y="26783"/>
                    <a:pt x="25863" y="26662"/>
                  </a:cubicBezTo>
                  <a:close/>
                  <a:moveTo>
                    <a:pt x="26287" y="15448"/>
                  </a:moveTo>
                  <a:cubicBezTo>
                    <a:pt x="26250" y="15351"/>
                    <a:pt x="26383" y="15315"/>
                    <a:pt x="26311" y="15279"/>
                  </a:cubicBezTo>
                  <a:cubicBezTo>
                    <a:pt x="26190" y="15291"/>
                    <a:pt x="26033" y="15472"/>
                    <a:pt x="25960" y="15315"/>
                  </a:cubicBezTo>
                  <a:cubicBezTo>
                    <a:pt x="25948" y="15436"/>
                    <a:pt x="25827" y="15496"/>
                    <a:pt x="25778" y="15654"/>
                  </a:cubicBezTo>
                  <a:cubicBezTo>
                    <a:pt x="26008" y="15678"/>
                    <a:pt x="26045" y="15799"/>
                    <a:pt x="26153" y="15932"/>
                  </a:cubicBezTo>
                  <a:cubicBezTo>
                    <a:pt x="26287" y="15460"/>
                    <a:pt x="26722" y="15896"/>
                    <a:pt x="26988" y="15617"/>
                  </a:cubicBezTo>
                  <a:cubicBezTo>
                    <a:pt x="26891" y="15133"/>
                    <a:pt x="26516" y="15412"/>
                    <a:pt x="26287" y="15448"/>
                  </a:cubicBezTo>
                  <a:close/>
                  <a:moveTo>
                    <a:pt x="26226" y="17492"/>
                  </a:moveTo>
                  <a:cubicBezTo>
                    <a:pt x="26287" y="17492"/>
                    <a:pt x="26274" y="17553"/>
                    <a:pt x="26274" y="17637"/>
                  </a:cubicBezTo>
                  <a:cubicBezTo>
                    <a:pt x="26504" y="17637"/>
                    <a:pt x="26528" y="17577"/>
                    <a:pt x="26758" y="17589"/>
                  </a:cubicBezTo>
                  <a:cubicBezTo>
                    <a:pt x="26855" y="17311"/>
                    <a:pt x="26347" y="17408"/>
                    <a:pt x="26226" y="17492"/>
                  </a:cubicBezTo>
                  <a:close/>
                  <a:moveTo>
                    <a:pt x="25803" y="18303"/>
                  </a:moveTo>
                  <a:cubicBezTo>
                    <a:pt x="26105" y="18400"/>
                    <a:pt x="26262" y="18642"/>
                    <a:pt x="26637" y="18605"/>
                  </a:cubicBezTo>
                  <a:cubicBezTo>
                    <a:pt x="26662" y="18121"/>
                    <a:pt x="26008" y="17831"/>
                    <a:pt x="25803" y="18303"/>
                  </a:cubicBezTo>
                  <a:close/>
                  <a:moveTo>
                    <a:pt x="26008" y="21073"/>
                  </a:moveTo>
                  <a:cubicBezTo>
                    <a:pt x="25403" y="20783"/>
                    <a:pt x="24472" y="20553"/>
                    <a:pt x="24569" y="19851"/>
                  </a:cubicBezTo>
                  <a:cubicBezTo>
                    <a:pt x="24593" y="19488"/>
                    <a:pt x="24932" y="19428"/>
                    <a:pt x="25016" y="19029"/>
                  </a:cubicBezTo>
                  <a:cubicBezTo>
                    <a:pt x="24678" y="18738"/>
                    <a:pt x="24097" y="18835"/>
                    <a:pt x="23553" y="18714"/>
                  </a:cubicBezTo>
                  <a:cubicBezTo>
                    <a:pt x="22682" y="18545"/>
                    <a:pt x="22101" y="18037"/>
                    <a:pt x="21702" y="17396"/>
                  </a:cubicBezTo>
                  <a:cubicBezTo>
                    <a:pt x="21581" y="18121"/>
                    <a:pt x="22331" y="18097"/>
                    <a:pt x="22452" y="18593"/>
                  </a:cubicBezTo>
                  <a:cubicBezTo>
                    <a:pt x="22113" y="18472"/>
                    <a:pt x="22028" y="18218"/>
                    <a:pt x="21726" y="18061"/>
                  </a:cubicBezTo>
                  <a:cubicBezTo>
                    <a:pt x="21678" y="18291"/>
                    <a:pt x="21920" y="18400"/>
                    <a:pt x="22053" y="18521"/>
                  </a:cubicBezTo>
                  <a:cubicBezTo>
                    <a:pt x="22512" y="18883"/>
                    <a:pt x="22996" y="19186"/>
                    <a:pt x="23444" y="19561"/>
                  </a:cubicBezTo>
                  <a:cubicBezTo>
                    <a:pt x="23613" y="19609"/>
                    <a:pt x="23891" y="19742"/>
                    <a:pt x="23807" y="19875"/>
                  </a:cubicBezTo>
                  <a:cubicBezTo>
                    <a:pt x="23081" y="19379"/>
                    <a:pt x="22331" y="18944"/>
                    <a:pt x="21690" y="18375"/>
                  </a:cubicBezTo>
                  <a:cubicBezTo>
                    <a:pt x="21811" y="18883"/>
                    <a:pt x="22379" y="18980"/>
                    <a:pt x="22573" y="19464"/>
                  </a:cubicBezTo>
                  <a:cubicBezTo>
                    <a:pt x="22222" y="19258"/>
                    <a:pt x="21992" y="18956"/>
                    <a:pt x="21666" y="18762"/>
                  </a:cubicBezTo>
                  <a:cubicBezTo>
                    <a:pt x="21617" y="20359"/>
                    <a:pt x="22899" y="20420"/>
                    <a:pt x="23891" y="21206"/>
                  </a:cubicBezTo>
                  <a:cubicBezTo>
                    <a:pt x="23468" y="21133"/>
                    <a:pt x="23008" y="20831"/>
                    <a:pt x="22658" y="20601"/>
                  </a:cubicBezTo>
                  <a:cubicBezTo>
                    <a:pt x="22706" y="20783"/>
                    <a:pt x="22778" y="20879"/>
                    <a:pt x="22887" y="21000"/>
                  </a:cubicBezTo>
                  <a:cubicBezTo>
                    <a:pt x="22924" y="20940"/>
                    <a:pt x="22948" y="20892"/>
                    <a:pt x="23033" y="20892"/>
                  </a:cubicBezTo>
                  <a:cubicBezTo>
                    <a:pt x="23202" y="21194"/>
                    <a:pt x="23625" y="21242"/>
                    <a:pt x="23746" y="21581"/>
                  </a:cubicBezTo>
                  <a:cubicBezTo>
                    <a:pt x="23492" y="21557"/>
                    <a:pt x="23262" y="21218"/>
                    <a:pt x="23020" y="21121"/>
                  </a:cubicBezTo>
                  <a:cubicBezTo>
                    <a:pt x="23432" y="21581"/>
                    <a:pt x="24037" y="21908"/>
                    <a:pt x="24496" y="22307"/>
                  </a:cubicBezTo>
                  <a:cubicBezTo>
                    <a:pt x="25101" y="22343"/>
                    <a:pt x="25730" y="22754"/>
                    <a:pt x="26214" y="22222"/>
                  </a:cubicBezTo>
                  <a:cubicBezTo>
                    <a:pt x="25609" y="22150"/>
                    <a:pt x="26202" y="21460"/>
                    <a:pt x="26008" y="21073"/>
                  </a:cubicBezTo>
                  <a:close/>
                  <a:moveTo>
                    <a:pt x="26226" y="15956"/>
                  </a:moveTo>
                  <a:cubicBezTo>
                    <a:pt x="26153" y="16101"/>
                    <a:pt x="26166" y="16319"/>
                    <a:pt x="26057" y="16428"/>
                  </a:cubicBezTo>
                  <a:cubicBezTo>
                    <a:pt x="26202" y="16440"/>
                    <a:pt x="26274" y="16537"/>
                    <a:pt x="26456" y="16525"/>
                  </a:cubicBezTo>
                  <a:cubicBezTo>
                    <a:pt x="26746" y="16319"/>
                    <a:pt x="26504" y="15896"/>
                    <a:pt x="26226" y="15956"/>
                  </a:cubicBezTo>
                  <a:close/>
                  <a:moveTo>
                    <a:pt x="26468" y="16827"/>
                  </a:moveTo>
                  <a:cubicBezTo>
                    <a:pt x="26359" y="16670"/>
                    <a:pt x="25899" y="16537"/>
                    <a:pt x="25851" y="16767"/>
                  </a:cubicBezTo>
                  <a:cubicBezTo>
                    <a:pt x="25730" y="16742"/>
                    <a:pt x="25645" y="16658"/>
                    <a:pt x="25609" y="16537"/>
                  </a:cubicBezTo>
                  <a:cubicBezTo>
                    <a:pt x="25730" y="16464"/>
                    <a:pt x="25815" y="16416"/>
                    <a:pt x="25972" y="16367"/>
                  </a:cubicBezTo>
                  <a:cubicBezTo>
                    <a:pt x="26153" y="16041"/>
                    <a:pt x="25875" y="15799"/>
                    <a:pt x="25658" y="15799"/>
                  </a:cubicBezTo>
                  <a:cubicBezTo>
                    <a:pt x="25670" y="15992"/>
                    <a:pt x="25778" y="15944"/>
                    <a:pt x="25754" y="16198"/>
                  </a:cubicBezTo>
                  <a:cubicBezTo>
                    <a:pt x="25718" y="16307"/>
                    <a:pt x="25573" y="16319"/>
                    <a:pt x="25488" y="16404"/>
                  </a:cubicBezTo>
                  <a:cubicBezTo>
                    <a:pt x="25670" y="16561"/>
                    <a:pt x="25609" y="16984"/>
                    <a:pt x="25549" y="17202"/>
                  </a:cubicBezTo>
                  <a:cubicBezTo>
                    <a:pt x="25670" y="17154"/>
                    <a:pt x="25742" y="17250"/>
                    <a:pt x="25887" y="17262"/>
                  </a:cubicBezTo>
                  <a:cubicBezTo>
                    <a:pt x="25863" y="17142"/>
                    <a:pt x="25730" y="17045"/>
                    <a:pt x="25887" y="16948"/>
                  </a:cubicBezTo>
                  <a:cubicBezTo>
                    <a:pt x="25948" y="17311"/>
                    <a:pt x="26625" y="17287"/>
                    <a:pt x="26468" y="16827"/>
                  </a:cubicBezTo>
                  <a:close/>
                  <a:moveTo>
                    <a:pt x="26262" y="14795"/>
                  </a:moveTo>
                  <a:cubicBezTo>
                    <a:pt x="26371" y="14892"/>
                    <a:pt x="26347" y="15012"/>
                    <a:pt x="26311" y="15170"/>
                  </a:cubicBezTo>
                  <a:cubicBezTo>
                    <a:pt x="26553" y="15158"/>
                    <a:pt x="26408" y="14686"/>
                    <a:pt x="26262" y="14795"/>
                  </a:cubicBezTo>
                  <a:close/>
                  <a:moveTo>
                    <a:pt x="25524" y="17250"/>
                  </a:moveTo>
                  <a:cubicBezTo>
                    <a:pt x="25428" y="17323"/>
                    <a:pt x="25537" y="17408"/>
                    <a:pt x="25585" y="17492"/>
                  </a:cubicBezTo>
                  <a:cubicBezTo>
                    <a:pt x="25609" y="17408"/>
                    <a:pt x="25730" y="17408"/>
                    <a:pt x="25839" y="17456"/>
                  </a:cubicBezTo>
                  <a:cubicBezTo>
                    <a:pt x="25972" y="17529"/>
                    <a:pt x="25984" y="17698"/>
                    <a:pt x="26129" y="17771"/>
                  </a:cubicBezTo>
                  <a:cubicBezTo>
                    <a:pt x="26214" y="17371"/>
                    <a:pt x="25682" y="17456"/>
                    <a:pt x="25524" y="17250"/>
                  </a:cubicBezTo>
                  <a:close/>
                  <a:moveTo>
                    <a:pt x="26105" y="15146"/>
                  </a:moveTo>
                  <a:cubicBezTo>
                    <a:pt x="26105" y="15085"/>
                    <a:pt x="26250" y="14964"/>
                    <a:pt x="26129" y="14916"/>
                  </a:cubicBezTo>
                  <a:cubicBezTo>
                    <a:pt x="26153" y="14976"/>
                    <a:pt x="26033" y="15085"/>
                    <a:pt x="26105" y="15146"/>
                  </a:cubicBezTo>
                  <a:close/>
                  <a:moveTo>
                    <a:pt x="25597" y="17565"/>
                  </a:moveTo>
                  <a:cubicBezTo>
                    <a:pt x="25718" y="17577"/>
                    <a:pt x="25730" y="17892"/>
                    <a:pt x="25863" y="17698"/>
                  </a:cubicBezTo>
                  <a:cubicBezTo>
                    <a:pt x="25754" y="17698"/>
                    <a:pt x="25718" y="17456"/>
                    <a:pt x="25597" y="17565"/>
                  </a:cubicBezTo>
                  <a:close/>
                  <a:moveTo>
                    <a:pt x="21653" y="16924"/>
                  </a:moveTo>
                  <a:cubicBezTo>
                    <a:pt x="22234" y="17879"/>
                    <a:pt x="23371" y="18351"/>
                    <a:pt x="24835" y="18581"/>
                  </a:cubicBezTo>
                  <a:cubicBezTo>
                    <a:pt x="25658" y="18460"/>
                    <a:pt x="25585" y="17698"/>
                    <a:pt x="25113" y="17262"/>
                  </a:cubicBezTo>
                  <a:cubicBezTo>
                    <a:pt x="25149" y="17129"/>
                    <a:pt x="25246" y="17081"/>
                    <a:pt x="25307" y="16960"/>
                  </a:cubicBezTo>
                  <a:cubicBezTo>
                    <a:pt x="25258" y="16525"/>
                    <a:pt x="24230" y="16137"/>
                    <a:pt x="24520" y="15678"/>
                  </a:cubicBezTo>
                  <a:cubicBezTo>
                    <a:pt x="24690" y="15436"/>
                    <a:pt x="25186" y="15533"/>
                    <a:pt x="25561" y="15496"/>
                  </a:cubicBezTo>
                  <a:cubicBezTo>
                    <a:pt x="25936" y="14807"/>
                    <a:pt x="25488" y="13646"/>
                    <a:pt x="24714" y="13573"/>
                  </a:cubicBezTo>
                  <a:cubicBezTo>
                    <a:pt x="24653" y="13537"/>
                    <a:pt x="24702" y="13379"/>
                    <a:pt x="24593" y="13355"/>
                  </a:cubicBezTo>
                  <a:cubicBezTo>
                    <a:pt x="24242" y="13404"/>
                    <a:pt x="23903" y="13210"/>
                    <a:pt x="23625" y="13355"/>
                  </a:cubicBezTo>
                  <a:cubicBezTo>
                    <a:pt x="23916" y="13331"/>
                    <a:pt x="24424" y="13404"/>
                    <a:pt x="24278" y="13706"/>
                  </a:cubicBezTo>
                  <a:cubicBezTo>
                    <a:pt x="23734" y="13476"/>
                    <a:pt x="22549" y="13476"/>
                    <a:pt x="22028" y="13839"/>
                  </a:cubicBezTo>
                  <a:cubicBezTo>
                    <a:pt x="22428" y="14057"/>
                    <a:pt x="23069" y="14081"/>
                    <a:pt x="23129" y="14613"/>
                  </a:cubicBezTo>
                  <a:cubicBezTo>
                    <a:pt x="22464" y="14746"/>
                    <a:pt x="21883" y="14952"/>
                    <a:pt x="21303" y="15218"/>
                  </a:cubicBezTo>
                  <a:cubicBezTo>
                    <a:pt x="21424" y="15206"/>
                    <a:pt x="21399" y="15279"/>
                    <a:pt x="21399" y="15375"/>
                  </a:cubicBezTo>
                  <a:cubicBezTo>
                    <a:pt x="21484" y="15460"/>
                    <a:pt x="21496" y="15291"/>
                    <a:pt x="21629" y="15375"/>
                  </a:cubicBezTo>
                  <a:cubicBezTo>
                    <a:pt x="21920" y="15629"/>
                    <a:pt x="22270" y="15883"/>
                    <a:pt x="22609" y="16125"/>
                  </a:cubicBezTo>
                  <a:cubicBezTo>
                    <a:pt x="22754" y="16198"/>
                    <a:pt x="23033" y="16198"/>
                    <a:pt x="23020" y="16428"/>
                  </a:cubicBezTo>
                  <a:cubicBezTo>
                    <a:pt x="22416" y="16174"/>
                    <a:pt x="21968" y="15775"/>
                    <a:pt x="21484" y="15448"/>
                  </a:cubicBezTo>
                  <a:cubicBezTo>
                    <a:pt x="21327" y="16065"/>
                    <a:pt x="22283" y="16041"/>
                    <a:pt x="22331" y="16500"/>
                  </a:cubicBezTo>
                  <a:cubicBezTo>
                    <a:pt x="22053" y="16367"/>
                    <a:pt x="21847" y="16174"/>
                    <a:pt x="21569" y="16041"/>
                  </a:cubicBezTo>
                  <a:cubicBezTo>
                    <a:pt x="21593" y="16295"/>
                    <a:pt x="21678" y="16549"/>
                    <a:pt x="21653" y="16924"/>
                  </a:cubicBezTo>
                  <a:close/>
                  <a:moveTo>
                    <a:pt x="25488" y="16258"/>
                  </a:moveTo>
                  <a:cubicBezTo>
                    <a:pt x="25754" y="16041"/>
                    <a:pt x="25379" y="15883"/>
                    <a:pt x="25222" y="15775"/>
                  </a:cubicBezTo>
                  <a:cubicBezTo>
                    <a:pt x="25222" y="15750"/>
                    <a:pt x="25283" y="15762"/>
                    <a:pt x="25283" y="15738"/>
                  </a:cubicBezTo>
                  <a:cubicBezTo>
                    <a:pt x="24847" y="15775"/>
                    <a:pt x="25016" y="16367"/>
                    <a:pt x="25488" y="16258"/>
                  </a:cubicBezTo>
                  <a:close/>
                  <a:moveTo>
                    <a:pt x="25791" y="4984"/>
                  </a:moveTo>
                  <a:cubicBezTo>
                    <a:pt x="26093" y="4791"/>
                    <a:pt x="26347" y="4549"/>
                    <a:pt x="26625" y="4319"/>
                  </a:cubicBezTo>
                  <a:cubicBezTo>
                    <a:pt x="26287" y="4392"/>
                    <a:pt x="25899" y="4851"/>
                    <a:pt x="25791" y="4984"/>
                  </a:cubicBezTo>
                  <a:close/>
                  <a:moveTo>
                    <a:pt x="25416" y="12908"/>
                  </a:moveTo>
                  <a:cubicBezTo>
                    <a:pt x="25428" y="13029"/>
                    <a:pt x="25355" y="12980"/>
                    <a:pt x="25367" y="13101"/>
                  </a:cubicBezTo>
                  <a:cubicBezTo>
                    <a:pt x="25500" y="13150"/>
                    <a:pt x="25585" y="13234"/>
                    <a:pt x="25670" y="13295"/>
                  </a:cubicBezTo>
                  <a:cubicBezTo>
                    <a:pt x="25791" y="13113"/>
                    <a:pt x="25670" y="12871"/>
                    <a:pt x="25416" y="12908"/>
                  </a:cubicBezTo>
                  <a:close/>
                  <a:moveTo>
                    <a:pt x="23601" y="9750"/>
                  </a:moveTo>
                  <a:cubicBezTo>
                    <a:pt x="22875" y="10174"/>
                    <a:pt x="22258" y="10694"/>
                    <a:pt x="21750" y="11408"/>
                  </a:cubicBezTo>
                  <a:cubicBezTo>
                    <a:pt x="21666" y="11456"/>
                    <a:pt x="21496" y="11408"/>
                    <a:pt x="21557" y="11625"/>
                  </a:cubicBezTo>
                  <a:cubicBezTo>
                    <a:pt x="22101" y="11565"/>
                    <a:pt x="22403" y="10609"/>
                    <a:pt x="23020" y="10621"/>
                  </a:cubicBezTo>
                  <a:cubicBezTo>
                    <a:pt x="22682" y="10960"/>
                    <a:pt x="22174" y="11142"/>
                    <a:pt x="22016" y="11698"/>
                  </a:cubicBezTo>
                  <a:cubicBezTo>
                    <a:pt x="22234" y="11710"/>
                    <a:pt x="22537" y="11263"/>
                    <a:pt x="22839" y="11383"/>
                  </a:cubicBezTo>
                  <a:cubicBezTo>
                    <a:pt x="22585" y="11698"/>
                    <a:pt x="21895" y="11698"/>
                    <a:pt x="21980" y="12303"/>
                  </a:cubicBezTo>
                  <a:cubicBezTo>
                    <a:pt x="22246" y="12109"/>
                    <a:pt x="22597" y="11783"/>
                    <a:pt x="22960" y="11843"/>
                  </a:cubicBezTo>
                  <a:cubicBezTo>
                    <a:pt x="22682" y="11904"/>
                    <a:pt x="22162" y="12508"/>
                    <a:pt x="22028" y="12327"/>
                  </a:cubicBezTo>
                  <a:cubicBezTo>
                    <a:pt x="22041" y="12472"/>
                    <a:pt x="21992" y="12654"/>
                    <a:pt x="22101" y="12714"/>
                  </a:cubicBezTo>
                  <a:cubicBezTo>
                    <a:pt x="22222" y="12569"/>
                    <a:pt x="22452" y="12351"/>
                    <a:pt x="22670" y="12484"/>
                  </a:cubicBezTo>
                  <a:cubicBezTo>
                    <a:pt x="22645" y="12775"/>
                    <a:pt x="21932" y="12666"/>
                    <a:pt x="22101" y="13150"/>
                  </a:cubicBezTo>
                  <a:cubicBezTo>
                    <a:pt x="22416" y="13150"/>
                    <a:pt x="22766" y="12811"/>
                    <a:pt x="23057" y="13041"/>
                  </a:cubicBezTo>
                  <a:cubicBezTo>
                    <a:pt x="22754" y="13162"/>
                    <a:pt x="22210" y="13198"/>
                    <a:pt x="22101" y="13404"/>
                  </a:cubicBezTo>
                  <a:cubicBezTo>
                    <a:pt x="22887" y="12968"/>
                    <a:pt x="24000" y="13198"/>
                    <a:pt x="24944" y="12968"/>
                  </a:cubicBezTo>
                  <a:cubicBezTo>
                    <a:pt x="25016" y="12835"/>
                    <a:pt x="25149" y="12811"/>
                    <a:pt x="25149" y="12593"/>
                  </a:cubicBezTo>
                  <a:cubicBezTo>
                    <a:pt x="24085" y="12170"/>
                    <a:pt x="25428" y="11504"/>
                    <a:pt x="25416" y="10779"/>
                  </a:cubicBezTo>
                  <a:cubicBezTo>
                    <a:pt x="25379" y="10234"/>
                    <a:pt x="24714" y="10210"/>
                    <a:pt x="24666" y="9581"/>
                  </a:cubicBezTo>
                  <a:cubicBezTo>
                    <a:pt x="25065" y="9085"/>
                    <a:pt x="25537" y="8686"/>
                    <a:pt x="25996" y="8275"/>
                  </a:cubicBezTo>
                  <a:cubicBezTo>
                    <a:pt x="25778" y="8238"/>
                    <a:pt x="25609" y="8263"/>
                    <a:pt x="25391" y="8250"/>
                  </a:cubicBezTo>
                  <a:cubicBezTo>
                    <a:pt x="24762" y="8613"/>
                    <a:pt x="24242" y="9424"/>
                    <a:pt x="23359" y="9206"/>
                  </a:cubicBezTo>
                  <a:cubicBezTo>
                    <a:pt x="22936" y="9388"/>
                    <a:pt x="22597" y="9605"/>
                    <a:pt x="22174" y="9775"/>
                  </a:cubicBezTo>
                  <a:cubicBezTo>
                    <a:pt x="21968" y="10186"/>
                    <a:pt x="21569" y="10779"/>
                    <a:pt x="21702" y="11335"/>
                  </a:cubicBezTo>
                  <a:cubicBezTo>
                    <a:pt x="22053" y="10779"/>
                    <a:pt x="22815" y="9883"/>
                    <a:pt x="23601" y="9750"/>
                  </a:cubicBezTo>
                  <a:close/>
                  <a:moveTo>
                    <a:pt x="25258" y="11867"/>
                  </a:moveTo>
                  <a:cubicBezTo>
                    <a:pt x="25246" y="11952"/>
                    <a:pt x="25174" y="11940"/>
                    <a:pt x="25186" y="12061"/>
                  </a:cubicBezTo>
                  <a:cubicBezTo>
                    <a:pt x="25307" y="12073"/>
                    <a:pt x="25367" y="11988"/>
                    <a:pt x="25476" y="12000"/>
                  </a:cubicBezTo>
                  <a:cubicBezTo>
                    <a:pt x="25452" y="12085"/>
                    <a:pt x="25488" y="12170"/>
                    <a:pt x="25537" y="12242"/>
                  </a:cubicBezTo>
                  <a:cubicBezTo>
                    <a:pt x="25670" y="12049"/>
                    <a:pt x="25428" y="11904"/>
                    <a:pt x="25258" y="11867"/>
                  </a:cubicBezTo>
                  <a:close/>
                  <a:moveTo>
                    <a:pt x="25101" y="13222"/>
                  </a:moveTo>
                  <a:cubicBezTo>
                    <a:pt x="25125" y="13258"/>
                    <a:pt x="25174" y="13258"/>
                    <a:pt x="25258" y="13271"/>
                  </a:cubicBezTo>
                  <a:cubicBezTo>
                    <a:pt x="25258" y="13234"/>
                    <a:pt x="25283" y="13174"/>
                    <a:pt x="25283" y="13162"/>
                  </a:cubicBezTo>
                  <a:cubicBezTo>
                    <a:pt x="25222" y="13174"/>
                    <a:pt x="25125" y="13162"/>
                    <a:pt x="25101" y="13222"/>
                  </a:cubicBezTo>
                  <a:close/>
                  <a:moveTo>
                    <a:pt x="21774" y="31174"/>
                  </a:moveTo>
                  <a:cubicBezTo>
                    <a:pt x="22125" y="30920"/>
                    <a:pt x="22524" y="30738"/>
                    <a:pt x="22815" y="30387"/>
                  </a:cubicBezTo>
                  <a:cubicBezTo>
                    <a:pt x="23202" y="29928"/>
                    <a:pt x="23250" y="29347"/>
                    <a:pt x="23492" y="28646"/>
                  </a:cubicBezTo>
                  <a:cubicBezTo>
                    <a:pt x="23613" y="28319"/>
                    <a:pt x="23843" y="27968"/>
                    <a:pt x="23891" y="27593"/>
                  </a:cubicBezTo>
                  <a:cubicBezTo>
                    <a:pt x="23940" y="27266"/>
                    <a:pt x="23831" y="26988"/>
                    <a:pt x="23783" y="26662"/>
                  </a:cubicBezTo>
                  <a:cubicBezTo>
                    <a:pt x="23722" y="26347"/>
                    <a:pt x="23795" y="25984"/>
                    <a:pt x="23553" y="25754"/>
                  </a:cubicBezTo>
                  <a:cubicBezTo>
                    <a:pt x="23359" y="27194"/>
                    <a:pt x="22307" y="28585"/>
                    <a:pt x="22428" y="29916"/>
                  </a:cubicBezTo>
                  <a:cubicBezTo>
                    <a:pt x="21980" y="29613"/>
                    <a:pt x="22391" y="28863"/>
                    <a:pt x="22295" y="28355"/>
                  </a:cubicBezTo>
                  <a:cubicBezTo>
                    <a:pt x="22754" y="27569"/>
                    <a:pt x="23190" y="26565"/>
                    <a:pt x="23238" y="25416"/>
                  </a:cubicBezTo>
                  <a:cubicBezTo>
                    <a:pt x="22863" y="25391"/>
                    <a:pt x="23045" y="26335"/>
                    <a:pt x="22754" y="26625"/>
                  </a:cubicBezTo>
                  <a:cubicBezTo>
                    <a:pt x="22597" y="26408"/>
                    <a:pt x="22887" y="26057"/>
                    <a:pt x="22875" y="25658"/>
                  </a:cubicBezTo>
                  <a:cubicBezTo>
                    <a:pt x="22416" y="25863"/>
                    <a:pt x="22585" y="26940"/>
                    <a:pt x="22331" y="27146"/>
                  </a:cubicBezTo>
                  <a:cubicBezTo>
                    <a:pt x="22186" y="26783"/>
                    <a:pt x="22488" y="26335"/>
                    <a:pt x="22428" y="26021"/>
                  </a:cubicBezTo>
                  <a:cubicBezTo>
                    <a:pt x="22016" y="26226"/>
                    <a:pt x="22101" y="27133"/>
                    <a:pt x="21992" y="27533"/>
                  </a:cubicBezTo>
                  <a:cubicBezTo>
                    <a:pt x="21871" y="27230"/>
                    <a:pt x="21932" y="26722"/>
                    <a:pt x="21968" y="26408"/>
                  </a:cubicBezTo>
                  <a:cubicBezTo>
                    <a:pt x="21496" y="26589"/>
                    <a:pt x="21811" y="27424"/>
                    <a:pt x="21750" y="27775"/>
                  </a:cubicBezTo>
                  <a:cubicBezTo>
                    <a:pt x="21545" y="27545"/>
                    <a:pt x="21641" y="27109"/>
                    <a:pt x="21520" y="26831"/>
                  </a:cubicBezTo>
                  <a:cubicBezTo>
                    <a:pt x="21194" y="27254"/>
                    <a:pt x="21714" y="27908"/>
                    <a:pt x="21738" y="28283"/>
                  </a:cubicBezTo>
                  <a:cubicBezTo>
                    <a:pt x="21448" y="28053"/>
                    <a:pt x="21375" y="27654"/>
                    <a:pt x="21303" y="27242"/>
                  </a:cubicBezTo>
                  <a:cubicBezTo>
                    <a:pt x="20807" y="27714"/>
                    <a:pt x="21629" y="28222"/>
                    <a:pt x="21569" y="28585"/>
                  </a:cubicBezTo>
                  <a:cubicBezTo>
                    <a:pt x="21303" y="28391"/>
                    <a:pt x="21218" y="28077"/>
                    <a:pt x="20976" y="27847"/>
                  </a:cubicBezTo>
                  <a:cubicBezTo>
                    <a:pt x="20710" y="28863"/>
                    <a:pt x="21133" y="29625"/>
                    <a:pt x="20940" y="30678"/>
                  </a:cubicBezTo>
                  <a:cubicBezTo>
                    <a:pt x="21012" y="30702"/>
                    <a:pt x="21085" y="30569"/>
                    <a:pt x="21109" y="30690"/>
                  </a:cubicBezTo>
                  <a:cubicBezTo>
                    <a:pt x="21109" y="30750"/>
                    <a:pt x="21206" y="31101"/>
                    <a:pt x="21061" y="31137"/>
                  </a:cubicBezTo>
                  <a:cubicBezTo>
                    <a:pt x="20952" y="31077"/>
                    <a:pt x="21000" y="30859"/>
                    <a:pt x="20928" y="30738"/>
                  </a:cubicBezTo>
                  <a:cubicBezTo>
                    <a:pt x="20843" y="30871"/>
                    <a:pt x="20831" y="31065"/>
                    <a:pt x="20758" y="31234"/>
                  </a:cubicBezTo>
                  <a:cubicBezTo>
                    <a:pt x="21194" y="31295"/>
                    <a:pt x="21412" y="31137"/>
                    <a:pt x="21774" y="31174"/>
                  </a:cubicBezTo>
                  <a:close/>
                  <a:moveTo>
                    <a:pt x="25621" y="4694"/>
                  </a:moveTo>
                  <a:cubicBezTo>
                    <a:pt x="25609" y="4500"/>
                    <a:pt x="25863" y="4319"/>
                    <a:pt x="25791" y="4162"/>
                  </a:cubicBezTo>
                  <a:cubicBezTo>
                    <a:pt x="25742" y="4343"/>
                    <a:pt x="25537" y="4513"/>
                    <a:pt x="25621" y="4694"/>
                  </a:cubicBezTo>
                  <a:close/>
                  <a:moveTo>
                    <a:pt x="25367" y="5335"/>
                  </a:moveTo>
                  <a:cubicBezTo>
                    <a:pt x="25403" y="5069"/>
                    <a:pt x="25718" y="4960"/>
                    <a:pt x="25537" y="4706"/>
                  </a:cubicBezTo>
                  <a:cubicBezTo>
                    <a:pt x="25561" y="4984"/>
                    <a:pt x="25307" y="5105"/>
                    <a:pt x="25367" y="5335"/>
                  </a:cubicBezTo>
                  <a:close/>
                  <a:moveTo>
                    <a:pt x="22476" y="22887"/>
                  </a:moveTo>
                  <a:cubicBezTo>
                    <a:pt x="22633" y="23069"/>
                    <a:pt x="22718" y="23311"/>
                    <a:pt x="22984" y="23383"/>
                  </a:cubicBezTo>
                  <a:cubicBezTo>
                    <a:pt x="22984" y="23129"/>
                    <a:pt x="22621" y="22948"/>
                    <a:pt x="22476" y="22887"/>
                  </a:cubicBezTo>
                  <a:close/>
                  <a:moveTo>
                    <a:pt x="23359" y="6569"/>
                  </a:moveTo>
                  <a:cubicBezTo>
                    <a:pt x="24085" y="6097"/>
                    <a:pt x="24436" y="5154"/>
                    <a:pt x="24520" y="4041"/>
                  </a:cubicBezTo>
                  <a:cubicBezTo>
                    <a:pt x="24557" y="3109"/>
                    <a:pt x="24653" y="2263"/>
                    <a:pt x="24932" y="1597"/>
                  </a:cubicBezTo>
                  <a:cubicBezTo>
                    <a:pt x="23649" y="2214"/>
                    <a:pt x="22416" y="2928"/>
                    <a:pt x="22162" y="4803"/>
                  </a:cubicBezTo>
                  <a:cubicBezTo>
                    <a:pt x="22379" y="5033"/>
                    <a:pt x="22283" y="5589"/>
                    <a:pt x="22258" y="5904"/>
                  </a:cubicBezTo>
                  <a:cubicBezTo>
                    <a:pt x="22403" y="5892"/>
                    <a:pt x="22621" y="6061"/>
                    <a:pt x="22766" y="5976"/>
                  </a:cubicBezTo>
                  <a:cubicBezTo>
                    <a:pt x="22682" y="5686"/>
                    <a:pt x="22936" y="5226"/>
                    <a:pt x="23020" y="5117"/>
                  </a:cubicBezTo>
                  <a:cubicBezTo>
                    <a:pt x="23069" y="4730"/>
                    <a:pt x="22766" y="4258"/>
                    <a:pt x="22960" y="3944"/>
                  </a:cubicBezTo>
                  <a:cubicBezTo>
                    <a:pt x="23129" y="4017"/>
                    <a:pt x="23045" y="4283"/>
                    <a:pt x="23117" y="4440"/>
                  </a:cubicBezTo>
                  <a:cubicBezTo>
                    <a:pt x="23238" y="4041"/>
                    <a:pt x="23359" y="3375"/>
                    <a:pt x="23807" y="3436"/>
                  </a:cubicBezTo>
                  <a:cubicBezTo>
                    <a:pt x="23686" y="3581"/>
                    <a:pt x="23589" y="3714"/>
                    <a:pt x="23504" y="3859"/>
                  </a:cubicBezTo>
                  <a:cubicBezTo>
                    <a:pt x="23613" y="4525"/>
                    <a:pt x="23069" y="5081"/>
                    <a:pt x="23347" y="5613"/>
                  </a:cubicBezTo>
                  <a:cubicBezTo>
                    <a:pt x="23444" y="5480"/>
                    <a:pt x="23528" y="5250"/>
                    <a:pt x="23746" y="5250"/>
                  </a:cubicBezTo>
                  <a:cubicBezTo>
                    <a:pt x="23601" y="5589"/>
                    <a:pt x="23238" y="5831"/>
                    <a:pt x="23323" y="6327"/>
                  </a:cubicBezTo>
                  <a:cubicBezTo>
                    <a:pt x="23504" y="6170"/>
                    <a:pt x="23601" y="5892"/>
                    <a:pt x="23867" y="5807"/>
                  </a:cubicBezTo>
                  <a:cubicBezTo>
                    <a:pt x="23891" y="6158"/>
                    <a:pt x="23492" y="6327"/>
                    <a:pt x="23359" y="6569"/>
                  </a:cubicBezTo>
                  <a:close/>
                  <a:moveTo>
                    <a:pt x="19053" y="19573"/>
                  </a:moveTo>
                  <a:cubicBezTo>
                    <a:pt x="19355" y="19706"/>
                    <a:pt x="19452" y="20045"/>
                    <a:pt x="19609" y="20250"/>
                  </a:cubicBezTo>
                  <a:cubicBezTo>
                    <a:pt x="19803" y="20553"/>
                    <a:pt x="20262" y="20662"/>
                    <a:pt x="20287" y="21012"/>
                  </a:cubicBezTo>
                  <a:cubicBezTo>
                    <a:pt x="19960" y="20892"/>
                    <a:pt x="19778" y="20674"/>
                    <a:pt x="19573" y="20637"/>
                  </a:cubicBezTo>
                  <a:cubicBezTo>
                    <a:pt x="19791" y="21146"/>
                    <a:pt x="20456" y="21279"/>
                    <a:pt x="20637" y="21859"/>
                  </a:cubicBezTo>
                  <a:cubicBezTo>
                    <a:pt x="20093" y="21629"/>
                    <a:pt x="19706" y="21085"/>
                    <a:pt x="19331" y="20783"/>
                  </a:cubicBezTo>
                  <a:cubicBezTo>
                    <a:pt x="19379" y="20843"/>
                    <a:pt x="19440" y="20940"/>
                    <a:pt x="19428" y="21061"/>
                  </a:cubicBezTo>
                  <a:cubicBezTo>
                    <a:pt x="19512" y="21073"/>
                    <a:pt x="19561" y="21073"/>
                    <a:pt x="19621" y="21097"/>
                  </a:cubicBezTo>
                  <a:cubicBezTo>
                    <a:pt x="19573" y="21267"/>
                    <a:pt x="19742" y="21254"/>
                    <a:pt x="19742" y="21400"/>
                  </a:cubicBezTo>
                  <a:cubicBezTo>
                    <a:pt x="19803" y="21375"/>
                    <a:pt x="19791" y="21460"/>
                    <a:pt x="19791" y="21496"/>
                  </a:cubicBezTo>
                  <a:cubicBezTo>
                    <a:pt x="20069" y="21787"/>
                    <a:pt x="20662" y="21920"/>
                    <a:pt x="20795" y="22343"/>
                  </a:cubicBezTo>
                  <a:cubicBezTo>
                    <a:pt x="20589" y="22234"/>
                    <a:pt x="20359" y="22125"/>
                    <a:pt x="20153" y="21968"/>
                  </a:cubicBezTo>
                  <a:cubicBezTo>
                    <a:pt x="19972" y="21823"/>
                    <a:pt x="19791" y="21581"/>
                    <a:pt x="19633" y="21629"/>
                  </a:cubicBezTo>
                  <a:cubicBezTo>
                    <a:pt x="19754" y="21811"/>
                    <a:pt x="19984" y="21920"/>
                    <a:pt x="20069" y="22162"/>
                  </a:cubicBezTo>
                  <a:cubicBezTo>
                    <a:pt x="20008" y="22271"/>
                    <a:pt x="19984" y="22162"/>
                    <a:pt x="19924" y="22210"/>
                  </a:cubicBezTo>
                  <a:cubicBezTo>
                    <a:pt x="20335" y="23021"/>
                    <a:pt x="21387" y="23637"/>
                    <a:pt x="22524" y="23456"/>
                  </a:cubicBezTo>
                  <a:cubicBezTo>
                    <a:pt x="21956" y="22525"/>
                    <a:pt x="21714" y="21303"/>
                    <a:pt x="21133" y="20347"/>
                  </a:cubicBezTo>
                  <a:cubicBezTo>
                    <a:pt x="20867" y="19512"/>
                    <a:pt x="20274" y="18799"/>
                    <a:pt x="19258" y="18714"/>
                  </a:cubicBezTo>
                  <a:cubicBezTo>
                    <a:pt x="19270" y="18908"/>
                    <a:pt x="19561" y="18908"/>
                    <a:pt x="19561" y="19125"/>
                  </a:cubicBezTo>
                  <a:cubicBezTo>
                    <a:pt x="19210" y="19150"/>
                    <a:pt x="19077" y="18762"/>
                    <a:pt x="18774" y="18642"/>
                  </a:cubicBezTo>
                  <a:cubicBezTo>
                    <a:pt x="18653" y="18714"/>
                    <a:pt x="18472" y="18762"/>
                    <a:pt x="18351" y="18883"/>
                  </a:cubicBezTo>
                  <a:cubicBezTo>
                    <a:pt x="18520" y="18920"/>
                    <a:pt x="18545" y="18859"/>
                    <a:pt x="18750" y="18908"/>
                  </a:cubicBezTo>
                  <a:cubicBezTo>
                    <a:pt x="18835" y="19125"/>
                    <a:pt x="18956" y="19331"/>
                    <a:pt x="19053" y="19573"/>
                  </a:cubicBezTo>
                  <a:close/>
                  <a:moveTo>
                    <a:pt x="23674" y="8577"/>
                  </a:moveTo>
                  <a:cubicBezTo>
                    <a:pt x="23734" y="8504"/>
                    <a:pt x="23940" y="8359"/>
                    <a:pt x="23867" y="8263"/>
                  </a:cubicBezTo>
                  <a:cubicBezTo>
                    <a:pt x="23843" y="8335"/>
                    <a:pt x="23613" y="8638"/>
                    <a:pt x="23674" y="8577"/>
                  </a:cubicBezTo>
                  <a:close/>
                  <a:moveTo>
                    <a:pt x="23662" y="8190"/>
                  </a:moveTo>
                  <a:cubicBezTo>
                    <a:pt x="23746" y="8117"/>
                    <a:pt x="23916" y="7936"/>
                    <a:pt x="23891" y="7839"/>
                  </a:cubicBezTo>
                  <a:cubicBezTo>
                    <a:pt x="23855" y="7972"/>
                    <a:pt x="23589" y="8057"/>
                    <a:pt x="23662" y="8190"/>
                  </a:cubicBezTo>
                  <a:close/>
                  <a:moveTo>
                    <a:pt x="22270" y="20577"/>
                  </a:moveTo>
                  <a:cubicBezTo>
                    <a:pt x="22343" y="20637"/>
                    <a:pt x="22561" y="20916"/>
                    <a:pt x="22524" y="20855"/>
                  </a:cubicBezTo>
                  <a:cubicBezTo>
                    <a:pt x="22476" y="20758"/>
                    <a:pt x="22355" y="20517"/>
                    <a:pt x="22270" y="20577"/>
                  </a:cubicBezTo>
                  <a:close/>
                  <a:moveTo>
                    <a:pt x="22730" y="6375"/>
                  </a:moveTo>
                  <a:cubicBezTo>
                    <a:pt x="22355" y="6158"/>
                    <a:pt x="21823" y="6242"/>
                    <a:pt x="21520" y="5892"/>
                  </a:cubicBezTo>
                  <a:cubicBezTo>
                    <a:pt x="21605" y="5432"/>
                    <a:pt x="21738" y="4936"/>
                    <a:pt x="21581" y="4670"/>
                  </a:cubicBezTo>
                  <a:cubicBezTo>
                    <a:pt x="21206" y="4706"/>
                    <a:pt x="20783" y="4621"/>
                    <a:pt x="20516" y="4742"/>
                  </a:cubicBezTo>
                  <a:cubicBezTo>
                    <a:pt x="20299" y="4827"/>
                    <a:pt x="20287" y="5057"/>
                    <a:pt x="20008" y="5093"/>
                  </a:cubicBezTo>
                  <a:cubicBezTo>
                    <a:pt x="19996" y="5795"/>
                    <a:pt x="19331" y="5892"/>
                    <a:pt x="19319" y="6424"/>
                  </a:cubicBezTo>
                  <a:cubicBezTo>
                    <a:pt x="19524" y="6388"/>
                    <a:pt x="19670" y="6424"/>
                    <a:pt x="19924" y="6448"/>
                  </a:cubicBezTo>
                  <a:cubicBezTo>
                    <a:pt x="20214" y="6763"/>
                    <a:pt x="20408" y="7125"/>
                    <a:pt x="20577" y="7513"/>
                  </a:cubicBezTo>
                  <a:cubicBezTo>
                    <a:pt x="21557" y="7053"/>
                    <a:pt x="22053" y="8504"/>
                    <a:pt x="23081" y="7948"/>
                  </a:cubicBezTo>
                  <a:cubicBezTo>
                    <a:pt x="23262" y="7222"/>
                    <a:pt x="23299" y="6666"/>
                    <a:pt x="22730" y="6375"/>
                  </a:cubicBezTo>
                  <a:close/>
                  <a:moveTo>
                    <a:pt x="20468" y="12121"/>
                  </a:moveTo>
                  <a:cubicBezTo>
                    <a:pt x="20577" y="11952"/>
                    <a:pt x="20770" y="11916"/>
                    <a:pt x="20807" y="11662"/>
                  </a:cubicBezTo>
                  <a:cubicBezTo>
                    <a:pt x="20577" y="11662"/>
                    <a:pt x="20577" y="11952"/>
                    <a:pt x="20347" y="12000"/>
                  </a:cubicBezTo>
                  <a:cubicBezTo>
                    <a:pt x="20262" y="11686"/>
                    <a:pt x="20807" y="11529"/>
                    <a:pt x="20964" y="11190"/>
                  </a:cubicBezTo>
                  <a:cubicBezTo>
                    <a:pt x="21024" y="11093"/>
                    <a:pt x="21024" y="10912"/>
                    <a:pt x="21049" y="10767"/>
                  </a:cubicBezTo>
                  <a:cubicBezTo>
                    <a:pt x="20879" y="11045"/>
                    <a:pt x="20649" y="11299"/>
                    <a:pt x="20395" y="11517"/>
                  </a:cubicBezTo>
                  <a:cubicBezTo>
                    <a:pt x="20153" y="11722"/>
                    <a:pt x="19899" y="12013"/>
                    <a:pt x="19597" y="12037"/>
                  </a:cubicBezTo>
                  <a:cubicBezTo>
                    <a:pt x="19803" y="11698"/>
                    <a:pt x="20214" y="11553"/>
                    <a:pt x="20468" y="11275"/>
                  </a:cubicBezTo>
                  <a:cubicBezTo>
                    <a:pt x="20722" y="10984"/>
                    <a:pt x="20903" y="10573"/>
                    <a:pt x="21242" y="10379"/>
                  </a:cubicBezTo>
                  <a:cubicBezTo>
                    <a:pt x="21363" y="10246"/>
                    <a:pt x="21327" y="9956"/>
                    <a:pt x="21593" y="9980"/>
                  </a:cubicBezTo>
                  <a:cubicBezTo>
                    <a:pt x="21617" y="10331"/>
                    <a:pt x="21254" y="10404"/>
                    <a:pt x="21266" y="10585"/>
                  </a:cubicBezTo>
                  <a:cubicBezTo>
                    <a:pt x="21799" y="9835"/>
                    <a:pt x="22464" y="9218"/>
                    <a:pt x="23069" y="8529"/>
                  </a:cubicBezTo>
                  <a:cubicBezTo>
                    <a:pt x="23069" y="8468"/>
                    <a:pt x="23020" y="8468"/>
                    <a:pt x="23057" y="8408"/>
                  </a:cubicBezTo>
                  <a:cubicBezTo>
                    <a:pt x="22778" y="8275"/>
                    <a:pt x="22573" y="8396"/>
                    <a:pt x="22343" y="8396"/>
                  </a:cubicBezTo>
                  <a:cubicBezTo>
                    <a:pt x="21690" y="8371"/>
                    <a:pt x="21375" y="7791"/>
                    <a:pt x="20674" y="7803"/>
                  </a:cubicBezTo>
                  <a:cubicBezTo>
                    <a:pt x="20637" y="7948"/>
                    <a:pt x="20662" y="7948"/>
                    <a:pt x="20613" y="8129"/>
                  </a:cubicBezTo>
                  <a:cubicBezTo>
                    <a:pt x="20528" y="8166"/>
                    <a:pt x="20408" y="8190"/>
                    <a:pt x="20311" y="8250"/>
                  </a:cubicBezTo>
                  <a:cubicBezTo>
                    <a:pt x="20202" y="8383"/>
                    <a:pt x="20117" y="8553"/>
                    <a:pt x="19972" y="8638"/>
                  </a:cubicBezTo>
                  <a:cubicBezTo>
                    <a:pt x="19912" y="8928"/>
                    <a:pt x="19730" y="9073"/>
                    <a:pt x="19573" y="9230"/>
                  </a:cubicBezTo>
                  <a:cubicBezTo>
                    <a:pt x="19234" y="9617"/>
                    <a:pt x="18871" y="10367"/>
                    <a:pt x="18399" y="10730"/>
                  </a:cubicBezTo>
                  <a:cubicBezTo>
                    <a:pt x="18762" y="11081"/>
                    <a:pt x="18424" y="11650"/>
                    <a:pt x="18375" y="12158"/>
                  </a:cubicBezTo>
                  <a:cubicBezTo>
                    <a:pt x="18545" y="12206"/>
                    <a:pt x="18641" y="12158"/>
                    <a:pt x="18787" y="12146"/>
                  </a:cubicBezTo>
                  <a:cubicBezTo>
                    <a:pt x="18847" y="12073"/>
                    <a:pt x="18799" y="12061"/>
                    <a:pt x="18799" y="11952"/>
                  </a:cubicBezTo>
                  <a:cubicBezTo>
                    <a:pt x="19258" y="11710"/>
                    <a:pt x="19573" y="11335"/>
                    <a:pt x="19875" y="10936"/>
                  </a:cubicBezTo>
                  <a:cubicBezTo>
                    <a:pt x="20008" y="10754"/>
                    <a:pt x="20153" y="10488"/>
                    <a:pt x="20408" y="10476"/>
                  </a:cubicBezTo>
                  <a:cubicBezTo>
                    <a:pt x="20395" y="10561"/>
                    <a:pt x="20335" y="10573"/>
                    <a:pt x="20299" y="10633"/>
                  </a:cubicBezTo>
                  <a:cubicBezTo>
                    <a:pt x="20395" y="10646"/>
                    <a:pt x="20492" y="10621"/>
                    <a:pt x="20468" y="10742"/>
                  </a:cubicBezTo>
                  <a:cubicBezTo>
                    <a:pt x="20335" y="10912"/>
                    <a:pt x="20226" y="11214"/>
                    <a:pt x="19972" y="11093"/>
                  </a:cubicBezTo>
                  <a:cubicBezTo>
                    <a:pt x="19694" y="11492"/>
                    <a:pt x="19307" y="11710"/>
                    <a:pt x="18992" y="12061"/>
                  </a:cubicBezTo>
                  <a:cubicBezTo>
                    <a:pt x="19186" y="12025"/>
                    <a:pt x="19440" y="12049"/>
                    <a:pt x="19367" y="12327"/>
                  </a:cubicBezTo>
                  <a:cubicBezTo>
                    <a:pt x="19234" y="12206"/>
                    <a:pt x="19113" y="12363"/>
                    <a:pt x="18956" y="12472"/>
                  </a:cubicBezTo>
                  <a:cubicBezTo>
                    <a:pt x="19537" y="12533"/>
                    <a:pt x="19972" y="12424"/>
                    <a:pt x="20238" y="12170"/>
                  </a:cubicBezTo>
                  <a:cubicBezTo>
                    <a:pt x="20347" y="12206"/>
                    <a:pt x="20408" y="12303"/>
                    <a:pt x="20480" y="12363"/>
                  </a:cubicBezTo>
                  <a:cubicBezTo>
                    <a:pt x="20480" y="12424"/>
                    <a:pt x="20347" y="12533"/>
                    <a:pt x="20468" y="12593"/>
                  </a:cubicBezTo>
                  <a:cubicBezTo>
                    <a:pt x="20577" y="12424"/>
                    <a:pt x="20843" y="12291"/>
                    <a:pt x="20807" y="12109"/>
                  </a:cubicBezTo>
                  <a:cubicBezTo>
                    <a:pt x="20710" y="12182"/>
                    <a:pt x="20637" y="12291"/>
                    <a:pt x="20504" y="12327"/>
                  </a:cubicBezTo>
                  <a:cubicBezTo>
                    <a:pt x="20504" y="12206"/>
                    <a:pt x="20444" y="12170"/>
                    <a:pt x="20468" y="12121"/>
                  </a:cubicBezTo>
                  <a:close/>
                  <a:moveTo>
                    <a:pt x="23008" y="5456"/>
                  </a:moveTo>
                  <a:cubicBezTo>
                    <a:pt x="22960" y="5650"/>
                    <a:pt x="22924" y="5879"/>
                    <a:pt x="22815" y="6037"/>
                  </a:cubicBezTo>
                  <a:cubicBezTo>
                    <a:pt x="22960" y="6025"/>
                    <a:pt x="22924" y="6158"/>
                    <a:pt x="23057" y="6146"/>
                  </a:cubicBezTo>
                  <a:cubicBezTo>
                    <a:pt x="23069" y="5892"/>
                    <a:pt x="23105" y="5638"/>
                    <a:pt x="23008" y="5456"/>
                  </a:cubicBezTo>
                  <a:close/>
                  <a:moveTo>
                    <a:pt x="21073" y="14553"/>
                  </a:moveTo>
                  <a:cubicBezTo>
                    <a:pt x="20916" y="14662"/>
                    <a:pt x="20940" y="14795"/>
                    <a:pt x="20758" y="14807"/>
                  </a:cubicBezTo>
                  <a:cubicBezTo>
                    <a:pt x="20528" y="14444"/>
                    <a:pt x="21000" y="14311"/>
                    <a:pt x="21133" y="14129"/>
                  </a:cubicBezTo>
                  <a:cubicBezTo>
                    <a:pt x="21024" y="14033"/>
                    <a:pt x="20879" y="14081"/>
                    <a:pt x="20819" y="13900"/>
                  </a:cubicBezTo>
                  <a:cubicBezTo>
                    <a:pt x="20516" y="14359"/>
                    <a:pt x="20166" y="14734"/>
                    <a:pt x="19936" y="15254"/>
                  </a:cubicBezTo>
                  <a:cubicBezTo>
                    <a:pt x="20262" y="15279"/>
                    <a:pt x="20335" y="15654"/>
                    <a:pt x="20311" y="15823"/>
                  </a:cubicBezTo>
                  <a:cubicBezTo>
                    <a:pt x="20069" y="15883"/>
                    <a:pt x="20069" y="15436"/>
                    <a:pt x="19936" y="15581"/>
                  </a:cubicBezTo>
                  <a:cubicBezTo>
                    <a:pt x="19863" y="15714"/>
                    <a:pt x="19984" y="16017"/>
                    <a:pt x="19996" y="16186"/>
                  </a:cubicBezTo>
                  <a:cubicBezTo>
                    <a:pt x="19924" y="16355"/>
                    <a:pt x="19924" y="16355"/>
                    <a:pt x="19936" y="16549"/>
                  </a:cubicBezTo>
                  <a:cubicBezTo>
                    <a:pt x="20408" y="17105"/>
                    <a:pt x="20528" y="17928"/>
                    <a:pt x="21037" y="18460"/>
                  </a:cubicBezTo>
                  <a:cubicBezTo>
                    <a:pt x="20976" y="17625"/>
                    <a:pt x="21399" y="16234"/>
                    <a:pt x="20674" y="15678"/>
                  </a:cubicBezTo>
                  <a:cubicBezTo>
                    <a:pt x="20734" y="15593"/>
                    <a:pt x="20795" y="15593"/>
                    <a:pt x="20903" y="15678"/>
                  </a:cubicBezTo>
                  <a:cubicBezTo>
                    <a:pt x="20916" y="15448"/>
                    <a:pt x="20891" y="15267"/>
                    <a:pt x="20843" y="15097"/>
                  </a:cubicBezTo>
                  <a:cubicBezTo>
                    <a:pt x="21303" y="14892"/>
                    <a:pt x="21774" y="14674"/>
                    <a:pt x="22234" y="14408"/>
                  </a:cubicBezTo>
                  <a:cubicBezTo>
                    <a:pt x="21811" y="14287"/>
                    <a:pt x="21387" y="14432"/>
                    <a:pt x="21073" y="14553"/>
                  </a:cubicBezTo>
                  <a:close/>
                  <a:moveTo>
                    <a:pt x="21363" y="12375"/>
                  </a:moveTo>
                  <a:cubicBezTo>
                    <a:pt x="21109" y="12690"/>
                    <a:pt x="20722" y="12702"/>
                    <a:pt x="20456" y="12920"/>
                  </a:cubicBezTo>
                  <a:cubicBezTo>
                    <a:pt x="19984" y="13283"/>
                    <a:pt x="19875" y="14105"/>
                    <a:pt x="19863" y="14843"/>
                  </a:cubicBezTo>
                  <a:cubicBezTo>
                    <a:pt x="20105" y="14722"/>
                    <a:pt x="19839" y="13694"/>
                    <a:pt x="20347" y="13948"/>
                  </a:cubicBezTo>
                  <a:cubicBezTo>
                    <a:pt x="20274" y="14081"/>
                    <a:pt x="20178" y="14190"/>
                    <a:pt x="20166" y="14383"/>
                  </a:cubicBezTo>
                  <a:cubicBezTo>
                    <a:pt x="20444" y="14299"/>
                    <a:pt x="20444" y="13900"/>
                    <a:pt x="20649" y="13754"/>
                  </a:cubicBezTo>
                  <a:cubicBezTo>
                    <a:pt x="20819" y="13730"/>
                    <a:pt x="20819" y="13887"/>
                    <a:pt x="20952" y="13900"/>
                  </a:cubicBezTo>
                  <a:cubicBezTo>
                    <a:pt x="21194" y="13525"/>
                    <a:pt x="21375" y="12799"/>
                    <a:pt x="21363" y="12375"/>
                  </a:cubicBezTo>
                  <a:close/>
                  <a:moveTo>
                    <a:pt x="20141" y="25198"/>
                  </a:moveTo>
                  <a:cubicBezTo>
                    <a:pt x="20117" y="25113"/>
                    <a:pt x="20202" y="24908"/>
                    <a:pt x="20105" y="24883"/>
                  </a:cubicBezTo>
                  <a:cubicBezTo>
                    <a:pt x="20141" y="24968"/>
                    <a:pt x="20057" y="25174"/>
                    <a:pt x="20141" y="25198"/>
                  </a:cubicBezTo>
                  <a:close/>
                  <a:moveTo>
                    <a:pt x="21823" y="5456"/>
                  </a:moveTo>
                  <a:cubicBezTo>
                    <a:pt x="21811" y="5577"/>
                    <a:pt x="21738" y="5722"/>
                    <a:pt x="21859" y="5795"/>
                  </a:cubicBezTo>
                  <a:cubicBezTo>
                    <a:pt x="21847" y="5638"/>
                    <a:pt x="21932" y="5589"/>
                    <a:pt x="21823" y="5456"/>
                  </a:cubicBezTo>
                  <a:close/>
                  <a:moveTo>
                    <a:pt x="16875" y="21629"/>
                  </a:moveTo>
                  <a:cubicBezTo>
                    <a:pt x="16960" y="21871"/>
                    <a:pt x="16778" y="22283"/>
                    <a:pt x="16573" y="22428"/>
                  </a:cubicBezTo>
                  <a:cubicBezTo>
                    <a:pt x="16476" y="22416"/>
                    <a:pt x="16645" y="22210"/>
                    <a:pt x="16488" y="22246"/>
                  </a:cubicBezTo>
                  <a:cubicBezTo>
                    <a:pt x="16101" y="23021"/>
                    <a:pt x="15436" y="23988"/>
                    <a:pt x="15738" y="25053"/>
                  </a:cubicBezTo>
                  <a:cubicBezTo>
                    <a:pt x="16222" y="25065"/>
                    <a:pt x="16270" y="24533"/>
                    <a:pt x="16815" y="24581"/>
                  </a:cubicBezTo>
                  <a:cubicBezTo>
                    <a:pt x="17250" y="24702"/>
                    <a:pt x="17069" y="25488"/>
                    <a:pt x="17516" y="25597"/>
                  </a:cubicBezTo>
                  <a:cubicBezTo>
                    <a:pt x="17795" y="25682"/>
                    <a:pt x="17940" y="25428"/>
                    <a:pt x="18230" y="25379"/>
                  </a:cubicBezTo>
                  <a:cubicBezTo>
                    <a:pt x="18653" y="25718"/>
                    <a:pt x="18944" y="26359"/>
                    <a:pt x="19609" y="25936"/>
                  </a:cubicBezTo>
                  <a:cubicBezTo>
                    <a:pt x="19694" y="25839"/>
                    <a:pt x="19778" y="25670"/>
                    <a:pt x="19851" y="25537"/>
                  </a:cubicBezTo>
                  <a:cubicBezTo>
                    <a:pt x="19730" y="25512"/>
                    <a:pt x="19718" y="25452"/>
                    <a:pt x="19718" y="25379"/>
                  </a:cubicBezTo>
                  <a:cubicBezTo>
                    <a:pt x="20020" y="24581"/>
                    <a:pt x="19573" y="24085"/>
                    <a:pt x="19537" y="23444"/>
                  </a:cubicBezTo>
                  <a:cubicBezTo>
                    <a:pt x="19488" y="23008"/>
                    <a:pt x="19549" y="22609"/>
                    <a:pt x="19428" y="22210"/>
                  </a:cubicBezTo>
                  <a:cubicBezTo>
                    <a:pt x="18895" y="22331"/>
                    <a:pt x="18774" y="21738"/>
                    <a:pt x="18496" y="21400"/>
                  </a:cubicBezTo>
                  <a:cubicBezTo>
                    <a:pt x="18363" y="21992"/>
                    <a:pt x="18750" y="22488"/>
                    <a:pt x="18593" y="22839"/>
                  </a:cubicBezTo>
                  <a:cubicBezTo>
                    <a:pt x="18363" y="22452"/>
                    <a:pt x="18266" y="21847"/>
                    <a:pt x="18339" y="21267"/>
                  </a:cubicBezTo>
                  <a:cubicBezTo>
                    <a:pt x="18266" y="21182"/>
                    <a:pt x="18218" y="21085"/>
                    <a:pt x="18145" y="21000"/>
                  </a:cubicBezTo>
                  <a:cubicBezTo>
                    <a:pt x="18049" y="21267"/>
                    <a:pt x="18266" y="21617"/>
                    <a:pt x="18037" y="21738"/>
                  </a:cubicBezTo>
                  <a:cubicBezTo>
                    <a:pt x="17879" y="21557"/>
                    <a:pt x="17879" y="20976"/>
                    <a:pt x="18121" y="20855"/>
                  </a:cubicBezTo>
                  <a:cubicBezTo>
                    <a:pt x="18049" y="20710"/>
                    <a:pt x="18049" y="20504"/>
                    <a:pt x="18000" y="20299"/>
                  </a:cubicBezTo>
                  <a:cubicBezTo>
                    <a:pt x="17541" y="20637"/>
                    <a:pt x="17202" y="21121"/>
                    <a:pt x="16875" y="21629"/>
                  </a:cubicBezTo>
                  <a:close/>
                  <a:moveTo>
                    <a:pt x="19549" y="26323"/>
                  </a:moveTo>
                  <a:cubicBezTo>
                    <a:pt x="19210" y="26577"/>
                    <a:pt x="18895" y="26262"/>
                    <a:pt x="18533" y="26166"/>
                  </a:cubicBezTo>
                  <a:cubicBezTo>
                    <a:pt x="18484" y="26299"/>
                    <a:pt x="18641" y="26516"/>
                    <a:pt x="18448" y="26529"/>
                  </a:cubicBezTo>
                  <a:cubicBezTo>
                    <a:pt x="18327" y="26287"/>
                    <a:pt x="18351" y="25924"/>
                    <a:pt x="18266" y="25718"/>
                  </a:cubicBezTo>
                  <a:cubicBezTo>
                    <a:pt x="18049" y="25839"/>
                    <a:pt x="17879" y="25984"/>
                    <a:pt x="17807" y="26275"/>
                  </a:cubicBezTo>
                  <a:cubicBezTo>
                    <a:pt x="17988" y="26408"/>
                    <a:pt x="18061" y="26819"/>
                    <a:pt x="17879" y="26904"/>
                  </a:cubicBezTo>
                  <a:cubicBezTo>
                    <a:pt x="17783" y="26758"/>
                    <a:pt x="17807" y="26504"/>
                    <a:pt x="17698" y="26383"/>
                  </a:cubicBezTo>
                  <a:cubicBezTo>
                    <a:pt x="17625" y="26516"/>
                    <a:pt x="17541" y="26589"/>
                    <a:pt x="17492" y="26722"/>
                  </a:cubicBezTo>
                  <a:cubicBezTo>
                    <a:pt x="17686" y="26686"/>
                    <a:pt x="17722" y="27121"/>
                    <a:pt x="17492" y="27073"/>
                  </a:cubicBezTo>
                  <a:cubicBezTo>
                    <a:pt x="17420" y="27012"/>
                    <a:pt x="17516" y="26783"/>
                    <a:pt x="17432" y="26758"/>
                  </a:cubicBezTo>
                  <a:cubicBezTo>
                    <a:pt x="17323" y="26891"/>
                    <a:pt x="17190" y="26964"/>
                    <a:pt x="17081" y="27085"/>
                  </a:cubicBezTo>
                  <a:cubicBezTo>
                    <a:pt x="17359" y="27230"/>
                    <a:pt x="17444" y="27726"/>
                    <a:pt x="17795" y="27714"/>
                  </a:cubicBezTo>
                  <a:cubicBezTo>
                    <a:pt x="17940" y="27569"/>
                    <a:pt x="18000" y="27327"/>
                    <a:pt x="18109" y="27133"/>
                  </a:cubicBezTo>
                  <a:cubicBezTo>
                    <a:pt x="18170" y="27085"/>
                    <a:pt x="18278" y="27121"/>
                    <a:pt x="18327" y="27073"/>
                  </a:cubicBezTo>
                  <a:cubicBezTo>
                    <a:pt x="18182" y="26771"/>
                    <a:pt x="17976" y="26275"/>
                    <a:pt x="18145" y="25912"/>
                  </a:cubicBezTo>
                  <a:cubicBezTo>
                    <a:pt x="18387" y="26420"/>
                    <a:pt x="18218" y="27291"/>
                    <a:pt x="19004" y="27363"/>
                  </a:cubicBezTo>
                  <a:cubicBezTo>
                    <a:pt x="19367" y="27254"/>
                    <a:pt x="19609" y="26843"/>
                    <a:pt x="19549" y="26323"/>
                  </a:cubicBezTo>
                  <a:close/>
                  <a:moveTo>
                    <a:pt x="19682" y="21944"/>
                  </a:moveTo>
                  <a:cubicBezTo>
                    <a:pt x="19682" y="21980"/>
                    <a:pt x="19670" y="22041"/>
                    <a:pt x="19670" y="22089"/>
                  </a:cubicBezTo>
                  <a:cubicBezTo>
                    <a:pt x="19754" y="22041"/>
                    <a:pt x="19839" y="22186"/>
                    <a:pt x="19863" y="22101"/>
                  </a:cubicBezTo>
                  <a:cubicBezTo>
                    <a:pt x="19778" y="22065"/>
                    <a:pt x="19754" y="21992"/>
                    <a:pt x="19682" y="21944"/>
                  </a:cubicBezTo>
                  <a:close/>
                  <a:moveTo>
                    <a:pt x="19089" y="21242"/>
                  </a:moveTo>
                  <a:cubicBezTo>
                    <a:pt x="19077" y="21339"/>
                    <a:pt x="19065" y="21581"/>
                    <a:pt x="19246" y="21508"/>
                  </a:cubicBezTo>
                  <a:cubicBezTo>
                    <a:pt x="19149" y="21424"/>
                    <a:pt x="19234" y="21218"/>
                    <a:pt x="19089" y="21242"/>
                  </a:cubicBezTo>
                  <a:close/>
                  <a:moveTo>
                    <a:pt x="17940" y="13392"/>
                  </a:moveTo>
                  <a:cubicBezTo>
                    <a:pt x="18303" y="13452"/>
                    <a:pt x="18339" y="13150"/>
                    <a:pt x="18714" y="13174"/>
                  </a:cubicBezTo>
                  <a:cubicBezTo>
                    <a:pt x="18847" y="13271"/>
                    <a:pt x="18605" y="13343"/>
                    <a:pt x="18774" y="13392"/>
                  </a:cubicBezTo>
                  <a:cubicBezTo>
                    <a:pt x="19319" y="13331"/>
                    <a:pt x="19742" y="13089"/>
                    <a:pt x="20033" y="12617"/>
                  </a:cubicBezTo>
                  <a:cubicBezTo>
                    <a:pt x="19258" y="12666"/>
                    <a:pt x="18158" y="12533"/>
                    <a:pt x="17976" y="13137"/>
                  </a:cubicBezTo>
                  <a:cubicBezTo>
                    <a:pt x="18218" y="13041"/>
                    <a:pt x="18363" y="12859"/>
                    <a:pt x="18653" y="12859"/>
                  </a:cubicBezTo>
                  <a:cubicBezTo>
                    <a:pt x="18678" y="12920"/>
                    <a:pt x="18726" y="12956"/>
                    <a:pt x="18726" y="13041"/>
                  </a:cubicBezTo>
                  <a:cubicBezTo>
                    <a:pt x="18472" y="13041"/>
                    <a:pt x="18085" y="13271"/>
                    <a:pt x="17940" y="13392"/>
                  </a:cubicBezTo>
                  <a:close/>
                  <a:moveTo>
                    <a:pt x="18871" y="17517"/>
                  </a:moveTo>
                  <a:cubicBezTo>
                    <a:pt x="19053" y="17081"/>
                    <a:pt x="19053" y="16537"/>
                    <a:pt x="18811" y="16283"/>
                  </a:cubicBezTo>
                  <a:cubicBezTo>
                    <a:pt x="18774" y="16343"/>
                    <a:pt x="18762" y="16416"/>
                    <a:pt x="18690" y="16416"/>
                  </a:cubicBezTo>
                  <a:cubicBezTo>
                    <a:pt x="18653" y="16355"/>
                    <a:pt x="18520" y="16307"/>
                    <a:pt x="18641" y="16234"/>
                  </a:cubicBezTo>
                  <a:cubicBezTo>
                    <a:pt x="18158" y="16561"/>
                    <a:pt x="17734" y="16972"/>
                    <a:pt x="16996" y="16984"/>
                  </a:cubicBezTo>
                  <a:cubicBezTo>
                    <a:pt x="16936" y="17021"/>
                    <a:pt x="16912" y="17129"/>
                    <a:pt x="16815" y="17105"/>
                  </a:cubicBezTo>
                  <a:cubicBezTo>
                    <a:pt x="16694" y="17129"/>
                    <a:pt x="16766" y="16960"/>
                    <a:pt x="16658" y="16948"/>
                  </a:cubicBezTo>
                  <a:cubicBezTo>
                    <a:pt x="16633" y="16972"/>
                    <a:pt x="16573" y="16984"/>
                    <a:pt x="16512" y="16984"/>
                  </a:cubicBezTo>
                  <a:cubicBezTo>
                    <a:pt x="16391" y="17093"/>
                    <a:pt x="16645" y="17142"/>
                    <a:pt x="16512" y="17214"/>
                  </a:cubicBezTo>
                  <a:cubicBezTo>
                    <a:pt x="16452" y="17214"/>
                    <a:pt x="16391" y="17202"/>
                    <a:pt x="16343" y="17202"/>
                  </a:cubicBezTo>
                  <a:cubicBezTo>
                    <a:pt x="16355" y="17371"/>
                    <a:pt x="16270" y="17432"/>
                    <a:pt x="16246" y="17565"/>
                  </a:cubicBezTo>
                  <a:cubicBezTo>
                    <a:pt x="16851" y="17855"/>
                    <a:pt x="17541" y="18133"/>
                    <a:pt x="18363" y="17976"/>
                  </a:cubicBezTo>
                  <a:cubicBezTo>
                    <a:pt x="18424" y="17613"/>
                    <a:pt x="18545" y="17250"/>
                    <a:pt x="18460" y="16779"/>
                  </a:cubicBezTo>
                  <a:cubicBezTo>
                    <a:pt x="18520" y="16779"/>
                    <a:pt x="18484" y="16682"/>
                    <a:pt x="18605" y="16730"/>
                  </a:cubicBezTo>
                  <a:cubicBezTo>
                    <a:pt x="18811" y="17008"/>
                    <a:pt x="18690" y="17686"/>
                    <a:pt x="18520" y="17928"/>
                  </a:cubicBezTo>
                  <a:cubicBezTo>
                    <a:pt x="18799" y="17892"/>
                    <a:pt x="19016" y="17771"/>
                    <a:pt x="19198" y="17650"/>
                  </a:cubicBezTo>
                  <a:cubicBezTo>
                    <a:pt x="19234" y="17577"/>
                    <a:pt x="19149" y="17589"/>
                    <a:pt x="19186" y="17492"/>
                  </a:cubicBezTo>
                  <a:cubicBezTo>
                    <a:pt x="19258" y="17517"/>
                    <a:pt x="19270" y="17444"/>
                    <a:pt x="19355" y="17468"/>
                  </a:cubicBezTo>
                  <a:cubicBezTo>
                    <a:pt x="19428" y="17275"/>
                    <a:pt x="19403" y="17190"/>
                    <a:pt x="19246" y="17129"/>
                  </a:cubicBezTo>
                  <a:cubicBezTo>
                    <a:pt x="19198" y="17347"/>
                    <a:pt x="19174" y="17698"/>
                    <a:pt x="18871" y="17517"/>
                  </a:cubicBezTo>
                  <a:close/>
                  <a:moveTo>
                    <a:pt x="19573" y="13754"/>
                  </a:moveTo>
                  <a:cubicBezTo>
                    <a:pt x="19682" y="13803"/>
                    <a:pt x="19730" y="13706"/>
                    <a:pt x="19730" y="13621"/>
                  </a:cubicBezTo>
                  <a:cubicBezTo>
                    <a:pt x="19633" y="13621"/>
                    <a:pt x="19633" y="13694"/>
                    <a:pt x="19573" y="13754"/>
                  </a:cubicBezTo>
                  <a:close/>
                  <a:moveTo>
                    <a:pt x="19379" y="14541"/>
                  </a:moveTo>
                  <a:cubicBezTo>
                    <a:pt x="19512" y="14589"/>
                    <a:pt x="19440" y="14783"/>
                    <a:pt x="19609" y="14795"/>
                  </a:cubicBezTo>
                  <a:cubicBezTo>
                    <a:pt x="19597" y="14625"/>
                    <a:pt x="19718" y="14335"/>
                    <a:pt x="19633" y="14250"/>
                  </a:cubicBezTo>
                  <a:cubicBezTo>
                    <a:pt x="19597" y="14383"/>
                    <a:pt x="19476" y="14444"/>
                    <a:pt x="19379" y="14541"/>
                  </a:cubicBezTo>
                  <a:close/>
                  <a:moveTo>
                    <a:pt x="19440" y="15460"/>
                  </a:moveTo>
                  <a:cubicBezTo>
                    <a:pt x="19440" y="15496"/>
                    <a:pt x="19428" y="15557"/>
                    <a:pt x="19428" y="15581"/>
                  </a:cubicBezTo>
                  <a:cubicBezTo>
                    <a:pt x="19512" y="15593"/>
                    <a:pt x="19549" y="15569"/>
                    <a:pt x="19549" y="15472"/>
                  </a:cubicBezTo>
                  <a:cubicBezTo>
                    <a:pt x="19537" y="15460"/>
                    <a:pt x="19500" y="15460"/>
                    <a:pt x="19440" y="15460"/>
                  </a:cubicBezTo>
                  <a:close/>
                  <a:moveTo>
                    <a:pt x="19633" y="13984"/>
                  </a:moveTo>
                  <a:cubicBezTo>
                    <a:pt x="19270" y="13887"/>
                    <a:pt x="19065" y="13924"/>
                    <a:pt x="18774" y="14045"/>
                  </a:cubicBezTo>
                  <a:cubicBezTo>
                    <a:pt x="19137" y="14190"/>
                    <a:pt x="19452" y="13815"/>
                    <a:pt x="19658" y="14178"/>
                  </a:cubicBezTo>
                  <a:cubicBezTo>
                    <a:pt x="19658" y="14105"/>
                    <a:pt x="19670" y="14008"/>
                    <a:pt x="19633" y="13984"/>
                  </a:cubicBezTo>
                  <a:close/>
                  <a:moveTo>
                    <a:pt x="18061" y="10597"/>
                  </a:moveTo>
                  <a:cubicBezTo>
                    <a:pt x="18218" y="10440"/>
                    <a:pt x="18472" y="10234"/>
                    <a:pt x="18412" y="9968"/>
                  </a:cubicBezTo>
                  <a:cubicBezTo>
                    <a:pt x="19028" y="9170"/>
                    <a:pt x="19621" y="8396"/>
                    <a:pt x="20202" y="7573"/>
                  </a:cubicBezTo>
                  <a:cubicBezTo>
                    <a:pt x="20214" y="6545"/>
                    <a:pt x="19234" y="6847"/>
                    <a:pt x="18690" y="7246"/>
                  </a:cubicBezTo>
                  <a:cubicBezTo>
                    <a:pt x="18569" y="7355"/>
                    <a:pt x="18460" y="7537"/>
                    <a:pt x="18242" y="7609"/>
                  </a:cubicBezTo>
                  <a:cubicBezTo>
                    <a:pt x="17456" y="7827"/>
                    <a:pt x="17274" y="6944"/>
                    <a:pt x="16609" y="6738"/>
                  </a:cubicBezTo>
                  <a:cubicBezTo>
                    <a:pt x="15944" y="6763"/>
                    <a:pt x="15484" y="6980"/>
                    <a:pt x="15436" y="7730"/>
                  </a:cubicBezTo>
                  <a:cubicBezTo>
                    <a:pt x="15702" y="8154"/>
                    <a:pt x="15738" y="8795"/>
                    <a:pt x="15823" y="9388"/>
                  </a:cubicBezTo>
                  <a:cubicBezTo>
                    <a:pt x="16416" y="9871"/>
                    <a:pt x="16694" y="10900"/>
                    <a:pt x="16283" y="11807"/>
                  </a:cubicBezTo>
                  <a:cubicBezTo>
                    <a:pt x="16355" y="11867"/>
                    <a:pt x="16416" y="11928"/>
                    <a:pt x="16524" y="11940"/>
                  </a:cubicBezTo>
                  <a:cubicBezTo>
                    <a:pt x="17020" y="10984"/>
                    <a:pt x="16234" y="10210"/>
                    <a:pt x="16355" y="9460"/>
                  </a:cubicBezTo>
                  <a:cubicBezTo>
                    <a:pt x="16645" y="10065"/>
                    <a:pt x="16839" y="10730"/>
                    <a:pt x="16839" y="11541"/>
                  </a:cubicBezTo>
                  <a:cubicBezTo>
                    <a:pt x="17117" y="11105"/>
                    <a:pt x="17601" y="10900"/>
                    <a:pt x="18145" y="10803"/>
                  </a:cubicBezTo>
                  <a:cubicBezTo>
                    <a:pt x="18230" y="10730"/>
                    <a:pt x="18000" y="10754"/>
                    <a:pt x="18061" y="10597"/>
                  </a:cubicBezTo>
                  <a:close/>
                  <a:moveTo>
                    <a:pt x="18823" y="20178"/>
                  </a:moveTo>
                  <a:cubicBezTo>
                    <a:pt x="18787" y="20238"/>
                    <a:pt x="18666" y="20250"/>
                    <a:pt x="18690" y="20166"/>
                  </a:cubicBezTo>
                  <a:cubicBezTo>
                    <a:pt x="18956" y="19936"/>
                    <a:pt x="18666" y="19646"/>
                    <a:pt x="18702" y="19392"/>
                  </a:cubicBezTo>
                  <a:cubicBezTo>
                    <a:pt x="18424" y="19198"/>
                    <a:pt x="18109" y="18980"/>
                    <a:pt x="17662" y="18920"/>
                  </a:cubicBezTo>
                  <a:cubicBezTo>
                    <a:pt x="17299" y="19125"/>
                    <a:pt x="16936" y="19319"/>
                    <a:pt x="16464" y="19379"/>
                  </a:cubicBezTo>
                  <a:cubicBezTo>
                    <a:pt x="16464" y="19343"/>
                    <a:pt x="16416" y="19319"/>
                    <a:pt x="16416" y="19283"/>
                  </a:cubicBezTo>
                  <a:cubicBezTo>
                    <a:pt x="16428" y="19198"/>
                    <a:pt x="16512" y="19210"/>
                    <a:pt x="16537" y="19150"/>
                  </a:cubicBezTo>
                  <a:cubicBezTo>
                    <a:pt x="15883" y="19379"/>
                    <a:pt x="15339" y="19730"/>
                    <a:pt x="14783" y="20105"/>
                  </a:cubicBezTo>
                  <a:cubicBezTo>
                    <a:pt x="15206" y="20154"/>
                    <a:pt x="15811" y="20117"/>
                    <a:pt x="16222" y="20045"/>
                  </a:cubicBezTo>
                  <a:cubicBezTo>
                    <a:pt x="16355" y="19767"/>
                    <a:pt x="16585" y="19621"/>
                    <a:pt x="16912" y="19585"/>
                  </a:cubicBezTo>
                  <a:cubicBezTo>
                    <a:pt x="17008" y="19875"/>
                    <a:pt x="16670" y="20069"/>
                    <a:pt x="16706" y="20347"/>
                  </a:cubicBezTo>
                  <a:cubicBezTo>
                    <a:pt x="16960" y="20311"/>
                    <a:pt x="17541" y="20033"/>
                    <a:pt x="17843" y="19827"/>
                  </a:cubicBezTo>
                  <a:cubicBezTo>
                    <a:pt x="18024" y="19706"/>
                    <a:pt x="18158" y="19488"/>
                    <a:pt x="18339" y="19767"/>
                  </a:cubicBezTo>
                  <a:cubicBezTo>
                    <a:pt x="18242" y="20359"/>
                    <a:pt x="18581" y="20892"/>
                    <a:pt x="18883" y="21279"/>
                  </a:cubicBezTo>
                  <a:cubicBezTo>
                    <a:pt x="18956" y="20843"/>
                    <a:pt x="18835" y="20529"/>
                    <a:pt x="18823" y="20178"/>
                  </a:cubicBezTo>
                  <a:close/>
                  <a:moveTo>
                    <a:pt x="18230" y="13803"/>
                  </a:moveTo>
                  <a:cubicBezTo>
                    <a:pt x="18266" y="14008"/>
                    <a:pt x="18520" y="14021"/>
                    <a:pt x="18666" y="13972"/>
                  </a:cubicBezTo>
                  <a:cubicBezTo>
                    <a:pt x="18460" y="13779"/>
                    <a:pt x="18883" y="13827"/>
                    <a:pt x="18956" y="13718"/>
                  </a:cubicBezTo>
                  <a:cubicBezTo>
                    <a:pt x="18702" y="13585"/>
                    <a:pt x="18508" y="13839"/>
                    <a:pt x="18230" y="13803"/>
                  </a:cubicBezTo>
                  <a:close/>
                  <a:moveTo>
                    <a:pt x="15690" y="6133"/>
                  </a:moveTo>
                  <a:cubicBezTo>
                    <a:pt x="15690" y="6363"/>
                    <a:pt x="15920" y="6424"/>
                    <a:pt x="15992" y="6557"/>
                  </a:cubicBezTo>
                  <a:cubicBezTo>
                    <a:pt x="16718" y="6158"/>
                    <a:pt x="17420" y="7004"/>
                    <a:pt x="18097" y="6992"/>
                  </a:cubicBezTo>
                  <a:cubicBezTo>
                    <a:pt x="18545" y="6980"/>
                    <a:pt x="18702" y="6605"/>
                    <a:pt x="19125" y="6460"/>
                  </a:cubicBezTo>
                  <a:cubicBezTo>
                    <a:pt x="19028" y="6158"/>
                    <a:pt x="19246" y="6013"/>
                    <a:pt x="19270" y="5710"/>
                  </a:cubicBezTo>
                  <a:cubicBezTo>
                    <a:pt x="19089" y="5517"/>
                    <a:pt x="18871" y="5553"/>
                    <a:pt x="18629" y="5613"/>
                  </a:cubicBezTo>
                  <a:cubicBezTo>
                    <a:pt x="18714" y="5287"/>
                    <a:pt x="19270" y="5456"/>
                    <a:pt x="19440" y="5529"/>
                  </a:cubicBezTo>
                  <a:cubicBezTo>
                    <a:pt x="19270" y="5105"/>
                    <a:pt x="19803" y="4464"/>
                    <a:pt x="19561" y="3968"/>
                  </a:cubicBezTo>
                  <a:cubicBezTo>
                    <a:pt x="19295" y="3799"/>
                    <a:pt x="19149" y="3496"/>
                    <a:pt x="18762" y="3436"/>
                  </a:cubicBezTo>
                  <a:cubicBezTo>
                    <a:pt x="18363" y="3642"/>
                    <a:pt x="18097" y="4150"/>
                    <a:pt x="17637" y="4101"/>
                  </a:cubicBezTo>
                  <a:cubicBezTo>
                    <a:pt x="17033" y="4077"/>
                    <a:pt x="17359" y="3218"/>
                    <a:pt x="16827" y="3000"/>
                  </a:cubicBezTo>
                  <a:cubicBezTo>
                    <a:pt x="16452" y="3109"/>
                    <a:pt x="16210" y="3254"/>
                    <a:pt x="15799" y="3218"/>
                  </a:cubicBezTo>
                  <a:cubicBezTo>
                    <a:pt x="15605" y="3170"/>
                    <a:pt x="15448" y="3000"/>
                    <a:pt x="15242" y="3073"/>
                  </a:cubicBezTo>
                  <a:cubicBezTo>
                    <a:pt x="14770" y="3194"/>
                    <a:pt x="14359" y="4138"/>
                    <a:pt x="14226" y="4694"/>
                  </a:cubicBezTo>
                  <a:cubicBezTo>
                    <a:pt x="14819" y="5069"/>
                    <a:pt x="14879" y="6025"/>
                    <a:pt x="15690" y="6133"/>
                  </a:cubicBezTo>
                  <a:close/>
                  <a:moveTo>
                    <a:pt x="15762" y="25476"/>
                  </a:moveTo>
                  <a:cubicBezTo>
                    <a:pt x="15569" y="25391"/>
                    <a:pt x="15484" y="25246"/>
                    <a:pt x="15339" y="25174"/>
                  </a:cubicBezTo>
                  <a:cubicBezTo>
                    <a:pt x="15024" y="25779"/>
                    <a:pt x="13791" y="25936"/>
                    <a:pt x="13162" y="25391"/>
                  </a:cubicBezTo>
                  <a:cubicBezTo>
                    <a:pt x="13125" y="25597"/>
                    <a:pt x="13198" y="25718"/>
                    <a:pt x="13077" y="25791"/>
                  </a:cubicBezTo>
                  <a:cubicBezTo>
                    <a:pt x="12908" y="25718"/>
                    <a:pt x="12968" y="25355"/>
                    <a:pt x="13125" y="25271"/>
                  </a:cubicBezTo>
                  <a:cubicBezTo>
                    <a:pt x="12883" y="25113"/>
                    <a:pt x="12920" y="24654"/>
                    <a:pt x="12859" y="24303"/>
                  </a:cubicBezTo>
                  <a:cubicBezTo>
                    <a:pt x="12666" y="24545"/>
                    <a:pt x="12303" y="24206"/>
                    <a:pt x="12012" y="24230"/>
                  </a:cubicBezTo>
                  <a:cubicBezTo>
                    <a:pt x="11795" y="24230"/>
                    <a:pt x="11686" y="24460"/>
                    <a:pt x="11492" y="24448"/>
                  </a:cubicBezTo>
                  <a:cubicBezTo>
                    <a:pt x="11879" y="25053"/>
                    <a:pt x="11952" y="25900"/>
                    <a:pt x="12230" y="26577"/>
                  </a:cubicBezTo>
                  <a:cubicBezTo>
                    <a:pt x="12484" y="26625"/>
                    <a:pt x="12653" y="26928"/>
                    <a:pt x="12968" y="26964"/>
                  </a:cubicBezTo>
                  <a:cubicBezTo>
                    <a:pt x="13355" y="26988"/>
                    <a:pt x="13633" y="26650"/>
                    <a:pt x="14045" y="26819"/>
                  </a:cubicBezTo>
                  <a:cubicBezTo>
                    <a:pt x="14371" y="26964"/>
                    <a:pt x="14492" y="27218"/>
                    <a:pt x="14734" y="27569"/>
                  </a:cubicBezTo>
                  <a:cubicBezTo>
                    <a:pt x="15424" y="27980"/>
                    <a:pt x="16041" y="27436"/>
                    <a:pt x="16428" y="27218"/>
                  </a:cubicBezTo>
                  <a:cubicBezTo>
                    <a:pt x="16887" y="26988"/>
                    <a:pt x="17383" y="26601"/>
                    <a:pt x="17516" y="26008"/>
                  </a:cubicBezTo>
                  <a:cubicBezTo>
                    <a:pt x="17020" y="25815"/>
                    <a:pt x="16984" y="25271"/>
                    <a:pt x="16670" y="24908"/>
                  </a:cubicBezTo>
                  <a:cubicBezTo>
                    <a:pt x="16331" y="25016"/>
                    <a:pt x="16065" y="25271"/>
                    <a:pt x="15762" y="25476"/>
                  </a:cubicBezTo>
                  <a:close/>
                  <a:moveTo>
                    <a:pt x="18291" y="12508"/>
                  </a:moveTo>
                  <a:cubicBezTo>
                    <a:pt x="18387" y="12412"/>
                    <a:pt x="18641" y="12484"/>
                    <a:pt x="18702" y="12375"/>
                  </a:cubicBezTo>
                  <a:cubicBezTo>
                    <a:pt x="18581" y="12424"/>
                    <a:pt x="18170" y="12303"/>
                    <a:pt x="18291" y="12508"/>
                  </a:cubicBezTo>
                  <a:close/>
                  <a:moveTo>
                    <a:pt x="17976" y="14021"/>
                  </a:moveTo>
                  <a:cubicBezTo>
                    <a:pt x="17976" y="14081"/>
                    <a:pt x="17819" y="14142"/>
                    <a:pt x="17928" y="14226"/>
                  </a:cubicBezTo>
                  <a:cubicBezTo>
                    <a:pt x="17964" y="14129"/>
                    <a:pt x="18097" y="14202"/>
                    <a:pt x="18145" y="14129"/>
                  </a:cubicBezTo>
                  <a:cubicBezTo>
                    <a:pt x="18085" y="14081"/>
                    <a:pt x="18049" y="14033"/>
                    <a:pt x="17976" y="14021"/>
                  </a:cubicBezTo>
                  <a:close/>
                  <a:moveTo>
                    <a:pt x="16899" y="12569"/>
                  </a:moveTo>
                  <a:cubicBezTo>
                    <a:pt x="16778" y="12593"/>
                    <a:pt x="16778" y="12388"/>
                    <a:pt x="16730" y="12557"/>
                  </a:cubicBezTo>
                  <a:cubicBezTo>
                    <a:pt x="16754" y="12714"/>
                    <a:pt x="16791" y="12799"/>
                    <a:pt x="16645" y="12835"/>
                  </a:cubicBezTo>
                  <a:cubicBezTo>
                    <a:pt x="16561" y="12775"/>
                    <a:pt x="16585" y="12835"/>
                    <a:pt x="16512" y="12811"/>
                  </a:cubicBezTo>
                  <a:cubicBezTo>
                    <a:pt x="16403" y="12690"/>
                    <a:pt x="16307" y="12545"/>
                    <a:pt x="16174" y="12412"/>
                  </a:cubicBezTo>
                  <a:cubicBezTo>
                    <a:pt x="16246" y="12533"/>
                    <a:pt x="16246" y="12787"/>
                    <a:pt x="16053" y="12775"/>
                  </a:cubicBezTo>
                  <a:cubicBezTo>
                    <a:pt x="16125" y="12000"/>
                    <a:pt x="15254" y="11831"/>
                    <a:pt x="14565" y="11807"/>
                  </a:cubicBezTo>
                  <a:cubicBezTo>
                    <a:pt x="14746" y="11964"/>
                    <a:pt x="14843" y="12230"/>
                    <a:pt x="14867" y="12508"/>
                  </a:cubicBezTo>
                  <a:cubicBezTo>
                    <a:pt x="15327" y="13137"/>
                    <a:pt x="16416" y="13234"/>
                    <a:pt x="17274" y="13476"/>
                  </a:cubicBezTo>
                  <a:cubicBezTo>
                    <a:pt x="17383" y="13525"/>
                    <a:pt x="17444" y="13621"/>
                    <a:pt x="17577" y="13597"/>
                  </a:cubicBezTo>
                  <a:cubicBezTo>
                    <a:pt x="17625" y="13500"/>
                    <a:pt x="17819" y="13476"/>
                    <a:pt x="17891" y="13343"/>
                  </a:cubicBezTo>
                  <a:cubicBezTo>
                    <a:pt x="17637" y="13319"/>
                    <a:pt x="17916" y="13222"/>
                    <a:pt x="17916" y="13113"/>
                  </a:cubicBezTo>
                  <a:cubicBezTo>
                    <a:pt x="17758" y="13162"/>
                    <a:pt x="17807" y="13029"/>
                    <a:pt x="17819" y="12932"/>
                  </a:cubicBezTo>
                  <a:cubicBezTo>
                    <a:pt x="17734" y="12932"/>
                    <a:pt x="17589" y="12932"/>
                    <a:pt x="17589" y="12859"/>
                  </a:cubicBezTo>
                  <a:cubicBezTo>
                    <a:pt x="18024" y="12388"/>
                    <a:pt x="18097" y="11843"/>
                    <a:pt x="18170" y="11105"/>
                  </a:cubicBezTo>
                  <a:cubicBezTo>
                    <a:pt x="17492" y="11287"/>
                    <a:pt x="17020" y="11722"/>
                    <a:pt x="16899" y="12569"/>
                  </a:cubicBezTo>
                  <a:close/>
                  <a:moveTo>
                    <a:pt x="17795" y="13754"/>
                  </a:moveTo>
                  <a:cubicBezTo>
                    <a:pt x="17819" y="13718"/>
                    <a:pt x="17976" y="13658"/>
                    <a:pt x="17903" y="13621"/>
                  </a:cubicBezTo>
                  <a:cubicBezTo>
                    <a:pt x="17903" y="13682"/>
                    <a:pt x="17686" y="13682"/>
                    <a:pt x="17795" y="13754"/>
                  </a:cubicBezTo>
                  <a:close/>
                  <a:moveTo>
                    <a:pt x="16791" y="18242"/>
                  </a:moveTo>
                  <a:cubicBezTo>
                    <a:pt x="16730" y="18242"/>
                    <a:pt x="16827" y="18460"/>
                    <a:pt x="16694" y="18436"/>
                  </a:cubicBezTo>
                  <a:cubicBezTo>
                    <a:pt x="16464" y="18363"/>
                    <a:pt x="16246" y="18170"/>
                    <a:pt x="16222" y="18012"/>
                  </a:cubicBezTo>
                  <a:cubicBezTo>
                    <a:pt x="15496" y="17831"/>
                    <a:pt x="14783" y="17529"/>
                    <a:pt x="14093" y="17504"/>
                  </a:cubicBezTo>
                  <a:cubicBezTo>
                    <a:pt x="12472" y="17347"/>
                    <a:pt x="11093" y="18012"/>
                    <a:pt x="9520" y="17637"/>
                  </a:cubicBezTo>
                  <a:cubicBezTo>
                    <a:pt x="9629" y="18012"/>
                    <a:pt x="9702" y="18484"/>
                    <a:pt x="10028" y="18605"/>
                  </a:cubicBezTo>
                  <a:cubicBezTo>
                    <a:pt x="10331" y="18726"/>
                    <a:pt x="10682" y="18472"/>
                    <a:pt x="10936" y="18702"/>
                  </a:cubicBezTo>
                  <a:cubicBezTo>
                    <a:pt x="10766" y="18823"/>
                    <a:pt x="10331" y="18726"/>
                    <a:pt x="10113" y="18787"/>
                  </a:cubicBezTo>
                  <a:cubicBezTo>
                    <a:pt x="10283" y="19150"/>
                    <a:pt x="10803" y="18714"/>
                    <a:pt x="11020" y="18944"/>
                  </a:cubicBezTo>
                  <a:cubicBezTo>
                    <a:pt x="10899" y="19041"/>
                    <a:pt x="10682" y="19077"/>
                    <a:pt x="10464" y="19065"/>
                  </a:cubicBezTo>
                  <a:cubicBezTo>
                    <a:pt x="10476" y="19186"/>
                    <a:pt x="10512" y="19271"/>
                    <a:pt x="10670" y="19307"/>
                  </a:cubicBezTo>
                  <a:cubicBezTo>
                    <a:pt x="11166" y="19186"/>
                    <a:pt x="11770" y="19125"/>
                    <a:pt x="12024" y="18799"/>
                  </a:cubicBezTo>
                  <a:cubicBezTo>
                    <a:pt x="11928" y="18714"/>
                    <a:pt x="11637" y="18787"/>
                    <a:pt x="11589" y="18654"/>
                  </a:cubicBezTo>
                  <a:cubicBezTo>
                    <a:pt x="11613" y="18557"/>
                    <a:pt x="11637" y="18521"/>
                    <a:pt x="11698" y="18484"/>
                  </a:cubicBezTo>
                  <a:cubicBezTo>
                    <a:pt x="12049" y="18436"/>
                    <a:pt x="12254" y="18847"/>
                    <a:pt x="12702" y="18762"/>
                  </a:cubicBezTo>
                  <a:cubicBezTo>
                    <a:pt x="12750" y="18787"/>
                    <a:pt x="12653" y="18956"/>
                    <a:pt x="12799" y="18908"/>
                  </a:cubicBezTo>
                  <a:cubicBezTo>
                    <a:pt x="13440" y="19089"/>
                    <a:pt x="14093" y="18944"/>
                    <a:pt x="14746" y="18956"/>
                  </a:cubicBezTo>
                  <a:cubicBezTo>
                    <a:pt x="14420" y="18775"/>
                    <a:pt x="14008" y="18678"/>
                    <a:pt x="13924" y="18339"/>
                  </a:cubicBezTo>
                  <a:cubicBezTo>
                    <a:pt x="14504" y="18714"/>
                    <a:pt x="15206" y="19029"/>
                    <a:pt x="15956" y="19162"/>
                  </a:cubicBezTo>
                  <a:cubicBezTo>
                    <a:pt x="16416" y="18956"/>
                    <a:pt x="16948" y="18799"/>
                    <a:pt x="17371" y="18557"/>
                  </a:cubicBezTo>
                  <a:cubicBezTo>
                    <a:pt x="17178" y="18424"/>
                    <a:pt x="17020" y="18315"/>
                    <a:pt x="16791" y="18242"/>
                  </a:cubicBezTo>
                  <a:close/>
                  <a:moveTo>
                    <a:pt x="13912" y="14529"/>
                  </a:moveTo>
                  <a:cubicBezTo>
                    <a:pt x="14262" y="14069"/>
                    <a:pt x="14783" y="13803"/>
                    <a:pt x="15242" y="13476"/>
                  </a:cubicBezTo>
                  <a:cubicBezTo>
                    <a:pt x="15073" y="13464"/>
                    <a:pt x="15024" y="13573"/>
                    <a:pt x="14891" y="13561"/>
                  </a:cubicBezTo>
                  <a:cubicBezTo>
                    <a:pt x="14698" y="13258"/>
                    <a:pt x="14057" y="13512"/>
                    <a:pt x="14166" y="13887"/>
                  </a:cubicBezTo>
                  <a:cubicBezTo>
                    <a:pt x="14105" y="13936"/>
                    <a:pt x="13996" y="13900"/>
                    <a:pt x="13924" y="13948"/>
                  </a:cubicBezTo>
                  <a:cubicBezTo>
                    <a:pt x="13537" y="14541"/>
                    <a:pt x="13113" y="15085"/>
                    <a:pt x="13028" y="16017"/>
                  </a:cubicBezTo>
                  <a:cubicBezTo>
                    <a:pt x="13827" y="15775"/>
                    <a:pt x="14819" y="15896"/>
                    <a:pt x="15496" y="15690"/>
                  </a:cubicBezTo>
                  <a:cubicBezTo>
                    <a:pt x="16452" y="15351"/>
                    <a:pt x="17069" y="14843"/>
                    <a:pt x="17504" y="14105"/>
                  </a:cubicBezTo>
                  <a:cubicBezTo>
                    <a:pt x="17093" y="14117"/>
                    <a:pt x="16996" y="14444"/>
                    <a:pt x="16633" y="14541"/>
                  </a:cubicBezTo>
                  <a:cubicBezTo>
                    <a:pt x="16585" y="14166"/>
                    <a:pt x="17371" y="14262"/>
                    <a:pt x="17323" y="13924"/>
                  </a:cubicBezTo>
                  <a:cubicBezTo>
                    <a:pt x="17178" y="14021"/>
                    <a:pt x="17020" y="14142"/>
                    <a:pt x="16730" y="14069"/>
                  </a:cubicBezTo>
                  <a:cubicBezTo>
                    <a:pt x="16524" y="14129"/>
                    <a:pt x="16174" y="14553"/>
                    <a:pt x="15992" y="14250"/>
                  </a:cubicBezTo>
                  <a:cubicBezTo>
                    <a:pt x="16101" y="14117"/>
                    <a:pt x="16367" y="14202"/>
                    <a:pt x="16416" y="14008"/>
                  </a:cubicBezTo>
                  <a:cubicBezTo>
                    <a:pt x="15883" y="14166"/>
                    <a:pt x="15424" y="14311"/>
                    <a:pt x="15037" y="14650"/>
                  </a:cubicBezTo>
                  <a:cubicBezTo>
                    <a:pt x="14819" y="14892"/>
                    <a:pt x="14722" y="15254"/>
                    <a:pt x="14395" y="15387"/>
                  </a:cubicBezTo>
                  <a:cubicBezTo>
                    <a:pt x="14335" y="14746"/>
                    <a:pt x="14916" y="14033"/>
                    <a:pt x="15375" y="13779"/>
                  </a:cubicBezTo>
                  <a:cubicBezTo>
                    <a:pt x="14649" y="13682"/>
                    <a:pt x="14480" y="14529"/>
                    <a:pt x="13912" y="14529"/>
                  </a:cubicBezTo>
                  <a:close/>
                  <a:moveTo>
                    <a:pt x="14770" y="22053"/>
                  </a:moveTo>
                  <a:cubicBezTo>
                    <a:pt x="15254" y="21750"/>
                    <a:pt x="15799" y="21496"/>
                    <a:pt x="16162" y="21012"/>
                  </a:cubicBezTo>
                  <a:cubicBezTo>
                    <a:pt x="15932" y="21000"/>
                    <a:pt x="15799" y="21267"/>
                    <a:pt x="15678" y="21218"/>
                  </a:cubicBezTo>
                  <a:cubicBezTo>
                    <a:pt x="15581" y="21012"/>
                    <a:pt x="15908" y="20952"/>
                    <a:pt x="15992" y="20831"/>
                  </a:cubicBezTo>
                  <a:cubicBezTo>
                    <a:pt x="15944" y="20734"/>
                    <a:pt x="15932" y="20589"/>
                    <a:pt x="15944" y="20456"/>
                  </a:cubicBezTo>
                  <a:cubicBezTo>
                    <a:pt x="15037" y="20674"/>
                    <a:pt x="14516" y="21375"/>
                    <a:pt x="13754" y="21787"/>
                  </a:cubicBezTo>
                  <a:cubicBezTo>
                    <a:pt x="13222" y="21847"/>
                    <a:pt x="12762" y="21726"/>
                    <a:pt x="12424" y="21968"/>
                  </a:cubicBezTo>
                  <a:cubicBezTo>
                    <a:pt x="12182" y="22464"/>
                    <a:pt x="12254" y="23154"/>
                    <a:pt x="12230" y="23783"/>
                  </a:cubicBezTo>
                  <a:cubicBezTo>
                    <a:pt x="12593" y="23843"/>
                    <a:pt x="13222" y="23807"/>
                    <a:pt x="13367" y="24206"/>
                  </a:cubicBezTo>
                  <a:cubicBezTo>
                    <a:pt x="13428" y="24484"/>
                    <a:pt x="13246" y="24823"/>
                    <a:pt x="13367" y="25137"/>
                  </a:cubicBezTo>
                  <a:cubicBezTo>
                    <a:pt x="14008" y="25609"/>
                    <a:pt x="15012" y="25295"/>
                    <a:pt x="15339" y="24787"/>
                  </a:cubicBezTo>
                  <a:cubicBezTo>
                    <a:pt x="15266" y="24726"/>
                    <a:pt x="15266" y="24605"/>
                    <a:pt x="15254" y="24521"/>
                  </a:cubicBezTo>
                  <a:cubicBezTo>
                    <a:pt x="15266" y="24424"/>
                    <a:pt x="15266" y="24351"/>
                    <a:pt x="15278" y="24266"/>
                  </a:cubicBezTo>
                  <a:cubicBezTo>
                    <a:pt x="15242" y="24133"/>
                    <a:pt x="15218" y="24339"/>
                    <a:pt x="15206" y="24400"/>
                  </a:cubicBezTo>
                  <a:cubicBezTo>
                    <a:pt x="15158" y="24569"/>
                    <a:pt x="15315" y="24775"/>
                    <a:pt x="15121" y="24787"/>
                  </a:cubicBezTo>
                  <a:cubicBezTo>
                    <a:pt x="14940" y="24291"/>
                    <a:pt x="15121" y="23275"/>
                    <a:pt x="15424" y="23069"/>
                  </a:cubicBezTo>
                  <a:cubicBezTo>
                    <a:pt x="15472" y="22984"/>
                    <a:pt x="15605" y="22730"/>
                    <a:pt x="15569" y="22658"/>
                  </a:cubicBezTo>
                  <a:cubicBezTo>
                    <a:pt x="15424" y="22766"/>
                    <a:pt x="15266" y="23069"/>
                    <a:pt x="15133" y="22984"/>
                  </a:cubicBezTo>
                  <a:cubicBezTo>
                    <a:pt x="15182" y="22791"/>
                    <a:pt x="15448" y="22379"/>
                    <a:pt x="15726" y="22476"/>
                  </a:cubicBezTo>
                  <a:cubicBezTo>
                    <a:pt x="15980" y="21871"/>
                    <a:pt x="16452" y="21472"/>
                    <a:pt x="16815" y="21037"/>
                  </a:cubicBezTo>
                  <a:cubicBezTo>
                    <a:pt x="15920" y="21097"/>
                    <a:pt x="15641" y="22113"/>
                    <a:pt x="14770" y="22053"/>
                  </a:cubicBezTo>
                  <a:close/>
                  <a:moveTo>
                    <a:pt x="16573" y="19162"/>
                  </a:moveTo>
                  <a:cubicBezTo>
                    <a:pt x="16694" y="19150"/>
                    <a:pt x="16778" y="19101"/>
                    <a:pt x="16875" y="19029"/>
                  </a:cubicBezTo>
                  <a:cubicBezTo>
                    <a:pt x="16754" y="19029"/>
                    <a:pt x="16633" y="19077"/>
                    <a:pt x="16573" y="19162"/>
                  </a:cubicBezTo>
                  <a:close/>
                  <a:moveTo>
                    <a:pt x="15980" y="17190"/>
                  </a:moveTo>
                  <a:cubicBezTo>
                    <a:pt x="16053" y="17371"/>
                    <a:pt x="15932" y="17408"/>
                    <a:pt x="15811" y="17432"/>
                  </a:cubicBezTo>
                  <a:cubicBezTo>
                    <a:pt x="15883" y="17456"/>
                    <a:pt x="15944" y="17529"/>
                    <a:pt x="16065" y="17504"/>
                  </a:cubicBezTo>
                  <a:cubicBezTo>
                    <a:pt x="16053" y="17371"/>
                    <a:pt x="16210" y="17190"/>
                    <a:pt x="15980" y="17190"/>
                  </a:cubicBezTo>
                  <a:close/>
                  <a:moveTo>
                    <a:pt x="15726" y="17214"/>
                  </a:moveTo>
                  <a:cubicBezTo>
                    <a:pt x="15690" y="17275"/>
                    <a:pt x="15629" y="17226"/>
                    <a:pt x="15496" y="17238"/>
                  </a:cubicBezTo>
                  <a:cubicBezTo>
                    <a:pt x="15508" y="17371"/>
                    <a:pt x="15690" y="17347"/>
                    <a:pt x="15799" y="17408"/>
                  </a:cubicBezTo>
                  <a:cubicBezTo>
                    <a:pt x="15762" y="17371"/>
                    <a:pt x="15762" y="17275"/>
                    <a:pt x="15726" y="17214"/>
                  </a:cubicBezTo>
                  <a:close/>
                  <a:moveTo>
                    <a:pt x="12339" y="18980"/>
                  </a:moveTo>
                  <a:cubicBezTo>
                    <a:pt x="11831" y="19162"/>
                    <a:pt x="11250" y="19283"/>
                    <a:pt x="10778" y="19464"/>
                  </a:cubicBezTo>
                  <a:cubicBezTo>
                    <a:pt x="10863" y="19488"/>
                    <a:pt x="10887" y="19561"/>
                    <a:pt x="10948" y="19609"/>
                  </a:cubicBezTo>
                  <a:cubicBezTo>
                    <a:pt x="11129" y="19525"/>
                    <a:pt x="11395" y="19621"/>
                    <a:pt x="11686" y="19621"/>
                  </a:cubicBezTo>
                  <a:cubicBezTo>
                    <a:pt x="12218" y="19561"/>
                    <a:pt x="12762" y="19150"/>
                    <a:pt x="13162" y="19331"/>
                  </a:cubicBezTo>
                  <a:cubicBezTo>
                    <a:pt x="13065" y="19525"/>
                    <a:pt x="12980" y="19452"/>
                    <a:pt x="12787" y="19464"/>
                  </a:cubicBezTo>
                  <a:cubicBezTo>
                    <a:pt x="12278" y="19682"/>
                    <a:pt x="11674" y="19754"/>
                    <a:pt x="11190" y="19767"/>
                  </a:cubicBezTo>
                  <a:cubicBezTo>
                    <a:pt x="11928" y="20420"/>
                    <a:pt x="13283" y="20033"/>
                    <a:pt x="14117" y="19875"/>
                  </a:cubicBezTo>
                  <a:cubicBezTo>
                    <a:pt x="14649" y="19791"/>
                    <a:pt x="15254" y="19730"/>
                    <a:pt x="15436" y="19379"/>
                  </a:cubicBezTo>
                  <a:cubicBezTo>
                    <a:pt x="14359" y="19210"/>
                    <a:pt x="13137" y="19283"/>
                    <a:pt x="12339" y="18980"/>
                  </a:cubicBezTo>
                  <a:close/>
                  <a:moveTo>
                    <a:pt x="13246" y="11335"/>
                  </a:moveTo>
                  <a:cubicBezTo>
                    <a:pt x="13464" y="11347"/>
                    <a:pt x="13488" y="11565"/>
                    <a:pt x="13670" y="11638"/>
                  </a:cubicBezTo>
                  <a:cubicBezTo>
                    <a:pt x="13512" y="10791"/>
                    <a:pt x="12533" y="10319"/>
                    <a:pt x="12557" y="9472"/>
                  </a:cubicBezTo>
                  <a:cubicBezTo>
                    <a:pt x="12883" y="10077"/>
                    <a:pt x="13319" y="10573"/>
                    <a:pt x="13670" y="11117"/>
                  </a:cubicBezTo>
                  <a:cubicBezTo>
                    <a:pt x="14166" y="11263"/>
                    <a:pt x="14577" y="11154"/>
                    <a:pt x="14940" y="11238"/>
                  </a:cubicBezTo>
                  <a:cubicBezTo>
                    <a:pt x="14916" y="11081"/>
                    <a:pt x="14649" y="10924"/>
                    <a:pt x="14783" y="10742"/>
                  </a:cubicBezTo>
                  <a:cubicBezTo>
                    <a:pt x="15061" y="10839"/>
                    <a:pt x="15037" y="11105"/>
                    <a:pt x="15133" y="11287"/>
                  </a:cubicBezTo>
                  <a:cubicBezTo>
                    <a:pt x="15436" y="11408"/>
                    <a:pt x="15726" y="11686"/>
                    <a:pt x="16065" y="11698"/>
                  </a:cubicBezTo>
                  <a:cubicBezTo>
                    <a:pt x="16162" y="11045"/>
                    <a:pt x="16283" y="10452"/>
                    <a:pt x="16004" y="9944"/>
                  </a:cubicBezTo>
                  <a:cubicBezTo>
                    <a:pt x="15762" y="9799"/>
                    <a:pt x="15545" y="9666"/>
                    <a:pt x="15448" y="9424"/>
                  </a:cubicBezTo>
                  <a:cubicBezTo>
                    <a:pt x="15557" y="8976"/>
                    <a:pt x="15508" y="8226"/>
                    <a:pt x="15254" y="7912"/>
                  </a:cubicBezTo>
                  <a:cubicBezTo>
                    <a:pt x="15121" y="7791"/>
                    <a:pt x="14770" y="7549"/>
                    <a:pt x="14541" y="7573"/>
                  </a:cubicBezTo>
                  <a:cubicBezTo>
                    <a:pt x="14287" y="7573"/>
                    <a:pt x="14057" y="7875"/>
                    <a:pt x="13815" y="7900"/>
                  </a:cubicBezTo>
                  <a:cubicBezTo>
                    <a:pt x="13585" y="7936"/>
                    <a:pt x="13270" y="7960"/>
                    <a:pt x="13101" y="7888"/>
                  </a:cubicBezTo>
                  <a:cubicBezTo>
                    <a:pt x="12908" y="7779"/>
                    <a:pt x="12714" y="7222"/>
                    <a:pt x="12460" y="7162"/>
                  </a:cubicBezTo>
                  <a:cubicBezTo>
                    <a:pt x="12158" y="7041"/>
                    <a:pt x="12012" y="7234"/>
                    <a:pt x="11770" y="7355"/>
                  </a:cubicBezTo>
                  <a:cubicBezTo>
                    <a:pt x="11444" y="7779"/>
                    <a:pt x="11504" y="8444"/>
                    <a:pt x="11625" y="9000"/>
                  </a:cubicBezTo>
                  <a:cubicBezTo>
                    <a:pt x="11819" y="10174"/>
                    <a:pt x="12714" y="11408"/>
                    <a:pt x="13524" y="11807"/>
                  </a:cubicBezTo>
                  <a:cubicBezTo>
                    <a:pt x="13440" y="11662"/>
                    <a:pt x="13101" y="11565"/>
                    <a:pt x="13246" y="11335"/>
                  </a:cubicBezTo>
                  <a:close/>
                  <a:moveTo>
                    <a:pt x="15145" y="17468"/>
                  </a:moveTo>
                  <a:cubicBezTo>
                    <a:pt x="15097" y="17577"/>
                    <a:pt x="15508" y="17565"/>
                    <a:pt x="15508" y="17565"/>
                  </a:cubicBezTo>
                  <a:cubicBezTo>
                    <a:pt x="15436" y="17504"/>
                    <a:pt x="15218" y="17553"/>
                    <a:pt x="15145" y="17468"/>
                  </a:cubicBezTo>
                  <a:close/>
                  <a:moveTo>
                    <a:pt x="14166" y="20299"/>
                  </a:moveTo>
                  <a:cubicBezTo>
                    <a:pt x="14226" y="20335"/>
                    <a:pt x="14238" y="20396"/>
                    <a:pt x="14226" y="20517"/>
                  </a:cubicBezTo>
                  <a:cubicBezTo>
                    <a:pt x="13984" y="20577"/>
                    <a:pt x="13621" y="20855"/>
                    <a:pt x="13440" y="20722"/>
                  </a:cubicBezTo>
                  <a:cubicBezTo>
                    <a:pt x="13561" y="20420"/>
                    <a:pt x="13996" y="20541"/>
                    <a:pt x="14129" y="20299"/>
                  </a:cubicBezTo>
                  <a:cubicBezTo>
                    <a:pt x="13670" y="20347"/>
                    <a:pt x="13391" y="20541"/>
                    <a:pt x="12968" y="20553"/>
                  </a:cubicBezTo>
                  <a:cubicBezTo>
                    <a:pt x="12557" y="20565"/>
                    <a:pt x="12133" y="20589"/>
                    <a:pt x="11710" y="20565"/>
                  </a:cubicBezTo>
                  <a:cubicBezTo>
                    <a:pt x="10621" y="20529"/>
                    <a:pt x="10319" y="21617"/>
                    <a:pt x="10125" y="22561"/>
                  </a:cubicBezTo>
                  <a:cubicBezTo>
                    <a:pt x="10343" y="22730"/>
                    <a:pt x="10428" y="22682"/>
                    <a:pt x="10609" y="22803"/>
                  </a:cubicBezTo>
                  <a:cubicBezTo>
                    <a:pt x="11008" y="23190"/>
                    <a:pt x="10730" y="23940"/>
                    <a:pt x="11214" y="24012"/>
                  </a:cubicBezTo>
                  <a:cubicBezTo>
                    <a:pt x="11504" y="24073"/>
                    <a:pt x="11613" y="23795"/>
                    <a:pt x="11891" y="23795"/>
                  </a:cubicBezTo>
                  <a:cubicBezTo>
                    <a:pt x="11867" y="22924"/>
                    <a:pt x="11819" y="21944"/>
                    <a:pt x="12363" y="21533"/>
                  </a:cubicBezTo>
                  <a:cubicBezTo>
                    <a:pt x="13028" y="21436"/>
                    <a:pt x="13730" y="21750"/>
                    <a:pt x="14057" y="21194"/>
                  </a:cubicBezTo>
                  <a:cubicBezTo>
                    <a:pt x="13645" y="21206"/>
                    <a:pt x="12980" y="21569"/>
                    <a:pt x="12762" y="21291"/>
                  </a:cubicBezTo>
                  <a:cubicBezTo>
                    <a:pt x="13222" y="21254"/>
                    <a:pt x="13912" y="20916"/>
                    <a:pt x="14178" y="21170"/>
                  </a:cubicBezTo>
                  <a:cubicBezTo>
                    <a:pt x="14468" y="20892"/>
                    <a:pt x="14879" y="20746"/>
                    <a:pt x="15158" y="20468"/>
                  </a:cubicBezTo>
                  <a:cubicBezTo>
                    <a:pt x="14831" y="20456"/>
                    <a:pt x="14456" y="20335"/>
                    <a:pt x="14166" y="20299"/>
                  </a:cubicBezTo>
                  <a:close/>
                  <a:moveTo>
                    <a:pt x="13670" y="7633"/>
                  </a:moveTo>
                  <a:cubicBezTo>
                    <a:pt x="13730" y="7585"/>
                    <a:pt x="13851" y="7549"/>
                    <a:pt x="13912" y="7513"/>
                  </a:cubicBezTo>
                  <a:cubicBezTo>
                    <a:pt x="13754" y="7041"/>
                    <a:pt x="13367" y="6545"/>
                    <a:pt x="13307" y="6097"/>
                  </a:cubicBezTo>
                  <a:cubicBezTo>
                    <a:pt x="13524" y="6121"/>
                    <a:pt x="13633" y="6484"/>
                    <a:pt x="13754" y="6787"/>
                  </a:cubicBezTo>
                  <a:cubicBezTo>
                    <a:pt x="13875" y="7029"/>
                    <a:pt x="13936" y="7537"/>
                    <a:pt x="14226" y="7343"/>
                  </a:cubicBezTo>
                  <a:cubicBezTo>
                    <a:pt x="14153" y="7162"/>
                    <a:pt x="13863" y="7029"/>
                    <a:pt x="13996" y="6799"/>
                  </a:cubicBezTo>
                  <a:cubicBezTo>
                    <a:pt x="14238" y="6871"/>
                    <a:pt x="14311" y="7113"/>
                    <a:pt x="14432" y="7295"/>
                  </a:cubicBezTo>
                  <a:cubicBezTo>
                    <a:pt x="14758" y="7271"/>
                    <a:pt x="15000" y="7404"/>
                    <a:pt x="15206" y="7573"/>
                  </a:cubicBezTo>
                  <a:cubicBezTo>
                    <a:pt x="15182" y="6992"/>
                    <a:pt x="15508" y="6883"/>
                    <a:pt x="15750" y="6642"/>
                  </a:cubicBezTo>
                  <a:cubicBezTo>
                    <a:pt x="14879" y="6158"/>
                    <a:pt x="14541" y="5178"/>
                    <a:pt x="13742" y="4621"/>
                  </a:cubicBezTo>
                  <a:cubicBezTo>
                    <a:pt x="13428" y="4936"/>
                    <a:pt x="13101" y="5226"/>
                    <a:pt x="12496" y="4984"/>
                  </a:cubicBezTo>
                  <a:cubicBezTo>
                    <a:pt x="12412" y="5093"/>
                    <a:pt x="12593" y="5190"/>
                    <a:pt x="12496" y="5238"/>
                  </a:cubicBezTo>
                  <a:cubicBezTo>
                    <a:pt x="12436" y="5238"/>
                    <a:pt x="12375" y="5226"/>
                    <a:pt x="12412" y="5287"/>
                  </a:cubicBezTo>
                  <a:cubicBezTo>
                    <a:pt x="12412" y="5831"/>
                    <a:pt x="12412" y="6254"/>
                    <a:pt x="12291" y="6823"/>
                  </a:cubicBezTo>
                  <a:cubicBezTo>
                    <a:pt x="12895" y="6980"/>
                    <a:pt x="13283" y="7295"/>
                    <a:pt x="13670" y="7633"/>
                  </a:cubicBezTo>
                  <a:close/>
                  <a:moveTo>
                    <a:pt x="11758" y="11831"/>
                  </a:moveTo>
                  <a:cubicBezTo>
                    <a:pt x="12484" y="12363"/>
                    <a:pt x="12920" y="13113"/>
                    <a:pt x="13827" y="13500"/>
                  </a:cubicBezTo>
                  <a:cubicBezTo>
                    <a:pt x="14129" y="13355"/>
                    <a:pt x="14408" y="13174"/>
                    <a:pt x="14710" y="13041"/>
                  </a:cubicBezTo>
                  <a:cubicBezTo>
                    <a:pt x="13621" y="12750"/>
                    <a:pt x="12424" y="12351"/>
                    <a:pt x="11758" y="11831"/>
                  </a:cubicBezTo>
                  <a:close/>
                  <a:moveTo>
                    <a:pt x="15327" y="2807"/>
                  </a:moveTo>
                  <a:cubicBezTo>
                    <a:pt x="15460" y="2855"/>
                    <a:pt x="15605" y="2710"/>
                    <a:pt x="15545" y="2686"/>
                  </a:cubicBezTo>
                  <a:cubicBezTo>
                    <a:pt x="15484" y="2734"/>
                    <a:pt x="15363" y="2710"/>
                    <a:pt x="15327" y="2807"/>
                  </a:cubicBezTo>
                  <a:close/>
                  <a:moveTo>
                    <a:pt x="12678" y="13343"/>
                  </a:moveTo>
                  <a:cubicBezTo>
                    <a:pt x="12653" y="13416"/>
                    <a:pt x="12799" y="13500"/>
                    <a:pt x="12847" y="13416"/>
                  </a:cubicBezTo>
                  <a:cubicBezTo>
                    <a:pt x="12787" y="13416"/>
                    <a:pt x="12799" y="13331"/>
                    <a:pt x="12678" y="13343"/>
                  </a:cubicBezTo>
                  <a:close/>
                  <a:moveTo>
                    <a:pt x="13004" y="7392"/>
                  </a:moveTo>
                  <a:cubicBezTo>
                    <a:pt x="13137" y="7464"/>
                    <a:pt x="13125" y="7658"/>
                    <a:pt x="13343" y="7670"/>
                  </a:cubicBezTo>
                  <a:cubicBezTo>
                    <a:pt x="13319" y="7513"/>
                    <a:pt x="13077" y="7367"/>
                    <a:pt x="13004" y="7392"/>
                  </a:cubicBezTo>
                  <a:close/>
                  <a:moveTo>
                    <a:pt x="11020" y="14771"/>
                  </a:moveTo>
                  <a:cubicBezTo>
                    <a:pt x="11226" y="14420"/>
                    <a:pt x="11649" y="14335"/>
                    <a:pt x="11940" y="14057"/>
                  </a:cubicBezTo>
                  <a:cubicBezTo>
                    <a:pt x="11141" y="14008"/>
                    <a:pt x="10682" y="13996"/>
                    <a:pt x="10053" y="13767"/>
                  </a:cubicBezTo>
                  <a:cubicBezTo>
                    <a:pt x="9133" y="14166"/>
                    <a:pt x="8734" y="15194"/>
                    <a:pt x="7815" y="15617"/>
                  </a:cubicBezTo>
                  <a:cubicBezTo>
                    <a:pt x="8202" y="16017"/>
                    <a:pt x="8674" y="16525"/>
                    <a:pt x="9533" y="16428"/>
                  </a:cubicBezTo>
                  <a:cubicBezTo>
                    <a:pt x="9617" y="16295"/>
                    <a:pt x="9436" y="16343"/>
                    <a:pt x="9508" y="16198"/>
                  </a:cubicBezTo>
                  <a:cubicBezTo>
                    <a:pt x="9653" y="16125"/>
                    <a:pt x="9811" y="16077"/>
                    <a:pt x="9956" y="15992"/>
                  </a:cubicBezTo>
                  <a:cubicBezTo>
                    <a:pt x="10198" y="15811"/>
                    <a:pt x="10355" y="15400"/>
                    <a:pt x="10670" y="15496"/>
                  </a:cubicBezTo>
                  <a:cubicBezTo>
                    <a:pt x="10500" y="15726"/>
                    <a:pt x="10222" y="16017"/>
                    <a:pt x="9944" y="16198"/>
                  </a:cubicBezTo>
                  <a:cubicBezTo>
                    <a:pt x="9823" y="16246"/>
                    <a:pt x="9653" y="16295"/>
                    <a:pt x="9641" y="16404"/>
                  </a:cubicBezTo>
                  <a:cubicBezTo>
                    <a:pt x="10222" y="16307"/>
                    <a:pt x="10416" y="15896"/>
                    <a:pt x="10803" y="15569"/>
                  </a:cubicBezTo>
                  <a:cubicBezTo>
                    <a:pt x="11274" y="15206"/>
                    <a:pt x="11758" y="14952"/>
                    <a:pt x="12182" y="14613"/>
                  </a:cubicBezTo>
                  <a:cubicBezTo>
                    <a:pt x="12254" y="14359"/>
                    <a:pt x="12460" y="14238"/>
                    <a:pt x="12581" y="14057"/>
                  </a:cubicBezTo>
                  <a:cubicBezTo>
                    <a:pt x="12412" y="14033"/>
                    <a:pt x="12315" y="14081"/>
                    <a:pt x="12158" y="14033"/>
                  </a:cubicBezTo>
                  <a:cubicBezTo>
                    <a:pt x="12170" y="14129"/>
                    <a:pt x="12133" y="14178"/>
                    <a:pt x="12109" y="14238"/>
                  </a:cubicBezTo>
                  <a:cubicBezTo>
                    <a:pt x="11819" y="14323"/>
                    <a:pt x="11649" y="14565"/>
                    <a:pt x="11323" y="14650"/>
                  </a:cubicBezTo>
                  <a:cubicBezTo>
                    <a:pt x="11166" y="14795"/>
                    <a:pt x="10972" y="15218"/>
                    <a:pt x="10730" y="15158"/>
                  </a:cubicBezTo>
                  <a:cubicBezTo>
                    <a:pt x="10778" y="14988"/>
                    <a:pt x="10948" y="14976"/>
                    <a:pt x="10972" y="14783"/>
                  </a:cubicBezTo>
                  <a:cubicBezTo>
                    <a:pt x="10658" y="14843"/>
                    <a:pt x="10561" y="15146"/>
                    <a:pt x="10295" y="15230"/>
                  </a:cubicBezTo>
                  <a:cubicBezTo>
                    <a:pt x="10258" y="14916"/>
                    <a:pt x="10658" y="14746"/>
                    <a:pt x="10863" y="14601"/>
                  </a:cubicBezTo>
                  <a:cubicBezTo>
                    <a:pt x="10960" y="14589"/>
                    <a:pt x="10912" y="14746"/>
                    <a:pt x="11020" y="14771"/>
                  </a:cubicBezTo>
                  <a:close/>
                  <a:moveTo>
                    <a:pt x="8371" y="10984"/>
                  </a:moveTo>
                  <a:cubicBezTo>
                    <a:pt x="8250" y="11033"/>
                    <a:pt x="8105" y="11105"/>
                    <a:pt x="7960" y="11117"/>
                  </a:cubicBezTo>
                  <a:cubicBezTo>
                    <a:pt x="8444" y="11517"/>
                    <a:pt x="8649" y="12170"/>
                    <a:pt x="9024" y="12629"/>
                  </a:cubicBezTo>
                  <a:cubicBezTo>
                    <a:pt x="9339" y="12666"/>
                    <a:pt x="9629" y="12569"/>
                    <a:pt x="9871" y="12799"/>
                  </a:cubicBezTo>
                  <a:cubicBezTo>
                    <a:pt x="10016" y="12932"/>
                    <a:pt x="9992" y="13331"/>
                    <a:pt x="10125" y="13476"/>
                  </a:cubicBezTo>
                  <a:cubicBezTo>
                    <a:pt x="10645" y="14033"/>
                    <a:pt x="11807" y="13646"/>
                    <a:pt x="12581" y="13633"/>
                  </a:cubicBezTo>
                  <a:cubicBezTo>
                    <a:pt x="12049" y="13464"/>
                    <a:pt x="11214" y="13779"/>
                    <a:pt x="11129" y="13234"/>
                  </a:cubicBezTo>
                  <a:cubicBezTo>
                    <a:pt x="11262" y="13319"/>
                    <a:pt x="11504" y="13476"/>
                    <a:pt x="11710" y="13379"/>
                  </a:cubicBezTo>
                  <a:cubicBezTo>
                    <a:pt x="11637" y="13343"/>
                    <a:pt x="11492" y="13331"/>
                    <a:pt x="11468" y="13210"/>
                  </a:cubicBezTo>
                  <a:cubicBezTo>
                    <a:pt x="11492" y="13077"/>
                    <a:pt x="11625" y="13137"/>
                    <a:pt x="11649" y="13029"/>
                  </a:cubicBezTo>
                  <a:cubicBezTo>
                    <a:pt x="11226" y="12726"/>
                    <a:pt x="10488" y="12678"/>
                    <a:pt x="10137" y="12351"/>
                  </a:cubicBezTo>
                  <a:cubicBezTo>
                    <a:pt x="10960" y="12424"/>
                    <a:pt x="11686" y="13041"/>
                    <a:pt x="12412" y="13222"/>
                  </a:cubicBezTo>
                  <a:cubicBezTo>
                    <a:pt x="12073" y="12738"/>
                    <a:pt x="11178" y="12557"/>
                    <a:pt x="11033" y="12061"/>
                  </a:cubicBezTo>
                  <a:cubicBezTo>
                    <a:pt x="11359" y="12242"/>
                    <a:pt x="11722" y="12557"/>
                    <a:pt x="12012" y="12629"/>
                  </a:cubicBezTo>
                  <a:cubicBezTo>
                    <a:pt x="11311" y="11601"/>
                    <a:pt x="10113" y="11093"/>
                    <a:pt x="8371" y="10984"/>
                  </a:cubicBezTo>
                  <a:close/>
                  <a:moveTo>
                    <a:pt x="10440" y="9230"/>
                  </a:moveTo>
                  <a:cubicBezTo>
                    <a:pt x="10476" y="10670"/>
                    <a:pt x="11516" y="11480"/>
                    <a:pt x="12557" y="12013"/>
                  </a:cubicBezTo>
                  <a:cubicBezTo>
                    <a:pt x="11831" y="11093"/>
                    <a:pt x="11831" y="9593"/>
                    <a:pt x="10440" y="9230"/>
                  </a:cubicBezTo>
                  <a:close/>
                  <a:moveTo>
                    <a:pt x="10984" y="8553"/>
                  </a:moveTo>
                  <a:cubicBezTo>
                    <a:pt x="11020" y="8263"/>
                    <a:pt x="10924" y="7718"/>
                    <a:pt x="11093" y="7392"/>
                  </a:cubicBezTo>
                  <a:cubicBezTo>
                    <a:pt x="11008" y="7150"/>
                    <a:pt x="10912" y="6883"/>
                    <a:pt x="10706" y="6750"/>
                  </a:cubicBezTo>
                  <a:cubicBezTo>
                    <a:pt x="10706" y="6980"/>
                    <a:pt x="10960" y="7428"/>
                    <a:pt x="10682" y="7585"/>
                  </a:cubicBezTo>
                  <a:cubicBezTo>
                    <a:pt x="10682" y="7234"/>
                    <a:pt x="10440" y="6787"/>
                    <a:pt x="10585" y="6545"/>
                  </a:cubicBezTo>
                  <a:cubicBezTo>
                    <a:pt x="10403" y="6339"/>
                    <a:pt x="10186" y="6206"/>
                    <a:pt x="9980" y="6061"/>
                  </a:cubicBezTo>
                  <a:cubicBezTo>
                    <a:pt x="10137" y="6424"/>
                    <a:pt x="10488" y="7537"/>
                    <a:pt x="10125" y="8057"/>
                  </a:cubicBezTo>
                  <a:cubicBezTo>
                    <a:pt x="10113" y="7355"/>
                    <a:pt x="10186" y="6569"/>
                    <a:pt x="9762" y="6170"/>
                  </a:cubicBezTo>
                  <a:cubicBezTo>
                    <a:pt x="9750" y="6061"/>
                    <a:pt x="9774" y="6085"/>
                    <a:pt x="9774" y="5952"/>
                  </a:cubicBezTo>
                  <a:cubicBezTo>
                    <a:pt x="8625" y="5468"/>
                    <a:pt x="7149" y="5238"/>
                    <a:pt x="6496" y="4343"/>
                  </a:cubicBezTo>
                  <a:cubicBezTo>
                    <a:pt x="6375" y="4936"/>
                    <a:pt x="6206" y="5529"/>
                    <a:pt x="6230" y="6073"/>
                  </a:cubicBezTo>
                  <a:cubicBezTo>
                    <a:pt x="6230" y="7246"/>
                    <a:pt x="6871" y="8625"/>
                    <a:pt x="7839" y="9158"/>
                  </a:cubicBezTo>
                  <a:cubicBezTo>
                    <a:pt x="8359" y="9460"/>
                    <a:pt x="9012" y="9508"/>
                    <a:pt x="9617" y="9835"/>
                  </a:cubicBezTo>
                  <a:cubicBezTo>
                    <a:pt x="9702" y="9823"/>
                    <a:pt x="9448" y="9702"/>
                    <a:pt x="9581" y="9605"/>
                  </a:cubicBezTo>
                  <a:cubicBezTo>
                    <a:pt x="9811" y="9690"/>
                    <a:pt x="10016" y="9750"/>
                    <a:pt x="10162" y="9896"/>
                  </a:cubicBezTo>
                  <a:cubicBezTo>
                    <a:pt x="10125" y="10186"/>
                    <a:pt x="9859" y="9811"/>
                    <a:pt x="9859" y="9992"/>
                  </a:cubicBezTo>
                  <a:cubicBezTo>
                    <a:pt x="9932" y="10174"/>
                    <a:pt x="10343" y="10065"/>
                    <a:pt x="10343" y="10319"/>
                  </a:cubicBezTo>
                  <a:cubicBezTo>
                    <a:pt x="10464" y="9702"/>
                    <a:pt x="10041" y="9267"/>
                    <a:pt x="9762" y="8867"/>
                  </a:cubicBezTo>
                  <a:cubicBezTo>
                    <a:pt x="10174" y="8795"/>
                    <a:pt x="10597" y="9121"/>
                    <a:pt x="10851" y="9146"/>
                  </a:cubicBezTo>
                  <a:cubicBezTo>
                    <a:pt x="10488" y="8819"/>
                    <a:pt x="10319" y="8335"/>
                    <a:pt x="9678" y="8275"/>
                  </a:cubicBezTo>
                  <a:cubicBezTo>
                    <a:pt x="9375" y="8117"/>
                    <a:pt x="8952" y="7815"/>
                    <a:pt x="8480" y="7573"/>
                  </a:cubicBezTo>
                  <a:cubicBezTo>
                    <a:pt x="7936" y="7307"/>
                    <a:pt x="7391" y="7331"/>
                    <a:pt x="7512" y="6557"/>
                  </a:cubicBezTo>
                  <a:cubicBezTo>
                    <a:pt x="7597" y="6545"/>
                    <a:pt x="7658" y="6508"/>
                    <a:pt x="7766" y="6521"/>
                  </a:cubicBezTo>
                  <a:cubicBezTo>
                    <a:pt x="7863" y="7053"/>
                    <a:pt x="8432" y="7416"/>
                    <a:pt x="9073" y="7597"/>
                  </a:cubicBezTo>
                  <a:cubicBezTo>
                    <a:pt x="9024" y="7416"/>
                    <a:pt x="8855" y="7355"/>
                    <a:pt x="8855" y="7138"/>
                  </a:cubicBezTo>
                  <a:cubicBezTo>
                    <a:pt x="8891" y="7065"/>
                    <a:pt x="9012" y="7065"/>
                    <a:pt x="9097" y="7017"/>
                  </a:cubicBezTo>
                  <a:cubicBezTo>
                    <a:pt x="9145" y="7113"/>
                    <a:pt x="9278" y="7198"/>
                    <a:pt x="9206" y="7355"/>
                  </a:cubicBezTo>
                  <a:cubicBezTo>
                    <a:pt x="9327" y="7573"/>
                    <a:pt x="9508" y="7730"/>
                    <a:pt x="9690" y="7912"/>
                  </a:cubicBezTo>
                  <a:cubicBezTo>
                    <a:pt x="10488" y="8190"/>
                    <a:pt x="10887" y="8940"/>
                    <a:pt x="11347" y="9400"/>
                  </a:cubicBezTo>
                  <a:cubicBezTo>
                    <a:pt x="11323" y="9037"/>
                    <a:pt x="11166" y="8795"/>
                    <a:pt x="10984" y="8553"/>
                  </a:cubicBezTo>
                  <a:close/>
                  <a:moveTo>
                    <a:pt x="11153" y="7706"/>
                  </a:moveTo>
                  <a:cubicBezTo>
                    <a:pt x="11166" y="7900"/>
                    <a:pt x="11069" y="8033"/>
                    <a:pt x="11226" y="8117"/>
                  </a:cubicBezTo>
                  <a:cubicBezTo>
                    <a:pt x="11250" y="7948"/>
                    <a:pt x="11347" y="7718"/>
                    <a:pt x="11153" y="7706"/>
                  </a:cubicBezTo>
                  <a:close/>
                  <a:moveTo>
                    <a:pt x="8589" y="20577"/>
                  </a:moveTo>
                  <a:cubicBezTo>
                    <a:pt x="8492" y="20553"/>
                    <a:pt x="8504" y="20517"/>
                    <a:pt x="8504" y="20420"/>
                  </a:cubicBezTo>
                  <a:cubicBezTo>
                    <a:pt x="8420" y="20432"/>
                    <a:pt x="8262" y="20637"/>
                    <a:pt x="8226" y="20456"/>
                  </a:cubicBezTo>
                  <a:cubicBezTo>
                    <a:pt x="8347" y="20117"/>
                    <a:pt x="8686" y="20093"/>
                    <a:pt x="8843" y="19875"/>
                  </a:cubicBezTo>
                  <a:cubicBezTo>
                    <a:pt x="7162" y="19706"/>
                    <a:pt x="7210" y="21642"/>
                    <a:pt x="5843" y="21823"/>
                  </a:cubicBezTo>
                  <a:cubicBezTo>
                    <a:pt x="6617" y="22766"/>
                    <a:pt x="8226" y="22174"/>
                    <a:pt x="8795" y="21508"/>
                  </a:cubicBezTo>
                  <a:cubicBezTo>
                    <a:pt x="8807" y="21315"/>
                    <a:pt x="8746" y="20843"/>
                    <a:pt x="8855" y="20601"/>
                  </a:cubicBezTo>
                  <a:cubicBezTo>
                    <a:pt x="9037" y="20795"/>
                    <a:pt x="8976" y="21158"/>
                    <a:pt x="9012" y="21387"/>
                  </a:cubicBezTo>
                  <a:cubicBezTo>
                    <a:pt x="9327" y="21037"/>
                    <a:pt x="9653" y="20650"/>
                    <a:pt x="9641" y="19875"/>
                  </a:cubicBezTo>
                  <a:cubicBezTo>
                    <a:pt x="9109" y="19767"/>
                    <a:pt x="8891" y="20287"/>
                    <a:pt x="8589" y="20577"/>
                  </a:cubicBezTo>
                  <a:close/>
                  <a:moveTo>
                    <a:pt x="9569" y="12932"/>
                  </a:moveTo>
                  <a:cubicBezTo>
                    <a:pt x="9387" y="12980"/>
                    <a:pt x="9520" y="13137"/>
                    <a:pt x="9339" y="13210"/>
                  </a:cubicBezTo>
                  <a:cubicBezTo>
                    <a:pt x="8662" y="13113"/>
                    <a:pt x="7887" y="13162"/>
                    <a:pt x="7391" y="13029"/>
                  </a:cubicBezTo>
                  <a:cubicBezTo>
                    <a:pt x="7887" y="12678"/>
                    <a:pt x="8262" y="13137"/>
                    <a:pt x="8928" y="12992"/>
                  </a:cubicBezTo>
                  <a:cubicBezTo>
                    <a:pt x="8504" y="12617"/>
                    <a:pt x="8468" y="11928"/>
                    <a:pt x="8045" y="11529"/>
                  </a:cubicBezTo>
                  <a:cubicBezTo>
                    <a:pt x="7778" y="11589"/>
                    <a:pt x="7742" y="11408"/>
                    <a:pt x="7633" y="11347"/>
                  </a:cubicBezTo>
                  <a:cubicBezTo>
                    <a:pt x="7537" y="11396"/>
                    <a:pt x="7464" y="11359"/>
                    <a:pt x="7319" y="11408"/>
                  </a:cubicBezTo>
                  <a:cubicBezTo>
                    <a:pt x="6484" y="11045"/>
                    <a:pt x="5891" y="11589"/>
                    <a:pt x="5601" y="12133"/>
                  </a:cubicBezTo>
                  <a:cubicBezTo>
                    <a:pt x="5758" y="12061"/>
                    <a:pt x="5988" y="12085"/>
                    <a:pt x="6182" y="12073"/>
                  </a:cubicBezTo>
                  <a:cubicBezTo>
                    <a:pt x="7028" y="12847"/>
                    <a:pt x="7270" y="14420"/>
                    <a:pt x="8916" y="14311"/>
                  </a:cubicBezTo>
                  <a:cubicBezTo>
                    <a:pt x="8903" y="14190"/>
                    <a:pt x="8964" y="14142"/>
                    <a:pt x="8976" y="14057"/>
                  </a:cubicBezTo>
                  <a:cubicBezTo>
                    <a:pt x="9351" y="13984"/>
                    <a:pt x="9472" y="13561"/>
                    <a:pt x="9871" y="13476"/>
                  </a:cubicBezTo>
                  <a:cubicBezTo>
                    <a:pt x="9738" y="13331"/>
                    <a:pt x="9653" y="13113"/>
                    <a:pt x="9569" y="12932"/>
                  </a:cubicBezTo>
                  <a:close/>
                  <a:moveTo>
                    <a:pt x="6811" y="13271"/>
                  </a:moveTo>
                  <a:cubicBezTo>
                    <a:pt x="6666" y="13029"/>
                    <a:pt x="6424" y="12859"/>
                    <a:pt x="6351" y="12738"/>
                  </a:cubicBezTo>
                  <a:cubicBezTo>
                    <a:pt x="6230" y="12557"/>
                    <a:pt x="6206" y="12363"/>
                    <a:pt x="6049" y="12315"/>
                  </a:cubicBezTo>
                  <a:cubicBezTo>
                    <a:pt x="5819" y="12242"/>
                    <a:pt x="5601" y="12388"/>
                    <a:pt x="5383" y="12424"/>
                  </a:cubicBezTo>
                  <a:cubicBezTo>
                    <a:pt x="4972" y="13101"/>
                    <a:pt x="5299" y="13875"/>
                    <a:pt x="5408" y="14504"/>
                  </a:cubicBezTo>
                  <a:cubicBezTo>
                    <a:pt x="5819" y="14952"/>
                    <a:pt x="6375" y="15496"/>
                    <a:pt x="7174" y="15448"/>
                  </a:cubicBezTo>
                  <a:cubicBezTo>
                    <a:pt x="7440" y="15448"/>
                    <a:pt x="7948" y="15230"/>
                    <a:pt x="8190" y="15049"/>
                  </a:cubicBezTo>
                  <a:cubicBezTo>
                    <a:pt x="8395" y="14928"/>
                    <a:pt x="8541" y="14686"/>
                    <a:pt x="8674" y="14517"/>
                  </a:cubicBezTo>
                  <a:cubicBezTo>
                    <a:pt x="7585" y="14432"/>
                    <a:pt x="7295" y="13948"/>
                    <a:pt x="6811" y="13271"/>
                  </a:cubicBezTo>
                  <a:close/>
                  <a:moveTo>
                    <a:pt x="5940" y="18896"/>
                  </a:moveTo>
                  <a:cubicBezTo>
                    <a:pt x="5359" y="18859"/>
                    <a:pt x="4573" y="19307"/>
                    <a:pt x="4198" y="18787"/>
                  </a:cubicBezTo>
                  <a:cubicBezTo>
                    <a:pt x="4609" y="18944"/>
                    <a:pt x="4936" y="18859"/>
                    <a:pt x="5274" y="18678"/>
                  </a:cubicBezTo>
                  <a:cubicBezTo>
                    <a:pt x="4416" y="18133"/>
                    <a:pt x="3327" y="18787"/>
                    <a:pt x="2456" y="18726"/>
                  </a:cubicBezTo>
                  <a:cubicBezTo>
                    <a:pt x="2504" y="18557"/>
                    <a:pt x="2395" y="18521"/>
                    <a:pt x="2432" y="18375"/>
                  </a:cubicBezTo>
                  <a:cubicBezTo>
                    <a:pt x="2964" y="18605"/>
                    <a:pt x="3508" y="18279"/>
                    <a:pt x="4137" y="18254"/>
                  </a:cubicBezTo>
                  <a:cubicBezTo>
                    <a:pt x="3932" y="18012"/>
                    <a:pt x="3460" y="17940"/>
                    <a:pt x="3339" y="17698"/>
                  </a:cubicBezTo>
                  <a:cubicBezTo>
                    <a:pt x="3327" y="17504"/>
                    <a:pt x="3520" y="17553"/>
                    <a:pt x="3593" y="17468"/>
                  </a:cubicBezTo>
                  <a:cubicBezTo>
                    <a:pt x="3605" y="17589"/>
                    <a:pt x="3581" y="17613"/>
                    <a:pt x="3690" y="17710"/>
                  </a:cubicBezTo>
                  <a:cubicBezTo>
                    <a:pt x="4065" y="17988"/>
                    <a:pt x="4633" y="18230"/>
                    <a:pt x="5117" y="18303"/>
                  </a:cubicBezTo>
                  <a:cubicBezTo>
                    <a:pt x="5625" y="18726"/>
                    <a:pt x="6351" y="18738"/>
                    <a:pt x="6932" y="18787"/>
                  </a:cubicBezTo>
                  <a:cubicBezTo>
                    <a:pt x="6678" y="18533"/>
                    <a:pt x="6375" y="18339"/>
                    <a:pt x="6266" y="17988"/>
                  </a:cubicBezTo>
                  <a:cubicBezTo>
                    <a:pt x="6666" y="18133"/>
                    <a:pt x="6908" y="18557"/>
                    <a:pt x="7089" y="18799"/>
                  </a:cubicBezTo>
                  <a:cubicBezTo>
                    <a:pt x="7343" y="18775"/>
                    <a:pt x="7827" y="19077"/>
                    <a:pt x="8117" y="19101"/>
                  </a:cubicBezTo>
                  <a:cubicBezTo>
                    <a:pt x="7597" y="17819"/>
                    <a:pt x="6714" y="16476"/>
                    <a:pt x="5045" y="16137"/>
                  </a:cubicBezTo>
                  <a:cubicBezTo>
                    <a:pt x="4258" y="15980"/>
                    <a:pt x="3412" y="16065"/>
                    <a:pt x="2698" y="15775"/>
                  </a:cubicBezTo>
                  <a:cubicBezTo>
                    <a:pt x="2903" y="16113"/>
                    <a:pt x="3545" y="16234"/>
                    <a:pt x="3508" y="16682"/>
                  </a:cubicBezTo>
                  <a:cubicBezTo>
                    <a:pt x="3218" y="16464"/>
                    <a:pt x="2940" y="16198"/>
                    <a:pt x="2662" y="15944"/>
                  </a:cubicBezTo>
                  <a:cubicBezTo>
                    <a:pt x="2432" y="15944"/>
                    <a:pt x="2033" y="15799"/>
                    <a:pt x="2335" y="15690"/>
                  </a:cubicBezTo>
                  <a:cubicBezTo>
                    <a:pt x="1645" y="15448"/>
                    <a:pt x="992" y="15412"/>
                    <a:pt x="436" y="15279"/>
                  </a:cubicBezTo>
                  <a:cubicBezTo>
                    <a:pt x="460" y="16488"/>
                    <a:pt x="1174" y="17129"/>
                    <a:pt x="1609" y="17976"/>
                  </a:cubicBezTo>
                  <a:cubicBezTo>
                    <a:pt x="1742" y="18642"/>
                    <a:pt x="2383" y="19222"/>
                    <a:pt x="3037" y="19549"/>
                  </a:cubicBezTo>
                  <a:cubicBezTo>
                    <a:pt x="4645" y="20359"/>
                    <a:pt x="6750" y="19875"/>
                    <a:pt x="8117" y="19379"/>
                  </a:cubicBezTo>
                  <a:cubicBezTo>
                    <a:pt x="7270" y="19331"/>
                    <a:pt x="6678" y="18920"/>
                    <a:pt x="5940" y="18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1448;p30">
              <a:extLst>
                <a:ext uri="{FF2B5EF4-FFF2-40B4-BE49-F238E27FC236}">
                  <a16:creationId xmlns:a16="http://schemas.microsoft.com/office/drawing/2014/main" id="{2FC906F1-21F5-8400-51A2-940E01AA7D72}"/>
                </a:ext>
              </a:extLst>
            </p:cNvPr>
            <p:cNvSpPr/>
            <p:nvPr/>
          </p:nvSpPr>
          <p:spPr>
            <a:xfrm>
              <a:off x="5432542" y="5320975"/>
              <a:ext cx="20275" cy="27850"/>
            </a:xfrm>
            <a:custGeom>
              <a:avLst/>
              <a:gdLst/>
              <a:ahLst/>
              <a:cxnLst/>
              <a:rect l="l" t="t" r="r" b="b"/>
              <a:pathLst>
                <a:path w="811" h="1114" extrusionOk="0">
                  <a:moveTo>
                    <a:pt x="544" y="1113"/>
                  </a:moveTo>
                  <a:cubicBezTo>
                    <a:pt x="351" y="1041"/>
                    <a:pt x="714" y="617"/>
                    <a:pt x="532" y="424"/>
                  </a:cubicBezTo>
                  <a:cubicBezTo>
                    <a:pt x="327" y="400"/>
                    <a:pt x="242" y="738"/>
                    <a:pt x="0" y="545"/>
                  </a:cubicBezTo>
                  <a:cubicBezTo>
                    <a:pt x="206" y="424"/>
                    <a:pt x="363" y="0"/>
                    <a:pt x="738" y="303"/>
                  </a:cubicBezTo>
                  <a:cubicBezTo>
                    <a:pt x="810" y="533"/>
                    <a:pt x="774" y="992"/>
                    <a:pt x="544" y="1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1449;p30">
              <a:extLst>
                <a:ext uri="{FF2B5EF4-FFF2-40B4-BE49-F238E27FC236}">
                  <a16:creationId xmlns:a16="http://schemas.microsoft.com/office/drawing/2014/main" id="{533663D9-1BE6-0C41-5F7F-06D34B4E9779}"/>
                </a:ext>
              </a:extLst>
            </p:cNvPr>
            <p:cNvSpPr/>
            <p:nvPr/>
          </p:nvSpPr>
          <p:spPr>
            <a:xfrm>
              <a:off x="4884242" y="5331850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581" y="400"/>
                  </a:moveTo>
                  <a:cubicBezTo>
                    <a:pt x="327" y="376"/>
                    <a:pt x="291" y="400"/>
                    <a:pt x="122" y="388"/>
                  </a:cubicBezTo>
                  <a:cubicBezTo>
                    <a:pt x="49" y="303"/>
                    <a:pt x="1" y="85"/>
                    <a:pt x="146" y="1"/>
                  </a:cubicBezTo>
                  <a:cubicBezTo>
                    <a:pt x="472" y="1"/>
                    <a:pt x="775" y="182"/>
                    <a:pt x="58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2" name="Google Shape;1450;p30">
            <a:extLst>
              <a:ext uri="{FF2B5EF4-FFF2-40B4-BE49-F238E27FC236}">
                <a16:creationId xmlns:a16="http://schemas.microsoft.com/office/drawing/2014/main" id="{2920E3F3-0F55-23F2-8637-05B98F7DDD4E}"/>
              </a:ext>
            </a:extLst>
          </p:cNvPr>
          <p:cNvGrpSpPr/>
          <p:nvPr/>
        </p:nvGrpSpPr>
        <p:grpSpPr>
          <a:xfrm>
            <a:off x="2651823" y="0"/>
            <a:ext cx="1670041" cy="1548307"/>
            <a:chOff x="6968304" y="4822073"/>
            <a:chExt cx="1492008" cy="1415742"/>
          </a:xfrm>
        </p:grpSpPr>
        <p:sp>
          <p:nvSpPr>
            <p:cNvPr id="6363" name="Google Shape;1451;p30">
              <a:extLst>
                <a:ext uri="{FF2B5EF4-FFF2-40B4-BE49-F238E27FC236}">
                  <a16:creationId xmlns:a16="http://schemas.microsoft.com/office/drawing/2014/main" id="{578FCE55-7ED8-18DC-0DF5-C96B4A6977C0}"/>
                </a:ext>
              </a:extLst>
            </p:cNvPr>
            <p:cNvSpPr/>
            <p:nvPr/>
          </p:nvSpPr>
          <p:spPr>
            <a:xfrm>
              <a:off x="6968304" y="4822073"/>
              <a:ext cx="1492008" cy="1415742"/>
            </a:xfrm>
            <a:custGeom>
              <a:avLst/>
              <a:gdLst/>
              <a:ahLst/>
              <a:cxnLst/>
              <a:rect l="l" t="t" r="r" b="b"/>
              <a:pathLst>
                <a:path w="30049" h="28513" extrusionOk="0">
                  <a:moveTo>
                    <a:pt x="23528" y="21231"/>
                  </a:moveTo>
                  <a:cubicBezTo>
                    <a:pt x="23782" y="21388"/>
                    <a:pt x="24012" y="21557"/>
                    <a:pt x="24290" y="21739"/>
                  </a:cubicBezTo>
                  <a:cubicBezTo>
                    <a:pt x="23940" y="21690"/>
                    <a:pt x="23589" y="21509"/>
                    <a:pt x="23262" y="21291"/>
                  </a:cubicBezTo>
                  <a:cubicBezTo>
                    <a:pt x="22960" y="21352"/>
                    <a:pt x="22633" y="21352"/>
                    <a:pt x="22306" y="21509"/>
                  </a:cubicBezTo>
                  <a:cubicBezTo>
                    <a:pt x="22452" y="21678"/>
                    <a:pt x="23020" y="21836"/>
                    <a:pt x="23202" y="21944"/>
                  </a:cubicBezTo>
                  <a:cubicBezTo>
                    <a:pt x="22960" y="22235"/>
                    <a:pt x="22319" y="21678"/>
                    <a:pt x="21968" y="21521"/>
                  </a:cubicBezTo>
                  <a:cubicBezTo>
                    <a:pt x="21593" y="21569"/>
                    <a:pt x="21230" y="21509"/>
                    <a:pt x="20855" y="21509"/>
                  </a:cubicBezTo>
                  <a:cubicBezTo>
                    <a:pt x="21230" y="21775"/>
                    <a:pt x="21629" y="21957"/>
                    <a:pt x="21968" y="22283"/>
                  </a:cubicBezTo>
                  <a:cubicBezTo>
                    <a:pt x="21508" y="22404"/>
                    <a:pt x="21121" y="21775"/>
                    <a:pt x="20673" y="21630"/>
                  </a:cubicBezTo>
                  <a:cubicBezTo>
                    <a:pt x="20577" y="21557"/>
                    <a:pt x="20516" y="21569"/>
                    <a:pt x="20431" y="21533"/>
                  </a:cubicBezTo>
                  <a:cubicBezTo>
                    <a:pt x="20383" y="21473"/>
                    <a:pt x="20323" y="21473"/>
                    <a:pt x="20274" y="21388"/>
                  </a:cubicBezTo>
                  <a:cubicBezTo>
                    <a:pt x="20129" y="21376"/>
                    <a:pt x="19972" y="21267"/>
                    <a:pt x="19815" y="21328"/>
                  </a:cubicBezTo>
                  <a:cubicBezTo>
                    <a:pt x="19730" y="21594"/>
                    <a:pt x="19960" y="21932"/>
                    <a:pt x="20153" y="22235"/>
                  </a:cubicBezTo>
                  <a:cubicBezTo>
                    <a:pt x="20274" y="22247"/>
                    <a:pt x="20141" y="22041"/>
                    <a:pt x="20238" y="21957"/>
                  </a:cubicBezTo>
                  <a:cubicBezTo>
                    <a:pt x="20419" y="21932"/>
                    <a:pt x="20444" y="22005"/>
                    <a:pt x="20540" y="22174"/>
                  </a:cubicBezTo>
                  <a:cubicBezTo>
                    <a:pt x="20419" y="22344"/>
                    <a:pt x="20371" y="22126"/>
                    <a:pt x="20262" y="22235"/>
                  </a:cubicBezTo>
                  <a:cubicBezTo>
                    <a:pt x="20456" y="22404"/>
                    <a:pt x="20673" y="22404"/>
                    <a:pt x="20915" y="22404"/>
                  </a:cubicBezTo>
                  <a:cubicBezTo>
                    <a:pt x="21423" y="22973"/>
                    <a:pt x="22500" y="23227"/>
                    <a:pt x="22802" y="22368"/>
                  </a:cubicBezTo>
                  <a:cubicBezTo>
                    <a:pt x="23371" y="22767"/>
                    <a:pt x="24000" y="22779"/>
                    <a:pt x="24726" y="22053"/>
                  </a:cubicBezTo>
                  <a:cubicBezTo>
                    <a:pt x="25077" y="21993"/>
                    <a:pt x="25343" y="22102"/>
                    <a:pt x="25597" y="21872"/>
                  </a:cubicBezTo>
                  <a:cubicBezTo>
                    <a:pt x="25863" y="21678"/>
                    <a:pt x="25899" y="21170"/>
                    <a:pt x="26226" y="20868"/>
                  </a:cubicBezTo>
                  <a:cubicBezTo>
                    <a:pt x="26444" y="20626"/>
                    <a:pt x="26734" y="20590"/>
                    <a:pt x="27073" y="20323"/>
                  </a:cubicBezTo>
                  <a:cubicBezTo>
                    <a:pt x="26867" y="20130"/>
                    <a:pt x="26165" y="19828"/>
                    <a:pt x="25827" y="19755"/>
                  </a:cubicBezTo>
                  <a:cubicBezTo>
                    <a:pt x="25476" y="19658"/>
                    <a:pt x="25077" y="19948"/>
                    <a:pt x="24750" y="19948"/>
                  </a:cubicBezTo>
                  <a:cubicBezTo>
                    <a:pt x="24109" y="19961"/>
                    <a:pt x="23698" y="19162"/>
                    <a:pt x="22923" y="19295"/>
                  </a:cubicBezTo>
                  <a:cubicBezTo>
                    <a:pt x="22391" y="19598"/>
                    <a:pt x="21859" y="20045"/>
                    <a:pt x="21399" y="19985"/>
                  </a:cubicBezTo>
                  <a:cubicBezTo>
                    <a:pt x="21351" y="19876"/>
                    <a:pt x="21278" y="19900"/>
                    <a:pt x="21206" y="19815"/>
                  </a:cubicBezTo>
                  <a:cubicBezTo>
                    <a:pt x="21012" y="19985"/>
                    <a:pt x="20806" y="20082"/>
                    <a:pt x="20625" y="20142"/>
                  </a:cubicBezTo>
                  <a:cubicBezTo>
                    <a:pt x="20492" y="20118"/>
                    <a:pt x="20359" y="19936"/>
                    <a:pt x="20177" y="19961"/>
                  </a:cubicBezTo>
                  <a:cubicBezTo>
                    <a:pt x="19706" y="20227"/>
                    <a:pt x="19972" y="20807"/>
                    <a:pt x="19548" y="20892"/>
                  </a:cubicBezTo>
                  <a:cubicBezTo>
                    <a:pt x="19657" y="20493"/>
                    <a:pt x="19669" y="20106"/>
                    <a:pt x="20153" y="19767"/>
                  </a:cubicBezTo>
                  <a:cubicBezTo>
                    <a:pt x="20323" y="19707"/>
                    <a:pt x="20492" y="19936"/>
                    <a:pt x="20637" y="19948"/>
                  </a:cubicBezTo>
                  <a:cubicBezTo>
                    <a:pt x="20819" y="19924"/>
                    <a:pt x="21061" y="19634"/>
                    <a:pt x="21242" y="19598"/>
                  </a:cubicBezTo>
                  <a:cubicBezTo>
                    <a:pt x="21302" y="19634"/>
                    <a:pt x="21351" y="19694"/>
                    <a:pt x="21423" y="19779"/>
                  </a:cubicBezTo>
                  <a:cubicBezTo>
                    <a:pt x="21593" y="19864"/>
                    <a:pt x="21786" y="19682"/>
                    <a:pt x="21992" y="19694"/>
                  </a:cubicBezTo>
                  <a:cubicBezTo>
                    <a:pt x="22452" y="19295"/>
                    <a:pt x="23056" y="19017"/>
                    <a:pt x="23601" y="19211"/>
                  </a:cubicBezTo>
                  <a:cubicBezTo>
                    <a:pt x="24000" y="19537"/>
                    <a:pt x="24411" y="19707"/>
                    <a:pt x="24811" y="19779"/>
                  </a:cubicBezTo>
                  <a:cubicBezTo>
                    <a:pt x="25113" y="19634"/>
                    <a:pt x="25343" y="19658"/>
                    <a:pt x="25621" y="19561"/>
                  </a:cubicBezTo>
                  <a:cubicBezTo>
                    <a:pt x="26262" y="19815"/>
                    <a:pt x="26831" y="19997"/>
                    <a:pt x="27411" y="20130"/>
                  </a:cubicBezTo>
                  <a:cubicBezTo>
                    <a:pt x="27169" y="20590"/>
                    <a:pt x="26746" y="20565"/>
                    <a:pt x="26359" y="20928"/>
                  </a:cubicBezTo>
                  <a:cubicBezTo>
                    <a:pt x="26056" y="21231"/>
                    <a:pt x="25996" y="21775"/>
                    <a:pt x="25718" y="22005"/>
                  </a:cubicBezTo>
                  <a:cubicBezTo>
                    <a:pt x="25464" y="22198"/>
                    <a:pt x="25040" y="22078"/>
                    <a:pt x="24786" y="22235"/>
                  </a:cubicBezTo>
                  <a:cubicBezTo>
                    <a:pt x="24556" y="22344"/>
                    <a:pt x="24411" y="22561"/>
                    <a:pt x="24206" y="22670"/>
                  </a:cubicBezTo>
                  <a:cubicBezTo>
                    <a:pt x="23746" y="22924"/>
                    <a:pt x="23407" y="22670"/>
                    <a:pt x="22899" y="22670"/>
                  </a:cubicBezTo>
                  <a:cubicBezTo>
                    <a:pt x="22210" y="23336"/>
                    <a:pt x="21472" y="23033"/>
                    <a:pt x="20819" y="22525"/>
                  </a:cubicBezTo>
                  <a:cubicBezTo>
                    <a:pt x="20540" y="22598"/>
                    <a:pt x="20262" y="22380"/>
                    <a:pt x="20008" y="22283"/>
                  </a:cubicBezTo>
                  <a:cubicBezTo>
                    <a:pt x="19851" y="21981"/>
                    <a:pt x="19488" y="21521"/>
                    <a:pt x="19597" y="21158"/>
                  </a:cubicBezTo>
                  <a:cubicBezTo>
                    <a:pt x="19065" y="20928"/>
                    <a:pt x="18532" y="20856"/>
                    <a:pt x="18024" y="20481"/>
                  </a:cubicBezTo>
                  <a:cubicBezTo>
                    <a:pt x="18012" y="20735"/>
                    <a:pt x="17988" y="20989"/>
                    <a:pt x="17927" y="21219"/>
                  </a:cubicBezTo>
                  <a:cubicBezTo>
                    <a:pt x="18399" y="21073"/>
                    <a:pt x="19125" y="21739"/>
                    <a:pt x="19052" y="22283"/>
                  </a:cubicBezTo>
                  <a:cubicBezTo>
                    <a:pt x="19161" y="22344"/>
                    <a:pt x="19258" y="22319"/>
                    <a:pt x="19367" y="22416"/>
                  </a:cubicBezTo>
                  <a:cubicBezTo>
                    <a:pt x="19766" y="23045"/>
                    <a:pt x="20456" y="23323"/>
                    <a:pt x="20940" y="23638"/>
                  </a:cubicBezTo>
                  <a:cubicBezTo>
                    <a:pt x="21061" y="23711"/>
                    <a:pt x="21109" y="23819"/>
                    <a:pt x="21218" y="23856"/>
                  </a:cubicBezTo>
                  <a:cubicBezTo>
                    <a:pt x="21460" y="23940"/>
                    <a:pt x="21762" y="23795"/>
                    <a:pt x="22016" y="23759"/>
                  </a:cubicBezTo>
                  <a:cubicBezTo>
                    <a:pt x="22198" y="23311"/>
                    <a:pt x="22790" y="23094"/>
                    <a:pt x="23117" y="23432"/>
                  </a:cubicBezTo>
                  <a:cubicBezTo>
                    <a:pt x="23129" y="23626"/>
                    <a:pt x="23153" y="23795"/>
                    <a:pt x="23044" y="23916"/>
                  </a:cubicBezTo>
                  <a:cubicBezTo>
                    <a:pt x="22681" y="24255"/>
                    <a:pt x="21944" y="23711"/>
                    <a:pt x="21617" y="24061"/>
                  </a:cubicBezTo>
                  <a:cubicBezTo>
                    <a:pt x="22379" y="24497"/>
                    <a:pt x="23129" y="24715"/>
                    <a:pt x="23903" y="24848"/>
                  </a:cubicBezTo>
                  <a:cubicBezTo>
                    <a:pt x="24157" y="24727"/>
                    <a:pt x="24448" y="24642"/>
                    <a:pt x="24581" y="24473"/>
                  </a:cubicBezTo>
                  <a:cubicBezTo>
                    <a:pt x="24665" y="24352"/>
                    <a:pt x="24508" y="24182"/>
                    <a:pt x="24544" y="24049"/>
                  </a:cubicBezTo>
                  <a:cubicBezTo>
                    <a:pt x="24677" y="23771"/>
                    <a:pt x="25101" y="23505"/>
                    <a:pt x="25282" y="23650"/>
                  </a:cubicBezTo>
                  <a:cubicBezTo>
                    <a:pt x="25730" y="23977"/>
                    <a:pt x="25331" y="24763"/>
                    <a:pt x="24786" y="24497"/>
                  </a:cubicBezTo>
                  <a:cubicBezTo>
                    <a:pt x="24726" y="24606"/>
                    <a:pt x="24569" y="24799"/>
                    <a:pt x="24387" y="24848"/>
                  </a:cubicBezTo>
                  <a:cubicBezTo>
                    <a:pt x="24665" y="24884"/>
                    <a:pt x="25730" y="25065"/>
                    <a:pt x="26069" y="24957"/>
                  </a:cubicBezTo>
                  <a:cubicBezTo>
                    <a:pt x="26311" y="24860"/>
                    <a:pt x="26311" y="24642"/>
                    <a:pt x="26419" y="24364"/>
                  </a:cubicBezTo>
                  <a:cubicBezTo>
                    <a:pt x="26601" y="24424"/>
                    <a:pt x="26758" y="24364"/>
                    <a:pt x="26927" y="24461"/>
                  </a:cubicBezTo>
                  <a:cubicBezTo>
                    <a:pt x="27351" y="25005"/>
                    <a:pt x="26661" y="25743"/>
                    <a:pt x="26262" y="25005"/>
                  </a:cubicBezTo>
                  <a:cubicBezTo>
                    <a:pt x="25827" y="25247"/>
                    <a:pt x="25186" y="25065"/>
                    <a:pt x="24677" y="25078"/>
                  </a:cubicBezTo>
                  <a:cubicBezTo>
                    <a:pt x="24811" y="25344"/>
                    <a:pt x="25173" y="25586"/>
                    <a:pt x="25415" y="25755"/>
                  </a:cubicBezTo>
                  <a:cubicBezTo>
                    <a:pt x="25512" y="25694"/>
                    <a:pt x="25355" y="25634"/>
                    <a:pt x="25464" y="25586"/>
                  </a:cubicBezTo>
                  <a:cubicBezTo>
                    <a:pt x="25706" y="25815"/>
                    <a:pt x="25875" y="26215"/>
                    <a:pt x="25633" y="26408"/>
                  </a:cubicBezTo>
                  <a:cubicBezTo>
                    <a:pt x="25294" y="26686"/>
                    <a:pt x="24508" y="26118"/>
                    <a:pt x="24980" y="25646"/>
                  </a:cubicBezTo>
                  <a:cubicBezTo>
                    <a:pt x="24798" y="25465"/>
                    <a:pt x="24496" y="25259"/>
                    <a:pt x="24399" y="25078"/>
                  </a:cubicBezTo>
                  <a:cubicBezTo>
                    <a:pt x="23843" y="25017"/>
                    <a:pt x="23298" y="24908"/>
                    <a:pt x="22742" y="24775"/>
                  </a:cubicBezTo>
                  <a:cubicBezTo>
                    <a:pt x="22972" y="24981"/>
                    <a:pt x="22972" y="25198"/>
                    <a:pt x="23190" y="25332"/>
                  </a:cubicBezTo>
                  <a:cubicBezTo>
                    <a:pt x="23359" y="25404"/>
                    <a:pt x="23540" y="25271"/>
                    <a:pt x="23698" y="25440"/>
                  </a:cubicBezTo>
                  <a:cubicBezTo>
                    <a:pt x="23843" y="25586"/>
                    <a:pt x="23843" y="25985"/>
                    <a:pt x="23649" y="26130"/>
                  </a:cubicBezTo>
                  <a:cubicBezTo>
                    <a:pt x="23274" y="26420"/>
                    <a:pt x="22403" y="25755"/>
                    <a:pt x="23008" y="25356"/>
                  </a:cubicBezTo>
                  <a:cubicBezTo>
                    <a:pt x="22815" y="25053"/>
                    <a:pt x="22440" y="24618"/>
                    <a:pt x="22125" y="24654"/>
                  </a:cubicBezTo>
                  <a:cubicBezTo>
                    <a:pt x="22028" y="24569"/>
                    <a:pt x="22137" y="24533"/>
                    <a:pt x="22101" y="24448"/>
                  </a:cubicBezTo>
                  <a:cubicBezTo>
                    <a:pt x="21073" y="24061"/>
                    <a:pt x="20032" y="23396"/>
                    <a:pt x="19113" y="22501"/>
                  </a:cubicBezTo>
                  <a:cubicBezTo>
                    <a:pt x="18992" y="22803"/>
                    <a:pt x="19004" y="23142"/>
                    <a:pt x="19101" y="23481"/>
                  </a:cubicBezTo>
                  <a:cubicBezTo>
                    <a:pt x="19198" y="23444"/>
                    <a:pt x="19173" y="23360"/>
                    <a:pt x="19282" y="23299"/>
                  </a:cubicBezTo>
                  <a:cubicBezTo>
                    <a:pt x="19839" y="23360"/>
                    <a:pt x="20686" y="23904"/>
                    <a:pt x="20577" y="24630"/>
                  </a:cubicBezTo>
                  <a:cubicBezTo>
                    <a:pt x="21121" y="24872"/>
                    <a:pt x="21581" y="25622"/>
                    <a:pt x="21254" y="26106"/>
                  </a:cubicBezTo>
                  <a:cubicBezTo>
                    <a:pt x="21073" y="25924"/>
                    <a:pt x="21242" y="25586"/>
                    <a:pt x="21097" y="25283"/>
                  </a:cubicBezTo>
                  <a:cubicBezTo>
                    <a:pt x="20976" y="25029"/>
                    <a:pt x="20710" y="24872"/>
                    <a:pt x="20468" y="24751"/>
                  </a:cubicBezTo>
                  <a:cubicBezTo>
                    <a:pt x="20274" y="24557"/>
                    <a:pt x="20444" y="24255"/>
                    <a:pt x="20323" y="24061"/>
                  </a:cubicBezTo>
                  <a:cubicBezTo>
                    <a:pt x="20105" y="23650"/>
                    <a:pt x="19681" y="23602"/>
                    <a:pt x="19367" y="23505"/>
                  </a:cubicBezTo>
                  <a:cubicBezTo>
                    <a:pt x="19306" y="23469"/>
                    <a:pt x="19234" y="23686"/>
                    <a:pt x="19173" y="23469"/>
                  </a:cubicBezTo>
                  <a:cubicBezTo>
                    <a:pt x="19137" y="23880"/>
                    <a:pt x="18907" y="24376"/>
                    <a:pt x="18460" y="24582"/>
                  </a:cubicBezTo>
                  <a:cubicBezTo>
                    <a:pt x="18436" y="24799"/>
                    <a:pt x="18726" y="25150"/>
                    <a:pt x="18944" y="25259"/>
                  </a:cubicBezTo>
                  <a:cubicBezTo>
                    <a:pt x="19282" y="25380"/>
                    <a:pt x="19669" y="25198"/>
                    <a:pt x="19996" y="25440"/>
                  </a:cubicBezTo>
                  <a:cubicBezTo>
                    <a:pt x="19657" y="25561"/>
                    <a:pt x="19403" y="25368"/>
                    <a:pt x="19113" y="25670"/>
                  </a:cubicBezTo>
                  <a:cubicBezTo>
                    <a:pt x="19464" y="26118"/>
                    <a:pt x="20069" y="26094"/>
                    <a:pt x="20540" y="26215"/>
                  </a:cubicBezTo>
                  <a:cubicBezTo>
                    <a:pt x="20383" y="26420"/>
                    <a:pt x="20069" y="26227"/>
                    <a:pt x="19815" y="26275"/>
                  </a:cubicBezTo>
                  <a:cubicBezTo>
                    <a:pt x="19839" y="26396"/>
                    <a:pt x="20020" y="26420"/>
                    <a:pt x="20129" y="26590"/>
                  </a:cubicBezTo>
                  <a:cubicBezTo>
                    <a:pt x="19936" y="26711"/>
                    <a:pt x="19766" y="26529"/>
                    <a:pt x="19597" y="26432"/>
                  </a:cubicBezTo>
                  <a:cubicBezTo>
                    <a:pt x="19573" y="26662"/>
                    <a:pt x="19585" y="26904"/>
                    <a:pt x="19512" y="27134"/>
                  </a:cubicBezTo>
                  <a:cubicBezTo>
                    <a:pt x="19282" y="26916"/>
                    <a:pt x="19464" y="26529"/>
                    <a:pt x="19331" y="26251"/>
                  </a:cubicBezTo>
                  <a:cubicBezTo>
                    <a:pt x="19113" y="26069"/>
                    <a:pt x="18871" y="25985"/>
                    <a:pt x="18665" y="25791"/>
                  </a:cubicBezTo>
                  <a:cubicBezTo>
                    <a:pt x="18677" y="25985"/>
                    <a:pt x="18617" y="26178"/>
                    <a:pt x="18581" y="26360"/>
                  </a:cubicBezTo>
                  <a:cubicBezTo>
                    <a:pt x="18617" y="26481"/>
                    <a:pt x="18786" y="26662"/>
                    <a:pt x="18581" y="26771"/>
                  </a:cubicBezTo>
                  <a:cubicBezTo>
                    <a:pt x="18181" y="26311"/>
                    <a:pt x="18750" y="25670"/>
                    <a:pt x="18157" y="25211"/>
                  </a:cubicBezTo>
                  <a:cubicBezTo>
                    <a:pt x="18024" y="25489"/>
                    <a:pt x="17940" y="25767"/>
                    <a:pt x="17734" y="26057"/>
                  </a:cubicBezTo>
                  <a:cubicBezTo>
                    <a:pt x="17770" y="26457"/>
                    <a:pt x="18242" y="27569"/>
                    <a:pt x="18883" y="27194"/>
                  </a:cubicBezTo>
                  <a:cubicBezTo>
                    <a:pt x="19161" y="27328"/>
                    <a:pt x="19306" y="27787"/>
                    <a:pt x="19548" y="27969"/>
                  </a:cubicBezTo>
                  <a:cubicBezTo>
                    <a:pt x="19827" y="28041"/>
                    <a:pt x="20117" y="27872"/>
                    <a:pt x="20371" y="27860"/>
                  </a:cubicBezTo>
                  <a:cubicBezTo>
                    <a:pt x="20637" y="28041"/>
                    <a:pt x="20903" y="28332"/>
                    <a:pt x="21206" y="28295"/>
                  </a:cubicBezTo>
                  <a:cubicBezTo>
                    <a:pt x="21302" y="28211"/>
                    <a:pt x="21109" y="28090"/>
                    <a:pt x="21181" y="27993"/>
                  </a:cubicBezTo>
                  <a:cubicBezTo>
                    <a:pt x="21411" y="27920"/>
                    <a:pt x="21472" y="28271"/>
                    <a:pt x="21363" y="28368"/>
                  </a:cubicBezTo>
                  <a:cubicBezTo>
                    <a:pt x="21024" y="28513"/>
                    <a:pt x="20722" y="28344"/>
                    <a:pt x="20419" y="28090"/>
                  </a:cubicBezTo>
                  <a:cubicBezTo>
                    <a:pt x="20202" y="27993"/>
                    <a:pt x="19960" y="28126"/>
                    <a:pt x="19718" y="28174"/>
                  </a:cubicBezTo>
                  <a:cubicBezTo>
                    <a:pt x="19222" y="28065"/>
                    <a:pt x="18992" y="27086"/>
                    <a:pt x="18423" y="27388"/>
                  </a:cubicBezTo>
                  <a:cubicBezTo>
                    <a:pt x="18000" y="27158"/>
                    <a:pt x="17770" y="26819"/>
                    <a:pt x="17637" y="26360"/>
                  </a:cubicBezTo>
                  <a:cubicBezTo>
                    <a:pt x="17286" y="26723"/>
                    <a:pt x="16573" y="27098"/>
                    <a:pt x="16065" y="26723"/>
                  </a:cubicBezTo>
                  <a:cubicBezTo>
                    <a:pt x="15532" y="27134"/>
                    <a:pt x="14940" y="27001"/>
                    <a:pt x="14613" y="26517"/>
                  </a:cubicBezTo>
                  <a:cubicBezTo>
                    <a:pt x="14383" y="26674"/>
                    <a:pt x="14190" y="26832"/>
                    <a:pt x="14020" y="26832"/>
                  </a:cubicBezTo>
                  <a:cubicBezTo>
                    <a:pt x="13464" y="27509"/>
                    <a:pt x="12677" y="27158"/>
                    <a:pt x="12012" y="27219"/>
                  </a:cubicBezTo>
                  <a:cubicBezTo>
                    <a:pt x="11686" y="27086"/>
                    <a:pt x="11746" y="26795"/>
                    <a:pt x="11528" y="26517"/>
                  </a:cubicBezTo>
                  <a:cubicBezTo>
                    <a:pt x="11262" y="26227"/>
                    <a:pt x="10476" y="26190"/>
                    <a:pt x="10391" y="25682"/>
                  </a:cubicBezTo>
                  <a:cubicBezTo>
                    <a:pt x="10355" y="25561"/>
                    <a:pt x="10464" y="25404"/>
                    <a:pt x="10561" y="25211"/>
                  </a:cubicBezTo>
                  <a:cubicBezTo>
                    <a:pt x="10077" y="25271"/>
                    <a:pt x="9448" y="25682"/>
                    <a:pt x="9133" y="25041"/>
                  </a:cubicBezTo>
                  <a:cubicBezTo>
                    <a:pt x="8988" y="24739"/>
                    <a:pt x="9254" y="24424"/>
                    <a:pt x="9181" y="24061"/>
                  </a:cubicBezTo>
                  <a:cubicBezTo>
                    <a:pt x="9073" y="23795"/>
                    <a:pt x="8746" y="23674"/>
                    <a:pt x="8649" y="23432"/>
                  </a:cubicBezTo>
                  <a:cubicBezTo>
                    <a:pt x="8456" y="22948"/>
                    <a:pt x="8952" y="22368"/>
                    <a:pt x="9327" y="22138"/>
                  </a:cubicBezTo>
                  <a:cubicBezTo>
                    <a:pt x="8867" y="21703"/>
                    <a:pt x="9133" y="21340"/>
                    <a:pt x="9061" y="20965"/>
                  </a:cubicBezTo>
                  <a:cubicBezTo>
                    <a:pt x="8153" y="21412"/>
                    <a:pt x="7802" y="22416"/>
                    <a:pt x="7851" y="23287"/>
                  </a:cubicBezTo>
                  <a:cubicBezTo>
                    <a:pt x="8141" y="23565"/>
                    <a:pt x="8214" y="23989"/>
                    <a:pt x="8347" y="24340"/>
                  </a:cubicBezTo>
                  <a:cubicBezTo>
                    <a:pt x="8335" y="25392"/>
                    <a:pt x="6774" y="26275"/>
                    <a:pt x="5843" y="25852"/>
                  </a:cubicBezTo>
                  <a:cubicBezTo>
                    <a:pt x="5806" y="25670"/>
                    <a:pt x="6024" y="25525"/>
                    <a:pt x="6061" y="25368"/>
                  </a:cubicBezTo>
                  <a:cubicBezTo>
                    <a:pt x="5915" y="25029"/>
                    <a:pt x="5819" y="24606"/>
                    <a:pt x="6302" y="24412"/>
                  </a:cubicBezTo>
                  <a:cubicBezTo>
                    <a:pt x="6181" y="23989"/>
                    <a:pt x="6266" y="23578"/>
                    <a:pt x="6690" y="23275"/>
                  </a:cubicBezTo>
                  <a:cubicBezTo>
                    <a:pt x="6992" y="23082"/>
                    <a:pt x="7331" y="23082"/>
                    <a:pt x="7609" y="23021"/>
                  </a:cubicBezTo>
                  <a:cubicBezTo>
                    <a:pt x="7669" y="22598"/>
                    <a:pt x="7742" y="22138"/>
                    <a:pt x="7972" y="21763"/>
                  </a:cubicBezTo>
                  <a:cubicBezTo>
                    <a:pt x="7452" y="21944"/>
                    <a:pt x="7089" y="22162"/>
                    <a:pt x="6629" y="22380"/>
                  </a:cubicBezTo>
                  <a:cubicBezTo>
                    <a:pt x="6581" y="22598"/>
                    <a:pt x="6484" y="22840"/>
                    <a:pt x="6327" y="23033"/>
                  </a:cubicBezTo>
                  <a:cubicBezTo>
                    <a:pt x="5879" y="23469"/>
                    <a:pt x="5250" y="23578"/>
                    <a:pt x="4899" y="23819"/>
                  </a:cubicBezTo>
                  <a:cubicBezTo>
                    <a:pt x="4452" y="23868"/>
                    <a:pt x="3968" y="23953"/>
                    <a:pt x="3556" y="23565"/>
                  </a:cubicBezTo>
                  <a:cubicBezTo>
                    <a:pt x="3036" y="23529"/>
                    <a:pt x="2177" y="23505"/>
                    <a:pt x="2311" y="22803"/>
                  </a:cubicBezTo>
                  <a:cubicBezTo>
                    <a:pt x="1512" y="22767"/>
                    <a:pt x="1004" y="21690"/>
                    <a:pt x="1101" y="21013"/>
                  </a:cubicBezTo>
                  <a:cubicBezTo>
                    <a:pt x="1706" y="21073"/>
                    <a:pt x="2335" y="21013"/>
                    <a:pt x="2903" y="21267"/>
                  </a:cubicBezTo>
                  <a:cubicBezTo>
                    <a:pt x="3024" y="21207"/>
                    <a:pt x="2976" y="21098"/>
                    <a:pt x="3121" y="21037"/>
                  </a:cubicBezTo>
                  <a:cubicBezTo>
                    <a:pt x="3617" y="20723"/>
                    <a:pt x="3968" y="21328"/>
                    <a:pt x="4415" y="21328"/>
                  </a:cubicBezTo>
                  <a:cubicBezTo>
                    <a:pt x="4609" y="21134"/>
                    <a:pt x="4815" y="21025"/>
                    <a:pt x="4996" y="21025"/>
                  </a:cubicBezTo>
                  <a:cubicBezTo>
                    <a:pt x="6000" y="21473"/>
                    <a:pt x="6907" y="22440"/>
                    <a:pt x="8117" y="21376"/>
                  </a:cubicBezTo>
                  <a:cubicBezTo>
                    <a:pt x="7754" y="21267"/>
                    <a:pt x="7137" y="21461"/>
                    <a:pt x="6786" y="20783"/>
                  </a:cubicBezTo>
                  <a:cubicBezTo>
                    <a:pt x="6581" y="20735"/>
                    <a:pt x="6339" y="20916"/>
                    <a:pt x="6145" y="20977"/>
                  </a:cubicBezTo>
                  <a:cubicBezTo>
                    <a:pt x="5927" y="20795"/>
                    <a:pt x="5758" y="20674"/>
                    <a:pt x="5552" y="20493"/>
                  </a:cubicBezTo>
                  <a:cubicBezTo>
                    <a:pt x="5081" y="20928"/>
                    <a:pt x="4476" y="21037"/>
                    <a:pt x="3992" y="20747"/>
                  </a:cubicBezTo>
                  <a:cubicBezTo>
                    <a:pt x="3859" y="20299"/>
                    <a:pt x="3145" y="20009"/>
                    <a:pt x="3218" y="19573"/>
                  </a:cubicBezTo>
                  <a:cubicBezTo>
                    <a:pt x="3339" y="19453"/>
                    <a:pt x="3436" y="19344"/>
                    <a:pt x="3605" y="19283"/>
                  </a:cubicBezTo>
                  <a:cubicBezTo>
                    <a:pt x="3665" y="19174"/>
                    <a:pt x="3629" y="19053"/>
                    <a:pt x="3508" y="18932"/>
                  </a:cubicBezTo>
                  <a:cubicBezTo>
                    <a:pt x="3085" y="19162"/>
                    <a:pt x="2794" y="19344"/>
                    <a:pt x="2540" y="18981"/>
                  </a:cubicBezTo>
                  <a:cubicBezTo>
                    <a:pt x="2335" y="18690"/>
                    <a:pt x="2407" y="18315"/>
                    <a:pt x="2456" y="18001"/>
                  </a:cubicBezTo>
                  <a:cubicBezTo>
                    <a:pt x="2335" y="17989"/>
                    <a:pt x="2226" y="18074"/>
                    <a:pt x="2117" y="18013"/>
                  </a:cubicBezTo>
                  <a:cubicBezTo>
                    <a:pt x="1863" y="17408"/>
                    <a:pt x="1210" y="16694"/>
                    <a:pt x="1331" y="16138"/>
                  </a:cubicBezTo>
                  <a:cubicBezTo>
                    <a:pt x="1427" y="15763"/>
                    <a:pt x="1972" y="15654"/>
                    <a:pt x="2190" y="15303"/>
                  </a:cubicBezTo>
                  <a:cubicBezTo>
                    <a:pt x="2395" y="15025"/>
                    <a:pt x="2250" y="14807"/>
                    <a:pt x="2347" y="14493"/>
                  </a:cubicBezTo>
                  <a:cubicBezTo>
                    <a:pt x="2819" y="14057"/>
                    <a:pt x="3194" y="14505"/>
                    <a:pt x="3629" y="14336"/>
                  </a:cubicBezTo>
                  <a:cubicBezTo>
                    <a:pt x="3690" y="14239"/>
                    <a:pt x="3484" y="14251"/>
                    <a:pt x="3520" y="14142"/>
                  </a:cubicBezTo>
                  <a:cubicBezTo>
                    <a:pt x="3581" y="14130"/>
                    <a:pt x="3629" y="14142"/>
                    <a:pt x="3690" y="14130"/>
                  </a:cubicBezTo>
                  <a:cubicBezTo>
                    <a:pt x="3375" y="13670"/>
                    <a:pt x="3750" y="13344"/>
                    <a:pt x="4113" y="12908"/>
                  </a:cubicBezTo>
                  <a:cubicBezTo>
                    <a:pt x="4306" y="12642"/>
                    <a:pt x="4452" y="12376"/>
                    <a:pt x="4694" y="12255"/>
                  </a:cubicBezTo>
                  <a:cubicBezTo>
                    <a:pt x="5129" y="12013"/>
                    <a:pt x="5782" y="12255"/>
                    <a:pt x="6145" y="12461"/>
                  </a:cubicBezTo>
                  <a:cubicBezTo>
                    <a:pt x="6327" y="12436"/>
                    <a:pt x="6484" y="12557"/>
                    <a:pt x="6665" y="12509"/>
                  </a:cubicBezTo>
                  <a:cubicBezTo>
                    <a:pt x="6847" y="12436"/>
                    <a:pt x="6726" y="12328"/>
                    <a:pt x="6907" y="12219"/>
                  </a:cubicBezTo>
                  <a:cubicBezTo>
                    <a:pt x="7125" y="12134"/>
                    <a:pt x="7294" y="12315"/>
                    <a:pt x="7500" y="12364"/>
                  </a:cubicBezTo>
                  <a:cubicBezTo>
                    <a:pt x="7851" y="12267"/>
                    <a:pt x="8177" y="12194"/>
                    <a:pt x="8516" y="12182"/>
                  </a:cubicBezTo>
                  <a:cubicBezTo>
                    <a:pt x="8770" y="12328"/>
                    <a:pt x="9012" y="12557"/>
                    <a:pt x="9290" y="12606"/>
                  </a:cubicBezTo>
                  <a:cubicBezTo>
                    <a:pt x="9363" y="12642"/>
                    <a:pt x="9411" y="12884"/>
                    <a:pt x="9496" y="12787"/>
                  </a:cubicBezTo>
                  <a:cubicBezTo>
                    <a:pt x="9496" y="12606"/>
                    <a:pt x="9169" y="12521"/>
                    <a:pt x="8964" y="12182"/>
                  </a:cubicBezTo>
                  <a:cubicBezTo>
                    <a:pt x="8202" y="11674"/>
                    <a:pt x="7488" y="10985"/>
                    <a:pt x="6690" y="10888"/>
                  </a:cubicBezTo>
                  <a:cubicBezTo>
                    <a:pt x="5698" y="11578"/>
                    <a:pt x="4694" y="12146"/>
                    <a:pt x="3798" y="11578"/>
                  </a:cubicBezTo>
                  <a:cubicBezTo>
                    <a:pt x="3605" y="11674"/>
                    <a:pt x="3387" y="11771"/>
                    <a:pt x="3194" y="11856"/>
                  </a:cubicBezTo>
                  <a:cubicBezTo>
                    <a:pt x="2843" y="11819"/>
                    <a:pt x="2492" y="11699"/>
                    <a:pt x="2177" y="11493"/>
                  </a:cubicBezTo>
                  <a:cubicBezTo>
                    <a:pt x="1984" y="11469"/>
                    <a:pt x="1754" y="11614"/>
                    <a:pt x="1548" y="11638"/>
                  </a:cubicBezTo>
                  <a:cubicBezTo>
                    <a:pt x="859" y="11396"/>
                    <a:pt x="677" y="10380"/>
                    <a:pt x="0" y="9981"/>
                  </a:cubicBezTo>
                  <a:cubicBezTo>
                    <a:pt x="690" y="9352"/>
                    <a:pt x="1573" y="8940"/>
                    <a:pt x="2383" y="8916"/>
                  </a:cubicBezTo>
                  <a:cubicBezTo>
                    <a:pt x="2492" y="9001"/>
                    <a:pt x="2613" y="9013"/>
                    <a:pt x="2710" y="9098"/>
                  </a:cubicBezTo>
                  <a:cubicBezTo>
                    <a:pt x="3436" y="8578"/>
                    <a:pt x="4077" y="8699"/>
                    <a:pt x="4657" y="9279"/>
                  </a:cubicBezTo>
                  <a:cubicBezTo>
                    <a:pt x="5093" y="9074"/>
                    <a:pt x="5407" y="8977"/>
                    <a:pt x="5831" y="9352"/>
                  </a:cubicBezTo>
                  <a:cubicBezTo>
                    <a:pt x="6061" y="9557"/>
                    <a:pt x="6436" y="9957"/>
                    <a:pt x="6677" y="10271"/>
                  </a:cubicBezTo>
                  <a:cubicBezTo>
                    <a:pt x="6774" y="10440"/>
                    <a:pt x="6798" y="10610"/>
                    <a:pt x="6919" y="10707"/>
                  </a:cubicBezTo>
                  <a:cubicBezTo>
                    <a:pt x="7077" y="10864"/>
                    <a:pt x="7403" y="10936"/>
                    <a:pt x="7633" y="11045"/>
                  </a:cubicBezTo>
                  <a:cubicBezTo>
                    <a:pt x="7911" y="11227"/>
                    <a:pt x="8117" y="11360"/>
                    <a:pt x="8347" y="11517"/>
                  </a:cubicBezTo>
                  <a:cubicBezTo>
                    <a:pt x="8044" y="10985"/>
                    <a:pt x="7573" y="10041"/>
                    <a:pt x="7367" y="9412"/>
                  </a:cubicBezTo>
                  <a:cubicBezTo>
                    <a:pt x="7270" y="9170"/>
                    <a:pt x="7004" y="9195"/>
                    <a:pt x="6629" y="8868"/>
                  </a:cubicBezTo>
                  <a:cubicBezTo>
                    <a:pt x="6109" y="8432"/>
                    <a:pt x="5444" y="7924"/>
                    <a:pt x="5528" y="7259"/>
                  </a:cubicBezTo>
                  <a:cubicBezTo>
                    <a:pt x="5613" y="7174"/>
                    <a:pt x="5831" y="7017"/>
                    <a:pt x="5855" y="6860"/>
                  </a:cubicBezTo>
                  <a:cubicBezTo>
                    <a:pt x="5371" y="6315"/>
                    <a:pt x="5552" y="5868"/>
                    <a:pt x="5565" y="5408"/>
                  </a:cubicBezTo>
                  <a:cubicBezTo>
                    <a:pt x="6121" y="5082"/>
                    <a:pt x="5625" y="4477"/>
                    <a:pt x="6048" y="4138"/>
                  </a:cubicBezTo>
                  <a:cubicBezTo>
                    <a:pt x="6181" y="4029"/>
                    <a:pt x="6351" y="4078"/>
                    <a:pt x="6484" y="3969"/>
                  </a:cubicBezTo>
                  <a:cubicBezTo>
                    <a:pt x="6871" y="3678"/>
                    <a:pt x="6931" y="2892"/>
                    <a:pt x="7427" y="2590"/>
                  </a:cubicBezTo>
                  <a:cubicBezTo>
                    <a:pt x="7621" y="2481"/>
                    <a:pt x="7815" y="2469"/>
                    <a:pt x="8044" y="2324"/>
                  </a:cubicBezTo>
                  <a:cubicBezTo>
                    <a:pt x="8226" y="2565"/>
                    <a:pt x="7911" y="2699"/>
                    <a:pt x="8044" y="2904"/>
                  </a:cubicBezTo>
                  <a:cubicBezTo>
                    <a:pt x="8153" y="3110"/>
                    <a:pt x="8323" y="2904"/>
                    <a:pt x="8419" y="3001"/>
                  </a:cubicBezTo>
                  <a:cubicBezTo>
                    <a:pt x="8710" y="3545"/>
                    <a:pt x="8516" y="4017"/>
                    <a:pt x="8528" y="4501"/>
                  </a:cubicBezTo>
                  <a:cubicBezTo>
                    <a:pt x="9242" y="5239"/>
                    <a:pt x="8758" y="5832"/>
                    <a:pt x="8625" y="6473"/>
                  </a:cubicBezTo>
                  <a:cubicBezTo>
                    <a:pt x="8686" y="6570"/>
                    <a:pt x="8782" y="6594"/>
                    <a:pt x="8843" y="6715"/>
                  </a:cubicBezTo>
                  <a:cubicBezTo>
                    <a:pt x="9085" y="7259"/>
                    <a:pt x="8323" y="7719"/>
                    <a:pt x="8141" y="8275"/>
                  </a:cubicBezTo>
                  <a:cubicBezTo>
                    <a:pt x="8032" y="8590"/>
                    <a:pt x="8093" y="8989"/>
                    <a:pt x="7597" y="9291"/>
                  </a:cubicBezTo>
                  <a:cubicBezTo>
                    <a:pt x="7548" y="9315"/>
                    <a:pt x="7573" y="9364"/>
                    <a:pt x="7536" y="9400"/>
                  </a:cubicBezTo>
                  <a:cubicBezTo>
                    <a:pt x="7669" y="9739"/>
                    <a:pt x="7754" y="10090"/>
                    <a:pt x="8020" y="10489"/>
                  </a:cubicBezTo>
                  <a:cubicBezTo>
                    <a:pt x="8044" y="9896"/>
                    <a:pt x="8323" y="9243"/>
                    <a:pt x="8831" y="8820"/>
                  </a:cubicBezTo>
                  <a:cubicBezTo>
                    <a:pt x="9351" y="9715"/>
                    <a:pt x="9109" y="10634"/>
                    <a:pt x="8480" y="11287"/>
                  </a:cubicBezTo>
                  <a:cubicBezTo>
                    <a:pt x="8927" y="11892"/>
                    <a:pt x="9315" y="12182"/>
                    <a:pt x="9750" y="12569"/>
                  </a:cubicBezTo>
                  <a:cubicBezTo>
                    <a:pt x="9980" y="12400"/>
                    <a:pt x="10258" y="12328"/>
                    <a:pt x="10524" y="12219"/>
                  </a:cubicBezTo>
                  <a:cubicBezTo>
                    <a:pt x="10500" y="11904"/>
                    <a:pt x="10270" y="11759"/>
                    <a:pt x="10113" y="11517"/>
                  </a:cubicBezTo>
                  <a:cubicBezTo>
                    <a:pt x="9593" y="10694"/>
                    <a:pt x="9544" y="9824"/>
                    <a:pt x="9484" y="9049"/>
                  </a:cubicBezTo>
                  <a:cubicBezTo>
                    <a:pt x="9907" y="8650"/>
                    <a:pt x="10391" y="9049"/>
                    <a:pt x="10875" y="8856"/>
                  </a:cubicBezTo>
                  <a:cubicBezTo>
                    <a:pt x="10524" y="8311"/>
                    <a:pt x="10573" y="7416"/>
                    <a:pt x="9835" y="7078"/>
                  </a:cubicBezTo>
                  <a:cubicBezTo>
                    <a:pt x="9569" y="7065"/>
                    <a:pt x="9472" y="7162"/>
                    <a:pt x="9315" y="6993"/>
                  </a:cubicBezTo>
                  <a:cubicBezTo>
                    <a:pt x="9085" y="6751"/>
                    <a:pt x="9206" y="6086"/>
                    <a:pt x="9629" y="6328"/>
                  </a:cubicBezTo>
                  <a:cubicBezTo>
                    <a:pt x="9290" y="6412"/>
                    <a:pt x="9375" y="6763"/>
                    <a:pt x="9508" y="6896"/>
                  </a:cubicBezTo>
                  <a:cubicBezTo>
                    <a:pt x="9569" y="6884"/>
                    <a:pt x="9665" y="6690"/>
                    <a:pt x="9811" y="6811"/>
                  </a:cubicBezTo>
                  <a:cubicBezTo>
                    <a:pt x="10052" y="6582"/>
                    <a:pt x="9605" y="6267"/>
                    <a:pt x="9544" y="6146"/>
                  </a:cubicBezTo>
                  <a:cubicBezTo>
                    <a:pt x="9968" y="5965"/>
                    <a:pt x="10173" y="6703"/>
                    <a:pt x="10016" y="6932"/>
                  </a:cubicBezTo>
                  <a:cubicBezTo>
                    <a:pt x="10113" y="7065"/>
                    <a:pt x="10113" y="7017"/>
                    <a:pt x="10234" y="7138"/>
                  </a:cubicBezTo>
                  <a:cubicBezTo>
                    <a:pt x="10222" y="6497"/>
                    <a:pt x="10149" y="5844"/>
                    <a:pt x="10258" y="5203"/>
                  </a:cubicBezTo>
                  <a:cubicBezTo>
                    <a:pt x="10137" y="5130"/>
                    <a:pt x="10040" y="5021"/>
                    <a:pt x="9931" y="4888"/>
                  </a:cubicBezTo>
                  <a:cubicBezTo>
                    <a:pt x="9532" y="4997"/>
                    <a:pt x="9242" y="4453"/>
                    <a:pt x="9472" y="4138"/>
                  </a:cubicBezTo>
                  <a:cubicBezTo>
                    <a:pt x="9629" y="4078"/>
                    <a:pt x="9968" y="3920"/>
                    <a:pt x="10137" y="4150"/>
                  </a:cubicBezTo>
                  <a:cubicBezTo>
                    <a:pt x="10270" y="4332"/>
                    <a:pt x="10161" y="4513"/>
                    <a:pt x="10077" y="4707"/>
                  </a:cubicBezTo>
                  <a:cubicBezTo>
                    <a:pt x="10137" y="4803"/>
                    <a:pt x="10210" y="4888"/>
                    <a:pt x="10270" y="4961"/>
                  </a:cubicBezTo>
                  <a:cubicBezTo>
                    <a:pt x="10343" y="4658"/>
                    <a:pt x="10355" y="4356"/>
                    <a:pt x="10415" y="4078"/>
                  </a:cubicBezTo>
                  <a:cubicBezTo>
                    <a:pt x="10258" y="3896"/>
                    <a:pt x="10113" y="3497"/>
                    <a:pt x="10040" y="3255"/>
                  </a:cubicBezTo>
                  <a:cubicBezTo>
                    <a:pt x="9919" y="3243"/>
                    <a:pt x="9835" y="3352"/>
                    <a:pt x="9738" y="3267"/>
                  </a:cubicBezTo>
                  <a:cubicBezTo>
                    <a:pt x="9145" y="2868"/>
                    <a:pt x="9677" y="2021"/>
                    <a:pt x="10222" y="2445"/>
                  </a:cubicBezTo>
                  <a:cubicBezTo>
                    <a:pt x="10294" y="2868"/>
                    <a:pt x="10149" y="3255"/>
                    <a:pt x="10452" y="3727"/>
                  </a:cubicBezTo>
                  <a:cubicBezTo>
                    <a:pt x="10766" y="2953"/>
                    <a:pt x="11105" y="1936"/>
                    <a:pt x="11565" y="1090"/>
                  </a:cubicBezTo>
                  <a:cubicBezTo>
                    <a:pt x="11492" y="1078"/>
                    <a:pt x="11419" y="1005"/>
                    <a:pt x="11371" y="932"/>
                  </a:cubicBezTo>
                  <a:cubicBezTo>
                    <a:pt x="11371" y="582"/>
                    <a:pt x="11855" y="1"/>
                    <a:pt x="12145" y="291"/>
                  </a:cubicBezTo>
                  <a:cubicBezTo>
                    <a:pt x="12399" y="545"/>
                    <a:pt x="12085" y="896"/>
                    <a:pt x="12012" y="1199"/>
                  </a:cubicBezTo>
                  <a:cubicBezTo>
                    <a:pt x="11927" y="1235"/>
                    <a:pt x="11831" y="1199"/>
                    <a:pt x="11746" y="1235"/>
                  </a:cubicBezTo>
                  <a:cubicBezTo>
                    <a:pt x="11323" y="1731"/>
                    <a:pt x="11202" y="2287"/>
                    <a:pt x="10936" y="2832"/>
                  </a:cubicBezTo>
                  <a:cubicBezTo>
                    <a:pt x="11238" y="2747"/>
                    <a:pt x="11589" y="2227"/>
                    <a:pt x="11770" y="2360"/>
                  </a:cubicBezTo>
                  <a:cubicBezTo>
                    <a:pt x="11794" y="2299"/>
                    <a:pt x="11710" y="2239"/>
                    <a:pt x="11746" y="2203"/>
                  </a:cubicBezTo>
                  <a:cubicBezTo>
                    <a:pt x="11686" y="2082"/>
                    <a:pt x="11589" y="2263"/>
                    <a:pt x="11504" y="2154"/>
                  </a:cubicBezTo>
                  <a:cubicBezTo>
                    <a:pt x="11782" y="1840"/>
                    <a:pt x="12206" y="1610"/>
                    <a:pt x="12556" y="1912"/>
                  </a:cubicBezTo>
                  <a:cubicBezTo>
                    <a:pt x="12460" y="2154"/>
                    <a:pt x="12339" y="2505"/>
                    <a:pt x="12024" y="2638"/>
                  </a:cubicBezTo>
                  <a:cubicBezTo>
                    <a:pt x="11952" y="2626"/>
                    <a:pt x="11891" y="2505"/>
                    <a:pt x="11806" y="2408"/>
                  </a:cubicBezTo>
                  <a:cubicBezTo>
                    <a:pt x="11613" y="2662"/>
                    <a:pt x="11069" y="2904"/>
                    <a:pt x="10875" y="3134"/>
                  </a:cubicBezTo>
                  <a:cubicBezTo>
                    <a:pt x="10452" y="3666"/>
                    <a:pt x="10657" y="4477"/>
                    <a:pt x="10464" y="5009"/>
                  </a:cubicBezTo>
                  <a:cubicBezTo>
                    <a:pt x="10706" y="4779"/>
                    <a:pt x="10960" y="4561"/>
                    <a:pt x="11226" y="4404"/>
                  </a:cubicBezTo>
                  <a:cubicBezTo>
                    <a:pt x="11190" y="4332"/>
                    <a:pt x="11117" y="4271"/>
                    <a:pt x="11069" y="4344"/>
                  </a:cubicBezTo>
                  <a:cubicBezTo>
                    <a:pt x="11177" y="3981"/>
                    <a:pt x="11601" y="3666"/>
                    <a:pt x="11915" y="3775"/>
                  </a:cubicBezTo>
                  <a:cubicBezTo>
                    <a:pt x="11964" y="3872"/>
                    <a:pt x="11964" y="3872"/>
                    <a:pt x="12048" y="3957"/>
                  </a:cubicBezTo>
                  <a:cubicBezTo>
                    <a:pt x="12036" y="4235"/>
                    <a:pt x="11927" y="4574"/>
                    <a:pt x="11613" y="4743"/>
                  </a:cubicBezTo>
                  <a:cubicBezTo>
                    <a:pt x="11504" y="4682"/>
                    <a:pt x="11383" y="4707"/>
                    <a:pt x="11286" y="4537"/>
                  </a:cubicBezTo>
                  <a:cubicBezTo>
                    <a:pt x="10923" y="4840"/>
                    <a:pt x="10585" y="5142"/>
                    <a:pt x="10403" y="5529"/>
                  </a:cubicBezTo>
                  <a:cubicBezTo>
                    <a:pt x="10319" y="6219"/>
                    <a:pt x="10464" y="7610"/>
                    <a:pt x="10863" y="8384"/>
                  </a:cubicBezTo>
                  <a:cubicBezTo>
                    <a:pt x="11020" y="8747"/>
                    <a:pt x="11250" y="8880"/>
                    <a:pt x="11625" y="8807"/>
                  </a:cubicBezTo>
                  <a:cubicBezTo>
                    <a:pt x="11311" y="7973"/>
                    <a:pt x="11359" y="7235"/>
                    <a:pt x="11686" y="6497"/>
                  </a:cubicBezTo>
                  <a:cubicBezTo>
                    <a:pt x="11649" y="6388"/>
                    <a:pt x="11565" y="6521"/>
                    <a:pt x="11528" y="6376"/>
                  </a:cubicBezTo>
                  <a:cubicBezTo>
                    <a:pt x="11722" y="6267"/>
                    <a:pt x="11661" y="6098"/>
                    <a:pt x="11794" y="5916"/>
                  </a:cubicBezTo>
                  <a:cubicBezTo>
                    <a:pt x="11952" y="5928"/>
                    <a:pt x="11964" y="6146"/>
                    <a:pt x="11952" y="6255"/>
                  </a:cubicBezTo>
                  <a:cubicBezTo>
                    <a:pt x="12823" y="6207"/>
                    <a:pt x="13839" y="6473"/>
                    <a:pt x="14649" y="7283"/>
                  </a:cubicBezTo>
                  <a:cubicBezTo>
                    <a:pt x="14819" y="6497"/>
                    <a:pt x="15363" y="5928"/>
                    <a:pt x="15980" y="5203"/>
                  </a:cubicBezTo>
                  <a:cubicBezTo>
                    <a:pt x="16089" y="5263"/>
                    <a:pt x="16258" y="5239"/>
                    <a:pt x="16379" y="5251"/>
                  </a:cubicBezTo>
                  <a:cubicBezTo>
                    <a:pt x="16524" y="5493"/>
                    <a:pt x="16802" y="5590"/>
                    <a:pt x="16996" y="5783"/>
                  </a:cubicBezTo>
                  <a:cubicBezTo>
                    <a:pt x="17480" y="6279"/>
                    <a:pt x="17782" y="6945"/>
                    <a:pt x="18012" y="7549"/>
                  </a:cubicBezTo>
                  <a:cubicBezTo>
                    <a:pt x="18242" y="7380"/>
                    <a:pt x="18556" y="7344"/>
                    <a:pt x="18798" y="7162"/>
                  </a:cubicBezTo>
                  <a:cubicBezTo>
                    <a:pt x="18883" y="7102"/>
                    <a:pt x="18919" y="6957"/>
                    <a:pt x="19004" y="6860"/>
                  </a:cubicBezTo>
                  <a:cubicBezTo>
                    <a:pt x="19282" y="6582"/>
                    <a:pt x="19851" y="6376"/>
                    <a:pt x="20238" y="6267"/>
                  </a:cubicBezTo>
                  <a:cubicBezTo>
                    <a:pt x="20516" y="6195"/>
                    <a:pt x="20855" y="6170"/>
                    <a:pt x="21097" y="6207"/>
                  </a:cubicBezTo>
                  <a:cubicBezTo>
                    <a:pt x="20903" y="7053"/>
                    <a:pt x="21278" y="7985"/>
                    <a:pt x="21048" y="8820"/>
                  </a:cubicBezTo>
                  <a:cubicBezTo>
                    <a:pt x="21339" y="8747"/>
                    <a:pt x="21762" y="8336"/>
                    <a:pt x="22113" y="8154"/>
                  </a:cubicBezTo>
                  <a:cubicBezTo>
                    <a:pt x="22984" y="8106"/>
                    <a:pt x="23819" y="8311"/>
                    <a:pt x="24665" y="8493"/>
                  </a:cubicBezTo>
                  <a:cubicBezTo>
                    <a:pt x="24556" y="9255"/>
                    <a:pt x="24569" y="10065"/>
                    <a:pt x="23782" y="10755"/>
                  </a:cubicBezTo>
                  <a:cubicBezTo>
                    <a:pt x="24109" y="10888"/>
                    <a:pt x="24423" y="10682"/>
                    <a:pt x="24738" y="10731"/>
                  </a:cubicBezTo>
                  <a:cubicBezTo>
                    <a:pt x="25222" y="10803"/>
                    <a:pt x="25754" y="10997"/>
                    <a:pt x="26238" y="11069"/>
                  </a:cubicBezTo>
                  <a:cubicBezTo>
                    <a:pt x="26141" y="11287"/>
                    <a:pt x="26105" y="11493"/>
                    <a:pt x="26044" y="11723"/>
                  </a:cubicBezTo>
                  <a:cubicBezTo>
                    <a:pt x="26468" y="11469"/>
                    <a:pt x="27012" y="11541"/>
                    <a:pt x="27436" y="11977"/>
                  </a:cubicBezTo>
                  <a:cubicBezTo>
                    <a:pt x="27738" y="12061"/>
                    <a:pt x="28077" y="11880"/>
                    <a:pt x="28367" y="11916"/>
                  </a:cubicBezTo>
                  <a:cubicBezTo>
                    <a:pt x="28706" y="12400"/>
                    <a:pt x="29165" y="11916"/>
                    <a:pt x="29552" y="12267"/>
                  </a:cubicBezTo>
                  <a:cubicBezTo>
                    <a:pt x="29286" y="12436"/>
                    <a:pt x="28911" y="12207"/>
                    <a:pt x="28585" y="12315"/>
                  </a:cubicBezTo>
                  <a:cubicBezTo>
                    <a:pt x="28488" y="12243"/>
                    <a:pt x="28379" y="12146"/>
                    <a:pt x="28294" y="12086"/>
                  </a:cubicBezTo>
                  <a:cubicBezTo>
                    <a:pt x="28016" y="12061"/>
                    <a:pt x="27738" y="12182"/>
                    <a:pt x="27436" y="12146"/>
                  </a:cubicBezTo>
                  <a:cubicBezTo>
                    <a:pt x="27048" y="11783"/>
                    <a:pt x="26431" y="11481"/>
                    <a:pt x="26081" y="12025"/>
                  </a:cubicBezTo>
                  <a:cubicBezTo>
                    <a:pt x="26044" y="12061"/>
                    <a:pt x="25984" y="12025"/>
                    <a:pt x="25936" y="11965"/>
                  </a:cubicBezTo>
                  <a:cubicBezTo>
                    <a:pt x="25718" y="12509"/>
                    <a:pt x="25319" y="12969"/>
                    <a:pt x="24653" y="13295"/>
                  </a:cubicBezTo>
                  <a:cubicBezTo>
                    <a:pt x="24786" y="13646"/>
                    <a:pt x="24980" y="14009"/>
                    <a:pt x="25149" y="14360"/>
                  </a:cubicBezTo>
                  <a:cubicBezTo>
                    <a:pt x="25319" y="14299"/>
                    <a:pt x="25500" y="14130"/>
                    <a:pt x="25621" y="14336"/>
                  </a:cubicBezTo>
                  <a:cubicBezTo>
                    <a:pt x="25875" y="14082"/>
                    <a:pt x="25996" y="13465"/>
                    <a:pt x="26359" y="13453"/>
                  </a:cubicBezTo>
                  <a:cubicBezTo>
                    <a:pt x="26286" y="13719"/>
                    <a:pt x="25984" y="13912"/>
                    <a:pt x="25899" y="14215"/>
                  </a:cubicBezTo>
                  <a:cubicBezTo>
                    <a:pt x="26069" y="14130"/>
                    <a:pt x="26359" y="14118"/>
                    <a:pt x="26552" y="14118"/>
                  </a:cubicBezTo>
                  <a:cubicBezTo>
                    <a:pt x="26843" y="13900"/>
                    <a:pt x="26964" y="13150"/>
                    <a:pt x="27278" y="13344"/>
                  </a:cubicBezTo>
                  <a:cubicBezTo>
                    <a:pt x="27218" y="13489"/>
                    <a:pt x="26903" y="13670"/>
                    <a:pt x="26927" y="13936"/>
                  </a:cubicBezTo>
                  <a:cubicBezTo>
                    <a:pt x="27327" y="14082"/>
                    <a:pt x="27653" y="13513"/>
                    <a:pt x="28101" y="13453"/>
                  </a:cubicBezTo>
                  <a:cubicBezTo>
                    <a:pt x="28186" y="14069"/>
                    <a:pt x="27339" y="13961"/>
                    <a:pt x="26843" y="14360"/>
                  </a:cubicBezTo>
                  <a:cubicBezTo>
                    <a:pt x="26927" y="14457"/>
                    <a:pt x="27206" y="14638"/>
                    <a:pt x="27375" y="14723"/>
                  </a:cubicBezTo>
                  <a:cubicBezTo>
                    <a:pt x="27218" y="14844"/>
                    <a:pt x="26843" y="14674"/>
                    <a:pt x="26661" y="14457"/>
                  </a:cubicBezTo>
                  <a:cubicBezTo>
                    <a:pt x="26383" y="14565"/>
                    <a:pt x="26165" y="14626"/>
                    <a:pt x="25923" y="14674"/>
                  </a:cubicBezTo>
                  <a:cubicBezTo>
                    <a:pt x="26008" y="14880"/>
                    <a:pt x="26383" y="15049"/>
                    <a:pt x="26419" y="15279"/>
                  </a:cubicBezTo>
                  <a:cubicBezTo>
                    <a:pt x="26129" y="15219"/>
                    <a:pt x="25887" y="14989"/>
                    <a:pt x="25597" y="14674"/>
                  </a:cubicBezTo>
                  <a:cubicBezTo>
                    <a:pt x="25561" y="14674"/>
                    <a:pt x="25464" y="14783"/>
                    <a:pt x="25415" y="14747"/>
                  </a:cubicBezTo>
                  <a:cubicBezTo>
                    <a:pt x="25512" y="14989"/>
                    <a:pt x="25452" y="15243"/>
                    <a:pt x="25645" y="15412"/>
                  </a:cubicBezTo>
                  <a:cubicBezTo>
                    <a:pt x="25524" y="15473"/>
                    <a:pt x="25536" y="15509"/>
                    <a:pt x="25403" y="15569"/>
                  </a:cubicBezTo>
                  <a:cubicBezTo>
                    <a:pt x="25415" y="15582"/>
                    <a:pt x="25561" y="15763"/>
                    <a:pt x="25452" y="15811"/>
                  </a:cubicBezTo>
                  <a:cubicBezTo>
                    <a:pt x="25270" y="15944"/>
                    <a:pt x="25270" y="15703"/>
                    <a:pt x="25198" y="15703"/>
                  </a:cubicBezTo>
                  <a:cubicBezTo>
                    <a:pt x="24569" y="16078"/>
                    <a:pt x="24012" y="16211"/>
                    <a:pt x="23456" y="16307"/>
                  </a:cubicBezTo>
                  <a:cubicBezTo>
                    <a:pt x="23758" y="16840"/>
                    <a:pt x="24617" y="17094"/>
                    <a:pt x="25198" y="16743"/>
                  </a:cubicBezTo>
                  <a:cubicBezTo>
                    <a:pt x="25403" y="16658"/>
                    <a:pt x="25476" y="16356"/>
                    <a:pt x="25681" y="16199"/>
                  </a:cubicBezTo>
                  <a:cubicBezTo>
                    <a:pt x="25984" y="16005"/>
                    <a:pt x="26407" y="16090"/>
                    <a:pt x="26661" y="15932"/>
                  </a:cubicBezTo>
                  <a:cubicBezTo>
                    <a:pt x="26915" y="15521"/>
                    <a:pt x="27375" y="14989"/>
                    <a:pt x="27931" y="15098"/>
                  </a:cubicBezTo>
                  <a:cubicBezTo>
                    <a:pt x="28077" y="14940"/>
                    <a:pt x="28222" y="14735"/>
                    <a:pt x="28282" y="14553"/>
                  </a:cubicBezTo>
                  <a:cubicBezTo>
                    <a:pt x="28561" y="14336"/>
                    <a:pt x="28802" y="14275"/>
                    <a:pt x="29044" y="14203"/>
                  </a:cubicBezTo>
                  <a:cubicBezTo>
                    <a:pt x="29347" y="13658"/>
                    <a:pt x="29613" y="13114"/>
                    <a:pt x="29831" y="12557"/>
                  </a:cubicBezTo>
                  <a:cubicBezTo>
                    <a:pt x="29819" y="12364"/>
                    <a:pt x="29589" y="12122"/>
                    <a:pt x="29770" y="11940"/>
                  </a:cubicBezTo>
                  <a:cubicBezTo>
                    <a:pt x="30048" y="12074"/>
                    <a:pt x="29891" y="12509"/>
                    <a:pt x="29952" y="12763"/>
                  </a:cubicBezTo>
                  <a:cubicBezTo>
                    <a:pt x="29649" y="13283"/>
                    <a:pt x="29492" y="13791"/>
                    <a:pt x="29190" y="14311"/>
                  </a:cubicBezTo>
                  <a:cubicBezTo>
                    <a:pt x="28960" y="14420"/>
                    <a:pt x="28669" y="14457"/>
                    <a:pt x="28476" y="14638"/>
                  </a:cubicBezTo>
                  <a:cubicBezTo>
                    <a:pt x="28319" y="14759"/>
                    <a:pt x="28343" y="14965"/>
                    <a:pt x="28198" y="15061"/>
                  </a:cubicBezTo>
                  <a:cubicBezTo>
                    <a:pt x="27931" y="15303"/>
                    <a:pt x="27629" y="15267"/>
                    <a:pt x="27266" y="15424"/>
                  </a:cubicBezTo>
                  <a:cubicBezTo>
                    <a:pt x="27012" y="16005"/>
                    <a:pt x="26323" y="16295"/>
                    <a:pt x="25827" y="16319"/>
                  </a:cubicBezTo>
                  <a:cubicBezTo>
                    <a:pt x="25222" y="17215"/>
                    <a:pt x="23831" y="17360"/>
                    <a:pt x="23202" y="16356"/>
                  </a:cubicBezTo>
                  <a:cubicBezTo>
                    <a:pt x="23105" y="16271"/>
                    <a:pt x="22996" y="16392"/>
                    <a:pt x="22875" y="16380"/>
                  </a:cubicBezTo>
                  <a:cubicBezTo>
                    <a:pt x="23347" y="17481"/>
                    <a:pt x="23286" y="18860"/>
                    <a:pt x="21956" y="19501"/>
                  </a:cubicBezTo>
                  <a:cubicBezTo>
                    <a:pt x="21387" y="18787"/>
                    <a:pt x="20298" y="18654"/>
                    <a:pt x="19524" y="18061"/>
                  </a:cubicBezTo>
                  <a:cubicBezTo>
                    <a:pt x="19246" y="18751"/>
                    <a:pt x="18968" y="19501"/>
                    <a:pt x="18061" y="20021"/>
                  </a:cubicBezTo>
                  <a:cubicBezTo>
                    <a:pt x="18024" y="19985"/>
                    <a:pt x="17964" y="19924"/>
                    <a:pt x="17940" y="19876"/>
                  </a:cubicBezTo>
                  <a:cubicBezTo>
                    <a:pt x="17069" y="19525"/>
                    <a:pt x="15859" y="18569"/>
                    <a:pt x="15944" y="17505"/>
                  </a:cubicBezTo>
                  <a:cubicBezTo>
                    <a:pt x="15968" y="17408"/>
                    <a:pt x="16016" y="17336"/>
                    <a:pt x="16077" y="17227"/>
                  </a:cubicBezTo>
                  <a:cubicBezTo>
                    <a:pt x="16004" y="17178"/>
                    <a:pt x="15919" y="17299"/>
                    <a:pt x="15859" y="17215"/>
                  </a:cubicBezTo>
                  <a:cubicBezTo>
                    <a:pt x="15605" y="17541"/>
                    <a:pt x="14879" y="17965"/>
                    <a:pt x="14395" y="17989"/>
                  </a:cubicBezTo>
                  <a:cubicBezTo>
                    <a:pt x="13488" y="18013"/>
                    <a:pt x="12508" y="17626"/>
                    <a:pt x="11770" y="17457"/>
                  </a:cubicBezTo>
                  <a:cubicBezTo>
                    <a:pt x="12339" y="16876"/>
                    <a:pt x="12411" y="15944"/>
                    <a:pt x="13186" y="15400"/>
                  </a:cubicBezTo>
                  <a:cubicBezTo>
                    <a:pt x="12944" y="15267"/>
                    <a:pt x="12472" y="15291"/>
                    <a:pt x="12145" y="15449"/>
                  </a:cubicBezTo>
                  <a:cubicBezTo>
                    <a:pt x="12218" y="15594"/>
                    <a:pt x="12677" y="15485"/>
                    <a:pt x="12738" y="15763"/>
                  </a:cubicBezTo>
                  <a:cubicBezTo>
                    <a:pt x="12375" y="15969"/>
                    <a:pt x="11855" y="15666"/>
                    <a:pt x="11468" y="15521"/>
                  </a:cubicBezTo>
                  <a:cubicBezTo>
                    <a:pt x="11589" y="16392"/>
                    <a:pt x="12012" y="17578"/>
                    <a:pt x="10936" y="18146"/>
                  </a:cubicBezTo>
                  <a:cubicBezTo>
                    <a:pt x="10827" y="18412"/>
                    <a:pt x="10694" y="18654"/>
                    <a:pt x="10839" y="18957"/>
                  </a:cubicBezTo>
                  <a:cubicBezTo>
                    <a:pt x="10948" y="19017"/>
                    <a:pt x="11056" y="18993"/>
                    <a:pt x="11165" y="19090"/>
                  </a:cubicBezTo>
                  <a:cubicBezTo>
                    <a:pt x="11250" y="18872"/>
                    <a:pt x="11311" y="18654"/>
                    <a:pt x="11407" y="18449"/>
                  </a:cubicBezTo>
                  <a:cubicBezTo>
                    <a:pt x="11855" y="17953"/>
                    <a:pt x="12218" y="18424"/>
                    <a:pt x="12641" y="18376"/>
                  </a:cubicBezTo>
                  <a:cubicBezTo>
                    <a:pt x="13427" y="17771"/>
                    <a:pt x="14504" y="18025"/>
                    <a:pt x="14734" y="19017"/>
                  </a:cubicBezTo>
                  <a:cubicBezTo>
                    <a:pt x="14927" y="18727"/>
                    <a:pt x="15436" y="18751"/>
                    <a:pt x="15738" y="18751"/>
                  </a:cubicBezTo>
                  <a:cubicBezTo>
                    <a:pt x="16161" y="19477"/>
                    <a:pt x="16863" y="19114"/>
                    <a:pt x="17347" y="19755"/>
                  </a:cubicBezTo>
                  <a:cubicBezTo>
                    <a:pt x="17468" y="19767"/>
                    <a:pt x="17540" y="19876"/>
                    <a:pt x="17637" y="19840"/>
                  </a:cubicBezTo>
                  <a:cubicBezTo>
                    <a:pt x="18363" y="20614"/>
                    <a:pt x="19173" y="20723"/>
                    <a:pt x="19960" y="21098"/>
                  </a:cubicBezTo>
                  <a:cubicBezTo>
                    <a:pt x="20117" y="21025"/>
                    <a:pt x="20298" y="20904"/>
                    <a:pt x="20444" y="20723"/>
                  </a:cubicBezTo>
                  <a:cubicBezTo>
                    <a:pt x="20915" y="21049"/>
                    <a:pt x="21460" y="20807"/>
                    <a:pt x="21593" y="20263"/>
                  </a:cubicBezTo>
                  <a:cubicBezTo>
                    <a:pt x="21883" y="20469"/>
                    <a:pt x="21605" y="20735"/>
                    <a:pt x="21302" y="20953"/>
                  </a:cubicBezTo>
                  <a:cubicBezTo>
                    <a:pt x="21278" y="21037"/>
                    <a:pt x="21520" y="20856"/>
                    <a:pt x="21544" y="20989"/>
                  </a:cubicBezTo>
                  <a:cubicBezTo>
                    <a:pt x="21665" y="21073"/>
                    <a:pt x="21472" y="21086"/>
                    <a:pt x="21544" y="21134"/>
                  </a:cubicBezTo>
                  <a:cubicBezTo>
                    <a:pt x="22210" y="21170"/>
                    <a:pt x="22609" y="20469"/>
                    <a:pt x="23105" y="20203"/>
                  </a:cubicBezTo>
                  <a:cubicBezTo>
                    <a:pt x="23141" y="20432"/>
                    <a:pt x="22742" y="20602"/>
                    <a:pt x="22621" y="20795"/>
                  </a:cubicBezTo>
                  <a:cubicBezTo>
                    <a:pt x="22899" y="20832"/>
                    <a:pt x="23105" y="20977"/>
                    <a:pt x="23359" y="20892"/>
                  </a:cubicBezTo>
                  <a:cubicBezTo>
                    <a:pt x="23686" y="20711"/>
                    <a:pt x="24012" y="20287"/>
                    <a:pt x="24290" y="20287"/>
                  </a:cubicBezTo>
                  <a:cubicBezTo>
                    <a:pt x="24436" y="20529"/>
                    <a:pt x="23891" y="20590"/>
                    <a:pt x="23879" y="20735"/>
                  </a:cubicBezTo>
                  <a:cubicBezTo>
                    <a:pt x="24061" y="20735"/>
                    <a:pt x="24266" y="20614"/>
                    <a:pt x="24266" y="20892"/>
                  </a:cubicBezTo>
                  <a:cubicBezTo>
                    <a:pt x="24532" y="20856"/>
                    <a:pt x="24811" y="20650"/>
                    <a:pt x="25052" y="20807"/>
                  </a:cubicBezTo>
                  <a:cubicBezTo>
                    <a:pt x="24980" y="21037"/>
                    <a:pt x="24605" y="20807"/>
                    <a:pt x="24653" y="21098"/>
                  </a:cubicBezTo>
                  <a:cubicBezTo>
                    <a:pt x="24242" y="21207"/>
                    <a:pt x="23891" y="21086"/>
                    <a:pt x="23528" y="21231"/>
                  </a:cubicBezTo>
                  <a:close/>
                  <a:moveTo>
                    <a:pt x="20988" y="13211"/>
                  </a:moveTo>
                  <a:cubicBezTo>
                    <a:pt x="21000" y="13126"/>
                    <a:pt x="20758" y="13416"/>
                    <a:pt x="20782" y="13513"/>
                  </a:cubicBezTo>
                  <a:cubicBezTo>
                    <a:pt x="21351" y="13634"/>
                    <a:pt x="21931" y="13598"/>
                    <a:pt x="22500" y="13791"/>
                  </a:cubicBezTo>
                  <a:cubicBezTo>
                    <a:pt x="21786" y="13997"/>
                    <a:pt x="21145" y="13477"/>
                    <a:pt x="20431" y="13779"/>
                  </a:cubicBezTo>
                  <a:cubicBezTo>
                    <a:pt x="20940" y="13949"/>
                    <a:pt x="21532" y="14082"/>
                    <a:pt x="22028" y="14142"/>
                  </a:cubicBezTo>
                  <a:cubicBezTo>
                    <a:pt x="22258" y="14178"/>
                    <a:pt x="22621" y="14094"/>
                    <a:pt x="22694" y="14239"/>
                  </a:cubicBezTo>
                  <a:cubicBezTo>
                    <a:pt x="22936" y="14142"/>
                    <a:pt x="23238" y="13949"/>
                    <a:pt x="23419" y="13852"/>
                  </a:cubicBezTo>
                  <a:cubicBezTo>
                    <a:pt x="23298" y="13247"/>
                    <a:pt x="22730" y="12908"/>
                    <a:pt x="22319" y="12751"/>
                  </a:cubicBezTo>
                  <a:cubicBezTo>
                    <a:pt x="22246" y="12787"/>
                    <a:pt x="22246" y="12920"/>
                    <a:pt x="22161" y="12872"/>
                  </a:cubicBezTo>
                  <a:cubicBezTo>
                    <a:pt x="22052" y="12751"/>
                    <a:pt x="22161" y="12690"/>
                    <a:pt x="22052" y="12582"/>
                  </a:cubicBezTo>
                  <a:cubicBezTo>
                    <a:pt x="21811" y="12630"/>
                    <a:pt x="21544" y="12824"/>
                    <a:pt x="21327" y="12642"/>
                  </a:cubicBezTo>
                  <a:cubicBezTo>
                    <a:pt x="21302" y="12582"/>
                    <a:pt x="21327" y="12545"/>
                    <a:pt x="21339" y="12497"/>
                  </a:cubicBezTo>
                  <a:cubicBezTo>
                    <a:pt x="21653" y="12606"/>
                    <a:pt x="22052" y="12194"/>
                    <a:pt x="22391" y="12146"/>
                  </a:cubicBezTo>
                  <a:cubicBezTo>
                    <a:pt x="22415" y="12207"/>
                    <a:pt x="22294" y="12243"/>
                    <a:pt x="22331" y="12303"/>
                  </a:cubicBezTo>
                  <a:cubicBezTo>
                    <a:pt x="22790" y="11977"/>
                    <a:pt x="23286" y="11493"/>
                    <a:pt x="23347" y="11069"/>
                  </a:cubicBezTo>
                  <a:cubicBezTo>
                    <a:pt x="23153" y="10767"/>
                    <a:pt x="22899" y="10670"/>
                    <a:pt x="22609" y="10743"/>
                  </a:cubicBezTo>
                  <a:cubicBezTo>
                    <a:pt x="22319" y="10549"/>
                    <a:pt x="21665" y="10561"/>
                    <a:pt x="21605" y="10888"/>
                  </a:cubicBezTo>
                  <a:cubicBezTo>
                    <a:pt x="21641" y="10755"/>
                    <a:pt x="21702" y="10997"/>
                    <a:pt x="21714" y="10949"/>
                  </a:cubicBezTo>
                  <a:cubicBezTo>
                    <a:pt x="21690" y="11009"/>
                    <a:pt x="21544" y="10912"/>
                    <a:pt x="21472" y="10973"/>
                  </a:cubicBezTo>
                  <a:cubicBezTo>
                    <a:pt x="21411" y="11009"/>
                    <a:pt x="21448" y="11239"/>
                    <a:pt x="21484" y="11299"/>
                  </a:cubicBezTo>
                  <a:cubicBezTo>
                    <a:pt x="21786" y="11215"/>
                    <a:pt x="22004" y="10973"/>
                    <a:pt x="22319" y="11069"/>
                  </a:cubicBezTo>
                  <a:cubicBezTo>
                    <a:pt x="22016" y="11372"/>
                    <a:pt x="21327" y="11360"/>
                    <a:pt x="21339" y="11699"/>
                  </a:cubicBezTo>
                  <a:cubicBezTo>
                    <a:pt x="21629" y="11614"/>
                    <a:pt x="21907" y="11360"/>
                    <a:pt x="22173" y="11469"/>
                  </a:cubicBezTo>
                  <a:cubicBezTo>
                    <a:pt x="21811" y="11819"/>
                    <a:pt x="21423" y="11674"/>
                    <a:pt x="21024" y="12098"/>
                  </a:cubicBezTo>
                  <a:cubicBezTo>
                    <a:pt x="21085" y="12086"/>
                    <a:pt x="21145" y="12219"/>
                    <a:pt x="21206" y="12243"/>
                  </a:cubicBezTo>
                  <a:cubicBezTo>
                    <a:pt x="21532" y="12122"/>
                    <a:pt x="21883" y="11711"/>
                    <a:pt x="22186" y="11832"/>
                  </a:cubicBezTo>
                  <a:cubicBezTo>
                    <a:pt x="21835" y="12098"/>
                    <a:pt x="21097" y="12449"/>
                    <a:pt x="21085" y="12993"/>
                  </a:cubicBezTo>
                  <a:cubicBezTo>
                    <a:pt x="21266" y="12920"/>
                    <a:pt x="21472" y="13041"/>
                    <a:pt x="21653" y="13065"/>
                  </a:cubicBezTo>
                  <a:cubicBezTo>
                    <a:pt x="21811" y="13090"/>
                    <a:pt x="22089" y="13005"/>
                    <a:pt x="22125" y="13235"/>
                  </a:cubicBezTo>
                  <a:cubicBezTo>
                    <a:pt x="21786" y="13247"/>
                    <a:pt x="21339" y="13065"/>
                    <a:pt x="21061" y="13223"/>
                  </a:cubicBezTo>
                  <a:cubicBezTo>
                    <a:pt x="21448" y="13211"/>
                    <a:pt x="21956" y="13295"/>
                    <a:pt x="22234" y="13513"/>
                  </a:cubicBezTo>
                  <a:cubicBezTo>
                    <a:pt x="21774" y="13465"/>
                    <a:pt x="21339" y="13392"/>
                    <a:pt x="20879" y="13356"/>
                  </a:cubicBezTo>
                  <a:cubicBezTo>
                    <a:pt x="20964" y="13295"/>
                    <a:pt x="20940" y="13235"/>
                    <a:pt x="20988" y="13211"/>
                  </a:cubicBezTo>
                  <a:close/>
                  <a:moveTo>
                    <a:pt x="24375" y="8989"/>
                  </a:moveTo>
                  <a:cubicBezTo>
                    <a:pt x="24375" y="8638"/>
                    <a:pt x="23649" y="8529"/>
                    <a:pt x="23383" y="8505"/>
                  </a:cubicBezTo>
                  <a:cubicBezTo>
                    <a:pt x="22754" y="8432"/>
                    <a:pt x="21992" y="8408"/>
                    <a:pt x="21460" y="8868"/>
                  </a:cubicBezTo>
                  <a:cubicBezTo>
                    <a:pt x="21847" y="8977"/>
                    <a:pt x="22476" y="8953"/>
                    <a:pt x="22681" y="9291"/>
                  </a:cubicBezTo>
                  <a:cubicBezTo>
                    <a:pt x="22815" y="9243"/>
                    <a:pt x="23032" y="9061"/>
                    <a:pt x="23153" y="9170"/>
                  </a:cubicBezTo>
                  <a:cubicBezTo>
                    <a:pt x="22960" y="9424"/>
                    <a:pt x="22391" y="9412"/>
                    <a:pt x="22391" y="9824"/>
                  </a:cubicBezTo>
                  <a:cubicBezTo>
                    <a:pt x="22730" y="9739"/>
                    <a:pt x="22972" y="9303"/>
                    <a:pt x="23202" y="9618"/>
                  </a:cubicBezTo>
                  <a:cubicBezTo>
                    <a:pt x="22851" y="9763"/>
                    <a:pt x="22294" y="9969"/>
                    <a:pt x="22016" y="10344"/>
                  </a:cubicBezTo>
                  <a:cubicBezTo>
                    <a:pt x="22149" y="10380"/>
                    <a:pt x="22173" y="10307"/>
                    <a:pt x="22294" y="10211"/>
                  </a:cubicBezTo>
                  <a:cubicBezTo>
                    <a:pt x="22440" y="10162"/>
                    <a:pt x="22573" y="10138"/>
                    <a:pt x="22742" y="10078"/>
                  </a:cubicBezTo>
                  <a:cubicBezTo>
                    <a:pt x="23056" y="9944"/>
                    <a:pt x="23419" y="9654"/>
                    <a:pt x="23722" y="9775"/>
                  </a:cubicBezTo>
                  <a:cubicBezTo>
                    <a:pt x="23298" y="10029"/>
                    <a:pt x="22899" y="10090"/>
                    <a:pt x="22488" y="10380"/>
                  </a:cubicBezTo>
                  <a:cubicBezTo>
                    <a:pt x="22802" y="10622"/>
                    <a:pt x="23480" y="10090"/>
                    <a:pt x="23940" y="10005"/>
                  </a:cubicBezTo>
                  <a:cubicBezTo>
                    <a:pt x="23927" y="10283"/>
                    <a:pt x="23395" y="10344"/>
                    <a:pt x="23153" y="10525"/>
                  </a:cubicBezTo>
                  <a:cubicBezTo>
                    <a:pt x="23262" y="10622"/>
                    <a:pt x="23395" y="10574"/>
                    <a:pt x="23516" y="10743"/>
                  </a:cubicBezTo>
                  <a:cubicBezTo>
                    <a:pt x="24024" y="10453"/>
                    <a:pt x="24363" y="9424"/>
                    <a:pt x="24375" y="8989"/>
                  </a:cubicBezTo>
                  <a:close/>
                  <a:moveTo>
                    <a:pt x="24629" y="13186"/>
                  </a:moveTo>
                  <a:cubicBezTo>
                    <a:pt x="25198" y="12824"/>
                    <a:pt x="25754" y="12013"/>
                    <a:pt x="25875" y="11360"/>
                  </a:cubicBezTo>
                  <a:cubicBezTo>
                    <a:pt x="25863" y="11348"/>
                    <a:pt x="25839" y="11311"/>
                    <a:pt x="25815" y="11275"/>
                  </a:cubicBezTo>
                  <a:cubicBezTo>
                    <a:pt x="25113" y="11178"/>
                    <a:pt x="24423" y="11094"/>
                    <a:pt x="23686" y="11166"/>
                  </a:cubicBezTo>
                  <a:cubicBezTo>
                    <a:pt x="23540" y="11432"/>
                    <a:pt x="23262" y="11699"/>
                    <a:pt x="23056" y="11953"/>
                  </a:cubicBezTo>
                  <a:cubicBezTo>
                    <a:pt x="23516" y="11953"/>
                    <a:pt x="24024" y="11662"/>
                    <a:pt x="24472" y="11783"/>
                  </a:cubicBezTo>
                  <a:cubicBezTo>
                    <a:pt x="24145" y="11965"/>
                    <a:pt x="23637" y="12013"/>
                    <a:pt x="23238" y="12098"/>
                  </a:cubicBezTo>
                  <a:cubicBezTo>
                    <a:pt x="23177" y="12207"/>
                    <a:pt x="23177" y="12388"/>
                    <a:pt x="23044" y="12388"/>
                  </a:cubicBezTo>
                  <a:cubicBezTo>
                    <a:pt x="23565" y="12557"/>
                    <a:pt x="24145" y="11892"/>
                    <a:pt x="24605" y="12134"/>
                  </a:cubicBezTo>
                  <a:cubicBezTo>
                    <a:pt x="24327" y="12243"/>
                    <a:pt x="24012" y="12376"/>
                    <a:pt x="23758" y="12485"/>
                  </a:cubicBezTo>
                  <a:cubicBezTo>
                    <a:pt x="23589" y="12545"/>
                    <a:pt x="23286" y="12497"/>
                    <a:pt x="23335" y="12703"/>
                  </a:cubicBezTo>
                  <a:cubicBezTo>
                    <a:pt x="23516" y="12630"/>
                    <a:pt x="23722" y="12582"/>
                    <a:pt x="23927" y="12521"/>
                  </a:cubicBezTo>
                  <a:cubicBezTo>
                    <a:pt x="24085" y="12509"/>
                    <a:pt x="24327" y="12424"/>
                    <a:pt x="24472" y="12557"/>
                  </a:cubicBezTo>
                  <a:cubicBezTo>
                    <a:pt x="24109" y="12763"/>
                    <a:pt x="23528" y="12642"/>
                    <a:pt x="23323" y="13005"/>
                  </a:cubicBezTo>
                  <a:cubicBezTo>
                    <a:pt x="23698" y="12993"/>
                    <a:pt x="24073" y="12920"/>
                    <a:pt x="24472" y="12824"/>
                  </a:cubicBezTo>
                  <a:cubicBezTo>
                    <a:pt x="24496" y="12872"/>
                    <a:pt x="24605" y="12860"/>
                    <a:pt x="24581" y="12944"/>
                  </a:cubicBezTo>
                  <a:cubicBezTo>
                    <a:pt x="24230" y="13053"/>
                    <a:pt x="23831" y="13150"/>
                    <a:pt x="23468" y="13223"/>
                  </a:cubicBezTo>
                  <a:cubicBezTo>
                    <a:pt x="23504" y="13344"/>
                    <a:pt x="23528" y="13307"/>
                    <a:pt x="23516" y="13356"/>
                  </a:cubicBezTo>
                  <a:cubicBezTo>
                    <a:pt x="23891" y="13453"/>
                    <a:pt x="24254" y="13211"/>
                    <a:pt x="24629" y="13186"/>
                  </a:cubicBezTo>
                  <a:close/>
                  <a:moveTo>
                    <a:pt x="20722" y="6715"/>
                  </a:moveTo>
                  <a:cubicBezTo>
                    <a:pt x="20177" y="6642"/>
                    <a:pt x="19355" y="6715"/>
                    <a:pt x="18944" y="7416"/>
                  </a:cubicBezTo>
                  <a:lnTo>
                    <a:pt x="19403" y="8009"/>
                  </a:lnTo>
                  <a:cubicBezTo>
                    <a:pt x="19548" y="7791"/>
                    <a:pt x="19524" y="7525"/>
                    <a:pt x="19694" y="7320"/>
                  </a:cubicBezTo>
                  <a:cubicBezTo>
                    <a:pt x="19972" y="7707"/>
                    <a:pt x="19403" y="7961"/>
                    <a:pt x="19524" y="8324"/>
                  </a:cubicBezTo>
                  <a:cubicBezTo>
                    <a:pt x="19766" y="8275"/>
                    <a:pt x="19802" y="7743"/>
                    <a:pt x="20032" y="7767"/>
                  </a:cubicBezTo>
                  <a:cubicBezTo>
                    <a:pt x="20165" y="8106"/>
                    <a:pt x="19561" y="8372"/>
                    <a:pt x="19609" y="8711"/>
                  </a:cubicBezTo>
                  <a:cubicBezTo>
                    <a:pt x="19730" y="8553"/>
                    <a:pt x="19936" y="8445"/>
                    <a:pt x="20032" y="8263"/>
                  </a:cubicBezTo>
                  <a:cubicBezTo>
                    <a:pt x="20129" y="8154"/>
                    <a:pt x="20202" y="7791"/>
                    <a:pt x="20395" y="7961"/>
                  </a:cubicBezTo>
                  <a:cubicBezTo>
                    <a:pt x="20286" y="8457"/>
                    <a:pt x="19548" y="8856"/>
                    <a:pt x="19585" y="9352"/>
                  </a:cubicBezTo>
                  <a:cubicBezTo>
                    <a:pt x="19657" y="9315"/>
                    <a:pt x="19742" y="9291"/>
                    <a:pt x="19851" y="9243"/>
                  </a:cubicBezTo>
                  <a:cubicBezTo>
                    <a:pt x="19827" y="9195"/>
                    <a:pt x="19742" y="9158"/>
                    <a:pt x="19778" y="9098"/>
                  </a:cubicBezTo>
                  <a:cubicBezTo>
                    <a:pt x="20008" y="8880"/>
                    <a:pt x="20202" y="8324"/>
                    <a:pt x="20565" y="8106"/>
                  </a:cubicBezTo>
                  <a:cubicBezTo>
                    <a:pt x="20637" y="8287"/>
                    <a:pt x="20431" y="8493"/>
                    <a:pt x="20335" y="8638"/>
                  </a:cubicBezTo>
                  <a:cubicBezTo>
                    <a:pt x="20214" y="8832"/>
                    <a:pt x="20069" y="9013"/>
                    <a:pt x="19948" y="9182"/>
                  </a:cubicBezTo>
                  <a:cubicBezTo>
                    <a:pt x="20323" y="9279"/>
                    <a:pt x="20516" y="8807"/>
                    <a:pt x="20891" y="8565"/>
                  </a:cubicBezTo>
                  <a:cubicBezTo>
                    <a:pt x="20794" y="7949"/>
                    <a:pt x="20686" y="7320"/>
                    <a:pt x="20722" y="6715"/>
                  </a:cubicBezTo>
                  <a:close/>
                  <a:moveTo>
                    <a:pt x="19536" y="9824"/>
                  </a:moveTo>
                  <a:cubicBezTo>
                    <a:pt x="19766" y="9739"/>
                    <a:pt x="19996" y="9642"/>
                    <a:pt x="20202" y="9545"/>
                  </a:cubicBezTo>
                  <a:cubicBezTo>
                    <a:pt x="20238" y="9666"/>
                    <a:pt x="20298" y="9715"/>
                    <a:pt x="20359" y="9739"/>
                  </a:cubicBezTo>
                  <a:cubicBezTo>
                    <a:pt x="20504" y="9666"/>
                    <a:pt x="20661" y="9497"/>
                    <a:pt x="20782" y="9618"/>
                  </a:cubicBezTo>
                  <a:cubicBezTo>
                    <a:pt x="20577" y="9824"/>
                    <a:pt x="20032" y="10017"/>
                    <a:pt x="19851" y="10332"/>
                  </a:cubicBezTo>
                  <a:cubicBezTo>
                    <a:pt x="19972" y="10271"/>
                    <a:pt x="19972" y="10404"/>
                    <a:pt x="20093" y="10465"/>
                  </a:cubicBezTo>
                  <a:cubicBezTo>
                    <a:pt x="20335" y="10235"/>
                    <a:pt x="20673" y="9848"/>
                    <a:pt x="21000" y="9872"/>
                  </a:cubicBezTo>
                  <a:cubicBezTo>
                    <a:pt x="20661" y="10235"/>
                    <a:pt x="20153" y="10453"/>
                    <a:pt x="20020" y="10912"/>
                  </a:cubicBezTo>
                  <a:cubicBezTo>
                    <a:pt x="20177" y="10828"/>
                    <a:pt x="20311" y="10828"/>
                    <a:pt x="20431" y="10803"/>
                  </a:cubicBezTo>
                  <a:cubicBezTo>
                    <a:pt x="20673" y="10622"/>
                    <a:pt x="20927" y="10102"/>
                    <a:pt x="21206" y="10211"/>
                  </a:cubicBezTo>
                  <a:cubicBezTo>
                    <a:pt x="21061" y="10392"/>
                    <a:pt x="20915" y="10574"/>
                    <a:pt x="20746" y="10707"/>
                  </a:cubicBezTo>
                  <a:cubicBezTo>
                    <a:pt x="20879" y="10852"/>
                    <a:pt x="21061" y="10755"/>
                    <a:pt x="21218" y="10767"/>
                  </a:cubicBezTo>
                  <a:cubicBezTo>
                    <a:pt x="21871" y="10307"/>
                    <a:pt x="21883" y="9775"/>
                    <a:pt x="22198" y="9291"/>
                  </a:cubicBezTo>
                  <a:cubicBezTo>
                    <a:pt x="21351" y="9013"/>
                    <a:pt x="20311" y="9013"/>
                    <a:pt x="19536" y="9824"/>
                  </a:cubicBezTo>
                  <a:close/>
                  <a:moveTo>
                    <a:pt x="25875" y="14614"/>
                  </a:moveTo>
                  <a:cubicBezTo>
                    <a:pt x="25948" y="14517"/>
                    <a:pt x="26081" y="14626"/>
                    <a:pt x="26081" y="14517"/>
                  </a:cubicBezTo>
                  <a:cubicBezTo>
                    <a:pt x="26020" y="14541"/>
                    <a:pt x="25839" y="14493"/>
                    <a:pt x="25875" y="14614"/>
                  </a:cubicBezTo>
                  <a:close/>
                  <a:moveTo>
                    <a:pt x="20698" y="8953"/>
                  </a:moveTo>
                  <a:cubicBezTo>
                    <a:pt x="20758" y="8989"/>
                    <a:pt x="20867" y="8892"/>
                    <a:pt x="20819" y="8832"/>
                  </a:cubicBezTo>
                  <a:cubicBezTo>
                    <a:pt x="20758" y="8880"/>
                    <a:pt x="20625" y="8916"/>
                    <a:pt x="20698" y="8953"/>
                  </a:cubicBezTo>
                  <a:close/>
                  <a:moveTo>
                    <a:pt x="22210" y="14565"/>
                  </a:moveTo>
                  <a:cubicBezTo>
                    <a:pt x="22681" y="14735"/>
                    <a:pt x="23153" y="14795"/>
                    <a:pt x="23637" y="14844"/>
                  </a:cubicBezTo>
                  <a:cubicBezTo>
                    <a:pt x="23649" y="14904"/>
                    <a:pt x="23637" y="14940"/>
                    <a:pt x="23625" y="14989"/>
                  </a:cubicBezTo>
                  <a:cubicBezTo>
                    <a:pt x="23504" y="15025"/>
                    <a:pt x="23395" y="14965"/>
                    <a:pt x="23262" y="14928"/>
                  </a:cubicBezTo>
                  <a:cubicBezTo>
                    <a:pt x="22899" y="15037"/>
                    <a:pt x="22379" y="14602"/>
                    <a:pt x="22149" y="14940"/>
                  </a:cubicBezTo>
                  <a:cubicBezTo>
                    <a:pt x="22851" y="15243"/>
                    <a:pt x="23625" y="14904"/>
                    <a:pt x="24290" y="15400"/>
                  </a:cubicBezTo>
                  <a:lnTo>
                    <a:pt x="24556" y="15400"/>
                  </a:lnTo>
                  <a:cubicBezTo>
                    <a:pt x="24690" y="15606"/>
                    <a:pt x="24931" y="15630"/>
                    <a:pt x="25198" y="15533"/>
                  </a:cubicBezTo>
                  <a:cubicBezTo>
                    <a:pt x="25137" y="14916"/>
                    <a:pt x="24653" y="14239"/>
                    <a:pt x="24351" y="13610"/>
                  </a:cubicBezTo>
                  <a:cubicBezTo>
                    <a:pt x="24073" y="13610"/>
                    <a:pt x="23746" y="13828"/>
                    <a:pt x="23444" y="13888"/>
                  </a:cubicBezTo>
                  <a:cubicBezTo>
                    <a:pt x="23468" y="14203"/>
                    <a:pt x="22815" y="14263"/>
                    <a:pt x="22718" y="14444"/>
                  </a:cubicBezTo>
                  <a:cubicBezTo>
                    <a:pt x="23044" y="14432"/>
                    <a:pt x="23468" y="14565"/>
                    <a:pt x="23722" y="14444"/>
                  </a:cubicBezTo>
                  <a:cubicBezTo>
                    <a:pt x="23831" y="14541"/>
                    <a:pt x="23770" y="14578"/>
                    <a:pt x="23710" y="14662"/>
                  </a:cubicBezTo>
                  <a:cubicBezTo>
                    <a:pt x="23214" y="14602"/>
                    <a:pt x="22718" y="14626"/>
                    <a:pt x="22210" y="14565"/>
                  </a:cubicBezTo>
                  <a:close/>
                  <a:moveTo>
                    <a:pt x="22573" y="12328"/>
                  </a:moveTo>
                  <a:cubicBezTo>
                    <a:pt x="22851" y="12364"/>
                    <a:pt x="22899" y="12146"/>
                    <a:pt x="22573" y="12328"/>
                  </a:cubicBezTo>
                  <a:close/>
                  <a:moveTo>
                    <a:pt x="22839" y="12751"/>
                  </a:moveTo>
                  <a:cubicBezTo>
                    <a:pt x="22911" y="12727"/>
                    <a:pt x="22984" y="12908"/>
                    <a:pt x="23081" y="12848"/>
                  </a:cubicBezTo>
                  <a:cubicBezTo>
                    <a:pt x="23093" y="12763"/>
                    <a:pt x="23214" y="12703"/>
                    <a:pt x="23093" y="12630"/>
                  </a:cubicBezTo>
                  <a:cubicBezTo>
                    <a:pt x="23020" y="12727"/>
                    <a:pt x="22839" y="12666"/>
                    <a:pt x="22839" y="12751"/>
                  </a:cubicBezTo>
                  <a:close/>
                  <a:moveTo>
                    <a:pt x="22331" y="12509"/>
                  </a:moveTo>
                  <a:cubicBezTo>
                    <a:pt x="22415" y="12485"/>
                    <a:pt x="22440" y="12606"/>
                    <a:pt x="22512" y="12569"/>
                  </a:cubicBezTo>
                  <a:cubicBezTo>
                    <a:pt x="22355" y="12497"/>
                    <a:pt x="22669" y="12364"/>
                    <a:pt x="22536" y="12364"/>
                  </a:cubicBezTo>
                  <a:cubicBezTo>
                    <a:pt x="22488" y="12485"/>
                    <a:pt x="22306" y="12436"/>
                    <a:pt x="22331" y="12509"/>
                  </a:cubicBezTo>
                  <a:close/>
                  <a:moveTo>
                    <a:pt x="16125" y="10368"/>
                  </a:moveTo>
                  <a:cubicBezTo>
                    <a:pt x="16004" y="10078"/>
                    <a:pt x="15677" y="9654"/>
                    <a:pt x="15968" y="9533"/>
                  </a:cubicBezTo>
                  <a:cubicBezTo>
                    <a:pt x="16101" y="9932"/>
                    <a:pt x="16222" y="10404"/>
                    <a:pt x="16633" y="10803"/>
                  </a:cubicBezTo>
                  <a:cubicBezTo>
                    <a:pt x="16742" y="10622"/>
                    <a:pt x="16790" y="10440"/>
                    <a:pt x="16972" y="10271"/>
                  </a:cubicBezTo>
                  <a:cubicBezTo>
                    <a:pt x="16875" y="10199"/>
                    <a:pt x="16911" y="10247"/>
                    <a:pt x="16863" y="10138"/>
                  </a:cubicBezTo>
                  <a:cubicBezTo>
                    <a:pt x="17105" y="9824"/>
                    <a:pt x="17044" y="9195"/>
                    <a:pt x="17456" y="9049"/>
                  </a:cubicBezTo>
                  <a:cubicBezTo>
                    <a:pt x="17347" y="9364"/>
                    <a:pt x="17129" y="9678"/>
                    <a:pt x="17165" y="10029"/>
                  </a:cubicBezTo>
                  <a:cubicBezTo>
                    <a:pt x="17250" y="9920"/>
                    <a:pt x="17347" y="9824"/>
                    <a:pt x="17480" y="9715"/>
                  </a:cubicBezTo>
                  <a:cubicBezTo>
                    <a:pt x="17359" y="9315"/>
                    <a:pt x="17782" y="8650"/>
                    <a:pt x="18085" y="8553"/>
                  </a:cubicBezTo>
                  <a:cubicBezTo>
                    <a:pt x="17940" y="8916"/>
                    <a:pt x="17613" y="9255"/>
                    <a:pt x="17649" y="9654"/>
                  </a:cubicBezTo>
                  <a:cubicBezTo>
                    <a:pt x="18278" y="9436"/>
                    <a:pt x="17952" y="8553"/>
                    <a:pt x="18520" y="8517"/>
                  </a:cubicBezTo>
                  <a:cubicBezTo>
                    <a:pt x="18387" y="8795"/>
                    <a:pt x="18181" y="9110"/>
                    <a:pt x="18194" y="9400"/>
                  </a:cubicBezTo>
                  <a:cubicBezTo>
                    <a:pt x="18617" y="9485"/>
                    <a:pt x="18484" y="8686"/>
                    <a:pt x="18883" y="8795"/>
                  </a:cubicBezTo>
                  <a:cubicBezTo>
                    <a:pt x="18750" y="9061"/>
                    <a:pt x="18617" y="9303"/>
                    <a:pt x="18581" y="9582"/>
                  </a:cubicBezTo>
                  <a:cubicBezTo>
                    <a:pt x="18811" y="9860"/>
                    <a:pt x="18847" y="10138"/>
                    <a:pt x="18992" y="10428"/>
                  </a:cubicBezTo>
                  <a:cubicBezTo>
                    <a:pt x="19113" y="10259"/>
                    <a:pt x="19391" y="10126"/>
                    <a:pt x="19415" y="9920"/>
                  </a:cubicBezTo>
                  <a:cubicBezTo>
                    <a:pt x="19222" y="9944"/>
                    <a:pt x="19210" y="10223"/>
                    <a:pt x="19028" y="10199"/>
                  </a:cubicBezTo>
                  <a:cubicBezTo>
                    <a:pt x="18980" y="10065"/>
                    <a:pt x="18980" y="10065"/>
                    <a:pt x="18835" y="9908"/>
                  </a:cubicBezTo>
                  <a:cubicBezTo>
                    <a:pt x="18919" y="9884"/>
                    <a:pt x="18980" y="9908"/>
                    <a:pt x="19065" y="9836"/>
                  </a:cubicBezTo>
                  <a:cubicBezTo>
                    <a:pt x="19282" y="9158"/>
                    <a:pt x="19597" y="8493"/>
                    <a:pt x="18871" y="7682"/>
                  </a:cubicBezTo>
                  <a:cubicBezTo>
                    <a:pt x="18762" y="7779"/>
                    <a:pt x="18629" y="7731"/>
                    <a:pt x="18508" y="7622"/>
                  </a:cubicBezTo>
                  <a:cubicBezTo>
                    <a:pt x="18085" y="7852"/>
                    <a:pt x="17891" y="8009"/>
                    <a:pt x="17492" y="8263"/>
                  </a:cubicBezTo>
                  <a:cubicBezTo>
                    <a:pt x="17528" y="8311"/>
                    <a:pt x="17589" y="8372"/>
                    <a:pt x="17552" y="8384"/>
                  </a:cubicBezTo>
                  <a:cubicBezTo>
                    <a:pt x="17419" y="8493"/>
                    <a:pt x="17516" y="8275"/>
                    <a:pt x="17419" y="8384"/>
                  </a:cubicBezTo>
                  <a:cubicBezTo>
                    <a:pt x="16996" y="8699"/>
                    <a:pt x="17008" y="9074"/>
                    <a:pt x="16972" y="9424"/>
                  </a:cubicBezTo>
                  <a:cubicBezTo>
                    <a:pt x="16887" y="9521"/>
                    <a:pt x="16863" y="9424"/>
                    <a:pt x="16827" y="9473"/>
                  </a:cubicBezTo>
                  <a:cubicBezTo>
                    <a:pt x="16851" y="9848"/>
                    <a:pt x="16827" y="10199"/>
                    <a:pt x="16621" y="10513"/>
                  </a:cubicBezTo>
                  <a:cubicBezTo>
                    <a:pt x="16258" y="10090"/>
                    <a:pt x="16282" y="9763"/>
                    <a:pt x="15980" y="9291"/>
                  </a:cubicBezTo>
                  <a:cubicBezTo>
                    <a:pt x="15532" y="8517"/>
                    <a:pt x="14940" y="8432"/>
                    <a:pt x="14407" y="8154"/>
                  </a:cubicBezTo>
                  <a:cubicBezTo>
                    <a:pt x="14105" y="8009"/>
                    <a:pt x="13863" y="7852"/>
                    <a:pt x="13718" y="7924"/>
                  </a:cubicBezTo>
                  <a:cubicBezTo>
                    <a:pt x="13645" y="7961"/>
                    <a:pt x="13415" y="8263"/>
                    <a:pt x="13391" y="8408"/>
                  </a:cubicBezTo>
                  <a:cubicBezTo>
                    <a:pt x="13415" y="8469"/>
                    <a:pt x="13488" y="8493"/>
                    <a:pt x="13476" y="8565"/>
                  </a:cubicBezTo>
                  <a:cubicBezTo>
                    <a:pt x="13452" y="8578"/>
                    <a:pt x="13379" y="8529"/>
                    <a:pt x="13355" y="8590"/>
                  </a:cubicBezTo>
                  <a:cubicBezTo>
                    <a:pt x="13319" y="8735"/>
                    <a:pt x="13319" y="9182"/>
                    <a:pt x="13306" y="9533"/>
                  </a:cubicBezTo>
                  <a:cubicBezTo>
                    <a:pt x="13306" y="9944"/>
                    <a:pt x="13488" y="10307"/>
                    <a:pt x="13585" y="10707"/>
                  </a:cubicBezTo>
                  <a:cubicBezTo>
                    <a:pt x="13657" y="10622"/>
                    <a:pt x="13657" y="10586"/>
                    <a:pt x="13742" y="10622"/>
                  </a:cubicBezTo>
                  <a:cubicBezTo>
                    <a:pt x="13718" y="10682"/>
                    <a:pt x="13790" y="10755"/>
                    <a:pt x="13657" y="10828"/>
                  </a:cubicBezTo>
                  <a:cubicBezTo>
                    <a:pt x="13742" y="10912"/>
                    <a:pt x="13911" y="10949"/>
                    <a:pt x="13839" y="11069"/>
                  </a:cubicBezTo>
                  <a:cubicBezTo>
                    <a:pt x="13766" y="11166"/>
                    <a:pt x="13681" y="11057"/>
                    <a:pt x="13597" y="11094"/>
                  </a:cubicBezTo>
                  <a:cubicBezTo>
                    <a:pt x="13730" y="11275"/>
                    <a:pt x="13923" y="11154"/>
                    <a:pt x="14081" y="11275"/>
                  </a:cubicBezTo>
                  <a:cubicBezTo>
                    <a:pt x="14190" y="11408"/>
                    <a:pt x="14129" y="11723"/>
                    <a:pt x="13887" y="11529"/>
                  </a:cubicBezTo>
                  <a:cubicBezTo>
                    <a:pt x="13923" y="11590"/>
                    <a:pt x="14008" y="11783"/>
                    <a:pt x="14093" y="11759"/>
                  </a:cubicBezTo>
                  <a:cubicBezTo>
                    <a:pt x="14492" y="11178"/>
                    <a:pt x="13609" y="10586"/>
                    <a:pt x="13621" y="9920"/>
                  </a:cubicBezTo>
                  <a:cubicBezTo>
                    <a:pt x="13657" y="9969"/>
                    <a:pt x="13706" y="9896"/>
                    <a:pt x="13742" y="9896"/>
                  </a:cubicBezTo>
                  <a:cubicBezTo>
                    <a:pt x="13923" y="10211"/>
                    <a:pt x="14069" y="10731"/>
                    <a:pt x="14274" y="11130"/>
                  </a:cubicBezTo>
                  <a:cubicBezTo>
                    <a:pt x="14528" y="10694"/>
                    <a:pt x="13839" y="10150"/>
                    <a:pt x="13887" y="9618"/>
                  </a:cubicBezTo>
                  <a:cubicBezTo>
                    <a:pt x="13899" y="9606"/>
                    <a:pt x="13960" y="9642"/>
                    <a:pt x="13996" y="9594"/>
                  </a:cubicBezTo>
                  <a:cubicBezTo>
                    <a:pt x="14190" y="9908"/>
                    <a:pt x="14214" y="10332"/>
                    <a:pt x="14444" y="10574"/>
                  </a:cubicBezTo>
                  <a:cubicBezTo>
                    <a:pt x="14528" y="10465"/>
                    <a:pt x="14552" y="10344"/>
                    <a:pt x="14577" y="10259"/>
                  </a:cubicBezTo>
                  <a:cubicBezTo>
                    <a:pt x="14335" y="9824"/>
                    <a:pt x="13960" y="9364"/>
                    <a:pt x="14214" y="9001"/>
                  </a:cubicBezTo>
                  <a:cubicBezTo>
                    <a:pt x="14383" y="9364"/>
                    <a:pt x="14383" y="9678"/>
                    <a:pt x="14661" y="10041"/>
                  </a:cubicBezTo>
                  <a:cubicBezTo>
                    <a:pt x="14770" y="10005"/>
                    <a:pt x="14782" y="9920"/>
                    <a:pt x="14855" y="9884"/>
                  </a:cubicBezTo>
                  <a:cubicBezTo>
                    <a:pt x="14661" y="9557"/>
                    <a:pt x="14202" y="8940"/>
                    <a:pt x="14601" y="8880"/>
                  </a:cubicBezTo>
                  <a:cubicBezTo>
                    <a:pt x="14649" y="9170"/>
                    <a:pt x="14794" y="9582"/>
                    <a:pt x="14988" y="9775"/>
                  </a:cubicBezTo>
                  <a:cubicBezTo>
                    <a:pt x="15121" y="9594"/>
                    <a:pt x="14746" y="9340"/>
                    <a:pt x="14940" y="9182"/>
                  </a:cubicBezTo>
                  <a:cubicBezTo>
                    <a:pt x="14952" y="9195"/>
                    <a:pt x="15000" y="9170"/>
                    <a:pt x="15012" y="9195"/>
                  </a:cubicBezTo>
                  <a:cubicBezTo>
                    <a:pt x="15097" y="9485"/>
                    <a:pt x="15363" y="10041"/>
                    <a:pt x="15702" y="10138"/>
                  </a:cubicBezTo>
                  <a:cubicBezTo>
                    <a:pt x="15532" y="9884"/>
                    <a:pt x="15351" y="9594"/>
                    <a:pt x="15436" y="9352"/>
                  </a:cubicBezTo>
                  <a:cubicBezTo>
                    <a:pt x="15460" y="9364"/>
                    <a:pt x="15496" y="9376"/>
                    <a:pt x="15544" y="9352"/>
                  </a:cubicBezTo>
                  <a:cubicBezTo>
                    <a:pt x="15677" y="9654"/>
                    <a:pt x="15859" y="10162"/>
                    <a:pt x="16125" y="10368"/>
                  </a:cubicBezTo>
                  <a:close/>
                  <a:moveTo>
                    <a:pt x="19597" y="10307"/>
                  </a:moveTo>
                  <a:cubicBezTo>
                    <a:pt x="19790" y="10102"/>
                    <a:pt x="20153" y="9932"/>
                    <a:pt x="20262" y="9763"/>
                  </a:cubicBezTo>
                  <a:cubicBezTo>
                    <a:pt x="19996" y="9775"/>
                    <a:pt x="19573" y="10005"/>
                    <a:pt x="19597" y="10307"/>
                  </a:cubicBezTo>
                  <a:close/>
                  <a:moveTo>
                    <a:pt x="19851" y="12013"/>
                  </a:moveTo>
                  <a:cubicBezTo>
                    <a:pt x="20141" y="12074"/>
                    <a:pt x="20431" y="11977"/>
                    <a:pt x="20758" y="11904"/>
                  </a:cubicBezTo>
                  <a:cubicBezTo>
                    <a:pt x="20903" y="11590"/>
                    <a:pt x="21181" y="11336"/>
                    <a:pt x="21169" y="10997"/>
                  </a:cubicBezTo>
                  <a:cubicBezTo>
                    <a:pt x="21085" y="11106"/>
                    <a:pt x="21000" y="11094"/>
                    <a:pt x="20927" y="11045"/>
                  </a:cubicBezTo>
                  <a:cubicBezTo>
                    <a:pt x="20552" y="10876"/>
                    <a:pt x="19911" y="11094"/>
                    <a:pt x="19403" y="11372"/>
                  </a:cubicBezTo>
                  <a:cubicBezTo>
                    <a:pt x="19427" y="11420"/>
                    <a:pt x="19488" y="11481"/>
                    <a:pt x="19464" y="11493"/>
                  </a:cubicBezTo>
                  <a:cubicBezTo>
                    <a:pt x="19367" y="11553"/>
                    <a:pt x="19306" y="11432"/>
                    <a:pt x="19222" y="11517"/>
                  </a:cubicBezTo>
                  <a:cubicBezTo>
                    <a:pt x="19331" y="11735"/>
                    <a:pt x="18690" y="11819"/>
                    <a:pt x="18823" y="12086"/>
                  </a:cubicBezTo>
                  <a:cubicBezTo>
                    <a:pt x="19258" y="11783"/>
                    <a:pt x="19742" y="11420"/>
                    <a:pt x="20129" y="11469"/>
                  </a:cubicBezTo>
                  <a:cubicBezTo>
                    <a:pt x="20105" y="11674"/>
                    <a:pt x="19645" y="11662"/>
                    <a:pt x="19561" y="11832"/>
                  </a:cubicBezTo>
                  <a:cubicBezTo>
                    <a:pt x="19827" y="11844"/>
                    <a:pt x="20093" y="11662"/>
                    <a:pt x="20383" y="11662"/>
                  </a:cubicBezTo>
                  <a:cubicBezTo>
                    <a:pt x="20323" y="11711"/>
                    <a:pt x="20395" y="11674"/>
                    <a:pt x="20444" y="11699"/>
                  </a:cubicBezTo>
                  <a:cubicBezTo>
                    <a:pt x="20250" y="11892"/>
                    <a:pt x="19899" y="11880"/>
                    <a:pt x="19851" y="12013"/>
                  </a:cubicBezTo>
                  <a:close/>
                  <a:moveTo>
                    <a:pt x="22258" y="15231"/>
                  </a:moveTo>
                  <a:cubicBezTo>
                    <a:pt x="22186" y="15086"/>
                    <a:pt x="21871" y="15037"/>
                    <a:pt x="21665" y="15207"/>
                  </a:cubicBezTo>
                  <a:cubicBezTo>
                    <a:pt x="21883" y="15352"/>
                    <a:pt x="22173" y="15352"/>
                    <a:pt x="22379" y="15485"/>
                  </a:cubicBezTo>
                  <a:cubicBezTo>
                    <a:pt x="22306" y="15654"/>
                    <a:pt x="22149" y="15521"/>
                    <a:pt x="22270" y="15715"/>
                  </a:cubicBezTo>
                  <a:cubicBezTo>
                    <a:pt x="22137" y="15763"/>
                    <a:pt x="21871" y="15582"/>
                    <a:pt x="21774" y="15751"/>
                  </a:cubicBezTo>
                  <a:cubicBezTo>
                    <a:pt x="21895" y="15763"/>
                    <a:pt x="21968" y="15775"/>
                    <a:pt x="22028" y="15896"/>
                  </a:cubicBezTo>
                  <a:cubicBezTo>
                    <a:pt x="22790" y="16199"/>
                    <a:pt x="23722" y="16199"/>
                    <a:pt x="24496" y="15715"/>
                  </a:cubicBezTo>
                  <a:cubicBezTo>
                    <a:pt x="23770" y="15569"/>
                    <a:pt x="23032" y="15231"/>
                    <a:pt x="22258" y="15231"/>
                  </a:cubicBezTo>
                  <a:close/>
                  <a:moveTo>
                    <a:pt x="15774" y="8553"/>
                  </a:moveTo>
                  <a:cubicBezTo>
                    <a:pt x="15726" y="8578"/>
                    <a:pt x="15702" y="8529"/>
                    <a:pt x="15714" y="8590"/>
                  </a:cubicBezTo>
                  <a:cubicBezTo>
                    <a:pt x="15762" y="8565"/>
                    <a:pt x="15786" y="8747"/>
                    <a:pt x="15895" y="8699"/>
                  </a:cubicBezTo>
                  <a:cubicBezTo>
                    <a:pt x="15956" y="8336"/>
                    <a:pt x="15774" y="7912"/>
                    <a:pt x="15883" y="7549"/>
                  </a:cubicBezTo>
                  <a:cubicBezTo>
                    <a:pt x="16343" y="7985"/>
                    <a:pt x="15738" y="8699"/>
                    <a:pt x="16222" y="9061"/>
                  </a:cubicBezTo>
                  <a:cubicBezTo>
                    <a:pt x="16210" y="9279"/>
                    <a:pt x="16488" y="9666"/>
                    <a:pt x="16548" y="9787"/>
                  </a:cubicBezTo>
                  <a:cubicBezTo>
                    <a:pt x="16524" y="9618"/>
                    <a:pt x="16609" y="9497"/>
                    <a:pt x="16524" y="9315"/>
                  </a:cubicBezTo>
                  <a:cubicBezTo>
                    <a:pt x="16452" y="9412"/>
                    <a:pt x="16403" y="9352"/>
                    <a:pt x="16343" y="9315"/>
                  </a:cubicBezTo>
                  <a:cubicBezTo>
                    <a:pt x="16198" y="8771"/>
                    <a:pt x="16403" y="8263"/>
                    <a:pt x="16379" y="7682"/>
                  </a:cubicBezTo>
                  <a:cubicBezTo>
                    <a:pt x="16766" y="8154"/>
                    <a:pt x="16343" y="8735"/>
                    <a:pt x="16464" y="9219"/>
                  </a:cubicBezTo>
                  <a:cubicBezTo>
                    <a:pt x="16609" y="9110"/>
                    <a:pt x="16585" y="8771"/>
                    <a:pt x="16851" y="8614"/>
                  </a:cubicBezTo>
                  <a:cubicBezTo>
                    <a:pt x="16911" y="8324"/>
                    <a:pt x="16766" y="8009"/>
                    <a:pt x="16887" y="7707"/>
                  </a:cubicBezTo>
                  <a:cubicBezTo>
                    <a:pt x="17153" y="7852"/>
                    <a:pt x="16972" y="8166"/>
                    <a:pt x="17056" y="8384"/>
                  </a:cubicBezTo>
                  <a:cubicBezTo>
                    <a:pt x="17431" y="8154"/>
                    <a:pt x="17020" y="7670"/>
                    <a:pt x="17431" y="7501"/>
                  </a:cubicBezTo>
                  <a:cubicBezTo>
                    <a:pt x="17625" y="7707"/>
                    <a:pt x="17311" y="7840"/>
                    <a:pt x="17431" y="8057"/>
                  </a:cubicBezTo>
                  <a:cubicBezTo>
                    <a:pt x="17516" y="7936"/>
                    <a:pt x="17710" y="7924"/>
                    <a:pt x="17758" y="7743"/>
                  </a:cubicBezTo>
                  <a:cubicBezTo>
                    <a:pt x="17710" y="7815"/>
                    <a:pt x="17649" y="7840"/>
                    <a:pt x="17613" y="7791"/>
                  </a:cubicBezTo>
                  <a:cubicBezTo>
                    <a:pt x="17419" y="7078"/>
                    <a:pt x="16996" y="6037"/>
                    <a:pt x="16186" y="5614"/>
                  </a:cubicBezTo>
                  <a:cubicBezTo>
                    <a:pt x="15351" y="6291"/>
                    <a:pt x="15073" y="7174"/>
                    <a:pt x="14734" y="7985"/>
                  </a:cubicBezTo>
                  <a:cubicBezTo>
                    <a:pt x="15036" y="8203"/>
                    <a:pt x="15339" y="8324"/>
                    <a:pt x="15617" y="8517"/>
                  </a:cubicBezTo>
                  <a:cubicBezTo>
                    <a:pt x="15399" y="8166"/>
                    <a:pt x="15157" y="7815"/>
                    <a:pt x="15315" y="7537"/>
                  </a:cubicBezTo>
                  <a:cubicBezTo>
                    <a:pt x="15593" y="7815"/>
                    <a:pt x="15593" y="8275"/>
                    <a:pt x="15774" y="8553"/>
                  </a:cubicBezTo>
                  <a:close/>
                  <a:moveTo>
                    <a:pt x="19149" y="10985"/>
                  </a:moveTo>
                  <a:cubicBezTo>
                    <a:pt x="19173" y="11057"/>
                    <a:pt x="19186" y="11118"/>
                    <a:pt x="19234" y="11190"/>
                  </a:cubicBezTo>
                  <a:cubicBezTo>
                    <a:pt x="19585" y="11057"/>
                    <a:pt x="19948" y="10840"/>
                    <a:pt x="19790" y="10489"/>
                  </a:cubicBezTo>
                  <a:cubicBezTo>
                    <a:pt x="19452" y="10561"/>
                    <a:pt x="19512" y="10949"/>
                    <a:pt x="19149" y="10985"/>
                  </a:cubicBezTo>
                  <a:close/>
                  <a:moveTo>
                    <a:pt x="11806" y="582"/>
                  </a:moveTo>
                  <a:cubicBezTo>
                    <a:pt x="11649" y="666"/>
                    <a:pt x="11601" y="811"/>
                    <a:pt x="11565" y="945"/>
                  </a:cubicBezTo>
                  <a:cubicBezTo>
                    <a:pt x="11661" y="1053"/>
                    <a:pt x="11746" y="1078"/>
                    <a:pt x="11855" y="1138"/>
                  </a:cubicBezTo>
                  <a:cubicBezTo>
                    <a:pt x="11988" y="957"/>
                    <a:pt x="12169" y="654"/>
                    <a:pt x="11976" y="521"/>
                  </a:cubicBezTo>
                  <a:cubicBezTo>
                    <a:pt x="12024" y="630"/>
                    <a:pt x="11915" y="751"/>
                    <a:pt x="11806" y="582"/>
                  </a:cubicBezTo>
                  <a:close/>
                  <a:moveTo>
                    <a:pt x="15556" y="13670"/>
                  </a:moveTo>
                  <a:cubicBezTo>
                    <a:pt x="15484" y="13658"/>
                    <a:pt x="15472" y="13646"/>
                    <a:pt x="15520" y="13574"/>
                  </a:cubicBezTo>
                  <a:cubicBezTo>
                    <a:pt x="16065" y="13513"/>
                    <a:pt x="16573" y="13670"/>
                    <a:pt x="17117" y="13634"/>
                  </a:cubicBezTo>
                  <a:cubicBezTo>
                    <a:pt x="17165" y="13731"/>
                    <a:pt x="17311" y="13791"/>
                    <a:pt x="17419" y="13888"/>
                  </a:cubicBezTo>
                  <a:cubicBezTo>
                    <a:pt x="17456" y="13936"/>
                    <a:pt x="17395" y="14118"/>
                    <a:pt x="17480" y="14009"/>
                  </a:cubicBezTo>
                  <a:cubicBezTo>
                    <a:pt x="17540" y="13719"/>
                    <a:pt x="18387" y="13211"/>
                    <a:pt x="18738" y="12969"/>
                  </a:cubicBezTo>
                  <a:cubicBezTo>
                    <a:pt x="18641" y="13307"/>
                    <a:pt x="18036" y="13574"/>
                    <a:pt x="17819" y="13888"/>
                  </a:cubicBezTo>
                  <a:cubicBezTo>
                    <a:pt x="18339" y="13719"/>
                    <a:pt x="18907" y="13162"/>
                    <a:pt x="19306" y="12981"/>
                  </a:cubicBezTo>
                  <a:cubicBezTo>
                    <a:pt x="19246" y="13453"/>
                    <a:pt x="18073" y="13828"/>
                    <a:pt x="17855" y="14178"/>
                  </a:cubicBezTo>
                  <a:cubicBezTo>
                    <a:pt x="17964" y="14178"/>
                    <a:pt x="18194" y="14057"/>
                    <a:pt x="18339" y="14118"/>
                  </a:cubicBezTo>
                  <a:cubicBezTo>
                    <a:pt x="18823" y="13574"/>
                    <a:pt x="19343" y="13283"/>
                    <a:pt x="19899" y="12944"/>
                  </a:cubicBezTo>
                  <a:cubicBezTo>
                    <a:pt x="19827" y="13247"/>
                    <a:pt x="18944" y="13646"/>
                    <a:pt x="18750" y="14033"/>
                  </a:cubicBezTo>
                  <a:cubicBezTo>
                    <a:pt x="19246" y="13876"/>
                    <a:pt x="19790" y="13271"/>
                    <a:pt x="20323" y="12993"/>
                  </a:cubicBezTo>
                  <a:cubicBezTo>
                    <a:pt x="20323" y="13271"/>
                    <a:pt x="19681" y="13477"/>
                    <a:pt x="19609" y="13755"/>
                  </a:cubicBezTo>
                  <a:cubicBezTo>
                    <a:pt x="20311" y="13392"/>
                    <a:pt x="20686" y="12920"/>
                    <a:pt x="20976" y="12364"/>
                  </a:cubicBezTo>
                  <a:cubicBezTo>
                    <a:pt x="20069" y="12182"/>
                    <a:pt x="18460" y="12134"/>
                    <a:pt x="17746" y="13295"/>
                  </a:cubicBezTo>
                  <a:cubicBezTo>
                    <a:pt x="17673" y="13416"/>
                    <a:pt x="17734" y="13586"/>
                    <a:pt x="17601" y="13694"/>
                  </a:cubicBezTo>
                  <a:cubicBezTo>
                    <a:pt x="17552" y="13634"/>
                    <a:pt x="17492" y="13731"/>
                    <a:pt x="17419" y="13694"/>
                  </a:cubicBezTo>
                  <a:cubicBezTo>
                    <a:pt x="17190" y="13307"/>
                    <a:pt x="17081" y="12932"/>
                    <a:pt x="16706" y="12521"/>
                  </a:cubicBezTo>
                  <a:cubicBezTo>
                    <a:pt x="15956" y="12158"/>
                    <a:pt x="15145" y="12037"/>
                    <a:pt x="14383" y="11771"/>
                  </a:cubicBezTo>
                  <a:cubicBezTo>
                    <a:pt x="13911" y="13029"/>
                    <a:pt x="15956" y="14360"/>
                    <a:pt x="16839" y="13755"/>
                  </a:cubicBezTo>
                  <a:cubicBezTo>
                    <a:pt x="16403" y="13779"/>
                    <a:pt x="15980" y="13767"/>
                    <a:pt x="15556" y="13670"/>
                  </a:cubicBezTo>
                  <a:close/>
                  <a:moveTo>
                    <a:pt x="22367" y="14311"/>
                  </a:moveTo>
                  <a:cubicBezTo>
                    <a:pt x="21774" y="14311"/>
                    <a:pt x="21218" y="14082"/>
                    <a:pt x="20601" y="14094"/>
                  </a:cubicBezTo>
                  <a:cubicBezTo>
                    <a:pt x="21085" y="14783"/>
                    <a:pt x="21956" y="14420"/>
                    <a:pt x="22367" y="14311"/>
                  </a:cubicBezTo>
                  <a:close/>
                  <a:moveTo>
                    <a:pt x="19113" y="10803"/>
                  </a:moveTo>
                  <a:cubicBezTo>
                    <a:pt x="19089" y="10755"/>
                    <a:pt x="19149" y="10743"/>
                    <a:pt x="19186" y="10707"/>
                  </a:cubicBezTo>
                  <a:cubicBezTo>
                    <a:pt x="19173" y="10694"/>
                    <a:pt x="19161" y="10670"/>
                    <a:pt x="19149" y="10646"/>
                  </a:cubicBezTo>
                  <a:cubicBezTo>
                    <a:pt x="19101" y="10646"/>
                    <a:pt x="19101" y="10646"/>
                    <a:pt x="19065" y="10682"/>
                  </a:cubicBezTo>
                  <a:cubicBezTo>
                    <a:pt x="19028" y="10694"/>
                    <a:pt x="19089" y="10864"/>
                    <a:pt x="19113" y="10803"/>
                  </a:cubicBezTo>
                  <a:close/>
                  <a:moveTo>
                    <a:pt x="17819" y="12158"/>
                  </a:moveTo>
                  <a:cubicBezTo>
                    <a:pt x="18097" y="11953"/>
                    <a:pt x="18206" y="11299"/>
                    <a:pt x="18581" y="11396"/>
                  </a:cubicBezTo>
                  <a:cubicBezTo>
                    <a:pt x="18690" y="11662"/>
                    <a:pt x="18315" y="11844"/>
                    <a:pt x="18363" y="12086"/>
                  </a:cubicBezTo>
                  <a:cubicBezTo>
                    <a:pt x="18484" y="12025"/>
                    <a:pt x="18556" y="12037"/>
                    <a:pt x="18665" y="12001"/>
                  </a:cubicBezTo>
                  <a:cubicBezTo>
                    <a:pt x="18677" y="11783"/>
                    <a:pt x="18786" y="11517"/>
                    <a:pt x="18931" y="11408"/>
                  </a:cubicBezTo>
                  <a:cubicBezTo>
                    <a:pt x="18811" y="10828"/>
                    <a:pt x="18677" y="10247"/>
                    <a:pt x="18290" y="9666"/>
                  </a:cubicBezTo>
                  <a:cubicBezTo>
                    <a:pt x="17492" y="9763"/>
                    <a:pt x="16633" y="10731"/>
                    <a:pt x="17190" y="11360"/>
                  </a:cubicBezTo>
                  <a:cubicBezTo>
                    <a:pt x="17238" y="11190"/>
                    <a:pt x="17214" y="10888"/>
                    <a:pt x="17419" y="10828"/>
                  </a:cubicBezTo>
                  <a:cubicBezTo>
                    <a:pt x="17589" y="11275"/>
                    <a:pt x="17177" y="11650"/>
                    <a:pt x="17311" y="12098"/>
                  </a:cubicBezTo>
                  <a:cubicBezTo>
                    <a:pt x="17613" y="11771"/>
                    <a:pt x="17444" y="11227"/>
                    <a:pt x="17891" y="10997"/>
                  </a:cubicBezTo>
                  <a:cubicBezTo>
                    <a:pt x="18048" y="11118"/>
                    <a:pt x="17843" y="11215"/>
                    <a:pt x="17782" y="11311"/>
                  </a:cubicBezTo>
                  <a:cubicBezTo>
                    <a:pt x="17734" y="11626"/>
                    <a:pt x="17565" y="11904"/>
                    <a:pt x="17504" y="12219"/>
                  </a:cubicBezTo>
                  <a:cubicBezTo>
                    <a:pt x="17806" y="12025"/>
                    <a:pt x="17891" y="11457"/>
                    <a:pt x="18194" y="11239"/>
                  </a:cubicBezTo>
                  <a:cubicBezTo>
                    <a:pt x="18218" y="11287"/>
                    <a:pt x="18254" y="11263"/>
                    <a:pt x="18266" y="11287"/>
                  </a:cubicBezTo>
                  <a:cubicBezTo>
                    <a:pt x="18218" y="11553"/>
                    <a:pt x="17794" y="12001"/>
                    <a:pt x="17819" y="12158"/>
                  </a:cubicBezTo>
                  <a:close/>
                  <a:moveTo>
                    <a:pt x="11843" y="2118"/>
                  </a:moveTo>
                  <a:cubicBezTo>
                    <a:pt x="11988" y="2275"/>
                    <a:pt x="11879" y="2408"/>
                    <a:pt x="12012" y="2565"/>
                  </a:cubicBezTo>
                  <a:cubicBezTo>
                    <a:pt x="12133" y="2505"/>
                    <a:pt x="12254" y="2275"/>
                    <a:pt x="12290" y="2118"/>
                  </a:cubicBezTo>
                  <a:cubicBezTo>
                    <a:pt x="12169" y="1961"/>
                    <a:pt x="12012" y="2057"/>
                    <a:pt x="11843" y="2118"/>
                  </a:cubicBezTo>
                  <a:close/>
                  <a:moveTo>
                    <a:pt x="21121" y="14699"/>
                  </a:moveTo>
                  <a:cubicBezTo>
                    <a:pt x="21181" y="14686"/>
                    <a:pt x="21206" y="14747"/>
                    <a:pt x="21230" y="14795"/>
                  </a:cubicBezTo>
                  <a:cubicBezTo>
                    <a:pt x="21278" y="14759"/>
                    <a:pt x="21302" y="14759"/>
                    <a:pt x="21351" y="14759"/>
                  </a:cubicBezTo>
                  <a:cubicBezTo>
                    <a:pt x="21351" y="14626"/>
                    <a:pt x="21145" y="14578"/>
                    <a:pt x="21121" y="14699"/>
                  </a:cubicBezTo>
                  <a:close/>
                  <a:moveTo>
                    <a:pt x="22488" y="16332"/>
                  </a:moveTo>
                  <a:cubicBezTo>
                    <a:pt x="22355" y="16332"/>
                    <a:pt x="22089" y="16186"/>
                    <a:pt x="21992" y="16332"/>
                  </a:cubicBezTo>
                  <a:cubicBezTo>
                    <a:pt x="22089" y="16561"/>
                    <a:pt x="22427" y="16779"/>
                    <a:pt x="22355" y="17033"/>
                  </a:cubicBezTo>
                  <a:cubicBezTo>
                    <a:pt x="22198" y="16973"/>
                    <a:pt x="22004" y="16428"/>
                    <a:pt x="21774" y="16501"/>
                  </a:cubicBezTo>
                  <a:cubicBezTo>
                    <a:pt x="22065" y="16840"/>
                    <a:pt x="22621" y="17287"/>
                    <a:pt x="22500" y="17686"/>
                  </a:cubicBezTo>
                  <a:cubicBezTo>
                    <a:pt x="22294" y="17360"/>
                    <a:pt x="21883" y="16791"/>
                    <a:pt x="21460" y="16501"/>
                  </a:cubicBezTo>
                  <a:cubicBezTo>
                    <a:pt x="21508" y="16694"/>
                    <a:pt x="21327" y="16876"/>
                    <a:pt x="21302" y="17082"/>
                  </a:cubicBezTo>
                  <a:cubicBezTo>
                    <a:pt x="21641" y="17517"/>
                    <a:pt x="22077" y="17807"/>
                    <a:pt x="22198" y="18243"/>
                  </a:cubicBezTo>
                  <a:cubicBezTo>
                    <a:pt x="21811" y="18049"/>
                    <a:pt x="21520" y="17444"/>
                    <a:pt x="21061" y="17118"/>
                  </a:cubicBezTo>
                  <a:cubicBezTo>
                    <a:pt x="21061" y="17263"/>
                    <a:pt x="20879" y="17203"/>
                    <a:pt x="20903" y="17324"/>
                  </a:cubicBezTo>
                  <a:cubicBezTo>
                    <a:pt x="21169" y="17662"/>
                    <a:pt x="21544" y="17940"/>
                    <a:pt x="21726" y="18364"/>
                  </a:cubicBezTo>
                  <a:cubicBezTo>
                    <a:pt x="21508" y="18388"/>
                    <a:pt x="21363" y="18074"/>
                    <a:pt x="21218" y="17928"/>
                  </a:cubicBezTo>
                  <a:lnTo>
                    <a:pt x="20431" y="17142"/>
                  </a:lnTo>
                  <a:cubicBezTo>
                    <a:pt x="20274" y="17578"/>
                    <a:pt x="20988" y="17723"/>
                    <a:pt x="20698" y="18074"/>
                  </a:cubicBezTo>
                  <a:cubicBezTo>
                    <a:pt x="20540" y="17868"/>
                    <a:pt x="20444" y="17650"/>
                    <a:pt x="20190" y="17505"/>
                  </a:cubicBezTo>
                  <a:cubicBezTo>
                    <a:pt x="20274" y="17578"/>
                    <a:pt x="20214" y="17626"/>
                    <a:pt x="20129" y="17674"/>
                  </a:cubicBezTo>
                  <a:cubicBezTo>
                    <a:pt x="19911" y="17505"/>
                    <a:pt x="19899" y="17203"/>
                    <a:pt x="19790" y="17106"/>
                  </a:cubicBezTo>
                  <a:cubicBezTo>
                    <a:pt x="19718" y="17190"/>
                    <a:pt x="19669" y="17094"/>
                    <a:pt x="19633" y="17118"/>
                  </a:cubicBezTo>
                  <a:cubicBezTo>
                    <a:pt x="19645" y="17360"/>
                    <a:pt x="20044" y="17529"/>
                    <a:pt x="19936" y="17783"/>
                  </a:cubicBezTo>
                  <a:cubicBezTo>
                    <a:pt x="19851" y="17735"/>
                    <a:pt x="19766" y="17529"/>
                    <a:pt x="19633" y="17529"/>
                  </a:cubicBezTo>
                  <a:cubicBezTo>
                    <a:pt x="19585" y="17699"/>
                    <a:pt x="19657" y="17783"/>
                    <a:pt x="19790" y="17916"/>
                  </a:cubicBezTo>
                  <a:cubicBezTo>
                    <a:pt x="20383" y="18654"/>
                    <a:pt x="21302" y="18678"/>
                    <a:pt x="21992" y="19235"/>
                  </a:cubicBezTo>
                  <a:cubicBezTo>
                    <a:pt x="23044" y="18388"/>
                    <a:pt x="22972" y="17360"/>
                    <a:pt x="22488" y="16332"/>
                  </a:cubicBezTo>
                  <a:close/>
                  <a:moveTo>
                    <a:pt x="21605" y="15654"/>
                  </a:moveTo>
                  <a:cubicBezTo>
                    <a:pt x="21593" y="15666"/>
                    <a:pt x="21593" y="15666"/>
                    <a:pt x="21569" y="15690"/>
                  </a:cubicBezTo>
                  <a:cubicBezTo>
                    <a:pt x="21581" y="15703"/>
                    <a:pt x="21569" y="15727"/>
                    <a:pt x="21544" y="15763"/>
                  </a:cubicBezTo>
                  <a:cubicBezTo>
                    <a:pt x="21593" y="15690"/>
                    <a:pt x="21726" y="15763"/>
                    <a:pt x="21690" y="15654"/>
                  </a:cubicBezTo>
                  <a:cubicBezTo>
                    <a:pt x="21665" y="15690"/>
                    <a:pt x="21629" y="15666"/>
                    <a:pt x="21605" y="15654"/>
                  </a:cubicBezTo>
                  <a:close/>
                  <a:moveTo>
                    <a:pt x="20274" y="14094"/>
                  </a:moveTo>
                  <a:cubicBezTo>
                    <a:pt x="20008" y="14420"/>
                    <a:pt x="20613" y="14747"/>
                    <a:pt x="20625" y="15049"/>
                  </a:cubicBezTo>
                  <a:cubicBezTo>
                    <a:pt x="20395" y="14977"/>
                    <a:pt x="20214" y="14699"/>
                    <a:pt x="20008" y="14553"/>
                  </a:cubicBezTo>
                  <a:cubicBezTo>
                    <a:pt x="19911" y="14650"/>
                    <a:pt x="19899" y="14638"/>
                    <a:pt x="19766" y="14699"/>
                  </a:cubicBezTo>
                  <a:cubicBezTo>
                    <a:pt x="20020" y="14989"/>
                    <a:pt x="20298" y="15122"/>
                    <a:pt x="20456" y="15461"/>
                  </a:cubicBezTo>
                  <a:cubicBezTo>
                    <a:pt x="20044" y="15291"/>
                    <a:pt x="19536" y="14541"/>
                    <a:pt x="19028" y="14578"/>
                  </a:cubicBezTo>
                  <a:cubicBezTo>
                    <a:pt x="19113" y="14819"/>
                    <a:pt x="19427" y="14977"/>
                    <a:pt x="19645" y="15158"/>
                  </a:cubicBezTo>
                  <a:cubicBezTo>
                    <a:pt x="19839" y="15328"/>
                    <a:pt x="20129" y="15521"/>
                    <a:pt x="20093" y="15751"/>
                  </a:cubicBezTo>
                  <a:cubicBezTo>
                    <a:pt x="19790" y="15485"/>
                    <a:pt x="19488" y="15279"/>
                    <a:pt x="19186" y="15025"/>
                  </a:cubicBezTo>
                  <a:cubicBezTo>
                    <a:pt x="19065" y="15001"/>
                    <a:pt x="19125" y="15061"/>
                    <a:pt x="19040" y="15146"/>
                  </a:cubicBezTo>
                  <a:cubicBezTo>
                    <a:pt x="18919" y="15025"/>
                    <a:pt x="18762" y="14977"/>
                    <a:pt x="18617" y="14916"/>
                  </a:cubicBezTo>
                  <a:cubicBezTo>
                    <a:pt x="18907" y="15388"/>
                    <a:pt x="19427" y="15521"/>
                    <a:pt x="19827" y="15811"/>
                  </a:cubicBezTo>
                  <a:cubicBezTo>
                    <a:pt x="19657" y="15896"/>
                    <a:pt x="19851" y="15932"/>
                    <a:pt x="19899" y="15993"/>
                  </a:cubicBezTo>
                  <a:cubicBezTo>
                    <a:pt x="19367" y="16017"/>
                    <a:pt x="18883" y="15533"/>
                    <a:pt x="18387" y="15473"/>
                  </a:cubicBezTo>
                  <a:cubicBezTo>
                    <a:pt x="18556" y="15727"/>
                    <a:pt x="18665" y="16005"/>
                    <a:pt x="18871" y="15969"/>
                  </a:cubicBezTo>
                  <a:cubicBezTo>
                    <a:pt x="19004" y="16428"/>
                    <a:pt x="19548" y="16259"/>
                    <a:pt x="19706" y="16453"/>
                  </a:cubicBezTo>
                  <a:cubicBezTo>
                    <a:pt x="19645" y="16501"/>
                    <a:pt x="19548" y="16440"/>
                    <a:pt x="19464" y="16501"/>
                  </a:cubicBezTo>
                  <a:cubicBezTo>
                    <a:pt x="20056" y="16682"/>
                    <a:pt x="20625" y="16658"/>
                    <a:pt x="21157" y="16936"/>
                  </a:cubicBezTo>
                  <a:cubicBezTo>
                    <a:pt x="21230" y="16779"/>
                    <a:pt x="21327" y="16610"/>
                    <a:pt x="21181" y="16392"/>
                  </a:cubicBezTo>
                  <a:cubicBezTo>
                    <a:pt x="21206" y="16271"/>
                    <a:pt x="21266" y="16416"/>
                    <a:pt x="21339" y="16319"/>
                  </a:cubicBezTo>
                  <a:cubicBezTo>
                    <a:pt x="21581" y="15340"/>
                    <a:pt x="20879" y="14880"/>
                    <a:pt x="20274" y="14094"/>
                  </a:cubicBezTo>
                  <a:close/>
                  <a:moveTo>
                    <a:pt x="21569" y="16186"/>
                  </a:moveTo>
                  <a:cubicBezTo>
                    <a:pt x="21665" y="16186"/>
                    <a:pt x="21641" y="16065"/>
                    <a:pt x="21762" y="16029"/>
                  </a:cubicBezTo>
                  <a:cubicBezTo>
                    <a:pt x="21665" y="15957"/>
                    <a:pt x="21605" y="15884"/>
                    <a:pt x="21569" y="15872"/>
                  </a:cubicBezTo>
                  <a:cubicBezTo>
                    <a:pt x="21581" y="15957"/>
                    <a:pt x="21508" y="16053"/>
                    <a:pt x="21569" y="16186"/>
                  </a:cubicBezTo>
                  <a:close/>
                  <a:moveTo>
                    <a:pt x="19669" y="14142"/>
                  </a:moveTo>
                  <a:cubicBezTo>
                    <a:pt x="19827" y="14203"/>
                    <a:pt x="19960" y="14336"/>
                    <a:pt x="20117" y="14360"/>
                  </a:cubicBezTo>
                  <a:cubicBezTo>
                    <a:pt x="20056" y="14239"/>
                    <a:pt x="20141" y="14130"/>
                    <a:pt x="20056" y="13949"/>
                  </a:cubicBezTo>
                  <a:cubicBezTo>
                    <a:pt x="19936" y="14057"/>
                    <a:pt x="19815" y="14033"/>
                    <a:pt x="19669" y="14142"/>
                  </a:cubicBezTo>
                  <a:close/>
                  <a:moveTo>
                    <a:pt x="14468" y="7803"/>
                  </a:moveTo>
                  <a:cubicBezTo>
                    <a:pt x="13984" y="6715"/>
                    <a:pt x="12750" y="6654"/>
                    <a:pt x="11903" y="6594"/>
                  </a:cubicBezTo>
                  <a:cubicBezTo>
                    <a:pt x="11710" y="7247"/>
                    <a:pt x="11347" y="8142"/>
                    <a:pt x="12012" y="8747"/>
                  </a:cubicBezTo>
                  <a:cubicBezTo>
                    <a:pt x="11976" y="8832"/>
                    <a:pt x="11843" y="8807"/>
                    <a:pt x="11891" y="8904"/>
                  </a:cubicBezTo>
                  <a:cubicBezTo>
                    <a:pt x="12133" y="9001"/>
                    <a:pt x="12593" y="9170"/>
                    <a:pt x="12931" y="9231"/>
                  </a:cubicBezTo>
                  <a:cubicBezTo>
                    <a:pt x="12690" y="8953"/>
                    <a:pt x="11855" y="8590"/>
                    <a:pt x="12194" y="8166"/>
                  </a:cubicBezTo>
                  <a:cubicBezTo>
                    <a:pt x="12266" y="8457"/>
                    <a:pt x="12677" y="8844"/>
                    <a:pt x="12980" y="9061"/>
                  </a:cubicBezTo>
                  <a:cubicBezTo>
                    <a:pt x="13077" y="8832"/>
                    <a:pt x="13137" y="8590"/>
                    <a:pt x="13113" y="8336"/>
                  </a:cubicBezTo>
                  <a:cubicBezTo>
                    <a:pt x="13016" y="8118"/>
                    <a:pt x="12436" y="7803"/>
                    <a:pt x="12653" y="7537"/>
                  </a:cubicBezTo>
                  <a:cubicBezTo>
                    <a:pt x="12859" y="7731"/>
                    <a:pt x="13040" y="8082"/>
                    <a:pt x="13246" y="8203"/>
                  </a:cubicBezTo>
                  <a:cubicBezTo>
                    <a:pt x="13222" y="8118"/>
                    <a:pt x="13319" y="8082"/>
                    <a:pt x="13343" y="7985"/>
                  </a:cubicBezTo>
                  <a:cubicBezTo>
                    <a:pt x="13161" y="7670"/>
                    <a:pt x="12641" y="7574"/>
                    <a:pt x="12859" y="7211"/>
                  </a:cubicBezTo>
                  <a:cubicBezTo>
                    <a:pt x="13016" y="7392"/>
                    <a:pt x="13222" y="7731"/>
                    <a:pt x="13464" y="7815"/>
                  </a:cubicBezTo>
                  <a:cubicBezTo>
                    <a:pt x="13609" y="7670"/>
                    <a:pt x="13706" y="7634"/>
                    <a:pt x="13827" y="7440"/>
                  </a:cubicBezTo>
                  <a:cubicBezTo>
                    <a:pt x="14008" y="7574"/>
                    <a:pt x="14262" y="7973"/>
                    <a:pt x="14552" y="7924"/>
                  </a:cubicBezTo>
                  <a:cubicBezTo>
                    <a:pt x="14492" y="7803"/>
                    <a:pt x="14673" y="7731"/>
                    <a:pt x="14625" y="7622"/>
                  </a:cubicBezTo>
                  <a:cubicBezTo>
                    <a:pt x="14552" y="7682"/>
                    <a:pt x="14613" y="7743"/>
                    <a:pt x="14468" y="7803"/>
                  </a:cubicBezTo>
                  <a:close/>
                  <a:moveTo>
                    <a:pt x="19270" y="14275"/>
                  </a:moveTo>
                  <a:cubicBezTo>
                    <a:pt x="19427" y="14396"/>
                    <a:pt x="19597" y="14396"/>
                    <a:pt x="19778" y="14396"/>
                  </a:cubicBezTo>
                  <a:cubicBezTo>
                    <a:pt x="19609" y="14324"/>
                    <a:pt x="19464" y="14178"/>
                    <a:pt x="19270" y="14275"/>
                  </a:cubicBezTo>
                  <a:close/>
                  <a:moveTo>
                    <a:pt x="11770" y="4078"/>
                  </a:moveTo>
                  <a:cubicBezTo>
                    <a:pt x="11371" y="3920"/>
                    <a:pt x="11226" y="4634"/>
                    <a:pt x="11577" y="4658"/>
                  </a:cubicBezTo>
                  <a:cubicBezTo>
                    <a:pt x="11794" y="4465"/>
                    <a:pt x="11855" y="4271"/>
                    <a:pt x="11770" y="4078"/>
                  </a:cubicBezTo>
                  <a:close/>
                  <a:moveTo>
                    <a:pt x="17056" y="12037"/>
                  </a:moveTo>
                  <a:cubicBezTo>
                    <a:pt x="17214" y="11916"/>
                    <a:pt x="17153" y="11662"/>
                    <a:pt x="17105" y="11590"/>
                  </a:cubicBezTo>
                  <a:cubicBezTo>
                    <a:pt x="17105" y="11723"/>
                    <a:pt x="16911" y="11940"/>
                    <a:pt x="17056" y="12037"/>
                  </a:cubicBezTo>
                  <a:close/>
                  <a:moveTo>
                    <a:pt x="16524" y="11069"/>
                  </a:moveTo>
                  <a:cubicBezTo>
                    <a:pt x="16077" y="10477"/>
                    <a:pt x="15532" y="10380"/>
                    <a:pt x="15048" y="10090"/>
                  </a:cubicBezTo>
                  <a:cubicBezTo>
                    <a:pt x="14577" y="10525"/>
                    <a:pt x="14371" y="11529"/>
                    <a:pt x="15157" y="11650"/>
                  </a:cubicBezTo>
                  <a:cubicBezTo>
                    <a:pt x="15036" y="11493"/>
                    <a:pt x="14891" y="11311"/>
                    <a:pt x="15036" y="11227"/>
                  </a:cubicBezTo>
                  <a:cubicBezTo>
                    <a:pt x="15315" y="11493"/>
                    <a:pt x="15472" y="11965"/>
                    <a:pt x="15859" y="11844"/>
                  </a:cubicBezTo>
                  <a:cubicBezTo>
                    <a:pt x="15774" y="11626"/>
                    <a:pt x="15532" y="11541"/>
                    <a:pt x="15520" y="11384"/>
                  </a:cubicBezTo>
                  <a:cubicBezTo>
                    <a:pt x="15677" y="11142"/>
                    <a:pt x="16004" y="11783"/>
                    <a:pt x="15980" y="11626"/>
                  </a:cubicBezTo>
                  <a:cubicBezTo>
                    <a:pt x="15944" y="11493"/>
                    <a:pt x="15762" y="11420"/>
                    <a:pt x="15883" y="11263"/>
                  </a:cubicBezTo>
                  <a:cubicBezTo>
                    <a:pt x="16198" y="11311"/>
                    <a:pt x="16210" y="11977"/>
                    <a:pt x="16488" y="11916"/>
                  </a:cubicBezTo>
                  <a:cubicBezTo>
                    <a:pt x="16403" y="11553"/>
                    <a:pt x="16149" y="11432"/>
                    <a:pt x="15980" y="11082"/>
                  </a:cubicBezTo>
                  <a:cubicBezTo>
                    <a:pt x="16186" y="10936"/>
                    <a:pt x="16306" y="11263"/>
                    <a:pt x="16452" y="11420"/>
                  </a:cubicBezTo>
                  <a:cubicBezTo>
                    <a:pt x="16633" y="11311"/>
                    <a:pt x="16488" y="11190"/>
                    <a:pt x="16524" y="11069"/>
                  </a:cubicBezTo>
                  <a:close/>
                  <a:moveTo>
                    <a:pt x="9714" y="2892"/>
                  </a:moveTo>
                  <a:cubicBezTo>
                    <a:pt x="9653" y="2771"/>
                    <a:pt x="9798" y="2674"/>
                    <a:pt x="9786" y="2590"/>
                  </a:cubicBezTo>
                  <a:cubicBezTo>
                    <a:pt x="9484" y="2747"/>
                    <a:pt x="9665" y="3207"/>
                    <a:pt x="9931" y="3207"/>
                  </a:cubicBezTo>
                  <a:cubicBezTo>
                    <a:pt x="10016" y="3122"/>
                    <a:pt x="10198" y="2868"/>
                    <a:pt x="10028" y="2699"/>
                  </a:cubicBezTo>
                  <a:cubicBezTo>
                    <a:pt x="9907" y="2638"/>
                    <a:pt x="9847" y="2928"/>
                    <a:pt x="9714" y="2892"/>
                  </a:cubicBezTo>
                  <a:close/>
                  <a:moveTo>
                    <a:pt x="18641" y="14336"/>
                  </a:moveTo>
                  <a:cubicBezTo>
                    <a:pt x="18702" y="14324"/>
                    <a:pt x="18919" y="14372"/>
                    <a:pt x="18919" y="14239"/>
                  </a:cubicBezTo>
                  <a:cubicBezTo>
                    <a:pt x="18847" y="14263"/>
                    <a:pt x="18641" y="14239"/>
                    <a:pt x="18641" y="14336"/>
                  </a:cubicBezTo>
                  <a:close/>
                  <a:moveTo>
                    <a:pt x="16815" y="11771"/>
                  </a:moveTo>
                  <a:cubicBezTo>
                    <a:pt x="16766" y="11662"/>
                    <a:pt x="16863" y="11553"/>
                    <a:pt x="16730" y="11420"/>
                  </a:cubicBezTo>
                  <a:cubicBezTo>
                    <a:pt x="16561" y="11517"/>
                    <a:pt x="16681" y="11735"/>
                    <a:pt x="16815" y="11771"/>
                  </a:cubicBezTo>
                  <a:close/>
                  <a:moveTo>
                    <a:pt x="17601" y="12799"/>
                  </a:moveTo>
                  <a:cubicBezTo>
                    <a:pt x="17516" y="12727"/>
                    <a:pt x="17698" y="12642"/>
                    <a:pt x="17589" y="12557"/>
                  </a:cubicBezTo>
                  <a:cubicBezTo>
                    <a:pt x="17456" y="12606"/>
                    <a:pt x="17528" y="12824"/>
                    <a:pt x="17601" y="12799"/>
                  </a:cubicBezTo>
                  <a:close/>
                  <a:moveTo>
                    <a:pt x="26686" y="24618"/>
                  </a:moveTo>
                  <a:cubicBezTo>
                    <a:pt x="26262" y="24666"/>
                    <a:pt x="26431" y="25247"/>
                    <a:pt x="26770" y="25223"/>
                  </a:cubicBezTo>
                  <a:cubicBezTo>
                    <a:pt x="27012" y="24944"/>
                    <a:pt x="26915" y="24860"/>
                    <a:pt x="26686" y="24618"/>
                  </a:cubicBezTo>
                  <a:close/>
                  <a:moveTo>
                    <a:pt x="20698" y="17021"/>
                  </a:moveTo>
                  <a:cubicBezTo>
                    <a:pt x="20746" y="17082"/>
                    <a:pt x="20819" y="17166"/>
                    <a:pt x="20903" y="17082"/>
                  </a:cubicBezTo>
                  <a:cubicBezTo>
                    <a:pt x="20819" y="17033"/>
                    <a:pt x="20758" y="16997"/>
                    <a:pt x="20698" y="17021"/>
                  </a:cubicBezTo>
                  <a:close/>
                  <a:moveTo>
                    <a:pt x="18460" y="15243"/>
                  </a:moveTo>
                  <a:cubicBezTo>
                    <a:pt x="18496" y="15328"/>
                    <a:pt x="18847" y="15521"/>
                    <a:pt x="18883" y="15449"/>
                  </a:cubicBezTo>
                  <a:cubicBezTo>
                    <a:pt x="18762" y="15424"/>
                    <a:pt x="18641" y="15146"/>
                    <a:pt x="18460" y="15243"/>
                  </a:cubicBezTo>
                  <a:close/>
                  <a:moveTo>
                    <a:pt x="24714" y="24122"/>
                  </a:moveTo>
                  <a:cubicBezTo>
                    <a:pt x="24786" y="24461"/>
                    <a:pt x="25089" y="24533"/>
                    <a:pt x="25343" y="24255"/>
                  </a:cubicBezTo>
                  <a:cubicBezTo>
                    <a:pt x="25258" y="24098"/>
                    <a:pt x="25101" y="24122"/>
                    <a:pt x="25040" y="24001"/>
                  </a:cubicBezTo>
                  <a:cubicBezTo>
                    <a:pt x="25113" y="23880"/>
                    <a:pt x="25355" y="24049"/>
                    <a:pt x="25258" y="23868"/>
                  </a:cubicBezTo>
                  <a:cubicBezTo>
                    <a:pt x="25040" y="23832"/>
                    <a:pt x="24895" y="23953"/>
                    <a:pt x="24714" y="24122"/>
                  </a:cubicBezTo>
                  <a:close/>
                  <a:moveTo>
                    <a:pt x="17105" y="14420"/>
                  </a:moveTo>
                  <a:cubicBezTo>
                    <a:pt x="16851" y="14723"/>
                    <a:pt x="16851" y="15279"/>
                    <a:pt x="16548" y="15364"/>
                  </a:cubicBezTo>
                  <a:cubicBezTo>
                    <a:pt x="16500" y="15086"/>
                    <a:pt x="16766" y="14807"/>
                    <a:pt x="16802" y="14505"/>
                  </a:cubicBezTo>
                  <a:cubicBezTo>
                    <a:pt x="16464" y="14904"/>
                    <a:pt x="16331" y="15352"/>
                    <a:pt x="16101" y="15775"/>
                  </a:cubicBezTo>
                  <a:cubicBezTo>
                    <a:pt x="15895" y="15279"/>
                    <a:pt x="16464" y="14795"/>
                    <a:pt x="16645" y="14360"/>
                  </a:cubicBezTo>
                  <a:cubicBezTo>
                    <a:pt x="16367" y="14396"/>
                    <a:pt x="16331" y="14844"/>
                    <a:pt x="16089" y="14856"/>
                  </a:cubicBezTo>
                  <a:cubicBezTo>
                    <a:pt x="15980" y="14759"/>
                    <a:pt x="16101" y="14699"/>
                    <a:pt x="16040" y="14614"/>
                  </a:cubicBezTo>
                  <a:cubicBezTo>
                    <a:pt x="15653" y="14699"/>
                    <a:pt x="15665" y="15110"/>
                    <a:pt x="15484" y="15461"/>
                  </a:cubicBezTo>
                  <a:cubicBezTo>
                    <a:pt x="15653" y="15957"/>
                    <a:pt x="15859" y="16598"/>
                    <a:pt x="16186" y="17045"/>
                  </a:cubicBezTo>
                  <a:cubicBezTo>
                    <a:pt x="16343" y="17033"/>
                    <a:pt x="16609" y="16973"/>
                    <a:pt x="16851" y="16815"/>
                  </a:cubicBezTo>
                  <a:cubicBezTo>
                    <a:pt x="17311" y="16537"/>
                    <a:pt x="17940" y="15908"/>
                    <a:pt x="17782" y="15690"/>
                  </a:cubicBezTo>
                  <a:cubicBezTo>
                    <a:pt x="17722" y="15787"/>
                    <a:pt x="17589" y="16017"/>
                    <a:pt x="17419" y="15993"/>
                  </a:cubicBezTo>
                  <a:cubicBezTo>
                    <a:pt x="17528" y="15594"/>
                    <a:pt x="17940" y="15207"/>
                    <a:pt x="17855" y="14783"/>
                  </a:cubicBezTo>
                  <a:cubicBezTo>
                    <a:pt x="17831" y="14662"/>
                    <a:pt x="17613" y="14505"/>
                    <a:pt x="17770" y="14384"/>
                  </a:cubicBezTo>
                  <a:cubicBezTo>
                    <a:pt x="18036" y="14457"/>
                    <a:pt x="18061" y="14795"/>
                    <a:pt x="18024" y="14989"/>
                  </a:cubicBezTo>
                  <a:cubicBezTo>
                    <a:pt x="18121" y="15061"/>
                    <a:pt x="18206" y="15122"/>
                    <a:pt x="18302" y="15122"/>
                  </a:cubicBezTo>
                  <a:cubicBezTo>
                    <a:pt x="18085" y="14759"/>
                    <a:pt x="18024" y="14324"/>
                    <a:pt x="17601" y="14239"/>
                  </a:cubicBezTo>
                  <a:cubicBezTo>
                    <a:pt x="17577" y="14638"/>
                    <a:pt x="17637" y="15049"/>
                    <a:pt x="17395" y="15412"/>
                  </a:cubicBezTo>
                  <a:cubicBezTo>
                    <a:pt x="17359" y="15364"/>
                    <a:pt x="17335" y="15388"/>
                    <a:pt x="17298" y="15388"/>
                  </a:cubicBezTo>
                  <a:cubicBezTo>
                    <a:pt x="17238" y="15037"/>
                    <a:pt x="17540" y="14614"/>
                    <a:pt x="17371" y="14360"/>
                  </a:cubicBezTo>
                  <a:cubicBezTo>
                    <a:pt x="17311" y="14686"/>
                    <a:pt x="17177" y="15146"/>
                    <a:pt x="16948" y="15340"/>
                  </a:cubicBezTo>
                  <a:cubicBezTo>
                    <a:pt x="16742" y="15110"/>
                    <a:pt x="17298" y="14541"/>
                    <a:pt x="17105" y="14420"/>
                  </a:cubicBezTo>
                  <a:close/>
                  <a:moveTo>
                    <a:pt x="9677" y="4235"/>
                  </a:moveTo>
                  <a:cubicBezTo>
                    <a:pt x="9544" y="4344"/>
                    <a:pt x="9472" y="4743"/>
                    <a:pt x="9798" y="4815"/>
                  </a:cubicBezTo>
                  <a:cubicBezTo>
                    <a:pt x="10052" y="4622"/>
                    <a:pt x="10016" y="4199"/>
                    <a:pt x="9677" y="4235"/>
                  </a:cubicBezTo>
                  <a:close/>
                  <a:moveTo>
                    <a:pt x="16996" y="14009"/>
                  </a:moveTo>
                  <a:cubicBezTo>
                    <a:pt x="17069" y="13912"/>
                    <a:pt x="17226" y="14082"/>
                    <a:pt x="17214" y="13912"/>
                  </a:cubicBezTo>
                  <a:cubicBezTo>
                    <a:pt x="17165" y="13949"/>
                    <a:pt x="16972" y="13888"/>
                    <a:pt x="16996" y="14009"/>
                  </a:cubicBezTo>
                  <a:close/>
                  <a:moveTo>
                    <a:pt x="22198" y="21267"/>
                  </a:moveTo>
                  <a:cubicBezTo>
                    <a:pt x="22379" y="21134"/>
                    <a:pt x="22548" y="21170"/>
                    <a:pt x="22730" y="21098"/>
                  </a:cubicBezTo>
                  <a:cubicBezTo>
                    <a:pt x="22597" y="21013"/>
                    <a:pt x="22294" y="21134"/>
                    <a:pt x="22198" y="21267"/>
                  </a:cubicBezTo>
                  <a:close/>
                  <a:moveTo>
                    <a:pt x="18363" y="16755"/>
                  </a:moveTo>
                  <a:cubicBezTo>
                    <a:pt x="18363" y="16803"/>
                    <a:pt x="18278" y="16852"/>
                    <a:pt x="18218" y="16864"/>
                  </a:cubicBezTo>
                  <a:cubicBezTo>
                    <a:pt x="18242" y="17057"/>
                    <a:pt x="18218" y="17275"/>
                    <a:pt x="18242" y="17517"/>
                  </a:cubicBezTo>
                  <a:cubicBezTo>
                    <a:pt x="18254" y="17711"/>
                    <a:pt x="18363" y="18049"/>
                    <a:pt x="18121" y="18134"/>
                  </a:cubicBezTo>
                  <a:cubicBezTo>
                    <a:pt x="18061" y="17723"/>
                    <a:pt x="18085" y="17324"/>
                    <a:pt x="18036" y="16900"/>
                  </a:cubicBezTo>
                  <a:cubicBezTo>
                    <a:pt x="17782" y="17239"/>
                    <a:pt x="18181" y="18013"/>
                    <a:pt x="17794" y="18170"/>
                  </a:cubicBezTo>
                  <a:cubicBezTo>
                    <a:pt x="17819" y="17638"/>
                    <a:pt x="17843" y="17094"/>
                    <a:pt x="17661" y="16537"/>
                  </a:cubicBezTo>
                  <a:cubicBezTo>
                    <a:pt x="17528" y="16779"/>
                    <a:pt x="17552" y="17082"/>
                    <a:pt x="17540" y="17324"/>
                  </a:cubicBezTo>
                  <a:cubicBezTo>
                    <a:pt x="17540" y="17590"/>
                    <a:pt x="17577" y="17892"/>
                    <a:pt x="17577" y="18170"/>
                  </a:cubicBezTo>
                  <a:cubicBezTo>
                    <a:pt x="17407" y="17989"/>
                    <a:pt x="17371" y="17723"/>
                    <a:pt x="17347" y="17469"/>
                  </a:cubicBezTo>
                  <a:cubicBezTo>
                    <a:pt x="17335" y="17227"/>
                    <a:pt x="17456" y="16924"/>
                    <a:pt x="17311" y="16840"/>
                  </a:cubicBezTo>
                  <a:cubicBezTo>
                    <a:pt x="17153" y="17299"/>
                    <a:pt x="17190" y="17807"/>
                    <a:pt x="17177" y="18303"/>
                  </a:cubicBezTo>
                  <a:cubicBezTo>
                    <a:pt x="16851" y="17928"/>
                    <a:pt x="17117" y="17408"/>
                    <a:pt x="17056" y="16997"/>
                  </a:cubicBezTo>
                  <a:cubicBezTo>
                    <a:pt x="16802" y="17336"/>
                    <a:pt x="16972" y="17880"/>
                    <a:pt x="16766" y="18170"/>
                  </a:cubicBezTo>
                  <a:cubicBezTo>
                    <a:pt x="16621" y="17783"/>
                    <a:pt x="16730" y="17469"/>
                    <a:pt x="16742" y="17142"/>
                  </a:cubicBezTo>
                  <a:cubicBezTo>
                    <a:pt x="16621" y="17263"/>
                    <a:pt x="16488" y="17263"/>
                    <a:pt x="16331" y="17420"/>
                  </a:cubicBezTo>
                  <a:cubicBezTo>
                    <a:pt x="16258" y="17965"/>
                    <a:pt x="16270" y="18376"/>
                    <a:pt x="16754" y="18872"/>
                  </a:cubicBezTo>
                  <a:cubicBezTo>
                    <a:pt x="17129" y="19283"/>
                    <a:pt x="17831" y="19453"/>
                    <a:pt x="18145" y="19828"/>
                  </a:cubicBezTo>
                  <a:cubicBezTo>
                    <a:pt x="19065" y="19114"/>
                    <a:pt x="19282" y="18303"/>
                    <a:pt x="19294" y="17469"/>
                  </a:cubicBezTo>
                  <a:cubicBezTo>
                    <a:pt x="19161" y="17602"/>
                    <a:pt x="19222" y="17904"/>
                    <a:pt x="19065" y="17953"/>
                  </a:cubicBezTo>
                  <a:cubicBezTo>
                    <a:pt x="18919" y="17481"/>
                    <a:pt x="19488" y="16731"/>
                    <a:pt x="18907" y="16465"/>
                  </a:cubicBezTo>
                  <a:cubicBezTo>
                    <a:pt x="18944" y="16900"/>
                    <a:pt x="19052" y="17444"/>
                    <a:pt x="18750" y="17747"/>
                  </a:cubicBezTo>
                  <a:cubicBezTo>
                    <a:pt x="18726" y="17372"/>
                    <a:pt x="18907" y="16900"/>
                    <a:pt x="18581" y="16574"/>
                  </a:cubicBezTo>
                  <a:cubicBezTo>
                    <a:pt x="18629" y="17094"/>
                    <a:pt x="18581" y="17723"/>
                    <a:pt x="18399" y="18122"/>
                  </a:cubicBezTo>
                  <a:cubicBezTo>
                    <a:pt x="18278" y="17699"/>
                    <a:pt x="18629" y="16997"/>
                    <a:pt x="18339" y="16598"/>
                  </a:cubicBezTo>
                  <a:cubicBezTo>
                    <a:pt x="18339" y="16622"/>
                    <a:pt x="18375" y="16719"/>
                    <a:pt x="18363" y="16755"/>
                  </a:cubicBezTo>
                  <a:close/>
                  <a:moveTo>
                    <a:pt x="19415" y="17336"/>
                  </a:moveTo>
                  <a:cubicBezTo>
                    <a:pt x="19415" y="17287"/>
                    <a:pt x="19343" y="17106"/>
                    <a:pt x="19282" y="17154"/>
                  </a:cubicBezTo>
                  <a:cubicBezTo>
                    <a:pt x="19282" y="17239"/>
                    <a:pt x="19294" y="17324"/>
                    <a:pt x="19415" y="17336"/>
                  </a:cubicBezTo>
                  <a:close/>
                  <a:moveTo>
                    <a:pt x="18133" y="15993"/>
                  </a:moveTo>
                  <a:cubicBezTo>
                    <a:pt x="18218" y="15932"/>
                    <a:pt x="18157" y="15848"/>
                    <a:pt x="18133" y="15751"/>
                  </a:cubicBezTo>
                  <a:cubicBezTo>
                    <a:pt x="18036" y="15824"/>
                    <a:pt x="18085" y="15908"/>
                    <a:pt x="18133" y="15993"/>
                  </a:cubicBezTo>
                  <a:close/>
                  <a:moveTo>
                    <a:pt x="6726" y="6219"/>
                  </a:moveTo>
                  <a:cubicBezTo>
                    <a:pt x="6714" y="6207"/>
                    <a:pt x="6690" y="6158"/>
                    <a:pt x="6641" y="6110"/>
                  </a:cubicBezTo>
                  <a:cubicBezTo>
                    <a:pt x="6653" y="6037"/>
                    <a:pt x="6762" y="5953"/>
                    <a:pt x="6835" y="5965"/>
                  </a:cubicBezTo>
                  <a:cubicBezTo>
                    <a:pt x="6726" y="5686"/>
                    <a:pt x="6302" y="5541"/>
                    <a:pt x="6520" y="5324"/>
                  </a:cubicBezTo>
                  <a:cubicBezTo>
                    <a:pt x="6714" y="5445"/>
                    <a:pt x="6944" y="5868"/>
                    <a:pt x="7077" y="5916"/>
                  </a:cubicBezTo>
                  <a:cubicBezTo>
                    <a:pt x="7077" y="5735"/>
                    <a:pt x="7113" y="5541"/>
                    <a:pt x="7113" y="5372"/>
                  </a:cubicBezTo>
                  <a:cubicBezTo>
                    <a:pt x="6968" y="5481"/>
                    <a:pt x="6895" y="5324"/>
                    <a:pt x="6944" y="5251"/>
                  </a:cubicBezTo>
                  <a:cubicBezTo>
                    <a:pt x="7028" y="5106"/>
                    <a:pt x="7113" y="5239"/>
                    <a:pt x="7186" y="5203"/>
                  </a:cubicBezTo>
                  <a:cubicBezTo>
                    <a:pt x="7210" y="5009"/>
                    <a:pt x="7306" y="4828"/>
                    <a:pt x="7391" y="4658"/>
                  </a:cubicBezTo>
                  <a:cubicBezTo>
                    <a:pt x="7452" y="4622"/>
                    <a:pt x="7488" y="4695"/>
                    <a:pt x="7561" y="4707"/>
                  </a:cubicBezTo>
                  <a:cubicBezTo>
                    <a:pt x="7512" y="4779"/>
                    <a:pt x="7500" y="4888"/>
                    <a:pt x="7379" y="4888"/>
                  </a:cubicBezTo>
                  <a:cubicBezTo>
                    <a:pt x="7476" y="4961"/>
                    <a:pt x="7415" y="5009"/>
                    <a:pt x="7476" y="5106"/>
                  </a:cubicBezTo>
                  <a:cubicBezTo>
                    <a:pt x="7234" y="5287"/>
                    <a:pt x="7210" y="5723"/>
                    <a:pt x="7210" y="6037"/>
                  </a:cubicBezTo>
                  <a:cubicBezTo>
                    <a:pt x="7427" y="6049"/>
                    <a:pt x="7851" y="5263"/>
                    <a:pt x="8141" y="5565"/>
                  </a:cubicBezTo>
                  <a:cubicBezTo>
                    <a:pt x="7790" y="5771"/>
                    <a:pt x="7367" y="6231"/>
                    <a:pt x="7137" y="6376"/>
                  </a:cubicBezTo>
                  <a:cubicBezTo>
                    <a:pt x="7125" y="6981"/>
                    <a:pt x="7101" y="7610"/>
                    <a:pt x="7210" y="8227"/>
                  </a:cubicBezTo>
                  <a:cubicBezTo>
                    <a:pt x="7306" y="8311"/>
                    <a:pt x="7403" y="8190"/>
                    <a:pt x="7488" y="8311"/>
                  </a:cubicBezTo>
                  <a:cubicBezTo>
                    <a:pt x="7464" y="8457"/>
                    <a:pt x="7306" y="8336"/>
                    <a:pt x="7210" y="8493"/>
                  </a:cubicBezTo>
                  <a:cubicBezTo>
                    <a:pt x="7294" y="8711"/>
                    <a:pt x="7367" y="8953"/>
                    <a:pt x="7403" y="9195"/>
                  </a:cubicBezTo>
                  <a:cubicBezTo>
                    <a:pt x="7669" y="9037"/>
                    <a:pt x="7766" y="8892"/>
                    <a:pt x="7899" y="8686"/>
                  </a:cubicBezTo>
                  <a:cubicBezTo>
                    <a:pt x="7694" y="8033"/>
                    <a:pt x="8843" y="7537"/>
                    <a:pt x="8601" y="6836"/>
                  </a:cubicBezTo>
                  <a:cubicBezTo>
                    <a:pt x="8540" y="6715"/>
                    <a:pt x="8456" y="6751"/>
                    <a:pt x="8395" y="6618"/>
                  </a:cubicBezTo>
                  <a:cubicBezTo>
                    <a:pt x="8456" y="5977"/>
                    <a:pt x="9048" y="5372"/>
                    <a:pt x="8262" y="4586"/>
                  </a:cubicBezTo>
                  <a:cubicBezTo>
                    <a:pt x="8262" y="4174"/>
                    <a:pt x="8468" y="3630"/>
                    <a:pt x="8214" y="3255"/>
                  </a:cubicBezTo>
                  <a:cubicBezTo>
                    <a:pt x="8105" y="3195"/>
                    <a:pt x="7984" y="3364"/>
                    <a:pt x="7875" y="3231"/>
                  </a:cubicBezTo>
                  <a:cubicBezTo>
                    <a:pt x="7730" y="3025"/>
                    <a:pt x="7802" y="2868"/>
                    <a:pt x="7778" y="2686"/>
                  </a:cubicBezTo>
                  <a:cubicBezTo>
                    <a:pt x="6786" y="2807"/>
                    <a:pt x="7077" y="4138"/>
                    <a:pt x="6085" y="4332"/>
                  </a:cubicBezTo>
                  <a:cubicBezTo>
                    <a:pt x="5746" y="4719"/>
                    <a:pt x="6218" y="5239"/>
                    <a:pt x="5625" y="5590"/>
                  </a:cubicBezTo>
                  <a:cubicBezTo>
                    <a:pt x="5456" y="6098"/>
                    <a:pt x="5940" y="6678"/>
                    <a:pt x="5891" y="7223"/>
                  </a:cubicBezTo>
                  <a:cubicBezTo>
                    <a:pt x="5806" y="7320"/>
                    <a:pt x="5734" y="7307"/>
                    <a:pt x="5625" y="7465"/>
                  </a:cubicBezTo>
                  <a:cubicBezTo>
                    <a:pt x="5673" y="8106"/>
                    <a:pt x="6484" y="8626"/>
                    <a:pt x="6944" y="8989"/>
                  </a:cubicBezTo>
                  <a:cubicBezTo>
                    <a:pt x="6714" y="8747"/>
                    <a:pt x="6931" y="8553"/>
                    <a:pt x="7028" y="8324"/>
                  </a:cubicBezTo>
                  <a:cubicBezTo>
                    <a:pt x="6641" y="8215"/>
                    <a:pt x="6532" y="7658"/>
                    <a:pt x="6774" y="7404"/>
                  </a:cubicBezTo>
                  <a:cubicBezTo>
                    <a:pt x="6581" y="7199"/>
                    <a:pt x="6302" y="7017"/>
                    <a:pt x="6327" y="6763"/>
                  </a:cubicBezTo>
                  <a:cubicBezTo>
                    <a:pt x="6472" y="6775"/>
                    <a:pt x="6653" y="6690"/>
                    <a:pt x="6774" y="6763"/>
                  </a:cubicBezTo>
                  <a:cubicBezTo>
                    <a:pt x="6714" y="6872"/>
                    <a:pt x="6702" y="6932"/>
                    <a:pt x="6605" y="6957"/>
                  </a:cubicBezTo>
                  <a:cubicBezTo>
                    <a:pt x="6690" y="7114"/>
                    <a:pt x="6798" y="7078"/>
                    <a:pt x="6931" y="7138"/>
                  </a:cubicBezTo>
                  <a:cubicBezTo>
                    <a:pt x="6956" y="6811"/>
                    <a:pt x="6968" y="6473"/>
                    <a:pt x="6944" y="6110"/>
                  </a:cubicBezTo>
                  <a:cubicBezTo>
                    <a:pt x="6786" y="6231"/>
                    <a:pt x="6968" y="6025"/>
                    <a:pt x="6871" y="6074"/>
                  </a:cubicBezTo>
                  <a:cubicBezTo>
                    <a:pt x="6907" y="6195"/>
                    <a:pt x="6847" y="6279"/>
                    <a:pt x="6726" y="6219"/>
                  </a:cubicBezTo>
                  <a:close/>
                  <a:moveTo>
                    <a:pt x="25391" y="26009"/>
                  </a:moveTo>
                  <a:cubicBezTo>
                    <a:pt x="25343" y="25912"/>
                    <a:pt x="25270" y="25936"/>
                    <a:pt x="25198" y="25840"/>
                  </a:cubicBezTo>
                  <a:cubicBezTo>
                    <a:pt x="24569" y="26251"/>
                    <a:pt x="25984" y="26602"/>
                    <a:pt x="25524" y="25876"/>
                  </a:cubicBezTo>
                  <a:cubicBezTo>
                    <a:pt x="25403" y="25840"/>
                    <a:pt x="25524" y="25973"/>
                    <a:pt x="25391" y="26009"/>
                  </a:cubicBezTo>
                  <a:close/>
                  <a:moveTo>
                    <a:pt x="17794" y="16453"/>
                  </a:moveTo>
                  <a:cubicBezTo>
                    <a:pt x="17819" y="16440"/>
                    <a:pt x="17843" y="16428"/>
                    <a:pt x="17879" y="16477"/>
                  </a:cubicBezTo>
                  <a:cubicBezTo>
                    <a:pt x="17879" y="16477"/>
                    <a:pt x="17891" y="16489"/>
                    <a:pt x="17915" y="16477"/>
                  </a:cubicBezTo>
                  <a:cubicBezTo>
                    <a:pt x="17879" y="16416"/>
                    <a:pt x="17940" y="16356"/>
                    <a:pt x="18000" y="16307"/>
                  </a:cubicBezTo>
                  <a:cubicBezTo>
                    <a:pt x="17976" y="16295"/>
                    <a:pt x="17964" y="16235"/>
                    <a:pt x="17964" y="16186"/>
                  </a:cubicBezTo>
                  <a:cubicBezTo>
                    <a:pt x="17879" y="16295"/>
                    <a:pt x="17794" y="16356"/>
                    <a:pt x="17794" y="16453"/>
                  </a:cubicBezTo>
                  <a:close/>
                  <a:moveTo>
                    <a:pt x="11298" y="10815"/>
                  </a:moveTo>
                  <a:cubicBezTo>
                    <a:pt x="11069" y="10610"/>
                    <a:pt x="10694" y="10513"/>
                    <a:pt x="10512" y="10307"/>
                  </a:cubicBezTo>
                  <a:cubicBezTo>
                    <a:pt x="10802" y="10126"/>
                    <a:pt x="11177" y="10622"/>
                    <a:pt x="11480" y="10743"/>
                  </a:cubicBezTo>
                  <a:cubicBezTo>
                    <a:pt x="11492" y="10755"/>
                    <a:pt x="11468" y="10815"/>
                    <a:pt x="11540" y="10864"/>
                  </a:cubicBezTo>
                  <a:cubicBezTo>
                    <a:pt x="11831" y="10791"/>
                    <a:pt x="12048" y="10888"/>
                    <a:pt x="12339" y="10803"/>
                  </a:cubicBezTo>
                  <a:cubicBezTo>
                    <a:pt x="11988" y="10440"/>
                    <a:pt x="11311" y="10404"/>
                    <a:pt x="11093" y="10017"/>
                  </a:cubicBezTo>
                  <a:cubicBezTo>
                    <a:pt x="11504" y="10017"/>
                    <a:pt x="11819" y="10501"/>
                    <a:pt x="12266" y="10344"/>
                  </a:cubicBezTo>
                  <a:cubicBezTo>
                    <a:pt x="11988" y="10078"/>
                    <a:pt x="11444" y="10005"/>
                    <a:pt x="11359" y="9618"/>
                  </a:cubicBezTo>
                  <a:cubicBezTo>
                    <a:pt x="11746" y="9727"/>
                    <a:pt x="12097" y="10138"/>
                    <a:pt x="12520" y="10271"/>
                  </a:cubicBezTo>
                  <a:cubicBezTo>
                    <a:pt x="12387" y="10005"/>
                    <a:pt x="12097" y="10078"/>
                    <a:pt x="12024" y="9824"/>
                  </a:cubicBezTo>
                  <a:cubicBezTo>
                    <a:pt x="12436" y="9678"/>
                    <a:pt x="12774" y="10211"/>
                    <a:pt x="13161" y="10344"/>
                  </a:cubicBezTo>
                  <a:cubicBezTo>
                    <a:pt x="13125" y="10162"/>
                    <a:pt x="13052" y="9981"/>
                    <a:pt x="12980" y="9787"/>
                  </a:cubicBezTo>
                  <a:cubicBezTo>
                    <a:pt x="11988" y="9001"/>
                    <a:pt x="10923" y="9037"/>
                    <a:pt x="9798" y="9364"/>
                  </a:cubicBezTo>
                  <a:cubicBezTo>
                    <a:pt x="9726" y="10126"/>
                    <a:pt x="10065" y="11178"/>
                    <a:pt x="10802" y="11880"/>
                  </a:cubicBezTo>
                  <a:cubicBezTo>
                    <a:pt x="10754" y="11880"/>
                    <a:pt x="10694" y="11916"/>
                    <a:pt x="10657" y="11977"/>
                  </a:cubicBezTo>
                  <a:cubicBezTo>
                    <a:pt x="10766" y="12074"/>
                    <a:pt x="10706" y="12122"/>
                    <a:pt x="10802" y="12194"/>
                  </a:cubicBezTo>
                  <a:cubicBezTo>
                    <a:pt x="10996" y="12086"/>
                    <a:pt x="11165" y="12122"/>
                    <a:pt x="11347" y="12086"/>
                  </a:cubicBezTo>
                  <a:cubicBezTo>
                    <a:pt x="11165" y="11711"/>
                    <a:pt x="10778" y="11493"/>
                    <a:pt x="10536" y="11275"/>
                  </a:cubicBezTo>
                  <a:cubicBezTo>
                    <a:pt x="10561" y="11251"/>
                    <a:pt x="10536" y="11227"/>
                    <a:pt x="10573" y="11215"/>
                  </a:cubicBezTo>
                  <a:cubicBezTo>
                    <a:pt x="10706" y="11166"/>
                    <a:pt x="10815" y="11372"/>
                    <a:pt x="10923" y="11384"/>
                  </a:cubicBezTo>
                  <a:cubicBezTo>
                    <a:pt x="10754" y="11057"/>
                    <a:pt x="10936" y="10791"/>
                    <a:pt x="11298" y="10815"/>
                  </a:cubicBezTo>
                  <a:close/>
                  <a:moveTo>
                    <a:pt x="16016" y="14444"/>
                  </a:moveTo>
                  <a:cubicBezTo>
                    <a:pt x="16065" y="14505"/>
                    <a:pt x="16004" y="14565"/>
                    <a:pt x="16077" y="14614"/>
                  </a:cubicBezTo>
                  <a:cubicBezTo>
                    <a:pt x="16161" y="14553"/>
                    <a:pt x="16319" y="14457"/>
                    <a:pt x="16246" y="14336"/>
                  </a:cubicBezTo>
                  <a:cubicBezTo>
                    <a:pt x="16161" y="14372"/>
                    <a:pt x="16101" y="14372"/>
                    <a:pt x="16016" y="14444"/>
                  </a:cubicBezTo>
                  <a:close/>
                  <a:moveTo>
                    <a:pt x="13004" y="10537"/>
                  </a:moveTo>
                  <a:cubicBezTo>
                    <a:pt x="12883" y="10574"/>
                    <a:pt x="13052" y="10646"/>
                    <a:pt x="12931" y="10670"/>
                  </a:cubicBezTo>
                  <a:cubicBezTo>
                    <a:pt x="12811" y="10731"/>
                    <a:pt x="12569" y="10428"/>
                    <a:pt x="12508" y="10610"/>
                  </a:cubicBezTo>
                  <a:cubicBezTo>
                    <a:pt x="12677" y="10586"/>
                    <a:pt x="12762" y="10646"/>
                    <a:pt x="12762" y="10803"/>
                  </a:cubicBezTo>
                  <a:cubicBezTo>
                    <a:pt x="12895" y="10803"/>
                    <a:pt x="13016" y="10852"/>
                    <a:pt x="13137" y="10791"/>
                  </a:cubicBezTo>
                  <a:cubicBezTo>
                    <a:pt x="13137" y="10682"/>
                    <a:pt x="13161" y="10634"/>
                    <a:pt x="13101" y="10549"/>
                  </a:cubicBezTo>
                  <a:cubicBezTo>
                    <a:pt x="13065" y="10574"/>
                    <a:pt x="13016" y="10610"/>
                    <a:pt x="13004" y="10537"/>
                  </a:cubicBezTo>
                  <a:close/>
                  <a:moveTo>
                    <a:pt x="13379" y="11033"/>
                  </a:moveTo>
                  <a:cubicBezTo>
                    <a:pt x="12629" y="11045"/>
                    <a:pt x="11903" y="11009"/>
                    <a:pt x="11141" y="11106"/>
                  </a:cubicBezTo>
                  <a:cubicBezTo>
                    <a:pt x="11190" y="11481"/>
                    <a:pt x="11407" y="11844"/>
                    <a:pt x="11746" y="12182"/>
                  </a:cubicBezTo>
                  <a:cubicBezTo>
                    <a:pt x="11964" y="12364"/>
                    <a:pt x="12157" y="12521"/>
                    <a:pt x="12375" y="12703"/>
                  </a:cubicBezTo>
                  <a:cubicBezTo>
                    <a:pt x="12798" y="13090"/>
                    <a:pt x="13319" y="12811"/>
                    <a:pt x="13718" y="12993"/>
                  </a:cubicBezTo>
                  <a:cubicBezTo>
                    <a:pt x="13234" y="12606"/>
                    <a:pt x="12581" y="12642"/>
                    <a:pt x="12169" y="12219"/>
                  </a:cubicBezTo>
                  <a:cubicBezTo>
                    <a:pt x="12641" y="12146"/>
                    <a:pt x="13319" y="12763"/>
                    <a:pt x="13766" y="12703"/>
                  </a:cubicBezTo>
                  <a:cubicBezTo>
                    <a:pt x="13609" y="12461"/>
                    <a:pt x="13222" y="12364"/>
                    <a:pt x="12895" y="12219"/>
                  </a:cubicBezTo>
                  <a:cubicBezTo>
                    <a:pt x="12581" y="12086"/>
                    <a:pt x="12157" y="11977"/>
                    <a:pt x="11976" y="11711"/>
                  </a:cubicBezTo>
                  <a:cubicBezTo>
                    <a:pt x="12266" y="11590"/>
                    <a:pt x="12532" y="11904"/>
                    <a:pt x="12774" y="12025"/>
                  </a:cubicBezTo>
                  <a:cubicBezTo>
                    <a:pt x="13052" y="12158"/>
                    <a:pt x="13343" y="12255"/>
                    <a:pt x="13609" y="12328"/>
                  </a:cubicBezTo>
                  <a:cubicBezTo>
                    <a:pt x="13452" y="12243"/>
                    <a:pt x="13597" y="12158"/>
                    <a:pt x="13694" y="12086"/>
                  </a:cubicBezTo>
                  <a:cubicBezTo>
                    <a:pt x="13319" y="11783"/>
                    <a:pt x="12931" y="11771"/>
                    <a:pt x="12581" y="11614"/>
                  </a:cubicBezTo>
                  <a:cubicBezTo>
                    <a:pt x="13077" y="11311"/>
                    <a:pt x="13500" y="11819"/>
                    <a:pt x="13923" y="12086"/>
                  </a:cubicBezTo>
                  <a:cubicBezTo>
                    <a:pt x="14105" y="11916"/>
                    <a:pt x="13778" y="11711"/>
                    <a:pt x="13657" y="11771"/>
                  </a:cubicBezTo>
                  <a:cubicBezTo>
                    <a:pt x="13524" y="11360"/>
                    <a:pt x="12980" y="11553"/>
                    <a:pt x="12835" y="11287"/>
                  </a:cubicBezTo>
                  <a:cubicBezTo>
                    <a:pt x="13101" y="11118"/>
                    <a:pt x="13294" y="11396"/>
                    <a:pt x="13561" y="11360"/>
                  </a:cubicBezTo>
                  <a:cubicBezTo>
                    <a:pt x="13415" y="11239"/>
                    <a:pt x="13488" y="11142"/>
                    <a:pt x="13379" y="11033"/>
                  </a:cubicBezTo>
                  <a:close/>
                  <a:moveTo>
                    <a:pt x="20879" y="21340"/>
                  </a:moveTo>
                  <a:cubicBezTo>
                    <a:pt x="21048" y="21328"/>
                    <a:pt x="21169" y="21400"/>
                    <a:pt x="21327" y="21352"/>
                  </a:cubicBezTo>
                  <a:cubicBezTo>
                    <a:pt x="21290" y="21303"/>
                    <a:pt x="21230" y="21255"/>
                    <a:pt x="21181" y="21170"/>
                  </a:cubicBezTo>
                  <a:cubicBezTo>
                    <a:pt x="21097" y="21279"/>
                    <a:pt x="20903" y="21219"/>
                    <a:pt x="20879" y="21340"/>
                  </a:cubicBezTo>
                  <a:close/>
                  <a:moveTo>
                    <a:pt x="15048" y="14094"/>
                  </a:moveTo>
                  <a:cubicBezTo>
                    <a:pt x="15157" y="14094"/>
                    <a:pt x="15375" y="14082"/>
                    <a:pt x="15375" y="13973"/>
                  </a:cubicBezTo>
                  <a:cubicBezTo>
                    <a:pt x="14952" y="14021"/>
                    <a:pt x="14516" y="14215"/>
                    <a:pt x="14129" y="14033"/>
                  </a:cubicBezTo>
                  <a:cubicBezTo>
                    <a:pt x="14347" y="13828"/>
                    <a:pt x="14879" y="14021"/>
                    <a:pt x="15073" y="13791"/>
                  </a:cubicBezTo>
                  <a:cubicBezTo>
                    <a:pt x="14831" y="13634"/>
                    <a:pt x="14552" y="13828"/>
                    <a:pt x="14274" y="13743"/>
                  </a:cubicBezTo>
                  <a:cubicBezTo>
                    <a:pt x="14202" y="13525"/>
                    <a:pt x="14552" y="13610"/>
                    <a:pt x="14698" y="13525"/>
                  </a:cubicBezTo>
                  <a:cubicBezTo>
                    <a:pt x="14589" y="13428"/>
                    <a:pt x="14456" y="13428"/>
                    <a:pt x="14347" y="13344"/>
                  </a:cubicBezTo>
                  <a:cubicBezTo>
                    <a:pt x="13766" y="13586"/>
                    <a:pt x="12992" y="13428"/>
                    <a:pt x="12508" y="14130"/>
                  </a:cubicBezTo>
                  <a:cubicBezTo>
                    <a:pt x="13173" y="14868"/>
                    <a:pt x="13887" y="15521"/>
                    <a:pt x="14686" y="15328"/>
                  </a:cubicBezTo>
                  <a:cubicBezTo>
                    <a:pt x="14891" y="15098"/>
                    <a:pt x="15097" y="15122"/>
                    <a:pt x="15181" y="15158"/>
                  </a:cubicBezTo>
                  <a:cubicBezTo>
                    <a:pt x="15169" y="14819"/>
                    <a:pt x="14625" y="15340"/>
                    <a:pt x="14407" y="15025"/>
                  </a:cubicBezTo>
                  <a:cubicBezTo>
                    <a:pt x="14758" y="14819"/>
                    <a:pt x="15302" y="15037"/>
                    <a:pt x="15460" y="14565"/>
                  </a:cubicBezTo>
                  <a:cubicBezTo>
                    <a:pt x="15000" y="14614"/>
                    <a:pt x="14528" y="14819"/>
                    <a:pt x="14081" y="14723"/>
                  </a:cubicBezTo>
                  <a:cubicBezTo>
                    <a:pt x="14565" y="14384"/>
                    <a:pt x="15315" y="14565"/>
                    <a:pt x="15762" y="14239"/>
                  </a:cubicBezTo>
                  <a:cubicBezTo>
                    <a:pt x="15206" y="14203"/>
                    <a:pt x="14601" y="14457"/>
                    <a:pt x="14044" y="14372"/>
                  </a:cubicBezTo>
                  <a:cubicBezTo>
                    <a:pt x="14093" y="14336"/>
                    <a:pt x="14020" y="14299"/>
                    <a:pt x="14044" y="14263"/>
                  </a:cubicBezTo>
                  <a:cubicBezTo>
                    <a:pt x="14347" y="14190"/>
                    <a:pt x="14770" y="14142"/>
                    <a:pt x="15048" y="14094"/>
                  </a:cubicBezTo>
                  <a:close/>
                  <a:moveTo>
                    <a:pt x="22306" y="23626"/>
                  </a:moveTo>
                  <a:cubicBezTo>
                    <a:pt x="22294" y="23698"/>
                    <a:pt x="22379" y="23771"/>
                    <a:pt x="22270" y="23819"/>
                  </a:cubicBezTo>
                  <a:cubicBezTo>
                    <a:pt x="22500" y="23928"/>
                    <a:pt x="22694" y="24049"/>
                    <a:pt x="22972" y="23807"/>
                  </a:cubicBezTo>
                  <a:cubicBezTo>
                    <a:pt x="22790" y="23674"/>
                    <a:pt x="22851" y="23650"/>
                    <a:pt x="22923" y="23517"/>
                  </a:cubicBezTo>
                  <a:cubicBezTo>
                    <a:pt x="22742" y="23469"/>
                    <a:pt x="22548" y="23444"/>
                    <a:pt x="22306" y="23626"/>
                  </a:cubicBezTo>
                  <a:close/>
                  <a:moveTo>
                    <a:pt x="20323" y="21255"/>
                  </a:moveTo>
                  <a:cubicBezTo>
                    <a:pt x="20419" y="21279"/>
                    <a:pt x="20758" y="21328"/>
                    <a:pt x="20734" y="21110"/>
                  </a:cubicBezTo>
                  <a:cubicBezTo>
                    <a:pt x="20613" y="21158"/>
                    <a:pt x="20371" y="21073"/>
                    <a:pt x="20323" y="21255"/>
                  </a:cubicBezTo>
                  <a:close/>
                  <a:moveTo>
                    <a:pt x="14044" y="12618"/>
                  </a:moveTo>
                  <a:cubicBezTo>
                    <a:pt x="14141" y="12557"/>
                    <a:pt x="14069" y="12461"/>
                    <a:pt x="14008" y="12376"/>
                  </a:cubicBezTo>
                  <a:cubicBezTo>
                    <a:pt x="13911" y="12436"/>
                    <a:pt x="13972" y="12521"/>
                    <a:pt x="14044" y="12618"/>
                  </a:cubicBezTo>
                  <a:close/>
                  <a:moveTo>
                    <a:pt x="13960" y="12811"/>
                  </a:moveTo>
                  <a:cubicBezTo>
                    <a:pt x="14069" y="12908"/>
                    <a:pt x="14153" y="12932"/>
                    <a:pt x="14274" y="12944"/>
                  </a:cubicBezTo>
                  <a:cubicBezTo>
                    <a:pt x="14226" y="12848"/>
                    <a:pt x="14165" y="12751"/>
                    <a:pt x="14153" y="12666"/>
                  </a:cubicBezTo>
                  <a:cubicBezTo>
                    <a:pt x="14032" y="12727"/>
                    <a:pt x="14020" y="12703"/>
                    <a:pt x="13960" y="12811"/>
                  </a:cubicBezTo>
                  <a:close/>
                  <a:moveTo>
                    <a:pt x="13923" y="13053"/>
                  </a:moveTo>
                  <a:cubicBezTo>
                    <a:pt x="14069" y="13271"/>
                    <a:pt x="14202" y="13186"/>
                    <a:pt x="14371" y="13126"/>
                  </a:cubicBezTo>
                  <a:cubicBezTo>
                    <a:pt x="14214" y="13065"/>
                    <a:pt x="14093" y="12993"/>
                    <a:pt x="13923" y="13053"/>
                  </a:cubicBezTo>
                  <a:close/>
                  <a:moveTo>
                    <a:pt x="23286" y="25731"/>
                  </a:moveTo>
                  <a:cubicBezTo>
                    <a:pt x="23226" y="25561"/>
                    <a:pt x="23141" y="25634"/>
                    <a:pt x="23044" y="25586"/>
                  </a:cubicBezTo>
                  <a:cubicBezTo>
                    <a:pt x="22851" y="25876"/>
                    <a:pt x="23323" y="26178"/>
                    <a:pt x="23540" y="26009"/>
                  </a:cubicBezTo>
                  <a:cubicBezTo>
                    <a:pt x="23601" y="25864"/>
                    <a:pt x="23722" y="25743"/>
                    <a:pt x="23565" y="25573"/>
                  </a:cubicBezTo>
                  <a:cubicBezTo>
                    <a:pt x="23407" y="25525"/>
                    <a:pt x="23480" y="25731"/>
                    <a:pt x="23286" y="25731"/>
                  </a:cubicBezTo>
                  <a:close/>
                  <a:moveTo>
                    <a:pt x="14806" y="15509"/>
                  </a:moveTo>
                  <a:cubicBezTo>
                    <a:pt x="14927" y="15449"/>
                    <a:pt x="15073" y="15449"/>
                    <a:pt x="15194" y="15340"/>
                  </a:cubicBezTo>
                  <a:cubicBezTo>
                    <a:pt x="15169" y="15291"/>
                    <a:pt x="15169" y="15267"/>
                    <a:pt x="15169" y="15219"/>
                  </a:cubicBezTo>
                  <a:cubicBezTo>
                    <a:pt x="15048" y="15291"/>
                    <a:pt x="14831" y="15352"/>
                    <a:pt x="14806" y="15509"/>
                  </a:cubicBezTo>
                  <a:close/>
                  <a:moveTo>
                    <a:pt x="14988" y="16561"/>
                  </a:moveTo>
                  <a:cubicBezTo>
                    <a:pt x="15169" y="16428"/>
                    <a:pt x="15290" y="16319"/>
                    <a:pt x="15460" y="16307"/>
                  </a:cubicBezTo>
                  <a:cubicBezTo>
                    <a:pt x="15423" y="16259"/>
                    <a:pt x="15399" y="16211"/>
                    <a:pt x="15363" y="16199"/>
                  </a:cubicBezTo>
                  <a:cubicBezTo>
                    <a:pt x="15218" y="16307"/>
                    <a:pt x="15012" y="16428"/>
                    <a:pt x="14988" y="16561"/>
                  </a:cubicBezTo>
                  <a:close/>
                  <a:moveTo>
                    <a:pt x="14988" y="16973"/>
                  </a:moveTo>
                  <a:cubicBezTo>
                    <a:pt x="14625" y="17178"/>
                    <a:pt x="14202" y="17578"/>
                    <a:pt x="13960" y="17457"/>
                  </a:cubicBezTo>
                  <a:cubicBezTo>
                    <a:pt x="14262" y="17154"/>
                    <a:pt x="14625" y="17154"/>
                    <a:pt x="14831" y="16815"/>
                  </a:cubicBezTo>
                  <a:cubicBezTo>
                    <a:pt x="14746" y="16924"/>
                    <a:pt x="14698" y="16791"/>
                    <a:pt x="14625" y="16767"/>
                  </a:cubicBezTo>
                  <a:cubicBezTo>
                    <a:pt x="14311" y="16912"/>
                    <a:pt x="13960" y="17348"/>
                    <a:pt x="13657" y="17239"/>
                  </a:cubicBezTo>
                  <a:cubicBezTo>
                    <a:pt x="13863" y="16876"/>
                    <a:pt x="14794" y="16755"/>
                    <a:pt x="14891" y="16211"/>
                  </a:cubicBezTo>
                  <a:cubicBezTo>
                    <a:pt x="14492" y="16344"/>
                    <a:pt x="13984" y="16767"/>
                    <a:pt x="13669" y="16852"/>
                  </a:cubicBezTo>
                  <a:cubicBezTo>
                    <a:pt x="13645" y="16731"/>
                    <a:pt x="13585" y="16610"/>
                    <a:pt x="13645" y="16489"/>
                  </a:cubicBezTo>
                  <a:cubicBezTo>
                    <a:pt x="14020" y="16259"/>
                    <a:pt x="14262" y="16102"/>
                    <a:pt x="14492" y="15908"/>
                  </a:cubicBezTo>
                  <a:cubicBezTo>
                    <a:pt x="14444" y="15848"/>
                    <a:pt x="14395" y="15799"/>
                    <a:pt x="14395" y="15739"/>
                  </a:cubicBezTo>
                  <a:cubicBezTo>
                    <a:pt x="14081" y="15957"/>
                    <a:pt x="13839" y="16283"/>
                    <a:pt x="13585" y="16223"/>
                  </a:cubicBezTo>
                  <a:cubicBezTo>
                    <a:pt x="13609" y="16029"/>
                    <a:pt x="14032" y="15884"/>
                    <a:pt x="14129" y="15666"/>
                  </a:cubicBezTo>
                  <a:cubicBezTo>
                    <a:pt x="13863" y="15557"/>
                    <a:pt x="13645" y="16005"/>
                    <a:pt x="13476" y="16005"/>
                  </a:cubicBezTo>
                  <a:cubicBezTo>
                    <a:pt x="13343" y="15727"/>
                    <a:pt x="13790" y="15678"/>
                    <a:pt x="13742" y="15545"/>
                  </a:cubicBezTo>
                  <a:cubicBezTo>
                    <a:pt x="12750" y="15654"/>
                    <a:pt x="12677" y="16828"/>
                    <a:pt x="12109" y="17420"/>
                  </a:cubicBezTo>
                  <a:cubicBezTo>
                    <a:pt x="12508" y="17529"/>
                    <a:pt x="12944" y="17517"/>
                    <a:pt x="13379" y="17638"/>
                  </a:cubicBezTo>
                  <a:cubicBezTo>
                    <a:pt x="13827" y="17759"/>
                    <a:pt x="14190" y="17856"/>
                    <a:pt x="14613" y="17771"/>
                  </a:cubicBezTo>
                  <a:cubicBezTo>
                    <a:pt x="14927" y="17553"/>
                    <a:pt x="15581" y="17481"/>
                    <a:pt x="15677" y="17094"/>
                  </a:cubicBezTo>
                  <a:cubicBezTo>
                    <a:pt x="15484" y="17287"/>
                    <a:pt x="15012" y="17674"/>
                    <a:pt x="14649" y="17602"/>
                  </a:cubicBezTo>
                  <a:cubicBezTo>
                    <a:pt x="14915" y="17432"/>
                    <a:pt x="15423" y="17154"/>
                    <a:pt x="15665" y="16828"/>
                  </a:cubicBezTo>
                  <a:cubicBezTo>
                    <a:pt x="15641" y="16755"/>
                    <a:pt x="15665" y="16513"/>
                    <a:pt x="15520" y="16501"/>
                  </a:cubicBezTo>
                  <a:cubicBezTo>
                    <a:pt x="15436" y="16694"/>
                    <a:pt x="15181" y="16864"/>
                    <a:pt x="14988" y="16973"/>
                  </a:cubicBezTo>
                  <a:close/>
                  <a:moveTo>
                    <a:pt x="14190" y="16380"/>
                  </a:moveTo>
                  <a:cubicBezTo>
                    <a:pt x="14504" y="16247"/>
                    <a:pt x="14710" y="16114"/>
                    <a:pt x="14903" y="15824"/>
                  </a:cubicBezTo>
                  <a:cubicBezTo>
                    <a:pt x="14649" y="15993"/>
                    <a:pt x="14431" y="16114"/>
                    <a:pt x="14190" y="16380"/>
                  </a:cubicBezTo>
                  <a:close/>
                  <a:moveTo>
                    <a:pt x="11359" y="13065"/>
                  </a:moveTo>
                  <a:cubicBezTo>
                    <a:pt x="11238" y="13053"/>
                    <a:pt x="10984" y="13114"/>
                    <a:pt x="10960" y="12920"/>
                  </a:cubicBezTo>
                  <a:cubicBezTo>
                    <a:pt x="11419" y="12872"/>
                    <a:pt x="11903" y="13005"/>
                    <a:pt x="12351" y="13005"/>
                  </a:cubicBezTo>
                  <a:cubicBezTo>
                    <a:pt x="12073" y="12811"/>
                    <a:pt x="11806" y="12485"/>
                    <a:pt x="11540" y="12315"/>
                  </a:cubicBezTo>
                  <a:cubicBezTo>
                    <a:pt x="10948" y="12449"/>
                    <a:pt x="10161" y="12606"/>
                    <a:pt x="9690" y="12993"/>
                  </a:cubicBezTo>
                  <a:cubicBezTo>
                    <a:pt x="9714" y="13029"/>
                    <a:pt x="9532" y="13114"/>
                    <a:pt x="9544" y="13150"/>
                  </a:cubicBezTo>
                  <a:cubicBezTo>
                    <a:pt x="9508" y="13477"/>
                    <a:pt x="9750" y="13828"/>
                    <a:pt x="10052" y="14142"/>
                  </a:cubicBezTo>
                  <a:cubicBezTo>
                    <a:pt x="10621" y="14735"/>
                    <a:pt x="11419" y="15545"/>
                    <a:pt x="11964" y="15533"/>
                  </a:cubicBezTo>
                  <a:cubicBezTo>
                    <a:pt x="11903" y="15255"/>
                    <a:pt x="12375" y="15340"/>
                    <a:pt x="12508" y="15243"/>
                  </a:cubicBezTo>
                  <a:cubicBezTo>
                    <a:pt x="12629" y="15182"/>
                    <a:pt x="12411" y="15086"/>
                    <a:pt x="12556" y="15037"/>
                  </a:cubicBezTo>
                  <a:cubicBezTo>
                    <a:pt x="12750" y="14989"/>
                    <a:pt x="12931" y="15303"/>
                    <a:pt x="13137" y="15219"/>
                  </a:cubicBezTo>
                  <a:cubicBezTo>
                    <a:pt x="13004" y="15074"/>
                    <a:pt x="12883" y="15013"/>
                    <a:pt x="12750" y="14880"/>
                  </a:cubicBezTo>
                  <a:cubicBezTo>
                    <a:pt x="12569" y="14880"/>
                    <a:pt x="12399" y="14832"/>
                    <a:pt x="12169" y="14916"/>
                  </a:cubicBezTo>
                  <a:cubicBezTo>
                    <a:pt x="12012" y="14832"/>
                    <a:pt x="11480" y="14953"/>
                    <a:pt x="11649" y="14626"/>
                  </a:cubicBezTo>
                  <a:cubicBezTo>
                    <a:pt x="11952" y="14747"/>
                    <a:pt x="12266" y="14747"/>
                    <a:pt x="12581" y="14711"/>
                  </a:cubicBezTo>
                  <a:cubicBezTo>
                    <a:pt x="12387" y="14408"/>
                    <a:pt x="12109" y="14275"/>
                    <a:pt x="12097" y="14009"/>
                  </a:cubicBezTo>
                  <a:cubicBezTo>
                    <a:pt x="11746" y="13961"/>
                    <a:pt x="11383" y="13985"/>
                    <a:pt x="11081" y="13803"/>
                  </a:cubicBezTo>
                  <a:cubicBezTo>
                    <a:pt x="11274" y="13549"/>
                    <a:pt x="11577" y="13864"/>
                    <a:pt x="11843" y="13743"/>
                  </a:cubicBezTo>
                  <a:cubicBezTo>
                    <a:pt x="11770" y="13707"/>
                    <a:pt x="11722" y="13622"/>
                    <a:pt x="11843" y="13561"/>
                  </a:cubicBezTo>
                  <a:cubicBezTo>
                    <a:pt x="11444" y="13380"/>
                    <a:pt x="11044" y="13477"/>
                    <a:pt x="10645" y="13319"/>
                  </a:cubicBezTo>
                  <a:cubicBezTo>
                    <a:pt x="10694" y="13295"/>
                    <a:pt x="10657" y="13247"/>
                    <a:pt x="10657" y="13199"/>
                  </a:cubicBezTo>
                  <a:cubicBezTo>
                    <a:pt x="11359" y="13162"/>
                    <a:pt x="12109" y="13549"/>
                    <a:pt x="12750" y="13199"/>
                  </a:cubicBezTo>
                  <a:cubicBezTo>
                    <a:pt x="12315" y="13211"/>
                    <a:pt x="11831" y="13126"/>
                    <a:pt x="11359" y="13065"/>
                  </a:cubicBezTo>
                  <a:close/>
                  <a:moveTo>
                    <a:pt x="11915" y="13791"/>
                  </a:moveTo>
                  <a:cubicBezTo>
                    <a:pt x="12048" y="13743"/>
                    <a:pt x="12206" y="13852"/>
                    <a:pt x="12351" y="13815"/>
                  </a:cubicBezTo>
                  <a:cubicBezTo>
                    <a:pt x="12436" y="13719"/>
                    <a:pt x="12629" y="13670"/>
                    <a:pt x="12593" y="13586"/>
                  </a:cubicBezTo>
                  <a:cubicBezTo>
                    <a:pt x="12375" y="13646"/>
                    <a:pt x="11988" y="13525"/>
                    <a:pt x="11915" y="13791"/>
                  </a:cubicBezTo>
                  <a:close/>
                  <a:moveTo>
                    <a:pt x="16633" y="19573"/>
                  </a:moveTo>
                  <a:cubicBezTo>
                    <a:pt x="16379" y="19465"/>
                    <a:pt x="16040" y="19573"/>
                    <a:pt x="15859" y="19440"/>
                  </a:cubicBezTo>
                  <a:cubicBezTo>
                    <a:pt x="15677" y="19295"/>
                    <a:pt x="15714" y="19102"/>
                    <a:pt x="15556" y="19041"/>
                  </a:cubicBezTo>
                  <a:cubicBezTo>
                    <a:pt x="15315" y="18957"/>
                    <a:pt x="15109" y="19223"/>
                    <a:pt x="14867" y="19271"/>
                  </a:cubicBezTo>
                  <a:cubicBezTo>
                    <a:pt x="14806" y="19743"/>
                    <a:pt x="14565" y="20190"/>
                    <a:pt x="14431" y="20650"/>
                  </a:cubicBezTo>
                  <a:cubicBezTo>
                    <a:pt x="14456" y="20686"/>
                    <a:pt x="14492" y="20674"/>
                    <a:pt x="14516" y="20723"/>
                  </a:cubicBezTo>
                  <a:cubicBezTo>
                    <a:pt x="14867" y="20626"/>
                    <a:pt x="14879" y="20057"/>
                    <a:pt x="15242" y="20021"/>
                  </a:cubicBezTo>
                  <a:cubicBezTo>
                    <a:pt x="15278" y="20251"/>
                    <a:pt x="14976" y="20444"/>
                    <a:pt x="14927" y="20662"/>
                  </a:cubicBezTo>
                  <a:cubicBezTo>
                    <a:pt x="15169" y="20481"/>
                    <a:pt x="15242" y="20384"/>
                    <a:pt x="15460" y="20432"/>
                  </a:cubicBezTo>
                  <a:cubicBezTo>
                    <a:pt x="15653" y="20142"/>
                    <a:pt x="15980" y="19864"/>
                    <a:pt x="16282" y="19961"/>
                  </a:cubicBezTo>
                  <a:cubicBezTo>
                    <a:pt x="16137" y="20178"/>
                    <a:pt x="15653" y="20287"/>
                    <a:pt x="15532" y="20614"/>
                  </a:cubicBezTo>
                  <a:cubicBezTo>
                    <a:pt x="15835" y="20735"/>
                    <a:pt x="16210" y="20239"/>
                    <a:pt x="16512" y="20384"/>
                  </a:cubicBezTo>
                  <a:cubicBezTo>
                    <a:pt x="16415" y="20602"/>
                    <a:pt x="16149" y="20553"/>
                    <a:pt x="15980" y="20686"/>
                  </a:cubicBezTo>
                  <a:cubicBezTo>
                    <a:pt x="15702" y="20904"/>
                    <a:pt x="15569" y="21255"/>
                    <a:pt x="15569" y="21594"/>
                  </a:cubicBezTo>
                  <a:cubicBezTo>
                    <a:pt x="16077" y="21255"/>
                    <a:pt x="16669" y="20795"/>
                    <a:pt x="17250" y="20686"/>
                  </a:cubicBezTo>
                  <a:cubicBezTo>
                    <a:pt x="16948" y="20989"/>
                    <a:pt x="16113" y="21315"/>
                    <a:pt x="15702" y="21751"/>
                  </a:cubicBezTo>
                  <a:cubicBezTo>
                    <a:pt x="15762" y="21836"/>
                    <a:pt x="15811" y="21896"/>
                    <a:pt x="15798" y="21944"/>
                  </a:cubicBezTo>
                  <a:cubicBezTo>
                    <a:pt x="16500" y="21400"/>
                    <a:pt x="17347" y="21630"/>
                    <a:pt x="17770" y="20965"/>
                  </a:cubicBezTo>
                  <a:cubicBezTo>
                    <a:pt x="17552" y="20372"/>
                    <a:pt x="17238" y="19864"/>
                    <a:pt x="16633" y="19573"/>
                  </a:cubicBezTo>
                  <a:close/>
                  <a:moveTo>
                    <a:pt x="17492" y="24606"/>
                  </a:moveTo>
                  <a:cubicBezTo>
                    <a:pt x="17855" y="24497"/>
                    <a:pt x="18218" y="24630"/>
                    <a:pt x="18629" y="24231"/>
                  </a:cubicBezTo>
                  <a:cubicBezTo>
                    <a:pt x="18762" y="23638"/>
                    <a:pt x="18750" y="23021"/>
                    <a:pt x="18907" y="22440"/>
                  </a:cubicBezTo>
                  <a:cubicBezTo>
                    <a:pt x="18811" y="21775"/>
                    <a:pt x="18145" y="21279"/>
                    <a:pt x="17601" y="21703"/>
                  </a:cubicBezTo>
                  <a:cubicBezTo>
                    <a:pt x="17492" y="21703"/>
                    <a:pt x="17371" y="21630"/>
                    <a:pt x="17286" y="21594"/>
                  </a:cubicBezTo>
                  <a:cubicBezTo>
                    <a:pt x="16851" y="21763"/>
                    <a:pt x="16415" y="21884"/>
                    <a:pt x="16089" y="22126"/>
                  </a:cubicBezTo>
                  <a:cubicBezTo>
                    <a:pt x="16379" y="22138"/>
                    <a:pt x="16706" y="22041"/>
                    <a:pt x="17032" y="22065"/>
                  </a:cubicBezTo>
                  <a:cubicBezTo>
                    <a:pt x="17177" y="21944"/>
                    <a:pt x="17274" y="22017"/>
                    <a:pt x="17407" y="21908"/>
                  </a:cubicBezTo>
                  <a:cubicBezTo>
                    <a:pt x="17710" y="22041"/>
                    <a:pt x="18194" y="21654"/>
                    <a:pt x="18387" y="21884"/>
                  </a:cubicBezTo>
                  <a:cubicBezTo>
                    <a:pt x="17891" y="22235"/>
                    <a:pt x="17153" y="21896"/>
                    <a:pt x="16875" y="22465"/>
                  </a:cubicBezTo>
                  <a:cubicBezTo>
                    <a:pt x="17214" y="22440"/>
                    <a:pt x="17552" y="22295"/>
                    <a:pt x="17855" y="22428"/>
                  </a:cubicBezTo>
                  <a:cubicBezTo>
                    <a:pt x="17589" y="22707"/>
                    <a:pt x="17165" y="22525"/>
                    <a:pt x="16815" y="22670"/>
                  </a:cubicBezTo>
                  <a:cubicBezTo>
                    <a:pt x="16790" y="22767"/>
                    <a:pt x="16681" y="22852"/>
                    <a:pt x="16681" y="22948"/>
                  </a:cubicBezTo>
                  <a:cubicBezTo>
                    <a:pt x="17069" y="23045"/>
                    <a:pt x="17710" y="22779"/>
                    <a:pt x="18000" y="23106"/>
                  </a:cubicBezTo>
                  <a:cubicBezTo>
                    <a:pt x="17540" y="23215"/>
                    <a:pt x="17105" y="23094"/>
                    <a:pt x="16645" y="23130"/>
                  </a:cubicBezTo>
                  <a:cubicBezTo>
                    <a:pt x="16754" y="23215"/>
                    <a:pt x="16585" y="23275"/>
                    <a:pt x="16633" y="23336"/>
                  </a:cubicBezTo>
                  <a:cubicBezTo>
                    <a:pt x="17056" y="23469"/>
                    <a:pt x="17710" y="23590"/>
                    <a:pt x="17915" y="23953"/>
                  </a:cubicBezTo>
                  <a:cubicBezTo>
                    <a:pt x="17274" y="23832"/>
                    <a:pt x="16694" y="23396"/>
                    <a:pt x="16016" y="23432"/>
                  </a:cubicBezTo>
                  <a:cubicBezTo>
                    <a:pt x="16210" y="23686"/>
                    <a:pt x="16766" y="23686"/>
                    <a:pt x="16936" y="24049"/>
                  </a:cubicBezTo>
                  <a:cubicBezTo>
                    <a:pt x="16609" y="24013"/>
                    <a:pt x="16270" y="23819"/>
                    <a:pt x="15968" y="23638"/>
                  </a:cubicBezTo>
                  <a:cubicBezTo>
                    <a:pt x="15847" y="23698"/>
                    <a:pt x="15847" y="23807"/>
                    <a:pt x="15774" y="23795"/>
                  </a:cubicBezTo>
                  <a:cubicBezTo>
                    <a:pt x="16391" y="23928"/>
                    <a:pt x="16936" y="24340"/>
                    <a:pt x="17492" y="24606"/>
                  </a:cubicBezTo>
                  <a:close/>
                  <a:moveTo>
                    <a:pt x="13343" y="15279"/>
                  </a:moveTo>
                  <a:cubicBezTo>
                    <a:pt x="13367" y="15328"/>
                    <a:pt x="13294" y="15352"/>
                    <a:pt x="13343" y="15412"/>
                  </a:cubicBezTo>
                  <a:cubicBezTo>
                    <a:pt x="13379" y="15388"/>
                    <a:pt x="13464" y="15352"/>
                    <a:pt x="13427" y="15303"/>
                  </a:cubicBezTo>
                  <a:cubicBezTo>
                    <a:pt x="13415" y="15328"/>
                    <a:pt x="13379" y="15279"/>
                    <a:pt x="13343" y="15279"/>
                  </a:cubicBezTo>
                  <a:close/>
                  <a:moveTo>
                    <a:pt x="8347" y="10815"/>
                  </a:moveTo>
                  <a:cubicBezTo>
                    <a:pt x="8383" y="10682"/>
                    <a:pt x="8335" y="10344"/>
                    <a:pt x="8565" y="10404"/>
                  </a:cubicBezTo>
                  <a:cubicBezTo>
                    <a:pt x="8649" y="10574"/>
                    <a:pt x="8480" y="10707"/>
                    <a:pt x="8540" y="10876"/>
                  </a:cubicBezTo>
                  <a:cubicBezTo>
                    <a:pt x="8964" y="10380"/>
                    <a:pt x="9000" y="9836"/>
                    <a:pt x="8746" y="9231"/>
                  </a:cubicBezTo>
                  <a:cubicBezTo>
                    <a:pt x="8335" y="9715"/>
                    <a:pt x="7936" y="10332"/>
                    <a:pt x="8347" y="10815"/>
                  </a:cubicBezTo>
                  <a:close/>
                  <a:moveTo>
                    <a:pt x="6992" y="8154"/>
                  </a:moveTo>
                  <a:cubicBezTo>
                    <a:pt x="7052" y="7973"/>
                    <a:pt x="6968" y="7779"/>
                    <a:pt x="6956" y="7586"/>
                  </a:cubicBezTo>
                  <a:cubicBezTo>
                    <a:pt x="6811" y="7731"/>
                    <a:pt x="6871" y="7949"/>
                    <a:pt x="6992" y="8154"/>
                  </a:cubicBezTo>
                  <a:close/>
                  <a:moveTo>
                    <a:pt x="7210" y="8989"/>
                  </a:moveTo>
                  <a:cubicBezTo>
                    <a:pt x="7173" y="8928"/>
                    <a:pt x="7186" y="8735"/>
                    <a:pt x="7089" y="8735"/>
                  </a:cubicBezTo>
                  <a:cubicBezTo>
                    <a:pt x="7113" y="8807"/>
                    <a:pt x="7077" y="8989"/>
                    <a:pt x="7210" y="8989"/>
                  </a:cubicBezTo>
                  <a:close/>
                  <a:moveTo>
                    <a:pt x="14577" y="19344"/>
                  </a:moveTo>
                  <a:cubicBezTo>
                    <a:pt x="14383" y="18630"/>
                    <a:pt x="13911" y="18352"/>
                    <a:pt x="13343" y="18376"/>
                  </a:cubicBezTo>
                  <a:cubicBezTo>
                    <a:pt x="13052" y="18497"/>
                    <a:pt x="12738" y="18775"/>
                    <a:pt x="12472" y="18751"/>
                  </a:cubicBezTo>
                  <a:cubicBezTo>
                    <a:pt x="11927" y="18194"/>
                    <a:pt x="11274" y="19150"/>
                    <a:pt x="11419" y="19598"/>
                  </a:cubicBezTo>
                  <a:cubicBezTo>
                    <a:pt x="11782" y="19840"/>
                    <a:pt x="11940" y="20348"/>
                    <a:pt x="12278" y="20505"/>
                  </a:cubicBezTo>
                  <a:cubicBezTo>
                    <a:pt x="12399" y="20384"/>
                    <a:pt x="12484" y="20529"/>
                    <a:pt x="12569" y="20602"/>
                  </a:cubicBezTo>
                  <a:cubicBezTo>
                    <a:pt x="12677" y="20686"/>
                    <a:pt x="12436" y="20868"/>
                    <a:pt x="12581" y="20904"/>
                  </a:cubicBezTo>
                  <a:cubicBezTo>
                    <a:pt x="12581" y="20771"/>
                    <a:pt x="12762" y="20735"/>
                    <a:pt x="12871" y="20650"/>
                  </a:cubicBezTo>
                  <a:cubicBezTo>
                    <a:pt x="12448" y="20239"/>
                    <a:pt x="11746" y="19646"/>
                    <a:pt x="12000" y="19211"/>
                  </a:cubicBezTo>
                  <a:cubicBezTo>
                    <a:pt x="12206" y="19465"/>
                    <a:pt x="12387" y="19936"/>
                    <a:pt x="12532" y="20082"/>
                  </a:cubicBezTo>
                  <a:cubicBezTo>
                    <a:pt x="12544" y="19828"/>
                    <a:pt x="12327" y="19537"/>
                    <a:pt x="12399" y="19283"/>
                  </a:cubicBezTo>
                  <a:cubicBezTo>
                    <a:pt x="12738" y="19404"/>
                    <a:pt x="12641" y="20178"/>
                    <a:pt x="13065" y="20553"/>
                  </a:cubicBezTo>
                  <a:cubicBezTo>
                    <a:pt x="13028" y="20021"/>
                    <a:pt x="12690" y="19416"/>
                    <a:pt x="12811" y="18908"/>
                  </a:cubicBezTo>
                  <a:cubicBezTo>
                    <a:pt x="12895" y="18848"/>
                    <a:pt x="12968" y="18811"/>
                    <a:pt x="13065" y="18872"/>
                  </a:cubicBezTo>
                  <a:cubicBezTo>
                    <a:pt x="12871" y="19440"/>
                    <a:pt x="13186" y="20069"/>
                    <a:pt x="13379" y="20686"/>
                  </a:cubicBezTo>
                  <a:cubicBezTo>
                    <a:pt x="13573" y="20674"/>
                    <a:pt x="13754" y="20965"/>
                    <a:pt x="13972" y="20868"/>
                  </a:cubicBezTo>
                  <a:cubicBezTo>
                    <a:pt x="13669" y="20505"/>
                    <a:pt x="13815" y="19900"/>
                    <a:pt x="14117" y="19755"/>
                  </a:cubicBezTo>
                  <a:cubicBezTo>
                    <a:pt x="14214" y="20057"/>
                    <a:pt x="13851" y="20348"/>
                    <a:pt x="13984" y="20662"/>
                  </a:cubicBezTo>
                  <a:cubicBezTo>
                    <a:pt x="14335" y="20348"/>
                    <a:pt x="14613" y="19779"/>
                    <a:pt x="14577" y="19344"/>
                  </a:cubicBezTo>
                  <a:close/>
                  <a:moveTo>
                    <a:pt x="16077" y="22380"/>
                  </a:moveTo>
                  <a:cubicBezTo>
                    <a:pt x="16028" y="22319"/>
                    <a:pt x="16028" y="22247"/>
                    <a:pt x="16089" y="22174"/>
                  </a:cubicBezTo>
                  <a:cubicBezTo>
                    <a:pt x="15956" y="22283"/>
                    <a:pt x="16040" y="22114"/>
                    <a:pt x="15919" y="22053"/>
                  </a:cubicBezTo>
                  <a:cubicBezTo>
                    <a:pt x="15738" y="22186"/>
                    <a:pt x="15883" y="22368"/>
                    <a:pt x="16016" y="22537"/>
                  </a:cubicBezTo>
                  <a:cubicBezTo>
                    <a:pt x="16125" y="22489"/>
                    <a:pt x="16464" y="22392"/>
                    <a:pt x="16440" y="22356"/>
                  </a:cubicBezTo>
                  <a:cubicBezTo>
                    <a:pt x="16306" y="22283"/>
                    <a:pt x="16186" y="22428"/>
                    <a:pt x="16077" y="22380"/>
                  </a:cubicBezTo>
                  <a:close/>
                  <a:moveTo>
                    <a:pt x="18690" y="25465"/>
                  </a:moveTo>
                  <a:cubicBezTo>
                    <a:pt x="18750" y="25561"/>
                    <a:pt x="18811" y="25719"/>
                    <a:pt x="18931" y="25694"/>
                  </a:cubicBezTo>
                  <a:cubicBezTo>
                    <a:pt x="18919" y="25525"/>
                    <a:pt x="18907" y="25440"/>
                    <a:pt x="18690" y="25465"/>
                  </a:cubicBezTo>
                  <a:close/>
                  <a:moveTo>
                    <a:pt x="9242" y="13586"/>
                  </a:moveTo>
                  <a:cubicBezTo>
                    <a:pt x="9109" y="13271"/>
                    <a:pt x="9266" y="13065"/>
                    <a:pt x="8988" y="12848"/>
                  </a:cubicBezTo>
                  <a:cubicBezTo>
                    <a:pt x="8722" y="12582"/>
                    <a:pt x="8347" y="12521"/>
                    <a:pt x="7936" y="12521"/>
                  </a:cubicBezTo>
                  <a:cubicBezTo>
                    <a:pt x="7633" y="12763"/>
                    <a:pt x="7367" y="12642"/>
                    <a:pt x="7113" y="12569"/>
                  </a:cubicBezTo>
                  <a:cubicBezTo>
                    <a:pt x="6351" y="13114"/>
                    <a:pt x="6774" y="14009"/>
                    <a:pt x="6629" y="14723"/>
                  </a:cubicBezTo>
                  <a:cubicBezTo>
                    <a:pt x="7016" y="14602"/>
                    <a:pt x="6895" y="14263"/>
                    <a:pt x="7004" y="14033"/>
                  </a:cubicBezTo>
                  <a:cubicBezTo>
                    <a:pt x="7065" y="13997"/>
                    <a:pt x="7137" y="13997"/>
                    <a:pt x="7198" y="14069"/>
                  </a:cubicBezTo>
                  <a:cubicBezTo>
                    <a:pt x="7198" y="14251"/>
                    <a:pt x="6944" y="14553"/>
                    <a:pt x="7198" y="14699"/>
                  </a:cubicBezTo>
                  <a:cubicBezTo>
                    <a:pt x="7294" y="14638"/>
                    <a:pt x="7258" y="14372"/>
                    <a:pt x="7343" y="14263"/>
                  </a:cubicBezTo>
                  <a:cubicBezTo>
                    <a:pt x="7875" y="13852"/>
                    <a:pt x="7790" y="13029"/>
                    <a:pt x="8177" y="12860"/>
                  </a:cubicBezTo>
                  <a:cubicBezTo>
                    <a:pt x="8214" y="12908"/>
                    <a:pt x="8274" y="12932"/>
                    <a:pt x="8298" y="12932"/>
                  </a:cubicBezTo>
                  <a:cubicBezTo>
                    <a:pt x="8274" y="13065"/>
                    <a:pt x="8214" y="13078"/>
                    <a:pt x="8105" y="13186"/>
                  </a:cubicBezTo>
                  <a:cubicBezTo>
                    <a:pt x="8093" y="13622"/>
                    <a:pt x="7500" y="14033"/>
                    <a:pt x="7681" y="14493"/>
                  </a:cubicBezTo>
                  <a:cubicBezTo>
                    <a:pt x="7936" y="14287"/>
                    <a:pt x="7899" y="14045"/>
                    <a:pt x="8032" y="13803"/>
                  </a:cubicBezTo>
                  <a:cubicBezTo>
                    <a:pt x="8177" y="13828"/>
                    <a:pt x="8311" y="14142"/>
                    <a:pt x="8226" y="14251"/>
                  </a:cubicBezTo>
                  <a:cubicBezTo>
                    <a:pt x="8153" y="14336"/>
                    <a:pt x="8153" y="14094"/>
                    <a:pt x="8069" y="14190"/>
                  </a:cubicBezTo>
                  <a:cubicBezTo>
                    <a:pt x="8093" y="14251"/>
                    <a:pt x="8044" y="14275"/>
                    <a:pt x="7996" y="14311"/>
                  </a:cubicBezTo>
                  <a:cubicBezTo>
                    <a:pt x="7984" y="14432"/>
                    <a:pt x="8177" y="14444"/>
                    <a:pt x="8165" y="14565"/>
                  </a:cubicBezTo>
                  <a:cubicBezTo>
                    <a:pt x="8311" y="14263"/>
                    <a:pt x="8395" y="13949"/>
                    <a:pt x="8552" y="13622"/>
                  </a:cubicBezTo>
                  <a:cubicBezTo>
                    <a:pt x="8891" y="13888"/>
                    <a:pt x="8311" y="14227"/>
                    <a:pt x="8419" y="14529"/>
                  </a:cubicBezTo>
                  <a:cubicBezTo>
                    <a:pt x="8504" y="14444"/>
                    <a:pt x="8540" y="14553"/>
                    <a:pt x="8613" y="14565"/>
                  </a:cubicBezTo>
                  <a:cubicBezTo>
                    <a:pt x="8710" y="14505"/>
                    <a:pt x="8831" y="14336"/>
                    <a:pt x="8915" y="14227"/>
                  </a:cubicBezTo>
                  <a:cubicBezTo>
                    <a:pt x="9061" y="14130"/>
                    <a:pt x="9218" y="13900"/>
                    <a:pt x="9387" y="14021"/>
                  </a:cubicBezTo>
                  <a:cubicBezTo>
                    <a:pt x="9000" y="14432"/>
                    <a:pt x="8226" y="15122"/>
                    <a:pt x="8891" y="15461"/>
                  </a:cubicBezTo>
                  <a:cubicBezTo>
                    <a:pt x="9327" y="15291"/>
                    <a:pt x="9665" y="14795"/>
                    <a:pt x="9907" y="14553"/>
                  </a:cubicBezTo>
                  <a:cubicBezTo>
                    <a:pt x="9690" y="14178"/>
                    <a:pt x="9411" y="13876"/>
                    <a:pt x="9242" y="13586"/>
                  </a:cubicBezTo>
                  <a:close/>
                  <a:moveTo>
                    <a:pt x="16089" y="22828"/>
                  </a:moveTo>
                  <a:cubicBezTo>
                    <a:pt x="16161" y="22840"/>
                    <a:pt x="16246" y="22888"/>
                    <a:pt x="16331" y="22912"/>
                  </a:cubicBezTo>
                  <a:cubicBezTo>
                    <a:pt x="16379" y="22840"/>
                    <a:pt x="16573" y="22767"/>
                    <a:pt x="16561" y="22707"/>
                  </a:cubicBezTo>
                  <a:cubicBezTo>
                    <a:pt x="16427" y="22707"/>
                    <a:pt x="16149" y="22670"/>
                    <a:pt x="16089" y="22828"/>
                  </a:cubicBezTo>
                  <a:close/>
                  <a:moveTo>
                    <a:pt x="18145" y="24944"/>
                  </a:moveTo>
                  <a:cubicBezTo>
                    <a:pt x="18254" y="24896"/>
                    <a:pt x="18242" y="24836"/>
                    <a:pt x="18145" y="24763"/>
                  </a:cubicBezTo>
                  <a:cubicBezTo>
                    <a:pt x="18036" y="24799"/>
                    <a:pt x="18206" y="24896"/>
                    <a:pt x="18145" y="24944"/>
                  </a:cubicBezTo>
                  <a:close/>
                  <a:moveTo>
                    <a:pt x="8806" y="20045"/>
                  </a:moveTo>
                  <a:cubicBezTo>
                    <a:pt x="9254" y="20142"/>
                    <a:pt x="9774" y="19755"/>
                    <a:pt x="10234" y="19634"/>
                  </a:cubicBezTo>
                  <a:cubicBezTo>
                    <a:pt x="10101" y="19356"/>
                    <a:pt x="10319" y="19198"/>
                    <a:pt x="10585" y="19041"/>
                  </a:cubicBezTo>
                  <a:cubicBezTo>
                    <a:pt x="10440" y="18715"/>
                    <a:pt x="10452" y="18182"/>
                    <a:pt x="10742" y="17880"/>
                  </a:cubicBezTo>
                  <a:cubicBezTo>
                    <a:pt x="10923" y="17711"/>
                    <a:pt x="11226" y="17650"/>
                    <a:pt x="11323" y="17420"/>
                  </a:cubicBezTo>
                  <a:cubicBezTo>
                    <a:pt x="11347" y="17408"/>
                    <a:pt x="11311" y="17263"/>
                    <a:pt x="11311" y="17178"/>
                  </a:cubicBezTo>
                  <a:cubicBezTo>
                    <a:pt x="11347" y="16852"/>
                    <a:pt x="11444" y="16307"/>
                    <a:pt x="11129" y="16138"/>
                  </a:cubicBezTo>
                  <a:cubicBezTo>
                    <a:pt x="11504" y="15328"/>
                    <a:pt x="10016" y="15533"/>
                    <a:pt x="9581" y="15267"/>
                  </a:cubicBezTo>
                  <a:cubicBezTo>
                    <a:pt x="9399" y="15533"/>
                    <a:pt x="9181" y="15328"/>
                    <a:pt x="9085" y="15582"/>
                  </a:cubicBezTo>
                  <a:cubicBezTo>
                    <a:pt x="9218" y="15606"/>
                    <a:pt x="9302" y="15872"/>
                    <a:pt x="9315" y="15957"/>
                  </a:cubicBezTo>
                  <a:cubicBezTo>
                    <a:pt x="9605" y="15908"/>
                    <a:pt x="9871" y="15908"/>
                    <a:pt x="10125" y="16065"/>
                  </a:cubicBezTo>
                  <a:cubicBezTo>
                    <a:pt x="9883" y="16356"/>
                    <a:pt x="9496" y="15932"/>
                    <a:pt x="9436" y="16247"/>
                  </a:cubicBezTo>
                  <a:cubicBezTo>
                    <a:pt x="9980" y="16271"/>
                    <a:pt x="10548" y="16392"/>
                    <a:pt x="11069" y="16767"/>
                  </a:cubicBezTo>
                  <a:cubicBezTo>
                    <a:pt x="11008" y="16743"/>
                    <a:pt x="10948" y="16803"/>
                    <a:pt x="10899" y="16864"/>
                  </a:cubicBezTo>
                  <a:cubicBezTo>
                    <a:pt x="10524" y="16634"/>
                    <a:pt x="9980" y="16392"/>
                    <a:pt x="9629" y="16574"/>
                  </a:cubicBezTo>
                  <a:cubicBezTo>
                    <a:pt x="9738" y="16574"/>
                    <a:pt x="9859" y="16501"/>
                    <a:pt x="9968" y="16634"/>
                  </a:cubicBezTo>
                  <a:cubicBezTo>
                    <a:pt x="10004" y="16694"/>
                    <a:pt x="9811" y="16707"/>
                    <a:pt x="9944" y="16791"/>
                  </a:cubicBezTo>
                  <a:cubicBezTo>
                    <a:pt x="10089" y="16924"/>
                    <a:pt x="10282" y="16815"/>
                    <a:pt x="10427" y="17009"/>
                  </a:cubicBezTo>
                  <a:cubicBezTo>
                    <a:pt x="10210" y="17360"/>
                    <a:pt x="9931" y="16876"/>
                    <a:pt x="9677" y="16936"/>
                  </a:cubicBezTo>
                  <a:cubicBezTo>
                    <a:pt x="9786" y="17299"/>
                    <a:pt x="10028" y="17481"/>
                    <a:pt x="10343" y="17541"/>
                  </a:cubicBezTo>
                  <a:cubicBezTo>
                    <a:pt x="10282" y="17590"/>
                    <a:pt x="10391" y="17650"/>
                    <a:pt x="10331" y="17699"/>
                  </a:cubicBezTo>
                  <a:cubicBezTo>
                    <a:pt x="10173" y="17771"/>
                    <a:pt x="10052" y="17614"/>
                    <a:pt x="9919" y="17614"/>
                  </a:cubicBezTo>
                  <a:cubicBezTo>
                    <a:pt x="9968" y="17674"/>
                    <a:pt x="9883" y="17759"/>
                    <a:pt x="9823" y="17723"/>
                  </a:cubicBezTo>
                  <a:cubicBezTo>
                    <a:pt x="10040" y="17953"/>
                    <a:pt x="10294" y="17892"/>
                    <a:pt x="10488" y="18086"/>
                  </a:cubicBezTo>
                  <a:cubicBezTo>
                    <a:pt x="10476" y="18098"/>
                    <a:pt x="10452" y="18158"/>
                    <a:pt x="10427" y="18194"/>
                  </a:cubicBezTo>
                  <a:cubicBezTo>
                    <a:pt x="10101" y="18207"/>
                    <a:pt x="9641" y="17711"/>
                    <a:pt x="9387" y="17916"/>
                  </a:cubicBezTo>
                  <a:cubicBezTo>
                    <a:pt x="9581" y="18122"/>
                    <a:pt x="10040" y="18219"/>
                    <a:pt x="10040" y="18545"/>
                  </a:cubicBezTo>
                  <a:cubicBezTo>
                    <a:pt x="9931" y="18630"/>
                    <a:pt x="9823" y="18630"/>
                    <a:pt x="9738" y="18606"/>
                  </a:cubicBezTo>
                  <a:cubicBezTo>
                    <a:pt x="9811" y="18328"/>
                    <a:pt x="9387" y="18207"/>
                    <a:pt x="9206" y="18098"/>
                  </a:cubicBezTo>
                  <a:cubicBezTo>
                    <a:pt x="9073" y="18207"/>
                    <a:pt x="9121" y="18207"/>
                    <a:pt x="8976" y="18267"/>
                  </a:cubicBezTo>
                  <a:cubicBezTo>
                    <a:pt x="9181" y="18461"/>
                    <a:pt x="9460" y="18908"/>
                    <a:pt x="9569" y="19065"/>
                  </a:cubicBezTo>
                  <a:cubicBezTo>
                    <a:pt x="9242" y="19150"/>
                    <a:pt x="8819" y="19090"/>
                    <a:pt x="8637" y="18848"/>
                  </a:cubicBezTo>
                  <a:cubicBezTo>
                    <a:pt x="8649" y="19259"/>
                    <a:pt x="8806" y="19682"/>
                    <a:pt x="8806" y="20045"/>
                  </a:cubicBezTo>
                  <a:close/>
                  <a:moveTo>
                    <a:pt x="14976" y="21170"/>
                  </a:moveTo>
                  <a:cubicBezTo>
                    <a:pt x="14976" y="21134"/>
                    <a:pt x="14891" y="20989"/>
                    <a:pt x="14855" y="21025"/>
                  </a:cubicBezTo>
                  <a:cubicBezTo>
                    <a:pt x="14819" y="21400"/>
                    <a:pt x="15242" y="21497"/>
                    <a:pt x="15290" y="21098"/>
                  </a:cubicBezTo>
                  <a:cubicBezTo>
                    <a:pt x="15194" y="21098"/>
                    <a:pt x="15061" y="21255"/>
                    <a:pt x="14976" y="21170"/>
                  </a:cubicBezTo>
                  <a:close/>
                  <a:moveTo>
                    <a:pt x="10016" y="14662"/>
                  </a:moveTo>
                  <a:cubicBezTo>
                    <a:pt x="9895" y="14783"/>
                    <a:pt x="9786" y="14904"/>
                    <a:pt x="9714" y="15037"/>
                  </a:cubicBezTo>
                  <a:cubicBezTo>
                    <a:pt x="10040" y="15207"/>
                    <a:pt x="10500" y="15231"/>
                    <a:pt x="10742" y="15291"/>
                  </a:cubicBezTo>
                  <a:cubicBezTo>
                    <a:pt x="10476" y="15146"/>
                    <a:pt x="10234" y="14844"/>
                    <a:pt x="10016" y="14662"/>
                  </a:cubicBezTo>
                  <a:close/>
                  <a:moveTo>
                    <a:pt x="14770" y="20904"/>
                  </a:moveTo>
                  <a:cubicBezTo>
                    <a:pt x="14819" y="21001"/>
                    <a:pt x="14879" y="20965"/>
                    <a:pt x="14794" y="20892"/>
                  </a:cubicBezTo>
                  <a:cubicBezTo>
                    <a:pt x="14867" y="20856"/>
                    <a:pt x="14867" y="20614"/>
                    <a:pt x="14855" y="20735"/>
                  </a:cubicBezTo>
                  <a:cubicBezTo>
                    <a:pt x="14794" y="20795"/>
                    <a:pt x="14794" y="20856"/>
                    <a:pt x="14770" y="20904"/>
                  </a:cubicBezTo>
                  <a:close/>
                  <a:moveTo>
                    <a:pt x="18012" y="24981"/>
                  </a:moveTo>
                  <a:cubicBezTo>
                    <a:pt x="17976" y="24932"/>
                    <a:pt x="17976" y="24896"/>
                    <a:pt x="17976" y="24860"/>
                  </a:cubicBezTo>
                  <a:cubicBezTo>
                    <a:pt x="17722" y="24763"/>
                    <a:pt x="17468" y="24836"/>
                    <a:pt x="17214" y="24763"/>
                  </a:cubicBezTo>
                  <a:cubicBezTo>
                    <a:pt x="16766" y="24606"/>
                    <a:pt x="16464" y="24158"/>
                    <a:pt x="16016" y="24158"/>
                  </a:cubicBezTo>
                  <a:cubicBezTo>
                    <a:pt x="16186" y="24231"/>
                    <a:pt x="16077" y="24315"/>
                    <a:pt x="16125" y="24424"/>
                  </a:cubicBezTo>
                  <a:cubicBezTo>
                    <a:pt x="16270" y="24521"/>
                    <a:pt x="16694" y="24715"/>
                    <a:pt x="16561" y="24957"/>
                  </a:cubicBezTo>
                  <a:cubicBezTo>
                    <a:pt x="16319" y="24860"/>
                    <a:pt x="15968" y="24364"/>
                    <a:pt x="15762" y="24545"/>
                  </a:cubicBezTo>
                  <a:cubicBezTo>
                    <a:pt x="16089" y="24920"/>
                    <a:pt x="16827" y="25259"/>
                    <a:pt x="16875" y="25682"/>
                  </a:cubicBezTo>
                  <a:cubicBezTo>
                    <a:pt x="16802" y="25707"/>
                    <a:pt x="16742" y="25682"/>
                    <a:pt x="16681" y="25646"/>
                  </a:cubicBezTo>
                  <a:cubicBezTo>
                    <a:pt x="16464" y="25283"/>
                    <a:pt x="16016" y="25102"/>
                    <a:pt x="15762" y="24763"/>
                  </a:cubicBezTo>
                  <a:cubicBezTo>
                    <a:pt x="15677" y="24739"/>
                    <a:pt x="15641" y="24920"/>
                    <a:pt x="15544" y="24981"/>
                  </a:cubicBezTo>
                  <a:cubicBezTo>
                    <a:pt x="15617" y="25162"/>
                    <a:pt x="15919" y="25392"/>
                    <a:pt x="15859" y="25549"/>
                  </a:cubicBezTo>
                  <a:cubicBezTo>
                    <a:pt x="15496" y="25622"/>
                    <a:pt x="15363" y="24715"/>
                    <a:pt x="14940" y="24920"/>
                  </a:cubicBezTo>
                  <a:cubicBezTo>
                    <a:pt x="15000" y="25223"/>
                    <a:pt x="15399" y="25380"/>
                    <a:pt x="15351" y="25549"/>
                  </a:cubicBezTo>
                  <a:cubicBezTo>
                    <a:pt x="15097" y="25440"/>
                    <a:pt x="14831" y="25271"/>
                    <a:pt x="14649" y="25041"/>
                  </a:cubicBezTo>
                  <a:cubicBezTo>
                    <a:pt x="14734" y="25404"/>
                    <a:pt x="14734" y="25791"/>
                    <a:pt x="14625" y="26154"/>
                  </a:cubicBezTo>
                  <a:cubicBezTo>
                    <a:pt x="14952" y="26215"/>
                    <a:pt x="14794" y="26541"/>
                    <a:pt x="15012" y="26759"/>
                  </a:cubicBezTo>
                  <a:cubicBezTo>
                    <a:pt x="15339" y="27073"/>
                    <a:pt x="15835" y="26541"/>
                    <a:pt x="16270" y="26614"/>
                  </a:cubicBezTo>
                  <a:cubicBezTo>
                    <a:pt x="16379" y="26759"/>
                    <a:pt x="16512" y="26759"/>
                    <a:pt x="16621" y="26795"/>
                  </a:cubicBezTo>
                  <a:cubicBezTo>
                    <a:pt x="17407" y="26650"/>
                    <a:pt x="17722" y="25876"/>
                    <a:pt x="17843" y="25259"/>
                  </a:cubicBezTo>
                  <a:cubicBezTo>
                    <a:pt x="17903" y="25247"/>
                    <a:pt x="17940" y="25368"/>
                    <a:pt x="17964" y="25332"/>
                  </a:cubicBezTo>
                  <a:cubicBezTo>
                    <a:pt x="18061" y="25186"/>
                    <a:pt x="17831" y="24969"/>
                    <a:pt x="18012" y="24981"/>
                  </a:cubicBezTo>
                  <a:close/>
                  <a:moveTo>
                    <a:pt x="15351" y="23856"/>
                  </a:moveTo>
                  <a:cubicBezTo>
                    <a:pt x="15496" y="23698"/>
                    <a:pt x="15617" y="23747"/>
                    <a:pt x="15762" y="23614"/>
                  </a:cubicBezTo>
                  <a:cubicBezTo>
                    <a:pt x="16089" y="23190"/>
                    <a:pt x="15847" y="22948"/>
                    <a:pt x="15665" y="22465"/>
                  </a:cubicBezTo>
                  <a:cubicBezTo>
                    <a:pt x="15581" y="22247"/>
                    <a:pt x="15641" y="21823"/>
                    <a:pt x="15375" y="21811"/>
                  </a:cubicBezTo>
                  <a:cubicBezTo>
                    <a:pt x="15315" y="21690"/>
                    <a:pt x="15315" y="21690"/>
                    <a:pt x="15218" y="21582"/>
                  </a:cubicBezTo>
                  <a:cubicBezTo>
                    <a:pt x="15048" y="21533"/>
                    <a:pt x="14855" y="21606"/>
                    <a:pt x="14710" y="21448"/>
                  </a:cubicBezTo>
                  <a:cubicBezTo>
                    <a:pt x="14673" y="21207"/>
                    <a:pt x="14625" y="21098"/>
                    <a:pt x="14456" y="20868"/>
                  </a:cubicBezTo>
                  <a:cubicBezTo>
                    <a:pt x="14274" y="20904"/>
                    <a:pt x="14044" y="21086"/>
                    <a:pt x="13827" y="21086"/>
                  </a:cubicBezTo>
                  <a:cubicBezTo>
                    <a:pt x="13415" y="20626"/>
                    <a:pt x="12593" y="20771"/>
                    <a:pt x="12677" y="21448"/>
                  </a:cubicBezTo>
                  <a:cubicBezTo>
                    <a:pt x="12411" y="21642"/>
                    <a:pt x="12484" y="22065"/>
                    <a:pt x="12073" y="22053"/>
                  </a:cubicBezTo>
                  <a:cubicBezTo>
                    <a:pt x="11867" y="22477"/>
                    <a:pt x="11855" y="22948"/>
                    <a:pt x="12206" y="23444"/>
                  </a:cubicBezTo>
                  <a:cubicBezTo>
                    <a:pt x="12097" y="23626"/>
                    <a:pt x="11976" y="23795"/>
                    <a:pt x="11976" y="23965"/>
                  </a:cubicBezTo>
                  <a:cubicBezTo>
                    <a:pt x="12157" y="24207"/>
                    <a:pt x="12278" y="24182"/>
                    <a:pt x="12472" y="24400"/>
                  </a:cubicBezTo>
                  <a:cubicBezTo>
                    <a:pt x="13016" y="24158"/>
                    <a:pt x="13258" y="25017"/>
                    <a:pt x="13778" y="24860"/>
                  </a:cubicBezTo>
                  <a:cubicBezTo>
                    <a:pt x="13851" y="24872"/>
                    <a:pt x="13790" y="24872"/>
                    <a:pt x="13863" y="24969"/>
                  </a:cubicBezTo>
                  <a:cubicBezTo>
                    <a:pt x="14250" y="24678"/>
                    <a:pt x="14577" y="24533"/>
                    <a:pt x="14891" y="24666"/>
                  </a:cubicBezTo>
                  <a:cubicBezTo>
                    <a:pt x="15000" y="24569"/>
                    <a:pt x="14867" y="24485"/>
                    <a:pt x="14988" y="24424"/>
                  </a:cubicBezTo>
                  <a:cubicBezTo>
                    <a:pt x="15242" y="24521"/>
                    <a:pt x="15230" y="24001"/>
                    <a:pt x="15351" y="23856"/>
                  </a:cubicBezTo>
                  <a:close/>
                  <a:moveTo>
                    <a:pt x="4633" y="10707"/>
                  </a:moveTo>
                  <a:cubicBezTo>
                    <a:pt x="4452" y="10743"/>
                    <a:pt x="4234" y="10803"/>
                    <a:pt x="4052" y="10767"/>
                  </a:cubicBezTo>
                  <a:cubicBezTo>
                    <a:pt x="3944" y="10682"/>
                    <a:pt x="3871" y="10634"/>
                    <a:pt x="3811" y="10549"/>
                  </a:cubicBezTo>
                  <a:cubicBezTo>
                    <a:pt x="3448" y="10622"/>
                    <a:pt x="3061" y="11009"/>
                    <a:pt x="2722" y="10997"/>
                  </a:cubicBezTo>
                  <a:cubicBezTo>
                    <a:pt x="2698" y="10743"/>
                    <a:pt x="3218" y="10682"/>
                    <a:pt x="3423" y="10525"/>
                  </a:cubicBezTo>
                  <a:cubicBezTo>
                    <a:pt x="3181" y="10223"/>
                    <a:pt x="2819" y="10815"/>
                    <a:pt x="2528" y="10586"/>
                  </a:cubicBezTo>
                  <a:cubicBezTo>
                    <a:pt x="2540" y="10440"/>
                    <a:pt x="2855" y="10440"/>
                    <a:pt x="2855" y="10332"/>
                  </a:cubicBezTo>
                  <a:cubicBezTo>
                    <a:pt x="2407" y="10380"/>
                    <a:pt x="1948" y="10332"/>
                    <a:pt x="1512" y="10211"/>
                  </a:cubicBezTo>
                  <a:cubicBezTo>
                    <a:pt x="1742" y="9969"/>
                    <a:pt x="2153" y="10186"/>
                    <a:pt x="2431" y="10271"/>
                  </a:cubicBezTo>
                  <a:cubicBezTo>
                    <a:pt x="2710" y="10138"/>
                    <a:pt x="2952" y="10307"/>
                    <a:pt x="3242" y="10138"/>
                  </a:cubicBezTo>
                  <a:cubicBezTo>
                    <a:pt x="3315" y="10186"/>
                    <a:pt x="3617" y="10259"/>
                    <a:pt x="3569" y="10162"/>
                  </a:cubicBezTo>
                  <a:cubicBezTo>
                    <a:pt x="3423" y="9969"/>
                    <a:pt x="3133" y="9884"/>
                    <a:pt x="3085" y="9799"/>
                  </a:cubicBezTo>
                  <a:cubicBezTo>
                    <a:pt x="3339" y="9497"/>
                    <a:pt x="3690" y="10102"/>
                    <a:pt x="3992" y="10259"/>
                  </a:cubicBezTo>
                  <a:cubicBezTo>
                    <a:pt x="4488" y="10186"/>
                    <a:pt x="4911" y="10561"/>
                    <a:pt x="5444" y="10368"/>
                  </a:cubicBezTo>
                  <a:cubicBezTo>
                    <a:pt x="5431" y="10126"/>
                    <a:pt x="4960" y="10138"/>
                    <a:pt x="4996" y="9860"/>
                  </a:cubicBezTo>
                  <a:cubicBezTo>
                    <a:pt x="5298" y="9848"/>
                    <a:pt x="5661" y="10174"/>
                    <a:pt x="5782" y="10513"/>
                  </a:cubicBezTo>
                  <a:cubicBezTo>
                    <a:pt x="6085" y="10501"/>
                    <a:pt x="6351" y="10634"/>
                    <a:pt x="6653" y="10707"/>
                  </a:cubicBezTo>
                  <a:cubicBezTo>
                    <a:pt x="6448" y="10247"/>
                    <a:pt x="5843" y="9594"/>
                    <a:pt x="5359" y="9340"/>
                  </a:cubicBezTo>
                  <a:cubicBezTo>
                    <a:pt x="5141" y="9315"/>
                    <a:pt x="4887" y="9485"/>
                    <a:pt x="4657" y="9521"/>
                  </a:cubicBezTo>
                  <a:cubicBezTo>
                    <a:pt x="4101" y="9061"/>
                    <a:pt x="3460" y="8735"/>
                    <a:pt x="2903" y="9315"/>
                  </a:cubicBezTo>
                  <a:cubicBezTo>
                    <a:pt x="2601" y="9376"/>
                    <a:pt x="2347" y="9122"/>
                    <a:pt x="2044" y="9110"/>
                  </a:cubicBezTo>
                  <a:cubicBezTo>
                    <a:pt x="1440" y="9473"/>
                    <a:pt x="835" y="9436"/>
                    <a:pt x="290" y="10005"/>
                  </a:cubicBezTo>
                  <a:cubicBezTo>
                    <a:pt x="798" y="10440"/>
                    <a:pt x="1028" y="11142"/>
                    <a:pt x="1464" y="11493"/>
                  </a:cubicBezTo>
                  <a:cubicBezTo>
                    <a:pt x="1815" y="11493"/>
                    <a:pt x="1996" y="11275"/>
                    <a:pt x="2335" y="11396"/>
                  </a:cubicBezTo>
                  <a:cubicBezTo>
                    <a:pt x="2601" y="11469"/>
                    <a:pt x="2831" y="11771"/>
                    <a:pt x="3121" y="11771"/>
                  </a:cubicBezTo>
                  <a:cubicBezTo>
                    <a:pt x="3315" y="11759"/>
                    <a:pt x="3460" y="11638"/>
                    <a:pt x="3738" y="11432"/>
                  </a:cubicBezTo>
                  <a:cubicBezTo>
                    <a:pt x="3944" y="11457"/>
                    <a:pt x="4186" y="11578"/>
                    <a:pt x="4427" y="11711"/>
                  </a:cubicBezTo>
                  <a:cubicBezTo>
                    <a:pt x="5032" y="11771"/>
                    <a:pt x="5637" y="11469"/>
                    <a:pt x="6278" y="10985"/>
                  </a:cubicBezTo>
                  <a:cubicBezTo>
                    <a:pt x="6157" y="10864"/>
                    <a:pt x="5976" y="10828"/>
                    <a:pt x="5879" y="10936"/>
                  </a:cubicBezTo>
                  <a:cubicBezTo>
                    <a:pt x="5456" y="10670"/>
                    <a:pt x="5020" y="10767"/>
                    <a:pt x="4548" y="10985"/>
                  </a:cubicBezTo>
                  <a:cubicBezTo>
                    <a:pt x="4524" y="10936"/>
                    <a:pt x="4512" y="10924"/>
                    <a:pt x="4464" y="10912"/>
                  </a:cubicBezTo>
                  <a:cubicBezTo>
                    <a:pt x="4427" y="10815"/>
                    <a:pt x="4730" y="10694"/>
                    <a:pt x="4633" y="10707"/>
                  </a:cubicBezTo>
                  <a:close/>
                  <a:moveTo>
                    <a:pt x="15472" y="24098"/>
                  </a:moveTo>
                  <a:cubicBezTo>
                    <a:pt x="15496" y="24170"/>
                    <a:pt x="15399" y="24219"/>
                    <a:pt x="15423" y="24303"/>
                  </a:cubicBezTo>
                  <a:cubicBezTo>
                    <a:pt x="15520" y="24243"/>
                    <a:pt x="15581" y="24182"/>
                    <a:pt x="15641" y="24219"/>
                  </a:cubicBezTo>
                  <a:cubicBezTo>
                    <a:pt x="15581" y="24122"/>
                    <a:pt x="15520" y="24061"/>
                    <a:pt x="15472" y="24098"/>
                  </a:cubicBezTo>
                  <a:close/>
                  <a:moveTo>
                    <a:pt x="6811" y="14856"/>
                  </a:moveTo>
                  <a:cubicBezTo>
                    <a:pt x="6472" y="15388"/>
                    <a:pt x="6000" y="15086"/>
                    <a:pt x="5577" y="15340"/>
                  </a:cubicBezTo>
                  <a:cubicBezTo>
                    <a:pt x="5335" y="15703"/>
                    <a:pt x="5081" y="16041"/>
                    <a:pt x="5032" y="16489"/>
                  </a:cubicBezTo>
                  <a:cubicBezTo>
                    <a:pt x="4948" y="16586"/>
                    <a:pt x="4790" y="16634"/>
                    <a:pt x="4597" y="16815"/>
                  </a:cubicBezTo>
                  <a:cubicBezTo>
                    <a:pt x="4282" y="17275"/>
                    <a:pt x="4948" y="17819"/>
                    <a:pt x="5250" y="18303"/>
                  </a:cubicBezTo>
                  <a:cubicBezTo>
                    <a:pt x="5371" y="18315"/>
                    <a:pt x="5480" y="18219"/>
                    <a:pt x="5565" y="18303"/>
                  </a:cubicBezTo>
                  <a:cubicBezTo>
                    <a:pt x="5613" y="18364"/>
                    <a:pt x="5504" y="18449"/>
                    <a:pt x="5552" y="18509"/>
                  </a:cubicBezTo>
                  <a:cubicBezTo>
                    <a:pt x="5855" y="18666"/>
                    <a:pt x="6194" y="18364"/>
                    <a:pt x="6484" y="18449"/>
                  </a:cubicBezTo>
                  <a:cubicBezTo>
                    <a:pt x="6835" y="18993"/>
                    <a:pt x="7234" y="18993"/>
                    <a:pt x="7621" y="18981"/>
                  </a:cubicBezTo>
                  <a:cubicBezTo>
                    <a:pt x="8117" y="18957"/>
                    <a:pt x="8262" y="18848"/>
                    <a:pt x="8456" y="18557"/>
                  </a:cubicBezTo>
                  <a:cubicBezTo>
                    <a:pt x="8770" y="18146"/>
                    <a:pt x="9436" y="17832"/>
                    <a:pt x="9448" y="17360"/>
                  </a:cubicBezTo>
                  <a:cubicBezTo>
                    <a:pt x="9472" y="17154"/>
                    <a:pt x="9327" y="16936"/>
                    <a:pt x="9230" y="16670"/>
                  </a:cubicBezTo>
                  <a:cubicBezTo>
                    <a:pt x="9133" y="16319"/>
                    <a:pt x="9194" y="16029"/>
                    <a:pt x="9048" y="15703"/>
                  </a:cubicBezTo>
                  <a:cubicBezTo>
                    <a:pt x="8637" y="15485"/>
                    <a:pt x="8250" y="15122"/>
                    <a:pt x="7802" y="15049"/>
                  </a:cubicBezTo>
                  <a:cubicBezTo>
                    <a:pt x="7851" y="14977"/>
                    <a:pt x="8056" y="14880"/>
                    <a:pt x="7899" y="14807"/>
                  </a:cubicBezTo>
                  <a:cubicBezTo>
                    <a:pt x="7778" y="15340"/>
                    <a:pt x="7186" y="14699"/>
                    <a:pt x="6811" y="14856"/>
                  </a:cubicBezTo>
                  <a:close/>
                  <a:moveTo>
                    <a:pt x="4282" y="10513"/>
                  </a:moveTo>
                  <a:cubicBezTo>
                    <a:pt x="4403" y="10586"/>
                    <a:pt x="4645" y="10574"/>
                    <a:pt x="4706" y="10465"/>
                  </a:cubicBezTo>
                  <a:cubicBezTo>
                    <a:pt x="4548" y="10513"/>
                    <a:pt x="4427" y="10404"/>
                    <a:pt x="4282" y="10513"/>
                  </a:cubicBezTo>
                  <a:close/>
                  <a:moveTo>
                    <a:pt x="5722" y="12799"/>
                  </a:moveTo>
                  <a:cubicBezTo>
                    <a:pt x="4960" y="11904"/>
                    <a:pt x="3992" y="13174"/>
                    <a:pt x="3811" y="13852"/>
                  </a:cubicBezTo>
                  <a:cubicBezTo>
                    <a:pt x="4186" y="14432"/>
                    <a:pt x="4815" y="15243"/>
                    <a:pt x="5190" y="15594"/>
                  </a:cubicBezTo>
                  <a:cubicBezTo>
                    <a:pt x="5323" y="15328"/>
                    <a:pt x="4306" y="14759"/>
                    <a:pt x="4815" y="14517"/>
                  </a:cubicBezTo>
                  <a:cubicBezTo>
                    <a:pt x="4887" y="14674"/>
                    <a:pt x="4827" y="14819"/>
                    <a:pt x="5020" y="14989"/>
                  </a:cubicBezTo>
                  <a:cubicBezTo>
                    <a:pt x="5117" y="14928"/>
                    <a:pt x="5202" y="14856"/>
                    <a:pt x="5262" y="14807"/>
                  </a:cubicBezTo>
                  <a:cubicBezTo>
                    <a:pt x="5032" y="14324"/>
                    <a:pt x="4790" y="13840"/>
                    <a:pt x="4923" y="13416"/>
                  </a:cubicBezTo>
                  <a:cubicBezTo>
                    <a:pt x="5226" y="13707"/>
                    <a:pt x="5020" y="14178"/>
                    <a:pt x="5371" y="14578"/>
                  </a:cubicBezTo>
                  <a:cubicBezTo>
                    <a:pt x="5504" y="14396"/>
                    <a:pt x="5226" y="14178"/>
                    <a:pt x="5431" y="14021"/>
                  </a:cubicBezTo>
                  <a:cubicBezTo>
                    <a:pt x="5710" y="14118"/>
                    <a:pt x="5456" y="14517"/>
                    <a:pt x="5698" y="14614"/>
                  </a:cubicBezTo>
                  <a:cubicBezTo>
                    <a:pt x="5831" y="14372"/>
                    <a:pt x="5625" y="13973"/>
                    <a:pt x="5891" y="13828"/>
                  </a:cubicBezTo>
                  <a:cubicBezTo>
                    <a:pt x="5952" y="14263"/>
                    <a:pt x="5831" y="14614"/>
                    <a:pt x="6157" y="15025"/>
                  </a:cubicBezTo>
                  <a:cubicBezTo>
                    <a:pt x="6242" y="15049"/>
                    <a:pt x="6363" y="15037"/>
                    <a:pt x="6472" y="14989"/>
                  </a:cubicBezTo>
                  <a:cubicBezTo>
                    <a:pt x="6375" y="14324"/>
                    <a:pt x="6399" y="13586"/>
                    <a:pt x="6520" y="12872"/>
                  </a:cubicBezTo>
                  <a:cubicBezTo>
                    <a:pt x="6230" y="12920"/>
                    <a:pt x="5976" y="12763"/>
                    <a:pt x="5722" y="12799"/>
                  </a:cubicBezTo>
                  <a:close/>
                  <a:moveTo>
                    <a:pt x="15254" y="24582"/>
                  </a:moveTo>
                  <a:cubicBezTo>
                    <a:pt x="15315" y="24666"/>
                    <a:pt x="15399" y="24848"/>
                    <a:pt x="15496" y="24799"/>
                  </a:cubicBezTo>
                  <a:cubicBezTo>
                    <a:pt x="15460" y="24666"/>
                    <a:pt x="15411" y="24606"/>
                    <a:pt x="15254" y="24582"/>
                  </a:cubicBezTo>
                  <a:close/>
                  <a:moveTo>
                    <a:pt x="11492" y="21715"/>
                  </a:moveTo>
                  <a:cubicBezTo>
                    <a:pt x="11298" y="21557"/>
                    <a:pt x="11044" y="21448"/>
                    <a:pt x="10778" y="21328"/>
                  </a:cubicBezTo>
                  <a:cubicBezTo>
                    <a:pt x="10585" y="21207"/>
                    <a:pt x="10198" y="21146"/>
                    <a:pt x="10210" y="20856"/>
                  </a:cubicBezTo>
                  <a:cubicBezTo>
                    <a:pt x="10621" y="20928"/>
                    <a:pt x="10960" y="21291"/>
                    <a:pt x="11359" y="21376"/>
                  </a:cubicBezTo>
                  <a:cubicBezTo>
                    <a:pt x="11190" y="21110"/>
                    <a:pt x="11601" y="21279"/>
                    <a:pt x="11528" y="21134"/>
                  </a:cubicBezTo>
                  <a:cubicBezTo>
                    <a:pt x="11419" y="21073"/>
                    <a:pt x="11311" y="20953"/>
                    <a:pt x="11177" y="20868"/>
                  </a:cubicBezTo>
                  <a:cubicBezTo>
                    <a:pt x="10899" y="20686"/>
                    <a:pt x="10403" y="20686"/>
                    <a:pt x="10440" y="20323"/>
                  </a:cubicBezTo>
                  <a:cubicBezTo>
                    <a:pt x="10984" y="20626"/>
                    <a:pt x="11552" y="20832"/>
                    <a:pt x="12073" y="21315"/>
                  </a:cubicBezTo>
                  <a:cubicBezTo>
                    <a:pt x="11927" y="20989"/>
                    <a:pt x="11419" y="20662"/>
                    <a:pt x="11117" y="20263"/>
                  </a:cubicBezTo>
                  <a:cubicBezTo>
                    <a:pt x="11044" y="20299"/>
                    <a:pt x="10960" y="20251"/>
                    <a:pt x="10899" y="20178"/>
                  </a:cubicBezTo>
                  <a:cubicBezTo>
                    <a:pt x="10815" y="20239"/>
                    <a:pt x="10863" y="20384"/>
                    <a:pt x="10718" y="20311"/>
                  </a:cubicBezTo>
                  <a:cubicBezTo>
                    <a:pt x="10754" y="20227"/>
                    <a:pt x="10645" y="20082"/>
                    <a:pt x="10754" y="19985"/>
                  </a:cubicBezTo>
                  <a:cubicBezTo>
                    <a:pt x="11298" y="19876"/>
                    <a:pt x="11831" y="20965"/>
                    <a:pt x="12327" y="20977"/>
                  </a:cubicBezTo>
                  <a:cubicBezTo>
                    <a:pt x="11903" y="20469"/>
                    <a:pt x="11371" y="19646"/>
                    <a:pt x="10778" y="19380"/>
                  </a:cubicBezTo>
                  <a:cubicBezTo>
                    <a:pt x="10500" y="19586"/>
                    <a:pt x="10379" y="19828"/>
                    <a:pt x="10173" y="20082"/>
                  </a:cubicBezTo>
                  <a:cubicBezTo>
                    <a:pt x="9895" y="20203"/>
                    <a:pt x="9593" y="20082"/>
                    <a:pt x="9411" y="20299"/>
                  </a:cubicBezTo>
                  <a:cubicBezTo>
                    <a:pt x="9109" y="20602"/>
                    <a:pt x="9436" y="21388"/>
                    <a:pt x="9302" y="21751"/>
                  </a:cubicBezTo>
                  <a:cubicBezTo>
                    <a:pt x="10016" y="22489"/>
                    <a:pt x="10839" y="22440"/>
                    <a:pt x="11661" y="22416"/>
                  </a:cubicBezTo>
                  <a:cubicBezTo>
                    <a:pt x="11649" y="22356"/>
                    <a:pt x="11673" y="22295"/>
                    <a:pt x="11710" y="22247"/>
                  </a:cubicBezTo>
                  <a:cubicBezTo>
                    <a:pt x="11238" y="22235"/>
                    <a:pt x="10960" y="21920"/>
                    <a:pt x="10512" y="21739"/>
                  </a:cubicBezTo>
                  <a:cubicBezTo>
                    <a:pt x="10561" y="21703"/>
                    <a:pt x="10524" y="21654"/>
                    <a:pt x="10536" y="21594"/>
                  </a:cubicBezTo>
                  <a:cubicBezTo>
                    <a:pt x="10875" y="21630"/>
                    <a:pt x="11311" y="22017"/>
                    <a:pt x="11589" y="21739"/>
                  </a:cubicBezTo>
                  <a:cubicBezTo>
                    <a:pt x="11540" y="21751"/>
                    <a:pt x="11528" y="21715"/>
                    <a:pt x="11492" y="21715"/>
                  </a:cubicBezTo>
                  <a:close/>
                  <a:moveTo>
                    <a:pt x="5673" y="12509"/>
                  </a:moveTo>
                  <a:cubicBezTo>
                    <a:pt x="5758" y="12582"/>
                    <a:pt x="5843" y="12739"/>
                    <a:pt x="5940" y="12642"/>
                  </a:cubicBezTo>
                  <a:cubicBezTo>
                    <a:pt x="5867" y="12582"/>
                    <a:pt x="5758" y="12497"/>
                    <a:pt x="5673" y="12509"/>
                  </a:cubicBezTo>
                  <a:close/>
                  <a:moveTo>
                    <a:pt x="9726" y="17699"/>
                  </a:moveTo>
                  <a:cubicBezTo>
                    <a:pt x="9665" y="17602"/>
                    <a:pt x="9726" y="17565"/>
                    <a:pt x="9629" y="17481"/>
                  </a:cubicBezTo>
                  <a:cubicBezTo>
                    <a:pt x="9508" y="17565"/>
                    <a:pt x="9665" y="17759"/>
                    <a:pt x="9726" y="17699"/>
                  </a:cubicBezTo>
                  <a:close/>
                  <a:moveTo>
                    <a:pt x="11746" y="21473"/>
                  </a:moveTo>
                  <a:cubicBezTo>
                    <a:pt x="11903" y="21569"/>
                    <a:pt x="12024" y="21751"/>
                    <a:pt x="11927" y="21896"/>
                  </a:cubicBezTo>
                  <a:cubicBezTo>
                    <a:pt x="12036" y="21860"/>
                    <a:pt x="12315" y="21860"/>
                    <a:pt x="12218" y="21690"/>
                  </a:cubicBezTo>
                  <a:cubicBezTo>
                    <a:pt x="12097" y="21703"/>
                    <a:pt x="11952" y="21376"/>
                    <a:pt x="11746" y="21473"/>
                  </a:cubicBezTo>
                  <a:close/>
                  <a:moveTo>
                    <a:pt x="14311" y="24920"/>
                  </a:moveTo>
                  <a:cubicBezTo>
                    <a:pt x="14468" y="25186"/>
                    <a:pt x="14262" y="25404"/>
                    <a:pt x="14250" y="25670"/>
                  </a:cubicBezTo>
                  <a:cubicBezTo>
                    <a:pt x="14202" y="25610"/>
                    <a:pt x="14105" y="25634"/>
                    <a:pt x="14069" y="25525"/>
                  </a:cubicBezTo>
                  <a:cubicBezTo>
                    <a:pt x="14032" y="25344"/>
                    <a:pt x="14262" y="25198"/>
                    <a:pt x="14105" y="25005"/>
                  </a:cubicBezTo>
                  <a:cubicBezTo>
                    <a:pt x="13960" y="25126"/>
                    <a:pt x="13972" y="25138"/>
                    <a:pt x="13839" y="25138"/>
                  </a:cubicBezTo>
                  <a:cubicBezTo>
                    <a:pt x="13790" y="25489"/>
                    <a:pt x="14020" y="26154"/>
                    <a:pt x="13609" y="26287"/>
                  </a:cubicBezTo>
                  <a:cubicBezTo>
                    <a:pt x="13536" y="25948"/>
                    <a:pt x="13730" y="25670"/>
                    <a:pt x="13609" y="25332"/>
                  </a:cubicBezTo>
                  <a:cubicBezTo>
                    <a:pt x="13524" y="25307"/>
                    <a:pt x="13379" y="25307"/>
                    <a:pt x="13282" y="25271"/>
                  </a:cubicBezTo>
                  <a:cubicBezTo>
                    <a:pt x="13065" y="25501"/>
                    <a:pt x="13186" y="25791"/>
                    <a:pt x="13004" y="25997"/>
                  </a:cubicBezTo>
                  <a:cubicBezTo>
                    <a:pt x="12702" y="25707"/>
                    <a:pt x="13040" y="25453"/>
                    <a:pt x="13101" y="25198"/>
                  </a:cubicBezTo>
                  <a:cubicBezTo>
                    <a:pt x="12992" y="25235"/>
                    <a:pt x="12895" y="25162"/>
                    <a:pt x="12823" y="25114"/>
                  </a:cubicBezTo>
                  <a:cubicBezTo>
                    <a:pt x="12702" y="25319"/>
                    <a:pt x="12617" y="25936"/>
                    <a:pt x="12254" y="25767"/>
                  </a:cubicBezTo>
                  <a:cubicBezTo>
                    <a:pt x="12266" y="25755"/>
                    <a:pt x="12278" y="25707"/>
                    <a:pt x="12230" y="25707"/>
                  </a:cubicBezTo>
                  <a:cubicBezTo>
                    <a:pt x="12472" y="25561"/>
                    <a:pt x="12569" y="25283"/>
                    <a:pt x="12581" y="25029"/>
                  </a:cubicBezTo>
                  <a:cubicBezTo>
                    <a:pt x="12520" y="25041"/>
                    <a:pt x="12460" y="25065"/>
                    <a:pt x="12460" y="24957"/>
                  </a:cubicBezTo>
                  <a:cubicBezTo>
                    <a:pt x="12012" y="25307"/>
                    <a:pt x="12085" y="25743"/>
                    <a:pt x="11722" y="26118"/>
                  </a:cubicBezTo>
                  <a:cubicBezTo>
                    <a:pt x="11903" y="26251"/>
                    <a:pt x="11867" y="26590"/>
                    <a:pt x="12048" y="26832"/>
                  </a:cubicBezTo>
                  <a:cubicBezTo>
                    <a:pt x="12532" y="26953"/>
                    <a:pt x="12992" y="27013"/>
                    <a:pt x="13488" y="26977"/>
                  </a:cubicBezTo>
                  <a:cubicBezTo>
                    <a:pt x="13500" y="26856"/>
                    <a:pt x="13548" y="26783"/>
                    <a:pt x="13621" y="26711"/>
                  </a:cubicBezTo>
                  <a:cubicBezTo>
                    <a:pt x="13790" y="26650"/>
                    <a:pt x="13851" y="26735"/>
                    <a:pt x="14008" y="26553"/>
                  </a:cubicBezTo>
                  <a:cubicBezTo>
                    <a:pt x="14093" y="26626"/>
                    <a:pt x="14202" y="26590"/>
                    <a:pt x="14286" y="26578"/>
                  </a:cubicBezTo>
                  <a:cubicBezTo>
                    <a:pt x="14347" y="26142"/>
                    <a:pt x="14516" y="25743"/>
                    <a:pt x="14371" y="25259"/>
                  </a:cubicBezTo>
                  <a:cubicBezTo>
                    <a:pt x="14431" y="25247"/>
                    <a:pt x="14468" y="25319"/>
                    <a:pt x="14504" y="25211"/>
                  </a:cubicBezTo>
                  <a:cubicBezTo>
                    <a:pt x="14456" y="25078"/>
                    <a:pt x="14323" y="24920"/>
                    <a:pt x="14407" y="24823"/>
                  </a:cubicBezTo>
                  <a:cubicBezTo>
                    <a:pt x="14504" y="24763"/>
                    <a:pt x="14552" y="24957"/>
                    <a:pt x="14649" y="24957"/>
                  </a:cubicBezTo>
                  <a:cubicBezTo>
                    <a:pt x="14698" y="24799"/>
                    <a:pt x="14492" y="24763"/>
                    <a:pt x="14311" y="24920"/>
                  </a:cubicBezTo>
                  <a:close/>
                  <a:moveTo>
                    <a:pt x="11492" y="21957"/>
                  </a:moveTo>
                  <a:cubicBezTo>
                    <a:pt x="11589" y="22065"/>
                    <a:pt x="11782" y="22053"/>
                    <a:pt x="11806" y="21932"/>
                  </a:cubicBezTo>
                  <a:cubicBezTo>
                    <a:pt x="11686" y="21993"/>
                    <a:pt x="11601" y="21872"/>
                    <a:pt x="11492" y="21957"/>
                  </a:cubicBezTo>
                  <a:close/>
                  <a:moveTo>
                    <a:pt x="8988" y="18908"/>
                  </a:moveTo>
                  <a:cubicBezTo>
                    <a:pt x="9073" y="19017"/>
                    <a:pt x="9169" y="19041"/>
                    <a:pt x="9266" y="18969"/>
                  </a:cubicBezTo>
                  <a:cubicBezTo>
                    <a:pt x="9230" y="18908"/>
                    <a:pt x="9181" y="18860"/>
                    <a:pt x="9133" y="18787"/>
                  </a:cubicBezTo>
                  <a:cubicBezTo>
                    <a:pt x="9085" y="18811"/>
                    <a:pt x="9024" y="18872"/>
                    <a:pt x="8988" y="18908"/>
                  </a:cubicBezTo>
                  <a:close/>
                  <a:moveTo>
                    <a:pt x="5673" y="14928"/>
                  </a:moveTo>
                  <a:cubicBezTo>
                    <a:pt x="5686" y="14989"/>
                    <a:pt x="5673" y="15110"/>
                    <a:pt x="5794" y="15122"/>
                  </a:cubicBezTo>
                  <a:cubicBezTo>
                    <a:pt x="5831" y="15098"/>
                    <a:pt x="5831" y="15049"/>
                    <a:pt x="5819" y="14989"/>
                  </a:cubicBezTo>
                  <a:cubicBezTo>
                    <a:pt x="5746" y="15061"/>
                    <a:pt x="5746" y="14844"/>
                    <a:pt x="5673" y="14928"/>
                  </a:cubicBezTo>
                  <a:close/>
                  <a:moveTo>
                    <a:pt x="13427" y="25102"/>
                  </a:moveTo>
                  <a:cubicBezTo>
                    <a:pt x="13464" y="25186"/>
                    <a:pt x="13524" y="25186"/>
                    <a:pt x="13561" y="25247"/>
                  </a:cubicBezTo>
                  <a:cubicBezTo>
                    <a:pt x="13742" y="25150"/>
                    <a:pt x="13524" y="25005"/>
                    <a:pt x="13427" y="25102"/>
                  </a:cubicBezTo>
                  <a:close/>
                  <a:moveTo>
                    <a:pt x="11371" y="22743"/>
                  </a:moveTo>
                  <a:cubicBezTo>
                    <a:pt x="11480" y="22658"/>
                    <a:pt x="11552" y="22719"/>
                    <a:pt x="11673" y="22658"/>
                  </a:cubicBezTo>
                  <a:cubicBezTo>
                    <a:pt x="11601" y="22549"/>
                    <a:pt x="11383" y="22646"/>
                    <a:pt x="11371" y="22743"/>
                  </a:cubicBezTo>
                  <a:close/>
                  <a:moveTo>
                    <a:pt x="9750" y="22646"/>
                  </a:moveTo>
                  <a:cubicBezTo>
                    <a:pt x="9181" y="22356"/>
                    <a:pt x="8649" y="23033"/>
                    <a:pt x="9061" y="23590"/>
                  </a:cubicBezTo>
                  <a:cubicBezTo>
                    <a:pt x="9206" y="23832"/>
                    <a:pt x="9423" y="23977"/>
                    <a:pt x="9472" y="24219"/>
                  </a:cubicBezTo>
                  <a:cubicBezTo>
                    <a:pt x="9544" y="24582"/>
                    <a:pt x="9254" y="24896"/>
                    <a:pt x="9508" y="25186"/>
                  </a:cubicBezTo>
                  <a:cubicBezTo>
                    <a:pt x="10113" y="25489"/>
                    <a:pt x="10984" y="24787"/>
                    <a:pt x="11625" y="24424"/>
                  </a:cubicBezTo>
                  <a:cubicBezTo>
                    <a:pt x="11383" y="24340"/>
                    <a:pt x="11190" y="24799"/>
                    <a:pt x="11008" y="24521"/>
                  </a:cubicBezTo>
                  <a:cubicBezTo>
                    <a:pt x="11262" y="24315"/>
                    <a:pt x="11794" y="24182"/>
                    <a:pt x="11625" y="23868"/>
                  </a:cubicBezTo>
                  <a:cubicBezTo>
                    <a:pt x="11262" y="24025"/>
                    <a:pt x="10936" y="24182"/>
                    <a:pt x="10645" y="24303"/>
                  </a:cubicBezTo>
                  <a:cubicBezTo>
                    <a:pt x="10573" y="23940"/>
                    <a:pt x="11311" y="24001"/>
                    <a:pt x="11468" y="23686"/>
                  </a:cubicBezTo>
                  <a:cubicBezTo>
                    <a:pt x="11008" y="23505"/>
                    <a:pt x="10621" y="23856"/>
                    <a:pt x="10137" y="23916"/>
                  </a:cubicBezTo>
                  <a:cubicBezTo>
                    <a:pt x="10149" y="23832"/>
                    <a:pt x="10137" y="23771"/>
                    <a:pt x="10173" y="23698"/>
                  </a:cubicBezTo>
                  <a:cubicBezTo>
                    <a:pt x="10585" y="23590"/>
                    <a:pt x="11081" y="23517"/>
                    <a:pt x="11419" y="23275"/>
                  </a:cubicBezTo>
                  <a:cubicBezTo>
                    <a:pt x="10923" y="23275"/>
                    <a:pt x="10403" y="23275"/>
                    <a:pt x="9859" y="23529"/>
                  </a:cubicBezTo>
                  <a:cubicBezTo>
                    <a:pt x="9738" y="23698"/>
                    <a:pt x="9653" y="23807"/>
                    <a:pt x="9496" y="23638"/>
                  </a:cubicBezTo>
                  <a:cubicBezTo>
                    <a:pt x="10040" y="22973"/>
                    <a:pt x="11129" y="23215"/>
                    <a:pt x="11782" y="22924"/>
                  </a:cubicBezTo>
                  <a:cubicBezTo>
                    <a:pt x="11407" y="22803"/>
                    <a:pt x="10960" y="22997"/>
                    <a:pt x="10597" y="22852"/>
                  </a:cubicBezTo>
                  <a:cubicBezTo>
                    <a:pt x="10476" y="22840"/>
                    <a:pt x="10355" y="22936"/>
                    <a:pt x="10270" y="22815"/>
                  </a:cubicBezTo>
                  <a:cubicBezTo>
                    <a:pt x="10234" y="22779"/>
                    <a:pt x="10270" y="22719"/>
                    <a:pt x="10282" y="22670"/>
                  </a:cubicBezTo>
                  <a:cubicBezTo>
                    <a:pt x="10597" y="22646"/>
                    <a:pt x="11056" y="22852"/>
                    <a:pt x="11311" y="22682"/>
                  </a:cubicBezTo>
                  <a:cubicBezTo>
                    <a:pt x="10802" y="22731"/>
                    <a:pt x="10234" y="22235"/>
                    <a:pt x="9750" y="22646"/>
                  </a:cubicBezTo>
                  <a:close/>
                  <a:moveTo>
                    <a:pt x="13065" y="24836"/>
                  </a:moveTo>
                  <a:cubicBezTo>
                    <a:pt x="13016" y="24908"/>
                    <a:pt x="12931" y="24969"/>
                    <a:pt x="12956" y="25065"/>
                  </a:cubicBezTo>
                  <a:cubicBezTo>
                    <a:pt x="13040" y="25078"/>
                    <a:pt x="13113" y="24981"/>
                    <a:pt x="13173" y="24920"/>
                  </a:cubicBezTo>
                  <a:cubicBezTo>
                    <a:pt x="13173" y="24860"/>
                    <a:pt x="13113" y="24884"/>
                    <a:pt x="13065" y="24836"/>
                  </a:cubicBezTo>
                  <a:close/>
                  <a:moveTo>
                    <a:pt x="11540" y="23590"/>
                  </a:moveTo>
                  <a:cubicBezTo>
                    <a:pt x="11613" y="23565"/>
                    <a:pt x="11710" y="23578"/>
                    <a:pt x="11770" y="23698"/>
                  </a:cubicBezTo>
                  <a:cubicBezTo>
                    <a:pt x="11843" y="23614"/>
                    <a:pt x="11879" y="23529"/>
                    <a:pt x="11927" y="23469"/>
                  </a:cubicBezTo>
                  <a:cubicBezTo>
                    <a:pt x="11915" y="23457"/>
                    <a:pt x="11891" y="23408"/>
                    <a:pt x="11867" y="23384"/>
                  </a:cubicBezTo>
                  <a:cubicBezTo>
                    <a:pt x="11770" y="23529"/>
                    <a:pt x="11552" y="23493"/>
                    <a:pt x="11540" y="23590"/>
                  </a:cubicBezTo>
                  <a:close/>
                  <a:moveTo>
                    <a:pt x="5153" y="15061"/>
                  </a:moveTo>
                  <a:cubicBezTo>
                    <a:pt x="5202" y="15170"/>
                    <a:pt x="5238" y="15243"/>
                    <a:pt x="5323" y="15328"/>
                  </a:cubicBezTo>
                  <a:cubicBezTo>
                    <a:pt x="5383" y="15279"/>
                    <a:pt x="5395" y="15231"/>
                    <a:pt x="5383" y="15170"/>
                  </a:cubicBezTo>
                  <a:cubicBezTo>
                    <a:pt x="5274" y="15170"/>
                    <a:pt x="5311" y="15025"/>
                    <a:pt x="5298" y="14953"/>
                  </a:cubicBezTo>
                  <a:cubicBezTo>
                    <a:pt x="5250" y="15001"/>
                    <a:pt x="5202" y="15037"/>
                    <a:pt x="5153" y="15061"/>
                  </a:cubicBezTo>
                  <a:close/>
                  <a:moveTo>
                    <a:pt x="7512" y="19682"/>
                  </a:moveTo>
                  <a:cubicBezTo>
                    <a:pt x="7681" y="19936"/>
                    <a:pt x="7548" y="20251"/>
                    <a:pt x="7790" y="20444"/>
                  </a:cubicBezTo>
                  <a:cubicBezTo>
                    <a:pt x="7742" y="20529"/>
                    <a:pt x="7633" y="20735"/>
                    <a:pt x="7500" y="20662"/>
                  </a:cubicBezTo>
                  <a:cubicBezTo>
                    <a:pt x="7440" y="20251"/>
                    <a:pt x="7415" y="19719"/>
                    <a:pt x="7089" y="19356"/>
                  </a:cubicBezTo>
                  <a:cubicBezTo>
                    <a:pt x="6968" y="19658"/>
                    <a:pt x="6956" y="19997"/>
                    <a:pt x="7004" y="20299"/>
                  </a:cubicBezTo>
                  <a:cubicBezTo>
                    <a:pt x="6931" y="20323"/>
                    <a:pt x="6847" y="20420"/>
                    <a:pt x="6786" y="20348"/>
                  </a:cubicBezTo>
                  <a:cubicBezTo>
                    <a:pt x="6690" y="20142"/>
                    <a:pt x="6835" y="19815"/>
                    <a:pt x="6786" y="19573"/>
                  </a:cubicBezTo>
                  <a:cubicBezTo>
                    <a:pt x="6460" y="19694"/>
                    <a:pt x="6629" y="19948"/>
                    <a:pt x="6339" y="20057"/>
                  </a:cubicBezTo>
                  <a:cubicBezTo>
                    <a:pt x="6169" y="19622"/>
                    <a:pt x="6363" y="19223"/>
                    <a:pt x="6544" y="18848"/>
                  </a:cubicBezTo>
                  <a:cubicBezTo>
                    <a:pt x="6484" y="18896"/>
                    <a:pt x="6423" y="18690"/>
                    <a:pt x="6351" y="18727"/>
                  </a:cubicBezTo>
                  <a:cubicBezTo>
                    <a:pt x="6169" y="19259"/>
                    <a:pt x="5722" y="19767"/>
                    <a:pt x="5698" y="20336"/>
                  </a:cubicBezTo>
                  <a:cubicBezTo>
                    <a:pt x="5855" y="20360"/>
                    <a:pt x="5976" y="20686"/>
                    <a:pt x="6109" y="20735"/>
                  </a:cubicBezTo>
                  <a:cubicBezTo>
                    <a:pt x="6242" y="20735"/>
                    <a:pt x="6351" y="20553"/>
                    <a:pt x="6448" y="20481"/>
                  </a:cubicBezTo>
                  <a:cubicBezTo>
                    <a:pt x="6883" y="20493"/>
                    <a:pt x="6992" y="20723"/>
                    <a:pt x="7367" y="21134"/>
                  </a:cubicBezTo>
                  <a:cubicBezTo>
                    <a:pt x="7681" y="21134"/>
                    <a:pt x="8044" y="21231"/>
                    <a:pt x="8323" y="21098"/>
                  </a:cubicBezTo>
                  <a:cubicBezTo>
                    <a:pt x="9000" y="20674"/>
                    <a:pt x="8395" y="19622"/>
                    <a:pt x="8383" y="18993"/>
                  </a:cubicBezTo>
                  <a:cubicBezTo>
                    <a:pt x="8214" y="19090"/>
                    <a:pt x="8081" y="19053"/>
                    <a:pt x="7923" y="19174"/>
                  </a:cubicBezTo>
                  <a:cubicBezTo>
                    <a:pt x="8117" y="19525"/>
                    <a:pt x="7815" y="19948"/>
                    <a:pt x="8105" y="20190"/>
                  </a:cubicBezTo>
                  <a:cubicBezTo>
                    <a:pt x="7633" y="20444"/>
                    <a:pt x="7802" y="19610"/>
                    <a:pt x="7742" y="19489"/>
                  </a:cubicBezTo>
                  <a:cubicBezTo>
                    <a:pt x="7778" y="19561"/>
                    <a:pt x="7633" y="19622"/>
                    <a:pt x="7512" y="19682"/>
                  </a:cubicBezTo>
                  <a:close/>
                  <a:moveTo>
                    <a:pt x="11565" y="25005"/>
                  </a:moveTo>
                  <a:cubicBezTo>
                    <a:pt x="11589" y="24787"/>
                    <a:pt x="12194" y="24666"/>
                    <a:pt x="12048" y="24352"/>
                  </a:cubicBezTo>
                  <a:cubicBezTo>
                    <a:pt x="11661" y="24703"/>
                    <a:pt x="10766" y="25090"/>
                    <a:pt x="10681" y="25537"/>
                  </a:cubicBezTo>
                  <a:cubicBezTo>
                    <a:pt x="10597" y="25985"/>
                    <a:pt x="11298" y="26069"/>
                    <a:pt x="11565" y="26069"/>
                  </a:cubicBezTo>
                  <a:cubicBezTo>
                    <a:pt x="11782" y="25525"/>
                    <a:pt x="12097" y="25041"/>
                    <a:pt x="12556" y="24545"/>
                  </a:cubicBezTo>
                  <a:cubicBezTo>
                    <a:pt x="12254" y="24352"/>
                    <a:pt x="11927" y="25211"/>
                    <a:pt x="11565" y="25005"/>
                  </a:cubicBezTo>
                  <a:close/>
                  <a:moveTo>
                    <a:pt x="8831" y="20348"/>
                  </a:moveTo>
                  <a:cubicBezTo>
                    <a:pt x="8940" y="20541"/>
                    <a:pt x="8867" y="20711"/>
                    <a:pt x="8879" y="20856"/>
                  </a:cubicBezTo>
                  <a:cubicBezTo>
                    <a:pt x="9085" y="20686"/>
                    <a:pt x="9012" y="20481"/>
                    <a:pt x="9073" y="20299"/>
                  </a:cubicBezTo>
                  <a:cubicBezTo>
                    <a:pt x="8988" y="20372"/>
                    <a:pt x="8927" y="20287"/>
                    <a:pt x="8831" y="20348"/>
                  </a:cubicBezTo>
                  <a:close/>
                  <a:moveTo>
                    <a:pt x="7561" y="19465"/>
                  </a:moveTo>
                  <a:cubicBezTo>
                    <a:pt x="7657" y="19404"/>
                    <a:pt x="7633" y="19295"/>
                    <a:pt x="7754" y="19319"/>
                  </a:cubicBezTo>
                  <a:cubicBezTo>
                    <a:pt x="7742" y="19259"/>
                    <a:pt x="7730" y="19186"/>
                    <a:pt x="7730" y="19138"/>
                  </a:cubicBezTo>
                  <a:cubicBezTo>
                    <a:pt x="7609" y="19162"/>
                    <a:pt x="7500" y="19344"/>
                    <a:pt x="7561" y="19465"/>
                  </a:cubicBezTo>
                  <a:close/>
                  <a:moveTo>
                    <a:pt x="3883" y="14505"/>
                  </a:moveTo>
                  <a:cubicBezTo>
                    <a:pt x="3690" y="14662"/>
                    <a:pt x="3665" y="14674"/>
                    <a:pt x="3460" y="14819"/>
                  </a:cubicBezTo>
                  <a:cubicBezTo>
                    <a:pt x="3181" y="14807"/>
                    <a:pt x="2903" y="14686"/>
                    <a:pt x="2661" y="14638"/>
                  </a:cubicBezTo>
                  <a:cubicBezTo>
                    <a:pt x="2407" y="14844"/>
                    <a:pt x="2649" y="15170"/>
                    <a:pt x="2492" y="15424"/>
                  </a:cubicBezTo>
                  <a:cubicBezTo>
                    <a:pt x="2335" y="15654"/>
                    <a:pt x="2032" y="15715"/>
                    <a:pt x="1730" y="16017"/>
                  </a:cubicBezTo>
                  <a:cubicBezTo>
                    <a:pt x="1573" y="16598"/>
                    <a:pt x="1863" y="17239"/>
                    <a:pt x="2274" y="17868"/>
                  </a:cubicBezTo>
                  <a:cubicBezTo>
                    <a:pt x="2915" y="17844"/>
                    <a:pt x="3726" y="17444"/>
                    <a:pt x="4282" y="17082"/>
                  </a:cubicBezTo>
                  <a:cubicBezTo>
                    <a:pt x="3968" y="16936"/>
                    <a:pt x="3605" y="17178"/>
                    <a:pt x="3302" y="16924"/>
                  </a:cubicBezTo>
                  <a:cubicBezTo>
                    <a:pt x="3448" y="16670"/>
                    <a:pt x="3919" y="17045"/>
                    <a:pt x="3968" y="16658"/>
                  </a:cubicBezTo>
                  <a:cubicBezTo>
                    <a:pt x="3677" y="16380"/>
                    <a:pt x="3339" y="16574"/>
                    <a:pt x="3024" y="16477"/>
                  </a:cubicBezTo>
                  <a:cubicBezTo>
                    <a:pt x="3181" y="16259"/>
                    <a:pt x="3448" y="16380"/>
                    <a:pt x="3665" y="16307"/>
                  </a:cubicBezTo>
                  <a:cubicBezTo>
                    <a:pt x="3339" y="16029"/>
                    <a:pt x="2964" y="16138"/>
                    <a:pt x="2613" y="15957"/>
                  </a:cubicBezTo>
                  <a:cubicBezTo>
                    <a:pt x="3242" y="15582"/>
                    <a:pt x="3811" y="16501"/>
                    <a:pt x="4391" y="16029"/>
                  </a:cubicBezTo>
                  <a:cubicBezTo>
                    <a:pt x="3968" y="15763"/>
                    <a:pt x="3387" y="15642"/>
                    <a:pt x="3061" y="15449"/>
                  </a:cubicBezTo>
                  <a:cubicBezTo>
                    <a:pt x="3460" y="15303"/>
                    <a:pt x="3859" y="15666"/>
                    <a:pt x="4222" y="15727"/>
                  </a:cubicBezTo>
                  <a:cubicBezTo>
                    <a:pt x="4089" y="15461"/>
                    <a:pt x="3798" y="15328"/>
                    <a:pt x="3738" y="15098"/>
                  </a:cubicBezTo>
                  <a:cubicBezTo>
                    <a:pt x="4052" y="14965"/>
                    <a:pt x="4222" y="15461"/>
                    <a:pt x="4488" y="15703"/>
                  </a:cubicBezTo>
                  <a:cubicBezTo>
                    <a:pt x="4609" y="15666"/>
                    <a:pt x="4730" y="15654"/>
                    <a:pt x="4827" y="15690"/>
                  </a:cubicBezTo>
                  <a:cubicBezTo>
                    <a:pt x="4657" y="15146"/>
                    <a:pt x="4210" y="14977"/>
                    <a:pt x="3883" y="14505"/>
                  </a:cubicBezTo>
                  <a:close/>
                  <a:moveTo>
                    <a:pt x="7367" y="19295"/>
                  </a:moveTo>
                  <a:cubicBezTo>
                    <a:pt x="7319" y="19235"/>
                    <a:pt x="7391" y="19211"/>
                    <a:pt x="7306" y="19138"/>
                  </a:cubicBezTo>
                  <a:cubicBezTo>
                    <a:pt x="7234" y="19162"/>
                    <a:pt x="7294" y="19332"/>
                    <a:pt x="7367" y="19295"/>
                  </a:cubicBezTo>
                  <a:close/>
                  <a:moveTo>
                    <a:pt x="4403" y="16211"/>
                  </a:moveTo>
                  <a:cubicBezTo>
                    <a:pt x="4524" y="16332"/>
                    <a:pt x="4669" y="16392"/>
                    <a:pt x="4778" y="16489"/>
                  </a:cubicBezTo>
                  <a:cubicBezTo>
                    <a:pt x="5020" y="16259"/>
                    <a:pt x="4585" y="16138"/>
                    <a:pt x="4403" y="16211"/>
                  </a:cubicBezTo>
                  <a:close/>
                  <a:moveTo>
                    <a:pt x="3206" y="14626"/>
                  </a:moveTo>
                  <a:cubicBezTo>
                    <a:pt x="3278" y="14602"/>
                    <a:pt x="3484" y="14699"/>
                    <a:pt x="3460" y="14602"/>
                  </a:cubicBezTo>
                  <a:cubicBezTo>
                    <a:pt x="3399" y="14638"/>
                    <a:pt x="3206" y="14517"/>
                    <a:pt x="3206" y="14626"/>
                  </a:cubicBezTo>
                  <a:close/>
                  <a:moveTo>
                    <a:pt x="6847" y="19283"/>
                  </a:moveTo>
                  <a:cubicBezTo>
                    <a:pt x="6835" y="19223"/>
                    <a:pt x="6883" y="19053"/>
                    <a:pt x="6738" y="19090"/>
                  </a:cubicBezTo>
                  <a:cubicBezTo>
                    <a:pt x="6835" y="19162"/>
                    <a:pt x="6762" y="19332"/>
                    <a:pt x="6847" y="19283"/>
                  </a:cubicBezTo>
                  <a:close/>
                  <a:moveTo>
                    <a:pt x="3919" y="16416"/>
                  </a:moveTo>
                  <a:cubicBezTo>
                    <a:pt x="4065" y="16477"/>
                    <a:pt x="4222" y="16561"/>
                    <a:pt x="4403" y="16501"/>
                  </a:cubicBezTo>
                  <a:cubicBezTo>
                    <a:pt x="4246" y="16392"/>
                    <a:pt x="3992" y="16271"/>
                    <a:pt x="3919" y="16416"/>
                  </a:cubicBezTo>
                  <a:close/>
                  <a:moveTo>
                    <a:pt x="5843" y="19041"/>
                  </a:moveTo>
                  <a:cubicBezTo>
                    <a:pt x="5915" y="18920"/>
                    <a:pt x="6048" y="18811"/>
                    <a:pt x="5988" y="18678"/>
                  </a:cubicBezTo>
                  <a:cubicBezTo>
                    <a:pt x="5879" y="18739"/>
                    <a:pt x="5734" y="18896"/>
                    <a:pt x="5843" y="19041"/>
                  </a:cubicBezTo>
                  <a:close/>
                  <a:moveTo>
                    <a:pt x="4101" y="16912"/>
                  </a:moveTo>
                  <a:cubicBezTo>
                    <a:pt x="4161" y="16936"/>
                    <a:pt x="4222" y="16852"/>
                    <a:pt x="4294" y="16936"/>
                  </a:cubicBezTo>
                  <a:cubicBezTo>
                    <a:pt x="4343" y="16864"/>
                    <a:pt x="4391" y="16791"/>
                    <a:pt x="4391" y="16731"/>
                  </a:cubicBezTo>
                  <a:cubicBezTo>
                    <a:pt x="4294" y="16670"/>
                    <a:pt x="4089" y="16803"/>
                    <a:pt x="4101" y="16912"/>
                  </a:cubicBezTo>
                  <a:close/>
                  <a:moveTo>
                    <a:pt x="5794" y="19090"/>
                  </a:moveTo>
                  <a:cubicBezTo>
                    <a:pt x="5492" y="18932"/>
                    <a:pt x="5456" y="19561"/>
                    <a:pt x="5226" y="19404"/>
                  </a:cubicBezTo>
                  <a:cubicBezTo>
                    <a:pt x="5129" y="19211"/>
                    <a:pt x="5431" y="19114"/>
                    <a:pt x="5480" y="18908"/>
                  </a:cubicBezTo>
                  <a:cubicBezTo>
                    <a:pt x="4911" y="18811"/>
                    <a:pt x="4984" y="19694"/>
                    <a:pt x="4669" y="19634"/>
                  </a:cubicBezTo>
                  <a:cubicBezTo>
                    <a:pt x="4585" y="19235"/>
                    <a:pt x="4960" y="18957"/>
                    <a:pt x="5020" y="18630"/>
                  </a:cubicBezTo>
                  <a:cubicBezTo>
                    <a:pt x="4343" y="18799"/>
                    <a:pt x="4669" y="19815"/>
                    <a:pt x="4101" y="19694"/>
                  </a:cubicBezTo>
                  <a:cubicBezTo>
                    <a:pt x="4319" y="19211"/>
                    <a:pt x="4524" y="18739"/>
                    <a:pt x="4706" y="18255"/>
                  </a:cubicBezTo>
                  <a:cubicBezTo>
                    <a:pt x="4512" y="18267"/>
                    <a:pt x="4415" y="18509"/>
                    <a:pt x="4222" y="18315"/>
                  </a:cubicBezTo>
                  <a:cubicBezTo>
                    <a:pt x="4125" y="18424"/>
                    <a:pt x="4113" y="18545"/>
                    <a:pt x="3956" y="18509"/>
                  </a:cubicBezTo>
                  <a:cubicBezTo>
                    <a:pt x="3931" y="18473"/>
                    <a:pt x="3919" y="18449"/>
                    <a:pt x="3871" y="18412"/>
                  </a:cubicBezTo>
                  <a:cubicBezTo>
                    <a:pt x="4016" y="18110"/>
                    <a:pt x="4548" y="17989"/>
                    <a:pt x="4548" y="17747"/>
                  </a:cubicBezTo>
                  <a:cubicBezTo>
                    <a:pt x="4234" y="17747"/>
                    <a:pt x="4004" y="18122"/>
                    <a:pt x="3750" y="18013"/>
                  </a:cubicBezTo>
                  <a:cubicBezTo>
                    <a:pt x="3811" y="17723"/>
                    <a:pt x="4222" y="17807"/>
                    <a:pt x="4427" y="17529"/>
                  </a:cubicBezTo>
                  <a:cubicBezTo>
                    <a:pt x="4343" y="17505"/>
                    <a:pt x="4415" y="17336"/>
                    <a:pt x="4306" y="17384"/>
                  </a:cubicBezTo>
                  <a:cubicBezTo>
                    <a:pt x="3798" y="17747"/>
                    <a:pt x="3073" y="17771"/>
                    <a:pt x="2625" y="18424"/>
                  </a:cubicBezTo>
                  <a:cubicBezTo>
                    <a:pt x="2625" y="18606"/>
                    <a:pt x="2601" y="18799"/>
                    <a:pt x="2831" y="18993"/>
                  </a:cubicBezTo>
                  <a:cubicBezTo>
                    <a:pt x="3012" y="18606"/>
                    <a:pt x="3919" y="18606"/>
                    <a:pt x="3883" y="19332"/>
                  </a:cubicBezTo>
                  <a:cubicBezTo>
                    <a:pt x="3714" y="19344"/>
                    <a:pt x="3653" y="19622"/>
                    <a:pt x="3472" y="19779"/>
                  </a:cubicBezTo>
                  <a:cubicBezTo>
                    <a:pt x="3774" y="20045"/>
                    <a:pt x="4004" y="20469"/>
                    <a:pt x="4234" y="20674"/>
                  </a:cubicBezTo>
                  <a:cubicBezTo>
                    <a:pt x="4536" y="20892"/>
                    <a:pt x="4899" y="20686"/>
                    <a:pt x="5311" y="20590"/>
                  </a:cubicBezTo>
                  <a:cubicBezTo>
                    <a:pt x="5431" y="20057"/>
                    <a:pt x="5722" y="19598"/>
                    <a:pt x="5794" y="19090"/>
                  </a:cubicBezTo>
                  <a:close/>
                  <a:moveTo>
                    <a:pt x="6484" y="20783"/>
                  </a:moveTo>
                  <a:cubicBezTo>
                    <a:pt x="6544" y="20771"/>
                    <a:pt x="6605" y="20723"/>
                    <a:pt x="6653" y="20723"/>
                  </a:cubicBezTo>
                  <a:cubicBezTo>
                    <a:pt x="6629" y="20614"/>
                    <a:pt x="6460" y="20711"/>
                    <a:pt x="6484" y="20783"/>
                  </a:cubicBezTo>
                  <a:close/>
                  <a:moveTo>
                    <a:pt x="4815" y="21340"/>
                  </a:moveTo>
                  <a:cubicBezTo>
                    <a:pt x="4706" y="21436"/>
                    <a:pt x="4730" y="21509"/>
                    <a:pt x="4609" y="21594"/>
                  </a:cubicBezTo>
                  <a:cubicBezTo>
                    <a:pt x="4452" y="21606"/>
                    <a:pt x="4331" y="21582"/>
                    <a:pt x="4161" y="21642"/>
                  </a:cubicBezTo>
                  <a:cubicBezTo>
                    <a:pt x="4306" y="21654"/>
                    <a:pt x="4210" y="21860"/>
                    <a:pt x="4101" y="21823"/>
                  </a:cubicBezTo>
                  <a:cubicBezTo>
                    <a:pt x="3931" y="21775"/>
                    <a:pt x="4089" y="21630"/>
                    <a:pt x="4052" y="21533"/>
                  </a:cubicBezTo>
                  <a:cubicBezTo>
                    <a:pt x="3738" y="21219"/>
                    <a:pt x="3254" y="21086"/>
                    <a:pt x="3024" y="21594"/>
                  </a:cubicBezTo>
                  <a:cubicBezTo>
                    <a:pt x="2492" y="21448"/>
                    <a:pt x="1948" y="21231"/>
                    <a:pt x="1367" y="21388"/>
                  </a:cubicBezTo>
                  <a:cubicBezTo>
                    <a:pt x="1379" y="22041"/>
                    <a:pt x="1875" y="22694"/>
                    <a:pt x="2540" y="22743"/>
                  </a:cubicBezTo>
                  <a:cubicBezTo>
                    <a:pt x="2431" y="23384"/>
                    <a:pt x="3194" y="23505"/>
                    <a:pt x="3617" y="23420"/>
                  </a:cubicBezTo>
                  <a:cubicBezTo>
                    <a:pt x="4089" y="23807"/>
                    <a:pt x="4573" y="23989"/>
                    <a:pt x="5141" y="23469"/>
                  </a:cubicBezTo>
                  <a:cubicBezTo>
                    <a:pt x="5613" y="23674"/>
                    <a:pt x="6351" y="23009"/>
                    <a:pt x="6411" y="22537"/>
                  </a:cubicBezTo>
                  <a:cubicBezTo>
                    <a:pt x="6000" y="22598"/>
                    <a:pt x="5601" y="22707"/>
                    <a:pt x="5214" y="22719"/>
                  </a:cubicBezTo>
                  <a:cubicBezTo>
                    <a:pt x="5069" y="22840"/>
                    <a:pt x="4911" y="23190"/>
                    <a:pt x="4730" y="23118"/>
                  </a:cubicBezTo>
                  <a:cubicBezTo>
                    <a:pt x="4669" y="22997"/>
                    <a:pt x="4887" y="22912"/>
                    <a:pt x="4839" y="22755"/>
                  </a:cubicBezTo>
                  <a:cubicBezTo>
                    <a:pt x="4536" y="22779"/>
                    <a:pt x="4210" y="22840"/>
                    <a:pt x="3919" y="22694"/>
                  </a:cubicBezTo>
                  <a:cubicBezTo>
                    <a:pt x="3617" y="22852"/>
                    <a:pt x="3484" y="23166"/>
                    <a:pt x="3266" y="23033"/>
                  </a:cubicBezTo>
                  <a:cubicBezTo>
                    <a:pt x="3218" y="22900"/>
                    <a:pt x="3460" y="22840"/>
                    <a:pt x="3581" y="22755"/>
                  </a:cubicBezTo>
                  <a:cubicBezTo>
                    <a:pt x="3665" y="22670"/>
                    <a:pt x="3448" y="22731"/>
                    <a:pt x="3484" y="22622"/>
                  </a:cubicBezTo>
                  <a:cubicBezTo>
                    <a:pt x="3508" y="22489"/>
                    <a:pt x="3665" y="22549"/>
                    <a:pt x="3581" y="22440"/>
                  </a:cubicBezTo>
                  <a:cubicBezTo>
                    <a:pt x="3436" y="22247"/>
                    <a:pt x="3121" y="22198"/>
                    <a:pt x="3036" y="22053"/>
                  </a:cubicBezTo>
                  <a:cubicBezTo>
                    <a:pt x="3085" y="22017"/>
                    <a:pt x="3061" y="21969"/>
                    <a:pt x="3061" y="21932"/>
                  </a:cubicBezTo>
                  <a:cubicBezTo>
                    <a:pt x="3484" y="22017"/>
                    <a:pt x="3859" y="22295"/>
                    <a:pt x="4234" y="22380"/>
                  </a:cubicBezTo>
                  <a:cubicBezTo>
                    <a:pt x="4149" y="22307"/>
                    <a:pt x="4065" y="22150"/>
                    <a:pt x="4113" y="22053"/>
                  </a:cubicBezTo>
                  <a:cubicBezTo>
                    <a:pt x="4343" y="22017"/>
                    <a:pt x="4488" y="22319"/>
                    <a:pt x="4718" y="22295"/>
                  </a:cubicBezTo>
                  <a:cubicBezTo>
                    <a:pt x="4730" y="22211"/>
                    <a:pt x="4415" y="22078"/>
                    <a:pt x="4645" y="21957"/>
                  </a:cubicBezTo>
                  <a:cubicBezTo>
                    <a:pt x="4815" y="22005"/>
                    <a:pt x="4960" y="22235"/>
                    <a:pt x="5129" y="22356"/>
                  </a:cubicBezTo>
                  <a:cubicBezTo>
                    <a:pt x="5673" y="22114"/>
                    <a:pt x="6266" y="22513"/>
                    <a:pt x="6750" y="22150"/>
                  </a:cubicBezTo>
                  <a:cubicBezTo>
                    <a:pt x="6085" y="22078"/>
                    <a:pt x="5504" y="21291"/>
                    <a:pt x="4815" y="21340"/>
                  </a:cubicBezTo>
                  <a:close/>
                  <a:moveTo>
                    <a:pt x="7028" y="24823"/>
                  </a:moveTo>
                  <a:cubicBezTo>
                    <a:pt x="7355" y="24340"/>
                    <a:pt x="7597" y="23868"/>
                    <a:pt x="7609" y="23336"/>
                  </a:cubicBezTo>
                  <a:cubicBezTo>
                    <a:pt x="7210" y="23287"/>
                    <a:pt x="6738" y="23469"/>
                    <a:pt x="6484" y="23880"/>
                  </a:cubicBezTo>
                  <a:cubicBezTo>
                    <a:pt x="6472" y="24098"/>
                    <a:pt x="6629" y="24328"/>
                    <a:pt x="6593" y="24533"/>
                  </a:cubicBezTo>
                  <a:cubicBezTo>
                    <a:pt x="6448" y="24678"/>
                    <a:pt x="5988" y="24896"/>
                    <a:pt x="6206" y="25150"/>
                  </a:cubicBezTo>
                  <a:cubicBezTo>
                    <a:pt x="6302" y="25211"/>
                    <a:pt x="6411" y="25162"/>
                    <a:pt x="6472" y="25319"/>
                  </a:cubicBezTo>
                  <a:cubicBezTo>
                    <a:pt x="6242" y="25416"/>
                    <a:pt x="6266" y="25622"/>
                    <a:pt x="6157" y="25803"/>
                  </a:cubicBezTo>
                  <a:cubicBezTo>
                    <a:pt x="6738" y="25936"/>
                    <a:pt x="7694" y="25634"/>
                    <a:pt x="8044" y="24908"/>
                  </a:cubicBezTo>
                  <a:cubicBezTo>
                    <a:pt x="8274" y="24485"/>
                    <a:pt x="8032" y="24073"/>
                    <a:pt x="7851" y="23590"/>
                  </a:cubicBezTo>
                  <a:cubicBezTo>
                    <a:pt x="7609" y="23977"/>
                    <a:pt x="7609" y="24848"/>
                    <a:pt x="7028" y="24823"/>
                  </a:cubicBezTo>
                  <a:close/>
                  <a:moveTo>
                    <a:pt x="4536" y="22428"/>
                  </a:moveTo>
                  <a:cubicBezTo>
                    <a:pt x="4536" y="22465"/>
                    <a:pt x="4524" y="22501"/>
                    <a:pt x="4524" y="22549"/>
                  </a:cubicBezTo>
                  <a:cubicBezTo>
                    <a:pt x="4657" y="22549"/>
                    <a:pt x="4936" y="22586"/>
                    <a:pt x="4972" y="22501"/>
                  </a:cubicBezTo>
                  <a:cubicBezTo>
                    <a:pt x="4839" y="22501"/>
                    <a:pt x="4669" y="22428"/>
                    <a:pt x="4536" y="22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1452;p30">
              <a:extLst>
                <a:ext uri="{FF2B5EF4-FFF2-40B4-BE49-F238E27FC236}">
                  <a16:creationId xmlns:a16="http://schemas.microsoft.com/office/drawing/2014/main" id="{780B91EB-745A-7352-AA20-39017889F2B4}"/>
                </a:ext>
              </a:extLst>
            </p:cNvPr>
            <p:cNvSpPr/>
            <p:nvPr/>
          </p:nvSpPr>
          <p:spPr>
            <a:xfrm>
              <a:off x="7568866" y="5868939"/>
              <a:ext cx="176068" cy="179643"/>
            </a:xfrm>
            <a:custGeom>
              <a:avLst/>
              <a:gdLst/>
              <a:ahLst/>
              <a:cxnLst/>
              <a:rect l="l" t="t" r="r" b="b"/>
              <a:pathLst>
                <a:path w="3546" h="3618" extrusionOk="0">
                  <a:moveTo>
                    <a:pt x="3545" y="1743"/>
                  </a:moveTo>
                  <a:cubicBezTo>
                    <a:pt x="3267" y="2251"/>
                    <a:pt x="3061" y="3025"/>
                    <a:pt x="2372" y="2952"/>
                  </a:cubicBezTo>
                  <a:cubicBezTo>
                    <a:pt x="2069" y="3460"/>
                    <a:pt x="1452" y="3618"/>
                    <a:pt x="1077" y="3073"/>
                  </a:cubicBezTo>
                  <a:cubicBezTo>
                    <a:pt x="654" y="3013"/>
                    <a:pt x="122" y="2964"/>
                    <a:pt x="533" y="2372"/>
                  </a:cubicBezTo>
                  <a:cubicBezTo>
                    <a:pt x="315" y="2009"/>
                    <a:pt x="1" y="1694"/>
                    <a:pt x="243" y="1380"/>
                  </a:cubicBezTo>
                  <a:cubicBezTo>
                    <a:pt x="315" y="1259"/>
                    <a:pt x="497" y="1210"/>
                    <a:pt x="618" y="1089"/>
                  </a:cubicBezTo>
                  <a:cubicBezTo>
                    <a:pt x="860" y="799"/>
                    <a:pt x="690" y="267"/>
                    <a:pt x="1102" y="85"/>
                  </a:cubicBezTo>
                  <a:cubicBezTo>
                    <a:pt x="1404" y="303"/>
                    <a:pt x="1864" y="1"/>
                    <a:pt x="2190" y="194"/>
                  </a:cubicBezTo>
                  <a:cubicBezTo>
                    <a:pt x="2311" y="267"/>
                    <a:pt x="2481" y="569"/>
                    <a:pt x="2650" y="751"/>
                  </a:cubicBezTo>
                  <a:cubicBezTo>
                    <a:pt x="3061" y="1101"/>
                    <a:pt x="3436" y="1222"/>
                    <a:pt x="3545" y="1743"/>
                  </a:cubicBezTo>
                  <a:close/>
                  <a:moveTo>
                    <a:pt x="3279" y="1694"/>
                  </a:moveTo>
                  <a:cubicBezTo>
                    <a:pt x="3315" y="1597"/>
                    <a:pt x="3182" y="1331"/>
                    <a:pt x="3025" y="1271"/>
                  </a:cubicBezTo>
                  <a:cubicBezTo>
                    <a:pt x="3085" y="1428"/>
                    <a:pt x="3098" y="1561"/>
                    <a:pt x="3025" y="1670"/>
                  </a:cubicBezTo>
                  <a:cubicBezTo>
                    <a:pt x="3219" y="1948"/>
                    <a:pt x="3098" y="1803"/>
                    <a:pt x="3279" y="1694"/>
                  </a:cubicBezTo>
                  <a:close/>
                  <a:moveTo>
                    <a:pt x="2674" y="968"/>
                  </a:moveTo>
                  <a:cubicBezTo>
                    <a:pt x="2650" y="1029"/>
                    <a:pt x="2469" y="1053"/>
                    <a:pt x="2493" y="1138"/>
                  </a:cubicBezTo>
                  <a:cubicBezTo>
                    <a:pt x="2614" y="1077"/>
                    <a:pt x="2710" y="1150"/>
                    <a:pt x="2831" y="1113"/>
                  </a:cubicBezTo>
                  <a:cubicBezTo>
                    <a:pt x="2795" y="1029"/>
                    <a:pt x="2723" y="1077"/>
                    <a:pt x="2674" y="968"/>
                  </a:cubicBezTo>
                  <a:close/>
                  <a:moveTo>
                    <a:pt x="1997" y="932"/>
                  </a:moveTo>
                  <a:cubicBezTo>
                    <a:pt x="2166" y="1150"/>
                    <a:pt x="2420" y="993"/>
                    <a:pt x="2541" y="835"/>
                  </a:cubicBezTo>
                  <a:cubicBezTo>
                    <a:pt x="2396" y="497"/>
                    <a:pt x="2069" y="811"/>
                    <a:pt x="1997" y="932"/>
                  </a:cubicBezTo>
                  <a:close/>
                  <a:moveTo>
                    <a:pt x="2831" y="1622"/>
                  </a:moveTo>
                  <a:cubicBezTo>
                    <a:pt x="2940" y="1525"/>
                    <a:pt x="2892" y="1440"/>
                    <a:pt x="2892" y="1331"/>
                  </a:cubicBezTo>
                  <a:cubicBezTo>
                    <a:pt x="2795" y="1440"/>
                    <a:pt x="2674" y="1501"/>
                    <a:pt x="2831" y="1622"/>
                  </a:cubicBezTo>
                  <a:close/>
                  <a:moveTo>
                    <a:pt x="2698" y="1658"/>
                  </a:moveTo>
                  <a:cubicBezTo>
                    <a:pt x="2602" y="1561"/>
                    <a:pt x="2650" y="1452"/>
                    <a:pt x="2493" y="1319"/>
                  </a:cubicBezTo>
                  <a:cubicBezTo>
                    <a:pt x="2239" y="1476"/>
                    <a:pt x="2541" y="1706"/>
                    <a:pt x="2698" y="1658"/>
                  </a:cubicBezTo>
                  <a:close/>
                  <a:moveTo>
                    <a:pt x="2771" y="2299"/>
                  </a:moveTo>
                  <a:cubicBezTo>
                    <a:pt x="2904" y="2251"/>
                    <a:pt x="2916" y="2226"/>
                    <a:pt x="3061" y="2118"/>
                  </a:cubicBezTo>
                  <a:cubicBezTo>
                    <a:pt x="3013" y="2057"/>
                    <a:pt x="2965" y="2009"/>
                    <a:pt x="2916" y="1936"/>
                  </a:cubicBezTo>
                  <a:cubicBezTo>
                    <a:pt x="2759" y="2069"/>
                    <a:pt x="2614" y="2166"/>
                    <a:pt x="2771" y="2299"/>
                  </a:cubicBezTo>
                  <a:close/>
                  <a:moveTo>
                    <a:pt x="1525" y="775"/>
                  </a:moveTo>
                  <a:cubicBezTo>
                    <a:pt x="1622" y="738"/>
                    <a:pt x="1682" y="787"/>
                    <a:pt x="1803" y="714"/>
                  </a:cubicBezTo>
                  <a:cubicBezTo>
                    <a:pt x="1767" y="666"/>
                    <a:pt x="1815" y="630"/>
                    <a:pt x="1767" y="593"/>
                  </a:cubicBezTo>
                  <a:cubicBezTo>
                    <a:pt x="1682" y="533"/>
                    <a:pt x="1501" y="690"/>
                    <a:pt x="1525" y="775"/>
                  </a:cubicBezTo>
                  <a:close/>
                  <a:moveTo>
                    <a:pt x="1259" y="351"/>
                  </a:moveTo>
                  <a:cubicBezTo>
                    <a:pt x="1198" y="448"/>
                    <a:pt x="1077" y="557"/>
                    <a:pt x="1198" y="714"/>
                  </a:cubicBezTo>
                  <a:cubicBezTo>
                    <a:pt x="1210" y="690"/>
                    <a:pt x="1247" y="714"/>
                    <a:pt x="1271" y="751"/>
                  </a:cubicBezTo>
                  <a:cubicBezTo>
                    <a:pt x="1428" y="678"/>
                    <a:pt x="1440" y="557"/>
                    <a:pt x="1513" y="472"/>
                  </a:cubicBezTo>
                  <a:cubicBezTo>
                    <a:pt x="1440" y="351"/>
                    <a:pt x="1368" y="376"/>
                    <a:pt x="1259" y="351"/>
                  </a:cubicBezTo>
                  <a:close/>
                  <a:moveTo>
                    <a:pt x="1549" y="932"/>
                  </a:moveTo>
                  <a:cubicBezTo>
                    <a:pt x="1610" y="1101"/>
                    <a:pt x="1791" y="980"/>
                    <a:pt x="1743" y="896"/>
                  </a:cubicBezTo>
                  <a:cubicBezTo>
                    <a:pt x="1670" y="872"/>
                    <a:pt x="1622" y="956"/>
                    <a:pt x="1549" y="932"/>
                  </a:cubicBezTo>
                  <a:close/>
                  <a:moveTo>
                    <a:pt x="2698" y="2710"/>
                  </a:moveTo>
                  <a:cubicBezTo>
                    <a:pt x="2795" y="2710"/>
                    <a:pt x="2940" y="2553"/>
                    <a:pt x="2892" y="2444"/>
                  </a:cubicBezTo>
                  <a:cubicBezTo>
                    <a:pt x="2795" y="2529"/>
                    <a:pt x="2662" y="2626"/>
                    <a:pt x="2698" y="2710"/>
                  </a:cubicBezTo>
                  <a:close/>
                  <a:moveTo>
                    <a:pt x="2481" y="2202"/>
                  </a:moveTo>
                  <a:cubicBezTo>
                    <a:pt x="2335" y="2190"/>
                    <a:pt x="2033" y="2311"/>
                    <a:pt x="2033" y="2480"/>
                  </a:cubicBezTo>
                  <a:cubicBezTo>
                    <a:pt x="2190" y="2553"/>
                    <a:pt x="2360" y="2650"/>
                    <a:pt x="2553" y="2493"/>
                  </a:cubicBezTo>
                  <a:cubicBezTo>
                    <a:pt x="2541" y="2323"/>
                    <a:pt x="2481" y="2178"/>
                    <a:pt x="2469" y="2009"/>
                  </a:cubicBezTo>
                  <a:cubicBezTo>
                    <a:pt x="2408" y="2021"/>
                    <a:pt x="2227" y="1924"/>
                    <a:pt x="2202" y="2045"/>
                  </a:cubicBezTo>
                  <a:cubicBezTo>
                    <a:pt x="2311" y="1948"/>
                    <a:pt x="2481" y="2069"/>
                    <a:pt x="2481" y="2202"/>
                  </a:cubicBezTo>
                  <a:close/>
                  <a:moveTo>
                    <a:pt x="1549" y="1525"/>
                  </a:moveTo>
                  <a:cubicBezTo>
                    <a:pt x="1634" y="1634"/>
                    <a:pt x="1634" y="1743"/>
                    <a:pt x="1731" y="1839"/>
                  </a:cubicBezTo>
                  <a:cubicBezTo>
                    <a:pt x="1803" y="1815"/>
                    <a:pt x="1876" y="1863"/>
                    <a:pt x="1985" y="1779"/>
                  </a:cubicBezTo>
                  <a:cubicBezTo>
                    <a:pt x="2094" y="1525"/>
                    <a:pt x="1803" y="1222"/>
                    <a:pt x="1549" y="1525"/>
                  </a:cubicBezTo>
                  <a:close/>
                  <a:moveTo>
                    <a:pt x="1138" y="1174"/>
                  </a:moveTo>
                  <a:cubicBezTo>
                    <a:pt x="1162" y="1271"/>
                    <a:pt x="1150" y="1343"/>
                    <a:pt x="1271" y="1392"/>
                  </a:cubicBezTo>
                  <a:cubicBezTo>
                    <a:pt x="1344" y="1271"/>
                    <a:pt x="1452" y="1174"/>
                    <a:pt x="1368" y="1041"/>
                  </a:cubicBezTo>
                  <a:cubicBezTo>
                    <a:pt x="1283" y="1029"/>
                    <a:pt x="1223" y="1113"/>
                    <a:pt x="1138" y="1174"/>
                  </a:cubicBezTo>
                  <a:close/>
                  <a:moveTo>
                    <a:pt x="981" y="714"/>
                  </a:moveTo>
                  <a:cubicBezTo>
                    <a:pt x="1017" y="787"/>
                    <a:pt x="908" y="872"/>
                    <a:pt x="944" y="956"/>
                  </a:cubicBezTo>
                  <a:cubicBezTo>
                    <a:pt x="1017" y="920"/>
                    <a:pt x="1077" y="908"/>
                    <a:pt x="1162" y="872"/>
                  </a:cubicBezTo>
                  <a:cubicBezTo>
                    <a:pt x="1162" y="847"/>
                    <a:pt x="1029" y="738"/>
                    <a:pt x="981" y="714"/>
                  </a:cubicBezTo>
                  <a:close/>
                  <a:moveTo>
                    <a:pt x="1307" y="2166"/>
                  </a:moveTo>
                  <a:cubicBezTo>
                    <a:pt x="1392" y="2323"/>
                    <a:pt x="1803" y="2263"/>
                    <a:pt x="1803" y="2081"/>
                  </a:cubicBezTo>
                  <a:cubicBezTo>
                    <a:pt x="1610" y="2202"/>
                    <a:pt x="1489" y="1948"/>
                    <a:pt x="1307" y="2166"/>
                  </a:cubicBezTo>
                  <a:close/>
                  <a:moveTo>
                    <a:pt x="969" y="1380"/>
                  </a:moveTo>
                  <a:cubicBezTo>
                    <a:pt x="1090" y="1343"/>
                    <a:pt x="1017" y="1162"/>
                    <a:pt x="944" y="1198"/>
                  </a:cubicBezTo>
                  <a:cubicBezTo>
                    <a:pt x="920" y="1271"/>
                    <a:pt x="848" y="1355"/>
                    <a:pt x="969" y="1380"/>
                  </a:cubicBezTo>
                  <a:close/>
                  <a:moveTo>
                    <a:pt x="1706" y="2795"/>
                  </a:moveTo>
                  <a:cubicBezTo>
                    <a:pt x="1585" y="2855"/>
                    <a:pt x="1525" y="2928"/>
                    <a:pt x="1525" y="3013"/>
                  </a:cubicBezTo>
                  <a:cubicBezTo>
                    <a:pt x="1658" y="3194"/>
                    <a:pt x="1960" y="3085"/>
                    <a:pt x="2069" y="2904"/>
                  </a:cubicBezTo>
                  <a:cubicBezTo>
                    <a:pt x="1876" y="3049"/>
                    <a:pt x="1864" y="2807"/>
                    <a:pt x="1706" y="2795"/>
                  </a:cubicBezTo>
                  <a:close/>
                  <a:moveTo>
                    <a:pt x="436" y="1537"/>
                  </a:moveTo>
                  <a:cubicBezTo>
                    <a:pt x="594" y="1392"/>
                    <a:pt x="618" y="1404"/>
                    <a:pt x="763" y="1355"/>
                  </a:cubicBezTo>
                  <a:cubicBezTo>
                    <a:pt x="727" y="1319"/>
                    <a:pt x="727" y="1283"/>
                    <a:pt x="715" y="1259"/>
                  </a:cubicBezTo>
                  <a:cubicBezTo>
                    <a:pt x="594" y="1392"/>
                    <a:pt x="460" y="1343"/>
                    <a:pt x="436" y="1537"/>
                  </a:cubicBezTo>
                  <a:close/>
                  <a:moveTo>
                    <a:pt x="848" y="1573"/>
                  </a:moveTo>
                  <a:cubicBezTo>
                    <a:pt x="727" y="1561"/>
                    <a:pt x="606" y="1622"/>
                    <a:pt x="497" y="1658"/>
                  </a:cubicBezTo>
                  <a:cubicBezTo>
                    <a:pt x="521" y="1682"/>
                    <a:pt x="545" y="1718"/>
                    <a:pt x="473" y="1755"/>
                  </a:cubicBezTo>
                  <a:cubicBezTo>
                    <a:pt x="642" y="1960"/>
                    <a:pt x="1102" y="2021"/>
                    <a:pt x="1077" y="1767"/>
                  </a:cubicBezTo>
                  <a:cubicBezTo>
                    <a:pt x="920" y="1863"/>
                    <a:pt x="969" y="1694"/>
                    <a:pt x="848" y="1573"/>
                  </a:cubicBezTo>
                  <a:close/>
                  <a:moveTo>
                    <a:pt x="1404" y="2613"/>
                  </a:moveTo>
                  <a:cubicBezTo>
                    <a:pt x="1525" y="2734"/>
                    <a:pt x="1247" y="2807"/>
                    <a:pt x="1259" y="2904"/>
                  </a:cubicBezTo>
                  <a:cubicBezTo>
                    <a:pt x="1295" y="2868"/>
                    <a:pt x="1319" y="2988"/>
                    <a:pt x="1368" y="2964"/>
                  </a:cubicBezTo>
                  <a:cubicBezTo>
                    <a:pt x="1319" y="2831"/>
                    <a:pt x="1634" y="2722"/>
                    <a:pt x="1573" y="2601"/>
                  </a:cubicBezTo>
                  <a:cubicBezTo>
                    <a:pt x="1501" y="2613"/>
                    <a:pt x="1452" y="2601"/>
                    <a:pt x="1404" y="2613"/>
                  </a:cubicBezTo>
                  <a:close/>
                  <a:moveTo>
                    <a:pt x="678" y="2081"/>
                  </a:moveTo>
                  <a:cubicBezTo>
                    <a:pt x="702" y="2142"/>
                    <a:pt x="715" y="2202"/>
                    <a:pt x="775" y="2251"/>
                  </a:cubicBezTo>
                  <a:cubicBezTo>
                    <a:pt x="860" y="2190"/>
                    <a:pt x="1090" y="2226"/>
                    <a:pt x="1029" y="2081"/>
                  </a:cubicBezTo>
                  <a:cubicBezTo>
                    <a:pt x="896" y="2105"/>
                    <a:pt x="860" y="2081"/>
                    <a:pt x="678" y="2081"/>
                  </a:cubicBezTo>
                  <a:close/>
                  <a:moveTo>
                    <a:pt x="981" y="2347"/>
                  </a:moveTo>
                  <a:cubicBezTo>
                    <a:pt x="848" y="2444"/>
                    <a:pt x="739" y="2529"/>
                    <a:pt x="727" y="2650"/>
                  </a:cubicBezTo>
                  <a:cubicBezTo>
                    <a:pt x="896" y="2771"/>
                    <a:pt x="1065" y="2807"/>
                    <a:pt x="1259" y="2613"/>
                  </a:cubicBezTo>
                  <a:cubicBezTo>
                    <a:pt x="1259" y="2480"/>
                    <a:pt x="1077" y="2372"/>
                    <a:pt x="981" y="23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1453;p30">
              <a:extLst>
                <a:ext uri="{FF2B5EF4-FFF2-40B4-BE49-F238E27FC236}">
                  <a16:creationId xmlns:a16="http://schemas.microsoft.com/office/drawing/2014/main" id="{B62A384C-BAC8-BC23-DCE6-EEFDBE967E45}"/>
                </a:ext>
              </a:extLst>
            </p:cNvPr>
            <p:cNvSpPr/>
            <p:nvPr/>
          </p:nvSpPr>
          <p:spPr>
            <a:xfrm>
              <a:off x="7215112" y="5569849"/>
              <a:ext cx="203079" cy="209087"/>
            </a:xfrm>
            <a:custGeom>
              <a:avLst/>
              <a:gdLst/>
              <a:ahLst/>
              <a:cxnLst/>
              <a:rect l="l" t="t" r="r" b="b"/>
              <a:pathLst>
                <a:path w="4090" h="4211" extrusionOk="0">
                  <a:moveTo>
                    <a:pt x="4029" y="2601"/>
                  </a:moveTo>
                  <a:cubicBezTo>
                    <a:pt x="3533" y="2928"/>
                    <a:pt x="2892" y="4210"/>
                    <a:pt x="2033" y="3654"/>
                  </a:cubicBezTo>
                  <a:cubicBezTo>
                    <a:pt x="1791" y="3291"/>
                    <a:pt x="1634" y="3146"/>
                    <a:pt x="1368" y="3013"/>
                  </a:cubicBezTo>
                  <a:cubicBezTo>
                    <a:pt x="1114" y="3049"/>
                    <a:pt x="835" y="3242"/>
                    <a:pt x="569" y="3206"/>
                  </a:cubicBezTo>
                  <a:cubicBezTo>
                    <a:pt x="110" y="2867"/>
                    <a:pt x="1" y="2238"/>
                    <a:pt x="37" y="1803"/>
                  </a:cubicBezTo>
                  <a:cubicBezTo>
                    <a:pt x="630" y="1307"/>
                    <a:pt x="182" y="750"/>
                    <a:pt x="835" y="533"/>
                  </a:cubicBezTo>
                  <a:cubicBezTo>
                    <a:pt x="1005" y="472"/>
                    <a:pt x="1198" y="642"/>
                    <a:pt x="1392" y="593"/>
                  </a:cubicBezTo>
                  <a:cubicBezTo>
                    <a:pt x="1731" y="472"/>
                    <a:pt x="1694" y="85"/>
                    <a:pt x="2118" y="37"/>
                  </a:cubicBezTo>
                  <a:cubicBezTo>
                    <a:pt x="2384" y="0"/>
                    <a:pt x="3473" y="242"/>
                    <a:pt x="3654" y="847"/>
                  </a:cubicBezTo>
                  <a:cubicBezTo>
                    <a:pt x="3739" y="1065"/>
                    <a:pt x="3630" y="1319"/>
                    <a:pt x="3739" y="1513"/>
                  </a:cubicBezTo>
                  <a:cubicBezTo>
                    <a:pt x="3799" y="1682"/>
                    <a:pt x="3932" y="1779"/>
                    <a:pt x="3981" y="1924"/>
                  </a:cubicBezTo>
                  <a:cubicBezTo>
                    <a:pt x="4090" y="2142"/>
                    <a:pt x="3993" y="2383"/>
                    <a:pt x="4029" y="2601"/>
                  </a:cubicBezTo>
                  <a:close/>
                  <a:moveTo>
                    <a:pt x="3110" y="533"/>
                  </a:moveTo>
                  <a:cubicBezTo>
                    <a:pt x="3146" y="593"/>
                    <a:pt x="3206" y="666"/>
                    <a:pt x="3267" y="605"/>
                  </a:cubicBezTo>
                  <a:cubicBezTo>
                    <a:pt x="3206" y="545"/>
                    <a:pt x="3170" y="484"/>
                    <a:pt x="3110" y="533"/>
                  </a:cubicBezTo>
                  <a:close/>
                  <a:moveTo>
                    <a:pt x="2747" y="351"/>
                  </a:moveTo>
                  <a:cubicBezTo>
                    <a:pt x="2771" y="400"/>
                    <a:pt x="2783" y="460"/>
                    <a:pt x="2783" y="484"/>
                  </a:cubicBezTo>
                  <a:cubicBezTo>
                    <a:pt x="2868" y="460"/>
                    <a:pt x="2965" y="460"/>
                    <a:pt x="3025" y="448"/>
                  </a:cubicBezTo>
                  <a:cubicBezTo>
                    <a:pt x="2940" y="363"/>
                    <a:pt x="2844" y="303"/>
                    <a:pt x="2747" y="351"/>
                  </a:cubicBezTo>
                  <a:close/>
                  <a:moveTo>
                    <a:pt x="3376" y="1295"/>
                  </a:moveTo>
                  <a:cubicBezTo>
                    <a:pt x="3485" y="1246"/>
                    <a:pt x="3436" y="1113"/>
                    <a:pt x="3388" y="1138"/>
                  </a:cubicBezTo>
                  <a:cubicBezTo>
                    <a:pt x="3473" y="1186"/>
                    <a:pt x="3243" y="1210"/>
                    <a:pt x="3376" y="1295"/>
                  </a:cubicBezTo>
                  <a:close/>
                  <a:moveTo>
                    <a:pt x="2807" y="1004"/>
                  </a:moveTo>
                  <a:cubicBezTo>
                    <a:pt x="2940" y="1138"/>
                    <a:pt x="3085" y="1089"/>
                    <a:pt x="3231" y="1065"/>
                  </a:cubicBezTo>
                  <a:cubicBezTo>
                    <a:pt x="3194" y="992"/>
                    <a:pt x="3243" y="908"/>
                    <a:pt x="3146" y="835"/>
                  </a:cubicBezTo>
                  <a:cubicBezTo>
                    <a:pt x="3073" y="896"/>
                    <a:pt x="2880" y="908"/>
                    <a:pt x="2807" y="1004"/>
                  </a:cubicBezTo>
                  <a:close/>
                  <a:moveTo>
                    <a:pt x="3303" y="1379"/>
                  </a:moveTo>
                  <a:cubicBezTo>
                    <a:pt x="3243" y="1488"/>
                    <a:pt x="3110" y="1573"/>
                    <a:pt x="3243" y="1706"/>
                  </a:cubicBezTo>
                  <a:cubicBezTo>
                    <a:pt x="3364" y="1585"/>
                    <a:pt x="3569" y="1585"/>
                    <a:pt x="3485" y="1428"/>
                  </a:cubicBezTo>
                  <a:cubicBezTo>
                    <a:pt x="3412" y="1440"/>
                    <a:pt x="3352" y="1452"/>
                    <a:pt x="3303" y="1379"/>
                  </a:cubicBezTo>
                  <a:close/>
                  <a:moveTo>
                    <a:pt x="2505" y="750"/>
                  </a:moveTo>
                  <a:cubicBezTo>
                    <a:pt x="2892" y="339"/>
                    <a:pt x="1912" y="291"/>
                    <a:pt x="2154" y="811"/>
                  </a:cubicBezTo>
                  <a:cubicBezTo>
                    <a:pt x="2299" y="763"/>
                    <a:pt x="2456" y="823"/>
                    <a:pt x="2505" y="750"/>
                  </a:cubicBezTo>
                  <a:close/>
                  <a:moveTo>
                    <a:pt x="3569" y="2420"/>
                  </a:moveTo>
                  <a:cubicBezTo>
                    <a:pt x="3594" y="2480"/>
                    <a:pt x="3630" y="2541"/>
                    <a:pt x="3606" y="2601"/>
                  </a:cubicBezTo>
                  <a:cubicBezTo>
                    <a:pt x="3739" y="2601"/>
                    <a:pt x="3727" y="2577"/>
                    <a:pt x="3848" y="2517"/>
                  </a:cubicBezTo>
                  <a:cubicBezTo>
                    <a:pt x="3799" y="2408"/>
                    <a:pt x="3727" y="2444"/>
                    <a:pt x="3715" y="2335"/>
                  </a:cubicBezTo>
                  <a:cubicBezTo>
                    <a:pt x="3678" y="2420"/>
                    <a:pt x="3630" y="2359"/>
                    <a:pt x="3569" y="2420"/>
                  </a:cubicBezTo>
                  <a:close/>
                  <a:moveTo>
                    <a:pt x="2698" y="1234"/>
                  </a:moveTo>
                  <a:cubicBezTo>
                    <a:pt x="2747" y="1295"/>
                    <a:pt x="2662" y="1367"/>
                    <a:pt x="2662" y="1428"/>
                  </a:cubicBezTo>
                  <a:cubicBezTo>
                    <a:pt x="2759" y="1367"/>
                    <a:pt x="2807" y="1452"/>
                    <a:pt x="2892" y="1355"/>
                  </a:cubicBezTo>
                  <a:cubicBezTo>
                    <a:pt x="2904" y="1234"/>
                    <a:pt x="2771" y="1246"/>
                    <a:pt x="2698" y="1234"/>
                  </a:cubicBezTo>
                  <a:close/>
                  <a:moveTo>
                    <a:pt x="3194" y="2202"/>
                  </a:moveTo>
                  <a:cubicBezTo>
                    <a:pt x="3291" y="2299"/>
                    <a:pt x="3388" y="2323"/>
                    <a:pt x="3509" y="2202"/>
                  </a:cubicBezTo>
                  <a:cubicBezTo>
                    <a:pt x="3569" y="1972"/>
                    <a:pt x="3170" y="1984"/>
                    <a:pt x="3194" y="2202"/>
                  </a:cubicBezTo>
                  <a:close/>
                  <a:moveTo>
                    <a:pt x="1719" y="581"/>
                  </a:moveTo>
                  <a:cubicBezTo>
                    <a:pt x="1755" y="642"/>
                    <a:pt x="1803" y="690"/>
                    <a:pt x="1840" y="726"/>
                  </a:cubicBezTo>
                  <a:cubicBezTo>
                    <a:pt x="1912" y="569"/>
                    <a:pt x="1960" y="400"/>
                    <a:pt x="2057" y="242"/>
                  </a:cubicBezTo>
                  <a:cubicBezTo>
                    <a:pt x="1924" y="279"/>
                    <a:pt x="1852" y="484"/>
                    <a:pt x="1719" y="581"/>
                  </a:cubicBezTo>
                  <a:close/>
                  <a:moveTo>
                    <a:pt x="2263" y="1113"/>
                  </a:moveTo>
                  <a:cubicBezTo>
                    <a:pt x="2202" y="992"/>
                    <a:pt x="2106" y="1053"/>
                    <a:pt x="1997" y="1138"/>
                  </a:cubicBezTo>
                  <a:cubicBezTo>
                    <a:pt x="1876" y="1440"/>
                    <a:pt x="2287" y="1609"/>
                    <a:pt x="2493" y="1379"/>
                  </a:cubicBezTo>
                  <a:cubicBezTo>
                    <a:pt x="2529" y="1246"/>
                    <a:pt x="2590" y="1089"/>
                    <a:pt x="2481" y="944"/>
                  </a:cubicBezTo>
                  <a:cubicBezTo>
                    <a:pt x="2396" y="968"/>
                    <a:pt x="2323" y="1017"/>
                    <a:pt x="2263" y="1113"/>
                  </a:cubicBezTo>
                  <a:close/>
                  <a:moveTo>
                    <a:pt x="2723" y="1863"/>
                  </a:moveTo>
                  <a:cubicBezTo>
                    <a:pt x="2965" y="1392"/>
                    <a:pt x="2142" y="1839"/>
                    <a:pt x="2505" y="2105"/>
                  </a:cubicBezTo>
                  <a:cubicBezTo>
                    <a:pt x="2577" y="2021"/>
                    <a:pt x="2783" y="2057"/>
                    <a:pt x="2771" y="1972"/>
                  </a:cubicBezTo>
                  <a:cubicBezTo>
                    <a:pt x="2747" y="2033"/>
                    <a:pt x="2723" y="1912"/>
                    <a:pt x="2723" y="1863"/>
                  </a:cubicBezTo>
                  <a:close/>
                  <a:moveTo>
                    <a:pt x="2783" y="2625"/>
                  </a:moveTo>
                  <a:cubicBezTo>
                    <a:pt x="2844" y="2710"/>
                    <a:pt x="2783" y="2758"/>
                    <a:pt x="2747" y="2783"/>
                  </a:cubicBezTo>
                  <a:cubicBezTo>
                    <a:pt x="2831" y="2892"/>
                    <a:pt x="2904" y="3013"/>
                    <a:pt x="2989" y="3061"/>
                  </a:cubicBezTo>
                  <a:cubicBezTo>
                    <a:pt x="3376" y="2831"/>
                    <a:pt x="3315" y="2178"/>
                    <a:pt x="2783" y="2625"/>
                  </a:cubicBezTo>
                  <a:close/>
                  <a:moveTo>
                    <a:pt x="2577" y="2299"/>
                  </a:moveTo>
                  <a:cubicBezTo>
                    <a:pt x="2686" y="2396"/>
                    <a:pt x="2590" y="2468"/>
                    <a:pt x="2650" y="2529"/>
                  </a:cubicBezTo>
                  <a:cubicBezTo>
                    <a:pt x="2710" y="2420"/>
                    <a:pt x="2844" y="2335"/>
                    <a:pt x="2989" y="2275"/>
                  </a:cubicBezTo>
                  <a:cubicBezTo>
                    <a:pt x="2952" y="2226"/>
                    <a:pt x="3001" y="2202"/>
                    <a:pt x="2940" y="2166"/>
                  </a:cubicBezTo>
                  <a:cubicBezTo>
                    <a:pt x="2819" y="2214"/>
                    <a:pt x="2698" y="2226"/>
                    <a:pt x="2577" y="2299"/>
                  </a:cubicBezTo>
                  <a:close/>
                  <a:moveTo>
                    <a:pt x="1610" y="811"/>
                  </a:moveTo>
                  <a:cubicBezTo>
                    <a:pt x="1537" y="835"/>
                    <a:pt x="1452" y="932"/>
                    <a:pt x="1392" y="1029"/>
                  </a:cubicBezTo>
                  <a:cubicBezTo>
                    <a:pt x="1477" y="1258"/>
                    <a:pt x="1731" y="1089"/>
                    <a:pt x="1791" y="944"/>
                  </a:cubicBezTo>
                  <a:cubicBezTo>
                    <a:pt x="1719" y="1004"/>
                    <a:pt x="1682" y="847"/>
                    <a:pt x="1610" y="811"/>
                  </a:cubicBezTo>
                  <a:close/>
                  <a:moveTo>
                    <a:pt x="2166" y="2045"/>
                  </a:moveTo>
                  <a:cubicBezTo>
                    <a:pt x="2118" y="1912"/>
                    <a:pt x="2178" y="1791"/>
                    <a:pt x="2081" y="1658"/>
                  </a:cubicBezTo>
                  <a:cubicBezTo>
                    <a:pt x="1973" y="1742"/>
                    <a:pt x="2178" y="1996"/>
                    <a:pt x="2166" y="2045"/>
                  </a:cubicBezTo>
                  <a:close/>
                  <a:moveTo>
                    <a:pt x="2989" y="3242"/>
                  </a:moveTo>
                  <a:cubicBezTo>
                    <a:pt x="3001" y="3303"/>
                    <a:pt x="3025" y="3351"/>
                    <a:pt x="3073" y="3412"/>
                  </a:cubicBezTo>
                  <a:cubicBezTo>
                    <a:pt x="3110" y="3315"/>
                    <a:pt x="3255" y="3230"/>
                    <a:pt x="3231" y="3146"/>
                  </a:cubicBezTo>
                  <a:cubicBezTo>
                    <a:pt x="3170" y="3206"/>
                    <a:pt x="3073" y="3170"/>
                    <a:pt x="2989" y="3242"/>
                  </a:cubicBezTo>
                  <a:close/>
                  <a:moveTo>
                    <a:pt x="1005" y="714"/>
                  </a:moveTo>
                  <a:cubicBezTo>
                    <a:pt x="1077" y="871"/>
                    <a:pt x="1198" y="883"/>
                    <a:pt x="1331" y="775"/>
                  </a:cubicBezTo>
                  <a:cubicBezTo>
                    <a:pt x="1210" y="654"/>
                    <a:pt x="1114" y="702"/>
                    <a:pt x="1005" y="714"/>
                  </a:cubicBezTo>
                  <a:close/>
                  <a:moveTo>
                    <a:pt x="1537" y="1803"/>
                  </a:moveTo>
                  <a:cubicBezTo>
                    <a:pt x="1634" y="1803"/>
                    <a:pt x="1731" y="1791"/>
                    <a:pt x="1864" y="1682"/>
                  </a:cubicBezTo>
                  <a:cubicBezTo>
                    <a:pt x="1840" y="1633"/>
                    <a:pt x="1852" y="1440"/>
                    <a:pt x="1731" y="1476"/>
                  </a:cubicBezTo>
                  <a:cubicBezTo>
                    <a:pt x="1755" y="1597"/>
                    <a:pt x="1598" y="1694"/>
                    <a:pt x="1537" y="1803"/>
                  </a:cubicBezTo>
                  <a:close/>
                  <a:moveTo>
                    <a:pt x="2335" y="2480"/>
                  </a:moveTo>
                  <a:cubicBezTo>
                    <a:pt x="2360" y="2529"/>
                    <a:pt x="2360" y="2565"/>
                    <a:pt x="2372" y="2589"/>
                  </a:cubicBezTo>
                  <a:cubicBezTo>
                    <a:pt x="2432" y="2577"/>
                    <a:pt x="2469" y="2529"/>
                    <a:pt x="2456" y="2468"/>
                  </a:cubicBezTo>
                  <a:cubicBezTo>
                    <a:pt x="2408" y="2504"/>
                    <a:pt x="2360" y="2480"/>
                    <a:pt x="2335" y="2480"/>
                  </a:cubicBezTo>
                  <a:close/>
                  <a:moveTo>
                    <a:pt x="1815" y="2142"/>
                  </a:moveTo>
                  <a:cubicBezTo>
                    <a:pt x="1791" y="2093"/>
                    <a:pt x="1755" y="2045"/>
                    <a:pt x="1719" y="1996"/>
                  </a:cubicBezTo>
                  <a:cubicBezTo>
                    <a:pt x="1610" y="2093"/>
                    <a:pt x="1513" y="2154"/>
                    <a:pt x="1489" y="2238"/>
                  </a:cubicBezTo>
                  <a:cubicBezTo>
                    <a:pt x="1501" y="2250"/>
                    <a:pt x="1525" y="2299"/>
                    <a:pt x="1573" y="2347"/>
                  </a:cubicBezTo>
                  <a:cubicBezTo>
                    <a:pt x="1634" y="2371"/>
                    <a:pt x="1719" y="2299"/>
                    <a:pt x="1791" y="2359"/>
                  </a:cubicBezTo>
                  <a:cubicBezTo>
                    <a:pt x="1852" y="2250"/>
                    <a:pt x="1900" y="2178"/>
                    <a:pt x="1985" y="2069"/>
                  </a:cubicBezTo>
                  <a:cubicBezTo>
                    <a:pt x="1948" y="2033"/>
                    <a:pt x="1936" y="1827"/>
                    <a:pt x="1876" y="1851"/>
                  </a:cubicBezTo>
                  <a:cubicBezTo>
                    <a:pt x="1900" y="1960"/>
                    <a:pt x="1960" y="2045"/>
                    <a:pt x="1815" y="2142"/>
                  </a:cubicBezTo>
                  <a:close/>
                  <a:moveTo>
                    <a:pt x="1380" y="1658"/>
                  </a:moveTo>
                  <a:cubicBezTo>
                    <a:pt x="1440" y="1609"/>
                    <a:pt x="1610" y="1549"/>
                    <a:pt x="1549" y="1452"/>
                  </a:cubicBezTo>
                  <a:cubicBezTo>
                    <a:pt x="1452" y="1513"/>
                    <a:pt x="1368" y="1597"/>
                    <a:pt x="1380" y="1658"/>
                  </a:cubicBezTo>
                  <a:close/>
                  <a:moveTo>
                    <a:pt x="969" y="1077"/>
                  </a:moveTo>
                  <a:cubicBezTo>
                    <a:pt x="1029" y="1198"/>
                    <a:pt x="1186" y="1077"/>
                    <a:pt x="1138" y="992"/>
                  </a:cubicBezTo>
                  <a:cubicBezTo>
                    <a:pt x="1090" y="1004"/>
                    <a:pt x="1017" y="1004"/>
                    <a:pt x="969" y="1077"/>
                  </a:cubicBezTo>
                  <a:close/>
                  <a:moveTo>
                    <a:pt x="1936" y="2601"/>
                  </a:moveTo>
                  <a:cubicBezTo>
                    <a:pt x="1985" y="2662"/>
                    <a:pt x="2045" y="2662"/>
                    <a:pt x="2106" y="2722"/>
                  </a:cubicBezTo>
                  <a:cubicBezTo>
                    <a:pt x="2202" y="2577"/>
                    <a:pt x="2118" y="2444"/>
                    <a:pt x="2166" y="2299"/>
                  </a:cubicBezTo>
                  <a:cubicBezTo>
                    <a:pt x="1960" y="2323"/>
                    <a:pt x="2045" y="2529"/>
                    <a:pt x="1936" y="2601"/>
                  </a:cubicBezTo>
                  <a:close/>
                  <a:moveTo>
                    <a:pt x="1210" y="1488"/>
                  </a:moveTo>
                  <a:cubicBezTo>
                    <a:pt x="1271" y="1440"/>
                    <a:pt x="1368" y="1367"/>
                    <a:pt x="1271" y="1307"/>
                  </a:cubicBezTo>
                  <a:cubicBezTo>
                    <a:pt x="1186" y="1355"/>
                    <a:pt x="1126" y="1416"/>
                    <a:pt x="1210" y="1488"/>
                  </a:cubicBezTo>
                  <a:close/>
                  <a:moveTo>
                    <a:pt x="2287" y="3375"/>
                  </a:moveTo>
                  <a:cubicBezTo>
                    <a:pt x="2384" y="3412"/>
                    <a:pt x="2481" y="3363"/>
                    <a:pt x="2602" y="3303"/>
                  </a:cubicBezTo>
                  <a:cubicBezTo>
                    <a:pt x="2577" y="3230"/>
                    <a:pt x="2541" y="3133"/>
                    <a:pt x="2481" y="3049"/>
                  </a:cubicBezTo>
                  <a:cubicBezTo>
                    <a:pt x="2348" y="3085"/>
                    <a:pt x="2118" y="3206"/>
                    <a:pt x="2287" y="3375"/>
                  </a:cubicBezTo>
                  <a:close/>
                  <a:moveTo>
                    <a:pt x="715" y="1138"/>
                  </a:moveTo>
                  <a:cubicBezTo>
                    <a:pt x="775" y="1125"/>
                    <a:pt x="823" y="1138"/>
                    <a:pt x="884" y="1125"/>
                  </a:cubicBezTo>
                  <a:cubicBezTo>
                    <a:pt x="872" y="1065"/>
                    <a:pt x="884" y="1017"/>
                    <a:pt x="823" y="956"/>
                  </a:cubicBezTo>
                  <a:cubicBezTo>
                    <a:pt x="727" y="1029"/>
                    <a:pt x="654" y="1077"/>
                    <a:pt x="715" y="1138"/>
                  </a:cubicBezTo>
                  <a:close/>
                  <a:moveTo>
                    <a:pt x="1815" y="2867"/>
                  </a:moveTo>
                  <a:cubicBezTo>
                    <a:pt x="1755" y="2904"/>
                    <a:pt x="1791" y="2952"/>
                    <a:pt x="1743" y="2988"/>
                  </a:cubicBezTo>
                  <a:cubicBezTo>
                    <a:pt x="1840" y="3061"/>
                    <a:pt x="1924" y="3121"/>
                    <a:pt x="1985" y="3206"/>
                  </a:cubicBezTo>
                  <a:cubicBezTo>
                    <a:pt x="2045" y="3109"/>
                    <a:pt x="2215" y="3000"/>
                    <a:pt x="2287" y="2879"/>
                  </a:cubicBezTo>
                  <a:cubicBezTo>
                    <a:pt x="2106" y="3000"/>
                    <a:pt x="1985" y="2843"/>
                    <a:pt x="1815" y="2867"/>
                  </a:cubicBezTo>
                  <a:close/>
                  <a:moveTo>
                    <a:pt x="2456" y="3605"/>
                  </a:moveTo>
                  <a:cubicBezTo>
                    <a:pt x="2517" y="3557"/>
                    <a:pt x="2723" y="3678"/>
                    <a:pt x="2723" y="3545"/>
                  </a:cubicBezTo>
                  <a:cubicBezTo>
                    <a:pt x="2650" y="3629"/>
                    <a:pt x="2481" y="3448"/>
                    <a:pt x="2456" y="3605"/>
                  </a:cubicBezTo>
                  <a:close/>
                  <a:moveTo>
                    <a:pt x="1319" y="2105"/>
                  </a:moveTo>
                  <a:cubicBezTo>
                    <a:pt x="1295" y="2057"/>
                    <a:pt x="1259" y="2021"/>
                    <a:pt x="1210" y="1972"/>
                  </a:cubicBezTo>
                  <a:cubicBezTo>
                    <a:pt x="1065" y="2057"/>
                    <a:pt x="1247" y="2166"/>
                    <a:pt x="1319" y="2105"/>
                  </a:cubicBezTo>
                  <a:close/>
                  <a:moveTo>
                    <a:pt x="1477" y="2625"/>
                  </a:moveTo>
                  <a:cubicBezTo>
                    <a:pt x="1549" y="2589"/>
                    <a:pt x="1634" y="2662"/>
                    <a:pt x="1731" y="2638"/>
                  </a:cubicBezTo>
                  <a:cubicBezTo>
                    <a:pt x="1658" y="2589"/>
                    <a:pt x="1452" y="2480"/>
                    <a:pt x="1477" y="2625"/>
                  </a:cubicBezTo>
                  <a:close/>
                  <a:moveTo>
                    <a:pt x="594" y="1573"/>
                  </a:moveTo>
                  <a:cubicBezTo>
                    <a:pt x="654" y="1537"/>
                    <a:pt x="811" y="1488"/>
                    <a:pt x="763" y="1428"/>
                  </a:cubicBezTo>
                  <a:cubicBezTo>
                    <a:pt x="654" y="1392"/>
                    <a:pt x="594" y="1488"/>
                    <a:pt x="594" y="1573"/>
                  </a:cubicBezTo>
                  <a:close/>
                  <a:moveTo>
                    <a:pt x="642" y="2105"/>
                  </a:moveTo>
                  <a:cubicBezTo>
                    <a:pt x="751" y="2105"/>
                    <a:pt x="872" y="2081"/>
                    <a:pt x="993" y="2021"/>
                  </a:cubicBezTo>
                  <a:cubicBezTo>
                    <a:pt x="1005" y="1936"/>
                    <a:pt x="1053" y="1863"/>
                    <a:pt x="956" y="1754"/>
                  </a:cubicBezTo>
                  <a:cubicBezTo>
                    <a:pt x="811" y="1863"/>
                    <a:pt x="690" y="1972"/>
                    <a:pt x="642" y="2105"/>
                  </a:cubicBezTo>
                  <a:close/>
                  <a:moveTo>
                    <a:pt x="1452" y="2807"/>
                  </a:moveTo>
                  <a:cubicBezTo>
                    <a:pt x="1513" y="2783"/>
                    <a:pt x="1561" y="2892"/>
                    <a:pt x="1634" y="2807"/>
                  </a:cubicBezTo>
                  <a:cubicBezTo>
                    <a:pt x="1598" y="2746"/>
                    <a:pt x="1428" y="2758"/>
                    <a:pt x="1452" y="2807"/>
                  </a:cubicBezTo>
                  <a:close/>
                  <a:moveTo>
                    <a:pt x="1186" y="2396"/>
                  </a:moveTo>
                  <a:cubicBezTo>
                    <a:pt x="1150" y="2347"/>
                    <a:pt x="1090" y="2287"/>
                    <a:pt x="1053" y="2214"/>
                  </a:cubicBezTo>
                  <a:cubicBezTo>
                    <a:pt x="884" y="2166"/>
                    <a:pt x="448" y="2468"/>
                    <a:pt x="606" y="2686"/>
                  </a:cubicBezTo>
                  <a:cubicBezTo>
                    <a:pt x="727" y="2758"/>
                    <a:pt x="884" y="2710"/>
                    <a:pt x="1053" y="2662"/>
                  </a:cubicBezTo>
                  <a:cubicBezTo>
                    <a:pt x="1005" y="2529"/>
                    <a:pt x="1380" y="2408"/>
                    <a:pt x="1186" y="2347"/>
                  </a:cubicBezTo>
                  <a:cubicBezTo>
                    <a:pt x="1198" y="2383"/>
                    <a:pt x="1198" y="2383"/>
                    <a:pt x="1186" y="2396"/>
                  </a:cubicBezTo>
                  <a:close/>
                  <a:moveTo>
                    <a:pt x="606" y="2928"/>
                  </a:moveTo>
                  <a:cubicBezTo>
                    <a:pt x="751" y="3133"/>
                    <a:pt x="944" y="2988"/>
                    <a:pt x="1114" y="2892"/>
                  </a:cubicBezTo>
                  <a:cubicBezTo>
                    <a:pt x="1090" y="2879"/>
                    <a:pt x="1065" y="2831"/>
                    <a:pt x="1053" y="2807"/>
                  </a:cubicBezTo>
                  <a:cubicBezTo>
                    <a:pt x="896" y="2928"/>
                    <a:pt x="763" y="2843"/>
                    <a:pt x="606" y="29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924843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Google Shape;261;p28"/>
          <p:cNvGrpSpPr/>
          <p:nvPr/>
        </p:nvGrpSpPr>
        <p:grpSpPr>
          <a:xfrm>
            <a:off x="-2614991" y="-2838077"/>
            <a:ext cx="15735585" cy="12726721"/>
            <a:chOff x="-2614991" y="-2838077"/>
            <a:chExt cx="15735585" cy="12726721"/>
          </a:xfrm>
        </p:grpSpPr>
        <p:sp>
          <p:nvSpPr>
            <p:cNvPr id="262" name="Google Shape;262;p28"/>
            <p:cNvSpPr/>
            <p:nvPr/>
          </p:nvSpPr>
          <p:spPr>
            <a:xfrm rot="-5041717">
              <a:off x="7123188" y="5068710"/>
              <a:ext cx="5030547" cy="4201436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 rot="2851091">
              <a:off x="-2130106" y="-1472008"/>
              <a:ext cx="5311680" cy="3654804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 rot="-9031699" flipH="1">
              <a:off x="7907662" y="5046433"/>
              <a:ext cx="3026607" cy="3005156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 rot="1871311" flipH="1">
              <a:off x="-755885" y="-899775"/>
              <a:ext cx="3602748" cy="3577062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 rot="-6437146">
              <a:off x="-2056081" y="5619151"/>
              <a:ext cx="4764082" cy="2272536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 rot="2107036" flipH="1">
              <a:off x="8137246" y="-210930"/>
              <a:ext cx="4763804" cy="2272453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 rot="-10226135">
              <a:off x="8049947" y="-19928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 rot="7727934" flipH="1">
              <a:off x="1109621" y="5969151"/>
              <a:ext cx="1100626" cy="515633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 rot="-7596421" flipH="1">
              <a:off x="552838" y="4830080"/>
              <a:ext cx="789692" cy="369967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Google Shape;273;p28"/>
          <p:cNvSpPr/>
          <p:nvPr/>
        </p:nvSpPr>
        <p:spPr>
          <a:xfrm rot="8990673" flipH="1">
            <a:off x="8461486" y="3305458"/>
            <a:ext cx="1164538" cy="545570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m 2" descr="Grupo de pessoas na frente de um prédio&#10;&#10;Descrição gerada automaticamente">
            <a:extLst>
              <a:ext uri="{FF2B5EF4-FFF2-40B4-BE49-F238E27FC236}">
                <a16:creationId xmlns:a16="http://schemas.microsoft.com/office/drawing/2014/main" id="{817414B1-7826-A5EE-3664-54D2A9915D5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40000"/>
                    </a14:imgEffect>
                  </a14:imgLayer>
                </a14:imgProps>
              </a:ext>
            </a:extLst>
          </a:blip>
          <a:srcRect l="10421" t="13540" r="12339" b="4556"/>
          <a:stretch/>
        </p:blipFill>
        <p:spPr>
          <a:xfrm>
            <a:off x="731085" y="1342782"/>
            <a:ext cx="9229642" cy="5635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13552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Google Shape;261;p28"/>
          <p:cNvGrpSpPr/>
          <p:nvPr/>
        </p:nvGrpSpPr>
        <p:grpSpPr>
          <a:xfrm>
            <a:off x="-2614991" y="-2838077"/>
            <a:ext cx="15735585" cy="12726721"/>
            <a:chOff x="-2614991" y="-2838077"/>
            <a:chExt cx="15735585" cy="12726721"/>
          </a:xfrm>
        </p:grpSpPr>
        <p:sp>
          <p:nvSpPr>
            <p:cNvPr id="262" name="Google Shape;262;p28"/>
            <p:cNvSpPr/>
            <p:nvPr/>
          </p:nvSpPr>
          <p:spPr>
            <a:xfrm rot="-5041717">
              <a:off x="7123188" y="5068710"/>
              <a:ext cx="5030547" cy="4201436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 rot="2851091">
              <a:off x="-2130106" y="-1472008"/>
              <a:ext cx="5311680" cy="3654804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 rot="-9031699" flipH="1">
              <a:off x="7907662" y="5046433"/>
              <a:ext cx="3026607" cy="3005156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 rot="1871311" flipH="1">
              <a:off x="-755885" y="-899775"/>
              <a:ext cx="3602748" cy="3577062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 rot="-6437146">
              <a:off x="-2056081" y="5619151"/>
              <a:ext cx="4764082" cy="2272536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 rot="2107036" flipH="1">
              <a:off x="8137246" y="-210930"/>
              <a:ext cx="4763804" cy="2272453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 rot="-10226135">
              <a:off x="8049947" y="-19928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 rot="7727934" flipH="1">
              <a:off x="1109621" y="5969151"/>
              <a:ext cx="1100626" cy="515633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 rot="-7596421" flipH="1">
              <a:off x="552838" y="4830080"/>
              <a:ext cx="789692" cy="369967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Google Shape;273;p28"/>
          <p:cNvSpPr/>
          <p:nvPr/>
        </p:nvSpPr>
        <p:spPr>
          <a:xfrm rot="8990673" flipH="1">
            <a:off x="8461486" y="3305458"/>
            <a:ext cx="1164538" cy="545570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" name="Imagem 5" descr="Grupo de pessoas posando para foto&#10;&#10;Descrição gerada automaticamente">
            <a:extLst>
              <a:ext uri="{FF2B5EF4-FFF2-40B4-BE49-F238E27FC236}">
                <a16:creationId xmlns:a16="http://schemas.microsoft.com/office/drawing/2014/main" id="{B29843A0-66DC-8593-5A0C-3355BA83BFC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40000"/>
                    </a14:imgEffect>
                  </a14:imgLayer>
                </a14:imgProps>
              </a:ext>
            </a:extLst>
          </a:blip>
          <a:srcRect l="7289" t="12157" r="13505" b="6672"/>
          <a:stretch/>
        </p:blipFill>
        <p:spPr>
          <a:xfrm>
            <a:off x="817293" y="1414857"/>
            <a:ext cx="9057226" cy="5440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7490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24"/>
          <p:cNvGrpSpPr/>
          <p:nvPr/>
        </p:nvGrpSpPr>
        <p:grpSpPr>
          <a:xfrm>
            <a:off x="6976684" y="-3104777"/>
            <a:ext cx="6281448" cy="6386941"/>
            <a:chOff x="6976684" y="-3104777"/>
            <a:chExt cx="6281448" cy="6386941"/>
          </a:xfrm>
        </p:grpSpPr>
        <p:sp>
          <p:nvSpPr>
            <p:cNvPr id="94" name="Google Shape;94;p24"/>
            <p:cNvSpPr/>
            <p:nvPr/>
          </p:nvSpPr>
          <p:spPr>
            <a:xfrm rot="-2851091" flipH="1">
              <a:off x="7461569" y="-1738708"/>
              <a:ext cx="5311680" cy="3654804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4"/>
            <p:cNvSpPr/>
            <p:nvPr/>
          </p:nvSpPr>
          <p:spPr>
            <a:xfrm rot="9172724">
              <a:off x="8595363" y="-170008"/>
              <a:ext cx="2026816" cy="2059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96;p24"/>
          <p:cNvSpPr txBox="1">
            <a:spLocks noGrp="1"/>
          </p:cNvSpPr>
          <p:nvPr>
            <p:ph type="title"/>
          </p:nvPr>
        </p:nvSpPr>
        <p:spPr>
          <a:xfrm>
            <a:off x="2060911" y="520605"/>
            <a:ext cx="6908100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Cristiane de Brito Cruz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  <p:pic>
        <p:nvPicPr>
          <p:cNvPr id="5" name="Imagem 4" descr="Uma imagem contendo edifício, foto, fixado, televisão&#10;&#10;Descrição gerada automaticamente">
            <a:extLst>
              <a:ext uri="{FF2B5EF4-FFF2-40B4-BE49-F238E27FC236}">
                <a16:creationId xmlns:a16="http://schemas.microsoft.com/office/drawing/2014/main" id="{C8FCCAC1-8EDD-1398-C43B-941E8A6FAA7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4287" t="13239" r="24389" b="11085"/>
          <a:stretch/>
        </p:blipFill>
        <p:spPr>
          <a:xfrm>
            <a:off x="856933" y="1693742"/>
            <a:ext cx="5218480" cy="4845954"/>
          </a:xfrm>
          <a:prstGeom prst="rect">
            <a:avLst/>
          </a:prstGeom>
          <a:effectLst>
            <a:outerShdw blurRad="889000" dist="444500" dir="4200000" algn="tl" rotWithShape="0">
              <a:prstClr val="black">
                <a:alpha val="35000"/>
              </a:prstClr>
            </a:outerShdw>
          </a:effectLst>
        </p:spPr>
      </p:pic>
      <p:sp>
        <p:nvSpPr>
          <p:cNvPr id="6" name="Google Shape;144;p26">
            <a:extLst>
              <a:ext uri="{FF2B5EF4-FFF2-40B4-BE49-F238E27FC236}">
                <a16:creationId xmlns:a16="http://schemas.microsoft.com/office/drawing/2014/main" id="{E1B89C4F-9CAD-9028-3975-4EEA7AC90991}"/>
              </a:ext>
            </a:extLst>
          </p:cNvPr>
          <p:cNvSpPr txBox="1">
            <a:spLocks/>
          </p:cNvSpPr>
          <p:nvPr/>
        </p:nvSpPr>
        <p:spPr>
          <a:xfrm>
            <a:off x="6670963" y="2126648"/>
            <a:ext cx="3543301" cy="39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9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June 21st, 1978.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46 years old.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English Teacher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Graduation 2002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Doctor (2024) and Master (2020) in Education</a:t>
            </a:r>
          </a:p>
          <a:p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Teacher at IFRN for 11 years (2013)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Google Shape;261;p28"/>
          <p:cNvGrpSpPr/>
          <p:nvPr/>
        </p:nvGrpSpPr>
        <p:grpSpPr>
          <a:xfrm>
            <a:off x="-2614991" y="-2838077"/>
            <a:ext cx="15735585" cy="12726721"/>
            <a:chOff x="-2614991" y="-2838077"/>
            <a:chExt cx="15735585" cy="12726721"/>
          </a:xfrm>
        </p:grpSpPr>
        <p:sp>
          <p:nvSpPr>
            <p:cNvPr id="262" name="Google Shape;262;p28"/>
            <p:cNvSpPr/>
            <p:nvPr/>
          </p:nvSpPr>
          <p:spPr>
            <a:xfrm rot="-5041717">
              <a:off x="7123188" y="5068710"/>
              <a:ext cx="5030547" cy="4201436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 rot="2851091">
              <a:off x="-2130106" y="-1472008"/>
              <a:ext cx="5311680" cy="3654804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 rot="-9031699" flipH="1">
              <a:off x="7907662" y="5046433"/>
              <a:ext cx="3026607" cy="3005156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 rot="1871311" flipH="1">
              <a:off x="-755885" y="-899775"/>
              <a:ext cx="3602748" cy="3577062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 rot="-6437146">
              <a:off x="-2056081" y="5619151"/>
              <a:ext cx="4764082" cy="2272536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 rot="2107036" flipH="1">
              <a:off x="8137246" y="-210930"/>
              <a:ext cx="4763804" cy="2272453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 rot="-10226135">
              <a:off x="8049947" y="-19928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 rot="7727934" flipH="1">
              <a:off x="1109621" y="5969151"/>
              <a:ext cx="1100626" cy="515633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 rot="-7596421" flipH="1">
              <a:off x="552838" y="4830080"/>
              <a:ext cx="789692" cy="369967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Google Shape;273;p28"/>
          <p:cNvSpPr/>
          <p:nvPr/>
        </p:nvSpPr>
        <p:spPr>
          <a:xfrm rot="3754168" flipH="1">
            <a:off x="9672580" y="3336252"/>
            <a:ext cx="1164538" cy="545570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Google Shape;266;p28">
            <a:extLst>
              <a:ext uri="{FF2B5EF4-FFF2-40B4-BE49-F238E27FC236}">
                <a16:creationId xmlns:a16="http://schemas.microsoft.com/office/drawing/2014/main" id="{46C95991-458C-055E-C493-2363063756D9}"/>
              </a:ext>
            </a:extLst>
          </p:cNvPr>
          <p:cNvSpPr/>
          <p:nvPr/>
        </p:nvSpPr>
        <p:spPr>
          <a:xfrm rot="10800000">
            <a:off x="883227" y="5303972"/>
            <a:ext cx="7109712" cy="1845987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1E0F3690-2F13-20CD-55CE-91AB8CC571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5362"/>
          <a:stretch/>
        </p:blipFill>
        <p:spPr>
          <a:xfrm>
            <a:off x="762268" y="1850078"/>
            <a:ext cx="3551560" cy="4928401"/>
          </a:xfrm>
          <a:prstGeom prst="rect">
            <a:avLst/>
          </a:prstGeom>
        </p:spPr>
      </p:pic>
      <p:sp>
        <p:nvSpPr>
          <p:cNvPr id="7" name="Google Shape;144;p26">
            <a:extLst>
              <a:ext uri="{FF2B5EF4-FFF2-40B4-BE49-F238E27FC236}">
                <a16:creationId xmlns:a16="http://schemas.microsoft.com/office/drawing/2014/main" id="{A86DC188-D072-25C1-C0EE-5E225C03C6D3}"/>
              </a:ext>
            </a:extLst>
          </p:cNvPr>
          <p:cNvSpPr txBox="1">
            <a:spLocks/>
          </p:cNvSpPr>
          <p:nvPr/>
        </p:nvSpPr>
        <p:spPr>
          <a:xfrm>
            <a:off x="4390581" y="2082728"/>
            <a:ext cx="5497205" cy="52943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9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457200" indent="-457200">
              <a:lnSpc>
                <a:spcPct val="150000"/>
              </a:lnSpc>
              <a:buClr>
                <a:schemeClr val="bg1">
                  <a:lumMod val="10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</a:rPr>
              <a:t>Eight siblings (three brothers and five sisters);</a:t>
            </a:r>
          </a:p>
          <a:p>
            <a:pPr marL="457200" indent="-457200">
              <a:lnSpc>
                <a:spcPct val="150000"/>
              </a:lnSpc>
              <a:buClr>
                <a:schemeClr val="bg1">
                  <a:lumMod val="10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</a:rPr>
              <a:t>Thirteen nephews and nieces;</a:t>
            </a:r>
          </a:p>
          <a:p>
            <a:pPr marL="457200" indent="-457200">
              <a:lnSpc>
                <a:spcPct val="150000"/>
              </a:lnSpc>
              <a:buClr>
                <a:schemeClr val="bg1">
                  <a:lumMod val="10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</a:rPr>
              <a:t>Three grandnephews and three grandnieces;</a:t>
            </a:r>
          </a:p>
          <a:p>
            <a:pPr marL="457200" indent="-457200">
              <a:lnSpc>
                <a:spcPct val="150000"/>
              </a:lnSpc>
              <a:buClr>
                <a:schemeClr val="bg1">
                  <a:lumMod val="10000"/>
                </a:schemeClr>
              </a:buClr>
              <a:buFont typeface="Wingdings" panose="05000000000000000000" pitchFamily="2" charset="2"/>
              <a:buChar char="ü"/>
            </a:pPr>
            <a:r>
              <a:rPr lang="en-US" sz="2200" dirty="0">
                <a:solidFill>
                  <a:schemeClr val="bg1">
                    <a:lumMod val="10000"/>
                  </a:schemeClr>
                </a:solidFill>
              </a:rPr>
              <a:t>One wife (5 years of relationship, three years of marriage)</a:t>
            </a:r>
          </a:p>
        </p:txBody>
      </p:sp>
      <p:pic>
        <p:nvPicPr>
          <p:cNvPr id="3076" name="Picture 4" descr="Pride 2024 | EEAS">
            <a:extLst>
              <a:ext uri="{FF2B5EF4-FFF2-40B4-BE49-F238E27FC236}">
                <a16:creationId xmlns:a16="http://schemas.microsoft.com/office/drawing/2014/main" id="{33C708C7-9712-0F91-5946-4D182FFB86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057" y="1442755"/>
            <a:ext cx="3579991" cy="9219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Pride 2024 | EEAS">
            <a:extLst>
              <a:ext uri="{FF2B5EF4-FFF2-40B4-BE49-F238E27FC236}">
                <a16:creationId xmlns:a16="http://schemas.microsoft.com/office/drawing/2014/main" id="{256C4B58-F6B0-795D-7BA7-3BCD03EE39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341" y="5888860"/>
            <a:ext cx="3585487" cy="912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7185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BFCEF"/>
        </a:solidFill>
        <a:effectLst/>
      </p:bgPr>
    </p:bg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Mulher negra cheirando flor de gérbera Imagem minimalista e excelente limpa  gerada por IA | Foto Premium">
            <a:extLst>
              <a:ext uri="{FF2B5EF4-FFF2-40B4-BE49-F238E27FC236}">
                <a16:creationId xmlns:a16="http://schemas.microsoft.com/office/drawing/2014/main" id="{3B2A6A10-5768-4BBE-9ADC-E75E37BBAAC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95"/>
          <a:stretch/>
        </p:blipFill>
        <p:spPr bwMode="auto">
          <a:xfrm>
            <a:off x="9062" y="4879248"/>
            <a:ext cx="3877701" cy="2680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5" name="Google Shape;115;p26"/>
          <p:cNvGrpSpPr/>
          <p:nvPr/>
        </p:nvGrpSpPr>
        <p:grpSpPr>
          <a:xfrm>
            <a:off x="7310709" y="-1256658"/>
            <a:ext cx="3980715" cy="9658031"/>
            <a:chOff x="7310709" y="-1256658"/>
            <a:chExt cx="3980715" cy="9658031"/>
          </a:xfrm>
        </p:grpSpPr>
        <p:sp>
          <p:nvSpPr>
            <p:cNvPr id="116" name="Google Shape;116;p26"/>
            <p:cNvSpPr/>
            <p:nvPr/>
          </p:nvSpPr>
          <p:spPr>
            <a:xfrm rot="7487146" flipH="1">
              <a:off x="6240965" y="277384"/>
              <a:ext cx="5867713" cy="2799629"/>
            </a:xfrm>
            <a:custGeom>
              <a:avLst/>
              <a:gdLst/>
              <a:ahLst/>
              <a:cxnLst/>
              <a:rect l="l" t="t" r="r" b="b"/>
              <a:pathLst>
                <a:path w="290526" h="138590" extrusionOk="0">
                  <a:moveTo>
                    <a:pt x="74803" y="1"/>
                  </a:moveTo>
                  <a:cubicBezTo>
                    <a:pt x="72471" y="1"/>
                    <a:pt x="70134" y="169"/>
                    <a:pt x="67811" y="508"/>
                  </a:cubicBezTo>
                  <a:cubicBezTo>
                    <a:pt x="56714" y="2100"/>
                    <a:pt x="46435" y="7512"/>
                    <a:pt x="37430" y="14243"/>
                  </a:cubicBezTo>
                  <a:cubicBezTo>
                    <a:pt x="25605" y="23203"/>
                    <a:pt x="15645" y="34709"/>
                    <a:pt x="9278" y="48126"/>
                  </a:cubicBezTo>
                  <a:cubicBezTo>
                    <a:pt x="3957" y="59268"/>
                    <a:pt x="1228" y="71502"/>
                    <a:pt x="591" y="83782"/>
                  </a:cubicBezTo>
                  <a:cubicBezTo>
                    <a:pt x="0" y="95516"/>
                    <a:pt x="182" y="108614"/>
                    <a:pt x="6913" y="118710"/>
                  </a:cubicBezTo>
                  <a:cubicBezTo>
                    <a:pt x="12280" y="126669"/>
                    <a:pt x="22467" y="131763"/>
                    <a:pt x="31336" y="134719"/>
                  </a:cubicBezTo>
                  <a:cubicBezTo>
                    <a:pt x="39533" y="137472"/>
                    <a:pt x="47945" y="138590"/>
                    <a:pt x="56454" y="138590"/>
                  </a:cubicBezTo>
                  <a:cubicBezTo>
                    <a:pt x="60314" y="138590"/>
                    <a:pt x="64194" y="138360"/>
                    <a:pt x="68084" y="137948"/>
                  </a:cubicBezTo>
                  <a:cubicBezTo>
                    <a:pt x="79999" y="136629"/>
                    <a:pt x="91597" y="130399"/>
                    <a:pt x="103330" y="127442"/>
                  </a:cubicBezTo>
                  <a:cubicBezTo>
                    <a:pt x="109858" y="125817"/>
                    <a:pt x="116643" y="124741"/>
                    <a:pt x="123379" y="124741"/>
                  </a:cubicBezTo>
                  <a:cubicBezTo>
                    <a:pt x="127954" y="124741"/>
                    <a:pt x="132507" y="125237"/>
                    <a:pt x="136940" y="126396"/>
                  </a:cubicBezTo>
                  <a:cubicBezTo>
                    <a:pt x="147218" y="129034"/>
                    <a:pt x="156269" y="135265"/>
                    <a:pt x="166820" y="137084"/>
                  </a:cubicBezTo>
                  <a:cubicBezTo>
                    <a:pt x="169369" y="137534"/>
                    <a:pt x="171962" y="137762"/>
                    <a:pt x="174556" y="137762"/>
                  </a:cubicBezTo>
                  <a:cubicBezTo>
                    <a:pt x="182187" y="137762"/>
                    <a:pt x="189819" y="135791"/>
                    <a:pt x="196337" y="131718"/>
                  </a:cubicBezTo>
                  <a:cubicBezTo>
                    <a:pt x="206251" y="125578"/>
                    <a:pt x="213392" y="115072"/>
                    <a:pt x="224307" y="110842"/>
                  </a:cubicBezTo>
                  <a:cubicBezTo>
                    <a:pt x="228616" y="109186"/>
                    <a:pt x="233100" y="108862"/>
                    <a:pt x="237611" y="108862"/>
                  </a:cubicBezTo>
                  <a:cubicBezTo>
                    <a:pt x="240515" y="108862"/>
                    <a:pt x="243431" y="108996"/>
                    <a:pt x="246319" y="108996"/>
                  </a:cubicBezTo>
                  <a:cubicBezTo>
                    <a:pt x="250399" y="108996"/>
                    <a:pt x="254423" y="108728"/>
                    <a:pt x="258280" y="107431"/>
                  </a:cubicBezTo>
                  <a:cubicBezTo>
                    <a:pt x="280293" y="100109"/>
                    <a:pt x="290526" y="76005"/>
                    <a:pt x="281475" y="54857"/>
                  </a:cubicBezTo>
                  <a:cubicBezTo>
                    <a:pt x="275654" y="41122"/>
                    <a:pt x="263829" y="30752"/>
                    <a:pt x="251276" y="22657"/>
                  </a:cubicBezTo>
                  <a:cubicBezTo>
                    <a:pt x="233948" y="11457"/>
                    <a:pt x="213760" y="1705"/>
                    <a:pt x="192778" y="1705"/>
                  </a:cubicBezTo>
                  <a:cubicBezTo>
                    <a:pt x="190245" y="1705"/>
                    <a:pt x="187701" y="1847"/>
                    <a:pt x="185149" y="2146"/>
                  </a:cubicBezTo>
                  <a:cubicBezTo>
                    <a:pt x="175325" y="3283"/>
                    <a:pt x="165865" y="6557"/>
                    <a:pt x="156178" y="8604"/>
                  </a:cubicBezTo>
                  <a:cubicBezTo>
                    <a:pt x="148252" y="10276"/>
                    <a:pt x="140199" y="11104"/>
                    <a:pt x="132120" y="11104"/>
                  </a:cubicBezTo>
                  <a:cubicBezTo>
                    <a:pt x="128332" y="11104"/>
                    <a:pt x="124538" y="10922"/>
                    <a:pt x="120749" y="10559"/>
                  </a:cubicBezTo>
                  <a:cubicBezTo>
                    <a:pt x="114746" y="9968"/>
                    <a:pt x="108833" y="8877"/>
                    <a:pt x="103012" y="7285"/>
                  </a:cubicBezTo>
                  <a:cubicBezTo>
                    <a:pt x="97327" y="5738"/>
                    <a:pt x="92097" y="2782"/>
                    <a:pt x="86457" y="1418"/>
                  </a:cubicBezTo>
                  <a:cubicBezTo>
                    <a:pt x="82636" y="477"/>
                    <a:pt x="78725" y="1"/>
                    <a:pt x="748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6"/>
            <p:cNvSpPr/>
            <p:nvPr/>
          </p:nvSpPr>
          <p:spPr>
            <a:xfrm rot="7269585">
              <a:off x="6808210" y="3918160"/>
              <a:ext cx="5311601" cy="3654826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rgbClr val="F3F6DA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6"/>
            <p:cNvSpPr/>
            <p:nvPr/>
          </p:nvSpPr>
          <p:spPr>
            <a:xfrm rot="2384005" flipH="1">
              <a:off x="9860176" y="4735579"/>
              <a:ext cx="945627" cy="443013"/>
            </a:xfrm>
            <a:custGeom>
              <a:avLst/>
              <a:gdLst/>
              <a:ahLst/>
              <a:cxnLst/>
              <a:rect l="l" t="t" r="r" b="b"/>
              <a:pathLst>
                <a:path w="12199" h="5716" extrusionOk="0">
                  <a:moveTo>
                    <a:pt x="10555" y="426"/>
                  </a:moveTo>
                  <a:cubicBezTo>
                    <a:pt x="10971" y="505"/>
                    <a:pt x="11387" y="584"/>
                    <a:pt x="11802" y="663"/>
                  </a:cubicBezTo>
                  <a:cubicBezTo>
                    <a:pt x="11240" y="738"/>
                    <a:pt x="10695" y="813"/>
                    <a:pt x="10151" y="905"/>
                  </a:cubicBezTo>
                  <a:lnTo>
                    <a:pt x="10151" y="905"/>
                  </a:lnTo>
                  <a:cubicBezTo>
                    <a:pt x="10219" y="813"/>
                    <a:pt x="10224" y="742"/>
                    <a:pt x="10317" y="742"/>
                  </a:cubicBezTo>
                  <a:cubicBezTo>
                    <a:pt x="10396" y="584"/>
                    <a:pt x="10476" y="505"/>
                    <a:pt x="10555" y="426"/>
                  </a:cubicBezTo>
                  <a:close/>
                  <a:moveTo>
                    <a:pt x="10060" y="327"/>
                  </a:moveTo>
                  <a:cubicBezTo>
                    <a:pt x="10218" y="426"/>
                    <a:pt x="10317" y="426"/>
                    <a:pt x="10476" y="426"/>
                  </a:cubicBezTo>
                  <a:cubicBezTo>
                    <a:pt x="10396" y="505"/>
                    <a:pt x="10317" y="584"/>
                    <a:pt x="10218" y="663"/>
                  </a:cubicBezTo>
                  <a:cubicBezTo>
                    <a:pt x="10218" y="742"/>
                    <a:pt x="10139" y="742"/>
                    <a:pt x="10060" y="822"/>
                  </a:cubicBezTo>
                  <a:lnTo>
                    <a:pt x="10060" y="921"/>
                  </a:lnTo>
                  <a:cubicBezTo>
                    <a:pt x="9981" y="921"/>
                    <a:pt x="9981" y="921"/>
                    <a:pt x="9981" y="1000"/>
                  </a:cubicBezTo>
                  <a:cubicBezTo>
                    <a:pt x="9723" y="1000"/>
                    <a:pt x="9486" y="1079"/>
                    <a:pt x="9228" y="1158"/>
                  </a:cubicBezTo>
                  <a:cubicBezTo>
                    <a:pt x="9486" y="822"/>
                    <a:pt x="9822" y="584"/>
                    <a:pt x="10060" y="327"/>
                  </a:cubicBezTo>
                  <a:close/>
                  <a:moveTo>
                    <a:pt x="9981" y="327"/>
                  </a:moveTo>
                  <a:cubicBezTo>
                    <a:pt x="9644" y="584"/>
                    <a:pt x="9406" y="822"/>
                    <a:pt x="9070" y="1158"/>
                  </a:cubicBezTo>
                  <a:cubicBezTo>
                    <a:pt x="8911" y="1237"/>
                    <a:pt x="8654" y="1237"/>
                    <a:pt x="8495" y="1317"/>
                  </a:cubicBezTo>
                  <a:lnTo>
                    <a:pt x="8575" y="1237"/>
                  </a:lnTo>
                  <a:cubicBezTo>
                    <a:pt x="8654" y="1079"/>
                    <a:pt x="8832" y="921"/>
                    <a:pt x="8911" y="822"/>
                  </a:cubicBezTo>
                  <a:cubicBezTo>
                    <a:pt x="9070" y="584"/>
                    <a:pt x="9406" y="426"/>
                    <a:pt x="9644" y="327"/>
                  </a:cubicBezTo>
                  <a:close/>
                  <a:moveTo>
                    <a:pt x="11703" y="742"/>
                  </a:moveTo>
                  <a:lnTo>
                    <a:pt x="11703" y="742"/>
                  </a:lnTo>
                  <a:cubicBezTo>
                    <a:pt x="11387" y="921"/>
                    <a:pt x="10971" y="1158"/>
                    <a:pt x="10634" y="1416"/>
                  </a:cubicBezTo>
                  <a:cubicBezTo>
                    <a:pt x="10476" y="1317"/>
                    <a:pt x="10396" y="1317"/>
                    <a:pt x="10317" y="1237"/>
                  </a:cubicBezTo>
                  <a:cubicBezTo>
                    <a:pt x="10218" y="1237"/>
                    <a:pt x="10139" y="1237"/>
                    <a:pt x="10139" y="1158"/>
                  </a:cubicBezTo>
                  <a:cubicBezTo>
                    <a:pt x="10060" y="1158"/>
                    <a:pt x="9981" y="1079"/>
                    <a:pt x="9981" y="1079"/>
                  </a:cubicBezTo>
                  <a:cubicBezTo>
                    <a:pt x="10555" y="921"/>
                    <a:pt x="11129" y="822"/>
                    <a:pt x="11703" y="742"/>
                  </a:cubicBezTo>
                  <a:close/>
                  <a:moveTo>
                    <a:pt x="9901" y="1079"/>
                  </a:moveTo>
                  <a:cubicBezTo>
                    <a:pt x="9981" y="1237"/>
                    <a:pt x="10139" y="1237"/>
                    <a:pt x="10218" y="1317"/>
                  </a:cubicBezTo>
                  <a:cubicBezTo>
                    <a:pt x="10396" y="1317"/>
                    <a:pt x="10476" y="1416"/>
                    <a:pt x="10555" y="1416"/>
                  </a:cubicBezTo>
                  <a:cubicBezTo>
                    <a:pt x="10476" y="1416"/>
                    <a:pt x="10396" y="1495"/>
                    <a:pt x="10317" y="1574"/>
                  </a:cubicBezTo>
                  <a:cubicBezTo>
                    <a:pt x="10139" y="1495"/>
                    <a:pt x="10060" y="1495"/>
                    <a:pt x="9901" y="1416"/>
                  </a:cubicBezTo>
                  <a:cubicBezTo>
                    <a:pt x="9723" y="1317"/>
                    <a:pt x="9644" y="1237"/>
                    <a:pt x="9486" y="1158"/>
                  </a:cubicBezTo>
                  <a:cubicBezTo>
                    <a:pt x="9644" y="1158"/>
                    <a:pt x="9822" y="1158"/>
                    <a:pt x="9901" y="1079"/>
                  </a:cubicBezTo>
                  <a:close/>
                  <a:moveTo>
                    <a:pt x="9149" y="247"/>
                  </a:moveTo>
                  <a:cubicBezTo>
                    <a:pt x="9327" y="247"/>
                    <a:pt x="9406" y="247"/>
                    <a:pt x="9565" y="327"/>
                  </a:cubicBezTo>
                  <a:cubicBezTo>
                    <a:pt x="9327" y="426"/>
                    <a:pt x="9070" y="584"/>
                    <a:pt x="8911" y="742"/>
                  </a:cubicBezTo>
                  <a:cubicBezTo>
                    <a:pt x="8832" y="822"/>
                    <a:pt x="8654" y="1000"/>
                    <a:pt x="8575" y="1079"/>
                  </a:cubicBezTo>
                  <a:cubicBezTo>
                    <a:pt x="8575" y="1158"/>
                    <a:pt x="8495" y="1237"/>
                    <a:pt x="8416" y="1317"/>
                  </a:cubicBezTo>
                  <a:lnTo>
                    <a:pt x="8337" y="1416"/>
                  </a:lnTo>
                  <a:cubicBezTo>
                    <a:pt x="8238" y="1416"/>
                    <a:pt x="8159" y="1416"/>
                    <a:pt x="8080" y="1495"/>
                  </a:cubicBezTo>
                  <a:cubicBezTo>
                    <a:pt x="8159" y="1416"/>
                    <a:pt x="8159" y="1416"/>
                    <a:pt x="8238" y="1317"/>
                  </a:cubicBezTo>
                  <a:cubicBezTo>
                    <a:pt x="8416" y="1237"/>
                    <a:pt x="8495" y="1079"/>
                    <a:pt x="8575" y="921"/>
                  </a:cubicBezTo>
                  <a:cubicBezTo>
                    <a:pt x="8733" y="663"/>
                    <a:pt x="8991" y="426"/>
                    <a:pt x="9149" y="247"/>
                  </a:cubicBezTo>
                  <a:lnTo>
                    <a:pt x="9149" y="247"/>
                  </a:lnTo>
                  <a:cubicBezTo>
                    <a:pt x="8911" y="426"/>
                    <a:pt x="8733" y="584"/>
                    <a:pt x="8575" y="822"/>
                  </a:cubicBezTo>
                  <a:cubicBezTo>
                    <a:pt x="8495" y="1000"/>
                    <a:pt x="8416" y="1079"/>
                    <a:pt x="8238" y="1237"/>
                  </a:cubicBezTo>
                  <a:cubicBezTo>
                    <a:pt x="8159" y="1317"/>
                    <a:pt x="8080" y="1317"/>
                    <a:pt x="8000" y="1416"/>
                  </a:cubicBezTo>
                  <a:cubicBezTo>
                    <a:pt x="7921" y="1495"/>
                    <a:pt x="7921" y="1495"/>
                    <a:pt x="7842" y="1574"/>
                  </a:cubicBezTo>
                  <a:cubicBezTo>
                    <a:pt x="7664" y="1574"/>
                    <a:pt x="7585" y="1653"/>
                    <a:pt x="7426" y="1653"/>
                  </a:cubicBezTo>
                  <a:cubicBezTo>
                    <a:pt x="7505" y="1574"/>
                    <a:pt x="7585" y="1495"/>
                    <a:pt x="7664" y="1416"/>
                  </a:cubicBezTo>
                  <a:cubicBezTo>
                    <a:pt x="7743" y="1237"/>
                    <a:pt x="7842" y="1079"/>
                    <a:pt x="8000" y="822"/>
                  </a:cubicBezTo>
                  <a:cubicBezTo>
                    <a:pt x="8080" y="663"/>
                    <a:pt x="8238" y="505"/>
                    <a:pt x="8416" y="426"/>
                  </a:cubicBezTo>
                  <a:cubicBezTo>
                    <a:pt x="8575" y="327"/>
                    <a:pt x="8654" y="247"/>
                    <a:pt x="8832" y="247"/>
                  </a:cubicBezTo>
                  <a:close/>
                  <a:moveTo>
                    <a:pt x="8654" y="247"/>
                  </a:moveTo>
                  <a:cubicBezTo>
                    <a:pt x="8416" y="327"/>
                    <a:pt x="8159" y="505"/>
                    <a:pt x="8000" y="742"/>
                  </a:cubicBezTo>
                  <a:cubicBezTo>
                    <a:pt x="7842" y="921"/>
                    <a:pt x="7743" y="1079"/>
                    <a:pt x="7664" y="1237"/>
                  </a:cubicBezTo>
                  <a:cubicBezTo>
                    <a:pt x="7585" y="1317"/>
                    <a:pt x="7505" y="1416"/>
                    <a:pt x="7505" y="1495"/>
                  </a:cubicBezTo>
                  <a:lnTo>
                    <a:pt x="7248" y="1733"/>
                  </a:lnTo>
                  <a:cubicBezTo>
                    <a:pt x="7169" y="1733"/>
                    <a:pt x="7089" y="1812"/>
                    <a:pt x="7010" y="1812"/>
                  </a:cubicBezTo>
                  <a:cubicBezTo>
                    <a:pt x="7089" y="1733"/>
                    <a:pt x="7089" y="1733"/>
                    <a:pt x="7169" y="1653"/>
                  </a:cubicBezTo>
                  <a:cubicBezTo>
                    <a:pt x="7347" y="1495"/>
                    <a:pt x="7426" y="1317"/>
                    <a:pt x="7585" y="1079"/>
                  </a:cubicBezTo>
                  <a:cubicBezTo>
                    <a:pt x="7664" y="921"/>
                    <a:pt x="7842" y="742"/>
                    <a:pt x="8000" y="505"/>
                  </a:cubicBezTo>
                  <a:cubicBezTo>
                    <a:pt x="8080" y="426"/>
                    <a:pt x="8159" y="327"/>
                    <a:pt x="8337" y="247"/>
                  </a:cubicBezTo>
                  <a:close/>
                  <a:moveTo>
                    <a:pt x="9327" y="1237"/>
                  </a:moveTo>
                  <a:cubicBezTo>
                    <a:pt x="9486" y="1237"/>
                    <a:pt x="9565" y="1317"/>
                    <a:pt x="9644" y="1317"/>
                  </a:cubicBezTo>
                  <a:cubicBezTo>
                    <a:pt x="9723" y="1416"/>
                    <a:pt x="9822" y="1416"/>
                    <a:pt x="9901" y="1495"/>
                  </a:cubicBezTo>
                  <a:cubicBezTo>
                    <a:pt x="10060" y="1495"/>
                    <a:pt x="10139" y="1574"/>
                    <a:pt x="10218" y="1574"/>
                  </a:cubicBezTo>
                  <a:cubicBezTo>
                    <a:pt x="9981" y="1733"/>
                    <a:pt x="9644" y="1911"/>
                    <a:pt x="9406" y="2069"/>
                  </a:cubicBezTo>
                  <a:lnTo>
                    <a:pt x="8911" y="2069"/>
                  </a:lnTo>
                  <a:cubicBezTo>
                    <a:pt x="8654" y="2069"/>
                    <a:pt x="8495" y="1990"/>
                    <a:pt x="8238" y="1990"/>
                  </a:cubicBezTo>
                  <a:cubicBezTo>
                    <a:pt x="7977" y="1925"/>
                    <a:pt x="7702" y="1792"/>
                    <a:pt x="7425" y="1792"/>
                  </a:cubicBezTo>
                  <a:cubicBezTo>
                    <a:pt x="7366" y="1792"/>
                    <a:pt x="7307" y="1798"/>
                    <a:pt x="7248" y="1812"/>
                  </a:cubicBezTo>
                  <a:cubicBezTo>
                    <a:pt x="7585" y="1733"/>
                    <a:pt x="7842" y="1653"/>
                    <a:pt x="8159" y="1574"/>
                  </a:cubicBezTo>
                  <a:cubicBezTo>
                    <a:pt x="8337" y="1574"/>
                    <a:pt x="8495" y="1574"/>
                    <a:pt x="8654" y="1653"/>
                  </a:cubicBezTo>
                  <a:cubicBezTo>
                    <a:pt x="8832" y="1733"/>
                    <a:pt x="8991" y="1733"/>
                    <a:pt x="9149" y="1733"/>
                  </a:cubicBezTo>
                  <a:cubicBezTo>
                    <a:pt x="8991" y="1733"/>
                    <a:pt x="8733" y="1653"/>
                    <a:pt x="8575" y="1574"/>
                  </a:cubicBezTo>
                  <a:cubicBezTo>
                    <a:pt x="8495" y="1574"/>
                    <a:pt x="8495" y="1495"/>
                    <a:pt x="8416" y="1495"/>
                  </a:cubicBezTo>
                  <a:cubicBezTo>
                    <a:pt x="8575" y="1416"/>
                    <a:pt x="8832" y="1317"/>
                    <a:pt x="9070" y="1317"/>
                  </a:cubicBezTo>
                  <a:cubicBezTo>
                    <a:pt x="9149" y="1317"/>
                    <a:pt x="9149" y="1237"/>
                    <a:pt x="9149" y="1237"/>
                  </a:cubicBezTo>
                  <a:close/>
                  <a:moveTo>
                    <a:pt x="7832" y="188"/>
                  </a:moveTo>
                  <a:cubicBezTo>
                    <a:pt x="7976" y="188"/>
                    <a:pt x="8119" y="208"/>
                    <a:pt x="8238" y="247"/>
                  </a:cubicBezTo>
                  <a:cubicBezTo>
                    <a:pt x="8000" y="426"/>
                    <a:pt x="7743" y="663"/>
                    <a:pt x="7585" y="921"/>
                  </a:cubicBezTo>
                  <a:cubicBezTo>
                    <a:pt x="7426" y="1158"/>
                    <a:pt x="7347" y="1317"/>
                    <a:pt x="7169" y="1495"/>
                  </a:cubicBezTo>
                  <a:cubicBezTo>
                    <a:pt x="7010" y="1733"/>
                    <a:pt x="6852" y="1812"/>
                    <a:pt x="6674" y="1911"/>
                  </a:cubicBezTo>
                  <a:lnTo>
                    <a:pt x="6594" y="1911"/>
                  </a:lnTo>
                  <a:lnTo>
                    <a:pt x="6594" y="1990"/>
                  </a:lnTo>
                  <a:cubicBezTo>
                    <a:pt x="6357" y="2069"/>
                    <a:pt x="6099" y="2148"/>
                    <a:pt x="5862" y="2228"/>
                  </a:cubicBezTo>
                  <a:cubicBezTo>
                    <a:pt x="6436" y="1574"/>
                    <a:pt x="6594" y="505"/>
                    <a:pt x="7426" y="247"/>
                  </a:cubicBezTo>
                  <a:cubicBezTo>
                    <a:pt x="7545" y="208"/>
                    <a:pt x="7689" y="188"/>
                    <a:pt x="7832" y="188"/>
                  </a:cubicBezTo>
                  <a:close/>
                  <a:moveTo>
                    <a:pt x="7619" y="1913"/>
                  </a:moveTo>
                  <a:cubicBezTo>
                    <a:pt x="7882" y="1913"/>
                    <a:pt x="8130" y="2015"/>
                    <a:pt x="8416" y="2069"/>
                  </a:cubicBezTo>
                  <a:cubicBezTo>
                    <a:pt x="8654" y="2148"/>
                    <a:pt x="8911" y="2148"/>
                    <a:pt x="9228" y="2148"/>
                  </a:cubicBezTo>
                  <a:cubicBezTo>
                    <a:pt x="9149" y="2148"/>
                    <a:pt x="9070" y="2228"/>
                    <a:pt x="8991" y="2228"/>
                  </a:cubicBezTo>
                  <a:cubicBezTo>
                    <a:pt x="8911" y="2243"/>
                    <a:pt x="8832" y="2249"/>
                    <a:pt x="8753" y="2249"/>
                  </a:cubicBezTo>
                  <a:cubicBezTo>
                    <a:pt x="8419" y="2249"/>
                    <a:pt x="8098" y="2133"/>
                    <a:pt x="7842" y="2069"/>
                  </a:cubicBezTo>
                  <a:cubicBezTo>
                    <a:pt x="7585" y="1990"/>
                    <a:pt x="7426" y="1990"/>
                    <a:pt x="7248" y="1990"/>
                  </a:cubicBezTo>
                  <a:cubicBezTo>
                    <a:pt x="7378" y="1934"/>
                    <a:pt x="7500" y="1913"/>
                    <a:pt x="7619" y="1913"/>
                  </a:cubicBezTo>
                  <a:close/>
                  <a:moveTo>
                    <a:pt x="7248" y="247"/>
                  </a:moveTo>
                  <a:cubicBezTo>
                    <a:pt x="6931" y="327"/>
                    <a:pt x="6674" y="663"/>
                    <a:pt x="6515" y="1000"/>
                  </a:cubicBezTo>
                  <a:cubicBezTo>
                    <a:pt x="6258" y="1416"/>
                    <a:pt x="6099" y="1990"/>
                    <a:pt x="5684" y="2307"/>
                  </a:cubicBezTo>
                  <a:cubicBezTo>
                    <a:pt x="5604" y="2307"/>
                    <a:pt x="5604" y="2406"/>
                    <a:pt x="5525" y="2406"/>
                  </a:cubicBezTo>
                  <a:lnTo>
                    <a:pt x="5446" y="2406"/>
                  </a:lnTo>
                  <a:lnTo>
                    <a:pt x="5446" y="2485"/>
                  </a:lnTo>
                  <a:cubicBezTo>
                    <a:pt x="5188" y="2564"/>
                    <a:pt x="4951" y="2643"/>
                    <a:pt x="4693" y="2723"/>
                  </a:cubicBezTo>
                  <a:cubicBezTo>
                    <a:pt x="4773" y="2643"/>
                    <a:pt x="4872" y="2485"/>
                    <a:pt x="4872" y="2406"/>
                  </a:cubicBezTo>
                  <a:cubicBezTo>
                    <a:pt x="5030" y="2148"/>
                    <a:pt x="5030" y="1911"/>
                    <a:pt x="5109" y="1574"/>
                  </a:cubicBezTo>
                  <a:cubicBezTo>
                    <a:pt x="5188" y="1158"/>
                    <a:pt x="5367" y="742"/>
                    <a:pt x="5763" y="426"/>
                  </a:cubicBezTo>
                  <a:cubicBezTo>
                    <a:pt x="6099" y="327"/>
                    <a:pt x="6515" y="247"/>
                    <a:pt x="6931" y="247"/>
                  </a:cubicBezTo>
                  <a:cubicBezTo>
                    <a:pt x="6753" y="327"/>
                    <a:pt x="6515" y="505"/>
                    <a:pt x="6436" y="742"/>
                  </a:cubicBezTo>
                  <a:cubicBezTo>
                    <a:pt x="6258" y="822"/>
                    <a:pt x="6179" y="1000"/>
                    <a:pt x="6099" y="1158"/>
                  </a:cubicBezTo>
                  <a:cubicBezTo>
                    <a:pt x="6099" y="1237"/>
                    <a:pt x="6020" y="1317"/>
                    <a:pt x="6020" y="1416"/>
                  </a:cubicBezTo>
                  <a:cubicBezTo>
                    <a:pt x="5941" y="1495"/>
                    <a:pt x="5862" y="1653"/>
                    <a:pt x="5862" y="1733"/>
                  </a:cubicBezTo>
                  <a:lnTo>
                    <a:pt x="5941" y="1733"/>
                  </a:lnTo>
                  <a:cubicBezTo>
                    <a:pt x="5941" y="1653"/>
                    <a:pt x="6020" y="1574"/>
                    <a:pt x="6020" y="1495"/>
                  </a:cubicBezTo>
                  <a:cubicBezTo>
                    <a:pt x="6099" y="1416"/>
                    <a:pt x="6099" y="1317"/>
                    <a:pt x="6179" y="1237"/>
                  </a:cubicBezTo>
                  <a:cubicBezTo>
                    <a:pt x="6258" y="1079"/>
                    <a:pt x="6357" y="921"/>
                    <a:pt x="6436" y="822"/>
                  </a:cubicBezTo>
                  <a:cubicBezTo>
                    <a:pt x="6594" y="584"/>
                    <a:pt x="6852" y="426"/>
                    <a:pt x="7010" y="247"/>
                  </a:cubicBezTo>
                  <a:close/>
                  <a:moveTo>
                    <a:pt x="7169" y="1990"/>
                  </a:moveTo>
                  <a:cubicBezTo>
                    <a:pt x="7426" y="2069"/>
                    <a:pt x="7664" y="2069"/>
                    <a:pt x="7921" y="2148"/>
                  </a:cubicBezTo>
                  <a:cubicBezTo>
                    <a:pt x="8238" y="2228"/>
                    <a:pt x="8575" y="2307"/>
                    <a:pt x="8911" y="2307"/>
                  </a:cubicBezTo>
                  <a:cubicBezTo>
                    <a:pt x="8575" y="2485"/>
                    <a:pt x="8159" y="2723"/>
                    <a:pt x="7842" y="2901"/>
                  </a:cubicBezTo>
                  <a:cubicBezTo>
                    <a:pt x="7585" y="2901"/>
                    <a:pt x="7426" y="2980"/>
                    <a:pt x="7169" y="2980"/>
                  </a:cubicBezTo>
                  <a:cubicBezTo>
                    <a:pt x="6852" y="2980"/>
                    <a:pt x="6515" y="2980"/>
                    <a:pt x="6179" y="2901"/>
                  </a:cubicBezTo>
                  <a:cubicBezTo>
                    <a:pt x="5986" y="2821"/>
                    <a:pt x="5676" y="2701"/>
                    <a:pt x="5344" y="2701"/>
                  </a:cubicBezTo>
                  <a:cubicBezTo>
                    <a:pt x="5266" y="2701"/>
                    <a:pt x="5188" y="2708"/>
                    <a:pt x="5109" y="2723"/>
                  </a:cubicBezTo>
                  <a:cubicBezTo>
                    <a:pt x="5367" y="2564"/>
                    <a:pt x="5604" y="2485"/>
                    <a:pt x="5862" y="2406"/>
                  </a:cubicBezTo>
                  <a:cubicBezTo>
                    <a:pt x="5976" y="2378"/>
                    <a:pt x="6089" y="2367"/>
                    <a:pt x="6200" y="2367"/>
                  </a:cubicBezTo>
                  <a:cubicBezTo>
                    <a:pt x="6699" y="2367"/>
                    <a:pt x="7166" y="2596"/>
                    <a:pt x="7636" y="2596"/>
                  </a:cubicBezTo>
                  <a:cubicBezTo>
                    <a:pt x="7731" y="2596"/>
                    <a:pt x="7826" y="2587"/>
                    <a:pt x="7921" y="2564"/>
                  </a:cubicBezTo>
                  <a:lnTo>
                    <a:pt x="7921" y="2564"/>
                  </a:lnTo>
                  <a:cubicBezTo>
                    <a:pt x="7871" y="2571"/>
                    <a:pt x="7820" y="2574"/>
                    <a:pt x="7768" y="2574"/>
                  </a:cubicBezTo>
                  <a:cubicBezTo>
                    <a:pt x="7281" y="2574"/>
                    <a:pt x="6739" y="2297"/>
                    <a:pt x="6253" y="2297"/>
                  </a:cubicBezTo>
                  <a:cubicBezTo>
                    <a:pt x="6201" y="2297"/>
                    <a:pt x="6150" y="2300"/>
                    <a:pt x="6099" y="2307"/>
                  </a:cubicBezTo>
                  <a:cubicBezTo>
                    <a:pt x="6357" y="2148"/>
                    <a:pt x="6594" y="2069"/>
                    <a:pt x="6852" y="1990"/>
                  </a:cubicBezTo>
                  <a:close/>
                  <a:moveTo>
                    <a:pt x="5604" y="505"/>
                  </a:moveTo>
                  <a:cubicBezTo>
                    <a:pt x="5367" y="663"/>
                    <a:pt x="5188" y="1079"/>
                    <a:pt x="5109" y="1317"/>
                  </a:cubicBezTo>
                  <a:cubicBezTo>
                    <a:pt x="5030" y="1653"/>
                    <a:pt x="4951" y="1911"/>
                    <a:pt x="4872" y="2228"/>
                  </a:cubicBezTo>
                  <a:cubicBezTo>
                    <a:pt x="4872" y="2307"/>
                    <a:pt x="4773" y="2485"/>
                    <a:pt x="4693" y="2564"/>
                  </a:cubicBezTo>
                  <a:cubicBezTo>
                    <a:pt x="4693" y="2643"/>
                    <a:pt x="4614" y="2723"/>
                    <a:pt x="4535" y="2802"/>
                  </a:cubicBezTo>
                  <a:cubicBezTo>
                    <a:pt x="4535" y="2867"/>
                    <a:pt x="4501" y="2889"/>
                    <a:pt x="4456" y="2897"/>
                  </a:cubicBezTo>
                  <a:lnTo>
                    <a:pt x="4456" y="2897"/>
                  </a:lnTo>
                  <a:cubicBezTo>
                    <a:pt x="4456" y="2802"/>
                    <a:pt x="4455" y="2802"/>
                    <a:pt x="4377" y="2802"/>
                  </a:cubicBezTo>
                  <a:cubicBezTo>
                    <a:pt x="4377" y="2901"/>
                    <a:pt x="4377" y="2901"/>
                    <a:pt x="4278" y="2980"/>
                  </a:cubicBezTo>
                  <a:cubicBezTo>
                    <a:pt x="3961" y="3139"/>
                    <a:pt x="3624" y="3297"/>
                    <a:pt x="3386" y="3475"/>
                  </a:cubicBezTo>
                  <a:cubicBezTo>
                    <a:pt x="3466" y="3297"/>
                    <a:pt x="3545" y="3139"/>
                    <a:pt x="3624" y="2980"/>
                  </a:cubicBezTo>
                  <a:cubicBezTo>
                    <a:pt x="3703" y="2723"/>
                    <a:pt x="3782" y="2485"/>
                    <a:pt x="3881" y="2228"/>
                  </a:cubicBezTo>
                  <a:cubicBezTo>
                    <a:pt x="4040" y="1733"/>
                    <a:pt x="4198" y="1237"/>
                    <a:pt x="4535" y="822"/>
                  </a:cubicBezTo>
                  <a:cubicBezTo>
                    <a:pt x="4773" y="663"/>
                    <a:pt x="5030" y="584"/>
                    <a:pt x="5367" y="505"/>
                  </a:cubicBezTo>
                  <a:lnTo>
                    <a:pt x="5367" y="505"/>
                  </a:lnTo>
                  <a:cubicBezTo>
                    <a:pt x="5188" y="663"/>
                    <a:pt x="5030" y="921"/>
                    <a:pt x="5030" y="1079"/>
                  </a:cubicBezTo>
                  <a:cubicBezTo>
                    <a:pt x="4951" y="1237"/>
                    <a:pt x="4872" y="1416"/>
                    <a:pt x="4872" y="1574"/>
                  </a:cubicBezTo>
                  <a:cubicBezTo>
                    <a:pt x="4872" y="1653"/>
                    <a:pt x="4773" y="1733"/>
                    <a:pt x="4773" y="1812"/>
                  </a:cubicBezTo>
                  <a:cubicBezTo>
                    <a:pt x="4773" y="1911"/>
                    <a:pt x="4693" y="1990"/>
                    <a:pt x="4693" y="2148"/>
                  </a:cubicBezTo>
                  <a:lnTo>
                    <a:pt x="4773" y="2148"/>
                  </a:lnTo>
                  <a:cubicBezTo>
                    <a:pt x="4773" y="2069"/>
                    <a:pt x="4773" y="1990"/>
                    <a:pt x="4872" y="1911"/>
                  </a:cubicBezTo>
                  <a:lnTo>
                    <a:pt x="4872" y="1653"/>
                  </a:lnTo>
                  <a:cubicBezTo>
                    <a:pt x="4951" y="1495"/>
                    <a:pt x="4951" y="1317"/>
                    <a:pt x="5030" y="1158"/>
                  </a:cubicBezTo>
                  <a:cubicBezTo>
                    <a:pt x="5109" y="1079"/>
                    <a:pt x="5109" y="921"/>
                    <a:pt x="5188" y="742"/>
                  </a:cubicBezTo>
                  <a:cubicBezTo>
                    <a:pt x="5268" y="663"/>
                    <a:pt x="5367" y="584"/>
                    <a:pt x="5446" y="505"/>
                  </a:cubicBezTo>
                  <a:close/>
                  <a:moveTo>
                    <a:pt x="5423" y="2770"/>
                  </a:moveTo>
                  <a:cubicBezTo>
                    <a:pt x="5507" y="2770"/>
                    <a:pt x="5593" y="2779"/>
                    <a:pt x="5684" y="2802"/>
                  </a:cubicBezTo>
                  <a:cubicBezTo>
                    <a:pt x="5941" y="2901"/>
                    <a:pt x="6179" y="2980"/>
                    <a:pt x="6436" y="2980"/>
                  </a:cubicBezTo>
                  <a:cubicBezTo>
                    <a:pt x="6594" y="3020"/>
                    <a:pt x="6797" y="3040"/>
                    <a:pt x="7003" y="3040"/>
                  </a:cubicBezTo>
                  <a:cubicBezTo>
                    <a:pt x="7208" y="3040"/>
                    <a:pt x="7416" y="3020"/>
                    <a:pt x="7585" y="2980"/>
                  </a:cubicBezTo>
                  <a:lnTo>
                    <a:pt x="7585" y="2980"/>
                  </a:lnTo>
                  <a:cubicBezTo>
                    <a:pt x="7505" y="3059"/>
                    <a:pt x="7505" y="3059"/>
                    <a:pt x="7426" y="3139"/>
                  </a:cubicBezTo>
                  <a:lnTo>
                    <a:pt x="6852" y="3139"/>
                  </a:lnTo>
                  <a:cubicBezTo>
                    <a:pt x="6792" y="3165"/>
                    <a:pt x="6726" y="3174"/>
                    <a:pt x="6658" y="3174"/>
                  </a:cubicBezTo>
                  <a:cubicBezTo>
                    <a:pt x="6522" y="3174"/>
                    <a:pt x="6377" y="3139"/>
                    <a:pt x="6258" y="3139"/>
                  </a:cubicBezTo>
                  <a:cubicBezTo>
                    <a:pt x="6258" y="3115"/>
                    <a:pt x="6251" y="3106"/>
                    <a:pt x="6243" y="3106"/>
                  </a:cubicBezTo>
                  <a:cubicBezTo>
                    <a:pt x="6225" y="3106"/>
                    <a:pt x="6202" y="3162"/>
                    <a:pt x="6258" y="3218"/>
                  </a:cubicBezTo>
                  <a:cubicBezTo>
                    <a:pt x="6377" y="3218"/>
                    <a:pt x="6522" y="3253"/>
                    <a:pt x="6658" y="3253"/>
                  </a:cubicBezTo>
                  <a:cubicBezTo>
                    <a:pt x="6726" y="3253"/>
                    <a:pt x="6792" y="3244"/>
                    <a:pt x="6852" y="3218"/>
                  </a:cubicBezTo>
                  <a:lnTo>
                    <a:pt x="7248" y="3218"/>
                  </a:lnTo>
                  <a:cubicBezTo>
                    <a:pt x="7089" y="3297"/>
                    <a:pt x="6931" y="3297"/>
                    <a:pt x="6753" y="3396"/>
                  </a:cubicBezTo>
                  <a:cubicBezTo>
                    <a:pt x="6602" y="3444"/>
                    <a:pt x="6450" y="3463"/>
                    <a:pt x="6297" y="3463"/>
                  </a:cubicBezTo>
                  <a:cubicBezTo>
                    <a:pt x="5948" y="3463"/>
                    <a:pt x="5587" y="3366"/>
                    <a:pt x="5188" y="3297"/>
                  </a:cubicBezTo>
                  <a:cubicBezTo>
                    <a:pt x="4693" y="3297"/>
                    <a:pt x="4119" y="3297"/>
                    <a:pt x="3624" y="3475"/>
                  </a:cubicBezTo>
                  <a:cubicBezTo>
                    <a:pt x="3782" y="3396"/>
                    <a:pt x="3961" y="3297"/>
                    <a:pt x="4119" y="3218"/>
                  </a:cubicBezTo>
                  <a:cubicBezTo>
                    <a:pt x="4483" y="3067"/>
                    <a:pt x="4847" y="3012"/>
                    <a:pt x="5216" y="3012"/>
                  </a:cubicBezTo>
                  <a:cubicBezTo>
                    <a:pt x="5429" y="3012"/>
                    <a:pt x="5644" y="3030"/>
                    <a:pt x="5862" y="3059"/>
                  </a:cubicBezTo>
                  <a:cubicBezTo>
                    <a:pt x="5618" y="2967"/>
                    <a:pt x="5347" y="2928"/>
                    <a:pt x="5081" y="2928"/>
                  </a:cubicBezTo>
                  <a:cubicBezTo>
                    <a:pt x="4911" y="2928"/>
                    <a:pt x="4743" y="2944"/>
                    <a:pt x="4585" y="2971"/>
                  </a:cubicBezTo>
                  <a:lnTo>
                    <a:pt x="4585" y="2971"/>
                  </a:lnTo>
                  <a:cubicBezTo>
                    <a:pt x="4648" y="2950"/>
                    <a:pt x="4710" y="2901"/>
                    <a:pt x="4773" y="2901"/>
                  </a:cubicBezTo>
                  <a:cubicBezTo>
                    <a:pt x="5013" y="2830"/>
                    <a:pt x="5213" y="2770"/>
                    <a:pt x="5423" y="2770"/>
                  </a:cubicBezTo>
                  <a:close/>
                  <a:moveTo>
                    <a:pt x="4456" y="822"/>
                  </a:moveTo>
                  <a:lnTo>
                    <a:pt x="4456" y="822"/>
                  </a:lnTo>
                  <a:cubicBezTo>
                    <a:pt x="4119" y="1237"/>
                    <a:pt x="4040" y="1653"/>
                    <a:pt x="3881" y="2148"/>
                  </a:cubicBezTo>
                  <a:cubicBezTo>
                    <a:pt x="3782" y="2406"/>
                    <a:pt x="3703" y="2643"/>
                    <a:pt x="3545" y="2901"/>
                  </a:cubicBezTo>
                  <a:cubicBezTo>
                    <a:pt x="3545" y="3059"/>
                    <a:pt x="3466" y="3139"/>
                    <a:pt x="3386" y="3218"/>
                  </a:cubicBezTo>
                  <a:cubicBezTo>
                    <a:pt x="3287" y="3396"/>
                    <a:pt x="3208" y="3475"/>
                    <a:pt x="3208" y="3554"/>
                  </a:cubicBezTo>
                  <a:lnTo>
                    <a:pt x="3129" y="3554"/>
                  </a:lnTo>
                  <a:cubicBezTo>
                    <a:pt x="3208" y="3475"/>
                    <a:pt x="3287" y="3297"/>
                    <a:pt x="3287" y="3218"/>
                  </a:cubicBezTo>
                  <a:cubicBezTo>
                    <a:pt x="3466" y="2980"/>
                    <a:pt x="3466" y="2723"/>
                    <a:pt x="3545" y="2485"/>
                  </a:cubicBezTo>
                  <a:cubicBezTo>
                    <a:pt x="3624" y="1911"/>
                    <a:pt x="3782" y="1416"/>
                    <a:pt x="4119" y="1000"/>
                  </a:cubicBezTo>
                  <a:cubicBezTo>
                    <a:pt x="4198" y="921"/>
                    <a:pt x="4278" y="921"/>
                    <a:pt x="4456" y="822"/>
                  </a:cubicBezTo>
                  <a:close/>
                  <a:moveTo>
                    <a:pt x="4040" y="1000"/>
                  </a:moveTo>
                  <a:lnTo>
                    <a:pt x="4040" y="1000"/>
                  </a:lnTo>
                  <a:cubicBezTo>
                    <a:pt x="3703" y="1317"/>
                    <a:pt x="3624" y="1812"/>
                    <a:pt x="3545" y="2228"/>
                  </a:cubicBezTo>
                  <a:cubicBezTo>
                    <a:pt x="3466" y="2485"/>
                    <a:pt x="3386" y="2723"/>
                    <a:pt x="3287" y="2980"/>
                  </a:cubicBezTo>
                  <a:cubicBezTo>
                    <a:pt x="3287" y="3139"/>
                    <a:pt x="3208" y="3218"/>
                    <a:pt x="3129" y="3396"/>
                  </a:cubicBezTo>
                  <a:cubicBezTo>
                    <a:pt x="3129" y="3475"/>
                    <a:pt x="2971" y="3554"/>
                    <a:pt x="2891" y="3713"/>
                  </a:cubicBezTo>
                  <a:cubicBezTo>
                    <a:pt x="2792" y="3792"/>
                    <a:pt x="2713" y="3792"/>
                    <a:pt x="2555" y="3891"/>
                  </a:cubicBezTo>
                  <a:cubicBezTo>
                    <a:pt x="2792" y="3554"/>
                    <a:pt x="2971" y="3139"/>
                    <a:pt x="3050" y="2723"/>
                  </a:cubicBezTo>
                  <a:cubicBezTo>
                    <a:pt x="3129" y="2564"/>
                    <a:pt x="3129" y="2307"/>
                    <a:pt x="3129" y="2069"/>
                  </a:cubicBezTo>
                  <a:cubicBezTo>
                    <a:pt x="3208" y="1733"/>
                    <a:pt x="3208" y="1574"/>
                    <a:pt x="3386" y="1317"/>
                  </a:cubicBezTo>
                  <a:cubicBezTo>
                    <a:pt x="3624" y="1237"/>
                    <a:pt x="3782" y="1079"/>
                    <a:pt x="4040" y="1000"/>
                  </a:cubicBezTo>
                  <a:close/>
                  <a:moveTo>
                    <a:pt x="5367" y="3396"/>
                  </a:moveTo>
                  <a:cubicBezTo>
                    <a:pt x="5647" y="3452"/>
                    <a:pt x="5937" y="3508"/>
                    <a:pt x="6258" y="3508"/>
                  </a:cubicBezTo>
                  <a:cubicBezTo>
                    <a:pt x="6390" y="3508"/>
                    <a:pt x="6529" y="3498"/>
                    <a:pt x="6674" y="3475"/>
                  </a:cubicBezTo>
                  <a:lnTo>
                    <a:pt x="6674" y="3475"/>
                  </a:lnTo>
                  <a:cubicBezTo>
                    <a:pt x="6436" y="3634"/>
                    <a:pt x="6179" y="3713"/>
                    <a:pt x="5941" y="3891"/>
                  </a:cubicBezTo>
                  <a:lnTo>
                    <a:pt x="5367" y="3891"/>
                  </a:lnTo>
                  <a:cubicBezTo>
                    <a:pt x="5030" y="3891"/>
                    <a:pt x="4693" y="3792"/>
                    <a:pt x="4377" y="3792"/>
                  </a:cubicBezTo>
                  <a:cubicBezTo>
                    <a:pt x="4119" y="3792"/>
                    <a:pt x="3782" y="3713"/>
                    <a:pt x="3466" y="3713"/>
                  </a:cubicBezTo>
                  <a:cubicBezTo>
                    <a:pt x="3287" y="3713"/>
                    <a:pt x="3129" y="3792"/>
                    <a:pt x="2971" y="3792"/>
                  </a:cubicBezTo>
                  <a:cubicBezTo>
                    <a:pt x="3129" y="3713"/>
                    <a:pt x="3208" y="3713"/>
                    <a:pt x="3287" y="3634"/>
                  </a:cubicBezTo>
                  <a:lnTo>
                    <a:pt x="3386" y="3634"/>
                  </a:lnTo>
                  <a:cubicBezTo>
                    <a:pt x="4040" y="3396"/>
                    <a:pt x="4693" y="3396"/>
                    <a:pt x="5367" y="3396"/>
                  </a:cubicBezTo>
                  <a:close/>
                  <a:moveTo>
                    <a:pt x="3703" y="3792"/>
                  </a:moveTo>
                  <a:cubicBezTo>
                    <a:pt x="3961" y="3792"/>
                    <a:pt x="4278" y="3891"/>
                    <a:pt x="4614" y="3891"/>
                  </a:cubicBezTo>
                  <a:cubicBezTo>
                    <a:pt x="4951" y="3970"/>
                    <a:pt x="5367" y="3970"/>
                    <a:pt x="5684" y="3970"/>
                  </a:cubicBezTo>
                  <a:cubicBezTo>
                    <a:pt x="5604" y="4049"/>
                    <a:pt x="5525" y="4049"/>
                    <a:pt x="5367" y="4129"/>
                  </a:cubicBezTo>
                  <a:cubicBezTo>
                    <a:pt x="4773" y="4129"/>
                    <a:pt x="4198" y="4049"/>
                    <a:pt x="3545" y="4049"/>
                  </a:cubicBezTo>
                  <a:cubicBezTo>
                    <a:pt x="3416" y="4010"/>
                    <a:pt x="3273" y="3990"/>
                    <a:pt x="3129" y="3990"/>
                  </a:cubicBezTo>
                  <a:cubicBezTo>
                    <a:pt x="2985" y="3990"/>
                    <a:pt x="2842" y="4010"/>
                    <a:pt x="2713" y="4049"/>
                  </a:cubicBezTo>
                  <a:lnTo>
                    <a:pt x="2555" y="4049"/>
                  </a:lnTo>
                  <a:cubicBezTo>
                    <a:pt x="2555" y="4049"/>
                    <a:pt x="2634" y="4049"/>
                    <a:pt x="2634" y="3970"/>
                  </a:cubicBezTo>
                  <a:lnTo>
                    <a:pt x="2713" y="3970"/>
                  </a:lnTo>
                  <a:cubicBezTo>
                    <a:pt x="2792" y="3970"/>
                    <a:pt x="2971" y="3891"/>
                    <a:pt x="3129" y="3891"/>
                  </a:cubicBezTo>
                  <a:cubicBezTo>
                    <a:pt x="3287" y="3792"/>
                    <a:pt x="3466" y="3792"/>
                    <a:pt x="3703" y="3792"/>
                  </a:cubicBezTo>
                  <a:close/>
                  <a:moveTo>
                    <a:pt x="3208" y="1495"/>
                  </a:moveTo>
                  <a:lnTo>
                    <a:pt x="3208" y="1495"/>
                  </a:lnTo>
                  <a:cubicBezTo>
                    <a:pt x="3050" y="1812"/>
                    <a:pt x="3050" y="2307"/>
                    <a:pt x="3050" y="2564"/>
                  </a:cubicBezTo>
                  <a:cubicBezTo>
                    <a:pt x="2891" y="3139"/>
                    <a:pt x="2713" y="3554"/>
                    <a:pt x="2396" y="3970"/>
                  </a:cubicBezTo>
                  <a:cubicBezTo>
                    <a:pt x="2297" y="4049"/>
                    <a:pt x="2139" y="4129"/>
                    <a:pt x="2060" y="4208"/>
                  </a:cubicBezTo>
                  <a:cubicBezTo>
                    <a:pt x="2218" y="3970"/>
                    <a:pt x="2297" y="3634"/>
                    <a:pt x="2297" y="3297"/>
                  </a:cubicBezTo>
                  <a:lnTo>
                    <a:pt x="2297" y="2643"/>
                  </a:lnTo>
                  <a:cubicBezTo>
                    <a:pt x="2396" y="2485"/>
                    <a:pt x="2396" y="2406"/>
                    <a:pt x="2396" y="2228"/>
                  </a:cubicBezTo>
                  <a:lnTo>
                    <a:pt x="2396" y="2069"/>
                  </a:lnTo>
                  <a:cubicBezTo>
                    <a:pt x="2555" y="1990"/>
                    <a:pt x="2713" y="1812"/>
                    <a:pt x="2891" y="1733"/>
                  </a:cubicBezTo>
                  <a:cubicBezTo>
                    <a:pt x="2971" y="1653"/>
                    <a:pt x="3129" y="1574"/>
                    <a:pt x="3208" y="1495"/>
                  </a:cubicBezTo>
                  <a:close/>
                  <a:moveTo>
                    <a:pt x="2297" y="2148"/>
                  </a:moveTo>
                  <a:lnTo>
                    <a:pt x="2297" y="2307"/>
                  </a:lnTo>
                  <a:cubicBezTo>
                    <a:pt x="2297" y="2564"/>
                    <a:pt x="2297" y="2802"/>
                    <a:pt x="2218" y="2980"/>
                  </a:cubicBezTo>
                  <a:cubicBezTo>
                    <a:pt x="2218" y="3475"/>
                    <a:pt x="2139" y="3970"/>
                    <a:pt x="1901" y="4287"/>
                  </a:cubicBezTo>
                  <a:cubicBezTo>
                    <a:pt x="1802" y="4386"/>
                    <a:pt x="1802" y="4386"/>
                    <a:pt x="1723" y="4386"/>
                  </a:cubicBezTo>
                  <a:lnTo>
                    <a:pt x="1802" y="4287"/>
                  </a:lnTo>
                  <a:cubicBezTo>
                    <a:pt x="1901" y="4049"/>
                    <a:pt x="1901" y="3891"/>
                    <a:pt x="1980" y="3634"/>
                  </a:cubicBezTo>
                  <a:cubicBezTo>
                    <a:pt x="2060" y="3218"/>
                    <a:pt x="1980" y="2802"/>
                    <a:pt x="2139" y="2406"/>
                  </a:cubicBezTo>
                  <a:cubicBezTo>
                    <a:pt x="2218" y="2307"/>
                    <a:pt x="2297" y="2228"/>
                    <a:pt x="2297" y="2148"/>
                  </a:cubicBezTo>
                  <a:close/>
                  <a:moveTo>
                    <a:pt x="2060" y="2485"/>
                  </a:moveTo>
                  <a:lnTo>
                    <a:pt x="2060" y="2485"/>
                  </a:lnTo>
                  <a:cubicBezTo>
                    <a:pt x="1980" y="2802"/>
                    <a:pt x="1980" y="3139"/>
                    <a:pt x="1901" y="3475"/>
                  </a:cubicBezTo>
                  <a:cubicBezTo>
                    <a:pt x="1901" y="3713"/>
                    <a:pt x="1901" y="3891"/>
                    <a:pt x="1802" y="4129"/>
                  </a:cubicBezTo>
                  <a:cubicBezTo>
                    <a:pt x="1723" y="4208"/>
                    <a:pt x="1723" y="4287"/>
                    <a:pt x="1644" y="4386"/>
                  </a:cubicBezTo>
                  <a:cubicBezTo>
                    <a:pt x="1644" y="4465"/>
                    <a:pt x="1565" y="4465"/>
                    <a:pt x="1565" y="4545"/>
                  </a:cubicBezTo>
                  <a:cubicBezTo>
                    <a:pt x="1523" y="4545"/>
                    <a:pt x="1481" y="4566"/>
                    <a:pt x="1437" y="4587"/>
                  </a:cubicBezTo>
                  <a:lnTo>
                    <a:pt x="1437" y="4587"/>
                  </a:lnTo>
                  <a:cubicBezTo>
                    <a:pt x="1459" y="4557"/>
                    <a:pt x="1485" y="4511"/>
                    <a:pt x="1485" y="4465"/>
                  </a:cubicBezTo>
                  <a:lnTo>
                    <a:pt x="1485" y="4386"/>
                  </a:lnTo>
                  <a:cubicBezTo>
                    <a:pt x="1485" y="4386"/>
                    <a:pt x="1406" y="4386"/>
                    <a:pt x="1406" y="4465"/>
                  </a:cubicBezTo>
                  <a:cubicBezTo>
                    <a:pt x="1406" y="4465"/>
                    <a:pt x="1307" y="4545"/>
                    <a:pt x="1307" y="4624"/>
                  </a:cubicBezTo>
                  <a:lnTo>
                    <a:pt x="1228" y="4703"/>
                  </a:lnTo>
                  <a:lnTo>
                    <a:pt x="1149" y="4782"/>
                  </a:lnTo>
                  <a:cubicBezTo>
                    <a:pt x="1149" y="4782"/>
                    <a:pt x="1070" y="4881"/>
                    <a:pt x="990" y="4881"/>
                  </a:cubicBezTo>
                  <a:cubicBezTo>
                    <a:pt x="1149" y="4703"/>
                    <a:pt x="1228" y="4465"/>
                    <a:pt x="1307" y="4208"/>
                  </a:cubicBezTo>
                  <a:cubicBezTo>
                    <a:pt x="1307" y="3970"/>
                    <a:pt x="1406" y="3634"/>
                    <a:pt x="1406" y="3396"/>
                  </a:cubicBezTo>
                  <a:cubicBezTo>
                    <a:pt x="1485" y="3218"/>
                    <a:pt x="1644" y="2980"/>
                    <a:pt x="1723" y="2802"/>
                  </a:cubicBezTo>
                  <a:lnTo>
                    <a:pt x="1723" y="3059"/>
                  </a:lnTo>
                  <a:cubicBezTo>
                    <a:pt x="1723" y="3396"/>
                    <a:pt x="1644" y="3634"/>
                    <a:pt x="1644" y="3891"/>
                  </a:cubicBezTo>
                  <a:cubicBezTo>
                    <a:pt x="1644" y="3931"/>
                    <a:pt x="1664" y="3950"/>
                    <a:pt x="1683" y="3950"/>
                  </a:cubicBezTo>
                  <a:cubicBezTo>
                    <a:pt x="1703" y="3950"/>
                    <a:pt x="1723" y="3931"/>
                    <a:pt x="1723" y="3891"/>
                  </a:cubicBezTo>
                  <a:cubicBezTo>
                    <a:pt x="1723" y="3634"/>
                    <a:pt x="1723" y="3475"/>
                    <a:pt x="1802" y="3218"/>
                  </a:cubicBezTo>
                  <a:lnTo>
                    <a:pt x="1802" y="2901"/>
                  </a:lnTo>
                  <a:lnTo>
                    <a:pt x="1802" y="2723"/>
                  </a:lnTo>
                  <a:lnTo>
                    <a:pt x="2060" y="2485"/>
                  </a:lnTo>
                  <a:close/>
                  <a:moveTo>
                    <a:pt x="3297" y="4069"/>
                  </a:moveTo>
                  <a:cubicBezTo>
                    <a:pt x="3441" y="4069"/>
                    <a:pt x="3584" y="4089"/>
                    <a:pt x="3703" y="4129"/>
                  </a:cubicBezTo>
                  <a:cubicBezTo>
                    <a:pt x="4198" y="4129"/>
                    <a:pt x="4693" y="4208"/>
                    <a:pt x="5188" y="4208"/>
                  </a:cubicBezTo>
                  <a:cubicBezTo>
                    <a:pt x="4693" y="4465"/>
                    <a:pt x="4119" y="4624"/>
                    <a:pt x="3624" y="4881"/>
                  </a:cubicBezTo>
                  <a:cubicBezTo>
                    <a:pt x="3545" y="4881"/>
                    <a:pt x="3386" y="4881"/>
                    <a:pt x="3287" y="4782"/>
                  </a:cubicBezTo>
                  <a:cubicBezTo>
                    <a:pt x="3129" y="4782"/>
                    <a:pt x="2971" y="4703"/>
                    <a:pt x="2713" y="4624"/>
                  </a:cubicBezTo>
                  <a:cubicBezTo>
                    <a:pt x="2476" y="4545"/>
                    <a:pt x="2139" y="4465"/>
                    <a:pt x="1901" y="4465"/>
                  </a:cubicBezTo>
                  <a:cubicBezTo>
                    <a:pt x="1980" y="4465"/>
                    <a:pt x="2060" y="4386"/>
                    <a:pt x="2060" y="4386"/>
                  </a:cubicBezTo>
                  <a:cubicBezTo>
                    <a:pt x="2139" y="4386"/>
                    <a:pt x="2139" y="4386"/>
                    <a:pt x="2139" y="4287"/>
                  </a:cubicBezTo>
                  <a:lnTo>
                    <a:pt x="2139" y="4386"/>
                  </a:lnTo>
                  <a:cubicBezTo>
                    <a:pt x="2379" y="4315"/>
                    <a:pt x="2569" y="4255"/>
                    <a:pt x="2752" y="4255"/>
                  </a:cubicBezTo>
                  <a:cubicBezTo>
                    <a:pt x="2825" y="4255"/>
                    <a:pt x="2897" y="4264"/>
                    <a:pt x="2971" y="4287"/>
                  </a:cubicBezTo>
                  <a:cubicBezTo>
                    <a:pt x="3129" y="4287"/>
                    <a:pt x="3287" y="4287"/>
                    <a:pt x="3386" y="4386"/>
                  </a:cubicBezTo>
                  <a:cubicBezTo>
                    <a:pt x="3439" y="4386"/>
                    <a:pt x="3527" y="4421"/>
                    <a:pt x="3604" y="4421"/>
                  </a:cubicBezTo>
                  <a:cubicBezTo>
                    <a:pt x="3642" y="4421"/>
                    <a:pt x="3677" y="4412"/>
                    <a:pt x="3703" y="4386"/>
                  </a:cubicBezTo>
                  <a:lnTo>
                    <a:pt x="3703" y="4287"/>
                  </a:lnTo>
                  <a:cubicBezTo>
                    <a:pt x="3703" y="4287"/>
                    <a:pt x="3624" y="4287"/>
                    <a:pt x="3624" y="4386"/>
                  </a:cubicBezTo>
                  <a:lnTo>
                    <a:pt x="3545" y="4287"/>
                  </a:lnTo>
                  <a:lnTo>
                    <a:pt x="3466" y="4287"/>
                  </a:lnTo>
                  <a:cubicBezTo>
                    <a:pt x="3386" y="4287"/>
                    <a:pt x="3386" y="4287"/>
                    <a:pt x="3287" y="4208"/>
                  </a:cubicBezTo>
                  <a:lnTo>
                    <a:pt x="2476" y="4208"/>
                  </a:lnTo>
                  <a:cubicBezTo>
                    <a:pt x="2555" y="4129"/>
                    <a:pt x="2713" y="4129"/>
                    <a:pt x="2891" y="4129"/>
                  </a:cubicBezTo>
                  <a:cubicBezTo>
                    <a:pt x="3010" y="4089"/>
                    <a:pt x="3154" y="4069"/>
                    <a:pt x="3297" y="4069"/>
                  </a:cubicBezTo>
                  <a:close/>
                  <a:moveTo>
                    <a:pt x="1723" y="4545"/>
                  </a:moveTo>
                  <a:cubicBezTo>
                    <a:pt x="1980" y="4545"/>
                    <a:pt x="2139" y="4545"/>
                    <a:pt x="2396" y="4624"/>
                  </a:cubicBezTo>
                  <a:cubicBezTo>
                    <a:pt x="2555" y="4624"/>
                    <a:pt x="2713" y="4703"/>
                    <a:pt x="2891" y="4782"/>
                  </a:cubicBezTo>
                  <a:cubicBezTo>
                    <a:pt x="3050" y="4881"/>
                    <a:pt x="3208" y="4881"/>
                    <a:pt x="3466" y="4881"/>
                  </a:cubicBezTo>
                  <a:cubicBezTo>
                    <a:pt x="3287" y="4960"/>
                    <a:pt x="3129" y="5040"/>
                    <a:pt x="3050" y="5040"/>
                  </a:cubicBezTo>
                  <a:cubicBezTo>
                    <a:pt x="2891" y="5040"/>
                    <a:pt x="2792" y="5040"/>
                    <a:pt x="2713" y="4960"/>
                  </a:cubicBezTo>
                  <a:cubicBezTo>
                    <a:pt x="2555" y="4960"/>
                    <a:pt x="2476" y="4881"/>
                    <a:pt x="2297" y="4782"/>
                  </a:cubicBezTo>
                  <a:cubicBezTo>
                    <a:pt x="2139" y="4782"/>
                    <a:pt x="2060" y="4703"/>
                    <a:pt x="1901" y="4703"/>
                  </a:cubicBezTo>
                  <a:lnTo>
                    <a:pt x="1485" y="4703"/>
                  </a:lnTo>
                  <a:cubicBezTo>
                    <a:pt x="1565" y="4703"/>
                    <a:pt x="1644" y="4624"/>
                    <a:pt x="1723" y="4545"/>
                  </a:cubicBezTo>
                  <a:close/>
                  <a:moveTo>
                    <a:pt x="1307" y="3554"/>
                  </a:moveTo>
                  <a:cubicBezTo>
                    <a:pt x="1307" y="3713"/>
                    <a:pt x="1228" y="3970"/>
                    <a:pt x="1228" y="4129"/>
                  </a:cubicBezTo>
                  <a:cubicBezTo>
                    <a:pt x="1149" y="4287"/>
                    <a:pt x="1149" y="4465"/>
                    <a:pt x="1070" y="4624"/>
                  </a:cubicBezTo>
                  <a:cubicBezTo>
                    <a:pt x="990" y="4703"/>
                    <a:pt x="911" y="4881"/>
                    <a:pt x="911" y="5040"/>
                  </a:cubicBezTo>
                  <a:cubicBezTo>
                    <a:pt x="812" y="5040"/>
                    <a:pt x="733" y="5119"/>
                    <a:pt x="654" y="5119"/>
                  </a:cubicBezTo>
                  <a:cubicBezTo>
                    <a:pt x="911" y="4703"/>
                    <a:pt x="1070" y="4129"/>
                    <a:pt x="1228" y="3634"/>
                  </a:cubicBezTo>
                  <a:lnTo>
                    <a:pt x="1307" y="3554"/>
                  </a:lnTo>
                  <a:close/>
                  <a:moveTo>
                    <a:pt x="1980" y="4782"/>
                  </a:moveTo>
                  <a:cubicBezTo>
                    <a:pt x="2060" y="4782"/>
                    <a:pt x="2218" y="4881"/>
                    <a:pt x="2396" y="4881"/>
                  </a:cubicBezTo>
                  <a:cubicBezTo>
                    <a:pt x="2555" y="4960"/>
                    <a:pt x="2713" y="5040"/>
                    <a:pt x="2891" y="5119"/>
                  </a:cubicBezTo>
                  <a:cubicBezTo>
                    <a:pt x="2060" y="5277"/>
                    <a:pt x="1228" y="5455"/>
                    <a:pt x="416" y="5535"/>
                  </a:cubicBezTo>
                  <a:cubicBezTo>
                    <a:pt x="733" y="5277"/>
                    <a:pt x="1070" y="5040"/>
                    <a:pt x="1406" y="4782"/>
                  </a:cubicBezTo>
                  <a:close/>
                  <a:moveTo>
                    <a:pt x="7907" y="1"/>
                  </a:moveTo>
                  <a:cubicBezTo>
                    <a:pt x="7133" y="1"/>
                    <a:pt x="6362" y="72"/>
                    <a:pt x="5604" y="247"/>
                  </a:cubicBezTo>
                  <a:cubicBezTo>
                    <a:pt x="3961" y="663"/>
                    <a:pt x="2297" y="1574"/>
                    <a:pt x="1406" y="3059"/>
                  </a:cubicBezTo>
                  <a:cubicBezTo>
                    <a:pt x="1149" y="3396"/>
                    <a:pt x="990" y="3891"/>
                    <a:pt x="812" y="4287"/>
                  </a:cubicBezTo>
                  <a:cubicBezTo>
                    <a:pt x="654" y="4703"/>
                    <a:pt x="495" y="5198"/>
                    <a:pt x="79" y="5455"/>
                  </a:cubicBezTo>
                  <a:cubicBezTo>
                    <a:pt x="0" y="5535"/>
                    <a:pt x="0" y="5535"/>
                    <a:pt x="79" y="5614"/>
                  </a:cubicBezTo>
                  <a:cubicBezTo>
                    <a:pt x="16" y="5614"/>
                    <a:pt x="54" y="5715"/>
                    <a:pt x="112" y="5715"/>
                  </a:cubicBezTo>
                  <a:cubicBezTo>
                    <a:pt x="127" y="5715"/>
                    <a:pt x="143" y="5709"/>
                    <a:pt x="159" y="5693"/>
                  </a:cubicBezTo>
                  <a:lnTo>
                    <a:pt x="238" y="5614"/>
                  </a:lnTo>
                  <a:cubicBezTo>
                    <a:pt x="341" y="5619"/>
                    <a:pt x="445" y="5621"/>
                    <a:pt x="549" y="5621"/>
                  </a:cubicBezTo>
                  <a:cubicBezTo>
                    <a:pt x="2105" y="5621"/>
                    <a:pt x="3637" y="5078"/>
                    <a:pt x="5030" y="4465"/>
                  </a:cubicBezTo>
                  <a:cubicBezTo>
                    <a:pt x="6594" y="3792"/>
                    <a:pt x="8080" y="2980"/>
                    <a:pt x="9644" y="2148"/>
                  </a:cubicBezTo>
                  <a:cubicBezTo>
                    <a:pt x="10476" y="1653"/>
                    <a:pt x="11307" y="1237"/>
                    <a:pt x="12119" y="663"/>
                  </a:cubicBezTo>
                  <a:cubicBezTo>
                    <a:pt x="12199" y="663"/>
                    <a:pt x="12199" y="505"/>
                    <a:pt x="12119" y="505"/>
                  </a:cubicBezTo>
                  <a:cubicBezTo>
                    <a:pt x="10739" y="236"/>
                    <a:pt x="9317" y="1"/>
                    <a:pt x="7907" y="1"/>
                  </a:cubicBezTo>
                  <a:close/>
                </a:path>
              </a:pathLst>
            </a:custGeom>
            <a:solidFill>
              <a:srgbClr val="86878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6"/>
            <p:cNvSpPr/>
            <p:nvPr/>
          </p:nvSpPr>
          <p:spPr>
            <a:xfrm rot="13076852" flipH="1">
              <a:off x="7310709" y="4245218"/>
              <a:ext cx="3602755" cy="3577056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6"/>
            <p:cNvSpPr/>
            <p:nvPr/>
          </p:nvSpPr>
          <p:spPr>
            <a:xfrm rot="15650178">
              <a:off x="8550423" y="-15602"/>
              <a:ext cx="1971972" cy="2022575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Google Shape;128;p26"/>
          <p:cNvSpPr txBox="1"/>
          <p:nvPr/>
        </p:nvSpPr>
        <p:spPr>
          <a:xfrm>
            <a:off x="1489006" y="109729"/>
            <a:ext cx="7713799" cy="9830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5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Yeseva One"/>
                <a:ea typeface="Yeseva One"/>
                <a:cs typeface="Yeseva One"/>
                <a:sym typeface="Yeseva One"/>
              </a:rPr>
              <a:t>What about my way of teaching?</a:t>
            </a:r>
            <a:endParaRPr sz="3500" dirty="0">
              <a:solidFill>
                <a:schemeClr val="bg1">
                  <a:lumMod val="1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Yeseva One"/>
              <a:ea typeface="Yeseva One"/>
              <a:cs typeface="Yeseva One"/>
              <a:sym typeface="Yeseva One"/>
            </a:endParaRPr>
          </a:p>
        </p:txBody>
      </p:sp>
      <p:sp>
        <p:nvSpPr>
          <p:cNvPr id="129" name="Google Shape;129;p26"/>
          <p:cNvSpPr txBox="1"/>
          <p:nvPr/>
        </p:nvSpPr>
        <p:spPr>
          <a:xfrm>
            <a:off x="516834" y="1125757"/>
            <a:ext cx="9541920" cy="3990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Seminars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and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presentation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;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Group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work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;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Notebook notes;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Literature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and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poetry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;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Games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and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quizzes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;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Themes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include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diversity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,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inclusion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, black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people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issues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,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women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and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gender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discussions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800" dirty="0">
              <a:solidFill>
                <a:schemeClr val="bg1">
                  <a:lumMod val="10000"/>
                </a:schemeClr>
              </a:solidFill>
              <a:highlight>
                <a:srgbClr val="C0C0C0"/>
              </a:highlight>
              <a:latin typeface="Catamaran"/>
              <a:ea typeface="Catamaran"/>
              <a:cs typeface="Catamaran"/>
              <a:sym typeface="Catamaran"/>
            </a:endParaRPr>
          </a:p>
        </p:txBody>
      </p:sp>
      <p:sp>
        <p:nvSpPr>
          <p:cNvPr id="140" name="Google Shape;140;p26"/>
          <p:cNvSpPr/>
          <p:nvPr/>
        </p:nvSpPr>
        <p:spPr>
          <a:xfrm rot="4969086" flipH="1">
            <a:off x="4350896" y="5610641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26"/>
          <p:cNvSpPr/>
          <p:nvPr/>
        </p:nvSpPr>
        <p:spPr>
          <a:xfrm rot="11922681">
            <a:off x="3999926" y="4677185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26"/>
          <p:cNvSpPr/>
          <p:nvPr/>
        </p:nvSpPr>
        <p:spPr>
          <a:xfrm rot="2306032" flipH="1">
            <a:off x="5792520" y="4940210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26"/>
          <p:cNvSpPr/>
          <p:nvPr/>
        </p:nvSpPr>
        <p:spPr>
          <a:xfrm rot="3746103">
            <a:off x="116675" y="4245693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26"/>
          <p:cNvSpPr/>
          <p:nvPr/>
        </p:nvSpPr>
        <p:spPr>
          <a:xfrm rot="3746146">
            <a:off x="6915558" y="4206873"/>
            <a:ext cx="725527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Google Shape;129;p26">
            <a:extLst>
              <a:ext uri="{FF2B5EF4-FFF2-40B4-BE49-F238E27FC236}">
                <a16:creationId xmlns:a16="http://schemas.microsoft.com/office/drawing/2014/main" id="{4746D830-44C3-2D39-EF9B-AB0837D5857F}"/>
              </a:ext>
            </a:extLst>
          </p:cNvPr>
          <p:cNvSpPr txBox="1"/>
          <p:nvPr/>
        </p:nvSpPr>
        <p:spPr>
          <a:xfrm>
            <a:off x="5363357" y="4745774"/>
            <a:ext cx="5020589" cy="6103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lvl="0" algn="l" rtl="0"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At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least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2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activities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by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 </a:t>
            </a:r>
            <a:r>
              <a:rPr lang="pt-BR" sz="2800" dirty="0" err="1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bimester</a:t>
            </a:r>
            <a:r>
              <a:rPr lang="pt-BR" sz="2800" dirty="0">
                <a:solidFill>
                  <a:schemeClr val="bg1">
                    <a:lumMod val="10000"/>
                  </a:schemeClr>
                </a:solidFill>
                <a:highlight>
                  <a:srgbClr val="C0C0C0"/>
                </a:highlight>
                <a:latin typeface="Catamaran"/>
                <a:ea typeface="Catamaran"/>
                <a:cs typeface="Catamaran"/>
                <a:sym typeface="Catamaran"/>
              </a:rPr>
              <a:t>.</a:t>
            </a:r>
            <a:endParaRPr sz="2800" dirty="0">
              <a:solidFill>
                <a:schemeClr val="bg1">
                  <a:lumMod val="10000"/>
                </a:schemeClr>
              </a:solidFill>
              <a:highlight>
                <a:srgbClr val="C0C0C0"/>
              </a:highlight>
              <a:latin typeface="Catamaran"/>
              <a:ea typeface="Catamaran"/>
              <a:cs typeface="Catamaran"/>
              <a:sym typeface="Catamaran"/>
            </a:endParaRPr>
          </a:p>
        </p:txBody>
      </p:sp>
      <p:sp>
        <p:nvSpPr>
          <p:cNvPr id="7" name="Google Shape;140;p26">
            <a:extLst>
              <a:ext uri="{FF2B5EF4-FFF2-40B4-BE49-F238E27FC236}">
                <a16:creationId xmlns:a16="http://schemas.microsoft.com/office/drawing/2014/main" id="{E944DDB6-0EF0-BDE5-72DF-493540481BA7}"/>
              </a:ext>
            </a:extLst>
          </p:cNvPr>
          <p:cNvSpPr/>
          <p:nvPr/>
        </p:nvSpPr>
        <p:spPr>
          <a:xfrm rot="9664152" flipH="1">
            <a:off x="5235218" y="3994447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43;p26">
            <a:extLst>
              <a:ext uri="{FF2B5EF4-FFF2-40B4-BE49-F238E27FC236}">
                <a16:creationId xmlns:a16="http://schemas.microsoft.com/office/drawing/2014/main" id="{B12D9C73-31A6-34D6-80A0-51E19335D97B}"/>
              </a:ext>
            </a:extLst>
          </p:cNvPr>
          <p:cNvSpPr/>
          <p:nvPr/>
        </p:nvSpPr>
        <p:spPr>
          <a:xfrm rot="-7727934">
            <a:off x="5264590" y="2668309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45;p26">
            <a:extLst>
              <a:ext uri="{FF2B5EF4-FFF2-40B4-BE49-F238E27FC236}">
                <a16:creationId xmlns:a16="http://schemas.microsoft.com/office/drawing/2014/main" id="{F636F72C-ABDC-CF74-5AF4-1476498E8156}"/>
              </a:ext>
            </a:extLst>
          </p:cNvPr>
          <p:cNvSpPr/>
          <p:nvPr/>
        </p:nvSpPr>
        <p:spPr>
          <a:xfrm rot="7727934" flipH="1">
            <a:off x="6142005" y="2048330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40;p26">
            <a:extLst>
              <a:ext uri="{FF2B5EF4-FFF2-40B4-BE49-F238E27FC236}">
                <a16:creationId xmlns:a16="http://schemas.microsoft.com/office/drawing/2014/main" id="{6F0F527C-87EA-B5BC-CD6C-317B73967202}"/>
              </a:ext>
            </a:extLst>
          </p:cNvPr>
          <p:cNvSpPr/>
          <p:nvPr/>
        </p:nvSpPr>
        <p:spPr>
          <a:xfrm rot="5400000" flipH="1">
            <a:off x="6100746" y="5753476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43;p26">
            <a:extLst>
              <a:ext uri="{FF2B5EF4-FFF2-40B4-BE49-F238E27FC236}">
                <a16:creationId xmlns:a16="http://schemas.microsoft.com/office/drawing/2014/main" id="{275C98B9-A150-6CF7-268F-343E1BFF1E9F}"/>
              </a:ext>
            </a:extLst>
          </p:cNvPr>
          <p:cNvSpPr/>
          <p:nvPr/>
        </p:nvSpPr>
        <p:spPr>
          <a:xfrm rot="-7727934">
            <a:off x="5284433" y="6428074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45;p26">
            <a:extLst>
              <a:ext uri="{FF2B5EF4-FFF2-40B4-BE49-F238E27FC236}">
                <a16:creationId xmlns:a16="http://schemas.microsoft.com/office/drawing/2014/main" id="{F2D7F5E9-51C7-DB57-C732-6C21E085828A}"/>
              </a:ext>
            </a:extLst>
          </p:cNvPr>
          <p:cNvSpPr/>
          <p:nvPr/>
        </p:nvSpPr>
        <p:spPr>
          <a:xfrm rot="7276466" flipH="1">
            <a:off x="2804812" y="4314585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47;p26">
            <a:extLst>
              <a:ext uri="{FF2B5EF4-FFF2-40B4-BE49-F238E27FC236}">
                <a16:creationId xmlns:a16="http://schemas.microsoft.com/office/drawing/2014/main" id="{2E8BCD30-7472-2C43-C549-73C76B7F59EC}"/>
              </a:ext>
            </a:extLst>
          </p:cNvPr>
          <p:cNvSpPr/>
          <p:nvPr/>
        </p:nvSpPr>
        <p:spPr>
          <a:xfrm rot="3746103">
            <a:off x="5648189" y="5885652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7;p26">
            <a:extLst>
              <a:ext uri="{FF2B5EF4-FFF2-40B4-BE49-F238E27FC236}">
                <a16:creationId xmlns:a16="http://schemas.microsoft.com/office/drawing/2014/main" id="{4498F5C2-07A9-8A1C-EAD0-B7D194B1B807}"/>
              </a:ext>
            </a:extLst>
          </p:cNvPr>
          <p:cNvSpPr/>
          <p:nvPr/>
        </p:nvSpPr>
        <p:spPr>
          <a:xfrm rot="2373171">
            <a:off x="3503788" y="1871904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47;p26">
            <a:extLst>
              <a:ext uri="{FF2B5EF4-FFF2-40B4-BE49-F238E27FC236}">
                <a16:creationId xmlns:a16="http://schemas.microsoft.com/office/drawing/2014/main" id="{87550003-C8D8-8D03-E868-92EE7F2E814A}"/>
              </a:ext>
            </a:extLst>
          </p:cNvPr>
          <p:cNvSpPr/>
          <p:nvPr/>
        </p:nvSpPr>
        <p:spPr>
          <a:xfrm rot="3746103">
            <a:off x="3671594" y="5497523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47;p26">
            <a:extLst>
              <a:ext uri="{FF2B5EF4-FFF2-40B4-BE49-F238E27FC236}">
                <a16:creationId xmlns:a16="http://schemas.microsoft.com/office/drawing/2014/main" id="{DB664373-2534-2615-73BB-B31528A928A5}"/>
              </a:ext>
            </a:extLst>
          </p:cNvPr>
          <p:cNvSpPr/>
          <p:nvPr/>
        </p:nvSpPr>
        <p:spPr>
          <a:xfrm rot="3746103">
            <a:off x="6281702" y="1099405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47;p26">
            <a:extLst>
              <a:ext uri="{FF2B5EF4-FFF2-40B4-BE49-F238E27FC236}">
                <a16:creationId xmlns:a16="http://schemas.microsoft.com/office/drawing/2014/main" id="{01308AA5-73A6-1ECA-CB1D-3E150EC96E4A}"/>
              </a:ext>
            </a:extLst>
          </p:cNvPr>
          <p:cNvSpPr/>
          <p:nvPr/>
        </p:nvSpPr>
        <p:spPr>
          <a:xfrm rot="3746103">
            <a:off x="4956310" y="1708757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45;p26">
            <a:extLst>
              <a:ext uri="{FF2B5EF4-FFF2-40B4-BE49-F238E27FC236}">
                <a16:creationId xmlns:a16="http://schemas.microsoft.com/office/drawing/2014/main" id="{A27F8AA2-3F9B-C085-8607-9CABB4686F6E}"/>
              </a:ext>
            </a:extLst>
          </p:cNvPr>
          <p:cNvSpPr/>
          <p:nvPr/>
        </p:nvSpPr>
        <p:spPr>
          <a:xfrm rot="14356660" flipH="1">
            <a:off x="4328531" y="2533907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45;p26">
            <a:extLst>
              <a:ext uri="{FF2B5EF4-FFF2-40B4-BE49-F238E27FC236}">
                <a16:creationId xmlns:a16="http://schemas.microsoft.com/office/drawing/2014/main" id="{B156BE1E-C50E-7779-F34F-255094CDB25F}"/>
              </a:ext>
            </a:extLst>
          </p:cNvPr>
          <p:cNvSpPr/>
          <p:nvPr/>
        </p:nvSpPr>
        <p:spPr>
          <a:xfrm rot="14356660" flipH="1">
            <a:off x="48761" y="3323408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140;p26">
            <a:extLst>
              <a:ext uri="{FF2B5EF4-FFF2-40B4-BE49-F238E27FC236}">
                <a16:creationId xmlns:a16="http://schemas.microsoft.com/office/drawing/2014/main" id="{B85834AF-A7B1-5E80-25DA-9F03B5AB227A}"/>
              </a:ext>
            </a:extLst>
          </p:cNvPr>
          <p:cNvSpPr/>
          <p:nvPr/>
        </p:nvSpPr>
        <p:spPr>
          <a:xfrm rot="7727886" flipH="1">
            <a:off x="7604066" y="2488214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147;p26">
            <a:extLst>
              <a:ext uri="{FF2B5EF4-FFF2-40B4-BE49-F238E27FC236}">
                <a16:creationId xmlns:a16="http://schemas.microsoft.com/office/drawing/2014/main" id="{09DEC428-4113-CD6C-367C-54751BC0CFD0}"/>
              </a:ext>
            </a:extLst>
          </p:cNvPr>
          <p:cNvSpPr/>
          <p:nvPr/>
        </p:nvSpPr>
        <p:spPr>
          <a:xfrm rot="3746103">
            <a:off x="4681288" y="4560530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145;p26">
            <a:extLst>
              <a:ext uri="{FF2B5EF4-FFF2-40B4-BE49-F238E27FC236}">
                <a16:creationId xmlns:a16="http://schemas.microsoft.com/office/drawing/2014/main" id="{62DD8EBC-9B93-75EA-066E-FF15DAB597AC}"/>
              </a:ext>
            </a:extLst>
          </p:cNvPr>
          <p:cNvSpPr/>
          <p:nvPr/>
        </p:nvSpPr>
        <p:spPr>
          <a:xfrm rot="20167608" flipH="1">
            <a:off x="7410778" y="1902852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140;p26">
            <a:extLst>
              <a:ext uri="{FF2B5EF4-FFF2-40B4-BE49-F238E27FC236}">
                <a16:creationId xmlns:a16="http://schemas.microsoft.com/office/drawing/2014/main" id="{D9CF6E95-A1CC-0245-3EF4-86D6CB170948}"/>
              </a:ext>
            </a:extLst>
          </p:cNvPr>
          <p:cNvSpPr/>
          <p:nvPr/>
        </p:nvSpPr>
        <p:spPr>
          <a:xfrm rot="7727886" flipH="1">
            <a:off x="5359113" y="1146760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140;p26">
            <a:extLst>
              <a:ext uri="{FF2B5EF4-FFF2-40B4-BE49-F238E27FC236}">
                <a16:creationId xmlns:a16="http://schemas.microsoft.com/office/drawing/2014/main" id="{B6D34641-39B4-9B95-6EF9-34C646570CE1}"/>
              </a:ext>
            </a:extLst>
          </p:cNvPr>
          <p:cNvSpPr/>
          <p:nvPr/>
        </p:nvSpPr>
        <p:spPr>
          <a:xfrm rot="5400000" flipH="1">
            <a:off x="9009710" y="2317971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140;p26">
            <a:extLst>
              <a:ext uri="{FF2B5EF4-FFF2-40B4-BE49-F238E27FC236}">
                <a16:creationId xmlns:a16="http://schemas.microsoft.com/office/drawing/2014/main" id="{34CCBD00-C60F-89EA-1B5C-1CF8BCC9142A}"/>
              </a:ext>
            </a:extLst>
          </p:cNvPr>
          <p:cNvSpPr/>
          <p:nvPr/>
        </p:nvSpPr>
        <p:spPr>
          <a:xfrm rot="9664152" flipH="1">
            <a:off x="7961265" y="3947008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143;p26">
            <a:extLst>
              <a:ext uri="{FF2B5EF4-FFF2-40B4-BE49-F238E27FC236}">
                <a16:creationId xmlns:a16="http://schemas.microsoft.com/office/drawing/2014/main" id="{D1DF8E0D-68D7-1D31-8518-2E701C8AA600}"/>
              </a:ext>
            </a:extLst>
          </p:cNvPr>
          <p:cNvSpPr/>
          <p:nvPr/>
        </p:nvSpPr>
        <p:spPr>
          <a:xfrm rot="-7727934">
            <a:off x="1122615" y="4431348"/>
            <a:ext cx="810345" cy="379636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Google Shape;140;p26">
            <a:extLst>
              <a:ext uri="{FF2B5EF4-FFF2-40B4-BE49-F238E27FC236}">
                <a16:creationId xmlns:a16="http://schemas.microsoft.com/office/drawing/2014/main" id="{85E1E2A2-F1C7-C786-A5CA-C924958E4A64}"/>
              </a:ext>
            </a:extLst>
          </p:cNvPr>
          <p:cNvSpPr/>
          <p:nvPr/>
        </p:nvSpPr>
        <p:spPr>
          <a:xfrm rot="7408485" flipH="1">
            <a:off x="45104" y="966528"/>
            <a:ext cx="1022233" cy="478901"/>
          </a:xfrm>
          <a:custGeom>
            <a:avLst/>
            <a:gdLst/>
            <a:ahLst/>
            <a:cxnLst/>
            <a:rect l="l" t="t" r="r" b="b"/>
            <a:pathLst>
              <a:path w="12199" h="5716" extrusionOk="0">
                <a:moveTo>
                  <a:pt x="10555" y="426"/>
                </a:moveTo>
                <a:cubicBezTo>
                  <a:pt x="10971" y="505"/>
                  <a:pt x="11387" y="584"/>
                  <a:pt x="11802" y="663"/>
                </a:cubicBezTo>
                <a:cubicBezTo>
                  <a:pt x="11240" y="738"/>
                  <a:pt x="10695" y="813"/>
                  <a:pt x="10151" y="905"/>
                </a:cubicBezTo>
                <a:lnTo>
                  <a:pt x="10151" y="905"/>
                </a:lnTo>
                <a:cubicBezTo>
                  <a:pt x="10219" y="813"/>
                  <a:pt x="10224" y="742"/>
                  <a:pt x="10317" y="742"/>
                </a:cubicBezTo>
                <a:cubicBezTo>
                  <a:pt x="10396" y="584"/>
                  <a:pt x="10476" y="505"/>
                  <a:pt x="10555" y="426"/>
                </a:cubicBezTo>
                <a:close/>
                <a:moveTo>
                  <a:pt x="10060" y="327"/>
                </a:moveTo>
                <a:cubicBezTo>
                  <a:pt x="10218" y="426"/>
                  <a:pt x="10317" y="426"/>
                  <a:pt x="10476" y="426"/>
                </a:cubicBezTo>
                <a:cubicBezTo>
                  <a:pt x="10396" y="505"/>
                  <a:pt x="10317" y="584"/>
                  <a:pt x="10218" y="663"/>
                </a:cubicBezTo>
                <a:cubicBezTo>
                  <a:pt x="10218" y="742"/>
                  <a:pt x="10139" y="742"/>
                  <a:pt x="10060" y="822"/>
                </a:cubicBezTo>
                <a:lnTo>
                  <a:pt x="10060" y="921"/>
                </a:lnTo>
                <a:cubicBezTo>
                  <a:pt x="9981" y="921"/>
                  <a:pt x="9981" y="921"/>
                  <a:pt x="9981" y="1000"/>
                </a:cubicBezTo>
                <a:cubicBezTo>
                  <a:pt x="9723" y="1000"/>
                  <a:pt x="9486" y="1079"/>
                  <a:pt x="9228" y="1158"/>
                </a:cubicBezTo>
                <a:cubicBezTo>
                  <a:pt x="9486" y="822"/>
                  <a:pt x="9822" y="584"/>
                  <a:pt x="10060" y="327"/>
                </a:cubicBezTo>
                <a:close/>
                <a:moveTo>
                  <a:pt x="9981" y="327"/>
                </a:moveTo>
                <a:cubicBezTo>
                  <a:pt x="9644" y="584"/>
                  <a:pt x="9406" y="822"/>
                  <a:pt x="9070" y="1158"/>
                </a:cubicBezTo>
                <a:cubicBezTo>
                  <a:pt x="8911" y="1237"/>
                  <a:pt x="8654" y="1237"/>
                  <a:pt x="8495" y="1317"/>
                </a:cubicBezTo>
                <a:lnTo>
                  <a:pt x="8575" y="1237"/>
                </a:lnTo>
                <a:cubicBezTo>
                  <a:pt x="8654" y="1079"/>
                  <a:pt x="8832" y="921"/>
                  <a:pt x="8911" y="822"/>
                </a:cubicBezTo>
                <a:cubicBezTo>
                  <a:pt x="9070" y="584"/>
                  <a:pt x="9406" y="426"/>
                  <a:pt x="9644" y="327"/>
                </a:cubicBezTo>
                <a:close/>
                <a:moveTo>
                  <a:pt x="11703" y="742"/>
                </a:moveTo>
                <a:lnTo>
                  <a:pt x="11703" y="742"/>
                </a:lnTo>
                <a:cubicBezTo>
                  <a:pt x="11387" y="921"/>
                  <a:pt x="10971" y="1158"/>
                  <a:pt x="10634" y="1416"/>
                </a:cubicBezTo>
                <a:cubicBezTo>
                  <a:pt x="10476" y="1317"/>
                  <a:pt x="10396" y="1317"/>
                  <a:pt x="10317" y="1237"/>
                </a:cubicBezTo>
                <a:cubicBezTo>
                  <a:pt x="10218" y="1237"/>
                  <a:pt x="10139" y="1237"/>
                  <a:pt x="10139" y="1158"/>
                </a:cubicBezTo>
                <a:cubicBezTo>
                  <a:pt x="10060" y="1158"/>
                  <a:pt x="9981" y="1079"/>
                  <a:pt x="9981" y="1079"/>
                </a:cubicBezTo>
                <a:cubicBezTo>
                  <a:pt x="10555" y="921"/>
                  <a:pt x="11129" y="822"/>
                  <a:pt x="11703" y="742"/>
                </a:cubicBezTo>
                <a:close/>
                <a:moveTo>
                  <a:pt x="9901" y="1079"/>
                </a:moveTo>
                <a:cubicBezTo>
                  <a:pt x="9981" y="1237"/>
                  <a:pt x="10139" y="1237"/>
                  <a:pt x="10218" y="1317"/>
                </a:cubicBezTo>
                <a:cubicBezTo>
                  <a:pt x="10396" y="1317"/>
                  <a:pt x="10476" y="1416"/>
                  <a:pt x="10555" y="1416"/>
                </a:cubicBezTo>
                <a:cubicBezTo>
                  <a:pt x="10476" y="1416"/>
                  <a:pt x="10396" y="1495"/>
                  <a:pt x="10317" y="1574"/>
                </a:cubicBezTo>
                <a:cubicBezTo>
                  <a:pt x="10139" y="1495"/>
                  <a:pt x="10060" y="1495"/>
                  <a:pt x="9901" y="1416"/>
                </a:cubicBezTo>
                <a:cubicBezTo>
                  <a:pt x="9723" y="1317"/>
                  <a:pt x="9644" y="1237"/>
                  <a:pt x="9486" y="1158"/>
                </a:cubicBezTo>
                <a:cubicBezTo>
                  <a:pt x="9644" y="1158"/>
                  <a:pt x="9822" y="1158"/>
                  <a:pt x="9901" y="1079"/>
                </a:cubicBezTo>
                <a:close/>
                <a:moveTo>
                  <a:pt x="9149" y="247"/>
                </a:moveTo>
                <a:cubicBezTo>
                  <a:pt x="9327" y="247"/>
                  <a:pt x="9406" y="247"/>
                  <a:pt x="9565" y="327"/>
                </a:cubicBezTo>
                <a:cubicBezTo>
                  <a:pt x="9327" y="426"/>
                  <a:pt x="9070" y="584"/>
                  <a:pt x="8911" y="742"/>
                </a:cubicBezTo>
                <a:cubicBezTo>
                  <a:pt x="8832" y="822"/>
                  <a:pt x="8654" y="1000"/>
                  <a:pt x="8575" y="1079"/>
                </a:cubicBezTo>
                <a:cubicBezTo>
                  <a:pt x="8575" y="1158"/>
                  <a:pt x="8495" y="1237"/>
                  <a:pt x="8416" y="1317"/>
                </a:cubicBezTo>
                <a:lnTo>
                  <a:pt x="8337" y="1416"/>
                </a:lnTo>
                <a:cubicBezTo>
                  <a:pt x="8238" y="1416"/>
                  <a:pt x="8159" y="1416"/>
                  <a:pt x="8080" y="1495"/>
                </a:cubicBezTo>
                <a:cubicBezTo>
                  <a:pt x="8159" y="1416"/>
                  <a:pt x="8159" y="1416"/>
                  <a:pt x="8238" y="1317"/>
                </a:cubicBezTo>
                <a:cubicBezTo>
                  <a:pt x="8416" y="1237"/>
                  <a:pt x="8495" y="1079"/>
                  <a:pt x="8575" y="921"/>
                </a:cubicBezTo>
                <a:cubicBezTo>
                  <a:pt x="8733" y="663"/>
                  <a:pt x="8991" y="426"/>
                  <a:pt x="9149" y="247"/>
                </a:cubicBezTo>
                <a:lnTo>
                  <a:pt x="9149" y="247"/>
                </a:lnTo>
                <a:cubicBezTo>
                  <a:pt x="8911" y="426"/>
                  <a:pt x="8733" y="584"/>
                  <a:pt x="8575" y="822"/>
                </a:cubicBezTo>
                <a:cubicBezTo>
                  <a:pt x="8495" y="1000"/>
                  <a:pt x="8416" y="1079"/>
                  <a:pt x="8238" y="1237"/>
                </a:cubicBezTo>
                <a:cubicBezTo>
                  <a:pt x="8159" y="1317"/>
                  <a:pt x="8080" y="1317"/>
                  <a:pt x="8000" y="1416"/>
                </a:cubicBezTo>
                <a:cubicBezTo>
                  <a:pt x="7921" y="1495"/>
                  <a:pt x="7921" y="1495"/>
                  <a:pt x="7842" y="1574"/>
                </a:cubicBezTo>
                <a:cubicBezTo>
                  <a:pt x="7664" y="1574"/>
                  <a:pt x="7585" y="1653"/>
                  <a:pt x="7426" y="1653"/>
                </a:cubicBezTo>
                <a:cubicBezTo>
                  <a:pt x="7505" y="1574"/>
                  <a:pt x="7585" y="1495"/>
                  <a:pt x="7664" y="1416"/>
                </a:cubicBezTo>
                <a:cubicBezTo>
                  <a:pt x="7743" y="1237"/>
                  <a:pt x="7842" y="1079"/>
                  <a:pt x="8000" y="822"/>
                </a:cubicBezTo>
                <a:cubicBezTo>
                  <a:pt x="8080" y="663"/>
                  <a:pt x="8238" y="505"/>
                  <a:pt x="8416" y="426"/>
                </a:cubicBezTo>
                <a:cubicBezTo>
                  <a:pt x="8575" y="327"/>
                  <a:pt x="8654" y="247"/>
                  <a:pt x="8832" y="247"/>
                </a:cubicBezTo>
                <a:close/>
                <a:moveTo>
                  <a:pt x="8654" y="247"/>
                </a:moveTo>
                <a:cubicBezTo>
                  <a:pt x="8416" y="327"/>
                  <a:pt x="8159" y="505"/>
                  <a:pt x="8000" y="742"/>
                </a:cubicBezTo>
                <a:cubicBezTo>
                  <a:pt x="7842" y="921"/>
                  <a:pt x="7743" y="1079"/>
                  <a:pt x="7664" y="1237"/>
                </a:cubicBezTo>
                <a:cubicBezTo>
                  <a:pt x="7585" y="1317"/>
                  <a:pt x="7505" y="1416"/>
                  <a:pt x="7505" y="1495"/>
                </a:cubicBezTo>
                <a:lnTo>
                  <a:pt x="7248" y="1733"/>
                </a:lnTo>
                <a:cubicBezTo>
                  <a:pt x="7169" y="1733"/>
                  <a:pt x="7089" y="1812"/>
                  <a:pt x="7010" y="1812"/>
                </a:cubicBezTo>
                <a:cubicBezTo>
                  <a:pt x="7089" y="1733"/>
                  <a:pt x="7089" y="1733"/>
                  <a:pt x="7169" y="1653"/>
                </a:cubicBezTo>
                <a:cubicBezTo>
                  <a:pt x="7347" y="1495"/>
                  <a:pt x="7426" y="1317"/>
                  <a:pt x="7585" y="1079"/>
                </a:cubicBezTo>
                <a:cubicBezTo>
                  <a:pt x="7664" y="921"/>
                  <a:pt x="7842" y="742"/>
                  <a:pt x="8000" y="505"/>
                </a:cubicBezTo>
                <a:cubicBezTo>
                  <a:pt x="8080" y="426"/>
                  <a:pt x="8159" y="327"/>
                  <a:pt x="8337" y="247"/>
                </a:cubicBezTo>
                <a:close/>
                <a:moveTo>
                  <a:pt x="9327" y="1237"/>
                </a:moveTo>
                <a:cubicBezTo>
                  <a:pt x="9486" y="1237"/>
                  <a:pt x="9565" y="1317"/>
                  <a:pt x="9644" y="1317"/>
                </a:cubicBezTo>
                <a:cubicBezTo>
                  <a:pt x="9723" y="1416"/>
                  <a:pt x="9822" y="1416"/>
                  <a:pt x="9901" y="1495"/>
                </a:cubicBezTo>
                <a:cubicBezTo>
                  <a:pt x="10060" y="1495"/>
                  <a:pt x="10139" y="1574"/>
                  <a:pt x="10218" y="1574"/>
                </a:cubicBezTo>
                <a:cubicBezTo>
                  <a:pt x="9981" y="1733"/>
                  <a:pt x="9644" y="1911"/>
                  <a:pt x="9406" y="2069"/>
                </a:cubicBezTo>
                <a:lnTo>
                  <a:pt x="8911" y="2069"/>
                </a:lnTo>
                <a:cubicBezTo>
                  <a:pt x="8654" y="2069"/>
                  <a:pt x="8495" y="1990"/>
                  <a:pt x="8238" y="1990"/>
                </a:cubicBezTo>
                <a:cubicBezTo>
                  <a:pt x="7977" y="1925"/>
                  <a:pt x="7702" y="1792"/>
                  <a:pt x="7425" y="1792"/>
                </a:cubicBezTo>
                <a:cubicBezTo>
                  <a:pt x="7366" y="1792"/>
                  <a:pt x="7307" y="1798"/>
                  <a:pt x="7248" y="1812"/>
                </a:cubicBezTo>
                <a:cubicBezTo>
                  <a:pt x="7585" y="1733"/>
                  <a:pt x="7842" y="1653"/>
                  <a:pt x="8159" y="1574"/>
                </a:cubicBezTo>
                <a:cubicBezTo>
                  <a:pt x="8337" y="1574"/>
                  <a:pt x="8495" y="1574"/>
                  <a:pt x="8654" y="1653"/>
                </a:cubicBezTo>
                <a:cubicBezTo>
                  <a:pt x="8832" y="1733"/>
                  <a:pt x="8991" y="1733"/>
                  <a:pt x="9149" y="1733"/>
                </a:cubicBezTo>
                <a:cubicBezTo>
                  <a:pt x="8991" y="1733"/>
                  <a:pt x="8733" y="1653"/>
                  <a:pt x="8575" y="1574"/>
                </a:cubicBezTo>
                <a:cubicBezTo>
                  <a:pt x="8495" y="1574"/>
                  <a:pt x="8495" y="1495"/>
                  <a:pt x="8416" y="1495"/>
                </a:cubicBezTo>
                <a:cubicBezTo>
                  <a:pt x="8575" y="1416"/>
                  <a:pt x="8832" y="1317"/>
                  <a:pt x="9070" y="1317"/>
                </a:cubicBezTo>
                <a:cubicBezTo>
                  <a:pt x="9149" y="1317"/>
                  <a:pt x="9149" y="1237"/>
                  <a:pt x="9149" y="1237"/>
                </a:cubicBezTo>
                <a:close/>
                <a:moveTo>
                  <a:pt x="7832" y="188"/>
                </a:moveTo>
                <a:cubicBezTo>
                  <a:pt x="7976" y="188"/>
                  <a:pt x="8119" y="208"/>
                  <a:pt x="8238" y="247"/>
                </a:cubicBezTo>
                <a:cubicBezTo>
                  <a:pt x="8000" y="426"/>
                  <a:pt x="7743" y="663"/>
                  <a:pt x="7585" y="921"/>
                </a:cubicBezTo>
                <a:cubicBezTo>
                  <a:pt x="7426" y="1158"/>
                  <a:pt x="7347" y="1317"/>
                  <a:pt x="7169" y="1495"/>
                </a:cubicBezTo>
                <a:cubicBezTo>
                  <a:pt x="7010" y="1733"/>
                  <a:pt x="6852" y="1812"/>
                  <a:pt x="6674" y="1911"/>
                </a:cubicBezTo>
                <a:lnTo>
                  <a:pt x="6594" y="1911"/>
                </a:lnTo>
                <a:lnTo>
                  <a:pt x="6594" y="1990"/>
                </a:lnTo>
                <a:cubicBezTo>
                  <a:pt x="6357" y="2069"/>
                  <a:pt x="6099" y="2148"/>
                  <a:pt x="5862" y="2228"/>
                </a:cubicBezTo>
                <a:cubicBezTo>
                  <a:pt x="6436" y="1574"/>
                  <a:pt x="6594" y="505"/>
                  <a:pt x="7426" y="247"/>
                </a:cubicBezTo>
                <a:cubicBezTo>
                  <a:pt x="7545" y="208"/>
                  <a:pt x="7689" y="188"/>
                  <a:pt x="7832" y="188"/>
                </a:cubicBezTo>
                <a:close/>
                <a:moveTo>
                  <a:pt x="7619" y="1913"/>
                </a:moveTo>
                <a:cubicBezTo>
                  <a:pt x="7882" y="1913"/>
                  <a:pt x="8130" y="2015"/>
                  <a:pt x="8416" y="2069"/>
                </a:cubicBezTo>
                <a:cubicBezTo>
                  <a:pt x="8654" y="2148"/>
                  <a:pt x="8911" y="2148"/>
                  <a:pt x="9228" y="2148"/>
                </a:cubicBezTo>
                <a:cubicBezTo>
                  <a:pt x="9149" y="2148"/>
                  <a:pt x="9070" y="2228"/>
                  <a:pt x="8991" y="2228"/>
                </a:cubicBezTo>
                <a:cubicBezTo>
                  <a:pt x="8911" y="2243"/>
                  <a:pt x="8832" y="2249"/>
                  <a:pt x="8753" y="2249"/>
                </a:cubicBezTo>
                <a:cubicBezTo>
                  <a:pt x="8419" y="2249"/>
                  <a:pt x="8098" y="2133"/>
                  <a:pt x="7842" y="2069"/>
                </a:cubicBezTo>
                <a:cubicBezTo>
                  <a:pt x="7585" y="1990"/>
                  <a:pt x="7426" y="1990"/>
                  <a:pt x="7248" y="1990"/>
                </a:cubicBezTo>
                <a:cubicBezTo>
                  <a:pt x="7378" y="1934"/>
                  <a:pt x="7500" y="1913"/>
                  <a:pt x="7619" y="1913"/>
                </a:cubicBezTo>
                <a:close/>
                <a:moveTo>
                  <a:pt x="7248" y="247"/>
                </a:moveTo>
                <a:cubicBezTo>
                  <a:pt x="6931" y="327"/>
                  <a:pt x="6674" y="663"/>
                  <a:pt x="6515" y="1000"/>
                </a:cubicBezTo>
                <a:cubicBezTo>
                  <a:pt x="6258" y="1416"/>
                  <a:pt x="6099" y="1990"/>
                  <a:pt x="5684" y="2307"/>
                </a:cubicBezTo>
                <a:cubicBezTo>
                  <a:pt x="5604" y="2307"/>
                  <a:pt x="5604" y="2406"/>
                  <a:pt x="5525" y="2406"/>
                </a:cubicBezTo>
                <a:lnTo>
                  <a:pt x="5446" y="2406"/>
                </a:lnTo>
                <a:lnTo>
                  <a:pt x="5446" y="2485"/>
                </a:lnTo>
                <a:cubicBezTo>
                  <a:pt x="5188" y="2564"/>
                  <a:pt x="4951" y="2643"/>
                  <a:pt x="4693" y="2723"/>
                </a:cubicBezTo>
                <a:cubicBezTo>
                  <a:pt x="4773" y="2643"/>
                  <a:pt x="4872" y="2485"/>
                  <a:pt x="4872" y="2406"/>
                </a:cubicBezTo>
                <a:cubicBezTo>
                  <a:pt x="5030" y="2148"/>
                  <a:pt x="5030" y="1911"/>
                  <a:pt x="5109" y="1574"/>
                </a:cubicBezTo>
                <a:cubicBezTo>
                  <a:pt x="5188" y="1158"/>
                  <a:pt x="5367" y="742"/>
                  <a:pt x="5763" y="426"/>
                </a:cubicBezTo>
                <a:cubicBezTo>
                  <a:pt x="6099" y="327"/>
                  <a:pt x="6515" y="247"/>
                  <a:pt x="6931" y="247"/>
                </a:cubicBezTo>
                <a:cubicBezTo>
                  <a:pt x="6753" y="327"/>
                  <a:pt x="6515" y="505"/>
                  <a:pt x="6436" y="742"/>
                </a:cubicBezTo>
                <a:cubicBezTo>
                  <a:pt x="6258" y="822"/>
                  <a:pt x="6179" y="1000"/>
                  <a:pt x="6099" y="1158"/>
                </a:cubicBezTo>
                <a:cubicBezTo>
                  <a:pt x="6099" y="1237"/>
                  <a:pt x="6020" y="1317"/>
                  <a:pt x="6020" y="1416"/>
                </a:cubicBezTo>
                <a:cubicBezTo>
                  <a:pt x="5941" y="1495"/>
                  <a:pt x="5862" y="1653"/>
                  <a:pt x="5862" y="1733"/>
                </a:cubicBezTo>
                <a:lnTo>
                  <a:pt x="5941" y="1733"/>
                </a:lnTo>
                <a:cubicBezTo>
                  <a:pt x="5941" y="1653"/>
                  <a:pt x="6020" y="1574"/>
                  <a:pt x="6020" y="1495"/>
                </a:cubicBezTo>
                <a:cubicBezTo>
                  <a:pt x="6099" y="1416"/>
                  <a:pt x="6099" y="1317"/>
                  <a:pt x="6179" y="1237"/>
                </a:cubicBezTo>
                <a:cubicBezTo>
                  <a:pt x="6258" y="1079"/>
                  <a:pt x="6357" y="921"/>
                  <a:pt x="6436" y="822"/>
                </a:cubicBezTo>
                <a:cubicBezTo>
                  <a:pt x="6594" y="584"/>
                  <a:pt x="6852" y="426"/>
                  <a:pt x="7010" y="247"/>
                </a:cubicBezTo>
                <a:close/>
                <a:moveTo>
                  <a:pt x="7169" y="1990"/>
                </a:moveTo>
                <a:cubicBezTo>
                  <a:pt x="7426" y="2069"/>
                  <a:pt x="7664" y="2069"/>
                  <a:pt x="7921" y="2148"/>
                </a:cubicBezTo>
                <a:cubicBezTo>
                  <a:pt x="8238" y="2228"/>
                  <a:pt x="8575" y="2307"/>
                  <a:pt x="8911" y="2307"/>
                </a:cubicBezTo>
                <a:cubicBezTo>
                  <a:pt x="8575" y="2485"/>
                  <a:pt x="8159" y="2723"/>
                  <a:pt x="7842" y="2901"/>
                </a:cubicBezTo>
                <a:cubicBezTo>
                  <a:pt x="7585" y="2901"/>
                  <a:pt x="7426" y="2980"/>
                  <a:pt x="7169" y="2980"/>
                </a:cubicBezTo>
                <a:cubicBezTo>
                  <a:pt x="6852" y="2980"/>
                  <a:pt x="6515" y="2980"/>
                  <a:pt x="6179" y="2901"/>
                </a:cubicBezTo>
                <a:cubicBezTo>
                  <a:pt x="5986" y="2821"/>
                  <a:pt x="5676" y="2701"/>
                  <a:pt x="5344" y="2701"/>
                </a:cubicBezTo>
                <a:cubicBezTo>
                  <a:pt x="5266" y="2701"/>
                  <a:pt x="5188" y="2708"/>
                  <a:pt x="5109" y="2723"/>
                </a:cubicBezTo>
                <a:cubicBezTo>
                  <a:pt x="5367" y="2564"/>
                  <a:pt x="5604" y="2485"/>
                  <a:pt x="5862" y="2406"/>
                </a:cubicBezTo>
                <a:cubicBezTo>
                  <a:pt x="5976" y="2378"/>
                  <a:pt x="6089" y="2367"/>
                  <a:pt x="6200" y="2367"/>
                </a:cubicBezTo>
                <a:cubicBezTo>
                  <a:pt x="6699" y="2367"/>
                  <a:pt x="7166" y="2596"/>
                  <a:pt x="7636" y="2596"/>
                </a:cubicBezTo>
                <a:cubicBezTo>
                  <a:pt x="7731" y="2596"/>
                  <a:pt x="7826" y="2587"/>
                  <a:pt x="7921" y="2564"/>
                </a:cubicBezTo>
                <a:lnTo>
                  <a:pt x="7921" y="2564"/>
                </a:lnTo>
                <a:cubicBezTo>
                  <a:pt x="7871" y="2571"/>
                  <a:pt x="7820" y="2574"/>
                  <a:pt x="7768" y="2574"/>
                </a:cubicBezTo>
                <a:cubicBezTo>
                  <a:pt x="7281" y="2574"/>
                  <a:pt x="6739" y="2297"/>
                  <a:pt x="6253" y="2297"/>
                </a:cubicBezTo>
                <a:cubicBezTo>
                  <a:pt x="6201" y="2297"/>
                  <a:pt x="6150" y="2300"/>
                  <a:pt x="6099" y="2307"/>
                </a:cubicBezTo>
                <a:cubicBezTo>
                  <a:pt x="6357" y="2148"/>
                  <a:pt x="6594" y="2069"/>
                  <a:pt x="6852" y="1990"/>
                </a:cubicBezTo>
                <a:close/>
                <a:moveTo>
                  <a:pt x="5604" y="505"/>
                </a:moveTo>
                <a:cubicBezTo>
                  <a:pt x="5367" y="663"/>
                  <a:pt x="5188" y="1079"/>
                  <a:pt x="5109" y="1317"/>
                </a:cubicBezTo>
                <a:cubicBezTo>
                  <a:pt x="5030" y="1653"/>
                  <a:pt x="4951" y="1911"/>
                  <a:pt x="4872" y="2228"/>
                </a:cubicBezTo>
                <a:cubicBezTo>
                  <a:pt x="4872" y="2307"/>
                  <a:pt x="4773" y="2485"/>
                  <a:pt x="4693" y="2564"/>
                </a:cubicBezTo>
                <a:cubicBezTo>
                  <a:pt x="4693" y="2643"/>
                  <a:pt x="4614" y="2723"/>
                  <a:pt x="4535" y="2802"/>
                </a:cubicBezTo>
                <a:cubicBezTo>
                  <a:pt x="4535" y="2867"/>
                  <a:pt x="4501" y="2889"/>
                  <a:pt x="4456" y="2897"/>
                </a:cubicBezTo>
                <a:lnTo>
                  <a:pt x="4456" y="2897"/>
                </a:lnTo>
                <a:cubicBezTo>
                  <a:pt x="4456" y="2802"/>
                  <a:pt x="4455" y="2802"/>
                  <a:pt x="4377" y="2802"/>
                </a:cubicBezTo>
                <a:cubicBezTo>
                  <a:pt x="4377" y="2901"/>
                  <a:pt x="4377" y="2901"/>
                  <a:pt x="4278" y="2980"/>
                </a:cubicBezTo>
                <a:cubicBezTo>
                  <a:pt x="3961" y="3139"/>
                  <a:pt x="3624" y="3297"/>
                  <a:pt x="3386" y="3475"/>
                </a:cubicBezTo>
                <a:cubicBezTo>
                  <a:pt x="3466" y="3297"/>
                  <a:pt x="3545" y="3139"/>
                  <a:pt x="3624" y="2980"/>
                </a:cubicBezTo>
                <a:cubicBezTo>
                  <a:pt x="3703" y="2723"/>
                  <a:pt x="3782" y="2485"/>
                  <a:pt x="3881" y="2228"/>
                </a:cubicBezTo>
                <a:cubicBezTo>
                  <a:pt x="4040" y="1733"/>
                  <a:pt x="4198" y="1237"/>
                  <a:pt x="4535" y="822"/>
                </a:cubicBezTo>
                <a:cubicBezTo>
                  <a:pt x="4773" y="663"/>
                  <a:pt x="5030" y="584"/>
                  <a:pt x="5367" y="505"/>
                </a:cubicBezTo>
                <a:lnTo>
                  <a:pt x="5367" y="505"/>
                </a:lnTo>
                <a:cubicBezTo>
                  <a:pt x="5188" y="663"/>
                  <a:pt x="5030" y="921"/>
                  <a:pt x="5030" y="1079"/>
                </a:cubicBezTo>
                <a:cubicBezTo>
                  <a:pt x="4951" y="1237"/>
                  <a:pt x="4872" y="1416"/>
                  <a:pt x="4872" y="1574"/>
                </a:cubicBezTo>
                <a:cubicBezTo>
                  <a:pt x="4872" y="1653"/>
                  <a:pt x="4773" y="1733"/>
                  <a:pt x="4773" y="1812"/>
                </a:cubicBezTo>
                <a:cubicBezTo>
                  <a:pt x="4773" y="1911"/>
                  <a:pt x="4693" y="1990"/>
                  <a:pt x="4693" y="2148"/>
                </a:cubicBezTo>
                <a:lnTo>
                  <a:pt x="4773" y="2148"/>
                </a:lnTo>
                <a:cubicBezTo>
                  <a:pt x="4773" y="2069"/>
                  <a:pt x="4773" y="1990"/>
                  <a:pt x="4872" y="1911"/>
                </a:cubicBezTo>
                <a:lnTo>
                  <a:pt x="4872" y="1653"/>
                </a:lnTo>
                <a:cubicBezTo>
                  <a:pt x="4951" y="1495"/>
                  <a:pt x="4951" y="1317"/>
                  <a:pt x="5030" y="1158"/>
                </a:cubicBezTo>
                <a:cubicBezTo>
                  <a:pt x="5109" y="1079"/>
                  <a:pt x="5109" y="921"/>
                  <a:pt x="5188" y="742"/>
                </a:cubicBezTo>
                <a:cubicBezTo>
                  <a:pt x="5268" y="663"/>
                  <a:pt x="5367" y="584"/>
                  <a:pt x="5446" y="505"/>
                </a:cubicBezTo>
                <a:close/>
                <a:moveTo>
                  <a:pt x="5423" y="2770"/>
                </a:moveTo>
                <a:cubicBezTo>
                  <a:pt x="5507" y="2770"/>
                  <a:pt x="5593" y="2779"/>
                  <a:pt x="5684" y="2802"/>
                </a:cubicBezTo>
                <a:cubicBezTo>
                  <a:pt x="5941" y="2901"/>
                  <a:pt x="6179" y="2980"/>
                  <a:pt x="6436" y="2980"/>
                </a:cubicBezTo>
                <a:cubicBezTo>
                  <a:pt x="6594" y="3020"/>
                  <a:pt x="6797" y="3040"/>
                  <a:pt x="7003" y="3040"/>
                </a:cubicBezTo>
                <a:cubicBezTo>
                  <a:pt x="7208" y="3040"/>
                  <a:pt x="7416" y="3020"/>
                  <a:pt x="7585" y="2980"/>
                </a:cubicBezTo>
                <a:lnTo>
                  <a:pt x="7585" y="2980"/>
                </a:lnTo>
                <a:cubicBezTo>
                  <a:pt x="7505" y="3059"/>
                  <a:pt x="7505" y="3059"/>
                  <a:pt x="7426" y="3139"/>
                </a:cubicBezTo>
                <a:lnTo>
                  <a:pt x="6852" y="3139"/>
                </a:lnTo>
                <a:cubicBezTo>
                  <a:pt x="6792" y="3165"/>
                  <a:pt x="6726" y="3174"/>
                  <a:pt x="6658" y="3174"/>
                </a:cubicBezTo>
                <a:cubicBezTo>
                  <a:pt x="6522" y="3174"/>
                  <a:pt x="6377" y="3139"/>
                  <a:pt x="6258" y="3139"/>
                </a:cubicBezTo>
                <a:cubicBezTo>
                  <a:pt x="6258" y="3115"/>
                  <a:pt x="6251" y="3106"/>
                  <a:pt x="6243" y="3106"/>
                </a:cubicBezTo>
                <a:cubicBezTo>
                  <a:pt x="6225" y="3106"/>
                  <a:pt x="6202" y="3162"/>
                  <a:pt x="6258" y="3218"/>
                </a:cubicBezTo>
                <a:cubicBezTo>
                  <a:pt x="6377" y="3218"/>
                  <a:pt x="6522" y="3253"/>
                  <a:pt x="6658" y="3253"/>
                </a:cubicBezTo>
                <a:cubicBezTo>
                  <a:pt x="6726" y="3253"/>
                  <a:pt x="6792" y="3244"/>
                  <a:pt x="6852" y="3218"/>
                </a:cubicBezTo>
                <a:lnTo>
                  <a:pt x="7248" y="3218"/>
                </a:lnTo>
                <a:cubicBezTo>
                  <a:pt x="7089" y="3297"/>
                  <a:pt x="6931" y="3297"/>
                  <a:pt x="6753" y="3396"/>
                </a:cubicBezTo>
                <a:cubicBezTo>
                  <a:pt x="6602" y="3444"/>
                  <a:pt x="6450" y="3463"/>
                  <a:pt x="6297" y="3463"/>
                </a:cubicBezTo>
                <a:cubicBezTo>
                  <a:pt x="5948" y="3463"/>
                  <a:pt x="5587" y="3366"/>
                  <a:pt x="5188" y="3297"/>
                </a:cubicBezTo>
                <a:cubicBezTo>
                  <a:pt x="4693" y="3297"/>
                  <a:pt x="4119" y="3297"/>
                  <a:pt x="3624" y="3475"/>
                </a:cubicBezTo>
                <a:cubicBezTo>
                  <a:pt x="3782" y="3396"/>
                  <a:pt x="3961" y="3297"/>
                  <a:pt x="4119" y="3218"/>
                </a:cubicBezTo>
                <a:cubicBezTo>
                  <a:pt x="4483" y="3067"/>
                  <a:pt x="4847" y="3012"/>
                  <a:pt x="5216" y="3012"/>
                </a:cubicBezTo>
                <a:cubicBezTo>
                  <a:pt x="5429" y="3012"/>
                  <a:pt x="5644" y="3030"/>
                  <a:pt x="5862" y="3059"/>
                </a:cubicBezTo>
                <a:cubicBezTo>
                  <a:pt x="5618" y="2967"/>
                  <a:pt x="5347" y="2928"/>
                  <a:pt x="5081" y="2928"/>
                </a:cubicBezTo>
                <a:cubicBezTo>
                  <a:pt x="4911" y="2928"/>
                  <a:pt x="4743" y="2944"/>
                  <a:pt x="4585" y="2971"/>
                </a:cubicBezTo>
                <a:lnTo>
                  <a:pt x="4585" y="2971"/>
                </a:lnTo>
                <a:cubicBezTo>
                  <a:pt x="4648" y="2950"/>
                  <a:pt x="4710" y="2901"/>
                  <a:pt x="4773" y="2901"/>
                </a:cubicBezTo>
                <a:cubicBezTo>
                  <a:pt x="5013" y="2830"/>
                  <a:pt x="5213" y="2770"/>
                  <a:pt x="5423" y="2770"/>
                </a:cubicBezTo>
                <a:close/>
                <a:moveTo>
                  <a:pt x="4456" y="822"/>
                </a:moveTo>
                <a:lnTo>
                  <a:pt x="4456" y="822"/>
                </a:lnTo>
                <a:cubicBezTo>
                  <a:pt x="4119" y="1237"/>
                  <a:pt x="4040" y="1653"/>
                  <a:pt x="3881" y="2148"/>
                </a:cubicBezTo>
                <a:cubicBezTo>
                  <a:pt x="3782" y="2406"/>
                  <a:pt x="3703" y="2643"/>
                  <a:pt x="3545" y="2901"/>
                </a:cubicBezTo>
                <a:cubicBezTo>
                  <a:pt x="3545" y="3059"/>
                  <a:pt x="3466" y="3139"/>
                  <a:pt x="3386" y="3218"/>
                </a:cubicBezTo>
                <a:cubicBezTo>
                  <a:pt x="3287" y="3396"/>
                  <a:pt x="3208" y="3475"/>
                  <a:pt x="3208" y="3554"/>
                </a:cubicBezTo>
                <a:lnTo>
                  <a:pt x="3129" y="3554"/>
                </a:lnTo>
                <a:cubicBezTo>
                  <a:pt x="3208" y="3475"/>
                  <a:pt x="3287" y="3297"/>
                  <a:pt x="3287" y="3218"/>
                </a:cubicBezTo>
                <a:cubicBezTo>
                  <a:pt x="3466" y="2980"/>
                  <a:pt x="3466" y="2723"/>
                  <a:pt x="3545" y="2485"/>
                </a:cubicBezTo>
                <a:cubicBezTo>
                  <a:pt x="3624" y="1911"/>
                  <a:pt x="3782" y="1416"/>
                  <a:pt x="4119" y="1000"/>
                </a:cubicBezTo>
                <a:cubicBezTo>
                  <a:pt x="4198" y="921"/>
                  <a:pt x="4278" y="921"/>
                  <a:pt x="4456" y="822"/>
                </a:cubicBezTo>
                <a:close/>
                <a:moveTo>
                  <a:pt x="4040" y="1000"/>
                </a:moveTo>
                <a:lnTo>
                  <a:pt x="4040" y="1000"/>
                </a:lnTo>
                <a:cubicBezTo>
                  <a:pt x="3703" y="1317"/>
                  <a:pt x="3624" y="1812"/>
                  <a:pt x="3545" y="2228"/>
                </a:cubicBezTo>
                <a:cubicBezTo>
                  <a:pt x="3466" y="2485"/>
                  <a:pt x="3386" y="2723"/>
                  <a:pt x="3287" y="2980"/>
                </a:cubicBezTo>
                <a:cubicBezTo>
                  <a:pt x="3287" y="3139"/>
                  <a:pt x="3208" y="3218"/>
                  <a:pt x="3129" y="3396"/>
                </a:cubicBezTo>
                <a:cubicBezTo>
                  <a:pt x="3129" y="3475"/>
                  <a:pt x="2971" y="3554"/>
                  <a:pt x="2891" y="3713"/>
                </a:cubicBezTo>
                <a:cubicBezTo>
                  <a:pt x="2792" y="3792"/>
                  <a:pt x="2713" y="3792"/>
                  <a:pt x="2555" y="3891"/>
                </a:cubicBezTo>
                <a:cubicBezTo>
                  <a:pt x="2792" y="3554"/>
                  <a:pt x="2971" y="3139"/>
                  <a:pt x="3050" y="2723"/>
                </a:cubicBezTo>
                <a:cubicBezTo>
                  <a:pt x="3129" y="2564"/>
                  <a:pt x="3129" y="2307"/>
                  <a:pt x="3129" y="2069"/>
                </a:cubicBezTo>
                <a:cubicBezTo>
                  <a:pt x="3208" y="1733"/>
                  <a:pt x="3208" y="1574"/>
                  <a:pt x="3386" y="1317"/>
                </a:cubicBezTo>
                <a:cubicBezTo>
                  <a:pt x="3624" y="1237"/>
                  <a:pt x="3782" y="1079"/>
                  <a:pt x="4040" y="1000"/>
                </a:cubicBezTo>
                <a:close/>
                <a:moveTo>
                  <a:pt x="5367" y="3396"/>
                </a:moveTo>
                <a:cubicBezTo>
                  <a:pt x="5647" y="3452"/>
                  <a:pt x="5937" y="3508"/>
                  <a:pt x="6258" y="3508"/>
                </a:cubicBezTo>
                <a:cubicBezTo>
                  <a:pt x="6390" y="3508"/>
                  <a:pt x="6529" y="3498"/>
                  <a:pt x="6674" y="3475"/>
                </a:cubicBezTo>
                <a:lnTo>
                  <a:pt x="6674" y="3475"/>
                </a:lnTo>
                <a:cubicBezTo>
                  <a:pt x="6436" y="3634"/>
                  <a:pt x="6179" y="3713"/>
                  <a:pt x="5941" y="3891"/>
                </a:cubicBezTo>
                <a:lnTo>
                  <a:pt x="5367" y="3891"/>
                </a:lnTo>
                <a:cubicBezTo>
                  <a:pt x="5030" y="3891"/>
                  <a:pt x="4693" y="3792"/>
                  <a:pt x="4377" y="3792"/>
                </a:cubicBezTo>
                <a:cubicBezTo>
                  <a:pt x="4119" y="3792"/>
                  <a:pt x="3782" y="3713"/>
                  <a:pt x="3466" y="3713"/>
                </a:cubicBezTo>
                <a:cubicBezTo>
                  <a:pt x="3287" y="3713"/>
                  <a:pt x="3129" y="3792"/>
                  <a:pt x="2971" y="3792"/>
                </a:cubicBezTo>
                <a:cubicBezTo>
                  <a:pt x="3129" y="3713"/>
                  <a:pt x="3208" y="3713"/>
                  <a:pt x="3287" y="3634"/>
                </a:cubicBezTo>
                <a:lnTo>
                  <a:pt x="3386" y="3634"/>
                </a:lnTo>
                <a:cubicBezTo>
                  <a:pt x="4040" y="3396"/>
                  <a:pt x="4693" y="3396"/>
                  <a:pt x="5367" y="3396"/>
                </a:cubicBezTo>
                <a:close/>
                <a:moveTo>
                  <a:pt x="3703" y="3792"/>
                </a:moveTo>
                <a:cubicBezTo>
                  <a:pt x="3961" y="3792"/>
                  <a:pt x="4278" y="3891"/>
                  <a:pt x="4614" y="3891"/>
                </a:cubicBezTo>
                <a:cubicBezTo>
                  <a:pt x="4951" y="3970"/>
                  <a:pt x="5367" y="3970"/>
                  <a:pt x="5684" y="3970"/>
                </a:cubicBezTo>
                <a:cubicBezTo>
                  <a:pt x="5604" y="4049"/>
                  <a:pt x="5525" y="4049"/>
                  <a:pt x="5367" y="4129"/>
                </a:cubicBezTo>
                <a:cubicBezTo>
                  <a:pt x="4773" y="4129"/>
                  <a:pt x="4198" y="4049"/>
                  <a:pt x="3545" y="4049"/>
                </a:cubicBezTo>
                <a:cubicBezTo>
                  <a:pt x="3416" y="4010"/>
                  <a:pt x="3273" y="3990"/>
                  <a:pt x="3129" y="3990"/>
                </a:cubicBezTo>
                <a:cubicBezTo>
                  <a:pt x="2985" y="3990"/>
                  <a:pt x="2842" y="4010"/>
                  <a:pt x="2713" y="4049"/>
                </a:cubicBezTo>
                <a:lnTo>
                  <a:pt x="2555" y="4049"/>
                </a:lnTo>
                <a:cubicBezTo>
                  <a:pt x="2555" y="4049"/>
                  <a:pt x="2634" y="4049"/>
                  <a:pt x="2634" y="3970"/>
                </a:cubicBezTo>
                <a:lnTo>
                  <a:pt x="2713" y="3970"/>
                </a:lnTo>
                <a:cubicBezTo>
                  <a:pt x="2792" y="3970"/>
                  <a:pt x="2971" y="3891"/>
                  <a:pt x="3129" y="3891"/>
                </a:cubicBezTo>
                <a:cubicBezTo>
                  <a:pt x="3287" y="3792"/>
                  <a:pt x="3466" y="3792"/>
                  <a:pt x="3703" y="3792"/>
                </a:cubicBezTo>
                <a:close/>
                <a:moveTo>
                  <a:pt x="3208" y="1495"/>
                </a:moveTo>
                <a:lnTo>
                  <a:pt x="3208" y="1495"/>
                </a:lnTo>
                <a:cubicBezTo>
                  <a:pt x="3050" y="1812"/>
                  <a:pt x="3050" y="2307"/>
                  <a:pt x="3050" y="2564"/>
                </a:cubicBezTo>
                <a:cubicBezTo>
                  <a:pt x="2891" y="3139"/>
                  <a:pt x="2713" y="3554"/>
                  <a:pt x="2396" y="3970"/>
                </a:cubicBezTo>
                <a:cubicBezTo>
                  <a:pt x="2297" y="4049"/>
                  <a:pt x="2139" y="4129"/>
                  <a:pt x="2060" y="4208"/>
                </a:cubicBezTo>
                <a:cubicBezTo>
                  <a:pt x="2218" y="3970"/>
                  <a:pt x="2297" y="3634"/>
                  <a:pt x="2297" y="3297"/>
                </a:cubicBezTo>
                <a:lnTo>
                  <a:pt x="2297" y="2643"/>
                </a:lnTo>
                <a:cubicBezTo>
                  <a:pt x="2396" y="2485"/>
                  <a:pt x="2396" y="2406"/>
                  <a:pt x="2396" y="2228"/>
                </a:cubicBezTo>
                <a:lnTo>
                  <a:pt x="2396" y="2069"/>
                </a:lnTo>
                <a:cubicBezTo>
                  <a:pt x="2555" y="1990"/>
                  <a:pt x="2713" y="1812"/>
                  <a:pt x="2891" y="1733"/>
                </a:cubicBezTo>
                <a:cubicBezTo>
                  <a:pt x="2971" y="1653"/>
                  <a:pt x="3129" y="1574"/>
                  <a:pt x="3208" y="1495"/>
                </a:cubicBezTo>
                <a:close/>
                <a:moveTo>
                  <a:pt x="2297" y="2148"/>
                </a:moveTo>
                <a:lnTo>
                  <a:pt x="2297" y="2307"/>
                </a:lnTo>
                <a:cubicBezTo>
                  <a:pt x="2297" y="2564"/>
                  <a:pt x="2297" y="2802"/>
                  <a:pt x="2218" y="2980"/>
                </a:cubicBezTo>
                <a:cubicBezTo>
                  <a:pt x="2218" y="3475"/>
                  <a:pt x="2139" y="3970"/>
                  <a:pt x="1901" y="4287"/>
                </a:cubicBezTo>
                <a:cubicBezTo>
                  <a:pt x="1802" y="4386"/>
                  <a:pt x="1802" y="4386"/>
                  <a:pt x="1723" y="4386"/>
                </a:cubicBezTo>
                <a:lnTo>
                  <a:pt x="1802" y="4287"/>
                </a:lnTo>
                <a:cubicBezTo>
                  <a:pt x="1901" y="4049"/>
                  <a:pt x="1901" y="3891"/>
                  <a:pt x="1980" y="3634"/>
                </a:cubicBezTo>
                <a:cubicBezTo>
                  <a:pt x="2060" y="3218"/>
                  <a:pt x="1980" y="2802"/>
                  <a:pt x="2139" y="2406"/>
                </a:cubicBezTo>
                <a:cubicBezTo>
                  <a:pt x="2218" y="2307"/>
                  <a:pt x="2297" y="2228"/>
                  <a:pt x="2297" y="2148"/>
                </a:cubicBezTo>
                <a:close/>
                <a:moveTo>
                  <a:pt x="2060" y="2485"/>
                </a:moveTo>
                <a:lnTo>
                  <a:pt x="2060" y="2485"/>
                </a:lnTo>
                <a:cubicBezTo>
                  <a:pt x="1980" y="2802"/>
                  <a:pt x="1980" y="3139"/>
                  <a:pt x="1901" y="3475"/>
                </a:cubicBezTo>
                <a:cubicBezTo>
                  <a:pt x="1901" y="3713"/>
                  <a:pt x="1901" y="3891"/>
                  <a:pt x="1802" y="4129"/>
                </a:cubicBezTo>
                <a:cubicBezTo>
                  <a:pt x="1723" y="4208"/>
                  <a:pt x="1723" y="4287"/>
                  <a:pt x="1644" y="4386"/>
                </a:cubicBezTo>
                <a:cubicBezTo>
                  <a:pt x="1644" y="4465"/>
                  <a:pt x="1565" y="4465"/>
                  <a:pt x="1565" y="4545"/>
                </a:cubicBezTo>
                <a:cubicBezTo>
                  <a:pt x="1523" y="4545"/>
                  <a:pt x="1481" y="4566"/>
                  <a:pt x="1437" y="4587"/>
                </a:cubicBezTo>
                <a:lnTo>
                  <a:pt x="1437" y="4587"/>
                </a:lnTo>
                <a:cubicBezTo>
                  <a:pt x="1459" y="4557"/>
                  <a:pt x="1485" y="4511"/>
                  <a:pt x="1485" y="4465"/>
                </a:cubicBezTo>
                <a:lnTo>
                  <a:pt x="1485" y="4386"/>
                </a:lnTo>
                <a:cubicBezTo>
                  <a:pt x="1485" y="4386"/>
                  <a:pt x="1406" y="4386"/>
                  <a:pt x="1406" y="4465"/>
                </a:cubicBezTo>
                <a:cubicBezTo>
                  <a:pt x="1406" y="4465"/>
                  <a:pt x="1307" y="4545"/>
                  <a:pt x="1307" y="4624"/>
                </a:cubicBezTo>
                <a:lnTo>
                  <a:pt x="1228" y="4703"/>
                </a:lnTo>
                <a:lnTo>
                  <a:pt x="1149" y="4782"/>
                </a:lnTo>
                <a:cubicBezTo>
                  <a:pt x="1149" y="4782"/>
                  <a:pt x="1070" y="4881"/>
                  <a:pt x="990" y="4881"/>
                </a:cubicBezTo>
                <a:cubicBezTo>
                  <a:pt x="1149" y="4703"/>
                  <a:pt x="1228" y="4465"/>
                  <a:pt x="1307" y="4208"/>
                </a:cubicBezTo>
                <a:cubicBezTo>
                  <a:pt x="1307" y="3970"/>
                  <a:pt x="1406" y="3634"/>
                  <a:pt x="1406" y="3396"/>
                </a:cubicBezTo>
                <a:cubicBezTo>
                  <a:pt x="1485" y="3218"/>
                  <a:pt x="1644" y="2980"/>
                  <a:pt x="1723" y="2802"/>
                </a:cubicBezTo>
                <a:lnTo>
                  <a:pt x="1723" y="3059"/>
                </a:lnTo>
                <a:cubicBezTo>
                  <a:pt x="1723" y="3396"/>
                  <a:pt x="1644" y="3634"/>
                  <a:pt x="1644" y="3891"/>
                </a:cubicBezTo>
                <a:cubicBezTo>
                  <a:pt x="1644" y="3931"/>
                  <a:pt x="1664" y="3950"/>
                  <a:pt x="1683" y="3950"/>
                </a:cubicBezTo>
                <a:cubicBezTo>
                  <a:pt x="1703" y="3950"/>
                  <a:pt x="1723" y="3931"/>
                  <a:pt x="1723" y="3891"/>
                </a:cubicBezTo>
                <a:cubicBezTo>
                  <a:pt x="1723" y="3634"/>
                  <a:pt x="1723" y="3475"/>
                  <a:pt x="1802" y="3218"/>
                </a:cubicBezTo>
                <a:lnTo>
                  <a:pt x="1802" y="2901"/>
                </a:lnTo>
                <a:lnTo>
                  <a:pt x="1802" y="2723"/>
                </a:lnTo>
                <a:lnTo>
                  <a:pt x="2060" y="2485"/>
                </a:lnTo>
                <a:close/>
                <a:moveTo>
                  <a:pt x="3297" y="4069"/>
                </a:moveTo>
                <a:cubicBezTo>
                  <a:pt x="3441" y="4069"/>
                  <a:pt x="3584" y="4089"/>
                  <a:pt x="3703" y="4129"/>
                </a:cubicBezTo>
                <a:cubicBezTo>
                  <a:pt x="4198" y="4129"/>
                  <a:pt x="4693" y="4208"/>
                  <a:pt x="5188" y="4208"/>
                </a:cubicBezTo>
                <a:cubicBezTo>
                  <a:pt x="4693" y="4465"/>
                  <a:pt x="4119" y="4624"/>
                  <a:pt x="3624" y="4881"/>
                </a:cubicBezTo>
                <a:cubicBezTo>
                  <a:pt x="3545" y="4881"/>
                  <a:pt x="3386" y="4881"/>
                  <a:pt x="3287" y="4782"/>
                </a:cubicBezTo>
                <a:cubicBezTo>
                  <a:pt x="3129" y="4782"/>
                  <a:pt x="2971" y="4703"/>
                  <a:pt x="2713" y="4624"/>
                </a:cubicBezTo>
                <a:cubicBezTo>
                  <a:pt x="2476" y="4545"/>
                  <a:pt x="2139" y="4465"/>
                  <a:pt x="1901" y="4465"/>
                </a:cubicBezTo>
                <a:cubicBezTo>
                  <a:pt x="1980" y="4465"/>
                  <a:pt x="2060" y="4386"/>
                  <a:pt x="2060" y="4386"/>
                </a:cubicBezTo>
                <a:cubicBezTo>
                  <a:pt x="2139" y="4386"/>
                  <a:pt x="2139" y="4386"/>
                  <a:pt x="2139" y="4287"/>
                </a:cubicBezTo>
                <a:lnTo>
                  <a:pt x="2139" y="4386"/>
                </a:lnTo>
                <a:cubicBezTo>
                  <a:pt x="2379" y="4315"/>
                  <a:pt x="2569" y="4255"/>
                  <a:pt x="2752" y="4255"/>
                </a:cubicBezTo>
                <a:cubicBezTo>
                  <a:pt x="2825" y="4255"/>
                  <a:pt x="2897" y="4264"/>
                  <a:pt x="2971" y="4287"/>
                </a:cubicBezTo>
                <a:cubicBezTo>
                  <a:pt x="3129" y="4287"/>
                  <a:pt x="3287" y="4287"/>
                  <a:pt x="3386" y="4386"/>
                </a:cubicBezTo>
                <a:cubicBezTo>
                  <a:pt x="3439" y="4386"/>
                  <a:pt x="3527" y="4421"/>
                  <a:pt x="3604" y="4421"/>
                </a:cubicBezTo>
                <a:cubicBezTo>
                  <a:pt x="3642" y="4421"/>
                  <a:pt x="3677" y="4412"/>
                  <a:pt x="3703" y="4386"/>
                </a:cubicBezTo>
                <a:lnTo>
                  <a:pt x="3703" y="4287"/>
                </a:lnTo>
                <a:cubicBezTo>
                  <a:pt x="3703" y="4287"/>
                  <a:pt x="3624" y="4287"/>
                  <a:pt x="3624" y="4386"/>
                </a:cubicBezTo>
                <a:lnTo>
                  <a:pt x="3545" y="4287"/>
                </a:lnTo>
                <a:lnTo>
                  <a:pt x="3466" y="4287"/>
                </a:lnTo>
                <a:cubicBezTo>
                  <a:pt x="3386" y="4287"/>
                  <a:pt x="3386" y="4287"/>
                  <a:pt x="3287" y="4208"/>
                </a:cubicBezTo>
                <a:lnTo>
                  <a:pt x="2476" y="4208"/>
                </a:lnTo>
                <a:cubicBezTo>
                  <a:pt x="2555" y="4129"/>
                  <a:pt x="2713" y="4129"/>
                  <a:pt x="2891" y="4129"/>
                </a:cubicBezTo>
                <a:cubicBezTo>
                  <a:pt x="3010" y="4089"/>
                  <a:pt x="3154" y="4069"/>
                  <a:pt x="3297" y="4069"/>
                </a:cubicBezTo>
                <a:close/>
                <a:moveTo>
                  <a:pt x="1723" y="4545"/>
                </a:moveTo>
                <a:cubicBezTo>
                  <a:pt x="1980" y="4545"/>
                  <a:pt x="2139" y="4545"/>
                  <a:pt x="2396" y="4624"/>
                </a:cubicBezTo>
                <a:cubicBezTo>
                  <a:pt x="2555" y="4624"/>
                  <a:pt x="2713" y="4703"/>
                  <a:pt x="2891" y="4782"/>
                </a:cubicBezTo>
                <a:cubicBezTo>
                  <a:pt x="3050" y="4881"/>
                  <a:pt x="3208" y="4881"/>
                  <a:pt x="3466" y="4881"/>
                </a:cubicBezTo>
                <a:cubicBezTo>
                  <a:pt x="3287" y="4960"/>
                  <a:pt x="3129" y="5040"/>
                  <a:pt x="3050" y="5040"/>
                </a:cubicBezTo>
                <a:cubicBezTo>
                  <a:pt x="2891" y="5040"/>
                  <a:pt x="2792" y="5040"/>
                  <a:pt x="2713" y="4960"/>
                </a:cubicBezTo>
                <a:cubicBezTo>
                  <a:pt x="2555" y="4960"/>
                  <a:pt x="2476" y="4881"/>
                  <a:pt x="2297" y="4782"/>
                </a:cubicBezTo>
                <a:cubicBezTo>
                  <a:pt x="2139" y="4782"/>
                  <a:pt x="2060" y="4703"/>
                  <a:pt x="1901" y="4703"/>
                </a:cubicBezTo>
                <a:lnTo>
                  <a:pt x="1485" y="4703"/>
                </a:lnTo>
                <a:cubicBezTo>
                  <a:pt x="1565" y="4703"/>
                  <a:pt x="1644" y="4624"/>
                  <a:pt x="1723" y="4545"/>
                </a:cubicBezTo>
                <a:close/>
                <a:moveTo>
                  <a:pt x="1307" y="3554"/>
                </a:moveTo>
                <a:cubicBezTo>
                  <a:pt x="1307" y="3713"/>
                  <a:pt x="1228" y="3970"/>
                  <a:pt x="1228" y="4129"/>
                </a:cubicBezTo>
                <a:cubicBezTo>
                  <a:pt x="1149" y="4287"/>
                  <a:pt x="1149" y="4465"/>
                  <a:pt x="1070" y="4624"/>
                </a:cubicBezTo>
                <a:cubicBezTo>
                  <a:pt x="990" y="4703"/>
                  <a:pt x="911" y="4881"/>
                  <a:pt x="911" y="5040"/>
                </a:cubicBezTo>
                <a:cubicBezTo>
                  <a:pt x="812" y="5040"/>
                  <a:pt x="733" y="5119"/>
                  <a:pt x="654" y="5119"/>
                </a:cubicBezTo>
                <a:cubicBezTo>
                  <a:pt x="911" y="4703"/>
                  <a:pt x="1070" y="4129"/>
                  <a:pt x="1228" y="3634"/>
                </a:cubicBezTo>
                <a:lnTo>
                  <a:pt x="1307" y="3554"/>
                </a:lnTo>
                <a:close/>
                <a:moveTo>
                  <a:pt x="1980" y="4782"/>
                </a:moveTo>
                <a:cubicBezTo>
                  <a:pt x="2060" y="4782"/>
                  <a:pt x="2218" y="4881"/>
                  <a:pt x="2396" y="4881"/>
                </a:cubicBezTo>
                <a:cubicBezTo>
                  <a:pt x="2555" y="4960"/>
                  <a:pt x="2713" y="5040"/>
                  <a:pt x="2891" y="5119"/>
                </a:cubicBezTo>
                <a:cubicBezTo>
                  <a:pt x="2060" y="5277"/>
                  <a:pt x="1228" y="5455"/>
                  <a:pt x="416" y="5535"/>
                </a:cubicBezTo>
                <a:cubicBezTo>
                  <a:pt x="733" y="5277"/>
                  <a:pt x="1070" y="5040"/>
                  <a:pt x="1406" y="4782"/>
                </a:cubicBezTo>
                <a:close/>
                <a:moveTo>
                  <a:pt x="7907" y="1"/>
                </a:moveTo>
                <a:cubicBezTo>
                  <a:pt x="7133" y="1"/>
                  <a:pt x="6362" y="72"/>
                  <a:pt x="5604" y="247"/>
                </a:cubicBezTo>
                <a:cubicBezTo>
                  <a:pt x="3961" y="663"/>
                  <a:pt x="2297" y="1574"/>
                  <a:pt x="1406" y="3059"/>
                </a:cubicBezTo>
                <a:cubicBezTo>
                  <a:pt x="1149" y="3396"/>
                  <a:pt x="990" y="3891"/>
                  <a:pt x="812" y="4287"/>
                </a:cubicBezTo>
                <a:cubicBezTo>
                  <a:pt x="654" y="4703"/>
                  <a:pt x="495" y="5198"/>
                  <a:pt x="79" y="5455"/>
                </a:cubicBezTo>
                <a:cubicBezTo>
                  <a:pt x="0" y="5535"/>
                  <a:pt x="0" y="5535"/>
                  <a:pt x="79" y="5614"/>
                </a:cubicBezTo>
                <a:cubicBezTo>
                  <a:pt x="16" y="5614"/>
                  <a:pt x="54" y="5715"/>
                  <a:pt x="112" y="5715"/>
                </a:cubicBezTo>
                <a:cubicBezTo>
                  <a:pt x="127" y="5715"/>
                  <a:pt x="143" y="5709"/>
                  <a:pt x="159" y="5693"/>
                </a:cubicBezTo>
                <a:lnTo>
                  <a:pt x="238" y="5614"/>
                </a:lnTo>
                <a:cubicBezTo>
                  <a:pt x="341" y="5619"/>
                  <a:pt x="445" y="5621"/>
                  <a:pt x="549" y="5621"/>
                </a:cubicBezTo>
                <a:cubicBezTo>
                  <a:pt x="2105" y="5621"/>
                  <a:pt x="3637" y="5078"/>
                  <a:pt x="5030" y="4465"/>
                </a:cubicBezTo>
                <a:cubicBezTo>
                  <a:pt x="6594" y="3792"/>
                  <a:pt x="8080" y="2980"/>
                  <a:pt x="9644" y="2148"/>
                </a:cubicBezTo>
                <a:cubicBezTo>
                  <a:pt x="10476" y="1653"/>
                  <a:pt x="11307" y="1237"/>
                  <a:pt x="12119" y="663"/>
                </a:cubicBezTo>
                <a:cubicBezTo>
                  <a:pt x="12199" y="663"/>
                  <a:pt x="12199" y="505"/>
                  <a:pt x="12119" y="505"/>
                </a:cubicBezTo>
                <a:cubicBezTo>
                  <a:pt x="10739" y="236"/>
                  <a:pt x="9317" y="1"/>
                  <a:pt x="7907" y="1"/>
                </a:cubicBezTo>
                <a:close/>
              </a:path>
            </a:pathLst>
          </a:custGeom>
          <a:solidFill>
            <a:srgbClr val="86878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Google Shape;147;p26">
            <a:extLst>
              <a:ext uri="{FF2B5EF4-FFF2-40B4-BE49-F238E27FC236}">
                <a16:creationId xmlns:a16="http://schemas.microsoft.com/office/drawing/2014/main" id="{65A98311-B359-34C4-6266-71ED484ECD39}"/>
              </a:ext>
            </a:extLst>
          </p:cNvPr>
          <p:cNvSpPr/>
          <p:nvPr/>
        </p:nvSpPr>
        <p:spPr>
          <a:xfrm rot="2181936">
            <a:off x="3793353" y="6728915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147;p26">
            <a:extLst>
              <a:ext uri="{FF2B5EF4-FFF2-40B4-BE49-F238E27FC236}">
                <a16:creationId xmlns:a16="http://schemas.microsoft.com/office/drawing/2014/main" id="{776E3430-3925-CF98-3DAE-0D0C26427F2C}"/>
              </a:ext>
            </a:extLst>
          </p:cNvPr>
          <p:cNvSpPr/>
          <p:nvPr/>
        </p:nvSpPr>
        <p:spPr>
          <a:xfrm rot="2181936">
            <a:off x="4434054" y="6823789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Google Shape;147;p26">
            <a:extLst>
              <a:ext uri="{FF2B5EF4-FFF2-40B4-BE49-F238E27FC236}">
                <a16:creationId xmlns:a16="http://schemas.microsoft.com/office/drawing/2014/main" id="{4E6BBCCB-F24A-20ED-8FE4-096A4A5E4928}"/>
              </a:ext>
            </a:extLst>
          </p:cNvPr>
          <p:cNvSpPr/>
          <p:nvPr/>
        </p:nvSpPr>
        <p:spPr>
          <a:xfrm rot="2181936">
            <a:off x="5002013" y="6823289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147;p26">
            <a:extLst>
              <a:ext uri="{FF2B5EF4-FFF2-40B4-BE49-F238E27FC236}">
                <a16:creationId xmlns:a16="http://schemas.microsoft.com/office/drawing/2014/main" id="{DCFFD1BD-DC37-17DC-D5FA-CD005800B7B2}"/>
              </a:ext>
            </a:extLst>
          </p:cNvPr>
          <p:cNvSpPr/>
          <p:nvPr/>
        </p:nvSpPr>
        <p:spPr>
          <a:xfrm rot="2181936">
            <a:off x="5517502" y="6849786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147;p26">
            <a:extLst>
              <a:ext uri="{FF2B5EF4-FFF2-40B4-BE49-F238E27FC236}">
                <a16:creationId xmlns:a16="http://schemas.microsoft.com/office/drawing/2014/main" id="{70EFC934-F2E2-2B0C-753A-70DE42E1F369}"/>
              </a:ext>
            </a:extLst>
          </p:cNvPr>
          <p:cNvSpPr/>
          <p:nvPr/>
        </p:nvSpPr>
        <p:spPr>
          <a:xfrm rot="2181936">
            <a:off x="5918280" y="6804943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147;p26">
            <a:extLst>
              <a:ext uri="{FF2B5EF4-FFF2-40B4-BE49-F238E27FC236}">
                <a16:creationId xmlns:a16="http://schemas.microsoft.com/office/drawing/2014/main" id="{98BD712A-FC12-A0E3-9E24-ADFF0B4D7764}"/>
              </a:ext>
            </a:extLst>
          </p:cNvPr>
          <p:cNvSpPr/>
          <p:nvPr/>
        </p:nvSpPr>
        <p:spPr>
          <a:xfrm rot="2181936">
            <a:off x="6286166" y="6833531"/>
            <a:ext cx="825149" cy="595060"/>
          </a:xfrm>
          <a:custGeom>
            <a:avLst/>
            <a:gdLst/>
            <a:ahLst/>
            <a:cxnLst/>
            <a:rect l="l" t="t" r="r" b="b"/>
            <a:pathLst>
              <a:path w="62520" h="50237" extrusionOk="0">
                <a:moveTo>
                  <a:pt x="37584" y="0"/>
                </a:moveTo>
                <a:cubicBezTo>
                  <a:pt x="37128" y="0"/>
                  <a:pt x="36672" y="9"/>
                  <a:pt x="36218" y="26"/>
                </a:cubicBezTo>
                <a:cubicBezTo>
                  <a:pt x="32078" y="150"/>
                  <a:pt x="27988" y="695"/>
                  <a:pt x="23972" y="1662"/>
                </a:cubicBezTo>
                <a:cubicBezTo>
                  <a:pt x="20749" y="2455"/>
                  <a:pt x="18047" y="4215"/>
                  <a:pt x="15742" y="6521"/>
                </a:cubicBezTo>
                <a:cubicBezTo>
                  <a:pt x="12594" y="9669"/>
                  <a:pt x="10263" y="13834"/>
                  <a:pt x="8503" y="17825"/>
                </a:cubicBezTo>
                <a:cubicBezTo>
                  <a:pt x="4537" y="26848"/>
                  <a:pt x="0" y="40334"/>
                  <a:pt x="9396" y="47523"/>
                </a:cubicBezTo>
                <a:cubicBezTo>
                  <a:pt x="12054" y="49563"/>
                  <a:pt x="15846" y="50237"/>
                  <a:pt x="19669" y="50237"/>
                </a:cubicBezTo>
                <a:cubicBezTo>
                  <a:pt x="22907" y="50237"/>
                  <a:pt x="26167" y="49754"/>
                  <a:pt x="28781" y="49208"/>
                </a:cubicBezTo>
                <a:cubicBezTo>
                  <a:pt x="36392" y="47622"/>
                  <a:pt x="43506" y="46234"/>
                  <a:pt x="50274" y="42218"/>
                </a:cubicBezTo>
                <a:cubicBezTo>
                  <a:pt x="56992" y="38251"/>
                  <a:pt x="60933" y="29996"/>
                  <a:pt x="61850" y="22560"/>
                </a:cubicBezTo>
                <a:cubicBezTo>
                  <a:pt x="62520" y="17031"/>
                  <a:pt x="59570" y="11578"/>
                  <a:pt x="56025" y="7413"/>
                </a:cubicBezTo>
                <a:cubicBezTo>
                  <a:pt x="51446" y="1974"/>
                  <a:pt x="44447" y="0"/>
                  <a:pt x="3758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30"/>
          <p:cNvSpPr/>
          <p:nvPr/>
        </p:nvSpPr>
        <p:spPr>
          <a:xfrm flipH="1">
            <a:off x="-212651" y="-1"/>
            <a:ext cx="10904464" cy="7559675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" name="Google Shape;481;p30"/>
          <p:cNvSpPr txBox="1">
            <a:spLocks noGrp="1"/>
          </p:cNvSpPr>
          <p:nvPr>
            <p:ph type="title"/>
          </p:nvPr>
        </p:nvSpPr>
        <p:spPr>
          <a:xfrm>
            <a:off x="3351614" y="3142101"/>
            <a:ext cx="4481191" cy="107797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70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Thanks</a:t>
            </a:r>
            <a:endParaRPr sz="7000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82" name="Google Shape;482;p30"/>
          <p:cNvGrpSpPr/>
          <p:nvPr/>
        </p:nvGrpSpPr>
        <p:grpSpPr>
          <a:xfrm rot="1033698">
            <a:off x="-364790" y="157628"/>
            <a:ext cx="3049515" cy="3174179"/>
            <a:chOff x="2669266" y="2739353"/>
            <a:chExt cx="1801442" cy="1949688"/>
          </a:xfrm>
        </p:grpSpPr>
        <p:sp>
          <p:nvSpPr>
            <p:cNvPr id="483" name="Google Shape;483;p30"/>
            <p:cNvSpPr/>
            <p:nvPr/>
          </p:nvSpPr>
          <p:spPr>
            <a:xfrm rot="3778522">
              <a:off x="4017213" y="3219251"/>
              <a:ext cx="115081" cy="78959"/>
            </a:xfrm>
            <a:custGeom>
              <a:avLst/>
              <a:gdLst/>
              <a:ahLst/>
              <a:cxnLst/>
              <a:rect l="l" t="t" r="r" b="b"/>
              <a:pathLst>
                <a:path w="4234" h="2905" extrusionOk="0">
                  <a:moveTo>
                    <a:pt x="3690" y="2856"/>
                  </a:moveTo>
                  <a:cubicBezTo>
                    <a:pt x="3605" y="2904"/>
                    <a:pt x="3484" y="2844"/>
                    <a:pt x="3327" y="2856"/>
                  </a:cubicBezTo>
                  <a:cubicBezTo>
                    <a:pt x="4234" y="1695"/>
                    <a:pt x="2214" y="1"/>
                    <a:pt x="2214" y="2190"/>
                  </a:cubicBezTo>
                  <a:cubicBezTo>
                    <a:pt x="2250" y="2287"/>
                    <a:pt x="2613" y="2287"/>
                    <a:pt x="2480" y="2602"/>
                  </a:cubicBezTo>
                  <a:cubicBezTo>
                    <a:pt x="2165" y="2481"/>
                    <a:pt x="1766" y="2033"/>
                    <a:pt x="2056" y="1489"/>
                  </a:cubicBezTo>
                  <a:cubicBezTo>
                    <a:pt x="2093" y="848"/>
                    <a:pt x="1427" y="134"/>
                    <a:pt x="823" y="545"/>
                  </a:cubicBezTo>
                  <a:cubicBezTo>
                    <a:pt x="907" y="884"/>
                    <a:pt x="726" y="1320"/>
                    <a:pt x="1016" y="1501"/>
                  </a:cubicBezTo>
                  <a:cubicBezTo>
                    <a:pt x="1270" y="1610"/>
                    <a:pt x="1427" y="1586"/>
                    <a:pt x="1585" y="1513"/>
                  </a:cubicBezTo>
                  <a:cubicBezTo>
                    <a:pt x="944" y="2420"/>
                    <a:pt x="0" y="727"/>
                    <a:pt x="823" y="182"/>
                  </a:cubicBezTo>
                  <a:cubicBezTo>
                    <a:pt x="2032" y="74"/>
                    <a:pt x="2069" y="1041"/>
                    <a:pt x="2903" y="799"/>
                  </a:cubicBezTo>
                  <a:cubicBezTo>
                    <a:pt x="3581" y="1283"/>
                    <a:pt x="4065" y="1924"/>
                    <a:pt x="3690" y="28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0"/>
            <p:cNvSpPr/>
            <p:nvPr/>
          </p:nvSpPr>
          <p:spPr>
            <a:xfrm rot="3778522">
              <a:off x="4027873" y="3312680"/>
              <a:ext cx="61862" cy="61183"/>
            </a:xfrm>
            <a:custGeom>
              <a:avLst/>
              <a:gdLst/>
              <a:ahLst/>
              <a:cxnLst/>
              <a:rect l="l" t="t" r="r" b="b"/>
              <a:pathLst>
                <a:path w="2276" h="2251" extrusionOk="0">
                  <a:moveTo>
                    <a:pt x="1586" y="2250"/>
                  </a:moveTo>
                  <a:cubicBezTo>
                    <a:pt x="1465" y="2202"/>
                    <a:pt x="1392" y="2020"/>
                    <a:pt x="1368" y="1863"/>
                  </a:cubicBezTo>
                  <a:cubicBezTo>
                    <a:pt x="1392" y="1657"/>
                    <a:pt x="1634" y="1766"/>
                    <a:pt x="1694" y="1621"/>
                  </a:cubicBezTo>
                  <a:cubicBezTo>
                    <a:pt x="1888" y="1125"/>
                    <a:pt x="1719" y="835"/>
                    <a:pt x="1392" y="557"/>
                  </a:cubicBezTo>
                  <a:cubicBezTo>
                    <a:pt x="993" y="605"/>
                    <a:pt x="461" y="835"/>
                    <a:pt x="485" y="1355"/>
                  </a:cubicBezTo>
                  <a:cubicBezTo>
                    <a:pt x="811" y="1621"/>
                    <a:pt x="823" y="1198"/>
                    <a:pt x="1114" y="1403"/>
                  </a:cubicBezTo>
                  <a:cubicBezTo>
                    <a:pt x="1041" y="1960"/>
                    <a:pt x="582" y="1621"/>
                    <a:pt x="182" y="1536"/>
                  </a:cubicBezTo>
                  <a:cubicBezTo>
                    <a:pt x="1" y="0"/>
                    <a:pt x="2275" y="109"/>
                    <a:pt x="2021" y="1476"/>
                  </a:cubicBezTo>
                  <a:cubicBezTo>
                    <a:pt x="1876" y="1923"/>
                    <a:pt x="1779" y="1960"/>
                    <a:pt x="1586" y="2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0"/>
            <p:cNvSpPr/>
            <p:nvPr/>
          </p:nvSpPr>
          <p:spPr>
            <a:xfrm rot="3778522">
              <a:off x="3978071" y="3253385"/>
              <a:ext cx="69717" cy="70071"/>
            </a:xfrm>
            <a:custGeom>
              <a:avLst/>
              <a:gdLst/>
              <a:ahLst/>
              <a:cxnLst/>
              <a:rect l="l" t="t" r="r" b="b"/>
              <a:pathLst>
                <a:path w="2565" h="2578" extrusionOk="0">
                  <a:moveTo>
                    <a:pt x="2323" y="1839"/>
                  </a:moveTo>
                  <a:cubicBezTo>
                    <a:pt x="1863" y="1355"/>
                    <a:pt x="2141" y="678"/>
                    <a:pt x="1258" y="303"/>
                  </a:cubicBezTo>
                  <a:cubicBezTo>
                    <a:pt x="545" y="605"/>
                    <a:pt x="375" y="1779"/>
                    <a:pt x="1041" y="2117"/>
                  </a:cubicBezTo>
                  <a:cubicBezTo>
                    <a:pt x="1524" y="2384"/>
                    <a:pt x="1803" y="2069"/>
                    <a:pt x="2286" y="2105"/>
                  </a:cubicBezTo>
                  <a:cubicBezTo>
                    <a:pt x="2226" y="2444"/>
                    <a:pt x="1440" y="2577"/>
                    <a:pt x="1113" y="2444"/>
                  </a:cubicBezTo>
                  <a:cubicBezTo>
                    <a:pt x="0" y="2142"/>
                    <a:pt x="121" y="363"/>
                    <a:pt x="1222" y="0"/>
                  </a:cubicBezTo>
                  <a:cubicBezTo>
                    <a:pt x="2117" y="375"/>
                    <a:pt x="2565" y="1198"/>
                    <a:pt x="2323" y="1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0"/>
            <p:cNvSpPr/>
            <p:nvPr/>
          </p:nvSpPr>
          <p:spPr>
            <a:xfrm rot="3778522">
              <a:off x="4028341" y="3309023"/>
              <a:ext cx="11552" cy="12856"/>
            </a:xfrm>
            <a:custGeom>
              <a:avLst/>
              <a:gdLst/>
              <a:ahLst/>
              <a:cxnLst/>
              <a:rect l="l" t="t" r="r" b="b"/>
              <a:pathLst>
                <a:path w="425" h="473" extrusionOk="0">
                  <a:moveTo>
                    <a:pt x="110" y="412"/>
                  </a:moveTo>
                  <a:cubicBezTo>
                    <a:pt x="1" y="291"/>
                    <a:pt x="61" y="170"/>
                    <a:pt x="194" y="1"/>
                  </a:cubicBezTo>
                  <a:cubicBezTo>
                    <a:pt x="315" y="49"/>
                    <a:pt x="279" y="182"/>
                    <a:pt x="424" y="170"/>
                  </a:cubicBezTo>
                  <a:cubicBezTo>
                    <a:pt x="412" y="388"/>
                    <a:pt x="243" y="473"/>
                    <a:pt x="110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0"/>
            <p:cNvSpPr/>
            <p:nvPr/>
          </p:nvSpPr>
          <p:spPr>
            <a:xfrm rot="3778522">
              <a:off x="4031804" y="3401992"/>
              <a:ext cx="12856" cy="13182"/>
            </a:xfrm>
            <a:custGeom>
              <a:avLst/>
              <a:gdLst/>
              <a:ahLst/>
              <a:cxnLst/>
              <a:rect l="l" t="t" r="r" b="b"/>
              <a:pathLst>
                <a:path w="473" h="485" extrusionOk="0">
                  <a:moveTo>
                    <a:pt x="448" y="85"/>
                  </a:moveTo>
                  <a:cubicBezTo>
                    <a:pt x="472" y="387"/>
                    <a:pt x="206" y="484"/>
                    <a:pt x="0" y="266"/>
                  </a:cubicBezTo>
                  <a:cubicBezTo>
                    <a:pt x="85" y="85"/>
                    <a:pt x="267" y="0"/>
                    <a:pt x="448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0"/>
            <p:cNvSpPr/>
            <p:nvPr/>
          </p:nvSpPr>
          <p:spPr>
            <a:xfrm rot="3778522">
              <a:off x="4026310" y="3345493"/>
              <a:ext cx="15167" cy="12856"/>
            </a:xfrm>
            <a:custGeom>
              <a:avLst/>
              <a:gdLst/>
              <a:ahLst/>
              <a:cxnLst/>
              <a:rect l="l" t="t" r="r" b="b"/>
              <a:pathLst>
                <a:path w="558" h="473" extrusionOk="0">
                  <a:moveTo>
                    <a:pt x="73" y="1"/>
                  </a:moveTo>
                  <a:cubicBezTo>
                    <a:pt x="255" y="73"/>
                    <a:pt x="448" y="158"/>
                    <a:pt x="557" y="255"/>
                  </a:cubicBezTo>
                  <a:cubicBezTo>
                    <a:pt x="545" y="473"/>
                    <a:pt x="279" y="231"/>
                    <a:pt x="327" y="461"/>
                  </a:cubicBezTo>
                  <a:cubicBezTo>
                    <a:pt x="73" y="376"/>
                    <a:pt x="1" y="19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0"/>
            <p:cNvSpPr/>
            <p:nvPr/>
          </p:nvSpPr>
          <p:spPr>
            <a:xfrm rot="3778522">
              <a:off x="3976817" y="3326099"/>
              <a:ext cx="74338" cy="75643"/>
            </a:xfrm>
            <a:custGeom>
              <a:avLst/>
              <a:gdLst/>
              <a:ahLst/>
              <a:cxnLst/>
              <a:rect l="l" t="t" r="r" b="b"/>
              <a:pathLst>
                <a:path w="2735" h="2783" extrusionOk="0">
                  <a:moveTo>
                    <a:pt x="1948" y="2178"/>
                  </a:moveTo>
                  <a:cubicBezTo>
                    <a:pt x="2190" y="2129"/>
                    <a:pt x="2734" y="2057"/>
                    <a:pt x="2553" y="2492"/>
                  </a:cubicBezTo>
                  <a:cubicBezTo>
                    <a:pt x="2299" y="2601"/>
                    <a:pt x="2214" y="2226"/>
                    <a:pt x="1948" y="2541"/>
                  </a:cubicBezTo>
                  <a:cubicBezTo>
                    <a:pt x="1513" y="2359"/>
                    <a:pt x="1597" y="1972"/>
                    <a:pt x="1452" y="1609"/>
                  </a:cubicBezTo>
                  <a:cubicBezTo>
                    <a:pt x="1331" y="1561"/>
                    <a:pt x="1186" y="1730"/>
                    <a:pt x="1089" y="1609"/>
                  </a:cubicBezTo>
                  <a:cubicBezTo>
                    <a:pt x="1065" y="1452"/>
                    <a:pt x="1053" y="1307"/>
                    <a:pt x="1210" y="1283"/>
                  </a:cubicBezTo>
                  <a:cubicBezTo>
                    <a:pt x="1222" y="1077"/>
                    <a:pt x="1029" y="1004"/>
                    <a:pt x="847" y="920"/>
                  </a:cubicBezTo>
                  <a:cubicBezTo>
                    <a:pt x="787" y="896"/>
                    <a:pt x="690" y="944"/>
                    <a:pt x="605" y="968"/>
                  </a:cubicBezTo>
                  <a:cubicBezTo>
                    <a:pt x="303" y="1730"/>
                    <a:pt x="509" y="2468"/>
                    <a:pt x="1428" y="2541"/>
                  </a:cubicBezTo>
                  <a:cubicBezTo>
                    <a:pt x="1113" y="2783"/>
                    <a:pt x="569" y="2492"/>
                    <a:pt x="194" y="2710"/>
                  </a:cubicBezTo>
                  <a:cubicBezTo>
                    <a:pt x="121" y="2529"/>
                    <a:pt x="315" y="2396"/>
                    <a:pt x="436" y="2299"/>
                  </a:cubicBezTo>
                  <a:cubicBezTo>
                    <a:pt x="327" y="1815"/>
                    <a:pt x="0" y="1392"/>
                    <a:pt x="254" y="908"/>
                  </a:cubicBezTo>
                  <a:cubicBezTo>
                    <a:pt x="859" y="0"/>
                    <a:pt x="1900" y="1585"/>
                    <a:pt x="1948" y="2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0"/>
            <p:cNvSpPr/>
            <p:nvPr/>
          </p:nvSpPr>
          <p:spPr>
            <a:xfrm rot="3778522">
              <a:off x="4009250" y="3297694"/>
              <a:ext cx="13182" cy="10220"/>
            </a:xfrm>
            <a:custGeom>
              <a:avLst/>
              <a:gdLst/>
              <a:ahLst/>
              <a:cxnLst/>
              <a:rect l="l" t="t" r="r" b="b"/>
              <a:pathLst>
                <a:path w="485" h="376" extrusionOk="0">
                  <a:moveTo>
                    <a:pt x="194" y="0"/>
                  </a:moveTo>
                  <a:cubicBezTo>
                    <a:pt x="315" y="49"/>
                    <a:pt x="448" y="109"/>
                    <a:pt x="485" y="182"/>
                  </a:cubicBezTo>
                  <a:cubicBezTo>
                    <a:pt x="400" y="375"/>
                    <a:pt x="255" y="375"/>
                    <a:pt x="1" y="291"/>
                  </a:cubicBezTo>
                  <a:cubicBezTo>
                    <a:pt x="182" y="218"/>
                    <a:pt x="25" y="7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0"/>
            <p:cNvSpPr/>
            <p:nvPr/>
          </p:nvSpPr>
          <p:spPr>
            <a:xfrm rot="3778522">
              <a:off x="4016062" y="3411277"/>
              <a:ext cx="13182" cy="10872"/>
            </a:xfrm>
            <a:custGeom>
              <a:avLst/>
              <a:gdLst/>
              <a:ahLst/>
              <a:cxnLst/>
              <a:rect l="l" t="t" r="r" b="b"/>
              <a:pathLst>
                <a:path w="485" h="400" extrusionOk="0">
                  <a:moveTo>
                    <a:pt x="146" y="1"/>
                  </a:moveTo>
                  <a:cubicBezTo>
                    <a:pt x="327" y="73"/>
                    <a:pt x="460" y="122"/>
                    <a:pt x="484" y="206"/>
                  </a:cubicBezTo>
                  <a:cubicBezTo>
                    <a:pt x="412" y="388"/>
                    <a:pt x="267" y="400"/>
                    <a:pt x="0" y="315"/>
                  </a:cubicBezTo>
                  <a:cubicBezTo>
                    <a:pt x="61" y="182"/>
                    <a:pt x="109" y="6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0"/>
            <p:cNvSpPr/>
            <p:nvPr/>
          </p:nvSpPr>
          <p:spPr>
            <a:xfrm rot="3778522">
              <a:off x="3989067" y="3489367"/>
              <a:ext cx="51996" cy="53627"/>
            </a:xfrm>
            <a:custGeom>
              <a:avLst/>
              <a:gdLst/>
              <a:ahLst/>
              <a:cxnLst/>
              <a:rect l="l" t="t" r="r" b="b"/>
              <a:pathLst>
                <a:path w="1913" h="1973" extrusionOk="0">
                  <a:moveTo>
                    <a:pt x="243" y="763"/>
                  </a:moveTo>
                  <a:cubicBezTo>
                    <a:pt x="412" y="533"/>
                    <a:pt x="642" y="1065"/>
                    <a:pt x="872" y="872"/>
                  </a:cubicBezTo>
                  <a:cubicBezTo>
                    <a:pt x="969" y="606"/>
                    <a:pt x="896" y="448"/>
                    <a:pt x="642" y="339"/>
                  </a:cubicBezTo>
                  <a:cubicBezTo>
                    <a:pt x="485" y="352"/>
                    <a:pt x="388" y="594"/>
                    <a:pt x="219" y="666"/>
                  </a:cubicBezTo>
                  <a:cubicBezTo>
                    <a:pt x="1" y="291"/>
                    <a:pt x="460" y="267"/>
                    <a:pt x="545" y="1"/>
                  </a:cubicBezTo>
                  <a:cubicBezTo>
                    <a:pt x="1912" y="267"/>
                    <a:pt x="702" y="1973"/>
                    <a:pt x="243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0"/>
            <p:cNvSpPr/>
            <p:nvPr/>
          </p:nvSpPr>
          <p:spPr>
            <a:xfrm rot="3778522">
              <a:off x="4000004" y="3408701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182" y="0"/>
                  </a:moveTo>
                  <a:cubicBezTo>
                    <a:pt x="352" y="146"/>
                    <a:pt x="485" y="339"/>
                    <a:pt x="291" y="484"/>
                  </a:cubicBezTo>
                  <a:cubicBezTo>
                    <a:pt x="231" y="460"/>
                    <a:pt x="170" y="448"/>
                    <a:pt x="37" y="388"/>
                  </a:cubicBezTo>
                  <a:cubicBezTo>
                    <a:pt x="1" y="303"/>
                    <a:pt x="74" y="109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0"/>
            <p:cNvSpPr/>
            <p:nvPr/>
          </p:nvSpPr>
          <p:spPr>
            <a:xfrm rot="3778522">
              <a:off x="3986076" y="3358725"/>
              <a:ext cx="15819" cy="10872"/>
            </a:xfrm>
            <a:custGeom>
              <a:avLst/>
              <a:gdLst/>
              <a:ahLst/>
              <a:cxnLst/>
              <a:rect l="l" t="t" r="r" b="b"/>
              <a:pathLst>
                <a:path w="582" h="400" extrusionOk="0">
                  <a:moveTo>
                    <a:pt x="472" y="327"/>
                  </a:moveTo>
                  <a:cubicBezTo>
                    <a:pt x="375" y="363"/>
                    <a:pt x="375" y="363"/>
                    <a:pt x="291" y="399"/>
                  </a:cubicBezTo>
                  <a:cubicBezTo>
                    <a:pt x="182" y="303"/>
                    <a:pt x="0" y="218"/>
                    <a:pt x="170" y="0"/>
                  </a:cubicBezTo>
                  <a:cubicBezTo>
                    <a:pt x="375" y="12"/>
                    <a:pt x="581" y="85"/>
                    <a:pt x="472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0"/>
            <p:cNvSpPr/>
            <p:nvPr/>
          </p:nvSpPr>
          <p:spPr>
            <a:xfrm rot="3778522">
              <a:off x="3971328" y="3433820"/>
              <a:ext cx="14514" cy="15167"/>
            </a:xfrm>
            <a:custGeom>
              <a:avLst/>
              <a:gdLst/>
              <a:ahLst/>
              <a:cxnLst/>
              <a:rect l="l" t="t" r="r" b="b"/>
              <a:pathLst>
                <a:path w="534" h="558" extrusionOk="0">
                  <a:moveTo>
                    <a:pt x="170" y="1"/>
                  </a:moveTo>
                  <a:cubicBezTo>
                    <a:pt x="436" y="37"/>
                    <a:pt x="364" y="231"/>
                    <a:pt x="533" y="364"/>
                  </a:cubicBezTo>
                  <a:cubicBezTo>
                    <a:pt x="436" y="412"/>
                    <a:pt x="352" y="436"/>
                    <a:pt x="303" y="557"/>
                  </a:cubicBezTo>
                  <a:cubicBezTo>
                    <a:pt x="73" y="412"/>
                    <a:pt x="1" y="23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0"/>
            <p:cNvSpPr/>
            <p:nvPr/>
          </p:nvSpPr>
          <p:spPr>
            <a:xfrm rot="3778522">
              <a:off x="3951693" y="3351506"/>
              <a:ext cx="14487" cy="10872"/>
            </a:xfrm>
            <a:custGeom>
              <a:avLst/>
              <a:gdLst/>
              <a:ahLst/>
              <a:cxnLst/>
              <a:rect l="l" t="t" r="r" b="b"/>
              <a:pathLst>
                <a:path w="533" h="400" extrusionOk="0">
                  <a:moveTo>
                    <a:pt x="182" y="400"/>
                  </a:moveTo>
                  <a:cubicBezTo>
                    <a:pt x="0" y="327"/>
                    <a:pt x="85" y="73"/>
                    <a:pt x="266" y="0"/>
                  </a:cubicBezTo>
                  <a:cubicBezTo>
                    <a:pt x="327" y="25"/>
                    <a:pt x="387" y="37"/>
                    <a:pt x="532" y="97"/>
                  </a:cubicBezTo>
                  <a:cubicBezTo>
                    <a:pt x="484" y="375"/>
                    <a:pt x="266" y="363"/>
                    <a:pt x="182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0"/>
            <p:cNvSpPr/>
            <p:nvPr/>
          </p:nvSpPr>
          <p:spPr>
            <a:xfrm rot="3778522">
              <a:off x="3953557" y="3367178"/>
              <a:ext cx="13509" cy="13155"/>
            </a:xfrm>
            <a:custGeom>
              <a:avLst/>
              <a:gdLst/>
              <a:ahLst/>
              <a:cxnLst/>
              <a:rect l="l" t="t" r="r" b="b"/>
              <a:pathLst>
                <a:path w="497" h="484" extrusionOk="0">
                  <a:moveTo>
                    <a:pt x="182" y="0"/>
                  </a:moveTo>
                  <a:cubicBezTo>
                    <a:pt x="497" y="121"/>
                    <a:pt x="424" y="315"/>
                    <a:pt x="279" y="484"/>
                  </a:cubicBezTo>
                  <a:cubicBezTo>
                    <a:pt x="267" y="327"/>
                    <a:pt x="73" y="472"/>
                    <a:pt x="1" y="302"/>
                  </a:cubicBezTo>
                  <a:cubicBezTo>
                    <a:pt x="37" y="169"/>
                    <a:pt x="158" y="23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0"/>
            <p:cNvSpPr/>
            <p:nvPr/>
          </p:nvSpPr>
          <p:spPr>
            <a:xfrm rot="3778522">
              <a:off x="3923982" y="3370646"/>
              <a:ext cx="15819" cy="14188"/>
            </a:xfrm>
            <a:custGeom>
              <a:avLst/>
              <a:gdLst/>
              <a:ahLst/>
              <a:cxnLst/>
              <a:rect l="l" t="t" r="r" b="b"/>
              <a:pathLst>
                <a:path w="582" h="522" extrusionOk="0">
                  <a:moveTo>
                    <a:pt x="243" y="1"/>
                  </a:moveTo>
                  <a:cubicBezTo>
                    <a:pt x="581" y="61"/>
                    <a:pt x="569" y="485"/>
                    <a:pt x="267" y="521"/>
                  </a:cubicBezTo>
                  <a:cubicBezTo>
                    <a:pt x="1" y="412"/>
                    <a:pt x="231" y="219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0"/>
            <p:cNvSpPr/>
            <p:nvPr/>
          </p:nvSpPr>
          <p:spPr>
            <a:xfrm rot="3778522">
              <a:off x="3943147" y="3638110"/>
              <a:ext cx="15466" cy="13182"/>
            </a:xfrm>
            <a:custGeom>
              <a:avLst/>
              <a:gdLst/>
              <a:ahLst/>
              <a:cxnLst/>
              <a:rect l="l" t="t" r="r" b="b"/>
              <a:pathLst>
                <a:path w="569" h="485" extrusionOk="0">
                  <a:moveTo>
                    <a:pt x="387" y="485"/>
                  </a:moveTo>
                  <a:cubicBezTo>
                    <a:pt x="121" y="376"/>
                    <a:pt x="170" y="472"/>
                    <a:pt x="0" y="327"/>
                  </a:cubicBezTo>
                  <a:cubicBezTo>
                    <a:pt x="109" y="73"/>
                    <a:pt x="230" y="134"/>
                    <a:pt x="279" y="1"/>
                  </a:cubicBezTo>
                  <a:cubicBezTo>
                    <a:pt x="448" y="146"/>
                    <a:pt x="569" y="194"/>
                    <a:pt x="387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0"/>
            <p:cNvSpPr/>
            <p:nvPr/>
          </p:nvSpPr>
          <p:spPr>
            <a:xfrm rot="3778522">
              <a:off x="3918879" y="3657181"/>
              <a:ext cx="12856" cy="15167"/>
            </a:xfrm>
            <a:custGeom>
              <a:avLst/>
              <a:gdLst/>
              <a:ahLst/>
              <a:cxnLst/>
              <a:rect l="l" t="t" r="r" b="b"/>
              <a:pathLst>
                <a:path w="473" h="558" extrusionOk="0">
                  <a:moveTo>
                    <a:pt x="267" y="1"/>
                  </a:moveTo>
                  <a:cubicBezTo>
                    <a:pt x="472" y="219"/>
                    <a:pt x="412" y="557"/>
                    <a:pt x="1" y="327"/>
                  </a:cubicBezTo>
                  <a:cubicBezTo>
                    <a:pt x="13" y="122"/>
                    <a:pt x="121" y="13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0"/>
            <p:cNvSpPr/>
            <p:nvPr/>
          </p:nvSpPr>
          <p:spPr>
            <a:xfrm rot="3778522">
              <a:off x="3905801" y="3629233"/>
              <a:ext cx="10872" cy="10872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121" y="0"/>
                  </a:moveTo>
                  <a:cubicBezTo>
                    <a:pt x="181" y="36"/>
                    <a:pt x="302" y="85"/>
                    <a:pt x="387" y="109"/>
                  </a:cubicBezTo>
                  <a:cubicBezTo>
                    <a:pt x="351" y="169"/>
                    <a:pt x="399" y="266"/>
                    <a:pt x="399" y="266"/>
                  </a:cubicBezTo>
                  <a:cubicBezTo>
                    <a:pt x="351" y="387"/>
                    <a:pt x="206" y="399"/>
                    <a:pt x="0" y="327"/>
                  </a:cubicBezTo>
                  <a:cubicBezTo>
                    <a:pt x="48" y="206"/>
                    <a:pt x="109" y="85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0"/>
            <p:cNvSpPr/>
            <p:nvPr/>
          </p:nvSpPr>
          <p:spPr>
            <a:xfrm rot="3778522">
              <a:off x="3899939" y="3671869"/>
              <a:ext cx="13182" cy="14161"/>
            </a:xfrm>
            <a:custGeom>
              <a:avLst/>
              <a:gdLst/>
              <a:ahLst/>
              <a:cxnLst/>
              <a:rect l="l" t="t" r="r" b="b"/>
              <a:pathLst>
                <a:path w="485" h="521" extrusionOk="0">
                  <a:moveTo>
                    <a:pt x="485" y="231"/>
                  </a:moveTo>
                  <a:cubicBezTo>
                    <a:pt x="472" y="436"/>
                    <a:pt x="303" y="521"/>
                    <a:pt x="146" y="376"/>
                  </a:cubicBezTo>
                  <a:cubicBezTo>
                    <a:pt x="1" y="170"/>
                    <a:pt x="291" y="1"/>
                    <a:pt x="485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0"/>
            <p:cNvSpPr/>
            <p:nvPr/>
          </p:nvSpPr>
          <p:spPr>
            <a:xfrm rot="3778522">
              <a:off x="3915878" y="3877349"/>
              <a:ext cx="12530" cy="12503"/>
            </a:xfrm>
            <a:custGeom>
              <a:avLst/>
              <a:gdLst/>
              <a:ahLst/>
              <a:cxnLst/>
              <a:rect l="l" t="t" r="r" b="b"/>
              <a:pathLst>
                <a:path w="461" h="460" extrusionOk="0">
                  <a:moveTo>
                    <a:pt x="279" y="73"/>
                  </a:moveTo>
                  <a:cubicBezTo>
                    <a:pt x="460" y="145"/>
                    <a:pt x="460" y="363"/>
                    <a:pt x="339" y="460"/>
                  </a:cubicBezTo>
                  <a:cubicBezTo>
                    <a:pt x="158" y="387"/>
                    <a:pt x="25" y="339"/>
                    <a:pt x="1" y="254"/>
                  </a:cubicBezTo>
                  <a:cubicBezTo>
                    <a:pt x="85" y="206"/>
                    <a:pt x="85" y="0"/>
                    <a:pt x="2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0"/>
            <p:cNvSpPr/>
            <p:nvPr/>
          </p:nvSpPr>
          <p:spPr>
            <a:xfrm rot="3778522">
              <a:off x="3887466" y="3641928"/>
              <a:ext cx="12177" cy="13835"/>
            </a:xfrm>
            <a:custGeom>
              <a:avLst/>
              <a:gdLst/>
              <a:ahLst/>
              <a:cxnLst/>
              <a:rect l="l" t="t" r="r" b="b"/>
              <a:pathLst>
                <a:path w="448" h="509" extrusionOk="0">
                  <a:moveTo>
                    <a:pt x="194" y="0"/>
                  </a:moveTo>
                  <a:cubicBezTo>
                    <a:pt x="242" y="85"/>
                    <a:pt x="266" y="182"/>
                    <a:pt x="315" y="49"/>
                  </a:cubicBezTo>
                  <a:cubicBezTo>
                    <a:pt x="448" y="242"/>
                    <a:pt x="315" y="411"/>
                    <a:pt x="194" y="508"/>
                  </a:cubicBezTo>
                  <a:cubicBezTo>
                    <a:pt x="133" y="484"/>
                    <a:pt x="85" y="411"/>
                    <a:pt x="0" y="291"/>
                  </a:cubicBezTo>
                  <a:cubicBezTo>
                    <a:pt x="61" y="145"/>
                    <a:pt x="182" y="206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0"/>
            <p:cNvSpPr/>
            <p:nvPr/>
          </p:nvSpPr>
          <p:spPr>
            <a:xfrm rot="3778522">
              <a:off x="3876987" y="3693611"/>
              <a:ext cx="14487" cy="20766"/>
            </a:xfrm>
            <a:custGeom>
              <a:avLst/>
              <a:gdLst/>
              <a:ahLst/>
              <a:cxnLst/>
              <a:rect l="l" t="t" r="r" b="b"/>
              <a:pathLst>
                <a:path w="533" h="764" extrusionOk="0">
                  <a:moveTo>
                    <a:pt x="266" y="1"/>
                  </a:moveTo>
                  <a:cubicBezTo>
                    <a:pt x="460" y="231"/>
                    <a:pt x="532" y="412"/>
                    <a:pt x="472" y="739"/>
                  </a:cubicBezTo>
                  <a:cubicBezTo>
                    <a:pt x="411" y="715"/>
                    <a:pt x="351" y="703"/>
                    <a:pt x="327" y="763"/>
                  </a:cubicBezTo>
                  <a:cubicBezTo>
                    <a:pt x="121" y="533"/>
                    <a:pt x="0" y="255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0"/>
            <p:cNvSpPr/>
            <p:nvPr/>
          </p:nvSpPr>
          <p:spPr>
            <a:xfrm rot="3778522">
              <a:off x="3885074" y="3872884"/>
              <a:ext cx="14813" cy="15139"/>
            </a:xfrm>
            <a:custGeom>
              <a:avLst/>
              <a:gdLst/>
              <a:ahLst/>
              <a:cxnLst/>
              <a:rect l="l" t="t" r="r" b="b"/>
              <a:pathLst>
                <a:path w="545" h="557" extrusionOk="0">
                  <a:moveTo>
                    <a:pt x="375" y="0"/>
                  </a:moveTo>
                  <a:cubicBezTo>
                    <a:pt x="436" y="37"/>
                    <a:pt x="484" y="109"/>
                    <a:pt x="545" y="133"/>
                  </a:cubicBezTo>
                  <a:cubicBezTo>
                    <a:pt x="496" y="254"/>
                    <a:pt x="472" y="315"/>
                    <a:pt x="424" y="460"/>
                  </a:cubicBezTo>
                  <a:cubicBezTo>
                    <a:pt x="303" y="557"/>
                    <a:pt x="291" y="254"/>
                    <a:pt x="158" y="412"/>
                  </a:cubicBezTo>
                  <a:cubicBezTo>
                    <a:pt x="0" y="218"/>
                    <a:pt x="327" y="121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0"/>
            <p:cNvSpPr/>
            <p:nvPr/>
          </p:nvSpPr>
          <p:spPr>
            <a:xfrm rot="3778522">
              <a:off x="3812003" y="3142462"/>
              <a:ext cx="11552" cy="11524"/>
            </a:xfrm>
            <a:custGeom>
              <a:avLst/>
              <a:gdLst/>
              <a:ahLst/>
              <a:cxnLst/>
              <a:rect l="l" t="t" r="r" b="b"/>
              <a:pathLst>
                <a:path w="425" h="424" extrusionOk="0">
                  <a:moveTo>
                    <a:pt x="194" y="0"/>
                  </a:moveTo>
                  <a:cubicBezTo>
                    <a:pt x="315" y="49"/>
                    <a:pt x="303" y="121"/>
                    <a:pt x="424" y="170"/>
                  </a:cubicBezTo>
                  <a:cubicBezTo>
                    <a:pt x="340" y="351"/>
                    <a:pt x="158" y="424"/>
                    <a:pt x="13" y="291"/>
                  </a:cubicBezTo>
                  <a:cubicBezTo>
                    <a:pt x="1" y="146"/>
                    <a:pt x="86" y="97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0"/>
            <p:cNvSpPr/>
            <p:nvPr/>
          </p:nvSpPr>
          <p:spPr>
            <a:xfrm rot="3778522">
              <a:off x="3859915" y="3659803"/>
              <a:ext cx="11851" cy="14840"/>
            </a:xfrm>
            <a:custGeom>
              <a:avLst/>
              <a:gdLst/>
              <a:ahLst/>
              <a:cxnLst/>
              <a:rect l="l" t="t" r="r" b="b"/>
              <a:pathLst>
                <a:path w="436" h="546" extrusionOk="0">
                  <a:moveTo>
                    <a:pt x="436" y="194"/>
                  </a:moveTo>
                  <a:cubicBezTo>
                    <a:pt x="339" y="448"/>
                    <a:pt x="230" y="545"/>
                    <a:pt x="0" y="376"/>
                  </a:cubicBezTo>
                  <a:cubicBezTo>
                    <a:pt x="37" y="98"/>
                    <a:pt x="158" y="1"/>
                    <a:pt x="436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0"/>
            <p:cNvSpPr/>
            <p:nvPr/>
          </p:nvSpPr>
          <p:spPr>
            <a:xfrm rot="3778522">
              <a:off x="3858276" y="3706704"/>
              <a:ext cx="13835" cy="15466"/>
            </a:xfrm>
            <a:custGeom>
              <a:avLst/>
              <a:gdLst/>
              <a:ahLst/>
              <a:cxnLst/>
              <a:rect l="l" t="t" r="r" b="b"/>
              <a:pathLst>
                <a:path w="509" h="569" extrusionOk="0">
                  <a:moveTo>
                    <a:pt x="508" y="387"/>
                  </a:moveTo>
                  <a:cubicBezTo>
                    <a:pt x="387" y="496"/>
                    <a:pt x="230" y="569"/>
                    <a:pt x="0" y="411"/>
                  </a:cubicBezTo>
                  <a:cubicBezTo>
                    <a:pt x="85" y="0"/>
                    <a:pt x="387" y="121"/>
                    <a:pt x="508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0"/>
            <p:cNvSpPr/>
            <p:nvPr/>
          </p:nvSpPr>
          <p:spPr>
            <a:xfrm rot="3778522">
              <a:off x="3804242" y="3166912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545" y="170"/>
                  </a:moveTo>
                  <a:cubicBezTo>
                    <a:pt x="424" y="484"/>
                    <a:pt x="278" y="424"/>
                    <a:pt x="0" y="242"/>
                  </a:cubicBezTo>
                  <a:cubicBezTo>
                    <a:pt x="97" y="0"/>
                    <a:pt x="315" y="12"/>
                    <a:pt x="54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0"/>
            <p:cNvSpPr/>
            <p:nvPr/>
          </p:nvSpPr>
          <p:spPr>
            <a:xfrm rot="3778522">
              <a:off x="3856567" y="3729138"/>
              <a:ext cx="11552" cy="11524"/>
            </a:xfrm>
            <a:custGeom>
              <a:avLst/>
              <a:gdLst/>
              <a:ahLst/>
              <a:cxnLst/>
              <a:rect l="l" t="t" r="r" b="b"/>
              <a:pathLst>
                <a:path w="425" h="424" extrusionOk="0">
                  <a:moveTo>
                    <a:pt x="170" y="0"/>
                  </a:moveTo>
                  <a:cubicBezTo>
                    <a:pt x="231" y="37"/>
                    <a:pt x="291" y="49"/>
                    <a:pt x="351" y="85"/>
                  </a:cubicBezTo>
                  <a:cubicBezTo>
                    <a:pt x="388" y="170"/>
                    <a:pt x="424" y="266"/>
                    <a:pt x="315" y="351"/>
                  </a:cubicBezTo>
                  <a:cubicBezTo>
                    <a:pt x="255" y="327"/>
                    <a:pt x="134" y="424"/>
                    <a:pt x="49" y="327"/>
                  </a:cubicBezTo>
                  <a:cubicBezTo>
                    <a:pt x="1" y="230"/>
                    <a:pt x="73" y="49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0"/>
            <p:cNvSpPr/>
            <p:nvPr/>
          </p:nvSpPr>
          <p:spPr>
            <a:xfrm rot="3778522">
              <a:off x="3804240" y="3149841"/>
              <a:ext cx="10573" cy="12204"/>
            </a:xfrm>
            <a:custGeom>
              <a:avLst/>
              <a:gdLst/>
              <a:ahLst/>
              <a:cxnLst/>
              <a:rect l="l" t="t" r="r" b="b"/>
              <a:pathLst>
                <a:path w="389" h="449" extrusionOk="0">
                  <a:moveTo>
                    <a:pt x="134" y="1"/>
                  </a:moveTo>
                  <a:cubicBezTo>
                    <a:pt x="255" y="37"/>
                    <a:pt x="364" y="158"/>
                    <a:pt x="388" y="255"/>
                  </a:cubicBezTo>
                  <a:cubicBezTo>
                    <a:pt x="315" y="448"/>
                    <a:pt x="86" y="279"/>
                    <a:pt x="110" y="436"/>
                  </a:cubicBezTo>
                  <a:cubicBezTo>
                    <a:pt x="1" y="315"/>
                    <a:pt x="61" y="194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0"/>
            <p:cNvSpPr/>
            <p:nvPr/>
          </p:nvSpPr>
          <p:spPr>
            <a:xfrm rot="3778522">
              <a:off x="3868885" y="3877414"/>
              <a:ext cx="12829" cy="12530"/>
            </a:xfrm>
            <a:custGeom>
              <a:avLst/>
              <a:gdLst/>
              <a:ahLst/>
              <a:cxnLst/>
              <a:rect l="l" t="t" r="r" b="b"/>
              <a:pathLst>
                <a:path w="472" h="461" extrusionOk="0">
                  <a:moveTo>
                    <a:pt x="472" y="194"/>
                  </a:moveTo>
                  <a:cubicBezTo>
                    <a:pt x="375" y="303"/>
                    <a:pt x="218" y="460"/>
                    <a:pt x="37" y="376"/>
                  </a:cubicBezTo>
                  <a:cubicBezTo>
                    <a:pt x="0" y="291"/>
                    <a:pt x="24" y="230"/>
                    <a:pt x="97" y="37"/>
                  </a:cubicBezTo>
                  <a:cubicBezTo>
                    <a:pt x="194" y="1"/>
                    <a:pt x="436" y="109"/>
                    <a:pt x="472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0"/>
            <p:cNvSpPr/>
            <p:nvPr/>
          </p:nvSpPr>
          <p:spPr>
            <a:xfrm rot="3778522">
              <a:off x="3786059" y="3098783"/>
              <a:ext cx="17124" cy="27642"/>
            </a:xfrm>
            <a:custGeom>
              <a:avLst/>
              <a:gdLst/>
              <a:ahLst/>
              <a:cxnLst/>
              <a:rect l="l" t="t" r="r" b="b"/>
              <a:pathLst>
                <a:path w="630" h="1017" extrusionOk="0">
                  <a:moveTo>
                    <a:pt x="412" y="1017"/>
                  </a:moveTo>
                  <a:cubicBezTo>
                    <a:pt x="146" y="980"/>
                    <a:pt x="1" y="412"/>
                    <a:pt x="85" y="0"/>
                  </a:cubicBezTo>
                  <a:cubicBezTo>
                    <a:pt x="630" y="291"/>
                    <a:pt x="279" y="799"/>
                    <a:pt x="412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0"/>
            <p:cNvSpPr/>
            <p:nvPr/>
          </p:nvSpPr>
          <p:spPr>
            <a:xfrm rot="3778522">
              <a:off x="3792612" y="3156926"/>
              <a:ext cx="10872" cy="10872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278" y="1"/>
                  </a:moveTo>
                  <a:cubicBezTo>
                    <a:pt x="242" y="61"/>
                    <a:pt x="302" y="97"/>
                    <a:pt x="375" y="109"/>
                  </a:cubicBezTo>
                  <a:cubicBezTo>
                    <a:pt x="399" y="255"/>
                    <a:pt x="278" y="364"/>
                    <a:pt x="194" y="400"/>
                  </a:cubicBezTo>
                  <a:cubicBezTo>
                    <a:pt x="0" y="315"/>
                    <a:pt x="48" y="49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0"/>
            <p:cNvSpPr/>
            <p:nvPr/>
          </p:nvSpPr>
          <p:spPr>
            <a:xfrm rot="3778522">
              <a:off x="3792295" y="3178300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364" y="545"/>
                  </a:moveTo>
                  <a:cubicBezTo>
                    <a:pt x="1" y="545"/>
                    <a:pt x="182" y="255"/>
                    <a:pt x="291" y="1"/>
                  </a:cubicBezTo>
                  <a:cubicBezTo>
                    <a:pt x="485" y="86"/>
                    <a:pt x="473" y="303"/>
                    <a:pt x="364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0"/>
            <p:cNvSpPr/>
            <p:nvPr/>
          </p:nvSpPr>
          <p:spPr>
            <a:xfrm rot="3778522">
              <a:off x="3835436" y="3663567"/>
              <a:ext cx="14840" cy="14161"/>
            </a:xfrm>
            <a:custGeom>
              <a:avLst/>
              <a:gdLst/>
              <a:ahLst/>
              <a:cxnLst/>
              <a:rect l="l" t="t" r="r" b="b"/>
              <a:pathLst>
                <a:path w="546" h="521" extrusionOk="0">
                  <a:moveTo>
                    <a:pt x="364" y="0"/>
                  </a:moveTo>
                  <a:cubicBezTo>
                    <a:pt x="545" y="85"/>
                    <a:pt x="545" y="448"/>
                    <a:pt x="376" y="521"/>
                  </a:cubicBezTo>
                  <a:cubicBezTo>
                    <a:pt x="1" y="363"/>
                    <a:pt x="158" y="158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0"/>
            <p:cNvSpPr/>
            <p:nvPr/>
          </p:nvSpPr>
          <p:spPr>
            <a:xfrm rot="3778522">
              <a:off x="3785498" y="3136888"/>
              <a:ext cx="13155" cy="13835"/>
            </a:xfrm>
            <a:custGeom>
              <a:avLst/>
              <a:gdLst/>
              <a:ahLst/>
              <a:cxnLst/>
              <a:rect l="l" t="t" r="r" b="b"/>
              <a:pathLst>
                <a:path w="484" h="509" extrusionOk="0">
                  <a:moveTo>
                    <a:pt x="375" y="339"/>
                  </a:moveTo>
                  <a:cubicBezTo>
                    <a:pt x="254" y="291"/>
                    <a:pt x="242" y="508"/>
                    <a:pt x="73" y="363"/>
                  </a:cubicBezTo>
                  <a:cubicBezTo>
                    <a:pt x="121" y="242"/>
                    <a:pt x="0" y="182"/>
                    <a:pt x="73" y="0"/>
                  </a:cubicBezTo>
                  <a:cubicBezTo>
                    <a:pt x="278" y="24"/>
                    <a:pt x="484" y="97"/>
                    <a:pt x="375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0"/>
            <p:cNvSpPr/>
            <p:nvPr/>
          </p:nvSpPr>
          <p:spPr>
            <a:xfrm rot="3778522">
              <a:off x="3851070" y="3880007"/>
              <a:ext cx="12503" cy="16471"/>
            </a:xfrm>
            <a:custGeom>
              <a:avLst/>
              <a:gdLst/>
              <a:ahLst/>
              <a:cxnLst/>
              <a:rect l="l" t="t" r="r" b="b"/>
              <a:pathLst>
                <a:path w="460" h="606" extrusionOk="0">
                  <a:moveTo>
                    <a:pt x="411" y="109"/>
                  </a:moveTo>
                  <a:cubicBezTo>
                    <a:pt x="363" y="218"/>
                    <a:pt x="460" y="351"/>
                    <a:pt x="375" y="520"/>
                  </a:cubicBezTo>
                  <a:cubicBezTo>
                    <a:pt x="218" y="387"/>
                    <a:pt x="194" y="605"/>
                    <a:pt x="36" y="472"/>
                  </a:cubicBezTo>
                  <a:cubicBezTo>
                    <a:pt x="0" y="218"/>
                    <a:pt x="169" y="0"/>
                    <a:pt x="41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0"/>
            <p:cNvSpPr/>
            <p:nvPr/>
          </p:nvSpPr>
          <p:spPr>
            <a:xfrm rot="3778522">
              <a:off x="3837035" y="3734088"/>
              <a:ext cx="12204" cy="13835"/>
            </a:xfrm>
            <a:custGeom>
              <a:avLst/>
              <a:gdLst/>
              <a:ahLst/>
              <a:cxnLst/>
              <a:rect l="l" t="t" r="r" b="b"/>
              <a:pathLst>
                <a:path w="449" h="509" extrusionOk="0">
                  <a:moveTo>
                    <a:pt x="158" y="1"/>
                  </a:moveTo>
                  <a:cubicBezTo>
                    <a:pt x="376" y="13"/>
                    <a:pt x="327" y="134"/>
                    <a:pt x="448" y="182"/>
                  </a:cubicBezTo>
                  <a:cubicBezTo>
                    <a:pt x="400" y="303"/>
                    <a:pt x="376" y="352"/>
                    <a:pt x="327" y="497"/>
                  </a:cubicBezTo>
                  <a:cubicBezTo>
                    <a:pt x="158" y="364"/>
                    <a:pt x="182" y="509"/>
                    <a:pt x="1" y="436"/>
                  </a:cubicBezTo>
                  <a:cubicBezTo>
                    <a:pt x="13" y="218"/>
                    <a:pt x="134" y="267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0"/>
            <p:cNvSpPr/>
            <p:nvPr/>
          </p:nvSpPr>
          <p:spPr>
            <a:xfrm rot="3778522">
              <a:off x="3837126" y="3796825"/>
              <a:ext cx="15819" cy="14487"/>
            </a:xfrm>
            <a:custGeom>
              <a:avLst/>
              <a:gdLst/>
              <a:ahLst/>
              <a:cxnLst/>
              <a:rect l="l" t="t" r="r" b="b"/>
              <a:pathLst>
                <a:path w="582" h="533" extrusionOk="0">
                  <a:moveTo>
                    <a:pt x="473" y="109"/>
                  </a:moveTo>
                  <a:cubicBezTo>
                    <a:pt x="582" y="376"/>
                    <a:pt x="86" y="533"/>
                    <a:pt x="1" y="363"/>
                  </a:cubicBezTo>
                  <a:cubicBezTo>
                    <a:pt x="146" y="182"/>
                    <a:pt x="219" y="1"/>
                    <a:pt x="473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0"/>
            <p:cNvSpPr/>
            <p:nvPr/>
          </p:nvSpPr>
          <p:spPr>
            <a:xfrm rot="3778522">
              <a:off x="3825536" y="3703106"/>
              <a:ext cx="13509" cy="14487"/>
            </a:xfrm>
            <a:custGeom>
              <a:avLst/>
              <a:gdLst/>
              <a:ahLst/>
              <a:cxnLst/>
              <a:rect l="l" t="t" r="r" b="b"/>
              <a:pathLst>
                <a:path w="497" h="533" extrusionOk="0">
                  <a:moveTo>
                    <a:pt x="497" y="182"/>
                  </a:moveTo>
                  <a:cubicBezTo>
                    <a:pt x="485" y="387"/>
                    <a:pt x="364" y="351"/>
                    <a:pt x="279" y="533"/>
                  </a:cubicBezTo>
                  <a:cubicBezTo>
                    <a:pt x="122" y="387"/>
                    <a:pt x="98" y="448"/>
                    <a:pt x="1" y="351"/>
                  </a:cubicBezTo>
                  <a:cubicBezTo>
                    <a:pt x="61" y="0"/>
                    <a:pt x="255" y="73"/>
                    <a:pt x="49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0"/>
            <p:cNvSpPr/>
            <p:nvPr/>
          </p:nvSpPr>
          <p:spPr>
            <a:xfrm rot="3778522">
              <a:off x="3819856" y="3677787"/>
              <a:ext cx="14188" cy="17450"/>
            </a:xfrm>
            <a:custGeom>
              <a:avLst/>
              <a:gdLst/>
              <a:ahLst/>
              <a:cxnLst/>
              <a:rect l="l" t="t" r="r" b="b"/>
              <a:pathLst>
                <a:path w="522" h="642" extrusionOk="0">
                  <a:moveTo>
                    <a:pt x="473" y="170"/>
                  </a:moveTo>
                  <a:cubicBezTo>
                    <a:pt x="521" y="411"/>
                    <a:pt x="364" y="641"/>
                    <a:pt x="110" y="532"/>
                  </a:cubicBezTo>
                  <a:cubicBezTo>
                    <a:pt x="1" y="266"/>
                    <a:pt x="243" y="0"/>
                    <a:pt x="473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0"/>
            <p:cNvSpPr/>
            <p:nvPr/>
          </p:nvSpPr>
          <p:spPr>
            <a:xfrm rot="3778522">
              <a:off x="3817880" y="3716357"/>
              <a:ext cx="17124" cy="13509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1" y="1"/>
                  </a:moveTo>
                  <a:cubicBezTo>
                    <a:pt x="364" y="182"/>
                    <a:pt x="497" y="13"/>
                    <a:pt x="630" y="206"/>
                  </a:cubicBezTo>
                  <a:cubicBezTo>
                    <a:pt x="594" y="327"/>
                    <a:pt x="449" y="291"/>
                    <a:pt x="436" y="497"/>
                  </a:cubicBezTo>
                  <a:cubicBezTo>
                    <a:pt x="255" y="424"/>
                    <a:pt x="122" y="376"/>
                    <a:pt x="1" y="315"/>
                  </a:cubicBezTo>
                  <a:cubicBezTo>
                    <a:pt x="134" y="231"/>
                    <a:pt x="182" y="85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0"/>
            <p:cNvSpPr/>
            <p:nvPr/>
          </p:nvSpPr>
          <p:spPr>
            <a:xfrm rot="3778522">
              <a:off x="3834201" y="3882217"/>
              <a:ext cx="12856" cy="13182"/>
            </a:xfrm>
            <a:custGeom>
              <a:avLst/>
              <a:gdLst/>
              <a:ahLst/>
              <a:cxnLst/>
              <a:rect l="l" t="t" r="r" b="b"/>
              <a:pathLst>
                <a:path w="473" h="485" extrusionOk="0">
                  <a:moveTo>
                    <a:pt x="436" y="484"/>
                  </a:moveTo>
                  <a:cubicBezTo>
                    <a:pt x="267" y="351"/>
                    <a:pt x="74" y="484"/>
                    <a:pt x="1" y="303"/>
                  </a:cubicBezTo>
                  <a:cubicBezTo>
                    <a:pt x="37" y="182"/>
                    <a:pt x="74" y="121"/>
                    <a:pt x="110" y="49"/>
                  </a:cubicBezTo>
                  <a:cubicBezTo>
                    <a:pt x="328" y="0"/>
                    <a:pt x="473" y="194"/>
                    <a:pt x="436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0"/>
            <p:cNvSpPr/>
            <p:nvPr/>
          </p:nvSpPr>
          <p:spPr>
            <a:xfrm rot="3778522">
              <a:off x="3765383" y="3124817"/>
              <a:ext cx="11552" cy="10220"/>
            </a:xfrm>
            <a:custGeom>
              <a:avLst/>
              <a:gdLst/>
              <a:ahLst/>
              <a:cxnLst/>
              <a:rect l="l" t="t" r="r" b="b"/>
              <a:pathLst>
                <a:path w="425" h="376" extrusionOk="0">
                  <a:moveTo>
                    <a:pt x="134" y="0"/>
                  </a:moveTo>
                  <a:cubicBezTo>
                    <a:pt x="352" y="13"/>
                    <a:pt x="388" y="109"/>
                    <a:pt x="424" y="194"/>
                  </a:cubicBezTo>
                  <a:cubicBezTo>
                    <a:pt x="388" y="254"/>
                    <a:pt x="376" y="315"/>
                    <a:pt x="352" y="375"/>
                  </a:cubicBezTo>
                  <a:cubicBezTo>
                    <a:pt x="73" y="327"/>
                    <a:pt x="1" y="170"/>
                    <a:pt x="1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0"/>
            <p:cNvSpPr/>
            <p:nvPr/>
          </p:nvSpPr>
          <p:spPr>
            <a:xfrm rot="3778522">
              <a:off x="3823657" y="3785786"/>
              <a:ext cx="13182" cy="15493"/>
            </a:xfrm>
            <a:custGeom>
              <a:avLst/>
              <a:gdLst/>
              <a:ahLst/>
              <a:cxnLst/>
              <a:rect l="l" t="t" r="r" b="b"/>
              <a:pathLst>
                <a:path w="485" h="570" extrusionOk="0">
                  <a:moveTo>
                    <a:pt x="448" y="158"/>
                  </a:moveTo>
                  <a:cubicBezTo>
                    <a:pt x="484" y="400"/>
                    <a:pt x="206" y="569"/>
                    <a:pt x="1" y="340"/>
                  </a:cubicBezTo>
                  <a:cubicBezTo>
                    <a:pt x="85" y="158"/>
                    <a:pt x="218" y="1"/>
                    <a:pt x="448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0"/>
            <p:cNvSpPr/>
            <p:nvPr/>
          </p:nvSpPr>
          <p:spPr>
            <a:xfrm rot="3778522">
              <a:off x="3809453" y="3664195"/>
              <a:ext cx="14161" cy="13182"/>
            </a:xfrm>
            <a:custGeom>
              <a:avLst/>
              <a:gdLst/>
              <a:ahLst/>
              <a:cxnLst/>
              <a:rect l="l" t="t" r="r" b="b"/>
              <a:pathLst>
                <a:path w="521" h="485" extrusionOk="0">
                  <a:moveTo>
                    <a:pt x="448" y="170"/>
                  </a:moveTo>
                  <a:cubicBezTo>
                    <a:pt x="339" y="267"/>
                    <a:pt x="521" y="351"/>
                    <a:pt x="400" y="436"/>
                  </a:cubicBezTo>
                  <a:cubicBezTo>
                    <a:pt x="158" y="484"/>
                    <a:pt x="73" y="375"/>
                    <a:pt x="0" y="194"/>
                  </a:cubicBezTo>
                  <a:cubicBezTo>
                    <a:pt x="85" y="170"/>
                    <a:pt x="218" y="0"/>
                    <a:pt x="448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0"/>
            <p:cNvSpPr/>
            <p:nvPr/>
          </p:nvSpPr>
          <p:spPr>
            <a:xfrm rot="3778522">
              <a:off x="3815279" y="3732749"/>
              <a:ext cx="14188" cy="11851"/>
            </a:xfrm>
            <a:custGeom>
              <a:avLst/>
              <a:gdLst/>
              <a:ahLst/>
              <a:cxnLst/>
              <a:rect l="l" t="t" r="r" b="b"/>
              <a:pathLst>
                <a:path w="522" h="436" extrusionOk="0">
                  <a:moveTo>
                    <a:pt x="255" y="49"/>
                  </a:moveTo>
                  <a:cubicBezTo>
                    <a:pt x="521" y="145"/>
                    <a:pt x="436" y="327"/>
                    <a:pt x="315" y="436"/>
                  </a:cubicBezTo>
                  <a:cubicBezTo>
                    <a:pt x="255" y="411"/>
                    <a:pt x="134" y="363"/>
                    <a:pt x="1" y="315"/>
                  </a:cubicBezTo>
                  <a:cubicBezTo>
                    <a:pt x="61" y="182"/>
                    <a:pt x="134" y="0"/>
                    <a:pt x="25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0"/>
            <p:cNvSpPr/>
            <p:nvPr/>
          </p:nvSpPr>
          <p:spPr>
            <a:xfrm rot="3778522">
              <a:off x="3818771" y="3837876"/>
              <a:ext cx="13182" cy="14487"/>
            </a:xfrm>
            <a:custGeom>
              <a:avLst/>
              <a:gdLst/>
              <a:ahLst/>
              <a:cxnLst/>
              <a:rect l="l" t="t" r="r" b="b"/>
              <a:pathLst>
                <a:path w="485" h="533" extrusionOk="0">
                  <a:moveTo>
                    <a:pt x="303" y="0"/>
                  </a:moveTo>
                  <a:cubicBezTo>
                    <a:pt x="472" y="133"/>
                    <a:pt x="484" y="291"/>
                    <a:pt x="412" y="484"/>
                  </a:cubicBezTo>
                  <a:cubicBezTo>
                    <a:pt x="315" y="532"/>
                    <a:pt x="133" y="448"/>
                    <a:pt x="0" y="387"/>
                  </a:cubicBezTo>
                  <a:cubicBezTo>
                    <a:pt x="49" y="121"/>
                    <a:pt x="230" y="19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0"/>
            <p:cNvSpPr/>
            <p:nvPr/>
          </p:nvSpPr>
          <p:spPr>
            <a:xfrm rot="3778522">
              <a:off x="3821549" y="3854606"/>
              <a:ext cx="13182" cy="12856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485" y="98"/>
                  </a:moveTo>
                  <a:cubicBezTo>
                    <a:pt x="449" y="219"/>
                    <a:pt x="388" y="352"/>
                    <a:pt x="340" y="473"/>
                  </a:cubicBezTo>
                  <a:cubicBezTo>
                    <a:pt x="279" y="448"/>
                    <a:pt x="219" y="424"/>
                    <a:pt x="158" y="400"/>
                  </a:cubicBezTo>
                  <a:cubicBezTo>
                    <a:pt x="1" y="206"/>
                    <a:pt x="231" y="1"/>
                    <a:pt x="485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0"/>
            <p:cNvSpPr/>
            <p:nvPr/>
          </p:nvSpPr>
          <p:spPr>
            <a:xfrm rot="3778522">
              <a:off x="3809150" y="3788032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279" y="0"/>
                  </a:moveTo>
                  <a:cubicBezTo>
                    <a:pt x="497" y="169"/>
                    <a:pt x="400" y="423"/>
                    <a:pt x="291" y="520"/>
                  </a:cubicBezTo>
                  <a:cubicBezTo>
                    <a:pt x="255" y="423"/>
                    <a:pt x="122" y="375"/>
                    <a:pt x="1" y="339"/>
                  </a:cubicBezTo>
                  <a:cubicBezTo>
                    <a:pt x="37" y="278"/>
                    <a:pt x="74" y="157"/>
                    <a:pt x="122" y="12"/>
                  </a:cubicBezTo>
                  <a:cubicBezTo>
                    <a:pt x="182" y="48"/>
                    <a:pt x="243" y="61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0"/>
            <p:cNvSpPr/>
            <p:nvPr/>
          </p:nvSpPr>
          <p:spPr>
            <a:xfrm rot="3778522">
              <a:off x="3812612" y="3826572"/>
              <a:ext cx="13835" cy="13509"/>
            </a:xfrm>
            <a:custGeom>
              <a:avLst/>
              <a:gdLst/>
              <a:ahLst/>
              <a:cxnLst/>
              <a:rect l="l" t="t" r="r" b="b"/>
              <a:pathLst>
                <a:path w="509" h="497" extrusionOk="0">
                  <a:moveTo>
                    <a:pt x="37" y="49"/>
                  </a:moveTo>
                  <a:cubicBezTo>
                    <a:pt x="279" y="0"/>
                    <a:pt x="254" y="61"/>
                    <a:pt x="508" y="158"/>
                  </a:cubicBezTo>
                  <a:cubicBezTo>
                    <a:pt x="375" y="315"/>
                    <a:pt x="303" y="496"/>
                    <a:pt x="13" y="315"/>
                  </a:cubicBezTo>
                  <a:cubicBezTo>
                    <a:pt x="61" y="194"/>
                    <a:pt x="0" y="182"/>
                    <a:pt x="37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0"/>
            <p:cNvSpPr/>
            <p:nvPr/>
          </p:nvSpPr>
          <p:spPr>
            <a:xfrm rot="3778522">
              <a:off x="3749900" y="3119499"/>
              <a:ext cx="10546" cy="10220"/>
            </a:xfrm>
            <a:custGeom>
              <a:avLst/>
              <a:gdLst/>
              <a:ahLst/>
              <a:cxnLst/>
              <a:rect l="l" t="t" r="r" b="b"/>
              <a:pathLst>
                <a:path w="388" h="376" extrusionOk="0">
                  <a:moveTo>
                    <a:pt x="388" y="158"/>
                  </a:moveTo>
                  <a:cubicBezTo>
                    <a:pt x="351" y="279"/>
                    <a:pt x="267" y="255"/>
                    <a:pt x="230" y="376"/>
                  </a:cubicBezTo>
                  <a:cubicBezTo>
                    <a:pt x="13" y="364"/>
                    <a:pt x="0" y="219"/>
                    <a:pt x="73" y="37"/>
                  </a:cubicBezTo>
                  <a:cubicBezTo>
                    <a:pt x="194" y="73"/>
                    <a:pt x="375" y="1"/>
                    <a:pt x="388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0"/>
            <p:cNvSpPr/>
            <p:nvPr/>
          </p:nvSpPr>
          <p:spPr>
            <a:xfrm rot="3778522">
              <a:off x="3814900" y="3874924"/>
              <a:ext cx="13509" cy="22043"/>
            </a:xfrm>
            <a:custGeom>
              <a:avLst/>
              <a:gdLst/>
              <a:ahLst/>
              <a:cxnLst/>
              <a:rect l="l" t="t" r="r" b="b"/>
              <a:pathLst>
                <a:path w="497" h="811" extrusionOk="0">
                  <a:moveTo>
                    <a:pt x="497" y="436"/>
                  </a:moveTo>
                  <a:cubicBezTo>
                    <a:pt x="400" y="484"/>
                    <a:pt x="388" y="545"/>
                    <a:pt x="448" y="557"/>
                  </a:cubicBezTo>
                  <a:cubicBezTo>
                    <a:pt x="194" y="811"/>
                    <a:pt x="73" y="400"/>
                    <a:pt x="1" y="218"/>
                  </a:cubicBezTo>
                  <a:cubicBezTo>
                    <a:pt x="146" y="1"/>
                    <a:pt x="363" y="376"/>
                    <a:pt x="497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0"/>
            <p:cNvSpPr/>
            <p:nvPr/>
          </p:nvSpPr>
          <p:spPr>
            <a:xfrm rot="3778522">
              <a:off x="3787357" y="3624926"/>
              <a:ext cx="14813" cy="16471"/>
            </a:xfrm>
            <a:custGeom>
              <a:avLst/>
              <a:gdLst/>
              <a:ahLst/>
              <a:cxnLst/>
              <a:rect l="l" t="t" r="r" b="b"/>
              <a:pathLst>
                <a:path w="545" h="606" extrusionOk="0">
                  <a:moveTo>
                    <a:pt x="291" y="1"/>
                  </a:moveTo>
                  <a:cubicBezTo>
                    <a:pt x="315" y="97"/>
                    <a:pt x="460" y="146"/>
                    <a:pt x="545" y="267"/>
                  </a:cubicBezTo>
                  <a:cubicBezTo>
                    <a:pt x="412" y="424"/>
                    <a:pt x="339" y="605"/>
                    <a:pt x="109" y="448"/>
                  </a:cubicBezTo>
                  <a:cubicBezTo>
                    <a:pt x="0" y="339"/>
                    <a:pt x="109" y="85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0"/>
            <p:cNvSpPr/>
            <p:nvPr/>
          </p:nvSpPr>
          <p:spPr>
            <a:xfrm rot="3778522">
              <a:off x="3795415" y="3680990"/>
              <a:ext cx="12204" cy="11878"/>
            </a:xfrm>
            <a:custGeom>
              <a:avLst/>
              <a:gdLst/>
              <a:ahLst/>
              <a:cxnLst/>
              <a:rect l="l" t="t" r="r" b="b"/>
              <a:pathLst>
                <a:path w="449" h="437" extrusionOk="0">
                  <a:moveTo>
                    <a:pt x="376" y="61"/>
                  </a:moveTo>
                  <a:cubicBezTo>
                    <a:pt x="327" y="182"/>
                    <a:pt x="448" y="243"/>
                    <a:pt x="327" y="327"/>
                  </a:cubicBezTo>
                  <a:cubicBezTo>
                    <a:pt x="303" y="388"/>
                    <a:pt x="243" y="364"/>
                    <a:pt x="231" y="436"/>
                  </a:cubicBezTo>
                  <a:cubicBezTo>
                    <a:pt x="49" y="364"/>
                    <a:pt x="1" y="267"/>
                    <a:pt x="73" y="85"/>
                  </a:cubicBezTo>
                  <a:cubicBezTo>
                    <a:pt x="194" y="134"/>
                    <a:pt x="243" y="1"/>
                    <a:pt x="37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0"/>
            <p:cNvSpPr/>
            <p:nvPr/>
          </p:nvSpPr>
          <p:spPr>
            <a:xfrm rot="3778522">
              <a:off x="3796108" y="3702210"/>
              <a:ext cx="13509" cy="1383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497" y="181"/>
                  </a:moveTo>
                  <a:cubicBezTo>
                    <a:pt x="436" y="508"/>
                    <a:pt x="206" y="363"/>
                    <a:pt x="1" y="339"/>
                  </a:cubicBezTo>
                  <a:cubicBezTo>
                    <a:pt x="25" y="278"/>
                    <a:pt x="73" y="157"/>
                    <a:pt x="13" y="133"/>
                  </a:cubicBezTo>
                  <a:cubicBezTo>
                    <a:pt x="122" y="24"/>
                    <a:pt x="424" y="0"/>
                    <a:pt x="497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0"/>
            <p:cNvSpPr/>
            <p:nvPr/>
          </p:nvSpPr>
          <p:spPr>
            <a:xfrm rot="3778522">
              <a:off x="3794352" y="3727585"/>
              <a:ext cx="14813" cy="15167"/>
            </a:xfrm>
            <a:custGeom>
              <a:avLst/>
              <a:gdLst/>
              <a:ahLst/>
              <a:cxnLst/>
              <a:rect l="l" t="t" r="r" b="b"/>
              <a:pathLst>
                <a:path w="545" h="558" extrusionOk="0">
                  <a:moveTo>
                    <a:pt x="387" y="1"/>
                  </a:moveTo>
                  <a:cubicBezTo>
                    <a:pt x="545" y="134"/>
                    <a:pt x="387" y="363"/>
                    <a:pt x="303" y="557"/>
                  </a:cubicBezTo>
                  <a:cubicBezTo>
                    <a:pt x="242" y="533"/>
                    <a:pt x="109" y="484"/>
                    <a:pt x="49" y="460"/>
                  </a:cubicBezTo>
                  <a:cubicBezTo>
                    <a:pt x="0" y="218"/>
                    <a:pt x="266" y="109"/>
                    <a:pt x="206" y="73"/>
                  </a:cubicBezTo>
                  <a:cubicBezTo>
                    <a:pt x="230" y="13"/>
                    <a:pt x="339" y="134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0"/>
            <p:cNvSpPr/>
            <p:nvPr/>
          </p:nvSpPr>
          <p:spPr>
            <a:xfrm rot="3778522">
              <a:off x="3784075" y="3604763"/>
              <a:ext cx="12204" cy="13509"/>
            </a:xfrm>
            <a:custGeom>
              <a:avLst/>
              <a:gdLst/>
              <a:ahLst/>
              <a:cxnLst/>
              <a:rect l="l" t="t" r="r" b="b"/>
              <a:pathLst>
                <a:path w="449" h="497" extrusionOk="0">
                  <a:moveTo>
                    <a:pt x="206" y="0"/>
                  </a:moveTo>
                  <a:cubicBezTo>
                    <a:pt x="388" y="73"/>
                    <a:pt x="436" y="158"/>
                    <a:pt x="448" y="315"/>
                  </a:cubicBezTo>
                  <a:cubicBezTo>
                    <a:pt x="376" y="496"/>
                    <a:pt x="255" y="448"/>
                    <a:pt x="49" y="436"/>
                  </a:cubicBezTo>
                  <a:cubicBezTo>
                    <a:pt x="1" y="339"/>
                    <a:pt x="122" y="2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0"/>
            <p:cNvSpPr/>
            <p:nvPr/>
          </p:nvSpPr>
          <p:spPr>
            <a:xfrm rot="3778522">
              <a:off x="3732062" y="3127765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182" y="0"/>
                  </a:moveTo>
                  <a:cubicBezTo>
                    <a:pt x="243" y="24"/>
                    <a:pt x="303" y="49"/>
                    <a:pt x="376" y="73"/>
                  </a:cubicBezTo>
                  <a:cubicBezTo>
                    <a:pt x="460" y="254"/>
                    <a:pt x="279" y="327"/>
                    <a:pt x="194" y="508"/>
                  </a:cubicBezTo>
                  <a:cubicBezTo>
                    <a:pt x="1" y="436"/>
                    <a:pt x="1" y="73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0"/>
            <p:cNvSpPr/>
            <p:nvPr/>
          </p:nvSpPr>
          <p:spPr>
            <a:xfrm rot="3778522">
              <a:off x="3784223" y="3712257"/>
              <a:ext cx="14813" cy="11851"/>
            </a:xfrm>
            <a:custGeom>
              <a:avLst/>
              <a:gdLst/>
              <a:ahLst/>
              <a:cxnLst/>
              <a:rect l="l" t="t" r="r" b="b"/>
              <a:pathLst>
                <a:path w="545" h="436" extrusionOk="0">
                  <a:moveTo>
                    <a:pt x="266" y="0"/>
                  </a:moveTo>
                  <a:cubicBezTo>
                    <a:pt x="363" y="109"/>
                    <a:pt x="545" y="182"/>
                    <a:pt x="387" y="412"/>
                  </a:cubicBezTo>
                  <a:cubicBezTo>
                    <a:pt x="291" y="436"/>
                    <a:pt x="49" y="351"/>
                    <a:pt x="0" y="254"/>
                  </a:cubicBezTo>
                  <a:cubicBezTo>
                    <a:pt x="25" y="49"/>
                    <a:pt x="218" y="121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0"/>
            <p:cNvSpPr/>
            <p:nvPr/>
          </p:nvSpPr>
          <p:spPr>
            <a:xfrm rot="3778522">
              <a:off x="3793373" y="3830766"/>
              <a:ext cx="13835" cy="12177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509" y="169"/>
                  </a:moveTo>
                  <a:cubicBezTo>
                    <a:pt x="424" y="351"/>
                    <a:pt x="303" y="448"/>
                    <a:pt x="1" y="327"/>
                  </a:cubicBezTo>
                  <a:cubicBezTo>
                    <a:pt x="49" y="206"/>
                    <a:pt x="85" y="133"/>
                    <a:pt x="25" y="121"/>
                  </a:cubicBezTo>
                  <a:cubicBezTo>
                    <a:pt x="182" y="36"/>
                    <a:pt x="424" y="0"/>
                    <a:pt x="50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0"/>
            <p:cNvSpPr/>
            <p:nvPr/>
          </p:nvSpPr>
          <p:spPr>
            <a:xfrm rot="3778522">
              <a:off x="3793509" y="3862840"/>
              <a:ext cx="12204" cy="14813"/>
            </a:xfrm>
            <a:custGeom>
              <a:avLst/>
              <a:gdLst/>
              <a:ahLst/>
              <a:cxnLst/>
              <a:rect l="l" t="t" r="r" b="b"/>
              <a:pathLst>
                <a:path w="449" h="545" extrusionOk="0">
                  <a:moveTo>
                    <a:pt x="267" y="0"/>
                  </a:moveTo>
                  <a:cubicBezTo>
                    <a:pt x="376" y="97"/>
                    <a:pt x="436" y="133"/>
                    <a:pt x="448" y="278"/>
                  </a:cubicBezTo>
                  <a:cubicBezTo>
                    <a:pt x="339" y="545"/>
                    <a:pt x="194" y="399"/>
                    <a:pt x="1" y="315"/>
                  </a:cubicBezTo>
                  <a:cubicBezTo>
                    <a:pt x="13" y="97"/>
                    <a:pt x="218" y="10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0"/>
            <p:cNvSpPr/>
            <p:nvPr/>
          </p:nvSpPr>
          <p:spPr>
            <a:xfrm rot="3778522">
              <a:off x="3775514" y="3686214"/>
              <a:ext cx="14161" cy="14813"/>
            </a:xfrm>
            <a:custGeom>
              <a:avLst/>
              <a:gdLst/>
              <a:ahLst/>
              <a:cxnLst/>
              <a:rect l="l" t="t" r="r" b="b"/>
              <a:pathLst>
                <a:path w="521" h="545" extrusionOk="0">
                  <a:moveTo>
                    <a:pt x="255" y="0"/>
                  </a:moveTo>
                  <a:cubicBezTo>
                    <a:pt x="460" y="12"/>
                    <a:pt x="327" y="182"/>
                    <a:pt x="509" y="254"/>
                  </a:cubicBezTo>
                  <a:cubicBezTo>
                    <a:pt x="521" y="411"/>
                    <a:pt x="400" y="363"/>
                    <a:pt x="327" y="544"/>
                  </a:cubicBezTo>
                  <a:cubicBezTo>
                    <a:pt x="364" y="484"/>
                    <a:pt x="255" y="363"/>
                    <a:pt x="146" y="472"/>
                  </a:cubicBezTo>
                  <a:cubicBezTo>
                    <a:pt x="1" y="278"/>
                    <a:pt x="134" y="109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0"/>
            <p:cNvSpPr/>
            <p:nvPr/>
          </p:nvSpPr>
          <p:spPr>
            <a:xfrm rot="3778522">
              <a:off x="3791813" y="3874016"/>
              <a:ext cx="12856" cy="17477"/>
            </a:xfrm>
            <a:custGeom>
              <a:avLst/>
              <a:gdLst/>
              <a:ahLst/>
              <a:cxnLst/>
              <a:rect l="l" t="t" r="r" b="b"/>
              <a:pathLst>
                <a:path w="473" h="643" extrusionOk="0">
                  <a:moveTo>
                    <a:pt x="243" y="1"/>
                  </a:moveTo>
                  <a:cubicBezTo>
                    <a:pt x="364" y="49"/>
                    <a:pt x="351" y="122"/>
                    <a:pt x="472" y="170"/>
                  </a:cubicBezTo>
                  <a:cubicBezTo>
                    <a:pt x="364" y="279"/>
                    <a:pt x="364" y="642"/>
                    <a:pt x="1" y="424"/>
                  </a:cubicBezTo>
                  <a:cubicBezTo>
                    <a:pt x="110" y="170"/>
                    <a:pt x="194" y="122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0"/>
            <p:cNvSpPr/>
            <p:nvPr/>
          </p:nvSpPr>
          <p:spPr>
            <a:xfrm rot="3778522">
              <a:off x="3733998" y="3252877"/>
              <a:ext cx="14487" cy="13835"/>
            </a:xfrm>
            <a:custGeom>
              <a:avLst/>
              <a:gdLst/>
              <a:ahLst/>
              <a:cxnLst/>
              <a:rect l="l" t="t" r="r" b="b"/>
              <a:pathLst>
                <a:path w="533" h="509" extrusionOk="0">
                  <a:moveTo>
                    <a:pt x="303" y="0"/>
                  </a:moveTo>
                  <a:cubicBezTo>
                    <a:pt x="533" y="169"/>
                    <a:pt x="436" y="194"/>
                    <a:pt x="315" y="508"/>
                  </a:cubicBezTo>
                  <a:cubicBezTo>
                    <a:pt x="255" y="484"/>
                    <a:pt x="134" y="436"/>
                    <a:pt x="0" y="387"/>
                  </a:cubicBezTo>
                  <a:cubicBezTo>
                    <a:pt x="97" y="133"/>
                    <a:pt x="218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0"/>
            <p:cNvSpPr/>
            <p:nvPr/>
          </p:nvSpPr>
          <p:spPr>
            <a:xfrm rot="3778522">
              <a:off x="3768489" y="3616885"/>
              <a:ext cx="14161" cy="11552"/>
            </a:xfrm>
            <a:custGeom>
              <a:avLst/>
              <a:gdLst/>
              <a:ahLst/>
              <a:cxnLst/>
              <a:rect l="l" t="t" r="r" b="b"/>
              <a:pathLst>
                <a:path w="521" h="425" extrusionOk="0">
                  <a:moveTo>
                    <a:pt x="278" y="1"/>
                  </a:moveTo>
                  <a:cubicBezTo>
                    <a:pt x="387" y="110"/>
                    <a:pt x="412" y="207"/>
                    <a:pt x="520" y="328"/>
                  </a:cubicBezTo>
                  <a:cubicBezTo>
                    <a:pt x="412" y="424"/>
                    <a:pt x="266" y="424"/>
                    <a:pt x="0" y="340"/>
                  </a:cubicBezTo>
                  <a:cubicBezTo>
                    <a:pt x="85" y="146"/>
                    <a:pt x="230" y="122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0"/>
            <p:cNvSpPr/>
            <p:nvPr/>
          </p:nvSpPr>
          <p:spPr>
            <a:xfrm rot="3778522">
              <a:off x="3786861" y="3846276"/>
              <a:ext cx="12856" cy="11552"/>
            </a:xfrm>
            <a:custGeom>
              <a:avLst/>
              <a:gdLst/>
              <a:ahLst/>
              <a:cxnLst/>
              <a:rect l="l" t="t" r="r" b="b"/>
              <a:pathLst>
                <a:path w="473" h="425" extrusionOk="0">
                  <a:moveTo>
                    <a:pt x="376" y="74"/>
                  </a:moveTo>
                  <a:cubicBezTo>
                    <a:pt x="436" y="110"/>
                    <a:pt x="364" y="291"/>
                    <a:pt x="473" y="412"/>
                  </a:cubicBezTo>
                  <a:cubicBezTo>
                    <a:pt x="315" y="424"/>
                    <a:pt x="110" y="412"/>
                    <a:pt x="1" y="291"/>
                  </a:cubicBezTo>
                  <a:cubicBezTo>
                    <a:pt x="110" y="37"/>
                    <a:pt x="195" y="1"/>
                    <a:pt x="376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0"/>
            <p:cNvSpPr/>
            <p:nvPr/>
          </p:nvSpPr>
          <p:spPr>
            <a:xfrm rot="3778522">
              <a:off x="3762359" y="3631444"/>
              <a:ext cx="15466" cy="13835"/>
            </a:xfrm>
            <a:custGeom>
              <a:avLst/>
              <a:gdLst/>
              <a:ahLst/>
              <a:cxnLst/>
              <a:rect l="l" t="t" r="r" b="b"/>
              <a:pathLst>
                <a:path w="569" h="509" extrusionOk="0">
                  <a:moveTo>
                    <a:pt x="315" y="0"/>
                  </a:moveTo>
                  <a:cubicBezTo>
                    <a:pt x="533" y="12"/>
                    <a:pt x="388" y="182"/>
                    <a:pt x="569" y="254"/>
                  </a:cubicBezTo>
                  <a:cubicBezTo>
                    <a:pt x="388" y="327"/>
                    <a:pt x="315" y="508"/>
                    <a:pt x="85" y="363"/>
                  </a:cubicBezTo>
                  <a:cubicBezTo>
                    <a:pt x="0" y="242"/>
                    <a:pt x="194" y="85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0"/>
            <p:cNvSpPr/>
            <p:nvPr/>
          </p:nvSpPr>
          <p:spPr>
            <a:xfrm rot="3778522">
              <a:off x="3715694" y="3129202"/>
              <a:ext cx="12204" cy="11225"/>
            </a:xfrm>
            <a:custGeom>
              <a:avLst/>
              <a:gdLst/>
              <a:ahLst/>
              <a:cxnLst/>
              <a:rect l="l" t="t" r="r" b="b"/>
              <a:pathLst>
                <a:path w="449" h="413" extrusionOk="0">
                  <a:moveTo>
                    <a:pt x="279" y="1"/>
                  </a:moveTo>
                  <a:cubicBezTo>
                    <a:pt x="339" y="25"/>
                    <a:pt x="388" y="122"/>
                    <a:pt x="448" y="134"/>
                  </a:cubicBezTo>
                  <a:cubicBezTo>
                    <a:pt x="424" y="194"/>
                    <a:pt x="400" y="255"/>
                    <a:pt x="375" y="315"/>
                  </a:cubicBezTo>
                  <a:cubicBezTo>
                    <a:pt x="267" y="412"/>
                    <a:pt x="73" y="340"/>
                    <a:pt x="0" y="158"/>
                  </a:cubicBezTo>
                  <a:cubicBezTo>
                    <a:pt x="97" y="73"/>
                    <a:pt x="194" y="37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0"/>
            <p:cNvSpPr/>
            <p:nvPr/>
          </p:nvSpPr>
          <p:spPr>
            <a:xfrm rot="3778522">
              <a:off x="3710607" y="3110442"/>
              <a:ext cx="15167" cy="12177"/>
            </a:xfrm>
            <a:custGeom>
              <a:avLst/>
              <a:gdLst/>
              <a:ahLst/>
              <a:cxnLst/>
              <a:rect l="l" t="t" r="r" b="b"/>
              <a:pathLst>
                <a:path w="558" h="448" extrusionOk="0">
                  <a:moveTo>
                    <a:pt x="327" y="24"/>
                  </a:moveTo>
                  <a:cubicBezTo>
                    <a:pt x="485" y="0"/>
                    <a:pt x="436" y="145"/>
                    <a:pt x="557" y="182"/>
                  </a:cubicBezTo>
                  <a:cubicBezTo>
                    <a:pt x="485" y="363"/>
                    <a:pt x="315" y="230"/>
                    <a:pt x="303" y="448"/>
                  </a:cubicBezTo>
                  <a:cubicBezTo>
                    <a:pt x="1" y="327"/>
                    <a:pt x="122" y="0"/>
                    <a:pt x="32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0"/>
            <p:cNvSpPr/>
            <p:nvPr/>
          </p:nvSpPr>
          <p:spPr>
            <a:xfrm rot="3778522">
              <a:off x="3714178" y="3152811"/>
              <a:ext cx="12530" cy="11524"/>
            </a:xfrm>
            <a:custGeom>
              <a:avLst/>
              <a:gdLst/>
              <a:ahLst/>
              <a:cxnLst/>
              <a:rect l="l" t="t" r="r" b="b"/>
              <a:pathLst>
                <a:path w="461" h="424" extrusionOk="0">
                  <a:moveTo>
                    <a:pt x="230" y="0"/>
                  </a:moveTo>
                  <a:cubicBezTo>
                    <a:pt x="291" y="25"/>
                    <a:pt x="339" y="109"/>
                    <a:pt x="460" y="170"/>
                  </a:cubicBezTo>
                  <a:cubicBezTo>
                    <a:pt x="351" y="424"/>
                    <a:pt x="73" y="375"/>
                    <a:pt x="0" y="194"/>
                  </a:cubicBezTo>
                  <a:cubicBezTo>
                    <a:pt x="61" y="73"/>
                    <a:pt x="134" y="25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0"/>
            <p:cNvSpPr/>
            <p:nvPr/>
          </p:nvSpPr>
          <p:spPr>
            <a:xfrm rot="3778522">
              <a:off x="3708577" y="3097800"/>
              <a:ext cx="14161" cy="13835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521" y="206"/>
                  </a:moveTo>
                  <a:cubicBezTo>
                    <a:pt x="436" y="387"/>
                    <a:pt x="230" y="387"/>
                    <a:pt x="182" y="508"/>
                  </a:cubicBezTo>
                  <a:cubicBezTo>
                    <a:pt x="0" y="436"/>
                    <a:pt x="158" y="206"/>
                    <a:pt x="61" y="85"/>
                  </a:cubicBezTo>
                  <a:cubicBezTo>
                    <a:pt x="158" y="0"/>
                    <a:pt x="315" y="133"/>
                    <a:pt x="52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0"/>
            <p:cNvSpPr/>
            <p:nvPr/>
          </p:nvSpPr>
          <p:spPr>
            <a:xfrm rot="3778522">
              <a:off x="3760873" y="3699783"/>
              <a:ext cx="14840" cy="11878"/>
            </a:xfrm>
            <a:custGeom>
              <a:avLst/>
              <a:gdLst/>
              <a:ahLst/>
              <a:cxnLst/>
              <a:rect l="l" t="t" r="r" b="b"/>
              <a:pathLst>
                <a:path w="546" h="437" extrusionOk="0">
                  <a:moveTo>
                    <a:pt x="533" y="37"/>
                  </a:moveTo>
                  <a:cubicBezTo>
                    <a:pt x="545" y="182"/>
                    <a:pt x="485" y="303"/>
                    <a:pt x="436" y="436"/>
                  </a:cubicBezTo>
                  <a:cubicBezTo>
                    <a:pt x="340" y="340"/>
                    <a:pt x="231" y="424"/>
                    <a:pt x="1" y="255"/>
                  </a:cubicBezTo>
                  <a:cubicBezTo>
                    <a:pt x="110" y="1"/>
                    <a:pt x="255" y="1"/>
                    <a:pt x="533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0"/>
            <p:cNvSpPr/>
            <p:nvPr/>
          </p:nvSpPr>
          <p:spPr>
            <a:xfrm rot="3778522">
              <a:off x="3702137" y="3215060"/>
              <a:ext cx="14813" cy="12204"/>
            </a:xfrm>
            <a:custGeom>
              <a:avLst/>
              <a:gdLst/>
              <a:ahLst/>
              <a:cxnLst/>
              <a:rect l="l" t="t" r="r" b="b"/>
              <a:pathLst>
                <a:path w="545" h="449" extrusionOk="0">
                  <a:moveTo>
                    <a:pt x="448" y="73"/>
                  </a:moveTo>
                  <a:cubicBezTo>
                    <a:pt x="544" y="182"/>
                    <a:pt x="448" y="436"/>
                    <a:pt x="290" y="448"/>
                  </a:cubicBezTo>
                  <a:cubicBezTo>
                    <a:pt x="169" y="412"/>
                    <a:pt x="97" y="375"/>
                    <a:pt x="0" y="267"/>
                  </a:cubicBezTo>
                  <a:cubicBezTo>
                    <a:pt x="145" y="109"/>
                    <a:pt x="242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0"/>
            <p:cNvSpPr/>
            <p:nvPr/>
          </p:nvSpPr>
          <p:spPr>
            <a:xfrm rot="3778522">
              <a:off x="3687725" y="3119096"/>
              <a:ext cx="12204" cy="23049"/>
            </a:xfrm>
            <a:custGeom>
              <a:avLst/>
              <a:gdLst/>
              <a:ahLst/>
              <a:cxnLst/>
              <a:rect l="l" t="t" r="r" b="b"/>
              <a:pathLst>
                <a:path w="449" h="848" extrusionOk="0">
                  <a:moveTo>
                    <a:pt x="267" y="1"/>
                  </a:moveTo>
                  <a:cubicBezTo>
                    <a:pt x="327" y="37"/>
                    <a:pt x="376" y="122"/>
                    <a:pt x="436" y="134"/>
                  </a:cubicBezTo>
                  <a:cubicBezTo>
                    <a:pt x="400" y="412"/>
                    <a:pt x="448" y="654"/>
                    <a:pt x="218" y="848"/>
                  </a:cubicBezTo>
                  <a:cubicBezTo>
                    <a:pt x="1" y="703"/>
                    <a:pt x="134" y="170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0"/>
            <p:cNvSpPr/>
            <p:nvPr/>
          </p:nvSpPr>
          <p:spPr>
            <a:xfrm rot="3778522">
              <a:off x="3694101" y="3146101"/>
              <a:ext cx="13155" cy="11878"/>
            </a:xfrm>
            <a:custGeom>
              <a:avLst/>
              <a:gdLst/>
              <a:ahLst/>
              <a:cxnLst/>
              <a:rect l="l" t="t" r="r" b="b"/>
              <a:pathLst>
                <a:path w="484" h="437" extrusionOk="0">
                  <a:moveTo>
                    <a:pt x="290" y="1"/>
                  </a:moveTo>
                  <a:cubicBezTo>
                    <a:pt x="472" y="73"/>
                    <a:pt x="484" y="218"/>
                    <a:pt x="411" y="400"/>
                  </a:cubicBezTo>
                  <a:cubicBezTo>
                    <a:pt x="315" y="436"/>
                    <a:pt x="194" y="388"/>
                    <a:pt x="73" y="339"/>
                  </a:cubicBezTo>
                  <a:cubicBezTo>
                    <a:pt x="121" y="218"/>
                    <a:pt x="0" y="158"/>
                    <a:pt x="133" y="13"/>
                  </a:cubicBezTo>
                  <a:cubicBezTo>
                    <a:pt x="194" y="25"/>
                    <a:pt x="254" y="6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0"/>
            <p:cNvSpPr/>
            <p:nvPr/>
          </p:nvSpPr>
          <p:spPr>
            <a:xfrm rot="3778522">
              <a:off x="3690298" y="3208559"/>
              <a:ext cx="12829" cy="13182"/>
            </a:xfrm>
            <a:custGeom>
              <a:avLst/>
              <a:gdLst/>
              <a:ahLst/>
              <a:cxnLst/>
              <a:rect l="l" t="t" r="r" b="b"/>
              <a:pathLst>
                <a:path w="472" h="485" extrusionOk="0">
                  <a:moveTo>
                    <a:pt x="290" y="1"/>
                  </a:moveTo>
                  <a:cubicBezTo>
                    <a:pt x="472" y="73"/>
                    <a:pt x="399" y="255"/>
                    <a:pt x="315" y="448"/>
                  </a:cubicBezTo>
                  <a:cubicBezTo>
                    <a:pt x="230" y="485"/>
                    <a:pt x="48" y="424"/>
                    <a:pt x="0" y="328"/>
                  </a:cubicBezTo>
                  <a:cubicBezTo>
                    <a:pt x="48" y="49"/>
                    <a:pt x="218" y="194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0"/>
            <p:cNvSpPr/>
            <p:nvPr/>
          </p:nvSpPr>
          <p:spPr>
            <a:xfrm rot="3778522">
              <a:off x="3668583" y="3045434"/>
              <a:ext cx="13182" cy="11878"/>
            </a:xfrm>
            <a:custGeom>
              <a:avLst/>
              <a:gdLst/>
              <a:ahLst/>
              <a:cxnLst/>
              <a:rect l="l" t="t" r="r" b="b"/>
              <a:pathLst>
                <a:path w="485" h="437" extrusionOk="0">
                  <a:moveTo>
                    <a:pt x="266" y="1"/>
                  </a:moveTo>
                  <a:cubicBezTo>
                    <a:pt x="327" y="25"/>
                    <a:pt x="363" y="122"/>
                    <a:pt x="484" y="158"/>
                  </a:cubicBezTo>
                  <a:cubicBezTo>
                    <a:pt x="460" y="436"/>
                    <a:pt x="266" y="364"/>
                    <a:pt x="0" y="267"/>
                  </a:cubicBezTo>
                  <a:cubicBezTo>
                    <a:pt x="109" y="1"/>
                    <a:pt x="218" y="122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0"/>
            <p:cNvSpPr/>
            <p:nvPr/>
          </p:nvSpPr>
          <p:spPr>
            <a:xfrm rot="3778522">
              <a:off x="3671063" y="3075302"/>
              <a:ext cx="12503" cy="11198"/>
            </a:xfrm>
            <a:custGeom>
              <a:avLst/>
              <a:gdLst/>
              <a:ahLst/>
              <a:cxnLst/>
              <a:rect l="l" t="t" r="r" b="b"/>
              <a:pathLst>
                <a:path w="460" h="412" extrusionOk="0">
                  <a:moveTo>
                    <a:pt x="460" y="182"/>
                  </a:moveTo>
                  <a:cubicBezTo>
                    <a:pt x="351" y="291"/>
                    <a:pt x="303" y="194"/>
                    <a:pt x="291" y="412"/>
                  </a:cubicBezTo>
                  <a:cubicBezTo>
                    <a:pt x="85" y="327"/>
                    <a:pt x="0" y="230"/>
                    <a:pt x="170" y="0"/>
                  </a:cubicBezTo>
                  <a:cubicBezTo>
                    <a:pt x="375" y="12"/>
                    <a:pt x="375" y="12"/>
                    <a:pt x="460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0"/>
            <p:cNvSpPr/>
            <p:nvPr/>
          </p:nvSpPr>
          <p:spPr>
            <a:xfrm rot="3778522">
              <a:off x="3692278" y="3304124"/>
              <a:ext cx="13182" cy="12177"/>
            </a:xfrm>
            <a:custGeom>
              <a:avLst/>
              <a:gdLst/>
              <a:ahLst/>
              <a:cxnLst/>
              <a:rect l="l" t="t" r="r" b="b"/>
              <a:pathLst>
                <a:path w="485" h="448" extrusionOk="0">
                  <a:moveTo>
                    <a:pt x="0" y="266"/>
                  </a:moveTo>
                  <a:cubicBezTo>
                    <a:pt x="73" y="85"/>
                    <a:pt x="254" y="0"/>
                    <a:pt x="484" y="157"/>
                  </a:cubicBezTo>
                  <a:cubicBezTo>
                    <a:pt x="436" y="448"/>
                    <a:pt x="73" y="448"/>
                    <a:pt x="0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0"/>
            <p:cNvSpPr/>
            <p:nvPr/>
          </p:nvSpPr>
          <p:spPr>
            <a:xfrm rot="3778522">
              <a:off x="3732389" y="3732364"/>
              <a:ext cx="13509" cy="11878"/>
            </a:xfrm>
            <a:custGeom>
              <a:avLst/>
              <a:gdLst/>
              <a:ahLst/>
              <a:cxnLst/>
              <a:rect l="l" t="t" r="r" b="b"/>
              <a:pathLst>
                <a:path w="497" h="437" extrusionOk="0">
                  <a:moveTo>
                    <a:pt x="497" y="231"/>
                  </a:moveTo>
                  <a:cubicBezTo>
                    <a:pt x="485" y="436"/>
                    <a:pt x="279" y="424"/>
                    <a:pt x="158" y="376"/>
                  </a:cubicBezTo>
                  <a:cubicBezTo>
                    <a:pt x="1" y="170"/>
                    <a:pt x="291" y="1"/>
                    <a:pt x="497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0"/>
            <p:cNvSpPr/>
            <p:nvPr/>
          </p:nvSpPr>
          <p:spPr>
            <a:xfrm rot="3778522">
              <a:off x="3676925" y="3144677"/>
              <a:ext cx="9866" cy="15466"/>
            </a:xfrm>
            <a:custGeom>
              <a:avLst/>
              <a:gdLst/>
              <a:ahLst/>
              <a:cxnLst/>
              <a:rect l="l" t="t" r="r" b="b"/>
              <a:pathLst>
                <a:path w="363" h="569" extrusionOk="0">
                  <a:moveTo>
                    <a:pt x="12" y="182"/>
                  </a:moveTo>
                  <a:cubicBezTo>
                    <a:pt x="85" y="0"/>
                    <a:pt x="230" y="194"/>
                    <a:pt x="351" y="242"/>
                  </a:cubicBezTo>
                  <a:cubicBezTo>
                    <a:pt x="363" y="387"/>
                    <a:pt x="290" y="569"/>
                    <a:pt x="24" y="484"/>
                  </a:cubicBezTo>
                  <a:cubicBezTo>
                    <a:pt x="0" y="387"/>
                    <a:pt x="133" y="230"/>
                    <a:pt x="12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0"/>
            <p:cNvSpPr/>
            <p:nvPr/>
          </p:nvSpPr>
          <p:spPr>
            <a:xfrm rot="3778522">
              <a:off x="3659676" y="3080558"/>
              <a:ext cx="10220" cy="13835"/>
            </a:xfrm>
            <a:custGeom>
              <a:avLst/>
              <a:gdLst/>
              <a:ahLst/>
              <a:cxnLst/>
              <a:rect l="l" t="t" r="r" b="b"/>
              <a:pathLst>
                <a:path w="376" h="509" extrusionOk="0">
                  <a:moveTo>
                    <a:pt x="206" y="0"/>
                  </a:moveTo>
                  <a:cubicBezTo>
                    <a:pt x="267" y="24"/>
                    <a:pt x="291" y="182"/>
                    <a:pt x="376" y="133"/>
                  </a:cubicBezTo>
                  <a:cubicBezTo>
                    <a:pt x="327" y="399"/>
                    <a:pt x="231" y="508"/>
                    <a:pt x="1" y="339"/>
                  </a:cubicBezTo>
                  <a:cubicBezTo>
                    <a:pt x="37" y="73"/>
                    <a:pt x="13" y="1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0"/>
            <p:cNvSpPr/>
            <p:nvPr/>
          </p:nvSpPr>
          <p:spPr>
            <a:xfrm rot="3778522">
              <a:off x="3681098" y="3321416"/>
              <a:ext cx="13182" cy="14813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84" y="278"/>
                  </a:moveTo>
                  <a:cubicBezTo>
                    <a:pt x="412" y="460"/>
                    <a:pt x="230" y="545"/>
                    <a:pt x="1" y="387"/>
                  </a:cubicBezTo>
                  <a:cubicBezTo>
                    <a:pt x="97" y="0"/>
                    <a:pt x="351" y="85"/>
                    <a:pt x="484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0"/>
            <p:cNvSpPr/>
            <p:nvPr/>
          </p:nvSpPr>
          <p:spPr>
            <a:xfrm rot="3778522">
              <a:off x="3711578" y="3719708"/>
              <a:ext cx="13481" cy="14161"/>
            </a:xfrm>
            <a:custGeom>
              <a:avLst/>
              <a:gdLst/>
              <a:ahLst/>
              <a:cxnLst/>
              <a:rect l="l" t="t" r="r" b="b"/>
              <a:pathLst>
                <a:path w="496" h="521" extrusionOk="0">
                  <a:moveTo>
                    <a:pt x="315" y="0"/>
                  </a:moveTo>
                  <a:cubicBezTo>
                    <a:pt x="460" y="194"/>
                    <a:pt x="496" y="291"/>
                    <a:pt x="339" y="521"/>
                  </a:cubicBezTo>
                  <a:cubicBezTo>
                    <a:pt x="0" y="436"/>
                    <a:pt x="97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0"/>
            <p:cNvSpPr/>
            <p:nvPr/>
          </p:nvSpPr>
          <p:spPr>
            <a:xfrm rot="3778522">
              <a:off x="3648429" y="3014825"/>
              <a:ext cx="11225" cy="14161"/>
            </a:xfrm>
            <a:custGeom>
              <a:avLst/>
              <a:gdLst/>
              <a:ahLst/>
              <a:cxnLst/>
              <a:rect l="l" t="t" r="r" b="b"/>
              <a:pathLst>
                <a:path w="413" h="521" extrusionOk="0">
                  <a:moveTo>
                    <a:pt x="170" y="0"/>
                  </a:moveTo>
                  <a:cubicBezTo>
                    <a:pt x="267" y="121"/>
                    <a:pt x="303" y="206"/>
                    <a:pt x="412" y="327"/>
                  </a:cubicBezTo>
                  <a:cubicBezTo>
                    <a:pt x="340" y="520"/>
                    <a:pt x="49" y="327"/>
                    <a:pt x="1" y="230"/>
                  </a:cubicBezTo>
                  <a:cubicBezTo>
                    <a:pt x="49" y="109"/>
                    <a:pt x="110" y="145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0"/>
            <p:cNvSpPr/>
            <p:nvPr/>
          </p:nvSpPr>
          <p:spPr>
            <a:xfrm rot="3778522">
              <a:off x="3648296" y="3054992"/>
              <a:ext cx="18754" cy="10220"/>
            </a:xfrm>
            <a:custGeom>
              <a:avLst/>
              <a:gdLst/>
              <a:ahLst/>
              <a:cxnLst/>
              <a:rect l="l" t="t" r="r" b="b"/>
              <a:pathLst>
                <a:path w="690" h="376" extrusionOk="0">
                  <a:moveTo>
                    <a:pt x="690" y="98"/>
                  </a:moveTo>
                  <a:cubicBezTo>
                    <a:pt x="605" y="279"/>
                    <a:pt x="508" y="170"/>
                    <a:pt x="508" y="376"/>
                  </a:cubicBezTo>
                  <a:cubicBezTo>
                    <a:pt x="254" y="279"/>
                    <a:pt x="291" y="364"/>
                    <a:pt x="25" y="327"/>
                  </a:cubicBezTo>
                  <a:cubicBezTo>
                    <a:pt x="133" y="231"/>
                    <a:pt x="0" y="182"/>
                    <a:pt x="85" y="1"/>
                  </a:cubicBezTo>
                  <a:cubicBezTo>
                    <a:pt x="279" y="1"/>
                    <a:pt x="436" y="1"/>
                    <a:pt x="690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0"/>
            <p:cNvSpPr/>
            <p:nvPr/>
          </p:nvSpPr>
          <p:spPr>
            <a:xfrm rot="3778522">
              <a:off x="3646589" y="3094379"/>
              <a:ext cx="30931" cy="14487"/>
            </a:xfrm>
            <a:custGeom>
              <a:avLst/>
              <a:gdLst/>
              <a:ahLst/>
              <a:cxnLst/>
              <a:rect l="l" t="t" r="r" b="b"/>
              <a:pathLst>
                <a:path w="1138" h="533" extrusionOk="0">
                  <a:moveTo>
                    <a:pt x="641" y="533"/>
                  </a:moveTo>
                  <a:cubicBezTo>
                    <a:pt x="0" y="134"/>
                    <a:pt x="1137" y="1"/>
                    <a:pt x="64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0"/>
            <p:cNvSpPr/>
            <p:nvPr/>
          </p:nvSpPr>
          <p:spPr>
            <a:xfrm rot="3778522">
              <a:off x="3645144" y="3039723"/>
              <a:ext cx="10546" cy="10872"/>
            </a:xfrm>
            <a:custGeom>
              <a:avLst/>
              <a:gdLst/>
              <a:ahLst/>
              <a:cxnLst/>
              <a:rect l="l" t="t" r="r" b="b"/>
              <a:pathLst>
                <a:path w="388" h="400" extrusionOk="0">
                  <a:moveTo>
                    <a:pt x="388" y="182"/>
                  </a:moveTo>
                  <a:cubicBezTo>
                    <a:pt x="243" y="194"/>
                    <a:pt x="218" y="400"/>
                    <a:pt x="37" y="327"/>
                  </a:cubicBezTo>
                  <a:cubicBezTo>
                    <a:pt x="13" y="243"/>
                    <a:pt x="1" y="85"/>
                    <a:pt x="97" y="1"/>
                  </a:cubicBezTo>
                  <a:cubicBezTo>
                    <a:pt x="315" y="13"/>
                    <a:pt x="315" y="13"/>
                    <a:pt x="388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0"/>
            <p:cNvSpPr/>
            <p:nvPr/>
          </p:nvSpPr>
          <p:spPr>
            <a:xfrm rot="3778522">
              <a:off x="3648701" y="3111531"/>
              <a:ext cx="11524" cy="14840"/>
            </a:xfrm>
            <a:custGeom>
              <a:avLst/>
              <a:gdLst/>
              <a:ahLst/>
              <a:cxnLst/>
              <a:rect l="l" t="t" r="r" b="b"/>
              <a:pathLst>
                <a:path w="424" h="546" extrusionOk="0">
                  <a:moveTo>
                    <a:pt x="339" y="61"/>
                  </a:moveTo>
                  <a:cubicBezTo>
                    <a:pt x="424" y="243"/>
                    <a:pt x="254" y="461"/>
                    <a:pt x="85" y="545"/>
                  </a:cubicBezTo>
                  <a:cubicBezTo>
                    <a:pt x="73" y="388"/>
                    <a:pt x="0" y="207"/>
                    <a:pt x="73" y="25"/>
                  </a:cubicBezTo>
                  <a:cubicBezTo>
                    <a:pt x="194" y="61"/>
                    <a:pt x="206" y="1"/>
                    <a:pt x="33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0"/>
            <p:cNvSpPr/>
            <p:nvPr/>
          </p:nvSpPr>
          <p:spPr>
            <a:xfrm rot="3778522">
              <a:off x="3558701" y="4067502"/>
              <a:ext cx="229211" cy="192029"/>
            </a:xfrm>
            <a:custGeom>
              <a:avLst/>
              <a:gdLst/>
              <a:ahLst/>
              <a:cxnLst/>
              <a:rect l="l" t="t" r="r" b="b"/>
              <a:pathLst>
                <a:path w="8433" h="7065" extrusionOk="0">
                  <a:moveTo>
                    <a:pt x="8432" y="2964"/>
                  </a:moveTo>
                  <a:cubicBezTo>
                    <a:pt x="8323" y="3230"/>
                    <a:pt x="8081" y="3121"/>
                    <a:pt x="7936" y="3134"/>
                  </a:cubicBezTo>
                  <a:cubicBezTo>
                    <a:pt x="7573" y="3496"/>
                    <a:pt x="7150" y="3847"/>
                    <a:pt x="6690" y="4029"/>
                  </a:cubicBezTo>
                  <a:cubicBezTo>
                    <a:pt x="5723" y="5904"/>
                    <a:pt x="3352" y="7065"/>
                    <a:pt x="1960" y="5988"/>
                  </a:cubicBezTo>
                  <a:cubicBezTo>
                    <a:pt x="3267" y="6218"/>
                    <a:pt x="4622" y="6109"/>
                    <a:pt x="5517" y="5299"/>
                  </a:cubicBezTo>
                  <a:cubicBezTo>
                    <a:pt x="5783" y="4960"/>
                    <a:pt x="5964" y="4525"/>
                    <a:pt x="6243" y="4210"/>
                  </a:cubicBezTo>
                  <a:cubicBezTo>
                    <a:pt x="6775" y="3617"/>
                    <a:pt x="7452" y="3375"/>
                    <a:pt x="7948" y="2843"/>
                  </a:cubicBezTo>
                  <a:cubicBezTo>
                    <a:pt x="7089" y="1331"/>
                    <a:pt x="4549" y="605"/>
                    <a:pt x="2892" y="896"/>
                  </a:cubicBezTo>
                  <a:cubicBezTo>
                    <a:pt x="1960" y="1246"/>
                    <a:pt x="678" y="3000"/>
                    <a:pt x="279" y="4513"/>
                  </a:cubicBezTo>
                  <a:cubicBezTo>
                    <a:pt x="1" y="3944"/>
                    <a:pt x="436" y="3400"/>
                    <a:pt x="751" y="2795"/>
                  </a:cubicBezTo>
                  <a:cubicBezTo>
                    <a:pt x="1247" y="1912"/>
                    <a:pt x="1888" y="1065"/>
                    <a:pt x="2759" y="678"/>
                  </a:cubicBezTo>
                  <a:cubicBezTo>
                    <a:pt x="4658" y="1"/>
                    <a:pt x="7392" y="1380"/>
                    <a:pt x="8432" y="29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0"/>
            <p:cNvSpPr/>
            <p:nvPr/>
          </p:nvSpPr>
          <p:spPr>
            <a:xfrm rot="3778522">
              <a:off x="3666091" y="3324849"/>
              <a:ext cx="13835" cy="11878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508" y="315"/>
                  </a:moveTo>
                  <a:cubicBezTo>
                    <a:pt x="387" y="424"/>
                    <a:pt x="254" y="436"/>
                    <a:pt x="0" y="339"/>
                  </a:cubicBezTo>
                  <a:cubicBezTo>
                    <a:pt x="24" y="279"/>
                    <a:pt x="73" y="158"/>
                    <a:pt x="109" y="73"/>
                  </a:cubicBezTo>
                  <a:cubicBezTo>
                    <a:pt x="266" y="1"/>
                    <a:pt x="436" y="134"/>
                    <a:pt x="50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0"/>
            <p:cNvSpPr/>
            <p:nvPr/>
          </p:nvSpPr>
          <p:spPr>
            <a:xfrm rot="3778522">
              <a:off x="3695806" y="3681587"/>
              <a:ext cx="12503" cy="15819"/>
            </a:xfrm>
            <a:custGeom>
              <a:avLst/>
              <a:gdLst/>
              <a:ahLst/>
              <a:cxnLst/>
              <a:rect l="l" t="t" r="r" b="b"/>
              <a:pathLst>
                <a:path w="460" h="582" extrusionOk="0">
                  <a:moveTo>
                    <a:pt x="36" y="509"/>
                  </a:moveTo>
                  <a:cubicBezTo>
                    <a:pt x="0" y="255"/>
                    <a:pt x="36" y="146"/>
                    <a:pt x="242" y="1"/>
                  </a:cubicBezTo>
                  <a:cubicBezTo>
                    <a:pt x="303" y="37"/>
                    <a:pt x="339" y="121"/>
                    <a:pt x="460" y="170"/>
                  </a:cubicBezTo>
                  <a:cubicBezTo>
                    <a:pt x="375" y="412"/>
                    <a:pt x="218" y="581"/>
                    <a:pt x="36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0"/>
            <p:cNvSpPr/>
            <p:nvPr/>
          </p:nvSpPr>
          <p:spPr>
            <a:xfrm rot="3778522">
              <a:off x="3666383" y="3353357"/>
              <a:ext cx="12530" cy="13509"/>
            </a:xfrm>
            <a:custGeom>
              <a:avLst/>
              <a:gdLst/>
              <a:ahLst/>
              <a:cxnLst/>
              <a:rect l="l" t="t" r="r" b="b"/>
              <a:pathLst>
                <a:path w="461" h="497" extrusionOk="0">
                  <a:moveTo>
                    <a:pt x="122" y="1"/>
                  </a:moveTo>
                  <a:cubicBezTo>
                    <a:pt x="376" y="109"/>
                    <a:pt x="461" y="267"/>
                    <a:pt x="291" y="497"/>
                  </a:cubicBezTo>
                  <a:cubicBezTo>
                    <a:pt x="1" y="472"/>
                    <a:pt x="13" y="255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0"/>
            <p:cNvSpPr/>
            <p:nvPr/>
          </p:nvSpPr>
          <p:spPr>
            <a:xfrm rot="3778522">
              <a:off x="3692525" y="3721070"/>
              <a:ext cx="14840" cy="16145"/>
            </a:xfrm>
            <a:custGeom>
              <a:avLst/>
              <a:gdLst/>
              <a:ahLst/>
              <a:cxnLst/>
              <a:rect l="l" t="t" r="r" b="b"/>
              <a:pathLst>
                <a:path w="546" h="594" extrusionOk="0">
                  <a:moveTo>
                    <a:pt x="122" y="0"/>
                  </a:moveTo>
                  <a:cubicBezTo>
                    <a:pt x="545" y="37"/>
                    <a:pt x="315" y="593"/>
                    <a:pt x="1" y="327"/>
                  </a:cubicBezTo>
                  <a:cubicBezTo>
                    <a:pt x="49" y="206"/>
                    <a:pt x="86" y="61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0"/>
            <p:cNvSpPr/>
            <p:nvPr/>
          </p:nvSpPr>
          <p:spPr>
            <a:xfrm rot="3778522">
              <a:off x="3626719" y="3008147"/>
              <a:ext cx="12503" cy="12856"/>
            </a:xfrm>
            <a:custGeom>
              <a:avLst/>
              <a:gdLst/>
              <a:ahLst/>
              <a:cxnLst/>
              <a:rect l="l" t="t" r="r" b="b"/>
              <a:pathLst>
                <a:path w="460" h="473" extrusionOk="0">
                  <a:moveTo>
                    <a:pt x="254" y="1"/>
                  </a:moveTo>
                  <a:cubicBezTo>
                    <a:pt x="460" y="13"/>
                    <a:pt x="327" y="182"/>
                    <a:pt x="448" y="231"/>
                  </a:cubicBezTo>
                  <a:cubicBezTo>
                    <a:pt x="411" y="352"/>
                    <a:pt x="254" y="364"/>
                    <a:pt x="133" y="473"/>
                  </a:cubicBezTo>
                  <a:cubicBezTo>
                    <a:pt x="0" y="279"/>
                    <a:pt x="73" y="73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0"/>
            <p:cNvSpPr/>
            <p:nvPr/>
          </p:nvSpPr>
          <p:spPr>
            <a:xfrm rot="3778522">
              <a:off x="3613070" y="2990233"/>
              <a:ext cx="10220" cy="13182"/>
            </a:xfrm>
            <a:custGeom>
              <a:avLst/>
              <a:gdLst/>
              <a:ahLst/>
              <a:cxnLst/>
              <a:rect l="l" t="t" r="r" b="b"/>
              <a:pathLst>
                <a:path w="376" h="485" extrusionOk="0">
                  <a:moveTo>
                    <a:pt x="376" y="363"/>
                  </a:moveTo>
                  <a:cubicBezTo>
                    <a:pt x="327" y="484"/>
                    <a:pt x="194" y="436"/>
                    <a:pt x="73" y="399"/>
                  </a:cubicBezTo>
                  <a:cubicBezTo>
                    <a:pt x="122" y="266"/>
                    <a:pt x="1" y="218"/>
                    <a:pt x="134" y="61"/>
                  </a:cubicBezTo>
                  <a:cubicBezTo>
                    <a:pt x="376" y="0"/>
                    <a:pt x="291" y="254"/>
                    <a:pt x="37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0"/>
            <p:cNvSpPr/>
            <p:nvPr/>
          </p:nvSpPr>
          <p:spPr>
            <a:xfrm rot="3778522">
              <a:off x="3589564" y="3078599"/>
              <a:ext cx="24354" cy="80236"/>
            </a:xfrm>
            <a:custGeom>
              <a:avLst/>
              <a:gdLst/>
              <a:ahLst/>
              <a:cxnLst/>
              <a:rect l="l" t="t" r="r" b="b"/>
              <a:pathLst>
                <a:path w="896" h="2952" extrusionOk="0">
                  <a:moveTo>
                    <a:pt x="109" y="0"/>
                  </a:moveTo>
                  <a:cubicBezTo>
                    <a:pt x="642" y="871"/>
                    <a:pt x="521" y="2056"/>
                    <a:pt x="896" y="2952"/>
                  </a:cubicBezTo>
                  <a:cubicBezTo>
                    <a:pt x="158" y="2444"/>
                    <a:pt x="472" y="1113"/>
                    <a:pt x="0" y="266"/>
                  </a:cubicBezTo>
                  <a:cubicBezTo>
                    <a:pt x="25" y="206"/>
                    <a:pt x="49" y="12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0"/>
            <p:cNvSpPr/>
            <p:nvPr/>
          </p:nvSpPr>
          <p:spPr>
            <a:xfrm rot="3778522">
              <a:off x="3644351" y="3342563"/>
              <a:ext cx="13182" cy="12204"/>
            </a:xfrm>
            <a:custGeom>
              <a:avLst/>
              <a:gdLst/>
              <a:ahLst/>
              <a:cxnLst/>
              <a:rect l="l" t="t" r="r" b="b"/>
              <a:pathLst>
                <a:path w="485" h="449" extrusionOk="0">
                  <a:moveTo>
                    <a:pt x="219" y="1"/>
                  </a:moveTo>
                  <a:cubicBezTo>
                    <a:pt x="303" y="182"/>
                    <a:pt x="279" y="25"/>
                    <a:pt x="400" y="73"/>
                  </a:cubicBezTo>
                  <a:cubicBezTo>
                    <a:pt x="485" y="255"/>
                    <a:pt x="400" y="436"/>
                    <a:pt x="255" y="448"/>
                  </a:cubicBezTo>
                  <a:cubicBezTo>
                    <a:pt x="255" y="448"/>
                    <a:pt x="207" y="364"/>
                    <a:pt x="194" y="424"/>
                  </a:cubicBezTo>
                  <a:cubicBezTo>
                    <a:pt x="1" y="352"/>
                    <a:pt x="146" y="194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0"/>
            <p:cNvSpPr/>
            <p:nvPr/>
          </p:nvSpPr>
          <p:spPr>
            <a:xfrm rot="3778522">
              <a:off x="3672750" y="3718939"/>
              <a:ext cx="11851" cy="12204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267" y="1"/>
                  </a:moveTo>
                  <a:cubicBezTo>
                    <a:pt x="303" y="86"/>
                    <a:pt x="375" y="122"/>
                    <a:pt x="436" y="134"/>
                  </a:cubicBezTo>
                  <a:cubicBezTo>
                    <a:pt x="388" y="255"/>
                    <a:pt x="327" y="388"/>
                    <a:pt x="315" y="449"/>
                  </a:cubicBezTo>
                  <a:cubicBezTo>
                    <a:pt x="194" y="412"/>
                    <a:pt x="134" y="376"/>
                    <a:pt x="0" y="328"/>
                  </a:cubicBezTo>
                  <a:cubicBezTo>
                    <a:pt x="73" y="134"/>
                    <a:pt x="158" y="110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0"/>
            <p:cNvSpPr/>
            <p:nvPr/>
          </p:nvSpPr>
          <p:spPr>
            <a:xfrm rot="3778522">
              <a:off x="3668591" y="3769214"/>
              <a:ext cx="23049" cy="12829"/>
            </a:xfrm>
            <a:custGeom>
              <a:avLst/>
              <a:gdLst/>
              <a:ahLst/>
              <a:cxnLst/>
              <a:rect l="l" t="t" r="r" b="b"/>
              <a:pathLst>
                <a:path w="848" h="472" extrusionOk="0">
                  <a:moveTo>
                    <a:pt x="654" y="24"/>
                  </a:moveTo>
                  <a:cubicBezTo>
                    <a:pt x="762" y="145"/>
                    <a:pt x="847" y="254"/>
                    <a:pt x="774" y="436"/>
                  </a:cubicBezTo>
                  <a:cubicBezTo>
                    <a:pt x="472" y="472"/>
                    <a:pt x="484" y="254"/>
                    <a:pt x="254" y="448"/>
                  </a:cubicBezTo>
                  <a:cubicBezTo>
                    <a:pt x="49" y="436"/>
                    <a:pt x="218" y="206"/>
                    <a:pt x="0" y="194"/>
                  </a:cubicBezTo>
                  <a:cubicBezTo>
                    <a:pt x="49" y="73"/>
                    <a:pt x="218" y="206"/>
                    <a:pt x="230" y="0"/>
                  </a:cubicBezTo>
                  <a:cubicBezTo>
                    <a:pt x="520" y="194"/>
                    <a:pt x="412" y="303"/>
                    <a:pt x="654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0"/>
            <p:cNvSpPr/>
            <p:nvPr/>
          </p:nvSpPr>
          <p:spPr>
            <a:xfrm rot="3778522">
              <a:off x="3716164" y="4206787"/>
              <a:ext cx="13182" cy="15466"/>
            </a:xfrm>
            <a:custGeom>
              <a:avLst/>
              <a:gdLst/>
              <a:ahLst/>
              <a:cxnLst/>
              <a:rect l="l" t="t" r="r" b="b"/>
              <a:pathLst>
                <a:path w="485" h="569" extrusionOk="0">
                  <a:moveTo>
                    <a:pt x="484" y="182"/>
                  </a:moveTo>
                  <a:cubicBezTo>
                    <a:pt x="376" y="448"/>
                    <a:pt x="327" y="569"/>
                    <a:pt x="73" y="460"/>
                  </a:cubicBezTo>
                  <a:cubicBezTo>
                    <a:pt x="1" y="291"/>
                    <a:pt x="182" y="0"/>
                    <a:pt x="48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0"/>
            <p:cNvSpPr/>
            <p:nvPr/>
          </p:nvSpPr>
          <p:spPr>
            <a:xfrm rot="3778522">
              <a:off x="3718214" y="4223167"/>
              <a:ext cx="9894" cy="12530"/>
            </a:xfrm>
            <a:custGeom>
              <a:avLst/>
              <a:gdLst/>
              <a:ahLst/>
              <a:cxnLst/>
              <a:rect l="l" t="t" r="r" b="b"/>
              <a:pathLst>
                <a:path w="364" h="461" extrusionOk="0">
                  <a:moveTo>
                    <a:pt x="170" y="1"/>
                  </a:moveTo>
                  <a:cubicBezTo>
                    <a:pt x="231" y="37"/>
                    <a:pt x="291" y="49"/>
                    <a:pt x="364" y="73"/>
                  </a:cubicBezTo>
                  <a:cubicBezTo>
                    <a:pt x="291" y="255"/>
                    <a:pt x="207" y="460"/>
                    <a:pt x="49" y="315"/>
                  </a:cubicBezTo>
                  <a:cubicBezTo>
                    <a:pt x="1" y="230"/>
                    <a:pt x="61" y="110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0"/>
            <p:cNvSpPr/>
            <p:nvPr/>
          </p:nvSpPr>
          <p:spPr>
            <a:xfrm rot="3778522">
              <a:off x="3657600" y="3660740"/>
              <a:ext cx="12204" cy="9894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243" y="0"/>
                  </a:moveTo>
                  <a:cubicBezTo>
                    <a:pt x="448" y="85"/>
                    <a:pt x="388" y="194"/>
                    <a:pt x="340" y="339"/>
                  </a:cubicBezTo>
                  <a:cubicBezTo>
                    <a:pt x="243" y="363"/>
                    <a:pt x="182" y="351"/>
                    <a:pt x="1" y="278"/>
                  </a:cubicBezTo>
                  <a:cubicBezTo>
                    <a:pt x="61" y="85"/>
                    <a:pt x="158" y="37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0"/>
            <p:cNvSpPr/>
            <p:nvPr/>
          </p:nvSpPr>
          <p:spPr>
            <a:xfrm rot="3778522">
              <a:off x="3668375" y="3784445"/>
              <a:ext cx="11524" cy="13182"/>
            </a:xfrm>
            <a:custGeom>
              <a:avLst/>
              <a:gdLst/>
              <a:ahLst/>
              <a:cxnLst/>
              <a:rect l="l" t="t" r="r" b="b"/>
              <a:pathLst>
                <a:path w="424" h="485" extrusionOk="0">
                  <a:moveTo>
                    <a:pt x="170" y="1"/>
                  </a:moveTo>
                  <a:cubicBezTo>
                    <a:pt x="424" y="110"/>
                    <a:pt x="424" y="267"/>
                    <a:pt x="351" y="448"/>
                  </a:cubicBezTo>
                  <a:cubicBezTo>
                    <a:pt x="182" y="303"/>
                    <a:pt x="109" y="485"/>
                    <a:pt x="24" y="388"/>
                  </a:cubicBezTo>
                  <a:cubicBezTo>
                    <a:pt x="0" y="231"/>
                    <a:pt x="85" y="37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0"/>
            <p:cNvSpPr/>
            <p:nvPr/>
          </p:nvSpPr>
          <p:spPr>
            <a:xfrm rot="3778522">
              <a:off x="3702751" y="4189321"/>
              <a:ext cx="16471" cy="15139"/>
            </a:xfrm>
            <a:custGeom>
              <a:avLst/>
              <a:gdLst/>
              <a:ahLst/>
              <a:cxnLst/>
              <a:rect l="l" t="t" r="r" b="b"/>
              <a:pathLst>
                <a:path w="606" h="557" extrusionOk="0">
                  <a:moveTo>
                    <a:pt x="557" y="145"/>
                  </a:moveTo>
                  <a:cubicBezTo>
                    <a:pt x="606" y="242"/>
                    <a:pt x="545" y="363"/>
                    <a:pt x="497" y="484"/>
                  </a:cubicBezTo>
                  <a:cubicBezTo>
                    <a:pt x="315" y="557"/>
                    <a:pt x="182" y="363"/>
                    <a:pt x="1" y="290"/>
                  </a:cubicBezTo>
                  <a:cubicBezTo>
                    <a:pt x="194" y="303"/>
                    <a:pt x="327" y="0"/>
                    <a:pt x="557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0"/>
            <p:cNvSpPr/>
            <p:nvPr/>
          </p:nvSpPr>
          <p:spPr>
            <a:xfrm rot="3778522">
              <a:off x="3661663" y="3754632"/>
              <a:ext cx="14161" cy="14813"/>
            </a:xfrm>
            <a:custGeom>
              <a:avLst/>
              <a:gdLst/>
              <a:ahLst/>
              <a:cxnLst/>
              <a:rect l="l" t="t" r="r" b="b"/>
              <a:pathLst>
                <a:path w="521" h="545" extrusionOk="0">
                  <a:moveTo>
                    <a:pt x="448" y="157"/>
                  </a:moveTo>
                  <a:cubicBezTo>
                    <a:pt x="521" y="339"/>
                    <a:pt x="339" y="423"/>
                    <a:pt x="291" y="544"/>
                  </a:cubicBezTo>
                  <a:cubicBezTo>
                    <a:pt x="85" y="520"/>
                    <a:pt x="218" y="351"/>
                    <a:pt x="1" y="351"/>
                  </a:cubicBezTo>
                  <a:cubicBezTo>
                    <a:pt x="158" y="194"/>
                    <a:pt x="230" y="0"/>
                    <a:pt x="448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0"/>
            <p:cNvSpPr/>
            <p:nvPr/>
          </p:nvSpPr>
          <p:spPr>
            <a:xfrm rot="3778522">
              <a:off x="3603406" y="3240406"/>
              <a:ext cx="26012" cy="21065"/>
            </a:xfrm>
            <a:custGeom>
              <a:avLst/>
              <a:gdLst/>
              <a:ahLst/>
              <a:cxnLst/>
              <a:rect l="l" t="t" r="r" b="b"/>
              <a:pathLst>
                <a:path w="957" h="775" extrusionOk="0">
                  <a:moveTo>
                    <a:pt x="956" y="448"/>
                  </a:moveTo>
                  <a:cubicBezTo>
                    <a:pt x="473" y="775"/>
                    <a:pt x="654" y="122"/>
                    <a:pt x="1" y="291"/>
                  </a:cubicBezTo>
                  <a:cubicBezTo>
                    <a:pt x="49" y="170"/>
                    <a:pt x="110" y="25"/>
                    <a:pt x="182" y="1"/>
                  </a:cubicBezTo>
                  <a:cubicBezTo>
                    <a:pt x="545" y="206"/>
                    <a:pt x="751" y="73"/>
                    <a:pt x="9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0"/>
            <p:cNvSpPr/>
            <p:nvPr/>
          </p:nvSpPr>
          <p:spPr>
            <a:xfrm rot="3778522">
              <a:off x="3617399" y="3342887"/>
              <a:ext cx="11851" cy="16145"/>
            </a:xfrm>
            <a:custGeom>
              <a:avLst/>
              <a:gdLst/>
              <a:ahLst/>
              <a:cxnLst/>
              <a:rect l="l" t="t" r="r" b="b"/>
              <a:pathLst>
                <a:path w="436" h="594" extrusionOk="0">
                  <a:moveTo>
                    <a:pt x="423" y="86"/>
                  </a:moveTo>
                  <a:cubicBezTo>
                    <a:pt x="435" y="231"/>
                    <a:pt x="435" y="594"/>
                    <a:pt x="60" y="448"/>
                  </a:cubicBezTo>
                  <a:cubicBezTo>
                    <a:pt x="0" y="219"/>
                    <a:pt x="218" y="1"/>
                    <a:pt x="423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0"/>
            <p:cNvSpPr/>
            <p:nvPr/>
          </p:nvSpPr>
          <p:spPr>
            <a:xfrm rot="3778522">
              <a:off x="3650989" y="3721331"/>
              <a:ext cx="13509" cy="12204"/>
            </a:xfrm>
            <a:custGeom>
              <a:avLst/>
              <a:gdLst/>
              <a:ahLst/>
              <a:cxnLst/>
              <a:rect l="l" t="t" r="r" b="b"/>
              <a:pathLst>
                <a:path w="497" h="449" extrusionOk="0">
                  <a:moveTo>
                    <a:pt x="206" y="1"/>
                  </a:moveTo>
                  <a:cubicBezTo>
                    <a:pt x="327" y="37"/>
                    <a:pt x="460" y="110"/>
                    <a:pt x="496" y="182"/>
                  </a:cubicBezTo>
                  <a:cubicBezTo>
                    <a:pt x="363" y="352"/>
                    <a:pt x="242" y="448"/>
                    <a:pt x="0" y="352"/>
                  </a:cubicBezTo>
                  <a:cubicBezTo>
                    <a:pt x="12" y="134"/>
                    <a:pt x="194" y="206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0"/>
            <p:cNvSpPr/>
            <p:nvPr/>
          </p:nvSpPr>
          <p:spPr>
            <a:xfrm rot="3778522">
              <a:off x="3645712" y="3666015"/>
              <a:ext cx="11225" cy="10872"/>
            </a:xfrm>
            <a:custGeom>
              <a:avLst/>
              <a:gdLst/>
              <a:ahLst/>
              <a:cxnLst/>
              <a:rect l="l" t="t" r="r" b="b"/>
              <a:pathLst>
                <a:path w="413" h="400" extrusionOk="0">
                  <a:moveTo>
                    <a:pt x="207" y="0"/>
                  </a:moveTo>
                  <a:cubicBezTo>
                    <a:pt x="412" y="24"/>
                    <a:pt x="279" y="182"/>
                    <a:pt x="400" y="230"/>
                  </a:cubicBezTo>
                  <a:cubicBezTo>
                    <a:pt x="352" y="351"/>
                    <a:pt x="267" y="399"/>
                    <a:pt x="1" y="290"/>
                  </a:cubicBezTo>
                  <a:cubicBezTo>
                    <a:pt x="86" y="109"/>
                    <a:pt x="110" y="49"/>
                    <a:pt x="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0"/>
            <p:cNvSpPr/>
            <p:nvPr/>
          </p:nvSpPr>
          <p:spPr>
            <a:xfrm rot="3778522">
              <a:off x="3648409" y="3776968"/>
              <a:ext cx="14840" cy="9894"/>
            </a:xfrm>
            <a:custGeom>
              <a:avLst/>
              <a:gdLst/>
              <a:ahLst/>
              <a:cxnLst/>
              <a:rect l="l" t="t" r="r" b="b"/>
              <a:pathLst>
                <a:path w="546" h="364" extrusionOk="0">
                  <a:moveTo>
                    <a:pt x="473" y="13"/>
                  </a:moveTo>
                  <a:cubicBezTo>
                    <a:pt x="545" y="194"/>
                    <a:pt x="267" y="364"/>
                    <a:pt x="207" y="340"/>
                  </a:cubicBezTo>
                  <a:cubicBezTo>
                    <a:pt x="1" y="98"/>
                    <a:pt x="267" y="1"/>
                    <a:pt x="473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0"/>
            <p:cNvSpPr/>
            <p:nvPr/>
          </p:nvSpPr>
          <p:spPr>
            <a:xfrm rot="3778522">
              <a:off x="3654434" y="3828561"/>
              <a:ext cx="13182" cy="12503"/>
            </a:xfrm>
            <a:custGeom>
              <a:avLst/>
              <a:gdLst/>
              <a:ahLst/>
              <a:cxnLst/>
              <a:rect l="l" t="t" r="r" b="b"/>
              <a:pathLst>
                <a:path w="485" h="460" extrusionOk="0">
                  <a:moveTo>
                    <a:pt x="267" y="0"/>
                  </a:moveTo>
                  <a:cubicBezTo>
                    <a:pt x="485" y="12"/>
                    <a:pt x="472" y="218"/>
                    <a:pt x="388" y="399"/>
                  </a:cubicBezTo>
                  <a:cubicBezTo>
                    <a:pt x="146" y="460"/>
                    <a:pt x="1" y="121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0"/>
            <p:cNvSpPr/>
            <p:nvPr/>
          </p:nvSpPr>
          <p:spPr>
            <a:xfrm rot="3778522">
              <a:off x="3636616" y="3672488"/>
              <a:ext cx="10872" cy="12177"/>
            </a:xfrm>
            <a:custGeom>
              <a:avLst/>
              <a:gdLst/>
              <a:ahLst/>
              <a:cxnLst/>
              <a:rect l="l" t="t" r="r" b="b"/>
              <a:pathLst>
                <a:path w="400" h="448" extrusionOk="0">
                  <a:moveTo>
                    <a:pt x="400" y="170"/>
                  </a:moveTo>
                  <a:cubicBezTo>
                    <a:pt x="327" y="351"/>
                    <a:pt x="206" y="448"/>
                    <a:pt x="1" y="279"/>
                  </a:cubicBezTo>
                  <a:cubicBezTo>
                    <a:pt x="1" y="73"/>
                    <a:pt x="182" y="0"/>
                    <a:pt x="400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0"/>
            <p:cNvSpPr/>
            <p:nvPr/>
          </p:nvSpPr>
          <p:spPr>
            <a:xfrm rot="3778522">
              <a:off x="3590077" y="3238512"/>
              <a:ext cx="12856" cy="14161"/>
            </a:xfrm>
            <a:custGeom>
              <a:avLst/>
              <a:gdLst/>
              <a:ahLst/>
              <a:cxnLst/>
              <a:rect l="l" t="t" r="r" b="b"/>
              <a:pathLst>
                <a:path w="473" h="521" extrusionOk="0">
                  <a:moveTo>
                    <a:pt x="182" y="0"/>
                  </a:moveTo>
                  <a:cubicBezTo>
                    <a:pt x="291" y="121"/>
                    <a:pt x="472" y="206"/>
                    <a:pt x="388" y="387"/>
                  </a:cubicBezTo>
                  <a:cubicBezTo>
                    <a:pt x="243" y="399"/>
                    <a:pt x="194" y="520"/>
                    <a:pt x="25" y="387"/>
                  </a:cubicBezTo>
                  <a:cubicBezTo>
                    <a:pt x="1" y="290"/>
                    <a:pt x="85" y="36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0"/>
            <p:cNvSpPr/>
            <p:nvPr/>
          </p:nvSpPr>
          <p:spPr>
            <a:xfrm rot="3778522">
              <a:off x="3626844" y="3645166"/>
              <a:ext cx="12503" cy="12856"/>
            </a:xfrm>
            <a:custGeom>
              <a:avLst/>
              <a:gdLst/>
              <a:ahLst/>
              <a:cxnLst/>
              <a:rect l="l" t="t" r="r" b="b"/>
              <a:pathLst>
                <a:path w="460" h="473" extrusionOk="0">
                  <a:moveTo>
                    <a:pt x="290" y="1"/>
                  </a:moveTo>
                  <a:cubicBezTo>
                    <a:pt x="254" y="61"/>
                    <a:pt x="315" y="98"/>
                    <a:pt x="460" y="134"/>
                  </a:cubicBezTo>
                  <a:cubicBezTo>
                    <a:pt x="351" y="400"/>
                    <a:pt x="290" y="364"/>
                    <a:pt x="181" y="473"/>
                  </a:cubicBezTo>
                  <a:cubicBezTo>
                    <a:pt x="0" y="340"/>
                    <a:pt x="48" y="6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0"/>
            <p:cNvSpPr/>
            <p:nvPr/>
          </p:nvSpPr>
          <p:spPr>
            <a:xfrm rot="3778522">
              <a:off x="3678781" y="4200873"/>
              <a:ext cx="12530" cy="11878"/>
            </a:xfrm>
            <a:custGeom>
              <a:avLst/>
              <a:gdLst/>
              <a:ahLst/>
              <a:cxnLst/>
              <a:rect l="l" t="t" r="r" b="b"/>
              <a:pathLst>
                <a:path w="461" h="437" extrusionOk="0">
                  <a:moveTo>
                    <a:pt x="146" y="1"/>
                  </a:moveTo>
                  <a:cubicBezTo>
                    <a:pt x="267" y="37"/>
                    <a:pt x="339" y="73"/>
                    <a:pt x="460" y="110"/>
                  </a:cubicBezTo>
                  <a:cubicBezTo>
                    <a:pt x="388" y="303"/>
                    <a:pt x="339" y="436"/>
                    <a:pt x="206" y="376"/>
                  </a:cubicBezTo>
                  <a:cubicBezTo>
                    <a:pt x="1" y="376"/>
                    <a:pt x="61" y="194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0"/>
            <p:cNvSpPr/>
            <p:nvPr/>
          </p:nvSpPr>
          <p:spPr>
            <a:xfrm rot="3778522">
              <a:off x="3589049" y="3271797"/>
              <a:ext cx="16471" cy="12856"/>
            </a:xfrm>
            <a:custGeom>
              <a:avLst/>
              <a:gdLst/>
              <a:ahLst/>
              <a:cxnLst/>
              <a:rect l="l" t="t" r="r" b="b"/>
              <a:pathLst>
                <a:path w="606" h="473" extrusionOk="0">
                  <a:moveTo>
                    <a:pt x="194" y="0"/>
                  </a:moveTo>
                  <a:cubicBezTo>
                    <a:pt x="509" y="121"/>
                    <a:pt x="606" y="242"/>
                    <a:pt x="448" y="472"/>
                  </a:cubicBezTo>
                  <a:cubicBezTo>
                    <a:pt x="158" y="448"/>
                    <a:pt x="1" y="291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0"/>
            <p:cNvSpPr/>
            <p:nvPr/>
          </p:nvSpPr>
          <p:spPr>
            <a:xfrm rot="3778522">
              <a:off x="3663013" y="4154997"/>
              <a:ext cx="17803" cy="18102"/>
            </a:xfrm>
            <a:custGeom>
              <a:avLst/>
              <a:gdLst/>
              <a:ahLst/>
              <a:cxnLst/>
              <a:rect l="l" t="t" r="r" b="b"/>
              <a:pathLst>
                <a:path w="655" h="666" extrusionOk="0">
                  <a:moveTo>
                    <a:pt x="61" y="182"/>
                  </a:moveTo>
                  <a:cubicBezTo>
                    <a:pt x="134" y="1"/>
                    <a:pt x="352" y="1"/>
                    <a:pt x="557" y="13"/>
                  </a:cubicBezTo>
                  <a:cubicBezTo>
                    <a:pt x="654" y="351"/>
                    <a:pt x="1" y="666"/>
                    <a:pt x="61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0"/>
            <p:cNvSpPr/>
            <p:nvPr/>
          </p:nvSpPr>
          <p:spPr>
            <a:xfrm rot="3778522">
              <a:off x="3557735" y="2982227"/>
              <a:ext cx="17124" cy="13835"/>
            </a:xfrm>
            <a:custGeom>
              <a:avLst/>
              <a:gdLst/>
              <a:ahLst/>
              <a:cxnLst/>
              <a:rect l="l" t="t" r="r" b="b"/>
              <a:pathLst>
                <a:path w="630" h="509" extrusionOk="0">
                  <a:moveTo>
                    <a:pt x="485" y="25"/>
                  </a:moveTo>
                  <a:cubicBezTo>
                    <a:pt x="630" y="231"/>
                    <a:pt x="533" y="267"/>
                    <a:pt x="448" y="509"/>
                  </a:cubicBezTo>
                  <a:cubicBezTo>
                    <a:pt x="267" y="436"/>
                    <a:pt x="85" y="509"/>
                    <a:pt x="1" y="327"/>
                  </a:cubicBezTo>
                  <a:cubicBezTo>
                    <a:pt x="49" y="1"/>
                    <a:pt x="279" y="170"/>
                    <a:pt x="48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0"/>
            <p:cNvSpPr/>
            <p:nvPr/>
          </p:nvSpPr>
          <p:spPr>
            <a:xfrm rot="3778522">
              <a:off x="3637122" y="3881265"/>
              <a:ext cx="15139" cy="13835"/>
            </a:xfrm>
            <a:custGeom>
              <a:avLst/>
              <a:gdLst/>
              <a:ahLst/>
              <a:cxnLst/>
              <a:rect l="l" t="t" r="r" b="b"/>
              <a:pathLst>
                <a:path w="557" h="509" extrusionOk="0">
                  <a:moveTo>
                    <a:pt x="315" y="0"/>
                  </a:moveTo>
                  <a:cubicBezTo>
                    <a:pt x="496" y="73"/>
                    <a:pt x="424" y="254"/>
                    <a:pt x="557" y="315"/>
                  </a:cubicBezTo>
                  <a:cubicBezTo>
                    <a:pt x="375" y="388"/>
                    <a:pt x="327" y="508"/>
                    <a:pt x="73" y="424"/>
                  </a:cubicBezTo>
                  <a:cubicBezTo>
                    <a:pt x="121" y="303"/>
                    <a:pt x="0" y="242"/>
                    <a:pt x="73" y="61"/>
                  </a:cubicBezTo>
                  <a:cubicBezTo>
                    <a:pt x="157" y="0"/>
                    <a:pt x="254" y="121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0"/>
            <p:cNvSpPr/>
            <p:nvPr/>
          </p:nvSpPr>
          <p:spPr>
            <a:xfrm rot="3778522">
              <a:off x="3664776" y="4180525"/>
              <a:ext cx="15792" cy="13509"/>
            </a:xfrm>
            <a:custGeom>
              <a:avLst/>
              <a:gdLst/>
              <a:ahLst/>
              <a:cxnLst/>
              <a:rect l="l" t="t" r="r" b="b"/>
              <a:pathLst>
                <a:path w="581" h="497" extrusionOk="0">
                  <a:moveTo>
                    <a:pt x="303" y="0"/>
                  </a:moveTo>
                  <a:cubicBezTo>
                    <a:pt x="581" y="36"/>
                    <a:pt x="424" y="411"/>
                    <a:pt x="266" y="496"/>
                  </a:cubicBezTo>
                  <a:cubicBezTo>
                    <a:pt x="0" y="399"/>
                    <a:pt x="158" y="169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0"/>
            <p:cNvSpPr/>
            <p:nvPr/>
          </p:nvSpPr>
          <p:spPr>
            <a:xfrm rot="3778522">
              <a:off x="3613388" y="3649081"/>
              <a:ext cx="12856" cy="14514"/>
            </a:xfrm>
            <a:custGeom>
              <a:avLst/>
              <a:gdLst/>
              <a:ahLst/>
              <a:cxnLst/>
              <a:rect l="l" t="t" r="r" b="b"/>
              <a:pathLst>
                <a:path w="473" h="534" extrusionOk="0">
                  <a:moveTo>
                    <a:pt x="291" y="73"/>
                  </a:moveTo>
                  <a:cubicBezTo>
                    <a:pt x="472" y="158"/>
                    <a:pt x="388" y="352"/>
                    <a:pt x="315" y="533"/>
                  </a:cubicBezTo>
                  <a:cubicBezTo>
                    <a:pt x="194" y="485"/>
                    <a:pt x="61" y="424"/>
                    <a:pt x="0" y="412"/>
                  </a:cubicBezTo>
                  <a:cubicBezTo>
                    <a:pt x="73" y="206"/>
                    <a:pt x="85" y="1"/>
                    <a:pt x="29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0"/>
            <p:cNvSpPr/>
            <p:nvPr/>
          </p:nvSpPr>
          <p:spPr>
            <a:xfrm rot="3778522">
              <a:off x="3627702" y="3865855"/>
              <a:ext cx="13182" cy="16145"/>
            </a:xfrm>
            <a:custGeom>
              <a:avLst/>
              <a:gdLst/>
              <a:ahLst/>
              <a:cxnLst/>
              <a:rect l="l" t="t" r="r" b="b"/>
              <a:pathLst>
                <a:path w="485" h="594" extrusionOk="0">
                  <a:moveTo>
                    <a:pt x="375" y="1"/>
                  </a:moveTo>
                  <a:cubicBezTo>
                    <a:pt x="484" y="122"/>
                    <a:pt x="460" y="328"/>
                    <a:pt x="387" y="509"/>
                  </a:cubicBezTo>
                  <a:cubicBezTo>
                    <a:pt x="279" y="400"/>
                    <a:pt x="206" y="594"/>
                    <a:pt x="121" y="473"/>
                  </a:cubicBezTo>
                  <a:cubicBezTo>
                    <a:pt x="0" y="231"/>
                    <a:pt x="254" y="98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0"/>
            <p:cNvSpPr/>
            <p:nvPr/>
          </p:nvSpPr>
          <p:spPr>
            <a:xfrm rot="3778522">
              <a:off x="3656363" y="4161124"/>
              <a:ext cx="12177" cy="12177"/>
            </a:xfrm>
            <a:custGeom>
              <a:avLst/>
              <a:gdLst/>
              <a:ahLst/>
              <a:cxnLst/>
              <a:rect l="l" t="t" r="r" b="b"/>
              <a:pathLst>
                <a:path w="448" h="448" extrusionOk="0">
                  <a:moveTo>
                    <a:pt x="170" y="0"/>
                  </a:moveTo>
                  <a:cubicBezTo>
                    <a:pt x="230" y="24"/>
                    <a:pt x="363" y="73"/>
                    <a:pt x="436" y="109"/>
                  </a:cubicBezTo>
                  <a:cubicBezTo>
                    <a:pt x="399" y="170"/>
                    <a:pt x="387" y="230"/>
                    <a:pt x="448" y="254"/>
                  </a:cubicBezTo>
                  <a:cubicBezTo>
                    <a:pt x="375" y="436"/>
                    <a:pt x="218" y="448"/>
                    <a:pt x="36" y="375"/>
                  </a:cubicBezTo>
                  <a:cubicBezTo>
                    <a:pt x="0" y="279"/>
                    <a:pt x="97" y="24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0"/>
            <p:cNvSpPr/>
            <p:nvPr/>
          </p:nvSpPr>
          <p:spPr>
            <a:xfrm rot="3778522">
              <a:off x="3569869" y="3241033"/>
              <a:ext cx="13182" cy="15167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1"/>
                  </a:moveTo>
                  <a:cubicBezTo>
                    <a:pt x="412" y="97"/>
                    <a:pt x="485" y="267"/>
                    <a:pt x="376" y="521"/>
                  </a:cubicBezTo>
                  <a:cubicBezTo>
                    <a:pt x="279" y="557"/>
                    <a:pt x="170" y="509"/>
                    <a:pt x="25" y="460"/>
                  </a:cubicBezTo>
                  <a:cubicBezTo>
                    <a:pt x="1" y="376"/>
                    <a:pt x="73" y="194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0"/>
            <p:cNvSpPr/>
            <p:nvPr/>
          </p:nvSpPr>
          <p:spPr>
            <a:xfrm rot="3778522">
              <a:off x="3576880" y="3354013"/>
              <a:ext cx="14514" cy="13182"/>
            </a:xfrm>
            <a:custGeom>
              <a:avLst/>
              <a:gdLst/>
              <a:ahLst/>
              <a:cxnLst/>
              <a:rect l="l" t="t" r="r" b="b"/>
              <a:pathLst>
                <a:path w="534" h="485" extrusionOk="0">
                  <a:moveTo>
                    <a:pt x="303" y="1"/>
                  </a:moveTo>
                  <a:cubicBezTo>
                    <a:pt x="533" y="170"/>
                    <a:pt x="352" y="243"/>
                    <a:pt x="267" y="485"/>
                  </a:cubicBezTo>
                  <a:cubicBezTo>
                    <a:pt x="207" y="461"/>
                    <a:pt x="86" y="412"/>
                    <a:pt x="1" y="376"/>
                  </a:cubicBezTo>
                  <a:cubicBezTo>
                    <a:pt x="49" y="110"/>
                    <a:pt x="267" y="122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0"/>
            <p:cNvSpPr/>
            <p:nvPr/>
          </p:nvSpPr>
          <p:spPr>
            <a:xfrm rot="3778522">
              <a:off x="3581708" y="4106156"/>
              <a:ext cx="80590" cy="46723"/>
            </a:xfrm>
            <a:custGeom>
              <a:avLst/>
              <a:gdLst/>
              <a:ahLst/>
              <a:cxnLst/>
              <a:rect l="l" t="t" r="r" b="b"/>
              <a:pathLst>
                <a:path w="2965" h="1719" extrusionOk="0">
                  <a:moveTo>
                    <a:pt x="2965" y="1"/>
                  </a:moveTo>
                  <a:cubicBezTo>
                    <a:pt x="2384" y="557"/>
                    <a:pt x="1610" y="848"/>
                    <a:pt x="763" y="787"/>
                  </a:cubicBezTo>
                  <a:cubicBezTo>
                    <a:pt x="702" y="1114"/>
                    <a:pt x="485" y="1271"/>
                    <a:pt x="485" y="1634"/>
                  </a:cubicBezTo>
                  <a:cubicBezTo>
                    <a:pt x="400" y="1682"/>
                    <a:pt x="279" y="1622"/>
                    <a:pt x="158" y="1719"/>
                  </a:cubicBezTo>
                  <a:cubicBezTo>
                    <a:pt x="1" y="1380"/>
                    <a:pt x="412" y="1089"/>
                    <a:pt x="581" y="654"/>
                  </a:cubicBezTo>
                  <a:cubicBezTo>
                    <a:pt x="1513" y="509"/>
                    <a:pt x="2202" y="267"/>
                    <a:pt x="2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0"/>
            <p:cNvSpPr/>
            <p:nvPr/>
          </p:nvSpPr>
          <p:spPr>
            <a:xfrm rot="3778522">
              <a:off x="3552116" y="3155541"/>
              <a:ext cx="14840" cy="14813"/>
            </a:xfrm>
            <a:custGeom>
              <a:avLst/>
              <a:gdLst/>
              <a:ahLst/>
              <a:cxnLst/>
              <a:rect l="l" t="t" r="r" b="b"/>
              <a:pathLst>
                <a:path w="546" h="545" extrusionOk="0">
                  <a:moveTo>
                    <a:pt x="400" y="25"/>
                  </a:moveTo>
                  <a:cubicBezTo>
                    <a:pt x="545" y="1"/>
                    <a:pt x="412" y="170"/>
                    <a:pt x="533" y="218"/>
                  </a:cubicBezTo>
                  <a:cubicBezTo>
                    <a:pt x="424" y="472"/>
                    <a:pt x="255" y="545"/>
                    <a:pt x="1" y="448"/>
                  </a:cubicBezTo>
                  <a:cubicBezTo>
                    <a:pt x="85" y="97"/>
                    <a:pt x="243" y="25"/>
                    <a:pt x="400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0"/>
            <p:cNvSpPr/>
            <p:nvPr/>
          </p:nvSpPr>
          <p:spPr>
            <a:xfrm rot="3778522">
              <a:off x="3598055" y="3616206"/>
              <a:ext cx="12530" cy="11552"/>
            </a:xfrm>
            <a:custGeom>
              <a:avLst/>
              <a:gdLst/>
              <a:ahLst/>
              <a:cxnLst/>
              <a:rect l="l" t="t" r="r" b="b"/>
              <a:pathLst>
                <a:path w="461" h="425" extrusionOk="0">
                  <a:moveTo>
                    <a:pt x="170" y="1"/>
                  </a:moveTo>
                  <a:cubicBezTo>
                    <a:pt x="351" y="73"/>
                    <a:pt x="460" y="194"/>
                    <a:pt x="291" y="412"/>
                  </a:cubicBezTo>
                  <a:cubicBezTo>
                    <a:pt x="230" y="376"/>
                    <a:pt x="133" y="424"/>
                    <a:pt x="13" y="376"/>
                  </a:cubicBezTo>
                  <a:cubicBezTo>
                    <a:pt x="0" y="218"/>
                    <a:pt x="73" y="25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0"/>
            <p:cNvSpPr/>
            <p:nvPr/>
          </p:nvSpPr>
          <p:spPr>
            <a:xfrm rot="3778522">
              <a:off x="3552035" y="3137479"/>
              <a:ext cx="11878" cy="11552"/>
            </a:xfrm>
            <a:custGeom>
              <a:avLst/>
              <a:gdLst/>
              <a:ahLst/>
              <a:cxnLst/>
              <a:rect l="l" t="t" r="r" b="b"/>
              <a:pathLst>
                <a:path w="437" h="425" extrusionOk="0">
                  <a:moveTo>
                    <a:pt x="424" y="73"/>
                  </a:moveTo>
                  <a:cubicBezTo>
                    <a:pt x="376" y="194"/>
                    <a:pt x="436" y="219"/>
                    <a:pt x="376" y="340"/>
                  </a:cubicBezTo>
                  <a:cubicBezTo>
                    <a:pt x="315" y="315"/>
                    <a:pt x="291" y="376"/>
                    <a:pt x="194" y="424"/>
                  </a:cubicBezTo>
                  <a:cubicBezTo>
                    <a:pt x="98" y="303"/>
                    <a:pt x="1" y="194"/>
                    <a:pt x="134" y="25"/>
                  </a:cubicBezTo>
                  <a:cubicBezTo>
                    <a:pt x="243" y="1"/>
                    <a:pt x="303" y="13"/>
                    <a:pt x="42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0"/>
            <p:cNvSpPr/>
            <p:nvPr/>
          </p:nvSpPr>
          <p:spPr>
            <a:xfrm rot="3778522">
              <a:off x="3593549" y="3633338"/>
              <a:ext cx="12829" cy="10872"/>
            </a:xfrm>
            <a:custGeom>
              <a:avLst/>
              <a:gdLst/>
              <a:ahLst/>
              <a:cxnLst/>
              <a:rect l="l" t="t" r="r" b="b"/>
              <a:pathLst>
                <a:path w="472" h="400" extrusionOk="0">
                  <a:moveTo>
                    <a:pt x="242" y="0"/>
                  </a:moveTo>
                  <a:cubicBezTo>
                    <a:pt x="303" y="37"/>
                    <a:pt x="351" y="109"/>
                    <a:pt x="472" y="170"/>
                  </a:cubicBezTo>
                  <a:cubicBezTo>
                    <a:pt x="375" y="194"/>
                    <a:pt x="363" y="278"/>
                    <a:pt x="303" y="399"/>
                  </a:cubicBezTo>
                  <a:cubicBezTo>
                    <a:pt x="0" y="278"/>
                    <a:pt x="73" y="73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0"/>
            <p:cNvSpPr/>
            <p:nvPr/>
          </p:nvSpPr>
          <p:spPr>
            <a:xfrm rot="3778522">
              <a:off x="3639116" y="4178005"/>
              <a:ext cx="15493" cy="16471"/>
            </a:xfrm>
            <a:custGeom>
              <a:avLst/>
              <a:gdLst/>
              <a:ahLst/>
              <a:cxnLst/>
              <a:rect l="l" t="t" r="r" b="b"/>
              <a:pathLst>
                <a:path w="570" h="606" extrusionOk="0">
                  <a:moveTo>
                    <a:pt x="315" y="0"/>
                  </a:moveTo>
                  <a:cubicBezTo>
                    <a:pt x="569" y="109"/>
                    <a:pt x="364" y="605"/>
                    <a:pt x="97" y="351"/>
                  </a:cubicBezTo>
                  <a:cubicBezTo>
                    <a:pt x="1" y="242"/>
                    <a:pt x="158" y="24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0"/>
            <p:cNvSpPr/>
            <p:nvPr/>
          </p:nvSpPr>
          <p:spPr>
            <a:xfrm rot="3778522">
              <a:off x="3589021" y="3575854"/>
              <a:ext cx="13182" cy="12530"/>
            </a:xfrm>
            <a:custGeom>
              <a:avLst/>
              <a:gdLst/>
              <a:ahLst/>
              <a:cxnLst/>
              <a:rect l="l" t="t" r="r" b="b"/>
              <a:pathLst>
                <a:path w="485" h="461" extrusionOk="0">
                  <a:moveTo>
                    <a:pt x="291" y="448"/>
                  </a:moveTo>
                  <a:cubicBezTo>
                    <a:pt x="134" y="460"/>
                    <a:pt x="110" y="363"/>
                    <a:pt x="1" y="267"/>
                  </a:cubicBezTo>
                  <a:cubicBezTo>
                    <a:pt x="110" y="1"/>
                    <a:pt x="485" y="158"/>
                    <a:pt x="29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0"/>
            <p:cNvSpPr/>
            <p:nvPr/>
          </p:nvSpPr>
          <p:spPr>
            <a:xfrm rot="3778522">
              <a:off x="3581075" y="3557648"/>
              <a:ext cx="13182" cy="10546"/>
            </a:xfrm>
            <a:custGeom>
              <a:avLst/>
              <a:gdLst/>
              <a:ahLst/>
              <a:cxnLst/>
              <a:rect l="l" t="t" r="r" b="b"/>
              <a:pathLst>
                <a:path w="485" h="388" extrusionOk="0">
                  <a:moveTo>
                    <a:pt x="230" y="0"/>
                  </a:moveTo>
                  <a:cubicBezTo>
                    <a:pt x="291" y="25"/>
                    <a:pt x="351" y="37"/>
                    <a:pt x="484" y="109"/>
                  </a:cubicBezTo>
                  <a:cubicBezTo>
                    <a:pt x="412" y="291"/>
                    <a:pt x="351" y="266"/>
                    <a:pt x="291" y="387"/>
                  </a:cubicBezTo>
                  <a:cubicBezTo>
                    <a:pt x="1" y="339"/>
                    <a:pt x="158" y="182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0"/>
            <p:cNvSpPr/>
            <p:nvPr/>
          </p:nvSpPr>
          <p:spPr>
            <a:xfrm rot="3778522">
              <a:off x="3544341" y="3165732"/>
              <a:ext cx="11851" cy="13835"/>
            </a:xfrm>
            <a:custGeom>
              <a:avLst/>
              <a:gdLst/>
              <a:ahLst/>
              <a:cxnLst/>
              <a:rect l="l" t="t" r="r" b="b"/>
              <a:pathLst>
                <a:path w="436" h="509" extrusionOk="0">
                  <a:moveTo>
                    <a:pt x="436" y="363"/>
                  </a:moveTo>
                  <a:cubicBezTo>
                    <a:pt x="315" y="472"/>
                    <a:pt x="242" y="509"/>
                    <a:pt x="182" y="472"/>
                  </a:cubicBezTo>
                  <a:cubicBezTo>
                    <a:pt x="0" y="400"/>
                    <a:pt x="73" y="218"/>
                    <a:pt x="61" y="61"/>
                  </a:cubicBezTo>
                  <a:cubicBezTo>
                    <a:pt x="291" y="1"/>
                    <a:pt x="363" y="182"/>
                    <a:pt x="43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0"/>
            <p:cNvSpPr/>
            <p:nvPr/>
          </p:nvSpPr>
          <p:spPr>
            <a:xfrm rot="3778522">
              <a:off x="3627268" y="4147218"/>
              <a:ext cx="17124" cy="21744"/>
            </a:xfrm>
            <a:custGeom>
              <a:avLst/>
              <a:gdLst/>
              <a:ahLst/>
              <a:cxnLst/>
              <a:rect l="l" t="t" r="r" b="b"/>
              <a:pathLst>
                <a:path w="630" h="800" extrusionOk="0">
                  <a:moveTo>
                    <a:pt x="630" y="243"/>
                  </a:moveTo>
                  <a:cubicBezTo>
                    <a:pt x="460" y="472"/>
                    <a:pt x="460" y="472"/>
                    <a:pt x="400" y="799"/>
                  </a:cubicBezTo>
                  <a:cubicBezTo>
                    <a:pt x="134" y="775"/>
                    <a:pt x="134" y="775"/>
                    <a:pt x="1" y="557"/>
                  </a:cubicBezTo>
                  <a:cubicBezTo>
                    <a:pt x="134" y="388"/>
                    <a:pt x="315" y="315"/>
                    <a:pt x="255" y="73"/>
                  </a:cubicBezTo>
                  <a:cubicBezTo>
                    <a:pt x="363" y="1"/>
                    <a:pt x="617" y="85"/>
                    <a:pt x="630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0"/>
            <p:cNvSpPr/>
            <p:nvPr/>
          </p:nvSpPr>
          <p:spPr>
            <a:xfrm rot="3778522">
              <a:off x="3551198" y="3281757"/>
              <a:ext cx="13835" cy="15167"/>
            </a:xfrm>
            <a:custGeom>
              <a:avLst/>
              <a:gdLst/>
              <a:ahLst/>
              <a:cxnLst/>
              <a:rect l="l" t="t" r="r" b="b"/>
              <a:pathLst>
                <a:path w="509" h="558" extrusionOk="0">
                  <a:moveTo>
                    <a:pt x="461" y="134"/>
                  </a:moveTo>
                  <a:cubicBezTo>
                    <a:pt x="424" y="255"/>
                    <a:pt x="509" y="376"/>
                    <a:pt x="376" y="545"/>
                  </a:cubicBezTo>
                  <a:cubicBezTo>
                    <a:pt x="315" y="509"/>
                    <a:pt x="255" y="497"/>
                    <a:pt x="219" y="557"/>
                  </a:cubicBezTo>
                  <a:cubicBezTo>
                    <a:pt x="1" y="376"/>
                    <a:pt x="146" y="1"/>
                    <a:pt x="461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0"/>
            <p:cNvSpPr/>
            <p:nvPr/>
          </p:nvSpPr>
          <p:spPr>
            <a:xfrm rot="3778522">
              <a:off x="3554253" y="3306388"/>
              <a:ext cx="10872" cy="11198"/>
            </a:xfrm>
            <a:custGeom>
              <a:avLst/>
              <a:gdLst/>
              <a:ahLst/>
              <a:cxnLst/>
              <a:rect l="l" t="t" r="r" b="b"/>
              <a:pathLst>
                <a:path w="400" h="412" extrusionOk="0">
                  <a:moveTo>
                    <a:pt x="339" y="0"/>
                  </a:moveTo>
                  <a:cubicBezTo>
                    <a:pt x="400" y="36"/>
                    <a:pt x="388" y="254"/>
                    <a:pt x="279" y="339"/>
                  </a:cubicBezTo>
                  <a:cubicBezTo>
                    <a:pt x="158" y="290"/>
                    <a:pt x="97" y="411"/>
                    <a:pt x="0" y="290"/>
                  </a:cubicBezTo>
                  <a:cubicBezTo>
                    <a:pt x="37" y="36"/>
                    <a:pt x="182" y="24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0"/>
            <p:cNvSpPr/>
            <p:nvPr/>
          </p:nvSpPr>
          <p:spPr>
            <a:xfrm rot="3778522">
              <a:off x="3554996" y="3351269"/>
              <a:ext cx="12177" cy="11552"/>
            </a:xfrm>
            <a:custGeom>
              <a:avLst/>
              <a:gdLst/>
              <a:ahLst/>
              <a:cxnLst/>
              <a:rect l="l" t="t" r="r" b="b"/>
              <a:pathLst>
                <a:path w="448" h="425" extrusionOk="0">
                  <a:moveTo>
                    <a:pt x="448" y="97"/>
                  </a:moveTo>
                  <a:cubicBezTo>
                    <a:pt x="399" y="206"/>
                    <a:pt x="339" y="351"/>
                    <a:pt x="327" y="412"/>
                  </a:cubicBezTo>
                  <a:cubicBezTo>
                    <a:pt x="266" y="376"/>
                    <a:pt x="206" y="364"/>
                    <a:pt x="182" y="424"/>
                  </a:cubicBezTo>
                  <a:cubicBezTo>
                    <a:pt x="0" y="351"/>
                    <a:pt x="133" y="182"/>
                    <a:pt x="206" y="1"/>
                  </a:cubicBezTo>
                  <a:cubicBezTo>
                    <a:pt x="375" y="61"/>
                    <a:pt x="254" y="13"/>
                    <a:pt x="448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0"/>
            <p:cNvSpPr/>
            <p:nvPr/>
          </p:nvSpPr>
          <p:spPr>
            <a:xfrm rot="3778522">
              <a:off x="3559200" y="3880251"/>
              <a:ext cx="87792" cy="39466"/>
            </a:xfrm>
            <a:custGeom>
              <a:avLst/>
              <a:gdLst/>
              <a:ahLst/>
              <a:cxnLst/>
              <a:rect l="l" t="t" r="r" b="b"/>
              <a:pathLst>
                <a:path w="3230" h="1452" extrusionOk="0">
                  <a:moveTo>
                    <a:pt x="1052" y="436"/>
                  </a:moveTo>
                  <a:cubicBezTo>
                    <a:pt x="1778" y="798"/>
                    <a:pt x="2819" y="932"/>
                    <a:pt x="3230" y="1391"/>
                  </a:cubicBezTo>
                  <a:cubicBezTo>
                    <a:pt x="2565" y="1415"/>
                    <a:pt x="2323" y="1101"/>
                    <a:pt x="1476" y="823"/>
                  </a:cubicBezTo>
                  <a:cubicBezTo>
                    <a:pt x="1548" y="1004"/>
                    <a:pt x="1754" y="1391"/>
                    <a:pt x="1367" y="1452"/>
                  </a:cubicBezTo>
                  <a:cubicBezTo>
                    <a:pt x="1294" y="1270"/>
                    <a:pt x="1186" y="1004"/>
                    <a:pt x="1379" y="871"/>
                  </a:cubicBezTo>
                  <a:cubicBezTo>
                    <a:pt x="1028" y="665"/>
                    <a:pt x="423" y="702"/>
                    <a:pt x="0" y="678"/>
                  </a:cubicBezTo>
                  <a:cubicBezTo>
                    <a:pt x="145" y="145"/>
                    <a:pt x="484" y="363"/>
                    <a:pt x="1016" y="496"/>
                  </a:cubicBezTo>
                  <a:cubicBezTo>
                    <a:pt x="968" y="254"/>
                    <a:pt x="1077" y="157"/>
                    <a:pt x="1210" y="0"/>
                  </a:cubicBezTo>
                  <a:cubicBezTo>
                    <a:pt x="1331" y="36"/>
                    <a:pt x="1294" y="182"/>
                    <a:pt x="1440" y="169"/>
                  </a:cubicBezTo>
                  <a:cubicBezTo>
                    <a:pt x="1379" y="496"/>
                    <a:pt x="1258" y="448"/>
                    <a:pt x="1052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0"/>
            <p:cNvSpPr/>
            <p:nvPr/>
          </p:nvSpPr>
          <p:spPr>
            <a:xfrm rot="3778522">
              <a:off x="3534244" y="3136767"/>
              <a:ext cx="11878" cy="14161"/>
            </a:xfrm>
            <a:custGeom>
              <a:avLst/>
              <a:gdLst/>
              <a:ahLst/>
              <a:cxnLst/>
              <a:rect l="l" t="t" r="r" b="b"/>
              <a:pathLst>
                <a:path w="437" h="521" extrusionOk="0">
                  <a:moveTo>
                    <a:pt x="230" y="0"/>
                  </a:moveTo>
                  <a:cubicBezTo>
                    <a:pt x="230" y="0"/>
                    <a:pt x="291" y="24"/>
                    <a:pt x="351" y="37"/>
                  </a:cubicBezTo>
                  <a:cubicBezTo>
                    <a:pt x="436" y="218"/>
                    <a:pt x="303" y="520"/>
                    <a:pt x="85" y="375"/>
                  </a:cubicBezTo>
                  <a:cubicBezTo>
                    <a:pt x="1" y="194"/>
                    <a:pt x="85" y="145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0"/>
            <p:cNvSpPr/>
            <p:nvPr/>
          </p:nvSpPr>
          <p:spPr>
            <a:xfrm rot="3778522">
              <a:off x="3543550" y="3251646"/>
              <a:ext cx="10872" cy="16444"/>
            </a:xfrm>
            <a:custGeom>
              <a:avLst/>
              <a:gdLst/>
              <a:ahLst/>
              <a:cxnLst/>
              <a:rect l="l" t="t" r="r" b="b"/>
              <a:pathLst>
                <a:path w="400" h="605" extrusionOk="0">
                  <a:moveTo>
                    <a:pt x="133" y="0"/>
                  </a:moveTo>
                  <a:cubicBezTo>
                    <a:pt x="303" y="145"/>
                    <a:pt x="400" y="266"/>
                    <a:pt x="400" y="472"/>
                  </a:cubicBezTo>
                  <a:cubicBezTo>
                    <a:pt x="242" y="484"/>
                    <a:pt x="194" y="605"/>
                    <a:pt x="37" y="472"/>
                  </a:cubicBezTo>
                  <a:cubicBezTo>
                    <a:pt x="37" y="266"/>
                    <a:pt x="0" y="169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0"/>
            <p:cNvSpPr/>
            <p:nvPr/>
          </p:nvSpPr>
          <p:spPr>
            <a:xfrm rot="3778522">
              <a:off x="3573864" y="3568395"/>
              <a:ext cx="10872" cy="11225"/>
            </a:xfrm>
            <a:custGeom>
              <a:avLst/>
              <a:gdLst/>
              <a:ahLst/>
              <a:cxnLst/>
              <a:rect l="l" t="t" r="r" b="b"/>
              <a:pathLst>
                <a:path w="400" h="413" extrusionOk="0">
                  <a:moveTo>
                    <a:pt x="400" y="86"/>
                  </a:moveTo>
                  <a:cubicBezTo>
                    <a:pt x="339" y="412"/>
                    <a:pt x="73" y="388"/>
                    <a:pt x="1" y="194"/>
                  </a:cubicBezTo>
                  <a:cubicBezTo>
                    <a:pt x="37" y="86"/>
                    <a:pt x="206" y="1"/>
                    <a:pt x="400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0"/>
            <p:cNvSpPr/>
            <p:nvPr/>
          </p:nvSpPr>
          <p:spPr>
            <a:xfrm rot="3778522">
              <a:off x="3578271" y="3611986"/>
              <a:ext cx="9540" cy="12530"/>
            </a:xfrm>
            <a:custGeom>
              <a:avLst/>
              <a:gdLst/>
              <a:ahLst/>
              <a:cxnLst/>
              <a:rect l="l" t="t" r="r" b="b"/>
              <a:pathLst>
                <a:path w="351" h="461" extrusionOk="0">
                  <a:moveTo>
                    <a:pt x="121" y="1"/>
                  </a:moveTo>
                  <a:cubicBezTo>
                    <a:pt x="242" y="49"/>
                    <a:pt x="290" y="134"/>
                    <a:pt x="351" y="170"/>
                  </a:cubicBezTo>
                  <a:cubicBezTo>
                    <a:pt x="278" y="351"/>
                    <a:pt x="169" y="460"/>
                    <a:pt x="0" y="315"/>
                  </a:cubicBezTo>
                  <a:cubicBezTo>
                    <a:pt x="12" y="243"/>
                    <a:pt x="73" y="122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0"/>
            <p:cNvSpPr/>
            <p:nvPr/>
          </p:nvSpPr>
          <p:spPr>
            <a:xfrm rot="3778522">
              <a:off x="3528645" y="3176392"/>
              <a:ext cx="16797" cy="14487"/>
            </a:xfrm>
            <a:custGeom>
              <a:avLst/>
              <a:gdLst/>
              <a:ahLst/>
              <a:cxnLst/>
              <a:rect l="l" t="t" r="r" b="b"/>
              <a:pathLst>
                <a:path w="618" h="533" extrusionOk="0">
                  <a:moveTo>
                    <a:pt x="485" y="85"/>
                  </a:moveTo>
                  <a:cubicBezTo>
                    <a:pt x="618" y="279"/>
                    <a:pt x="315" y="303"/>
                    <a:pt x="436" y="351"/>
                  </a:cubicBezTo>
                  <a:cubicBezTo>
                    <a:pt x="364" y="533"/>
                    <a:pt x="255" y="279"/>
                    <a:pt x="194" y="400"/>
                  </a:cubicBezTo>
                  <a:cubicBezTo>
                    <a:pt x="1" y="182"/>
                    <a:pt x="279" y="0"/>
                    <a:pt x="485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0"/>
            <p:cNvSpPr/>
            <p:nvPr/>
          </p:nvSpPr>
          <p:spPr>
            <a:xfrm rot="3778522">
              <a:off x="3585265" y="3751943"/>
              <a:ext cx="12204" cy="13509"/>
            </a:xfrm>
            <a:custGeom>
              <a:avLst/>
              <a:gdLst/>
              <a:ahLst/>
              <a:cxnLst/>
              <a:rect l="l" t="t" r="r" b="b"/>
              <a:pathLst>
                <a:path w="449" h="497" extrusionOk="0">
                  <a:moveTo>
                    <a:pt x="448" y="169"/>
                  </a:moveTo>
                  <a:cubicBezTo>
                    <a:pt x="400" y="290"/>
                    <a:pt x="376" y="351"/>
                    <a:pt x="327" y="484"/>
                  </a:cubicBezTo>
                  <a:cubicBezTo>
                    <a:pt x="267" y="460"/>
                    <a:pt x="182" y="496"/>
                    <a:pt x="61" y="460"/>
                  </a:cubicBezTo>
                  <a:cubicBezTo>
                    <a:pt x="1" y="218"/>
                    <a:pt x="218" y="0"/>
                    <a:pt x="448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0"/>
            <p:cNvSpPr/>
            <p:nvPr/>
          </p:nvSpPr>
          <p:spPr>
            <a:xfrm rot="3778522">
              <a:off x="3537443" y="3304666"/>
              <a:ext cx="12177" cy="14161"/>
            </a:xfrm>
            <a:custGeom>
              <a:avLst/>
              <a:gdLst/>
              <a:ahLst/>
              <a:cxnLst/>
              <a:rect l="l" t="t" r="r" b="b"/>
              <a:pathLst>
                <a:path w="448" h="521" extrusionOk="0">
                  <a:moveTo>
                    <a:pt x="411" y="98"/>
                  </a:moveTo>
                  <a:cubicBezTo>
                    <a:pt x="387" y="158"/>
                    <a:pt x="448" y="182"/>
                    <a:pt x="448" y="182"/>
                  </a:cubicBezTo>
                  <a:cubicBezTo>
                    <a:pt x="387" y="521"/>
                    <a:pt x="266" y="473"/>
                    <a:pt x="0" y="364"/>
                  </a:cubicBezTo>
                  <a:cubicBezTo>
                    <a:pt x="48" y="98"/>
                    <a:pt x="157" y="1"/>
                    <a:pt x="411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0"/>
            <p:cNvSpPr/>
            <p:nvPr/>
          </p:nvSpPr>
          <p:spPr>
            <a:xfrm rot="3778522">
              <a:off x="3562337" y="3600803"/>
              <a:ext cx="18428" cy="14487"/>
            </a:xfrm>
            <a:custGeom>
              <a:avLst/>
              <a:gdLst/>
              <a:ahLst/>
              <a:cxnLst/>
              <a:rect l="l" t="t" r="r" b="b"/>
              <a:pathLst>
                <a:path w="678" h="533" extrusionOk="0">
                  <a:moveTo>
                    <a:pt x="678" y="363"/>
                  </a:moveTo>
                  <a:cubicBezTo>
                    <a:pt x="545" y="532"/>
                    <a:pt x="206" y="242"/>
                    <a:pt x="1" y="242"/>
                  </a:cubicBezTo>
                  <a:cubicBezTo>
                    <a:pt x="25" y="181"/>
                    <a:pt x="37" y="121"/>
                    <a:pt x="73" y="61"/>
                  </a:cubicBezTo>
                  <a:cubicBezTo>
                    <a:pt x="315" y="0"/>
                    <a:pt x="509" y="230"/>
                    <a:pt x="678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0"/>
            <p:cNvSpPr/>
            <p:nvPr/>
          </p:nvSpPr>
          <p:spPr>
            <a:xfrm rot="3778522">
              <a:off x="3616737" y="4173922"/>
              <a:ext cx="11198" cy="13835"/>
            </a:xfrm>
            <a:custGeom>
              <a:avLst/>
              <a:gdLst/>
              <a:ahLst/>
              <a:cxnLst/>
              <a:rect l="l" t="t" r="r" b="b"/>
              <a:pathLst>
                <a:path w="412" h="509" extrusionOk="0">
                  <a:moveTo>
                    <a:pt x="146" y="0"/>
                  </a:moveTo>
                  <a:cubicBezTo>
                    <a:pt x="412" y="25"/>
                    <a:pt x="327" y="279"/>
                    <a:pt x="412" y="412"/>
                  </a:cubicBezTo>
                  <a:cubicBezTo>
                    <a:pt x="303" y="508"/>
                    <a:pt x="170" y="448"/>
                    <a:pt x="25" y="472"/>
                  </a:cubicBezTo>
                  <a:cubicBezTo>
                    <a:pt x="25" y="315"/>
                    <a:pt x="1" y="170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0"/>
            <p:cNvSpPr/>
            <p:nvPr/>
          </p:nvSpPr>
          <p:spPr>
            <a:xfrm rot="3778522">
              <a:off x="3573312" y="3708384"/>
              <a:ext cx="12177" cy="10220"/>
            </a:xfrm>
            <a:custGeom>
              <a:avLst/>
              <a:gdLst/>
              <a:ahLst/>
              <a:cxnLst/>
              <a:rect l="l" t="t" r="r" b="b"/>
              <a:pathLst>
                <a:path w="448" h="376" extrusionOk="0">
                  <a:moveTo>
                    <a:pt x="351" y="352"/>
                  </a:moveTo>
                  <a:cubicBezTo>
                    <a:pt x="254" y="376"/>
                    <a:pt x="133" y="327"/>
                    <a:pt x="0" y="291"/>
                  </a:cubicBezTo>
                  <a:cubicBezTo>
                    <a:pt x="24" y="231"/>
                    <a:pt x="73" y="110"/>
                    <a:pt x="12" y="73"/>
                  </a:cubicBezTo>
                  <a:cubicBezTo>
                    <a:pt x="194" y="1"/>
                    <a:pt x="448" y="97"/>
                    <a:pt x="351" y="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0"/>
            <p:cNvSpPr/>
            <p:nvPr/>
          </p:nvSpPr>
          <p:spPr>
            <a:xfrm rot="3778522">
              <a:off x="3611032" y="4136588"/>
              <a:ext cx="11552" cy="11851"/>
            </a:xfrm>
            <a:custGeom>
              <a:avLst/>
              <a:gdLst/>
              <a:ahLst/>
              <a:cxnLst/>
              <a:rect l="l" t="t" r="r" b="b"/>
              <a:pathLst>
                <a:path w="425" h="436" extrusionOk="0">
                  <a:moveTo>
                    <a:pt x="291" y="0"/>
                  </a:moveTo>
                  <a:cubicBezTo>
                    <a:pt x="412" y="48"/>
                    <a:pt x="424" y="194"/>
                    <a:pt x="376" y="327"/>
                  </a:cubicBezTo>
                  <a:cubicBezTo>
                    <a:pt x="315" y="302"/>
                    <a:pt x="352" y="387"/>
                    <a:pt x="267" y="435"/>
                  </a:cubicBezTo>
                  <a:cubicBezTo>
                    <a:pt x="206" y="411"/>
                    <a:pt x="85" y="363"/>
                    <a:pt x="13" y="327"/>
                  </a:cubicBezTo>
                  <a:cubicBezTo>
                    <a:pt x="49" y="266"/>
                    <a:pt x="1" y="181"/>
                    <a:pt x="1" y="181"/>
                  </a:cubicBezTo>
                  <a:cubicBezTo>
                    <a:pt x="49" y="60"/>
                    <a:pt x="134" y="12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0"/>
            <p:cNvSpPr/>
            <p:nvPr/>
          </p:nvSpPr>
          <p:spPr>
            <a:xfrm rot="3778522">
              <a:off x="3524480" y="3200211"/>
              <a:ext cx="12856" cy="11524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218" y="0"/>
                  </a:moveTo>
                  <a:cubicBezTo>
                    <a:pt x="279" y="25"/>
                    <a:pt x="339" y="37"/>
                    <a:pt x="400" y="73"/>
                  </a:cubicBezTo>
                  <a:cubicBezTo>
                    <a:pt x="472" y="254"/>
                    <a:pt x="339" y="400"/>
                    <a:pt x="182" y="424"/>
                  </a:cubicBezTo>
                  <a:cubicBezTo>
                    <a:pt x="0" y="339"/>
                    <a:pt x="97" y="97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0"/>
            <p:cNvSpPr/>
            <p:nvPr/>
          </p:nvSpPr>
          <p:spPr>
            <a:xfrm rot="3778522">
              <a:off x="3523709" y="3224175"/>
              <a:ext cx="11552" cy="11552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388" y="74"/>
                  </a:moveTo>
                  <a:cubicBezTo>
                    <a:pt x="424" y="315"/>
                    <a:pt x="339" y="194"/>
                    <a:pt x="170" y="424"/>
                  </a:cubicBezTo>
                  <a:cubicBezTo>
                    <a:pt x="110" y="388"/>
                    <a:pt x="61" y="315"/>
                    <a:pt x="1" y="291"/>
                  </a:cubicBezTo>
                  <a:cubicBezTo>
                    <a:pt x="49" y="13"/>
                    <a:pt x="206" y="1"/>
                    <a:pt x="388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0"/>
            <p:cNvSpPr/>
            <p:nvPr/>
          </p:nvSpPr>
          <p:spPr>
            <a:xfrm rot="3778522">
              <a:off x="3523906" y="3255529"/>
              <a:ext cx="12856" cy="15167"/>
            </a:xfrm>
            <a:custGeom>
              <a:avLst/>
              <a:gdLst/>
              <a:ahLst/>
              <a:cxnLst/>
              <a:rect l="l" t="t" r="r" b="b"/>
              <a:pathLst>
                <a:path w="473" h="558" extrusionOk="0">
                  <a:moveTo>
                    <a:pt x="242" y="1"/>
                  </a:moveTo>
                  <a:cubicBezTo>
                    <a:pt x="472" y="158"/>
                    <a:pt x="375" y="557"/>
                    <a:pt x="61" y="436"/>
                  </a:cubicBezTo>
                  <a:cubicBezTo>
                    <a:pt x="0" y="255"/>
                    <a:pt x="97" y="13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0"/>
            <p:cNvSpPr/>
            <p:nvPr/>
          </p:nvSpPr>
          <p:spPr>
            <a:xfrm rot="3778522">
              <a:off x="3529168" y="3315750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521" y="170"/>
                  </a:moveTo>
                  <a:cubicBezTo>
                    <a:pt x="485" y="436"/>
                    <a:pt x="315" y="520"/>
                    <a:pt x="1" y="399"/>
                  </a:cubicBezTo>
                  <a:cubicBezTo>
                    <a:pt x="122" y="85"/>
                    <a:pt x="303" y="0"/>
                    <a:pt x="521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0"/>
            <p:cNvSpPr/>
            <p:nvPr/>
          </p:nvSpPr>
          <p:spPr>
            <a:xfrm rot="3778522">
              <a:off x="3601967" y="4123630"/>
              <a:ext cx="13182" cy="14813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12" y="109"/>
                  </a:moveTo>
                  <a:cubicBezTo>
                    <a:pt x="484" y="291"/>
                    <a:pt x="218" y="545"/>
                    <a:pt x="49" y="472"/>
                  </a:cubicBezTo>
                  <a:cubicBezTo>
                    <a:pt x="25" y="327"/>
                    <a:pt x="0" y="230"/>
                    <a:pt x="73" y="49"/>
                  </a:cubicBezTo>
                  <a:cubicBezTo>
                    <a:pt x="158" y="0"/>
                    <a:pt x="291" y="49"/>
                    <a:pt x="41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0"/>
            <p:cNvSpPr/>
            <p:nvPr/>
          </p:nvSpPr>
          <p:spPr>
            <a:xfrm rot="3778522">
              <a:off x="3523748" y="3295403"/>
              <a:ext cx="13509" cy="13481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303" y="0"/>
                  </a:moveTo>
                  <a:cubicBezTo>
                    <a:pt x="497" y="73"/>
                    <a:pt x="497" y="230"/>
                    <a:pt x="412" y="484"/>
                  </a:cubicBezTo>
                  <a:cubicBezTo>
                    <a:pt x="242" y="351"/>
                    <a:pt x="255" y="496"/>
                    <a:pt x="73" y="423"/>
                  </a:cubicBezTo>
                  <a:cubicBezTo>
                    <a:pt x="1" y="242"/>
                    <a:pt x="170" y="12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0"/>
            <p:cNvSpPr/>
            <p:nvPr/>
          </p:nvSpPr>
          <p:spPr>
            <a:xfrm rot="3778522">
              <a:off x="3567456" y="3768916"/>
              <a:ext cx="18102" cy="13182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484" y="436"/>
                  </a:moveTo>
                  <a:cubicBezTo>
                    <a:pt x="363" y="387"/>
                    <a:pt x="242" y="484"/>
                    <a:pt x="121" y="436"/>
                  </a:cubicBezTo>
                  <a:cubicBezTo>
                    <a:pt x="0" y="25"/>
                    <a:pt x="665" y="0"/>
                    <a:pt x="484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0"/>
            <p:cNvSpPr/>
            <p:nvPr/>
          </p:nvSpPr>
          <p:spPr>
            <a:xfrm rot="3778522">
              <a:off x="3603710" y="4158413"/>
              <a:ext cx="13182" cy="12856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4" y="1"/>
                  </a:moveTo>
                  <a:cubicBezTo>
                    <a:pt x="448" y="109"/>
                    <a:pt x="484" y="182"/>
                    <a:pt x="375" y="436"/>
                  </a:cubicBezTo>
                  <a:cubicBezTo>
                    <a:pt x="279" y="472"/>
                    <a:pt x="37" y="388"/>
                    <a:pt x="0" y="291"/>
                  </a:cubicBezTo>
                  <a:cubicBezTo>
                    <a:pt x="13" y="85"/>
                    <a:pt x="206" y="158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0"/>
            <p:cNvSpPr/>
            <p:nvPr/>
          </p:nvSpPr>
          <p:spPr>
            <a:xfrm rot="3778522">
              <a:off x="3615187" y="4367916"/>
              <a:ext cx="15493" cy="13182"/>
            </a:xfrm>
            <a:custGeom>
              <a:avLst/>
              <a:gdLst/>
              <a:ahLst/>
              <a:cxnLst/>
              <a:rect l="l" t="t" r="r" b="b"/>
              <a:pathLst>
                <a:path w="570" h="485" extrusionOk="0">
                  <a:moveTo>
                    <a:pt x="303" y="0"/>
                  </a:moveTo>
                  <a:cubicBezTo>
                    <a:pt x="569" y="37"/>
                    <a:pt x="352" y="242"/>
                    <a:pt x="448" y="351"/>
                  </a:cubicBezTo>
                  <a:cubicBezTo>
                    <a:pt x="339" y="460"/>
                    <a:pt x="255" y="484"/>
                    <a:pt x="1" y="375"/>
                  </a:cubicBezTo>
                  <a:cubicBezTo>
                    <a:pt x="49" y="109"/>
                    <a:pt x="146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0"/>
            <p:cNvSpPr/>
            <p:nvPr/>
          </p:nvSpPr>
          <p:spPr>
            <a:xfrm rot="3778522">
              <a:off x="3625591" y="4471352"/>
              <a:ext cx="12856" cy="14813"/>
            </a:xfrm>
            <a:custGeom>
              <a:avLst/>
              <a:gdLst/>
              <a:ahLst/>
              <a:cxnLst/>
              <a:rect l="l" t="t" r="r" b="b"/>
              <a:pathLst>
                <a:path w="473" h="545" extrusionOk="0">
                  <a:moveTo>
                    <a:pt x="206" y="1"/>
                  </a:moveTo>
                  <a:cubicBezTo>
                    <a:pt x="472" y="97"/>
                    <a:pt x="388" y="436"/>
                    <a:pt x="291" y="545"/>
                  </a:cubicBezTo>
                  <a:cubicBezTo>
                    <a:pt x="170" y="496"/>
                    <a:pt x="61" y="376"/>
                    <a:pt x="1" y="363"/>
                  </a:cubicBezTo>
                  <a:cubicBezTo>
                    <a:pt x="13" y="134"/>
                    <a:pt x="194" y="206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0"/>
            <p:cNvSpPr/>
            <p:nvPr/>
          </p:nvSpPr>
          <p:spPr>
            <a:xfrm rot="3778522">
              <a:off x="3515020" y="3247753"/>
              <a:ext cx="11225" cy="12177"/>
            </a:xfrm>
            <a:custGeom>
              <a:avLst/>
              <a:gdLst/>
              <a:ahLst/>
              <a:cxnLst/>
              <a:rect l="l" t="t" r="r" b="b"/>
              <a:pathLst>
                <a:path w="413" h="448" extrusionOk="0">
                  <a:moveTo>
                    <a:pt x="146" y="0"/>
                  </a:moveTo>
                  <a:cubicBezTo>
                    <a:pt x="352" y="85"/>
                    <a:pt x="412" y="266"/>
                    <a:pt x="328" y="448"/>
                  </a:cubicBezTo>
                  <a:cubicBezTo>
                    <a:pt x="170" y="303"/>
                    <a:pt x="122" y="424"/>
                    <a:pt x="1" y="387"/>
                  </a:cubicBezTo>
                  <a:cubicBezTo>
                    <a:pt x="1" y="230"/>
                    <a:pt x="73" y="37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0"/>
            <p:cNvSpPr/>
            <p:nvPr/>
          </p:nvSpPr>
          <p:spPr>
            <a:xfrm rot="3778522">
              <a:off x="3623708" y="4453801"/>
              <a:ext cx="12204" cy="14514"/>
            </a:xfrm>
            <a:custGeom>
              <a:avLst/>
              <a:gdLst/>
              <a:ahLst/>
              <a:cxnLst/>
              <a:rect l="l" t="t" r="r" b="b"/>
              <a:pathLst>
                <a:path w="449" h="534" extrusionOk="0">
                  <a:moveTo>
                    <a:pt x="110" y="1"/>
                  </a:moveTo>
                  <a:cubicBezTo>
                    <a:pt x="267" y="134"/>
                    <a:pt x="315" y="13"/>
                    <a:pt x="448" y="219"/>
                  </a:cubicBezTo>
                  <a:cubicBezTo>
                    <a:pt x="424" y="279"/>
                    <a:pt x="376" y="400"/>
                    <a:pt x="327" y="533"/>
                  </a:cubicBezTo>
                  <a:cubicBezTo>
                    <a:pt x="267" y="497"/>
                    <a:pt x="146" y="460"/>
                    <a:pt x="13" y="412"/>
                  </a:cubicBezTo>
                  <a:cubicBezTo>
                    <a:pt x="1" y="255"/>
                    <a:pt x="49" y="122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0"/>
            <p:cNvSpPr/>
            <p:nvPr/>
          </p:nvSpPr>
          <p:spPr>
            <a:xfrm rot="3778522">
              <a:off x="3509223" y="3219925"/>
              <a:ext cx="13835" cy="11878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218" y="1"/>
                  </a:moveTo>
                  <a:cubicBezTo>
                    <a:pt x="327" y="122"/>
                    <a:pt x="509" y="182"/>
                    <a:pt x="400" y="436"/>
                  </a:cubicBezTo>
                  <a:cubicBezTo>
                    <a:pt x="230" y="303"/>
                    <a:pt x="194" y="424"/>
                    <a:pt x="85" y="315"/>
                  </a:cubicBezTo>
                  <a:cubicBezTo>
                    <a:pt x="1" y="194"/>
                    <a:pt x="73" y="13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0"/>
            <p:cNvSpPr/>
            <p:nvPr/>
          </p:nvSpPr>
          <p:spPr>
            <a:xfrm rot="3778522">
              <a:off x="3493836" y="3693387"/>
              <a:ext cx="79611" cy="92413"/>
            </a:xfrm>
            <a:custGeom>
              <a:avLst/>
              <a:gdLst/>
              <a:ahLst/>
              <a:cxnLst/>
              <a:rect l="l" t="t" r="r" b="b"/>
              <a:pathLst>
                <a:path w="2929" h="3400" extrusionOk="0">
                  <a:moveTo>
                    <a:pt x="2928" y="1815"/>
                  </a:moveTo>
                  <a:cubicBezTo>
                    <a:pt x="2856" y="1996"/>
                    <a:pt x="2783" y="2190"/>
                    <a:pt x="2626" y="2214"/>
                  </a:cubicBezTo>
                  <a:cubicBezTo>
                    <a:pt x="2892" y="3399"/>
                    <a:pt x="1743" y="3157"/>
                    <a:pt x="1017" y="2952"/>
                  </a:cubicBezTo>
                  <a:cubicBezTo>
                    <a:pt x="908" y="3061"/>
                    <a:pt x="678" y="3399"/>
                    <a:pt x="569" y="3133"/>
                  </a:cubicBezTo>
                  <a:cubicBezTo>
                    <a:pt x="315" y="3024"/>
                    <a:pt x="678" y="2867"/>
                    <a:pt x="690" y="2819"/>
                  </a:cubicBezTo>
                  <a:cubicBezTo>
                    <a:pt x="509" y="2371"/>
                    <a:pt x="170" y="2311"/>
                    <a:pt x="1" y="1802"/>
                  </a:cubicBezTo>
                  <a:cubicBezTo>
                    <a:pt x="134" y="1270"/>
                    <a:pt x="61" y="726"/>
                    <a:pt x="557" y="411"/>
                  </a:cubicBezTo>
                  <a:cubicBezTo>
                    <a:pt x="618" y="436"/>
                    <a:pt x="739" y="484"/>
                    <a:pt x="872" y="532"/>
                  </a:cubicBezTo>
                  <a:cubicBezTo>
                    <a:pt x="1694" y="0"/>
                    <a:pt x="2626" y="1101"/>
                    <a:pt x="2928" y="1815"/>
                  </a:cubicBezTo>
                  <a:close/>
                  <a:moveTo>
                    <a:pt x="630" y="823"/>
                  </a:moveTo>
                  <a:cubicBezTo>
                    <a:pt x="243" y="1246"/>
                    <a:pt x="606" y="1609"/>
                    <a:pt x="388" y="1972"/>
                  </a:cubicBezTo>
                  <a:cubicBezTo>
                    <a:pt x="642" y="2069"/>
                    <a:pt x="678" y="1790"/>
                    <a:pt x="848" y="1936"/>
                  </a:cubicBezTo>
                  <a:cubicBezTo>
                    <a:pt x="824" y="2153"/>
                    <a:pt x="811" y="2359"/>
                    <a:pt x="896" y="2540"/>
                  </a:cubicBezTo>
                  <a:cubicBezTo>
                    <a:pt x="1235" y="2758"/>
                    <a:pt x="1404" y="2528"/>
                    <a:pt x="1707" y="2516"/>
                  </a:cubicBezTo>
                  <a:cubicBezTo>
                    <a:pt x="1719" y="2661"/>
                    <a:pt x="1888" y="2794"/>
                    <a:pt x="2106" y="2819"/>
                  </a:cubicBezTo>
                  <a:cubicBezTo>
                    <a:pt x="2190" y="2782"/>
                    <a:pt x="2239" y="2649"/>
                    <a:pt x="2324" y="2613"/>
                  </a:cubicBezTo>
                  <a:cubicBezTo>
                    <a:pt x="2251" y="2432"/>
                    <a:pt x="2082" y="2298"/>
                    <a:pt x="2106" y="2093"/>
                  </a:cubicBezTo>
                  <a:cubicBezTo>
                    <a:pt x="2287" y="2008"/>
                    <a:pt x="2493" y="2032"/>
                    <a:pt x="2565" y="1827"/>
                  </a:cubicBezTo>
                  <a:cubicBezTo>
                    <a:pt x="2565" y="1464"/>
                    <a:pt x="2227" y="1258"/>
                    <a:pt x="1828" y="1319"/>
                  </a:cubicBezTo>
                  <a:cubicBezTo>
                    <a:pt x="1876" y="290"/>
                    <a:pt x="1174" y="1101"/>
                    <a:pt x="63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0"/>
            <p:cNvSpPr/>
            <p:nvPr/>
          </p:nvSpPr>
          <p:spPr>
            <a:xfrm rot="3778522">
              <a:off x="3611199" y="4382160"/>
              <a:ext cx="13509" cy="26664"/>
            </a:xfrm>
            <a:custGeom>
              <a:avLst/>
              <a:gdLst/>
              <a:ahLst/>
              <a:cxnLst/>
              <a:rect l="l" t="t" r="r" b="b"/>
              <a:pathLst>
                <a:path w="497" h="981" extrusionOk="0">
                  <a:moveTo>
                    <a:pt x="497" y="218"/>
                  </a:moveTo>
                  <a:cubicBezTo>
                    <a:pt x="267" y="412"/>
                    <a:pt x="315" y="508"/>
                    <a:pt x="364" y="750"/>
                  </a:cubicBezTo>
                  <a:cubicBezTo>
                    <a:pt x="170" y="678"/>
                    <a:pt x="194" y="980"/>
                    <a:pt x="1" y="750"/>
                  </a:cubicBezTo>
                  <a:lnTo>
                    <a:pt x="37" y="109"/>
                  </a:lnTo>
                  <a:cubicBezTo>
                    <a:pt x="146" y="0"/>
                    <a:pt x="315" y="146"/>
                    <a:pt x="497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0"/>
            <p:cNvSpPr/>
            <p:nvPr/>
          </p:nvSpPr>
          <p:spPr>
            <a:xfrm rot="3778522">
              <a:off x="3617840" y="4439230"/>
              <a:ext cx="13835" cy="11524"/>
            </a:xfrm>
            <a:custGeom>
              <a:avLst/>
              <a:gdLst/>
              <a:ahLst/>
              <a:cxnLst/>
              <a:rect l="l" t="t" r="r" b="b"/>
              <a:pathLst>
                <a:path w="509" h="424" extrusionOk="0">
                  <a:moveTo>
                    <a:pt x="243" y="0"/>
                  </a:moveTo>
                  <a:cubicBezTo>
                    <a:pt x="303" y="37"/>
                    <a:pt x="364" y="49"/>
                    <a:pt x="509" y="109"/>
                  </a:cubicBezTo>
                  <a:cubicBezTo>
                    <a:pt x="412" y="158"/>
                    <a:pt x="400" y="218"/>
                    <a:pt x="485" y="327"/>
                  </a:cubicBezTo>
                  <a:cubicBezTo>
                    <a:pt x="364" y="424"/>
                    <a:pt x="158" y="412"/>
                    <a:pt x="1" y="279"/>
                  </a:cubicBezTo>
                  <a:cubicBezTo>
                    <a:pt x="85" y="230"/>
                    <a:pt x="98" y="25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0"/>
            <p:cNvSpPr/>
            <p:nvPr/>
          </p:nvSpPr>
          <p:spPr>
            <a:xfrm rot="3778522">
              <a:off x="3586328" y="4123431"/>
              <a:ext cx="12856" cy="15466"/>
            </a:xfrm>
            <a:custGeom>
              <a:avLst/>
              <a:gdLst/>
              <a:ahLst/>
              <a:cxnLst/>
              <a:rect l="l" t="t" r="r" b="b"/>
              <a:pathLst>
                <a:path w="473" h="569" extrusionOk="0">
                  <a:moveTo>
                    <a:pt x="206" y="0"/>
                  </a:moveTo>
                  <a:cubicBezTo>
                    <a:pt x="472" y="24"/>
                    <a:pt x="387" y="278"/>
                    <a:pt x="387" y="436"/>
                  </a:cubicBezTo>
                  <a:cubicBezTo>
                    <a:pt x="242" y="448"/>
                    <a:pt x="194" y="569"/>
                    <a:pt x="25" y="436"/>
                  </a:cubicBezTo>
                  <a:cubicBezTo>
                    <a:pt x="0" y="339"/>
                    <a:pt x="133" y="37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0"/>
            <p:cNvSpPr/>
            <p:nvPr/>
          </p:nvSpPr>
          <p:spPr>
            <a:xfrm rot="3778522">
              <a:off x="3620840" y="4486367"/>
              <a:ext cx="13509" cy="18102"/>
            </a:xfrm>
            <a:custGeom>
              <a:avLst/>
              <a:gdLst/>
              <a:ahLst/>
              <a:cxnLst/>
              <a:rect l="l" t="t" r="r" b="b"/>
              <a:pathLst>
                <a:path w="497" h="666" extrusionOk="0">
                  <a:moveTo>
                    <a:pt x="472" y="375"/>
                  </a:moveTo>
                  <a:cubicBezTo>
                    <a:pt x="291" y="666"/>
                    <a:pt x="109" y="375"/>
                    <a:pt x="0" y="267"/>
                  </a:cubicBezTo>
                  <a:cubicBezTo>
                    <a:pt x="109" y="0"/>
                    <a:pt x="496" y="146"/>
                    <a:pt x="472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0"/>
            <p:cNvSpPr/>
            <p:nvPr/>
          </p:nvSpPr>
          <p:spPr>
            <a:xfrm rot="3778522">
              <a:off x="3543250" y="3674465"/>
              <a:ext cx="16145" cy="9241"/>
            </a:xfrm>
            <a:custGeom>
              <a:avLst/>
              <a:gdLst/>
              <a:ahLst/>
              <a:cxnLst/>
              <a:rect l="l" t="t" r="r" b="b"/>
              <a:pathLst>
                <a:path w="594" h="340" extrusionOk="0">
                  <a:moveTo>
                    <a:pt x="412" y="1"/>
                  </a:moveTo>
                  <a:cubicBezTo>
                    <a:pt x="594" y="73"/>
                    <a:pt x="460" y="243"/>
                    <a:pt x="352" y="339"/>
                  </a:cubicBezTo>
                  <a:cubicBezTo>
                    <a:pt x="146" y="315"/>
                    <a:pt x="182" y="194"/>
                    <a:pt x="1" y="122"/>
                  </a:cubicBezTo>
                  <a:cubicBezTo>
                    <a:pt x="110" y="13"/>
                    <a:pt x="327" y="37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0"/>
            <p:cNvSpPr/>
            <p:nvPr/>
          </p:nvSpPr>
          <p:spPr>
            <a:xfrm rot="3778522">
              <a:off x="3611588" y="4401081"/>
              <a:ext cx="12530" cy="15167"/>
            </a:xfrm>
            <a:custGeom>
              <a:avLst/>
              <a:gdLst/>
              <a:ahLst/>
              <a:cxnLst/>
              <a:rect l="l" t="t" r="r" b="b"/>
              <a:pathLst>
                <a:path w="461" h="558" extrusionOk="0">
                  <a:moveTo>
                    <a:pt x="460" y="243"/>
                  </a:moveTo>
                  <a:cubicBezTo>
                    <a:pt x="339" y="557"/>
                    <a:pt x="170" y="424"/>
                    <a:pt x="0" y="267"/>
                  </a:cubicBezTo>
                  <a:cubicBezTo>
                    <a:pt x="37" y="1"/>
                    <a:pt x="400" y="1"/>
                    <a:pt x="460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 rot="3778522">
              <a:off x="3503104" y="3263616"/>
              <a:ext cx="13835" cy="14161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242" y="12"/>
                  </a:moveTo>
                  <a:cubicBezTo>
                    <a:pt x="400" y="0"/>
                    <a:pt x="363" y="61"/>
                    <a:pt x="509" y="121"/>
                  </a:cubicBezTo>
                  <a:cubicBezTo>
                    <a:pt x="424" y="303"/>
                    <a:pt x="218" y="303"/>
                    <a:pt x="206" y="520"/>
                  </a:cubicBezTo>
                  <a:cubicBezTo>
                    <a:pt x="109" y="327"/>
                    <a:pt x="1" y="61"/>
                    <a:pt x="24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0"/>
            <p:cNvSpPr/>
            <p:nvPr/>
          </p:nvSpPr>
          <p:spPr>
            <a:xfrm rot="3778522">
              <a:off x="3501062" y="3308946"/>
              <a:ext cx="26338" cy="18129"/>
            </a:xfrm>
            <a:custGeom>
              <a:avLst/>
              <a:gdLst/>
              <a:ahLst/>
              <a:cxnLst/>
              <a:rect l="l" t="t" r="r" b="b"/>
              <a:pathLst>
                <a:path w="969" h="667" extrusionOk="0">
                  <a:moveTo>
                    <a:pt x="751" y="557"/>
                  </a:moveTo>
                  <a:cubicBezTo>
                    <a:pt x="642" y="666"/>
                    <a:pt x="412" y="642"/>
                    <a:pt x="267" y="666"/>
                  </a:cubicBezTo>
                  <a:cubicBezTo>
                    <a:pt x="1" y="194"/>
                    <a:pt x="968" y="1"/>
                    <a:pt x="751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0"/>
            <p:cNvSpPr/>
            <p:nvPr/>
          </p:nvSpPr>
          <p:spPr>
            <a:xfrm rot="3778522">
              <a:off x="3493301" y="3171964"/>
              <a:ext cx="13182" cy="15139"/>
            </a:xfrm>
            <a:custGeom>
              <a:avLst/>
              <a:gdLst/>
              <a:ahLst/>
              <a:cxnLst/>
              <a:rect l="l" t="t" r="r" b="b"/>
              <a:pathLst>
                <a:path w="485" h="557" extrusionOk="0">
                  <a:moveTo>
                    <a:pt x="158" y="0"/>
                  </a:moveTo>
                  <a:cubicBezTo>
                    <a:pt x="339" y="73"/>
                    <a:pt x="351" y="230"/>
                    <a:pt x="484" y="279"/>
                  </a:cubicBezTo>
                  <a:cubicBezTo>
                    <a:pt x="351" y="436"/>
                    <a:pt x="303" y="557"/>
                    <a:pt x="109" y="484"/>
                  </a:cubicBezTo>
                  <a:cubicBezTo>
                    <a:pt x="146" y="424"/>
                    <a:pt x="61" y="388"/>
                    <a:pt x="0" y="363"/>
                  </a:cubicBezTo>
                  <a:cubicBezTo>
                    <a:pt x="49" y="254"/>
                    <a:pt x="109" y="121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0"/>
            <p:cNvSpPr/>
            <p:nvPr/>
          </p:nvSpPr>
          <p:spPr>
            <a:xfrm rot="3778522">
              <a:off x="3496574" y="3241294"/>
              <a:ext cx="13481" cy="15819"/>
            </a:xfrm>
            <a:custGeom>
              <a:avLst/>
              <a:gdLst/>
              <a:ahLst/>
              <a:cxnLst/>
              <a:rect l="l" t="t" r="r" b="b"/>
              <a:pathLst>
                <a:path w="496" h="582" extrusionOk="0">
                  <a:moveTo>
                    <a:pt x="254" y="1"/>
                  </a:moveTo>
                  <a:cubicBezTo>
                    <a:pt x="423" y="146"/>
                    <a:pt x="496" y="327"/>
                    <a:pt x="423" y="497"/>
                  </a:cubicBezTo>
                  <a:cubicBezTo>
                    <a:pt x="302" y="460"/>
                    <a:pt x="242" y="581"/>
                    <a:pt x="85" y="448"/>
                  </a:cubicBezTo>
                  <a:cubicBezTo>
                    <a:pt x="0" y="279"/>
                    <a:pt x="242" y="218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0"/>
            <p:cNvSpPr/>
            <p:nvPr/>
          </p:nvSpPr>
          <p:spPr>
            <a:xfrm rot="3778522">
              <a:off x="3530348" y="3588692"/>
              <a:ext cx="12503" cy="10899"/>
            </a:xfrm>
            <a:custGeom>
              <a:avLst/>
              <a:gdLst/>
              <a:ahLst/>
              <a:cxnLst/>
              <a:rect l="l" t="t" r="r" b="b"/>
              <a:pathLst>
                <a:path w="460" h="401" extrusionOk="0">
                  <a:moveTo>
                    <a:pt x="266" y="1"/>
                  </a:moveTo>
                  <a:cubicBezTo>
                    <a:pt x="363" y="110"/>
                    <a:pt x="423" y="134"/>
                    <a:pt x="460" y="231"/>
                  </a:cubicBezTo>
                  <a:cubicBezTo>
                    <a:pt x="327" y="400"/>
                    <a:pt x="109" y="376"/>
                    <a:pt x="0" y="255"/>
                  </a:cubicBezTo>
                  <a:cubicBezTo>
                    <a:pt x="48" y="134"/>
                    <a:pt x="206" y="134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 rot="3778522">
              <a:off x="3545943" y="3794701"/>
              <a:ext cx="17450" cy="14161"/>
            </a:xfrm>
            <a:custGeom>
              <a:avLst/>
              <a:gdLst/>
              <a:ahLst/>
              <a:cxnLst/>
              <a:rect l="l" t="t" r="r" b="b"/>
              <a:pathLst>
                <a:path w="642" h="521" extrusionOk="0">
                  <a:moveTo>
                    <a:pt x="532" y="472"/>
                  </a:moveTo>
                  <a:cubicBezTo>
                    <a:pt x="291" y="521"/>
                    <a:pt x="0" y="339"/>
                    <a:pt x="206" y="61"/>
                  </a:cubicBezTo>
                  <a:cubicBezTo>
                    <a:pt x="424" y="0"/>
                    <a:pt x="641" y="218"/>
                    <a:pt x="532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 rot="3778522">
              <a:off x="3598177" y="4348412"/>
              <a:ext cx="13182" cy="13509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484" y="254"/>
                  </a:moveTo>
                  <a:cubicBezTo>
                    <a:pt x="351" y="424"/>
                    <a:pt x="170" y="496"/>
                    <a:pt x="1" y="363"/>
                  </a:cubicBezTo>
                  <a:cubicBezTo>
                    <a:pt x="37" y="303"/>
                    <a:pt x="85" y="182"/>
                    <a:pt x="25" y="146"/>
                  </a:cubicBezTo>
                  <a:cubicBezTo>
                    <a:pt x="218" y="0"/>
                    <a:pt x="327" y="109"/>
                    <a:pt x="48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0"/>
            <p:cNvSpPr/>
            <p:nvPr/>
          </p:nvSpPr>
          <p:spPr>
            <a:xfrm rot="3778522">
              <a:off x="3528777" y="3610009"/>
              <a:ext cx="13509" cy="12530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363" y="25"/>
                  </a:moveTo>
                  <a:cubicBezTo>
                    <a:pt x="388" y="110"/>
                    <a:pt x="497" y="219"/>
                    <a:pt x="448" y="352"/>
                  </a:cubicBezTo>
                  <a:cubicBezTo>
                    <a:pt x="388" y="327"/>
                    <a:pt x="363" y="388"/>
                    <a:pt x="339" y="461"/>
                  </a:cubicBezTo>
                  <a:cubicBezTo>
                    <a:pt x="1" y="388"/>
                    <a:pt x="146" y="1"/>
                    <a:pt x="363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0"/>
            <p:cNvSpPr/>
            <p:nvPr/>
          </p:nvSpPr>
          <p:spPr>
            <a:xfrm rot="3778522">
              <a:off x="3589505" y="4286672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496" y="206"/>
                  </a:moveTo>
                  <a:cubicBezTo>
                    <a:pt x="460" y="315"/>
                    <a:pt x="303" y="339"/>
                    <a:pt x="424" y="387"/>
                  </a:cubicBezTo>
                  <a:cubicBezTo>
                    <a:pt x="303" y="484"/>
                    <a:pt x="182" y="424"/>
                    <a:pt x="0" y="351"/>
                  </a:cubicBezTo>
                  <a:cubicBezTo>
                    <a:pt x="61" y="37"/>
                    <a:pt x="363" y="0"/>
                    <a:pt x="496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0"/>
            <p:cNvSpPr/>
            <p:nvPr/>
          </p:nvSpPr>
          <p:spPr>
            <a:xfrm rot="3778522">
              <a:off x="3594093" y="4367724"/>
              <a:ext cx="12530" cy="11851"/>
            </a:xfrm>
            <a:custGeom>
              <a:avLst/>
              <a:gdLst/>
              <a:ahLst/>
              <a:cxnLst/>
              <a:rect l="l" t="t" r="r" b="b"/>
              <a:pathLst>
                <a:path w="461" h="436" extrusionOk="0">
                  <a:moveTo>
                    <a:pt x="146" y="0"/>
                  </a:moveTo>
                  <a:cubicBezTo>
                    <a:pt x="255" y="37"/>
                    <a:pt x="400" y="97"/>
                    <a:pt x="461" y="121"/>
                  </a:cubicBezTo>
                  <a:cubicBezTo>
                    <a:pt x="412" y="230"/>
                    <a:pt x="388" y="303"/>
                    <a:pt x="340" y="436"/>
                  </a:cubicBezTo>
                  <a:cubicBezTo>
                    <a:pt x="279" y="399"/>
                    <a:pt x="158" y="363"/>
                    <a:pt x="122" y="424"/>
                  </a:cubicBezTo>
                  <a:cubicBezTo>
                    <a:pt x="110" y="266"/>
                    <a:pt x="1" y="157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0"/>
            <p:cNvSpPr/>
            <p:nvPr/>
          </p:nvSpPr>
          <p:spPr>
            <a:xfrm rot="3778522">
              <a:off x="3522512" y="3599172"/>
              <a:ext cx="11878" cy="11524"/>
            </a:xfrm>
            <a:custGeom>
              <a:avLst/>
              <a:gdLst/>
              <a:ahLst/>
              <a:cxnLst/>
              <a:rect l="l" t="t" r="r" b="b"/>
              <a:pathLst>
                <a:path w="437" h="424" extrusionOk="0">
                  <a:moveTo>
                    <a:pt x="219" y="0"/>
                  </a:moveTo>
                  <a:cubicBezTo>
                    <a:pt x="243" y="97"/>
                    <a:pt x="315" y="109"/>
                    <a:pt x="436" y="170"/>
                  </a:cubicBezTo>
                  <a:cubicBezTo>
                    <a:pt x="412" y="230"/>
                    <a:pt x="364" y="351"/>
                    <a:pt x="340" y="424"/>
                  </a:cubicBezTo>
                  <a:cubicBezTo>
                    <a:pt x="170" y="291"/>
                    <a:pt x="122" y="412"/>
                    <a:pt x="1" y="363"/>
                  </a:cubicBezTo>
                  <a:cubicBezTo>
                    <a:pt x="13" y="158"/>
                    <a:pt x="13" y="158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 rot="3778522">
              <a:off x="3478191" y="3177938"/>
              <a:ext cx="12177" cy="15792"/>
            </a:xfrm>
            <a:custGeom>
              <a:avLst/>
              <a:gdLst/>
              <a:ahLst/>
              <a:cxnLst/>
              <a:rect l="l" t="t" r="r" b="b"/>
              <a:pathLst>
                <a:path w="448" h="581" extrusionOk="0">
                  <a:moveTo>
                    <a:pt x="387" y="351"/>
                  </a:moveTo>
                  <a:cubicBezTo>
                    <a:pt x="375" y="557"/>
                    <a:pt x="266" y="460"/>
                    <a:pt x="218" y="581"/>
                  </a:cubicBezTo>
                  <a:cubicBezTo>
                    <a:pt x="0" y="412"/>
                    <a:pt x="36" y="291"/>
                    <a:pt x="61" y="73"/>
                  </a:cubicBezTo>
                  <a:cubicBezTo>
                    <a:pt x="242" y="0"/>
                    <a:pt x="448" y="230"/>
                    <a:pt x="38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0"/>
            <p:cNvSpPr/>
            <p:nvPr/>
          </p:nvSpPr>
          <p:spPr>
            <a:xfrm rot="3778522">
              <a:off x="3540148" y="3868273"/>
              <a:ext cx="11225" cy="11552"/>
            </a:xfrm>
            <a:custGeom>
              <a:avLst/>
              <a:gdLst/>
              <a:ahLst/>
              <a:cxnLst/>
              <a:rect l="l" t="t" r="r" b="b"/>
              <a:pathLst>
                <a:path w="413" h="425" extrusionOk="0">
                  <a:moveTo>
                    <a:pt x="182" y="1"/>
                  </a:moveTo>
                  <a:cubicBezTo>
                    <a:pt x="303" y="49"/>
                    <a:pt x="291" y="110"/>
                    <a:pt x="412" y="170"/>
                  </a:cubicBezTo>
                  <a:cubicBezTo>
                    <a:pt x="303" y="424"/>
                    <a:pt x="146" y="424"/>
                    <a:pt x="1" y="291"/>
                  </a:cubicBezTo>
                  <a:cubicBezTo>
                    <a:pt x="25" y="170"/>
                    <a:pt x="86" y="49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0"/>
            <p:cNvSpPr/>
            <p:nvPr/>
          </p:nvSpPr>
          <p:spPr>
            <a:xfrm rot="3778522">
              <a:off x="3540528" y="3891406"/>
              <a:ext cx="12177" cy="13509"/>
            </a:xfrm>
            <a:custGeom>
              <a:avLst/>
              <a:gdLst/>
              <a:ahLst/>
              <a:cxnLst/>
              <a:rect l="l" t="t" r="r" b="b"/>
              <a:pathLst>
                <a:path w="448" h="497" extrusionOk="0">
                  <a:moveTo>
                    <a:pt x="206" y="0"/>
                  </a:moveTo>
                  <a:cubicBezTo>
                    <a:pt x="387" y="73"/>
                    <a:pt x="411" y="230"/>
                    <a:pt x="448" y="315"/>
                  </a:cubicBezTo>
                  <a:cubicBezTo>
                    <a:pt x="375" y="496"/>
                    <a:pt x="194" y="424"/>
                    <a:pt x="0" y="351"/>
                  </a:cubicBezTo>
                  <a:cubicBezTo>
                    <a:pt x="73" y="170"/>
                    <a:pt x="121" y="49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 rot="3778522">
              <a:off x="3529545" y="3787757"/>
              <a:ext cx="12177" cy="10546"/>
            </a:xfrm>
            <a:custGeom>
              <a:avLst/>
              <a:gdLst/>
              <a:ahLst/>
              <a:cxnLst/>
              <a:rect l="l" t="t" r="r" b="b"/>
              <a:pathLst>
                <a:path w="448" h="388" extrusionOk="0">
                  <a:moveTo>
                    <a:pt x="290" y="1"/>
                  </a:moveTo>
                  <a:cubicBezTo>
                    <a:pt x="290" y="1"/>
                    <a:pt x="315" y="85"/>
                    <a:pt x="448" y="134"/>
                  </a:cubicBezTo>
                  <a:cubicBezTo>
                    <a:pt x="375" y="315"/>
                    <a:pt x="194" y="388"/>
                    <a:pt x="73" y="339"/>
                  </a:cubicBezTo>
                  <a:cubicBezTo>
                    <a:pt x="0" y="182"/>
                    <a:pt x="194" y="25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 rot="3778522">
              <a:off x="3512532" y="3946706"/>
              <a:ext cx="68087" cy="39493"/>
            </a:xfrm>
            <a:custGeom>
              <a:avLst/>
              <a:gdLst/>
              <a:ahLst/>
              <a:cxnLst/>
              <a:rect l="l" t="t" r="r" b="b"/>
              <a:pathLst>
                <a:path w="2505" h="1453" extrusionOk="0">
                  <a:moveTo>
                    <a:pt x="122" y="1"/>
                  </a:moveTo>
                  <a:cubicBezTo>
                    <a:pt x="969" y="267"/>
                    <a:pt x="1706" y="787"/>
                    <a:pt x="2505" y="944"/>
                  </a:cubicBezTo>
                  <a:cubicBezTo>
                    <a:pt x="1948" y="1452"/>
                    <a:pt x="969" y="255"/>
                    <a:pt x="146" y="303"/>
                  </a:cubicBezTo>
                  <a:cubicBezTo>
                    <a:pt x="110" y="206"/>
                    <a:pt x="1" y="110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 rot="3778522">
              <a:off x="3463401" y="3139776"/>
              <a:ext cx="14514" cy="14840"/>
            </a:xfrm>
            <a:custGeom>
              <a:avLst/>
              <a:gdLst/>
              <a:ahLst/>
              <a:cxnLst/>
              <a:rect l="l" t="t" r="r" b="b"/>
              <a:pathLst>
                <a:path w="534" h="546" extrusionOk="0">
                  <a:moveTo>
                    <a:pt x="243" y="1"/>
                  </a:moveTo>
                  <a:cubicBezTo>
                    <a:pt x="364" y="49"/>
                    <a:pt x="497" y="110"/>
                    <a:pt x="533" y="182"/>
                  </a:cubicBezTo>
                  <a:cubicBezTo>
                    <a:pt x="460" y="364"/>
                    <a:pt x="303" y="376"/>
                    <a:pt x="170" y="545"/>
                  </a:cubicBezTo>
                  <a:cubicBezTo>
                    <a:pt x="1" y="424"/>
                    <a:pt x="49" y="134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 rot="3778522">
              <a:off x="3469958" y="3224505"/>
              <a:ext cx="16145" cy="16118"/>
            </a:xfrm>
            <a:custGeom>
              <a:avLst/>
              <a:gdLst/>
              <a:ahLst/>
              <a:cxnLst/>
              <a:rect l="l" t="t" r="r" b="b"/>
              <a:pathLst>
                <a:path w="594" h="593" extrusionOk="0">
                  <a:moveTo>
                    <a:pt x="521" y="254"/>
                  </a:moveTo>
                  <a:cubicBezTo>
                    <a:pt x="461" y="593"/>
                    <a:pt x="1" y="278"/>
                    <a:pt x="170" y="48"/>
                  </a:cubicBezTo>
                  <a:cubicBezTo>
                    <a:pt x="243" y="0"/>
                    <a:pt x="594" y="61"/>
                    <a:pt x="521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 rot="3778522">
              <a:off x="3508837" y="3599271"/>
              <a:ext cx="9241" cy="14813"/>
            </a:xfrm>
            <a:custGeom>
              <a:avLst/>
              <a:gdLst/>
              <a:ahLst/>
              <a:cxnLst/>
              <a:rect l="l" t="t" r="r" b="b"/>
              <a:pathLst>
                <a:path w="340" h="545" extrusionOk="0">
                  <a:moveTo>
                    <a:pt x="339" y="133"/>
                  </a:moveTo>
                  <a:cubicBezTo>
                    <a:pt x="327" y="339"/>
                    <a:pt x="243" y="387"/>
                    <a:pt x="98" y="544"/>
                  </a:cubicBezTo>
                  <a:cubicBezTo>
                    <a:pt x="85" y="387"/>
                    <a:pt x="1" y="266"/>
                    <a:pt x="37" y="145"/>
                  </a:cubicBezTo>
                  <a:cubicBezTo>
                    <a:pt x="182" y="206"/>
                    <a:pt x="182" y="0"/>
                    <a:pt x="33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0"/>
            <p:cNvSpPr/>
            <p:nvPr/>
          </p:nvSpPr>
          <p:spPr>
            <a:xfrm rot="3778522">
              <a:off x="3497815" y="3643466"/>
              <a:ext cx="35226" cy="68739"/>
            </a:xfrm>
            <a:custGeom>
              <a:avLst/>
              <a:gdLst/>
              <a:ahLst/>
              <a:cxnLst/>
              <a:rect l="l" t="t" r="r" b="b"/>
              <a:pathLst>
                <a:path w="1296" h="2529" extrusionOk="0">
                  <a:moveTo>
                    <a:pt x="303" y="1391"/>
                  </a:moveTo>
                  <a:cubicBezTo>
                    <a:pt x="485" y="1464"/>
                    <a:pt x="376" y="1573"/>
                    <a:pt x="352" y="1633"/>
                  </a:cubicBezTo>
                  <a:cubicBezTo>
                    <a:pt x="533" y="1706"/>
                    <a:pt x="557" y="1645"/>
                    <a:pt x="678" y="1548"/>
                  </a:cubicBezTo>
                  <a:cubicBezTo>
                    <a:pt x="739" y="1210"/>
                    <a:pt x="352" y="907"/>
                    <a:pt x="1" y="1053"/>
                  </a:cubicBezTo>
                  <a:cubicBezTo>
                    <a:pt x="1017" y="0"/>
                    <a:pt x="1295" y="2528"/>
                    <a:pt x="255" y="2044"/>
                  </a:cubicBezTo>
                  <a:cubicBezTo>
                    <a:pt x="13" y="1936"/>
                    <a:pt x="13" y="1573"/>
                    <a:pt x="303" y="13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0"/>
            <p:cNvSpPr/>
            <p:nvPr/>
          </p:nvSpPr>
          <p:spPr>
            <a:xfrm rot="3778522">
              <a:off x="3426880" y="3206057"/>
              <a:ext cx="84205" cy="52295"/>
            </a:xfrm>
            <a:custGeom>
              <a:avLst/>
              <a:gdLst/>
              <a:ahLst/>
              <a:cxnLst/>
              <a:rect l="l" t="t" r="r" b="b"/>
              <a:pathLst>
                <a:path w="3098" h="1924" extrusionOk="0">
                  <a:moveTo>
                    <a:pt x="1" y="0"/>
                  </a:moveTo>
                  <a:cubicBezTo>
                    <a:pt x="618" y="109"/>
                    <a:pt x="920" y="798"/>
                    <a:pt x="1597" y="1089"/>
                  </a:cubicBezTo>
                  <a:cubicBezTo>
                    <a:pt x="1694" y="1040"/>
                    <a:pt x="1718" y="774"/>
                    <a:pt x="1851" y="835"/>
                  </a:cubicBezTo>
                  <a:cubicBezTo>
                    <a:pt x="2069" y="847"/>
                    <a:pt x="1839" y="1040"/>
                    <a:pt x="2033" y="1125"/>
                  </a:cubicBezTo>
                  <a:cubicBezTo>
                    <a:pt x="2009" y="1186"/>
                    <a:pt x="1912" y="1077"/>
                    <a:pt x="1888" y="1137"/>
                  </a:cubicBezTo>
                  <a:cubicBezTo>
                    <a:pt x="2009" y="1548"/>
                    <a:pt x="2880" y="1391"/>
                    <a:pt x="3097" y="1766"/>
                  </a:cubicBezTo>
                  <a:cubicBezTo>
                    <a:pt x="1706" y="1923"/>
                    <a:pt x="751" y="8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0"/>
            <p:cNvSpPr/>
            <p:nvPr/>
          </p:nvSpPr>
          <p:spPr>
            <a:xfrm rot="3778522">
              <a:off x="3526438" y="3865551"/>
              <a:ext cx="11851" cy="12204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436" y="122"/>
                  </a:moveTo>
                  <a:cubicBezTo>
                    <a:pt x="400" y="182"/>
                    <a:pt x="387" y="243"/>
                    <a:pt x="424" y="327"/>
                  </a:cubicBezTo>
                  <a:cubicBezTo>
                    <a:pt x="375" y="448"/>
                    <a:pt x="146" y="279"/>
                    <a:pt x="121" y="364"/>
                  </a:cubicBezTo>
                  <a:cubicBezTo>
                    <a:pt x="0" y="315"/>
                    <a:pt x="37" y="182"/>
                    <a:pt x="85" y="61"/>
                  </a:cubicBezTo>
                  <a:cubicBezTo>
                    <a:pt x="194" y="13"/>
                    <a:pt x="339" y="1"/>
                    <a:pt x="43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 rot="3778522">
              <a:off x="3562329" y="4261096"/>
              <a:ext cx="13182" cy="12829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67" y="73"/>
                  </a:moveTo>
                  <a:cubicBezTo>
                    <a:pt x="485" y="97"/>
                    <a:pt x="376" y="339"/>
                    <a:pt x="327" y="472"/>
                  </a:cubicBezTo>
                  <a:cubicBezTo>
                    <a:pt x="206" y="424"/>
                    <a:pt x="146" y="399"/>
                    <a:pt x="122" y="460"/>
                  </a:cubicBezTo>
                  <a:cubicBezTo>
                    <a:pt x="1" y="387"/>
                    <a:pt x="86" y="0"/>
                    <a:pt x="26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0"/>
            <p:cNvSpPr/>
            <p:nvPr/>
          </p:nvSpPr>
          <p:spPr>
            <a:xfrm rot="3778522">
              <a:off x="3534980" y="4053733"/>
              <a:ext cx="19434" cy="14161"/>
            </a:xfrm>
            <a:custGeom>
              <a:avLst/>
              <a:gdLst/>
              <a:ahLst/>
              <a:cxnLst/>
              <a:rect l="l" t="t" r="r" b="b"/>
              <a:pathLst>
                <a:path w="715" h="521" extrusionOk="0">
                  <a:moveTo>
                    <a:pt x="509" y="1"/>
                  </a:moveTo>
                  <a:cubicBezTo>
                    <a:pt x="714" y="376"/>
                    <a:pt x="0" y="521"/>
                    <a:pt x="206" y="25"/>
                  </a:cubicBezTo>
                  <a:cubicBezTo>
                    <a:pt x="351" y="13"/>
                    <a:pt x="412" y="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0"/>
            <p:cNvSpPr/>
            <p:nvPr/>
          </p:nvSpPr>
          <p:spPr>
            <a:xfrm rot="3778522">
              <a:off x="3451726" y="3156458"/>
              <a:ext cx="18428" cy="16471"/>
            </a:xfrm>
            <a:custGeom>
              <a:avLst/>
              <a:gdLst/>
              <a:ahLst/>
              <a:cxnLst/>
              <a:rect l="l" t="t" r="r" b="b"/>
              <a:pathLst>
                <a:path w="678" h="606" extrusionOk="0">
                  <a:moveTo>
                    <a:pt x="412" y="0"/>
                  </a:moveTo>
                  <a:cubicBezTo>
                    <a:pt x="617" y="13"/>
                    <a:pt x="388" y="206"/>
                    <a:pt x="678" y="254"/>
                  </a:cubicBezTo>
                  <a:cubicBezTo>
                    <a:pt x="666" y="460"/>
                    <a:pt x="509" y="484"/>
                    <a:pt x="472" y="605"/>
                  </a:cubicBezTo>
                  <a:cubicBezTo>
                    <a:pt x="0" y="484"/>
                    <a:pt x="206" y="134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0"/>
            <p:cNvSpPr/>
            <p:nvPr/>
          </p:nvSpPr>
          <p:spPr>
            <a:xfrm rot="3778522">
              <a:off x="3557833" y="4289444"/>
              <a:ext cx="15466" cy="16797"/>
            </a:xfrm>
            <a:custGeom>
              <a:avLst/>
              <a:gdLst/>
              <a:ahLst/>
              <a:cxnLst/>
              <a:rect l="l" t="t" r="r" b="b"/>
              <a:pathLst>
                <a:path w="569" h="618" extrusionOk="0">
                  <a:moveTo>
                    <a:pt x="569" y="375"/>
                  </a:moveTo>
                  <a:cubicBezTo>
                    <a:pt x="569" y="375"/>
                    <a:pt x="544" y="436"/>
                    <a:pt x="520" y="496"/>
                  </a:cubicBezTo>
                  <a:cubicBezTo>
                    <a:pt x="254" y="617"/>
                    <a:pt x="0" y="363"/>
                    <a:pt x="194" y="73"/>
                  </a:cubicBezTo>
                  <a:cubicBezTo>
                    <a:pt x="363" y="0"/>
                    <a:pt x="556" y="230"/>
                    <a:pt x="569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0"/>
            <p:cNvSpPr/>
            <p:nvPr/>
          </p:nvSpPr>
          <p:spPr>
            <a:xfrm rot="3778522">
              <a:off x="3547022" y="4246442"/>
              <a:ext cx="14487" cy="19434"/>
            </a:xfrm>
            <a:custGeom>
              <a:avLst/>
              <a:gdLst/>
              <a:ahLst/>
              <a:cxnLst/>
              <a:rect l="l" t="t" r="r" b="b"/>
              <a:pathLst>
                <a:path w="533" h="715" extrusionOk="0">
                  <a:moveTo>
                    <a:pt x="533" y="121"/>
                  </a:moveTo>
                  <a:cubicBezTo>
                    <a:pt x="521" y="327"/>
                    <a:pt x="364" y="714"/>
                    <a:pt x="85" y="533"/>
                  </a:cubicBezTo>
                  <a:cubicBezTo>
                    <a:pt x="1" y="351"/>
                    <a:pt x="218" y="0"/>
                    <a:pt x="533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0"/>
            <p:cNvSpPr/>
            <p:nvPr/>
          </p:nvSpPr>
          <p:spPr>
            <a:xfrm rot="3778522">
              <a:off x="3553673" y="4280143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158" y="1"/>
                  </a:moveTo>
                  <a:cubicBezTo>
                    <a:pt x="412" y="110"/>
                    <a:pt x="485" y="267"/>
                    <a:pt x="315" y="497"/>
                  </a:cubicBezTo>
                  <a:cubicBezTo>
                    <a:pt x="255" y="461"/>
                    <a:pt x="170" y="509"/>
                    <a:pt x="49" y="448"/>
                  </a:cubicBezTo>
                  <a:cubicBezTo>
                    <a:pt x="1" y="376"/>
                    <a:pt x="73" y="182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0"/>
            <p:cNvSpPr/>
            <p:nvPr/>
          </p:nvSpPr>
          <p:spPr>
            <a:xfrm rot="3778522">
              <a:off x="3454181" y="3317762"/>
              <a:ext cx="19108" cy="21744"/>
            </a:xfrm>
            <a:custGeom>
              <a:avLst/>
              <a:gdLst/>
              <a:ahLst/>
              <a:cxnLst/>
              <a:rect l="l" t="t" r="r" b="b"/>
              <a:pathLst>
                <a:path w="703" h="800" extrusionOk="0">
                  <a:moveTo>
                    <a:pt x="473" y="1"/>
                  </a:moveTo>
                  <a:cubicBezTo>
                    <a:pt x="593" y="49"/>
                    <a:pt x="642" y="134"/>
                    <a:pt x="702" y="170"/>
                  </a:cubicBezTo>
                  <a:cubicBezTo>
                    <a:pt x="448" y="436"/>
                    <a:pt x="521" y="606"/>
                    <a:pt x="231" y="787"/>
                  </a:cubicBezTo>
                  <a:cubicBezTo>
                    <a:pt x="85" y="799"/>
                    <a:pt x="122" y="678"/>
                    <a:pt x="1" y="618"/>
                  </a:cubicBezTo>
                  <a:cubicBezTo>
                    <a:pt x="122" y="303"/>
                    <a:pt x="352" y="315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0"/>
            <p:cNvSpPr/>
            <p:nvPr/>
          </p:nvSpPr>
          <p:spPr>
            <a:xfrm rot="3778522">
              <a:off x="3524999" y="4040733"/>
              <a:ext cx="14161" cy="13182"/>
            </a:xfrm>
            <a:custGeom>
              <a:avLst/>
              <a:gdLst/>
              <a:ahLst/>
              <a:cxnLst/>
              <a:rect l="l" t="t" r="r" b="b"/>
              <a:pathLst>
                <a:path w="521" h="485" extrusionOk="0">
                  <a:moveTo>
                    <a:pt x="315" y="0"/>
                  </a:moveTo>
                  <a:cubicBezTo>
                    <a:pt x="520" y="73"/>
                    <a:pt x="496" y="291"/>
                    <a:pt x="423" y="484"/>
                  </a:cubicBezTo>
                  <a:cubicBezTo>
                    <a:pt x="302" y="436"/>
                    <a:pt x="242" y="412"/>
                    <a:pt x="218" y="472"/>
                  </a:cubicBezTo>
                  <a:cubicBezTo>
                    <a:pt x="0" y="242"/>
                    <a:pt x="109" y="145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0"/>
            <p:cNvSpPr/>
            <p:nvPr/>
          </p:nvSpPr>
          <p:spPr>
            <a:xfrm rot="3778522">
              <a:off x="3500281" y="3778458"/>
              <a:ext cx="12503" cy="14161"/>
            </a:xfrm>
            <a:custGeom>
              <a:avLst/>
              <a:gdLst/>
              <a:ahLst/>
              <a:cxnLst/>
              <a:rect l="l" t="t" r="r" b="b"/>
              <a:pathLst>
                <a:path w="460" h="521" extrusionOk="0">
                  <a:moveTo>
                    <a:pt x="206" y="1"/>
                  </a:moveTo>
                  <a:cubicBezTo>
                    <a:pt x="327" y="49"/>
                    <a:pt x="339" y="194"/>
                    <a:pt x="460" y="267"/>
                  </a:cubicBezTo>
                  <a:cubicBezTo>
                    <a:pt x="363" y="521"/>
                    <a:pt x="206" y="364"/>
                    <a:pt x="85" y="473"/>
                  </a:cubicBezTo>
                  <a:cubicBezTo>
                    <a:pt x="0" y="352"/>
                    <a:pt x="24" y="73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0"/>
            <p:cNvSpPr/>
            <p:nvPr/>
          </p:nvSpPr>
          <p:spPr>
            <a:xfrm rot="3778522">
              <a:off x="3505567" y="3871501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66" y="1"/>
                  </a:moveTo>
                  <a:cubicBezTo>
                    <a:pt x="520" y="97"/>
                    <a:pt x="351" y="327"/>
                    <a:pt x="411" y="339"/>
                  </a:cubicBezTo>
                  <a:cubicBezTo>
                    <a:pt x="339" y="521"/>
                    <a:pt x="49" y="339"/>
                    <a:pt x="0" y="255"/>
                  </a:cubicBezTo>
                  <a:cubicBezTo>
                    <a:pt x="109" y="218"/>
                    <a:pt x="157" y="85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0"/>
            <p:cNvSpPr/>
            <p:nvPr/>
          </p:nvSpPr>
          <p:spPr>
            <a:xfrm rot="3778522">
              <a:off x="3523402" y="4061560"/>
              <a:ext cx="11524" cy="12856"/>
            </a:xfrm>
            <a:custGeom>
              <a:avLst/>
              <a:gdLst/>
              <a:ahLst/>
              <a:cxnLst/>
              <a:rect l="l" t="t" r="r" b="b"/>
              <a:pathLst>
                <a:path w="424" h="473" extrusionOk="0">
                  <a:moveTo>
                    <a:pt x="182" y="1"/>
                  </a:moveTo>
                  <a:cubicBezTo>
                    <a:pt x="400" y="25"/>
                    <a:pt x="388" y="231"/>
                    <a:pt x="424" y="327"/>
                  </a:cubicBezTo>
                  <a:cubicBezTo>
                    <a:pt x="388" y="448"/>
                    <a:pt x="85" y="473"/>
                    <a:pt x="0" y="291"/>
                  </a:cubicBezTo>
                  <a:cubicBezTo>
                    <a:pt x="0" y="86"/>
                    <a:pt x="109" y="194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0"/>
            <p:cNvSpPr/>
            <p:nvPr/>
          </p:nvSpPr>
          <p:spPr>
            <a:xfrm rot="3778522">
              <a:off x="3549612" y="4383031"/>
              <a:ext cx="14840" cy="12530"/>
            </a:xfrm>
            <a:custGeom>
              <a:avLst/>
              <a:gdLst/>
              <a:ahLst/>
              <a:cxnLst/>
              <a:rect l="l" t="t" r="r" b="b"/>
              <a:pathLst>
                <a:path w="546" h="461" extrusionOk="0">
                  <a:moveTo>
                    <a:pt x="231" y="1"/>
                  </a:moveTo>
                  <a:cubicBezTo>
                    <a:pt x="352" y="49"/>
                    <a:pt x="412" y="73"/>
                    <a:pt x="545" y="122"/>
                  </a:cubicBezTo>
                  <a:cubicBezTo>
                    <a:pt x="497" y="242"/>
                    <a:pt x="473" y="303"/>
                    <a:pt x="424" y="436"/>
                  </a:cubicBezTo>
                  <a:cubicBezTo>
                    <a:pt x="303" y="400"/>
                    <a:pt x="279" y="460"/>
                    <a:pt x="158" y="400"/>
                  </a:cubicBezTo>
                  <a:cubicBezTo>
                    <a:pt x="219" y="230"/>
                    <a:pt x="1" y="218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0"/>
            <p:cNvSpPr/>
            <p:nvPr/>
          </p:nvSpPr>
          <p:spPr>
            <a:xfrm rot="3778522">
              <a:off x="3467481" y="3531180"/>
              <a:ext cx="15466" cy="19108"/>
            </a:xfrm>
            <a:custGeom>
              <a:avLst/>
              <a:gdLst/>
              <a:ahLst/>
              <a:cxnLst/>
              <a:rect l="l" t="t" r="r" b="b"/>
              <a:pathLst>
                <a:path w="569" h="703" extrusionOk="0">
                  <a:moveTo>
                    <a:pt x="218" y="1"/>
                  </a:moveTo>
                  <a:cubicBezTo>
                    <a:pt x="496" y="49"/>
                    <a:pt x="327" y="267"/>
                    <a:pt x="557" y="267"/>
                  </a:cubicBezTo>
                  <a:cubicBezTo>
                    <a:pt x="569" y="424"/>
                    <a:pt x="327" y="472"/>
                    <a:pt x="436" y="593"/>
                  </a:cubicBezTo>
                  <a:cubicBezTo>
                    <a:pt x="170" y="702"/>
                    <a:pt x="97" y="315"/>
                    <a:pt x="0" y="194"/>
                  </a:cubicBezTo>
                  <a:cubicBezTo>
                    <a:pt x="25" y="134"/>
                    <a:pt x="97" y="109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0"/>
            <p:cNvSpPr/>
            <p:nvPr/>
          </p:nvSpPr>
          <p:spPr>
            <a:xfrm rot="3778522">
              <a:off x="3428790" y="3081546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122" y="0"/>
                  </a:moveTo>
                  <a:cubicBezTo>
                    <a:pt x="243" y="49"/>
                    <a:pt x="376" y="109"/>
                    <a:pt x="497" y="158"/>
                  </a:cubicBezTo>
                  <a:cubicBezTo>
                    <a:pt x="436" y="484"/>
                    <a:pt x="206" y="339"/>
                    <a:pt x="85" y="424"/>
                  </a:cubicBezTo>
                  <a:cubicBezTo>
                    <a:pt x="1" y="303"/>
                    <a:pt x="49" y="182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0"/>
            <p:cNvSpPr/>
            <p:nvPr/>
          </p:nvSpPr>
          <p:spPr>
            <a:xfrm rot="3778522">
              <a:off x="3543324" y="4365382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243" y="1"/>
                  </a:moveTo>
                  <a:cubicBezTo>
                    <a:pt x="424" y="73"/>
                    <a:pt x="461" y="170"/>
                    <a:pt x="485" y="315"/>
                  </a:cubicBezTo>
                  <a:cubicBezTo>
                    <a:pt x="400" y="497"/>
                    <a:pt x="315" y="545"/>
                    <a:pt x="73" y="436"/>
                  </a:cubicBezTo>
                  <a:cubicBezTo>
                    <a:pt x="1" y="255"/>
                    <a:pt x="207" y="267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0"/>
            <p:cNvSpPr/>
            <p:nvPr/>
          </p:nvSpPr>
          <p:spPr>
            <a:xfrm rot="3778522">
              <a:off x="3498664" y="3883636"/>
              <a:ext cx="14514" cy="17776"/>
            </a:xfrm>
            <a:custGeom>
              <a:avLst/>
              <a:gdLst/>
              <a:ahLst/>
              <a:cxnLst/>
              <a:rect l="l" t="t" r="r" b="b"/>
              <a:pathLst>
                <a:path w="534" h="654" extrusionOk="0">
                  <a:moveTo>
                    <a:pt x="497" y="194"/>
                  </a:moveTo>
                  <a:cubicBezTo>
                    <a:pt x="533" y="497"/>
                    <a:pt x="352" y="581"/>
                    <a:pt x="170" y="654"/>
                  </a:cubicBezTo>
                  <a:cubicBezTo>
                    <a:pt x="1" y="521"/>
                    <a:pt x="207" y="1"/>
                    <a:pt x="497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0"/>
            <p:cNvSpPr/>
            <p:nvPr/>
          </p:nvSpPr>
          <p:spPr>
            <a:xfrm rot="3778522">
              <a:off x="3527577" y="4287366"/>
              <a:ext cx="20086" cy="21391"/>
            </a:xfrm>
            <a:custGeom>
              <a:avLst/>
              <a:gdLst/>
              <a:ahLst/>
              <a:cxnLst/>
              <a:rect l="l" t="t" r="r" b="b"/>
              <a:pathLst>
                <a:path w="739" h="787" extrusionOk="0">
                  <a:moveTo>
                    <a:pt x="424" y="0"/>
                  </a:moveTo>
                  <a:cubicBezTo>
                    <a:pt x="533" y="36"/>
                    <a:pt x="605" y="73"/>
                    <a:pt x="739" y="121"/>
                  </a:cubicBezTo>
                  <a:cubicBezTo>
                    <a:pt x="545" y="399"/>
                    <a:pt x="400" y="786"/>
                    <a:pt x="1" y="690"/>
                  </a:cubicBezTo>
                  <a:cubicBezTo>
                    <a:pt x="25" y="266"/>
                    <a:pt x="327" y="387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0"/>
            <p:cNvSpPr/>
            <p:nvPr/>
          </p:nvSpPr>
          <p:spPr>
            <a:xfrm rot="3778522">
              <a:off x="3468292" y="3573749"/>
              <a:ext cx="13182" cy="15167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484" y="267"/>
                  </a:moveTo>
                  <a:cubicBezTo>
                    <a:pt x="472" y="485"/>
                    <a:pt x="291" y="557"/>
                    <a:pt x="109" y="485"/>
                  </a:cubicBezTo>
                  <a:cubicBezTo>
                    <a:pt x="0" y="206"/>
                    <a:pt x="375" y="1"/>
                    <a:pt x="484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0"/>
            <p:cNvSpPr/>
            <p:nvPr/>
          </p:nvSpPr>
          <p:spPr>
            <a:xfrm rot="3778522">
              <a:off x="3477629" y="3714089"/>
              <a:ext cx="13182" cy="9894"/>
            </a:xfrm>
            <a:custGeom>
              <a:avLst/>
              <a:gdLst/>
              <a:ahLst/>
              <a:cxnLst/>
              <a:rect l="l" t="t" r="r" b="b"/>
              <a:pathLst>
                <a:path w="485" h="364" extrusionOk="0">
                  <a:moveTo>
                    <a:pt x="485" y="182"/>
                  </a:moveTo>
                  <a:cubicBezTo>
                    <a:pt x="412" y="363"/>
                    <a:pt x="206" y="363"/>
                    <a:pt x="1" y="291"/>
                  </a:cubicBezTo>
                  <a:cubicBezTo>
                    <a:pt x="25" y="85"/>
                    <a:pt x="110" y="182"/>
                    <a:pt x="182" y="0"/>
                  </a:cubicBezTo>
                  <a:cubicBezTo>
                    <a:pt x="388" y="73"/>
                    <a:pt x="412" y="0"/>
                    <a:pt x="485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0"/>
            <p:cNvSpPr/>
            <p:nvPr/>
          </p:nvSpPr>
          <p:spPr>
            <a:xfrm rot="3778522">
              <a:off x="3510059" y="4064493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206" y="1"/>
                  </a:moveTo>
                  <a:cubicBezTo>
                    <a:pt x="400" y="73"/>
                    <a:pt x="460" y="255"/>
                    <a:pt x="400" y="436"/>
                  </a:cubicBezTo>
                  <a:cubicBezTo>
                    <a:pt x="279" y="400"/>
                    <a:pt x="218" y="509"/>
                    <a:pt x="37" y="436"/>
                  </a:cubicBezTo>
                  <a:cubicBezTo>
                    <a:pt x="0" y="291"/>
                    <a:pt x="109" y="49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0"/>
            <p:cNvSpPr/>
            <p:nvPr/>
          </p:nvSpPr>
          <p:spPr>
            <a:xfrm rot="3778522">
              <a:off x="3510311" y="4086141"/>
              <a:ext cx="15466" cy="14188"/>
            </a:xfrm>
            <a:custGeom>
              <a:avLst/>
              <a:gdLst/>
              <a:ahLst/>
              <a:cxnLst/>
              <a:rect l="l" t="t" r="r" b="b"/>
              <a:pathLst>
                <a:path w="569" h="522" extrusionOk="0">
                  <a:moveTo>
                    <a:pt x="266" y="1"/>
                  </a:moveTo>
                  <a:cubicBezTo>
                    <a:pt x="387" y="49"/>
                    <a:pt x="520" y="110"/>
                    <a:pt x="556" y="182"/>
                  </a:cubicBezTo>
                  <a:cubicBezTo>
                    <a:pt x="520" y="243"/>
                    <a:pt x="508" y="303"/>
                    <a:pt x="569" y="340"/>
                  </a:cubicBezTo>
                  <a:cubicBezTo>
                    <a:pt x="375" y="473"/>
                    <a:pt x="278" y="521"/>
                    <a:pt x="0" y="315"/>
                  </a:cubicBezTo>
                  <a:cubicBezTo>
                    <a:pt x="97" y="231"/>
                    <a:pt x="181" y="49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0"/>
            <p:cNvSpPr/>
            <p:nvPr/>
          </p:nvSpPr>
          <p:spPr>
            <a:xfrm rot="3778522">
              <a:off x="3506330" y="4044323"/>
              <a:ext cx="13182" cy="11878"/>
            </a:xfrm>
            <a:custGeom>
              <a:avLst/>
              <a:gdLst/>
              <a:ahLst/>
              <a:cxnLst/>
              <a:rect l="l" t="t" r="r" b="b"/>
              <a:pathLst>
                <a:path w="485" h="437" extrusionOk="0">
                  <a:moveTo>
                    <a:pt x="242" y="1"/>
                  </a:moveTo>
                  <a:cubicBezTo>
                    <a:pt x="424" y="73"/>
                    <a:pt x="375" y="194"/>
                    <a:pt x="484" y="315"/>
                  </a:cubicBezTo>
                  <a:cubicBezTo>
                    <a:pt x="363" y="424"/>
                    <a:pt x="73" y="436"/>
                    <a:pt x="0" y="267"/>
                  </a:cubicBezTo>
                  <a:cubicBezTo>
                    <a:pt x="73" y="73"/>
                    <a:pt x="194" y="134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0"/>
            <p:cNvSpPr/>
            <p:nvPr/>
          </p:nvSpPr>
          <p:spPr>
            <a:xfrm rot="3778522">
              <a:off x="3477645" y="3761671"/>
              <a:ext cx="13509" cy="13835"/>
            </a:xfrm>
            <a:custGeom>
              <a:avLst/>
              <a:gdLst/>
              <a:ahLst/>
              <a:cxnLst/>
              <a:rect l="l" t="t" r="r" b="b"/>
              <a:pathLst>
                <a:path w="497" h="509" extrusionOk="0">
                  <a:moveTo>
                    <a:pt x="243" y="0"/>
                  </a:moveTo>
                  <a:cubicBezTo>
                    <a:pt x="497" y="97"/>
                    <a:pt x="460" y="375"/>
                    <a:pt x="255" y="508"/>
                  </a:cubicBezTo>
                  <a:cubicBezTo>
                    <a:pt x="194" y="484"/>
                    <a:pt x="134" y="460"/>
                    <a:pt x="1" y="400"/>
                  </a:cubicBezTo>
                  <a:cubicBezTo>
                    <a:pt x="13" y="194"/>
                    <a:pt x="110" y="146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0"/>
            <p:cNvSpPr/>
            <p:nvPr/>
          </p:nvSpPr>
          <p:spPr>
            <a:xfrm rot="3778522">
              <a:off x="3525960" y="4334297"/>
              <a:ext cx="21391" cy="17124"/>
            </a:xfrm>
            <a:custGeom>
              <a:avLst/>
              <a:gdLst/>
              <a:ahLst/>
              <a:cxnLst/>
              <a:rect l="l" t="t" r="r" b="b"/>
              <a:pathLst>
                <a:path w="787" h="630" extrusionOk="0">
                  <a:moveTo>
                    <a:pt x="786" y="290"/>
                  </a:moveTo>
                  <a:cubicBezTo>
                    <a:pt x="665" y="605"/>
                    <a:pt x="218" y="629"/>
                    <a:pt x="0" y="411"/>
                  </a:cubicBezTo>
                  <a:cubicBezTo>
                    <a:pt x="48" y="290"/>
                    <a:pt x="73" y="230"/>
                    <a:pt x="109" y="145"/>
                  </a:cubicBezTo>
                  <a:cubicBezTo>
                    <a:pt x="363" y="266"/>
                    <a:pt x="617" y="0"/>
                    <a:pt x="786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0"/>
            <p:cNvSpPr/>
            <p:nvPr/>
          </p:nvSpPr>
          <p:spPr>
            <a:xfrm rot="3778522">
              <a:off x="3416685" y="3118989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207" y="1"/>
                  </a:moveTo>
                  <a:cubicBezTo>
                    <a:pt x="485" y="49"/>
                    <a:pt x="412" y="230"/>
                    <a:pt x="315" y="484"/>
                  </a:cubicBezTo>
                  <a:cubicBezTo>
                    <a:pt x="1" y="351"/>
                    <a:pt x="74" y="170"/>
                    <a:pt x="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0"/>
            <p:cNvSpPr/>
            <p:nvPr/>
          </p:nvSpPr>
          <p:spPr>
            <a:xfrm rot="3778522">
              <a:off x="3528685" y="4319354"/>
              <a:ext cx="8915" cy="12177"/>
            </a:xfrm>
            <a:custGeom>
              <a:avLst/>
              <a:gdLst/>
              <a:ahLst/>
              <a:cxnLst/>
              <a:rect l="l" t="t" r="r" b="b"/>
              <a:pathLst>
                <a:path w="328" h="448" extrusionOk="0">
                  <a:moveTo>
                    <a:pt x="327" y="182"/>
                  </a:moveTo>
                  <a:cubicBezTo>
                    <a:pt x="279" y="448"/>
                    <a:pt x="73" y="448"/>
                    <a:pt x="1" y="266"/>
                  </a:cubicBezTo>
                  <a:cubicBezTo>
                    <a:pt x="73" y="73"/>
                    <a:pt x="255" y="0"/>
                    <a:pt x="32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0"/>
            <p:cNvSpPr/>
            <p:nvPr/>
          </p:nvSpPr>
          <p:spPr>
            <a:xfrm rot="3778522">
              <a:off x="3453202" y="3545814"/>
              <a:ext cx="14813" cy="12856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194" y="1"/>
                  </a:moveTo>
                  <a:cubicBezTo>
                    <a:pt x="376" y="73"/>
                    <a:pt x="363" y="134"/>
                    <a:pt x="545" y="219"/>
                  </a:cubicBezTo>
                  <a:cubicBezTo>
                    <a:pt x="509" y="279"/>
                    <a:pt x="497" y="328"/>
                    <a:pt x="436" y="473"/>
                  </a:cubicBezTo>
                  <a:cubicBezTo>
                    <a:pt x="230" y="461"/>
                    <a:pt x="267" y="340"/>
                    <a:pt x="1" y="291"/>
                  </a:cubicBezTo>
                  <a:cubicBezTo>
                    <a:pt x="85" y="98"/>
                    <a:pt x="170" y="6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0"/>
            <p:cNvSpPr/>
            <p:nvPr/>
          </p:nvSpPr>
          <p:spPr>
            <a:xfrm rot="3778522">
              <a:off x="3460587" y="3610019"/>
              <a:ext cx="12856" cy="14487"/>
            </a:xfrm>
            <a:custGeom>
              <a:avLst/>
              <a:gdLst/>
              <a:ahLst/>
              <a:cxnLst/>
              <a:rect l="l" t="t" r="r" b="b"/>
              <a:pathLst>
                <a:path w="473" h="533" extrusionOk="0">
                  <a:moveTo>
                    <a:pt x="473" y="243"/>
                  </a:moveTo>
                  <a:cubicBezTo>
                    <a:pt x="400" y="424"/>
                    <a:pt x="339" y="412"/>
                    <a:pt x="279" y="533"/>
                  </a:cubicBezTo>
                  <a:cubicBezTo>
                    <a:pt x="98" y="448"/>
                    <a:pt x="1" y="267"/>
                    <a:pt x="98" y="85"/>
                  </a:cubicBezTo>
                  <a:cubicBezTo>
                    <a:pt x="219" y="1"/>
                    <a:pt x="400" y="73"/>
                    <a:pt x="473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0"/>
            <p:cNvSpPr/>
            <p:nvPr/>
          </p:nvSpPr>
          <p:spPr>
            <a:xfrm rot="3778522">
              <a:off x="3412110" y="3154969"/>
              <a:ext cx="15493" cy="20412"/>
            </a:xfrm>
            <a:custGeom>
              <a:avLst/>
              <a:gdLst/>
              <a:ahLst/>
              <a:cxnLst/>
              <a:rect l="l" t="t" r="r" b="b"/>
              <a:pathLst>
                <a:path w="570" h="751" extrusionOk="0">
                  <a:moveTo>
                    <a:pt x="218" y="1"/>
                  </a:moveTo>
                  <a:cubicBezTo>
                    <a:pt x="339" y="49"/>
                    <a:pt x="400" y="73"/>
                    <a:pt x="472" y="110"/>
                  </a:cubicBezTo>
                  <a:cubicBezTo>
                    <a:pt x="400" y="291"/>
                    <a:pt x="569" y="436"/>
                    <a:pt x="497" y="618"/>
                  </a:cubicBezTo>
                  <a:cubicBezTo>
                    <a:pt x="339" y="630"/>
                    <a:pt x="303" y="751"/>
                    <a:pt x="73" y="593"/>
                  </a:cubicBezTo>
                  <a:cubicBezTo>
                    <a:pt x="158" y="327"/>
                    <a:pt x="1" y="194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0"/>
            <p:cNvSpPr/>
            <p:nvPr/>
          </p:nvSpPr>
          <p:spPr>
            <a:xfrm rot="3778522">
              <a:off x="3450768" y="3596925"/>
              <a:ext cx="17124" cy="14188"/>
            </a:xfrm>
            <a:custGeom>
              <a:avLst/>
              <a:gdLst/>
              <a:ahLst/>
              <a:cxnLst/>
              <a:rect l="l" t="t" r="r" b="b"/>
              <a:pathLst>
                <a:path w="630" h="522" extrusionOk="0">
                  <a:moveTo>
                    <a:pt x="412" y="1"/>
                  </a:moveTo>
                  <a:cubicBezTo>
                    <a:pt x="630" y="158"/>
                    <a:pt x="267" y="521"/>
                    <a:pt x="1" y="267"/>
                  </a:cubicBezTo>
                  <a:cubicBezTo>
                    <a:pt x="110" y="182"/>
                    <a:pt x="255" y="13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0"/>
            <p:cNvSpPr/>
            <p:nvPr/>
          </p:nvSpPr>
          <p:spPr>
            <a:xfrm rot="3778522">
              <a:off x="3477535" y="3849144"/>
              <a:ext cx="12177" cy="10220"/>
            </a:xfrm>
            <a:custGeom>
              <a:avLst/>
              <a:gdLst/>
              <a:ahLst/>
              <a:cxnLst/>
              <a:rect l="l" t="t" r="r" b="b"/>
              <a:pathLst>
                <a:path w="448" h="376" extrusionOk="0">
                  <a:moveTo>
                    <a:pt x="157" y="1"/>
                  </a:moveTo>
                  <a:cubicBezTo>
                    <a:pt x="436" y="25"/>
                    <a:pt x="448" y="182"/>
                    <a:pt x="375" y="376"/>
                  </a:cubicBezTo>
                  <a:cubicBezTo>
                    <a:pt x="157" y="364"/>
                    <a:pt x="157" y="364"/>
                    <a:pt x="0" y="218"/>
                  </a:cubicBezTo>
                  <a:cubicBezTo>
                    <a:pt x="61" y="109"/>
                    <a:pt x="182" y="146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0"/>
            <p:cNvSpPr/>
            <p:nvPr/>
          </p:nvSpPr>
          <p:spPr>
            <a:xfrm rot="3778522">
              <a:off x="3479907" y="3865542"/>
              <a:ext cx="11524" cy="11524"/>
            </a:xfrm>
            <a:custGeom>
              <a:avLst/>
              <a:gdLst/>
              <a:ahLst/>
              <a:cxnLst/>
              <a:rect l="l" t="t" r="r" b="b"/>
              <a:pathLst>
                <a:path w="424" h="424" extrusionOk="0">
                  <a:moveTo>
                    <a:pt x="423" y="230"/>
                  </a:moveTo>
                  <a:cubicBezTo>
                    <a:pt x="339" y="411"/>
                    <a:pt x="194" y="424"/>
                    <a:pt x="12" y="351"/>
                  </a:cubicBezTo>
                  <a:cubicBezTo>
                    <a:pt x="121" y="242"/>
                    <a:pt x="0" y="194"/>
                    <a:pt x="36" y="73"/>
                  </a:cubicBezTo>
                  <a:cubicBezTo>
                    <a:pt x="218" y="0"/>
                    <a:pt x="315" y="109"/>
                    <a:pt x="423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0"/>
            <p:cNvSpPr/>
            <p:nvPr/>
          </p:nvSpPr>
          <p:spPr>
            <a:xfrm rot="3778522">
              <a:off x="3483228" y="4054098"/>
              <a:ext cx="18428" cy="19108"/>
            </a:xfrm>
            <a:custGeom>
              <a:avLst/>
              <a:gdLst/>
              <a:ahLst/>
              <a:cxnLst/>
              <a:rect l="l" t="t" r="r" b="b"/>
              <a:pathLst>
                <a:path w="678" h="703" extrusionOk="0">
                  <a:moveTo>
                    <a:pt x="508" y="1"/>
                  </a:moveTo>
                  <a:cubicBezTo>
                    <a:pt x="508" y="1"/>
                    <a:pt x="617" y="122"/>
                    <a:pt x="678" y="146"/>
                  </a:cubicBezTo>
                  <a:cubicBezTo>
                    <a:pt x="678" y="497"/>
                    <a:pt x="387" y="328"/>
                    <a:pt x="387" y="691"/>
                  </a:cubicBezTo>
                  <a:cubicBezTo>
                    <a:pt x="267" y="642"/>
                    <a:pt x="267" y="642"/>
                    <a:pt x="242" y="703"/>
                  </a:cubicBezTo>
                  <a:cubicBezTo>
                    <a:pt x="25" y="691"/>
                    <a:pt x="133" y="424"/>
                    <a:pt x="0" y="388"/>
                  </a:cubicBezTo>
                  <a:cubicBezTo>
                    <a:pt x="206" y="400"/>
                    <a:pt x="279" y="49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0"/>
            <p:cNvSpPr/>
            <p:nvPr/>
          </p:nvSpPr>
          <p:spPr>
            <a:xfrm rot="3778522">
              <a:off x="3494549" y="4084148"/>
              <a:ext cx="11198" cy="10220"/>
            </a:xfrm>
            <a:custGeom>
              <a:avLst/>
              <a:gdLst/>
              <a:ahLst/>
              <a:cxnLst/>
              <a:rect l="l" t="t" r="r" b="b"/>
              <a:pathLst>
                <a:path w="412" h="376" extrusionOk="0">
                  <a:moveTo>
                    <a:pt x="242" y="1"/>
                  </a:moveTo>
                  <a:cubicBezTo>
                    <a:pt x="363" y="49"/>
                    <a:pt x="411" y="134"/>
                    <a:pt x="327" y="327"/>
                  </a:cubicBezTo>
                  <a:cubicBezTo>
                    <a:pt x="242" y="376"/>
                    <a:pt x="85" y="376"/>
                    <a:pt x="0" y="267"/>
                  </a:cubicBezTo>
                  <a:cubicBezTo>
                    <a:pt x="0" y="49"/>
                    <a:pt x="145" y="2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0"/>
            <p:cNvSpPr/>
            <p:nvPr/>
          </p:nvSpPr>
          <p:spPr>
            <a:xfrm rot="3778522">
              <a:off x="3413725" y="3222218"/>
              <a:ext cx="14161" cy="14840"/>
            </a:xfrm>
            <a:custGeom>
              <a:avLst/>
              <a:gdLst/>
              <a:ahLst/>
              <a:cxnLst/>
              <a:rect l="l" t="t" r="r" b="b"/>
              <a:pathLst>
                <a:path w="521" h="546" extrusionOk="0">
                  <a:moveTo>
                    <a:pt x="521" y="194"/>
                  </a:moveTo>
                  <a:cubicBezTo>
                    <a:pt x="412" y="448"/>
                    <a:pt x="303" y="545"/>
                    <a:pt x="110" y="473"/>
                  </a:cubicBezTo>
                  <a:cubicBezTo>
                    <a:pt x="146" y="412"/>
                    <a:pt x="61" y="376"/>
                    <a:pt x="1" y="364"/>
                  </a:cubicBezTo>
                  <a:cubicBezTo>
                    <a:pt x="37" y="303"/>
                    <a:pt x="85" y="182"/>
                    <a:pt x="122" y="37"/>
                  </a:cubicBezTo>
                  <a:cubicBezTo>
                    <a:pt x="231" y="1"/>
                    <a:pt x="352" y="61"/>
                    <a:pt x="521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0"/>
            <p:cNvSpPr/>
            <p:nvPr/>
          </p:nvSpPr>
          <p:spPr>
            <a:xfrm rot="3778522">
              <a:off x="3457829" y="3732332"/>
              <a:ext cx="14161" cy="14161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303" y="1"/>
                  </a:moveTo>
                  <a:cubicBezTo>
                    <a:pt x="363" y="37"/>
                    <a:pt x="400" y="122"/>
                    <a:pt x="520" y="170"/>
                  </a:cubicBezTo>
                  <a:cubicBezTo>
                    <a:pt x="508" y="376"/>
                    <a:pt x="363" y="400"/>
                    <a:pt x="315" y="521"/>
                  </a:cubicBezTo>
                  <a:cubicBezTo>
                    <a:pt x="254" y="484"/>
                    <a:pt x="133" y="436"/>
                    <a:pt x="61" y="412"/>
                  </a:cubicBezTo>
                  <a:cubicBezTo>
                    <a:pt x="0" y="243"/>
                    <a:pt x="194" y="109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0"/>
            <p:cNvSpPr/>
            <p:nvPr/>
          </p:nvSpPr>
          <p:spPr>
            <a:xfrm rot="3778522">
              <a:off x="3445746" y="3581043"/>
              <a:ext cx="10872" cy="11851"/>
            </a:xfrm>
            <a:custGeom>
              <a:avLst/>
              <a:gdLst/>
              <a:ahLst/>
              <a:cxnLst/>
              <a:rect l="l" t="t" r="r" b="b"/>
              <a:pathLst>
                <a:path w="400" h="436" extrusionOk="0">
                  <a:moveTo>
                    <a:pt x="399" y="169"/>
                  </a:moveTo>
                  <a:cubicBezTo>
                    <a:pt x="351" y="436"/>
                    <a:pt x="85" y="411"/>
                    <a:pt x="0" y="230"/>
                  </a:cubicBezTo>
                  <a:cubicBezTo>
                    <a:pt x="24" y="12"/>
                    <a:pt x="302" y="0"/>
                    <a:pt x="39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0"/>
            <p:cNvSpPr/>
            <p:nvPr/>
          </p:nvSpPr>
          <p:spPr>
            <a:xfrm rot="3778522">
              <a:off x="3489900" y="4104512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303" y="0"/>
                  </a:moveTo>
                  <a:cubicBezTo>
                    <a:pt x="484" y="73"/>
                    <a:pt x="351" y="242"/>
                    <a:pt x="460" y="339"/>
                  </a:cubicBezTo>
                  <a:cubicBezTo>
                    <a:pt x="327" y="508"/>
                    <a:pt x="206" y="448"/>
                    <a:pt x="0" y="375"/>
                  </a:cubicBezTo>
                  <a:cubicBezTo>
                    <a:pt x="97" y="339"/>
                    <a:pt x="121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0"/>
            <p:cNvSpPr/>
            <p:nvPr/>
          </p:nvSpPr>
          <p:spPr>
            <a:xfrm rot="3778522">
              <a:off x="3400783" y="3145669"/>
              <a:ext cx="16145" cy="11851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303" y="0"/>
                  </a:moveTo>
                  <a:cubicBezTo>
                    <a:pt x="363" y="24"/>
                    <a:pt x="424" y="36"/>
                    <a:pt x="484" y="73"/>
                  </a:cubicBezTo>
                  <a:cubicBezTo>
                    <a:pt x="593" y="327"/>
                    <a:pt x="230" y="327"/>
                    <a:pt x="121" y="436"/>
                  </a:cubicBezTo>
                  <a:cubicBezTo>
                    <a:pt x="0" y="375"/>
                    <a:pt x="206" y="2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0"/>
            <p:cNvSpPr/>
            <p:nvPr/>
          </p:nvSpPr>
          <p:spPr>
            <a:xfrm rot="3778522">
              <a:off x="3422082" y="3619033"/>
              <a:ext cx="44086" cy="28322"/>
            </a:xfrm>
            <a:custGeom>
              <a:avLst/>
              <a:gdLst/>
              <a:ahLst/>
              <a:cxnLst/>
              <a:rect l="l" t="t" r="r" b="b"/>
              <a:pathLst>
                <a:path w="1622" h="1042" extrusionOk="0">
                  <a:moveTo>
                    <a:pt x="1621" y="436"/>
                  </a:moveTo>
                  <a:cubicBezTo>
                    <a:pt x="1246" y="642"/>
                    <a:pt x="835" y="194"/>
                    <a:pt x="569" y="521"/>
                  </a:cubicBezTo>
                  <a:cubicBezTo>
                    <a:pt x="520" y="642"/>
                    <a:pt x="726" y="666"/>
                    <a:pt x="690" y="787"/>
                  </a:cubicBezTo>
                  <a:cubicBezTo>
                    <a:pt x="581" y="1041"/>
                    <a:pt x="424" y="884"/>
                    <a:pt x="230" y="811"/>
                  </a:cubicBezTo>
                  <a:cubicBezTo>
                    <a:pt x="279" y="690"/>
                    <a:pt x="303" y="630"/>
                    <a:pt x="460" y="618"/>
                  </a:cubicBezTo>
                  <a:cubicBezTo>
                    <a:pt x="327" y="424"/>
                    <a:pt x="0" y="279"/>
                    <a:pt x="206" y="1"/>
                  </a:cubicBezTo>
                  <a:cubicBezTo>
                    <a:pt x="593" y="85"/>
                    <a:pt x="1307" y="146"/>
                    <a:pt x="1621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0"/>
            <p:cNvSpPr/>
            <p:nvPr/>
          </p:nvSpPr>
          <p:spPr>
            <a:xfrm rot="3778522">
              <a:off x="3468411" y="3886012"/>
              <a:ext cx="12204" cy="12204"/>
            </a:xfrm>
            <a:custGeom>
              <a:avLst/>
              <a:gdLst/>
              <a:ahLst/>
              <a:cxnLst/>
              <a:rect l="l" t="t" r="r" b="b"/>
              <a:pathLst>
                <a:path w="449" h="449" extrusionOk="0">
                  <a:moveTo>
                    <a:pt x="194" y="1"/>
                  </a:moveTo>
                  <a:cubicBezTo>
                    <a:pt x="364" y="134"/>
                    <a:pt x="449" y="255"/>
                    <a:pt x="376" y="436"/>
                  </a:cubicBezTo>
                  <a:cubicBezTo>
                    <a:pt x="219" y="448"/>
                    <a:pt x="13" y="436"/>
                    <a:pt x="1" y="279"/>
                  </a:cubicBezTo>
                  <a:cubicBezTo>
                    <a:pt x="13" y="73"/>
                    <a:pt x="122" y="182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0"/>
            <p:cNvSpPr/>
            <p:nvPr/>
          </p:nvSpPr>
          <p:spPr>
            <a:xfrm rot="3778522">
              <a:off x="3472423" y="4080418"/>
              <a:ext cx="13509" cy="15792"/>
            </a:xfrm>
            <a:custGeom>
              <a:avLst/>
              <a:gdLst/>
              <a:ahLst/>
              <a:cxnLst/>
              <a:rect l="l" t="t" r="r" b="b"/>
              <a:pathLst>
                <a:path w="497" h="581" extrusionOk="0">
                  <a:moveTo>
                    <a:pt x="497" y="170"/>
                  </a:moveTo>
                  <a:cubicBezTo>
                    <a:pt x="364" y="339"/>
                    <a:pt x="400" y="581"/>
                    <a:pt x="25" y="424"/>
                  </a:cubicBezTo>
                  <a:cubicBezTo>
                    <a:pt x="1" y="339"/>
                    <a:pt x="73" y="158"/>
                    <a:pt x="122" y="24"/>
                  </a:cubicBezTo>
                  <a:cubicBezTo>
                    <a:pt x="291" y="0"/>
                    <a:pt x="352" y="37"/>
                    <a:pt x="497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0"/>
            <p:cNvSpPr/>
            <p:nvPr/>
          </p:nvSpPr>
          <p:spPr>
            <a:xfrm rot="3778522">
              <a:off x="3380515" y="3123081"/>
              <a:ext cx="16471" cy="12177"/>
            </a:xfrm>
            <a:custGeom>
              <a:avLst/>
              <a:gdLst/>
              <a:ahLst/>
              <a:cxnLst/>
              <a:rect l="l" t="t" r="r" b="b"/>
              <a:pathLst>
                <a:path w="606" h="448" extrusionOk="0">
                  <a:moveTo>
                    <a:pt x="533" y="170"/>
                  </a:moveTo>
                  <a:cubicBezTo>
                    <a:pt x="606" y="351"/>
                    <a:pt x="279" y="424"/>
                    <a:pt x="122" y="448"/>
                  </a:cubicBezTo>
                  <a:cubicBezTo>
                    <a:pt x="1" y="399"/>
                    <a:pt x="98" y="145"/>
                    <a:pt x="158" y="24"/>
                  </a:cubicBezTo>
                  <a:cubicBezTo>
                    <a:pt x="460" y="0"/>
                    <a:pt x="460" y="218"/>
                    <a:pt x="533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0"/>
            <p:cNvSpPr/>
            <p:nvPr/>
          </p:nvSpPr>
          <p:spPr>
            <a:xfrm rot="3778522">
              <a:off x="3425893" y="3647879"/>
              <a:ext cx="15493" cy="14161"/>
            </a:xfrm>
            <a:custGeom>
              <a:avLst/>
              <a:gdLst/>
              <a:ahLst/>
              <a:cxnLst/>
              <a:rect l="l" t="t" r="r" b="b"/>
              <a:pathLst>
                <a:path w="570" h="521" extrusionOk="0">
                  <a:moveTo>
                    <a:pt x="473" y="73"/>
                  </a:moveTo>
                  <a:cubicBezTo>
                    <a:pt x="569" y="339"/>
                    <a:pt x="134" y="521"/>
                    <a:pt x="1" y="327"/>
                  </a:cubicBezTo>
                  <a:cubicBezTo>
                    <a:pt x="61" y="0"/>
                    <a:pt x="291" y="146"/>
                    <a:pt x="4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0"/>
            <p:cNvSpPr/>
            <p:nvPr/>
          </p:nvSpPr>
          <p:spPr>
            <a:xfrm rot="3778522">
              <a:off x="3467853" y="4101932"/>
              <a:ext cx="12530" cy="11552"/>
            </a:xfrm>
            <a:custGeom>
              <a:avLst/>
              <a:gdLst/>
              <a:ahLst/>
              <a:cxnLst/>
              <a:rect l="l" t="t" r="r" b="b"/>
              <a:pathLst>
                <a:path w="461" h="425" extrusionOk="0">
                  <a:moveTo>
                    <a:pt x="218" y="1"/>
                  </a:moveTo>
                  <a:cubicBezTo>
                    <a:pt x="242" y="85"/>
                    <a:pt x="436" y="158"/>
                    <a:pt x="460" y="315"/>
                  </a:cubicBezTo>
                  <a:cubicBezTo>
                    <a:pt x="339" y="424"/>
                    <a:pt x="194" y="424"/>
                    <a:pt x="0" y="364"/>
                  </a:cubicBezTo>
                  <a:cubicBezTo>
                    <a:pt x="37" y="73"/>
                    <a:pt x="37" y="73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0"/>
            <p:cNvSpPr/>
            <p:nvPr/>
          </p:nvSpPr>
          <p:spPr>
            <a:xfrm rot="3778522">
              <a:off x="3444337" y="3845918"/>
              <a:ext cx="12530" cy="13835"/>
            </a:xfrm>
            <a:custGeom>
              <a:avLst/>
              <a:gdLst/>
              <a:ahLst/>
              <a:cxnLst/>
              <a:rect l="l" t="t" r="r" b="b"/>
              <a:pathLst>
                <a:path w="461" h="509" extrusionOk="0">
                  <a:moveTo>
                    <a:pt x="254" y="484"/>
                  </a:moveTo>
                  <a:cubicBezTo>
                    <a:pt x="194" y="460"/>
                    <a:pt x="97" y="509"/>
                    <a:pt x="37" y="472"/>
                  </a:cubicBezTo>
                  <a:cubicBezTo>
                    <a:pt x="12" y="388"/>
                    <a:pt x="61" y="267"/>
                    <a:pt x="0" y="230"/>
                  </a:cubicBezTo>
                  <a:cubicBezTo>
                    <a:pt x="158" y="1"/>
                    <a:pt x="460" y="122"/>
                    <a:pt x="254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0"/>
            <p:cNvSpPr/>
            <p:nvPr/>
          </p:nvSpPr>
          <p:spPr>
            <a:xfrm rot="3778522">
              <a:off x="3425607" y="3822866"/>
              <a:ext cx="19407" cy="43407"/>
            </a:xfrm>
            <a:custGeom>
              <a:avLst/>
              <a:gdLst/>
              <a:ahLst/>
              <a:cxnLst/>
              <a:rect l="l" t="t" r="r" b="b"/>
              <a:pathLst>
                <a:path w="714" h="1597" extrusionOk="0">
                  <a:moveTo>
                    <a:pt x="0" y="0"/>
                  </a:moveTo>
                  <a:cubicBezTo>
                    <a:pt x="411" y="460"/>
                    <a:pt x="714" y="944"/>
                    <a:pt x="678" y="1597"/>
                  </a:cubicBezTo>
                  <a:cubicBezTo>
                    <a:pt x="266" y="1355"/>
                    <a:pt x="170" y="5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0"/>
            <p:cNvSpPr/>
            <p:nvPr/>
          </p:nvSpPr>
          <p:spPr>
            <a:xfrm rot="3778522">
              <a:off x="3461740" y="4121252"/>
              <a:ext cx="11851" cy="14188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157" y="1"/>
                  </a:moveTo>
                  <a:cubicBezTo>
                    <a:pt x="435" y="37"/>
                    <a:pt x="423" y="255"/>
                    <a:pt x="327" y="497"/>
                  </a:cubicBezTo>
                  <a:cubicBezTo>
                    <a:pt x="218" y="376"/>
                    <a:pt x="181" y="521"/>
                    <a:pt x="12" y="376"/>
                  </a:cubicBezTo>
                  <a:cubicBezTo>
                    <a:pt x="0" y="231"/>
                    <a:pt x="48" y="98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0"/>
            <p:cNvSpPr/>
            <p:nvPr/>
          </p:nvSpPr>
          <p:spPr>
            <a:xfrm rot="3778522">
              <a:off x="3429981" y="3865938"/>
              <a:ext cx="12856" cy="11524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182" y="0"/>
                  </a:moveTo>
                  <a:cubicBezTo>
                    <a:pt x="291" y="109"/>
                    <a:pt x="472" y="182"/>
                    <a:pt x="327" y="339"/>
                  </a:cubicBezTo>
                  <a:cubicBezTo>
                    <a:pt x="206" y="303"/>
                    <a:pt x="146" y="424"/>
                    <a:pt x="0" y="278"/>
                  </a:cubicBezTo>
                  <a:cubicBezTo>
                    <a:pt x="73" y="109"/>
                    <a:pt x="133" y="121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0"/>
            <p:cNvSpPr/>
            <p:nvPr/>
          </p:nvSpPr>
          <p:spPr>
            <a:xfrm rot="3778522">
              <a:off x="3409233" y="3651342"/>
              <a:ext cx="14161" cy="13835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412" y="170"/>
                  </a:moveTo>
                  <a:cubicBezTo>
                    <a:pt x="521" y="279"/>
                    <a:pt x="279" y="339"/>
                    <a:pt x="206" y="509"/>
                  </a:cubicBezTo>
                  <a:cubicBezTo>
                    <a:pt x="146" y="484"/>
                    <a:pt x="97" y="400"/>
                    <a:pt x="1" y="291"/>
                  </a:cubicBezTo>
                  <a:cubicBezTo>
                    <a:pt x="61" y="109"/>
                    <a:pt x="182" y="1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0"/>
            <p:cNvSpPr/>
            <p:nvPr/>
          </p:nvSpPr>
          <p:spPr>
            <a:xfrm rot="3778522">
              <a:off x="3426153" y="3881844"/>
              <a:ext cx="12856" cy="13155"/>
            </a:xfrm>
            <a:custGeom>
              <a:avLst/>
              <a:gdLst/>
              <a:ahLst/>
              <a:cxnLst/>
              <a:rect l="l" t="t" r="r" b="b"/>
              <a:pathLst>
                <a:path w="473" h="484" extrusionOk="0">
                  <a:moveTo>
                    <a:pt x="472" y="73"/>
                  </a:moveTo>
                  <a:cubicBezTo>
                    <a:pt x="363" y="339"/>
                    <a:pt x="291" y="363"/>
                    <a:pt x="230" y="484"/>
                  </a:cubicBezTo>
                  <a:cubicBezTo>
                    <a:pt x="109" y="436"/>
                    <a:pt x="121" y="375"/>
                    <a:pt x="0" y="315"/>
                  </a:cubicBezTo>
                  <a:cubicBezTo>
                    <a:pt x="182" y="242"/>
                    <a:pt x="49" y="194"/>
                    <a:pt x="121" y="0"/>
                  </a:cubicBezTo>
                  <a:cubicBezTo>
                    <a:pt x="291" y="145"/>
                    <a:pt x="266" y="0"/>
                    <a:pt x="47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0"/>
            <p:cNvSpPr/>
            <p:nvPr/>
          </p:nvSpPr>
          <p:spPr>
            <a:xfrm rot="3778522">
              <a:off x="3353461" y="3634922"/>
              <a:ext cx="74664" cy="27670"/>
            </a:xfrm>
            <a:custGeom>
              <a:avLst/>
              <a:gdLst/>
              <a:ahLst/>
              <a:cxnLst/>
              <a:rect l="l" t="t" r="r" b="b"/>
              <a:pathLst>
                <a:path w="2747" h="1018" extrusionOk="0">
                  <a:moveTo>
                    <a:pt x="2747" y="158"/>
                  </a:moveTo>
                  <a:cubicBezTo>
                    <a:pt x="1900" y="618"/>
                    <a:pt x="884" y="787"/>
                    <a:pt x="1" y="1017"/>
                  </a:cubicBezTo>
                  <a:cubicBezTo>
                    <a:pt x="134" y="485"/>
                    <a:pt x="1041" y="775"/>
                    <a:pt x="1428" y="352"/>
                  </a:cubicBezTo>
                  <a:cubicBezTo>
                    <a:pt x="1912" y="412"/>
                    <a:pt x="2154" y="1"/>
                    <a:pt x="2747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0"/>
            <p:cNvSpPr/>
            <p:nvPr/>
          </p:nvSpPr>
          <p:spPr>
            <a:xfrm rot="3778522">
              <a:off x="3447418" y="4152819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30" y="1"/>
                  </a:moveTo>
                  <a:cubicBezTo>
                    <a:pt x="411" y="85"/>
                    <a:pt x="496" y="267"/>
                    <a:pt x="339" y="485"/>
                  </a:cubicBezTo>
                  <a:cubicBezTo>
                    <a:pt x="278" y="460"/>
                    <a:pt x="218" y="448"/>
                    <a:pt x="133" y="472"/>
                  </a:cubicBezTo>
                  <a:cubicBezTo>
                    <a:pt x="0" y="424"/>
                    <a:pt x="36" y="158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0"/>
            <p:cNvSpPr/>
            <p:nvPr/>
          </p:nvSpPr>
          <p:spPr>
            <a:xfrm rot="3778522">
              <a:off x="3401074" y="3682010"/>
              <a:ext cx="13182" cy="14840"/>
            </a:xfrm>
            <a:custGeom>
              <a:avLst/>
              <a:gdLst/>
              <a:ahLst/>
              <a:cxnLst/>
              <a:rect l="l" t="t" r="r" b="b"/>
              <a:pathLst>
                <a:path w="485" h="546" extrusionOk="0">
                  <a:moveTo>
                    <a:pt x="134" y="1"/>
                  </a:moveTo>
                  <a:cubicBezTo>
                    <a:pt x="303" y="134"/>
                    <a:pt x="485" y="219"/>
                    <a:pt x="436" y="340"/>
                  </a:cubicBezTo>
                  <a:cubicBezTo>
                    <a:pt x="424" y="545"/>
                    <a:pt x="255" y="412"/>
                    <a:pt x="158" y="521"/>
                  </a:cubicBezTo>
                  <a:cubicBezTo>
                    <a:pt x="73" y="340"/>
                    <a:pt x="1" y="170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0"/>
            <p:cNvSpPr/>
            <p:nvPr/>
          </p:nvSpPr>
          <p:spPr>
            <a:xfrm rot="3778522">
              <a:off x="3411659" y="3836855"/>
              <a:ext cx="14487" cy="11878"/>
            </a:xfrm>
            <a:custGeom>
              <a:avLst/>
              <a:gdLst/>
              <a:ahLst/>
              <a:cxnLst/>
              <a:rect l="l" t="t" r="r" b="b"/>
              <a:pathLst>
                <a:path w="533" h="437" extrusionOk="0">
                  <a:moveTo>
                    <a:pt x="387" y="1"/>
                  </a:moveTo>
                  <a:cubicBezTo>
                    <a:pt x="424" y="98"/>
                    <a:pt x="532" y="194"/>
                    <a:pt x="448" y="400"/>
                  </a:cubicBezTo>
                  <a:cubicBezTo>
                    <a:pt x="363" y="436"/>
                    <a:pt x="242" y="388"/>
                    <a:pt x="206" y="436"/>
                  </a:cubicBezTo>
                  <a:cubicBezTo>
                    <a:pt x="0" y="279"/>
                    <a:pt x="291" y="110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0"/>
            <p:cNvSpPr/>
            <p:nvPr/>
          </p:nvSpPr>
          <p:spPr>
            <a:xfrm rot="3778522">
              <a:off x="3439938" y="4166524"/>
              <a:ext cx="18102" cy="13182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400" y="1"/>
                  </a:moveTo>
                  <a:cubicBezTo>
                    <a:pt x="666" y="25"/>
                    <a:pt x="520" y="424"/>
                    <a:pt x="351" y="485"/>
                  </a:cubicBezTo>
                  <a:cubicBezTo>
                    <a:pt x="0" y="436"/>
                    <a:pt x="158" y="61"/>
                    <a:pt x="4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0"/>
            <p:cNvSpPr/>
            <p:nvPr/>
          </p:nvSpPr>
          <p:spPr>
            <a:xfrm rot="3778522">
              <a:off x="3437645" y="4135675"/>
              <a:ext cx="15466" cy="21717"/>
            </a:xfrm>
            <a:custGeom>
              <a:avLst/>
              <a:gdLst/>
              <a:ahLst/>
              <a:cxnLst/>
              <a:rect l="l" t="t" r="r" b="b"/>
              <a:pathLst>
                <a:path w="569" h="799" extrusionOk="0">
                  <a:moveTo>
                    <a:pt x="569" y="423"/>
                  </a:moveTo>
                  <a:cubicBezTo>
                    <a:pt x="412" y="798"/>
                    <a:pt x="73" y="593"/>
                    <a:pt x="0" y="339"/>
                  </a:cubicBezTo>
                  <a:cubicBezTo>
                    <a:pt x="230" y="0"/>
                    <a:pt x="303" y="315"/>
                    <a:pt x="569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0"/>
            <p:cNvSpPr/>
            <p:nvPr/>
          </p:nvSpPr>
          <p:spPr>
            <a:xfrm rot="3778522">
              <a:off x="3408705" y="3813787"/>
              <a:ext cx="12829" cy="13509"/>
            </a:xfrm>
            <a:custGeom>
              <a:avLst/>
              <a:gdLst/>
              <a:ahLst/>
              <a:cxnLst/>
              <a:rect l="l" t="t" r="r" b="b"/>
              <a:pathLst>
                <a:path w="472" h="497" extrusionOk="0">
                  <a:moveTo>
                    <a:pt x="472" y="146"/>
                  </a:moveTo>
                  <a:cubicBezTo>
                    <a:pt x="460" y="363"/>
                    <a:pt x="303" y="376"/>
                    <a:pt x="266" y="497"/>
                  </a:cubicBezTo>
                  <a:cubicBezTo>
                    <a:pt x="230" y="400"/>
                    <a:pt x="97" y="363"/>
                    <a:pt x="0" y="230"/>
                  </a:cubicBezTo>
                  <a:cubicBezTo>
                    <a:pt x="169" y="182"/>
                    <a:pt x="242" y="1"/>
                    <a:pt x="472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0"/>
            <p:cNvSpPr/>
            <p:nvPr/>
          </p:nvSpPr>
          <p:spPr>
            <a:xfrm rot="3778522">
              <a:off x="3362443" y="3734704"/>
              <a:ext cx="32263" cy="60204"/>
            </a:xfrm>
            <a:custGeom>
              <a:avLst/>
              <a:gdLst/>
              <a:ahLst/>
              <a:cxnLst/>
              <a:rect l="l" t="t" r="r" b="b"/>
              <a:pathLst>
                <a:path w="1187" h="2215" extrusionOk="0">
                  <a:moveTo>
                    <a:pt x="1017" y="1"/>
                  </a:moveTo>
                  <a:cubicBezTo>
                    <a:pt x="1077" y="25"/>
                    <a:pt x="1041" y="86"/>
                    <a:pt x="1186" y="134"/>
                  </a:cubicBezTo>
                  <a:cubicBezTo>
                    <a:pt x="702" y="969"/>
                    <a:pt x="642" y="1658"/>
                    <a:pt x="557" y="2215"/>
                  </a:cubicBezTo>
                  <a:cubicBezTo>
                    <a:pt x="1" y="1634"/>
                    <a:pt x="497" y="739"/>
                    <a:pt x="10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0"/>
            <p:cNvSpPr/>
            <p:nvPr/>
          </p:nvSpPr>
          <p:spPr>
            <a:xfrm rot="3778522">
              <a:off x="3383570" y="3678711"/>
              <a:ext cx="19434" cy="12856"/>
            </a:xfrm>
            <a:custGeom>
              <a:avLst/>
              <a:gdLst/>
              <a:ahLst/>
              <a:cxnLst/>
              <a:rect l="l" t="t" r="r" b="b"/>
              <a:pathLst>
                <a:path w="715" h="473" extrusionOk="0">
                  <a:moveTo>
                    <a:pt x="448" y="0"/>
                  </a:moveTo>
                  <a:cubicBezTo>
                    <a:pt x="714" y="266"/>
                    <a:pt x="327" y="472"/>
                    <a:pt x="122" y="460"/>
                  </a:cubicBezTo>
                  <a:cubicBezTo>
                    <a:pt x="1" y="242"/>
                    <a:pt x="303" y="24"/>
                    <a:pt x="4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0"/>
            <p:cNvSpPr/>
            <p:nvPr/>
          </p:nvSpPr>
          <p:spPr>
            <a:xfrm rot="3778522">
              <a:off x="3401438" y="3798717"/>
              <a:ext cx="11524" cy="11878"/>
            </a:xfrm>
            <a:custGeom>
              <a:avLst/>
              <a:gdLst/>
              <a:ahLst/>
              <a:cxnLst/>
              <a:rect l="l" t="t" r="r" b="b"/>
              <a:pathLst>
                <a:path w="424" h="437" extrusionOk="0">
                  <a:moveTo>
                    <a:pt x="121" y="37"/>
                  </a:moveTo>
                  <a:cubicBezTo>
                    <a:pt x="423" y="1"/>
                    <a:pt x="387" y="436"/>
                    <a:pt x="182" y="424"/>
                  </a:cubicBezTo>
                  <a:cubicBezTo>
                    <a:pt x="0" y="352"/>
                    <a:pt x="73" y="158"/>
                    <a:pt x="12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0"/>
            <p:cNvSpPr/>
            <p:nvPr/>
          </p:nvSpPr>
          <p:spPr>
            <a:xfrm rot="3778522">
              <a:off x="3423778" y="4172641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533" h="533" extrusionOk="0">
                  <a:moveTo>
                    <a:pt x="266" y="0"/>
                  </a:moveTo>
                  <a:cubicBezTo>
                    <a:pt x="375" y="109"/>
                    <a:pt x="532" y="254"/>
                    <a:pt x="436" y="496"/>
                  </a:cubicBezTo>
                  <a:cubicBezTo>
                    <a:pt x="315" y="460"/>
                    <a:pt x="254" y="424"/>
                    <a:pt x="133" y="533"/>
                  </a:cubicBezTo>
                  <a:cubicBezTo>
                    <a:pt x="0" y="339"/>
                    <a:pt x="73" y="133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0"/>
            <p:cNvSpPr/>
            <p:nvPr/>
          </p:nvSpPr>
          <p:spPr>
            <a:xfrm rot="3778522">
              <a:off x="3401279" y="3909076"/>
              <a:ext cx="11552" cy="10546"/>
            </a:xfrm>
            <a:custGeom>
              <a:avLst/>
              <a:gdLst/>
              <a:ahLst/>
              <a:cxnLst/>
              <a:rect l="l" t="t" r="r" b="b"/>
              <a:pathLst>
                <a:path w="425" h="388" extrusionOk="0">
                  <a:moveTo>
                    <a:pt x="182" y="1"/>
                  </a:moveTo>
                  <a:cubicBezTo>
                    <a:pt x="364" y="73"/>
                    <a:pt x="424" y="315"/>
                    <a:pt x="243" y="388"/>
                  </a:cubicBezTo>
                  <a:cubicBezTo>
                    <a:pt x="182" y="364"/>
                    <a:pt x="122" y="351"/>
                    <a:pt x="61" y="315"/>
                  </a:cubicBezTo>
                  <a:cubicBezTo>
                    <a:pt x="122" y="122"/>
                    <a:pt x="1" y="73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0"/>
            <p:cNvSpPr/>
            <p:nvPr/>
          </p:nvSpPr>
          <p:spPr>
            <a:xfrm rot="3778522">
              <a:off x="3373227" y="3689228"/>
              <a:ext cx="16444" cy="25685"/>
            </a:xfrm>
            <a:custGeom>
              <a:avLst/>
              <a:gdLst/>
              <a:ahLst/>
              <a:cxnLst/>
              <a:rect l="l" t="t" r="r" b="b"/>
              <a:pathLst>
                <a:path w="605" h="945" extrusionOk="0">
                  <a:moveTo>
                    <a:pt x="73" y="594"/>
                  </a:moveTo>
                  <a:cubicBezTo>
                    <a:pt x="194" y="497"/>
                    <a:pt x="0" y="412"/>
                    <a:pt x="121" y="327"/>
                  </a:cubicBezTo>
                  <a:cubicBezTo>
                    <a:pt x="605" y="1"/>
                    <a:pt x="581" y="944"/>
                    <a:pt x="73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0"/>
            <p:cNvSpPr/>
            <p:nvPr/>
          </p:nvSpPr>
          <p:spPr>
            <a:xfrm rot="3778522">
              <a:off x="3412453" y="4188534"/>
              <a:ext cx="13835" cy="11552"/>
            </a:xfrm>
            <a:custGeom>
              <a:avLst/>
              <a:gdLst/>
              <a:ahLst/>
              <a:cxnLst/>
              <a:rect l="l" t="t" r="r" b="b"/>
              <a:pathLst>
                <a:path w="509" h="425" extrusionOk="0">
                  <a:moveTo>
                    <a:pt x="218" y="1"/>
                  </a:moveTo>
                  <a:cubicBezTo>
                    <a:pt x="339" y="49"/>
                    <a:pt x="509" y="182"/>
                    <a:pt x="436" y="388"/>
                  </a:cubicBezTo>
                  <a:cubicBezTo>
                    <a:pt x="339" y="412"/>
                    <a:pt x="194" y="424"/>
                    <a:pt x="97" y="327"/>
                  </a:cubicBezTo>
                  <a:cubicBezTo>
                    <a:pt x="1" y="206"/>
                    <a:pt x="206" y="218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0"/>
            <p:cNvSpPr/>
            <p:nvPr/>
          </p:nvSpPr>
          <p:spPr>
            <a:xfrm rot="3778522">
              <a:off x="3369926" y="3774899"/>
              <a:ext cx="19081" cy="21717"/>
            </a:xfrm>
            <a:custGeom>
              <a:avLst/>
              <a:gdLst/>
              <a:ahLst/>
              <a:cxnLst/>
              <a:rect l="l" t="t" r="r" b="b"/>
              <a:pathLst>
                <a:path w="702" h="799" extrusionOk="0">
                  <a:moveTo>
                    <a:pt x="702" y="315"/>
                  </a:moveTo>
                  <a:cubicBezTo>
                    <a:pt x="666" y="798"/>
                    <a:pt x="0" y="617"/>
                    <a:pt x="0" y="254"/>
                  </a:cubicBezTo>
                  <a:cubicBezTo>
                    <a:pt x="97" y="0"/>
                    <a:pt x="545" y="169"/>
                    <a:pt x="702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0"/>
            <p:cNvSpPr/>
            <p:nvPr/>
          </p:nvSpPr>
          <p:spPr>
            <a:xfrm rot="3778522">
              <a:off x="3356276" y="3880505"/>
              <a:ext cx="18102" cy="76295"/>
            </a:xfrm>
            <a:custGeom>
              <a:avLst/>
              <a:gdLst/>
              <a:ahLst/>
              <a:cxnLst/>
              <a:rect l="l" t="t" r="r" b="b"/>
              <a:pathLst>
                <a:path w="666" h="2807" extrusionOk="0">
                  <a:moveTo>
                    <a:pt x="182" y="1"/>
                  </a:moveTo>
                  <a:cubicBezTo>
                    <a:pt x="545" y="363"/>
                    <a:pt x="436" y="823"/>
                    <a:pt x="388" y="1464"/>
                  </a:cubicBezTo>
                  <a:cubicBezTo>
                    <a:pt x="351" y="1948"/>
                    <a:pt x="666" y="2601"/>
                    <a:pt x="291" y="2807"/>
                  </a:cubicBezTo>
                  <a:cubicBezTo>
                    <a:pt x="0" y="1900"/>
                    <a:pt x="351" y="101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0"/>
            <p:cNvSpPr/>
            <p:nvPr/>
          </p:nvSpPr>
          <p:spPr>
            <a:xfrm rot="3778522">
              <a:off x="3355316" y="3725013"/>
              <a:ext cx="11878" cy="13835"/>
            </a:xfrm>
            <a:custGeom>
              <a:avLst/>
              <a:gdLst/>
              <a:ahLst/>
              <a:cxnLst/>
              <a:rect l="l" t="t" r="r" b="b"/>
              <a:pathLst>
                <a:path w="437" h="509" extrusionOk="0">
                  <a:moveTo>
                    <a:pt x="206" y="1"/>
                  </a:moveTo>
                  <a:cubicBezTo>
                    <a:pt x="327" y="49"/>
                    <a:pt x="400" y="85"/>
                    <a:pt x="436" y="170"/>
                  </a:cubicBezTo>
                  <a:cubicBezTo>
                    <a:pt x="412" y="388"/>
                    <a:pt x="267" y="400"/>
                    <a:pt x="158" y="509"/>
                  </a:cubicBezTo>
                  <a:cubicBezTo>
                    <a:pt x="73" y="303"/>
                    <a:pt x="1" y="134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0"/>
            <p:cNvSpPr/>
            <p:nvPr/>
          </p:nvSpPr>
          <p:spPr>
            <a:xfrm rot="3778522">
              <a:off x="3319944" y="3592233"/>
              <a:ext cx="31910" cy="27316"/>
            </a:xfrm>
            <a:custGeom>
              <a:avLst/>
              <a:gdLst/>
              <a:ahLst/>
              <a:cxnLst/>
              <a:rect l="l" t="t" r="r" b="b"/>
              <a:pathLst>
                <a:path w="1174" h="1005" extrusionOk="0">
                  <a:moveTo>
                    <a:pt x="1138" y="1"/>
                  </a:moveTo>
                  <a:cubicBezTo>
                    <a:pt x="1174" y="448"/>
                    <a:pt x="351" y="859"/>
                    <a:pt x="0" y="1005"/>
                  </a:cubicBezTo>
                  <a:cubicBezTo>
                    <a:pt x="85" y="448"/>
                    <a:pt x="726" y="279"/>
                    <a:pt x="1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0"/>
            <p:cNvSpPr/>
            <p:nvPr/>
          </p:nvSpPr>
          <p:spPr>
            <a:xfrm rot="3778522">
              <a:off x="3374986" y="3977462"/>
              <a:ext cx="11878" cy="14487"/>
            </a:xfrm>
            <a:custGeom>
              <a:avLst/>
              <a:gdLst/>
              <a:ahLst/>
              <a:cxnLst/>
              <a:rect l="l" t="t" r="r" b="b"/>
              <a:pathLst>
                <a:path w="437" h="533" extrusionOk="0">
                  <a:moveTo>
                    <a:pt x="158" y="0"/>
                  </a:moveTo>
                  <a:cubicBezTo>
                    <a:pt x="364" y="25"/>
                    <a:pt x="315" y="145"/>
                    <a:pt x="436" y="182"/>
                  </a:cubicBezTo>
                  <a:cubicBezTo>
                    <a:pt x="364" y="363"/>
                    <a:pt x="231" y="533"/>
                    <a:pt x="1" y="363"/>
                  </a:cubicBezTo>
                  <a:cubicBezTo>
                    <a:pt x="49" y="266"/>
                    <a:pt x="110" y="145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0"/>
            <p:cNvSpPr/>
            <p:nvPr/>
          </p:nvSpPr>
          <p:spPr>
            <a:xfrm rot="3778522">
              <a:off x="3372225" y="4001153"/>
              <a:ext cx="15139" cy="15493"/>
            </a:xfrm>
            <a:custGeom>
              <a:avLst/>
              <a:gdLst/>
              <a:ahLst/>
              <a:cxnLst/>
              <a:rect l="l" t="t" r="r" b="b"/>
              <a:pathLst>
                <a:path w="557" h="570" extrusionOk="0">
                  <a:moveTo>
                    <a:pt x="303" y="1"/>
                  </a:moveTo>
                  <a:cubicBezTo>
                    <a:pt x="557" y="110"/>
                    <a:pt x="484" y="291"/>
                    <a:pt x="375" y="545"/>
                  </a:cubicBezTo>
                  <a:cubicBezTo>
                    <a:pt x="303" y="364"/>
                    <a:pt x="230" y="569"/>
                    <a:pt x="0" y="400"/>
                  </a:cubicBezTo>
                  <a:cubicBezTo>
                    <a:pt x="25" y="110"/>
                    <a:pt x="121" y="73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0"/>
            <p:cNvSpPr/>
            <p:nvPr/>
          </p:nvSpPr>
          <p:spPr>
            <a:xfrm rot="3778522">
              <a:off x="3278933" y="2968652"/>
              <a:ext cx="13509" cy="13182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18" y="1"/>
                  </a:moveTo>
                  <a:cubicBezTo>
                    <a:pt x="411" y="85"/>
                    <a:pt x="496" y="182"/>
                    <a:pt x="423" y="388"/>
                  </a:cubicBezTo>
                  <a:cubicBezTo>
                    <a:pt x="363" y="351"/>
                    <a:pt x="339" y="412"/>
                    <a:pt x="303" y="484"/>
                  </a:cubicBezTo>
                  <a:cubicBezTo>
                    <a:pt x="0" y="351"/>
                    <a:pt x="48" y="230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0"/>
            <p:cNvSpPr/>
            <p:nvPr/>
          </p:nvSpPr>
          <p:spPr>
            <a:xfrm rot="3778522">
              <a:off x="3343199" y="3744857"/>
              <a:ext cx="13182" cy="13182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303" y="1"/>
                  </a:moveTo>
                  <a:cubicBezTo>
                    <a:pt x="484" y="73"/>
                    <a:pt x="448" y="351"/>
                    <a:pt x="254" y="484"/>
                  </a:cubicBezTo>
                  <a:cubicBezTo>
                    <a:pt x="194" y="460"/>
                    <a:pt x="73" y="412"/>
                    <a:pt x="0" y="376"/>
                  </a:cubicBezTo>
                  <a:cubicBezTo>
                    <a:pt x="12" y="170"/>
                    <a:pt x="37" y="255"/>
                    <a:pt x="61" y="49"/>
                  </a:cubicBezTo>
                  <a:cubicBezTo>
                    <a:pt x="145" y="13"/>
                    <a:pt x="266" y="6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0"/>
            <p:cNvSpPr/>
            <p:nvPr/>
          </p:nvSpPr>
          <p:spPr>
            <a:xfrm rot="3778522">
              <a:off x="3371520" y="4029253"/>
              <a:ext cx="11524" cy="10220"/>
            </a:xfrm>
            <a:custGeom>
              <a:avLst/>
              <a:gdLst/>
              <a:ahLst/>
              <a:cxnLst/>
              <a:rect l="l" t="t" r="r" b="b"/>
              <a:pathLst>
                <a:path w="424" h="376" extrusionOk="0">
                  <a:moveTo>
                    <a:pt x="218" y="1"/>
                  </a:moveTo>
                  <a:cubicBezTo>
                    <a:pt x="424" y="25"/>
                    <a:pt x="291" y="182"/>
                    <a:pt x="339" y="267"/>
                  </a:cubicBezTo>
                  <a:cubicBezTo>
                    <a:pt x="291" y="376"/>
                    <a:pt x="158" y="339"/>
                    <a:pt x="0" y="351"/>
                  </a:cubicBezTo>
                  <a:cubicBezTo>
                    <a:pt x="12" y="146"/>
                    <a:pt x="170" y="122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0"/>
            <p:cNvSpPr/>
            <p:nvPr/>
          </p:nvSpPr>
          <p:spPr>
            <a:xfrm rot="3778522">
              <a:off x="3326262" y="3713494"/>
              <a:ext cx="14813" cy="32915"/>
            </a:xfrm>
            <a:custGeom>
              <a:avLst/>
              <a:gdLst/>
              <a:ahLst/>
              <a:cxnLst/>
              <a:rect l="l" t="t" r="r" b="b"/>
              <a:pathLst>
                <a:path w="545" h="1211" extrusionOk="0">
                  <a:moveTo>
                    <a:pt x="424" y="1"/>
                  </a:moveTo>
                  <a:cubicBezTo>
                    <a:pt x="484" y="25"/>
                    <a:pt x="545" y="37"/>
                    <a:pt x="545" y="37"/>
                  </a:cubicBezTo>
                  <a:cubicBezTo>
                    <a:pt x="363" y="485"/>
                    <a:pt x="436" y="1029"/>
                    <a:pt x="0" y="1211"/>
                  </a:cubicBezTo>
                  <a:cubicBezTo>
                    <a:pt x="61" y="727"/>
                    <a:pt x="121" y="388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0"/>
            <p:cNvSpPr/>
            <p:nvPr/>
          </p:nvSpPr>
          <p:spPr>
            <a:xfrm rot="3778522">
              <a:off x="3358763" y="3970387"/>
              <a:ext cx="14487" cy="12856"/>
            </a:xfrm>
            <a:custGeom>
              <a:avLst/>
              <a:gdLst/>
              <a:ahLst/>
              <a:cxnLst/>
              <a:rect l="l" t="t" r="r" b="b"/>
              <a:pathLst>
                <a:path w="533" h="473" extrusionOk="0">
                  <a:moveTo>
                    <a:pt x="194" y="0"/>
                  </a:moveTo>
                  <a:cubicBezTo>
                    <a:pt x="303" y="109"/>
                    <a:pt x="533" y="61"/>
                    <a:pt x="375" y="436"/>
                  </a:cubicBezTo>
                  <a:cubicBezTo>
                    <a:pt x="121" y="327"/>
                    <a:pt x="133" y="472"/>
                    <a:pt x="0" y="279"/>
                  </a:cubicBezTo>
                  <a:cubicBezTo>
                    <a:pt x="0" y="133"/>
                    <a:pt x="145" y="13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0"/>
            <p:cNvSpPr/>
            <p:nvPr/>
          </p:nvSpPr>
          <p:spPr>
            <a:xfrm rot="3778522">
              <a:off x="3330433" y="3693266"/>
              <a:ext cx="15819" cy="12856"/>
            </a:xfrm>
            <a:custGeom>
              <a:avLst/>
              <a:gdLst/>
              <a:ahLst/>
              <a:cxnLst/>
              <a:rect l="l" t="t" r="r" b="b"/>
              <a:pathLst>
                <a:path w="582" h="473" extrusionOk="0">
                  <a:moveTo>
                    <a:pt x="303" y="1"/>
                  </a:moveTo>
                  <a:cubicBezTo>
                    <a:pt x="424" y="49"/>
                    <a:pt x="485" y="73"/>
                    <a:pt x="557" y="110"/>
                  </a:cubicBezTo>
                  <a:cubicBezTo>
                    <a:pt x="581" y="412"/>
                    <a:pt x="364" y="400"/>
                    <a:pt x="194" y="472"/>
                  </a:cubicBezTo>
                  <a:cubicBezTo>
                    <a:pt x="1" y="400"/>
                    <a:pt x="255" y="134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0"/>
            <p:cNvSpPr/>
            <p:nvPr/>
          </p:nvSpPr>
          <p:spPr>
            <a:xfrm rot="3778522">
              <a:off x="3270230" y="3036055"/>
              <a:ext cx="10220" cy="12177"/>
            </a:xfrm>
            <a:custGeom>
              <a:avLst/>
              <a:gdLst/>
              <a:ahLst/>
              <a:cxnLst/>
              <a:rect l="l" t="t" r="r" b="b"/>
              <a:pathLst>
                <a:path w="376" h="448" extrusionOk="0">
                  <a:moveTo>
                    <a:pt x="376" y="218"/>
                  </a:moveTo>
                  <a:cubicBezTo>
                    <a:pt x="327" y="339"/>
                    <a:pt x="303" y="400"/>
                    <a:pt x="206" y="448"/>
                  </a:cubicBezTo>
                  <a:cubicBezTo>
                    <a:pt x="25" y="375"/>
                    <a:pt x="13" y="218"/>
                    <a:pt x="1" y="73"/>
                  </a:cubicBezTo>
                  <a:cubicBezTo>
                    <a:pt x="170" y="0"/>
                    <a:pt x="364" y="73"/>
                    <a:pt x="376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0"/>
            <p:cNvSpPr/>
            <p:nvPr/>
          </p:nvSpPr>
          <p:spPr>
            <a:xfrm rot="3778522">
              <a:off x="3256869" y="2951199"/>
              <a:ext cx="13509" cy="11524"/>
            </a:xfrm>
            <a:custGeom>
              <a:avLst/>
              <a:gdLst/>
              <a:ahLst/>
              <a:cxnLst/>
              <a:rect l="l" t="t" r="r" b="b"/>
              <a:pathLst>
                <a:path w="497" h="424" extrusionOk="0">
                  <a:moveTo>
                    <a:pt x="279" y="0"/>
                  </a:moveTo>
                  <a:cubicBezTo>
                    <a:pt x="496" y="157"/>
                    <a:pt x="484" y="375"/>
                    <a:pt x="242" y="424"/>
                  </a:cubicBezTo>
                  <a:cubicBezTo>
                    <a:pt x="0" y="327"/>
                    <a:pt x="109" y="73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0"/>
            <p:cNvSpPr/>
            <p:nvPr/>
          </p:nvSpPr>
          <p:spPr>
            <a:xfrm rot="3778522">
              <a:off x="3347927" y="4003230"/>
              <a:ext cx="13182" cy="13509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291" y="1"/>
                  </a:moveTo>
                  <a:cubicBezTo>
                    <a:pt x="460" y="134"/>
                    <a:pt x="485" y="231"/>
                    <a:pt x="412" y="412"/>
                  </a:cubicBezTo>
                  <a:cubicBezTo>
                    <a:pt x="255" y="424"/>
                    <a:pt x="73" y="497"/>
                    <a:pt x="1" y="315"/>
                  </a:cubicBezTo>
                  <a:cubicBezTo>
                    <a:pt x="37" y="122"/>
                    <a:pt x="182" y="9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0"/>
            <p:cNvSpPr/>
            <p:nvPr/>
          </p:nvSpPr>
          <p:spPr>
            <a:xfrm rot="3778522">
              <a:off x="3243453" y="2970494"/>
              <a:ext cx="14813" cy="15493"/>
            </a:xfrm>
            <a:custGeom>
              <a:avLst/>
              <a:gdLst/>
              <a:ahLst/>
              <a:cxnLst/>
              <a:rect l="l" t="t" r="r" b="b"/>
              <a:pathLst>
                <a:path w="545" h="570" extrusionOk="0">
                  <a:moveTo>
                    <a:pt x="436" y="485"/>
                  </a:moveTo>
                  <a:cubicBezTo>
                    <a:pt x="375" y="460"/>
                    <a:pt x="290" y="509"/>
                    <a:pt x="254" y="569"/>
                  </a:cubicBezTo>
                  <a:cubicBezTo>
                    <a:pt x="85" y="424"/>
                    <a:pt x="0" y="303"/>
                    <a:pt x="85" y="61"/>
                  </a:cubicBezTo>
                  <a:cubicBezTo>
                    <a:pt x="339" y="1"/>
                    <a:pt x="544" y="231"/>
                    <a:pt x="436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0"/>
            <p:cNvSpPr/>
            <p:nvPr/>
          </p:nvSpPr>
          <p:spPr>
            <a:xfrm rot="3778522">
              <a:off x="3230785" y="2979053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424" y="134"/>
                  </a:moveTo>
                  <a:cubicBezTo>
                    <a:pt x="496" y="315"/>
                    <a:pt x="267" y="521"/>
                    <a:pt x="13" y="412"/>
                  </a:cubicBezTo>
                  <a:cubicBezTo>
                    <a:pt x="1" y="255"/>
                    <a:pt x="25" y="194"/>
                    <a:pt x="73" y="73"/>
                  </a:cubicBezTo>
                  <a:cubicBezTo>
                    <a:pt x="255" y="218"/>
                    <a:pt x="267" y="0"/>
                    <a:pt x="424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0"/>
            <p:cNvSpPr/>
            <p:nvPr/>
          </p:nvSpPr>
          <p:spPr>
            <a:xfrm rot="3778522">
              <a:off x="3312805" y="3951363"/>
              <a:ext cx="14813" cy="13835"/>
            </a:xfrm>
            <a:custGeom>
              <a:avLst/>
              <a:gdLst/>
              <a:ahLst/>
              <a:cxnLst/>
              <a:rect l="l" t="t" r="r" b="b"/>
              <a:pathLst>
                <a:path w="545" h="509" extrusionOk="0">
                  <a:moveTo>
                    <a:pt x="533" y="146"/>
                  </a:moveTo>
                  <a:cubicBezTo>
                    <a:pt x="375" y="170"/>
                    <a:pt x="545" y="303"/>
                    <a:pt x="412" y="473"/>
                  </a:cubicBezTo>
                  <a:cubicBezTo>
                    <a:pt x="291" y="424"/>
                    <a:pt x="170" y="509"/>
                    <a:pt x="0" y="376"/>
                  </a:cubicBezTo>
                  <a:cubicBezTo>
                    <a:pt x="97" y="134"/>
                    <a:pt x="303" y="1"/>
                    <a:pt x="53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0"/>
            <p:cNvSpPr/>
            <p:nvPr/>
          </p:nvSpPr>
          <p:spPr>
            <a:xfrm rot="3778522">
              <a:off x="3315934" y="3976431"/>
              <a:ext cx="12177" cy="13509"/>
            </a:xfrm>
            <a:custGeom>
              <a:avLst/>
              <a:gdLst/>
              <a:ahLst/>
              <a:cxnLst/>
              <a:rect l="l" t="t" r="r" b="b"/>
              <a:pathLst>
                <a:path w="448" h="497" extrusionOk="0">
                  <a:moveTo>
                    <a:pt x="448" y="122"/>
                  </a:moveTo>
                  <a:cubicBezTo>
                    <a:pt x="436" y="339"/>
                    <a:pt x="303" y="497"/>
                    <a:pt x="13" y="303"/>
                  </a:cubicBezTo>
                  <a:cubicBezTo>
                    <a:pt x="121" y="194"/>
                    <a:pt x="0" y="158"/>
                    <a:pt x="61" y="37"/>
                  </a:cubicBezTo>
                  <a:cubicBezTo>
                    <a:pt x="133" y="1"/>
                    <a:pt x="254" y="49"/>
                    <a:pt x="448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0"/>
            <p:cNvSpPr/>
            <p:nvPr/>
          </p:nvSpPr>
          <p:spPr>
            <a:xfrm rot="3778522">
              <a:off x="3223497" y="3026904"/>
              <a:ext cx="15167" cy="12530"/>
            </a:xfrm>
            <a:custGeom>
              <a:avLst/>
              <a:gdLst/>
              <a:ahLst/>
              <a:cxnLst/>
              <a:rect l="l" t="t" r="r" b="b"/>
              <a:pathLst>
                <a:path w="558" h="461" extrusionOk="0">
                  <a:moveTo>
                    <a:pt x="376" y="460"/>
                  </a:moveTo>
                  <a:cubicBezTo>
                    <a:pt x="170" y="436"/>
                    <a:pt x="1" y="303"/>
                    <a:pt x="170" y="73"/>
                  </a:cubicBezTo>
                  <a:cubicBezTo>
                    <a:pt x="291" y="122"/>
                    <a:pt x="352" y="1"/>
                    <a:pt x="497" y="134"/>
                  </a:cubicBezTo>
                  <a:cubicBezTo>
                    <a:pt x="473" y="194"/>
                    <a:pt x="557" y="170"/>
                    <a:pt x="521" y="291"/>
                  </a:cubicBezTo>
                  <a:cubicBezTo>
                    <a:pt x="557" y="376"/>
                    <a:pt x="412" y="400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0"/>
            <p:cNvSpPr/>
            <p:nvPr/>
          </p:nvSpPr>
          <p:spPr>
            <a:xfrm rot="3778522">
              <a:off x="3302624" y="3972718"/>
              <a:ext cx="12856" cy="13509"/>
            </a:xfrm>
            <a:custGeom>
              <a:avLst/>
              <a:gdLst/>
              <a:ahLst/>
              <a:cxnLst/>
              <a:rect l="l" t="t" r="r" b="b"/>
              <a:pathLst>
                <a:path w="473" h="497" extrusionOk="0">
                  <a:moveTo>
                    <a:pt x="122" y="1"/>
                  </a:moveTo>
                  <a:cubicBezTo>
                    <a:pt x="303" y="73"/>
                    <a:pt x="351" y="170"/>
                    <a:pt x="472" y="218"/>
                  </a:cubicBezTo>
                  <a:cubicBezTo>
                    <a:pt x="460" y="424"/>
                    <a:pt x="279" y="351"/>
                    <a:pt x="279" y="497"/>
                  </a:cubicBezTo>
                  <a:cubicBezTo>
                    <a:pt x="218" y="472"/>
                    <a:pt x="97" y="424"/>
                    <a:pt x="13" y="388"/>
                  </a:cubicBezTo>
                  <a:cubicBezTo>
                    <a:pt x="1" y="315"/>
                    <a:pt x="49" y="182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0"/>
            <p:cNvSpPr/>
            <p:nvPr/>
          </p:nvSpPr>
          <p:spPr>
            <a:xfrm rot="3778522">
              <a:off x="3306673" y="4004037"/>
              <a:ext cx="11851" cy="11851"/>
            </a:xfrm>
            <a:custGeom>
              <a:avLst/>
              <a:gdLst/>
              <a:ahLst/>
              <a:cxnLst/>
              <a:rect l="l" t="t" r="r" b="b"/>
              <a:pathLst>
                <a:path w="436" h="436" extrusionOk="0">
                  <a:moveTo>
                    <a:pt x="121" y="0"/>
                  </a:moveTo>
                  <a:cubicBezTo>
                    <a:pt x="242" y="48"/>
                    <a:pt x="303" y="73"/>
                    <a:pt x="436" y="121"/>
                  </a:cubicBezTo>
                  <a:cubicBezTo>
                    <a:pt x="387" y="242"/>
                    <a:pt x="327" y="375"/>
                    <a:pt x="315" y="435"/>
                  </a:cubicBezTo>
                  <a:cubicBezTo>
                    <a:pt x="194" y="399"/>
                    <a:pt x="133" y="363"/>
                    <a:pt x="0" y="315"/>
                  </a:cubicBezTo>
                  <a:cubicBezTo>
                    <a:pt x="12" y="254"/>
                    <a:pt x="61" y="133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0"/>
            <p:cNvSpPr/>
            <p:nvPr/>
          </p:nvSpPr>
          <p:spPr>
            <a:xfrm rot="3778522">
              <a:off x="3211061" y="2992624"/>
              <a:ext cx="11851" cy="13509"/>
            </a:xfrm>
            <a:custGeom>
              <a:avLst/>
              <a:gdLst/>
              <a:ahLst/>
              <a:cxnLst/>
              <a:rect l="l" t="t" r="r" b="b"/>
              <a:pathLst>
                <a:path w="436" h="497" extrusionOk="0">
                  <a:moveTo>
                    <a:pt x="412" y="73"/>
                  </a:moveTo>
                  <a:cubicBezTo>
                    <a:pt x="436" y="376"/>
                    <a:pt x="375" y="497"/>
                    <a:pt x="0" y="352"/>
                  </a:cubicBezTo>
                  <a:cubicBezTo>
                    <a:pt x="85" y="315"/>
                    <a:pt x="134" y="182"/>
                    <a:pt x="73" y="170"/>
                  </a:cubicBezTo>
                  <a:cubicBezTo>
                    <a:pt x="109" y="85"/>
                    <a:pt x="230" y="1"/>
                    <a:pt x="4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0"/>
            <p:cNvSpPr/>
            <p:nvPr/>
          </p:nvSpPr>
          <p:spPr>
            <a:xfrm rot="3778522">
              <a:off x="3208827" y="3017498"/>
              <a:ext cx="15819" cy="13509"/>
            </a:xfrm>
            <a:custGeom>
              <a:avLst/>
              <a:gdLst/>
              <a:ahLst/>
              <a:cxnLst/>
              <a:rect l="l" t="t" r="r" b="b"/>
              <a:pathLst>
                <a:path w="582" h="497" extrusionOk="0">
                  <a:moveTo>
                    <a:pt x="182" y="0"/>
                  </a:moveTo>
                  <a:cubicBezTo>
                    <a:pt x="303" y="49"/>
                    <a:pt x="436" y="109"/>
                    <a:pt x="557" y="157"/>
                  </a:cubicBezTo>
                  <a:cubicBezTo>
                    <a:pt x="533" y="218"/>
                    <a:pt x="508" y="266"/>
                    <a:pt x="581" y="303"/>
                  </a:cubicBezTo>
                  <a:cubicBezTo>
                    <a:pt x="496" y="496"/>
                    <a:pt x="400" y="375"/>
                    <a:pt x="351" y="496"/>
                  </a:cubicBezTo>
                  <a:cubicBezTo>
                    <a:pt x="158" y="424"/>
                    <a:pt x="0" y="29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0"/>
            <p:cNvSpPr/>
            <p:nvPr/>
          </p:nvSpPr>
          <p:spPr>
            <a:xfrm rot="3778522">
              <a:off x="3207529" y="3060808"/>
              <a:ext cx="13835" cy="14813"/>
            </a:xfrm>
            <a:custGeom>
              <a:avLst/>
              <a:gdLst/>
              <a:ahLst/>
              <a:cxnLst/>
              <a:rect l="l" t="t" r="r" b="b"/>
              <a:pathLst>
                <a:path w="509" h="545" extrusionOk="0">
                  <a:moveTo>
                    <a:pt x="509" y="291"/>
                  </a:moveTo>
                  <a:cubicBezTo>
                    <a:pt x="436" y="472"/>
                    <a:pt x="267" y="339"/>
                    <a:pt x="255" y="545"/>
                  </a:cubicBezTo>
                  <a:cubicBezTo>
                    <a:pt x="1" y="436"/>
                    <a:pt x="73" y="254"/>
                    <a:pt x="49" y="170"/>
                  </a:cubicBezTo>
                  <a:cubicBezTo>
                    <a:pt x="182" y="0"/>
                    <a:pt x="364" y="73"/>
                    <a:pt x="509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0"/>
            <p:cNvSpPr/>
            <p:nvPr/>
          </p:nvSpPr>
          <p:spPr>
            <a:xfrm rot="3778522">
              <a:off x="3269734" y="3927853"/>
              <a:ext cx="25359" cy="23375"/>
            </a:xfrm>
            <a:custGeom>
              <a:avLst/>
              <a:gdLst/>
              <a:ahLst/>
              <a:cxnLst/>
              <a:rect l="l" t="t" r="r" b="b"/>
              <a:pathLst>
                <a:path w="933" h="860" extrusionOk="0">
                  <a:moveTo>
                    <a:pt x="884" y="654"/>
                  </a:moveTo>
                  <a:cubicBezTo>
                    <a:pt x="581" y="690"/>
                    <a:pt x="509" y="509"/>
                    <a:pt x="291" y="860"/>
                  </a:cubicBezTo>
                  <a:cubicBezTo>
                    <a:pt x="170" y="811"/>
                    <a:pt x="61" y="690"/>
                    <a:pt x="1" y="666"/>
                  </a:cubicBezTo>
                  <a:cubicBezTo>
                    <a:pt x="49" y="557"/>
                    <a:pt x="85" y="485"/>
                    <a:pt x="110" y="412"/>
                  </a:cubicBezTo>
                  <a:cubicBezTo>
                    <a:pt x="424" y="327"/>
                    <a:pt x="932" y="1"/>
                    <a:pt x="884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0"/>
            <p:cNvSpPr/>
            <p:nvPr/>
          </p:nvSpPr>
          <p:spPr>
            <a:xfrm rot="3778522">
              <a:off x="3175585" y="2874933"/>
              <a:ext cx="15493" cy="14161"/>
            </a:xfrm>
            <a:custGeom>
              <a:avLst/>
              <a:gdLst/>
              <a:ahLst/>
              <a:cxnLst/>
              <a:rect l="l" t="t" r="r" b="b"/>
              <a:pathLst>
                <a:path w="570" h="521" extrusionOk="0">
                  <a:moveTo>
                    <a:pt x="569" y="243"/>
                  </a:moveTo>
                  <a:cubicBezTo>
                    <a:pt x="533" y="352"/>
                    <a:pt x="388" y="315"/>
                    <a:pt x="388" y="521"/>
                  </a:cubicBezTo>
                  <a:cubicBezTo>
                    <a:pt x="206" y="448"/>
                    <a:pt x="61" y="460"/>
                    <a:pt x="1" y="219"/>
                  </a:cubicBezTo>
                  <a:cubicBezTo>
                    <a:pt x="146" y="1"/>
                    <a:pt x="351" y="73"/>
                    <a:pt x="569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0"/>
            <p:cNvSpPr/>
            <p:nvPr/>
          </p:nvSpPr>
          <p:spPr>
            <a:xfrm rot="3778522">
              <a:off x="3274520" y="3955560"/>
              <a:ext cx="13509" cy="14161"/>
            </a:xfrm>
            <a:custGeom>
              <a:avLst/>
              <a:gdLst/>
              <a:ahLst/>
              <a:cxnLst/>
              <a:rect l="l" t="t" r="r" b="b"/>
              <a:pathLst>
                <a:path w="497" h="521" extrusionOk="0">
                  <a:moveTo>
                    <a:pt x="424" y="109"/>
                  </a:moveTo>
                  <a:cubicBezTo>
                    <a:pt x="472" y="206"/>
                    <a:pt x="496" y="291"/>
                    <a:pt x="363" y="448"/>
                  </a:cubicBezTo>
                  <a:cubicBezTo>
                    <a:pt x="242" y="400"/>
                    <a:pt x="182" y="521"/>
                    <a:pt x="0" y="448"/>
                  </a:cubicBezTo>
                  <a:cubicBezTo>
                    <a:pt x="73" y="267"/>
                    <a:pt x="12" y="230"/>
                    <a:pt x="97" y="37"/>
                  </a:cubicBezTo>
                  <a:cubicBezTo>
                    <a:pt x="279" y="122"/>
                    <a:pt x="315" y="1"/>
                    <a:pt x="424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0"/>
            <p:cNvSpPr/>
            <p:nvPr/>
          </p:nvSpPr>
          <p:spPr>
            <a:xfrm rot="3778522">
              <a:off x="3107954" y="2840587"/>
              <a:ext cx="74012" cy="85835"/>
            </a:xfrm>
            <a:custGeom>
              <a:avLst/>
              <a:gdLst/>
              <a:ahLst/>
              <a:cxnLst/>
              <a:rect l="l" t="t" r="r" b="b"/>
              <a:pathLst>
                <a:path w="2723" h="3158" extrusionOk="0">
                  <a:moveTo>
                    <a:pt x="2262" y="424"/>
                  </a:moveTo>
                  <a:cubicBezTo>
                    <a:pt x="2577" y="545"/>
                    <a:pt x="2662" y="1029"/>
                    <a:pt x="2529" y="1198"/>
                  </a:cubicBezTo>
                  <a:cubicBezTo>
                    <a:pt x="2045" y="787"/>
                    <a:pt x="1331" y="714"/>
                    <a:pt x="895" y="908"/>
                  </a:cubicBezTo>
                  <a:cubicBezTo>
                    <a:pt x="762" y="1440"/>
                    <a:pt x="1258" y="1996"/>
                    <a:pt x="1791" y="2154"/>
                  </a:cubicBezTo>
                  <a:cubicBezTo>
                    <a:pt x="2275" y="2190"/>
                    <a:pt x="2395" y="1742"/>
                    <a:pt x="2722" y="1646"/>
                  </a:cubicBezTo>
                  <a:cubicBezTo>
                    <a:pt x="2480" y="3158"/>
                    <a:pt x="0" y="1875"/>
                    <a:pt x="654" y="823"/>
                  </a:cubicBezTo>
                  <a:cubicBezTo>
                    <a:pt x="1029" y="0"/>
                    <a:pt x="2335" y="1125"/>
                    <a:pt x="226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0"/>
            <p:cNvSpPr/>
            <p:nvPr/>
          </p:nvSpPr>
          <p:spPr>
            <a:xfrm rot="3778522">
              <a:off x="3248703" y="3913234"/>
              <a:ext cx="17450" cy="22723"/>
            </a:xfrm>
            <a:custGeom>
              <a:avLst/>
              <a:gdLst/>
              <a:ahLst/>
              <a:cxnLst/>
              <a:rect l="l" t="t" r="r" b="b"/>
              <a:pathLst>
                <a:path w="642" h="836" extrusionOk="0">
                  <a:moveTo>
                    <a:pt x="364" y="0"/>
                  </a:moveTo>
                  <a:cubicBezTo>
                    <a:pt x="581" y="170"/>
                    <a:pt x="569" y="375"/>
                    <a:pt x="642" y="557"/>
                  </a:cubicBezTo>
                  <a:cubicBezTo>
                    <a:pt x="569" y="738"/>
                    <a:pt x="509" y="726"/>
                    <a:pt x="388" y="835"/>
                  </a:cubicBezTo>
                  <a:cubicBezTo>
                    <a:pt x="1" y="726"/>
                    <a:pt x="97" y="109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0"/>
            <p:cNvSpPr/>
            <p:nvPr/>
          </p:nvSpPr>
          <p:spPr>
            <a:xfrm rot="3778522">
              <a:off x="3260205" y="3965667"/>
              <a:ext cx="11851" cy="14188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242" y="1"/>
                  </a:moveTo>
                  <a:cubicBezTo>
                    <a:pt x="351" y="122"/>
                    <a:pt x="375" y="207"/>
                    <a:pt x="436" y="231"/>
                  </a:cubicBezTo>
                  <a:cubicBezTo>
                    <a:pt x="327" y="485"/>
                    <a:pt x="242" y="521"/>
                    <a:pt x="0" y="412"/>
                  </a:cubicBezTo>
                  <a:cubicBezTo>
                    <a:pt x="12" y="207"/>
                    <a:pt x="85" y="170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0"/>
            <p:cNvSpPr/>
            <p:nvPr/>
          </p:nvSpPr>
          <p:spPr>
            <a:xfrm rot="3778522">
              <a:off x="3242625" y="3932909"/>
              <a:ext cx="26338" cy="31937"/>
            </a:xfrm>
            <a:custGeom>
              <a:avLst/>
              <a:gdLst/>
              <a:ahLst/>
              <a:cxnLst/>
              <a:rect l="l" t="t" r="r" b="b"/>
              <a:pathLst>
                <a:path w="969" h="1175" extrusionOk="0">
                  <a:moveTo>
                    <a:pt x="303" y="1"/>
                  </a:moveTo>
                  <a:cubicBezTo>
                    <a:pt x="484" y="291"/>
                    <a:pt x="484" y="291"/>
                    <a:pt x="847" y="291"/>
                  </a:cubicBezTo>
                  <a:cubicBezTo>
                    <a:pt x="968" y="545"/>
                    <a:pt x="605" y="714"/>
                    <a:pt x="920" y="835"/>
                  </a:cubicBezTo>
                  <a:cubicBezTo>
                    <a:pt x="884" y="1102"/>
                    <a:pt x="702" y="1174"/>
                    <a:pt x="509" y="1102"/>
                  </a:cubicBezTo>
                  <a:cubicBezTo>
                    <a:pt x="460" y="1017"/>
                    <a:pt x="448" y="714"/>
                    <a:pt x="630" y="787"/>
                  </a:cubicBezTo>
                  <a:cubicBezTo>
                    <a:pt x="605" y="690"/>
                    <a:pt x="496" y="594"/>
                    <a:pt x="448" y="497"/>
                  </a:cubicBezTo>
                  <a:cubicBezTo>
                    <a:pt x="327" y="448"/>
                    <a:pt x="194" y="388"/>
                    <a:pt x="146" y="533"/>
                  </a:cubicBezTo>
                  <a:cubicBezTo>
                    <a:pt x="0" y="388"/>
                    <a:pt x="158" y="170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0"/>
            <p:cNvSpPr/>
            <p:nvPr/>
          </p:nvSpPr>
          <p:spPr>
            <a:xfrm rot="3778522">
              <a:off x="3246608" y="3979344"/>
              <a:ext cx="12503" cy="15139"/>
            </a:xfrm>
            <a:custGeom>
              <a:avLst/>
              <a:gdLst/>
              <a:ahLst/>
              <a:cxnLst/>
              <a:rect l="l" t="t" r="r" b="b"/>
              <a:pathLst>
                <a:path w="460" h="557" extrusionOk="0">
                  <a:moveTo>
                    <a:pt x="182" y="0"/>
                  </a:moveTo>
                  <a:cubicBezTo>
                    <a:pt x="448" y="36"/>
                    <a:pt x="460" y="557"/>
                    <a:pt x="97" y="557"/>
                  </a:cubicBezTo>
                  <a:cubicBezTo>
                    <a:pt x="0" y="290"/>
                    <a:pt x="0" y="29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0"/>
            <p:cNvSpPr/>
            <p:nvPr/>
          </p:nvSpPr>
          <p:spPr>
            <a:xfrm rot="3778522">
              <a:off x="3226897" y="3839740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545" y="73"/>
                  </a:moveTo>
                  <a:cubicBezTo>
                    <a:pt x="521" y="291"/>
                    <a:pt x="436" y="327"/>
                    <a:pt x="303" y="484"/>
                  </a:cubicBezTo>
                  <a:cubicBezTo>
                    <a:pt x="267" y="388"/>
                    <a:pt x="194" y="375"/>
                    <a:pt x="182" y="436"/>
                  </a:cubicBezTo>
                  <a:cubicBezTo>
                    <a:pt x="0" y="363"/>
                    <a:pt x="218" y="170"/>
                    <a:pt x="85" y="109"/>
                  </a:cubicBezTo>
                  <a:cubicBezTo>
                    <a:pt x="194" y="13"/>
                    <a:pt x="339" y="0"/>
                    <a:pt x="54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0"/>
            <p:cNvSpPr/>
            <p:nvPr/>
          </p:nvSpPr>
          <p:spPr>
            <a:xfrm rot="3778522">
              <a:off x="3223177" y="3853654"/>
              <a:ext cx="16471" cy="14514"/>
            </a:xfrm>
            <a:custGeom>
              <a:avLst/>
              <a:gdLst/>
              <a:ahLst/>
              <a:cxnLst/>
              <a:rect l="l" t="t" r="r" b="b"/>
              <a:pathLst>
                <a:path w="606" h="534" extrusionOk="0">
                  <a:moveTo>
                    <a:pt x="400" y="13"/>
                  </a:moveTo>
                  <a:cubicBezTo>
                    <a:pt x="605" y="37"/>
                    <a:pt x="291" y="279"/>
                    <a:pt x="460" y="412"/>
                  </a:cubicBezTo>
                  <a:cubicBezTo>
                    <a:pt x="412" y="533"/>
                    <a:pt x="206" y="303"/>
                    <a:pt x="182" y="521"/>
                  </a:cubicBezTo>
                  <a:cubicBezTo>
                    <a:pt x="109" y="340"/>
                    <a:pt x="1" y="231"/>
                    <a:pt x="170" y="1"/>
                  </a:cubicBezTo>
                  <a:cubicBezTo>
                    <a:pt x="243" y="37"/>
                    <a:pt x="388" y="74"/>
                    <a:pt x="40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0"/>
            <p:cNvSpPr/>
            <p:nvPr/>
          </p:nvSpPr>
          <p:spPr>
            <a:xfrm rot="3778522">
              <a:off x="3226653" y="3881482"/>
              <a:ext cx="13182" cy="13835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206" y="0"/>
                  </a:moveTo>
                  <a:cubicBezTo>
                    <a:pt x="484" y="37"/>
                    <a:pt x="388" y="278"/>
                    <a:pt x="484" y="412"/>
                  </a:cubicBezTo>
                  <a:cubicBezTo>
                    <a:pt x="376" y="508"/>
                    <a:pt x="146" y="496"/>
                    <a:pt x="1" y="363"/>
                  </a:cubicBezTo>
                  <a:cubicBezTo>
                    <a:pt x="61" y="170"/>
                    <a:pt x="146" y="12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0"/>
            <p:cNvSpPr/>
            <p:nvPr/>
          </p:nvSpPr>
          <p:spPr>
            <a:xfrm rot="3778522">
              <a:off x="3232795" y="3937446"/>
              <a:ext cx="13835" cy="11198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194" y="0"/>
                  </a:moveTo>
                  <a:cubicBezTo>
                    <a:pt x="315" y="49"/>
                    <a:pt x="376" y="85"/>
                    <a:pt x="509" y="121"/>
                  </a:cubicBezTo>
                  <a:cubicBezTo>
                    <a:pt x="485" y="182"/>
                    <a:pt x="472" y="242"/>
                    <a:pt x="412" y="387"/>
                  </a:cubicBezTo>
                  <a:cubicBezTo>
                    <a:pt x="315" y="412"/>
                    <a:pt x="194" y="363"/>
                    <a:pt x="73" y="327"/>
                  </a:cubicBezTo>
                  <a:cubicBezTo>
                    <a:pt x="1" y="145"/>
                    <a:pt x="194" y="218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0"/>
            <p:cNvSpPr/>
            <p:nvPr/>
          </p:nvSpPr>
          <p:spPr>
            <a:xfrm rot="3778522">
              <a:off x="3230341" y="3954320"/>
              <a:ext cx="11524" cy="12530"/>
            </a:xfrm>
            <a:custGeom>
              <a:avLst/>
              <a:gdLst/>
              <a:ahLst/>
              <a:cxnLst/>
              <a:rect l="l" t="t" r="r" b="b"/>
              <a:pathLst>
                <a:path w="424" h="461" extrusionOk="0">
                  <a:moveTo>
                    <a:pt x="423" y="218"/>
                  </a:moveTo>
                  <a:cubicBezTo>
                    <a:pt x="411" y="436"/>
                    <a:pt x="254" y="448"/>
                    <a:pt x="109" y="460"/>
                  </a:cubicBezTo>
                  <a:cubicBezTo>
                    <a:pt x="97" y="315"/>
                    <a:pt x="0" y="206"/>
                    <a:pt x="109" y="97"/>
                  </a:cubicBezTo>
                  <a:cubicBezTo>
                    <a:pt x="230" y="0"/>
                    <a:pt x="411" y="73"/>
                    <a:pt x="423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0"/>
            <p:cNvSpPr/>
            <p:nvPr/>
          </p:nvSpPr>
          <p:spPr>
            <a:xfrm rot="3778522">
              <a:off x="3222044" y="3928791"/>
              <a:ext cx="13182" cy="12530"/>
            </a:xfrm>
            <a:custGeom>
              <a:avLst/>
              <a:gdLst/>
              <a:ahLst/>
              <a:cxnLst/>
              <a:rect l="l" t="t" r="r" b="b"/>
              <a:pathLst>
                <a:path w="485" h="461" extrusionOk="0">
                  <a:moveTo>
                    <a:pt x="254" y="13"/>
                  </a:moveTo>
                  <a:cubicBezTo>
                    <a:pt x="436" y="86"/>
                    <a:pt x="484" y="182"/>
                    <a:pt x="375" y="436"/>
                  </a:cubicBezTo>
                  <a:cubicBezTo>
                    <a:pt x="278" y="461"/>
                    <a:pt x="36" y="376"/>
                    <a:pt x="0" y="279"/>
                  </a:cubicBezTo>
                  <a:cubicBezTo>
                    <a:pt x="36" y="1"/>
                    <a:pt x="206" y="134"/>
                    <a:pt x="2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0"/>
            <p:cNvSpPr/>
            <p:nvPr/>
          </p:nvSpPr>
          <p:spPr>
            <a:xfrm rot="3778522">
              <a:off x="3216642" y="3971299"/>
              <a:ext cx="13182" cy="14188"/>
            </a:xfrm>
            <a:custGeom>
              <a:avLst/>
              <a:gdLst/>
              <a:ahLst/>
              <a:cxnLst/>
              <a:rect l="l" t="t" r="r" b="b"/>
              <a:pathLst>
                <a:path w="485" h="522" extrusionOk="0">
                  <a:moveTo>
                    <a:pt x="485" y="194"/>
                  </a:moveTo>
                  <a:cubicBezTo>
                    <a:pt x="364" y="521"/>
                    <a:pt x="158" y="436"/>
                    <a:pt x="1" y="303"/>
                  </a:cubicBezTo>
                  <a:cubicBezTo>
                    <a:pt x="25" y="243"/>
                    <a:pt x="37" y="182"/>
                    <a:pt x="98" y="49"/>
                  </a:cubicBezTo>
                  <a:cubicBezTo>
                    <a:pt x="194" y="1"/>
                    <a:pt x="436" y="110"/>
                    <a:pt x="485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0"/>
            <p:cNvSpPr/>
            <p:nvPr/>
          </p:nvSpPr>
          <p:spPr>
            <a:xfrm rot="3778522">
              <a:off x="3208606" y="3941580"/>
              <a:ext cx="17450" cy="12856"/>
            </a:xfrm>
            <a:custGeom>
              <a:avLst/>
              <a:gdLst/>
              <a:ahLst/>
              <a:cxnLst/>
              <a:rect l="l" t="t" r="r" b="b"/>
              <a:pathLst>
                <a:path w="642" h="473" extrusionOk="0">
                  <a:moveTo>
                    <a:pt x="460" y="1"/>
                  </a:moveTo>
                  <a:cubicBezTo>
                    <a:pt x="642" y="85"/>
                    <a:pt x="424" y="424"/>
                    <a:pt x="339" y="472"/>
                  </a:cubicBezTo>
                  <a:cubicBezTo>
                    <a:pt x="61" y="424"/>
                    <a:pt x="109" y="303"/>
                    <a:pt x="0" y="206"/>
                  </a:cubicBezTo>
                  <a:cubicBezTo>
                    <a:pt x="97" y="1"/>
                    <a:pt x="279" y="85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0"/>
            <p:cNvSpPr/>
            <p:nvPr/>
          </p:nvSpPr>
          <p:spPr>
            <a:xfrm rot="3778522">
              <a:off x="3204764" y="3957301"/>
              <a:ext cx="13182" cy="11524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30" y="0"/>
                  </a:moveTo>
                  <a:cubicBezTo>
                    <a:pt x="351" y="49"/>
                    <a:pt x="484" y="109"/>
                    <a:pt x="424" y="230"/>
                  </a:cubicBezTo>
                  <a:cubicBezTo>
                    <a:pt x="351" y="412"/>
                    <a:pt x="194" y="424"/>
                    <a:pt x="0" y="351"/>
                  </a:cubicBezTo>
                  <a:cubicBezTo>
                    <a:pt x="36" y="133"/>
                    <a:pt x="182" y="121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0"/>
            <p:cNvSpPr/>
            <p:nvPr/>
          </p:nvSpPr>
          <p:spPr>
            <a:xfrm rot="3778522">
              <a:off x="3188621" y="3972679"/>
              <a:ext cx="13509" cy="12204"/>
            </a:xfrm>
            <a:custGeom>
              <a:avLst/>
              <a:gdLst/>
              <a:ahLst/>
              <a:cxnLst/>
              <a:rect l="l" t="t" r="r" b="b"/>
              <a:pathLst>
                <a:path w="497" h="449" extrusionOk="0">
                  <a:moveTo>
                    <a:pt x="278" y="1"/>
                  </a:moveTo>
                  <a:cubicBezTo>
                    <a:pt x="460" y="73"/>
                    <a:pt x="496" y="170"/>
                    <a:pt x="424" y="339"/>
                  </a:cubicBezTo>
                  <a:cubicBezTo>
                    <a:pt x="363" y="315"/>
                    <a:pt x="339" y="376"/>
                    <a:pt x="315" y="448"/>
                  </a:cubicBezTo>
                  <a:cubicBezTo>
                    <a:pt x="194" y="412"/>
                    <a:pt x="133" y="376"/>
                    <a:pt x="0" y="327"/>
                  </a:cubicBezTo>
                  <a:cubicBezTo>
                    <a:pt x="61" y="134"/>
                    <a:pt x="218" y="121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0"/>
            <p:cNvSpPr/>
            <p:nvPr/>
          </p:nvSpPr>
          <p:spPr>
            <a:xfrm rot="3778522">
              <a:off x="3183512" y="3948292"/>
              <a:ext cx="14813" cy="13835"/>
            </a:xfrm>
            <a:custGeom>
              <a:avLst/>
              <a:gdLst/>
              <a:ahLst/>
              <a:cxnLst/>
              <a:rect l="l" t="t" r="r" b="b"/>
              <a:pathLst>
                <a:path w="545" h="509" extrusionOk="0">
                  <a:moveTo>
                    <a:pt x="145" y="24"/>
                  </a:moveTo>
                  <a:cubicBezTo>
                    <a:pt x="303" y="0"/>
                    <a:pt x="545" y="327"/>
                    <a:pt x="254" y="508"/>
                  </a:cubicBezTo>
                  <a:cubicBezTo>
                    <a:pt x="194" y="472"/>
                    <a:pt x="145" y="399"/>
                    <a:pt x="0" y="399"/>
                  </a:cubicBezTo>
                  <a:cubicBezTo>
                    <a:pt x="36" y="279"/>
                    <a:pt x="97" y="158"/>
                    <a:pt x="14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0"/>
            <p:cNvSpPr/>
            <p:nvPr/>
          </p:nvSpPr>
          <p:spPr>
            <a:xfrm rot="3778522">
              <a:off x="3166873" y="3971159"/>
              <a:ext cx="16118" cy="16145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327" y="0"/>
                  </a:moveTo>
                  <a:cubicBezTo>
                    <a:pt x="496" y="133"/>
                    <a:pt x="593" y="254"/>
                    <a:pt x="508" y="436"/>
                  </a:cubicBezTo>
                  <a:cubicBezTo>
                    <a:pt x="169" y="593"/>
                    <a:pt x="0" y="85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0"/>
            <p:cNvSpPr/>
            <p:nvPr/>
          </p:nvSpPr>
          <p:spPr>
            <a:xfrm rot="3778522">
              <a:off x="3163275" y="3994540"/>
              <a:ext cx="13835" cy="15167"/>
            </a:xfrm>
            <a:custGeom>
              <a:avLst/>
              <a:gdLst/>
              <a:ahLst/>
              <a:cxnLst/>
              <a:rect l="l" t="t" r="r" b="b"/>
              <a:pathLst>
                <a:path w="509" h="558" extrusionOk="0">
                  <a:moveTo>
                    <a:pt x="509" y="303"/>
                  </a:moveTo>
                  <a:cubicBezTo>
                    <a:pt x="461" y="424"/>
                    <a:pt x="267" y="352"/>
                    <a:pt x="255" y="557"/>
                  </a:cubicBezTo>
                  <a:cubicBezTo>
                    <a:pt x="37" y="545"/>
                    <a:pt x="206" y="315"/>
                    <a:pt x="1" y="303"/>
                  </a:cubicBezTo>
                  <a:cubicBezTo>
                    <a:pt x="158" y="98"/>
                    <a:pt x="485" y="1"/>
                    <a:pt x="509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0"/>
            <p:cNvSpPr/>
            <p:nvPr/>
          </p:nvSpPr>
          <p:spPr>
            <a:xfrm rot="3778522">
              <a:off x="3154479" y="3984074"/>
              <a:ext cx="14514" cy="14487"/>
            </a:xfrm>
            <a:custGeom>
              <a:avLst/>
              <a:gdLst/>
              <a:ahLst/>
              <a:cxnLst/>
              <a:rect l="l" t="t" r="r" b="b"/>
              <a:pathLst>
                <a:path w="534" h="533" extrusionOk="0">
                  <a:moveTo>
                    <a:pt x="146" y="1"/>
                  </a:moveTo>
                  <a:cubicBezTo>
                    <a:pt x="267" y="49"/>
                    <a:pt x="339" y="73"/>
                    <a:pt x="460" y="122"/>
                  </a:cubicBezTo>
                  <a:cubicBezTo>
                    <a:pt x="352" y="231"/>
                    <a:pt x="533" y="303"/>
                    <a:pt x="400" y="448"/>
                  </a:cubicBezTo>
                  <a:cubicBezTo>
                    <a:pt x="291" y="327"/>
                    <a:pt x="219" y="533"/>
                    <a:pt x="61" y="388"/>
                  </a:cubicBezTo>
                  <a:cubicBezTo>
                    <a:pt x="110" y="267"/>
                    <a:pt x="1" y="170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0"/>
            <p:cNvSpPr/>
            <p:nvPr/>
          </p:nvSpPr>
          <p:spPr>
            <a:xfrm rot="3778522">
              <a:off x="3150168" y="4009169"/>
              <a:ext cx="14813" cy="13182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146" y="0"/>
                  </a:moveTo>
                  <a:cubicBezTo>
                    <a:pt x="412" y="49"/>
                    <a:pt x="545" y="242"/>
                    <a:pt x="400" y="472"/>
                  </a:cubicBezTo>
                  <a:cubicBezTo>
                    <a:pt x="291" y="351"/>
                    <a:pt x="243" y="484"/>
                    <a:pt x="61" y="412"/>
                  </a:cubicBezTo>
                  <a:cubicBezTo>
                    <a:pt x="1" y="327"/>
                    <a:pt x="85" y="121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0"/>
            <p:cNvSpPr/>
            <p:nvPr/>
          </p:nvSpPr>
          <p:spPr>
            <a:xfrm rot="3778522">
              <a:off x="3133793" y="3991353"/>
              <a:ext cx="16145" cy="13182"/>
            </a:xfrm>
            <a:custGeom>
              <a:avLst/>
              <a:gdLst/>
              <a:ahLst/>
              <a:cxnLst/>
              <a:rect l="l" t="t" r="r" b="b"/>
              <a:pathLst>
                <a:path w="594" h="485" extrusionOk="0">
                  <a:moveTo>
                    <a:pt x="267" y="1"/>
                  </a:moveTo>
                  <a:cubicBezTo>
                    <a:pt x="593" y="122"/>
                    <a:pt x="448" y="291"/>
                    <a:pt x="376" y="485"/>
                  </a:cubicBezTo>
                  <a:cubicBezTo>
                    <a:pt x="61" y="364"/>
                    <a:pt x="1" y="122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0"/>
            <p:cNvSpPr/>
            <p:nvPr/>
          </p:nvSpPr>
          <p:spPr>
            <a:xfrm rot="3778522">
              <a:off x="3126768" y="4002764"/>
              <a:ext cx="18102" cy="25332"/>
            </a:xfrm>
            <a:custGeom>
              <a:avLst/>
              <a:gdLst/>
              <a:ahLst/>
              <a:cxnLst/>
              <a:rect l="l" t="t" r="r" b="b"/>
              <a:pathLst>
                <a:path w="666" h="932" extrusionOk="0">
                  <a:moveTo>
                    <a:pt x="169" y="169"/>
                  </a:moveTo>
                  <a:cubicBezTo>
                    <a:pt x="665" y="0"/>
                    <a:pt x="230" y="932"/>
                    <a:pt x="0" y="399"/>
                  </a:cubicBezTo>
                  <a:cubicBezTo>
                    <a:pt x="36" y="327"/>
                    <a:pt x="12" y="169"/>
                    <a:pt x="169" y="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0"/>
            <p:cNvSpPr/>
            <p:nvPr/>
          </p:nvSpPr>
          <p:spPr>
            <a:xfrm rot="3778522">
              <a:off x="3113503" y="4016151"/>
              <a:ext cx="18428" cy="14487"/>
            </a:xfrm>
            <a:custGeom>
              <a:avLst/>
              <a:gdLst/>
              <a:ahLst/>
              <a:cxnLst/>
              <a:rect l="l" t="t" r="r" b="b"/>
              <a:pathLst>
                <a:path w="678" h="533" extrusionOk="0">
                  <a:moveTo>
                    <a:pt x="327" y="0"/>
                  </a:moveTo>
                  <a:cubicBezTo>
                    <a:pt x="678" y="206"/>
                    <a:pt x="448" y="411"/>
                    <a:pt x="194" y="532"/>
                  </a:cubicBezTo>
                  <a:cubicBezTo>
                    <a:pt x="73" y="484"/>
                    <a:pt x="206" y="315"/>
                    <a:pt x="0" y="303"/>
                  </a:cubicBezTo>
                  <a:cubicBezTo>
                    <a:pt x="97" y="49"/>
                    <a:pt x="218" y="85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0"/>
            <p:cNvSpPr/>
            <p:nvPr/>
          </p:nvSpPr>
          <p:spPr>
            <a:xfrm rot="3778522">
              <a:off x="2787928" y="3101975"/>
              <a:ext cx="1564116" cy="1224444"/>
            </a:xfrm>
            <a:custGeom>
              <a:avLst/>
              <a:gdLst/>
              <a:ahLst/>
              <a:cxnLst/>
              <a:rect l="l" t="t" r="r" b="b"/>
              <a:pathLst>
                <a:path w="57546" h="45049" extrusionOk="0">
                  <a:moveTo>
                    <a:pt x="26819" y="14614"/>
                  </a:moveTo>
                  <a:cubicBezTo>
                    <a:pt x="26674" y="14626"/>
                    <a:pt x="26759" y="14940"/>
                    <a:pt x="26698" y="15073"/>
                  </a:cubicBezTo>
                  <a:cubicBezTo>
                    <a:pt x="27884" y="15412"/>
                    <a:pt x="28162" y="14347"/>
                    <a:pt x="29614" y="15073"/>
                  </a:cubicBezTo>
                  <a:cubicBezTo>
                    <a:pt x="29964" y="15291"/>
                    <a:pt x="30037" y="15472"/>
                    <a:pt x="30400" y="15835"/>
                  </a:cubicBezTo>
                  <a:cubicBezTo>
                    <a:pt x="30545" y="16029"/>
                    <a:pt x="30787" y="15618"/>
                    <a:pt x="30811" y="15920"/>
                  </a:cubicBezTo>
                  <a:cubicBezTo>
                    <a:pt x="31065" y="16029"/>
                    <a:pt x="30739" y="16101"/>
                    <a:pt x="30690" y="16247"/>
                  </a:cubicBezTo>
                  <a:cubicBezTo>
                    <a:pt x="30702" y="16392"/>
                    <a:pt x="30920" y="16404"/>
                    <a:pt x="30993" y="16573"/>
                  </a:cubicBezTo>
                  <a:cubicBezTo>
                    <a:pt x="31150" y="15835"/>
                    <a:pt x="30920" y="15303"/>
                    <a:pt x="30787" y="14747"/>
                  </a:cubicBezTo>
                  <a:cubicBezTo>
                    <a:pt x="30569" y="14734"/>
                    <a:pt x="30884" y="14855"/>
                    <a:pt x="30739" y="15013"/>
                  </a:cubicBezTo>
                  <a:cubicBezTo>
                    <a:pt x="30424" y="14892"/>
                    <a:pt x="30339" y="14710"/>
                    <a:pt x="30376" y="14650"/>
                  </a:cubicBezTo>
                  <a:cubicBezTo>
                    <a:pt x="30255" y="14759"/>
                    <a:pt x="30267" y="15279"/>
                    <a:pt x="29856" y="15037"/>
                  </a:cubicBezTo>
                  <a:cubicBezTo>
                    <a:pt x="29904" y="14759"/>
                    <a:pt x="29964" y="14771"/>
                    <a:pt x="30085" y="14468"/>
                  </a:cubicBezTo>
                  <a:cubicBezTo>
                    <a:pt x="30424" y="14384"/>
                    <a:pt x="30400" y="14589"/>
                    <a:pt x="30763" y="14589"/>
                  </a:cubicBezTo>
                  <a:cubicBezTo>
                    <a:pt x="30763" y="13864"/>
                    <a:pt x="30944" y="12327"/>
                    <a:pt x="31658" y="11807"/>
                  </a:cubicBezTo>
                  <a:cubicBezTo>
                    <a:pt x="31065" y="13114"/>
                    <a:pt x="30993" y="15122"/>
                    <a:pt x="31283" y="16404"/>
                  </a:cubicBezTo>
                  <a:cubicBezTo>
                    <a:pt x="31428" y="16392"/>
                    <a:pt x="31513" y="16210"/>
                    <a:pt x="31597" y="16162"/>
                  </a:cubicBezTo>
                  <a:cubicBezTo>
                    <a:pt x="31610" y="16319"/>
                    <a:pt x="31827" y="16331"/>
                    <a:pt x="31755" y="16513"/>
                  </a:cubicBezTo>
                  <a:cubicBezTo>
                    <a:pt x="32614" y="15472"/>
                    <a:pt x="34743" y="15230"/>
                    <a:pt x="35868" y="16634"/>
                  </a:cubicBezTo>
                  <a:cubicBezTo>
                    <a:pt x="36013" y="16622"/>
                    <a:pt x="36013" y="16259"/>
                    <a:pt x="36194" y="16186"/>
                  </a:cubicBezTo>
                  <a:cubicBezTo>
                    <a:pt x="36025" y="16041"/>
                    <a:pt x="35940" y="15920"/>
                    <a:pt x="36122" y="15642"/>
                  </a:cubicBezTo>
                  <a:cubicBezTo>
                    <a:pt x="36146" y="15726"/>
                    <a:pt x="36412" y="15835"/>
                    <a:pt x="36448" y="15908"/>
                  </a:cubicBezTo>
                  <a:cubicBezTo>
                    <a:pt x="36678" y="15714"/>
                    <a:pt x="37089" y="15424"/>
                    <a:pt x="36932" y="15073"/>
                  </a:cubicBezTo>
                  <a:cubicBezTo>
                    <a:pt x="37138" y="14940"/>
                    <a:pt x="37416" y="14759"/>
                    <a:pt x="37525" y="14880"/>
                  </a:cubicBezTo>
                  <a:cubicBezTo>
                    <a:pt x="37126" y="15666"/>
                    <a:pt x="36678" y="16077"/>
                    <a:pt x="36134" y="16730"/>
                  </a:cubicBezTo>
                  <a:cubicBezTo>
                    <a:pt x="36545" y="17178"/>
                    <a:pt x="36013" y="18134"/>
                    <a:pt x="37089" y="18339"/>
                  </a:cubicBezTo>
                  <a:cubicBezTo>
                    <a:pt x="37138" y="18218"/>
                    <a:pt x="36751" y="18279"/>
                    <a:pt x="36896" y="18122"/>
                  </a:cubicBezTo>
                  <a:cubicBezTo>
                    <a:pt x="36932" y="18001"/>
                    <a:pt x="36993" y="17855"/>
                    <a:pt x="37150" y="17855"/>
                  </a:cubicBezTo>
                  <a:cubicBezTo>
                    <a:pt x="37331" y="17940"/>
                    <a:pt x="37247" y="18122"/>
                    <a:pt x="37174" y="18315"/>
                  </a:cubicBezTo>
                  <a:cubicBezTo>
                    <a:pt x="37997" y="18279"/>
                    <a:pt x="38493" y="18122"/>
                    <a:pt x="39049" y="17444"/>
                  </a:cubicBezTo>
                  <a:cubicBezTo>
                    <a:pt x="39823" y="16452"/>
                    <a:pt x="39618" y="14601"/>
                    <a:pt x="40755" y="13900"/>
                  </a:cubicBezTo>
                  <a:cubicBezTo>
                    <a:pt x="40198" y="13089"/>
                    <a:pt x="38843" y="12690"/>
                    <a:pt x="38214" y="12581"/>
                  </a:cubicBezTo>
                  <a:cubicBezTo>
                    <a:pt x="36932" y="12872"/>
                    <a:pt x="35468" y="13077"/>
                    <a:pt x="34803" y="15073"/>
                  </a:cubicBezTo>
                  <a:cubicBezTo>
                    <a:pt x="34694" y="15327"/>
                    <a:pt x="35178" y="15230"/>
                    <a:pt x="35057" y="15545"/>
                  </a:cubicBezTo>
                  <a:cubicBezTo>
                    <a:pt x="34912" y="15557"/>
                    <a:pt x="34368" y="15630"/>
                    <a:pt x="34513" y="15255"/>
                  </a:cubicBezTo>
                  <a:cubicBezTo>
                    <a:pt x="34259" y="15363"/>
                    <a:pt x="34089" y="15593"/>
                    <a:pt x="33944" y="15243"/>
                  </a:cubicBezTo>
                  <a:cubicBezTo>
                    <a:pt x="34138" y="15109"/>
                    <a:pt x="34259" y="15001"/>
                    <a:pt x="34452" y="14868"/>
                  </a:cubicBezTo>
                  <a:cubicBezTo>
                    <a:pt x="34948" y="13247"/>
                    <a:pt x="34428" y="11855"/>
                    <a:pt x="33908" y="10779"/>
                  </a:cubicBezTo>
                  <a:cubicBezTo>
                    <a:pt x="33678" y="10247"/>
                    <a:pt x="33351" y="9823"/>
                    <a:pt x="33218" y="9255"/>
                  </a:cubicBezTo>
                  <a:cubicBezTo>
                    <a:pt x="33013" y="8662"/>
                    <a:pt x="33182" y="7864"/>
                    <a:pt x="32831" y="7271"/>
                  </a:cubicBezTo>
                  <a:cubicBezTo>
                    <a:pt x="29747" y="7138"/>
                    <a:pt x="27146" y="12001"/>
                    <a:pt x="28718" y="14601"/>
                  </a:cubicBezTo>
                  <a:cubicBezTo>
                    <a:pt x="27630" y="13513"/>
                    <a:pt x="27920" y="11505"/>
                    <a:pt x="28682" y="9993"/>
                  </a:cubicBezTo>
                  <a:cubicBezTo>
                    <a:pt x="28924" y="9569"/>
                    <a:pt x="29166" y="9158"/>
                    <a:pt x="29372" y="8819"/>
                  </a:cubicBezTo>
                  <a:cubicBezTo>
                    <a:pt x="29541" y="8589"/>
                    <a:pt x="29964" y="8251"/>
                    <a:pt x="30291" y="8166"/>
                  </a:cubicBezTo>
                  <a:cubicBezTo>
                    <a:pt x="30521" y="7609"/>
                    <a:pt x="31356" y="7343"/>
                    <a:pt x="31985" y="7247"/>
                  </a:cubicBezTo>
                  <a:cubicBezTo>
                    <a:pt x="32033" y="7126"/>
                    <a:pt x="32093" y="6980"/>
                    <a:pt x="32166" y="6956"/>
                  </a:cubicBezTo>
                  <a:cubicBezTo>
                    <a:pt x="32577" y="7041"/>
                    <a:pt x="32868" y="6859"/>
                    <a:pt x="33049" y="6581"/>
                  </a:cubicBezTo>
                  <a:cubicBezTo>
                    <a:pt x="33218" y="6714"/>
                    <a:pt x="33291" y="6896"/>
                    <a:pt x="33097" y="7186"/>
                  </a:cubicBezTo>
                  <a:cubicBezTo>
                    <a:pt x="33182" y="9690"/>
                    <a:pt x="34827" y="11601"/>
                    <a:pt x="34997" y="14081"/>
                  </a:cubicBezTo>
                  <a:cubicBezTo>
                    <a:pt x="36376" y="12291"/>
                    <a:pt x="39460" y="11698"/>
                    <a:pt x="41033" y="13936"/>
                  </a:cubicBezTo>
                  <a:cubicBezTo>
                    <a:pt x="39690" y="14577"/>
                    <a:pt x="39884" y="18448"/>
                    <a:pt x="37670" y="18509"/>
                  </a:cubicBezTo>
                  <a:cubicBezTo>
                    <a:pt x="38626" y="19404"/>
                    <a:pt x="39485" y="20916"/>
                    <a:pt x="37827" y="21775"/>
                  </a:cubicBezTo>
                  <a:cubicBezTo>
                    <a:pt x="37960" y="22331"/>
                    <a:pt x="38735" y="22791"/>
                    <a:pt x="37997" y="23384"/>
                  </a:cubicBezTo>
                  <a:cubicBezTo>
                    <a:pt x="37694" y="23408"/>
                    <a:pt x="37356" y="23335"/>
                    <a:pt x="37005" y="23275"/>
                  </a:cubicBezTo>
                  <a:cubicBezTo>
                    <a:pt x="36932" y="23456"/>
                    <a:pt x="36884" y="23589"/>
                    <a:pt x="36920" y="23686"/>
                  </a:cubicBezTo>
                  <a:cubicBezTo>
                    <a:pt x="38214" y="24267"/>
                    <a:pt x="39932" y="25827"/>
                    <a:pt x="39412" y="27678"/>
                  </a:cubicBezTo>
                  <a:cubicBezTo>
                    <a:pt x="40126" y="27521"/>
                    <a:pt x="40658" y="28392"/>
                    <a:pt x="41360" y="28089"/>
                  </a:cubicBezTo>
                  <a:cubicBezTo>
                    <a:pt x="41202" y="27956"/>
                    <a:pt x="41408" y="27460"/>
                    <a:pt x="41662" y="27702"/>
                  </a:cubicBezTo>
                  <a:cubicBezTo>
                    <a:pt x="41650" y="27545"/>
                    <a:pt x="41638" y="27400"/>
                    <a:pt x="41783" y="27230"/>
                  </a:cubicBezTo>
                  <a:cubicBezTo>
                    <a:pt x="41964" y="27303"/>
                    <a:pt x="42110" y="27351"/>
                    <a:pt x="42122" y="27509"/>
                  </a:cubicBezTo>
                  <a:cubicBezTo>
                    <a:pt x="42001" y="27823"/>
                    <a:pt x="41831" y="27690"/>
                    <a:pt x="41686" y="27690"/>
                  </a:cubicBezTo>
                  <a:cubicBezTo>
                    <a:pt x="41686" y="28053"/>
                    <a:pt x="41468" y="28029"/>
                    <a:pt x="41335" y="28355"/>
                  </a:cubicBezTo>
                  <a:cubicBezTo>
                    <a:pt x="41577" y="28670"/>
                    <a:pt x="41952" y="28815"/>
                    <a:pt x="42122" y="29105"/>
                  </a:cubicBezTo>
                  <a:cubicBezTo>
                    <a:pt x="43343" y="29529"/>
                    <a:pt x="45231" y="30799"/>
                    <a:pt x="46731" y="30896"/>
                  </a:cubicBezTo>
                  <a:cubicBezTo>
                    <a:pt x="47505" y="30980"/>
                    <a:pt x="48218" y="30835"/>
                    <a:pt x="48920" y="30896"/>
                  </a:cubicBezTo>
                  <a:cubicBezTo>
                    <a:pt x="50093" y="30920"/>
                    <a:pt x="51037" y="31089"/>
                    <a:pt x="52295" y="31585"/>
                  </a:cubicBezTo>
                  <a:cubicBezTo>
                    <a:pt x="52791" y="31779"/>
                    <a:pt x="53481" y="31924"/>
                    <a:pt x="53444" y="32553"/>
                  </a:cubicBezTo>
                  <a:cubicBezTo>
                    <a:pt x="52634" y="31863"/>
                    <a:pt x="51013" y="31355"/>
                    <a:pt x="50033" y="31259"/>
                  </a:cubicBezTo>
                  <a:cubicBezTo>
                    <a:pt x="50130" y="31355"/>
                    <a:pt x="50251" y="31416"/>
                    <a:pt x="50178" y="31597"/>
                  </a:cubicBezTo>
                  <a:cubicBezTo>
                    <a:pt x="50033" y="31622"/>
                    <a:pt x="49876" y="31634"/>
                    <a:pt x="49646" y="31464"/>
                  </a:cubicBezTo>
                  <a:cubicBezTo>
                    <a:pt x="49682" y="31404"/>
                    <a:pt x="49731" y="31283"/>
                    <a:pt x="49755" y="31210"/>
                  </a:cubicBezTo>
                  <a:cubicBezTo>
                    <a:pt x="49561" y="31138"/>
                    <a:pt x="49428" y="31150"/>
                    <a:pt x="49247" y="31222"/>
                  </a:cubicBezTo>
                  <a:cubicBezTo>
                    <a:pt x="49573" y="32009"/>
                    <a:pt x="50601" y="33678"/>
                    <a:pt x="51811" y="34295"/>
                  </a:cubicBezTo>
                  <a:cubicBezTo>
                    <a:pt x="52827" y="34851"/>
                    <a:pt x="53928" y="34488"/>
                    <a:pt x="54968" y="34609"/>
                  </a:cubicBezTo>
                  <a:cubicBezTo>
                    <a:pt x="55549" y="34259"/>
                    <a:pt x="56335" y="34501"/>
                    <a:pt x="56928" y="34295"/>
                  </a:cubicBezTo>
                  <a:cubicBezTo>
                    <a:pt x="56964" y="32553"/>
                    <a:pt x="55259" y="30424"/>
                    <a:pt x="53456" y="29626"/>
                  </a:cubicBezTo>
                  <a:cubicBezTo>
                    <a:pt x="51823" y="28972"/>
                    <a:pt x="50517" y="29166"/>
                    <a:pt x="49452" y="30859"/>
                  </a:cubicBezTo>
                  <a:cubicBezTo>
                    <a:pt x="49767" y="29529"/>
                    <a:pt x="51194" y="28718"/>
                    <a:pt x="52525" y="29033"/>
                  </a:cubicBezTo>
                  <a:cubicBezTo>
                    <a:pt x="54472" y="29456"/>
                    <a:pt x="55779" y="30775"/>
                    <a:pt x="56541" y="32105"/>
                  </a:cubicBezTo>
                  <a:cubicBezTo>
                    <a:pt x="56952" y="32710"/>
                    <a:pt x="57545" y="33956"/>
                    <a:pt x="57013" y="34549"/>
                  </a:cubicBezTo>
                  <a:cubicBezTo>
                    <a:pt x="54956" y="34742"/>
                    <a:pt x="51932" y="35577"/>
                    <a:pt x="50468" y="33388"/>
                  </a:cubicBezTo>
                  <a:cubicBezTo>
                    <a:pt x="50287" y="33460"/>
                    <a:pt x="50468" y="33751"/>
                    <a:pt x="50347" y="33859"/>
                  </a:cubicBezTo>
                  <a:cubicBezTo>
                    <a:pt x="50166" y="33775"/>
                    <a:pt x="50202" y="33871"/>
                    <a:pt x="50033" y="33738"/>
                  </a:cubicBezTo>
                  <a:cubicBezTo>
                    <a:pt x="50045" y="33521"/>
                    <a:pt x="50178" y="33351"/>
                    <a:pt x="50335" y="33339"/>
                  </a:cubicBezTo>
                  <a:cubicBezTo>
                    <a:pt x="50214" y="32928"/>
                    <a:pt x="49839" y="32783"/>
                    <a:pt x="49464" y="32783"/>
                  </a:cubicBezTo>
                  <a:cubicBezTo>
                    <a:pt x="49452" y="32626"/>
                    <a:pt x="49380" y="32444"/>
                    <a:pt x="49561" y="32372"/>
                  </a:cubicBezTo>
                  <a:cubicBezTo>
                    <a:pt x="49489" y="32190"/>
                    <a:pt x="49319" y="32057"/>
                    <a:pt x="49186" y="31863"/>
                  </a:cubicBezTo>
                  <a:cubicBezTo>
                    <a:pt x="49065" y="31815"/>
                    <a:pt x="49126" y="32190"/>
                    <a:pt x="48956" y="32057"/>
                  </a:cubicBezTo>
                  <a:cubicBezTo>
                    <a:pt x="48690" y="32021"/>
                    <a:pt x="48884" y="31513"/>
                    <a:pt x="49101" y="31682"/>
                  </a:cubicBezTo>
                  <a:cubicBezTo>
                    <a:pt x="49089" y="31525"/>
                    <a:pt x="48920" y="31234"/>
                    <a:pt x="49150" y="31198"/>
                  </a:cubicBezTo>
                  <a:cubicBezTo>
                    <a:pt x="48303" y="30920"/>
                    <a:pt x="47444" y="31089"/>
                    <a:pt x="46718" y="31089"/>
                  </a:cubicBezTo>
                  <a:cubicBezTo>
                    <a:pt x="46622" y="31113"/>
                    <a:pt x="46779" y="31476"/>
                    <a:pt x="46440" y="31416"/>
                  </a:cubicBezTo>
                  <a:cubicBezTo>
                    <a:pt x="46174" y="31392"/>
                    <a:pt x="46404" y="31174"/>
                    <a:pt x="46235" y="31041"/>
                  </a:cubicBezTo>
                  <a:cubicBezTo>
                    <a:pt x="45993" y="31089"/>
                    <a:pt x="45872" y="31041"/>
                    <a:pt x="45872" y="31404"/>
                  </a:cubicBezTo>
                  <a:cubicBezTo>
                    <a:pt x="45981" y="31525"/>
                    <a:pt x="46138" y="31440"/>
                    <a:pt x="46126" y="31658"/>
                  </a:cubicBezTo>
                  <a:cubicBezTo>
                    <a:pt x="46101" y="31936"/>
                    <a:pt x="45847" y="31839"/>
                    <a:pt x="45690" y="31839"/>
                  </a:cubicBezTo>
                  <a:cubicBezTo>
                    <a:pt x="45630" y="34005"/>
                    <a:pt x="47360" y="35347"/>
                    <a:pt x="48872" y="36835"/>
                  </a:cubicBezTo>
                  <a:cubicBezTo>
                    <a:pt x="49029" y="37331"/>
                    <a:pt x="49271" y="37803"/>
                    <a:pt x="49743" y="38287"/>
                  </a:cubicBezTo>
                  <a:cubicBezTo>
                    <a:pt x="50553" y="37513"/>
                    <a:pt x="51666" y="36424"/>
                    <a:pt x="51690" y="35045"/>
                  </a:cubicBezTo>
                  <a:cubicBezTo>
                    <a:pt x="51666" y="35105"/>
                    <a:pt x="51509" y="35335"/>
                    <a:pt x="51255" y="35226"/>
                  </a:cubicBezTo>
                  <a:cubicBezTo>
                    <a:pt x="51122" y="34670"/>
                    <a:pt x="51630" y="35021"/>
                    <a:pt x="51811" y="34730"/>
                  </a:cubicBezTo>
                  <a:cubicBezTo>
                    <a:pt x="52222" y="35698"/>
                    <a:pt x="51388" y="36678"/>
                    <a:pt x="50904" y="37367"/>
                  </a:cubicBezTo>
                  <a:cubicBezTo>
                    <a:pt x="50577" y="37815"/>
                    <a:pt x="50118" y="38432"/>
                    <a:pt x="49610" y="38589"/>
                  </a:cubicBezTo>
                  <a:cubicBezTo>
                    <a:pt x="49114" y="38033"/>
                    <a:pt x="48811" y="37319"/>
                    <a:pt x="48412" y="36654"/>
                  </a:cubicBezTo>
                  <a:cubicBezTo>
                    <a:pt x="47081" y="35613"/>
                    <a:pt x="46126" y="34718"/>
                    <a:pt x="45690" y="33230"/>
                  </a:cubicBezTo>
                  <a:cubicBezTo>
                    <a:pt x="45364" y="32807"/>
                    <a:pt x="45194" y="31936"/>
                    <a:pt x="45690" y="31041"/>
                  </a:cubicBezTo>
                  <a:cubicBezTo>
                    <a:pt x="44831" y="30484"/>
                    <a:pt x="43489" y="30170"/>
                    <a:pt x="42654" y="29529"/>
                  </a:cubicBezTo>
                  <a:cubicBezTo>
                    <a:pt x="43888" y="31343"/>
                    <a:pt x="44166" y="34670"/>
                    <a:pt x="42339" y="36702"/>
                  </a:cubicBezTo>
                  <a:cubicBezTo>
                    <a:pt x="41843" y="36654"/>
                    <a:pt x="41831" y="36134"/>
                    <a:pt x="41565" y="35880"/>
                  </a:cubicBezTo>
                  <a:cubicBezTo>
                    <a:pt x="41202" y="35517"/>
                    <a:pt x="40622" y="35287"/>
                    <a:pt x="40259" y="34924"/>
                  </a:cubicBezTo>
                  <a:cubicBezTo>
                    <a:pt x="39243" y="34162"/>
                    <a:pt x="38940" y="32928"/>
                    <a:pt x="38214" y="31997"/>
                  </a:cubicBezTo>
                  <a:cubicBezTo>
                    <a:pt x="38069" y="31283"/>
                    <a:pt x="37718" y="30327"/>
                    <a:pt x="38118" y="29541"/>
                  </a:cubicBezTo>
                  <a:cubicBezTo>
                    <a:pt x="38275" y="29686"/>
                    <a:pt x="38481" y="29541"/>
                    <a:pt x="38638" y="29686"/>
                  </a:cubicBezTo>
                  <a:cubicBezTo>
                    <a:pt x="38601" y="29952"/>
                    <a:pt x="38456" y="30122"/>
                    <a:pt x="38178" y="29940"/>
                  </a:cubicBezTo>
                  <a:cubicBezTo>
                    <a:pt x="38009" y="32722"/>
                    <a:pt x="40198" y="34549"/>
                    <a:pt x="42231" y="36376"/>
                  </a:cubicBezTo>
                  <a:cubicBezTo>
                    <a:pt x="44771" y="33315"/>
                    <a:pt x="43041" y="28682"/>
                    <a:pt x="39412" y="27726"/>
                  </a:cubicBezTo>
                  <a:cubicBezTo>
                    <a:pt x="39291" y="28198"/>
                    <a:pt x="39751" y="28150"/>
                    <a:pt x="39956" y="28380"/>
                  </a:cubicBezTo>
                  <a:cubicBezTo>
                    <a:pt x="40924" y="29420"/>
                    <a:pt x="41045" y="30932"/>
                    <a:pt x="41202" y="32384"/>
                  </a:cubicBezTo>
                  <a:cubicBezTo>
                    <a:pt x="41335" y="32589"/>
                    <a:pt x="41456" y="33013"/>
                    <a:pt x="41166" y="33170"/>
                  </a:cubicBezTo>
                  <a:cubicBezTo>
                    <a:pt x="40755" y="31476"/>
                    <a:pt x="40972" y="29299"/>
                    <a:pt x="39303" y="28331"/>
                  </a:cubicBezTo>
                  <a:cubicBezTo>
                    <a:pt x="38819" y="29384"/>
                    <a:pt x="37839" y="29275"/>
                    <a:pt x="37247" y="30001"/>
                  </a:cubicBezTo>
                  <a:cubicBezTo>
                    <a:pt x="36569" y="29517"/>
                    <a:pt x="36025" y="28694"/>
                    <a:pt x="35214" y="28150"/>
                  </a:cubicBezTo>
                  <a:cubicBezTo>
                    <a:pt x="34864" y="27944"/>
                    <a:pt x="34186" y="27811"/>
                    <a:pt x="34271" y="27206"/>
                  </a:cubicBezTo>
                  <a:cubicBezTo>
                    <a:pt x="35287" y="27968"/>
                    <a:pt x="36279" y="28742"/>
                    <a:pt x="37089" y="29650"/>
                  </a:cubicBezTo>
                  <a:cubicBezTo>
                    <a:pt x="37634" y="29214"/>
                    <a:pt x="38360" y="29214"/>
                    <a:pt x="38698" y="28694"/>
                  </a:cubicBezTo>
                  <a:cubicBezTo>
                    <a:pt x="40126" y="26795"/>
                    <a:pt x="38335" y="23952"/>
                    <a:pt x="35831" y="23674"/>
                  </a:cubicBezTo>
                  <a:cubicBezTo>
                    <a:pt x="35856" y="23771"/>
                    <a:pt x="36122" y="23880"/>
                    <a:pt x="36134" y="24025"/>
                  </a:cubicBezTo>
                  <a:cubicBezTo>
                    <a:pt x="36037" y="24061"/>
                    <a:pt x="35940" y="24158"/>
                    <a:pt x="35735" y="24085"/>
                  </a:cubicBezTo>
                  <a:cubicBezTo>
                    <a:pt x="35577" y="23952"/>
                    <a:pt x="35843" y="23831"/>
                    <a:pt x="35735" y="23722"/>
                  </a:cubicBezTo>
                  <a:cubicBezTo>
                    <a:pt x="34791" y="23553"/>
                    <a:pt x="33920" y="23517"/>
                    <a:pt x="33218" y="24025"/>
                  </a:cubicBezTo>
                  <a:cubicBezTo>
                    <a:pt x="33073" y="23831"/>
                    <a:pt x="33303" y="23613"/>
                    <a:pt x="33460" y="23613"/>
                  </a:cubicBezTo>
                  <a:cubicBezTo>
                    <a:pt x="33339" y="23347"/>
                    <a:pt x="33218" y="23662"/>
                    <a:pt x="33122" y="23710"/>
                  </a:cubicBezTo>
                  <a:cubicBezTo>
                    <a:pt x="32916" y="23335"/>
                    <a:pt x="32771" y="23130"/>
                    <a:pt x="32468" y="22791"/>
                  </a:cubicBezTo>
                  <a:cubicBezTo>
                    <a:pt x="32347" y="22743"/>
                    <a:pt x="32335" y="22948"/>
                    <a:pt x="32166" y="22815"/>
                  </a:cubicBezTo>
                  <a:cubicBezTo>
                    <a:pt x="32202" y="23118"/>
                    <a:pt x="32347" y="23251"/>
                    <a:pt x="32553" y="23335"/>
                  </a:cubicBezTo>
                  <a:cubicBezTo>
                    <a:pt x="32287" y="23819"/>
                    <a:pt x="31803" y="23178"/>
                    <a:pt x="31960" y="22803"/>
                  </a:cubicBezTo>
                  <a:cubicBezTo>
                    <a:pt x="31851" y="22912"/>
                    <a:pt x="31622" y="22888"/>
                    <a:pt x="31476" y="22755"/>
                  </a:cubicBezTo>
                  <a:cubicBezTo>
                    <a:pt x="31464" y="22609"/>
                    <a:pt x="31380" y="22428"/>
                    <a:pt x="31525" y="22271"/>
                  </a:cubicBezTo>
                  <a:cubicBezTo>
                    <a:pt x="30993" y="22138"/>
                    <a:pt x="31053" y="21787"/>
                    <a:pt x="30944" y="21533"/>
                  </a:cubicBezTo>
                  <a:cubicBezTo>
                    <a:pt x="30835" y="21424"/>
                    <a:pt x="30763" y="21605"/>
                    <a:pt x="30678" y="21497"/>
                  </a:cubicBezTo>
                  <a:cubicBezTo>
                    <a:pt x="31017" y="22440"/>
                    <a:pt x="29226" y="22380"/>
                    <a:pt x="29468" y="21605"/>
                  </a:cubicBezTo>
                  <a:cubicBezTo>
                    <a:pt x="29650" y="21170"/>
                    <a:pt x="30085" y="21351"/>
                    <a:pt x="30509" y="21363"/>
                  </a:cubicBezTo>
                  <a:cubicBezTo>
                    <a:pt x="30339" y="20868"/>
                    <a:pt x="30497" y="20130"/>
                    <a:pt x="31186" y="20396"/>
                  </a:cubicBezTo>
                  <a:cubicBezTo>
                    <a:pt x="31380" y="19743"/>
                    <a:pt x="31537" y="19162"/>
                    <a:pt x="31610" y="18811"/>
                  </a:cubicBezTo>
                  <a:cubicBezTo>
                    <a:pt x="31791" y="18738"/>
                    <a:pt x="31803" y="18884"/>
                    <a:pt x="31839" y="18980"/>
                  </a:cubicBezTo>
                  <a:cubicBezTo>
                    <a:pt x="32069" y="18775"/>
                    <a:pt x="32190" y="18460"/>
                    <a:pt x="32335" y="18291"/>
                  </a:cubicBezTo>
                  <a:cubicBezTo>
                    <a:pt x="32686" y="18872"/>
                    <a:pt x="31525" y="19428"/>
                    <a:pt x="31476" y="20432"/>
                  </a:cubicBezTo>
                  <a:cubicBezTo>
                    <a:pt x="31585" y="20686"/>
                    <a:pt x="31924" y="20759"/>
                    <a:pt x="31718" y="21109"/>
                  </a:cubicBezTo>
                  <a:cubicBezTo>
                    <a:pt x="32311" y="21279"/>
                    <a:pt x="32759" y="21593"/>
                    <a:pt x="33182" y="21255"/>
                  </a:cubicBezTo>
                  <a:cubicBezTo>
                    <a:pt x="33339" y="20880"/>
                    <a:pt x="33315" y="20734"/>
                    <a:pt x="33485" y="20505"/>
                  </a:cubicBezTo>
                  <a:cubicBezTo>
                    <a:pt x="33956" y="20988"/>
                    <a:pt x="33243" y="21654"/>
                    <a:pt x="32795" y="21678"/>
                  </a:cubicBezTo>
                  <a:cubicBezTo>
                    <a:pt x="32868" y="21859"/>
                    <a:pt x="33255" y="21799"/>
                    <a:pt x="33303" y="22029"/>
                  </a:cubicBezTo>
                  <a:cubicBezTo>
                    <a:pt x="33424" y="21920"/>
                    <a:pt x="33606" y="21642"/>
                    <a:pt x="33787" y="21920"/>
                  </a:cubicBezTo>
                  <a:cubicBezTo>
                    <a:pt x="33739" y="22198"/>
                    <a:pt x="33533" y="22029"/>
                    <a:pt x="33412" y="22138"/>
                  </a:cubicBezTo>
                  <a:cubicBezTo>
                    <a:pt x="33424" y="22283"/>
                    <a:pt x="33364" y="22404"/>
                    <a:pt x="33533" y="22561"/>
                  </a:cubicBezTo>
                  <a:cubicBezTo>
                    <a:pt x="33557" y="22501"/>
                    <a:pt x="33618" y="22525"/>
                    <a:pt x="33739" y="22573"/>
                  </a:cubicBezTo>
                  <a:cubicBezTo>
                    <a:pt x="33968" y="22380"/>
                    <a:pt x="33606" y="22380"/>
                    <a:pt x="33787" y="22089"/>
                  </a:cubicBezTo>
                  <a:cubicBezTo>
                    <a:pt x="34162" y="21884"/>
                    <a:pt x="34029" y="22404"/>
                    <a:pt x="34150" y="22452"/>
                  </a:cubicBezTo>
                  <a:cubicBezTo>
                    <a:pt x="34404" y="22561"/>
                    <a:pt x="35226" y="21787"/>
                    <a:pt x="35698" y="21315"/>
                  </a:cubicBezTo>
                  <a:cubicBezTo>
                    <a:pt x="35880" y="21037"/>
                    <a:pt x="36037" y="20444"/>
                    <a:pt x="36376" y="20710"/>
                  </a:cubicBezTo>
                  <a:cubicBezTo>
                    <a:pt x="35976" y="21497"/>
                    <a:pt x="35057" y="22162"/>
                    <a:pt x="34319" y="22743"/>
                  </a:cubicBezTo>
                  <a:cubicBezTo>
                    <a:pt x="34368" y="22827"/>
                    <a:pt x="34501" y="22815"/>
                    <a:pt x="34501" y="23033"/>
                  </a:cubicBezTo>
                  <a:cubicBezTo>
                    <a:pt x="34380" y="23130"/>
                    <a:pt x="34307" y="23166"/>
                    <a:pt x="34150" y="23178"/>
                  </a:cubicBezTo>
                  <a:cubicBezTo>
                    <a:pt x="34041" y="22924"/>
                    <a:pt x="34041" y="22694"/>
                    <a:pt x="33642" y="22827"/>
                  </a:cubicBezTo>
                  <a:cubicBezTo>
                    <a:pt x="33775" y="23033"/>
                    <a:pt x="33763" y="23238"/>
                    <a:pt x="33920" y="23396"/>
                  </a:cubicBezTo>
                  <a:cubicBezTo>
                    <a:pt x="34767" y="23287"/>
                    <a:pt x="35759" y="23541"/>
                    <a:pt x="36666" y="23468"/>
                  </a:cubicBezTo>
                  <a:cubicBezTo>
                    <a:pt x="36678" y="23251"/>
                    <a:pt x="36448" y="23456"/>
                    <a:pt x="36279" y="23311"/>
                  </a:cubicBezTo>
                  <a:cubicBezTo>
                    <a:pt x="36327" y="23190"/>
                    <a:pt x="36485" y="23178"/>
                    <a:pt x="36497" y="22972"/>
                  </a:cubicBezTo>
                  <a:cubicBezTo>
                    <a:pt x="36872" y="23118"/>
                    <a:pt x="37476" y="23069"/>
                    <a:pt x="37888" y="23166"/>
                  </a:cubicBezTo>
                  <a:cubicBezTo>
                    <a:pt x="38263" y="22585"/>
                    <a:pt x="37670" y="22428"/>
                    <a:pt x="37428" y="22101"/>
                  </a:cubicBezTo>
                  <a:cubicBezTo>
                    <a:pt x="37029" y="22017"/>
                    <a:pt x="36424" y="22440"/>
                    <a:pt x="36146" y="22029"/>
                  </a:cubicBezTo>
                  <a:cubicBezTo>
                    <a:pt x="36811" y="22005"/>
                    <a:pt x="38142" y="21593"/>
                    <a:pt x="38432" y="20686"/>
                  </a:cubicBezTo>
                  <a:cubicBezTo>
                    <a:pt x="38614" y="20251"/>
                    <a:pt x="38021" y="19138"/>
                    <a:pt x="37549" y="18872"/>
                  </a:cubicBezTo>
                  <a:cubicBezTo>
                    <a:pt x="36847" y="18448"/>
                    <a:pt x="36243" y="18859"/>
                    <a:pt x="35698" y="19138"/>
                  </a:cubicBezTo>
                  <a:cubicBezTo>
                    <a:pt x="35481" y="19488"/>
                    <a:pt x="35360" y="19960"/>
                    <a:pt x="34924" y="19779"/>
                  </a:cubicBezTo>
                  <a:cubicBezTo>
                    <a:pt x="35178" y="19295"/>
                    <a:pt x="35831" y="18618"/>
                    <a:pt x="36376" y="18533"/>
                  </a:cubicBezTo>
                  <a:cubicBezTo>
                    <a:pt x="35759" y="18073"/>
                    <a:pt x="36218" y="17081"/>
                    <a:pt x="35493" y="16718"/>
                  </a:cubicBezTo>
                  <a:cubicBezTo>
                    <a:pt x="35154" y="16876"/>
                    <a:pt x="34791" y="16876"/>
                    <a:pt x="34404" y="16876"/>
                  </a:cubicBezTo>
                  <a:cubicBezTo>
                    <a:pt x="33460" y="17807"/>
                    <a:pt x="33400" y="19234"/>
                    <a:pt x="32384" y="19561"/>
                  </a:cubicBezTo>
                  <a:cubicBezTo>
                    <a:pt x="32275" y="19307"/>
                    <a:pt x="32589" y="19222"/>
                    <a:pt x="32735" y="19053"/>
                  </a:cubicBezTo>
                  <a:cubicBezTo>
                    <a:pt x="33218" y="18376"/>
                    <a:pt x="33485" y="17529"/>
                    <a:pt x="34150" y="16779"/>
                  </a:cubicBezTo>
                  <a:cubicBezTo>
                    <a:pt x="34489" y="16694"/>
                    <a:pt x="34827" y="16537"/>
                    <a:pt x="35190" y="16537"/>
                  </a:cubicBezTo>
                  <a:cubicBezTo>
                    <a:pt x="32626" y="14565"/>
                    <a:pt x="30739" y="18037"/>
                    <a:pt x="30206" y="20081"/>
                  </a:cubicBezTo>
                  <a:cubicBezTo>
                    <a:pt x="30218" y="20226"/>
                    <a:pt x="30388" y="20372"/>
                    <a:pt x="30376" y="20577"/>
                  </a:cubicBezTo>
                  <a:cubicBezTo>
                    <a:pt x="30206" y="20807"/>
                    <a:pt x="30134" y="20988"/>
                    <a:pt x="29964" y="21061"/>
                  </a:cubicBezTo>
                  <a:cubicBezTo>
                    <a:pt x="29686" y="21013"/>
                    <a:pt x="30025" y="20734"/>
                    <a:pt x="30037" y="20505"/>
                  </a:cubicBezTo>
                  <a:cubicBezTo>
                    <a:pt x="29989" y="20263"/>
                    <a:pt x="29795" y="20190"/>
                    <a:pt x="29589" y="20166"/>
                  </a:cubicBezTo>
                  <a:cubicBezTo>
                    <a:pt x="29202" y="20384"/>
                    <a:pt x="29311" y="20868"/>
                    <a:pt x="29601" y="21049"/>
                  </a:cubicBezTo>
                  <a:cubicBezTo>
                    <a:pt x="29190" y="22065"/>
                    <a:pt x="28392" y="21521"/>
                    <a:pt x="27896" y="22041"/>
                  </a:cubicBezTo>
                  <a:cubicBezTo>
                    <a:pt x="27557" y="21618"/>
                    <a:pt x="28295" y="21557"/>
                    <a:pt x="28053" y="21097"/>
                  </a:cubicBezTo>
                  <a:cubicBezTo>
                    <a:pt x="27835" y="21291"/>
                    <a:pt x="27364" y="20819"/>
                    <a:pt x="27013" y="20976"/>
                  </a:cubicBezTo>
                  <a:cubicBezTo>
                    <a:pt x="26892" y="21073"/>
                    <a:pt x="26940" y="21158"/>
                    <a:pt x="26964" y="21243"/>
                  </a:cubicBezTo>
                  <a:cubicBezTo>
                    <a:pt x="27194" y="21412"/>
                    <a:pt x="27194" y="21049"/>
                    <a:pt x="27364" y="21182"/>
                  </a:cubicBezTo>
                  <a:cubicBezTo>
                    <a:pt x="27497" y="21376"/>
                    <a:pt x="27666" y="21521"/>
                    <a:pt x="27775" y="21642"/>
                  </a:cubicBezTo>
                  <a:cubicBezTo>
                    <a:pt x="27497" y="22126"/>
                    <a:pt x="27013" y="22065"/>
                    <a:pt x="26771" y="22488"/>
                  </a:cubicBezTo>
                  <a:cubicBezTo>
                    <a:pt x="26650" y="22585"/>
                    <a:pt x="26783" y="22634"/>
                    <a:pt x="26843" y="22670"/>
                  </a:cubicBezTo>
                  <a:cubicBezTo>
                    <a:pt x="26819" y="22730"/>
                    <a:pt x="26710" y="22827"/>
                    <a:pt x="26771" y="22851"/>
                  </a:cubicBezTo>
                  <a:cubicBezTo>
                    <a:pt x="26517" y="23105"/>
                    <a:pt x="26323" y="22888"/>
                    <a:pt x="25972" y="23033"/>
                  </a:cubicBezTo>
                  <a:cubicBezTo>
                    <a:pt x="25912" y="23359"/>
                    <a:pt x="25900" y="23589"/>
                    <a:pt x="25718" y="23880"/>
                  </a:cubicBezTo>
                  <a:cubicBezTo>
                    <a:pt x="25682" y="23577"/>
                    <a:pt x="25247" y="23759"/>
                    <a:pt x="24993" y="23517"/>
                  </a:cubicBezTo>
                  <a:cubicBezTo>
                    <a:pt x="24847" y="23311"/>
                    <a:pt x="25005" y="22936"/>
                    <a:pt x="24690" y="22803"/>
                  </a:cubicBezTo>
                  <a:cubicBezTo>
                    <a:pt x="25005" y="22561"/>
                    <a:pt x="25331" y="22259"/>
                    <a:pt x="25851" y="22464"/>
                  </a:cubicBezTo>
                  <a:cubicBezTo>
                    <a:pt x="25876" y="22404"/>
                    <a:pt x="25900" y="22343"/>
                    <a:pt x="25960" y="22210"/>
                  </a:cubicBezTo>
                  <a:cubicBezTo>
                    <a:pt x="25634" y="22089"/>
                    <a:pt x="25138" y="21884"/>
                    <a:pt x="25331" y="21376"/>
                  </a:cubicBezTo>
                  <a:cubicBezTo>
                    <a:pt x="24472" y="20976"/>
                    <a:pt x="23626" y="20190"/>
                    <a:pt x="22779" y="19549"/>
                  </a:cubicBezTo>
                  <a:cubicBezTo>
                    <a:pt x="22368" y="19670"/>
                    <a:pt x="22089" y="20009"/>
                    <a:pt x="21581" y="19803"/>
                  </a:cubicBezTo>
                  <a:cubicBezTo>
                    <a:pt x="21400" y="20251"/>
                    <a:pt x="21497" y="20577"/>
                    <a:pt x="21497" y="20940"/>
                  </a:cubicBezTo>
                  <a:cubicBezTo>
                    <a:pt x="22247" y="21243"/>
                    <a:pt x="22452" y="21835"/>
                    <a:pt x="23214" y="21920"/>
                  </a:cubicBezTo>
                  <a:cubicBezTo>
                    <a:pt x="22646" y="22271"/>
                    <a:pt x="22005" y="21291"/>
                    <a:pt x="21581" y="21279"/>
                  </a:cubicBezTo>
                  <a:cubicBezTo>
                    <a:pt x="21642" y="22029"/>
                    <a:pt x="22222" y="22622"/>
                    <a:pt x="23251" y="22972"/>
                  </a:cubicBezTo>
                  <a:cubicBezTo>
                    <a:pt x="23299" y="22851"/>
                    <a:pt x="23239" y="22452"/>
                    <a:pt x="23614" y="22609"/>
                  </a:cubicBezTo>
                  <a:cubicBezTo>
                    <a:pt x="23747" y="22803"/>
                    <a:pt x="23444" y="22827"/>
                    <a:pt x="23335" y="22936"/>
                  </a:cubicBezTo>
                  <a:cubicBezTo>
                    <a:pt x="23940" y="23251"/>
                    <a:pt x="24412" y="23359"/>
                    <a:pt x="24823" y="23238"/>
                  </a:cubicBezTo>
                  <a:cubicBezTo>
                    <a:pt x="24847" y="23541"/>
                    <a:pt x="24787" y="24400"/>
                    <a:pt x="24327" y="24279"/>
                  </a:cubicBezTo>
                  <a:cubicBezTo>
                    <a:pt x="24061" y="24025"/>
                    <a:pt x="24714" y="23855"/>
                    <a:pt x="24388" y="23577"/>
                  </a:cubicBezTo>
                  <a:cubicBezTo>
                    <a:pt x="22767" y="23589"/>
                    <a:pt x="21981" y="22101"/>
                    <a:pt x="20601" y="22271"/>
                  </a:cubicBezTo>
                  <a:cubicBezTo>
                    <a:pt x="20118" y="22948"/>
                    <a:pt x="19549" y="23456"/>
                    <a:pt x="19017" y="24037"/>
                  </a:cubicBezTo>
                  <a:cubicBezTo>
                    <a:pt x="19755" y="25283"/>
                    <a:pt x="21327" y="24460"/>
                    <a:pt x="22271" y="25053"/>
                  </a:cubicBezTo>
                  <a:cubicBezTo>
                    <a:pt x="21194" y="24992"/>
                    <a:pt x="19912" y="25283"/>
                    <a:pt x="18920" y="24303"/>
                  </a:cubicBezTo>
                  <a:cubicBezTo>
                    <a:pt x="18557" y="24303"/>
                    <a:pt x="18351" y="24642"/>
                    <a:pt x="18158" y="24932"/>
                  </a:cubicBezTo>
                  <a:cubicBezTo>
                    <a:pt x="18243" y="25271"/>
                    <a:pt x="18497" y="25513"/>
                    <a:pt x="18775" y="25767"/>
                  </a:cubicBezTo>
                  <a:cubicBezTo>
                    <a:pt x="18618" y="26142"/>
                    <a:pt x="18726" y="26396"/>
                    <a:pt x="18666" y="26747"/>
                  </a:cubicBezTo>
                  <a:cubicBezTo>
                    <a:pt x="19283" y="26855"/>
                    <a:pt x="19803" y="26843"/>
                    <a:pt x="20287" y="26734"/>
                  </a:cubicBezTo>
                  <a:cubicBezTo>
                    <a:pt x="20831" y="26662"/>
                    <a:pt x="21194" y="26299"/>
                    <a:pt x="21751" y="26372"/>
                  </a:cubicBezTo>
                  <a:cubicBezTo>
                    <a:pt x="20892" y="27049"/>
                    <a:pt x="19864" y="27085"/>
                    <a:pt x="18714" y="27049"/>
                  </a:cubicBezTo>
                  <a:cubicBezTo>
                    <a:pt x="18485" y="27992"/>
                    <a:pt x="18823" y="28622"/>
                    <a:pt x="19380" y="29214"/>
                  </a:cubicBezTo>
                  <a:cubicBezTo>
                    <a:pt x="19936" y="29287"/>
                    <a:pt x="20287" y="29142"/>
                    <a:pt x="20771" y="29033"/>
                  </a:cubicBezTo>
                  <a:cubicBezTo>
                    <a:pt x="21134" y="29396"/>
                    <a:pt x="21255" y="29819"/>
                    <a:pt x="21267" y="30327"/>
                  </a:cubicBezTo>
                  <a:cubicBezTo>
                    <a:pt x="22356" y="29601"/>
                    <a:pt x="23577" y="29287"/>
                    <a:pt x="24569" y="28295"/>
                  </a:cubicBezTo>
                  <a:cubicBezTo>
                    <a:pt x="24823" y="28392"/>
                    <a:pt x="24569" y="28658"/>
                    <a:pt x="24485" y="28851"/>
                  </a:cubicBezTo>
                  <a:cubicBezTo>
                    <a:pt x="23396" y="29359"/>
                    <a:pt x="22331" y="29880"/>
                    <a:pt x="21364" y="30666"/>
                  </a:cubicBezTo>
                  <a:cubicBezTo>
                    <a:pt x="21424" y="31053"/>
                    <a:pt x="21509" y="31380"/>
                    <a:pt x="21751" y="31694"/>
                  </a:cubicBezTo>
                  <a:cubicBezTo>
                    <a:pt x="22089" y="31755"/>
                    <a:pt x="22343" y="31501"/>
                    <a:pt x="22573" y="31283"/>
                  </a:cubicBezTo>
                  <a:cubicBezTo>
                    <a:pt x="22851" y="31464"/>
                    <a:pt x="22731" y="31416"/>
                    <a:pt x="23118" y="31573"/>
                  </a:cubicBezTo>
                  <a:cubicBezTo>
                    <a:pt x="24001" y="31343"/>
                    <a:pt x="24642" y="30134"/>
                    <a:pt x="25440" y="29226"/>
                  </a:cubicBezTo>
                  <a:cubicBezTo>
                    <a:pt x="25489" y="29105"/>
                    <a:pt x="25114" y="29166"/>
                    <a:pt x="25247" y="28997"/>
                  </a:cubicBezTo>
                  <a:cubicBezTo>
                    <a:pt x="25319" y="28803"/>
                    <a:pt x="25416" y="28779"/>
                    <a:pt x="25513" y="28670"/>
                  </a:cubicBezTo>
                  <a:cubicBezTo>
                    <a:pt x="25549" y="28755"/>
                    <a:pt x="25597" y="28851"/>
                    <a:pt x="25622" y="28924"/>
                  </a:cubicBezTo>
                  <a:cubicBezTo>
                    <a:pt x="25803" y="28851"/>
                    <a:pt x="25936" y="28682"/>
                    <a:pt x="26106" y="28452"/>
                  </a:cubicBezTo>
                  <a:cubicBezTo>
                    <a:pt x="25960" y="28113"/>
                    <a:pt x="25452" y="27896"/>
                    <a:pt x="25597" y="27363"/>
                  </a:cubicBezTo>
                  <a:cubicBezTo>
                    <a:pt x="25694" y="27109"/>
                    <a:pt x="25985" y="27303"/>
                    <a:pt x="26226" y="27267"/>
                  </a:cubicBezTo>
                  <a:cubicBezTo>
                    <a:pt x="26202" y="27533"/>
                    <a:pt x="25972" y="27521"/>
                    <a:pt x="25900" y="27569"/>
                  </a:cubicBezTo>
                  <a:cubicBezTo>
                    <a:pt x="25912" y="27714"/>
                    <a:pt x="25985" y="27896"/>
                    <a:pt x="26226" y="27992"/>
                  </a:cubicBezTo>
                  <a:cubicBezTo>
                    <a:pt x="26420" y="28210"/>
                    <a:pt x="26565" y="27690"/>
                    <a:pt x="26686" y="27956"/>
                  </a:cubicBezTo>
                  <a:cubicBezTo>
                    <a:pt x="26456" y="28150"/>
                    <a:pt x="26456" y="28513"/>
                    <a:pt x="26275" y="28815"/>
                  </a:cubicBezTo>
                  <a:cubicBezTo>
                    <a:pt x="26106" y="29045"/>
                    <a:pt x="25731" y="29263"/>
                    <a:pt x="25513" y="29601"/>
                  </a:cubicBezTo>
                  <a:cubicBezTo>
                    <a:pt x="25356" y="29831"/>
                    <a:pt x="25319" y="30109"/>
                    <a:pt x="25186" y="30267"/>
                  </a:cubicBezTo>
                  <a:cubicBezTo>
                    <a:pt x="24763" y="30751"/>
                    <a:pt x="24122" y="31089"/>
                    <a:pt x="23976" y="31464"/>
                  </a:cubicBezTo>
                  <a:cubicBezTo>
                    <a:pt x="23747" y="32021"/>
                    <a:pt x="23940" y="32626"/>
                    <a:pt x="24291" y="33206"/>
                  </a:cubicBezTo>
                  <a:cubicBezTo>
                    <a:pt x="25077" y="33230"/>
                    <a:pt x="25537" y="32468"/>
                    <a:pt x="26057" y="31876"/>
                  </a:cubicBezTo>
                  <a:cubicBezTo>
                    <a:pt x="25791" y="32359"/>
                    <a:pt x="25839" y="32807"/>
                    <a:pt x="25380" y="33206"/>
                  </a:cubicBezTo>
                  <a:cubicBezTo>
                    <a:pt x="25428" y="33811"/>
                    <a:pt x="25561" y="34367"/>
                    <a:pt x="25864" y="34924"/>
                  </a:cubicBezTo>
                  <a:cubicBezTo>
                    <a:pt x="26275" y="35021"/>
                    <a:pt x="26650" y="35166"/>
                    <a:pt x="26964" y="35081"/>
                  </a:cubicBezTo>
                  <a:cubicBezTo>
                    <a:pt x="26722" y="34767"/>
                    <a:pt x="26650" y="34222"/>
                    <a:pt x="27013" y="33859"/>
                  </a:cubicBezTo>
                  <a:cubicBezTo>
                    <a:pt x="27206" y="34077"/>
                    <a:pt x="27085" y="34767"/>
                    <a:pt x="27073" y="34972"/>
                  </a:cubicBezTo>
                  <a:cubicBezTo>
                    <a:pt x="27291" y="34984"/>
                    <a:pt x="27726" y="34791"/>
                    <a:pt x="28029" y="35142"/>
                  </a:cubicBezTo>
                  <a:cubicBezTo>
                    <a:pt x="27835" y="33823"/>
                    <a:pt x="29057" y="32045"/>
                    <a:pt x="28210" y="31053"/>
                  </a:cubicBezTo>
                  <a:cubicBezTo>
                    <a:pt x="29747" y="32117"/>
                    <a:pt x="27739" y="34234"/>
                    <a:pt x="28525" y="35710"/>
                  </a:cubicBezTo>
                  <a:cubicBezTo>
                    <a:pt x="29045" y="36061"/>
                    <a:pt x="29360" y="35456"/>
                    <a:pt x="29614" y="35565"/>
                  </a:cubicBezTo>
                  <a:cubicBezTo>
                    <a:pt x="29601" y="35045"/>
                    <a:pt x="29916" y="34803"/>
                    <a:pt x="30327" y="34682"/>
                  </a:cubicBezTo>
                  <a:cubicBezTo>
                    <a:pt x="29747" y="33581"/>
                    <a:pt x="30400" y="31948"/>
                    <a:pt x="29831" y="30835"/>
                  </a:cubicBezTo>
                  <a:cubicBezTo>
                    <a:pt x="31101" y="31839"/>
                    <a:pt x="29626" y="33884"/>
                    <a:pt x="30823" y="34888"/>
                  </a:cubicBezTo>
                  <a:cubicBezTo>
                    <a:pt x="31476" y="35444"/>
                    <a:pt x="32287" y="34670"/>
                    <a:pt x="32444" y="33932"/>
                  </a:cubicBezTo>
                  <a:cubicBezTo>
                    <a:pt x="32747" y="34259"/>
                    <a:pt x="32517" y="33751"/>
                    <a:pt x="32880" y="33751"/>
                  </a:cubicBezTo>
                  <a:cubicBezTo>
                    <a:pt x="33061" y="33823"/>
                    <a:pt x="32952" y="33932"/>
                    <a:pt x="33073" y="33980"/>
                  </a:cubicBezTo>
                  <a:cubicBezTo>
                    <a:pt x="32916" y="34198"/>
                    <a:pt x="32819" y="34234"/>
                    <a:pt x="32638" y="34162"/>
                  </a:cubicBezTo>
                  <a:cubicBezTo>
                    <a:pt x="32553" y="34561"/>
                    <a:pt x="32347" y="34706"/>
                    <a:pt x="32226" y="35021"/>
                  </a:cubicBezTo>
                  <a:cubicBezTo>
                    <a:pt x="33013" y="35771"/>
                    <a:pt x="33097" y="37041"/>
                    <a:pt x="33847" y="37706"/>
                  </a:cubicBezTo>
                  <a:cubicBezTo>
                    <a:pt x="34634" y="38468"/>
                    <a:pt x="35916" y="38178"/>
                    <a:pt x="37307" y="38734"/>
                  </a:cubicBezTo>
                  <a:cubicBezTo>
                    <a:pt x="38033" y="36908"/>
                    <a:pt x="37186" y="35771"/>
                    <a:pt x="36787" y="34585"/>
                  </a:cubicBezTo>
                  <a:cubicBezTo>
                    <a:pt x="36255" y="33714"/>
                    <a:pt x="35372" y="32626"/>
                    <a:pt x="34041" y="32674"/>
                  </a:cubicBezTo>
                  <a:cubicBezTo>
                    <a:pt x="34150" y="32783"/>
                    <a:pt x="34198" y="33025"/>
                    <a:pt x="34017" y="33097"/>
                  </a:cubicBezTo>
                  <a:cubicBezTo>
                    <a:pt x="33896" y="33049"/>
                    <a:pt x="33835" y="33170"/>
                    <a:pt x="33678" y="33037"/>
                  </a:cubicBezTo>
                  <a:cubicBezTo>
                    <a:pt x="33787" y="32783"/>
                    <a:pt x="33835" y="32662"/>
                    <a:pt x="33956" y="32710"/>
                  </a:cubicBezTo>
                  <a:cubicBezTo>
                    <a:pt x="33944" y="32553"/>
                    <a:pt x="33557" y="32408"/>
                    <a:pt x="33351" y="32384"/>
                  </a:cubicBezTo>
                  <a:cubicBezTo>
                    <a:pt x="32856" y="34162"/>
                    <a:pt x="34501" y="35335"/>
                    <a:pt x="35976" y="36218"/>
                  </a:cubicBezTo>
                  <a:cubicBezTo>
                    <a:pt x="35722" y="36484"/>
                    <a:pt x="35275" y="36001"/>
                    <a:pt x="34948" y="35880"/>
                  </a:cubicBezTo>
                  <a:cubicBezTo>
                    <a:pt x="34827" y="35831"/>
                    <a:pt x="35033" y="36061"/>
                    <a:pt x="34888" y="36218"/>
                  </a:cubicBezTo>
                  <a:cubicBezTo>
                    <a:pt x="34731" y="36073"/>
                    <a:pt x="34646" y="36255"/>
                    <a:pt x="34561" y="36158"/>
                  </a:cubicBezTo>
                  <a:cubicBezTo>
                    <a:pt x="34440" y="35892"/>
                    <a:pt x="34706" y="35771"/>
                    <a:pt x="34864" y="35759"/>
                  </a:cubicBezTo>
                  <a:cubicBezTo>
                    <a:pt x="33714" y="35154"/>
                    <a:pt x="33315" y="34343"/>
                    <a:pt x="33049" y="33351"/>
                  </a:cubicBezTo>
                  <a:cubicBezTo>
                    <a:pt x="32868" y="33436"/>
                    <a:pt x="32856" y="33859"/>
                    <a:pt x="32626" y="33690"/>
                  </a:cubicBezTo>
                  <a:cubicBezTo>
                    <a:pt x="33364" y="32009"/>
                    <a:pt x="32819" y="30267"/>
                    <a:pt x="32190" y="28779"/>
                  </a:cubicBezTo>
                  <a:cubicBezTo>
                    <a:pt x="32069" y="28876"/>
                    <a:pt x="31924" y="28876"/>
                    <a:pt x="31743" y="28960"/>
                  </a:cubicBezTo>
                  <a:cubicBezTo>
                    <a:pt x="31610" y="28755"/>
                    <a:pt x="31864" y="28634"/>
                    <a:pt x="31985" y="28549"/>
                  </a:cubicBezTo>
                  <a:cubicBezTo>
                    <a:pt x="31912" y="28367"/>
                    <a:pt x="31731" y="28295"/>
                    <a:pt x="31585" y="28089"/>
                  </a:cubicBezTo>
                  <a:cubicBezTo>
                    <a:pt x="31356" y="28295"/>
                    <a:pt x="30981" y="28501"/>
                    <a:pt x="30642" y="28234"/>
                  </a:cubicBezTo>
                  <a:cubicBezTo>
                    <a:pt x="30593" y="27992"/>
                    <a:pt x="30521" y="27823"/>
                    <a:pt x="30642" y="27509"/>
                  </a:cubicBezTo>
                  <a:cubicBezTo>
                    <a:pt x="30146" y="27666"/>
                    <a:pt x="30376" y="28561"/>
                    <a:pt x="30315" y="29045"/>
                  </a:cubicBezTo>
                  <a:cubicBezTo>
                    <a:pt x="30158" y="29057"/>
                    <a:pt x="29771" y="29117"/>
                    <a:pt x="29964" y="28839"/>
                  </a:cubicBezTo>
                  <a:cubicBezTo>
                    <a:pt x="29021" y="28815"/>
                    <a:pt x="29323" y="27847"/>
                    <a:pt x="29130" y="27267"/>
                  </a:cubicBezTo>
                  <a:cubicBezTo>
                    <a:pt x="28815" y="27146"/>
                    <a:pt x="28718" y="27388"/>
                    <a:pt x="28682" y="27666"/>
                  </a:cubicBezTo>
                  <a:cubicBezTo>
                    <a:pt x="28900" y="27835"/>
                    <a:pt x="28876" y="27533"/>
                    <a:pt x="29106" y="27702"/>
                  </a:cubicBezTo>
                  <a:cubicBezTo>
                    <a:pt x="29178" y="27884"/>
                    <a:pt x="29057" y="27968"/>
                    <a:pt x="28924" y="28138"/>
                  </a:cubicBezTo>
                  <a:cubicBezTo>
                    <a:pt x="29045" y="28186"/>
                    <a:pt x="29057" y="28331"/>
                    <a:pt x="29166" y="28452"/>
                  </a:cubicBezTo>
                  <a:cubicBezTo>
                    <a:pt x="28960" y="28960"/>
                    <a:pt x="28597" y="29105"/>
                    <a:pt x="28331" y="29444"/>
                  </a:cubicBezTo>
                  <a:cubicBezTo>
                    <a:pt x="28053" y="29408"/>
                    <a:pt x="28150" y="29154"/>
                    <a:pt x="28271" y="29045"/>
                  </a:cubicBezTo>
                  <a:cubicBezTo>
                    <a:pt x="28077" y="28815"/>
                    <a:pt x="27896" y="28537"/>
                    <a:pt x="28138" y="28113"/>
                  </a:cubicBezTo>
                  <a:cubicBezTo>
                    <a:pt x="27739" y="28174"/>
                    <a:pt x="27533" y="28513"/>
                    <a:pt x="27231" y="28549"/>
                  </a:cubicBezTo>
                  <a:cubicBezTo>
                    <a:pt x="26662" y="28476"/>
                    <a:pt x="26505" y="27460"/>
                    <a:pt x="27049" y="27533"/>
                  </a:cubicBezTo>
                  <a:cubicBezTo>
                    <a:pt x="26831" y="27884"/>
                    <a:pt x="27049" y="28259"/>
                    <a:pt x="27351" y="28247"/>
                  </a:cubicBezTo>
                  <a:cubicBezTo>
                    <a:pt x="27170" y="27811"/>
                    <a:pt x="27388" y="27025"/>
                    <a:pt x="28271" y="27230"/>
                  </a:cubicBezTo>
                  <a:cubicBezTo>
                    <a:pt x="28222" y="27509"/>
                    <a:pt x="28295" y="27690"/>
                    <a:pt x="28174" y="28005"/>
                  </a:cubicBezTo>
                  <a:cubicBezTo>
                    <a:pt x="28525" y="27847"/>
                    <a:pt x="28464" y="26734"/>
                    <a:pt x="29166" y="27001"/>
                  </a:cubicBezTo>
                  <a:cubicBezTo>
                    <a:pt x="29420" y="27109"/>
                    <a:pt x="29468" y="27339"/>
                    <a:pt x="29408" y="27690"/>
                  </a:cubicBezTo>
                  <a:cubicBezTo>
                    <a:pt x="29868" y="27811"/>
                    <a:pt x="29589" y="27242"/>
                    <a:pt x="29710" y="26928"/>
                  </a:cubicBezTo>
                  <a:cubicBezTo>
                    <a:pt x="29868" y="26698"/>
                    <a:pt x="30255" y="26492"/>
                    <a:pt x="30497" y="26807"/>
                  </a:cubicBezTo>
                  <a:cubicBezTo>
                    <a:pt x="30569" y="26626"/>
                    <a:pt x="30557" y="26480"/>
                    <a:pt x="30654" y="26214"/>
                  </a:cubicBezTo>
                  <a:cubicBezTo>
                    <a:pt x="30702" y="26093"/>
                    <a:pt x="30339" y="26093"/>
                    <a:pt x="30509" y="25876"/>
                  </a:cubicBezTo>
                  <a:cubicBezTo>
                    <a:pt x="30569" y="25900"/>
                    <a:pt x="30533" y="25815"/>
                    <a:pt x="30630" y="25767"/>
                  </a:cubicBezTo>
                  <a:cubicBezTo>
                    <a:pt x="30811" y="25839"/>
                    <a:pt x="30860" y="25936"/>
                    <a:pt x="30775" y="26117"/>
                  </a:cubicBezTo>
                  <a:cubicBezTo>
                    <a:pt x="30956" y="26033"/>
                    <a:pt x="31174" y="26057"/>
                    <a:pt x="31380" y="26069"/>
                  </a:cubicBezTo>
                  <a:cubicBezTo>
                    <a:pt x="31404" y="25851"/>
                    <a:pt x="31319" y="25670"/>
                    <a:pt x="31525" y="25537"/>
                  </a:cubicBezTo>
                  <a:cubicBezTo>
                    <a:pt x="31948" y="25573"/>
                    <a:pt x="32263" y="25694"/>
                    <a:pt x="32069" y="26190"/>
                  </a:cubicBezTo>
                  <a:cubicBezTo>
                    <a:pt x="31960" y="26444"/>
                    <a:pt x="31718" y="26335"/>
                    <a:pt x="31537" y="26420"/>
                  </a:cubicBezTo>
                  <a:cubicBezTo>
                    <a:pt x="31489" y="26541"/>
                    <a:pt x="31476" y="26747"/>
                    <a:pt x="31682" y="26759"/>
                  </a:cubicBezTo>
                  <a:cubicBezTo>
                    <a:pt x="31549" y="26928"/>
                    <a:pt x="31404" y="26940"/>
                    <a:pt x="31428" y="27242"/>
                  </a:cubicBezTo>
                  <a:cubicBezTo>
                    <a:pt x="31912" y="27291"/>
                    <a:pt x="31839" y="26759"/>
                    <a:pt x="32408" y="26988"/>
                  </a:cubicBezTo>
                  <a:cubicBezTo>
                    <a:pt x="32577" y="26759"/>
                    <a:pt x="32226" y="26698"/>
                    <a:pt x="32372" y="26384"/>
                  </a:cubicBezTo>
                  <a:cubicBezTo>
                    <a:pt x="32577" y="26396"/>
                    <a:pt x="32831" y="26492"/>
                    <a:pt x="32868" y="26214"/>
                  </a:cubicBezTo>
                  <a:cubicBezTo>
                    <a:pt x="32710" y="25876"/>
                    <a:pt x="32614" y="26323"/>
                    <a:pt x="32384" y="26178"/>
                  </a:cubicBezTo>
                  <a:cubicBezTo>
                    <a:pt x="32396" y="25960"/>
                    <a:pt x="32468" y="25767"/>
                    <a:pt x="32468" y="25404"/>
                  </a:cubicBezTo>
                  <a:cubicBezTo>
                    <a:pt x="32142" y="25126"/>
                    <a:pt x="31985" y="25355"/>
                    <a:pt x="31779" y="25126"/>
                  </a:cubicBezTo>
                  <a:cubicBezTo>
                    <a:pt x="32335" y="24992"/>
                    <a:pt x="31767" y="23892"/>
                    <a:pt x="32444" y="23650"/>
                  </a:cubicBezTo>
                  <a:cubicBezTo>
                    <a:pt x="32819" y="23795"/>
                    <a:pt x="33134" y="23916"/>
                    <a:pt x="33182" y="24158"/>
                  </a:cubicBezTo>
                  <a:cubicBezTo>
                    <a:pt x="33134" y="24279"/>
                    <a:pt x="33073" y="24424"/>
                    <a:pt x="33037" y="24545"/>
                  </a:cubicBezTo>
                  <a:cubicBezTo>
                    <a:pt x="32710" y="24424"/>
                    <a:pt x="33013" y="24025"/>
                    <a:pt x="32529" y="23976"/>
                  </a:cubicBezTo>
                  <a:cubicBezTo>
                    <a:pt x="32202" y="24073"/>
                    <a:pt x="32311" y="24545"/>
                    <a:pt x="32323" y="24690"/>
                  </a:cubicBezTo>
                  <a:cubicBezTo>
                    <a:pt x="32795" y="24811"/>
                    <a:pt x="33170" y="24581"/>
                    <a:pt x="33412" y="24182"/>
                  </a:cubicBezTo>
                  <a:cubicBezTo>
                    <a:pt x="33593" y="24460"/>
                    <a:pt x="34029" y="24642"/>
                    <a:pt x="33787" y="25053"/>
                  </a:cubicBezTo>
                  <a:cubicBezTo>
                    <a:pt x="34247" y="25029"/>
                    <a:pt x="34271" y="25476"/>
                    <a:pt x="34622" y="25537"/>
                  </a:cubicBezTo>
                  <a:cubicBezTo>
                    <a:pt x="34670" y="25416"/>
                    <a:pt x="34489" y="25343"/>
                    <a:pt x="34646" y="25113"/>
                  </a:cubicBezTo>
                  <a:cubicBezTo>
                    <a:pt x="34864" y="25126"/>
                    <a:pt x="34864" y="25126"/>
                    <a:pt x="35033" y="25271"/>
                  </a:cubicBezTo>
                  <a:cubicBezTo>
                    <a:pt x="35009" y="25476"/>
                    <a:pt x="34851" y="25343"/>
                    <a:pt x="34767" y="25525"/>
                  </a:cubicBezTo>
                  <a:cubicBezTo>
                    <a:pt x="34912" y="25718"/>
                    <a:pt x="35251" y="25791"/>
                    <a:pt x="35408" y="25936"/>
                  </a:cubicBezTo>
                  <a:cubicBezTo>
                    <a:pt x="35214" y="26214"/>
                    <a:pt x="34851" y="25851"/>
                    <a:pt x="34694" y="25718"/>
                  </a:cubicBezTo>
                  <a:cubicBezTo>
                    <a:pt x="34368" y="25658"/>
                    <a:pt x="33847" y="25452"/>
                    <a:pt x="33303" y="25367"/>
                  </a:cubicBezTo>
                  <a:cubicBezTo>
                    <a:pt x="33049" y="25271"/>
                    <a:pt x="33158" y="25029"/>
                    <a:pt x="33110" y="24787"/>
                  </a:cubicBezTo>
                  <a:cubicBezTo>
                    <a:pt x="32928" y="24859"/>
                    <a:pt x="32795" y="25029"/>
                    <a:pt x="32577" y="25005"/>
                  </a:cubicBezTo>
                  <a:cubicBezTo>
                    <a:pt x="32626" y="25247"/>
                    <a:pt x="32856" y="25416"/>
                    <a:pt x="32553" y="25791"/>
                  </a:cubicBezTo>
                  <a:cubicBezTo>
                    <a:pt x="32916" y="25791"/>
                    <a:pt x="33013" y="25900"/>
                    <a:pt x="33182" y="26202"/>
                  </a:cubicBezTo>
                  <a:cubicBezTo>
                    <a:pt x="32928" y="26456"/>
                    <a:pt x="32916" y="27049"/>
                    <a:pt x="32626" y="27061"/>
                  </a:cubicBezTo>
                  <a:cubicBezTo>
                    <a:pt x="33073" y="27763"/>
                    <a:pt x="33726" y="28307"/>
                    <a:pt x="33775" y="29117"/>
                  </a:cubicBezTo>
                  <a:cubicBezTo>
                    <a:pt x="34041" y="29166"/>
                    <a:pt x="34126" y="29335"/>
                    <a:pt x="34319" y="29408"/>
                  </a:cubicBezTo>
                  <a:cubicBezTo>
                    <a:pt x="34065" y="29686"/>
                    <a:pt x="33896" y="29384"/>
                    <a:pt x="33642" y="29287"/>
                  </a:cubicBezTo>
                  <a:cubicBezTo>
                    <a:pt x="33472" y="28428"/>
                    <a:pt x="33110" y="27690"/>
                    <a:pt x="32154" y="27158"/>
                  </a:cubicBezTo>
                  <a:cubicBezTo>
                    <a:pt x="32009" y="27170"/>
                    <a:pt x="31948" y="27509"/>
                    <a:pt x="31670" y="27630"/>
                  </a:cubicBezTo>
                  <a:cubicBezTo>
                    <a:pt x="31646" y="27690"/>
                    <a:pt x="31706" y="27714"/>
                    <a:pt x="31743" y="27811"/>
                  </a:cubicBezTo>
                  <a:cubicBezTo>
                    <a:pt x="32928" y="28863"/>
                    <a:pt x="33194" y="30363"/>
                    <a:pt x="33339" y="31876"/>
                  </a:cubicBezTo>
                  <a:cubicBezTo>
                    <a:pt x="33739" y="32323"/>
                    <a:pt x="34706" y="32650"/>
                    <a:pt x="35093" y="32226"/>
                  </a:cubicBezTo>
                  <a:cubicBezTo>
                    <a:pt x="35275" y="31779"/>
                    <a:pt x="34864" y="31331"/>
                    <a:pt x="35396" y="31101"/>
                  </a:cubicBezTo>
                  <a:cubicBezTo>
                    <a:pt x="35360" y="30799"/>
                    <a:pt x="34972" y="30351"/>
                    <a:pt x="35214" y="30085"/>
                  </a:cubicBezTo>
                  <a:cubicBezTo>
                    <a:pt x="35263" y="30690"/>
                    <a:pt x="36206" y="31803"/>
                    <a:pt x="36908" y="31138"/>
                  </a:cubicBezTo>
                  <a:cubicBezTo>
                    <a:pt x="36993" y="30726"/>
                    <a:pt x="36775" y="30569"/>
                    <a:pt x="37005" y="30146"/>
                  </a:cubicBezTo>
                  <a:cubicBezTo>
                    <a:pt x="37489" y="30557"/>
                    <a:pt x="37174" y="31380"/>
                    <a:pt x="36678" y="31694"/>
                  </a:cubicBezTo>
                  <a:cubicBezTo>
                    <a:pt x="36218" y="31718"/>
                    <a:pt x="35638" y="31198"/>
                    <a:pt x="35372" y="31464"/>
                  </a:cubicBezTo>
                  <a:cubicBezTo>
                    <a:pt x="35408" y="31767"/>
                    <a:pt x="35432" y="32226"/>
                    <a:pt x="35106" y="32529"/>
                  </a:cubicBezTo>
                  <a:cubicBezTo>
                    <a:pt x="36255" y="33134"/>
                    <a:pt x="36908" y="34053"/>
                    <a:pt x="37392" y="35190"/>
                  </a:cubicBezTo>
                  <a:cubicBezTo>
                    <a:pt x="37888" y="36484"/>
                    <a:pt x="38130" y="37525"/>
                    <a:pt x="37525" y="39037"/>
                  </a:cubicBezTo>
                  <a:cubicBezTo>
                    <a:pt x="36243" y="38601"/>
                    <a:pt x="35069" y="38783"/>
                    <a:pt x="33739" y="37888"/>
                  </a:cubicBezTo>
                  <a:cubicBezTo>
                    <a:pt x="33545" y="38396"/>
                    <a:pt x="33896" y="38988"/>
                    <a:pt x="33944" y="39593"/>
                  </a:cubicBezTo>
                  <a:cubicBezTo>
                    <a:pt x="33884" y="39920"/>
                    <a:pt x="33908" y="40222"/>
                    <a:pt x="33896" y="40585"/>
                  </a:cubicBezTo>
                  <a:cubicBezTo>
                    <a:pt x="34077" y="41976"/>
                    <a:pt x="33557" y="43234"/>
                    <a:pt x="32323" y="44335"/>
                  </a:cubicBezTo>
                  <a:cubicBezTo>
                    <a:pt x="32190" y="44142"/>
                    <a:pt x="32033" y="44517"/>
                    <a:pt x="32045" y="44299"/>
                  </a:cubicBezTo>
                  <a:cubicBezTo>
                    <a:pt x="32033" y="44517"/>
                    <a:pt x="31731" y="44904"/>
                    <a:pt x="31537" y="45049"/>
                  </a:cubicBezTo>
                  <a:cubicBezTo>
                    <a:pt x="31053" y="44771"/>
                    <a:pt x="30872" y="44335"/>
                    <a:pt x="30424" y="44021"/>
                  </a:cubicBezTo>
                  <a:cubicBezTo>
                    <a:pt x="30896" y="43694"/>
                    <a:pt x="31101" y="44517"/>
                    <a:pt x="31452" y="44734"/>
                  </a:cubicBezTo>
                  <a:cubicBezTo>
                    <a:pt x="32904" y="43851"/>
                    <a:pt x="34114" y="41928"/>
                    <a:pt x="33654" y="40138"/>
                  </a:cubicBezTo>
                  <a:cubicBezTo>
                    <a:pt x="33690" y="40222"/>
                    <a:pt x="33763" y="40234"/>
                    <a:pt x="33751" y="40101"/>
                  </a:cubicBezTo>
                  <a:cubicBezTo>
                    <a:pt x="33775" y="40041"/>
                    <a:pt x="33714" y="40005"/>
                    <a:pt x="33690" y="40065"/>
                  </a:cubicBezTo>
                  <a:cubicBezTo>
                    <a:pt x="33714" y="39279"/>
                    <a:pt x="33388" y="38275"/>
                    <a:pt x="33218" y="37404"/>
                  </a:cubicBezTo>
                  <a:cubicBezTo>
                    <a:pt x="33049" y="37271"/>
                    <a:pt x="32868" y="37561"/>
                    <a:pt x="32807" y="37319"/>
                  </a:cubicBezTo>
                  <a:cubicBezTo>
                    <a:pt x="32759" y="37077"/>
                    <a:pt x="32880" y="37138"/>
                    <a:pt x="32989" y="36884"/>
                  </a:cubicBezTo>
                  <a:cubicBezTo>
                    <a:pt x="32686" y="36545"/>
                    <a:pt x="32505" y="36097"/>
                    <a:pt x="32154" y="35674"/>
                  </a:cubicBezTo>
                  <a:cubicBezTo>
                    <a:pt x="31755" y="35069"/>
                    <a:pt x="31597" y="35589"/>
                    <a:pt x="30920" y="35323"/>
                  </a:cubicBezTo>
                  <a:cubicBezTo>
                    <a:pt x="30606" y="35202"/>
                    <a:pt x="30702" y="34948"/>
                    <a:pt x="30279" y="35069"/>
                  </a:cubicBezTo>
                  <a:cubicBezTo>
                    <a:pt x="30448" y="35202"/>
                    <a:pt x="30618" y="35335"/>
                    <a:pt x="30364" y="35613"/>
                  </a:cubicBezTo>
                  <a:cubicBezTo>
                    <a:pt x="30097" y="35505"/>
                    <a:pt x="30097" y="35347"/>
                    <a:pt x="30182" y="35166"/>
                  </a:cubicBezTo>
                  <a:cubicBezTo>
                    <a:pt x="29940" y="35214"/>
                    <a:pt x="30001" y="35456"/>
                    <a:pt x="29880" y="35565"/>
                  </a:cubicBezTo>
                  <a:cubicBezTo>
                    <a:pt x="29831" y="35686"/>
                    <a:pt x="30061" y="35492"/>
                    <a:pt x="30194" y="35686"/>
                  </a:cubicBezTo>
                  <a:cubicBezTo>
                    <a:pt x="29771" y="37126"/>
                    <a:pt x="29577" y="39242"/>
                    <a:pt x="30739" y="40355"/>
                  </a:cubicBezTo>
                  <a:cubicBezTo>
                    <a:pt x="30521" y="40343"/>
                    <a:pt x="30485" y="40839"/>
                    <a:pt x="30218" y="40730"/>
                  </a:cubicBezTo>
                  <a:cubicBezTo>
                    <a:pt x="30146" y="40549"/>
                    <a:pt x="30255" y="40464"/>
                    <a:pt x="30376" y="40355"/>
                  </a:cubicBezTo>
                  <a:cubicBezTo>
                    <a:pt x="29589" y="39388"/>
                    <a:pt x="29577" y="38359"/>
                    <a:pt x="29674" y="37017"/>
                  </a:cubicBezTo>
                  <a:cubicBezTo>
                    <a:pt x="29529" y="37029"/>
                    <a:pt x="29420" y="37271"/>
                    <a:pt x="29130" y="37089"/>
                  </a:cubicBezTo>
                  <a:cubicBezTo>
                    <a:pt x="29190" y="36763"/>
                    <a:pt x="29432" y="36702"/>
                    <a:pt x="29638" y="36920"/>
                  </a:cubicBezTo>
                  <a:cubicBezTo>
                    <a:pt x="29638" y="36557"/>
                    <a:pt x="29783" y="36182"/>
                    <a:pt x="29843" y="35831"/>
                  </a:cubicBezTo>
                  <a:cubicBezTo>
                    <a:pt x="29130" y="36496"/>
                    <a:pt x="28162" y="36037"/>
                    <a:pt x="27726" y="35275"/>
                  </a:cubicBezTo>
                  <a:cubicBezTo>
                    <a:pt x="26408" y="35988"/>
                    <a:pt x="26626" y="37682"/>
                    <a:pt x="26892" y="38819"/>
                  </a:cubicBezTo>
                  <a:cubicBezTo>
                    <a:pt x="27424" y="40779"/>
                    <a:pt x="29239" y="42460"/>
                    <a:pt x="30545" y="43924"/>
                  </a:cubicBezTo>
                  <a:cubicBezTo>
                    <a:pt x="30061" y="43670"/>
                    <a:pt x="29735" y="43380"/>
                    <a:pt x="29529" y="43005"/>
                  </a:cubicBezTo>
                  <a:cubicBezTo>
                    <a:pt x="28368" y="42097"/>
                    <a:pt x="27436" y="40936"/>
                    <a:pt x="26831" y="39509"/>
                  </a:cubicBezTo>
                  <a:cubicBezTo>
                    <a:pt x="26311" y="38275"/>
                    <a:pt x="26142" y="36896"/>
                    <a:pt x="26928" y="35456"/>
                  </a:cubicBezTo>
                  <a:cubicBezTo>
                    <a:pt x="25464" y="35674"/>
                    <a:pt x="25343" y="34307"/>
                    <a:pt x="25053" y="33388"/>
                  </a:cubicBezTo>
                  <a:cubicBezTo>
                    <a:pt x="24110" y="33884"/>
                    <a:pt x="23432" y="32892"/>
                    <a:pt x="23614" y="31863"/>
                  </a:cubicBezTo>
                  <a:cubicBezTo>
                    <a:pt x="23239" y="32069"/>
                    <a:pt x="23081" y="31718"/>
                    <a:pt x="22779" y="31742"/>
                  </a:cubicBezTo>
                  <a:cubicBezTo>
                    <a:pt x="22416" y="31742"/>
                    <a:pt x="22114" y="32130"/>
                    <a:pt x="21775" y="32069"/>
                  </a:cubicBezTo>
                  <a:cubicBezTo>
                    <a:pt x="20650" y="31767"/>
                    <a:pt x="21364" y="30146"/>
                    <a:pt x="20698" y="29456"/>
                  </a:cubicBezTo>
                  <a:cubicBezTo>
                    <a:pt x="19513" y="29867"/>
                    <a:pt x="18327" y="29021"/>
                    <a:pt x="18424" y="27823"/>
                  </a:cubicBezTo>
                  <a:cubicBezTo>
                    <a:pt x="17093" y="26783"/>
                    <a:pt x="15811" y="25597"/>
                    <a:pt x="14456" y="24617"/>
                  </a:cubicBezTo>
                  <a:cubicBezTo>
                    <a:pt x="11033" y="22585"/>
                    <a:pt x="6872" y="21654"/>
                    <a:pt x="3279" y="21738"/>
                  </a:cubicBezTo>
                  <a:cubicBezTo>
                    <a:pt x="3206" y="21920"/>
                    <a:pt x="3303" y="22041"/>
                    <a:pt x="3231" y="22222"/>
                  </a:cubicBezTo>
                  <a:cubicBezTo>
                    <a:pt x="3158" y="22404"/>
                    <a:pt x="3110" y="22549"/>
                    <a:pt x="2964" y="22561"/>
                  </a:cubicBezTo>
                  <a:cubicBezTo>
                    <a:pt x="2819" y="23093"/>
                    <a:pt x="2674" y="24194"/>
                    <a:pt x="1936" y="24400"/>
                  </a:cubicBezTo>
                  <a:cubicBezTo>
                    <a:pt x="1222" y="24557"/>
                    <a:pt x="569" y="23420"/>
                    <a:pt x="908" y="22609"/>
                  </a:cubicBezTo>
                  <a:cubicBezTo>
                    <a:pt x="1101" y="22464"/>
                    <a:pt x="1537" y="22126"/>
                    <a:pt x="1791" y="22380"/>
                  </a:cubicBezTo>
                  <a:cubicBezTo>
                    <a:pt x="1876" y="22198"/>
                    <a:pt x="1851" y="22041"/>
                    <a:pt x="1767" y="21920"/>
                  </a:cubicBezTo>
                  <a:cubicBezTo>
                    <a:pt x="1948" y="21642"/>
                    <a:pt x="2251" y="21460"/>
                    <a:pt x="2456" y="21109"/>
                  </a:cubicBezTo>
                  <a:cubicBezTo>
                    <a:pt x="5529" y="20372"/>
                    <a:pt x="10041" y="21884"/>
                    <a:pt x="13670" y="23553"/>
                  </a:cubicBezTo>
                  <a:cubicBezTo>
                    <a:pt x="14831" y="24097"/>
                    <a:pt x="15993" y="24859"/>
                    <a:pt x="17021" y="25561"/>
                  </a:cubicBezTo>
                  <a:cubicBezTo>
                    <a:pt x="16839" y="24908"/>
                    <a:pt x="16247" y="24376"/>
                    <a:pt x="15823" y="23626"/>
                  </a:cubicBezTo>
                  <a:cubicBezTo>
                    <a:pt x="15085" y="22380"/>
                    <a:pt x="14795" y="20734"/>
                    <a:pt x="13029" y="20384"/>
                  </a:cubicBezTo>
                  <a:cubicBezTo>
                    <a:pt x="12775" y="20275"/>
                    <a:pt x="12642" y="20081"/>
                    <a:pt x="12351" y="19900"/>
                  </a:cubicBezTo>
                  <a:cubicBezTo>
                    <a:pt x="12194" y="19912"/>
                    <a:pt x="12400" y="20142"/>
                    <a:pt x="12231" y="20214"/>
                  </a:cubicBezTo>
                  <a:cubicBezTo>
                    <a:pt x="10198" y="20722"/>
                    <a:pt x="8009" y="20359"/>
                    <a:pt x="5759" y="19089"/>
                  </a:cubicBezTo>
                  <a:cubicBezTo>
                    <a:pt x="5093" y="18751"/>
                    <a:pt x="4573" y="18025"/>
                    <a:pt x="3872" y="17601"/>
                  </a:cubicBezTo>
                  <a:cubicBezTo>
                    <a:pt x="2118" y="16525"/>
                    <a:pt x="1" y="14880"/>
                    <a:pt x="255" y="12944"/>
                  </a:cubicBezTo>
                  <a:cubicBezTo>
                    <a:pt x="315" y="12980"/>
                    <a:pt x="339" y="12920"/>
                    <a:pt x="339" y="12920"/>
                  </a:cubicBezTo>
                  <a:cubicBezTo>
                    <a:pt x="847" y="12388"/>
                    <a:pt x="1658" y="13077"/>
                    <a:pt x="2396" y="13234"/>
                  </a:cubicBezTo>
                  <a:cubicBezTo>
                    <a:pt x="2868" y="12980"/>
                    <a:pt x="2880" y="12037"/>
                    <a:pt x="3569" y="12315"/>
                  </a:cubicBezTo>
                  <a:cubicBezTo>
                    <a:pt x="3388" y="11662"/>
                    <a:pt x="3533" y="11287"/>
                    <a:pt x="3847" y="10682"/>
                  </a:cubicBezTo>
                  <a:cubicBezTo>
                    <a:pt x="4005" y="10295"/>
                    <a:pt x="3908" y="9968"/>
                    <a:pt x="4053" y="9666"/>
                  </a:cubicBezTo>
                  <a:cubicBezTo>
                    <a:pt x="4174" y="9351"/>
                    <a:pt x="4416" y="8940"/>
                    <a:pt x="4610" y="8650"/>
                  </a:cubicBezTo>
                  <a:cubicBezTo>
                    <a:pt x="5335" y="7561"/>
                    <a:pt x="6593" y="7549"/>
                    <a:pt x="7997" y="7307"/>
                  </a:cubicBezTo>
                  <a:cubicBezTo>
                    <a:pt x="8130" y="6049"/>
                    <a:pt x="8989" y="5372"/>
                    <a:pt x="10065" y="5795"/>
                  </a:cubicBezTo>
                  <a:cubicBezTo>
                    <a:pt x="10779" y="5493"/>
                    <a:pt x="11214" y="4573"/>
                    <a:pt x="12001" y="4235"/>
                  </a:cubicBezTo>
                  <a:cubicBezTo>
                    <a:pt x="12412" y="4114"/>
                    <a:pt x="12981" y="3980"/>
                    <a:pt x="13464" y="4029"/>
                  </a:cubicBezTo>
                  <a:cubicBezTo>
                    <a:pt x="14408" y="4041"/>
                    <a:pt x="15497" y="4610"/>
                    <a:pt x="16210" y="5420"/>
                  </a:cubicBezTo>
                  <a:cubicBezTo>
                    <a:pt x="16186" y="5626"/>
                    <a:pt x="16416" y="5795"/>
                    <a:pt x="16404" y="6001"/>
                  </a:cubicBezTo>
                  <a:cubicBezTo>
                    <a:pt x="16549" y="5989"/>
                    <a:pt x="16755" y="5855"/>
                    <a:pt x="16948" y="5928"/>
                  </a:cubicBezTo>
                  <a:cubicBezTo>
                    <a:pt x="17432" y="6182"/>
                    <a:pt x="17420" y="6775"/>
                    <a:pt x="17843" y="6787"/>
                  </a:cubicBezTo>
                  <a:cubicBezTo>
                    <a:pt x="18460" y="6896"/>
                    <a:pt x="18872" y="5674"/>
                    <a:pt x="19634" y="6484"/>
                  </a:cubicBezTo>
                  <a:cubicBezTo>
                    <a:pt x="20045" y="8771"/>
                    <a:pt x="20384" y="11021"/>
                    <a:pt x="19319" y="14021"/>
                  </a:cubicBezTo>
                  <a:cubicBezTo>
                    <a:pt x="19089" y="14577"/>
                    <a:pt x="18968" y="15255"/>
                    <a:pt x="18654" y="15859"/>
                  </a:cubicBezTo>
                  <a:cubicBezTo>
                    <a:pt x="17964" y="17045"/>
                    <a:pt x="16936" y="17795"/>
                    <a:pt x="15908" y="18339"/>
                  </a:cubicBezTo>
                  <a:cubicBezTo>
                    <a:pt x="15339" y="17759"/>
                    <a:pt x="16392" y="17154"/>
                    <a:pt x="16585" y="16283"/>
                  </a:cubicBezTo>
                  <a:cubicBezTo>
                    <a:pt x="16573" y="16138"/>
                    <a:pt x="16222" y="16283"/>
                    <a:pt x="16174" y="16041"/>
                  </a:cubicBezTo>
                  <a:cubicBezTo>
                    <a:pt x="16186" y="15835"/>
                    <a:pt x="16416" y="16005"/>
                    <a:pt x="16428" y="15787"/>
                  </a:cubicBezTo>
                  <a:cubicBezTo>
                    <a:pt x="16706" y="15835"/>
                    <a:pt x="16476" y="16029"/>
                    <a:pt x="16646" y="16162"/>
                  </a:cubicBezTo>
                  <a:cubicBezTo>
                    <a:pt x="17807" y="13997"/>
                    <a:pt x="17396" y="12085"/>
                    <a:pt x="16936" y="10355"/>
                  </a:cubicBezTo>
                  <a:cubicBezTo>
                    <a:pt x="16767" y="10222"/>
                    <a:pt x="16634" y="10029"/>
                    <a:pt x="16356" y="9980"/>
                  </a:cubicBezTo>
                  <a:cubicBezTo>
                    <a:pt x="15981" y="10186"/>
                    <a:pt x="15485" y="9993"/>
                    <a:pt x="15315" y="10585"/>
                  </a:cubicBezTo>
                  <a:cubicBezTo>
                    <a:pt x="16404" y="11529"/>
                    <a:pt x="16464" y="13743"/>
                    <a:pt x="16005" y="15243"/>
                  </a:cubicBezTo>
                  <a:cubicBezTo>
                    <a:pt x="15739" y="14831"/>
                    <a:pt x="15981" y="14214"/>
                    <a:pt x="16041" y="13718"/>
                  </a:cubicBezTo>
                  <a:cubicBezTo>
                    <a:pt x="16089" y="12702"/>
                    <a:pt x="15811" y="11734"/>
                    <a:pt x="15485" y="10936"/>
                  </a:cubicBezTo>
                  <a:cubicBezTo>
                    <a:pt x="15364" y="10888"/>
                    <a:pt x="15255" y="10767"/>
                    <a:pt x="15073" y="10694"/>
                  </a:cubicBezTo>
                  <a:cubicBezTo>
                    <a:pt x="15061" y="10174"/>
                    <a:pt x="15557" y="9859"/>
                    <a:pt x="15944" y="9799"/>
                  </a:cubicBezTo>
                  <a:cubicBezTo>
                    <a:pt x="15872" y="9618"/>
                    <a:pt x="15920" y="9497"/>
                    <a:pt x="16101" y="9424"/>
                  </a:cubicBezTo>
                  <a:cubicBezTo>
                    <a:pt x="16307" y="9799"/>
                    <a:pt x="17033" y="9799"/>
                    <a:pt x="17118" y="10343"/>
                  </a:cubicBezTo>
                  <a:cubicBezTo>
                    <a:pt x="17372" y="10452"/>
                    <a:pt x="17372" y="9859"/>
                    <a:pt x="17759" y="10162"/>
                  </a:cubicBezTo>
                  <a:cubicBezTo>
                    <a:pt x="17722" y="10283"/>
                    <a:pt x="17686" y="10343"/>
                    <a:pt x="17747" y="10368"/>
                  </a:cubicBezTo>
                  <a:cubicBezTo>
                    <a:pt x="16997" y="10428"/>
                    <a:pt x="17396" y="10888"/>
                    <a:pt x="17517" y="11674"/>
                  </a:cubicBezTo>
                  <a:cubicBezTo>
                    <a:pt x="17626" y="12158"/>
                    <a:pt x="17541" y="12557"/>
                    <a:pt x="17541" y="12908"/>
                  </a:cubicBezTo>
                  <a:cubicBezTo>
                    <a:pt x="17493" y="13549"/>
                    <a:pt x="17686" y="13997"/>
                    <a:pt x="17541" y="14747"/>
                  </a:cubicBezTo>
                  <a:cubicBezTo>
                    <a:pt x="17190" y="16138"/>
                    <a:pt x="16525" y="16743"/>
                    <a:pt x="16041" y="17940"/>
                  </a:cubicBezTo>
                  <a:cubicBezTo>
                    <a:pt x="16755" y="17638"/>
                    <a:pt x="17722" y="16839"/>
                    <a:pt x="18364" y="15956"/>
                  </a:cubicBezTo>
                  <a:cubicBezTo>
                    <a:pt x="18400" y="15896"/>
                    <a:pt x="17940" y="15920"/>
                    <a:pt x="18061" y="15605"/>
                  </a:cubicBezTo>
                  <a:cubicBezTo>
                    <a:pt x="18267" y="15472"/>
                    <a:pt x="18364" y="15581"/>
                    <a:pt x="18533" y="15726"/>
                  </a:cubicBezTo>
                  <a:cubicBezTo>
                    <a:pt x="18714" y="15291"/>
                    <a:pt x="18642" y="15255"/>
                    <a:pt x="18823" y="14819"/>
                  </a:cubicBezTo>
                  <a:cubicBezTo>
                    <a:pt x="18872" y="14698"/>
                    <a:pt x="18485" y="14759"/>
                    <a:pt x="18472" y="14614"/>
                  </a:cubicBezTo>
                  <a:cubicBezTo>
                    <a:pt x="18642" y="14384"/>
                    <a:pt x="18545" y="14432"/>
                    <a:pt x="18690" y="14263"/>
                  </a:cubicBezTo>
                  <a:cubicBezTo>
                    <a:pt x="18872" y="14335"/>
                    <a:pt x="18811" y="14517"/>
                    <a:pt x="18896" y="14638"/>
                  </a:cubicBezTo>
                  <a:cubicBezTo>
                    <a:pt x="19174" y="13791"/>
                    <a:pt x="19489" y="12980"/>
                    <a:pt x="19682" y="12327"/>
                  </a:cubicBezTo>
                  <a:cubicBezTo>
                    <a:pt x="19319" y="11964"/>
                    <a:pt x="19210" y="12581"/>
                    <a:pt x="19005" y="12206"/>
                  </a:cubicBezTo>
                  <a:cubicBezTo>
                    <a:pt x="19053" y="11928"/>
                    <a:pt x="19138" y="12037"/>
                    <a:pt x="19307" y="12170"/>
                  </a:cubicBezTo>
                  <a:cubicBezTo>
                    <a:pt x="19452" y="11795"/>
                    <a:pt x="19428" y="11698"/>
                    <a:pt x="19694" y="11747"/>
                  </a:cubicBezTo>
                  <a:cubicBezTo>
                    <a:pt x="19779" y="11190"/>
                    <a:pt x="19997" y="10634"/>
                    <a:pt x="19731" y="10222"/>
                  </a:cubicBezTo>
                  <a:cubicBezTo>
                    <a:pt x="19803" y="10029"/>
                    <a:pt x="19851" y="9908"/>
                    <a:pt x="19972" y="9799"/>
                  </a:cubicBezTo>
                  <a:cubicBezTo>
                    <a:pt x="19634" y="8783"/>
                    <a:pt x="19670" y="7634"/>
                    <a:pt x="19501" y="6618"/>
                  </a:cubicBezTo>
                  <a:cubicBezTo>
                    <a:pt x="18787" y="6194"/>
                    <a:pt x="18630" y="7005"/>
                    <a:pt x="18170" y="7029"/>
                  </a:cubicBezTo>
                  <a:cubicBezTo>
                    <a:pt x="18666" y="7972"/>
                    <a:pt x="19005" y="8964"/>
                    <a:pt x="18690" y="10295"/>
                  </a:cubicBezTo>
                  <a:cubicBezTo>
                    <a:pt x="18569" y="10247"/>
                    <a:pt x="18581" y="10549"/>
                    <a:pt x="18351" y="10392"/>
                  </a:cubicBezTo>
                  <a:cubicBezTo>
                    <a:pt x="19017" y="8541"/>
                    <a:pt x="18122" y="7307"/>
                    <a:pt x="16900" y="6158"/>
                  </a:cubicBezTo>
                  <a:cubicBezTo>
                    <a:pt x="16404" y="6327"/>
                    <a:pt x="16065" y="6775"/>
                    <a:pt x="15557" y="6787"/>
                  </a:cubicBezTo>
                  <a:cubicBezTo>
                    <a:pt x="15811" y="7259"/>
                    <a:pt x="16114" y="7743"/>
                    <a:pt x="16416" y="8299"/>
                  </a:cubicBezTo>
                  <a:cubicBezTo>
                    <a:pt x="15763" y="8480"/>
                    <a:pt x="15884" y="7065"/>
                    <a:pt x="15122" y="6993"/>
                  </a:cubicBezTo>
                  <a:cubicBezTo>
                    <a:pt x="15013" y="6859"/>
                    <a:pt x="15158" y="6714"/>
                    <a:pt x="15013" y="6714"/>
                  </a:cubicBezTo>
                  <a:cubicBezTo>
                    <a:pt x="14299" y="6291"/>
                    <a:pt x="13791" y="6291"/>
                    <a:pt x="13549" y="7077"/>
                  </a:cubicBezTo>
                  <a:cubicBezTo>
                    <a:pt x="13513" y="7501"/>
                    <a:pt x="14045" y="7646"/>
                    <a:pt x="14190" y="7997"/>
                  </a:cubicBezTo>
                  <a:cubicBezTo>
                    <a:pt x="14093" y="8626"/>
                    <a:pt x="13549" y="8904"/>
                    <a:pt x="13162" y="9267"/>
                  </a:cubicBezTo>
                  <a:cubicBezTo>
                    <a:pt x="13077" y="9303"/>
                    <a:pt x="13138" y="9327"/>
                    <a:pt x="13150" y="9484"/>
                  </a:cubicBezTo>
                  <a:cubicBezTo>
                    <a:pt x="13731" y="9859"/>
                    <a:pt x="13985" y="10694"/>
                    <a:pt x="14674" y="10597"/>
                  </a:cubicBezTo>
                  <a:cubicBezTo>
                    <a:pt x="14638" y="11239"/>
                    <a:pt x="13755" y="10525"/>
                    <a:pt x="13549" y="10150"/>
                  </a:cubicBezTo>
                  <a:cubicBezTo>
                    <a:pt x="13549" y="10876"/>
                    <a:pt x="13767" y="11759"/>
                    <a:pt x="13573" y="12424"/>
                  </a:cubicBezTo>
                  <a:cubicBezTo>
                    <a:pt x="13307" y="11662"/>
                    <a:pt x="13380" y="10755"/>
                    <a:pt x="13186" y="9932"/>
                  </a:cubicBezTo>
                  <a:cubicBezTo>
                    <a:pt x="12557" y="9823"/>
                    <a:pt x="12243" y="10283"/>
                    <a:pt x="12001" y="11069"/>
                  </a:cubicBezTo>
                  <a:cubicBezTo>
                    <a:pt x="11202" y="11626"/>
                    <a:pt x="10718" y="10271"/>
                    <a:pt x="9823" y="9751"/>
                  </a:cubicBezTo>
                  <a:cubicBezTo>
                    <a:pt x="9110" y="9327"/>
                    <a:pt x="8638" y="9424"/>
                    <a:pt x="7839" y="9255"/>
                  </a:cubicBezTo>
                  <a:cubicBezTo>
                    <a:pt x="7948" y="10464"/>
                    <a:pt x="8456" y="11541"/>
                    <a:pt x="8735" y="12666"/>
                  </a:cubicBezTo>
                  <a:cubicBezTo>
                    <a:pt x="7718" y="11747"/>
                    <a:pt x="8130" y="10162"/>
                    <a:pt x="7283" y="9182"/>
                  </a:cubicBezTo>
                  <a:cubicBezTo>
                    <a:pt x="6327" y="9376"/>
                    <a:pt x="5601" y="10101"/>
                    <a:pt x="5541" y="11323"/>
                  </a:cubicBezTo>
                  <a:cubicBezTo>
                    <a:pt x="5360" y="11396"/>
                    <a:pt x="5251" y="11505"/>
                    <a:pt x="4997" y="11396"/>
                  </a:cubicBezTo>
                  <a:cubicBezTo>
                    <a:pt x="5408" y="12944"/>
                    <a:pt x="6327" y="14638"/>
                    <a:pt x="7610" y="15799"/>
                  </a:cubicBezTo>
                  <a:cubicBezTo>
                    <a:pt x="6751" y="15968"/>
                    <a:pt x="6569" y="14940"/>
                    <a:pt x="6182" y="14275"/>
                  </a:cubicBezTo>
                  <a:cubicBezTo>
                    <a:pt x="5783" y="13609"/>
                    <a:pt x="5178" y="12932"/>
                    <a:pt x="5033" y="12424"/>
                  </a:cubicBezTo>
                  <a:cubicBezTo>
                    <a:pt x="4924" y="12158"/>
                    <a:pt x="5069" y="11795"/>
                    <a:pt x="4815" y="11686"/>
                  </a:cubicBezTo>
                  <a:cubicBezTo>
                    <a:pt x="4864" y="11565"/>
                    <a:pt x="4827" y="11480"/>
                    <a:pt x="4876" y="11335"/>
                  </a:cubicBezTo>
                  <a:cubicBezTo>
                    <a:pt x="4319" y="11118"/>
                    <a:pt x="4247" y="10936"/>
                    <a:pt x="3787" y="10972"/>
                  </a:cubicBezTo>
                  <a:cubicBezTo>
                    <a:pt x="3436" y="11855"/>
                    <a:pt x="4126" y="12351"/>
                    <a:pt x="4186" y="13114"/>
                  </a:cubicBezTo>
                  <a:cubicBezTo>
                    <a:pt x="5045" y="14263"/>
                    <a:pt x="5856" y="15678"/>
                    <a:pt x="7343" y="16706"/>
                  </a:cubicBezTo>
                  <a:cubicBezTo>
                    <a:pt x="8432" y="17432"/>
                    <a:pt x="9847" y="18291"/>
                    <a:pt x="11214" y="18702"/>
                  </a:cubicBezTo>
                  <a:cubicBezTo>
                    <a:pt x="11686" y="18811"/>
                    <a:pt x="12243" y="18678"/>
                    <a:pt x="12654" y="19126"/>
                  </a:cubicBezTo>
                  <a:cubicBezTo>
                    <a:pt x="10573" y="19017"/>
                    <a:pt x="7210" y="17238"/>
                    <a:pt x="5892" y="15775"/>
                  </a:cubicBezTo>
                  <a:cubicBezTo>
                    <a:pt x="5360" y="15267"/>
                    <a:pt x="5154" y="14529"/>
                    <a:pt x="4585" y="13718"/>
                  </a:cubicBezTo>
                  <a:cubicBezTo>
                    <a:pt x="4585" y="13718"/>
                    <a:pt x="4440" y="13730"/>
                    <a:pt x="4404" y="13634"/>
                  </a:cubicBezTo>
                  <a:cubicBezTo>
                    <a:pt x="4101" y="13307"/>
                    <a:pt x="4065" y="12702"/>
                    <a:pt x="3557" y="12484"/>
                  </a:cubicBezTo>
                  <a:cubicBezTo>
                    <a:pt x="2952" y="12533"/>
                    <a:pt x="2916" y="13029"/>
                    <a:pt x="2638" y="13501"/>
                  </a:cubicBezTo>
                  <a:cubicBezTo>
                    <a:pt x="3170" y="14359"/>
                    <a:pt x="3799" y="15134"/>
                    <a:pt x="4948" y="15738"/>
                  </a:cubicBezTo>
                  <a:cubicBezTo>
                    <a:pt x="2916" y="15363"/>
                    <a:pt x="2650" y="12545"/>
                    <a:pt x="472" y="13065"/>
                  </a:cubicBezTo>
                  <a:cubicBezTo>
                    <a:pt x="37" y="14710"/>
                    <a:pt x="2214" y="16029"/>
                    <a:pt x="3376" y="16936"/>
                  </a:cubicBezTo>
                  <a:cubicBezTo>
                    <a:pt x="3436" y="16960"/>
                    <a:pt x="3424" y="17178"/>
                    <a:pt x="3485" y="17202"/>
                  </a:cubicBezTo>
                  <a:cubicBezTo>
                    <a:pt x="3896" y="17444"/>
                    <a:pt x="4331" y="17480"/>
                    <a:pt x="4646" y="17747"/>
                  </a:cubicBezTo>
                  <a:cubicBezTo>
                    <a:pt x="5045" y="18049"/>
                    <a:pt x="5226" y="18497"/>
                    <a:pt x="5674" y="18823"/>
                  </a:cubicBezTo>
                  <a:cubicBezTo>
                    <a:pt x="6085" y="19065"/>
                    <a:pt x="6702" y="19174"/>
                    <a:pt x="7126" y="19549"/>
                  </a:cubicBezTo>
                  <a:cubicBezTo>
                    <a:pt x="7222" y="19501"/>
                    <a:pt x="7210" y="18993"/>
                    <a:pt x="7489" y="19186"/>
                  </a:cubicBezTo>
                  <a:cubicBezTo>
                    <a:pt x="7755" y="19295"/>
                    <a:pt x="7489" y="19549"/>
                    <a:pt x="7307" y="19622"/>
                  </a:cubicBezTo>
                  <a:cubicBezTo>
                    <a:pt x="7513" y="19706"/>
                    <a:pt x="7694" y="19779"/>
                    <a:pt x="7815" y="19827"/>
                  </a:cubicBezTo>
                  <a:cubicBezTo>
                    <a:pt x="7936" y="19718"/>
                    <a:pt x="7997" y="19380"/>
                    <a:pt x="8299" y="19501"/>
                  </a:cubicBezTo>
                  <a:cubicBezTo>
                    <a:pt x="8372" y="19682"/>
                    <a:pt x="8178" y="19827"/>
                    <a:pt x="7997" y="19900"/>
                  </a:cubicBezTo>
                  <a:cubicBezTo>
                    <a:pt x="9472" y="20202"/>
                    <a:pt x="10876" y="20323"/>
                    <a:pt x="12073" y="19924"/>
                  </a:cubicBezTo>
                  <a:cubicBezTo>
                    <a:pt x="10755" y="19912"/>
                    <a:pt x="8662" y="19863"/>
                    <a:pt x="7767" y="18859"/>
                  </a:cubicBezTo>
                  <a:cubicBezTo>
                    <a:pt x="8202" y="19041"/>
                    <a:pt x="8178" y="19101"/>
                    <a:pt x="8553" y="19247"/>
                  </a:cubicBezTo>
                  <a:cubicBezTo>
                    <a:pt x="8493" y="18859"/>
                    <a:pt x="9037" y="18775"/>
                    <a:pt x="9267" y="18376"/>
                  </a:cubicBezTo>
                  <a:cubicBezTo>
                    <a:pt x="9472" y="18388"/>
                    <a:pt x="9485" y="18533"/>
                    <a:pt x="9509" y="18690"/>
                  </a:cubicBezTo>
                  <a:cubicBezTo>
                    <a:pt x="9327" y="18980"/>
                    <a:pt x="8989" y="19065"/>
                    <a:pt x="8722" y="19174"/>
                  </a:cubicBezTo>
                  <a:cubicBezTo>
                    <a:pt x="8819" y="19428"/>
                    <a:pt x="9218" y="19368"/>
                    <a:pt x="9412" y="19440"/>
                  </a:cubicBezTo>
                  <a:cubicBezTo>
                    <a:pt x="9448" y="19174"/>
                    <a:pt x="9835" y="19113"/>
                    <a:pt x="10186" y="19174"/>
                  </a:cubicBezTo>
                  <a:cubicBezTo>
                    <a:pt x="10077" y="19428"/>
                    <a:pt x="9932" y="19440"/>
                    <a:pt x="9847" y="19476"/>
                  </a:cubicBezTo>
                  <a:cubicBezTo>
                    <a:pt x="10682" y="19597"/>
                    <a:pt x="11601" y="20033"/>
                    <a:pt x="12085" y="19355"/>
                  </a:cubicBezTo>
                  <a:cubicBezTo>
                    <a:pt x="12315" y="19525"/>
                    <a:pt x="12412" y="19476"/>
                    <a:pt x="12569" y="19247"/>
                  </a:cubicBezTo>
                  <a:cubicBezTo>
                    <a:pt x="12847" y="19283"/>
                    <a:pt x="13162" y="19416"/>
                    <a:pt x="13440" y="19295"/>
                  </a:cubicBezTo>
                  <a:cubicBezTo>
                    <a:pt x="13174" y="19041"/>
                    <a:pt x="13041" y="18630"/>
                    <a:pt x="13041" y="18267"/>
                  </a:cubicBezTo>
                  <a:cubicBezTo>
                    <a:pt x="12025" y="17710"/>
                    <a:pt x="11577" y="16283"/>
                    <a:pt x="10682" y="16150"/>
                  </a:cubicBezTo>
                  <a:cubicBezTo>
                    <a:pt x="10924" y="15726"/>
                    <a:pt x="10561" y="15363"/>
                    <a:pt x="10077" y="15109"/>
                  </a:cubicBezTo>
                  <a:cubicBezTo>
                    <a:pt x="10186" y="15001"/>
                    <a:pt x="10235" y="14722"/>
                    <a:pt x="10440" y="14747"/>
                  </a:cubicBezTo>
                  <a:cubicBezTo>
                    <a:pt x="10985" y="15751"/>
                    <a:pt x="11589" y="16803"/>
                    <a:pt x="12714" y="17626"/>
                  </a:cubicBezTo>
                  <a:cubicBezTo>
                    <a:pt x="12860" y="17613"/>
                    <a:pt x="12860" y="17251"/>
                    <a:pt x="13114" y="17505"/>
                  </a:cubicBezTo>
                  <a:cubicBezTo>
                    <a:pt x="13162" y="17747"/>
                    <a:pt x="12956" y="17734"/>
                    <a:pt x="12847" y="17843"/>
                  </a:cubicBezTo>
                  <a:cubicBezTo>
                    <a:pt x="13162" y="17964"/>
                    <a:pt x="13682" y="18690"/>
                    <a:pt x="14009" y="18388"/>
                  </a:cubicBezTo>
                  <a:cubicBezTo>
                    <a:pt x="13948" y="18351"/>
                    <a:pt x="13501" y="18037"/>
                    <a:pt x="13779" y="17855"/>
                  </a:cubicBezTo>
                  <a:cubicBezTo>
                    <a:pt x="13985" y="17577"/>
                    <a:pt x="13924" y="18049"/>
                    <a:pt x="14130" y="18073"/>
                  </a:cubicBezTo>
                  <a:cubicBezTo>
                    <a:pt x="13718" y="16743"/>
                    <a:pt x="14323" y="15230"/>
                    <a:pt x="14529" y="13984"/>
                  </a:cubicBezTo>
                  <a:cubicBezTo>
                    <a:pt x="14952" y="14747"/>
                    <a:pt x="14299" y="15654"/>
                    <a:pt x="14166" y="16537"/>
                  </a:cubicBezTo>
                  <a:cubicBezTo>
                    <a:pt x="14118" y="17178"/>
                    <a:pt x="14481" y="17771"/>
                    <a:pt x="14372" y="18376"/>
                  </a:cubicBezTo>
                  <a:cubicBezTo>
                    <a:pt x="14202" y="18605"/>
                    <a:pt x="13997" y="18581"/>
                    <a:pt x="14021" y="18884"/>
                  </a:cubicBezTo>
                  <a:cubicBezTo>
                    <a:pt x="13755" y="18847"/>
                    <a:pt x="13597" y="18859"/>
                    <a:pt x="13331" y="18618"/>
                  </a:cubicBezTo>
                  <a:cubicBezTo>
                    <a:pt x="13416" y="18944"/>
                    <a:pt x="13864" y="19113"/>
                    <a:pt x="14057" y="19343"/>
                  </a:cubicBezTo>
                  <a:cubicBezTo>
                    <a:pt x="13864" y="19476"/>
                    <a:pt x="13948" y="19815"/>
                    <a:pt x="13682" y="19912"/>
                  </a:cubicBezTo>
                  <a:cubicBezTo>
                    <a:pt x="13573" y="19803"/>
                    <a:pt x="13452" y="19743"/>
                    <a:pt x="13585" y="19585"/>
                  </a:cubicBezTo>
                  <a:cubicBezTo>
                    <a:pt x="13222" y="19585"/>
                    <a:pt x="12920" y="19609"/>
                    <a:pt x="12654" y="19718"/>
                  </a:cubicBezTo>
                  <a:cubicBezTo>
                    <a:pt x="12630" y="19924"/>
                    <a:pt x="13343" y="20347"/>
                    <a:pt x="13440" y="19960"/>
                  </a:cubicBezTo>
                  <a:cubicBezTo>
                    <a:pt x="13755" y="20444"/>
                    <a:pt x="14263" y="20807"/>
                    <a:pt x="14771" y="20638"/>
                  </a:cubicBezTo>
                  <a:cubicBezTo>
                    <a:pt x="14868" y="20747"/>
                    <a:pt x="14771" y="21001"/>
                    <a:pt x="14614" y="21013"/>
                  </a:cubicBezTo>
                  <a:cubicBezTo>
                    <a:pt x="15690" y="22694"/>
                    <a:pt x="16561" y="24363"/>
                    <a:pt x="17577" y="26009"/>
                  </a:cubicBezTo>
                  <a:cubicBezTo>
                    <a:pt x="17831" y="26117"/>
                    <a:pt x="17880" y="26335"/>
                    <a:pt x="18218" y="26420"/>
                  </a:cubicBezTo>
                  <a:cubicBezTo>
                    <a:pt x="18097" y="26734"/>
                    <a:pt x="18170" y="26904"/>
                    <a:pt x="18424" y="27158"/>
                  </a:cubicBezTo>
                  <a:cubicBezTo>
                    <a:pt x="18472" y="26674"/>
                    <a:pt x="18472" y="26142"/>
                    <a:pt x="18485" y="25718"/>
                  </a:cubicBezTo>
                  <a:cubicBezTo>
                    <a:pt x="18255" y="25549"/>
                    <a:pt x="18291" y="25851"/>
                    <a:pt x="18158" y="25815"/>
                  </a:cubicBezTo>
                  <a:cubicBezTo>
                    <a:pt x="16537" y="24206"/>
                    <a:pt x="15618" y="22319"/>
                    <a:pt x="14904" y="20275"/>
                  </a:cubicBezTo>
                  <a:cubicBezTo>
                    <a:pt x="15231" y="19972"/>
                    <a:pt x="15097" y="19622"/>
                    <a:pt x="15388" y="19077"/>
                  </a:cubicBezTo>
                  <a:cubicBezTo>
                    <a:pt x="15206" y="19005"/>
                    <a:pt x="15194" y="19222"/>
                    <a:pt x="14964" y="19053"/>
                  </a:cubicBezTo>
                  <a:cubicBezTo>
                    <a:pt x="15025" y="18714"/>
                    <a:pt x="15291" y="18593"/>
                    <a:pt x="15376" y="18932"/>
                  </a:cubicBezTo>
                  <a:cubicBezTo>
                    <a:pt x="15533" y="18702"/>
                    <a:pt x="15412" y="18654"/>
                    <a:pt x="15400" y="18509"/>
                  </a:cubicBezTo>
                  <a:cubicBezTo>
                    <a:pt x="15073" y="18448"/>
                    <a:pt x="14916" y="18823"/>
                    <a:pt x="14565" y="18763"/>
                  </a:cubicBezTo>
                  <a:cubicBezTo>
                    <a:pt x="14807" y="18351"/>
                    <a:pt x="15158" y="18206"/>
                    <a:pt x="15630" y="18315"/>
                  </a:cubicBezTo>
                  <a:cubicBezTo>
                    <a:pt x="15775" y="19029"/>
                    <a:pt x="14989" y="19888"/>
                    <a:pt x="15472" y="20517"/>
                  </a:cubicBezTo>
                  <a:cubicBezTo>
                    <a:pt x="15448" y="20577"/>
                    <a:pt x="15351" y="20626"/>
                    <a:pt x="15339" y="20686"/>
                  </a:cubicBezTo>
                  <a:cubicBezTo>
                    <a:pt x="15872" y="22295"/>
                    <a:pt x="16718" y="23807"/>
                    <a:pt x="17831" y="25198"/>
                  </a:cubicBezTo>
                  <a:cubicBezTo>
                    <a:pt x="18279" y="23904"/>
                    <a:pt x="19767" y="23275"/>
                    <a:pt x="20493" y="22029"/>
                  </a:cubicBezTo>
                  <a:cubicBezTo>
                    <a:pt x="20795" y="22005"/>
                    <a:pt x="21134" y="21932"/>
                    <a:pt x="21460" y="21993"/>
                  </a:cubicBezTo>
                  <a:cubicBezTo>
                    <a:pt x="21279" y="21339"/>
                    <a:pt x="21134" y="20613"/>
                    <a:pt x="21339" y="19755"/>
                  </a:cubicBezTo>
                  <a:cubicBezTo>
                    <a:pt x="21678" y="19452"/>
                    <a:pt x="22283" y="19767"/>
                    <a:pt x="22549" y="19283"/>
                  </a:cubicBezTo>
                  <a:cubicBezTo>
                    <a:pt x="22597" y="19005"/>
                    <a:pt x="22283" y="18872"/>
                    <a:pt x="22295" y="18666"/>
                  </a:cubicBezTo>
                  <a:cubicBezTo>
                    <a:pt x="22573" y="17964"/>
                    <a:pt x="22900" y="17517"/>
                    <a:pt x="23505" y="17468"/>
                  </a:cubicBezTo>
                  <a:cubicBezTo>
                    <a:pt x="24364" y="16936"/>
                    <a:pt x="25210" y="16101"/>
                    <a:pt x="25985" y="15109"/>
                  </a:cubicBezTo>
                  <a:cubicBezTo>
                    <a:pt x="26142" y="15097"/>
                    <a:pt x="26323" y="15013"/>
                    <a:pt x="26529" y="15037"/>
                  </a:cubicBezTo>
                  <a:cubicBezTo>
                    <a:pt x="26928" y="12049"/>
                    <a:pt x="26589" y="9230"/>
                    <a:pt x="25851" y="6726"/>
                  </a:cubicBezTo>
                  <a:cubicBezTo>
                    <a:pt x="25513" y="6823"/>
                    <a:pt x="24896" y="6569"/>
                    <a:pt x="24714" y="6279"/>
                  </a:cubicBezTo>
                  <a:cubicBezTo>
                    <a:pt x="23747" y="7428"/>
                    <a:pt x="22283" y="5964"/>
                    <a:pt x="23130" y="4767"/>
                  </a:cubicBezTo>
                  <a:cubicBezTo>
                    <a:pt x="21206" y="4283"/>
                    <a:pt x="22114" y="1283"/>
                    <a:pt x="23565" y="3122"/>
                  </a:cubicBezTo>
                  <a:cubicBezTo>
                    <a:pt x="23239" y="3206"/>
                    <a:pt x="23214" y="3267"/>
                    <a:pt x="22997" y="3460"/>
                  </a:cubicBezTo>
                  <a:cubicBezTo>
                    <a:pt x="22658" y="3400"/>
                    <a:pt x="22997" y="3097"/>
                    <a:pt x="23081" y="3061"/>
                  </a:cubicBezTo>
                  <a:cubicBezTo>
                    <a:pt x="21194" y="1936"/>
                    <a:pt x="22960" y="5722"/>
                    <a:pt x="23916" y="3908"/>
                  </a:cubicBezTo>
                  <a:cubicBezTo>
                    <a:pt x="24025" y="4029"/>
                    <a:pt x="23880" y="4174"/>
                    <a:pt x="23880" y="4331"/>
                  </a:cubicBezTo>
                  <a:cubicBezTo>
                    <a:pt x="24291" y="4416"/>
                    <a:pt x="24763" y="4670"/>
                    <a:pt x="24666" y="4936"/>
                  </a:cubicBezTo>
                  <a:cubicBezTo>
                    <a:pt x="24218" y="4960"/>
                    <a:pt x="24243" y="4537"/>
                    <a:pt x="23795" y="4585"/>
                  </a:cubicBezTo>
                  <a:cubicBezTo>
                    <a:pt x="22972" y="4610"/>
                    <a:pt x="23009" y="6170"/>
                    <a:pt x="23674" y="6351"/>
                  </a:cubicBezTo>
                  <a:cubicBezTo>
                    <a:pt x="24642" y="6666"/>
                    <a:pt x="24400" y="5263"/>
                    <a:pt x="24993" y="4900"/>
                  </a:cubicBezTo>
                  <a:cubicBezTo>
                    <a:pt x="23976" y="4489"/>
                    <a:pt x="25065" y="2892"/>
                    <a:pt x="25718" y="3811"/>
                  </a:cubicBezTo>
                  <a:cubicBezTo>
                    <a:pt x="25380" y="3908"/>
                    <a:pt x="24823" y="3678"/>
                    <a:pt x="24872" y="4283"/>
                  </a:cubicBezTo>
                  <a:cubicBezTo>
                    <a:pt x="24956" y="4610"/>
                    <a:pt x="25489" y="4755"/>
                    <a:pt x="25803" y="4658"/>
                  </a:cubicBezTo>
                  <a:cubicBezTo>
                    <a:pt x="26106" y="4271"/>
                    <a:pt x="25755" y="3690"/>
                    <a:pt x="26335" y="3702"/>
                  </a:cubicBezTo>
                  <a:cubicBezTo>
                    <a:pt x="26166" y="4295"/>
                    <a:pt x="26081" y="5069"/>
                    <a:pt x="25428" y="5239"/>
                  </a:cubicBezTo>
                  <a:cubicBezTo>
                    <a:pt x="25247" y="5154"/>
                    <a:pt x="25380" y="4997"/>
                    <a:pt x="25138" y="5057"/>
                  </a:cubicBezTo>
                  <a:cubicBezTo>
                    <a:pt x="24642" y="5577"/>
                    <a:pt x="24884" y="6412"/>
                    <a:pt x="25694" y="6364"/>
                  </a:cubicBezTo>
                  <a:cubicBezTo>
                    <a:pt x="25755" y="6037"/>
                    <a:pt x="25513" y="5722"/>
                    <a:pt x="25610" y="5311"/>
                  </a:cubicBezTo>
                  <a:cubicBezTo>
                    <a:pt x="25791" y="5239"/>
                    <a:pt x="25924" y="5432"/>
                    <a:pt x="26045" y="5493"/>
                  </a:cubicBezTo>
                  <a:cubicBezTo>
                    <a:pt x="26178" y="5323"/>
                    <a:pt x="26178" y="4960"/>
                    <a:pt x="26456" y="4851"/>
                  </a:cubicBezTo>
                  <a:cubicBezTo>
                    <a:pt x="26662" y="4876"/>
                    <a:pt x="26626" y="4997"/>
                    <a:pt x="26952" y="5057"/>
                  </a:cubicBezTo>
                  <a:cubicBezTo>
                    <a:pt x="26880" y="5239"/>
                    <a:pt x="26759" y="5190"/>
                    <a:pt x="26759" y="5335"/>
                  </a:cubicBezTo>
                  <a:cubicBezTo>
                    <a:pt x="27678" y="6509"/>
                    <a:pt x="28283" y="4634"/>
                    <a:pt x="27775" y="3920"/>
                  </a:cubicBezTo>
                  <a:cubicBezTo>
                    <a:pt x="27134" y="3509"/>
                    <a:pt x="26831" y="3908"/>
                    <a:pt x="26408" y="4029"/>
                  </a:cubicBezTo>
                  <a:cubicBezTo>
                    <a:pt x="26517" y="3763"/>
                    <a:pt x="26626" y="3678"/>
                    <a:pt x="26747" y="3569"/>
                  </a:cubicBezTo>
                  <a:cubicBezTo>
                    <a:pt x="26698" y="3485"/>
                    <a:pt x="26577" y="3436"/>
                    <a:pt x="26565" y="3279"/>
                  </a:cubicBezTo>
                  <a:cubicBezTo>
                    <a:pt x="26759" y="3146"/>
                    <a:pt x="27085" y="3061"/>
                    <a:pt x="27315" y="2855"/>
                  </a:cubicBezTo>
                  <a:cubicBezTo>
                    <a:pt x="27424" y="2396"/>
                    <a:pt x="27315" y="1767"/>
                    <a:pt x="26989" y="1331"/>
                  </a:cubicBezTo>
                  <a:cubicBezTo>
                    <a:pt x="26420" y="1101"/>
                    <a:pt x="25670" y="1525"/>
                    <a:pt x="25815" y="2251"/>
                  </a:cubicBezTo>
                  <a:cubicBezTo>
                    <a:pt x="25900" y="2432"/>
                    <a:pt x="26057" y="2214"/>
                    <a:pt x="26263" y="2432"/>
                  </a:cubicBezTo>
                  <a:cubicBezTo>
                    <a:pt x="26178" y="2614"/>
                    <a:pt x="26214" y="2553"/>
                    <a:pt x="26142" y="2759"/>
                  </a:cubicBezTo>
                  <a:cubicBezTo>
                    <a:pt x="25839" y="2783"/>
                    <a:pt x="25682" y="2420"/>
                    <a:pt x="25610" y="2251"/>
                  </a:cubicBezTo>
                  <a:cubicBezTo>
                    <a:pt x="25537" y="2069"/>
                    <a:pt x="25114" y="2420"/>
                    <a:pt x="25126" y="1985"/>
                  </a:cubicBezTo>
                  <a:cubicBezTo>
                    <a:pt x="25235" y="1730"/>
                    <a:pt x="25476" y="1827"/>
                    <a:pt x="25489" y="1985"/>
                  </a:cubicBezTo>
                  <a:cubicBezTo>
                    <a:pt x="25985" y="1"/>
                    <a:pt x="28404" y="1622"/>
                    <a:pt x="27533" y="3085"/>
                  </a:cubicBezTo>
                  <a:cubicBezTo>
                    <a:pt x="27388" y="3255"/>
                    <a:pt x="27206" y="3327"/>
                    <a:pt x="26964" y="3376"/>
                  </a:cubicBezTo>
                  <a:cubicBezTo>
                    <a:pt x="28053" y="3376"/>
                    <a:pt x="28646" y="4839"/>
                    <a:pt x="28077" y="5722"/>
                  </a:cubicBezTo>
                  <a:cubicBezTo>
                    <a:pt x="27726" y="6230"/>
                    <a:pt x="26819" y="5940"/>
                    <a:pt x="26384" y="5396"/>
                  </a:cubicBezTo>
                  <a:cubicBezTo>
                    <a:pt x="26057" y="6001"/>
                    <a:pt x="26686" y="6472"/>
                    <a:pt x="26783" y="6944"/>
                  </a:cubicBezTo>
                  <a:cubicBezTo>
                    <a:pt x="26928" y="7501"/>
                    <a:pt x="26722" y="8021"/>
                    <a:pt x="27122" y="8468"/>
                  </a:cubicBezTo>
                  <a:cubicBezTo>
                    <a:pt x="26940" y="10743"/>
                    <a:pt x="27690" y="12859"/>
                    <a:pt x="27085" y="15097"/>
                  </a:cubicBezTo>
                  <a:cubicBezTo>
                    <a:pt x="26819" y="15122"/>
                    <a:pt x="26819" y="14759"/>
                    <a:pt x="26819" y="14614"/>
                  </a:cubicBezTo>
                  <a:close/>
                  <a:moveTo>
                    <a:pt x="25864" y="6049"/>
                  </a:moveTo>
                  <a:cubicBezTo>
                    <a:pt x="25888" y="5843"/>
                    <a:pt x="25924" y="5722"/>
                    <a:pt x="26009" y="5517"/>
                  </a:cubicBezTo>
                  <a:cubicBezTo>
                    <a:pt x="25622" y="5384"/>
                    <a:pt x="25864" y="6049"/>
                    <a:pt x="25864" y="6049"/>
                  </a:cubicBezTo>
                  <a:close/>
                  <a:moveTo>
                    <a:pt x="26081" y="7174"/>
                  </a:moveTo>
                  <a:cubicBezTo>
                    <a:pt x="26710" y="8154"/>
                    <a:pt x="26529" y="9678"/>
                    <a:pt x="26819" y="10597"/>
                  </a:cubicBezTo>
                  <a:cubicBezTo>
                    <a:pt x="26759" y="9122"/>
                    <a:pt x="26747" y="7501"/>
                    <a:pt x="26118" y="6303"/>
                  </a:cubicBezTo>
                  <a:cubicBezTo>
                    <a:pt x="25827" y="6702"/>
                    <a:pt x="26226" y="6787"/>
                    <a:pt x="26081" y="7174"/>
                  </a:cubicBezTo>
                  <a:close/>
                  <a:moveTo>
                    <a:pt x="13380" y="6593"/>
                  </a:moveTo>
                  <a:cubicBezTo>
                    <a:pt x="13936" y="5372"/>
                    <a:pt x="15448" y="7065"/>
                    <a:pt x="16114" y="6158"/>
                  </a:cubicBezTo>
                  <a:cubicBezTo>
                    <a:pt x="15581" y="4186"/>
                    <a:pt x="12049" y="3569"/>
                    <a:pt x="10985" y="5275"/>
                  </a:cubicBezTo>
                  <a:cubicBezTo>
                    <a:pt x="11130" y="5843"/>
                    <a:pt x="11408" y="6400"/>
                    <a:pt x="11771" y="6968"/>
                  </a:cubicBezTo>
                  <a:cubicBezTo>
                    <a:pt x="11130" y="7150"/>
                    <a:pt x="11166" y="5928"/>
                    <a:pt x="10803" y="5565"/>
                  </a:cubicBezTo>
                  <a:cubicBezTo>
                    <a:pt x="10501" y="5964"/>
                    <a:pt x="10138" y="5964"/>
                    <a:pt x="9714" y="6085"/>
                  </a:cubicBezTo>
                  <a:cubicBezTo>
                    <a:pt x="10247" y="6944"/>
                    <a:pt x="10501" y="7924"/>
                    <a:pt x="10864" y="8880"/>
                  </a:cubicBezTo>
                  <a:cubicBezTo>
                    <a:pt x="11045" y="8952"/>
                    <a:pt x="11093" y="8674"/>
                    <a:pt x="11323" y="8843"/>
                  </a:cubicBezTo>
                  <a:cubicBezTo>
                    <a:pt x="11372" y="9085"/>
                    <a:pt x="11106" y="9194"/>
                    <a:pt x="11045" y="9327"/>
                  </a:cubicBezTo>
                  <a:cubicBezTo>
                    <a:pt x="10222" y="8480"/>
                    <a:pt x="10198" y="7247"/>
                    <a:pt x="9557" y="6327"/>
                  </a:cubicBezTo>
                  <a:cubicBezTo>
                    <a:pt x="9472" y="6146"/>
                    <a:pt x="9630" y="6146"/>
                    <a:pt x="9678" y="6001"/>
                  </a:cubicBezTo>
                  <a:cubicBezTo>
                    <a:pt x="9412" y="5904"/>
                    <a:pt x="9255" y="5976"/>
                    <a:pt x="8989" y="5880"/>
                  </a:cubicBezTo>
                  <a:cubicBezTo>
                    <a:pt x="8856" y="6049"/>
                    <a:pt x="8674" y="6122"/>
                    <a:pt x="8481" y="6255"/>
                  </a:cubicBezTo>
                  <a:cubicBezTo>
                    <a:pt x="8226" y="6739"/>
                    <a:pt x="8251" y="7198"/>
                    <a:pt x="8130" y="7501"/>
                  </a:cubicBezTo>
                  <a:cubicBezTo>
                    <a:pt x="7646" y="7815"/>
                    <a:pt x="7114" y="7682"/>
                    <a:pt x="6654" y="7561"/>
                  </a:cubicBezTo>
                  <a:cubicBezTo>
                    <a:pt x="5529" y="7984"/>
                    <a:pt x="4537" y="8468"/>
                    <a:pt x="4210" y="9799"/>
                  </a:cubicBezTo>
                  <a:cubicBezTo>
                    <a:pt x="4295" y="9980"/>
                    <a:pt x="4331" y="10210"/>
                    <a:pt x="4319" y="10428"/>
                  </a:cubicBezTo>
                  <a:cubicBezTo>
                    <a:pt x="4198" y="10537"/>
                    <a:pt x="4065" y="10537"/>
                    <a:pt x="4065" y="10694"/>
                  </a:cubicBezTo>
                  <a:cubicBezTo>
                    <a:pt x="4259" y="10912"/>
                    <a:pt x="4972" y="10972"/>
                    <a:pt x="5154" y="11263"/>
                  </a:cubicBezTo>
                  <a:cubicBezTo>
                    <a:pt x="5577" y="10936"/>
                    <a:pt x="5420" y="10210"/>
                    <a:pt x="5178" y="9884"/>
                  </a:cubicBezTo>
                  <a:cubicBezTo>
                    <a:pt x="5360" y="9968"/>
                    <a:pt x="5275" y="9484"/>
                    <a:pt x="5444" y="9630"/>
                  </a:cubicBezTo>
                  <a:cubicBezTo>
                    <a:pt x="5565" y="9678"/>
                    <a:pt x="5456" y="9787"/>
                    <a:pt x="5638" y="9859"/>
                  </a:cubicBezTo>
                  <a:cubicBezTo>
                    <a:pt x="6061" y="9146"/>
                    <a:pt x="6751" y="9073"/>
                    <a:pt x="7404" y="8892"/>
                  </a:cubicBezTo>
                  <a:cubicBezTo>
                    <a:pt x="8118" y="9097"/>
                    <a:pt x="9097" y="9061"/>
                    <a:pt x="9799" y="9484"/>
                  </a:cubicBezTo>
                  <a:cubicBezTo>
                    <a:pt x="10343" y="9763"/>
                    <a:pt x="10501" y="10416"/>
                    <a:pt x="10972" y="10537"/>
                  </a:cubicBezTo>
                  <a:cubicBezTo>
                    <a:pt x="11093" y="10065"/>
                    <a:pt x="11202" y="9605"/>
                    <a:pt x="11493" y="9436"/>
                  </a:cubicBezTo>
                  <a:cubicBezTo>
                    <a:pt x="11589" y="9557"/>
                    <a:pt x="11626" y="9630"/>
                    <a:pt x="11614" y="9690"/>
                  </a:cubicBezTo>
                  <a:cubicBezTo>
                    <a:pt x="11493" y="9799"/>
                    <a:pt x="11444" y="9920"/>
                    <a:pt x="11287" y="9932"/>
                  </a:cubicBezTo>
                  <a:cubicBezTo>
                    <a:pt x="11795" y="10126"/>
                    <a:pt x="11214" y="10489"/>
                    <a:pt x="11106" y="10730"/>
                  </a:cubicBezTo>
                  <a:cubicBezTo>
                    <a:pt x="11396" y="10936"/>
                    <a:pt x="11674" y="10960"/>
                    <a:pt x="11710" y="10694"/>
                  </a:cubicBezTo>
                  <a:cubicBezTo>
                    <a:pt x="11614" y="10585"/>
                    <a:pt x="11432" y="10513"/>
                    <a:pt x="11553" y="10186"/>
                  </a:cubicBezTo>
                  <a:cubicBezTo>
                    <a:pt x="11710" y="10331"/>
                    <a:pt x="11795" y="10150"/>
                    <a:pt x="11952" y="10283"/>
                  </a:cubicBezTo>
                  <a:cubicBezTo>
                    <a:pt x="12170" y="9932"/>
                    <a:pt x="12460" y="9751"/>
                    <a:pt x="12847" y="9690"/>
                  </a:cubicBezTo>
                  <a:cubicBezTo>
                    <a:pt x="12533" y="8831"/>
                    <a:pt x="13646" y="8771"/>
                    <a:pt x="13803" y="8033"/>
                  </a:cubicBezTo>
                  <a:cubicBezTo>
                    <a:pt x="13694" y="7912"/>
                    <a:pt x="13670" y="7827"/>
                    <a:pt x="13464" y="7755"/>
                  </a:cubicBezTo>
                  <a:cubicBezTo>
                    <a:pt x="13343" y="7864"/>
                    <a:pt x="13573" y="8009"/>
                    <a:pt x="13368" y="8009"/>
                  </a:cubicBezTo>
                  <a:cubicBezTo>
                    <a:pt x="13186" y="7936"/>
                    <a:pt x="13029" y="7948"/>
                    <a:pt x="13017" y="7803"/>
                  </a:cubicBezTo>
                  <a:cubicBezTo>
                    <a:pt x="13126" y="7694"/>
                    <a:pt x="13210" y="7670"/>
                    <a:pt x="13368" y="7646"/>
                  </a:cubicBezTo>
                  <a:cubicBezTo>
                    <a:pt x="13101" y="7392"/>
                    <a:pt x="13150" y="6908"/>
                    <a:pt x="12968" y="6618"/>
                  </a:cubicBezTo>
                  <a:cubicBezTo>
                    <a:pt x="13138" y="6509"/>
                    <a:pt x="13343" y="6521"/>
                    <a:pt x="13380" y="6593"/>
                  </a:cubicBezTo>
                  <a:close/>
                  <a:moveTo>
                    <a:pt x="26880" y="13912"/>
                  </a:moveTo>
                  <a:cubicBezTo>
                    <a:pt x="27194" y="12944"/>
                    <a:pt x="27001" y="12146"/>
                    <a:pt x="26880" y="11359"/>
                  </a:cubicBezTo>
                  <a:cubicBezTo>
                    <a:pt x="26868" y="12291"/>
                    <a:pt x="26831" y="13101"/>
                    <a:pt x="26880" y="13912"/>
                  </a:cubicBezTo>
                  <a:close/>
                  <a:moveTo>
                    <a:pt x="29553" y="19948"/>
                  </a:moveTo>
                  <a:cubicBezTo>
                    <a:pt x="29662" y="19839"/>
                    <a:pt x="29940" y="20093"/>
                    <a:pt x="30122" y="20021"/>
                  </a:cubicBezTo>
                  <a:cubicBezTo>
                    <a:pt x="30025" y="19319"/>
                    <a:pt x="30545" y="18581"/>
                    <a:pt x="30811" y="17734"/>
                  </a:cubicBezTo>
                  <a:cubicBezTo>
                    <a:pt x="30606" y="16997"/>
                    <a:pt x="30376" y="15738"/>
                    <a:pt x="29456" y="15291"/>
                  </a:cubicBezTo>
                  <a:cubicBezTo>
                    <a:pt x="29130" y="15170"/>
                    <a:pt x="28368" y="14928"/>
                    <a:pt x="27981" y="15291"/>
                  </a:cubicBezTo>
                  <a:cubicBezTo>
                    <a:pt x="28319" y="16077"/>
                    <a:pt x="28985" y="17359"/>
                    <a:pt x="28126" y="18037"/>
                  </a:cubicBezTo>
                  <a:cubicBezTo>
                    <a:pt x="28440" y="17069"/>
                    <a:pt x="28210" y="16186"/>
                    <a:pt x="27714" y="15388"/>
                  </a:cubicBezTo>
                  <a:cubicBezTo>
                    <a:pt x="27073" y="15726"/>
                    <a:pt x="26759" y="15230"/>
                    <a:pt x="26166" y="15206"/>
                  </a:cubicBezTo>
                  <a:cubicBezTo>
                    <a:pt x="25900" y="15545"/>
                    <a:pt x="25622" y="15654"/>
                    <a:pt x="25464" y="16089"/>
                  </a:cubicBezTo>
                  <a:cubicBezTo>
                    <a:pt x="26686" y="16876"/>
                    <a:pt x="26735" y="18206"/>
                    <a:pt x="27485" y="19234"/>
                  </a:cubicBezTo>
                  <a:cubicBezTo>
                    <a:pt x="27400" y="19259"/>
                    <a:pt x="27303" y="19307"/>
                    <a:pt x="27243" y="19283"/>
                  </a:cubicBezTo>
                  <a:cubicBezTo>
                    <a:pt x="26444" y="18376"/>
                    <a:pt x="26638" y="16767"/>
                    <a:pt x="25138" y="16319"/>
                  </a:cubicBezTo>
                  <a:cubicBezTo>
                    <a:pt x="25005" y="16839"/>
                    <a:pt x="24110" y="17069"/>
                    <a:pt x="24025" y="17480"/>
                  </a:cubicBezTo>
                  <a:cubicBezTo>
                    <a:pt x="24714" y="17747"/>
                    <a:pt x="25779" y="18763"/>
                    <a:pt x="25718" y="19247"/>
                  </a:cubicBezTo>
                  <a:cubicBezTo>
                    <a:pt x="25307" y="19005"/>
                    <a:pt x="24932" y="18279"/>
                    <a:pt x="24388" y="17843"/>
                  </a:cubicBezTo>
                  <a:cubicBezTo>
                    <a:pt x="24134" y="17734"/>
                    <a:pt x="23856" y="17710"/>
                    <a:pt x="23662" y="17480"/>
                  </a:cubicBezTo>
                  <a:cubicBezTo>
                    <a:pt x="23299" y="17843"/>
                    <a:pt x="22779" y="17855"/>
                    <a:pt x="22525" y="18472"/>
                  </a:cubicBezTo>
                  <a:cubicBezTo>
                    <a:pt x="22561" y="18775"/>
                    <a:pt x="22936" y="19077"/>
                    <a:pt x="22839" y="19343"/>
                  </a:cubicBezTo>
                  <a:cubicBezTo>
                    <a:pt x="23952" y="19851"/>
                    <a:pt x="24751" y="21339"/>
                    <a:pt x="26130" y="21170"/>
                  </a:cubicBezTo>
                  <a:cubicBezTo>
                    <a:pt x="26093" y="21230"/>
                    <a:pt x="26202" y="21351"/>
                    <a:pt x="26166" y="21412"/>
                  </a:cubicBezTo>
                  <a:cubicBezTo>
                    <a:pt x="26069" y="21666"/>
                    <a:pt x="25646" y="21279"/>
                    <a:pt x="25525" y="21593"/>
                  </a:cubicBezTo>
                  <a:cubicBezTo>
                    <a:pt x="25658" y="21787"/>
                    <a:pt x="25960" y="21775"/>
                    <a:pt x="26154" y="21847"/>
                  </a:cubicBezTo>
                  <a:cubicBezTo>
                    <a:pt x="26347" y="21714"/>
                    <a:pt x="26130" y="21400"/>
                    <a:pt x="26493" y="21400"/>
                  </a:cubicBezTo>
                  <a:cubicBezTo>
                    <a:pt x="26529" y="21484"/>
                    <a:pt x="26807" y="21521"/>
                    <a:pt x="26735" y="21714"/>
                  </a:cubicBezTo>
                  <a:cubicBezTo>
                    <a:pt x="26565" y="21944"/>
                    <a:pt x="25985" y="22295"/>
                    <a:pt x="26202" y="22670"/>
                  </a:cubicBezTo>
                  <a:cubicBezTo>
                    <a:pt x="26493" y="22488"/>
                    <a:pt x="26577" y="22089"/>
                    <a:pt x="26747" y="21872"/>
                  </a:cubicBezTo>
                  <a:cubicBezTo>
                    <a:pt x="27013" y="21908"/>
                    <a:pt x="27182" y="21690"/>
                    <a:pt x="27424" y="21630"/>
                  </a:cubicBezTo>
                  <a:cubicBezTo>
                    <a:pt x="27243" y="21545"/>
                    <a:pt x="27231" y="21763"/>
                    <a:pt x="27061" y="21630"/>
                  </a:cubicBezTo>
                  <a:cubicBezTo>
                    <a:pt x="26807" y="21158"/>
                    <a:pt x="26347" y="21412"/>
                    <a:pt x="26529" y="20759"/>
                  </a:cubicBezTo>
                  <a:cubicBezTo>
                    <a:pt x="26880" y="20976"/>
                    <a:pt x="27037" y="20601"/>
                    <a:pt x="27231" y="20311"/>
                  </a:cubicBezTo>
                  <a:cubicBezTo>
                    <a:pt x="27521" y="20493"/>
                    <a:pt x="27255" y="20759"/>
                    <a:pt x="27763" y="20807"/>
                  </a:cubicBezTo>
                  <a:cubicBezTo>
                    <a:pt x="27460" y="19730"/>
                    <a:pt x="28815" y="19634"/>
                    <a:pt x="29130" y="20468"/>
                  </a:cubicBezTo>
                  <a:cubicBezTo>
                    <a:pt x="29130" y="19755"/>
                    <a:pt x="29226" y="19343"/>
                    <a:pt x="29650" y="18642"/>
                  </a:cubicBezTo>
                  <a:cubicBezTo>
                    <a:pt x="29589" y="18618"/>
                    <a:pt x="29335" y="18521"/>
                    <a:pt x="29432" y="18267"/>
                  </a:cubicBezTo>
                  <a:cubicBezTo>
                    <a:pt x="29541" y="18158"/>
                    <a:pt x="29735" y="18230"/>
                    <a:pt x="29831" y="18206"/>
                  </a:cubicBezTo>
                  <a:cubicBezTo>
                    <a:pt x="29783" y="17964"/>
                    <a:pt x="29553" y="17795"/>
                    <a:pt x="29589" y="17529"/>
                  </a:cubicBezTo>
                  <a:cubicBezTo>
                    <a:pt x="30460" y="17904"/>
                    <a:pt x="29638" y="19247"/>
                    <a:pt x="29553" y="19948"/>
                  </a:cubicBezTo>
                  <a:close/>
                  <a:moveTo>
                    <a:pt x="31150" y="17299"/>
                  </a:moveTo>
                  <a:cubicBezTo>
                    <a:pt x="31271" y="16984"/>
                    <a:pt x="31476" y="16997"/>
                    <a:pt x="31610" y="16682"/>
                  </a:cubicBezTo>
                  <a:cubicBezTo>
                    <a:pt x="31392" y="16513"/>
                    <a:pt x="31428" y="16960"/>
                    <a:pt x="31210" y="16948"/>
                  </a:cubicBezTo>
                  <a:cubicBezTo>
                    <a:pt x="30993" y="16936"/>
                    <a:pt x="30993" y="16573"/>
                    <a:pt x="30920" y="16767"/>
                  </a:cubicBezTo>
                  <a:cubicBezTo>
                    <a:pt x="31065" y="16912"/>
                    <a:pt x="30884" y="17190"/>
                    <a:pt x="31150" y="17299"/>
                  </a:cubicBezTo>
                  <a:close/>
                  <a:moveTo>
                    <a:pt x="30860" y="20541"/>
                  </a:moveTo>
                  <a:cubicBezTo>
                    <a:pt x="30690" y="20759"/>
                    <a:pt x="30799" y="20868"/>
                    <a:pt x="30726" y="21061"/>
                  </a:cubicBezTo>
                  <a:cubicBezTo>
                    <a:pt x="30920" y="21291"/>
                    <a:pt x="31331" y="21388"/>
                    <a:pt x="31452" y="21061"/>
                  </a:cubicBezTo>
                  <a:cubicBezTo>
                    <a:pt x="31392" y="21037"/>
                    <a:pt x="31404" y="20976"/>
                    <a:pt x="31464" y="20855"/>
                  </a:cubicBezTo>
                  <a:cubicBezTo>
                    <a:pt x="31295" y="20722"/>
                    <a:pt x="31065" y="20553"/>
                    <a:pt x="30860" y="20541"/>
                  </a:cubicBezTo>
                  <a:close/>
                  <a:moveTo>
                    <a:pt x="31283" y="21884"/>
                  </a:moveTo>
                  <a:cubicBezTo>
                    <a:pt x="31670" y="22186"/>
                    <a:pt x="32069" y="21763"/>
                    <a:pt x="32263" y="21993"/>
                  </a:cubicBezTo>
                  <a:cubicBezTo>
                    <a:pt x="32202" y="22319"/>
                    <a:pt x="31876" y="22053"/>
                    <a:pt x="31755" y="22368"/>
                  </a:cubicBezTo>
                  <a:cubicBezTo>
                    <a:pt x="31718" y="22428"/>
                    <a:pt x="31779" y="22452"/>
                    <a:pt x="31767" y="22513"/>
                  </a:cubicBezTo>
                  <a:cubicBezTo>
                    <a:pt x="32214" y="22488"/>
                    <a:pt x="32553" y="22186"/>
                    <a:pt x="33110" y="22622"/>
                  </a:cubicBezTo>
                  <a:cubicBezTo>
                    <a:pt x="33303" y="22126"/>
                    <a:pt x="32916" y="22029"/>
                    <a:pt x="32553" y="22029"/>
                  </a:cubicBezTo>
                  <a:cubicBezTo>
                    <a:pt x="32517" y="21509"/>
                    <a:pt x="31331" y="21025"/>
                    <a:pt x="31283" y="21884"/>
                  </a:cubicBezTo>
                  <a:close/>
                  <a:moveTo>
                    <a:pt x="28222" y="20734"/>
                  </a:moveTo>
                  <a:cubicBezTo>
                    <a:pt x="28428" y="20601"/>
                    <a:pt x="28622" y="20674"/>
                    <a:pt x="28755" y="20505"/>
                  </a:cubicBezTo>
                  <a:cubicBezTo>
                    <a:pt x="28585" y="20372"/>
                    <a:pt x="28513" y="20190"/>
                    <a:pt x="28186" y="20130"/>
                  </a:cubicBezTo>
                  <a:cubicBezTo>
                    <a:pt x="28041" y="20299"/>
                    <a:pt x="28005" y="20565"/>
                    <a:pt x="28222" y="20734"/>
                  </a:cubicBezTo>
                  <a:close/>
                  <a:moveTo>
                    <a:pt x="28343" y="20988"/>
                  </a:moveTo>
                  <a:cubicBezTo>
                    <a:pt x="28210" y="21521"/>
                    <a:pt x="29009" y="21702"/>
                    <a:pt x="29251" y="21279"/>
                  </a:cubicBezTo>
                  <a:cubicBezTo>
                    <a:pt x="29130" y="21025"/>
                    <a:pt x="28585" y="20734"/>
                    <a:pt x="28343" y="20988"/>
                  </a:cubicBezTo>
                  <a:close/>
                  <a:moveTo>
                    <a:pt x="29735" y="21702"/>
                  </a:moveTo>
                  <a:cubicBezTo>
                    <a:pt x="29976" y="22017"/>
                    <a:pt x="30581" y="21968"/>
                    <a:pt x="30497" y="21642"/>
                  </a:cubicBezTo>
                  <a:cubicBezTo>
                    <a:pt x="30255" y="21678"/>
                    <a:pt x="29856" y="21376"/>
                    <a:pt x="29735" y="21702"/>
                  </a:cubicBezTo>
                  <a:close/>
                  <a:moveTo>
                    <a:pt x="33061" y="23033"/>
                  </a:moveTo>
                  <a:cubicBezTo>
                    <a:pt x="33110" y="23275"/>
                    <a:pt x="33569" y="22863"/>
                    <a:pt x="33569" y="22863"/>
                  </a:cubicBezTo>
                  <a:cubicBezTo>
                    <a:pt x="33364" y="22851"/>
                    <a:pt x="33146" y="22851"/>
                    <a:pt x="33061" y="23033"/>
                  </a:cubicBezTo>
                  <a:close/>
                  <a:moveTo>
                    <a:pt x="25597" y="23468"/>
                  </a:moveTo>
                  <a:cubicBezTo>
                    <a:pt x="25743" y="23093"/>
                    <a:pt x="25791" y="22815"/>
                    <a:pt x="25416" y="22670"/>
                  </a:cubicBezTo>
                  <a:cubicBezTo>
                    <a:pt x="25005" y="22936"/>
                    <a:pt x="25198" y="23529"/>
                    <a:pt x="25597" y="23468"/>
                  </a:cubicBezTo>
                  <a:close/>
                  <a:moveTo>
                    <a:pt x="31791" y="26021"/>
                  </a:moveTo>
                  <a:cubicBezTo>
                    <a:pt x="31839" y="25900"/>
                    <a:pt x="31815" y="25815"/>
                    <a:pt x="31658" y="25827"/>
                  </a:cubicBezTo>
                  <a:cubicBezTo>
                    <a:pt x="31610" y="25948"/>
                    <a:pt x="31646" y="26045"/>
                    <a:pt x="31791" y="26021"/>
                  </a:cubicBezTo>
                  <a:close/>
                  <a:moveTo>
                    <a:pt x="30787" y="26565"/>
                  </a:moveTo>
                  <a:cubicBezTo>
                    <a:pt x="31041" y="26674"/>
                    <a:pt x="31210" y="26601"/>
                    <a:pt x="31247" y="26311"/>
                  </a:cubicBezTo>
                  <a:cubicBezTo>
                    <a:pt x="31029" y="26299"/>
                    <a:pt x="30884" y="26311"/>
                    <a:pt x="30787" y="26565"/>
                  </a:cubicBezTo>
                  <a:close/>
                  <a:moveTo>
                    <a:pt x="30642" y="27097"/>
                  </a:moveTo>
                  <a:cubicBezTo>
                    <a:pt x="30944" y="27073"/>
                    <a:pt x="30521" y="27412"/>
                    <a:pt x="30739" y="27436"/>
                  </a:cubicBezTo>
                  <a:cubicBezTo>
                    <a:pt x="30787" y="27315"/>
                    <a:pt x="30993" y="27327"/>
                    <a:pt x="31150" y="27315"/>
                  </a:cubicBezTo>
                  <a:cubicBezTo>
                    <a:pt x="30981" y="27170"/>
                    <a:pt x="31343" y="26807"/>
                    <a:pt x="31101" y="26710"/>
                  </a:cubicBezTo>
                  <a:cubicBezTo>
                    <a:pt x="30993" y="26952"/>
                    <a:pt x="30739" y="26843"/>
                    <a:pt x="30642" y="27097"/>
                  </a:cubicBezTo>
                  <a:close/>
                  <a:moveTo>
                    <a:pt x="29904" y="27315"/>
                  </a:moveTo>
                  <a:cubicBezTo>
                    <a:pt x="30134" y="27472"/>
                    <a:pt x="30315" y="27400"/>
                    <a:pt x="30400" y="27146"/>
                  </a:cubicBezTo>
                  <a:cubicBezTo>
                    <a:pt x="30448" y="27025"/>
                    <a:pt x="30327" y="26964"/>
                    <a:pt x="30146" y="26880"/>
                  </a:cubicBezTo>
                  <a:cubicBezTo>
                    <a:pt x="29976" y="26904"/>
                    <a:pt x="29952" y="27194"/>
                    <a:pt x="29904" y="27315"/>
                  </a:cubicBezTo>
                  <a:close/>
                  <a:moveTo>
                    <a:pt x="30799" y="27956"/>
                  </a:moveTo>
                  <a:cubicBezTo>
                    <a:pt x="30860" y="27992"/>
                    <a:pt x="30920" y="28005"/>
                    <a:pt x="30908" y="28065"/>
                  </a:cubicBezTo>
                  <a:cubicBezTo>
                    <a:pt x="31089" y="28138"/>
                    <a:pt x="31295" y="28005"/>
                    <a:pt x="31428" y="27835"/>
                  </a:cubicBezTo>
                  <a:cubicBezTo>
                    <a:pt x="31356" y="27654"/>
                    <a:pt x="31368" y="27448"/>
                    <a:pt x="31101" y="27412"/>
                  </a:cubicBezTo>
                  <a:cubicBezTo>
                    <a:pt x="30920" y="27497"/>
                    <a:pt x="30751" y="27714"/>
                    <a:pt x="30799" y="27956"/>
                  </a:cubicBezTo>
                  <a:close/>
                  <a:moveTo>
                    <a:pt x="29892" y="28609"/>
                  </a:moveTo>
                  <a:cubicBezTo>
                    <a:pt x="30146" y="28355"/>
                    <a:pt x="30158" y="27920"/>
                    <a:pt x="30025" y="27714"/>
                  </a:cubicBezTo>
                  <a:cubicBezTo>
                    <a:pt x="29553" y="27617"/>
                    <a:pt x="29214" y="28488"/>
                    <a:pt x="29892" y="28609"/>
                  </a:cubicBezTo>
                  <a:close/>
                  <a:moveTo>
                    <a:pt x="27545" y="27896"/>
                  </a:moveTo>
                  <a:cubicBezTo>
                    <a:pt x="27714" y="28029"/>
                    <a:pt x="27666" y="27944"/>
                    <a:pt x="27920" y="28053"/>
                  </a:cubicBezTo>
                  <a:cubicBezTo>
                    <a:pt x="27944" y="27835"/>
                    <a:pt x="28041" y="27581"/>
                    <a:pt x="27968" y="27412"/>
                  </a:cubicBezTo>
                  <a:cubicBezTo>
                    <a:pt x="27726" y="27460"/>
                    <a:pt x="27557" y="27690"/>
                    <a:pt x="27545" y="27896"/>
                  </a:cubicBezTo>
                  <a:close/>
                  <a:moveTo>
                    <a:pt x="28222" y="28380"/>
                  </a:moveTo>
                  <a:cubicBezTo>
                    <a:pt x="28271" y="28622"/>
                    <a:pt x="28283" y="28779"/>
                    <a:pt x="28634" y="28839"/>
                  </a:cubicBezTo>
                  <a:cubicBezTo>
                    <a:pt x="29166" y="28404"/>
                    <a:pt x="28561" y="27932"/>
                    <a:pt x="28222" y="28380"/>
                  </a:cubicBezTo>
                  <a:close/>
                  <a:moveTo>
                    <a:pt x="17856" y="26928"/>
                  </a:moveTo>
                  <a:cubicBezTo>
                    <a:pt x="16585" y="25174"/>
                    <a:pt x="14214" y="24013"/>
                    <a:pt x="12424" y="23359"/>
                  </a:cubicBezTo>
                  <a:cubicBezTo>
                    <a:pt x="14432" y="24182"/>
                    <a:pt x="16343" y="25815"/>
                    <a:pt x="17856" y="26928"/>
                  </a:cubicBezTo>
                  <a:close/>
                  <a:moveTo>
                    <a:pt x="1972" y="21956"/>
                  </a:moveTo>
                  <a:cubicBezTo>
                    <a:pt x="2021" y="22198"/>
                    <a:pt x="2190" y="22331"/>
                    <a:pt x="2565" y="22488"/>
                  </a:cubicBezTo>
                  <a:cubicBezTo>
                    <a:pt x="2638" y="22307"/>
                    <a:pt x="2432" y="22295"/>
                    <a:pt x="2589" y="22065"/>
                  </a:cubicBezTo>
                  <a:cubicBezTo>
                    <a:pt x="2807" y="22077"/>
                    <a:pt x="2577" y="22271"/>
                    <a:pt x="2795" y="22295"/>
                  </a:cubicBezTo>
                  <a:cubicBezTo>
                    <a:pt x="3073" y="22113"/>
                    <a:pt x="2976" y="21847"/>
                    <a:pt x="3122" y="21472"/>
                  </a:cubicBezTo>
                  <a:cubicBezTo>
                    <a:pt x="4876" y="21448"/>
                    <a:pt x="6666" y="21581"/>
                    <a:pt x="8589" y="22053"/>
                  </a:cubicBezTo>
                  <a:cubicBezTo>
                    <a:pt x="8614" y="21993"/>
                    <a:pt x="8940" y="22053"/>
                    <a:pt x="8759" y="21968"/>
                  </a:cubicBezTo>
                  <a:cubicBezTo>
                    <a:pt x="6412" y="21472"/>
                    <a:pt x="3690" y="20238"/>
                    <a:pt x="1972" y="21956"/>
                  </a:cubicBezTo>
                  <a:close/>
                  <a:moveTo>
                    <a:pt x="1791" y="22392"/>
                  </a:moveTo>
                  <a:cubicBezTo>
                    <a:pt x="1731" y="22730"/>
                    <a:pt x="1416" y="22609"/>
                    <a:pt x="1235" y="22682"/>
                  </a:cubicBezTo>
                  <a:cubicBezTo>
                    <a:pt x="1646" y="22924"/>
                    <a:pt x="1053" y="23118"/>
                    <a:pt x="981" y="23323"/>
                  </a:cubicBezTo>
                  <a:cubicBezTo>
                    <a:pt x="1041" y="23710"/>
                    <a:pt x="1670" y="24327"/>
                    <a:pt x="2069" y="23892"/>
                  </a:cubicBezTo>
                  <a:cubicBezTo>
                    <a:pt x="2057" y="23747"/>
                    <a:pt x="1972" y="23553"/>
                    <a:pt x="1997" y="23347"/>
                  </a:cubicBezTo>
                  <a:cubicBezTo>
                    <a:pt x="2057" y="23384"/>
                    <a:pt x="2118" y="23238"/>
                    <a:pt x="2178" y="23275"/>
                  </a:cubicBezTo>
                  <a:cubicBezTo>
                    <a:pt x="2239" y="23299"/>
                    <a:pt x="2202" y="23359"/>
                    <a:pt x="2251" y="23456"/>
                  </a:cubicBezTo>
                  <a:cubicBezTo>
                    <a:pt x="2311" y="23480"/>
                    <a:pt x="2541" y="23275"/>
                    <a:pt x="2372" y="23142"/>
                  </a:cubicBezTo>
                  <a:cubicBezTo>
                    <a:pt x="2263" y="23396"/>
                    <a:pt x="2275" y="23166"/>
                    <a:pt x="2093" y="23093"/>
                  </a:cubicBezTo>
                  <a:cubicBezTo>
                    <a:pt x="2142" y="22972"/>
                    <a:pt x="2081" y="22936"/>
                    <a:pt x="2130" y="22815"/>
                  </a:cubicBezTo>
                  <a:cubicBezTo>
                    <a:pt x="2408" y="22634"/>
                    <a:pt x="2481" y="23033"/>
                    <a:pt x="2614" y="22863"/>
                  </a:cubicBezTo>
                  <a:cubicBezTo>
                    <a:pt x="2493" y="22670"/>
                    <a:pt x="1972" y="22682"/>
                    <a:pt x="1791" y="223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0"/>
            <p:cNvSpPr/>
            <p:nvPr/>
          </p:nvSpPr>
          <p:spPr>
            <a:xfrm rot="3778522">
              <a:off x="3577246" y="3311935"/>
              <a:ext cx="12503" cy="13835"/>
            </a:xfrm>
            <a:custGeom>
              <a:avLst/>
              <a:gdLst/>
              <a:ahLst/>
              <a:cxnLst/>
              <a:rect l="l" t="t" r="r" b="b"/>
              <a:pathLst>
                <a:path w="460" h="509" extrusionOk="0">
                  <a:moveTo>
                    <a:pt x="109" y="0"/>
                  </a:moveTo>
                  <a:cubicBezTo>
                    <a:pt x="170" y="25"/>
                    <a:pt x="170" y="25"/>
                    <a:pt x="133" y="85"/>
                  </a:cubicBezTo>
                  <a:cubicBezTo>
                    <a:pt x="157" y="242"/>
                    <a:pt x="460" y="206"/>
                    <a:pt x="399" y="339"/>
                  </a:cubicBezTo>
                  <a:cubicBezTo>
                    <a:pt x="363" y="400"/>
                    <a:pt x="303" y="375"/>
                    <a:pt x="254" y="508"/>
                  </a:cubicBezTo>
                  <a:cubicBezTo>
                    <a:pt x="194" y="484"/>
                    <a:pt x="133" y="460"/>
                    <a:pt x="0" y="400"/>
                  </a:cubicBezTo>
                  <a:cubicBezTo>
                    <a:pt x="0" y="242"/>
                    <a:pt x="157" y="242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0"/>
            <p:cNvSpPr/>
            <p:nvPr/>
          </p:nvSpPr>
          <p:spPr>
            <a:xfrm rot="3778522">
              <a:off x="3452443" y="3753623"/>
              <a:ext cx="18782" cy="13835"/>
            </a:xfrm>
            <a:custGeom>
              <a:avLst/>
              <a:gdLst/>
              <a:ahLst/>
              <a:cxnLst/>
              <a:rect l="l" t="t" r="r" b="b"/>
              <a:pathLst>
                <a:path w="691" h="509" extrusionOk="0">
                  <a:moveTo>
                    <a:pt x="267" y="61"/>
                  </a:moveTo>
                  <a:cubicBezTo>
                    <a:pt x="303" y="0"/>
                    <a:pt x="376" y="182"/>
                    <a:pt x="545" y="97"/>
                  </a:cubicBezTo>
                  <a:cubicBezTo>
                    <a:pt x="690" y="448"/>
                    <a:pt x="303" y="508"/>
                    <a:pt x="243" y="496"/>
                  </a:cubicBezTo>
                  <a:cubicBezTo>
                    <a:pt x="1" y="375"/>
                    <a:pt x="352" y="73"/>
                    <a:pt x="26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0"/>
            <p:cNvSpPr/>
            <p:nvPr/>
          </p:nvSpPr>
          <p:spPr>
            <a:xfrm rot="3778522">
              <a:off x="3225284" y="2951041"/>
              <a:ext cx="135820" cy="125627"/>
            </a:xfrm>
            <a:custGeom>
              <a:avLst/>
              <a:gdLst/>
              <a:ahLst/>
              <a:cxnLst/>
              <a:rect l="l" t="t" r="r" b="b"/>
              <a:pathLst>
                <a:path w="4997" h="4622" extrusionOk="0">
                  <a:moveTo>
                    <a:pt x="2577" y="3944"/>
                  </a:moveTo>
                  <a:cubicBezTo>
                    <a:pt x="2553" y="3786"/>
                    <a:pt x="2432" y="3750"/>
                    <a:pt x="2577" y="3581"/>
                  </a:cubicBezTo>
                  <a:cubicBezTo>
                    <a:pt x="2662" y="3532"/>
                    <a:pt x="2903" y="3641"/>
                    <a:pt x="2952" y="3726"/>
                  </a:cubicBezTo>
                  <a:cubicBezTo>
                    <a:pt x="2589" y="4089"/>
                    <a:pt x="2008" y="4440"/>
                    <a:pt x="1210" y="4065"/>
                  </a:cubicBezTo>
                  <a:cubicBezTo>
                    <a:pt x="1222" y="4210"/>
                    <a:pt x="1500" y="4246"/>
                    <a:pt x="1319" y="4549"/>
                  </a:cubicBezTo>
                  <a:cubicBezTo>
                    <a:pt x="1137" y="4621"/>
                    <a:pt x="1137" y="4476"/>
                    <a:pt x="944" y="4391"/>
                  </a:cubicBezTo>
                  <a:cubicBezTo>
                    <a:pt x="1367" y="3907"/>
                    <a:pt x="581" y="3303"/>
                    <a:pt x="1222" y="2758"/>
                  </a:cubicBezTo>
                  <a:cubicBezTo>
                    <a:pt x="678" y="2480"/>
                    <a:pt x="0" y="1609"/>
                    <a:pt x="291" y="920"/>
                  </a:cubicBezTo>
                  <a:cubicBezTo>
                    <a:pt x="726" y="0"/>
                    <a:pt x="2190" y="883"/>
                    <a:pt x="2492" y="1585"/>
                  </a:cubicBezTo>
                  <a:cubicBezTo>
                    <a:pt x="2674" y="1512"/>
                    <a:pt x="2843" y="1428"/>
                    <a:pt x="3000" y="1270"/>
                  </a:cubicBezTo>
                  <a:cubicBezTo>
                    <a:pt x="3206" y="1282"/>
                    <a:pt x="3339" y="1113"/>
                    <a:pt x="3545" y="1186"/>
                  </a:cubicBezTo>
                  <a:cubicBezTo>
                    <a:pt x="4222" y="1307"/>
                    <a:pt x="4476" y="2141"/>
                    <a:pt x="4585" y="2420"/>
                  </a:cubicBezTo>
                  <a:cubicBezTo>
                    <a:pt x="4367" y="2758"/>
                    <a:pt x="4113" y="3036"/>
                    <a:pt x="3799" y="3121"/>
                  </a:cubicBezTo>
                  <a:cubicBezTo>
                    <a:pt x="3508" y="2940"/>
                    <a:pt x="3242" y="2541"/>
                    <a:pt x="3545" y="2299"/>
                  </a:cubicBezTo>
                  <a:cubicBezTo>
                    <a:pt x="3944" y="2383"/>
                    <a:pt x="3690" y="2637"/>
                    <a:pt x="3920" y="2807"/>
                  </a:cubicBezTo>
                  <a:cubicBezTo>
                    <a:pt x="4996" y="1778"/>
                    <a:pt x="2855" y="702"/>
                    <a:pt x="2649" y="2153"/>
                  </a:cubicBezTo>
                  <a:cubicBezTo>
                    <a:pt x="2964" y="2274"/>
                    <a:pt x="3133" y="2202"/>
                    <a:pt x="3254" y="2480"/>
                  </a:cubicBezTo>
                  <a:cubicBezTo>
                    <a:pt x="3000" y="2746"/>
                    <a:pt x="2879" y="2686"/>
                    <a:pt x="2541" y="2625"/>
                  </a:cubicBezTo>
                  <a:cubicBezTo>
                    <a:pt x="2528" y="2843"/>
                    <a:pt x="3097" y="2855"/>
                    <a:pt x="2891" y="3206"/>
                  </a:cubicBezTo>
                  <a:cubicBezTo>
                    <a:pt x="2420" y="2722"/>
                    <a:pt x="1670" y="2637"/>
                    <a:pt x="1282" y="3000"/>
                  </a:cubicBezTo>
                  <a:cubicBezTo>
                    <a:pt x="1089" y="3641"/>
                    <a:pt x="2032" y="4246"/>
                    <a:pt x="2577" y="3944"/>
                  </a:cubicBezTo>
                  <a:close/>
                  <a:moveTo>
                    <a:pt x="1319" y="2722"/>
                  </a:moveTo>
                  <a:cubicBezTo>
                    <a:pt x="1573" y="2444"/>
                    <a:pt x="1996" y="2480"/>
                    <a:pt x="2407" y="2565"/>
                  </a:cubicBezTo>
                  <a:cubicBezTo>
                    <a:pt x="2420" y="2359"/>
                    <a:pt x="2371" y="1899"/>
                    <a:pt x="2153" y="2093"/>
                  </a:cubicBezTo>
                  <a:cubicBezTo>
                    <a:pt x="2335" y="1295"/>
                    <a:pt x="1645" y="799"/>
                    <a:pt x="787" y="750"/>
                  </a:cubicBezTo>
                  <a:cubicBezTo>
                    <a:pt x="109" y="1355"/>
                    <a:pt x="823" y="2141"/>
                    <a:pt x="1488" y="2492"/>
                  </a:cubicBezTo>
                  <a:cubicBezTo>
                    <a:pt x="1500" y="2637"/>
                    <a:pt x="1089" y="2553"/>
                    <a:pt x="1319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0"/>
            <p:cNvSpPr/>
            <p:nvPr/>
          </p:nvSpPr>
          <p:spPr>
            <a:xfrm rot="3778522">
              <a:off x="3378566" y="3729101"/>
              <a:ext cx="18455" cy="24354"/>
            </a:xfrm>
            <a:custGeom>
              <a:avLst/>
              <a:gdLst/>
              <a:ahLst/>
              <a:cxnLst/>
              <a:rect l="l" t="t" r="r" b="b"/>
              <a:pathLst>
                <a:path w="679" h="896" extrusionOk="0">
                  <a:moveTo>
                    <a:pt x="340" y="472"/>
                  </a:moveTo>
                  <a:cubicBezTo>
                    <a:pt x="315" y="327"/>
                    <a:pt x="134" y="242"/>
                    <a:pt x="279" y="85"/>
                  </a:cubicBezTo>
                  <a:cubicBezTo>
                    <a:pt x="461" y="1"/>
                    <a:pt x="678" y="170"/>
                    <a:pt x="678" y="327"/>
                  </a:cubicBezTo>
                  <a:cubicBezTo>
                    <a:pt x="594" y="363"/>
                    <a:pt x="521" y="545"/>
                    <a:pt x="340" y="472"/>
                  </a:cubicBezTo>
                  <a:cubicBezTo>
                    <a:pt x="412" y="654"/>
                    <a:pt x="303" y="896"/>
                    <a:pt x="1" y="775"/>
                  </a:cubicBezTo>
                  <a:cubicBezTo>
                    <a:pt x="37" y="714"/>
                    <a:pt x="182" y="484"/>
                    <a:pt x="37" y="509"/>
                  </a:cubicBezTo>
                  <a:cubicBezTo>
                    <a:pt x="73" y="388"/>
                    <a:pt x="303" y="545"/>
                    <a:pt x="340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0"/>
            <p:cNvSpPr/>
            <p:nvPr/>
          </p:nvSpPr>
          <p:spPr>
            <a:xfrm rot="3778522">
              <a:off x="3417257" y="3632889"/>
              <a:ext cx="83226" cy="103285"/>
            </a:xfrm>
            <a:custGeom>
              <a:avLst/>
              <a:gdLst/>
              <a:ahLst/>
              <a:cxnLst/>
              <a:rect l="l" t="t" r="r" b="b"/>
              <a:pathLst>
                <a:path w="3062" h="3800" extrusionOk="0">
                  <a:moveTo>
                    <a:pt x="2505" y="3001"/>
                  </a:moveTo>
                  <a:cubicBezTo>
                    <a:pt x="2469" y="3049"/>
                    <a:pt x="3061" y="3073"/>
                    <a:pt x="2953" y="3327"/>
                  </a:cubicBezTo>
                  <a:cubicBezTo>
                    <a:pt x="2699" y="3436"/>
                    <a:pt x="2348" y="3013"/>
                    <a:pt x="2094" y="3497"/>
                  </a:cubicBezTo>
                  <a:cubicBezTo>
                    <a:pt x="2106" y="3642"/>
                    <a:pt x="2275" y="3424"/>
                    <a:pt x="2263" y="3630"/>
                  </a:cubicBezTo>
                  <a:cubicBezTo>
                    <a:pt x="2227" y="3690"/>
                    <a:pt x="2142" y="3739"/>
                    <a:pt x="2118" y="3799"/>
                  </a:cubicBezTo>
                  <a:cubicBezTo>
                    <a:pt x="1852" y="3763"/>
                    <a:pt x="1864" y="3545"/>
                    <a:pt x="1815" y="3460"/>
                  </a:cubicBezTo>
                  <a:cubicBezTo>
                    <a:pt x="1936" y="3146"/>
                    <a:pt x="2239" y="3134"/>
                    <a:pt x="1985" y="2880"/>
                  </a:cubicBezTo>
                  <a:cubicBezTo>
                    <a:pt x="2239" y="2771"/>
                    <a:pt x="2529" y="2795"/>
                    <a:pt x="2541" y="2372"/>
                  </a:cubicBezTo>
                  <a:cubicBezTo>
                    <a:pt x="2396" y="2396"/>
                    <a:pt x="2239" y="2408"/>
                    <a:pt x="2057" y="2335"/>
                  </a:cubicBezTo>
                  <a:cubicBezTo>
                    <a:pt x="1961" y="2589"/>
                    <a:pt x="2166" y="2602"/>
                    <a:pt x="1973" y="2735"/>
                  </a:cubicBezTo>
                  <a:cubicBezTo>
                    <a:pt x="1634" y="2674"/>
                    <a:pt x="1912" y="2347"/>
                    <a:pt x="1561" y="2287"/>
                  </a:cubicBezTo>
                  <a:cubicBezTo>
                    <a:pt x="1658" y="2614"/>
                    <a:pt x="1719" y="3376"/>
                    <a:pt x="1078" y="3485"/>
                  </a:cubicBezTo>
                  <a:cubicBezTo>
                    <a:pt x="1" y="3061"/>
                    <a:pt x="836" y="968"/>
                    <a:pt x="1755" y="2154"/>
                  </a:cubicBezTo>
                  <a:cubicBezTo>
                    <a:pt x="1815" y="2178"/>
                    <a:pt x="1912" y="2130"/>
                    <a:pt x="1997" y="2106"/>
                  </a:cubicBezTo>
                  <a:cubicBezTo>
                    <a:pt x="1864" y="1912"/>
                    <a:pt x="1743" y="1634"/>
                    <a:pt x="1973" y="1440"/>
                  </a:cubicBezTo>
                  <a:cubicBezTo>
                    <a:pt x="2239" y="1489"/>
                    <a:pt x="1924" y="1706"/>
                    <a:pt x="2118" y="1791"/>
                  </a:cubicBezTo>
                  <a:cubicBezTo>
                    <a:pt x="2457" y="1694"/>
                    <a:pt x="2565" y="1222"/>
                    <a:pt x="2154" y="1150"/>
                  </a:cubicBezTo>
                  <a:cubicBezTo>
                    <a:pt x="2033" y="1102"/>
                    <a:pt x="1985" y="1380"/>
                    <a:pt x="1779" y="1368"/>
                  </a:cubicBezTo>
                  <a:cubicBezTo>
                    <a:pt x="1658" y="1319"/>
                    <a:pt x="1634" y="1162"/>
                    <a:pt x="1598" y="1077"/>
                  </a:cubicBezTo>
                  <a:cubicBezTo>
                    <a:pt x="1356" y="1489"/>
                    <a:pt x="267" y="1489"/>
                    <a:pt x="231" y="823"/>
                  </a:cubicBezTo>
                  <a:cubicBezTo>
                    <a:pt x="570" y="1"/>
                    <a:pt x="1622" y="279"/>
                    <a:pt x="1852" y="956"/>
                  </a:cubicBezTo>
                  <a:cubicBezTo>
                    <a:pt x="2227" y="739"/>
                    <a:pt x="2747" y="1089"/>
                    <a:pt x="2711" y="1525"/>
                  </a:cubicBezTo>
                  <a:cubicBezTo>
                    <a:pt x="2602" y="1791"/>
                    <a:pt x="2408" y="1924"/>
                    <a:pt x="2275" y="2093"/>
                  </a:cubicBezTo>
                  <a:cubicBezTo>
                    <a:pt x="2844" y="2118"/>
                    <a:pt x="2832" y="2698"/>
                    <a:pt x="2505" y="3001"/>
                  </a:cubicBezTo>
                  <a:close/>
                  <a:moveTo>
                    <a:pt x="775" y="557"/>
                  </a:moveTo>
                  <a:cubicBezTo>
                    <a:pt x="703" y="739"/>
                    <a:pt x="751" y="835"/>
                    <a:pt x="751" y="981"/>
                  </a:cubicBezTo>
                  <a:cubicBezTo>
                    <a:pt x="1126" y="1138"/>
                    <a:pt x="1320" y="993"/>
                    <a:pt x="1537" y="860"/>
                  </a:cubicBezTo>
                  <a:cubicBezTo>
                    <a:pt x="1247" y="666"/>
                    <a:pt x="1029" y="436"/>
                    <a:pt x="775" y="557"/>
                  </a:cubicBezTo>
                  <a:close/>
                  <a:moveTo>
                    <a:pt x="932" y="2722"/>
                  </a:moveTo>
                  <a:cubicBezTo>
                    <a:pt x="945" y="2880"/>
                    <a:pt x="957" y="3025"/>
                    <a:pt x="1138" y="3097"/>
                  </a:cubicBezTo>
                  <a:cubicBezTo>
                    <a:pt x="1368" y="2904"/>
                    <a:pt x="1440" y="2710"/>
                    <a:pt x="1307" y="2517"/>
                  </a:cubicBezTo>
                  <a:cubicBezTo>
                    <a:pt x="1235" y="2710"/>
                    <a:pt x="1005" y="2541"/>
                    <a:pt x="932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0"/>
            <p:cNvSpPr/>
            <p:nvPr/>
          </p:nvSpPr>
          <p:spPr>
            <a:xfrm rot="3778522">
              <a:off x="3091076" y="2855108"/>
              <a:ext cx="206162" cy="154221"/>
            </a:xfrm>
            <a:custGeom>
              <a:avLst/>
              <a:gdLst/>
              <a:ahLst/>
              <a:cxnLst/>
              <a:rect l="l" t="t" r="r" b="b"/>
              <a:pathLst>
                <a:path w="7585" h="5674" extrusionOk="0">
                  <a:moveTo>
                    <a:pt x="5928" y="5335"/>
                  </a:moveTo>
                  <a:cubicBezTo>
                    <a:pt x="5516" y="4887"/>
                    <a:pt x="5359" y="4234"/>
                    <a:pt x="5553" y="3738"/>
                  </a:cubicBezTo>
                  <a:cubicBezTo>
                    <a:pt x="5565" y="3520"/>
                    <a:pt x="5311" y="3774"/>
                    <a:pt x="5214" y="3677"/>
                  </a:cubicBezTo>
                  <a:cubicBezTo>
                    <a:pt x="5178" y="3436"/>
                    <a:pt x="5432" y="3327"/>
                    <a:pt x="5565" y="3157"/>
                  </a:cubicBezTo>
                  <a:cubicBezTo>
                    <a:pt x="5238" y="2891"/>
                    <a:pt x="5214" y="3460"/>
                    <a:pt x="5069" y="3690"/>
                  </a:cubicBezTo>
                  <a:cubicBezTo>
                    <a:pt x="4948" y="3641"/>
                    <a:pt x="4936" y="3859"/>
                    <a:pt x="4851" y="3677"/>
                  </a:cubicBezTo>
                  <a:cubicBezTo>
                    <a:pt x="4827" y="3944"/>
                    <a:pt x="4633" y="4234"/>
                    <a:pt x="4391" y="4294"/>
                  </a:cubicBezTo>
                  <a:cubicBezTo>
                    <a:pt x="3000" y="4839"/>
                    <a:pt x="2456" y="2214"/>
                    <a:pt x="4125" y="2371"/>
                  </a:cubicBezTo>
                  <a:cubicBezTo>
                    <a:pt x="4234" y="2637"/>
                    <a:pt x="4609" y="2782"/>
                    <a:pt x="4464" y="3157"/>
                  </a:cubicBezTo>
                  <a:cubicBezTo>
                    <a:pt x="4162" y="3194"/>
                    <a:pt x="3859" y="2843"/>
                    <a:pt x="3811" y="2601"/>
                  </a:cubicBezTo>
                  <a:cubicBezTo>
                    <a:pt x="3399" y="2722"/>
                    <a:pt x="3242" y="3315"/>
                    <a:pt x="3387" y="3677"/>
                  </a:cubicBezTo>
                  <a:cubicBezTo>
                    <a:pt x="3605" y="3690"/>
                    <a:pt x="3641" y="3931"/>
                    <a:pt x="3847" y="4004"/>
                  </a:cubicBezTo>
                  <a:cubicBezTo>
                    <a:pt x="4222" y="4161"/>
                    <a:pt x="4403" y="3871"/>
                    <a:pt x="4706" y="3847"/>
                  </a:cubicBezTo>
                  <a:cubicBezTo>
                    <a:pt x="4754" y="3569"/>
                    <a:pt x="4754" y="3351"/>
                    <a:pt x="5032" y="3181"/>
                  </a:cubicBezTo>
                  <a:cubicBezTo>
                    <a:pt x="5141" y="2710"/>
                    <a:pt x="4488" y="2528"/>
                    <a:pt x="4670" y="2093"/>
                  </a:cubicBezTo>
                  <a:cubicBezTo>
                    <a:pt x="4270" y="1996"/>
                    <a:pt x="4077" y="1923"/>
                    <a:pt x="3738" y="1706"/>
                  </a:cubicBezTo>
                  <a:cubicBezTo>
                    <a:pt x="3629" y="1815"/>
                    <a:pt x="3641" y="2117"/>
                    <a:pt x="3291" y="1887"/>
                  </a:cubicBezTo>
                  <a:cubicBezTo>
                    <a:pt x="3254" y="1645"/>
                    <a:pt x="3399" y="1633"/>
                    <a:pt x="3508" y="1548"/>
                  </a:cubicBezTo>
                  <a:cubicBezTo>
                    <a:pt x="3254" y="1077"/>
                    <a:pt x="2722" y="944"/>
                    <a:pt x="2190" y="1016"/>
                  </a:cubicBezTo>
                  <a:cubicBezTo>
                    <a:pt x="2214" y="1161"/>
                    <a:pt x="2153" y="1137"/>
                    <a:pt x="2057" y="1186"/>
                  </a:cubicBezTo>
                  <a:cubicBezTo>
                    <a:pt x="1924" y="1706"/>
                    <a:pt x="2686" y="1948"/>
                    <a:pt x="3194" y="1996"/>
                  </a:cubicBezTo>
                  <a:cubicBezTo>
                    <a:pt x="3182" y="2214"/>
                    <a:pt x="3073" y="2468"/>
                    <a:pt x="2903" y="2540"/>
                  </a:cubicBezTo>
                  <a:cubicBezTo>
                    <a:pt x="2722" y="2250"/>
                    <a:pt x="2601" y="2214"/>
                    <a:pt x="2287" y="2069"/>
                  </a:cubicBezTo>
                  <a:cubicBezTo>
                    <a:pt x="1621" y="1742"/>
                    <a:pt x="1077" y="714"/>
                    <a:pt x="460" y="1343"/>
                  </a:cubicBezTo>
                  <a:cubicBezTo>
                    <a:pt x="351" y="1609"/>
                    <a:pt x="605" y="1694"/>
                    <a:pt x="678" y="1875"/>
                  </a:cubicBezTo>
                  <a:cubicBezTo>
                    <a:pt x="799" y="1923"/>
                    <a:pt x="920" y="1827"/>
                    <a:pt x="1077" y="1815"/>
                  </a:cubicBezTo>
                  <a:cubicBezTo>
                    <a:pt x="1149" y="1996"/>
                    <a:pt x="1101" y="2117"/>
                    <a:pt x="944" y="2347"/>
                  </a:cubicBezTo>
                  <a:cubicBezTo>
                    <a:pt x="460" y="2069"/>
                    <a:pt x="0" y="1754"/>
                    <a:pt x="194" y="1101"/>
                  </a:cubicBezTo>
                  <a:cubicBezTo>
                    <a:pt x="557" y="738"/>
                    <a:pt x="1210" y="919"/>
                    <a:pt x="1718" y="1282"/>
                  </a:cubicBezTo>
                  <a:cubicBezTo>
                    <a:pt x="1875" y="544"/>
                    <a:pt x="3012" y="641"/>
                    <a:pt x="3569" y="1222"/>
                  </a:cubicBezTo>
                  <a:cubicBezTo>
                    <a:pt x="3762" y="581"/>
                    <a:pt x="4742" y="97"/>
                    <a:pt x="5395" y="859"/>
                  </a:cubicBezTo>
                  <a:cubicBezTo>
                    <a:pt x="5383" y="1077"/>
                    <a:pt x="5274" y="1331"/>
                    <a:pt x="5141" y="1500"/>
                  </a:cubicBezTo>
                  <a:cubicBezTo>
                    <a:pt x="4863" y="1089"/>
                    <a:pt x="4621" y="1512"/>
                    <a:pt x="4319" y="1161"/>
                  </a:cubicBezTo>
                  <a:cubicBezTo>
                    <a:pt x="4537" y="823"/>
                    <a:pt x="4803" y="1065"/>
                    <a:pt x="5020" y="1077"/>
                  </a:cubicBezTo>
                  <a:cubicBezTo>
                    <a:pt x="4718" y="0"/>
                    <a:pt x="3133" y="1403"/>
                    <a:pt x="4440" y="1790"/>
                  </a:cubicBezTo>
                  <a:cubicBezTo>
                    <a:pt x="4912" y="1887"/>
                    <a:pt x="5710" y="1343"/>
                    <a:pt x="5916" y="1790"/>
                  </a:cubicBezTo>
                  <a:cubicBezTo>
                    <a:pt x="5831" y="1972"/>
                    <a:pt x="5649" y="1887"/>
                    <a:pt x="5432" y="1887"/>
                  </a:cubicBezTo>
                  <a:cubicBezTo>
                    <a:pt x="5347" y="2069"/>
                    <a:pt x="5710" y="2093"/>
                    <a:pt x="5456" y="2347"/>
                  </a:cubicBezTo>
                  <a:cubicBezTo>
                    <a:pt x="5395" y="2311"/>
                    <a:pt x="5335" y="2298"/>
                    <a:pt x="5250" y="2335"/>
                  </a:cubicBezTo>
                  <a:cubicBezTo>
                    <a:pt x="5141" y="2214"/>
                    <a:pt x="5129" y="2069"/>
                    <a:pt x="5274" y="1911"/>
                  </a:cubicBezTo>
                  <a:cubicBezTo>
                    <a:pt x="5190" y="1948"/>
                    <a:pt x="5069" y="1887"/>
                    <a:pt x="4948" y="1996"/>
                  </a:cubicBezTo>
                  <a:cubicBezTo>
                    <a:pt x="4912" y="2419"/>
                    <a:pt x="5214" y="2770"/>
                    <a:pt x="5734" y="2964"/>
                  </a:cubicBezTo>
                  <a:cubicBezTo>
                    <a:pt x="5916" y="2891"/>
                    <a:pt x="6012" y="2782"/>
                    <a:pt x="6157" y="2637"/>
                  </a:cubicBezTo>
                  <a:cubicBezTo>
                    <a:pt x="6363" y="3012"/>
                    <a:pt x="5734" y="3121"/>
                    <a:pt x="5819" y="3448"/>
                  </a:cubicBezTo>
                  <a:cubicBezTo>
                    <a:pt x="5831" y="3605"/>
                    <a:pt x="6121" y="3423"/>
                    <a:pt x="6351" y="3581"/>
                  </a:cubicBezTo>
                  <a:cubicBezTo>
                    <a:pt x="6121" y="3786"/>
                    <a:pt x="5867" y="3690"/>
                    <a:pt x="5746" y="3992"/>
                  </a:cubicBezTo>
                  <a:cubicBezTo>
                    <a:pt x="5565" y="4282"/>
                    <a:pt x="5831" y="5056"/>
                    <a:pt x="6303" y="5153"/>
                  </a:cubicBezTo>
                  <a:cubicBezTo>
                    <a:pt x="6895" y="4960"/>
                    <a:pt x="7077" y="4524"/>
                    <a:pt x="7464" y="3871"/>
                  </a:cubicBezTo>
                  <a:cubicBezTo>
                    <a:pt x="7585" y="3919"/>
                    <a:pt x="7440" y="4149"/>
                    <a:pt x="7524" y="4270"/>
                  </a:cubicBezTo>
                  <a:cubicBezTo>
                    <a:pt x="7295" y="4488"/>
                    <a:pt x="6750" y="5673"/>
                    <a:pt x="5928" y="53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0"/>
            <p:cNvSpPr/>
            <p:nvPr/>
          </p:nvSpPr>
          <p:spPr>
            <a:xfrm rot="3778522">
              <a:off x="3117680" y="2954367"/>
              <a:ext cx="49033" cy="49332"/>
            </a:xfrm>
            <a:custGeom>
              <a:avLst/>
              <a:gdLst/>
              <a:ahLst/>
              <a:cxnLst/>
              <a:rect l="l" t="t" r="r" b="b"/>
              <a:pathLst>
                <a:path w="1804" h="1815" extrusionOk="0">
                  <a:moveTo>
                    <a:pt x="835" y="230"/>
                  </a:moveTo>
                  <a:cubicBezTo>
                    <a:pt x="448" y="1549"/>
                    <a:pt x="1803" y="908"/>
                    <a:pt x="1356" y="0"/>
                  </a:cubicBezTo>
                  <a:cubicBezTo>
                    <a:pt x="1694" y="266"/>
                    <a:pt x="1573" y="738"/>
                    <a:pt x="1537" y="799"/>
                  </a:cubicBezTo>
                  <a:cubicBezTo>
                    <a:pt x="1150" y="1815"/>
                    <a:pt x="1" y="847"/>
                    <a:pt x="83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0"/>
          <p:cNvGrpSpPr/>
          <p:nvPr/>
        </p:nvGrpSpPr>
        <p:grpSpPr>
          <a:xfrm>
            <a:off x="6681900" y="136831"/>
            <a:ext cx="1745200" cy="1452527"/>
            <a:chOff x="6824023" y="3110398"/>
            <a:chExt cx="1032475" cy="901225"/>
          </a:xfrm>
        </p:grpSpPr>
        <p:sp>
          <p:nvSpPr>
            <p:cNvPr id="802" name="Google Shape;802;p30"/>
            <p:cNvSpPr/>
            <p:nvPr/>
          </p:nvSpPr>
          <p:spPr>
            <a:xfrm>
              <a:off x="7065348" y="3315748"/>
              <a:ext cx="77125" cy="55050"/>
            </a:xfrm>
            <a:custGeom>
              <a:avLst/>
              <a:gdLst/>
              <a:ahLst/>
              <a:cxnLst/>
              <a:rect l="l" t="t" r="r" b="b"/>
              <a:pathLst>
                <a:path w="3085" h="2202" extrusionOk="0">
                  <a:moveTo>
                    <a:pt x="0" y="0"/>
                  </a:moveTo>
                  <a:cubicBezTo>
                    <a:pt x="1053" y="254"/>
                    <a:pt x="2008" y="1440"/>
                    <a:pt x="3085" y="2202"/>
                  </a:cubicBezTo>
                  <a:cubicBezTo>
                    <a:pt x="2008" y="1742"/>
                    <a:pt x="908" y="5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0"/>
            <p:cNvSpPr/>
            <p:nvPr/>
          </p:nvSpPr>
          <p:spPr>
            <a:xfrm>
              <a:off x="6888423" y="3515948"/>
              <a:ext cx="48425" cy="21200"/>
            </a:xfrm>
            <a:custGeom>
              <a:avLst/>
              <a:gdLst/>
              <a:ahLst/>
              <a:cxnLst/>
              <a:rect l="l" t="t" r="r" b="b"/>
              <a:pathLst>
                <a:path w="1937" h="848" extrusionOk="0">
                  <a:moveTo>
                    <a:pt x="1936" y="266"/>
                  </a:moveTo>
                  <a:cubicBezTo>
                    <a:pt x="1259" y="412"/>
                    <a:pt x="654" y="714"/>
                    <a:pt x="1" y="847"/>
                  </a:cubicBezTo>
                  <a:cubicBezTo>
                    <a:pt x="400" y="351"/>
                    <a:pt x="1477" y="0"/>
                    <a:pt x="1936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0"/>
            <p:cNvSpPr/>
            <p:nvPr/>
          </p:nvSpPr>
          <p:spPr>
            <a:xfrm>
              <a:off x="6898398" y="3522598"/>
              <a:ext cx="84100" cy="21500"/>
            </a:xfrm>
            <a:custGeom>
              <a:avLst/>
              <a:gdLst/>
              <a:ahLst/>
              <a:cxnLst/>
              <a:rect l="l" t="t" r="r" b="b"/>
              <a:pathLst>
                <a:path w="3364" h="860" extrusionOk="0">
                  <a:moveTo>
                    <a:pt x="1" y="799"/>
                  </a:moveTo>
                  <a:cubicBezTo>
                    <a:pt x="1126" y="400"/>
                    <a:pt x="2239" y="0"/>
                    <a:pt x="3364" y="315"/>
                  </a:cubicBezTo>
                  <a:cubicBezTo>
                    <a:pt x="2904" y="569"/>
                    <a:pt x="2505" y="363"/>
                    <a:pt x="2094" y="363"/>
                  </a:cubicBezTo>
                  <a:cubicBezTo>
                    <a:pt x="1380" y="666"/>
                    <a:pt x="654" y="859"/>
                    <a:pt x="1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0"/>
            <p:cNvSpPr/>
            <p:nvPr/>
          </p:nvSpPr>
          <p:spPr>
            <a:xfrm>
              <a:off x="7256473" y="3154548"/>
              <a:ext cx="84700" cy="142775"/>
            </a:xfrm>
            <a:custGeom>
              <a:avLst/>
              <a:gdLst/>
              <a:ahLst/>
              <a:cxnLst/>
              <a:rect l="l" t="t" r="r" b="b"/>
              <a:pathLst>
                <a:path w="3388" h="5711" extrusionOk="0">
                  <a:moveTo>
                    <a:pt x="2432" y="1247"/>
                  </a:moveTo>
                  <a:cubicBezTo>
                    <a:pt x="1984" y="993"/>
                    <a:pt x="2130" y="642"/>
                    <a:pt x="1791" y="472"/>
                  </a:cubicBezTo>
                  <a:cubicBezTo>
                    <a:pt x="726" y="1"/>
                    <a:pt x="351" y="2589"/>
                    <a:pt x="49" y="2892"/>
                  </a:cubicBezTo>
                  <a:cubicBezTo>
                    <a:pt x="0" y="2033"/>
                    <a:pt x="424" y="714"/>
                    <a:pt x="1488" y="170"/>
                  </a:cubicBezTo>
                  <a:cubicBezTo>
                    <a:pt x="2650" y="642"/>
                    <a:pt x="3388" y="2214"/>
                    <a:pt x="3085" y="3218"/>
                  </a:cubicBezTo>
                  <a:cubicBezTo>
                    <a:pt x="2892" y="2614"/>
                    <a:pt x="2892" y="2105"/>
                    <a:pt x="2650" y="1549"/>
                  </a:cubicBezTo>
                  <a:cubicBezTo>
                    <a:pt x="2287" y="2710"/>
                    <a:pt x="2565" y="4343"/>
                    <a:pt x="2505" y="5710"/>
                  </a:cubicBezTo>
                  <a:cubicBezTo>
                    <a:pt x="2166" y="4235"/>
                    <a:pt x="2117" y="2759"/>
                    <a:pt x="2432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0"/>
            <p:cNvSpPr/>
            <p:nvPr/>
          </p:nvSpPr>
          <p:spPr>
            <a:xfrm>
              <a:off x="7290648" y="3182973"/>
              <a:ext cx="16650" cy="29075"/>
            </a:xfrm>
            <a:custGeom>
              <a:avLst/>
              <a:gdLst/>
              <a:ahLst/>
              <a:cxnLst/>
              <a:rect l="l" t="t" r="r" b="b"/>
              <a:pathLst>
                <a:path w="666" h="1163" extrusionOk="0">
                  <a:moveTo>
                    <a:pt x="206" y="49"/>
                  </a:moveTo>
                  <a:cubicBezTo>
                    <a:pt x="666" y="1"/>
                    <a:pt x="291" y="860"/>
                    <a:pt x="400" y="1162"/>
                  </a:cubicBezTo>
                  <a:cubicBezTo>
                    <a:pt x="0" y="956"/>
                    <a:pt x="363" y="412"/>
                    <a:pt x="206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0"/>
            <p:cNvSpPr/>
            <p:nvPr/>
          </p:nvSpPr>
          <p:spPr>
            <a:xfrm>
              <a:off x="7296698" y="3176623"/>
              <a:ext cx="19075" cy="65950"/>
            </a:xfrm>
            <a:custGeom>
              <a:avLst/>
              <a:gdLst/>
              <a:ahLst/>
              <a:cxnLst/>
              <a:rect l="l" t="t" r="r" b="b"/>
              <a:pathLst>
                <a:path w="763" h="2638" extrusionOk="0">
                  <a:moveTo>
                    <a:pt x="557" y="2638"/>
                  </a:moveTo>
                  <a:cubicBezTo>
                    <a:pt x="0" y="1972"/>
                    <a:pt x="424" y="872"/>
                    <a:pt x="375" y="1"/>
                  </a:cubicBezTo>
                  <a:cubicBezTo>
                    <a:pt x="762" y="920"/>
                    <a:pt x="315" y="1779"/>
                    <a:pt x="557" y="26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0"/>
            <p:cNvSpPr/>
            <p:nvPr/>
          </p:nvSpPr>
          <p:spPr>
            <a:xfrm>
              <a:off x="7322998" y="3232573"/>
              <a:ext cx="9100" cy="45700"/>
            </a:xfrm>
            <a:custGeom>
              <a:avLst/>
              <a:gdLst/>
              <a:ahLst/>
              <a:cxnLst/>
              <a:rect l="l" t="t" r="r" b="b"/>
              <a:pathLst>
                <a:path w="364" h="1828" extrusionOk="0">
                  <a:moveTo>
                    <a:pt x="219" y="1"/>
                  </a:moveTo>
                  <a:cubicBezTo>
                    <a:pt x="364" y="557"/>
                    <a:pt x="303" y="1222"/>
                    <a:pt x="98" y="1827"/>
                  </a:cubicBezTo>
                  <a:cubicBezTo>
                    <a:pt x="1" y="1222"/>
                    <a:pt x="1" y="605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0"/>
            <p:cNvSpPr/>
            <p:nvPr/>
          </p:nvSpPr>
          <p:spPr>
            <a:xfrm>
              <a:off x="7012423" y="3580348"/>
              <a:ext cx="21500" cy="12425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859" y="110"/>
                  </a:moveTo>
                  <a:cubicBezTo>
                    <a:pt x="605" y="255"/>
                    <a:pt x="400" y="448"/>
                    <a:pt x="146" y="497"/>
                  </a:cubicBezTo>
                  <a:cubicBezTo>
                    <a:pt x="0" y="146"/>
                    <a:pt x="666" y="1"/>
                    <a:pt x="85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0"/>
            <p:cNvSpPr/>
            <p:nvPr/>
          </p:nvSpPr>
          <p:spPr>
            <a:xfrm>
              <a:off x="7061723" y="3575823"/>
              <a:ext cx="21800" cy="13625"/>
            </a:xfrm>
            <a:custGeom>
              <a:avLst/>
              <a:gdLst/>
              <a:ahLst/>
              <a:cxnLst/>
              <a:rect l="l" t="t" r="r" b="b"/>
              <a:pathLst>
                <a:path w="872" h="545" extrusionOk="0">
                  <a:moveTo>
                    <a:pt x="157" y="545"/>
                  </a:moveTo>
                  <a:lnTo>
                    <a:pt x="0" y="387"/>
                  </a:lnTo>
                  <a:cubicBezTo>
                    <a:pt x="363" y="133"/>
                    <a:pt x="363" y="49"/>
                    <a:pt x="714" y="0"/>
                  </a:cubicBezTo>
                  <a:cubicBezTo>
                    <a:pt x="871" y="351"/>
                    <a:pt x="351" y="242"/>
                    <a:pt x="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0"/>
            <p:cNvSpPr/>
            <p:nvPr/>
          </p:nvSpPr>
          <p:spPr>
            <a:xfrm>
              <a:off x="7222898" y="3442448"/>
              <a:ext cx="17275" cy="24225"/>
            </a:xfrm>
            <a:custGeom>
              <a:avLst/>
              <a:gdLst/>
              <a:ahLst/>
              <a:cxnLst/>
              <a:rect l="l" t="t" r="r" b="b"/>
              <a:pathLst>
                <a:path w="691" h="969" extrusionOk="0">
                  <a:moveTo>
                    <a:pt x="1" y="1"/>
                  </a:moveTo>
                  <a:cubicBezTo>
                    <a:pt x="412" y="1"/>
                    <a:pt x="654" y="666"/>
                    <a:pt x="690" y="920"/>
                  </a:cubicBezTo>
                  <a:cubicBezTo>
                    <a:pt x="436" y="968"/>
                    <a:pt x="243" y="2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0"/>
            <p:cNvSpPr/>
            <p:nvPr/>
          </p:nvSpPr>
          <p:spPr>
            <a:xfrm>
              <a:off x="7294273" y="3389823"/>
              <a:ext cx="14850" cy="38150"/>
            </a:xfrm>
            <a:custGeom>
              <a:avLst/>
              <a:gdLst/>
              <a:ahLst/>
              <a:cxnLst/>
              <a:rect l="l" t="t" r="r" b="b"/>
              <a:pathLst>
                <a:path w="594" h="1526" extrusionOk="0">
                  <a:moveTo>
                    <a:pt x="1" y="1"/>
                  </a:moveTo>
                  <a:cubicBezTo>
                    <a:pt x="303" y="110"/>
                    <a:pt x="545" y="1078"/>
                    <a:pt x="593" y="1525"/>
                  </a:cubicBezTo>
                  <a:cubicBezTo>
                    <a:pt x="134" y="1162"/>
                    <a:pt x="291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0"/>
            <p:cNvSpPr/>
            <p:nvPr/>
          </p:nvSpPr>
          <p:spPr>
            <a:xfrm>
              <a:off x="7348723" y="3325123"/>
              <a:ext cx="23900" cy="102850"/>
            </a:xfrm>
            <a:custGeom>
              <a:avLst/>
              <a:gdLst/>
              <a:ahLst/>
              <a:cxnLst/>
              <a:rect l="l" t="t" r="r" b="b"/>
              <a:pathLst>
                <a:path w="956" h="4114" extrusionOk="0">
                  <a:moveTo>
                    <a:pt x="593" y="3980"/>
                  </a:moveTo>
                  <a:cubicBezTo>
                    <a:pt x="496" y="2964"/>
                    <a:pt x="496" y="1948"/>
                    <a:pt x="774" y="883"/>
                  </a:cubicBezTo>
                  <a:cubicBezTo>
                    <a:pt x="218" y="1742"/>
                    <a:pt x="605" y="3266"/>
                    <a:pt x="242" y="4113"/>
                  </a:cubicBezTo>
                  <a:cubicBezTo>
                    <a:pt x="0" y="2952"/>
                    <a:pt x="254" y="1791"/>
                    <a:pt x="581" y="557"/>
                  </a:cubicBezTo>
                  <a:cubicBezTo>
                    <a:pt x="835" y="920"/>
                    <a:pt x="677" y="254"/>
                    <a:pt x="944" y="0"/>
                  </a:cubicBezTo>
                  <a:cubicBezTo>
                    <a:pt x="919" y="1125"/>
                    <a:pt x="823" y="2129"/>
                    <a:pt x="714" y="3145"/>
                  </a:cubicBezTo>
                  <a:cubicBezTo>
                    <a:pt x="702" y="3460"/>
                    <a:pt x="956" y="3726"/>
                    <a:pt x="593" y="3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0"/>
            <p:cNvSpPr/>
            <p:nvPr/>
          </p:nvSpPr>
          <p:spPr>
            <a:xfrm>
              <a:off x="7159398" y="3567948"/>
              <a:ext cx="42050" cy="16075"/>
            </a:xfrm>
            <a:custGeom>
              <a:avLst/>
              <a:gdLst/>
              <a:ahLst/>
              <a:cxnLst/>
              <a:rect l="l" t="t" r="r" b="b"/>
              <a:pathLst>
                <a:path w="1682" h="643" extrusionOk="0">
                  <a:moveTo>
                    <a:pt x="1682" y="255"/>
                  </a:moveTo>
                  <a:cubicBezTo>
                    <a:pt x="1113" y="303"/>
                    <a:pt x="557" y="642"/>
                    <a:pt x="0" y="279"/>
                  </a:cubicBezTo>
                  <a:cubicBezTo>
                    <a:pt x="508" y="194"/>
                    <a:pt x="1331" y="1"/>
                    <a:pt x="1682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0"/>
            <p:cNvSpPr/>
            <p:nvPr/>
          </p:nvSpPr>
          <p:spPr>
            <a:xfrm>
              <a:off x="7510498" y="3218048"/>
              <a:ext cx="88025" cy="66575"/>
            </a:xfrm>
            <a:custGeom>
              <a:avLst/>
              <a:gdLst/>
              <a:ahLst/>
              <a:cxnLst/>
              <a:rect l="l" t="t" r="r" b="b"/>
              <a:pathLst>
                <a:path w="3521" h="2663" extrusionOk="0">
                  <a:moveTo>
                    <a:pt x="3521" y="1"/>
                  </a:moveTo>
                  <a:cubicBezTo>
                    <a:pt x="2154" y="848"/>
                    <a:pt x="1223" y="1755"/>
                    <a:pt x="1" y="2662"/>
                  </a:cubicBezTo>
                  <a:cubicBezTo>
                    <a:pt x="1029" y="1453"/>
                    <a:pt x="2299" y="303"/>
                    <a:pt x="3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0"/>
            <p:cNvSpPr/>
            <p:nvPr/>
          </p:nvSpPr>
          <p:spPr>
            <a:xfrm>
              <a:off x="7042048" y="3778748"/>
              <a:ext cx="23325" cy="68375"/>
            </a:xfrm>
            <a:custGeom>
              <a:avLst/>
              <a:gdLst/>
              <a:ahLst/>
              <a:cxnLst/>
              <a:rect l="l" t="t" r="r" b="b"/>
              <a:pathLst>
                <a:path w="933" h="2735" extrusionOk="0">
                  <a:moveTo>
                    <a:pt x="775" y="49"/>
                  </a:moveTo>
                  <a:cubicBezTo>
                    <a:pt x="823" y="0"/>
                    <a:pt x="932" y="97"/>
                    <a:pt x="884" y="158"/>
                  </a:cubicBezTo>
                  <a:cubicBezTo>
                    <a:pt x="521" y="1016"/>
                    <a:pt x="461" y="1875"/>
                    <a:pt x="98" y="2734"/>
                  </a:cubicBezTo>
                  <a:cubicBezTo>
                    <a:pt x="1" y="1815"/>
                    <a:pt x="364" y="956"/>
                    <a:pt x="77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0"/>
            <p:cNvSpPr/>
            <p:nvPr/>
          </p:nvSpPr>
          <p:spPr>
            <a:xfrm>
              <a:off x="7300323" y="3525923"/>
              <a:ext cx="65050" cy="30875"/>
            </a:xfrm>
            <a:custGeom>
              <a:avLst/>
              <a:gdLst/>
              <a:ahLst/>
              <a:cxnLst/>
              <a:rect l="l" t="t" r="r" b="b"/>
              <a:pathLst>
                <a:path w="2602" h="1235" extrusionOk="0">
                  <a:moveTo>
                    <a:pt x="1029" y="654"/>
                  </a:moveTo>
                  <a:cubicBezTo>
                    <a:pt x="1392" y="0"/>
                    <a:pt x="2105" y="0"/>
                    <a:pt x="2601" y="0"/>
                  </a:cubicBezTo>
                  <a:cubicBezTo>
                    <a:pt x="2492" y="496"/>
                    <a:pt x="1549" y="49"/>
                    <a:pt x="1126" y="847"/>
                  </a:cubicBezTo>
                  <a:cubicBezTo>
                    <a:pt x="557" y="593"/>
                    <a:pt x="351" y="1089"/>
                    <a:pt x="1" y="1234"/>
                  </a:cubicBezTo>
                  <a:cubicBezTo>
                    <a:pt x="61" y="690"/>
                    <a:pt x="666" y="388"/>
                    <a:pt x="1029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0"/>
            <p:cNvSpPr/>
            <p:nvPr/>
          </p:nvSpPr>
          <p:spPr>
            <a:xfrm>
              <a:off x="7047198" y="3805348"/>
              <a:ext cx="20275" cy="45700"/>
            </a:xfrm>
            <a:custGeom>
              <a:avLst/>
              <a:gdLst/>
              <a:ahLst/>
              <a:cxnLst/>
              <a:rect l="l" t="t" r="r" b="b"/>
              <a:pathLst>
                <a:path w="811" h="1828" extrusionOk="0">
                  <a:moveTo>
                    <a:pt x="763" y="1"/>
                  </a:moveTo>
                  <a:cubicBezTo>
                    <a:pt x="811" y="557"/>
                    <a:pt x="363" y="1210"/>
                    <a:pt x="339" y="1827"/>
                  </a:cubicBezTo>
                  <a:cubicBezTo>
                    <a:pt x="1" y="1356"/>
                    <a:pt x="460" y="497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0"/>
            <p:cNvSpPr/>
            <p:nvPr/>
          </p:nvSpPr>
          <p:spPr>
            <a:xfrm>
              <a:off x="7323298" y="3548598"/>
              <a:ext cx="34200" cy="17875"/>
            </a:xfrm>
            <a:custGeom>
              <a:avLst/>
              <a:gdLst/>
              <a:ahLst/>
              <a:cxnLst/>
              <a:rect l="l" t="t" r="r" b="b"/>
              <a:pathLst>
                <a:path w="1368" h="715" extrusionOk="0">
                  <a:moveTo>
                    <a:pt x="303" y="49"/>
                  </a:moveTo>
                  <a:cubicBezTo>
                    <a:pt x="569" y="85"/>
                    <a:pt x="811" y="351"/>
                    <a:pt x="1065" y="1"/>
                  </a:cubicBezTo>
                  <a:cubicBezTo>
                    <a:pt x="1368" y="714"/>
                    <a:pt x="461" y="194"/>
                    <a:pt x="146" y="606"/>
                  </a:cubicBezTo>
                  <a:cubicBezTo>
                    <a:pt x="1" y="448"/>
                    <a:pt x="98" y="255"/>
                    <a:pt x="303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0"/>
            <p:cNvSpPr/>
            <p:nvPr/>
          </p:nvSpPr>
          <p:spPr>
            <a:xfrm>
              <a:off x="7362623" y="3510798"/>
              <a:ext cx="34500" cy="25425"/>
            </a:xfrm>
            <a:custGeom>
              <a:avLst/>
              <a:gdLst/>
              <a:ahLst/>
              <a:cxnLst/>
              <a:rect l="l" t="t" r="r" b="b"/>
              <a:pathLst>
                <a:path w="1380" h="1017" extrusionOk="0">
                  <a:moveTo>
                    <a:pt x="1379" y="472"/>
                  </a:moveTo>
                  <a:cubicBezTo>
                    <a:pt x="1174" y="775"/>
                    <a:pt x="932" y="412"/>
                    <a:pt x="666" y="557"/>
                  </a:cubicBezTo>
                  <a:cubicBezTo>
                    <a:pt x="521" y="714"/>
                    <a:pt x="569" y="859"/>
                    <a:pt x="412" y="1017"/>
                  </a:cubicBezTo>
                  <a:cubicBezTo>
                    <a:pt x="0" y="412"/>
                    <a:pt x="932" y="1"/>
                    <a:pt x="1379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0"/>
            <p:cNvSpPr/>
            <p:nvPr/>
          </p:nvSpPr>
          <p:spPr>
            <a:xfrm>
              <a:off x="7061098" y="3825623"/>
              <a:ext cx="11225" cy="29050"/>
            </a:xfrm>
            <a:custGeom>
              <a:avLst/>
              <a:gdLst/>
              <a:ahLst/>
              <a:cxnLst/>
              <a:rect l="l" t="t" r="r" b="b"/>
              <a:pathLst>
                <a:path w="449" h="1162" extrusionOk="0">
                  <a:moveTo>
                    <a:pt x="412" y="0"/>
                  </a:moveTo>
                  <a:cubicBezTo>
                    <a:pt x="449" y="363"/>
                    <a:pt x="243" y="968"/>
                    <a:pt x="49" y="1162"/>
                  </a:cubicBezTo>
                  <a:cubicBezTo>
                    <a:pt x="1" y="702"/>
                    <a:pt x="146" y="351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0"/>
            <p:cNvSpPr/>
            <p:nvPr/>
          </p:nvSpPr>
          <p:spPr>
            <a:xfrm>
              <a:off x="7469973" y="3409198"/>
              <a:ext cx="24825" cy="30250"/>
            </a:xfrm>
            <a:custGeom>
              <a:avLst/>
              <a:gdLst/>
              <a:ahLst/>
              <a:cxnLst/>
              <a:rect l="l" t="t" r="r" b="b"/>
              <a:pathLst>
                <a:path w="993" h="1210" extrusionOk="0">
                  <a:moveTo>
                    <a:pt x="267" y="1210"/>
                  </a:moveTo>
                  <a:cubicBezTo>
                    <a:pt x="1" y="750"/>
                    <a:pt x="775" y="399"/>
                    <a:pt x="993" y="0"/>
                  </a:cubicBezTo>
                  <a:cubicBezTo>
                    <a:pt x="969" y="496"/>
                    <a:pt x="569" y="798"/>
                    <a:pt x="267" y="1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0"/>
            <p:cNvSpPr/>
            <p:nvPr/>
          </p:nvSpPr>
          <p:spPr>
            <a:xfrm>
              <a:off x="7071398" y="3816848"/>
              <a:ext cx="19075" cy="31775"/>
            </a:xfrm>
            <a:custGeom>
              <a:avLst/>
              <a:gdLst/>
              <a:ahLst/>
              <a:cxnLst/>
              <a:rect l="l" t="t" r="r" b="b"/>
              <a:pathLst>
                <a:path w="763" h="1271" extrusionOk="0">
                  <a:moveTo>
                    <a:pt x="762" y="0"/>
                  </a:moveTo>
                  <a:cubicBezTo>
                    <a:pt x="762" y="412"/>
                    <a:pt x="448" y="823"/>
                    <a:pt x="303" y="1271"/>
                  </a:cubicBezTo>
                  <a:cubicBezTo>
                    <a:pt x="0" y="847"/>
                    <a:pt x="557" y="303"/>
                    <a:pt x="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0"/>
            <p:cNvSpPr/>
            <p:nvPr/>
          </p:nvSpPr>
          <p:spPr>
            <a:xfrm>
              <a:off x="7480273" y="3419173"/>
              <a:ext cx="13925" cy="25425"/>
            </a:xfrm>
            <a:custGeom>
              <a:avLst/>
              <a:gdLst/>
              <a:ahLst/>
              <a:cxnLst/>
              <a:rect l="l" t="t" r="r" b="b"/>
              <a:pathLst>
                <a:path w="557" h="1017" extrusionOk="0">
                  <a:moveTo>
                    <a:pt x="557" y="0"/>
                  </a:moveTo>
                  <a:cubicBezTo>
                    <a:pt x="557" y="303"/>
                    <a:pt x="411" y="666"/>
                    <a:pt x="157" y="1016"/>
                  </a:cubicBezTo>
                  <a:cubicBezTo>
                    <a:pt x="0" y="654"/>
                    <a:pt x="363" y="303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0"/>
            <p:cNvSpPr/>
            <p:nvPr/>
          </p:nvSpPr>
          <p:spPr>
            <a:xfrm>
              <a:off x="7215648" y="3673798"/>
              <a:ext cx="45700" cy="27550"/>
            </a:xfrm>
            <a:custGeom>
              <a:avLst/>
              <a:gdLst/>
              <a:ahLst/>
              <a:cxnLst/>
              <a:rect l="l" t="t" r="r" b="b"/>
              <a:pathLst>
                <a:path w="1828" h="1102" extrusionOk="0">
                  <a:moveTo>
                    <a:pt x="1827" y="1"/>
                  </a:moveTo>
                  <a:cubicBezTo>
                    <a:pt x="1428" y="303"/>
                    <a:pt x="557" y="642"/>
                    <a:pt x="0" y="1102"/>
                  </a:cubicBezTo>
                  <a:cubicBezTo>
                    <a:pt x="363" y="327"/>
                    <a:pt x="1222" y="194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0"/>
            <p:cNvSpPr/>
            <p:nvPr/>
          </p:nvSpPr>
          <p:spPr>
            <a:xfrm>
              <a:off x="7053248" y="386704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363" y="1"/>
                  </a:moveTo>
                  <a:cubicBezTo>
                    <a:pt x="363" y="206"/>
                    <a:pt x="206" y="460"/>
                    <a:pt x="61" y="714"/>
                  </a:cubicBezTo>
                  <a:cubicBezTo>
                    <a:pt x="0" y="460"/>
                    <a:pt x="37" y="206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0"/>
            <p:cNvSpPr/>
            <p:nvPr/>
          </p:nvSpPr>
          <p:spPr>
            <a:xfrm>
              <a:off x="7577048" y="3329348"/>
              <a:ext cx="96800" cy="54775"/>
            </a:xfrm>
            <a:custGeom>
              <a:avLst/>
              <a:gdLst/>
              <a:ahLst/>
              <a:cxnLst/>
              <a:rect l="l" t="t" r="r" b="b"/>
              <a:pathLst>
                <a:path w="3872" h="2191" extrusionOk="0">
                  <a:moveTo>
                    <a:pt x="3823" y="85"/>
                  </a:moveTo>
                  <a:cubicBezTo>
                    <a:pt x="3871" y="448"/>
                    <a:pt x="3315" y="388"/>
                    <a:pt x="3121" y="484"/>
                  </a:cubicBezTo>
                  <a:cubicBezTo>
                    <a:pt x="2141" y="932"/>
                    <a:pt x="919" y="1634"/>
                    <a:pt x="157" y="2190"/>
                  </a:cubicBezTo>
                  <a:lnTo>
                    <a:pt x="0" y="2045"/>
                  </a:lnTo>
                  <a:cubicBezTo>
                    <a:pt x="617" y="1331"/>
                    <a:pt x="1827" y="932"/>
                    <a:pt x="2758" y="630"/>
                  </a:cubicBezTo>
                  <a:cubicBezTo>
                    <a:pt x="3121" y="303"/>
                    <a:pt x="3520" y="1"/>
                    <a:pt x="3823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0"/>
            <p:cNvSpPr/>
            <p:nvPr/>
          </p:nvSpPr>
          <p:spPr>
            <a:xfrm>
              <a:off x="7287023" y="3668673"/>
              <a:ext cx="26625" cy="149700"/>
            </a:xfrm>
            <a:custGeom>
              <a:avLst/>
              <a:gdLst/>
              <a:ahLst/>
              <a:cxnLst/>
              <a:rect l="l" t="t" r="r" b="b"/>
              <a:pathLst>
                <a:path w="1065" h="5988" extrusionOk="0">
                  <a:moveTo>
                    <a:pt x="1065" y="61"/>
                  </a:moveTo>
                  <a:cubicBezTo>
                    <a:pt x="85" y="2032"/>
                    <a:pt x="121" y="4016"/>
                    <a:pt x="351" y="5988"/>
                  </a:cubicBezTo>
                  <a:cubicBezTo>
                    <a:pt x="97" y="5927"/>
                    <a:pt x="0" y="5020"/>
                    <a:pt x="0" y="4609"/>
                  </a:cubicBezTo>
                  <a:cubicBezTo>
                    <a:pt x="24" y="3194"/>
                    <a:pt x="182" y="1512"/>
                    <a:pt x="847" y="157"/>
                  </a:cubicBezTo>
                  <a:cubicBezTo>
                    <a:pt x="908" y="0"/>
                    <a:pt x="1004" y="109"/>
                    <a:pt x="1065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0"/>
            <p:cNvSpPr/>
            <p:nvPr/>
          </p:nvSpPr>
          <p:spPr>
            <a:xfrm>
              <a:off x="7265848" y="3711898"/>
              <a:ext cx="19075" cy="65650"/>
            </a:xfrm>
            <a:custGeom>
              <a:avLst/>
              <a:gdLst/>
              <a:ahLst/>
              <a:cxnLst/>
              <a:rect l="l" t="t" r="r" b="b"/>
              <a:pathLst>
                <a:path w="763" h="2626" extrusionOk="0">
                  <a:moveTo>
                    <a:pt x="521" y="1"/>
                  </a:moveTo>
                  <a:cubicBezTo>
                    <a:pt x="763" y="666"/>
                    <a:pt x="242" y="1767"/>
                    <a:pt x="291" y="2626"/>
                  </a:cubicBezTo>
                  <a:cubicBezTo>
                    <a:pt x="0" y="1707"/>
                    <a:pt x="521" y="799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0"/>
            <p:cNvSpPr/>
            <p:nvPr/>
          </p:nvSpPr>
          <p:spPr>
            <a:xfrm>
              <a:off x="7699523" y="3296398"/>
              <a:ext cx="17850" cy="10300"/>
            </a:xfrm>
            <a:custGeom>
              <a:avLst/>
              <a:gdLst/>
              <a:ahLst/>
              <a:cxnLst/>
              <a:rect l="l" t="t" r="r" b="b"/>
              <a:pathLst>
                <a:path w="714" h="412" extrusionOk="0">
                  <a:moveTo>
                    <a:pt x="714" y="254"/>
                  </a:moveTo>
                  <a:cubicBezTo>
                    <a:pt x="557" y="411"/>
                    <a:pt x="303" y="363"/>
                    <a:pt x="109" y="351"/>
                  </a:cubicBezTo>
                  <a:cubicBezTo>
                    <a:pt x="0" y="157"/>
                    <a:pt x="557" y="0"/>
                    <a:pt x="71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0"/>
            <p:cNvSpPr/>
            <p:nvPr/>
          </p:nvSpPr>
          <p:spPr>
            <a:xfrm>
              <a:off x="7499923" y="3476623"/>
              <a:ext cx="53850" cy="52950"/>
            </a:xfrm>
            <a:custGeom>
              <a:avLst/>
              <a:gdLst/>
              <a:ahLst/>
              <a:cxnLst/>
              <a:rect l="l" t="t" r="r" b="b"/>
              <a:pathLst>
                <a:path w="2154" h="2118" extrusionOk="0">
                  <a:moveTo>
                    <a:pt x="0" y="1416"/>
                  </a:moveTo>
                  <a:cubicBezTo>
                    <a:pt x="714" y="702"/>
                    <a:pt x="1440" y="110"/>
                    <a:pt x="2154" y="1"/>
                  </a:cubicBezTo>
                  <a:cubicBezTo>
                    <a:pt x="1694" y="460"/>
                    <a:pt x="1137" y="509"/>
                    <a:pt x="521" y="1210"/>
                  </a:cubicBezTo>
                  <a:cubicBezTo>
                    <a:pt x="1029" y="1210"/>
                    <a:pt x="1488" y="872"/>
                    <a:pt x="1996" y="775"/>
                  </a:cubicBezTo>
                  <a:cubicBezTo>
                    <a:pt x="1851" y="1126"/>
                    <a:pt x="1137" y="1319"/>
                    <a:pt x="617" y="1622"/>
                  </a:cubicBezTo>
                  <a:cubicBezTo>
                    <a:pt x="424" y="1731"/>
                    <a:pt x="315" y="2118"/>
                    <a:pt x="61" y="1864"/>
                  </a:cubicBezTo>
                  <a:cubicBezTo>
                    <a:pt x="61" y="1670"/>
                    <a:pt x="315" y="1706"/>
                    <a:pt x="472" y="1452"/>
                  </a:cubicBezTo>
                  <a:cubicBezTo>
                    <a:pt x="303" y="1416"/>
                    <a:pt x="194" y="1610"/>
                    <a:pt x="0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0"/>
            <p:cNvSpPr/>
            <p:nvPr/>
          </p:nvSpPr>
          <p:spPr>
            <a:xfrm>
              <a:off x="7361723" y="3665348"/>
              <a:ext cx="8475" cy="34500"/>
            </a:xfrm>
            <a:custGeom>
              <a:avLst/>
              <a:gdLst/>
              <a:ahLst/>
              <a:cxnLst/>
              <a:rect l="l" t="t" r="r" b="b"/>
              <a:pathLst>
                <a:path w="339" h="1380" extrusionOk="0">
                  <a:moveTo>
                    <a:pt x="0" y="0"/>
                  </a:moveTo>
                  <a:cubicBezTo>
                    <a:pt x="339" y="254"/>
                    <a:pt x="85" y="907"/>
                    <a:pt x="339" y="1379"/>
                  </a:cubicBezTo>
                  <a:cubicBezTo>
                    <a:pt x="0" y="1125"/>
                    <a:pt x="61" y="4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0"/>
            <p:cNvSpPr/>
            <p:nvPr/>
          </p:nvSpPr>
          <p:spPr>
            <a:xfrm>
              <a:off x="7397398" y="3632673"/>
              <a:ext cx="36925" cy="39650"/>
            </a:xfrm>
            <a:custGeom>
              <a:avLst/>
              <a:gdLst/>
              <a:ahLst/>
              <a:cxnLst/>
              <a:rect l="l" t="t" r="r" b="b"/>
              <a:pathLst>
                <a:path w="1477" h="1586" extrusionOk="0">
                  <a:moveTo>
                    <a:pt x="1" y="206"/>
                  </a:moveTo>
                  <a:cubicBezTo>
                    <a:pt x="605" y="1"/>
                    <a:pt x="1113" y="1126"/>
                    <a:pt x="1476" y="1585"/>
                  </a:cubicBezTo>
                  <a:cubicBezTo>
                    <a:pt x="1005" y="1319"/>
                    <a:pt x="509" y="521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0"/>
            <p:cNvSpPr/>
            <p:nvPr/>
          </p:nvSpPr>
          <p:spPr>
            <a:xfrm>
              <a:off x="7413123" y="3617548"/>
              <a:ext cx="31775" cy="24525"/>
            </a:xfrm>
            <a:custGeom>
              <a:avLst/>
              <a:gdLst/>
              <a:ahLst/>
              <a:cxnLst/>
              <a:rect l="l" t="t" r="r" b="b"/>
              <a:pathLst>
                <a:path w="1271" h="981" extrusionOk="0">
                  <a:moveTo>
                    <a:pt x="1" y="206"/>
                  </a:moveTo>
                  <a:cubicBezTo>
                    <a:pt x="400" y="1"/>
                    <a:pt x="859" y="569"/>
                    <a:pt x="1271" y="872"/>
                  </a:cubicBezTo>
                  <a:cubicBezTo>
                    <a:pt x="847" y="981"/>
                    <a:pt x="388" y="315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0"/>
            <p:cNvSpPr/>
            <p:nvPr/>
          </p:nvSpPr>
          <p:spPr>
            <a:xfrm>
              <a:off x="7417973" y="3610298"/>
              <a:ext cx="59300" cy="36925"/>
            </a:xfrm>
            <a:custGeom>
              <a:avLst/>
              <a:gdLst/>
              <a:ahLst/>
              <a:cxnLst/>
              <a:rect l="l" t="t" r="r" b="b"/>
              <a:pathLst>
                <a:path w="2372" h="1477" extrusionOk="0">
                  <a:moveTo>
                    <a:pt x="0" y="303"/>
                  </a:moveTo>
                  <a:cubicBezTo>
                    <a:pt x="811" y="0"/>
                    <a:pt x="1621" y="1029"/>
                    <a:pt x="2371" y="1476"/>
                  </a:cubicBezTo>
                  <a:cubicBezTo>
                    <a:pt x="1621" y="1428"/>
                    <a:pt x="811" y="508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0"/>
            <p:cNvSpPr/>
            <p:nvPr/>
          </p:nvSpPr>
          <p:spPr>
            <a:xfrm>
              <a:off x="7429148" y="3602748"/>
              <a:ext cx="30275" cy="17550"/>
            </a:xfrm>
            <a:custGeom>
              <a:avLst/>
              <a:gdLst/>
              <a:ahLst/>
              <a:cxnLst/>
              <a:rect l="l" t="t" r="r" b="b"/>
              <a:pathLst>
                <a:path w="1211" h="702" extrusionOk="0">
                  <a:moveTo>
                    <a:pt x="1" y="145"/>
                  </a:moveTo>
                  <a:lnTo>
                    <a:pt x="158" y="0"/>
                  </a:lnTo>
                  <a:cubicBezTo>
                    <a:pt x="460" y="206"/>
                    <a:pt x="1017" y="363"/>
                    <a:pt x="1210" y="665"/>
                  </a:cubicBezTo>
                  <a:cubicBezTo>
                    <a:pt x="775" y="702"/>
                    <a:pt x="364" y="399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0"/>
            <p:cNvSpPr/>
            <p:nvPr/>
          </p:nvSpPr>
          <p:spPr>
            <a:xfrm>
              <a:off x="7442148" y="3597598"/>
              <a:ext cx="22725" cy="14225"/>
            </a:xfrm>
            <a:custGeom>
              <a:avLst/>
              <a:gdLst/>
              <a:ahLst/>
              <a:cxnLst/>
              <a:rect l="l" t="t" r="r" b="b"/>
              <a:pathLst>
                <a:path w="909" h="569" extrusionOk="0">
                  <a:moveTo>
                    <a:pt x="1" y="158"/>
                  </a:moveTo>
                  <a:lnTo>
                    <a:pt x="146" y="0"/>
                  </a:lnTo>
                  <a:cubicBezTo>
                    <a:pt x="412" y="266"/>
                    <a:pt x="860" y="218"/>
                    <a:pt x="908" y="569"/>
                  </a:cubicBezTo>
                  <a:cubicBezTo>
                    <a:pt x="606" y="460"/>
                    <a:pt x="255" y="412"/>
                    <a:pt x="1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0"/>
            <p:cNvSpPr/>
            <p:nvPr/>
          </p:nvSpPr>
          <p:spPr>
            <a:xfrm>
              <a:off x="7375623" y="3669573"/>
              <a:ext cx="17275" cy="45675"/>
            </a:xfrm>
            <a:custGeom>
              <a:avLst/>
              <a:gdLst/>
              <a:ahLst/>
              <a:cxnLst/>
              <a:rect l="l" t="t" r="r" b="b"/>
              <a:pathLst>
                <a:path w="691" h="1827" extrusionOk="0">
                  <a:moveTo>
                    <a:pt x="1" y="0"/>
                  </a:moveTo>
                  <a:cubicBezTo>
                    <a:pt x="351" y="254"/>
                    <a:pt x="654" y="1271"/>
                    <a:pt x="690" y="1827"/>
                  </a:cubicBezTo>
                  <a:cubicBezTo>
                    <a:pt x="303" y="1210"/>
                    <a:pt x="109" y="6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0"/>
            <p:cNvSpPr/>
            <p:nvPr/>
          </p:nvSpPr>
          <p:spPr>
            <a:xfrm>
              <a:off x="7480273" y="3559798"/>
              <a:ext cx="48400" cy="15150"/>
            </a:xfrm>
            <a:custGeom>
              <a:avLst/>
              <a:gdLst/>
              <a:ahLst/>
              <a:cxnLst/>
              <a:rect l="l" t="t" r="r" b="b"/>
              <a:pathLst>
                <a:path w="1936" h="606" extrusionOk="0">
                  <a:moveTo>
                    <a:pt x="0" y="351"/>
                  </a:moveTo>
                  <a:cubicBezTo>
                    <a:pt x="605" y="158"/>
                    <a:pt x="1270" y="0"/>
                    <a:pt x="1936" y="266"/>
                  </a:cubicBezTo>
                  <a:cubicBezTo>
                    <a:pt x="1270" y="327"/>
                    <a:pt x="665" y="605"/>
                    <a:pt x="0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0"/>
            <p:cNvSpPr/>
            <p:nvPr/>
          </p:nvSpPr>
          <p:spPr>
            <a:xfrm>
              <a:off x="7517473" y="3536198"/>
              <a:ext cx="52025" cy="13950"/>
            </a:xfrm>
            <a:custGeom>
              <a:avLst/>
              <a:gdLst/>
              <a:ahLst/>
              <a:cxnLst/>
              <a:rect l="l" t="t" r="r" b="b"/>
              <a:pathLst>
                <a:path w="2081" h="558" extrusionOk="0">
                  <a:moveTo>
                    <a:pt x="0" y="339"/>
                  </a:moveTo>
                  <a:cubicBezTo>
                    <a:pt x="762" y="1"/>
                    <a:pt x="1415" y="255"/>
                    <a:pt x="2081" y="509"/>
                  </a:cubicBezTo>
                  <a:cubicBezTo>
                    <a:pt x="1415" y="557"/>
                    <a:pt x="702" y="364"/>
                    <a:pt x="0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0"/>
            <p:cNvSpPr/>
            <p:nvPr/>
          </p:nvSpPr>
          <p:spPr>
            <a:xfrm>
              <a:off x="7679548" y="3385598"/>
              <a:ext cx="80175" cy="22400"/>
            </a:xfrm>
            <a:custGeom>
              <a:avLst/>
              <a:gdLst/>
              <a:ahLst/>
              <a:cxnLst/>
              <a:rect l="l" t="t" r="r" b="b"/>
              <a:pathLst>
                <a:path w="3207" h="896" extrusionOk="0">
                  <a:moveTo>
                    <a:pt x="3207" y="61"/>
                  </a:moveTo>
                  <a:cubicBezTo>
                    <a:pt x="2348" y="521"/>
                    <a:pt x="1077" y="351"/>
                    <a:pt x="1" y="896"/>
                  </a:cubicBezTo>
                  <a:cubicBezTo>
                    <a:pt x="364" y="242"/>
                    <a:pt x="1973" y="351"/>
                    <a:pt x="2747" y="1"/>
                  </a:cubicBezTo>
                  <a:cubicBezTo>
                    <a:pt x="2952" y="109"/>
                    <a:pt x="3049" y="109"/>
                    <a:pt x="320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0"/>
            <p:cNvSpPr/>
            <p:nvPr/>
          </p:nvSpPr>
          <p:spPr>
            <a:xfrm>
              <a:off x="7342048" y="374879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61" y="1"/>
                  </a:moveTo>
                  <a:cubicBezTo>
                    <a:pt x="315" y="61"/>
                    <a:pt x="255" y="521"/>
                    <a:pt x="364" y="714"/>
                  </a:cubicBezTo>
                  <a:cubicBezTo>
                    <a:pt x="1" y="666"/>
                    <a:pt x="207" y="267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0"/>
            <p:cNvSpPr/>
            <p:nvPr/>
          </p:nvSpPr>
          <p:spPr>
            <a:xfrm>
              <a:off x="7174523" y="3917848"/>
              <a:ext cx="26325" cy="60825"/>
            </a:xfrm>
            <a:custGeom>
              <a:avLst/>
              <a:gdLst/>
              <a:ahLst/>
              <a:cxnLst/>
              <a:rect l="l" t="t" r="r" b="b"/>
              <a:pathLst>
                <a:path w="1053" h="2433" extrusionOk="0">
                  <a:moveTo>
                    <a:pt x="750" y="1876"/>
                  </a:moveTo>
                  <a:cubicBezTo>
                    <a:pt x="859" y="1465"/>
                    <a:pt x="363" y="654"/>
                    <a:pt x="617" y="110"/>
                  </a:cubicBezTo>
                  <a:cubicBezTo>
                    <a:pt x="811" y="715"/>
                    <a:pt x="908" y="1428"/>
                    <a:pt x="1053" y="2094"/>
                  </a:cubicBezTo>
                  <a:cubicBezTo>
                    <a:pt x="690" y="2130"/>
                    <a:pt x="956" y="2190"/>
                    <a:pt x="799" y="2432"/>
                  </a:cubicBezTo>
                  <a:cubicBezTo>
                    <a:pt x="412" y="1622"/>
                    <a:pt x="0" y="799"/>
                    <a:pt x="109" y="1"/>
                  </a:cubicBezTo>
                  <a:cubicBezTo>
                    <a:pt x="303" y="606"/>
                    <a:pt x="496" y="1210"/>
                    <a:pt x="750" y="18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0"/>
            <p:cNvSpPr/>
            <p:nvPr/>
          </p:nvSpPr>
          <p:spPr>
            <a:xfrm>
              <a:off x="7712523" y="3395873"/>
              <a:ext cx="32675" cy="12425"/>
            </a:xfrm>
            <a:custGeom>
              <a:avLst/>
              <a:gdLst/>
              <a:ahLst/>
              <a:cxnLst/>
              <a:rect l="l" t="t" r="r" b="b"/>
              <a:pathLst>
                <a:path w="1307" h="497" extrusionOk="0">
                  <a:moveTo>
                    <a:pt x="0" y="497"/>
                  </a:moveTo>
                  <a:cubicBezTo>
                    <a:pt x="254" y="49"/>
                    <a:pt x="920" y="194"/>
                    <a:pt x="1307" y="1"/>
                  </a:cubicBezTo>
                  <a:cubicBezTo>
                    <a:pt x="1065" y="352"/>
                    <a:pt x="363" y="352"/>
                    <a:pt x="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0"/>
            <p:cNvSpPr/>
            <p:nvPr/>
          </p:nvSpPr>
          <p:spPr>
            <a:xfrm>
              <a:off x="7198398" y="3929348"/>
              <a:ext cx="20300" cy="38125"/>
            </a:xfrm>
            <a:custGeom>
              <a:avLst/>
              <a:gdLst/>
              <a:ahLst/>
              <a:cxnLst/>
              <a:rect l="l" t="t" r="r" b="b"/>
              <a:pathLst>
                <a:path w="812" h="1525" extrusionOk="0">
                  <a:moveTo>
                    <a:pt x="13" y="0"/>
                  </a:moveTo>
                  <a:cubicBezTo>
                    <a:pt x="461" y="61"/>
                    <a:pt x="207" y="920"/>
                    <a:pt x="400" y="1307"/>
                  </a:cubicBezTo>
                  <a:cubicBezTo>
                    <a:pt x="666" y="859"/>
                    <a:pt x="364" y="448"/>
                    <a:pt x="727" y="0"/>
                  </a:cubicBezTo>
                  <a:cubicBezTo>
                    <a:pt x="727" y="509"/>
                    <a:pt x="811" y="1005"/>
                    <a:pt x="509" y="1525"/>
                  </a:cubicBezTo>
                  <a:cubicBezTo>
                    <a:pt x="509" y="1416"/>
                    <a:pt x="461" y="1476"/>
                    <a:pt x="352" y="1476"/>
                  </a:cubicBezTo>
                  <a:cubicBezTo>
                    <a:pt x="1" y="1005"/>
                    <a:pt x="207" y="50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0"/>
            <p:cNvSpPr/>
            <p:nvPr/>
          </p:nvSpPr>
          <p:spPr>
            <a:xfrm>
              <a:off x="7725223" y="3400723"/>
              <a:ext cx="33300" cy="15150"/>
            </a:xfrm>
            <a:custGeom>
              <a:avLst/>
              <a:gdLst/>
              <a:ahLst/>
              <a:cxnLst/>
              <a:rect l="l" t="t" r="r" b="b"/>
              <a:pathLst>
                <a:path w="1332" h="606" extrusionOk="0">
                  <a:moveTo>
                    <a:pt x="0" y="605"/>
                  </a:moveTo>
                  <a:cubicBezTo>
                    <a:pt x="255" y="158"/>
                    <a:pt x="920" y="109"/>
                    <a:pt x="1331" y="0"/>
                  </a:cubicBezTo>
                  <a:cubicBezTo>
                    <a:pt x="1065" y="472"/>
                    <a:pt x="412" y="412"/>
                    <a:pt x="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0"/>
            <p:cNvSpPr/>
            <p:nvPr/>
          </p:nvSpPr>
          <p:spPr>
            <a:xfrm>
              <a:off x="7264948" y="3881573"/>
              <a:ext cx="19975" cy="51125"/>
            </a:xfrm>
            <a:custGeom>
              <a:avLst/>
              <a:gdLst/>
              <a:ahLst/>
              <a:cxnLst/>
              <a:rect l="l" t="t" r="r" b="b"/>
              <a:pathLst>
                <a:path w="799" h="2045" extrusionOk="0">
                  <a:moveTo>
                    <a:pt x="206" y="0"/>
                  </a:moveTo>
                  <a:cubicBezTo>
                    <a:pt x="399" y="714"/>
                    <a:pt x="448" y="1379"/>
                    <a:pt x="799" y="2045"/>
                  </a:cubicBezTo>
                  <a:cubicBezTo>
                    <a:pt x="242" y="1791"/>
                    <a:pt x="0" y="41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0"/>
            <p:cNvSpPr/>
            <p:nvPr/>
          </p:nvSpPr>
          <p:spPr>
            <a:xfrm>
              <a:off x="7278848" y="3887923"/>
              <a:ext cx="12425" cy="38425"/>
            </a:xfrm>
            <a:custGeom>
              <a:avLst/>
              <a:gdLst/>
              <a:ahLst/>
              <a:cxnLst/>
              <a:rect l="l" t="t" r="r" b="b"/>
              <a:pathLst>
                <a:path w="497" h="1537" extrusionOk="0">
                  <a:moveTo>
                    <a:pt x="1" y="0"/>
                  </a:moveTo>
                  <a:cubicBezTo>
                    <a:pt x="255" y="363"/>
                    <a:pt x="497" y="932"/>
                    <a:pt x="291" y="1537"/>
                  </a:cubicBezTo>
                  <a:cubicBezTo>
                    <a:pt x="49" y="968"/>
                    <a:pt x="85" y="52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0"/>
            <p:cNvSpPr/>
            <p:nvPr/>
          </p:nvSpPr>
          <p:spPr>
            <a:xfrm>
              <a:off x="7288523" y="3896998"/>
              <a:ext cx="10325" cy="30850"/>
            </a:xfrm>
            <a:custGeom>
              <a:avLst/>
              <a:gdLst/>
              <a:ahLst/>
              <a:cxnLst/>
              <a:rect l="l" t="t" r="r" b="b"/>
              <a:pathLst>
                <a:path w="413" h="1234" extrusionOk="0">
                  <a:moveTo>
                    <a:pt x="61" y="0"/>
                  </a:moveTo>
                  <a:cubicBezTo>
                    <a:pt x="364" y="218"/>
                    <a:pt x="412" y="871"/>
                    <a:pt x="267" y="1234"/>
                  </a:cubicBezTo>
                  <a:cubicBezTo>
                    <a:pt x="1" y="762"/>
                    <a:pt x="170" y="411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0"/>
            <p:cNvSpPr/>
            <p:nvPr/>
          </p:nvSpPr>
          <p:spPr>
            <a:xfrm>
              <a:off x="7300023" y="3904548"/>
              <a:ext cx="9100" cy="20600"/>
            </a:xfrm>
            <a:custGeom>
              <a:avLst/>
              <a:gdLst/>
              <a:ahLst/>
              <a:cxnLst/>
              <a:rect l="l" t="t" r="r" b="b"/>
              <a:pathLst>
                <a:path w="364" h="824" extrusionOk="0">
                  <a:moveTo>
                    <a:pt x="315" y="1"/>
                  </a:moveTo>
                  <a:cubicBezTo>
                    <a:pt x="267" y="267"/>
                    <a:pt x="363" y="666"/>
                    <a:pt x="109" y="823"/>
                  </a:cubicBezTo>
                  <a:cubicBezTo>
                    <a:pt x="0" y="521"/>
                    <a:pt x="13" y="109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0"/>
            <p:cNvSpPr/>
            <p:nvPr/>
          </p:nvSpPr>
          <p:spPr>
            <a:xfrm>
              <a:off x="7512923" y="3826523"/>
              <a:ext cx="22100" cy="71400"/>
            </a:xfrm>
            <a:custGeom>
              <a:avLst/>
              <a:gdLst/>
              <a:ahLst/>
              <a:cxnLst/>
              <a:rect l="l" t="t" r="r" b="b"/>
              <a:pathLst>
                <a:path w="884" h="2856" extrusionOk="0">
                  <a:moveTo>
                    <a:pt x="1" y="97"/>
                  </a:moveTo>
                  <a:cubicBezTo>
                    <a:pt x="37" y="61"/>
                    <a:pt x="97" y="1"/>
                    <a:pt x="146" y="61"/>
                  </a:cubicBezTo>
                  <a:cubicBezTo>
                    <a:pt x="605" y="1017"/>
                    <a:pt x="884" y="1948"/>
                    <a:pt x="787" y="2855"/>
                  </a:cubicBezTo>
                  <a:cubicBezTo>
                    <a:pt x="521" y="2698"/>
                    <a:pt x="545" y="2093"/>
                    <a:pt x="484" y="1622"/>
                  </a:cubicBezTo>
                  <a:cubicBezTo>
                    <a:pt x="327" y="1174"/>
                    <a:pt x="182" y="702"/>
                    <a:pt x="85" y="315"/>
                  </a:cubicBezTo>
                  <a:cubicBezTo>
                    <a:pt x="1" y="206"/>
                    <a:pt x="37" y="146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0"/>
            <p:cNvSpPr/>
            <p:nvPr/>
          </p:nvSpPr>
          <p:spPr>
            <a:xfrm>
              <a:off x="7503248" y="3885798"/>
              <a:ext cx="15150" cy="24225"/>
            </a:xfrm>
            <a:custGeom>
              <a:avLst/>
              <a:gdLst/>
              <a:ahLst/>
              <a:cxnLst/>
              <a:rect l="l" t="t" r="r" b="b"/>
              <a:pathLst>
                <a:path w="606" h="969" extrusionOk="0">
                  <a:moveTo>
                    <a:pt x="0" y="109"/>
                  </a:moveTo>
                  <a:cubicBezTo>
                    <a:pt x="303" y="1"/>
                    <a:pt x="605" y="726"/>
                    <a:pt x="351" y="968"/>
                  </a:cubicBezTo>
                  <a:cubicBezTo>
                    <a:pt x="206" y="726"/>
                    <a:pt x="158" y="363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0"/>
            <p:cNvSpPr/>
            <p:nvPr/>
          </p:nvSpPr>
          <p:spPr>
            <a:xfrm>
              <a:off x="6824023" y="3110398"/>
              <a:ext cx="1032475" cy="901225"/>
            </a:xfrm>
            <a:custGeom>
              <a:avLst/>
              <a:gdLst/>
              <a:ahLst/>
              <a:cxnLst/>
              <a:rect l="l" t="t" r="r" b="b"/>
              <a:pathLst>
                <a:path w="41299" h="36049" extrusionOk="0">
                  <a:moveTo>
                    <a:pt x="19645" y="13670"/>
                  </a:moveTo>
                  <a:cubicBezTo>
                    <a:pt x="19270" y="10936"/>
                    <a:pt x="19125" y="7730"/>
                    <a:pt x="17178" y="5130"/>
                  </a:cubicBezTo>
                  <a:cubicBezTo>
                    <a:pt x="16682" y="4525"/>
                    <a:pt x="15883" y="3605"/>
                    <a:pt x="15061" y="3388"/>
                  </a:cubicBezTo>
                  <a:cubicBezTo>
                    <a:pt x="15000" y="3738"/>
                    <a:pt x="14855" y="3799"/>
                    <a:pt x="14504" y="3944"/>
                  </a:cubicBezTo>
                  <a:cubicBezTo>
                    <a:pt x="14165" y="7392"/>
                    <a:pt x="15665" y="10960"/>
                    <a:pt x="18133" y="14275"/>
                  </a:cubicBezTo>
                  <a:cubicBezTo>
                    <a:pt x="18690" y="13525"/>
                    <a:pt x="16827" y="12835"/>
                    <a:pt x="17238" y="12037"/>
                  </a:cubicBezTo>
                  <a:cubicBezTo>
                    <a:pt x="17492" y="12400"/>
                    <a:pt x="17540" y="12750"/>
                    <a:pt x="17843" y="13053"/>
                  </a:cubicBezTo>
                  <a:cubicBezTo>
                    <a:pt x="17794" y="12593"/>
                    <a:pt x="17298" y="12085"/>
                    <a:pt x="17347" y="11625"/>
                  </a:cubicBezTo>
                  <a:cubicBezTo>
                    <a:pt x="17843" y="12339"/>
                    <a:pt x="18145" y="13053"/>
                    <a:pt x="18448" y="13755"/>
                  </a:cubicBezTo>
                  <a:cubicBezTo>
                    <a:pt x="18557" y="13053"/>
                    <a:pt x="17843" y="12339"/>
                    <a:pt x="17964" y="11625"/>
                  </a:cubicBezTo>
                  <a:cubicBezTo>
                    <a:pt x="18375" y="12146"/>
                    <a:pt x="18206" y="12896"/>
                    <a:pt x="18702" y="13307"/>
                  </a:cubicBezTo>
                  <a:cubicBezTo>
                    <a:pt x="19065" y="13053"/>
                    <a:pt x="18460" y="12448"/>
                    <a:pt x="18617" y="12085"/>
                  </a:cubicBezTo>
                  <a:cubicBezTo>
                    <a:pt x="18726" y="12182"/>
                    <a:pt x="18726" y="12279"/>
                    <a:pt x="18762" y="12339"/>
                  </a:cubicBezTo>
                  <a:cubicBezTo>
                    <a:pt x="18823" y="11783"/>
                    <a:pt x="18569" y="11214"/>
                    <a:pt x="18182" y="10609"/>
                  </a:cubicBezTo>
                  <a:cubicBezTo>
                    <a:pt x="19452" y="11384"/>
                    <a:pt x="18617" y="12896"/>
                    <a:pt x="19573" y="13972"/>
                  </a:cubicBezTo>
                  <a:cubicBezTo>
                    <a:pt x="20081" y="13670"/>
                    <a:pt x="19887" y="13150"/>
                    <a:pt x="20383" y="12763"/>
                  </a:cubicBezTo>
                  <a:cubicBezTo>
                    <a:pt x="20202" y="10730"/>
                    <a:pt x="19766" y="8541"/>
                    <a:pt x="20540" y="6472"/>
                  </a:cubicBezTo>
                  <a:cubicBezTo>
                    <a:pt x="20540" y="6170"/>
                    <a:pt x="20383" y="5807"/>
                    <a:pt x="20492" y="5505"/>
                  </a:cubicBezTo>
                  <a:cubicBezTo>
                    <a:pt x="20637" y="5347"/>
                    <a:pt x="20601" y="5698"/>
                    <a:pt x="20686" y="5698"/>
                  </a:cubicBezTo>
                  <a:cubicBezTo>
                    <a:pt x="21048" y="4343"/>
                    <a:pt x="21883" y="2613"/>
                    <a:pt x="22996" y="1404"/>
                  </a:cubicBezTo>
                  <a:cubicBezTo>
                    <a:pt x="23516" y="799"/>
                    <a:pt x="24327" y="1"/>
                    <a:pt x="25040" y="109"/>
                  </a:cubicBezTo>
                  <a:cubicBezTo>
                    <a:pt x="25089" y="363"/>
                    <a:pt x="24835" y="605"/>
                    <a:pt x="24895" y="859"/>
                  </a:cubicBezTo>
                  <a:cubicBezTo>
                    <a:pt x="25960" y="1"/>
                    <a:pt x="27472" y="1029"/>
                    <a:pt x="26444" y="2238"/>
                  </a:cubicBezTo>
                  <a:cubicBezTo>
                    <a:pt x="26649" y="2347"/>
                    <a:pt x="26855" y="1936"/>
                    <a:pt x="27048" y="2045"/>
                  </a:cubicBezTo>
                  <a:cubicBezTo>
                    <a:pt x="27351" y="2251"/>
                    <a:pt x="27048" y="2444"/>
                    <a:pt x="27206" y="2601"/>
                  </a:cubicBezTo>
                  <a:cubicBezTo>
                    <a:pt x="27653" y="2662"/>
                    <a:pt x="28125" y="1803"/>
                    <a:pt x="28621" y="2202"/>
                  </a:cubicBezTo>
                  <a:cubicBezTo>
                    <a:pt x="28621" y="3109"/>
                    <a:pt x="27944" y="3980"/>
                    <a:pt x="27496" y="4839"/>
                  </a:cubicBezTo>
                  <a:cubicBezTo>
                    <a:pt x="26976" y="5638"/>
                    <a:pt x="26419" y="6496"/>
                    <a:pt x="26141" y="7367"/>
                  </a:cubicBezTo>
                  <a:cubicBezTo>
                    <a:pt x="27230" y="4779"/>
                    <a:pt x="30847" y="2529"/>
                    <a:pt x="33085" y="2855"/>
                  </a:cubicBezTo>
                  <a:cubicBezTo>
                    <a:pt x="33024" y="3109"/>
                    <a:pt x="33194" y="3049"/>
                    <a:pt x="33339" y="3218"/>
                  </a:cubicBezTo>
                  <a:cubicBezTo>
                    <a:pt x="33242" y="3521"/>
                    <a:pt x="33036" y="3714"/>
                    <a:pt x="32722" y="3823"/>
                  </a:cubicBezTo>
                  <a:cubicBezTo>
                    <a:pt x="32722" y="4126"/>
                    <a:pt x="33133" y="3714"/>
                    <a:pt x="33327" y="4126"/>
                  </a:cubicBezTo>
                  <a:cubicBezTo>
                    <a:pt x="33266" y="4682"/>
                    <a:pt x="32359" y="5384"/>
                    <a:pt x="32044" y="5686"/>
                  </a:cubicBezTo>
                  <a:cubicBezTo>
                    <a:pt x="32153" y="5081"/>
                    <a:pt x="32855" y="4779"/>
                    <a:pt x="33012" y="4222"/>
                  </a:cubicBezTo>
                  <a:cubicBezTo>
                    <a:pt x="32758" y="4065"/>
                    <a:pt x="32347" y="4367"/>
                    <a:pt x="32250" y="4065"/>
                  </a:cubicBezTo>
                  <a:cubicBezTo>
                    <a:pt x="32105" y="3702"/>
                    <a:pt x="32770" y="3654"/>
                    <a:pt x="32915" y="3315"/>
                  </a:cubicBezTo>
                  <a:cubicBezTo>
                    <a:pt x="32468" y="2952"/>
                    <a:pt x="31911" y="3811"/>
                    <a:pt x="31452" y="3557"/>
                  </a:cubicBezTo>
                  <a:cubicBezTo>
                    <a:pt x="31669" y="3255"/>
                    <a:pt x="31911" y="3400"/>
                    <a:pt x="32165" y="3158"/>
                  </a:cubicBezTo>
                  <a:cubicBezTo>
                    <a:pt x="30036" y="3339"/>
                    <a:pt x="27133" y="5311"/>
                    <a:pt x="26347" y="7682"/>
                  </a:cubicBezTo>
                  <a:cubicBezTo>
                    <a:pt x="26298" y="7634"/>
                    <a:pt x="26238" y="7573"/>
                    <a:pt x="26141" y="7464"/>
                  </a:cubicBezTo>
                  <a:cubicBezTo>
                    <a:pt x="25778" y="8432"/>
                    <a:pt x="25464" y="9339"/>
                    <a:pt x="25161" y="10246"/>
                  </a:cubicBezTo>
                  <a:cubicBezTo>
                    <a:pt x="25319" y="10101"/>
                    <a:pt x="25524" y="9799"/>
                    <a:pt x="25778" y="9545"/>
                  </a:cubicBezTo>
                  <a:cubicBezTo>
                    <a:pt x="25077" y="10549"/>
                    <a:pt x="25210" y="11722"/>
                    <a:pt x="24593" y="12521"/>
                  </a:cubicBezTo>
                  <a:cubicBezTo>
                    <a:pt x="24738" y="12968"/>
                    <a:pt x="24835" y="13488"/>
                    <a:pt x="24726" y="13984"/>
                  </a:cubicBezTo>
                  <a:cubicBezTo>
                    <a:pt x="25282" y="14238"/>
                    <a:pt x="25476" y="14759"/>
                    <a:pt x="25476" y="15170"/>
                  </a:cubicBezTo>
                  <a:cubicBezTo>
                    <a:pt x="25113" y="15206"/>
                    <a:pt x="25173" y="14347"/>
                    <a:pt x="24726" y="14299"/>
                  </a:cubicBezTo>
                  <a:cubicBezTo>
                    <a:pt x="24169" y="15061"/>
                    <a:pt x="24968" y="15775"/>
                    <a:pt x="24811" y="16440"/>
                  </a:cubicBezTo>
                  <a:cubicBezTo>
                    <a:pt x="25682" y="17202"/>
                    <a:pt x="25512" y="18073"/>
                    <a:pt x="24992" y="18871"/>
                  </a:cubicBezTo>
                  <a:cubicBezTo>
                    <a:pt x="25343" y="19017"/>
                    <a:pt x="25706" y="19077"/>
                    <a:pt x="26057" y="19234"/>
                  </a:cubicBezTo>
                  <a:cubicBezTo>
                    <a:pt x="26105" y="18980"/>
                    <a:pt x="25597" y="19174"/>
                    <a:pt x="25706" y="18871"/>
                  </a:cubicBezTo>
                  <a:cubicBezTo>
                    <a:pt x="26226" y="18980"/>
                    <a:pt x="26831" y="18980"/>
                    <a:pt x="27327" y="19295"/>
                  </a:cubicBezTo>
                  <a:cubicBezTo>
                    <a:pt x="27024" y="19404"/>
                    <a:pt x="26722" y="19186"/>
                    <a:pt x="26419" y="19186"/>
                  </a:cubicBezTo>
                  <a:cubicBezTo>
                    <a:pt x="27133" y="19404"/>
                    <a:pt x="27738" y="19912"/>
                    <a:pt x="28488" y="20069"/>
                  </a:cubicBezTo>
                  <a:cubicBezTo>
                    <a:pt x="28742" y="20117"/>
                    <a:pt x="29044" y="20021"/>
                    <a:pt x="29347" y="20021"/>
                  </a:cubicBezTo>
                  <a:cubicBezTo>
                    <a:pt x="29553" y="20021"/>
                    <a:pt x="29758" y="20226"/>
                    <a:pt x="29952" y="20226"/>
                  </a:cubicBezTo>
                  <a:cubicBezTo>
                    <a:pt x="30109" y="20275"/>
                    <a:pt x="30363" y="20129"/>
                    <a:pt x="30557" y="20142"/>
                  </a:cubicBezTo>
                  <a:cubicBezTo>
                    <a:pt x="31222" y="20202"/>
                    <a:pt x="32032" y="20613"/>
                    <a:pt x="32589" y="20565"/>
                  </a:cubicBezTo>
                  <a:cubicBezTo>
                    <a:pt x="32734" y="20613"/>
                    <a:pt x="32891" y="20456"/>
                    <a:pt x="33000" y="20456"/>
                  </a:cubicBezTo>
                  <a:cubicBezTo>
                    <a:pt x="33145" y="20420"/>
                    <a:pt x="33254" y="20613"/>
                    <a:pt x="33399" y="20674"/>
                  </a:cubicBezTo>
                  <a:cubicBezTo>
                    <a:pt x="33702" y="20674"/>
                    <a:pt x="34270" y="20625"/>
                    <a:pt x="34669" y="20625"/>
                  </a:cubicBezTo>
                  <a:cubicBezTo>
                    <a:pt x="35540" y="20686"/>
                    <a:pt x="36097" y="20734"/>
                    <a:pt x="36956" y="20384"/>
                  </a:cubicBezTo>
                  <a:cubicBezTo>
                    <a:pt x="37149" y="20275"/>
                    <a:pt x="36956" y="20190"/>
                    <a:pt x="37173" y="19972"/>
                  </a:cubicBezTo>
                  <a:cubicBezTo>
                    <a:pt x="37367" y="20190"/>
                    <a:pt x="37573" y="19972"/>
                    <a:pt x="37839" y="20033"/>
                  </a:cubicBezTo>
                  <a:cubicBezTo>
                    <a:pt x="37790" y="19283"/>
                    <a:pt x="36883" y="18557"/>
                    <a:pt x="36230" y="18194"/>
                  </a:cubicBezTo>
                  <a:cubicBezTo>
                    <a:pt x="33206" y="16246"/>
                    <a:pt x="29589" y="16573"/>
                    <a:pt x="26492" y="17299"/>
                  </a:cubicBezTo>
                  <a:cubicBezTo>
                    <a:pt x="26286" y="17710"/>
                    <a:pt x="26020" y="18363"/>
                    <a:pt x="25524" y="18363"/>
                  </a:cubicBezTo>
                  <a:cubicBezTo>
                    <a:pt x="26238" y="17456"/>
                    <a:pt x="27024" y="15980"/>
                    <a:pt x="26057" y="15121"/>
                  </a:cubicBezTo>
                  <a:cubicBezTo>
                    <a:pt x="25536" y="15726"/>
                    <a:pt x="25742" y="16331"/>
                    <a:pt x="25633" y="16948"/>
                  </a:cubicBezTo>
                  <a:cubicBezTo>
                    <a:pt x="25173" y="16500"/>
                    <a:pt x="25343" y="14928"/>
                    <a:pt x="26250" y="14928"/>
                  </a:cubicBezTo>
                  <a:cubicBezTo>
                    <a:pt x="26964" y="15642"/>
                    <a:pt x="26649" y="16343"/>
                    <a:pt x="26540" y="17057"/>
                  </a:cubicBezTo>
                  <a:cubicBezTo>
                    <a:pt x="27290" y="17009"/>
                    <a:pt x="27811" y="16101"/>
                    <a:pt x="28887" y="15956"/>
                  </a:cubicBezTo>
                  <a:cubicBezTo>
                    <a:pt x="28585" y="16355"/>
                    <a:pt x="27919" y="16500"/>
                    <a:pt x="27508" y="16803"/>
                  </a:cubicBezTo>
                  <a:cubicBezTo>
                    <a:pt x="29190" y="16658"/>
                    <a:pt x="31270" y="16319"/>
                    <a:pt x="33085" y="16742"/>
                  </a:cubicBezTo>
                  <a:cubicBezTo>
                    <a:pt x="34766" y="16198"/>
                    <a:pt x="36786" y="16017"/>
                    <a:pt x="38722" y="16331"/>
                  </a:cubicBezTo>
                  <a:cubicBezTo>
                    <a:pt x="39182" y="16392"/>
                    <a:pt x="40343" y="16851"/>
                    <a:pt x="40597" y="16609"/>
                  </a:cubicBezTo>
                  <a:cubicBezTo>
                    <a:pt x="41057" y="16343"/>
                    <a:pt x="40960" y="15847"/>
                    <a:pt x="40403" y="15375"/>
                  </a:cubicBezTo>
                  <a:cubicBezTo>
                    <a:pt x="39448" y="14505"/>
                    <a:pt x="38032" y="13488"/>
                    <a:pt x="37016" y="13174"/>
                  </a:cubicBezTo>
                  <a:cubicBezTo>
                    <a:pt x="37077" y="12823"/>
                    <a:pt x="37730" y="13077"/>
                    <a:pt x="38081" y="13343"/>
                  </a:cubicBezTo>
                  <a:cubicBezTo>
                    <a:pt x="38940" y="13803"/>
                    <a:pt x="40343" y="14819"/>
                    <a:pt x="40803" y="15400"/>
                  </a:cubicBezTo>
                  <a:cubicBezTo>
                    <a:pt x="41202" y="15908"/>
                    <a:pt x="41298" y="16621"/>
                    <a:pt x="40524" y="16972"/>
                  </a:cubicBezTo>
                  <a:cubicBezTo>
                    <a:pt x="38298" y="16343"/>
                    <a:pt x="36061" y="16222"/>
                    <a:pt x="33823" y="16815"/>
                  </a:cubicBezTo>
                  <a:cubicBezTo>
                    <a:pt x="35190" y="17396"/>
                    <a:pt x="37778" y="18375"/>
                    <a:pt x="38117" y="20142"/>
                  </a:cubicBezTo>
                  <a:cubicBezTo>
                    <a:pt x="37452" y="20299"/>
                    <a:pt x="37113" y="20746"/>
                    <a:pt x="36448" y="20795"/>
                  </a:cubicBezTo>
                  <a:cubicBezTo>
                    <a:pt x="37960" y="22125"/>
                    <a:pt x="37839" y="24968"/>
                    <a:pt x="35698" y="23831"/>
                  </a:cubicBezTo>
                  <a:cubicBezTo>
                    <a:pt x="35553" y="23879"/>
                    <a:pt x="35335" y="24182"/>
                    <a:pt x="35081" y="24327"/>
                  </a:cubicBezTo>
                  <a:cubicBezTo>
                    <a:pt x="33919" y="23964"/>
                    <a:pt x="32770" y="22295"/>
                    <a:pt x="31645" y="21968"/>
                  </a:cubicBezTo>
                  <a:cubicBezTo>
                    <a:pt x="32347" y="23299"/>
                    <a:pt x="33557" y="24617"/>
                    <a:pt x="33448" y="25948"/>
                  </a:cubicBezTo>
                  <a:cubicBezTo>
                    <a:pt x="33194" y="26299"/>
                    <a:pt x="32891" y="26105"/>
                    <a:pt x="32734" y="26662"/>
                  </a:cubicBezTo>
                  <a:cubicBezTo>
                    <a:pt x="32480" y="26710"/>
                    <a:pt x="32226" y="26553"/>
                    <a:pt x="31984" y="26601"/>
                  </a:cubicBezTo>
                  <a:cubicBezTo>
                    <a:pt x="31875" y="26710"/>
                    <a:pt x="32238" y="26855"/>
                    <a:pt x="32069" y="27013"/>
                  </a:cubicBezTo>
                  <a:cubicBezTo>
                    <a:pt x="31512" y="26238"/>
                    <a:pt x="31077" y="25585"/>
                    <a:pt x="30109" y="25222"/>
                  </a:cubicBezTo>
                  <a:cubicBezTo>
                    <a:pt x="30303" y="25525"/>
                    <a:pt x="30798" y="26142"/>
                    <a:pt x="31161" y="26601"/>
                  </a:cubicBezTo>
                  <a:cubicBezTo>
                    <a:pt x="30157" y="26287"/>
                    <a:pt x="29867" y="24775"/>
                    <a:pt x="28899" y="24605"/>
                  </a:cubicBezTo>
                  <a:cubicBezTo>
                    <a:pt x="29250" y="25053"/>
                    <a:pt x="30000" y="25634"/>
                    <a:pt x="30605" y="26347"/>
                  </a:cubicBezTo>
                  <a:cubicBezTo>
                    <a:pt x="29794" y="26129"/>
                    <a:pt x="28899" y="24714"/>
                    <a:pt x="28077" y="24291"/>
                  </a:cubicBezTo>
                  <a:cubicBezTo>
                    <a:pt x="28428" y="24956"/>
                    <a:pt x="29335" y="25355"/>
                    <a:pt x="29528" y="25875"/>
                  </a:cubicBezTo>
                  <a:cubicBezTo>
                    <a:pt x="28778" y="25621"/>
                    <a:pt x="27678" y="24085"/>
                    <a:pt x="26710" y="23722"/>
                  </a:cubicBezTo>
                  <a:cubicBezTo>
                    <a:pt x="26903" y="24134"/>
                    <a:pt x="27762" y="24388"/>
                    <a:pt x="27919" y="24847"/>
                  </a:cubicBezTo>
                  <a:cubicBezTo>
                    <a:pt x="27315" y="24847"/>
                    <a:pt x="26746" y="23964"/>
                    <a:pt x="26141" y="23565"/>
                  </a:cubicBezTo>
                  <a:cubicBezTo>
                    <a:pt x="26903" y="24932"/>
                    <a:pt x="28657" y="26117"/>
                    <a:pt x="30073" y="27448"/>
                  </a:cubicBezTo>
                  <a:cubicBezTo>
                    <a:pt x="30641" y="28004"/>
                    <a:pt x="30919" y="28718"/>
                    <a:pt x="31585" y="28972"/>
                  </a:cubicBezTo>
                  <a:cubicBezTo>
                    <a:pt x="31887" y="28779"/>
                    <a:pt x="31645" y="28525"/>
                    <a:pt x="31948" y="28319"/>
                  </a:cubicBezTo>
                  <a:cubicBezTo>
                    <a:pt x="33121" y="28984"/>
                    <a:pt x="33073" y="27412"/>
                    <a:pt x="32722" y="26746"/>
                  </a:cubicBezTo>
                  <a:cubicBezTo>
                    <a:pt x="33629" y="27267"/>
                    <a:pt x="33157" y="29335"/>
                    <a:pt x="32044" y="28621"/>
                  </a:cubicBezTo>
                  <a:cubicBezTo>
                    <a:pt x="31827" y="28827"/>
                    <a:pt x="32044" y="28924"/>
                    <a:pt x="31790" y="29190"/>
                  </a:cubicBezTo>
                  <a:cubicBezTo>
                    <a:pt x="30919" y="29432"/>
                    <a:pt x="29819" y="27593"/>
                    <a:pt x="28911" y="26674"/>
                  </a:cubicBezTo>
                  <a:cubicBezTo>
                    <a:pt x="28355" y="26117"/>
                    <a:pt x="27702" y="25754"/>
                    <a:pt x="27206" y="25234"/>
                  </a:cubicBezTo>
                  <a:cubicBezTo>
                    <a:pt x="28004" y="26662"/>
                    <a:pt x="28899" y="28694"/>
                    <a:pt x="28887" y="30424"/>
                  </a:cubicBezTo>
                  <a:cubicBezTo>
                    <a:pt x="28923" y="31174"/>
                    <a:pt x="29129" y="32601"/>
                    <a:pt x="27895" y="32190"/>
                  </a:cubicBezTo>
                  <a:cubicBezTo>
                    <a:pt x="27798" y="32383"/>
                    <a:pt x="27835" y="32650"/>
                    <a:pt x="27641" y="32855"/>
                  </a:cubicBezTo>
                  <a:cubicBezTo>
                    <a:pt x="26262" y="32988"/>
                    <a:pt x="25718" y="31621"/>
                    <a:pt x="24811" y="30908"/>
                  </a:cubicBezTo>
                  <a:cubicBezTo>
                    <a:pt x="24109" y="30291"/>
                    <a:pt x="22996" y="30073"/>
                    <a:pt x="22657" y="29105"/>
                  </a:cubicBezTo>
                  <a:cubicBezTo>
                    <a:pt x="22936" y="30424"/>
                    <a:pt x="23238" y="32166"/>
                    <a:pt x="23081" y="33738"/>
                  </a:cubicBezTo>
                  <a:cubicBezTo>
                    <a:pt x="23020" y="34597"/>
                    <a:pt x="23105" y="35420"/>
                    <a:pt x="22246" y="35855"/>
                  </a:cubicBezTo>
                  <a:cubicBezTo>
                    <a:pt x="22089" y="35904"/>
                    <a:pt x="21895" y="35601"/>
                    <a:pt x="21690" y="35601"/>
                  </a:cubicBezTo>
                  <a:cubicBezTo>
                    <a:pt x="21581" y="35904"/>
                    <a:pt x="21387" y="35904"/>
                    <a:pt x="21121" y="36049"/>
                  </a:cubicBezTo>
                  <a:cubicBezTo>
                    <a:pt x="20008" y="35734"/>
                    <a:pt x="19270" y="34355"/>
                    <a:pt x="18811" y="33388"/>
                  </a:cubicBezTo>
                  <a:cubicBezTo>
                    <a:pt x="18605" y="33496"/>
                    <a:pt x="18448" y="33545"/>
                    <a:pt x="18303" y="33690"/>
                  </a:cubicBezTo>
                  <a:cubicBezTo>
                    <a:pt x="17589" y="33279"/>
                    <a:pt x="17044" y="32517"/>
                    <a:pt x="16851" y="31912"/>
                  </a:cubicBezTo>
                  <a:cubicBezTo>
                    <a:pt x="16742" y="32722"/>
                    <a:pt x="16730" y="33932"/>
                    <a:pt x="15859" y="34888"/>
                  </a:cubicBezTo>
                  <a:cubicBezTo>
                    <a:pt x="15714" y="35033"/>
                    <a:pt x="15496" y="35033"/>
                    <a:pt x="15411" y="34827"/>
                  </a:cubicBezTo>
                  <a:cubicBezTo>
                    <a:pt x="15254" y="34972"/>
                    <a:pt x="15254" y="35178"/>
                    <a:pt x="15000" y="35323"/>
                  </a:cubicBezTo>
                  <a:cubicBezTo>
                    <a:pt x="14250" y="35262"/>
                    <a:pt x="13597" y="33883"/>
                    <a:pt x="13403" y="32976"/>
                  </a:cubicBezTo>
                  <a:cubicBezTo>
                    <a:pt x="13004" y="31258"/>
                    <a:pt x="13077" y="29166"/>
                    <a:pt x="13548" y="27593"/>
                  </a:cubicBezTo>
                  <a:cubicBezTo>
                    <a:pt x="11250" y="29263"/>
                    <a:pt x="12399" y="32250"/>
                    <a:pt x="10161" y="33448"/>
                  </a:cubicBezTo>
                  <a:cubicBezTo>
                    <a:pt x="9956" y="33642"/>
                    <a:pt x="9859" y="33944"/>
                    <a:pt x="9544" y="34053"/>
                  </a:cubicBezTo>
                  <a:cubicBezTo>
                    <a:pt x="8226" y="33242"/>
                    <a:pt x="8807" y="31561"/>
                    <a:pt x="8903" y="30351"/>
                  </a:cubicBezTo>
                  <a:cubicBezTo>
                    <a:pt x="7742" y="29383"/>
                    <a:pt x="8625" y="28004"/>
                    <a:pt x="8722" y="26904"/>
                  </a:cubicBezTo>
                  <a:cubicBezTo>
                    <a:pt x="6895" y="27787"/>
                    <a:pt x="6460" y="30629"/>
                    <a:pt x="4536" y="30508"/>
                  </a:cubicBezTo>
                  <a:cubicBezTo>
                    <a:pt x="4331" y="30714"/>
                    <a:pt x="4234" y="30920"/>
                    <a:pt x="3919" y="31113"/>
                  </a:cubicBezTo>
                  <a:cubicBezTo>
                    <a:pt x="2250" y="28815"/>
                    <a:pt x="4415" y="25392"/>
                    <a:pt x="6411" y="23420"/>
                  </a:cubicBezTo>
                  <a:cubicBezTo>
                    <a:pt x="6303" y="23311"/>
                    <a:pt x="5661" y="23057"/>
                    <a:pt x="5553" y="22646"/>
                  </a:cubicBezTo>
                  <a:cubicBezTo>
                    <a:pt x="4173" y="23601"/>
                    <a:pt x="2540" y="25416"/>
                    <a:pt x="1270" y="24642"/>
                  </a:cubicBezTo>
                  <a:cubicBezTo>
                    <a:pt x="0" y="25186"/>
                    <a:pt x="169" y="23529"/>
                    <a:pt x="678" y="22815"/>
                  </a:cubicBezTo>
                  <a:cubicBezTo>
                    <a:pt x="2577" y="20347"/>
                    <a:pt x="5335" y="18448"/>
                    <a:pt x="7621" y="17686"/>
                  </a:cubicBezTo>
                  <a:cubicBezTo>
                    <a:pt x="6097" y="17371"/>
                    <a:pt x="4573" y="18073"/>
                    <a:pt x="3061" y="17964"/>
                  </a:cubicBezTo>
                  <a:cubicBezTo>
                    <a:pt x="2855" y="17359"/>
                    <a:pt x="2347" y="17964"/>
                    <a:pt x="2044" y="17650"/>
                  </a:cubicBezTo>
                  <a:cubicBezTo>
                    <a:pt x="1548" y="17130"/>
                    <a:pt x="2661" y="16029"/>
                    <a:pt x="3327" y="15569"/>
                  </a:cubicBezTo>
                  <a:cubicBezTo>
                    <a:pt x="4512" y="14722"/>
                    <a:pt x="6327" y="14638"/>
                    <a:pt x="7246" y="14541"/>
                  </a:cubicBezTo>
                  <a:cubicBezTo>
                    <a:pt x="6750" y="14335"/>
                    <a:pt x="6278" y="14480"/>
                    <a:pt x="5782" y="14275"/>
                  </a:cubicBezTo>
                  <a:cubicBezTo>
                    <a:pt x="6290" y="14081"/>
                    <a:pt x="7053" y="14142"/>
                    <a:pt x="7391" y="14480"/>
                  </a:cubicBezTo>
                  <a:cubicBezTo>
                    <a:pt x="9315" y="14505"/>
                    <a:pt x="11250" y="15121"/>
                    <a:pt x="13173" y="15750"/>
                  </a:cubicBezTo>
                  <a:cubicBezTo>
                    <a:pt x="11661" y="15025"/>
                    <a:pt x="10089" y="14565"/>
                    <a:pt x="8625" y="14202"/>
                  </a:cubicBezTo>
                  <a:cubicBezTo>
                    <a:pt x="8468" y="14347"/>
                    <a:pt x="8928" y="14299"/>
                    <a:pt x="8722" y="14396"/>
                  </a:cubicBezTo>
                  <a:cubicBezTo>
                    <a:pt x="7863" y="14335"/>
                    <a:pt x="6956" y="14117"/>
                    <a:pt x="6097" y="13863"/>
                  </a:cubicBezTo>
                  <a:cubicBezTo>
                    <a:pt x="6847" y="13621"/>
                    <a:pt x="7621" y="14081"/>
                    <a:pt x="8383" y="14238"/>
                  </a:cubicBezTo>
                  <a:cubicBezTo>
                    <a:pt x="8480" y="14142"/>
                    <a:pt x="8274" y="14045"/>
                    <a:pt x="8335" y="13984"/>
                  </a:cubicBezTo>
                  <a:cubicBezTo>
                    <a:pt x="10403" y="14263"/>
                    <a:pt x="12532" y="15182"/>
                    <a:pt x="14565" y="16222"/>
                  </a:cubicBezTo>
                  <a:cubicBezTo>
                    <a:pt x="14673" y="16525"/>
                    <a:pt x="15012" y="16779"/>
                    <a:pt x="15315" y="16694"/>
                  </a:cubicBezTo>
                  <a:cubicBezTo>
                    <a:pt x="14915" y="16283"/>
                    <a:pt x="14371" y="16029"/>
                    <a:pt x="13803" y="15666"/>
                  </a:cubicBezTo>
                  <a:cubicBezTo>
                    <a:pt x="14105" y="15557"/>
                    <a:pt x="14371" y="15509"/>
                    <a:pt x="14673" y="15726"/>
                  </a:cubicBezTo>
                  <a:cubicBezTo>
                    <a:pt x="14323" y="15061"/>
                    <a:pt x="13609" y="15170"/>
                    <a:pt x="13113" y="14650"/>
                  </a:cubicBezTo>
                  <a:cubicBezTo>
                    <a:pt x="13923" y="14650"/>
                    <a:pt x="14879" y="15315"/>
                    <a:pt x="15375" y="16041"/>
                  </a:cubicBezTo>
                  <a:cubicBezTo>
                    <a:pt x="15484" y="16150"/>
                    <a:pt x="15532" y="15787"/>
                    <a:pt x="15738" y="15690"/>
                  </a:cubicBezTo>
                  <a:cubicBezTo>
                    <a:pt x="12762" y="13186"/>
                    <a:pt x="9327" y="11734"/>
                    <a:pt x="6182" y="11505"/>
                  </a:cubicBezTo>
                  <a:cubicBezTo>
                    <a:pt x="5625" y="11662"/>
                    <a:pt x="5069" y="11904"/>
                    <a:pt x="4512" y="11940"/>
                  </a:cubicBezTo>
                  <a:cubicBezTo>
                    <a:pt x="4040" y="12593"/>
                    <a:pt x="3133" y="12787"/>
                    <a:pt x="3073" y="13452"/>
                  </a:cubicBezTo>
                  <a:cubicBezTo>
                    <a:pt x="3786" y="14275"/>
                    <a:pt x="4536" y="14444"/>
                    <a:pt x="5298" y="14480"/>
                  </a:cubicBezTo>
                  <a:cubicBezTo>
                    <a:pt x="4633" y="15049"/>
                    <a:pt x="3423" y="14323"/>
                    <a:pt x="2770" y="13549"/>
                  </a:cubicBezTo>
                  <a:cubicBezTo>
                    <a:pt x="3036" y="12194"/>
                    <a:pt x="5371" y="11081"/>
                    <a:pt x="6702" y="11299"/>
                  </a:cubicBezTo>
                  <a:cubicBezTo>
                    <a:pt x="6399" y="10996"/>
                    <a:pt x="5988" y="10682"/>
                    <a:pt x="5843" y="10331"/>
                  </a:cubicBezTo>
                  <a:cubicBezTo>
                    <a:pt x="5879" y="10283"/>
                    <a:pt x="5940" y="10222"/>
                    <a:pt x="5879" y="10065"/>
                  </a:cubicBezTo>
                  <a:cubicBezTo>
                    <a:pt x="6242" y="9726"/>
                    <a:pt x="6484" y="9871"/>
                    <a:pt x="6847" y="9726"/>
                  </a:cubicBezTo>
                  <a:cubicBezTo>
                    <a:pt x="7065" y="8710"/>
                    <a:pt x="8178" y="8311"/>
                    <a:pt x="8940" y="8468"/>
                  </a:cubicBezTo>
                  <a:cubicBezTo>
                    <a:pt x="8988" y="8214"/>
                    <a:pt x="8746" y="7948"/>
                    <a:pt x="9085" y="7706"/>
                  </a:cubicBezTo>
                  <a:cubicBezTo>
                    <a:pt x="8891" y="7404"/>
                    <a:pt x="8686" y="7404"/>
                    <a:pt x="8480" y="7198"/>
                  </a:cubicBezTo>
                  <a:cubicBezTo>
                    <a:pt x="10270" y="5226"/>
                    <a:pt x="12750" y="6109"/>
                    <a:pt x="14565" y="7755"/>
                  </a:cubicBezTo>
                  <a:cubicBezTo>
                    <a:pt x="14323" y="6376"/>
                    <a:pt x="13923" y="5069"/>
                    <a:pt x="14250" y="3751"/>
                  </a:cubicBezTo>
                  <a:cubicBezTo>
                    <a:pt x="14613" y="3593"/>
                    <a:pt x="14758" y="3448"/>
                    <a:pt x="15012" y="3097"/>
                  </a:cubicBezTo>
                  <a:cubicBezTo>
                    <a:pt x="15835" y="3097"/>
                    <a:pt x="16742" y="4017"/>
                    <a:pt x="17395" y="4900"/>
                  </a:cubicBezTo>
                  <a:cubicBezTo>
                    <a:pt x="19246" y="7392"/>
                    <a:pt x="19669" y="10900"/>
                    <a:pt x="19851" y="13331"/>
                  </a:cubicBezTo>
                  <a:cubicBezTo>
                    <a:pt x="19754" y="13464"/>
                    <a:pt x="19851" y="13561"/>
                    <a:pt x="19645" y="13670"/>
                  </a:cubicBezTo>
                  <a:close/>
                  <a:moveTo>
                    <a:pt x="14867" y="8505"/>
                  </a:moveTo>
                  <a:cubicBezTo>
                    <a:pt x="14069" y="6775"/>
                    <a:pt x="10875" y="6085"/>
                    <a:pt x="10016" y="6642"/>
                  </a:cubicBezTo>
                  <a:cubicBezTo>
                    <a:pt x="10621" y="6944"/>
                    <a:pt x="11178" y="7404"/>
                    <a:pt x="11528" y="7972"/>
                  </a:cubicBezTo>
                  <a:cubicBezTo>
                    <a:pt x="10960" y="7416"/>
                    <a:pt x="10016" y="7053"/>
                    <a:pt x="9811" y="6533"/>
                  </a:cubicBezTo>
                  <a:cubicBezTo>
                    <a:pt x="9665" y="6690"/>
                    <a:pt x="9206" y="6630"/>
                    <a:pt x="9145" y="6884"/>
                  </a:cubicBezTo>
                  <a:cubicBezTo>
                    <a:pt x="9798" y="7138"/>
                    <a:pt x="10718" y="7452"/>
                    <a:pt x="11178" y="8117"/>
                  </a:cubicBezTo>
                  <a:cubicBezTo>
                    <a:pt x="10464" y="7718"/>
                    <a:pt x="9750" y="7307"/>
                    <a:pt x="9000" y="7029"/>
                  </a:cubicBezTo>
                  <a:cubicBezTo>
                    <a:pt x="8843" y="7488"/>
                    <a:pt x="9496" y="7549"/>
                    <a:pt x="9798" y="7742"/>
                  </a:cubicBezTo>
                  <a:cubicBezTo>
                    <a:pt x="10597" y="8263"/>
                    <a:pt x="11770" y="8819"/>
                    <a:pt x="12375" y="9654"/>
                  </a:cubicBezTo>
                  <a:cubicBezTo>
                    <a:pt x="11311" y="8771"/>
                    <a:pt x="10512" y="8359"/>
                    <a:pt x="9436" y="7803"/>
                  </a:cubicBezTo>
                  <a:cubicBezTo>
                    <a:pt x="9436" y="7912"/>
                    <a:pt x="8915" y="8105"/>
                    <a:pt x="9218" y="8408"/>
                  </a:cubicBezTo>
                  <a:cubicBezTo>
                    <a:pt x="10089" y="8662"/>
                    <a:pt x="11335" y="9436"/>
                    <a:pt x="11637" y="10150"/>
                  </a:cubicBezTo>
                  <a:cubicBezTo>
                    <a:pt x="13004" y="11226"/>
                    <a:pt x="15121" y="12557"/>
                    <a:pt x="16113" y="14287"/>
                  </a:cubicBezTo>
                  <a:cubicBezTo>
                    <a:pt x="13754" y="11892"/>
                    <a:pt x="11625" y="10343"/>
                    <a:pt x="9266" y="8759"/>
                  </a:cubicBezTo>
                  <a:cubicBezTo>
                    <a:pt x="8407" y="8698"/>
                    <a:pt x="7137" y="8746"/>
                    <a:pt x="7028" y="9956"/>
                  </a:cubicBezTo>
                  <a:cubicBezTo>
                    <a:pt x="6726" y="10150"/>
                    <a:pt x="6218" y="9956"/>
                    <a:pt x="6061" y="10295"/>
                  </a:cubicBezTo>
                  <a:cubicBezTo>
                    <a:pt x="5952" y="10803"/>
                    <a:pt x="7125" y="11069"/>
                    <a:pt x="6907" y="11371"/>
                  </a:cubicBezTo>
                  <a:cubicBezTo>
                    <a:pt x="9750" y="11710"/>
                    <a:pt x="12690" y="12944"/>
                    <a:pt x="15411" y="15097"/>
                  </a:cubicBezTo>
                  <a:cubicBezTo>
                    <a:pt x="15605" y="15194"/>
                    <a:pt x="15508" y="14892"/>
                    <a:pt x="15605" y="15097"/>
                  </a:cubicBezTo>
                  <a:cubicBezTo>
                    <a:pt x="16053" y="15351"/>
                    <a:pt x="15690" y="15702"/>
                    <a:pt x="16161" y="15859"/>
                  </a:cubicBezTo>
                  <a:cubicBezTo>
                    <a:pt x="16415" y="15521"/>
                    <a:pt x="16222" y="15194"/>
                    <a:pt x="16173" y="14855"/>
                  </a:cubicBezTo>
                  <a:cubicBezTo>
                    <a:pt x="15919" y="15109"/>
                    <a:pt x="15315" y="14190"/>
                    <a:pt x="15169" y="14142"/>
                  </a:cubicBezTo>
                  <a:cubicBezTo>
                    <a:pt x="15472" y="14142"/>
                    <a:pt x="15919" y="14396"/>
                    <a:pt x="16028" y="14698"/>
                  </a:cubicBezTo>
                  <a:cubicBezTo>
                    <a:pt x="16331" y="14698"/>
                    <a:pt x="16089" y="14347"/>
                    <a:pt x="16391" y="14347"/>
                  </a:cubicBezTo>
                  <a:cubicBezTo>
                    <a:pt x="16645" y="14396"/>
                    <a:pt x="16887" y="14759"/>
                    <a:pt x="17141" y="14710"/>
                  </a:cubicBezTo>
                  <a:cubicBezTo>
                    <a:pt x="17202" y="13960"/>
                    <a:pt x="15932" y="13186"/>
                    <a:pt x="15895" y="12327"/>
                  </a:cubicBezTo>
                  <a:cubicBezTo>
                    <a:pt x="16234" y="12690"/>
                    <a:pt x="16440" y="13295"/>
                    <a:pt x="16839" y="13500"/>
                  </a:cubicBezTo>
                  <a:cubicBezTo>
                    <a:pt x="16536" y="12896"/>
                    <a:pt x="15992" y="12327"/>
                    <a:pt x="15956" y="11771"/>
                  </a:cubicBezTo>
                  <a:cubicBezTo>
                    <a:pt x="16452" y="12472"/>
                    <a:pt x="16803" y="12944"/>
                    <a:pt x="17105" y="13658"/>
                  </a:cubicBezTo>
                  <a:cubicBezTo>
                    <a:pt x="17044" y="13912"/>
                    <a:pt x="16948" y="13500"/>
                    <a:pt x="16803" y="13658"/>
                  </a:cubicBezTo>
                  <a:cubicBezTo>
                    <a:pt x="17057" y="14021"/>
                    <a:pt x="17250" y="13609"/>
                    <a:pt x="17468" y="13803"/>
                  </a:cubicBezTo>
                  <a:cubicBezTo>
                    <a:pt x="16101" y="12412"/>
                    <a:pt x="15617" y="10174"/>
                    <a:pt x="14867" y="8505"/>
                  </a:cubicBezTo>
                  <a:close/>
                  <a:moveTo>
                    <a:pt x="13282" y="17722"/>
                  </a:moveTo>
                  <a:cubicBezTo>
                    <a:pt x="13173" y="17722"/>
                    <a:pt x="13234" y="17577"/>
                    <a:pt x="13282" y="17529"/>
                  </a:cubicBezTo>
                  <a:cubicBezTo>
                    <a:pt x="13839" y="17783"/>
                    <a:pt x="14395" y="17734"/>
                    <a:pt x="14891" y="17843"/>
                  </a:cubicBezTo>
                  <a:cubicBezTo>
                    <a:pt x="14335" y="17480"/>
                    <a:pt x="13839" y="17480"/>
                    <a:pt x="13282" y="17335"/>
                  </a:cubicBezTo>
                  <a:cubicBezTo>
                    <a:pt x="13428" y="17069"/>
                    <a:pt x="13585" y="17335"/>
                    <a:pt x="13682" y="17130"/>
                  </a:cubicBezTo>
                  <a:cubicBezTo>
                    <a:pt x="13186" y="16730"/>
                    <a:pt x="12629" y="16960"/>
                    <a:pt x="12109" y="16863"/>
                  </a:cubicBezTo>
                  <a:cubicBezTo>
                    <a:pt x="13186" y="16404"/>
                    <a:pt x="14504" y="17238"/>
                    <a:pt x="15411" y="17843"/>
                  </a:cubicBezTo>
                  <a:cubicBezTo>
                    <a:pt x="15194" y="18037"/>
                    <a:pt x="15000" y="17734"/>
                    <a:pt x="15048" y="18097"/>
                  </a:cubicBezTo>
                  <a:cubicBezTo>
                    <a:pt x="15194" y="18049"/>
                    <a:pt x="15145" y="18206"/>
                    <a:pt x="15194" y="18254"/>
                  </a:cubicBezTo>
                  <a:cubicBezTo>
                    <a:pt x="15448" y="17988"/>
                    <a:pt x="15714" y="17843"/>
                    <a:pt x="15907" y="17855"/>
                  </a:cubicBezTo>
                  <a:cubicBezTo>
                    <a:pt x="15496" y="17553"/>
                    <a:pt x="15520" y="17045"/>
                    <a:pt x="15303" y="16936"/>
                  </a:cubicBezTo>
                  <a:cubicBezTo>
                    <a:pt x="15351" y="16984"/>
                    <a:pt x="15351" y="17081"/>
                    <a:pt x="15254" y="17190"/>
                  </a:cubicBezTo>
                  <a:cubicBezTo>
                    <a:pt x="11311" y="15134"/>
                    <a:pt x="7428" y="13839"/>
                    <a:pt x="3448" y="15932"/>
                  </a:cubicBezTo>
                  <a:cubicBezTo>
                    <a:pt x="3750" y="16150"/>
                    <a:pt x="4053" y="15738"/>
                    <a:pt x="4355" y="15932"/>
                  </a:cubicBezTo>
                  <a:cubicBezTo>
                    <a:pt x="3944" y="16234"/>
                    <a:pt x="3605" y="16089"/>
                    <a:pt x="3194" y="16476"/>
                  </a:cubicBezTo>
                  <a:cubicBezTo>
                    <a:pt x="3145" y="16440"/>
                    <a:pt x="3145" y="16331"/>
                    <a:pt x="3085" y="16283"/>
                  </a:cubicBezTo>
                  <a:cubicBezTo>
                    <a:pt x="2625" y="16742"/>
                    <a:pt x="2262" y="16996"/>
                    <a:pt x="2214" y="17444"/>
                  </a:cubicBezTo>
                  <a:cubicBezTo>
                    <a:pt x="2661" y="17299"/>
                    <a:pt x="3182" y="17807"/>
                    <a:pt x="3629" y="17771"/>
                  </a:cubicBezTo>
                  <a:cubicBezTo>
                    <a:pt x="3690" y="17105"/>
                    <a:pt x="5311" y="17226"/>
                    <a:pt x="5311" y="17529"/>
                  </a:cubicBezTo>
                  <a:cubicBezTo>
                    <a:pt x="7960" y="17335"/>
                    <a:pt x="10585" y="17650"/>
                    <a:pt x="13282" y="17722"/>
                  </a:cubicBezTo>
                  <a:close/>
                  <a:moveTo>
                    <a:pt x="5153" y="17456"/>
                  </a:moveTo>
                  <a:cubicBezTo>
                    <a:pt x="4754" y="17456"/>
                    <a:pt x="3883" y="17492"/>
                    <a:pt x="3847" y="17734"/>
                  </a:cubicBezTo>
                  <a:cubicBezTo>
                    <a:pt x="4186" y="17710"/>
                    <a:pt x="4899" y="17601"/>
                    <a:pt x="5153" y="17456"/>
                  </a:cubicBezTo>
                  <a:close/>
                  <a:moveTo>
                    <a:pt x="7234" y="18242"/>
                  </a:moveTo>
                  <a:cubicBezTo>
                    <a:pt x="7379" y="18194"/>
                    <a:pt x="7839" y="18242"/>
                    <a:pt x="7839" y="17940"/>
                  </a:cubicBezTo>
                  <a:cubicBezTo>
                    <a:pt x="5746" y="18581"/>
                    <a:pt x="2734" y="20541"/>
                    <a:pt x="1307" y="22452"/>
                  </a:cubicBezTo>
                  <a:cubicBezTo>
                    <a:pt x="895" y="23057"/>
                    <a:pt x="315" y="23928"/>
                    <a:pt x="726" y="24533"/>
                  </a:cubicBezTo>
                  <a:cubicBezTo>
                    <a:pt x="883" y="24678"/>
                    <a:pt x="1137" y="24327"/>
                    <a:pt x="1282" y="24291"/>
                  </a:cubicBezTo>
                  <a:lnTo>
                    <a:pt x="1694" y="24690"/>
                  </a:lnTo>
                  <a:cubicBezTo>
                    <a:pt x="3012" y="24605"/>
                    <a:pt x="4343" y="23202"/>
                    <a:pt x="5673" y="22295"/>
                  </a:cubicBezTo>
                  <a:cubicBezTo>
                    <a:pt x="7065" y="19101"/>
                    <a:pt x="10923" y="18726"/>
                    <a:pt x="13561" y="19053"/>
                  </a:cubicBezTo>
                  <a:cubicBezTo>
                    <a:pt x="13464" y="18944"/>
                    <a:pt x="13464" y="18859"/>
                    <a:pt x="13524" y="18799"/>
                  </a:cubicBezTo>
                  <a:cubicBezTo>
                    <a:pt x="14081" y="18750"/>
                    <a:pt x="15290" y="19162"/>
                    <a:pt x="15157" y="18303"/>
                  </a:cubicBezTo>
                  <a:cubicBezTo>
                    <a:pt x="14698" y="18242"/>
                    <a:pt x="14250" y="18388"/>
                    <a:pt x="13790" y="18134"/>
                  </a:cubicBezTo>
                  <a:cubicBezTo>
                    <a:pt x="13790" y="18327"/>
                    <a:pt x="14093" y="18242"/>
                    <a:pt x="14044" y="18388"/>
                  </a:cubicBezTo>
                  <a:cubicBezTo>
                    <a:pt x="12883" y="18134"/>
                    <a:pt x="11770" y="18629"/>
                    <a:pt x="10597" y="18666"/>
                  </a:cubicBezTo>
                  <a:cubicBezTo>
                    <a:pt x="11528" y="18158"/>
                    <a:pt x="12436" y="18158"/>
                    <a:pt x="13403" y="18134"/>
                  </a:cubicBezTo>
                  <a:cubicBezTo>
                    <a:pt x="12944" y="17879"/>
                    <a:pt x="12496" y="17916"/>
                    <a:pt x="12024" y="17964"/>
                  </a:cubicBezTo>
                  <a:cubicBezTo>
                    <a:pt x="12073" y="18013"/>
                    <a:pt x="12133" y="18073"/>
                    <a:pt x="12024" y="18158"/>
                  </a:cubicBezTo>
                  <a:cubicBezTo>
                    <a:pt x="11311" y="18061"/>
                    <a:pt x="10645" y="18206"/>
                    <a:pt x="9932" y="18400"/>
                  </a:cubicBezTo>
                  <a:cubicBezTo>
                    <a:pt x="9569" y="18557"/>
                    <a:pt x="9169" y="18859"/>
                    <a:pt x="8770" y="18750"/>
                  </a:cubicBezTo>
                  <a:cubicBezTo>
                    <a:pt x="9544" y="18097"/>
                    <a:pt x="10657" y="18013"/>
                    <a:pt x="11311" y="17855"/>
                  </a:cubicBezTo>
                  <a:cubicBezTo>
                    <a:pt x="9786" y="17650"/>
                    <a:pt x="7911" y="18799"/>
                    <a:pt x="6387" y="19791"/>
                  </a:cubicBezTo>
                  <a:cubicBezTo>
                    <a:pt x="7113" y="18690"/>
                    <a:pt x="8879" y="18242"/>
                    <a:pt x="9738" y="17795"/>
                  </a:cubicBezTo>
                  <a:cubicBezTo>
                    <a:pt x="8419" y="17480"/>
                    <a:pt x="7089" y="18992"/>
                    <a:pt x="5819" y="19754"/>
                  </a:cubicBezTo>
                  <a:cubicBezTo>
                    <a:pt x="6085" y="19186"/>
                    <a:pt x="6750" y="18944"/>
                    <a:pt x="7149" y="18436"/>
                  </a:cubicBezTo>
                  <a:cubicBezTo>
                    <a:pt x="7561" y="18242"/>
                    <a:pt x="6702" y="18690"/>
                    <a:pt x="6448" y="18823"/>
                  </a:cubicBezTo>
                  <a:cubicBezTo>
                    <a:pt x="5988" y="19065"/>
                    <a:pt x="5480" y="19367"/>
                    <a:pt x="5214" y="19525"/>
                  </a:cubicBezTo>
                  <a:cubicBezTo>
                    <a:pt x="5371" y="19779"/>
                    <a:pt x="5577" y="19174"/>
                    <a:pt x="5734" y="19525"/>
                  </a:cubicBezTo>
                  <a:cubicBezTo>
                    <a:pt x="5323" y="19718"/>
                    <a:pt x="5069" y="20384"/>
                    <a:pt x="4766" y="20384"/>
                  </a:cubicBezTo>
                  <a:cubicBezTo>
                    <a:pt x="4718" y="20129"/>
                    <a:pt x="5129" y="19827"/>
                    <a:pt x="5178" y="19585"/>
                  </a:cubicBezTo>
                  <a:cubicBezTo>
                    <a:pt x="4609" y="19936"/>
                    <a:pt x="4355" y="20686"/>
                    <a:pt x="3798" y="20638"/>
                  </a:cubicBezTo>
                  <a:cubicBezTo>
                    <a:pt x="4536" y="19476"/>
                    <a:pt x="6061" y="18787"/>
                    <a:pt x="7234" y="18242"/>
                  </a:cubicBezTo>
                  <a:close/>
                  <a:moveTo>
                    <a:pt x="22319" y="9932"/>
                  </a:moveTo>
                  <a:cubicBezTo>
                    <a:pt x="22694" y="7863"/>
                    <a:pt x="23274" y="5577"/>
                    <a:pt x="24907" y="3666"/>
                  </a:cubicBezTo>
                  <a:cubicBezTo>
                    <a:pt x="25827" y="2650"/>
                    <a:pt x="26794" y="1996"/>
                    <a:pt x="26444" y="1029"/>
                  </a:cubicBezTo>
                  <a:cubicBezTo>
                    <a:pt x="25803" y="363"/>
                    <a:pt x="25137" y="1428"/>
                    <a:pt x="24532" y="1017"/>
                  </a:cubicBezTo>
                  <a:cubicBezTo>
                    <a:pt x="24484" y="763"/>
                    <a:pt x="24738" y="605"/>
                    <a:pt x="24629" y="412"/>
                  </a:cubicBezTo>
                  <a:cubicBezTo>
                    <a:pt x="20190" y="3980"/>
                    <a:pt x="20117" y="8396"/>
                    <a:pt x="20540" y="12291"/>
                  </a:cubicBezTo>
                  <a:cubicBezTo>
                    <a:pt x="20928" y="13005"/>
                    <a:pt x="21702" y="13259"/>
                    <a:pt x="21339" y="14033"/>
                  </a:cubicBezTo>
                  <a:cubicBezTo>
                    <a:pt x="21593" y="14190"/>
                    <a:pt x="21641" y="14553"/>
                    <a:pt x="21786" y="14492"/>
                  </a:cubicBezTo>
                  <a:cubicBezTo>
                    <a:pt x="21702" y="13888"/>
                    <a:pt x="21290" y="12956"/>
                    <a:pt x="22065" y="12509"/>
                  </a:cubicBezTo>
                  <a:cubicBezTo>
                    <a:pt x="22016" y="11843"/>
                    <a:pt x="22234" y="10936"/>
                    <a:pt x="22125" y="10416"/>
                  </a:cubicBezTo>
                  <a:cubicBezTo>
                    <a:pt x="22125" y="10525"/>
                    <a:pt x="22065" y="10875"/>
                    <a:pt x="21907" y="10827"/>
                  </a:cubicBezTo>
                  <a:cubicBezTo>
                    <a:pt x="21968" y="8952"/>
                    <a:pt x="22500" y="6617"/>
                    <a:pt x="23480" y="5154"/>
                  </a:cubicBezTo>
                  <a:cubicBezTo>
                    <a:pt x="22899" y="6751"/>
                    <a:pt x="22077" y="8565"/>
                    <a:pt x="22319" y="9932"/>
                  </a:cubicBezTo>
                  <a:close/>
                  <a:moveTo>
                    <a:pt x="15036" y="19513"/>
                  </a:moveTo>
                  <a:cubicBezTo>
                    <a:pt x="12641" y="19125"/>
                    <a:pt x="9109" y="18799"/>
                    <a:pt x="6956" y="20916"/>
                  </a:cubicBezTo>
                  <a:cubicBezTo>
                    <a:pt x="6448" y="21412"/>
                    <a:pt x="5843" y="22125"/>
                    <a:pt x="5879" y="22791"/>
                  </a:cubicBezTo>
                  <a:cubicBezTo>
                    <a:pt x="6085" y="22900"/>
                    <a:pt x="6230" y="23045"/>
                    <a:pt x="6448" y="23154"/>
                  </a:cubicBezTo>
                  <a:cubicBezTo>
                    <a:pt x="6847" y="22960"/>
                    <a:pt x="7258" y="22754"/>
                    <a:pt x="7609" y="23021"/>
                  </a:cubicBezTo>
                  <a:cubicBezTo>
                    <a:pt x="7754" y="23166"/>
                    <a:pt x="7911" y="23420"/>
                    <a:pt x="7960" y="23577"/>
                  </a:cubicBezTo>
                  <a:cubicBezTo>
                    <a:pt x="10137" y="23541"/>
                    <a:pt x="12278" y="22029"/>
                    <a:pt x="14468" y="21484"/>
                  </a:cubicBezTo>
                  <a:cubicBezTo>
                    <a:pt x="14673" y="21702"/>
                    <a:pt x="14819" y="21545"/>
                    <a:pt x="14976" y="21702"/>
                  </a:cubicBezTo>
                  <a:cubicBezTo>
                    <a:pt x="15786" y="21400"/>
                    <a:pt x="16500" y="21303"/>
                    <a:pt x="17250" y="21460"/>
                  </a:cubicBezTo>
                  <a:cubicBezTo>
                    <a:pt x="16948" y="21158"/>
                    <a:pt x="16609" y="20988"/>
                    <a:pt x="16307" y="20988"/>
                  </a:cubicBezTo>
                  <a:cubicBezTo>
                    <a:pt x="16307" y="21097"/>
                    <a:pt x="16258" y="21146"/>
                    <a:pt x="16198" y="21182"/>
                  </a:cubicBezTo>
                  <a:cubicBezTo>
                    <a:pt x="15182" y="20867"/>
                    <a:pt x="13960" y="21472"/>
                    <a:pt x="13198" y="21218"/>
                  </a:cubicBezTo>
                  <a:cubicBezTo>
                    <a:pt x="13863" y="20976"/>
                    <a:pt x="14577" y="21085"/>
                    <a:pt x="15290" y="20879"/>
                  </a:cubicBezTo>
                  <a:cubicBezTo>
                    <a:pt x="15484" y="20988"/>
                    <a:pt x="16149" y="21037"/>
                    <a:pt x="16040" y="20843"/>
                  </a:cubicBezTo>
                  <a:cubicBezTo>
                    <a:pt x="15327" y="20541"/>
                    <a:pt x="14625" y="20517"/>
                    <a:pt x="13911" y="20625"/>
                  </a:cubicBezTo>
                  <a:cubicBezTo>
                    <a:pt x="14165" y="19960"/>
                    <a:pt x="15339" y="20638"/>
                    <a:pt x="15484" y="20275"/>
                  </a:cubicBezTo>
                  <a:cubicBezTo>
                    <a:pt x="14988" y="20178"/>
                    <a:pt x="14165" y="20371"/>
                    <a:pt x="13766" y="19960"/>
                  </a:cubicBezTo>
                  <a:cubicBezTo>
                    <a:pt x="14165" y="19851"/>
                    <a:pt x="14468" y="19960"/>
                    <a:pt x="14879" y="19972"/>
                  </a:cubicBezTo>
                  <a:cubicBezTo>
                    <a:pt x="14770" y="19779"/>
                    <a:pt x="14274" y="19767"/>
                    <a:pt x="13863" y="19767"/>
                  </a:cubicBezTo>
                  <a:cubicBezTo>
                    <a:pt x="13464" y="19767"/>
                    <a:pt x="13004" y="19912"/>
                    <a:pt x="12859" y="19754"/>
                  </a:cubicBezTo>
                  <a:cubicBezTo>
                    <a:pt x="13524" y="19295"/>
                    <a:pt x="14468" y="19767"/>
                    <a:pt x="15036" y="19513"/>
                  </a:cubicBezTo>
                  <a:close/>
                  <a:moveTo>
                    <a:pt x="23528" y="10537"/>
                  </a:moveTo>
                  <a:cubicBezTo>
                    <a:pt x="23577" y="10392"/>
                    <a:pt x="23637" y="10041"/>
                    <a:pt x="23831" y="10041"/>
                  </a:cubicBezTo>
                  <a:cubicBezTo>
                    <a:pt x="23625" y="10863"/>
                    <a:pt x="23323" y="11662"/>
                    <a:pt x="23456" y="12436"/>
                  </a:cubicBezTo>
                  <a:cubicBezTo>
                    <a:pt x="23758" y="12230"/>
                    <a:pt x="23710" y="11783"/>
                    <a:pt x="23867" y="11420"/>
                  </a:cubicBezTo>
                  <a:cubicBezTo>
                    <a:pt x="23928" y="11069"/>
                    <a:pt x="24024" y="10658"/>
                    <a:pt x="24266" y="10295"/>
                  </a:cubicBezTo>
                  <a:cubicBezTo>
                    <a:pt x="24315" y="10960"/>
                    <a:pt x="23843" y="11613"/>
                    <a:pt x="23891" y="12279"/>
                  </a:cubicBezTo>
                  <a:cubicBezTo>
                    <a:pt x="24048" y="12230"/>
                    <a:pt x="24242" y="12436"/>
                    <a:pt x="24448" y="12436"/>
                  </a:cubicBezTo>
                  <a:cubicBezTo>
                    <a:pt x="24109" y="11565"/>
                    <a:pt x="24665" y="10815"/>
                    <a:pt x="24980" y="9992"/>
                  </a:cubicBezTo>
                  <a:cubicBezTo>
                    <a:pt x="25452" y="8722"/>
                    <a:pt x="25815" y="7476"/>
                    <a:pt x="26432" y="6351"/>
                  </a:cubicBezTo>
                  <a:cubicBezTo>
                    <a:pt x="26794" y="5698"/>
                    <a:pt x="27097" y="4996"/>
                    <a:pt x="27460" y="4331"/>
                  </a:cubicBezTo>
                  <a:cubicBezTo>
                    <a:pt x="27823" y="3678"/>
                    <a:pt x="28343" y="3073"/>
                    <a:pt x="28294" y="2299"/>
                  </a:cubicBezTo>
                  <a:cubicBezTo>
                    <a:pt x="27835" y="2759"/>
                    <a:pt x="26661" y="3303"/>
                    <a:pt x="26867" y="2287"/>
                  </a:cubicBezTo>
                  <a:cubicBezTo>
                    <a:pt x="23298" y="4585"/>
                    <a:pt x="22355" y="8952"/>
                    <a:pt x="22331" y="11892"/>
                  </a:cubicBezTo>
                  <a:cubicBezTo>
                    <a:pt x="22331" y="11589"/>
                    <a:pt x="22488" y="11130"/>
                    <a:pt x="22657" y="10984"/>
                  </a:cubicBezTo>
                  <a:cubicBezTo>
                    <a:pt x="22742" y="11384"/>
                    <a:pt x="22488" y="12037"/>
                    <a:pt x="22633" y="12291"/>
                  </a:cubicBezTo>
                  <a:cubicBezTo>
                    <a:pt x="22694" y="11952"/>
                    <a:pt x="22694" y="11238"/>
                    <a:pt x="23105" y="11238"/>
                  </a:cubicBezTo>
                  <a:cubicBezTo>
                    <a:pt x="22851" y="11589"/>
                    <a:pt x="22996" y="12049"/>
                    <a:pt x="22790" y="12448"/>
                  </a:cubicBezTo>
                  <a:cubicBezTo>
                    <a:pt x="22984" y="12557"/>
                    <a:pt x="23202" y="12859"/>
                    <a:pt x="23347" y="12702"/>
                  </a:cubicBezTo>
                  <a:cubicBezTo>
                    <a:pt x="22899" y="11432"/>
                    <a:pt x="23274" y="9557"/>
                    <a:pt x="24085" y="8347"/>
                  </a:cubicBezTo>
                  <a:cubicBezTo>
                    <a:pt x="23807" y="9073"/>
                    <a:pt x="23274" y="9980"/>
                    <a:pt x="23528" y="10537"/>
                  </a:cubicBezTo>
                  <a:close/>
                  <a:moveTo>
                    <a:pt x="3992" y="30787"/>
                  </a:moveTo>
                  <a:cubicBezTo>
                    <a:pt x="4294" y="30678"/>
                    <a:pt x="4149" y="30436"/>
                    <a:pt x="4403" y="30291"/>
                  </a:cubicBezTo>
                  <a:cubicBezTo>
                    <a:pt x="4597" y="30182"/>
                    <a:pt x="4815" y="30291"/>
                    <a:pt x="4960" y="30351"/>
                  </a:cubicBezTo>
                  <a:cubicBezTo>
                    <a:pt x="6230" y="29807"/>
                    <a:pt x="6762" y="28283"/>
                    <a:pt x="7778" y="27375"/>
                  </a:cubicBezTo>
                  <a:cubicBezTo>
                    <a:pt x="8141" y="27025"/>
                    <a:pt x="8698" y="26771"/>
                    <a:pt x="9000" y="26371"/>
                  </a:cubicBezTo>
                  <a:cubicBezTo>
                    <a:pt x="9665" y="25718"/>
                    <a:pt x="9980" y="24799"/>
                    <a:pt x="10585" y="24206"/>
                  </a:cubicBezTo>
                  <a:cubicBezTo>
                    <a:pt x="10887" y="23904"/>
                    <a:pt x="11250" y="23650"/>
                    <a:pt x="11613" y="23408"/>
                  </a:cubicBezTo>
                  <a:cubicBezTo>
                    <a:pt x="11419" y="23190"/>
                    <a:pt x="11867" y="22948"/>
                    <a:pt x="11867" y="22754"/>
                  </a:cubicBezTo>
                  <a:cubicBezTo>
                    <a:pt x="11057" y="23154"/>
                    <a:pt x="10234" y="24267"/>
                    <a:pt x="9569" y="24726"/>
                  </a:cubicBezTo>
                  <a:cubicBezTo>
                    <a:pt x="9726" y="24158"/>
                    <a:pt x="10488" y="23710"/>
                    <a:pt x="10597" y="23311"/>
                  </a:cubicBezTo>
                  <a:cubicBezTo>
                    <a:pt x="10040" y="23662"/>
                    <a:pt x="9569" y="24521"/>
                    <a:pt x="8903" y="24980"/>
                  </a:cubicBezTo>
                  <a:cubicBezTo>
                    <a:pt x="8867" y="24617"/>
                    <a:pt x="9932" y="23577"/>
                    <a:pt x="9315" y="24073"/>
                  </a:cubicBezTo>
                  <a:cubicBezTo>
                    <a:pt x="8867" y="24521"/>
                    <a:pt x="8540" y="25125"/>
                    <a:pt x="8044" y="25222"/>
                  </a:cubicBezTo>
                  <a:cubicBezTo>
                    <a:pt x="8262" y="24920"/>
                    <a:pt x="8516" y="24569"/>
                    <a:pt x="8819" y="24267"/>
                  </a:cubicBezTo>
                  <a:cubicBezTo>
                    <a:pt x="8105" y="24158"/>
                    <a:pt x="7742" y="25634"/>
                    <a:pt x="7077" y="25779"/>
                  </a:cubicBezTo>
                  <a:cubicBezTo>
                    <a:pt x="7440" y="25029"/>
                    <a:pt x="8359" y="23916"/>
                    <a:pt x="9012" y="24073"/>
                  </a:cubicBezTo>
                  <a:cubicBezTo>
                    <a:pt x="8964" y="24025"/>
                    <a:pt x="9206" y="23964"/>
                    <a:pt x="9315" y="23771"/>
                  </a:cubicBezTo>
                  <a:cubicBezTo>
                    <a:pt x="8044" y="23408"/>
                    <a:pt x="7319" y="25222"/>
                    <a:pt x="6411" y="25827"/>
                  </a:cubicBezTo>
                  <a:cubicBezTo>
                    <a:pt x="6823" y="25222"/>
                    <a:pt x="7440" y="24315"/>
                    <a:pt x="7851" y="23819"/>
                  </a:cubicBezTo>
                  <a:cubicBezTo>
                    <a:pt x="6835" y="24206"/>
                    <a:pt x="6109" y="25634"/>
                    <a:pt x="5286" y="26541"/>
                  </a:cubicBezTo>
                  <a:cubicBezTo>
                    <a:pt x="5141" y="26081"/>
                    <a:pt x="5698" y="25827"/>
                    <a:pt x="5915" y="25525"/>
                  </a:cubicBezTo>
                  <a:cubicBezTo>
                    <a:pt x="6315" y="25029"/>
                    <a:pt x="6726" y="24315"/>
                    <a:pt x="7307" y="23759"/>
                  </a:cubicBezTo>
                  <a:cubicBezTo>
                    <a:pt x="6073" y="24363"/>
                    <a:pt x="5456" y="26069"/>
                    <a:pt x="4536" y="26879"/>
                  </a:cubicBezTo>
                  <a:cubicBezTo>
                    <a:pt x="4851" y="25972"/>
                    <a:pt x="5867" y="25065"/>
                    <a:pt x="6278" y="24158"/>
                  </a:cubicBezTo>
                  <a:cubicBezTo>
                    <a:pt x="6121" y="24315"/>
                    <a:pt x="6278" y="24061"/>
                    <a:pt x="6230" y="24013"/>
                  </a:cubicBezTo>
                  <a:cubicBezTo>
                    <a:pt x="4391" y="26178"/>
                    <a:pt x="2891" y="28440"/>
                    <a:pt x="3992" y="30787"/>
                  </a:cubicBezTo>
                  <a:close/>
                  <a:moveTo>
                    <a:pt x="15363" y="16464"/>
                  </a:moveTo>
                  <a:cubicBezTo>
                    <a:pt x="15423" y="16017"/>
                    <a:pt x="14807" y="15908"/>
                    <a:pt x="14565" y="15847"/>
                  </a:cubicBezTo>
                  <a:cubicBezTo>
                    <a:pt x="14807" y="16101"/>
                    <a:pt x="15109" y="16319"/>
                    <a:pt x="15363" y="16464"/>
                  </a:cubicBezTo>
                  <a:close/>
                  <a:moveTo>
                    <a:pt x="6532" y="24061"/>
                  </a:moveTo>
                  <a:cubicBezTo>
                    <a:pt x="6786" y="23601"/>
                    <a:pt x="7500" y="23601"/>
                    <a:pt x="7415" y="23202"/>
                  </a:cubicBezTo>
                  <a:cubicBezTo>
                    <a:pt x="7137" y="23154"/>
                    <a:pt x="6472" y="23807"/>
                    <a:pt x="6532" y="24061"/>
                  </a:cubicBezTo>
                  <a:close/>
                  <a:moveTo>
                    <a:pt x="16936" y="17154"/>
                  </a:moveTo>
                  <a:cubicBezTo>
                    <a:pt x="16790" y="16585"/>
                    <a:pt x="16694" y="15775"/>
                    <a:pt x="17250" y="15315"/>
                  </a:cubicBezTo>
                  <a:cubicBezTo>
                    <a:pt x="16948" y="15109"/>
                    <a:pt x="16694" y="14650"/>
                    <a:pt x="16452" y="14807"/>
                  </a:cubicBezTo>
                  <a:cubicBezTo>
                    <a:pt x="16548" y="15521"/>
                    <a:pt x="16331" y="16742"/>
                    <a:pt x="16936" y="17154"/>
                  </a:cubicBezTo>
                  <a:close/>
                  <a:moveTo>
                    <a:pt x="21569" y="14795"/>
                  </a:moveTo>
                  <a:cubicBezTo>
                    <a:pt x="21520" y="14638"/>
                    <a:pt x="21411" y="14432"/>
                    <a:pt x="21218" y="14226"/>
                  </a:cubicBezTo>
                  <a:cubicBezTo>
                    <a:pt x="21061" y="14384"/>
                    <a:pt x="20964" y="14577"/>
                    <a:pt x="20855" y="14384"/>
                  </a:cubicBezTo>
                  <a:cubicBezTo>
                    <a:pt x="20444" y="14686"/>
                    <a:pt x="20903" y="15134"/>
                    <a:pt x="20540" y="15291"/>
                  </a:cubicBezTo>
                  <a:cubicBezTo>
                    <a:pt x="20238" y="14880"/>
                    <a:pt x="20444" y="14069"/>
                    <a:pt x="21109" y="13924"/>
                  </a:cubicBezTo>
                  <a:cubicBezTo>
                    <a:pt x="21157" y="13670"/>
                    <a:pt x="21061" y="13367"/>
                    <a:pt x="20722" y="13005"/>
                  </a:cubicBezTo>
                  <a:cubicBezTo>
                    <a:pt x="20359" y="13162"/>
                    <a:pt x="20262" y="13259"/>
                    <a:pt x="20093" y="13500"/>
                  </a:cubicBezTo>
                  <a:cubicBezTo>
                    <a:pt x="20141" y="13658"/>
                    <a:pt x="20093" y="13803"/>
                    <a:pt x="20298" y="13912"/>
                  </a:cubicBezTo>
                  <a:cubicBezTo>
                    <a:pt x="19948" y="13851"/>
                    <a:pt x="20081" y="14105"/>
                    <a:pt x="19887" y="14323"/>
                  </a:cubicBezTo>
                  <a:cubicBezTo>
                    <a:pt x="19887" y="14214"/>
                    <a:pt x="19887" y="14130"/>
                    <a:pt x="19778" y="14021"/>
                  </a:cubicBezTo>
                  <a:cubicBezTo>
                    <a:pt x="19367" y="14432"/>
                    <a:pt x="19307" y="15182"/>
                    <a:pt x="19766" y="15545"/>
                  </a:cubicBezTo>
                  <a:cubicBezTo>
                    <a:pt x="19512" y="15496"/>
                    <a:pt x="19548" y="15847"/>
                    <a:pt x="19403" y="15799"/>
                  </a:cubicBezTo>
                  <a:cubicBezTo>
                    <a:pt x="19101" y="15400"/>
                    <a:pt x="18847" y="15134"/>
                    <a:pt x="18448" y="14928"/>
                  </a:cubicBezTo>
                  <a:cubicBezTo>
                    <a:pt x="18145" y="15327"/>
                    <a:pt x="18303" y="15678"/>
                    <a:pt x="18581" y="16089"/>
                  </a:cubicBezTo>
                  <a:cubicBezTo>
                    <a:pt x="18387" y="16198"/>
                    <a:pt x="18242" y="16029"/>
                    <a:pt x="18085" y="15871"/>
                  </a:cubicBezTo>
                  <a:cubicBezTo>
                    <a:pt x="17976" y="15569"/>
                    <a:pt x="17940" y="15206"/>
                    <a:pt x="18194" y="14867"/>
                  </a:cubicBezTo>
                  <a:cubicBezTo>
                    <a:pt x="18036" y="14505"/>
                    <a:pt x="17698" y="14238"/>
                    <a:pt x="17335" y="14093"/>
                  </a:cubicBezTo>
                  <a:cubicBezTo>
                    <a:pt x="17032" y="14589"/>
                    <a:pt x="17673" y="14952"/>
                    <a:pt x="17419" y="15521"/>
                  </a:cubicBezTo>
                  <a:cubicBezTo>
                    <a:pt x="17673" y="15666"/>
                    <a:pt x="18375" y="16186"/>
                    <a:pt x="18024" y="16440"/>
                  </a:cubicBezTo>
                  <a:cubicBezTo>
                    <a:pt x="17831" y="16138"/>
                    <a:pt x="17528" y="15823"/>
                    <a:pt x="17226" y="15617"/>
                  </a:cubicBezTo>
                  <a:cubicBezTo>
                    <a:pt x="16815" y="16331"/>
                    <a:pt x="17214" y="16936"/>
                    <a:pt x="17214" y="17650"/>
                  </a:cubicBezTo>
                  <a:cubicBezTo>
                    <a:pt x="16948" y="17698"/>
                    <a:pt x="16754" y="17492"/>
                    <a:pt x="16500" y="17238"/>
                  </a:cubicBezTo>
                  <a:cubicBezTo>
                    <a:pt x="16282" y="17650"/>
                    <a:pt x="16282" y="18061"/>
                    <a:pt x="16548" y="18509"/>
                  </a:cubicBezTo>
                  <a:cubicBezTo>
                    <a:pt x="16803" y="18254"/>
                    <a:pt x="17105" y="17759"/>
                    <a:pt x="17359" y="18013"/>
                  </a:cubicBezTo>
                  <a:cubicBezTo>
                    <a:pt x="17577" y="17710"/>
                    <a:pt x="17311" y="17347"/>
                    <a:pt x="17831" y="17045"/>
                  </a:cubicBezTo>
                  <a:cubicBezTo>
                    <a:pt x="18024" y="17045"/>
                    <a:pt x="18242" y="17045"/>
                    <a:pt x="18387" y="17190"/>
                  </a:cubicBezTo>
                  <a:cubicBezTo>
                    <a:pt x="18605" y="16585"/>
                    <a:pt x="19113" y="15980"/>
                    <a:pt x="19657" y="16138"/>
                  </a:cubicBezTo>
                  <a:cubicBezTo>
                    <a:pt x="20069" y="15327"/>
                    <a:pt x="20782" y="15533"/>
                    <a:pt x="21290" y="15738"/>
                  </a:cubicBezTo>
                  <a:cubicBezTo>
                    <a:pt x="21508" y="15545"/>
                    <a:pt x="21448" y="15388"/>
                    <a:pt x="21702" y="15242"/>
                  </a:cubicBezTo>
                  <a:cubicBezTo>
                    <a:pt x="22609" y="15242"/>
                    <a:pt x="23528" y="15448"/>
                    <a:pt x="24484" y="15726"/>
                  </a:cubicBezTo>
                  <a:cubicBezTo>
                    <a:pt x="24024" y="15061"/>
                    <a:pt x="24303" y="13597"/>
                    <a:pt x="23178" y="13791"/>
                  </a:cubicBezTo>
                  <a:cubicBezTo>
                    <a:pt x="23117" y="14238"/>
                    <a:pt x="23226" y="14759"/>
                    <a:pt x="23528" y="15061"/>
                  </a:cubicBezTo>
                  <a:lnTo>
                    <a:pt x="23383" y="15206"/>
                  </a:lnTo>
                  <a:cubicBezTo>
                    <a:pt x="22669" y="14698"/>
                    <a:pt x="22923" y="13936"/>
                    <a:pt x="22125" y="13537"/>
                  </a:cubicBezTo>
                  <a:cubicBezTo>
                    <a:pt x="21714" y="14033"/>
                    <a:pt x="22173" y="14505"/>
                    <a:pt x="21956" y="14892"/>
                  </a:cubicBezTo>
                  <a:cubicBezTo>
                    <a:pt x="21665" y="14795"/>
                    <a:pt x="21774" y="14589"/>
                    <a:pt x="21569" y="14795"/>
                  </a:cubicBezTo>
                  <a:close/>
                  <a:moveTo>
                    <a:pt x="16125" y="17734"/>
                  </a:moveTo>
                  <a:cubicBezTo>
                    <a:pt x="16270" y="17396"/>
                    <a:pt x="16186" y="17069"/>
                    <a:pt x="16440" y="16730"/>
                  </a:cubicBezTo>
                  <a:cubicBezTo>
                    <a:pt x="16028" y="16513"/>
                    <a:pt x="16343" y="16017"/>
                    <a:pt x="15883" y="15956"/>
                  </a:cubicBezTo>
                  <a:cubicBezTo>
                    <a:pt x="15363" y="16367"/>
                    <a:pt x="15557" y="17178"/>
                    <a:pt x="16125" y="17734"/>
                  </a:cubicBezTo>
                  <a:close/>
                  <a:moveTo>
                    <a:pt x="18266" y="14625"/>
                  </a:moveTo>
                  <a:cubicBezTo>
                    <a:pt x="18617" y="14771"/>
                    <a:pt x="18919" y="14880"/>
                    <a:pt x="19234" y="15097"/>
                  </a:cubicBezTo>
                  <a:cubicBezTo>
                    <a:pt x="19186" y="14638"/>
                    <a:pt x="19548" y="13670"/>
                    <a:pt x="18798" y="13525"/>
                  </a:cubicBezTo>
                  <a:cubicBezTo>
                    <a:pt x="18678" y="13912"/>
                    <a:pt x="18327" y="14263"/>
                    <a:pt x="18266" y="14625"/>
                  </a:cubicBezTo>
                  <a:close/>
                  <a:moveTo>
                    <a:pt x="15182" y="19355"/>
                  </a:moveTo>
                  <a:cubicBezTo>
                    <a:pt x="15290" y="18944"/>
                    <a:pt x="14625" y="18992"/>
                    <a:pt x="14625" y="19101"/>
                  </a:cubicBezTo>
                  <a:cubicBezTo>
                    <a:pt x="14831" y="19101"/>
                    <a:pt x="14988" y="19355"/>
                    <a:pt x="15182" y="19355"/>
                  </a:cubicBezTo>
                  <a:close/>
                  <a:moveTo>
                    <a:pt x="16609" y="20904"/>
                  </a:moveTo>
                  <a:cubicBezTo>
                    <a:pt x="16669" y="19936"/>
                    <a:pt x="16367" y="19029"/>
                    <a:pt x="15859" y="18097"/>
                  </a:cubicBezTo>
                  <a:cubicBezTo>
                    <a:pt x="14831" y="18799"/>
                    <a:pt x="15484" y="20480"/>
                    <a:pt x="16609" y="20904"/>
                  </a:cubicBezTo>
                  <a:close/>
                  <a:moveTo>
                    <a:pt x="21883" y="13476"/>
                  </a:moveTo>
                  <a:cubicBezTo>
                    <a:pt x="22294" y="13065"/>
                    <a:pt x="22633" y="13621"/>
                    <a:pt x="22936" y="13839"/>
                  </a:cubicBezTo>
                  <a:cubicBezTo>
                    <a:pt x="22936" y="13537"/>
                    <a:pt x="23298" y="12980"/>
                    <a:pt x="22803" y="12763"/>
                  </a:cubicBezTo>
                  <a:cubicBezTo>
                    <a:pt x="22851" y="12920"/>
                    <a:pt x="22742" y="13017"/>
                    <a:pt x="22657" y="13113"/>
                  </a:cubicBezTo>
                  <a:cubicBezTo>
                    <a:pt x="22548" y="13005"/>
                    <a:pt x="22452" y="12896"/>
                    <a:pt x="22355" y="12811"/>
                  </a:cubicBezTo>
                  <a:cubicBezTo>
                    <a:pt x="22282" y="13162"/>
                    <a:pt x="22089" y="13065"/>
                    <a:pt x="21835" y="13113"/>
                  </a:cubicBezTo>
                  <a:cubicBezTo>
                    <a:pt x="21944" y="13234"/>
                    <a:pt x="21629" y="13319"/>
                    <a:pt x="21883" y="13476"/>
                  </a:cubicBezTo>
                  <a:close/>
                  <a:moveTo>
                    <a:pt x="15182" y="20069"/>
                  </a:moveTo>
                  <a:cubicBezTo>
                    <a:pt x="15230" y="20117"/>
                    <a:pt x="15339" y="20021"/>
                    <a:pt x="15375" y="19960"/>
                  </a:cubicBezTo>
                  <a:cubicBezTo>
                    <a:pt x="15339" y="19912"/>
                    <a:pt x="15278" y="19851"/>
                    <a:pt x="15339" y="19815"/>
                  </a:cubicBezTo>
                  <a:cubicBezTo>
                    <a:pt x="15230" y="19912"/>
                    <a:pt x="15133" y="19912"/>
                    <a:pt x="15073" y="19960"/>
                  </a:cubicBezTo>
                  <a:cubicBezTo>
                    <a:pt x="15073" y="19972"/>
                    <a:pt x="15133" y="20021"/>
                    <a:pt x="15182" y="20069"/>
                  </a:cubicBezTo>
                  <a:close/>
                  <a:moveTo>
                    <a:pt x="24605" y="16343"/>
                  </a:moveTo>
                  <a:cubicBezTo>
                    <a:pt x="24557" y="16089"/>
                    <a:pt x="24303" y="15944"/>
                    <a:pt x="24109" y="15944"/>
                  </a:cubicBezTo>
                  <a:cubicBezTo>
                    <a:pt x="23698" y="16343"/>
                    <a:pt x="24145" y="16912"/>
                    <a:pt x="24242" y="17214"/>
                  </a:cubicBezTo>
                  <a:cubicBezTo>
                    <a:pt x="23577" y="17154"/>
                    <a:pt x="23637" y="16283"/>
                    <a:pt x="23782" y="15944"/>
                  </a:cubicBezTo>
                  <a:cubicBezTo>
                    <a:pt x="23178" y="15424"/>
                    <a:pt x="22512" y="15884"/>
                    <a:pt x="21907" y="15363"/>
                  </a:cubicBezTo>
                  <a:cubicBezTo>
                    <a:pt x="21544" y="15617"/>
                    <a:pt x="21605" y="15859"/>
                    <a:pt x="21351" y="16125"/>
                  </a:cubicBezTo>
                  <a:cubicBezTo>
                    <a:pt x="20903" y="15557"/>
                    <a:pt x="20032" y="15702"/>
                    <a:pt x="19778" y="16464"/>
                  </a:cubicBezTo>
                  <a:cubicBezTo>
                    <a:pt x="19524" y="16513"/>
                    <a:pt x="19331" y="16319"/>
                    <a:pt x="19028" y="16513"/>
                  </a:cubicBezTo>
                  <a:cubicBezTo>
                    <a:pt x="18980" y="16670"/>
                    <a:pt x="18919" y="16815"/>
                    <a:pt x="18811" y="16924"/>
                  </a:cubicBezTo>
                  <a:cubicBezTo>
                    <a:pt x="18859" y="17069"/>
                    <a:pt x="19161" y="16984"/>
                    <a:pt x="19004" y="17130"/>
                  </a:cubicBezTo>
                  <a:cubicBezTo>
                    <a:pt x="18593" y="17335"/>
                    <a:pt x="18593" y="17734"/>
                    <a:pt x="18290" y="18037"/>
                  </a:cubicBezTo>
                  <a:cubicBezTo>
                    <a:pt x="18194" y="17843"/>
                    <a:pt x="18508" y="17638"/>
                    <a:pt x="18254" y="17371"/>
                  </a:cubicBezTo>
                  <a:cubicBezTo>
                    <a:pt x="18145" y="17275"/>
                    <a:pt x="17988" y="17335"/>
                    <a:pt x="17903" y="17311"/>
                  </a:cubicBezTo>
                  <a:cubicBezTo>
                    <a:pt x="17540" y="17577"/>
                    <a:pt x="17903" y="18134"/>
                    <a:pt x="17383" y="18121"/>
                  </a:cubicBezTo>
                  <a:cubicBezTo>
                    <a:pt x="17686" y="18424"/>
                    <a:pt x="17794" y="18521"/>
                    <a:pt x="17952" y="18787"/>
                  </a:cubicBezTo>
                  <a:cubicBezTo>
                    <a:pt x="18460" y="18073"/>
                    <a:pt x="19464" y="19295"/>
                    <a:pt x="19307" y="19754"/>
                  </a:cubicBezTo>
                  <a:cubicBezTo>
                    <a:pt x="18895" y="19452"/>
                    <a:pt x="18762" y="18678"/>
                    <a:pt x="18290" y="18823"/>
                  </a:cubicBezTo>
                  <a:cubicBezTo>
                    <a:pt x="18036" y="19283"/>
                    <a:pt x="18496" y="19754"/>
                    <a:pt x="18750" y="20093"/>
                  </a:cubicBezTo>
                  <a:cubicBezTo>
                    <a:pt x="18448" y="20299"/>
                    <a:pt x="18145" y="19585"/>
                    <a:pt x="17782" y="19730"/>
                  </a:cubicBezTo>
                  <a:cubicBezTo>
                    <a:pt x="18230" y="20396"/>
                    <a:pt x="18629" y="21218"/>
                    <a:pt x="18932" y="21932"/>
                  </a:cubicBezTo>
                  <a:cubicBezTo>
                    <a:pt x="18714" y="22125"/>
                    <a:pt x="17903" y="22730"/>
                    <a:pt x="17710" y="22428"/>
                  </a:cubicBezTo>
                  <a:cubicBezTo>
                    <a:pt x="17964" y="22077"/>
                    <a:pt x="18411" y="22125"/>
                    <a:pt x="18520" y="21932"/>
                  </a:cubicBezTo>
                  <a:cubicBezTo>
                    <a:pt x="17915" y="21714"/>
                    <a:pt x="17141" y="22779"/>
                    <a:pt x="16694" y="22513"/>
                  </a:cubicBezTo>
                  <a:cubicBezTo>
                    <a:pt x="16996" y="22113"/>
                    <a:pt x="17710" y="22125"/>
                    <a:pt x="17661" y="21763"/>
                  </a:cubicBezTo>
                  <a:cubicBezTo>
                    <a:pt x="16500" y="22307"/>
                    <a:pt x="15363" y="23021"/>
                    <a:pt x="13948" y="23601"/>
                  </a:cubicBezTo>
                  <a:cubicBezTo>
                    <a:pt x="14613" y="22742"/>
                    <a:pt x="16028" y="22960"/>
                    <a:pt x="16500" y="21896"/>
                  </a:cubicBezTo>
                  <a:cubicBezTo>
                    <a:pt x="16198" y="21896"/>
                    <a:pt x="15835" y="22355"/>
                    <a:pt x="15484" y="22198"/>
                  </a:cubicBezTo>
                  <a:cubicBezTo>
                    <a:pt x="16004" y="21787"/>
                    <a:pt x="16561" y="21654"/>
                    <a:pt x="17057" y="21654"/>
                  </a:cubicBezTo>
                  <a:cubicBezTo>
                    <a:pt x="16645" y="21545"/>
                    <a:pt x="16149" y="21545"/>
                    <a:pt x="15835" y="21847"/>
                  </a:cubicBezTo>
                  <a:cubicBezTo>
                    <a:pt x="13403" y="21835"/>
                    <a:pt x="10282" y="24388"/>
                    <a:pt x="9000" y="26976"/>
                  </a:cubicBezTo>
                  <a:cubicBezTo>
                    <a:pt x="9085" y="27992"/>
                    <a:pt x="8226" y="28948"/>
                    <a:pt x="8879" y="30013"/>
                  </a:cubicBezTo>
                  <a:cubicBezTo>
                    <a:pt x="8988" y="29916"/>
                    <a:pt x="9085" y="29819"/>
                    <a:pt x="9182" y="29710"/>
                  </a:cubicBezTo>
                  <a:cubicBezTo>
                    <a:pt x="9436" y="29867"/>
                    <a:pt x="9629" y="29867"/>
                    <a:pt x="9932" y="29867"/>
                  </a:cubicBezTo>
                  <a:cubicBezTo>
                    <a:pt x="10899" y="28609"/>
                    <a:pt x="12036" y="27593"/>
                    <a:pt x="13113" y="26541"/>
                  </a:cubicBezTo>
                  <a:cubicBezTo>
                    <a:pt x="14081" y="25585"/>
                    <a:pt x="14855" y="25029"/>
                    <a:pt x="15774" y="24327"/>
                  </a:cubicBezTo>
                  <a:cubicBezTo>
                    <a:pt x="16222" y="24073"/>
                    <a:pt x="16585" y="23625"/>
                    <a:pt x="16948" y="23384"/>
                  </a:cubicBezTo>
                  <a:cubicBezTo>
                    <a:pt x="17613" y="22924"/>
                    <a:pt x="18436" y="22621"/>
                    <a:pt x="18932" y="22428"/>
                  </a:cubicBezTo>
                  <a:cubicBezTo>
                    <a:pt x="19125" y="22319"/>
                    <a:pt x="19040" y="22017"/>
                    <a:pt x="19294" y="22077"/>
                  </a:cubicBezTo>
                  <a:cubicBezTo>
                    <a:pt x="19186" y="22379"/>
                    <a:pt x="19089" y="22682"/>
                    <a:pt x="18738" y="23033"/>
                  </a:cubicBezTo>
                  <a:cubicBezTo>
                    <a:pt x="18544" y="23142"/>
                    <a:pt x="18327" y="23033"/>
                    <a:pt x="18182" y="23178"/>
                  </a:cubicBezTo>
                  <a:cubicBezTo>
                    <a:pt x="16803" y="24545"/>
                    <a:pt x="16428" y="26117"/>
                    <a:pt x="16258" y="27775"/>
                  </a:cubicBezTo>
                  <a:cubicBezTo>
                    <a:pt x="16137" y="29504"/>
                    <a:pt x="16730" y="32444"/>
                    <a:pt x="18496" y="33327"/>
                  </a:cubicBezTo>
                  <a:cubicBezTo>
                    <a:pt x="18750" y="32674"/>
                    <a:pt x="19210" y="33133"/>
                    <a:pt x="19561" y="32565"/>
                  </a:cubicBezTo>
                  <a:cubicBezTo>
                    <a:pt x="19609" y="32311"/>
                    <a:pt x="19415" y="32008"/>
                    <a:pt x="19633" y="31706"/>
                  </a:cubicBezTo>
                  <a:cubicBezTo>
                    <a:pt x="19730" y="31912"/>
                    <a:pt x="19633" y="32117"/>
                    <a:pt x="19778" y="32263"/>
                  </a:cubicBezTo>
                  <a:cubicBezTo>
                    <a:pt x="20976" y="28888"/>
                    <a:pt x="18919" y="25464"/>
                    <a:pt x="20262" y="22125"/>
                  </a:cubicBezTo>
                  <a:cubicBezTo>
                    <a:pt x="19246" y="22428"/>
                    <a:pt x="18399" y="20734"/>
                    <a:pt x="18968" y="19972"/>
                  </a:cubicBezTo>
                  <a:cubicBezTo>
                    <a:pt x="19161" y="19875"/>
                    <a:pt x="19307" y="20033"/>
                    <a:pt x="19573" y="20081"/>
                  </a:cubicBezTo>
                  <a:cubicBezTo>
                    <a:pt x="19524" y="19621"/>
                    <a:pt x="19222" y="19113"/>
                    <a:pt x="19476" y="18654"/>
                  </a:cubicBezTo>
                  <a:cubicBezTo>
                    <a:pt x="20141" y="18509"/>
                    <a:pt x="20335" y="19319"/>
                    <a:pt x="20637" y="19730"/>
                  </a:cubicBezTo>
                  <a:cubicBezTo>
                    <a:pt x="20746" y="19621"/>
                    <a:pt x="20903" y="19585"/>
                    <a:pt x="20940" y="19621"/>
                  </a:cubicBezTo>
                  <a:cubicBezTo>
                    <a:pt x="21157" y="19125"/>
                    <a:pt x="20794" y="18557"/>
                    <a:pt x="21109" y="18049"/>
                  </a:cubicBezTo>
                  <a:cubicBezTo>
                    <a:pt x="21569" y="17904"/>
                    <a:pt x="21871" y="18315"/>
                    <a:pt x="22065" y="18714"/>
                  </a:cubicBezTo>
                  <a:cubicBezTo>
                    <a:pt x="23178" y="18823"/>
                    <a:pt x="23165" y="20359"/>
                    <a:pt x="22355" y="20746"/>
                  </a:cubicBezTo>
                  <a:cubicBezTo>
                    <a:pt x="22452" y="20142"/>
                    <a:pt x="23081" y="19537"/>
                    <a:pt x="22258" y="18920"/>
                  </a:cubicBezTo>
                  <a:cubicBezTo>
                    <a:pt x="21750" y="19416"/>
                    <a:pt x="22246" y="20033"/>
                    <a:pt x="22137" y="20529"/>
                  </a:cubicBezTo>
                  <a:cubicBezTo>
                    <a:pt x="21278" y="19767"/>
                    <a:pt x="22415" y="18763"/>
                    <a:pt x="21242" y="18194"/>
                  </a:cubicBezTo>
                  <a:cubicBezTo>
                    <a:pt x="21036" y="18690"/>
                    <a:pt x="21448" y="19198"/>
                    <a:pt x="21230" y="19718"/>
                  </a:cubicBezTo>
                  <a:cubicBezTo>
                    <a:pt x="21883" y="19863"/>
                    <a:pt x="21992" y="20686"/>
                    <a:pt x="21883" y="21097"/>
                  </a:cubicBezTo>
                  <a:cubicBezTo>
                    <a:pt x="22028" y="21134"/>
                    <a:pt x="22137" y="20831"/>
                    <a:pt x="22246" y="20940"/>
                  </a:cubicBezTo>
                  <a:cubicBezTo>
                    <a:pt x="22440" y="21134"/>
                    <a:pt x="23238" y="22162"/>
                    <a:pt x="23601" y="22319"/>
                  </a:cubicBezTo>
                  <a:cubicBezTo>
                    <a:pt x="23504" y="22210"/>
                    <a:pt x="23407" y="22101"/>
                    <a:pt x="23262" y="21956"/>
                  </a:cubicBezTo>
                  <a:cubicBezTo>
                    <a:pt x="23262" y="21654"/>
                    <a:pt x="22500" y="21291"/>
                    <a:pt x="22609" y="20988"/>
                  </a:cubicBezTo>
                  <a:cubicBezTo>
                    <a:pt x="23323" y="21400"/>
                    <a:pt x="24266" y="22682"/>
                    <a:pt x="24472" y="23480"/>
                  </a:cubicBezTo>
                  <a:cubicBezTo>
                    <a:pt x="24061" y="23178"/>
                    <a:pt x="24073" y="22670"/>
                    <a:pt x="23601" y="22513"/>
                  </a:cubicBezTo>
                  <a:cubicBezTo>
                    <a:pt x="24557" y="23892"/>
                    <a:pt x="25464" y="25222"/>
                    <a:pt x="25754" y="26541"/>
                  </a:cubicBezTo>
                  <a:cubicBezTo>
                    <a:pt x="25198" y="26081"/>
                    <a:pt x="25210" y="25053"/>
                    <a:pt x="24653" y="24605"/>
                  </a:cubicBezTo>
                  <a:cubicBezTo>
                    <a:pt x="25452" y="26734"/>
                    <a:pt x="26988" y="28839"/>
                    <a:pt x="26178" y="30847"/>
                  </a:cubicBezTo>
                  <a:cubicBezTo>
                    <a:pt x="25815" y="31198"/>
                    <a:pt x="25415" y="30593"/>
                    <a:pt x="25113" y="30787"/>
                  </a:cubicBezTo>
                  <a:cubicBezTo>
                    <a:pt x="25573" y="31452"/>
                    <a:pt x="26323" y="32117"/>
                    <a:pt x="26928" y="32323"/>
                  </a:cubicBezTo>
                  <a:cubicBezTo>
                    <a:pt x="26589" y="31875"/>
                    <a:pt x="26371" y="31658"/>
                    <a:pt x="26323" y="31210"/>
                  </a:cubicBezTo>
                  <a:cubicBezTo>
                    <a:pt x="26734" y="31416"/>
                    <a:pt x="26673" y="31984"/>
                    <a:pt x="27133" y="32129"/>
                  </a:cubicBezTo>
                  <a:cubicBezTo>
                    <a:pt x="27085" y="31779"/>
                    <a:pt x="26565" y="31464"/>
                    <a:pt x="26734" y="31125"/>
                  </a:cubicBezTo>
                  <a:cubicBezTo>
                    <a:pt x="27085" y="31573"/>
                    <a:pt x="27496" y="32190"/>
                    <a:pt x="27278" y="32492"/>
                  </a:cubicBezTo>
                  <a:cubicBezTo>
                    <a:pt x="27774" y="32710"/>
                    <a:pt x="27532" y="32154"/>
                    <a:pt x="27798" y="31888"/>
                  </a:cubicBezTo>
                  <a:cubicBezTo>
                    <a:pt x="28101" y="31791"/>
                    <a:pt x="28355" y="32045"/>
                    <a:pt x="28657" y="31851"/>
                  </a:cubicBezTo>
                  <a:cubicBezTo>
                    <a:pt x="29141" y="28138"/>
                    <a:pt x="26843" y="24073"/>
                    <a:pt x="23165" y="20746"/>
                  </a:cubicBezTo>
                  <a:cubicBezTo>
                    <a:pt x="23020" y="20698"/>
                    <a:pt x="22911" y="20904"/>
                    <a:pt x="22815" y="20686"/>
                  </a:cubicBezTo>
                  <a:cubicBezTo>
                    <a:pt x="23589" y="19730"/>
                    <a:pt x="22839" y="18750"/>
                    <a:pt x="23504" y="17795"/>
                  </a:cubicBezTo>
                  <a:cubicBezTo>
                    <a:pt x="23347" y="17238"/>
                    <a:pt x="22899" y="16875"/>
                    <a:pt x="22597" y="17287"/>
                  </a:cubicBezTo>
                  <a:cubicBezTo>
                    <a:pt x="22294" y="17589"/>
                    <a:pt x="22790" y="17892"/>
                    <a:pt x="22573" y="18303"/>
                  </a:cubicBezTo>
                  <a:cubicBezTo>
                    <a:pt x="22234" y="17843"/>
                    <a:pt x="22125" y="17335"/>
                    <a:pt x="22379" y="17069"/>
                  </a:cubicBezTo>
                  <a:cubicBezTo>
                    <a:pt x="23093" y="16271"/>
                    <a:pt x="23637" y="17843"/>
                    <a:pt x="24411" y="18097"/>
                  </a:cubicBezTo>
                  <a:cubicBezTo>
                    <a:pt x="24182" y="17553"/>
                    <a:pt x="24351" y="16803"/>
                    <a:pt x="24605" y="16343"/>
                  </a:cubicBezTo>
                  <a:close/>
                  <a:moveTo>
                    <a:pt x="17008" y="20795"/>
                  </a:moveTo>
                  <a:cubicBezTo>
                    <a:pt x="16923" y="20275"/>
                    <a:pt x="16815" y="19779"/>
                    <a:pt x="17178" y="19222"/>
                  </a:cubicBezTo>
                  <a:cubicBezTo>
                    <a:pt x="17371" y="19113"/>
                    <a:pt x="17589" y="19525"/>
                    <a:pt x="17831" y="19585"/>
                  </a:cubicBezTo>
                  <a:cubicBezTo>
                    <a:pt x="17831" y="19065"/>
                    <a:pt x="17637" y="18678"/>
                    <a:pt x="17178" y="18206"/>
                  </a:cubicBezTo>
                  <a:cubicBezTo>
                    <a:pt x="16403" y="18557"/>
                    <a:pt x="17069" y="19222"/>
                    <a:pt x="16609" y="19271"/>
                  </a:cubicBezTo>
                  <a:cubicBezTo>
                    <a:pt x="16863" y="19730"/>
                    <a:pt x="16803" y="20686"/>
                    <a:pt x="17008" y="20795"/>
                  </a:cubicBezTo>
                  <a:close/>
                  <a:moveTo>
                    <a:pt x="23407" y="13380"/>
                  </a:moveTo>
                  <a:cubicBezTo>
                    <a:pt x="23601" y="13597"/>
                    <a:pt x="23819" y="13597"/>
                    <a:pt x="24012" y="13682"/>
                  </a:cubicBezTo>
                  <a:cubicBezTo>
                    <a:pt x="24169" y="13936"/>
                    <a:pt x="24266" y="14142"/>
                    <a:pt x="24315" y="14396"/>
                  </a:cubicBezTo>
                  <a:cubicBezTo>
                    <a:pt x="24617" y="13791"/>
                    <a:pt x="24678" y="13125"/>
                    <a:pt x="24024" y="12460"/>
                  </a:cubicBezTo>
                  <a:cubicBezTo>
                    <a:pt x="23516" y="12472"/>
                    <a:pt x="23565" y="13138"/>
                    <a:pt x="23407" y="13380"/>
                  </a:cubicBezTo>
                  <a:close/>
                  <a:moveTo>
                    <a:pt x="17371" y="19537"/>
                  </a:moveTo>
                  <a:cubicBezTo>
                    <a:pt x="16972" y="19948"/>
                    <a:pt x="17165" y="21363"/>
                    <a:pt x="18073" y="21472"/>
                  </a:cubicBezTo>
                  <a:cubicBezTo>
                    <a:pt x="17964" y="21581"/>
                    <a:pt x="17964" y="21581"/>
                    <a:pt x="18024" y="21726"/>
                  </a:cubicBezTo>
                  <a:cubicBezTo>
                    <a:pt x="18182" y="21581"/>
                    <a:pt x="18375" y="21787"/>
                    <a:pt x="18581" y="21690"/>
                  </a:cubicBezTo>
                  <a:cubicBezTo>
                    <a:pt x="18073" y="20964"/>
                    <a:pt x="17976" y="20250"/>
                    <a:pt x="17371" y="19537"/>
                  </a:cubicBezTo>
                  <a:close/>
                  <a:moveTo>
                    <a:pt x="20117" y="25888"/>
                  </a:moveTo>
                  <a:cubicBezTo>
                    <a:pt x="20311" y="27521"/>
                    <a:pt x="21157" y="29093"/>
                    <a:pt x="21399" y="30666"/>
                  </a:cubicBezTo>
                  <a:cubicBezTo>
                    <a:pt x="20903" y="29650"/>
                    <a:pt x="20504" y="28319"/>
                    <a:pt x="20202" y="27412"/>
                  </a:cubicBezTo>
                  <a:cubicBezTo>
                    <a:pt x="20141" y="28476"/>
                    <a:pt x="20686" y="29650"/>
                    <a:pt x="21097" y="30666"/>
                  </a:cubicBezTo>
                  <a:cubicBezTo>
                    <a:pt x="21206" y="30968"/>
                    <a:pt x="21484" y="31476"/>
                    <a:pt x="21182" y="31682"/>
                  </a:cubicBezTo>
                  <a:cubicBezTo>
                    <a:pt x="20928" y="31125"/>
                    <a:pt x="20794" y="30254"/>
                    <a:pt x="20444" y="29795"/>
                  </a:cubicBezTo>
                  <a:cubicBezTo>
                    <a:pt x="20444" y="30605"/>
                    <a:pt x="21036" y="31621"/>
                    <a:pt x="20879" y="32287"/>
                  </a:cubicBezTo>
                  <a:cubicBezTo>
                    <a:pt x="20625" y="31827"/>
                    <a:pt x="20637" y="31428"/>
                    <a:pt x="20432" y="31017"/>
                  </a:cubicBezTo>
                  <a:cubicBezTo>
                    <a:pt x="20214" y="31730"/>
                    <a:pt x="20673" y="32396"/>
                    <a:pt x="20819" y="33037"/>
                  </a:cubicBezTo>
                  <a:cubicBezTo>
                    <a:pt x="20468" y="32674"/>
                    <a:pt x="20516" y="32335"/>
                    <a:pt x="20274" y="31960"/>
                  </a:cubicBezTo>
                  <a:cubicBezTo>
                    <a:pt x="20165" y="32166"/>
                    <a:pt x="20069" y="32371"/>
                    <a:pt x="19863" y="32565"/>
                  </a:cubicBezTo>
                  <a:cubicBezTo>
                    <a:pt x="19960" y="33170"/>
                    <a:pt x="20153" y="33799"/>
                    <a:pt x="20710" y="34355"/>
                  </a:cubicBezTo>
                  <a:cubicBezTo>
                    <a:pt x="20565" y="34500"/>
                    <a:pt x="21061" y="34718"/>
                    <a:pt x="20710" y="34863"/>
                  </a:cubicBezTo>
                  <a:cubicBezTo>
                    <a:pt x="20153" y="34198"/>
                    <a:pt x="20020" y="33339"/>
                    <a:pt x="19561" y="32892"/>
                  </a:cubicBezTo>
                  <a:cubicBezTo>
                    <a:pt x="19464" y="33194"/>
                    <a:pt x="19863" y="33496"/>
                    <a:pt x="19766" y="33811"/>
                  </a:cubicBezTo>
                  <a:cubicBezTo>
                    <a:pt x="19500" y="33557"/>
                    <a:pt x="19464" y="33291"/>
                    <a:pt x="19367" y="33097"/>
                  </a:cubicBezTo>
                  <a:cubicBezTo>
                    <a:pt x="18919" y="33351"/>
                    <a:pt x="19464" y="34222"/>
                    <a:pt x="19863" y="34730"/>
                  </a:cubicBezTo>
                  <a:cubicBezTo>
                    <a:pt x="20274" y="35250"/>
                    <a:pt x="20819" y="35613"/>
                    <a:pt x="21230" y="35807"/>
                  </a:cubicBezTo>
                  <a:cubicBezTo>
                    <a:pt x="21484" y="35662"/>
                    <a:pt x="21484" y="35456"/>
                    <a:pt x="21678" y="35250"/>
                  </a:cubicBezTo>
                  <a:cubicBezTo>
                    <a:pt x="21944" y="35311"/>
                    <a:pt x="22186" y="35662"/>
                    <a:pt x="22440" y="35504"/>
                  </a:cubicBezTo>
                  <a:cubicBezTo>
                    <a:pt x="23057" y="33787"/>
                    <a:pt x="23032" y="32105"/>
                    <a:pt x="22573" y="30424"/>
                  </a:cubicBezTo>
                  <a:cubicBezTo>
                    <a:pt x="22585" y="29008"/>
                    <a:pt x="21944" y="27835"/>
                    <a:pt x="21339" y="26396"/>
                  </a:cubicBezTo>
                  <a:cubicBezTo>
                    <a:pt x="20879" y="25331"/>
                    <a:pt x="20686" y="24315"/>
                    <a:pt x="20661" y="23250"/>
                  </a:cubicBezTo>
                  <a:cubicBezTo>
                    <a:pt x="20613" y="22912"/>
                    <a:pt x="20419" y="22186"/>
                    <a:pt x="20976" y="22041"/>
                  </a:cubicBezTo>
                  <a:cubicBezTo>
                    <a:pt x="20553" y="23771"/>
                    <a:pt x="21544" y="26613"/>
                    <a:pt x="22585" y="28500"/>
                  </a:cubicBezTo>
                  <a:cubicBezTo>
                    <a:pt x="22851" y="28960"/>
                    <a:pt x="23238" y="29468"/>
                    <a:pt x="23492" y="29722"/>
                  </a:cubicBezTo>
                  <a:cubicBezTo>
                    <a:pt x="24254" y="30496"/>
                    <a:pt x="25077" y="30388"/>
                    <a:pt x="25936" y="30750"/>
                  </a:cubicBezTo>
                  <a:cubicBezTo>
                    <a:pt x="26141" y="30448"/>
                    <a:pt x="26032" y="30146"/>
                    <a:pt x="26250" y="29843"/>
                  </a:cubicBezTo>
                  <a:cubicBezTo>
                    <a:pt x="25706" y="27158"/>
                    <a:pt x="24157" y="23650"/>
                    <a:pt x="21895" y="21436"/>
                  </a:cubicBezTo>
                  <a:cubicBezTo>
                    <a:pt x="21641" y="21484"/>
                    <a:pt x="21339" y="21787"/>
                    <a:pt x="21036" y="21593"/>
                  </a:cubicBezTo>
                  <a:cubicBezTo>
                    <a:pt x="20879" y="21436"/>
                    <a:pt x="21290" y="21545"/>
                    <a:pt x="21133" y="21400"/>
                  </a:cubicBezTo>
                  <a:cubicBezTo>
                    <a:pt x="20226" y="20771"/>
                    <a:pt x="20746" y="19561"/>
                    <a:pt x="19682" y="18896"/>
                  </a:cubicBezTo>
                  <a:cubicBezTo>
                    <a:pt x="19428" y="19863"/>
                    <a:pt x="19972" y="21134"/>
                    <a:pt x="20988" y="21763"/>
                  </a:cubicBezTo>
                  <a:cubicBezTo>
                    <a:pt x="20577" y="21859"/>
                    <a:pt x="20625" y="22513"/>
                    <a:pt x="20262" y="22972"/>
                  </a:cubicBezTo>
                  <a:cubicBezTo>
                    <a:pt x="20286" y="24956"/>
                    <a:pt x="20940" y="26819"/>
                    <a:pt x="21278" y="28718"/>
                  </a:cubicBezTo>
                  <a:cubicBezTo>
                    <a:pt x="20577" y="27388"/>
                    <a:pt x="20589" y="25767"/>
                    <a:pt x="20141" y="24605"/>
                  </a:cubicBezTo>
                  <a:cubicBezTo>
                    <a:pt x="20262" y="25029"/>
                    <a:pt x="20069" y="25428"/>
                    <a:pt x="20117" y="25888"/>
                  </a:cubicBezTo>
                  <a:close/>
                  <a:moveTo>
                    <a:pt x="20553" y="21750"/>
                  </a:moveTo>
                  <a:cubicBezTo>
                    <a:pt x="19899" y="21388"/>
                    <a:pt x="19645" y="20517"/>
                    <a:pt x="19149" y="20214"/>
                  </a:cubicBezTo>
                  <a:cubicBezTo>
                    <a:pt x="18678" y="20855"/>
                    <a:pt x="19633" y="22440"/>
                    <a:pt x="20553" y="21750"/>
                  </a:cubicBezTo>
                  <a:close/>
                  <a:moveTo>
                    <a:pt x="9061" y="30315"/>
                  </a:moveTo>
                  <a:cubicBezTo>
                    <a:pt x="9109" y="31379"/>
                    <a:pt x="8528" y="32855"/>
                    <a:pt x="9544" y="33763"/>
                  </a:cubicBezTo>
                  <a:cubicBezTo>
                    <a:pt x="9738" y="33763"/>
                    <a:pt x="9798" y="33315"/>
                    <a:pt x="10053" y="33158"/>
                  </a:cubicBezTo>
                  <a:cubicBezTo>
                    <a:pt x="11286" y="32468"/>
                    <a:pt x="11347" y="31392"/>
                    <a:pt x="11649" y="30375"/>
                  </a:cubicBezTo>
                  <a:cubicBezTo>
                    <a:pt x="11964" y="29069"/>
                    <a:pt x="12472" y="28162"/>
                    <a:pt x="13440" y="27097"/>
                  </a:cubicBezTo>
                  <a:cubicBezTo>
                    <a:pt x="13597" y="26952"/>
                    <a:pt x="13706" y="27254"/>
                    <a:pt x="13790" y="27049"/>
                  </a:cubicBezTo>
                  <a:cubicBezTo>
                    <a:pt x="13682" y="26855"/>
                    <a:pt x="14093" y="26650"/>
                    <a:pt x="13899" y="26444"/>
                  </a:cubicBezTo>
                  <a:cubicBezTo>
                    <a:pt x="12823" y="27400"/>
                    <a:pt x="12351" y="28258"/>
                    <a:pt x="11649" y="29166"/>
                  </a:cubicBezTo>
                  <a:cubicBezTo>
                    <a:pt x="11661" y="27944"/>
                    <a:pt x="13706" y="26650"/>
                    <a:pt x="14456" y="25585"/>
                  </a:cubicBezTo>
                  <a:cubicBezTo>
                    <a:pt x="13645" y="26383"/>
                    <a:pt x="12460" y="27254"/>
                    <a:pt x="11746" y="28162"/>
                  </a:cubicBezTo>
                  <a:cubicBezTo>
                    <a:pt x="11286" y="28912"/>
                    <a:pt x="11238" y="29771"/>
                    <a:pt x="10621" y="30279"/>
                  </a:cubicBezTo>
                  <a:cubicBezTo>
                    <a:pt x="10415" y="29976"/>
                    <a:pt x="10827" y="29674"/>
                    <a:pt x="10827" y="29371"/>
                  </a:cubicBezTo>
                  <a:cubicBezTo>
                    <a:pt x="10415" y="29674"/>
                    <a:pt x="10464" y="30533"/>
                    <a:pt x="10016" y="30775"/>
                  </a:cubicBezTo>
                  <a:cubicBezTo>
                    <a:pt x="9968" y="30521"/>
                    <a:pt x="10270" y="30218"/>
                    <a:pt x="10113" y="29952"/>
                  </a:cubicBezTo>
                  <a:cubicBezTo>
                    <a:pt x="9750" y="30303"/>
                    <a:pt x="9907" y="30859"/>
                    <a:pt x="9496" y="30968"/>
                  </a:cubicBezTo>
                  <a:cubicBezTo>
                    <a:pt x="9351" y="30714"/>
                    <a:pt x="9653" y="30412"/>
                    <a:pt x="9714" y="30158"/>
                  </a:cubicBezTo>
                  <a:cubicBezTo>
                    <a:pt x="9557" y="30194"/>
                    <a:pt x="9448" y="30109"/>
                    <a:pt x="9303" y="30049"/>
                  </a:cubicBezTo>
                  <a:cubicBezTo>
                    <a:pt x="9266" y="30121"/>
                    <a:pt x="9169" y="30230"/>
                    <a:pt x="9061" y="30315"/>
                  </a:cubicBezTo>
                  <a:close/>
                  <a:moveTo>
                    <a:pt x="16307" y="33678"/>
                  </a:moveTo>
                  <a:cubicBezTo>
                    <a:pt x="16464" y="32916"/>
                    <a:pt x="16669" y="32008"/>
                    <a:pt x="16573" y="31198"/>
                  </a:cubicBezTo>
                  <a:cubicBezTo>
                    <a:pt x="16524" y="30944"/>
                    <a:pt x="16222" y="30642"/>
                    <a:pt x="16222" y="30339"/>
                  </a:cubicBezTo>
                  <a:cubicBezTo>
                    <a:pt x="15883" y="29166"/>
                    <a:pt x="16004" y="27750"/>
                    <a:pt x="16149" y="26480"/>
                  </a:cubicBezTo>
                  <a:cubicBezTo>
                    <a:pt x="16319" y="25621"/>
                    <a:pt x="16730" y="24714"/>
                    <a:pt x="17286" y="23746"/>
                  </a:cubicBezTo>
                  <a:cubicBezTo>
                    <a:pt x="16984" y="23529"/>
                    <a:pt x="16464" y="24134"/>
                    <a:pt x="16464" y="24448"/>
                  </a:cubicBezTo>
                  <a:cubicBezTo>
                    <a:pt x="15956" y="24545"/>
                    <a:pt x="15496" y="24908"/>
                    <a:pt x="15097" y="25295"/>
                  </a:cubicBezTo>
                  <a:cubicBezTo>
                    <a:pt x="12835" y="28017"/>
                    <a:pt x="13004" y="31984"/>
                    <a:pt x="14407" y="34730"/>
                  </a:cubicBezTo>
                  <a:cubicBezTo>
                    <a:pt x="14613" y="34839"/>
                    <a:pt x="14819" y="35033"/>
                    <a:pt x="15012" y="35033"/>
                  </a:cubicBezTo>
                  <a:cubicBezTo>
                    <a:pt x="15121" y="34839"/>
                    <a:pt x="15169" y="34585"/>
                    <a:pt x="15315" y="34331"/>
                  </a:cubicBezTo>
                  <a:cubicBezTo>
                    <a:pt x="15617" y="34331"/>
                    <a:pt x="15581" y="34694"/>
                    <a:pt x="15774" y="34694"/>
                  </a:cubicBezTo>
                  <a:cubicBezTo>
                    <a:pt x="16234" y="34041"/>
                    <a:pt x="15786" y="33267"/>
                    <a:pt x="16040" y="32517"/>
                  </a:cubicBezTo>
                  <a:cubicBezTo>
                    <a:pt x="16198" y="32855"/>
                    <a:pt x="16089" y="33484"/>
                    <a:pt x="16307" y="33678"/>
                  </a:cubicBezTo>
                  <a:close/>
                  <a:moveTo>
                    <a:pt x="20722" y="19960"/>
                  </a:moveTo>
                  <a:cubicBezTo>
                    <a:pt x="20758" y="20420"/>
                    <a:pt x="20964" y="21121"/>
                    <a:pt x="21411" y="21388"/>
                  </a:cubicBezTo>
                  <a:cubicBezTo>
                    <a:pt x="21520" y="21279"/>
                    <a:pt x="21665" y="21339"/>
                    <a:pt x="21714" y="21279"/>
                  </a:cubicBezTo>
                  <a:cubicBezTo>
                    <a:pt x="21665" y="20843"/>
                    <a:pt x="21532" y="19658"/>
                    <a:pt x="20722" y="19960"/>
                  </a:cubicBezTo>
                  <a:close/>
                  <a:moveTo>
                    <a:pt x="24629" y="19029"/>
                  </a:moveTo>
                  <a:cubicBezTo>
                    <a:pt x="25040" y="18218"/>
                    <a:pt x="25464" y="17408"/>
                    <a:pt x="24714" y="16634"/>
                  </a:cubicBezTo>
                  <a:cubicBezTo>
                    <a:pt x="24327" y="17408"/>
                    <a:pt x="24629" y="18424"/>
                    <a:pt x="24629" y="19029"/>
                  </a:cubicBezTo>
                  <a:close/>
                  <a:moveTo>
                    <a:pt x="23722" y="18013"/>
                  </a:moveTo>
                  <a:cubicBezTo>
                    <a:pt x="23165" y="18460"/>
                    <a:pt x="23565" y="19367"/>
                    <a:pt x="23516" y="20033"/>
                  </a:cubicBezTo>
                  <a:cubicBezTo>
                    <a:pt x="23964" y="19585"/>
                    <a:pt x="24230" y="19125"/>
                    <a:pt x="24327" y="18726"/>
                  </a:cubicBezTo>
                  <a:cubicBezTo>
                    <a:pt x="24290" y="18460"/>
                    <a:pt x="23988" y="18267"/>
                    <a:pt x="23722" y="18013"/>
                  </a:cubicBezTo>
                  <a:close/>
                  <a:moveTo>
                    <a:pt x="23298" y="20541"/>
                  </a:moveTo>
                  <a:cubicBezTo>
                    <a:pt x="23347" y="20904"/>
                    <a:pt x="23758" y="20904"/>
                    <a:pt x="23952" y="21097"/>
                  </a:cubicBezTo>
                  <a:cubicBezTo>
                    <a:pt x="24557" y="21605"/>
                    <a:pt x="25101" y="22367"/>
                    <a:pt x="25512" y="22682"/>
                  </a:cubicBezTo>
                  <a:cubicBezTo>
                    <a:pt x="27738" y="24121"/>
                    <a:pt x="30218" y="24496"/>
                    <a:pt x="32528" y="26444"/>
                  </a:cubicBezTo>
                  <a:cubicBezTo>
                    <a:pt x="32637" y="25948"/>
                    <a:pt x="32976" y="25888"/>
                    <a:pt x="33242" y="25730"/>
                  </a:cubicBezTo>
                  <a:cubicBezTo>
                    <a:pt x="32952" y="24424"/>
                    <a:pt x="32044" y="22573"/>
                    <a:pt x="30532" y="21545"/>
                  </a:cubicBezTo>
                  <a:cubicBezTo>
                    <a:pt x="30423" y="21448"/>
                    <a:pt x="30581" y="21400"/>
                    <a:pt x="30484" y="21291"/>
                  </a:cubicBezTo>
                  <a:cubicBezTo>
                    <a:pt x="29020" y="20517"/>
                    <a:pt x="27593" y="19900"/>
                    <a:pt x="26129" y="19537"/>
                  </a:cubicBezTo>
                  <a:cubicBezTo>
                    <a:pt x="26323" y="19839"/>
                    <a:pt x="26794" y="19791"/>
                    <a:pt x="26891" y="20093"/>
                  </a:cubicBezTo>
                  <a:cubicBezTo>
                    <a:pt x="26286" y="19791"/>
                    <a:pt x="25210" y="19634"/>
                    <a:pt x="24919" y="19113"/>
                  </a:cubicBezTo>
                  <a:cubicBezTo>
                    <a:pt x="24726" y="19222"/>
                    <a:pt x="24557" y="19367"/>
                    <a:pt x="24363" y="19162"/>
                  </a:cubicBezTo>
                  <a:cubicBezTo>
                    <a:pt x="24315" y="19730"/>
                    <a:pt x="23565" y="20081"/>
                    <a:pt x="23298" y="20541"/>
                  </a:cubicBezTo>
                  <a:close/>
                  <a:moveTo>
                    <a:pt x="23831" y="23238"/>
                  </a:moveTo>
                  <a:cubicBezTo>
                    <a:pt x="23577" y="23093"/>
                    <a:pt x="23444" y="22537"/>
                    <a:pt x="23335" y="22730"/>
                  </a:cubicBezTo>
                  <a:cubicBezTo>
                    <a:pt x="23589" y="22875"/>
                    <a:pt x="23577" y="23287"/>
                    <a:pt x="23831" y="23238"/>
                  </a:cubicBezTo>
                  <a:close/>
                  <a:moveTo>
                    <a:pt x="33242" y="21726"/>
                  </a:moveTo>
                  <a:cubicBezTo>
                    <a:pt x="32480" y="21581"/>
                    <a:pt x="31161" y="20250"/>
                    <a:pt x="30411" y="20492"/>
                  </a:cubicBezTo>
                  <a:cubicBezTo>
                    <a:pt x="30823" y="20601"/>
                    <a:pt x="31682" y="20746"/>
                    <a:pt x="31730" y="21303"/>
                  </a:cubicBezTo>
                  <a:cubicBezTo>
                    <a:pt x="30919" y="20904"/>
                    <a:pt x="30109" y="20384"/>
                    <a:pt x="29286" y="20371"/>
                  </a:cubicBezTo>
                  <a:cubicBezTo>
                    <a:pt x="30000" y="20480"/>
                    <a:pt x="30399" y="21097"/>
                    <a:pt x="31101" y="21509"/>
                  </a:cubicBezTo>
                  <a:cubicBezTo>
                    <a:pt x="31512" y="21811"/>
                    <a:pt x="32008" y="21823"/>
                    <a:pt x="32371" y="22077"/>
                  </a:cubicBezTo>
                  <a:cubicBezTo>
                    <a:pt x="33278" y="22597"/>
                    <a:pt x="34040" y="23565"/>
                    <a:pt x="35057" y="24073"/>
                  </a:cubicBezTo>
                  <a:cubicBezTo>
                    <a:pt x="35516" y="23021"/>
                    <a:pt x="36363" y="24085"/>
                    <a:pt x="37028" y="23746"/>
                  </a:cubicBezTo>
                  <a:cubicBezTo>
                    <a:pt x="37331" y="23335"/>
                    <a:pt x="37307" y="22379"/>
                    <a:pt x="37004" y="21871"/>
                  </a:cubicBezTo>
                  <a:cubicBezTo>
                    <a:pt x="36750" y="21412"/>
                    <a:pt x="36097" y="20638"/>
                    <a:pt x="35794" y="21049"/>
                  </a:cubicBezTo>
                  <a:cubicBezTo>
                    <a:pt x="36097" y="21158"/>
                    <a:pt x="36544" y="21412"/>
                    <a:pt x="36448" y="21714"/>
                  </a:cubicBezTo>
                  <a:cubicBezTo>
                    <a:pt x="35637" y="21097"/>
                    <a:pt x="35383" y="20746"/>
                    <a:pt x="34476" y="20843"/>
                  </a:cubicBezTo>
                  <a:cubicBezTo>
                    <a:pt x="35032" y="21291"/>
                    <a:pt x="35843" y="21412"/>
                    <a:pt x="35988" y="21968"/>
                  </a:cubicBezTo>
                  <a:cubicBezTo>
                    <a:pt x="35081" y="21763"/>
                    <a:pt x="34367" y="20746"/>
                    <a:pt x="33726" y="20879"/>
                  </a:cubicBezTo>
                  <a:cubicBezTo>
                    <a:pt x="34028" y="21182"/>
                    <a:pt x="34778" y="21448"/>
                    <a:pt x="35081" y="21956"/>
                  </a:cubicBezTo>
                  <a:cubicBezTo>
                    <a:pt x="34367" y="21847"/>
                    <a:pt x="33520" y="20577"/>
                    <a:pt x="32553" y="20722"/>
                  </a:cubicBezTo>
                  <a:cubicBezTo>
                    <a:pt x="33423" y="21279"/>
                    <a:pt x="34730" y="22004"/>
                    <a:pt x="35274" y="22779"/>
                  </a:cubicBezTo>
                  <a:cubicBezTo>
                    <a:pt x="34307" y="22307"/>
                    <a:pt x="33266" y="21339"/>
                    <a:pt x="32298" y="20867"/>
                  </a:cubicBezTo>
                  <a:cubicBezTo>
                    <a:pt x="32250" y="20819"/>
                    <a:pt x="32456" y="20722"/>
                    <a:pt x="32347" y="20613"/>
                  </a:cubicBezTo>
                  <a:cubicBezTo>
                    <a:pt x="32081" y="20662"/>
                    <a:pt x="31887" y="20553"/>
                    <a:pt x="31633" y="20613"/>
                  </a:cubicBezTo>
                  <a:cubicBezTo>
                    <a:pt x="32069" y="20964"/>
                    <a:pt x="32831" y="21121"/>
                    <a:pt x="33242" y="21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0"/>
            <p:cNvSpPr/>
            <p:nvPr/>
          </p:nvSpPr>
          <p:spPr>
            <a:xfrm>
              <a:off x="7152148" y="3525623"/>
              <a:ext cx="58375" cy="19075"/>
            </a:xfrm>
            <a:custGeom>
              <a:avLst/>
              <a:gdLst/>
              <a:ahLst/>
              <a:cxnLst/>
              <a:rect l="l" t="t" r="r" b="b"/>
              <a:pathLst>
                <a:path w="2335" h="763" extrusionOk="0">
                  <a:moveTo>
                    <a:pt x="0" y="37"/>
                  </a:moveTo>
                  <a:cubicBezTo>
                    <a:pt x="557" y="0"/>
                    <a:pt x="1730" y="158"/>
                    <a:pt x="2335" y="762"/>
                  </a:cubicBezTo>
                  <a:cubicBezTo>
                    <a:pt x="1524" y="678"/>
                    <a:pt x="774" y="97"/>
                    <a:pt x="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0"/>
            <p:cNvSpPr/>
            <p:nvPr/>
          </p:nvSpPr>
          <p:spPr>
            <a:xfrm>
              <a:off x="7336923" y="3349623"/>
              <a:ext cx="19675" cy="78650"/>
            </a:xfrm>
            <a:custGeom>
              <a:avLst/>
              <a:gdLst/>
              <a:ahLst/>
              <a:cxnLst/>
              <a:rect l="l" t="t" r="r" b="b"/>
              <a:pathLst>
                <a:path w="787" h="3146" extrusionOk="0">
                  <a:moveTo>
                    <a:pt x="641" y="0"/>
                  </a:moveTo>
                  <a:cubicBezTo>
                    <a:pt x="787" y="871"/>
                    <a:pt x="412" y="2141"/>
                    <a:pt x="520" y="3145"/>
                  </a:cubicBezTo>
                  <a:cubicBezTo>
                    <a:pt x="0" y="2335"/>
                    <a:pt x="472" y="1065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0"/>
            <p:cNvSpPr/>
            <p:nvPr/>
          </p:nvSpPr>
          <p:spPr>
            <a:xfrm>
              <a:off x="7424023" y="3297298"/>
              <a:ext cx="20275" cy="64425"/>
            </a:xfrm>
            <a:custGeom>
              <a:avLst/>
              <a:gdLst/>
              <a:ahLst/>
              <a:cxnLst/>
              <a:rect l="l" t="t" r="r" b="b"/>
              <a:pathLst>
                <a:path w="811" h="2577" extrusionOk="0">
                  <a:moveTo>
                    <a:pt x="811" y="0"/>
                  </a:moveTo>
                  <a:cubicBezTo>
                    <a:pt x="665" y="859"/>
                    <a:pt x="242" y="1766"/>
                    <a:pt x="133" y="2577"/>
                  </a:cubicBezTo>
                  <a:cubicBezTo>
                    <a:pt x="0" y="1912"/>
                    <a:pt x="411" y="799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0"/>
            <p:cNvSpPr/>
            <p:nvPr/>
          </p:nvSpPr>
          <p:spPr>
            <a:xfrm>
              <a:off x="7463623" y="3209898"/>
              <a:ext cx="117675" cy="135500"/>
            </a:xfrm>
            <a:custGeom>
              <a:avLst/>
              <a:gdLst/>
              <a:ahLst/>
              <a:cxnLst/>
              <a:rect l="l" t="t" r="r" b="b"/>
              <a:pathLst>
                <a:path w="4707" h="5420" extrusionOk="0">
                  <a:moveTo>
                    <a:pt x="3521" y="787"/>
                  </a:moveTo>
                  <a:cubicBezTo>
                    <a:pt x="3932" y="678"/>
                    <a:pt x="4295" y="218"/>
                    <a:pt x="4706" y="133"/>
                  </a:cubicBezTo>
                  <a:cubicBezTo>
                    <a:pt x="4598" y="545"/>
                    <a:pt x="3932" y="787"/>
                    <a:pt x="3581" y="1041"/>
                  </a:cubicBezTo>
                  <a:cubicBezTo>
                    <a:pt x="2106" y="2299"/>
                    <a:pt x="920" y="4065"/>
                    <a:pt x="146" y="5420"/>
                  </a:cubicBezTo>
                  <a:cubicBezTo>
                    <a:pt x="1" y="5166"/>
                    <a:pt x="364" y="4924"/>
                    <a:pt x="219" y="4670"/>
                  </a:cubicBezTo>
                  <a:cubicBezTo>
                    <a:pt x="666" y="4319"/>
                    <a:pt x="884" y="3605"/>
                    <a:pt x="1392" y="3109"/>
                  </a:cubicBezTo>
                  <a:cubicBezTo>
                    <a:pt x="1452" y="2444"/>
                    <a:pt x="1960" y="1839"/>
                    <a:pt x="2529" y="1295"/>
                  </a:cubicBezTo>
                  <a:cubicBezTo>
                    <a:pt x="3194" y="738"/>
                    <a:pt x="4005" y="37"/>
                    <a:pt x="4670" y="0"/>
                  </a:cubicBezTo>
                  <a:cubicBezTo>
                    <a:pt x="4186" y="327"/>
                    <a:pt x="3872" y="424"/>
                    <a:pt x="3521" y="787"/>
                  </a:cubicBezTo>
                  <a:close/>
                  <a:moveTo>
                    <a:pt x="2856" y="1331"/>
                  </a:moveTo>
                  <a:cubicBezTo>
                    <a:pt x="2456" y="1633"/>
                    <a:pt x="1997" y="2081"/>
                    <a:pt x="1791" y="2589"/>
                  </a:cubicBezTo>
                  <a:cubicBezTo>
                    <a:pt x="2287" y="2081"/>
                    <a:pt x="2759" y="1633"/>
                    <a:pt x="2856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0"/>
            <p:cNvSpPr/>
            <p:nvPr/>
          </p:nvSpPr>
          <p:spPr>
            <a:xfrm>
              <a:off x="7441848" y="3250723"/>
              <a:ext cx="373825" cy="270675"/>
            </a:xfrm>
            <a:custGeom>
              <a:avLst/>
              <a:gdLst/>
              <a:ahLst/>
              <a:cxnLst/>
              <a:rect l="l" t="t" r="r" b="b"/>
              <a:pathLst>
                <a:path w="14953" h="10827" extrusionOk="0">
                  <a:moveTo>
                    <a:pt x="11202" y="4621"/>
                  </a:moveTo>
                  <a:cubicBezTo>
                    <a:pt x="12110" y="4839"/>
                    <a:pt x="13029" y="4440"/>
                    <a:pt x="13936" y="5262"/>
                  </a:cubicBezTo>
                  <a:cubicBezTo>
                    <a:pt x="13827" y="5456"/>
                    <a:pt x="13525" y="5456"/>
                    <a:pt x="13319" y="5674"/>
                  </a:cubicBezTo>
                  <a:cubicBezTo>
                    <a:pt x="13210" y="5867"/>
                    <a:pt x="13622" y="5674"/>
                    <a:pt x="13670" y="5928"/>
                  </a:cubicBezTo>
                  <a:cubicBezTo>
                    <a:pt x="13452" y="6738"/>
                    <a:pt x="12642" y="7234"/>
                    <a:pt x="11928" y="7633"/>
                  </a:cubicBezTo>
                  <a:cubicBezTo>
                    <a:pt x="12182" y="7791"/>
                    <a:pt x="12835" y="7851"/>
                    <a:pt x="13247" y="8154"/>
                  </a:cubicBezTo>
                  <a:cubicBezTo>
                    <a:pt x="13392" y="8299"/>
                    <a:pt x="13198" y="8299"/>
                    <a:pt x="13138" y="8347"/>
                  </a:cubicBezTo>
                  <a:cubicBezTo>
                    <a:pt x="13489" y="8492"/>
                    <a:pt x="13888" y="8601"/>
                    <a:pt x="14299" y="8916"/>
                  </a:cubicBezTo>
                  <a:cubicBezTo>
                    <a:pt x="13138" y="8758"/>
                    <a:pt x="11977" y="8093"/>
                    <a:pt x="10803" y="8238"/>
                  </a:cubicBezTo>
                  <a:cubicBezTo>
                    <a:pt x="11977" y="8710"/>
                    <a:pt x="13585" y="8916"/>
                    <a:pt x="14952" y="9496"/>
                  </a:cubicBezTo>
                  <a:cubicBezTo>
                    <a:pt x="14650" y="9690"/>
                    <a:pt x="14348" y="9496"/>
                    <a:pt x="14045" y="9279"/>
                  </a:cubicBezTo>
                  <a:cubicBezTo>
                    <a:pt x="13380" y="9133"/>
                    <a:pt x="12678" y="9012"/>
                    <a:pt x="11977" y="8904"/>
                  </a:cubicBezTo>
                  <a:cubicBezTo>
                    <a:pt x="11311" y="8758"/>
                    <a:pt x="10610" y="8335"/>
                    <a:pt x="9944" y="8698"/>
                  </a:cubicBezTo>
                  <a:cubicBezTo>
                    <a:pt x="10852" y="8904"/>
                    <a:pt x="12231" y="8964"/>
                    <a:pt x="13283" y="9327"/>
                  </a:cubicBezTo>
                  <a:cubicBezTo>
                    <a:pt x="13283" y="9738"/>
                    <a:pt x="12533" y="9375"/>
                    <a:pt x="12170" y="9315"/>
                  </a:cubicBezTo>
                  <a:cubicBezTo>
                    <a:pt x="12122" y="9363"/>
                    <a:pt x="12315" y="9460"/>
                    <a:pt x="12206" y="9569"/>
                  </a:cubicBezTo>
                  <a:cubicBezTo>
                    <a:pt x="11456" y="9617"/>
                    <a:pt x="10791" y="9460"/>
                    <a:pt x="10077" y="9448"/>
                  </a:cubicBezTo>
                  <a:cubicBezTo>
                    <a:pt x="9412" y="9387"/>
                    <a:pt x="8662" y="9230"/>
                    <a:pt x="7997" y="9472"/>
                  </a:cubicBezTo>
                  <a:cubicBezTo>
                    <a:pt x="8348" y="9629"/>
                    <a:pt x="8662" y="9533"/>
                    <a:pt x="9013" y="9496"/>
                  </a:cubicBezTo>
                  <a:cubicBezTo>
                    <a:pt x="8553" y="9835"/>
                    <a:pt x="7634" y="9835"/>
                    <a:pt x="7029" y="9932"/>
                  </a:cubicBezTo>
                  <a:cubicBezTo>
                    <a:pt x="6170" y="10283"/>
                    <a:pt x="5287" y="10827"/>
                    <a:pt x="4428" y="10779"/>
                  </a:cubicBezTo>
                  <a:cubicBezTo>
                    <a:pt x="5239" y="10174"/>
                    <a:pt x="6255" y="10077"/>
                    <a:pt x="7174" y="9690"/>
                  </a:cubicBezTo>
                  <a:cubicBezTo>
                    <a:pt x="7477" y="9496"/>
                    <a:pt x="7803" y="9194"/>
                    <a:pt x="8106" y="8976"/>
                  </a:cubicBezTo>
                  <a:cubicBezTo>
                    <a:pt x="8856" y="8625"/>
                    <a:pt x="9775" y="8541"/>
                    <a:pt x="10598" y="8129"/>
                  </a:cubicBezTo>
                  <a:cubicBezTo>
                    <a:pt x="10900" y="7936"/>
                    <a:pt x="11263" y="7682"/>
                    <a:pt x="11614" y="7525"/>
                  </a:cubicBezTo>
                  <a:cubicBezTo>
                    <a:pt x="12279" y="7186"/>
                    <a:pt x="12944" y="6920"/>
                    <a:pt x="13344" y="6121"/>
                  </a:cubicBezTo>
                  <a:cubicBezTo>
                    <a:pt x="12944" y="6121"/>
                    <a:pt x="12944" y="5904"/>
                    <a:pt x="12896" y="5565"/>
                  </a:cubicBezTo>
                  <a:cubicBezTo>
                    <a:pt x="13041" y="5517"/>
                    <a:pt x="13259" y="5311"/>
                    <a:pt x="13452" y="5323"/>
                  </a:cubicBezTo>
                  <a:cubicBezTo>
                    <a:pt x="12799" y="4767"/>
                    <a:pt x="11686" y="5045"/>
                    <a:pt x="10864" y="4839"/>
                  </a:cubicBezTo>
                  <a:cubicBezTo>
                    <a:pt x="8384" y="5081"/>
                    <a:pt x="5783" y="5807"/>
                    <a:pt x="3279" y="8480"/>
                  </a:cubicBezTo>
                  <a:cubicBezTo>
                    <a:pt x="3787" y="8480"/>
                    <a:pt x="4307" y="7682"/>
                    <a:pt x="4803" y="7791"/>
                  </a:cubicBezTo>
                  <a:cubicBezTo>
                    <a:pt x="3944" y="8432"/>
                    <a:pt x="3025" y="8843"/>
                    <a:pt x="2311" y="9750"/>
                  </a:cubicBezTo>
                  <a:cubicBezTo>
                    <a:pt x="3170" y="9206"/>
                    <a:pt x="3993" y="8396"/>
                    <a:pt x="4803" y="8299"/>
                  </a:cubicBezTo>
                  <a:cubicBezTo>
                    <a:pt x="4803" y="8492"/>
                    <a:pt x="4138" y="8758"/>
                    <a:pt x="3787" y="8904"/>
                  </a:cubicBezTo>
                  <a:cubicBezTo>
                    <a:pt x="4138" y="8964"/>
                    <a:pt x="4452" y="8758"/>
                    <a:pt x="4755" y="8964"/>
                  </a:cubicBezTo>
                  <a:cubicBezTo>
                    <a:pt x="3944" y="8855"/>
                    <a:pt x="3122" y="9557"/>
                    <a:pt x="2263" y="10113"/>
                  </a:cubicBezTo>
                  <a:cubicBezTo>
                    <a:pt x="2263" y="9811"/>
                    <a:pt x="2311" y="9968"/>
                    <a:pt x="2069" y="9908"/>
                  </a:cubicBezTo>
                  <a:cubicBezTo>
                    <a:pt x="2069" y="9496"/>
                    <a:pt x="2735" y="9037"/>
                    <a:pt x="3098" y="8795"/>
                  </a:cubicBezTo>
                  <a:cubicBezTo>
                    <a:pt x="2686" y="8698"/>
                    <a:pt x="2323" y="9557"/>
                    <a:pt x="2021" y="9254"/>
                  </a:cubicBezTo>
                  <a:cubicBezTo>
                    <a:pt x="1912" y="8843"/>
                    <a:pt x="2130" y="8432"/>
                    <a:pt x="1719" y="8033"/>
                  </a:cubicBezTo>
                  <a:cubicBezTo>
                    <a:pt x="1307" y="8432"/>
                    <a:pt x="1658" y="8892"/>
                    <a:pt x="1610" y="9339"/>
                  </a:cubicBezTo>
                  <a:cubicBezTo>
                    <a:pt x="1210" y="9339"/>
                    <a:pt x="1368" y="8783"/>
                    <a:pt x="1307" y="8637"/>
                  </a:cubicBezTo>
                  <a:cubicBezTo>
                    <a:pt x="1307" y="8637"/>
                    <a:pt x="1114" y="8637"/>
                    <a:pt x="1162" y="8674"/>
                  </a:cubicBezTo>
                  <a:cubicBezTo>
                    <a:pt x="969" y="8069"/>
                    <a:pt x="1271" y="7464"/>
                    <a:pt x="509" y="7004"/>
                  </a:cubicBezTo>
                  <a:cubicBezTo>
                    <a:pt x="206" y="7404"/>
                    <a:pt x="400" y="7815"/>
                    <a:pt x="303" y="8214"/>
                  </a:cubicBezTo>
                  <a:cubicBezTo>
                    <a:pt x="1" y="7803"/>
                    <a:pt x="98" y="7392"/>
                    <a:pt x="98" y="6980"/>
                  </a:cubicBezTo>
                  <a:cubicBezTo>
                    <a:pt x="146" y="6835"/>
                    <a:pt x="255" y="6944"/>
                    <a:pt x="364" y="6835"/>
                  </a:cubicBezTo>
                  <a:cubicBezTo>
                    <a:pt x="1186" y="4404"/>
                    <a:pt x="3642" y="2190"/>
                    <a:pt x="6085" y="992"/>
                  </a:cubicBezTo>
                  <a:cubicBezTo>
                    <a:pt x="7162" y="448"/>
                    <a:pt x="8323" y="0"/>
                    <a:pt x="9231" y="206"/>
                  </a:cubicBezTo>
                  <a:cubicBezTo>
                    <a:pt x="9194" y="363"/>
                    <a:pt x="9085" y="557"/>
                    <a:pt x="8831" y="811"/>
                  </a:cubicBezTo>
                  <a:cubicBezTo>
                    <a:pt x="8977" y="1077"/>
                    <a:pt x="9388" y="871"/>
                    <a:pt x="9533" y="1113"/>
                  </a:cubicBezTo>
                  <a:cubicBezTo>
                    <a:pt x="9642" y="1222"/>
                    <a:pt x="9630" y="1633"/>
                    <a:pt x="9630" y="1633"/>
                  </a:cubicBezTo>
                  <a:cubicBezTo>
                    <a:pt x="9823" y="1742"/>
                    <a:pt x="10598" y="1392"/>
                    <a:pt x="10948" y="1343"/>
                  </a:cubicBezTo>
                  <a:cubicBezTo>
                    <a:pt x="12110" y="1101"/>
                    <a:pt x="13380" y="1271"/>
                    <a:pt x="14541" y="1827"/>
                  </a:cubicBezTo>
                  <a:cubicBezTo>
                    <a:pt x="14287" y="2178"/>
                    <a:pt x="13791" y="2178"/>
                    <a:pt x="13525" y="2529"/>
                  </a:cubicBezTo>
                  <a:cubicBezTo>
                    <a:pt x="13319" y="2722"/>
                    <a:pt x="13380" y="3085"/>
                    <a:pt x="13271" y="3279"/>
                  </a:cubicBezTo>
                  <a:cubicBezTo>
                    <a:pt x="12835" y="3932"/>
                    <a:pt x="11952" y="4283"/>
                    <a:pt x="11202" y="4621"/>
                  </a:cubicBezTo>
                  <a:close/>
                  <a:moveTo>
                    <a:pt x="1948" y="7694"/>
                  </a:moveTo>
                  <a:cubicBezTo>
                    <a:pt x="2311" y="6944"/>
                    <a:pt x="2759" y="6279"/>
                    <a:pt x="3340" y="5625"/>
                  </a:cubicBezTo>
                  <a:cubicBezTo>
                    <a:pt x="5142" y="3557"/>
                    <a:pt x="6654" y="3158"/>
                    <a:pt x="8287" y="2359"/>
                  </a:cubicBezTo>
                  <a:cubicBezTo>
                    <a:pt x="8686" y="2166"/>
                    <a:pt x="9291" y="1863"/>
                    <a:pt x="9460" y="1404"/>
                  </a:cubicBezTo>
                  <a:cubicBezTo>
                    <a:pt x="9158" y="992"/>
                    <a:pt x="8856" y="1295"/>
                    <a:pt x="8553" y="787"/>
                  </a:cubicBezTo>
                  <a:cubicBezTo>
                    <a:pt x="8505" y="629"/>
                    <a:pt x="8856" y="484"/>
                    <a:pt x="8807" y="327"/>
                  </a:cubicBezTo>
                  <a:cubicBezTo>
                    <a:pt x="5904" y="859"/>
                    <a:pt x="1634" y="3569"/>
                    <a:pt x="690" y="6823"/>
                  </a:cubicBezTo>
                  <a:cubicBezTo>
                    <a:pt x="1247" y="6170"/>
                    <a:pt x="1573" y="4948"/>
                    <a:pt x="2384" y="4658"/>
                  </a:cubicBezTo>
                  <a:cubicBezTo>
                    <a:pt x="1912" y="5408"/>
                    <a:pt x="1210" y="6121"/>
                    <a:pt x="1053" y="6883"/>
                  </a:cubicBezTo>
                  <a:cubicBezTo>
                    <a:pt x="1465" y="6472"/>
                    <a:pt x="1525" y="5601"/>
                    <a:pt x="2081" y="5565"/>
                  </a:cubicBezTo>
                  <a:cubicBezTo>
                    <a:pt x="1670" y="6363"/>
                    <a:pt x="908" y="7125"/>
                    <a:pt x="1356" y="7996"/>
                  </a:cubicBezTo>
                  <a:cubicBezTo>
                    <a:pt x="1537" y="7585"/>
                    <a:pt x="1731" y="7803"/>
                    <a:pt x="1948" y="7694"/>
                  </a:cubicBezTo>
                  <a:close/>
                  <a:moveTo>
                    <a:pt x="1948" y="7803"/>
                  </a:moveTo>
                  <a:cubicBezTo>
                    <a:pt x="2396" y="8166"/>
                    <a:pt x="2033" y="8517"/>
                    <a:pt x="2299" y="8964"/>
                  </a:cubicBezTo>
                  <a:cubicBezTo>
                    <a:pt x="4634" y="6762"/>
                    <a:pt x="6848" y="5202"/>
                    <a:pt x="9061" y="4803"/>
                  </a:cubicBezTo>
                  <a:cubicBezTo>
                    <a:pt x="9581" y="4718"/>
                    <a:pt x="9969" y="4803"/>
                    <a:pt x="10380" y="4718"/>
                  </a:cubicBezTo>
                  <a:cubicBezTo>
                    <a:pt x="11650" y="4367"/>
                    <a:pt x="13138" y="3521"/>
                    <a:pt x="13198" y="2444"/>
                  </a:cubicBezTo>
                  <a:cubicBezTo>
                    <a:pt x="13501" y="2142"/>
                    <a:pt x="13803" y="2045"/>
                    <a:pt x="14057" y="1791"/>
                  </a:cubicBezTo>
                  <a:cubicBezTo>
                    <a:pt x="12848" y="1283"/>
                    <a:pt x="11069" y="1319"/>
                    <a:pt x="9835" y="2021"/>
                  </a:cubicBezTo>
                  <a:cubicBezTo>
                    <a:pt x="9944" y="1924"/>
                    <a:pt x="10029" y="2021"/>
                    <a:pt x="9993" y="2178"/>
                  </a:cubicBezTo>
                  <a:cubicBezTo>
                    <a:pt x="8565" y="2674"/>
                    <a:pt x="7186" y="3218"/>
                    <a:pt x="5819" y="4065"/>
                  </a:cubicBezTo>
                  <a:cubicBezTo>
                    <a:pt x="5626" y="3871"/>
                    <a:pt x="6025" y="3762"/>
                    <a:pt x="5965" y="3605"/>
                  </a:cubicBezTo>
                  <a:cubicBezTo>
                    <a:pt x="4452" y="4621"/>
                    <a:pt x="2856" y="6593"/>
                    <a:pt x="1948" y="7803"/>
                  </a:cubicBezTo>
                  <a:close/>
                  <a:moveTo>
                    <a:pt x="9751" y="1936"/>
                  </a:moveTo>
                  <a:cubicBezTo>
                    <a:pt x="9642" y="2033"/>
                    <a:pt x="9194" y="2178"/>
                    <a:pt x="9388" y="2190"/>
                  </a:cubicBezTo>
                  <a:cubicBezTo>
                    <a:pt x="9448" y="2129"/>
                    <a:pt x="9799" y="2178"/>
                    <a:pt x="9751" y="1936"/>
                  </a:cubicBezTo>
                  <a:close/>
                  <a:moveTo>
                    <a:pt x="12013" y="9254"/>
                  </a:moveTo>
                  <a:cubicBezTo>
                    <a:pt x="10960" y="9194"/>
                    <a:pt x="9884" y="8722"/>
                    <a:pt x="8868" y="9025"/>
                  </a:cubicBezTo>
                  <a:cubicBezTo>
                    <a:pt x="9896" y="9133"/>
                    <a:pt x="11154" y="9194"/>
                    <a:pt x="12013" y="9254"/>
                  </a:cubicBezTo>
                  <a:close/>
                  <a:moveTo>
                    <a:pt x="12594" y="8093"/>
                  </a:moveTo>
                  <a:cubicBezTo>
                    <a:pt x="12291" y="7875"/>
                    <a:pt x="11771" y="8093"/>
                    <a:pt x="11771" y="7682"/>
                  </a:cubicBezTo>
                  <a:cubicBezTo>
                    <a:pt x="11626" y="7827"/>
                    <a:pt x="11263" y="7875"/>
                    <a:pt x="11323" y="8033"/>
                  </a:cubicBezTo>
                  <a:cubicBezTo>
                    <a:pt x="11735" y="8033"/>
                    <a:pt x="12340" y="8238"/>
                    <a:pt x="12594" y="80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0"/>
            <p:cNvSpPr/>
            <p:nvPr/>
          </p:nvSpPr>
          <p:spPr>
            <a:xfrm>
              <a:off x="7488123" y="3548898"/>
              <a:ext cx="72300" cy="14550"/>
            </a:xfrm>
            <a:custGeom>
              <a:avLst/>
              <a:gdLst/>
              <a:ahLst/>
              <a:cxnLst/>
              <a:rect l="l" t="t" r="r" b="b"/>
              <a:pathLst>
                <a:path w="2892" h="582" extrusionOk="0">
                  <a:moveTo>
                    <a:pt x="1" y="400"/>
                  </a:moveTo>
                  <a:cubicBezTo>
                    <a:pt x="932" y="1"/>
                    <a:pt x="2335" y="219"/>
                    <a:pt x="2892" y="581"/>
                  </a:cubicBezTo>
                  <a:cubicBezTo>
                    <a:pt x="1924" y="412"/>
                    <a:pt x="956" y="436"/>
                    <a:pt x="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0"/>
            <p:cNvSpPr/>
            <p:nvPr/>
          </p:nvSpPr>
          <p:spPr>
            <a:xfrm>
              <a:off x="7667148" y="3375023"/>
              <a:ext cx="85025" cy="15125"/>
            </a:xfrm>
            <a:custGeom>
              <a:avLst/>
              <a:gdLst/>
              <a:ahLst/>
              <a:cxnLst/>
              <a:rect l="l" t="t" r="r" b="b"/>
              <a:pathLst>
                <a:path w="3401" h="605" extrusionOk="0">
                  <a:moveTo>
                    <a:pt x="1" y="605"/>
                  </a:moveTo>
                  <a:cubicBezTo>
                    <a:pt x="920" y="0"/>
                    <a:pt x="2275" y="170"/>
                    <a:pt x="3400" y="278"/>
                  </a:cubicBezTo>
                  <a:cubicBezTo>
                    <a:pt x="2239" y="411"/>
                    <a:pt x="1114" y="303"/>
                    <a:pt x="1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0"/>
            <p:cNvSpPr/>
            <p:nvPr/>
          </p:nvSpPr>
          <p:spPr>
            <a:xfrm>
              <a:off x="7475423" y="3567948"/>
              <a:ext cx="71100" cy="15150"/>
            </a:xfrm>
            <a:custGeom>
              <a:avLst/>
              <a:gdLst/>
              <a:ahLst/>
              <a:cxnLst/>
              <a:rect l="l" t="t" r="r" b="b"/>
              <a:pathLst>
                <a:path w="2844" h="606" extrusionOk="0">
                  <a:moveTo>
                    <a:pt x="2843" y="364"/>
                  </a:moveTo>
                  <a:cubicBezTo>
                    <a:pt x="2650" y="557"/>
                    <a:pt x="1984" y="207"/>
                    <a:pt x="1634" y="255"/>
                  </a:cubicBezTo>
                  <a:cubicBezTo>
                    <a:pt x="1525" y="364"/>
                    <a:pt x="1742" y="448"/>
                    <a:pt x="1525" y="557"/>
                  </a:cubicBezTo>
                  <a:cubicBezTo>
                    <a:pt x="1077" y="497"/>
                    <a:pt x="255" y="606"/>
                    <a:pt x="1" y="340"/>
                  </a:cubicBezTo>
                  <a:cubicBezTo>
                    <a:pt x="908" y="134"/>
                    <a:pt x="1876" y="1"/>
                    <a:pt x="28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0"/>
            <p:cNvSpPr/>
            <p:nvPr/>
          </p:nvSpPr>
          <p:spPr>
            <a:xfrm>
              <a:off x="7549223" y="3578548"/>
              <a:ext cx="62925" cy="15450"/>
            </a:xfrm>
            <a:custGeom>
              <a:avLst/>
              <a:gdLst/>
              <a:ahLst/>
              <a:cxnLst/>
              <a:rect l="l" t="t" r="r" b="b"/>
              <a:pathLst>
                <a:path w="2517" h="618" extrusionOk="0">
                  <a:moveTo>
                    <a:pt x="2516" y="363"/>
                  </a:moveTo>
                  <a:cubicBezTo>
                    <a:pt x="2069" y="617"/>
                    <a:pt x="1161" y="0"/>
                    <a:pt x="496" y="242"/>
                  </a:cubicBezTo>
                  <a:cubicBezTo>
                    <a:pt x="387" y="37"/>
                    <a:pt x="194" y="242"/>
                    <a:pt x="0" y="24"/>
                  </a:cubicBezTo>
                  <a:cubicBezTo>
                    <a:pt x="907" y="145"/>
                    <a:pt x="1706" y="145"/>
                    <a:pt x="251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0"/>
            <p:cNvSpPr/>
            <p:nvPr/>
          </p:nvSpPr>
          <p:spPr>
            <a:xfrm>
              <a:off x="7705873" y="3408573"/>
              <a:ext cx="57475" cy="28775"/>
            </a:xfrm>
            <a:custGeom>
              <a:avLst/>
              <a:gdLst/>
              <a:ahLst/>
              <a:cxnLst/>
              <a:rect l="l" t="t" r="r" b="b"/>
              <a:pathLst>
                <a:path w="2299" h="1151" extrusionOk="0">
                  <a:moveTo>
                    <a:pt x="2299" y="1"/>
                  </a:moveTo>
                  <a:cubicBezTo>
                    <a:pt x="1742" y="654"/>
                    <a:pt x="774" y="908"/>
                    <a:pt x="0" y="1150"/>
                  </a:cubicBezTo>
                  <a:cubicBezTo>
                    <a:pt x="363" y="896"/>
                    <a:pt x="1597" y="291"/>
                    <a:pt x="2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0"/>
            <p:cNvSpPr/>
            <p:nvPr/>
          </p:nvSpPr>
          <p:spPr>
            <a:xfrm>
              <a:off x="7330573" y="3930248"/>
              <a:ext cx="12425" cy="28150"/>
            </a:xfrm>
            <a:custGeom>
              <a:avLst/>
              <a:gdLst/>
              <a:ahLst/>
              <a:cxnLst/>
              <a:rect l="l" t="t" r="r" b="b"/>
              <a:pathLst>
                <a:path w="497" h="1126" extrusionOk="0">
                  <a:moveTo>
                    <a:pt x="496" y="1126"/>
                  </a:moveTo>
                  <a:cubicBezTo>
                    <a:pt x="157" y="969"/>
                    <a:pt x="157" y="352"/>
                    <a:pt x="0" y="1"/>
                  </a:cubicBezTo>
                  <a:cubicBezTo>
                    <a:pt x="97" y="1"/>
                    <a:pt x="399" y="823"/>
                    <a:pt x="496" y="1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0"/>
            <p:cNvSpPr/>
            <p:nvPr/>
          </p:nvSpPr>
          <p:spPr>
            <a:xfrm>
              <a:off x="7513523" y="3873398"/>
              <a:ext cx="13650" cy="30575"/>
            </a:xfrm>
            <a:custGeom>
              <a:avLst/>
              <a:gdLst/>
              <a:ahLst/>
              <a:cxnLst/>
              <a:rect l="l" t="t" r="r" b="b"/>
              <a:pathLst>
                <a:path w="546" h="1223" extrusionOk="0">
                  <a:moveTo>
                    <a:pt x="1" y="1"/>
                  </a:moveTo>
                  <a:cubicBezTo>
                    <a:pt x="158" y="255"/>
                    <a:pt x="545" y="859"/>
                    <a:pt x="291" y="1222"/>
                  </a:cubicBezTo>
                  <a:cubicBezTo>
                    <a:pt x="1" y="1005"/>
                    <a:pt x="110" y="4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0"/>
            <p:cNvSpPr/>
            <p:nvPr/>
          </p:nvSpPr>
          <p:spPr>
            <a:xfrm>
              <a:off x="7505673" y="3309698"/>
              <a:ext cx="197200" cy="132475"/>
            </a:xfrm>
            <a:custGeom>
              <a:avLst/>
              <a:gdLst/>
              <a:ahLst/>
              <a:cxnLst/>
              <a:rect l="l" t="t" r="r" b="b"/>
              <a:pathLst>
                <a:path w="7888" h="5299" extrusionOk="0">
                  <a:moveTo>
                    <a:pt x="2250" y="2831"/>
                  </a:moveTo>
                  <a:cubicBezTo>
                    <a:pt x="2141" y="3024"/>
                    <a:pt x="2407" y="2867"/>
                    <a:pt x="2444" y="2831"/>
                  </a:cubicBezTo>
                  <a:cubicBezTo>
                    <a:pt x="2190" y="3799"/>
                    <a:pt x="774" y="3980"/>
                    <a:pt x="448" y="4899"/>
                  </a:cubicBezTo>
                  <a:cubicBezTo>
                    <a:pt x="351" y="4791"/>
                    <a:pt x="145" y="5299"/>
                    <a:pt x="0" y="5045"/>
                  </a:cubicBezTo>
                  <a:cubicBezTo>
                    <a:pt x="448" y="4694"/>
                    <a:pt x="666" y="3992"/>
                    <a:pt x="1367" y="3581"/>
                  </a:cubicBezTo>
                  <a:cubicBezTo>
                    <a:pt x="1524" y="3436"/>
                    <a:pt x="1270" y="3581"/>
                    <a:pt x="1367" y="3387"/>
                  </a:cubicBezTo>
                  <a:cubicBezTo>
                    <a:pt x="2553" y="2323"/>
                    <a:pt x="3932" y="1476"/>
                    <a:pt x="5202" y="1234"/>
                  </a:cubicBezTo>
                  <a:cubicBezTo>
                    <a:pt x="5903" y="327"/>
                    <a:pt x="7089" y="279"/>
                    <a:pt x="7887" y="0"/>
                  </a:cubicBezTo>
                  <a:cubicBezTo>
                    <a:pt x="7113" y="653"/>
                    <a:pt x="5843" y="593"/>
                    <a:pt x="5032" y="1500"/>
                  </a:cubicBezTo>
                  <a:cubicBezTo>
                    <a:pt x="4137" y="1682"/>
                    <a:pt x="3218" y="2287"/>
                    <a:pt x="2250" y="28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0"/>
            <p:cNvSpPr/>
            <p:nvPr/>
          </p:nvSpPr>
          <p:spPr>
            <a:xfrm>
              <a:off x="7247398" y="3856173"/>
              <a:ext cx="28750" cy="77725"/>
            </a:xfrm>
            <a:custGeom>
              <a:avLst/>
              <a:gdLst/>
              <a:ahLst/>
              <a:cxnLst/>
              <a:rect l="l" t="t" r="r" b="b"/>
              <a:pathLst>
                <a:path w="1150" h="3109" extrusionOk="0">
                  <a:moveTo>
                    <a:pt x="109" y="0"/>
                  </a:moveTo>
                  <a:cubicBezTo>
                    <a:pt x="303" y="0"/>
                    <a:pt x="303" y="520"/>
                    <a:pt x="351" y="871"/>
                  </a:cubicBezTo>
                  <a:cubicBezTo>
                    <a:pt x="497" y="1222"/>
                    <a:pt x="702" y="1621"/>
                    <a:pt x="702" y="1936"/>
                  </a:cubicBezTo>
                  <a:cubicBezTo>
                    <a:pt x="896" y="2347"/>
                    <a:pt x="1150" y="2710"/>
                    <a:pt x="1041" y="3109"/>
                  </a:cubicBezTo>
                  <a:cubicBezTo>
                    <a:pt x="545" y="2395"/>
                    <a:pt x="49" y="1875"/>
                    <a:pt x="1" y="1016"/>
                  </a:cubicBezTo>
                  <a:cubicBezTo>
                    <a:pt x="109" y="907"/>
                    <a:pt x="146" y="1065"/>
                    <a:pt x="194" y="1125"/>
                  </a:cubicBezTo>
                  <a:cubicBezTo>
                    <a:pt x="194" y="714"/>
                    <a:pt x="49" y="35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" name="Google Shape;868;p30"/>
          <p:cNvGrpSpPr/>
          <p:nvPr/>
        </p:nvGrpSpPr>
        <p:grpSpPr>
          <a:xfrm rot="1331235">
            <a:off x="8675761" y="5150222"/>
            <a:ext cx="1936655" cy="2499717"/>
            <a:chOff x="5411876" y="2739359"/>
            <a:chExt cx="1203351" cy="1433081"/>
          </a:xfrm>
        </p:grpSpPr>
        <p:sp>
          <p:nvSpPr>
            <p:cNvPr id="869" name="Google Shape;869;p30"/>
            <p:cNvSpPr/>
            <p:nvPr/>
          </p:nvSpPr>
          <p:spPr>
            <a:xfrm rot="5400000">
              <a:off x="6405945" y="3843330"/>
              <a:ext cx="16901" cy="16490"/>
            </a:xfrm>
            <a:custGeom>
              <a:avLst/>
              <a:gdLst/>
              <a:ahLst/>
              <a:cxnLst/>
              <a:rect l="l" t="t" r="r" b="b"/>
              <a:pathLst>
                <a:path w="534" h="521" extrusionOk="0">
                  <a:moveTo>
                    <a:pt x="328" y="1"/>
                  </a:moveTo>
                  <a:cubicBezTo>
                    <a:pt x="364" y="97"/>
                    <a:pt x="412" y="182"/>
                    <a:pt x="533" y="230"/>
                  </a:cubicBezTo>
                  <a:cubicBezTo>
                    <a:pt x="412" y="339"/>
                    <a:pt x="485" y="351"/>
                    <a:pt x="328" y="521"/>
                  </a:cubicBezTo>
                  <a:cubicBezTo>
                    <a:pt x="1" y="460"/>
                    <a:pt x="86" y="61"/>
                    <a:pt x="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0"/>
            <p:cNvSpPr/>
            <p:nvPr/>
          </p:nvSpPr>
          <p:spPr>
            <a:xfrm rot="5400000">
              <a:off x="6413224" y="3821524"/>
              <a:ext cx="18040" cy="18389"/>
            </a:xfrm>
            <a:custGeom>
              <a:avLst/>
              <a:gdLst/>
              <a:ahLst/>
              <a:cxnLst/>
              <a:rect l="l" t="t" r="r" b="b"/>
              <a:pathLst>
                <a:path w="570" h="581" extrusionOk="0">
                  <a:moveTo>
                    <a:pt x="569" y="266"/>
                  </a:moveTo>
                  <a:cubicBezTo>
                    <a:pt x="545" y="327"/>
                    <a:pt x="460" y="375"/>
                    <a:pt x="521" y="387"/>
                  </a:cubicBezTo>
                  <a:cubicBezTo>
                    <a:pt x="303" y="581"/>
                    <a:pt x="158" y="387"/>
                    <a:pt x="0" y="254"/>
                  </a:cubicBezTo>
                  <a:cubicBezTo>
                    <a:pt x="97" y="0"/>
                    <a:pt x="424" y="121"/>
                    <a:pt x="569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0"/>
            <p:cNvSpPr/>
            <p:nvPr/>
          </p:nvSpPr>
          <p:spPr>
            <a:xfrm rot="5400000">
              <a:off x="6458974" y="3675447"/>
              <a:ext cx="15730" cy="14970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13" y="182"/>
                  </a:moveTo>
                  <a:cubicBezTo>
                    <a:pt x="61" y="61"/>
                    <a:pt x="254" y="146"/>
                    <a:pt x="303" y="1"/>
                  </a:cubicBezTo>
                  <a:cubicBezTo>
                    <a:pt x="496" y="230"/>
                    <a:pt x="400" y="339"/>
                    <a:pt x="182" y="472"/>
                  </a:cubicBezTo>
                  <a:cubicBezTo>
                    <a:pt x="0" y="400"/>
                    <a:pt x="133" y="242"/>
                    <a:pt x="13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0"/>
            <p:cNvSpPr/>
            <p:nvPr/>
          </p:nvSpPr>
          <p:spPr>
            <a:xfrm rot="5400000">
              <a:off x="6405375" y="3800255"/>
              <a:ext cx="18420" cy="21490"/>
            </a:xfrm>
            <a:custGeom>
              <a:avLst/>
              <a:gdLst/>
              <a:ahLst/>
              <a:cxnLst/>
              <a:rect l="l" t="t" r="r" b="b"/>
              <a:pathLst>
                <a:path w="582" h="679" extrusionOk="0">
                  <a:moveTo>
                    <a:pt x="146" y="1"/>
                  </a:moveTo>
                  <a:cubicBezTo>
                    <a:pt x="472" y="61"/>
                    <a:pt x="400" y="255"/>
                    <a:pt x="569" y="388"/>
                  </a:cubicBezTo>
                  <a:cubicBezTo>
                    <a:pt x="581" y="545"/>
                    <a:pt x="424" y="557"/>
                    <a:pt x="388" y="678"/>
                  </a:cubicBezTo>
                  <a:cubicBezTo>
                    <a:pt x="85" y="497"/>
                    <a:pt x="0" y="31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0"/>
            <p:cNvSpPr/>
            <p:nvPr/>
          </p:nvSpPr>
          <p:spPr>
            <a:xfrm rot="5400000">
              <a:off x="6403286" y="3773259"/>
              <a:ext cx="14179" cy="13831"/>
            </a:xfrm>
            <a:custGeom>
              <a:avLst/>
              <a:gdLst/>
              <a:ahLst/>
              <a:cxnLst/>
              <a:rect l="l" t="t" r="r" b="b"/>
              <a:pathLst>
                <a:path w="448" h="437" extrusionOk="0">
                  <a:moveTo>
                    <a:pt x="218" y="1"/>
                  </a:moveTo>
                  <a:cubicBezTo>
                    <a:pt x="278" y="37"/>
                    <a:pt x="339" y="49"/>
                    <a:pt x="411" y="74"/>
                  </a:cubicBezTo>
                  <a:cubicBezTo>
                    <a:pt x="448" y="170"/>
                    <a:pt x="411" y="436"/>
                    <a:pt x="218" y="364"/>
                  </a:cubicBezTo>
                  <a:cubicBezTo>
                    <a:pt x="0" y="352"/>
                    <a:pt x="121" y="37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0"/>
            <p:cNvSpPr/>
            <p:nvPr/>
          </p:nvSpPr>
          <p:spPr>
            <a:xfrm rot="5400000">
              <a:off x="6434857" y="3679277"/>
              <a:ext cx="14970" cy="14970"/>
            </a:xfrm>
            <a:custGeom>
              <a:avLst/>
              <a:gdLst/>
              <a:ahLst/>
              <a:cxnLst/>
              <a:rect l="l" t="t" r="r" b="b"/>
              <a:pathLst>
                <a:path w="473" h="473" extrusionOk="0">
                  <a:moveTo>
                    <a:pt x="460" y="158"/>
                  </a:moveTo>
                  <a:cubicBezTo>
                    <a:pt x="472" y="303"/>
                    <a:pt x="472" y="303"/>
                    <a:pt x="339" y="472"/>
                  </a:cubicBezTo>
                  <a:cubicBezTo>
                    <a:pt x="61" y="436"/>
                    <a:pt x="206" y="279"/>
                    <a:pt x="0" y="194"/>
                  </a:cubicBezTo>
                  <a:cubicBezTo>
                    <a:pt x="121" y="97"/>
                    <a:pt x="230" y="1"/>
                    <a:pt x="46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0"/>
            <p:cNvSpPr/>
            <p:nvPr/>
          </p:nvSpPr>
          <p:spPr>
            <a:xfrm rot="5400000">
              <a:off x="6349275" y="3521348"/>
              <a:ext cx="152806" cy="84252"/>
            </a:xfrm>
            <a:custGeom>
              <a:avLst/>
              <a:gdLst/>
              <a:ahLst/>
              <a:cxnLst/>
              <a:rect l="l" t="t" r="r" b="b"/>
              <a:pathLst>
                <a:path w="4828" h="2662" extrusionOk="0">
                  <a:moveTo>
                    <a:pt x="4561" y="12"/>
                  </a:moveTo>
                  <a:cubicBezTo>
                    <a:pt x="4719" y="0"/>
                    <a:pt x="4743" y="85"/>
                    <a:pt x="4828" y="121"/>
                  </a:cubicBezTo>
                  <a:cubicBezTo>
                    <a:pt x="3436" y="871"/>
                    <a:pt x="2505" y="2613"/>
                    <a:pt x="727" y="2335"/>
                  </a:cubicBezTo>
                  <a:cubicBezTo>
                    <a:pt x="569" y="2359"/>
                    <a:pt x="606" y="2661"/>
                    <a:pt x="412" y="2577"/>
                  </a:cubicBezTo>
                  <a:cubicBezTo>
                    <a:pt x="1" y="2335"/>
                    <a:pt x="497" y="2178"/>
                    <a:pt x="666" y="1948"/>
                  </a:cubicBezTo>
                  <a:cubicBezTo>
                    <a:pt x="2420" y="2432"/>
                    <a:pt x="3219" y="786"/>
                    <a:pt x="4561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0"/>
            <p:cNvSpPr/>
            <p:nvPr/>
          </p:nvSpPr>
          <p:spPr>
            <a:xfrm rot="5400000">
              <a:off x="6365939" y="3769619"/>
              <a:ext cx="39468" cy="34119"/>
            </a:xfrm>
            <a:custGeom>
              <a:avLst/>
              <a:gdLst/>
              <a:ahLst/>
              <a:cxnLst/>
              <a:rect l="l" t="t" r="r" b="b"/>
              <a:pathLst>
                <a:path w="1247" h="1078" extrusionOk="0">
                  <a:moveTo>
                    <a:pt x="799" y="1"/>
                  </a:moveTo>
                  <a:cubicBezTo>
                    <a:pt x="860" y="25"/>
                    <a:pt x="920" y="37"/>
                    <a:pt x="1065" y="97"/>
                  </a:cubicBezTo>
                  <a:cubicBezTo>
                    <a:pt x="944" y="424"/>
                    <a:pt x="1029" y="376"/>
                    <a:pt x="1247" y="545"/>
                  </a:cubicBezTo>
                  <a:cubicBezTo>
                    <a:pt x="1198" y="666"/>
                    <a:pt x="1077" y="763"/>
                    <a:pt x="1041" y="823"/>
                  </a:cubicBezTo>
                  <a:cubicBezTo>
                    <a:pt x="860" y="751"/>
                    <a:pt x="763" y="642"/>
                    <a:pt x="896" y="472"/>
                  </a:cubicBezTo>
                  <a:cubicBezTo>
                    <a:pt x="593" y="509"/>
                    <a:pt x="485" y="956"/>
                    <a:pt x="218" y="1077"/>
                  </a:cubicBezTo>
                  <a:cubicBezTo>
                    <a:pt x="73" y="884"/>
                    <a:pt x="1" y="702"/>
                    <a:pt x="182" y="424"/>
                  </a:cubicBezTo>
                  <a:cubicBezTo>
                    <a:pt x="436" y="364"/>
                    <a:pt x="678" y="315"/>
                    <a:pt x="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0"/>
            <p:cNvSpPr/>
            <p:nvPr/>
          </p:nvSpPr>
          <p:spPr>
            <a:xfrm rot="5400000">
              <a:off x="6386021" y="3711622"/>
              <a:ext cx="25700" cy="36018"/>
            </a:xfrm>
            <a:custGeom>
              <a:avLst/>
              <a:gdLst/>
              <a:ahLst/>
              <a:cxnLst/>
              <a:rect l="l" t="t" r="r" b="b"/>
              <a:pathLst>
                <a:path w="812" h="1138" extrusionOk="0">
                  <a:moveTo>
                    <a:pt x="267" y="460"/>
                  </a:moveTo>
                  <a:cubicBezTo>
                    <a:pt x="231" y="581"/>
                    <a:pt x="485" y="472"/>
                    <a:pt x="509" y="411"/>
                  </a:cubicBezTo>
                  <a:cubicBezTo>
                    <a:pt x="557" y="653"/>
                    <a:pt x="811" y="738"/>
                    <a:pt x="775" y="1028"/>
                  </a:cubicBezTo>
                  <a:cubicBezTo>
                    <a:pt x="703" y="1004"/>
                    <a:pt x="678" y="1065"/>
                    <a:pt x="654" y="1137"/>
                  </a:cubicBezTo>
                  <a:cubicBezTo>
                    <a:pt x="364" y="956"/>
                    <a:pt x="279" y="774"/>
                    <a:pt x="1" y="944"/>
                  </a:cubicBezTo>
                  <a:cubicBezTo>
                    <a:pt x="49" y="665"/>
                    <a:pt x="170" y="351"/>
                    <a:pt x="231" y="0"/>
                  </a:cubicBezTo>
                  <a:cubicBezTo>
                    <a:pt x="412" y="85"/>
                    <a:pt x="364" y="206"/>
                    <a:pt x="570" y="218"/>
                  </a:cubicBezTo>
                  <a:cubicBezTo>
                    <a:pt x="497" y="266"/>
                    <a:pt x="449" y="532"/>
                    <a:pt x="267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0"/>
            <p:cNvSpPr/>
            <p:nvPr/>
          </p:nvSpPr>
          <p:spPr>
            <a:xfrm rot="5400000">
              <a:off x="6380103" y="3746658"/>
              <a:ext cx="16490" cy="15730"/>
            </a:xfrm>
            <a:custGeom>
              <a:avLst/>
              <a:gdLst/>
              <a:ahLst/>
              <a:cxnLst/>
              <a:rect l="l" t="t" r="r" b="b"/>
              <a:pathLst>
                <a:path w="521" h="497" extrusionOk="0">
                  <a:moveTo>
                    <a:pt x="351" y="0"/>
                  </a:moveTo>
                  <a:cubicBezTo>
                    <a:pt x="521" y="133"/>
                    <a:pt x="388" y="460"/>
                    <a:pt x="158" y="496"/>
                  </a:cubicBezTo>
                  <a:cubicBezTo>
                    <a:pt x="85" y="315"/>
                    <a:pt x="0" y="158"/>
                    <a:pt x="206" y="12"/>
                  </a:cubicBezTo>
                  <a:cubicBezTo>
                    <a:pt x="267" y="37"/>
                    <a:pt x="339" y="61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0"/>
            <p:cNvSpPr/>
            <p:nvPr/>
          </p:nvSpPr>
          <p:spPr>
            <a:xfrm rot="5400000">
              <a:off x="6371700" y="3677362"/>
              <a:ext cx="28738" cy="32568"/>
            </a:xfrm>
            <a:custGeom>
              <a:avLst/>
              <a:gdLst/>
              <a:ahLst/>
              <a:cxnLst/>
              <a:rect l="l" t="t" r="r" b="b"/>
              <a:pathLst>
                <a:path w="908" h="1029" extrusionOk="0">
                  <a:moveTo>
                    <a:pt x="726" y="1"/>
                  </a:moveTo>
                  <a:cubicBezTo>
                    <a:pt x="787" y="25"/>
                    <a:pt x="847" y="49"/>
                    <a:pt x="908" y="73"/>
                  </a:cubicBezTo>
                  <a:cubicBezTo>
                    <a:pt x="702" y="424"/>
                    <a:pt x="533" y="654"/>
                    <a:pt x="388" y="1029"/>
                  </a:cubicBezTo>
                  <a:cubicBezTo>
                    <a:pt x="0" y="872"/>
                    <a:pt x="363" y="509"/>
                    <a:pt x="230" y="315"/>
                  </a:cubicBezTo>
                  <a:cubicBezTo>
                    <a:pt x="400" y="85"/>
                    <a:pt x="533" y="303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0"/>
            <p:cNvSpPr/>
            <p:nvPr/>
          </p:nvSpPr>
          <p:spPr>
            <a:xfrm rot="5400000">
              <a:off x="6347187" y="3728269"/>
              <a:ext cx="20699" cy="24560"/>
            </a:xfrm>
            <a:custGeom>
              <a:avLst/>
              <a:gdLst/>
              <a:ahLst/>
              <a:cxnLst/>
              <a:rect l="l" t="t" r="r" b="b"/>
              <a:pathLst>
                <a:path w="654" h="776" extrusionOk="0">
                  <a:moveTo>
                    <a:pt x="387" y="1"/>
                  </a:moveTo>
                  <a:cubicBezTo>
                    <a:pt x="654" y="110"/>
                    <a:pt x="508" y="412"/>
                    <a:pt x="484" y="690"/>
                  </a:cubicBezTo>
                  <a:cubicBezTo>
                    <a:pt x="448" y="751"/>
                    <a:pt x="387" y="739"/>
                    <a:pt x="303" y="775"/>
                  </a:cubicBezTo>
                  <a:cubicBezTo>
                    <a:pt x="25" y="509"/>
                    <a:pt x="0" y="6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0"/>
            <p:cNvSpPr/>
            <p:nvPr/>
          </p:nvSpPr>
          <p:spPr>
            <a:xfrm rot="5400000">
              <a:off x="6324779" y="3741119"/>
              <a:ext cx="14970" cy="16869"/>
            </a:xfrm>
            <a:custGeom>
              <a:avLst/>
              <a:gdLst/>
              <a:ahLst/>
              <a:cxnLst/>
              <a:rect l="l" t="t" r="r" b="b"/>
              <a:pathLst>
                <a:path w="473" h="533" extrusionOk="0">
                  <a:moveTo>
                    <a:pt x="158" y="0"/>
                  </a:moveTo>
                  <a:cubicBezTo>
                    <a:pt x="279" y="49"/>
                    <a:pt x="339" y="73"/>
                    <a:pt x="472" y="121"/>
                  </a:cubicBezTo>
                  <a:cubicBezTo>
                    <a:pt x="387" y="303"/>
                    <a:pt x="375" y="533"/>
                    <a:pt x="194" y="460"/>
                  </a:cubicBezTo>
                  <a:cubicBezTo>
                    <a:pt x="0" y="375"/>
                    <a:pt x="73" y="194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0"/>
            <p:cNvSpPr/>
            <p:nvPr/>
          </p:nvSpPr>
          <p:spPr>
            <a:xfrm rot="5400000">
              <a:off x="6372649" y="3606341"/>
              <a:ext cx="16490" cy="14559"/>
            </a:xfrm>
            <a:custGeom>
              <a:avLst/>
              <a:gdLst/>
              <a:ahLst/>
              <a:cxnLst/>
              <a:rect l="l" t="t" r="r" b="b"/>
              <a:pathLst>
                <a:path w="521" h="460" extrusionOk="0">
                  <a:moveTo>
                    <a:pt x="182" y="0"/>
                  </a:moveTo>
                  <a:cubicBezTo>
                    <a:pt x="436" y="109"/>
                    <a:pt x="521" y="218"/>
                    <a:pt x="448" y="412"/>
                  </a:cubicBezTo>
                  <a:cubicBezTo>
                    <a:pt x="388" y="387"/>
                    <a:pt x="303" y="424"/>
                    <a:pt x="206" y="460"/>
                  </a:cubicBezTo>
                  <a:cubicBezTo>
                    <a:pt x="1" y="291"/>
                    <a:pt x="37" y="17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0"/>
            <p:cNvSpPr/>
            <p:nvPr/>
          </p:nvSpPr>
          <p:spPr>
            <a:xfrm rot="5400000">
              <a:off x="6089921" y="3744742"/>
              <a:ext cx="188001" cy="221708"/>
            </a:xfrm>
            <a:custGeom>
              <a:avLst/>
              <a:gdLst/>
              <a:ahLst/>
              <a:cxnLst/>
              <a:rect l="l" t="t" r="r" b="b"/>
              <a:pathLst>
                <a:path w="5940" h="7005" extrusionOk="0">
                  <a:moveTo>
                    <a:pt x="593" y="6279"/>
                  </a:moveTo>
                  <a:cubicBezTo>
                    <a:pt x="2347" y="6098"/>
                    <a:pt x="3666" y="4065"/>
                    <a:pt x="5589" y="3823"/>
                  </a:cubicBezTo>
                  <a:cubicBezTo>
                    <a:pt x="5214" y="2735"/>
                    <a:pt x="3847" y="715"/>
                    <a:pt x="2033" y="497"/>
                  </a:cubicBezTo>
                  <a:cubicBezTo>
                    <a:pt x="1609" y="473"/>
                    <a:pt x="1149" y="872"/>
                    <a:pt x="714" y="690"/>
                  </a:cubicBezTo>
                  <a:cubicBezTo>
                    <a:pt x="1355" y="1"/>
                    <a:pt x="3000" y="291"/>
                    <a:pt x="4041" y="1150"/>
                  </a:cubicBezTo>
                  <a:cubicBezTo>
                    <a:pt x="4912" y="1864"/>
                    <a:pt x="5686" y="3049"/>
                    <a:pt x="5940" y="3884"/>
                  </a:cubicBezTo>
                  <a:cubicBezTo>
                    <a:pt x="5432" y="4259"/>
                    <a:pt x="4851" y="4247"/>
                    <a:pt x="4210" y="4586"/>
                  </a:cubicBezTo>
                  <a:cubicBezTo>
                    <a:pt x="2770" y="5251"/>
                    <a:pt x="1694" y="7005"/>
                    <a:pt x="0" y="6315"/>
                  </a:cubicBezTo>
                  <a:cubicBezTo>
                    <a:pt x="399" y="6255"/>
                    <a:pt x="194" y="6037"/>
                    <a:pt x="339" y="5868"/>
                  </a:cubicBezTo>
                  <a:cubicBezTo>
                    <a:pt x="569" y="5819"/>
                    <a:pt x="787" y="6146"/>
                    <a:pt x="593" y="6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0"/>
            <p:cNvSpPr/>
            <p:nvPr/>
          </p:nvSpPr>
          <p:spPr>
            <a:xfrm rot="5400000">
              <a:off x="6367680" y="3578015"/>
              <a:ext cx="17629" cy="20319"/>
            </a:xfrm>
            <a:custGeom>
              <a:avLst/>
              <a:gdLst/>
              <a:ahLst/>
              <a:cxnLst/>
              <a:rect l="l" t="t" r="r" b="b"/>
              <a:pathLst>
                <a:path w="557" h="642" extrusionOk="0">
                  <a:moveTo>
                    <a:pt x="520" y="424"/>
                  </a:moveTo>
                  <a:cubicBezTo>
                    <a:pt x="375" y="593"/>
                    <a:pt x="133" y="642"/>
                    <a:pt x="0" y="436"/>
                  </a:cubicBezTo>
                  <a:cubicBezTo>
                    <a:pt x="37" y="1"/>
                    <a:pt x="557" y="158"/>
                    <a:pt x="520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0"/>
            <p:cNvSpPr/>
            <p:nvPr/>
          </p:nvSpPr>
          <p:spPr>
            <a:xfrm rot="5400000">
              <a:off x="6376843" y="3540875"/>
              <a:ext cx="15730" cy="15350"/>
            </a:xfrm>
            <a:custGeom>
              <a:avLst/>
              <a:gdLst/>
              <a:ahLst/>
              <a:cxnLst/>
              <a:rect l="l" t="t" r="r" b="b"/>
              <a:pathLst>
                <a:path w="497" h="485" extrusionOk="0">
                  <a:moveTo>
                    <a:pt x="242" y="0"/>
                  </a:moveTo>
                  <a:cubicBezTo>
                    <a:pt x="400" y="133"/>
                    <a:pt x="496" y="254"/>
                    <a:pt x="351" y="484"/>
                  </a:cubicBezTo>
                  <a:cubicBezTo>
                    <a:pt x="0" y="412"/>
                    <a:pt x="0" y="49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0"/>
            <p:cNvSpPr/>
            <p:nvPr/>
          </p:nvSpPr>
          <p:spPr>
            <a:xfrm rot="5400000">
              <a:off x="6398096" y="3482086"/>
              <a:ext cx="14211" cy="16521"/>
            </a:xfrm>
            <a:custGeom>
              <a:avLst/>
              <a:gdLst/>
              <a:ahLst/>
              <a:cxnLst/>
              <a:rect l="l" t="t" r="r" b="b"/>
              <a:pathLst>
                <a:path w="449" h="522" extrusionOk="0">
                  <a:moveTo>
                    <a:pt x="194" y="1"/>
                  </a:moveTo>
                  <a:cubicBezTo>
                    <a:pt x="303" y="110"/>
                    <a:pt x="303" y="279"/>
                    <a:pt x="449" y="255"/>
                  </a:cubicBezTo>
                  <a:cubicBezTo>
                    <a:pt x="412" y="376"/>
                    <a:pt x="255" y="400"/>
                    <a:pt x="194" y="521"/>
                  </a:cubicBezTo>
                  <a:cubicBezTo>
                    <a:pt x="25" y="436"/>
                    <a:pt x="1" y="134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0"/>
            <p:cNvSpPr/>
            <p:nvPr/>
          </p:nvSpPr>
          <p:spPr>
            <a:xfrm rot="5400000">
              <a:off x="6447691" y="3347546"/>
              <a:ext cx="16110" cy="14179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508" y="97"/>
                  </a:moveTo>
                  <a:cubicBezTo>
                    <a:pt x="436" y="279"/>
                    <a:pt x="387" y="412"/>
                    <a:pt x="291" y="448"/>
                  </a:cubicBezTo>
                  <a:cubicBezTo>
                    <a:pt x="109" y="363"/>
                    <a:pt x="0" y="267"/>
                    <a:pt x="109" y="0"/>
                  </a:cubicBezTo>
                  <a:cubicBezTo>
                    <a:pt x="291" y="85"/>
                    <a:pt x="315" y="25"/>
                    <a:pt x="508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0"/>
            <p:cNvSpPr/>
            <p:nvPr/>
          </p:nvSpPr>
          <p:spPr>
            <a:xfrm rot="5400000">
              <a:off x="6420108" y="3410322"/>
              <a:ext cx="14211" cy="16110"/>
            </a:xfrm>
            <a:custGeom>
              <a:avLst/>
              <a:gdLst/>
              <a:ahLst/>
              <a:cxnLst/>
              <a:rect l="l" t="t" r="r" b="b"/>
              <a:pathLst>
                <a:path w="449" h="509" extrusionOk="0">
                  <a:moveTo>
                    <a:pt x="206" y="0"/>
                  </a:moveTo>
                  <a:cubicBezTo>
                    <a:pt x="388" y="73"/>
                    <a:pt x="339" y="194"/>
                    <a:pt x="448" y="315"/>
                  </a:cubicBezTo>
                  <a:cubicBezTo>
                    <a:pt x="327" y="424"/>
                    <a:pt x="218" y="508"/>
                    <a:pt x="49" y="375"/>
                  </a:cubicBezTo>
                  <a:cubicBezTo>
                    <a:pt x="1" y="279"/>
                    <a:pt x="85" y="97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0"/>
            <p:cNvSpPr/>
            <p:nvPr/>
          </p:nvSpPr>
          <p:spPr>
            <a:xfrm rot="5400000">
              <a:off x="6361161" y="3561178"/>
              <a:ext cx="15350" cy="14179"/>
            </a:xfrm>
            <a:custGeom>
              <a:avLst/>
              <a:gdLst/>
              <a:ahLst/>
              <a:cxnLst/>
              <a:rect l="l" t="t" r="r" b="b"/>
              <a:pathLst>
                <a:path w="485" h="448" extrusionOk="0">
                  <a:moveTo>
                    <a:pt x="484" y="194"/>
                  </a:moveTo>
                  <a:cubicBezTo>
                    <a:pt x="388" y="448"/>
                    <a:pt x="230" y="448"/>
                    <a:pt x="49" y="375"/>
                  </a:cubicBezTo>
                  <a:cubicBezTo>
                    <a:pt x="0" y="279"/>
                    <a:pt x="61" y="158"/>
                    <a:pt x="0" y="133"/>
                  </a:cubicBezTo>
                  <a:cubicBezTo>
                    <a:pt x="49" y="25"/>
                    <a:pt x="351" y="0"/>
                    <a:pt x="484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0"/>
            <p:cNvSpPr/>
            <p:nvPr/>
          </p:nvSpPr>
          <p:spPr>
            <a:xfrm rot="5400000">
              <a:off x="6260088" y="3808880"/>
              <a:ext cx="11900" cy="18420"/>
            </a:xfrm>
            <a:custGeom>
              <a:avLst/>
              <a:gdLst/>
              <a:ahLst/>
              <a:cxnLst/>
              <a:rect l="l" t="t" r="r" b="b"/>
              <a:pathLst>
                <a:path w="376" h="582" extrusionOk="0">
                  <a:moveTo>
                    <a:pt x="182" y="1"/>
                  </a:moveTo>
                  <a:cubicBezTo>
                    <a:pt x="302" y="49"/>
                    <a:pt x="315" y="206"/>
                    <a:pt x="375" y="231"/>
                  </a:cubicBezTo>
                  <a:cubicBezTo>
                    <a:pt x="302" y="412"/>
                    <a:pt x="157" y="581"/>
                    <a:pt x="0" y="448"/>
                  </a:cubicBezTo>
                  <a:cubicBezTo>
                    <a:pt x="36" y="327"/>
                    <a:pt x="97" y="182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0"/>
            <p:cNvSpPr/>
            <p:nvPr/>
          </p:nvSpPr>
          <p:spPr>
            <a:xfrm rot="5400000">
              <a:off x="6278460" y="3685211"/>
              <a:ext cx="54027" cy="17661"/>
            </a:xfrm>
            <a:custGeom>
              <a:avLst/>
              <a:gdLst/>
              <a:ahLst/>
              <a:cxnLst/>
              <a:rect l="l" t="t" r="r" b="b"/>
              <a:pathLst>
                <a:path w="1707" h="558" extrusionOk="0">
                  <a:moveTo>
                    <a:pt x="1706" y="303"/>
                  </a:moveTo>
                  <a:cubicBezTo>
                    <a:pt x="1210" y="473"/>
                    <a:pt x="533" y="328"/>
                    <a:pt x="0" y="557"/>
                  </a:cubicBezTo>
                  <a:cubicBezTo>
                    <a:pt x="206" y="1"/>
                    <a:pt x="1077" y="61"/>
                    <a:pt x="1706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0"/>
            <p:cNvSpPr/>
            <p:nvPr/>
          </p:nvSpPr>
          <p:spPr>
            <a:xfrm rot="5400000">
              <a:off x="6361730" y="3504304"/>
              <a:ext cx="24529" cy="20699"/>
            </a:xfrm>
            <a:custGeom>
              <a:avLst/>
              <a:gdLst/>
              <a:ahLst/>
              <a:cxnLst/>
              <a:rect l="l" t="t" r="r" b="b"/>
              <a:pathLst>
                <a:path w="775" h="654" extrusionOk="0">
                  <a:moveTo>
                    <a:pt x="485" y="303"/>
                  </a:moveTo>
                  <a:cubicBezTo>
                    <a:pt x="327" y="327"/>
                    <a:pt x="473" y="520"/>
                    <a:pt x="267" y="653"/>
                  </a:cubicBezTo>
                  <a:cubicBezTo>
                    <a:pt x="1" y="605"/>
                    <a:pt x="170" y="399"/>
                    <a:pt x="61" y="278"/>
                  </a:cubicBezTo>
                  <a:cubicBezTo>
                    <a:pt x="303" y="230"/>
                    <a:pt x="473" y="0"/>
                    <a:pt x="739" y="37"/>
                  </a:cubicBezTo>
                  <a:cubicBezTo>
                    <a:pt x="775" y="121"/>
                    <a:pt x="618" y="351"/>
                    <a:pt x="739" y="399"/>
                  </a:cubicBezTo>
                  <a:cubicBezTo>
                    <a:pt x="690" y="533"/>
                    <a:pt x="376" y="412"/>
                    <a:pt x="485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0"/>
            <p:cNvSpPr/>
            <p:nvPr/>
          </p:nvSpPr>
          <p:spPr>
            <a:xfrm rot="5400000">
              <a:off x="6338389" y="3588538"/>
              <a:ext cx="16490" cy="14211"/>
            </a:xfrm>
            <a:custGeom>
              <a:avLst/>
              <a:gdLst/>
              <a:ahLst/>
              <a:cxnLst/>
              <a:rect l="l" t="t" r="r" b="b"/>
              <a:pathLst>
                <a:path w="521" h="449" extrusionOk="0">
                  <a:moveTo>
                    <a:pt x="520" y="219"/>
                  </a:moveTo>
                  <a:cubicBezTo>
                    <a:pt x="472" y="340"/>
                    <a:pt x="412" y="328"/>
                    <a:pt x="351" y="449"/>
                  </a:cubicBezTo>
                  <a:cubicBezTo>
                    <a:pt x="170" y="364"/>
                    <a:pt x="0" y="231"/>
                    <a:pt x="170" y="1"/>
                  </a:cubicBezTo>
                  <a:cubicBezTo>
                    <a:pt x="412" y="98"/>
                    <a:pt x="448" y="37"/>
                    <a:pt x="520" y="2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0"/>
            <p:cNvSpPr/>
            <p:nvPr/>
          </p:nvSpPr>
          <p:spPr>
            <a:xfrm rot="5400000">
              <a:off x="6362316" y="3526316"/>
              <a:ext cx="17249" cy="15350"/>
            </a:xfrm>
            <a:custGeom>
              <a:avLst/>
              <a:gdLst/>
              <a:ahLst/>
              <a:cxnLst/>
              <a:rect l="l" t="t" r="r" b="b"/>
              <a:pathLst>
                <a:path w="545" h="485" extrusionOk="0">
                  <a:moveTo>
                    <a:pt x="484" y="352"/>
                  </a:moveTo>
                  <a:cubicBezTo>
                    <a:pt x="436" y="472"/>
                    <a:pt x="291" y="485"/>
                    <a:pt x="85" y="412"/>
                  </a:cubicBezTo>
                  <a:cubicBezTo>
                    <a:pt x="1" y="85"/>
                    <a:pt x="545" y="1"/>
                    <a:pt x="484" y="3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0"/>
            <p:cNvSpPr/>
            <p:nvPr/>
          </p:nvSpPr>
          <p:spPr>
            <a:xfrm rot="5400000">
              <a:off x="6381638" y="3468319"/>
              <a:ext cx="13040" cy="13831"/>
            </a:xfrm>
            <a:custGeom>
              <a:avLst/>
              <a:gdLst/>
              <a:ahLst/>
              <a:cxnLst/>
              <a:rect l="l" t="t" r="r" b="b"/>
              <a:pathLst>
                <a:path w="412" h="437" extrusionOk="0">
                  <a:moveTo>
                    <a:pt x="278" y="1"/>
                  </a:moveTo>
                  <a:cubicBezTo>
                    <a:pt x="327" y="85"/>
                    <a:pt x="412" y="194"/>
                    <a:pt x="278" y="351"/>
                  </a:cubicBezTo>
                  <a:cubicBezTo>
                    <a:pt x="170" y="230"/>
                    <a:pt x="97" y="436"/>
                    <a:pt x="0" y="315"/>
                  </a:cubicBezTo>
                  <a:cubicBezTo>
                    <a:pt x="24" y="122"/>
                    <a:pt x="121" y="13"/>
                    <a:pt x="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0"/>
            <p:cNvSpPr/>
            <p:nvPr/>
          </p:nvSpPr>
          <p:spPr>
            <a:xfrm rot="5400000">
              <a:off x="6352552" y="3539150"/>
              <a:ext cx="13799" cy="16869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146" y="0"/>
                  </a:moveTo>
                  <a:cubicBezTo>
                    <a:pt x="182" y="85"/>
                    <a:pt x="315" y="133"/>
                    <a:pt x="436" y="182"/>
                  </a:cubicBezTo>
                  <a:cubicBezTo>
                    <a:pt x="424" y="388"/>
                    <a:pt x="363" y="363"/>
                    <a:pt x="230" y="533"/>
                  </a:cubicBezTo>
                  <a:cubicBezTo>
                    <a:pt x="109" y="484"/>
                    <a:pt x="121" y="424"/>
                    <a:pt x="0" y="363"/>
                  </a:cubicBezTo>
                  <a:cubicBezTo>
                    <a:pt x="49" y="242"/>
                    <a:pt x="85" y="121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0"/>
            <p:cNvSpPr/>
            <p:nvPr/>
          </p:nvSpPr>
          <p:spPr>
            <a:xfrm rot="5400000">
              <a:off x="6252618" y="3784573"/>
              <a:ext cx="14591" cy="17629"/>
            </a:xfrm>
            <a:custGeom>
              <a:avLst/>
              <a:gdLst/>
              <a:ahLst/>
              <a:cxnLst/>
              <a:rect l="l" t="t" r="r" b="b"/>
              <a:pathLst>
                <a:path w="461" h="557" extrusionOk="0">
                  <a:moveTo>
                    <a:pt x="460" y="242"/>
                  </a:moveTo>
                  <a:cubicBezTo>
                    <a:pt x="339" y="557"/>
                    <a:pt x="73" y="448"/>
                    <a:pt x="0" y="279"/>
                  </a:cubicBezTo>
                  <a:cubicBezTo>
                    <a:pt x="37" y="0"/>
                    <a:pt x="315" y="37"/>
                    <a:pt x="460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0"/>
            <p:cNvSpPr/>
            <p:nvPr/>
          </p:nvSpPr>
          <p:spPr>
            <a:xfrm rot="5400000">
              <a:off x="6232711" y="3827806"/>
              <a:ext cx="16110" cy="15350"/>
            </a:xfrm>
            <a:custGeom>
              <a:avLst/>
              <a:gdLst/>
              <a:ahLst/>
              <a:cxnLst/>
              <a:rect l="l" t="t" r="r" b="b"/>
              <a:pathLst>
                <a:path w="509" h="485" extrusionOk="0">
                  <a:moveTo>
                    <a:pt x="146" y="1"/>
                  </a:moveTo>
                  <a:cubicBezTo>
                    <a:pt x="509" y="1"/>
                    <a:pt x="449" y="339"/>
                    <a:pt x="255" y="484"/>
                  </a:cubicBezTo>
                  <a:cubicBezTo>
                    <a:pt x="74" y="400"/>
                    <a:pt x="1" y="230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0"/>
            <p:cNvSpPr/>
            <p:nvPr/>
          </p:nvSpPr>
          <p:spPr>
            <a:xfrm rot="5400000">
              <a:off x="6419538" y="3348859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195" y="0"/>
                  </a:moveTo>
                  <a:cubicBezTo>
                    <a:pt x="315" y="49"/>
                    <a:pt x="449" y="109"/>
                    <a:pt x="485" y="194"/>
                  </a:cubicBezTo>
                  <a:cubicBezTo>
                    <a:pt x="364" y="303"/>
                    <a:pt x="279" y="484"/>
                    <a:pt x="98" y="412"/>
                  </a:cubicBezTo>
                  <a:cubicBezTo>
                    <a:pt x="134" y="351"/>
                    <a:pt x="61" y="315"/>
                    <a:pt x="1" y="303"/>
                  </a:cubicBezTo>
                  <a:cubicBezTo>
                    <a:pt x="86" y="85"/>
                    <a:pt x="182" y="206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0"/>
            <p:cNvSpPr/>
            <p:nvPr/>
          </p:nvSpPr>
          <p:spPr>
            <a:xfrm rot="5400000">
              <a:off x="6328245" y="3572255"/>
              <a:ext cx="13420" cy="14591"/>
            </a:xfrm>
            <a:custGeom>
              <a:avLst/>
              <a:gdLst/>
              <a:ahLst/>
              <a:cxnLst/>
              <a:rect l="l" t="t" r="r" b="b"/>
              <a:pathLst>
                <a:path w="424" h="461" extrusionOk="0">
                  <a:moveTo>
                    <a:pt x="424" y="146"/>
                  </a:moveTo>
                  <a:cubicBezTo>
                    <a:pt x="388" y="194"/>
                    <a:pt x="339" y="328"/>
                    <a:pt x="400" y="352"/>
                  </a:cubicBezTo>
                  <a:cubicBezTo>
                    <a:pt x="303" y="461"/>
                    <a:pt x="218" y="424"/>
                    <a:pt x="13" y="412"/>
                  </a:cubicBezTo>
                  <a:cubicBezTo>
                    <a:pt x="1" y="255"/>
                    <a:pt x="37" y="134"/>
                    <a:pt x="97" y="1"/>
                  </a:cubicBezTo>
                  <a:cubicBezTo>
                    <a:pt x="327" y="37"/>
                    <a:pt x="267" y="1"/>
                    <a:pt x="424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0"/>
            <p:cNvSpPr/>
            <p:nvPr/>
          </p:nvSpPr>
          <p:spPr>
            <a:xfrm rot="5400000">
              <a:off x="6220842" y="3840846"/>
              <a:ext cx="10729" cy="16110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94" y="0"/>
                  </a:moveTo>
                  <a:cubicBezTo>
                    <a:pt x="254" y="24"/>
                    <a:pt x="302" y="97"/>
                    <a:pt x="339" y="194"/>
                  </a:cubicBezTo>
                  <a:cubicBezTo>
                    <a:pt x="254" y="375"/>
                    <a:pt x="218" y="508"/>
                    <a:pt x="0" y="496"/>
                  </a:cubicBezTo>
                  <a:cubicBezTo>
                    <a:pt x="12" y="278"/>
                    <a:pt x="12" y="73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0"/>
            <p:cNvSpPr/>
            <p:nvPr/>
          </p:nvSpPr>
          <p:spPr>
            <a:xfrm rot="5400000">
              <a:off x="6237870" y="3787042"/>
              <a:ext cx="14211" cy="14591"/>
            </a:xfrm>
            <a:custGeom>
              <a:avLst/>
              <a:gdLst/>
              <a:ahLst/>
              <a:cxnLst/>
              <a:rect l="l" t="t" r="r" b="b"/>
              <a:pathLst>
                <a:path w="449" h="461" extrusionOk="0">
                  <a:moveTo>
                    <a:pt x="219" y="1"/>
                  </a:moveTo>
                  <a:cubicBezTo>
                    <a:pt x="339" y="49"/>
                    <a:pt x="327" y="122"/>
                    <a:pt x="448" y="170"/>
                  </a:cubicBezTo>
                  <a:cubicBezTo>
                    <a:pt x="376" y="351"/>
                    <a:pt x="315" y="339"/>
                    <a:pt x="267" y="460"/>
                  </a:cubicBezTo>
                  <a:cubicBezTo>
                    <a:pt x="1" y="424"/>
                    <a:pt x="61" y="73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0"/>
            <p:cNvSpPr/>
            <p:nvPr/>
          </p:nvSpPr>
          <p:spPr>
            <a:xfrm rot="5400000">
              <a:off x="6225052" y="3802170"/>
              <a:ext cx="22218" cy="20699"/>
            </a:xfrm>
            <a:custGeom>
              <a:avLst/>
              <a:gdLst/>
              <a:ahLst/>
              <a:cxnLst/>
              <a:rect l="l" t="t" r="r" b="b"/>
              <a:pathLst>
                <a:path w="702" h="654" extrusionOk="0">
                  <a:moveTo>
                    <a:pt x="230" y="0"/>
                  </a:moveTo>
                  <a:cubicBezTo>
                    <a:pt x="702" y="109"/>
                    <a:pt x="412" y="653"/>
                    <a:pt x="73" y="387"/>
                  </a:cubicBezTo>
                  <a:cubicBezTo>
                    <a:pt x="0" y="194"/>
                    <a:pt x="109" y="109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 rot="5400000">
              <a:off x="6405375" y="3339317"/>
              <a:ext cx="15350" cy="13799"/>
            </a:xfrm>
            <a:custGeom>
              <a:avLst/>
              <a:gdLst/>
              <a:ahLst/>
              <a:cxnLst/>
              <a:rect l="l" t="t" r="r" b="b"/>
              <a:pathLst>
                <a:path w="485" h="436" extrusionOk="0">
                  <a:moveTo>
                    <a:pt x="266" y="0"/>
                  </a:moveTo>
                  <a:cubicBezTo>
                    <a:pt x="387" y="37"/>
                    <a:pt x="279" y="145"/>
                    <a:pt x="484" y="158"/>
                  </a:cubicBezTo>
                  <a:cubicBezTo>
                    <a:pt x="448" y="436"/>
                    <a:pt x="206" y="339"/>
                    <a:pt x="85" y="436"/>
                  </a:cubicBezTo>
                  <a:cubicBezTo>
                    <a:pt x="0" y="266"/>
                    <a:pt x="109" y="12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 rot="5400000">
              <a:off x="6211854" y="3795841"/>
              <a:ext cx="20319" cy="18420"/>
            </a:xfrm>
            <a:custGeom>
              <a:avLst/>
              <a:gdLst/>
              <a:ahLst/>
              <a:cxnLst/>
              <a:rect l="l" t="t" r="r" b="b"/>
              <a:pathLst>
                <a:path w="642" h="582" extrusionOk="0">
                  <a:moveTo>
                    <a:pt x="606" y="170"/>
                  </a:moveTo>
                  <a:cubicBezTo>
                    <a:pt x="642" y="412"/>
                    <a:pt x="364" y="582"/>
                    <a:pt x="122" y="485"/>
                  </a:cubicBezTo>
                  <a:cubicBezTo>
                    <a:pt x="1" y="219"/>
                    <a:pt x="521" y="1"/>
                    <a:pt x="60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 rot="5400000">
              <a:off x="6409015" y="3278614"/>
              <a:ext cx="16869" cy="18040"/>
            </a:xfrm>
            <a:custGeom>
              <a:avLst/>
              <a:gdLst/>
              <a:ahLst/>
              <a:cxnLst/>
              <a:rect l="l" t="t" r="r" b="b"/>
              <a:pathLst>
                <a:path w="533" h="570" extrusionOk="0">
                  <a:moveTo>
                    <a:pt x="170" y="1"/>
                  </a:moveTo>
                  <a:cubicBezTo>
                    <a:pt x="291" y="49"/>
                    <a:pt x="424" y="109"/>
                    <a:pt x="484" y="122"/>
                  </a:cubicBezTo>
                  <a:cubicBezTo>
                    <a:pt x="533" y="364"/>
                    <a:pt x="303" y="569"/>
                    <a:pt x="25" y="388"/>
                  </a:cubicBezTo>
                  <a:cubicBezTo>
                    <a:pt x="0" y="230"/>
                    <a:pt x="121" y="279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 rot="5400000">
              <a:off x="6386813" y="3339111"/>
              <a:ext cx="16110" cy="18768"/>
            </a:xfrm>
            <a:custGeom>
              <a:avLst/>
              <a:gdLst/>
              <a:ahLst/>
              <a:cxnLst/>
              <a:rect l="l" t="t" r="r" b="b"/>
              <a:pathLst>
                <a:path w="509" h="593" extrusionOk="0">
                  <a:moveTo>
                    <a:pt x="509" y="363"/>
                  </a:moveTo>
                  <a:cubicBezTo>
                    <a:pt x="461" y="484"/>
                    <a:pt x="388" y="472"/>
                    <a:pt x="340" y="593"/>
                  </a:cubicBezTo>
                  <a:cubicBezTo>
                    <a:pt x="86" y="484"/>
                    <a:pt x="61" y="327"/>
                    <a:pt x="1" y="170"/>
                  </a:cubicBezTo>
                  <a:cubicBezTo>
                    <a:pt x="146" y="0"/>
                    <a:pt x="388" y="315"/>
                    <a:pt x="509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 rot="5400000">
              <a:off x="6168763" y="3809845"/>
              <a:ext cx="27219" cy="32568"/>
            </a:xfrm>
            <a:custGeom>
              <a:avLst/>
              <a:gdLst/>
              <a:ahLst/>
              <a:cxnLst/>
              <a:rect l="l" t="t" r="r" b="b"/>
              <a:pathLst>
                <a:path w="860" h="1029" extrusionOk="0">
                  <a:moveTo>
                    <a:pt x="859" y="194"/>
                  </a:moveTo>
                  <a:cubicBezTo>
                    <a:pt x="750" y="1028"/>
                    <a:pt x="0" y="0"/>
                    <a:pt x="859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 rot="5400000">
              <a:off x="6283255" y="3570562"/>
              <a:ext cx="11900" cy="12660"/>
            </a:xfrm>
            <a:custGeom>
              <a:avLst/>
              <a:gdLst/>
              <a:ahLst/>
              <a:cxnLst/>
              <a:rect l="l" t="t" r="r" b="b"/>
              <a:pathLst>
                <a:path w="376" h="400" extrusionOk="0">
                  <a:moveTo>
                    <a:pt x="182" y="1"/>
                  </a:moveTo>
                  <a:cubicBezTo>
                    <a:pt x="242" y="25"/>
                    <a:pt x="303" y="37"/>
                    <a:pt x="375" y="73"/>
                  </a:cubicBezTo>
                  <a:cubicBezTo>
                    <a:pt x="339" y="134"/>
                    <a:pt x="303" y="255"/>
                    <a:pt x="363" y="279"/>
                  </a:cubicBezTo>
                  <a:cubicBezTo>
                    <a:pt x="315" y="400"/>
                    <a:pt x="121" y="327"/>
                    <a:pt x="0" y="279"/>
                  </a:cubicBezTo>
                  <a:cubicBezTo>
                    <a:pt x="24" y="158"/>
                    <a:pt x="85" y="3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 rot="5400000">
              <a:off x="6288983" y="3431970"/>
              <a:ext cx="72384" cy="64724"/>
            </a:xfrm>
            <a:custGeom>
              <a:avLst/>
              <a:gdLst/>
              <a:ahLst/>
              <a:cxnLst/>
              <a:rect l="l" t="t" r="r" b="b"/>
              <a:pathLst>
                <a:path w="2287" h="2045" extrusionOk="0">
                  <a:moveTo>
                    <a:pt x="2286" y="1210"/>
                  </a:moveTo>
                  <a:cubicBezTo>
                    <a:pt x="2032" y="1851"/>
                    <a:pt x="1440" y="2044"/>
                    <a:pt x="968" y="1778"/>
                  </a:cubicBezTo>
                  <a:cubicBezTo>
                    <a:pt x="0" y="1246"/>
                    <a:pt x="1452" y="0"/>
                    <a:pt x="2286" y="1210"/>
                  </a:cubicBezTo>
                  <a:close/>
                  <a:moveTo>
                    <a:pt x="980" y="992"/>
                  </a:moveTo>
                  <a:cubicBezTo>
                    <a:pt x="556" y="1694"/>
                    <a:pt x="1935" y="1875"/>
                    <a:pt x="1851" y="1186"/>
                  </a:cubicBezTo>
                  <a:cubicBezTo>
                    <a:pt x="1560" y="1004"/>
                    <a:pt x="1222" y="944"/>
                    <a:pt x="980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 rot="5400000">
              <a:off x="6186392" y="3801775"/>
              <a:ext cx="12660" cy="14211"/>
            </a:xfrm>
            <a:custGeom>
              <a:avLst/>
              <a:gdLst/>
              <a:ahLst/>
              <a:cxnLst/>
              <a:rect l="l" t="t" r="r" b="b"/>
              <a:pathLst>
                <a:path w="400" h="449" extrusionOk="0">
                  <a:moveTo>
                    <a:pt x="1" y="279"/>
                  </a:moveTo>
                  <a:cubicBezTo>
                    <a:pt x="134" y="122"/>
                    <a:pt x="182" y="1"/>
                    <a:pt x="376" y="73"/>
                  </a:cubicBezTo>
                  <a:cubicBezTo>
                    <a:pt x="400" y="158"/>
                    <a:pt x="327" y="340"/>
                    <a:pt x="218" y="448"/>
                  </a:cubicBezTo>
                  <a:cubicBezTo>
                    <a:pt x="97" y="388"/>
                    <a:pt x="61" y="303"/>
                    <a:pt x="1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 rot="5400000">
              <a:off x="6384502" y="3294328"/>
              <a:ext cx="16110" cy="16490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230" y="0"/>
                  </a:moveTo>
                  <a:cubicBezTo>
                    <a:pt x="508" y="24"/>
                    <a:pt x="266" y="303"/>
                    <a:pt x="351" y="399"/>
                  </a:cubicBezTo>
                  <a:cubicBezTo>
                    <a:pt x="97" y="520"/>
                    <a:pt x="0" y="36"/>
                    <a:pt x="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 rot="5400000">
              <a:off x="6395247" y="3262536"/>
              <a:ext cx="13040" cy="15730"/>
            </a:xfrm>
            <a:custGeom>
              <a:avLst/>
              <a:gdLst/>
              <a:ahLst/>
              <a:cxnLst/>
              <a:rect l="l" t="t" r="r" b="b"/>
              <a:pathLst>
                <a:path w="412" h="497" extrusionOk="0">
                  <a:moveTo>
                    <a:pt x="158" y="1"/>
                  </a:moveTo>
                  <a:cubicBezTo>
                    <a:pt x="267" y="110"/>
                    <a:pt x="388" y="170"/>
                    <a:pt x="412" y="255"/>
                  </a:cubicBezTo>
                  <a:cubicBezTo>
                    <a:pt x="400" y="473"/>
                    <a:pt x="230" y="340"/>
                    <a:pt x="97" y="497"/>
                  </a:cubicBezTo>
                  <a:cubicBezTo>
                    <a:pt x="25" y="315"/>
                    <a:pt x="0" y="170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 rot="5400000">
              <a:off x="6166848" y="3833946"/>
              <a:ext cx="14591" cy="15350"/>
            </a:xfrm>
            <a:custGeom>
              <a:avLst/>
              <a:gdLst/>
              <a:ahLst/>
              <a:cxnLst/>
              <a:rect l="l" t="t" r="r" b="b"/>
              <a:pathLst>
                <a:path w="461" h="485" extrusionOk="0">
                  <a:moveTo>
                    <a:pt x="460" y="230"/>
                  </a:moveTo>
                  <a:cubicBezTo>
                    <a:pt x="448" y="436"/>
                    <a:pt x="327" y="400"/>
                    <a:pt x="206" y="484"/>
                  </a:cubicBezTo>
                  <a:cubicBezTo>
                    <a:pt x="97" y="375"/>
                    <a:pt x="1" y="254"/>
                    <a:pt x="85" y="73"/>
                  </a:cubicBezTo>
                  <a:cubicBezTo>
                    <a:pt x="267" y="0"/>
                    <a:pt x="448" y="73"/>
                    <a:pt x="460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 rot="5400000">
              <a:off x="6180853" y="3787058"/>
              <a:ext cx="15319" cy="18009"/>
            </a:xfrm>
            <a:custGeom>
              <a:avLst/>
              <a:gdLst/>
              <a:ahLst/>
              <a:cxnLst/>
              <a:rect l="l" t="t" r="r" b="b"/>
              <a:pathLst>
                <a:path w="484" h="569" extrusionOk="0">
                  <a:moveTo>
                    <a:pt x="290" y="569"/>
                  </a:moveTo>
                  <a:cubicBezTo>
                    <a:pt x="85" y="557"/>
                    <a:pt x="182" y="448"/>
                    <a:pt x="0" y="375"/>
                  </a:cubicBezTo>
                  <a:cubicBezTo>
                    <a:pt x="48" y="254"/>
                    <a:pt x="109" y="121"/>
                    <a:pt x="157" y="0"/>
                  </a:cubicBezTo>
                  <a:cubicBezTo>
                    <a:pt x="484" y="73"/>
                    <a:pt x="484" y="436"/>
                    <a:pt x="290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 rot="5400000">
              <a:off x="6273096" y="3557712"/>
              <a:ext cx="15350" cy="12692"/>
            </a:xfrm>
            <a:custGeom>
              <a:avLst/>
              <a:gdLst/>
              <a:ahLst/>
              <a:cxnLst/>
              <a:rect l="l" t="t" r="r" b="b"/>
              <a:pathLst>
                <a:path w="485" h="401" extrusionOk="0">
                  <a:moveTo>
                    <a:pt x="230" y="1"/>
                  </a:moveTo>
                  <a:cubicBezTo>
                    <a:pt x="484" y="110"/>
                    <a:pt x="424" y="231"/>
                    <a:pt x="291" y="400"/>
                  </a:cubicBezTo>
                  <a:cubicBezTo>
                    <a:pt x="230" y="364"/>
                    <a:pt x="170" y="352"/>
                    <a:pt x="37" y="291"/>
                  </a:cubicBezTo>
                  <a:cubicBezTo>
                    <a:pt x="0" y="194"/>
                    <a:pt x="13" y="134"/>
                    <a:pt x="61" y="13"/>
                  </a:cubicBezTo>
                  <a:cubicBezTo>
                    <a:pt x="133" y="49"/>
                    <a:pt x="230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 rot="5400000">
              <a:off x="6366889" y="3295071"/>
              <a:ext cx="19939" cy="14970"/>
            </a:xfrm>
            <a:custGeom>
              <a:avLst/>
              <a:gdLst/>
              <a:ahLst/>
              <a:cxnLst/>
              <a:rect l="l" t="t" r="r" b="b"/>
              <a:pathLst>
                <a:path w="630" h="473" extrusionOk="0">
                  <a:moveTo>
                    <a:pt x="448" y="49"/>
                  </a:moveTo>
                  <a:cubicBezTo>
                    <a:pt x="630" y="121"/>
                    <a:pt x="545" y="303"/>
                    <a:pt x="412" y="472"/>
                  </a:cubicBezTo>
                  <a:cubicBezTo>
                    <a:pt x="1" y="387"/>
                    <a:pt x="158" y="0"/>
                    <a:pt x="448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 rot="5400000">
              <a:off x="6157670" y="3804860"/>
              <a:ext cx="16490" cy="23389"/>
            </a:xfrm>
            <a:custGeom>
              <a:avLst/>
              <a:gdLst/>
              <a:ahLst/>
              <a:cxnLst/>
              <a:rect l="l" t="t" r="r" b="b"/>
              <a:pathLst>
                <a:path w="521" h="739" extrusionOk="0">
                  <a:moveTo>
                    <a:pt x="145" y="0"/>
                  </a:moveTo>
                  <a:cubicBezTo>
                    <a:pt x="206" y="37"/>
                    <a:pt x="206" y="37"/>
                    <a:pt x="266" y="49"/>
                  </a:cubicBezTo>
                  <a:cubicBezTo>
                    <a:pt x="448" y="121"/>
                    <a:pt x="363" y="388"/>
                    <a:pt x="520" y="521"/>
                  </a:cubicBezTo>
                  <a:cubicBezTo>
                    <a:pt x="484" y="642"/>
                    <a:pt x="339" y="593"/>
                    <a:pt x="363" y="738"/>
                  </a:cubicBezTo>
                  <a:cubicBezTo>
                    <a:pt x="0" y="593"/>
                    <a:pt x="24" y="327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 rot="5400000">
              <a:off x="6319035" y="3410338"/>
              <a:ext cx="15350" cy="13420"/>
            </a:xfrm>
            <a:custGeom>
              <a:avLst/>
              <a:gdLst/>
              <a:ahLst/>
              <a:cxnLst/>
              <a:rect l="l" t="t" r="r" b="b"/>
              <a:pathLst>
                <a:path w="485" h="424" extrusionOk="0">
                  <a:moveTo>
                    <a:pt x="278" y="0"/>
                  </a:moveTo>
                  <a:cubicBezTo>
                    <a:pt x="484" y="12"/>
                    <a:pt x="472" y="230"/>
                    <a:pt x="424" y="351"/>
                  </a:cubicBezTo>
                  <a:cubicBezTo>
                    <a:pt x="339" y="375"/>
                    <a:pt x="278" y="363"/>
                    <a:pt x="242" y="424"/>
                  </a:cubicBezTo>
                  <a:cubicBezTo>
                    <a:pt x="0" y="327"/>
                    <a:pt x="121" y="12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 rot="5400000">
              <a:off x="6178543" y="3764081"/>
              <a:ext cx="16490" cy="14559"/>
            </a:xfrm>
            <a:custGeom>
              <a:avLst/>
              <a:gdLst/>
              <a:ahLst/>
              <a:cxnLst/>
              <a:rect l="l" t="t" r="r" b="b"/>
              <a:pathLst>
                <a:path w="521" h="460" extrusionOk="0">
                  <a:moveTo>
                    <a:pt x="1" y="254"/>
                  </a:moveTo>
                  <a:cubicBezTo>
                    <a:pt x="37" y="194"/>
                    <a:pt x="73" y="61"/>
                    <a:pt x="110" y="0"/>
                  </a:cubicBezTo>
                  <a:cubicBezTo>
                    <a:pt x="231" y="37"/>
                    <a:pt x="521" y="85"/>
                    <a:pt x="460" y="206"/>
                  </a:cubicBezTo>
                  <a:cubicBezTo>
                    <a:pt x="364" y="460"/>
                    <a:pt x="194" y="327"/>
                    <a:pt x="1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 rot="5400000">
              <a:off x="6166468" y="3766185"/>
              <a:ext cx="16110" cy="14591"/>
            </a:xfrm>
            <a:custGeom>
              <a:avLst/>
              <a:gdLst/>
              <a:ahLst/>
              <a:cxnLst/>
              <a:rect l="l" t="t" r="r" b="b"/>
              <a:pathLst>
                <a:path w="509" h="461" extrusionOk="0">
                  <a:moveTo>
                    <a:pt x="242" y="0"/>
                  </a:moveTo>
                  <a:cubicBezTo>
                    <a:pt x="424" y="73"/>
                    <a:pt x="508" y="254"/>
                    <a:pt x="363" y="424"/>
                  </a:cubicBezTo>
                  <a:cubicBezTo>
                    <a:pt x="278" y="460"/>
                    <a:pt x="218" y="436"/>
                    <a:pt x="97" y="375"/>
                  </a:cubicBezTo>
                  <a:cubicBezTo>
                    <a:pt x="0" y="254"/>
                    <a:pt x="85" y="73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 rot="5400000">
              <a:off x="6149615" y="3775379"/>
              <a:ext cx="20731" cy="37537"/>
            </a:xfrm>
            <a:custGeom>
              <a:avLst/>
              <a:gdLst/>
              <a:ahLst/>
              <a:cxnLst/>
              <a:rect l="l" t="t" r="r" b="b"/>
              <a:pathLst>
                <a:path w="655" h="1186" extrusionOk="0">
                  <a:moveTo>
                    <a:pt x="1" y="907"/>
                  </a:moveTo>
                  <a:cubicBezTo>
                    <a:pt x="25" y="629"/>
                    <a:pt x="61" y="569"/>
                    <a:pt x="110" y="278"/>
                  </a:cubicBezTo>
                  <a:cubicBezTo>
                    <a:pt x="654" y="0"/>
                    <a:pt x="545" y="1186"/>
                    <a:pt x="1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 rot="5400000">
              <a:off x="6298764" y="3404182"/>
              <a:ext cx="14559" cy="17281"/>
            </a:xfrm>
            <a:custGeom>
              <a:avLst/>
              <a:gdLst/>
              <a:ahLst/>
              <a:cxnLst/>
              <a:rect l="l" t="t" r="r" b="b"/>
              <a:pathLst>
                <a:path w="460" h="546" extrusionOk="0">
                  <a:moveTo>
                    <a:pt x="230" y="1"/>
                  </a:moveTo>
                  <a:cubicBezTo>
                    <a:pt x="291" y="25"/>
                    <a:pt x="351" y="37"/>
                    <a:pt x="412" y="73"/>
                  </a:cubicBezTo>
                  <a:cubicBezTo>
                    <a:pt x="460" y="315"/>
                    <a:pt x="291" y="545"/>
                    <a:pt x="0" y="340"/>
                  </a:cubicBezTo>
                  <a:cubicBezTo>
                    <a:pt x="97" y="158"/>
                    <a:pt x="158" y="37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 rot="5400000">
              <a:off x="6361540" y="3233450"/>
              <a:ext cx="15350" cy="14939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67" y="0"/>
                  </a:moveTo>
                  <a:cubicBezTo>
                    <a:pt x="327" y="36"/>
                    <a:pt x="364" y="109"/>
                    <a:pt x="485" y="170"/>
                  </a:cubicBezTo>
                  <a:cubicBezTo>
                    <a:pt x="460" y="448"/>
                    <a:pt x="231" y="278"/>
                    <a:pt x="158" y="472"/>
                  </a:cubicBezTo>
                  <a:cubicBezTo>
                    <a:pt x="1" y="266"/>
                    <a:pt x="25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 rot="5400000">
              <a:off x="6280201" y="3437683"/>
              <a:ext cx="14179" cy="14211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121" y="1"/>
                  </a:moveTo>
                  <a:cubicBezTo>
                    <a:pt x="242" y="49"/>
                    <a:pt x="375" y="110"/>
                    <a:pt x="436" y="122"/>
                  </a:cubicBezTo>
                  <a:cubicBezTo>
                    <a:pt x="400" y="243"/>
                    <a:pt x="448" y="279"/>
                    <a:pt x="412" y="400"/>
                  </a:cubicBezTo>
                  <a:cubicBezTo>
                    <a:pt x="315" y="449"/>
                    <a:pt x="194" y="388"/>
                    <a:pt x="0" y="303"/>
                  </a:cubicBezTo>
                  <a:cubicBezTo>
                    <a:pt x="49" y="207"/>
                    <a:pt x="73" y="146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 rot="5400000">
              <a:off x="6336854" y="3282253"/>
              <a:ext cx="14939" cy="14970"/>
            </a:xfrm>
            <a:custGeom>
              <a:avLst/>
              <a:gdLst/>
              <a:ahLst/>
              <a:cxnLst/>
              <a:rect l="l" t="t" r="r" b="b"/>
              <a:pathLst>
                <a:path w="472" h="473" extrusionOk="0">
                  <a:moveTo>
                    <a:pt x="145" y="0"/>
                  </a:moveTo>
                  <a:cubicBezTo>
                    <a:pt x="206" y="37"/>
                    <a:pt x="327" y="85"/>
                    <a:pt x="472" y="121"/>
                  </a:cubicBezTo>
                  <a:cubicBezTo>
                    <a:pt x="424" y="242"/>
                    <a:pt x="363" y="388"/>
                    <a:pt x="254" y="472"/>
                  </a:cubicBezTo>
                  <a:cubicBezTo>
                    <a:pt x="0" y="388"/>
                    <a:pt x="73" y="206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 rot="5400000">
              <a:off x="6124738" y="3806395"/>
              <a:ext cx="14591" cy="13040"/>
            </a:xfrm>
            <a:custGeom>
              <a:avLst/>
              <a:gdLst/>
              <a:ahLst/>
              <a:cxnLst/>
              <a:rect l="l" t="t" r="r" b="b"/>
              <a:pathLst>
                <a:path w="461" h="412" extrusionOk="0">
                  <a:moveTo>
                    <a:pt x="388" y="73"/>
                  </a:moveTo>
                  <a:cubicBezTo>
                    <a:pt x="339" y="194"/>
                    <a:pt x="460" y="254"/>
                    <a:pt x="339" y="339"/>
                  </a:cubicBezTo>
                  <a:cubicBezTo>
                    <a:pt x="158" y="412"/>
                    <a:pt x="182" y="363"/>
                    <a:pt x="0" y="279"/>
                  </a:cubicBezTo>
                  <a:cubicBezTo>
                    <a:pt x="49" y="158"/>
                    <a:pt x="85" y="97"/>
                    <a:pt x="109" y="25"/>
                  </a:cubicBezTo>
                  <a:cubicBezTo>
                    <a:pt x="182" y="0"/>
                    <a:pt x="242" y="12"/>
                    <a:pt x="38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 rot="5400000">
              <a:off x="6342392" y="3256808"/>
              <a:ext cx="13831" cy="14179"/>
            </a:xfrm>
            <a:custGeom>
              <a:avLst/>
              <a:gdLst/>
              <a:ahLst/>
              <a:cxnLst/>
              <a:rect l="l" t="t" r="r" b="b"/>
              <a:pathLst>
                <a:path w="437" h="448" extrusionOk="0">
                  <a:moveTo>
                    <a:pt x="206" y="0"/>
                  </a:moveTo>
                  <a:cubicBezTo>
                    <a:pt x="327" y="49"/>
                    <a:pt x="315" y="109"/>
                    <a:pt x="436" y="170"/>
                  </a:cubicBezTo>
                  <a:cubicBezTo>
                    <a:pt x="424" y="375"/>
                    <a:pt x="291" y="327"/>
                    <a:pt x="243" y="448"/>
                  </a:cubicBezTo>
                  <a:cubicBezTo>
                    <a:pt x="61" y="375"/>
                    <a:pt x="1" y="133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 rot="5400000">
              <a:off x="6232141" y="3535494"/>
              <a:ext cx="13799" cy="16521"/>
            </a:xfrm>
            <a:custGeom>
              <a:avLst/>
              <a:gdLst/>
              <a:ahLst/>
              <a:cxnLst/>
              <a:rect l="l" t="t" r="r" b="b"/>
              <a:pathLst>
                <a:path w="436" h="522" extrusionOk="0">
                  <a:moveTo>
                    <a:pt x="424" y="182"/>
                  </a:moveTo>
                  <a:cubicBezTo>
                    <a:pt x="388" y="243"/>
                    <a:pt x="388" y="243"/>
                    <a:pt x="436" y="327"/>
                  </a:cubicBezTo>
                  <a:cubicBezTo>
                    <a:pt x="388" y="448"/>
                    <a:pt x="206" y="521"/>
                    <a:pt x="25" y="448"/>
                  </a:cubicBezTo>
                  <a:cubicBezTo>
                    <a:pt x="73" y="327"/>
                    <a:pt x="134" y="194"/>
                    <a:pt x="0" y="146"/>
                  </a:cubicBezTo>
                  <a:cubicBezTo>
                    <a:pt x="121" y="1"/>
                    <a:pt x="291" y="134"/>
                    <a:pt x="424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 rot="5400000">
              <a:off x="6295314" y="3360949"/>
              <a:ext cx="18389" cy="18768"/>
            </a:xfrm>
            <a:custGeom>
              <a:avLst/>
              <a:gdLst/>
              <a:ahLst/>
              <a:cxnLst/>
              <a:rect l="l" t="t" r="r" b="b"/>
              <a:pathLst>
                <a:path w="581" h="593" extrusionOk="0">
                  <a:moveTo>
                    <a:pt x="97" y="0"/>
                  </a:moveTo>
                  <a:cubicBezTo>
                    <a:pt x="581" y="48"/>
                    <a:pt x="290" y="593"/>
                    <a:pt x="0" y="411"/>
                  </a:cubicBezTo>
                  <a:cubicBezTo>
                    <a:pt x="61" y="290"/>
                    <a:pt x="12" y="194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 rot="5400000">
              <a:off x="6192704" y="3327243"/>
              <a:ext cx="116440" cy="110680"/>
            </a:xfrm>
            <a:custGeom>
              <a:avLst/>
              <a:gdLst/>
              <a:ahLst/>
              <a:cxnLst/>
              <a:rect l="l" t="t" r="r" b="b"/>
              <a:pathLst>
                <a:path w="3679" h="3497" extrusionOk="0">
                  <a:moveTo>
                    <a:pt x="3678" y="1755"/>
                  </a:moveTo>
                  <a:cubicBezTo>
                    <a:pt x="3170" y="2287"/>
                    <a:pt x="3678" y="2844"/>
                    <a:pt x="3025" y="3182"/>
                  </a:cubicBezTo>
                  <a:cubicBezTo>
                    <a:pt x="2904" y="3134"/>
                    <a:pt x="2783" y="3219"/>
                    <a:pt x="2614" y="3086"/>
                  </a:cubicBezTo>
                  <a:cubicBezTo>
                    <a:pt x="2469" y="3098"/>
                    <a:pt x="2384" y="3279"/>
                    <a:pt x="2287" y="3388"/>
                  </a:cubicBezTo>
                  <a:cubicBezTo>
                    <a:pt x="1283" y="3497"/>
                    <a:pt x="1815" y="2541"/>
                    <a:pt x="956" y="2348"/>
                  </a:cubicBezTo>
                  <a:cubicBezTo>
                    <a:pt x="932" y="2190"/>
                    <a:pt x="751" y="2118"/>
                    <a:pt x="920" y="1888"/>
                  </a:cubicBezTo>
                  <a:cubicBezTo>
                    <a:pt x="666" y="1779"/>
                    <a:pt x="606" y="2130"/>
                    <a:pt x="352" y="1876"/>
                  </a:cubicBezTo>
                  <a:cubicBezTo>
                    <a:pt x="279" y="2215"/>
                    <a:pt x="606" y="1985"/>
                    <a:pt x="412" y="2275"/>
                  </a:cubicBezTo>
                  <a:cubicBezTo>
                    <a:pt x="231" y="2348"/>
                    <a:pt x="61" y="2057"/>
                    <a:pt x="1" y="1815"/>
                  </a:cubicBezTo>
                  <a:cubicBezTo>
                    <a:pt x="170" y="1586"/>
                    <a:pt x="448" y="1767"/>
                    <a:pt x="557" y="1525"/>
                  </a:cubicBezTo>
                  <a:cubicBezTo>
                    <a:pt x="775" y="1549"/>
                    <a:pt x="630" y="1707"/>
                    <a:pt x="811" y="1791"/>
                  </a:cubicBezTo>
                  <a:cubicBezTo>
                    <a:pt x="1077" y="1525"/>
                    <a:pt x="727" y="1"/>
                    <a:pt x="1900" y="545"/>
                  </a:cubicBezTo>
                  <a:cubicBezTo>
                    <a:pt x="2650" y="110"/>
                    <a:pt x="3448" y="1223"/>
                    <a:pt x="3678" y="1755"/>
                  </a:cubicBezTo>
                  <a:close/>
                  <a:moveTo>
                    <a:pt x="1295" y="739"/>
                  </a:moveTo>
                  <a:cubicBezTo>
                    <a:pt x="1102" y="1247"/>
                    <a:pt x="1331" y="1561"/>
                    <a:pt x="1198" y="2082"/>
                  </a:cubicBezTo>
                  <a:cubicBezTo>
                    <a:pt x="1779" y="2251"/>
                    <a:pt x="1585" y="2747"/>
                    <a:pt x="1900" y="3025"/>
                  </a:cubicBezTo>
                  <a:cubicBezTo>
                    <a:pt x="2263" y="3025"/>
                    <a:pt x="2541" y="2686"/>
                    <a:pt x="3013" y="2820"/>
                  </a:cubicBezTo>
                  <a:cubicBezTo>
                    <a:pt x="3194" y="2529"/>
                    <a:pt x="2952" y="2420"/>
                    <a:pt x="2977" y="2154"/>
                  </a:cubicBezTo>
                  <a:cubicBezTo>
                    <a:pt x="3158" y="2070"/>
                    <a:pt x="3158" y="1864"/>
                    <a:pt x="3352" y="1936"/>
                  </a:cubicBezTo>
                  <a:cubicBezTo>
                    <a:pt x="3388" y="1513"/>
                    <a:pt x="3049" y="1223"/>
                    <a:pt x="2662" y="1307"/>
                  </a:cubicBezTo>
                  <a:cubicBezTo>
                    <a:pt x="2710" y="1029"/>
                    <a:pt x="2589" y="763"/>
                    <a:pt x="2202" y="606"/>
                  </a:cubicBezTo>
                  <a:cubicBezTo>
                    <a:pt x="2202" y="1029"/>
                    <a:pt x="1573" y="618"/>
                    <a:pt x="129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 rot="5400000">
              <a:off x="6216443" y="3537425"/>
              <a:ext cx="14970" cy="14591"/>
            </a:xfrm>
            <a:custGeom>
              <a:avLst/>
              <a:gdLst/>
              <a:ahLst/>
              <a:cxnLst/>
              <a:rect l="l" t="t" r="r" b="b"/>
              <a:pathLst>
                <a:path w="473" h="461" extrusionOk="0">
                  <a:moveTo>
                    <a:pt x="315" y="86"/>
                  </a:moveTo>
                  <a:cubicBezTo>
                    <a:pt x="472" y="61"/>
                    <a:pt x="339" y="231"/>
                    <a:pt x="460" y="279"/>
                  </a:cubicBezTo>
                  <a:cubicBezTo>
                    <a:pt x="376" y="461"/>
                    <a:pt x="182" y="388"/>
                    <a:pt x="109" y="424"/>
                  </a:cubicBezTo>
                  <a:cubicBezTo>
                    <a:pt x="1" y="315"/>
                    <a:pt x="1" y="170"/>
                    <a:pt x="134" y="1"/>
                  </a:cubicBezTo>
                  <a:cubicBezTo>
                    <a:pt x="230" y="110"/>
                    <a:pt x="291" y="146"/>
                    <a:pt x="315" y="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 rot="5400000">
              <a:off x="6106192" y="3769050"/>
              <a:ext cx="32948" cy="19560"/>
            </a:xfrm>
            <a:custGeom>
              <a:avLst/>
              <a:gdLst/>
              <a:ahLst/>
              <a:cxnLst/>
              <a:rect l="l" t="t" r="r" b="b"/>
              <a:pathLst>
                <a:path w="1041" h="618" extrusionOk="0">
                  <a:moveTo>
                    <a:pt x="871" y="25"/>
                  </a:moveTo>
                  <a:cubicBezTo>
                    <a:pt x="1041" y="170"/>
                    <a:pt x="811" y="364"/>
                    <a:pt x="763" y="497"/>
                  </a:cubicBezTo>
                  <a:cubicBezTo>
                    <a:pt x="569" y="267"/>
                    <a:pt x="351" y="618"/>
                    <a:pt x="37" y="497"/>
                  </a:cubicBezTo>
                  <a:cubicBezTo>
                    <a:pt x="0" y="412"/>
                    <a:pt x="49" y="291"/>
                    <a:pt x="134" y="86"/>
                  </a:cubicBezTo>
                  <a:cubicBezTo>
                    <a:pt x="460" y="315"/>
                    <a:pt x="605" y="1"/>
                    <a:pt x="871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 rot="5400000">
              <a:off x="6243060" y="3466024"/>
              <a:ext cx="13420" cy="13420"/>
            </a:xfrm>
            <a:custGeom>
              <a:avLst/>
              <a:gdLst/>
              <a:ahLst/>
              <a:cxnLst/>
              <a:rect l="l" t="t" r="r" b="b"/>
              <a:pathLst>
                <a:path w="424" h="424" extrusionOk="0">
                  <a:moveTo>
                    <a:pt x="206" y="1"/>
                  </a:moveTo>
                  <a:cubicBezTo>
                    <a:pt x="424" y="13"/>
                    <a:pt x="291" y="182"/>
                    <a:pt x="412" y="230"/>
                  </a:cubicBezTo>
                  <a:cubicBezTo>
                    <a:pt x="267" y="400"/>
                    <a:pt x="182" y="424"/>
                    <a:pt x="1" y="351"/>
                  </a:cubicBezTo>
                  <a:cubicBezTo>
                    <a:pt x="13" y="158"/>
                    <a:pt x="13" y="158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 rot="5400000">
              <a:off x="6232315" y="3442683"/>
              <a:ext cx="12692" cy="14179"/>
            </a:xfrm>
            <a:custGeom>
              <a:avLst/>
              <a:gdLst/>
              <a:ahLst/>
              <a:cxnLst/>
              <a:rect l="l" t="t" r="r" b="b"/>
              <a:pathLst>
                <a:path w="401" h="448" extrusionOk="0">
                  <a:moveTo>
                    <a:pt x="291" y="0"/>
                  </a:moveTo>
                  <a:cubicBezTo>
                    <a:pt x="400" y="97"/>
                    <a:pt x="400" y="254"/>
                    <a:pt x="315" y="448"/>
                  </a:cubicBezTo>
                  <a:cubicBezTo>
                    <a:pt x="194" y="399"/>
                    <a:pt x="134" y="375"/>
                    <a:pt x="1" y="327"/>
                  </a:cubicBezTo>
                  <a:cubicBezTo>
                    <a:pt x="13" y="121"/>
                    <a:pt x="110" y="73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 rot="5400000">
              <a:off x="6300663" y="3265210"/>
              <a:ext cx="13831" cy="14211"/>
            </a:xfrm>
            <a:custGeom>
              <a:avLst/>
              <a:gdLst/>
              <a:ahLst/>
              <a:cxnLst/>
              <a:rect l="l" t="t" r="r" b="b"/>
              <a:pathLst>
                <a:path w="437" h="449" extrusionOk="0">
                  <a:moveTo>
                    <a:pt x="436" y="340"/>
                  </a:moveTo>
                  <a:cubicBezTo>
                    <a:pt x="340" y="448"/>
                    <a:pt x="194" y="388"/>
                    <a:pt x="49" y="400"/>
                  </a:cubicBezTo>
                  <a:cubicBezTo>
                    <a:pt x="37" y="255"/>
                    <a:pt x="1" y="158"/>
                    <a:pt x="49" y="37"/>
                  </a:cubicBezTo>
                  <a:cubicBezTo>
                    <a:pt x="291" y="1"/>
                    <a:pt x="400" y="98"/>
                    <a:pt x="436" y="3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 rot="5400000">
              <a:off x="6308132" y="3213717"/>
              <a:ext cx="16110" cy="14591"/>
            </a:xfrm>
            <a:custGeom>
              <a:avLst/>
              <a:gdLst/>
              <a:ahLst/>
              <a:cxnLst/>
              <a:rect l="l" t="t" r="r" b="b"/>
              <a:pathLst>
                <a:path w="509" h="461" extrusionOk="0">
                  <a:moveTo>
                    <a:pt x="376" y="1"/>
                  </a:moveTo>
                  <a:cubicBezTo>
                    <a:pt x="436" y="37"/>
                    <a:pt x="388" y="158"/>
                    <a:pt x="509" y="194"/>
                  </a:cubicBezTo>
                  <a:cubicBezTo>
                    <a:pt x="436" y="376"/>
                    <a:pt x="255" y="460"/>
                    <a:pt x="73" y="376"/>
                  </a:cubicBezTo>
                  <a:cubicBezTo>
                    <a:pt x="146" y="194"/>
                    <a:pt x="1" y="194"/>
                    <a:pt x="134" y="49"/>
                  </a:cubicBezTo>
                  <a:cubicBezTo>
                    <a:pt x="194" y="73"/>
                    <a:pt x="279" y="49"/>
                    <a:pt x="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 rot="5400000">
              <a:off x="6157290" y="3596957"/>
              <a:ext cx="11900" cy="17281"/>
            </a:xfrm>
            <a:custGeom>
              <a:avLst/>
              <a:gdLst/>
              <a:ahLst/>
              <a:cxnLst/>
              <a:rect l="l" t="t" r="r" b="b"/>
              <a:pathLst>
                <a:path w="376" h="546" extrusionOk="0">
                  <a:moveTo>
                    <a:pt x="363" y="110"/>
                  </a:moveTo>
                  <a:cubicBezTo>
                    <a:pt x="375" y="255"/>
                    <a:pt x="254" y="364"/>
                    <a:pt x="182" y="545"/>
                  </a:cubicBezTo>
                  <a:cubicBezTo>
                    <a:pt x="12" y="412"/>
                    <a:pt x="85" y="219"/>
                    <a:pt x="0" y="110"/>
                  </a:cubicBezTo>
                  <a:cubicBezTo>
                    <a:pt x="97" y="1"/>
                    <a:pt x="218" y="49"/>
                    <a:pt x="36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 rot="5400000">
              <a:off x="6291484" y="3235745"/>
              <a:ext cx="20319" cy="20699"/>
            </a:xfrm>
            <a:custGeom>
              <a:avLst/>
              <a:gdLst/>
              <a:ahLst/>
              <a:cxnLst/>
              <a:rect l="l" t="t" r="r" b="b"/>
              <a:pathLst>
                <a:path w="642" h="654" extrusionOk="0">
                  <a:moveTo>
                    <a:pt x="496" y="642"/>
                  </a:moveTo>
                  <a:cubicBezTo>
                    <a:pt x="436" y="605"/>
                    <a:pt x="375" y="593"/>
                    <a:pt x="339" y="654"/>
                  </a:cubicBezTo>
                  <a:cubicBezTo>
                    <a:pt x="133" y="642"/>
                    <a:pt x="303" y="412"/>
                    <a:pt x="0" y="436"/>
                  </a:cubicBezTo>
                  <a:cubicBezTo>
                    <a:pt x="158" y="1"/>
                    <a:pt x="642" y="255"/>
                    <a:pt x="496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 rot="5400000">
              <a:off x="6203213" y="3450706"/>
              <a:ext cx="18420" cy="19180"/>
            </a:xfrm>
            <a:custGeom>
              <a:avLst/>
              <a:gdLst/>
              <a:ahLst/>
              <a:cxnLst/>
              <a:rect l="l" t="t" r="r" b="b"/>
              <a:pathLst>
                <a:path w="582" h="606" extrusionOk="0">
                  <a:moveTo>
                    <a:pt x="352" y="472"/>
                  </a:moveTo>
                  <a:cubicBezTo>
                    <a:pt x="158" y="605"/>
                    <a:pt x="37" y="351"/>
                    <a:pt x="1" y="254"/>
                  </a:cubicBezTo>
                  <a:cubicBezTo>
                    <a:pt x="110" y="0"/>
                    <a:pt x="581" y="254"/>
                    <a:pt x="352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 rot="5400000">
              <a:off x="5918572" y="3839501"/>
              <a:ext cx="139007" cy="65104"/>
            </a:xfrm>
            <a:custGeom>
              <a:avLst/>
              <a:gdLst/>
              <a:ahLst/>
              <a:cxnLst/>
              <a:rect l="l" t="t" r="r" b="b"/>
              <a:pathLst>
                <a:path w="4392" h="2057" extrusionOk="0">
                  <a:moveTo>
                    <a:pt x="1368" y="1004"/>
                  </a:moveTo>
                  <a:cubicBezTo>
                    <a:pt x="1331" y="1125"/>
                    <a:pt x="1718" y="1065"/>
                    <a:pt x="1779" y="1246"/>
                  </a:cubicBezTo>
                  <a:cubicBezTo>
                    <a:pt x="1670" y="1500"/>
                    <a:pt x="1549" y="1440"/>
                    <a:pt x="1404" y="1452"/>
                  </a:cubicBezTo>
                  <a:cubicBezTo>
                    <a:pt x="1222" y="1379"/>
                    <a:pt x="1235" y="1319"/>
                    <a:pt x="1307" y="1125"/>
                  </a:cubicBezTo>
                  <a:cubicBezTo>
                    <a:pt x="763" y="1198"/>
                    <a:pt x="521" y="1984"/>
                    <a:pt x="1" y="2057"/>
                  </a:cubicBezTo>
                  <a:cubicBezTo>
                    <a:pt x="847" y="508"/>
                    <a:pt x="2868" y="0"/>
                    <a:pt x="4392" y="170"/>
                  </a:cubicBezTo>
                  <a:cubicBezTo>
                    <a:pt x="4065" y="472"/>
                    <a:pt x="3545" y="278"/>
                    <a:pt x="3085" y="363"/>
                  </a:cubicBezTo>
                  <a:cubicBezTo>
                    <a:pt x="2456" y="484"/>
                    <a:pt x="1900" y="774"/>
                    <a:pt x="1368" y="10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 rot="5400000">
              <a:off x="6157844" y="3539340"/>
              <a:ext cx="16521" cy="14591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303" y="1"/>
                  </a:moveTo>
                  <a:cubicBezTo>
                    <a:pt x="364" y="37"/>
                    <a:pt x="376" y="194"/>
                    <a:pt x="521" y="170"/>
                  </a:cubicBezTo>
                  <a:cubicBezTo>
                    <a:pt x="448" y="351"/>
                    <a:pt x="364" y="400"/>
                    <a:pt x="340" y="460"/>
                  </a:cubicBezTo>
                  <a:cubicBezTo>
                    <a:pt x="1" y="400"/>
                    <a:pt x="37" y="134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 rot="5400000">
              <a:off x="6189066" y="3435008"/>
              <a:ext cx="13831" cy="15350"/>
            </a:xfrm>
            <a:custGeom>
              <a:avLst/>
              <a:gdLst/>
              <a:ahLst/>
              <a:cxnLst/>
              <a:rect l="l" t="t" r="r" b="b"/>
              <a:pathLst>
                <a:path w="437" h="485" extrusionOk="0">
                  <a:moveTo>
                    <a:pt x="219" y="1"/>
                  </a:moveTo>
                  <a:cubicBezTo>
                    <a:pt x="243" y="86"/>
                    <a:pt x="315" y="110"/>
                    <a:pt x="436" y="158"/>
                  </a:cubicBezTo>
                  <a:cubicBezTo>
                    <a:pt x="400" y="279"/>
                    <a:pt x="364" y="340"/>
                    <a:pt x="315" y="485"/>
                  </a:cubicBezTo>
                  <a:cubicBezTo>
                    <a:pt x="194" y="436"/>
                    <a:pt x="61" y="376"/>
                    <a:pt x="1" y="364"/>
                  </a:cubicBezTo>
                  <a:cubicBezTo>
                    <a:pt x="49" y="219"/>
                    <a:pt x="122" y="37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 rot="5400000">
              <a:off x="6210888" y="3333177"/>
              <a:ext cx="18768" cy="12660"/>
            </a:xfrm>
            <a:custGeom>
              <a:avLst/>
              <a:gdLst/>
              <a:ahLst/>
              <a:cxnLst/>
              <a:rect l="l" t="t" r="r" b="b"/>
              <a:pathLst>
                <a:path w="593" h="400" extrusionOk="0">
                  <a:moveTo>
                    <a:pt x="266" y="0"/>
                  </a:moveTo>
                  <a:cubicBezTo>
                    <a:pt x="303" y="85"/>
                    <a:pt x="593" y="121"/>
                    <a:pt x="484" y="375"/>
                  </a:cubicBezTo>
                  <a:cubicBezTo>
                    <a:pt x="327" y="387"/>
                    <a:pt x="182" y="399"/>
                    <a:pt x="0" y="327"/>
                  </a:cubicBezTo>
                  <a:cubicBezTo>
                    <a:pt x="0" y="97"/>
                    <a:pt x="121" y="12"/>
                    <a:pt x="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 rot="5400000">
              <a:off x="6131242" y="3524987"/>
              <a:ext cx="17281" cy="18800"/>
            </a:xfrm>
            <a:custGeom>
              <a:avLst/>
              <a:gdLst/>
              <a:ahLst/>
              <a:cxnLst/>
              <a:rect l="l" t="t" r="r" b="b"/>
              <a:pathLst>
                <a:path w="546" h="594" extrusionOk="0">
                  <a:moveTo>
                    <a:pt x="1" y="436"/>
                  </a:moveTo>
                  <a:cubicBezTo>
                    <a:pt x="73" y="243"/>
                    <a:pt x="122" y="122"/>
                    <a:pt x="182" y="1"/>
                  </a:cubicBezTo>
                  <a:cubicBezTo>
                    <a:pt x="243" y="37"/>
                    <a:pt x="424" y="315"/>
                    <a:pt x="472" y="194"/>
                  </a:cubicBezTo>
                  <a:cubicBezTo>
                    <a:pt x="545" y="364"/>
                    <a:pt x="231" y="593"/>
                    <a:pt x="1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 rot="5400000">
              <a:off x="6252808" y="3213527"/>
              <a:ext cx="19560" cy="16142"/>
            </a:xfrm>
            <a:custGeom>
              <a:avLst/>
              <a:gdLst/>
              <a:ahLst/>
              <a:cxnLst/>
              <a:rect l="l" t="t" r="r" b="b"/>
              <a:pathLst>
                <a:path w="618" h="510" extrusionOk="0">
                  <a:moveTo>
                    <a:pt x="617" y="182"/>
                  </a:moveTo>
                  <a:cubicBezTo>
                    <a:pt x="520" y="436"/>
                    <a:pt x="351" y="509"/>
                    <a:pt x="0" y="436"/>
                  </a:cubicBezTo>
                  <a:cubicBezTo>
                    <a:pt x="109" y="182"/>
                    <a:pt x="182" y="146"/>
                    <a:pt x="242" y="25"/>
                  </a:cubicBezTo>
                  <a:cubicBezTo>
                    <a:pt x="424" y="98"/>
                    <a:pt x="545" y="1"/>
                    <a:pt x="617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 rot="5400000">
              <a:off x="6173763" y="3399039"/>
              <a:ext cx="17249" cy="21079"/>
            </a:xfrm>
            <a:custGeom>
              <a:avLst/>
              <a:gdLst/>
              <a:ahLst/>
              <a:cxnLst/>
              <a:rect l="l" t="t" r="r" b="b"/>
              <a:pathLst>
                <a:path w="545" h="666" extrusionOk="0">
                  <a:moveTo>
                    <a:pt x="544" y="303"/>
                  </a:moveTo>
                  <a:cubicBezTo>
                    <a:pt x="544" y="666"/>
                    <a:pt x="133" y="581"/>
                    <a:pt x="0" y="388"/>
                  </a:cubicBezTo>
                  <a:cubicBezTo>
                    <a:pt x="145" y="1"/>
                    <a:pt x="290" y="206"/>
                    <a:pt x="544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 rot="5400000">
              <a:off x="6172197" y="3350410"/>
              <a:ext cx="24181" cy="28738"/>
            </a:xfrm>
            <a:custGeom>
              <a:avLst/>
              <a:gdLst/>
              <a:ahLst/>
              <a:cxnLst/>
              <a:rect l="l" t="t" r="r" b="b"/>
              <a:pathLst>
                <a:path w="764" h="908" extrusionOk="0">
                  <a:moveTo>
                    <a:pt x="509" y="0"/>
                  </a:moveTo>
                  <a:cubicBezTo>
                    <a:pt x="763" y="109"/>
                    <a:pt x="666" y="351"/>
                    <a:pt x="642" y="569"/>
                  </a:cubicBezTo>
                  <a:cubicBezTo>
                    <a:pt x="267" y="411"/>
                    <a:pt x="436" y="907"/>
                    <a:pt x="1" y="750"/>
                  </a:cubicBezTo>
                  <a:cubicBezTo>
                    <a:pt x="37" y="629"/>
                    <a:pt x="98" y="484"/>
                    <a:pt x="1" y="387"/>
                  </a:cubicBezTo>
                  <a:cubicBezTo>
                    <a:pt x="86" y="339"/>
                    <a:pt x="207" y="399"/>
                    <a:pt x="364" y="387"/>
                  </a:cubicBezTo>
                  <a:cubicBezTo>
                    <a:pt x="376" y="170"/>
                    <a:pt x="400" y="266"/>
                    <a:pt x="5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 rot="5400000">
              <a:off x="6113060" y="3540131"/>
              <a:ext cx="15730" cy="13799"/>
            </a:xfrm>
            <a:custGeom>
              <a:avLst/>
              <a:gdLst/>
              <a:ahLst/>
              <a:cxnLst/>
              <a:rect l="l" t="t" r="r" b="b"/>
              <a:pathLst>
                <a:path w="497" h="436" extrusionOk="0">
                  <a:moveTo>
                    <a:pt x="218" y="0"/>
                  </a:moveTo>
                  <a:cubicBezTo>
                    <a:pt x="278" y="36"/>
                    <a:pt x="339" y="48"/>
                    <a:pt x="399" y="73"/>
                  </a:cubicBezTo>
                  <a:cubicBezTo>
                    <a:pt x="496" y="182"/>
                    <a:pt x="399" y="436"/>
                    <a:pt x="218" y="363"/>
                  </a:cubicBezTo>
                  <a:cubicBezTo>
                    <a:pt x="0" y="363"/>
                    <a:pt x="121" y="48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0"/>
            <p:cNvSpPr/>
            <p:nvPr/>
          </p:nvSpPr>
          <p:spPr>
            <a:xfrm rot="5400000">
              <a:off x="6246494" y="3198415"/>
              <a:ext cx="16110" cy="1304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303" y="0"/>
                  </a:moveTo>
                  <a:cubicBezTo>
                    <a:pt x="509" y="73"/>
                    <a:pt x="412" y="254"/>
                    <a:pt x="279" y="412"/>
                  </a:cubicBezTo>
                  <a:cubicBezTo>
                    <a:pt x="218" y="387"/>
                    <a:pt x="97" y="339"/>
                    <a:pt x="25" y="315"/>
                  </a:cubicBezTo>
                  <a:cubicBezTo>
                    <a:pt x="1" y="25"/>
                    <a:pt x="146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0"/>
            <p:cNvSpPr/>
            <p:nvPr/>
          </p:nvSpPr>
          <p:spPr>
            <a:xfrm rot="5400000">
              <a:off x="6191946" y="3331072"/>
              <a:ext cx="18389" cy="17249"/>
            </a:xfrm>
            <a:custGeom>
              <a:avLst/>
              <a:gdLst/>
              <a:ahLst/>
              <a:cxnLst/>
              <a:rect l="l" t="t" r="r" b="b"/>
              <a:pathLst>
                <a:path w="581" h="545" extrusionOk="0">
                  <a:moveTo>
                    <a:pt x="242" y="37"/>
                  </a:moveTo>
                  <a:cubicBezTo>
                    <a:pt x="545" y="0"/>
                    <a:pt x="375" y="230"/>
                    <a:pt x="581" y="303"/>
                  </a:cubicBezTo>
                  <a:cubicBezTo>
                    <a:pt x="400" y="387"/>
                    <a:pt x="254" y="545"/>
                    <a:pt x="37" y="387"/>
                  </a:cubicBezTo>
                  <a:cubicBezTo>
                    <a:pt x="182" y="387"/>
                    <a:pt x="0" y="85"/>
                    <a:pt x="242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0"/>
            <p:cNvSpPr/>
            <p:nvPr/>
          </p:nvSpPr>
          <p:spPr>
            <a:xfrm rot="5400000">
              <a:off x="6189825" y="3207230"/>
              <a:ext cx="67035" cy="36397"/>
            </a:xfrm>
            <a:custGeom>
              <a:avLst/>
              <a:gdLst/>
              <a:ahLst/>
              <a:cxnLst/>
              <a:rect l="l" t="t" r="r" b="b"/>
              <a:pathLst>
                <a:path w="2118" h="1150" extrusionOk="0">
                  <a:moveTo>
                    <a:pt x="1464" y="0"/>
                  </a:moveTo>
                  <a:cubicBezTo>
                    <a:pt x="1694" y="170"/>
                    <a:pt x="2117" y="182"/>
                    <a:pt x="1899" y="545"/>
                  </a:cubicBezTo>
                  <a:cubicBezTo>
                    <a:pt x="1779" y="654"/>
                    <a:pt x="1537" y="545"/>
                    <a:pt x="1609" y="363"/>
                  </a:cubicBezTo>
                  <a:cubicBezTo>
                    <a:pt x="1524" y="387"/>
                    <a:pt x="1476" y="533"/>
                    <a:pt x="1367" y="400"/>
                  </a:cubicBezTo>
                  <a:cubicBezTo>
                    <a:pt x="1355" y="617"/>
                    <a:pt x="1404" y="702"/>
                    <a:pt x="1222" y="787"/>
                  </a:cubicBezTo>
                  <a:cubicBezTo>
                    <a:pt x="1101" y="738"/>
                    <a:pt x="1041" y="702"/>
                    <a:pt x="1089" y="593"/>
                  </a:cubicBezTo>
                  <a:cubicBezTo>
                    <a:pt x="980" y="847"/>
                    <a:pt x="629" y="992"/>
                    <a:pt x="279" y="1150"/>
                  </a:cubicBezTo>
                  <a:cubicBezTo>
                    <a:pt x="0" y="593"/>
                    <a:pt x="883" y="738"/>
                    <a:pt x="1029" y="206"/>
                  </a:cubicBezTo>
                  <a:cubicBezTo>
                    <a:pt x="1053" y="303"/>
                    <a:pt x="1125" y="315"/>
                    <a:pt x="1246" y="375"/>
                  </a:cubicBezTo>
                  <a:cubicBezTo>
                    <a:pt x="1343" y="315"/>
                    <a:pt x="1222" y="37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0"/>
            <p:cNvSpPr/>
            <p:nvPr/>
          </p:nvSpPr>
          <p:spPr>
            <a:xfrm rot="5400000">
              <a:off x="6079954" y="3564437"/>
              <a:ext cx="21079" cy="27187"/>
            </a:xfrm>
            <a:custGeom>
              <a:avLst/>
              <a:gdLst/>
              <a:ahLst/>
              <a:cxnLst/>
              <a:rect l="l" t="t" r="r" b="b"/>
              <a:pathLst>
                <a:path w="666" h="859" extrusionOk="0">
                  <a:moveTo>
                    <a:pt x="254" y="0"/>
                  </a:moveTo>
                  <a:cubicBezTo>
                    <a:pt x="484" y="157"/>
                    <a:pt x="436" y="436"/>
                    <a:pt x="666" y="605"/>
                  </a:cubicBezTo>
                  <a:cubicBezTo>
                    <a:pt x="557" y="859"/>
                    <a:pt x="375" y="786"/>
                    <a:pt x="182" y="702"/>
                  </a:cubicBezTo>
                  <a:cubicBezTo>
                    <a:pt x="291" y="448"/>
                    <a:pt x="194" y="496"/>
                    <a:pt x="0" y="266"/>
                  </a:cubicBezTo>
                  <a:cubicBezTo>
                    <a:pt x="109" y="218"/>
                    <a:pt x="145" y="97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0"/>
            <p:cNvSpPr/>
            <p:nvPr/>
          </p:nvSpPr>
          <p:spPr>
            <a:xfrm rot="5400000">
              <a:off x="6154995" y="3389829"/>
              <a:ext cx="19939" cy="16869"/>
            </a:xfrm>
            <a:custGeom>
              <a:avLst/>
              <a:gdLst/>
              <a:ahLst/>
              <a:cxnLst/>
              <a:rect l="l" t="t" r="r" b="b"/>
              <a:pathLst>
                <a:path w="630" h="533" extrusionOk="0">
                  <a:moveTo>
                    <a:pt x="303" y="1"/>
                  </a:moveTo>
                  <a:cubicBezTo>
                    <a:pt x="630" y="122"/>
                    <a:pt x="328" y="521"/>
                    <a:pt x="170" y="533"/>
                  </a:cubicBezTo>
                  <a:cubicBezTo>
                    <a:pt x="1" y="400"/>
                    <a:pt x="122" y="85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0"/>
            <p:cNvSpPr/>
            <p:nvPr/>
          </p:nvSpPr>
          <p:spPr>
            <a:xfrm rot="5400000">
              <a:off x="6112870" y="3469078"/>
              <a:ext cx="18800" cy="28770"/>
            </a:xfrm>
            <a:custGeom>
              <a:avLst/>
              <a:gdLst/>
              <a:ahLst/>
              <a:cxnLst/>
              <a:rect l="l" t="t" r="r" b="b"/>
              <a:pathLst>
                <a:path w="594" h="909" extrusionOk="0">
                  <a:moveTo>
                    <a:pt x="279" y="1"/>
                  </a:moveTo>
                  <a:cubicBezTo>
                    <a:pt x="557" y="182"/>
                    <a:pt x="557" y="557"/>
                    <a:pt x="593" y="860"/>
                  </a:cubicBezTo>
                  <a:cubicBezTo>
                    <a:pt x="351" y="908"/>
                    <a:pt x="109" y="606"/>
                    <a:pt x="315" y="448"/>
                  </a:cubicBezTo>
                  <a:cubicBezTo>
                    <a:pt x="364" y="327"/>
                    <a:pt x="109" y="436"/>
                    <a:pt x="1" y="327"/>
                  </a:cubicBezTo>
                  <a:cubicBezTo>
                    <a:pt x="73" y="279"/>
                    <a:pt x="97" y="73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0"/>
            <p:cNvSpPr/>
            <p:nvPr/>
          </p:nvSpPr>
          <p:spPr>
            <a:xfrm rot="5400000">
              <a:off x="6059271" y="3605376"/>
              <a:ext cx="13831" cy="13831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400" y="61"/>
                  </a:moveTo>
                  <a:cubicBezTo>
                    <a:pt x="436" y="146"/>
                    <a:pt x="340" y="412"/>
                    <a:pt x="255" y="436"/>
                  </a:cubicBezTo>
                  <a:cubicBezTo>
                    <a:pt x="134" y="388"/>
                    <a:pt x="61" y="364"/>
                    <a:pt x="1" y="328"/>
                  </a:cubicBezTo>
                  <a:cubicBezTo>
                    <a:pt x="25" y="267"/>
                    <a:pt x="73" y="146"/>
                    <a:pt x="13" y="122"/>
                  </a:cubicBezTo>
                  <a:cubicBezTo>
                    <a:pt x="122" y="25"/>
                    <a:pt x="206" y="1"/>
                    <a:pt x="40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 rot="5400000">
              <a:off x="6109626" y="3458935"/>
              <a:ext cx="14939" cy="18420"/>
            </a:xfrm>
            <a:custGeom>
              <a:avLst/>
              <a:gdLst/>
              <a:ahLst/>
              <a:cxnLst/>
              <a:rect l="l" t="t" r="r" b="b"/>
              <a:pathLst>
                <a:path w="472" h="582" extrusionOk="0">
                  <a:moveTo>
                    <a:pt x="363" y="121"/>
                  </a:moveTo>
                  <a:cubicBezTo>
                    <a:pt x="339" y="182"/>
                    <a:pt x="399" y="218"/>
                    <a:pt x="472" y="230"/>
                  </a:cubicBezTo>
                  <a:cubicBezTo>
                    <a:pt x="363" y="484"/>
                    <a:pt x="254" y="581"/>
                    <a:pt x="0" y="484"/>
                  </a:cubicBezTo>
                  <a:cubicBezTo>
                    <a:pt x="49" y="218"/>
                    <a:pt x="49" y="0"/>
                    <a:pt x="363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 rot="5400000">
              <a:off x="6093342" y="3481738"/>
              <a:ext cx="14970" cy="14179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121" y="0"/>
                  </a:moveTo>
                  <a:cubicBezTo>
                    <a:pt x="327" y="12"/>
                    <a:pt x="351" y="157"/>
                    <a:pt x="472" y="206"/>
                  </a:cubicBezTo>
                  <a:cubicBezTo>
                    <a:pt x="436" y="266"/>
                    <a:pt x="351" y="315"/>
                    <a:pt x="424" y="327"/>
                  </a:cubicBezTo>
                  <a:cubicBezTo>
                    <a:pt x="375" y="448"/>
                    <a:pt x="182" y="375"/>
                    <a:pt x="0" y="290"/>
                  </a:cubicBezTo>
                  <a:cubicBezTo>
                    <a:pt x="49" y="182"/>
                    <a:pt x="85" y="48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 rot="5400000">
              <a:off x="5945554" y="3817488"/>
              <a:ext cx="18420" cy="26839"/>
            </a:xfrm>
            <a:custGeom>
              <a:avLst/>
              <a:gdLst/>
              <a:ahLst/>
              <a:cxnLst/>
              <a:rect l="l" t="t" r="r" b="b"/>
              <a:pathLst>
                <a:path w="582" h="848" extrusionOk="0">
                  <a:moveTo>
                    <a:pt x="218" y="0"/>
                  </a:moveTo>
                  <a:cubicBezTo>
                    <a:pt x="279" y="25"/>
                    <a:pt x="424" y="73"/>
                    <a:pt x="484" y="97"/>
                  </a:cubicBezTo>
                  <a:cubicBezTo>
                    <a:pt x="521" y="339"/>
                    <a:pt x="375" y="363"/>
                    <a:pt x="581" y="581"/>
                  </a:cubicBezTo>
                  <a:cubicBezTo>
                    <a:pt x="460" y="690"/>
                    <a:pt x="424" y="811"/>
                    <a:pt x="327" y="847"/>
                  </a:cubicBezTo>
                  <a:cubicBezTo>
                    <a:pt x="25" y="666"/>
                    <a:pt x="0" y="206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 rot="5400000">
              <a:off x="6095447" y="3446307"/>
              <a:ext cx="18800" cy="20699"/>
            </a:xfrm>
            <a:custGeom>
              <a:avLst/>
              <a:gdLst/>
              <a:ahLst/>
              <a:cxnLst/>
              <a:rect l="l" t="t" r="r" b="b"/>
              <a:pathLst>
                <a:path w="594" h="654" extrusionOk="0">
                  <a:moveTo>
                    <a:pt x="594" y="266"/>
                  </a:moveTo>
                  <a:cubicBezTo>
                    <a:pt x="424" y="496"/>
                    <a:pt x="581" y="484"/>
                    <a:pt x="436" y="653"/>
                  </a:cubicBezTo>
                  <a:cubicBezTo>
                    <a:pt x="1" y="629"/>
                    <a:pt x="255" y="0"/>
                    <a:pt x="594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 rot="5400000">
              <a:off x="6125513" y="3225966"/>
              <a:ext cx="55546" cy="37948"/>
            </a:xfrm>
            <a:custGeom>
              <a:avLst/>
              <a:gdLst/>
              <a:ahLst/>
              <a:cxnLst/>
              <a:rect l="l" t="t" r="r" b="b"/>
              <a:pathLst>
                <a:path w="1755" h="1199" extrusionOk="0">
                  <a:moveTo>
                    <a:pt x="1755" y="1"/>
                  </a:moveTo>
                  <a:cubicBezTo>
                    <a:pt x="1404" y="521"/>
                    <a:pt x="412" y="642"/>
                    <a:pt x="364" y="1126"/>
                  </a:cubicBezTo>
                  <a:cubicBezTo>
                    <a:pt x="267" y="1150"/>
                    <a:pt x="182" y="1198"/>
                    <a:pt x="1" y="1126"/>
                  </a:cubicBezTo>
                  <a:cubicBezTo>
                    <a:pt x="25" y="315"/>
                    <a:pt x="1101" y="170"/>
                    <a:pt x="1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 rot="5400000">
              <a:off x="6166848" y="3234796"/>
              <a:ext cx="18040" cy="14939"/>
            </a:xfrm>
            <a:custGeom>
              <a:avLst/>
              <a:gdLst/>
              <a:ahLst/>
              <a:cxnLst/>
              <a:rect l="l" t="t" r="r" b="b"/>
              <a:pathLst>
                <a:path w="570" h="472" extrusionOk="0">
                  <a:moveTo>
                    <a:pt x="218" y="0"/>
                  </a:moveTo>
                  <a:cubicBezTo>
                    <a:pt x="473" y="109"/>
                    <a:pt x="569" y="218"/>
                    <a:pt x="485" y="411"/>
                  </a:cubicBezTo>
                  <a:cubicBezTo>
                    <a:pt x="400" y="460"/>
                    <a:pt x="218" y="387"/>
                    <a:pt x="98" y="472"/>
                  </a:cubicBezTo>
                  <a:cubicBezTo>
                    <a:pt x="1" y="351"/>
                    <a:pt x="110" y="109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 rot="5400000">
              <a:off x="6037828" y="3497024"/>
              <a:ext cx="21870" cy="47918"/>
            </a:xfrm>
            <a:custGeom>
              <a:avLst/>
              <a:gdLst/>
              <a:ahLst/>
              <a:cxnLst/>
              <a:rect l="l" t="t" r="r" b="b"/>
              <a:pathLst>
                <a:path w="691" h="1514" extrusionOk="0">
                  <a:moveTo>
                    <a:pt x="1" y="1"/>
                  </a:moveTo>
                  <a:cubicBezTo>
                    <a:pt x="376" y="146"/>
                    <a:pt x="485" y="1150"/>
                    <a:pt x="690" y="1380"/>
                  </a:cubicBezTo>
                  <a:cubicBezTo>
                    <a:pt x="122" y="1513"/>
                    <a:pt x="170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 rot="5400000">
              <a:off x="6093912" y="3399229"/>
              <a:ext cx="14970" cy="12280"/>
            </a:xfrm>
            <a:custGeom>
              <a:avLst/>
              <a:gdLst/>
              <a:ahLst/>
              <a:cxnLst/>
              <a:rect l="l" t="t" r="r" b="b"/>
              <a:pathLst>
                <a:path w="473" h="388" extrusionOk="0">
                  <a:moveTo>
                    <a:pt x="472" y="12"/>
                  </a:moveTo>
                  <a:cubicBezTo>
                    <a:pt x="460" y="230"/>
                    <a:pt x="460" y="230"/>
                    <a:pt x="327" y="387"/>
                  </a:cubicBezTo>
                  <a:cubicBezTo>
                    <a:pt x="206" y="351"/>
                    <a:pt x="61" y="291"/>
                    <a:pt x="0" y="266"/>
                  </a:cubicBezTo>
                  <a:cubicBezTo>
                    <a:pt x="49" y="0"/>
                    <a:pt x="266" y="0"/>
                    <a:pt x="472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 rot="5400000">
              <a:off x="5932167" y="3803690"/>
              <a:ext cx="17249" cy="14970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206" y="0"/>
                  </a:moveTo>
                  <a:cubicBezTo>
                    <a:pt x="460" y="109"/>
                    <a:pt x="436" y="170"/>
                    <a:pt x="545" y="267"/>
                  </a:cubicBezTo>
                  <a:cubicBezTo>
                    <a:pt x="497" y="388"/>
                    <a:pt x="400" y="436"/>
                    <a:pt x="315" y="472"/>
                  </a:cubicBezTo>
                  <a:cubicBezTo>
                    <a:pt x="1" y="351"/>
                    <a:pt x="37" y="23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 rot="5400000">
              <a:off x="6156135" y="3203004"/>
              <a:ext cx="19180" cy="17629"/>
            </a:xfrm>
            <a:custGeom>
              <a:avLst/>
              <a:gdLst/>
              <a:ahLst/>
              <a:cxnLst/>
              <a:rect l="l" t="t" r="r" b="b"/>
              <a:pathLst>
                <a:path w="606" h="557" extrusionOk="0">
                  <a:moveTo>
                    <a:pt x="497" y="24"/>
                  </a:moveTo>
                  <a:cubicBezTo>
                    <a:pt x="606" y="145"/>
                    <a:pt x="545" y="266"/>
                    <a:pt x="557" y="424"/>
                  </a:cubicBezTo>
                  <a:cubicBezTo>
                    <a:pt x="364" y="557"/>
                    <a:pt x="231" y="508"/>
                    <a:pt x="1" y="351"/>
                  </a:cubicBezTo>
                  <a:cubicBezTo>
                    <a:pt x="61" y="0"/>
                    <a:pt x="315" y="109"/>
                    <a:pt x="497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 rot="5400000">
              <a:off x="6079369" y="3397694"/>
              <a:ext cx="14591" cy="14970"/>
            </a:xfrm>
            <a:custGeom>
              <a:avLst/>
              <a:gdLst/>
              <a:ahLst/>
              <a:cxnLst/>
              <a:rect l="l" t="t" r="r" b="b"/>
              <a:pathLst>
                <a:path w="461" h="473" extrusionOk="0">
                  <a:moveTo>
                    <a:pt x="230" y="13"/>
                  </a:moveTo>
                  <a:cubicBezTo>
                    <a:pt x="303" y="194"/>
                    <a:pt x="387" y="1"/>
                    <a:pt x="460" y="182"/>
                  </a:cubicBezTo>
                  <a:cubicBezTo>
                    <a:pt x="412" y="303"/>
                    <a:pt x="291" y="412"/>
                    <a:pt x="266" y="472"/>
                  </a:cubicBezTo>
                  <a:cubicBezTo>
                    <a:pt x="206" y="436"/>
                    <a:pt x="146" y="424"/>
                    <a:pt x="85" y="388"/>
                  </a:cubicBezTo>
                  <a:cubicBezTo>
                    <a:pt x="0" y="206"/>
                    <a:pt x="121" y="109"/>
                    <a:pt x="23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 rot="5400000">
              <a:off x="6060996" y="3436733"/>
              <a:ext cx="17629" cy="26459"/>
            </a:xfrm>
            <a:custGeom>
              <a:avLst/>
              <a:gdLst/>
              <a:ahLst/>
              <a:cxnLst/>
              <a:rect l="l" t="t" r="r" b="b"/>
              <a:pathLst>
                <a:path w="557" h="836" extrusionOk="0">
                  <a:moveTo>
                    <a:pt x="557" y="557"/>
                  </a:moveTo>
                  <a:cubicBezTo>
                    <a:pt x="363" y="835"/>
                    <a:pt x="230" y="642"/>
                    <a:pt x="0" y="472"/>
                  </a:cubicBezTo>
                  <a:cubicBezTo>
                    <a:pt x="49" y="0"/>
                    <a:pt x="496" y="315"/>
                    <a:pt x="557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0"/>
            <p:cNvSpPr/>
            <p:nvPr/>
          </p:nvSpPr>
          <p:spPr>
            <a:xfrm rot="5400000">
              <a:off x="6127998" y="3245319"/>
              <a:ext cx="24529" cy="19560"/>
            </a:xfrm>
            <a:custGeom>
              <a:avLst/>
              <a:gdLst/>
              <a:ahLst/>
              <a:cxnLst/>
              <a:rect l="l" t="t" r="r" b="b"/>
              <a:pathLst>
                <a:path w="775" h="618" extrusionOk="0">
                  <a:moveTo>
                    <a:pt x="520" y="0"/>
                  </a:moveTo>
                  <a:cubicBezTo>
                    <a:pt x="581" y="25"/>
                    <a:pt x="641" y="37"/>
                    <a:pt x="774" y="97"/>
                  </a:cubicBezTo>
                  <a:cubicBezTo>
                    <a:pt x="774" y="617"/>
                    <a:pt x="0" y="375"/>
                    <a:pt x="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0"/>
            <p:cNvSpPr/>
            <p:nvPr/>
          </p:nvSpPr>
          <p:spPr>
            <a:xfrm rot="5400000">
              <a:off x="6129897" y="3267125"/>
              <a:ext cx="13071" cy="17281"/>
            </a:xfrm>
            <a:custGeom>
              <a:avLst/>
              <a:gdLst/>
              <a:ahLst/>
              <a:cxnLst/>
              <a:rect l="l" t="t" r="r" b="b"/>
              <a:pathLst>
                <a:path w="413" h="546" extrusionOk="0">
                  <a:moveTo>
                    <a:pt x="122" y="13"/>
                  </a:moveTo>
                  <a:cubicBezTo>
                    <a:pt x="279" y="1"/>
                    <a:pt x="291" y="158"/>
                    <a:pt x="412" y="218"/>
                  </a:cubicBezTo>
                  <a:cubicBezTo>
                    <a:pt x="352" y="545"/>
                    <a:pt x="122" y="400"/>
                    <a:pt x="37" y="424"/>
                  </a:cubicBezTo>
                  <a:cubicBezTo>
                    <a:pt x="1" y="339"/>
                    <a:pt x="73" y="146"/>
                    <a:pt x="122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 rot="5400000">
              <a:off x="6154410" y="3164914"/>
              <a:ext cx="23769" cy="15730"/>
            </a:xfrm>
            <a:custGeom>
              <a:avLst/>
              <a:gdLst/>
              <a:ahLst/>
              <a:cxnLst/>
              <a:rect l="l" t="t" r="r" b="b"/>
              <a:pathLst>
                <a:path w="751" h="497" extrusionOk="0">
                  <a:moveTo>
                    <a:pt x="750" y="109"/>
                  </a:moveTo>
                  <a:cubicBezTo>
                    <a:pt x="629" y="424"/>
                    <a:pt x="327" y="436"/>
                    <a:pt x="85" y="496"/>
                  </a:cubicBezTo>
                  <a:cubicBezTo>
                    <a:pt x="37" y="412"/>
                    <a:pt x="0" y="315"/>
                    <a:pt x="109" y="230"/>
                  </a:cubicBezTo>
                  <a:cubicBezTo>
                    <a:pt x="375" y="315"/>
                    <a:pt x="496" y="0"/>
                    <a:pt x="75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 rot="5400000">
              <a:off x="6145026" y="3193826"/>
              <a:ext cx="13071" cy="13799"/>
            </a:xfrm>
            <a:custGeom>
              <a:avLst/>
              <a:gdLst/>
              <a:ahLst/>
              <a:cxnLst/>
              <a:rect l="l" t="t" r="r" b="b"/>
              <a:pathLst>
                <a:path w="413" h="436" extrusionOk="0">
                  <a:moveTo>
                    <a:pt x="376" y="97"/>
                  </a:moveTo>
                  <a:cubicBezTo>
                    <a:pt x="412" y="182"/>
                    <a:pt x="388" y="242"/>
                    <a:pt x="352" y="363"/>
                  </a:cubicBezTo>
                  <a:cubicBezTo>
                    <a:pt x="158" y="291"/>
                    <a:pt x="158" y="436"/>
                    <a:pt x="13" y="303"/>
                  </a:cubicBezTo>
                  <a:cubicBezTo>
                    <a:pt x="1" y="97"/>
                    <a:pt x="122" y="0"/>
                    <a:pt x="376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 rot="5400000">
              <a:off x="6069415" y="3373182"/>
              <a:ext cx="15730" cy="13040"/>
            </a:xfrm>
            <a:custGeom>
              <a:avLst/>
              <a:gdLst/>
              <a:ahLst/>
              <a:cxnLst/>
              <a:rect l="l" t="t" r="r" b="b"/>
              <a:pathLst>
                <a:path w="497" h="412" extrusionOk="0">
                  <a:moveTo>
                    <a:pt x="206" y="0"/>
                  </a:moveTo>
                  <a:cubicBezTo>
                    <a:pt x="424" y="24"/>
                    <a:pt x="376" y="145"/>
                    <a:pt x="497" y="182"/>
                  </a:cubicBezTo>
                  <a:cubicBezTo>
                    <a:pt x="448" y="303"/>
                    <a:pt x="424" y="363"/>
                    <a:pt x="327" y="411"/>
                  </a:cubicBezTo>
                  <a:cubicBezTo>
                    <a:pt x="267" y="387"/>
                    <a:pt x="146" y="339"/>
                    <a:pt x="73" y="303"/>
                  </a:cubicBezTo>
                  <a:cubicBezTo>
                    <a:pt x="182" y="194"/>
                    <a:pt x="1" y="121"/>
                    <a:pt x="98" y="36"/>
                  </a:cubicBezTo>
                  <a:cubicBezTo>
                    <a:pt x="182" y="61"/>
                    <a:pt x="206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 rot="5400000">
              <a:off x="6085889" y="3323413"/>
              <a:ext cx="15350" cy="1497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206" y="1"/>
                  </a:moveTo>
                  <a:cubicBezTo>
                    <a:pt x="412" y="25"/>
                    <a:pt x="363" y="134"/>
                    <a:pt x="484" y="182"/>
                  </a:cubicBezTo>
                  <a:cubicBezTo>
                    <a:pt x="412" y="388"/>
                    <a:pt x="291" y="473"/>
                    <a:pt x="85" y="303"/>
                  </a:cubicBezTo>
                  <a:cubicBezTo>
                    <a:pt x="109" y="243"/>
                    <a:pt x="37" y="219"/>
                    <a:pt x="0" y="122"/>
                  </a:cubicBezTo>
                  <a:cubicBezTo>
                    <a:pt x="37" y="86"/>
                    <a:pt x="218" y="158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 rot="5400000">
              <a:off x="6036689" y="3428884"/>
              <a:ext cx="18040" cy="14970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388" y="25"/>
                  </a:moveTo>
                  <a:cubicBezTo>
                    <a:pt x="569" y="98"/>
                    <a:pt x="569" y="303"/>
                    <a:pt x="424" y="473"/>
                  </a:cubicBezTo>
                  <a:cubicBezTo>
                    <a:pt x="1" y="461"/>
                    <a:pt x="182" y="1"/>
                    <a:pt x="388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 rot="5400000">
              <a:off x="6032274" y="3450896"/>
              <a:ext cx="15730" cy="14591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484" y="170"/>
                  </a:moveTo>
                  <a:cubicBezTo>
                    <a:pt x="497" y="327"/>
                    <a:pt x="400" y="351"/>
                    <a:pt x="279" y="460"/>
                  </a:cubicBezTo>
                  <a:cubicBezTo>
                    <a:pt x="73" y="448"/>
                    <a:pt x="1" y="279"/>
                    <a:pt x="97" y="25"/>
                  </a:cubicBezTo>
                  <a:cubicBezTo>
                    <a:pt x="255" y="0"/>
                    <a:pt x="376" y="49"/>
                    <a:pt x="484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 rot="5400000">
              <a:off x="6046643" y="3392503"/>
              <a:ext cx="16110" cy="13831"/>
            </a:xfrm>
            <a:custGeom>
              <a:avLst/>
              <a:gdLst/>
              <a:ahLst/>
              <a:cxnLst/>
              <a:rect l="l" t="t" r="r" b="b"/>
              <a:pathLst>
                <a:path w="509" h="437" extrusionOk="0">
                  <a:moveTo>
                    <a:pt x="255" y="1"/>
                  </a:moveTo>
                  <a:cubicBezTo>
                    <a:pt x="315" y="25"/>
                    <a:pt x="376" y="49"/>
                    <a:pt x="436" y="73"/>
                  </a:cubicBezTo>
                  <a:cubicBezTo>
                    <a:pt x="364" y="255"/>
                    <a:pt x="509" y="255"/>
                    <a:pt x="376" y="412"/>
                  </a:cubicBezTo>
                  <a:cubicBezTo>
                    <a:pt x="291" y="436"/>
                    <a:pt x="231" y="424"/>
                    <a:pt x="110" y="364"/>
                  </a:cubicBezTo>
                  <a:cubicBezTo>
                    <a:pt x="1" y="267"/>
                    <a:pt x="73" y="73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 rot="5400000">
              <a:off x="6035154" y="3369526"/>
              <a:ext cx="16110" cy="20731"/>
            </a:xfrm>
            <a:custGeom>
              <a:avLst/>
              <a:gdLst/>
              <a:ahLst/>
              <a:cxnLst/>
              <a:rect l="l" t="t" r="r" b="b"/>
              <a:pathLst>
                <a:path w="509" h="655" extrusionOk="0">
                  <a:moveTo>
                    <a:pt x="485" y="170"/>
                  </a:moveTo>
                  <a:cubicBezTo>
                    <a:pt x="509" y="473"/>
                    <a:pt x="364" y="485"/>
                    <a:pt x="219" y="654"/>
                  </a:cubicBezTo>
                  <a:cubicBezTo>
                    <a:pt x="1" y="485"/>
                    <a:pt x="37" y="1"/>
                    <a:pt x="48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 rot="5400000">
              <a:off x="5935996" y="3573220"/>
              <a:ext cx="19939" cy="44437"/>
            </a:xfrm>
            <a:custGeom>
              <a:avLst/>
              <a:gdLst/>
              <a:ahLst/>
              <a:cxnLst/>
              <a:rect l="l" t="t" r="r" b="b"/>
              <a:pathLst>
                <a:path w="630" h="1404" extrusionOk="0">
                  <a:moveTo>
                    <a:pt x="25" y="0"/>
                  </a:moveTo>
                  <a:cubicBezTo>
                    <a:pt x="182" y="496"/>
                    <a:pt x="521" y="932"/>
                    <a:pt x="630" y="1404"/>
                  </a:cubicBezTo>
                  <a:cubicBezTo>
                    <a:pt x="98" y="1271"/>
                    <a:pt x="1" y="569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 rot="5400000">
              <a:off x="6007018" y="3441338"/>
              <a:ext cx="14211" cy="16869"/>
            </a:xfrm>
            <a:custGeom>
              <a:avLst/>
              <a:gdLst/>
              <a:ahLst/>
              <a:cxnLst/>
              <a:rect l="l" t="t" r="r" b="b"/>
              <a:pathLst>
                <a:path w="449" h="533" extrusionOk="0">
                  <a:moveTo>
                    <a:pt x="448" y="231"/>
                  </a:moveTo>
                  <a:cubicBezTo>
                    <a:pt x="424" y="291"/>
                    <a:pt x="376" y="412"/>
                    <a:pt x="339" y="485"/>
                  </a:cubicBezTo>
                  <a:cubicBezTo>
                    <a:pt x="255" y="533"/>
                    <a:pt x="194" y="509"/>
                    <a:pt x="13" y="424"/>
                  </a:cubicBezTo>
                  <a:cubicBezTo>
                    <a:pt x="146" y="267"/>
                    <a:pt x="1" y="279"/>
                    <a:pt x="73" y="97"/>
                  </a:cubicBezTo>
                  <a:cubicBezTo>
                    <a:pt x="255" y="1"/>
                    <a:pt x="267" y="158"/>
                    <a:pt x="448" y="2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 rot="5400000">
              <a:off x="6006638" y="3422570"/>
              <a:ext cx="15350" cy="17249"/>
            </a:xfrm>
            <a:custGeom>
              <a:avLst/>
              <a:gdLst/>
              <a:ahLst/>
              <a:cxnLst/>
              <a:rect l="l" t="t" r="r" b="b"/>
              <a:pathLst>
                <a:path w="485" h="545" extrusionOk="0">
                  <a:moveTo>
                    <a:pt x="485" y="230"/>
                  </a:moveTo>
                  <a:cubicBezTo>
                    <a:pt x="388" y="255"/>
                    <a:pt x="340" y="400"/>
                    <a:pt x="461" y="436"/>
                  </a:cubicBezTo>
                  <a:cubicBezTo>
                    <a:pt x="364" y="545"/>
                    <a:pt x="206" y="545"/>
                    <a:pt x="13" y="472"/>
                  </a:cubicBezTo>
                  <a:cubicBezTo>
                    <a:pt x="1" y="182"/>
                    <a:pt x="279" y="1"/>
                    <a:pt x="48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 rot="5400000">
              <a:off x="5859990" y="3748383"/>
              <a:ext cx="19939" cy="15730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79" y="12"/>
                  </a:moveTo>
                  <a:cubicBezTo>
                    <a:pt x="629" y="73"/>
                    <a:pt x="388" y="496"/>
                    <a:pt x="170" y="484"/>
                  </a:cubicBezTo>
                  <a:cubicBezTo>
                    <a:pt x="0" y="339"/>
                    <a:pt x="61" y="0"/>
                    <a:pt x="279" y="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 rot="5400000">
              <a:off x="6005103" y="3387740"/>
              <a:ext cx="14970" cy="10761"/>
            </a:xfrm>
            <a:custGeom>
              <a:avLst/>
              <a:gdLst/>
              <a:ahLst/>
              <a:cxnLst/>
              <a:rect l="l" t="t" r="r" b="b"/>
              <a:pathLst>
                <a:path w="473" h="340" extrusionOk="0">
                  <a:moveTo>
                    <a:pt x="472" y="158"/>
                  </a:moveTo>
                  <a:cubicBezTo>
                    <a:pt x="387" y="340"/>
                    <a:pt x="266" y="291"/>
                    <a:pt x="182" y="340"/>
                  </a:cubicBezTo>
                  <a:cubicBezTo>
                    <a:pt x="0" y="267"/>
                    <a:pt x="49" y="146"/>
                    <a:pt x="24" y="1"/>
                  </a:cubicBezTo>
                  <a:cubicBezTo>
                    <a:pt x="242" y="13"/>
                    <a:pt x="448" y="25"/>
                    <a:pt x="472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 rot="5400000">
              <a:off x="6127998" y="3041656"/>
              <a:ext cx="15730" cy="15319"/>
            </a:xfrm>
            <a:custGeom>
              <a:avLst/>
              <a:gdLst/>
              <a:ahLst/>
              <a:cxnLst/>
              <a:rect l="l" t="t" r="r" b="b"/>
              <a:pathLst>
                <a:path w="497" h="484" extrusionOk="0">
                  <a:moveTo>
                    <a:pt x="303" y="0"/>
                  </a:moveTo>
                  <a:cubicBezTo>
                    <a:pt x="363" y="36"/>
                    <a:pt x="424" y="48"/>
                    <a:pt x="496" y="73"/>
                  </a:cubicBezTo>
                  <a:cubicBezTo>
                    <a:pt x="424" y="254"/>
                    <a:pt x="412" y="484"/>
                    <a:pt x="230" y="411"/>
                  </a:cubicBezTo>
                  <a:cubicBezTo>
                    <a:pt x="0" y="399"/>
                    <a:pt x="121" y="73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0"/>
            <p:cNvSpPr/>
            <p:nvPr/>
          </p:nvSpPr>
          <p:spPr>
            <a:xfrm rot="5400000">
              <a:off x="5838373" y="3746674"/>
              <a:ext cx="16490" cy="14939"/>
            </a:xfrm>
            <a:custGeom>
              <a:avLst/>
              <a:gdLst/>
              <a:ahLst/>
              <a:cxnLst/>
              <a:rect l="l" t="t" r="r" b="b"/>
              <a:pathLst>
                <a:path w="521" h="472" extrusionOk="0">
                  <a:moveTo>
                    <a:pt x="484" y="61"/>
                  </a:moveTo>
                  <a:cubicBezTo>
                    <a:pt x="520" y="363"/>
                    <a:pt x="400" y="472"/>
                    <a:pt x="121" y="424"/>
                  </a:cubicBezTo>
                  <a:cubicBezTo>
                    <a:pt x="109" y="278"/>
                    <a:pt x="0" y="170"/>
                    <a:pt x="158" y="0"/>
                  </a:cubicBezTo>
                  <a:cubicBezTo>
                    <a:pt x="279" y="49"/>
                    <a:pt x="351" y="24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0"/>
            <p:cNvSpPr/>
            <p:nvPr/>
          </p:nvSpPr>
          <p:spPr>
            <a:xfrm rot="5400000">
              <a:off x="6125308" y="3023268"/>
              <a:ext cx="17661" cy="18009"/>
            </a:xfrm>
            <a:custGeom>
              <a:avLst/>
              <a:gdLst/>
              <a:ahLst/>
              <a:cxnLst/>
              <a:rect l="l" t="t" r="r" b="b"/>
              <a:pathLst>
                <a:path w="558" h="569" extrusionOk="0">
                  <a:moveTo>
                    <a:pt x="557" y="230"/>
                  </a:moveTo>
                  <a:cubicBezTo>
                    <a:pt x="448" y="484"/>
                    <a:pt x="279" y="569"/>
                    <a:pt x="25" y="460"/>
                  </a:cubicBezTo>
                  <a:cubicBezTo>
                    <a:pt x="1" y="157"/>
                    <a:pt x="364" y="0"/>
                    <a:pt x="557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0"/>
            <p:cNvSpPr/>
            <p:nvPr/>
          </p:nvSpPr>
          <p:spPr>
            <a:xfrm rot="5400000">
              <a:off x="5839702" y="3728855"/>
              <a:ext cx="18800" cy="18389"/>
            </a:xfrm>
            <a:custGeom>
              <a:avLst/>
              <a:gdLst/>
              <a:ahLst/>
              <a:cxnLst/>
              <a:rect l="l" t="t" r="r" b="b"/>
              <a:pathLst>
                <a:path w="594" h="581" extrusionOk="0">
                  <a:moveTo>
                    <a:pt x="594" y="399"/>
                  </a:moveTo>
                  <a:cubicBezTo>
                    <a:pt x="473" y="496"/>
                    <a:pt x="303" y="581"/>
                    <a:pt x="110" y="496"/>
                  </a:cubicBezTo>
                  <a:cubicBezTo>
                    <a:pt x="1" y="12"/>
                    <a:pt x="533" y="0"/>
                    <a:pt x="594" y="3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0"/>
            <p:cNvSpPr/>
            <p:nvPr/>
          </p:nvSpPr>
          <p:spPr>
            <a:xfrm rot="5400000">
              <a:off x="5978486" y="3375682"/>
              <a:ext cx="12280" cy="16110"/>
            </a:xfrm>
            <a:custGeom>
              <a:avLst/>
              <a:gdLst/>
              <a:ahLst/>
              <a:cxnLst/>
              <a:rect l="l" t="t" r="r" b="b"/>
              <a:pathLst>
                <a:path w="388" h="509" extrusionOk="0">
                  <a:moveTo>
                    <a:pt x="97" y="0"/>
                  </a:moveTo>
                  <a:cubicBezTo>
                    <a:pt x="218" y="37"/>
                    <a:pt x="303" y="73"/>
                    <a:pt x="363" y="109"/>
                  </a:cubicBezTo>
                  <a:cubicBezTo>
                    <a:pt x="387" y="194"/>
                    <a:pt x="339" y="315"/>
                    <a:pt x="266" y="508"/>
                  </a:cubicBezTo>
                  <a:cubicBezTo>
                    <a:pt x="0" y="472"/>
                    <a:pt x="0" y="109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0"/>
            <p:cNvSpPr/>
            <p:nvPr/>
          </p:nvSpPr>
          <p:spPr>
            <a:xfrm rot="5400000">
              <a:off x="5798368" y="3728855"/>
              <a:ext cx="36777" cy="32568"/>
            </a:xfrm>
            <a:custGeom>
              <a:avLst/>
              <a:gdLst/>
              <a:ahLst/>
              <a:cxnLst/>
              <a:rect l="l" t="t" r="r" b="b"/>
              <a:pathLst>
                <a:path w="1162" h="1029" extrusionOk="0">
                  <a:moveTo>
                    <a:pt x="1162" y="303"/>
                  </a:moveTo>
                  <a:cubicBezTo>
                    <a:pt x="1138" y="363"/>
                    <a:pt x="1089" y="484"/>
                    <a:pt x="1041" y="630"/>
                  </a:cubicBezTo>
                  <a:cubicBezTo>
                    <a:pt x="956" y="654"/>
                    <a:pt x="835" y="605"/>
                    <a:pt x="666" y="472"/>
                  </a:cubicBezTo>
                  <a:cubicBezTo>
                    <a:pt x="557" y="726"/>
                    <a:pt x="642" y="896"/>
                    <a:pt x="436" y="1029"/>
                  </a:cubicBezTo>
                  <a:cubicBezTo>
                    <a:pt x="0" y="847"/>
                    <a:pt x="412" y="581"/>
                    <a:pt x="375" y="279"/>
                  </a:cubicBezTo>
                  <a:cubicBezTo>
                    <a:pt x="472" y="242"/>
                    <a:pt x="484" y="170"/>
                    <a:pt x="617" y="230"/>
                  </a:cubicBezTo>
                  <a:cubicBezTo>
                    <a:pt x="763" y="593"/>
                    <a:pt x="775" y="1"/>
                    <a:pt x="1162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0"/>
            <p:cNvSpPr/>
            <p:nvPr/>
          </p:nvSpPr>
          <p:spPr>
            <a:xfrm rot="5400000">
              <a:off x="6083198" y="3058858"/>
              <a:ext cx="15350" cy="13451"/>
            </a:xfrm>
            <a:custGeom>
              <a:avLst/>
              <a:gdLst/>
              <a:ahLst/>
              <a:cxnLst/>
              <a:rect l="l" t="t" r="r" b="b"/>
              <a:pathLst>
                <a:path w="485" h="425" extrusionOk="0">
                  <a:moveTo>
                    <a:pt x="484" y="291"/>
                  </a:moveTo>
                  <a:cubicBezTo>
                    <a:pt x="388" y="327"/>
                    <a:pt x="303" y="364"/>
                    <a:pt x="279" y="424"/>
                  </a:cubicBezTo>
                  <a:cubicBezTo>
                    <a:pt x="13" y="376"/>
                    <a:pt x="0" y="243"/>
                    <a:pt x="73" y="49"/>
                  </a:cubicBezTo>
                  <a:cubicBezTo>
                    <a:pt x="303" y="1"/>
                    <a:pt x="400" y="110"/>
                    <a:pt x="484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0"/>
            <p:cNvSpPr/>
            <p:nvPr/>
          </p:nvSpPr>
          <p:spPr>
            <a:xfrm rot="5400000">
              <a:off x="6083768" y="3033032"/>
              <a:ext cx="19940" cy="19939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218"/>
                  </a:moveTo>
                  <a:cubicBezTo>
                    <a:pt x="520" y="484"/>
                    <a:pt x="182" y="629"/>
                    <a:pt x="0" y="339"/>
                  </a:cubicBezTo>
                  <a:cubicBezTo>
                    <a:pt x="73" y="0"/>
                    <a:pt x="363" y="194"/>
                    <a:pt x="629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0"/>
            <p:cNvSpPr/>
            <p:nvPr/>
          </p:nvSpPr>
          <p:spPr>
            <a:xfrm rot="5400000">
              <a:off x="6085113" y="3013299"/>
              <a:ext cx="18800" cy="21490"/>
            </a:xfrm>
            <a:custGeom>
              <a:avLst/>
              <a:gdLst/>
              <a:ahLst/>
              <a:cxnLst/>
              <a:rect l="l" t="t" r="r" b="b"/>
              <a:pathLst>
                <a:path w="594" h="679" extrusionOk="0">
                  <a:moveTo>
                    <a:pt x="521" y="364"/>
                  </a:moveTo>
                  <a:cubicBezTo>
                    <a:pt x="400" y="678"/>
                    <a:pt x="0" y="376"/>
                    <a:pt x="73" y="182"/>
                  </a:cubicBezTo>
                  <a:cubicBezTo>
                    <a:pt x="158" y="1"/>
                    <a:pt x="593" y="182"/>
                    <a:pt x="52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0"/>
            <p:cNvSpPr/>
            <p:nvPr/>
          </p:nvSpPr>
          <p:spPr>
            <a:xfrm rot="5400000">
              <a:off x="6093358" y="2992806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219" y="1"/>
                  </a:moveTo>
                  <a:cubicBezTo>
                    <a:pt x="424" y="73"/>
                    <a:pt x="485" y="267"/>
                    <a:pt x="436" y="376"/>
                  </a:cubicBezTo>
                  <a:cubicBezTo>
                    <a:pt x="315" y="485"/>
                    <a:pt x="255" y="461"/>
                    <a:pt x="74" y="376"/>
                  </a:cubicBezTo>
                  <a:cubicBezTo>
                    <a:pt x="1" y="219"/>
                    <a:pt x="86" y="170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0"/>
            <p:cNvSpPr/>
            <p:nvPr/>
          </p:nvSpPr>
          <p:spPr>
            <a:xfrm rot="5400000">
              <a:off x="6064050" y="3064618"/>
              <a:ext cx="16110" cy="16490"/>
            </a:xfrm>
            <a:custGeom>
              <a:avLst/>
              <a:gdLst/>
              <a:ahLst/>
              <a:cxnLst/>
              <a:rect l="l" t="t" r="r" b="b"/>
              <a:pathLst>
                <a:path w="509" h="521" extrusionOk="0">
                  <a:moveTo>
                    <a:pt x="157" y="0"/>
                  </a:moveTo>
                  <a:cubicBezTo>
                    <a:pt x="339" y="73"/>
                    <a:pt x="315" y="133"/>
                    <a:pt x="508" y="218"/>
                  </a:cubicBezTo>
                  <a:cubicBezTo>
                    <a:pt x="399" y="472"/>
                    <a:pt x="242" y="472"/>
                    <a:pt x="170" y="520"/>
                  </a:cubicBezTo>
                  <a:cubicBezTo>
                    <a:pt x="0" y="375"/>
                    <a:pt x="85" y="182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0"/>
            <p:cNvSpPr/>
            <p:nvPr/>
          </p:nvSpPr>
          <p:spPr>
            <a:xfrm rot="5400000">
              <a:off x="6091221" y="2961236"/>
              <a:ext cx="24560" cy="16490"/>
            </a:xfrm>
            <a:custGeom>
              <a:avLst/>
              <a:gdLst/>
              <a:ahLst/>
              <a:cxnLst/>
              <a:rect l="l" t="t" r="r" b="b"/>
              <a:pathLst>
                <a:path w="776" h="521" extrusionOk="0">
                  <a:moveTo>
                    <a:pt x="521" y="0"/>
                  </a:moveTo>
                  <a:cubicBezTo>
                    <a:pt x="775" y="97"/>
                    <a:pt x="376" y="520"/>
                    <a:pt x="315" y="496"/>
                  </a:cubicBezTo>
                  <a:cubicBezTo>
                    <a:pt x="1" y="375"/>
                    <a:pt x="376" y="12"/>
                    <a:pt x="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0"/>
            <p:cNvSpPr/>
            <p:nvPr/>
          </p:nvSpPr>
          <p:spPr>
            <a:xfrm rot="5400000">
              <a:off x="5783224" y="3743208"/>
              <a:ext cx="17281" cy="19560"/>
            </a:xfrm>
            <a:custGeom>
              <a:avLst/>
              <a:gdLst/>
              <a:ahLst/>
              <a:cxnLst/>
              <a:rect l="l" t="t" r="r" b="b"/>
              <a:pathLst>
                <a:path w="546" h="618" extrusionOk="0">
                  <a:moveTo>
                    <a:pt x="473" y="206"/>
                  </a:moveTo>
                  <a:cubicBezTo>
                    <a:pt x="545" y="388"/>
                    <a:pt x="352" y="521"/>
                    <a:pt x="231" y="617"/>
                  </a:cubicBezTo>
                  <a:cubicBezTo>
                    <a:pt x="1" y="460"/>
                    <a:pt x="110" y="0"/>
                    <a:pt x="473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0"/>
            <p:cNvSpPr/>
            <p:nvPr/>
          </p:nvSpPr>
          <p:spPr>
            <a:xfrm rot="5400000">
              <a:off x="5925282" y="3254687"/>
              <a:ext cx="34087" cy="58616"/>
            </a:xfrm>
            <a:custGeom>
              <a:avLst/>
              <a:gdLst/>
              <a:ahLst/>
              <a:cxnLst/>
              <a:rect l="l" t="t" r="r" b="b"/>
              <a:pathLst>
                <a:path w="1077" h="1852" extrusionOk="0">
                  <a:moveTo>
                    <a:pt x="1077" y="1"/>
                  </a:moveTo>
                  <a:cubicBezTo>
                    <a:pt x="1016" y="714"/>
                    <a:pt x="653" y="1222"/>
                    <a:pt x="254" y="1851"/>
                  </a:cubicBezTo>
                  <a:cubicBezTo>
                    <a:pt x="0" y="1392"/>
                    <a:pt x="750" y="448"/>
                    <a:pt x="1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0"/>
            <p:cNvSpPr/>
            <p:nvPr/>
          </p:nvSpPr>
          <p:spPr>
            <a:xfrm rot="5400000">
              <a:off x="6064842" y="3015214"/>
              <a:ext cx="16490" cy="16110"/>
            </a:xfrm>
            <a:custGeom>
              <a:avLst/>
              <a:gdLst/>
              <a:ahLst/>
              <a:cxnLst/>
              <a:rect l="l" t="t" r="r" b="b"/>
              <a:pathLst>
                <a:path w="521" h="509" extrusionOk="0">
                  <a:moveTo>
                    <a:pt x="206" y="1"/>
                  </a:moveTo>
                  <a:cubicBezTo>
                    <a:pt x="521" y="110"/>
                    <a:pt x="388" y="279"/>
                    <a:pt x="218" y="509"/>
                  </a:cubicBezTo>
                  <a:cubicBezTo>
                    <a:pt x="158" y="473"/>
                    <a:pt x="97" y="461"/>
                    <a:pt x="25" y="436"/>
                  </a:cubicBezTo>
                  <a:cubicBezTo>
                    <a:pt x="122" y="182"/>
                    <a:pt x="1" y="134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0"/>
            <p:cNvSpPr/>
            <p:nvPr/>
          </p:nvSpPr>
          <p:spPr>
            <a:xfrm rot="5400000">
              <a:off x="6060031" y="3028443"/>
              <a:ext cx="14211" cy="18009"/>
            </a:xfrm>
            <a:custGeom>
              <a:avLst/>
              <a:gdLst/>
              <a:ahLst/>
              <a:cxnLst/>
              <a:rect l="l" t="t" r="r" b="b"/>
              <a:pathLst>
                <a:path w="449" h="569" extrusionOk="0">
                  <a:moveTo>
                    <a:pt x="351" y="460"/>
                  </a:moveTo>
                  <a:cubicBezTo>
                    <a:pt x="230" y="411"/>
                    <a:pt x="242" y="569"/>
                    <a:pt x="49" y="484"/>
                  </a:cubicBezTo>
                  <a:cubicBezTo>
                    <a:pt x="97" y="363"/>
                    <a:pt x="0" y="242"/>
                    <a:pt x="85" y="61"/>
                  </a:cubicBezTo>
                  <a:cubicBezTo>
                    <a:pt x="303" y="0"/>
                    <a:pt x="448" y="206"/>
                    <a:pt x="351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0"/>
            <p:cNvSpPr/>
            <p:nvPr/>
          </p:nvSpPr>
          <p:spPr>
            <a:xfrm rot="5400000">
              <a:off x="6054872" y="3046610"/>
              <a:ext cx="14591" cy="14211"/>
            </a:xfrm>
            <a:custGeom>
              <a:avLst/>
              <a:gdLst/>
              <a:ahLst/>
              <a:cxnLst/>
              <a:rect l="l" t="t" r="r" b="b"/>
              <a:pathLst>
                <a:path w="461" h="449" extrusionOk="0">
                  <a:moveTo>
                    <a:pt x="460" y="122"/>
                  </a:moveTo>
                  <a:cubicBezTo>
                    <a:pt x="448" y="327"/>
                    <a:pt x="303" y="340"/>
                    <a:pt x="194" y="448"/>
                  </a:cubicBezTo>
                  <a:cubicBezTo>
                    <a:pt x="85" y="327"/>
                    <a:pt x="61" y="255"/>
                    <a:pt x="1" y="231"/>
                  </a:cubicBezTo>
                  <a:cubicBezTo>
                    <a:pt x="25" y="170"/>
                    <a:pt x="37" y="110"/>
                    <a:pt x="73" y="37"/>
                  </a:cubicBezTo>
                  <a:cubicBezTo>
                    <a:pt x="158" y="1"/>
                    <a:pt x="279" y="37"/>
                    <a:pt x="46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0"/>
            <p:cNvSpPr/>
            <p:nvPr/>
          </p:nvSpPr>
          <p:spPr>
            <a:xfrm rot="5400000">
              <a:off x="5768317" y="3712983"/>
              <a:ext cx="30637" cy="31397"/>
            </a:xfrm>
            <a:custGeom>
              <a:avLst/>
              <a:gdLst/>
              <a:ahLst/>
              <a:cxnLst/>
              <a:rect l="l" t="t" r="r" b="b"/>
              <a:pathLst>
                <a:path w="968" h="992" extrusionOk="0">
                  <a:moveTo>
                    <a:pt x="557" y="145"/>
                  </a:moveTo>
                  <a:cubicBezTo>
                    <a:pt x="593" y="242"/>
                    <a:pt x="484" y="327"/>
                    <a:pt x="399" y="375"/>
                  </a:cubicBezTo>
                  <a:cubicBezTo>
                    <a:pt x="532" y="569"/>
                    <a:pt x="641" y="690"/>
                    <a:pt x="968" y="750"/>
                  </a:cubicBezTo>
                  <a:cubicBezTo>
                    <a:pt x="956" y="968"/>
                    <a:pt x="798" y="980"/>
                    <a:pt x="653" y="992"/>
                  </a:cubicBezTo>
                  <a:cubicBezTo>
                    <a:pt x="375" y="968"/>
                    <a:pt x="472" y="714"/>
                    <a:pt x="109" y="714"/>
                  </a:cubicBezTo>
                  <a:cubicBezTo>
                    <a:pt x="121" y="496"/>
                    <a:pt x="0" y="230"/>
                    <a:pt x="73" y="48"/>
                  </a:cubicBezTo>
                  <a:cubicBezTo>
                    <a:pt x="182" y="0"/>
                    <a:pt x="375" y="73"/>
                    <a:pt x="557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0"/>
            <p:cNvSpPr/>
            <p:nvPr/>
          </p:nvSpPr>
          <p:spPr>
            <a:xfrm rot="5400000">
              <a:off x="6039554" y="3049679"/>
              <a:ext cx="14211" cy="17629"/>
            </a:xfrm>
            <a:custGeom>
              <a:avLst/>
              <a:gdLst/>
              <a:ahLst/>
              <a:cxnLst/>
              <a:rect l="l" t="t" r="r" b="b"/>
              <a:pathLst>
                <a:path w="449" h="557" extrusionOk="0">
                  <a:moveTo>
                    <a:pt x="182" y="0"/>
                  </a:moveTo>
                  <a:cubicBezTo>
                    <a:pt x="364" y="73"/>
                    <a:pt x="448" y="254"/>
                    <a:pt x="327" y="557"/>
                  </a:cubicBezTo>
                  <a:cubicBezTo>
                    <a:pt x="206" y="521"/>
                    <a:pt x="61" y="460"/>
                    <a:pt x="1" y="436"/>
                  </a:cubicBezTo>
                  <a:cubicBezTo>
                    <a:pt x="110" y="182"/>
                    <a:pt x="49" y="17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0"/>
            <p:cNvSpPr/>
            <p:nvPr/>
          </p:nvSpPr>
          <p:spPr>
            <a:xfrm rot="5400000">
              <a:off x="5748979" y="3739948"/>
              <a:ext cx="15730" cy="14591"/>
            </a:xfrm>
            <a:custGeom>
              <a:avLst/>
              <a:gdLst/>
              <a:ahLst/>
              <a:cxnLst/>
              <a:rect l="l" t="t" r="r" b="b"/>
              <a:pathLst>
                <a:path w="497" h="461" extrusionOk="0">
                  <a:moveTo>
                    <a:pt x="158" y="1"/>
                  </a:moveTo>
                  <a:cubicBezTo>
                    <a:pt x="218" y="37"/>
                    <a:pt x="339" y="74"/>
                    <a:pt x="424" y="110"/>
                  </a:cubicBezTo>
                  <a:cubicBezTo>
                    <a:pt x="376" y="231"/>
                    <a:pt x="497" y="291"/>
                    <a:pt x="364" y="449"/>
                  </a:cubicBezTo>
                  <a:cubicBezTo>
                    <a:pt x="243" y="400"/>
                    <a:pt x="206" y="461"/>
                    <a:pt x="85" y="400"/>
                  </a:cubicBezTo>
                  <a:cubicBezTo>
                    <a:pt x="1" y="231"/>
                    <a:pt x="85" y="207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0"/>
            <p:cNvSpPr/>
            <p:nvPr/>
          </p:nvSpPr>
          <p:spPr>
            <a:xfrm rot="5400000">
              <a:off x="5783238" y="3283803"/>
              <a:ext cx="56685" cy="181481"/>
            </a:xfrm>
            <a:custGeom>
              <a:avLst/>
              <a:gdLst/>
              <a:ahLst/>
              <a:cxnLst/>
              <a:rect l="l" t="t" r="r" b="b"/>
              <a:pathLst>
                <a:path w="1791" h="5734" extrusionOk="0">
                  <a:moveTo>
                    <a:pt x="968" y="12"/>
                  </a:moveTo>
                  <a:cubicBezTo>
                    <a:pt x="1029" y="48"/>
                    <a:pt x="1089" y="61"/>
                    <a:pt x="1125" y="0"/>
                  </a:cubicBezTo>
                  <a:cubicBezTo>
                    <a:pt x="1198" y="181"/>
                    <a:pt x="1089" y="423"/>
                    <a:pt x="1355" y="532"/>
                  </a:cubicBezTo>
                  <a:cubicBezTo>
                    <a:pt x="581" y="2625"/>
                    <a:pt x="847" y="3980"/>
                    <a:pt x="1791" y="5444"/>
                  </a:cubicBezTo>
                  <a:cubicBezTo>
                    <a:pt x="1597" y="5734"/>
                    <a:pt x="1379" y="5347"/>
                    <a:pt x="1125" y="5480"/>
                  </a:cubicBezTo>
                  <a:cubicBezTo>
                    <a:pt x="97" y="4040"/>
                    <a:pt x="0" y="1524"/>
                    <a:pt x="968" y="12"/>
                  </a:cubicBezTo>
                  <a:close/>
                  <a:moveTo>
                    <a:pt x="932" y="4669"/>
                  </a:moveTo>
                  <a:cubicBezTo>
                    <a:pt x="968" y="4766"/>
                    <a:pt x="1053" y="5081"/>
                    <a:pt x="1295" y="5032"/>
                  </a:cubicBezTo>
                  <a:cubicBezTo>
                    <a:pt x="460" y="3823"/>
                    <a:pt x="581" y="2274"/>
                    <a:pt x="968" y="532"/>
                  </a:cubicBezTo>
                  <a:cubicBezTo>
                    <a:pt x="266" y="2129"/>
                    <a:pt x="448" y="3520"/>
                    <a:pt x="932" y="46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0"/>
            <p:cNvSpPr/>
            <p:nvPr/>
          </p:nvSpPr>
          <p:spPr>
            <a:xfrm rot="5400000">
              <a:off x="5734436" y="3708568"/>
              <a:ext cx="26428" cy="28358"/>
            </a:xfrm>
            <a:custGeom>
              <a:avLst/>
              <a:gdLst/>
              <a:ahLst/>
              <a:cxnLst/>
              <a:rect l="l" t="t" r="r" b="b"/>
              <a:pathLst>
                <a:path w="835" h="896" extrusionOk="0">
                  <a:moveTo>
                    <a:pt x="194" y="1"/>
                  </a:moveTo>
                  <a:cubicBezTo>
                    <a:pt x="835" y="49"/>
                    <a:pt x="786" y="896"/>
                    <a:pt x="315" y="412"/>
                  </a:cubicBezTo>
                  <a:cubicBezTo>
                    <a:pt x="254" y="388"/>
                    <a:pt x="182" y="581"/>
                    <a:pt x="12" y="448"/>
                  </a:cubicBezTo>
                  <a:cubicBezTo>
                    <a:pt x="0" y="291"/>
                    <a:pt x="12" y="85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0"/>
            <p:cNvSpPr/>
            <p:nvPr/>
          </p:nvSpPr>
          <p:spPr>
            <a:xfrm rot="5400000">
              <a:off x="5705128" y="3740154"/>
              <a:ext cx="28770" cy="29498"/>
            </a:xfrm>
            <a:custGeom>
              <a:avLst/>
              <a:gdLst/>
              <a:ahLst/>
              <a:cxnLst/>
              <a:rect l="l" t="t" r="r" b="b"/>
              <a:pathLst>
                <a:path w="909" h="932" extrusionOk="0">
                  <a:moveTo>
                    <a:pt x="267" y="1"/>
                  </a:moveTo>
                  <a:cubicBezTo>
                    <a:pt x="388" y="37"/>
                    <a:pt x="521" y="109"/>
                    <a:pt x="606" y="206"/>
                  </a:cubicBezTo>
                  <a:cubicBezTo>
                    <a:pt x="485" y="315"/>
                    <a:pt x="412" y="339"/>
                    <a:pt x="291" y="448"/>
                  </a:cubicBezTo>
                  <a:cubicBezTo>
                    <a:pt x="328" y="545"/>
                    <a:pt x="412" y="496"/>
                    <a:pt x="485" y="678"/>
                  </a:cubicBezTo>
                  <a:cubicBezTo>
                    <a:pt x="666" y="605"/>
                    <a:pt x="690" y="388"/>
                    <a:pt x="908" y="557"/>
                  </a:cubicBezTo>
                  <a:cubicBezTo>
                    <a:pt x="896" y="775"/>
                    <a:pt x="872" y="678"/>
                    <a:pt x="763" y="932"/>
                  </a:cubicBezTo>
                  <a:cubicBezTo>
                    <a:pt x="545" y="920"/>
                    <a:pt x="424" y="666"/>
                    <a:pt x="279" y="896"/>
                  </a:cubicBezTo>
                  <a:cubicBezTo>
                    <a:pt x="1" y="617"/>
                    <a:pt x="231" y="424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0"/>
            <p:cNvSpPr/>
            <p:nvPr/>
          </p:nvSpPr>
          <p:spPr>
            <a:xfrm rot="5400000">
              <a:off x="5669538" y="3775363"/>
              <a:ext cx="15350" cy="16110"/>
            </a:xfrm>
            <a:custGeom>
              <a:avLst/>
              <a:gdLst/>
              <a:ahLst/>
              <a:cxnLst/>
              <a:rect l="l" t="t" r="r" b="b"/>
              <a:pathLst>
                <a:path w="485" h="509" extrusionOk="0">
                  <a:moveTo>
                    <a:pt x="400" y="37"/>
                  </a:moveTo>
                  <a:cubicBezTo>
                    <a:pt x="267" y="207"/>
                    <a:pt x="485" y="219"/>
                    <a:pt x="340" y="376"/>
                  </a:cubicBezTo>
                  <a:cubicBezTo>
                    <a:pt x="219" y="327"/>
                    <a:pt x="146" y="509"/>
                    <a:pt x="37" y="400"/>
                  </a:cubicBezTo>
                  <a:cubicBezTo>
                    <a:pt x="1" y="315"/>
                    <a:pt x="146" y="146"/>
                    <a:pt x="13" y="98"/>
                  </a:cubicBezTo>
                  <a:cubicBezTo>
                    <a:pt x="134" y="1"/>
                    <a:pt x="255" y="49"/>
                    <a:pt x="40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0"/>
            <p:cNvSpPr/>
            <p:nvPr/>
          </p:nvSpPr>
          <p:spPr>
            <a:xfrm rot="5400000">
              <a:off x="5673557" y="3411082"/>
              <a:ext cx="79283" cy="62066"/>
            </a:xfrm>
            <a:custGeom>
              <a:avLst/>
              <a:gdLst/>
              <a:ahLst/>
              <a:cxnLst/>
              <a:rect l="l" t="t" r="r" b="b"/>
              <a:pathLst>
                <a:path w="2505" h="1961" extrusionOk="0">
                  <a:moveTo>
                    <a:pt x="1" y="1029"/>
                  </a:moveTo>
                  <a:cubicBezTo>
                    <a:pt x="37" y="545"/>
                    <a:pt x="557" y="13"/>
                    <a:pt x="1041" y="61"/>
                  </a:cubicBezTo>
                  <a:cubicBezTo>
                    <a:pt x="1791" y="1"/>
                    <a:pt x="2505" y="1150"/>
                    <a:pt x="2093" y="1791"/>
                  </a:cubicBezTo>
                  <a:cubicBezTo>
                    <a:pt x="1597" y="1961"/>
                    <a:pt x="1065" y="1828"/>
                    <a:pt x="702" y="1465"/>
                  </a:cubicBezTo>
                  <a:cubicBezTo>
                    <a:pt x="944" y="1053"/>
                    <a:pt x="1573" y="1876"/>
                    <a:pt x="1936" y="1513"/>
                  </a:cubicBezTo>
                  <a:cubicBezTo>
                    <a:pt x="1936" y="207"/>
                    <a:pt x="738" y="86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0"/>
            <p:cNvSpPr/>
            <p:nvPr/>
          </p:nvSpPr>
          <p:spPr>
            <a:xfrm rot="5400000">
              <a:off x="5705698" y="3436733"/>
              <a:ext cx="20319" cy="16869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122" y="423"/>
                  </a:moveTo>
                  <a:cubicBezTo>
                    <a:pt x="1" y="375"/>
                    <a:pt x="158" y="157"/>
                    <a:pt x="146" y="0"/>
                  </a:cubicBezTo>
                  <a:cubicBezTo>
                    <a:pt x="642" y="48"/>
                    <a:pt x="376" y="532"/>
                    <a:pt x="122" y="4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0"/>
            <p:cNvSpPr/>
            <p:nvPr/>
          </p:nvSpPr>
          <p:spPr>
            <a:xfrm rot="5400000">
              <a:off x="5694985" y="3439819"/>
              <a:ext cx="14970" cy="17629"/>
            </a:xfrm>
            <a:custGeom>
              <a:avLst/>
              <a:gdLst/>
              <a:ahLst/>
              <a:cxnLst/>
              <a:rect l="l" t="t" r="r" b="b"/>
              <a:pathLst>
                <a:path w="473" h="557" extrusionOk="0">
                  <a:moveTo>
                    <a:pt x="73" y="0"/>
                  </a:moveTo>
                  <a:cubicBezTo>
                    <a:pt x="327" y="109"/>
                    <a:pt x="412" y="61"/>
                    <a:pt x="472" y="303"/>
                  </a:cubicBezTo>
                  <a:cubicBezTo>
                    <a:pt x="363" y="557"/>
                    <a:pt x="206" y="412"/>
                    <a:pt x="12" y="327"/>
                  </a:cubicBezTo>
                  <a:cubicBezTo>
                    <a:pt x="145" y="182"/>
                    <a:pt x="0" y="194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0"/>
            <p:cNvSpPr/>
            <p:nvPr/>
          </p:nvSpPr>
          <p:spPr>
            <a:xfrm rot="5400000">
              <a:off x="5865940" y="3006589"/>
              <a:ext cx="16490" cy="17281"/>
            </a:xfrm>
            <a:custGeom>
              <a:avLst/>
              <a:gdLst/>
              <a:ahLst/>
              <a:cxnLst/>
              <a:rect l="l" t="t" r="r" b="b"/>
              <a:pathLst>
                <a:path w="521" h="546" extrusionOk="0">
                  <a:moveTo>
                    <a:pt x="412" y="49"/>
                  </a:moveTo>
                  <a:cubicBezTo>
                    <a:pt x="521" y="158"/>
                    <a:pt x="460" y="291"/>
                    <a:pt x="376" y="473"/>
                  </a:cubicBezTo>
                  <a:cubicBezTo>
                    <a:pt x="194" y="545"/>
                    <a:pt x="279" y="364"/>
                    <a:pt x="1" y="315"/>
                  </a:cubicBezTo>
                  <a:cubicBezTo>
                    <a:pt x="49" y="195"/>
                    <a:pt x="73" y="134"/>
                    <a:pt x="122" y="1"/>
                  </a:cubicBezTo>
                  <a:cubicBezTo>
                    <a:pt x="255" y="61"/>
                    <a:pt x="351" y="182"/>
                    <a:pt x="41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0"/>
            <p:cNvSpPr/>
            <p:nvPr/>
          </p:nvSpPr>
          <p:spPr>
            <a:xfrm rot="5400000">
              <a:off x="5695364" y="3406113"/>
              <a:ext cx="19180" cy="14179"/>
            </a:xfrm>
            <a:custGeom>
              <a:avLst/>
              <a:gdLst/>
              <a:ahLst/>
              <a:cxnLst/>
              <a:rect l="l" t="t" r="r" b="b"/>
              <a:pathLst>
                <a:path w="606" h="448" extrusionOk="0">
                  <a:moveTo>
                    <a:pt x="49" y="339"/>
                  </a:moveTo>
                  <a:cubicBezTo>
                    <a:pt x="1" y="242"/>
                    <a:pt x="61" y="133"/>
                    <a:pt x="110" y="0"/>
                  </a:cubicBezTo>
                  <a:cubicBezTo>
                    <a:pt x="231" y="49"/>
                    <a:pt x="473" y="0"/>
                    <a:pt x="606" y="206"/>
                  </a:cubicBezTo>
                  <a:cubicBezTo>
                    <a:pt x="448" y="436"/>
                    <a:pt x="291" y="448"/>
                    <a:pt x="49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0"/>
            <p:cNvSpPr/>
            <p:nvPr/>
          </p:nvSpPr>
          <p:spPr>
            <a:xfrm rot="5400000">
              <a:off x="5862680" y="2986492"/>
              <a:ext cx="12280" cy="15730"/>
            </a:xfrm>
            <a:custGeom>
              <a:avLst/>
              <a:gdLst/>
              <a:ahLst/>
              <a:cxnLst/>
              <a:rect l="l" t="t" r="r" b="b"/>
              <a:pathLst>
                <a:path w="388" h="497" extrusionOk="0">
                  <a:moveTo>
                    <a:pt x="279" y="1"/>
                  </a:moveTo>
                  <a:cubicBezTo>
                    <a:pt x="388" y="109"/>
                    <a:pt x="340" y="400"/>
                    <a:pt x="231" y="496"/>
                  </a:cubicBezTo>
                  <a:cubicBezTo>
                    <a:pt x="110" y="448"/>
                    <a:pt x="61" y="351"/>
                    <a:pt x="1" y="327"/>
                  </a:cubicBezTo>
                  <a:cubicBezTo>
                    <a:pt x="25" y="134"/>
                    <a:pt x="122" y="25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0"/>
            <p:cNvSpPr/>
            <p:nvPr/>
          </p:nvSpPr>
          <p:spPr>
            <a:xfrm rot="5400000">
              <a:off x="5876653" y="2931945"/>
              <a:ext cx="15350" cy="16869"/>
            </a:xfrm>
            <a:custGeom>
              <a:avLst/>
              <a:gdLst/>
              <a:ahLst/>
              <a:cxnLst/>
              <a:rect l="l" t="t" r="r" b="b"/>
              <a:pathLst>
                <a:path w="485" h="533" extrusionOk="0">
                  <a:moveTo>
                    <a:pt x="206" y="0"/>
                  </a:moveTo>
                  <a:cubicBezTo>
                    <a:pt x="388" y="73"/>
                    <a:pt x="485" y="194"/>
                    <a:pt x="364" y="496"/>
                  </a:cubicBezTo>
                  <a:cubicBezTo>
                    <a:pt x="61" y="533"/>
                    <a:pt x="1" y="29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0"/>
            <p:cNvSpPr/>
            <p:nvPr/>
          </p:nvSpPr>
          <p:spPr>
            <a:xfrm rot="5400000">
              <a:off x="5881068" y="2912623"/>
              <a:ext cx="13420" cy="16869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424" y="267"/>
                  </a:moveTo>
                  <a:cubicBezTo>
                    <a:pt x="375" y="533"/>
                    <a:pt x="133" y="448"/>
                    <a:pt x="36" y="472"/>
                  </a:cubicBezTo>
                  <a:cubicBezTo>
                    <a:pt x="12" y="376"/>
                    <a:pt x="0" y="230"/>
                    <a:pt x="36" y="109"/>
                  </a:cubicBezTo>
                  <a:cubicBezTo>
                    <a:pt x="157" y="1"/>
                    <a:pt x="424" y="109"/>
                    <a:pt x="424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0"/>
            <p:cNvSpPr/>
            <p:nvPr/>
          </p:nvSpPr>
          <p:spPr>
            <a:xfrm rot="5400000">
              <a:off x="5839892" y="2993581"/>
              <a:ext cx="16110" cy="13040"/>
            </a:xfrm>
            <a:custGeom>
              <a:avLst/>
              <a:gdLst/>
              <a:ahLst/>
              <a:cxnLst/>
              <a:rect l="l" t="t" r="r" b="b"/>
              <a:pathLst>
                <a:path w="509" h="412" extrusionOk="0">
                  <a:moveTo>
                    <a:pt x="243" y="0"/>
                  </a:moveTo>
                  <a:cubicBezTo>
                    <a:pt x="509" y="109"/>
                    <a:pt x="509" y="254"/>
                    <a:pt x="364" y="411"/>
                  </a:cubicBezTo>
                  <a:cubicBezTo>
                    <a:pt x="37" y="351"/>
                    <a:pt x="1" y="49"/>
                    <a:pt x="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0"/>
            <p:cNvSpPr/>
            <p:nvPr/>
          </p:nvSpPr>
          <p:spPr>
            <a:xfrm rot="5400000">
              <a:off x="5849672" y="2966205"/>
              <a:ext cx="13799" cy="14211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436" y="182"/>
                  </a:moveTo>
                  <a:cubicBezTo>
                    <a:pt x="412" y="243"/>
                    <a:pt x="363" y="364"/>
                    <a:pt x="327" y="448"/>
                  </a:cubicBezTo>
                  <a:cubicBezTo>
                    <a:pt x="61" y="400"/>
                    <a:pt x="49" y="267"/>
                    <a:pt x="0" y="170"/>
                  </a:cubicBezTo>
                  <a:cubicBezTo>
                    <a:pt x="145" y="1"/>
                    <a:pt x="266" y="49"/>
                    <a:pt x="436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0"/>
            <p:cNvSpPr/>
            <p:nvPr/>
          </p:nvSpPr>
          <p:spPr>
            <a:xfrm rot="5400000">
              <a:off x="5855986" y="2898238"/>
              <a:ext cx="19940" cy="18420"/>
            </a:xfrm>
            <a:custGeom>
              <a:avLst/>
              <a:gdLst/>
              <a:ahLst/>
              <a:cxnLst/>
              <a:rect l="l" t="t" r="r" b="b"/>
              <a:pathLst>
                <a:path w="630" h="582" extrusionOk="0">
                  <a:moveTo>
                    <a:pt x="352" y="1"/>
                  </a:moveTo>
                  <a:cubicBezTo>
                    <a:pt x="630" y="207"/>
                    <a:pt x="327" y="582"/>
                    <a:pt x="122" y="569"/>
                  </a:cubicBezTo>
                  <a:cubicBezTo>
                    <a:pt x="1" y="521"/>
                    <a:pt x="73" y="328"/>
                    <a:pt x="25" y="231"/>
                  </a:cubicBezTo>
                  <a:cubicBezTo>
                    <a:pt x="122" y="61"/>
                    <a:pt x="267" y="207"/>
                    <a:pt x="3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0"/>
            <p:cNvSpPr/>
            <p:nvPr/>
          </p:nvSpPr>
          <p:spPr>
            <a:xfrm rot="5400000">
              <a:off x="5828024" y="2964876"/>
              <a:ext cx="16490" cy="1266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291" y="0"/>
                  </a:moveTo>
                  <a:cubicBezTo>
                    <a:pt x="315" y="97"/>
                    <a:pt x="521" y="169"/>
                    <a:pt x="436" y="351"/>
                  </a:cubicBezTo>
                  <a:cubicBezTo>
                    <a:pt x="291" y="363"/>
                    <a:pt x="194" y="399"/>
                    <a:pt x="73" y="351"/>
                  </a:cubicBezTo>
                  <a:cubicBezTo>
                    <a:pt x="0" y="182"/>
                    <a:pt x="170" y="109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0"/>
            <p:cNvSpPr/>
            <p:nvPr/>
          </p:nvSpPr>
          <p:spPr>
            <a:xfrm rot="5400000">
              <a:off x="5830128" y="2946693"/>
              <a:ext cx="18040" cy="15319"/>
            </a:xfrm>
            <a:custGeom>
              <a:avLst/>
              <a:gdLst/>
              <a:ahLst/>
              <a:cxnLst/>
              <a:rect l="l" t="t" r="r" b="b"/>
              <a:pathLst>
                <a:path w="570" h="484" extrusionOk="0">
                  <a:moveTo>
                    <a:pt x="315" y="0"/>
                  </a:moveTo>
                  <a:cubicBezTo>
                    <a:pt x="533" y="12"/>
                    <a:pt x="449" y="194"/>
                    <a:pt x="570" y="254"/>
                  </a:cubicBezTo>
                  <a:cubicBezTo>
                    <a:pt x="485" y="290"/>
                    <a:pt x="473" y="363"/>
                    <a:pt x="412" y="484"/>
                  </a:cubicBezTo>
                  <a:cubicBezTo>
                    <a:pt x="243" y="351"/>
                    <a:pt x="195" y="472"/>
                    <a:pt x="74" y="423"/>
                  </a:cubicBezTo>
                  <a:cubicBezTo>
                    <a:pt x="1" y="242"/>
                    <a:pt x="195" y="97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0"/>
            <p:cNvSpPr/>
            <p:nvPr/>
          </p:nvSpPr>
          <p:spPr>
            <a:xfrm rot="5400000">
              <a:off x="5626827" y="3420275"/>
              <a:ext cx="21490" cy="27979"/>
            </a:xfrm>
            <a:custGeom>
              <a:avLst/>
              <a:gdLst/>
              <a:ahLst/>
              <a:cxnLst/>
              <a:rect l="l" t="t" r="r" b="b"/>
              <a:pathLst>
                <a:path w="679" h="884" extrusionOk="0">
                  <a:moveTo>
                    <a:pt x="557" y="133"/>
                  </a:moveTo>
                  <a:cubicBezTo>
                    <a:pt x="497" y="472"/>
                    <a:pt x="678" y="545"/>
                    <a:pt x="400" y="883"/>
                  </a:cubicBezTo>
                  <a:cubicBezTo>
                    <a:pt x="219" y="593"/>
                    <a:pt x="1" y="424"/>
                    <a:pt x="146" y="49"/>
                  </a:cubicBezTo>
                  <a:cubicBezTo>
                    <a:pt x="255" y="0"/>
                    <a:pt x="376" y="61"/>
                    <a:pt x="557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0"/>
            <p:cNvSpPr/>
            <p:nvPr/>
          </p:nvSpPr>
          <p:spPr>
            <a:xfrm rot="5400000">
              <a:off x="5833974" y="2925251"/>
              <a:ext cx="15319" cy="17249"/>
            </a:xfrm>
            <a:custGeom>
              <a:avLst/>
              <a:gdLst/>
              <a:ahLst/>
              <a:cxnLst/>
              <a:rect l="l" t="t" r="r" b="b"/>
              <a:pathLst>
                <a:path w="484" h="545" extrusionOk="0">
                  <a:moveTo>
                    <a:pt x="484" y="291"/>
                  </a:moveTo>
                  <a:cubicBezTo>
                    <a:pt x="472" y="508"/>
                    <a:pt x="351" y="460"/>
                    <a:pt x="230" y="545"/>
                  </a:cubicBezTo>
                  <a:cubicBezTo>
                    <a:pt x="0" y="399"/>
                    <a:pt x="303" y="0"/>
                    <a:pt x="484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0"/>
            <p:cNvSpPr/>
            <p:nvPr/>
          </p:nvSpPr>
          <p:spPr>
            <a:xfrm rot="5400000">
              <a:off x="5453607" y="3351944"/>
              <a:ext cx="150496" cy="233957"/>
            </a:xfrm>
            <a:custGeom>
              <a:avLst/>
              <a:gdLst/>
              <a:ahLst/>
              <a:cxnLst/>
              <a:rect l="l" t="t" r="r" b="b"/>
              <a:pathLst>
                <a:path w="4755" h="7392" extrusionOk="0">
                  <a:moveTo>
                    <a:pt x="654" y="3545"/>
                  </a:moveTo>
                  <a:cubicBezTo>
                    <a:pt x="97" y="4041"/>
                    <a:pt x="738" y="4961"/>
                    <a:pt x="1331" y="4767"/>
                  </a:cubicBezTo>
                  <a:cubicBezTo>
                    <a:pt x="1827" y="3727"/>
                    <a:pt x="230" y="3146"/>
                    <a:pt x="1246" y="2251"/>
                  </a:cubicBezTo>
                  <a:cubicBezTo>
                    <a:pt x="1367" y="2299"/>
                    <a:pt x="1500" y="2360"/>
                    <a:pt x="1512" y="2299"/>
                  </a:cubicBezTo>
                  <a:cubicBezTo>
                    <a:pt x="1307" y="2650"/>
                    <a:pt x="1101" y="3315"/>
                    <a:pt x="1464" y="3678"/>
                  </a:cubicBezTo>
                  <a:cubicBezTo>
                    <a:pt x="1670" y="3545"/>
                    <a:pt x="1585" y="3206"/>
                    <a:pt x="2033" y="3388"/>
                  </a:cubicBezTo>
                  <a:cubicBezTo>
                    <a:pt x="2105" y="3569"/>
                    <a:pt x="1851" y="3823"/>
                    <a:pt x="1754" y="3872"/>
                  </a:cubicBezTo>
                  <a:cubicBezTo>
                    <a:pt x="2843" y="4452"/>
                    <a:pt x="2674" y="2481"/>
                    <a:pt x="2166" y="2130"/>
                  </a:cubicBezTo>
                  <a:cubicBezTo>
                    <a:pt x="2238" y="1948"/>
                    <a:pt x="2492" y="2045"/>
                    <a:pt x="2698" y="1912"/>
                  </a:cubicBezTo>
                  <a:cubicBezTo>
                    <a:pt x="3024" y="2178"/>
                    <a:pt x="3545" y="2541"/>
                    <a:pt x="4053" y="2529"/>
                  </a:cubicBezTo>
                  <a:cubicBezTo>
                    <a:pt x="4065" y="1948"/>
                    <a:pt x="3666" y="1501"/>
                    <a:pt x="3303" y="1138"/>
                  </a:cubicBezTo>
                  <a:cubicBezTo>
                    <a:pt x="3182" y="1090"/>
                    <a:pt x="3133" y="1368"/>
                    <a:pt x="3037" y="1404"/>
                  </a:cubicBezTo>
                  <a:cubicBezTo>
                    <a:pt x="2855" y="1331"/>
                    <a:pt x="2964" y="1223"/>
                    <a:pt x="2758" y="1223"/>
                  </a:cubicBezTo>
                  <a:cubicBezTo>
                    <a:pt x="3315" y="1"/>
                    <a:pt x="4754" y="2239"/>
                    <a:pt x="4162" y="2807"/>
                  </a:cubicBezTo>
                  <a:cubicBezTo>
                    <a:pt x="4270" y="3303"/>
                    <a:pt x="4694" y="3678"/>
                    <a:pt x="4645" y="4174"/>
                  </a:cubicBezTo>
                  <a:cubicBezTo>
                    <a:pt x="4307" y="4477"/>
                    <a:pt x="3061" y="4489"/>
                    <a:pt x="3182" y="3811"/>
                  </a:cubicBezTo>
                  <a:cubicBezTo>
                    <a:pt x="3363" y="3739"/>
                    <a:pt x="3460" y="3993"/>
                    <a:pt x="3581" y="4053"/>
                  </a:cubicBezTo>
                  <a:cubicBezTo>
                    <a:pt x="3762" y="3981"/>
                    <a:pt x="3520" y="3666"/>
                    <a:pt x="3738" y="3678"/>
                  </a:cubicBezTo>
                  <a:cubicBezTo>
                    <a:pt x="4004" y="3702"/>
                    <a:pt x="4053" y="3799"/>
                    <a:pt x="3883" y="4017"/>
                  </a:cubicBezTo>
                  <a:cubicBezTo>
                    <a:pt x="4053" y="4162"/>
                    <a:pt x="4162" y="4053"/>
                    <a:pt x="4307" y="4053"/>
                  </a:cubicBezTo>
                  <a:cubicBezTo>
                    <a:pt x="4355" y="3194"/>
                    <a:pt x="3448" y="2759"/>
                    <a:pt x="2674" y="2299"/>
                  </a:cubicBezTo>
                  <a:cubicBezTo>
                    <a:pt x="2613" y="2638"/>
                    <a:pt x="2819" y="2856"/>
                    <a:pt x="2758" y="3206"/>
                  </a:cubicBezTo>
                  <a:cubicBezTo>
                    <a:pt x="3097" y="3061"/>
                    <a:pt x="3242" y="3255"/>
                    <a:pt x="3460" y="2904"/>
                  </a:cubicBezTo>
                  <a:cubicBezTo>
                    <a:pt x="3641" y="2977"/>
                    <a:pt x="3666" y="3134"/>
                    <a:pt x="3678" y="3279"/>
                  </a:cubicBezTo>
                  <a:cubicBezTo>
                    <a:pt x="3436" y="3327"/>
                    <a:pt x="2976" y="3739"/>
                    <a:pt x="2855" y="3315"/>
                  </a:cubicBezTo>
                  <a:cubicBezTo>
                    <a:pt x="2710" y="3327"/>
                    <a:pt x="2891" y="3618"/>
                    <a:pt x="2722" y="3848"/>
                  </a:cubicBezTo>
                  <a:cubicBezTo>
                    <a:pt x="3182" y="4537"/>
                    <a:pt x="4029" y="5311"/>
                    <a:pt x="3871" y="6061"/>
                  </a:cubicBezTo>
                  <a:cubicBezTo>
                    <a:pt x="3557" y="7392"/>
                    <a:pt x="1754" y="6243"/>
                    <a:pt x="2214" y="5118"/>
                  </a:cubicBezTo>
                  <a:cubicBezTo>
                    <a:pt x="2444" y="5069"/>
                    <a:pt x="2541" y="5178"/>
                    <a:pt x="2843" y="5154"/>
                  </a:cubicBezTo>
                  <a:cubicBezTo>
                    <a:pt x="2831" y="5372"/>
                    <a:pt x="2770" y="5336"/>
                    <a:pt x="2698" y="5541"/>
                  </a:cubicBezTo>
                  <a:cubicBezTo>
                    <a:pt x="2480" y="5517"/>
                    <a:pt x="2541" y="5553"/>
                    <a:pt x="2371" y="5420"/>
                  </a:cubicBezTo>
                  <a:cubicBezTo>
                    <a:pt x="2335" y="5904"/>
                    <a:pt x="2964" y="6666"/>
                    <a:pt x="3484" y="6291"/>
                  </a:cubicBezTo>
                  <a:cubicBezTo>
                    <a:pt x="3738" y="5662"/>
                    <a:pt x="3339" y="5360"/>
                    <a:pt x="3218" y="4948"/>
                  </a:cubicBezTo>
                  <a:cubicBezTo>
                    <a:pt x="3097" y="4900"/>
                    <a:pt x="2976" y="4997"/>
                    <a:pt x="2855" y="4948"/>
                  </a:cubicBezTo>
                  <a:cubicBezTo>
                    <a:pt x="2843" y="4791"/>
                    <a:pt x="2891" y="4670"/>
                    <a:pt x="2952" y="4537"/>
                  </a:cubicBezTo>
                  <a:cubicBezTo>
                    <a:pt x="2843" y="4428"/>
                    <a:pt x="2601" y="4331"/>
                    <a:pt x="2492" y="4211"/>
                  </a:cubicBezTo>
                  <a:cubicBezTo>
                    <a:pt x="2238" y="4307"/>
                    <a:pt x="2020" y="4465"/>
                    <a:pt x="1706" y="4319"/>
                  </a:cubicBezTo>
                  <a:cubicBezTo>
                    <a:pt x="1694" y="5263"/>
                    <a:pt x="557" y="5190"/>
                    <a:pt x="484" y="4646"/>
                  </a:cubicBezTo>
                  <a:cubicBezTo>
                    <a:pt x="121" y="4658"/>
                    <a:pt x="0" y="3146"/>
                    <a:pt x="654" y="3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0"/>
            <p:cNvSpPr/>
            <p:nvPr/>
          </p:nvSpPr>
          <p:spPr>
            <a:xfrm rot="5400000">
              <a:off x="5797782" y="2960271"/>
              <a:ext cx="19180" cy="16901"/>
            </a:xfrm>
            <a:custGeom>
              <a:avLst/>
              <a:gdLst/>
              <a:ahLst/>
              <a:cxnLst/>
              <a:rect l="l" t="t" r="r" b="b"/>
              <a:pathLst>
                <a:path w="606" h="534" extrusionOk="0">
                  <a:moveTo>
                    <a:pt x="424" y="37"/>
                  </a:moveTo>
                  <a:cubicBezTo>
                    <a:pt x="605" y="110"/>
                    <a:pt x="472" y="279"/>
                    <a:pt x="400" y="461"/>
                  </a:cubicBezTo>
                  <a:cubicBezTo>
                    <a:pt x="0" y="533"/>
                    <a:pt x="134" y="1"/>
                    <a:pt x="42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0"/>
            <p:cNvSpPr/>
            <p:nvPr/>
          </p:nvSpPr>
          <p:spPr>
            <a:xfrm rot="5400000">
              <a:off x="5802561" y="2933274"/>
              <a:ext cx="22250" cy="21111"/>
            </a:xfrm>
            <a:custGeom>
              <a:avLst/>
              <a:gdLst/>
              <a:ahLst/>
              <a:cxnLst/>
              <a:rect l="l" t="t" r="r" b="b"/>
              <a:pathLst>
                <a:path w="703" h="667" extrusionOk="0">
                  <a:moveTo>
                    <a:pt x="642" y="569"/>
                  </a:moveTo>
                  <a:cubicBezTo>
                    <a:pt x="303" y="666"/>
                    <a:pt x="1" y="315"/>
                    <a:pt x="146" y="13"/>
                  </a:cubicBezTo>
                  <a:cubicBezTo>
                    <a:pt x="509" y="1"/>
                    <a:pt x="702" y="231"/>
                    <a:pt x="642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0"/>
            <p:cNvSpPr/>
            <p:nvPr/>
          </p:nvSpPr>
          <p:spPr>
            <a:xfrm rot="5400000">
              <a:off x="5586822" y="3472148"/>
              <a:ext cx="17249" cy="20319"/>
            </a:xfrm>
            <a:custGeom>
              <a:avLst/>
              <a:gdLst/>
              <a:ahLst/>
              <a:cxnLst/>
              <a:rect l="l" t="t" r="r" b="b"/>
              <a:pathLst>
                <a:path w="545" h="642" extrusionOk="0">
                  <a:moveTo>
                    <a:pt x="545" y="254"/>
                  </a:moveTo>
                  <a:cubicBezTo>
                    <a:pt x="496" y="532"/>
                    <a:pt x="388" y="641"/>
                    <a:pt x="134" y="532"/>
                  </a:cubicBezTo>
                  <a:cubicBezTo>
                    <a:pt x="1" y="339"/>
                    <a:pt x="267" y="0"/>
                    <a:pt x="54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0"/>
            <p:cNvSpPr/>
            <p:nvPr/>
          </p:nvSpPr>
          <p:spPr>
            <a:xfrm rot="5400000">
              <a:off x="5806391" y="2904568"/>
              <a:ext cx="13831" cy="14211"/>
            </a:xfrm>
            <a:custGeom>
              <a:avLst/>
              <a:gdLst/>
              <a:ahLst/>
              <a:cxnLst/>
              <a:rect l="l" t="t" r="r" b="b"/>
              <a:pathLst>
                <a:path w="437" h="449" extrusionOk="0">
                  <a:moveTo>
                    <a:pt x="424" y="73"/>
                  </a:moveTo>
                  <a:cubicBezTo>
                    <a:pt x="436" y="231"/>
                    <a:pt x="315" y="327"/>
                    <a:pt x="267" y="448"/>
                  </a:cubicBezTo>
                  <a:cubicBezTo>
                    <a:pt x="1" y="424"/>
                    <a:pt x="13" y="194"/>
                    <a:pt x="85" y="13"/>
                  </a:cubicBezTo>
                  <a:cubicBezTo>
                    <a:pt x="255" y="146"/>
                    <a:pt x="243" y="1"/>
                    <a:pt x="42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0"/>
            <p:cNvSpPr/>
            <p:nvPr/>
          </p:nvSpPr>
          <p:spPr>
            <a:xfrm rot="5400000">
              <a:off x="5794918" y="2915281"/>
              <a:ext cx="13799" cy="13451"/>
            </a:xfrm>
            <a:custGeom>
              <a:avLst/>
              <a:gdLst/>
              <a:ahLst/>
              <a:cxnLst/>
              <a:rect l="l" t="t" r="r" b="b"/>
              <a:pathLst>
                <a:path w="436" h="425" extrusionOk="0">
                  <a:moveTo>
                    <a:pt x="279" y="1"/>
                  </a:moveTo>
                  <a:cubicBezTo>
                    <a:pt x="303" y="98"/>
                    <a:pt x="375" y="122"/>
                    <a:pt x="436" y="134"/>
                  </a:cubicBezTo>
                  <a:cubicBezTo>
                    <a:pt x="400" y="255"/>
                    <a:pt x="363" y="315"/>
                    <a:pt x="327" y="400"/>
                  </a:cubicBezTo>
                  <a:cubicBezTo>
                    <a:pt x="242" y="424"/>
                    <a:pt x="182" y="412"/>
                    <a:pt x="0" y="339"/>
                  </a:cubicBezTo>
                  <a:cubicBezTo>
                    <a:pt x="194" y="182"/>
                    <a:pt x="97" y="73"/>
                    <a:pt x="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0"/>
            <p:cNvSpPr/>
            <p:nvPr/>
          </p:nvSpPr>
          <p:spPr>
            <a:xfrm rot="5400000">
              <a:off x="5802577" y="2884265"/>
              <a:ext cx="13420" cy="13831"/>
            </a:xfrm>
            <a:custGeom>
              <a:avLst/>
              <a:gdLst/>
              <a:ahLst/>
              <a:cxnLst/>
              <a:rect l="l" t="t" r="r" b="b"/>
              <a:pathLst>
                <a:path w="424" h="437" extrusionOk="0">
                  <a:moveTo>
                    <a:pt x="97" y="1"/>
                  </a:moveTo>
                  <a:cubicBezTo>
                    <a:pt x="218" y="49"/>
                    <a:pt x="279" y="73"/>
                    <a:pt x="412" y="122"/>
                  </a:cubicBezTo>
                  <a:cubicBezTo>
                    <a:pt x="400" y="327"/>
                    <a:pt x="424" y="267"/>
                    <a:pt x="291" y="436"/>
                  </a:cubicBezTo>
                  <a:cubicBezTo>
                    <a:pt x="1" y="400"/>
                    <a:pt x="13" y="182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0"/>
            <p:cNvSpPr/>
            <p:nvPr/>
          </p:nvSpPr>
          <p:spPr>
            <a:xfrm rot="5400000">
              <a:off x="5809271" y="2864563"/>
              <a:ext cx="11900" cy="12660"/>
            </a:xfrm>
            <a:custGeom>
              <a:avLst/>
              <a:gdLst/>
              <a:ahLst/>
              <a:cxnLst/>
              <a:rect l="l" t="t" r="r" b="b"/>
              <a:pathLst>
                <a:path w="376" h="400" extrusionOk="0">
                  <a:moveTo>
                    <a:pt x="122" y="0"/>
                  </a:moveTo>
                  <a:cubicBezTo>
                    <a:pt x="243" y="49"/>
                    <a:pt x="315" y="73"/>
                    <a:pt x="376" y="109"/>
                  </a:cubicBezTo>
                  <a:cubicBezTo>
                    <a:pt x="364" y="327"/>
                    <a:pt x="243" y="279"/>
                    <a:pt x="194" y="400"/>
                  </a:cubicBezTo>
                  <a:cubicBezTo>
                    <a:pt x="1" y="327"/>
                    <a:pt x="49" y="182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0"/>
            <p:cNvSpPr/>
            <p:nvPr/>
          </p:nvSpPr>
          <p:spPr>
            <a:xfrm rot="5400000">
              <a:off x="5815000" y="2840827"/>
              <a:ext cx="14591" cy="14591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0" y="230"/>
                  </a:moveTo>
                  <a:cubicBezTo>
                    <a:pt x="363" y="254"/>
                    <a:pt x="351" y="339"/>
                    <a:pt x="291" y="460"/>
                  </a:cubicBezTo>
                  <a:cubicBezTo>
                    <a:pt x="170" y="412"/>
                    <a:pt x="37" y="351"/>
                    <a:pt x="1" y="279"/>
                  </a:cubicBezTo>
                  <a:cubicBezTo>
                    <a:pt x="37" y="218"/>
                    <a:pt x="49" y="158"/>
                    <a:pt x="85" y="73"/>
                  </a:cubicBezTo>
                  <a:cubicBezTo>
                    <a:pt x="267" y="0"/>
                    <a:pt x="339" y="182"/>
                    <a:pt x="460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0"/>
            <p:cNvSpPr/>
            <p:nvPr/>
          </p:nvSpPr>
          <p:spPr>
            <a:xfrm rot="5400000">
              <a:off x="5559271" y="3449567"/>
              <a:ext cx="17249" cy="17249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5" y="279"/>
                  </a:moveTo>
                  <a:cubicBezTo>
                    <a:pt x="508" y="545"/>
                    <a:pt x="146" y="545"/>
                    <a:pt x="0" y="351"/>
                  </a:cubicBezTo>
                  <a:cubicBezTo>
                    <a:pt x="85" y="0"/>
                    <a:pt x="412" y="85"/>
                    <a:pt x="54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0"/>
            <p:cNvSpPr/>
            <p:nvPr/>
          </p:nvSpPr>
          <p:spPr>
            <a:xfrm rot="5400000">
              <a:off x="5799507" y="2812326"/>
              <a:ext cx="14970" cy="22218"/>
            </a:xfrm>
            <a:custGeom>
              <a:avLst/>
              <a:gdLst/>
              <a:ahLst/>
              <a:cxnLst/>
              <a:rect l="l" t="t" r="r" b="b"/>
              <a:pathLst>
                <a:path w="473" h="702" extrusionOk="0">
                  <a:moveTo>
                    <a:pt x="303" y="0"/>
                  </a:moveTo>
                  <a:cubicBezTo>
                    <a:pt x="472" y="133"/>
                    <a:pt x="399" y="702"/>
                    <a:pt x="0" y="400"/>
                  </a:cubicBezTo>
                  <a:cubicBezTo>
                    <a:pt x="85" y="218"/>
                    <a:pt x="230" y="49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0"/>
            <p:cNvSpPr/>
            <p:nvPr/>
          </p:nvSpPr>
          <p:spPr>
            <a:xfrm rot="5400000">
              <a:off x="5792228" y="2847141"/>
              <a:ext cx="15730" cy="13799"/>
            </a:xfrm>
            <a:custGeom>
              <a:avLst/>
              <a:gdLst/>
              <a:ahLst/>
              <a:cxnLst/>
              <a:rect l="l" t="t" r="r" b="b"/>
              <a:pathLst>
                <a:path w="497" h="436" extrusionOk="0">
                  <a:moveTo>
                    <a:pt x="497" y="254"/>
                  </a:moveTo>
                  <a:cubicBezTo>
                    <a:pt x="424" y="436"/>
                    <a:pt x="303" y="387"/>
                    <a:pt x="98" y="375"/>
                  </a:cubicBezTo>
                  <a:cubicBezTo>
                    <a:pt x="1" y="61"/>
                    <a:pt x="400" y="0"/>
                    <a:pt x="497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0"/>
            <p:cNvSpPr/>
            <p:nvPr/>
          </p:nvSpPr>
          <p:spPr>
            <a:xfrm rot="5400000">
              <a:off x="5540899" y="3435404"/>
              <a:ext cx="17629" cy="14559"/>
            </a:xfrm>
            <a:custGeom>
              <a:avLst/>
              <a:gdLst/>
              <a:ahLst/>
              <a:cxnLst/>
              <a:rect l="l" t="t" r="r" b="b"/>
              <a:pathLst>
                <a:path w="557" h="460" extrusionOk="0">
                  <a:moveTo>
                    <a:pt x="0" y="266"/>
                  </a:moveTo>
                  <a:cubicBezTo>
                    <a:pt x="73" y="85"/>
                    <a:pt x="254" y="0"/>
                    <a:pt x="557" y="133"/>
                  </a:cubicBezTo>
                  <a:cubicBezTo>
                    <a:pt x="484" y="315"/>
                    <a:pt x="363" y="266"/>
                    <a:pt x="291" y="460"/>
                  </a:cubicBezTo>
                  <a:cubicBezTo>
                    <a:pt x="73" y="436"/>
                    <a:pt x="194" y="339"/>
                    <a:pt x="0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0"/>
            <p:cNvSpPr/>
            <p:nvPr/>
          </p:nvSpPr>
          <p:spPr>
            <a:xfrm rot="5400000">
              <a:off x="5784774" y="2781105"/>
              <a:ext cx="26839" cy="19939"/>
            </a:xfrm>
            <a:custGeom>
              <a:avLst/>
              <a:gdLst/>
              <a:ahLst/>
              <a:cxnLst/>
              <a:rect l="l" t="t" r="r" b="b"/>
              <a:pathLst>
                <a:path w="848" h="630" extrusionOk="0">
                  <a:moveTo>
                    <a:pt x="303" y="1"/>
                  </a:moveTo>
                  <a:cubicBezTo>
                    <a:pt x="509" y="231"/>
                    <a:pt x="509" y="231"/>
                    <a:pt x="847" y="291"/>
                  </a:cubicBezTo>
                  <a:cubicBezTo>
                    <a:pt x="811" y="557"/>
                    <a:pt x="690" y="521"/>
                    <a:pt x="581" y="630"/>
                  </a:cubicBezTo>
                  <a:cubicBezTo>
                    <a:pt x="509" y="448"/>
                    <a:pt x="424" y="279"/>
                    <a:pt x="291" y="448"/>
                  </a:cubicBezTo>
                  <a:cubicBezTo>
                    <a:pt x="1" y="400"/>
                    <a:pt x="122" y="86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0"/>
            <p:cNvSpPr/>
            <p:nvPr/>
          </p:nvSpPr>
          <p:spPr>
            <a:xfrm rot="5400000">
              <a:off x="5492649" y="3470234"/>
              <a:ext cx="11900" cy="14179"/>
            </a:xfrm>
            <a:custGeom>
              <a:avLst/>
              <a:gdLst/>
              <a:ahLst/>
              <a:cxnLst/>
              <a:rect l="l" t="t" r="r" b="b"/>
              <a:pathLst>
                <a:path w="376" h="448" extrusionOk="0">
                  <a:moveTo>
                    <a:pt x="86" y="24"/>
                  </a:moveTo>
                  <a:cubicBezTo>
                    <a:pt x="243" y="0"/>
                    <a:pt x="340" y="121"/>
                    <a:pt x="376" y="218"/>
                  </a:cubicBezTo>
                  <a:cubicBezTo>
                    <a:pt x="303" y="399"/>
                    <a:pt x="207" y="448"/>
                    <a:pt x="1" y="424"/>
                  </a:cubicBezTo>
                  <a:cubicBezTo>
                    <a:pt x="1" y="278"/>
                    <a:pt x="37" y="158"/>
                    <a:pt x="86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0"/>
            <p:cNvSpPr/>
            <p:nvPr/>
          </p:nvSpPr>
          <p:spPr>
            <a:xfrm rot="5400000">
              <a:off x="5457629" y="3490727"/>
              <a:ext cx="12660" cy="16110"/>
            </a:xfrm>
            <a:custGeom>
              <a:avLst/>
              <a:gdLst/>
              <a:ahLst/>
              <a:cxnLst/>
              <a:rect l="l" t="t" r="r" b="b"/>
              <a:pathLst>
                <a:path w="400" h="509" extrusionOk="0">
                  <a:moveTo>
                    <a:pt x="182" y="1"/>
                  </a:moveTo>
                  <a:cubicBezTo>
                    <a:pt x="363" y="73"/>
                    <a:pt x="399" y="170"/>
                    <a:pt x="327" y="339"/>
                  </a:cubicBezTo>
                  <a:cubicBezTo>
                    <a:pt x="206" y="303"/>
                    <a:pt x="194" y="509"/>
                    <a:pt x="24" y="376"/>
                  </a:cubicBezTo>
                  <a:cubicBezTo>
                    <a:pt x="0" y="291"/>
                    <a:pt x="37" y="146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0"/>
            <p:cNvSpPr/>
            <p:nvPr/>
          </p:nvSpPr>
          <p:spPr>
            <a:xfrm rot="5400000">
              <a:off x="5419507" y="2925446"/>
              <a:ext cx="1381807" cy="1009635"/>
            </a:xfrm>
            <a:custGeom>
              <a:avLst/>
              <a:gdLst/>
              <a:ahLst/>
              <a:cxnLst/>
              <a:rect l="l" t="t" r="r" b="b"/>
              <a:pathLst>
                <a:path w="43659" h="31900" extrusionOk="0">
                  <a:moveTo>
                    <a:pt x="8674" y="21666"/>
                  </a:moveTo>
                  <a:cubicBezTo>
                    <a:pt x="8505" y="21896"/>
                    <a:pt x="8130" y="21739"/>
                    <a:pt x="8166" y="21473"/>
                  </a:cubicBezTo>
                  <a:cubicBezTo>
                    <a:pt x="8130" y="21594"/>
                    <a:pt x="7961" y="21811"/>
                    <a:pt x="7743" y="21799"/>
                  </a:cubicBezTo>
                  <a:cubicBezTo>
                    <a:pt x="7731" y="21654"/>
                    <a:pt x="7779" y="21376"/>
                    <a:pt x="7864" y="21327"/>
                  </a:cubicBezTo>
                  <a:cubicBezTo>
                    <a:pt x="7126" y="20819"/>
                    <a:pt x="6340" y="20783"/>
                    <a:pt x="5662" y="20662"/>
                  </a:cubicBezTo>
                  <a:cubicBezTo>
                    <a:pt x="4416" y="21049"/>
                    <a:pt x="3448" y="21969"/>
                    <a:pt x="2529" y="22840"/>
                  </a:cubicBezTo>
                  <a:cubicBezTo>
                    <a:pt x="2215" y="23444"/>
                    <a:pt x="1803" y="24315"/>
                    <a:pt x="1440" y="24448"/>
                  </a:cubicBezTo>
                  <a:cubicBezTo>
                    <a:pt x="1477" y="25259"/>
                    <a:pt x="569" y="25912"/>
                    <a:pt x="328" y="26698"/>
                  </a:cubicBezTo>
                  <a:cubicBezTo>
                    <a:pt x="2203" y="27666"/>
                    <a:pt x="4997" y="27412"/>
                    <a:pt x="6340" y="26989"/>
                  </a:cubicBezTo>
                  <a:cubicBezTo>
                    <a:pt x="6981" y="26650"/>
                    <a:pt x="8614" y="25706"/>
                    <a:pt x="9013" y="24110"/>
                  </a:cubicBezTo>
                  <a:cubicBezTo>
                    <a:pt x="9231" y="23408"/>
                    <a:pt x="9037" y="22803"/>
                    <a:pt x="8989" y="22211"/>
                  </a:cubicBezTo>
                  <a:cubicBezTo>
                    <a:pt x="10078" y="23142"/>
                    <a:pt x="9001" y="25646"/>
                    <a:pt x="7888" y="26444"/>
                  </a:cubicBezTo>
                  <a:cubicBezTo>
                    <a:pt x="7658" y="26638"/>
                    <a:pt x="7295" y="26638"/>
                    <a:pt x="6944" y="26795"/>
                  </a:cubicBezTo>
                  <a:cubicBezTo>
                    <a:pt x="6569" y="27001"/>
                    <a:pt x="6400" y="27231"/>
                    <a:pt x="6086" y="27315"/>
                  </a:cubicBezTo>
                  <a:cubicBezTo>
                    <a:pt x="5928" y="27340"/>
                    <a:pt x="5723" y="27315"/>
                    <a:pt x="5662" y="27291"/>
                  </a:cubicBezTo>
                  <a:cubicBezTo>
                    <a:pt x="5505" y="27303"/>
                    <a:pt x="5372" y="27473"/>
                    <a:pt x="5227" y="27473"/>
                  </a:cubicBezTo>
                  <a:cubicBezTo>
                    <a:pt x="3388" y="27836"/>
                    <a:pt x="1852" y="27497"/>
                    <a:pt x="1" y="26831"/>
                  </a:cubicBezTo>
                  <a:cubicBezTo>
                    <a:pt x="279" y="26142"/>
                    <a:pt x="751" y="25513"/>
                    <a:pt x="1174" y="24678"/>
                  </a:cubicBezTo>
                  <a:cubicBezTo>
                    <a:pt x="1731" y="23662"/>
                    <a:pt x="2444" y="22404"/>
                    <a:pt x="3170" y="21896"/>
                  </a:cubicBezTo>
                  <a:cubicBezTo>
                    <a:pt x="3194" y="21836"/>
                    <a:pt x="3303" y="21727"/>
                    <a:pt x="3376" y="21908"/>
                  </a:cubicBezTo>
                  <a:cubicBezTo>
                    <a:pt x="4235" y="20287"/>
                    <a:pt x="6872" y="20094"/>
                    <a:pt x="8396" y="21206"/>
                  </a:cubicBezTo>
                  <a:cubicBezTo>
                    <a:pt x="8408" y="21412"/>
                    <a:pt x="8590" y="21485"/>
                    <a:pt x="8674" y="21666"/>
                  </a:cubicBezTo>
                  <a:cubicBezTo>
                    <a:pt x="8747" y="21473"/>
                    <a:pt x="8916" y="21618"/>
                    <a:pt x="9073" y="21545"/>
                  </a:cubicBezTo>
                  <a:cubicBezTo>
                    <a:pt x="9557" y="21436"/>
                    <a:pt x="9908" y="20928"/>
                    <a:pt x="10319" y="20650"/>
                  </a:cubicBezTo>
                  <a:cubicBezTo>
                    <a:pt x="11009" y="20202"/>
                    <a:pt x="11832" y="20166"/>
                    <a:pt x="12606" y="20033"/>
                  </a:cubicBezTo>
                  <a:cubicBezTo>
                    <a:pt x="12122" y="19392"/>
                    <a:pt x="11965" y="18533"/>
                    <a:pt x="11154" y="18207"/>
                  </a:cubicBezTo>
                  <a:cubicBezTo>
                    <a:pt x="9787" y="19053"/>
                    <a:pt x="8408" y="19731"/>
                    <a:pt x="6703" y="19271"/>
                  </a:cubicBezTo>
                  <a:cubicBezTo>
                    <a:pt x="5251" y="18908"/>
                    <a:pt x="4090" y="17432"/>
                    <a:pt x="2408" y="16670"/>
                  </a:cubicBezTo>
                  <a:cubicBezTo>
                    <a:pt x="3073" y="15194"/>
                    <a:pt x="4477" y="13864"/>
                    <a:pt x="5686" y="13755"/>
                  </a:cubicBezTo>
                  <a:cubicBezTo>
                    <a:pt x="6860" y="12836"/>
                    <a:pt x="8590" y="13247"/>
                    <a:pt x="9981" y="14166"/>
                  </a:cubicBezTo>
                  <a:cubicBezTo>
                    <a:pt x="10162" y="14239"/>
                    <a:pt x="10186" y="14033"/>
                    <a:pt x="10344" y="14166"/>
                  </a:cubicBezTo>
                  <a:cubicBezTo>
                    <a:pt x="10610" y="14275"/>
                    <a:pt x="10755" y="14408"/>
                    <a:pt x="10828" y="14577"/>
                  </a:cubicBezTo>
                  <a:cubicBezTo>
                    <a:pt x="11166" y="14275"/>
                    <a:pt x="11372" y="13767"/>
                    <a:pt x="11783" y="13646"/>
                  </a:cubicBezTo>
                  <a:cubicBezTo>
                    <a:pt x="9896" y="12896"/>
                    <a:pt x="10078" y="10259"/>
                    <a:pt x="11287" y="8711"/>
                  </a:cubicBezTo>
                  <a:cubicBezTo>
                    <a:pt x="11178" y="8227"/>
                    <a:pt x="11057" y="7815"/>
                    <a:pt x="11045" y="7295"/>
                  </a:cubicBezTo>
                  <a:cubicBezTo>
                    <a:pt x="11372" y="6485"/>
                    <a:pt x="12255" y="6836"/>
                    <a:pt x="12763" y="6448"/>
                  </a:cubicBezTo>
                  <a:cubicBezTo>
                    <a:pt x="12146" y="5263"/>
                    <a:pt x="13162" y="3836"/>
                    <a:pt x="13936" y="2819"/>
                  </a:cubicBezTo>
                  <a:cubicBezTo>
                    <a:pt x="15836" y="3521"/>
                    <a:pt x="17033" y="1295"/>
                    <a:pt x="19150" y="1997"/>
                  </a:cubicBezTo>
                  <a:cubicBezTo>
                    <a:pt x="20432" y="981"/>
                    <a:pt x="22356" y="1"/>
                    <a:pt x="24243" y="1114"/>
                  </a:cubicBezTo>
                  <a:cubicBezTo>
                    <a:pt x="24557" y="1235"/>
                    <a:pt x="24739" y="1670"/>
                    <a:pt x="25150" y="1767"/>
                  </a:cubicBezTo>
                  <a:cubicBezTo>
                    <a:pt x="25465" y="1888"/>
                    <a:pt x="25815" y="1731"/>
                    <a:pt x="26130" y="1876"/>
                  </a:cubicBezTo>
                  <a:cubicBezTo>
                    <a:pt x="27073" y="2094"/>
                    <a:pt x="27436" y="2819"/>
                    <a:pt x="27751" y="3473"/>
                  </a:cubicBezTo>
                  <a:cubicBezTo>
                    <a:pt x="27944" y="3703"/>
                    <a:pt x="28223" y="3594"/>
                    <a:pt x="28356" y="3787"/>
                  </a:cubicBezTo>
                  <a:cubicBezTo>
                    <a:pt x="28489" y="3630"/>
                    <a:pt x="28368" y="3582"/>
                    <a:pt x="28453" y="3388"/>
                  </a:cubicBezTo>
                  <a:cubicBezTo>
                    <a:pt x="29844" y="2481"/>
                    <a:pt x="31803" y="2094"/>
                    <a:pt x="33424" y="3182"/>
                  </a:cubicBezTo>
                  <a:cubicBezTo>
                    <a:pt x="33485" y="3219"/>
                    <a:pt x="33618" y="3267"/>
                    <a:pt x="33969" y="3473"/>
                  </a:cubicBezTo>
                  <a:cubicBezTo>
                    <a:pt x="35420" y="4053"/>
                    <a:pt x="36146" y="5154"/>
                    <a:pt x="36533" y="6328"/>
                  </a:cubicBezTo>
                  <a:cubicBezTo>
                    <a:pt x="34755" y="7150"/>
                    <a:pt x="34162" y="10416"/>
                    <a:pt x="31658" y="9775"/>
                  </a:cubicBezTo>
                  <a:cubicBezTo>
                    <a:pt x="32638" y="10247"/>
                    <a:pt x="32844" y="10985"/>
                    <a:pt x="32880" y="11807"/>
                  </a:cubicBezTo>
                  <a:cubicBezTo>
                    <a:pt x="33073" y="12037"/>
                    <a:pt x="33013" y="12001"/>
                    <a:pt x="33364" y="12073"/>
                  </a:cubicBezTo>
                  <a:cubicBezTo>
                    <a:pt x="33110" y="12340"/>
                    <a:pt x="33424" y="12473"/>
                    <a:pt x="33303" y="12787"/>
                  </a:cubicBezTo>
                  <a:cubicBezTo>
                    <a:pt x="33690" y="12727"/>
                    <a:pt x="34271" y="13102"/>
                    <a:pt x="34465" y="12461"/>
                  </a:cubicBezTo>
                  <a:cubicBezTo>
                    <a:pt x="34634" y="12594"/>
                    <a:pt x="34767" y="12787"/>
                    <a:pt x="34586" y="12860"/>
                  </a:cubicBezTo>
                  <a:cubicBezTo>
                    <a:pt x="34924" y="12920"/>
                    <a:pt x="35118" y="13005"/>
                    <a:pt x="35372" y="12739"/>
                  </a:cubicBezTo>
                  <a:cubicBezTo>
                    <a:pt x="35565" y="12969"/>
                    <a:pt x="35735" y="13102"/>
                    <a:pt x="35807" y="13283"/>
                  </a:cubicBezTo>
                  <a:cubicBezTo>
                    <a:pt x="34344" y="13138"/>
                    <a:pt x="33376" y="12823"/>
                    <a:pt x="32082" y="13319"/>
                  </a:cubicBezTo>
                  <a:cubicBezTo>
                    <a:pt x="32106" y="13767"/>
                    <a:pt x="32118" y="14287"/>
                    <a:pt x="32142" y="14795"/>
                  </a:cubicBezTo>
                  <a:cubicBezTo>
                    <a:pt x="32323" y="14880"/>
                    <a:pt x="32263" y="14481"/>
                    <a:pt x="32565" y="14674"/>
                  </a:cubicBezTo>
                  <a:cubicBezTo>
                    <a:pt x="32747" y="14965"/>
                    <a:pt x="32287" y="15158"/>
                    <a:pt x="32178" y="14892"/>
                  </a:cubicBezTo>
                  <a:cubicBezTo>
                    <a:pt x="32094" y="15303"/>
                    <a:pt x="32239" y="15642"/>
                    <a:pt x="32299" y="16041"/>
                  </a:cubicBezTo>
                  <a:cubicBezTo>
                    <a:pt x="31573" y="16404"/>
                    <a:pt x="30715" y="16719"/>
                    <a:pt x="29928" y="17057"/>
                  </a:cubicBezTo>
                  <a:cubicBezTo>
                    <a:pt x="29965" y="18957"/>
                    <a:pt x="30461" y="20469"/>
                    <a:pt x="32747" y="21315"/>
                  </a:cubicBezTo>
                  <a:cubicBezTo>
                    <a:pt x="32844" y="21206"/>
                    <a:pt x="32832" y="20904"/>
                    <a:pt x="33170" y="20989"/>
                  </a:cubicBezTo>
                  <a:cubicBezTo>
                    <a:pt x="33267" y="21243"/>
                    <a:pt x="33291" y="21388"/>
                    <a:pt x="33049" y="21448"/>
                  </a:cubicBezTo>
                  <a:cubicBezTo>
                    <a:pt x="33364" y="21569"/>
                    <a:pt x="33739" y="21727"/>
                    <a:pt x="34053" y="21860"/>
                  </a:cubicBezTo>
                  <a:cubicBezTo>
                    <a:pt x="34271" y="21872"/>
                    <a:pt x="34041" y="21715"/>
                    <a:pt x="34174" y="21545"/>
                  </a:cubicBezTo>
                  <a:cubicBezTo>
                    <a:pt x="34598" y="21932"/>
                    <a:pt x="35323" y="22150"/>
                    <a:pt x="35977" y="22344"/>
                  </a:cubicBezTo>
                  <a:cubicBezTo>
                    <a:pt x="36025" y="22077"/>
                    <a:pt x="35856" y="21932"/>
                    <a:pt x="36086" y="21727"/>
                  </a:cubicBezTo>
                  <a:cubicBezTo>
                    <a:pt x="36146" y="21751"/>
                    <a:pt x="36207" y="21775"/>
                    <a:pt x="36267" y="21799"/>
                  </a:cubicBezTo>
                  <a:cubicBezTo>
                    <a:pt x="36461" y="21872"/>
                    <a:pt x="36231" y="22077"/>
                    <a:pt x="36231" y="22223"/>
                  </a:cubicBezTo>
                  <a:cubicBezTo>
                    <a:pt x="36642" y="22319"/>
                    <a:pt x="36739" y="21690"/>
                    <a:pt x="37138" y="21787"/>
                  </a:cubicBezTo>
                  <a:cubicBezTo>
                    <a:pt x="37356" y="22162"/>
                    <a:pt x="36944" y="22077"/>
                    <a:pt x="36799" y="22295"/>
                  </a:cubicBezTo>
                  <a:cubicBezTo>
                    <a:pt x="37005" y="22682"/>
                    <a:pt x="37549" y="22235"/>
                    <a:pt x="37912" y="22235"/>
                  </a:cubicBezTo>
                  <a:cubicBezTo>
                    <a:pt x="37803" y="22114"/>
                    <a:pt x="37622" y="22053"/>
                    <a:pt x="37549" y="21872"/>
                  </a:cubicBezTo>
                  <a:cubicBezTo>
                    <a:pt x="37731" y="21594"/>
                    <a:pt x="37598" y="21388"/>
                    <a:pt x="37924" y="21303"/>
                  </a:cubicBezTo>
                  <a:cubicBezTo>
                    <a:pt x="37961" y="21388"/>
                    <a:pt x="38033" y="21412"/>
                    <a:pt x="38154" y="21473"/>
                  </a:cubicBezTo>
                  <a:cubicBezTo>
                    <a:pt x="38142" y="21678"/>
                    <a:pt x="37961" y="21606"/>
                    <a:pt x="37900" y="21727"/>
                  </a:cubicBezTo>
                  <a:cubicBezTo>
                    <a:pt x="38142" y="21678"/>
                    <a:pt x="38275" y="21872"/>
                    <a:pt x="38203" y="22053"/>
                  </a:cubicBezTo>
                  <a:cubicBezTo>
                    <a:pt x="38457" y="21956"/>
                    <a:pt x="38674" y="21799"/>
                    <a:pt x="38868" y="21666"/>
                  </a:cubicBezTo>
                  <a:cubicBezTo>
                    <a:pt x="38856" y="21509"/>
                    <a:pt x="38674" y="21436"/>
                    <a:pt x="38856" y="21146"/>
                  </a:cubicBezTo>
                  <a:cubicBezTo>
                    <a:pt x="39001" y="21134"/>
                    <a:pt x="39255" y="21243"/>
                    <a:pt x="39182" y="21424"/>
                  </a:cubicBezTo>
                  <a:cubicBezTo>
                    <a:pt x="40126" y="20711"/>
                    <a:pt x="40948" y="19731"/>
                    <a:pt x="42098" y="19610"/>
                  </a:cubicBezTo>
                  <a:cubicBezTo>
                    <a:pt x="42001" y="18243"/>
                    <a:pt x="40380" y="17541"/>
                    <a:pt x="39255" y="17239"/>
                  </a:cubicBezTo>
                  <a:cubicBezTo>
                    <a:pt x="36920" y="17251"/>
                    <a:pt x="34162" y="18110"/>
                    <a:pt x="33376" y="21146"/>
                  </a:cubicBezTo>
                  <a:cubicBezTo>
                    <a:pt x="33025" y="20577"/>
                    <a:pt x="33545" y="19477"/>
                    <a:pt x="34223" y="18872"/>
                  </a:cubicBezTo>
                  <a:cubicBezTo>
                    <a:pt x="35735" y="17275"/>
                    <a:pt x="39134" y="16235"/>
                    <a:pt x="41287" y="17819"/>
                  </a:cubicBezTo>
                  <a:cubicBezTo>
                    <a:pt x="41735" y="18158"/>
                    <a:pt x="42364" y="18993"/>
                    <a:pt x="42436" y="19670"/>
                  </a:cubicBezTo>
                  <a:cubicBezTo>
                    <a:pt x="42303" y="19840"/>
                    <a:pt x="41977" y="20082"/>
                    <a:pt x="41880" y="19803"/>
                  </a:cubicBezTo>
                  <a:cubicBezTo>
                    <a:pt x="41759" y="20118"/>
                    <a:pt x="41348" y="20033"/>
                    <a:pt x="41057" y="20215"/>
                  </a:cubicBezTo>
                  <a:cubicBezTo>
                    <a:pt x="39642" y="21025"/>
                    <a:pt x="38614" y="23021"/>
                    <a:pt x="36582" y="22646"/>
                  </a:cubicBezTo>
                  <a:cubicBezTo>
                    <a:pt x="37525" y="23384"/>
                    <a:pt x="39098" y="23868"/>
                    <a:pt x="40126" y="24569"/>
                  </a:cubicBezTo>
                  <a:cubicBezTo>
                    <a:pt x="40102" y="24775"/>
                    <a:pt x="40017" y="24823"/>
                    <a:pt x="39908" y="24920"/>
                  </a:cubicBezTo>
                  <a:cubicBezTo>
                    <a:pt x="40259" y="25126"/>
                    <a:pt x="40670" y="25586"/>
                    <a:pt x="41227" y="25803"/>
                  </a:cubicBezTo>
                  <a:cubicBezTo>
                    <a:pt x="42013" y="26771"/>
                    <a:pt x="42932" y="27727"/>
                    <a:pt x="43356" y="28852"/>
                  </a:cubicBezTo>
                  <a:cubicBezTo>
                    <a:pt x="43465" y="29118"/>
                    <a:pt x="43658" y="29553"/>
                    <a:pt x="43465" y="29844"/>
                  </a:cubicBezTo>
                  <a:cubicBezTo>
                    <a:pt x="43283" y="29916"/>
                    <a:pt x="43271" y="29614"/>
                    <a:pt x="43307" y="29493"/>
                  </a:cubicBezTo>
                  <a:cubicBezTo>
                    <a:pt x="43150" y="28997"/>
                    <a:pt x="42872" y="28586"/>
                    <a:pt x="42739" y="28029"/>
                  </a:cubicBezTo>
                  <a:cubicBezTo>
                    <a:pt x="41965" y="27219"/>
                    <a:pt x="41360" y="26384"/>
                    <a:pt x="40440" y="25586"/>
                  </a:cubicBezTo>
                  <a:cubicBezTo>
                    <a:pt x="39860" y="25561"/>
                    <a:pt x="39436" y="24956"/>
                    <a:pt x="38916" y="24678"/>
                  </a:cubicBezTo>
                  <a:cubicBezTo>
                    <a:pt x="37162" y="23747"/>
                    <a:pt x="34997" y="23323"/>
                    <a:pt x="33352" y="22513"/>
                  </a:cubicBezTo>
                  <a:cubicBezTo>
                    <a:pt x="33231" y="22827"/>
                    <a:pt x="33533" y="22948"/>
                    <a:pt x="33787" y="23057"/>
                  </a:cubicBezTo>
                  <a:cubicBezTo>
                    <a:pt x="34053" y="23469"/>
                    <a:pt x="34319" y="23916"/>
                    <a:pt x="34586" y="24327"/>
                  </a:cubicBezTo>
                  <a:cubicBezTo>
                    <a:pt x="34622" y="24412"/>
                    <a:pt x="34598" y="24473"/>
                    <a:pt x="34513" y="24509"/>
                  </a:cubicBezTo>
                  <a:cubicBezTo>
                    <a:pt x="34658" y="24497"/>
                    <a:pt x="34634" y="24557"/>
                    <a:pt x="34828" y="24630"/>
                  </a:cubicBezTo>
                  <a:cubicBezTo>
                    <a:pt x="35142" y="25489"/>
                    <a:pt x="35662" y="27291"/>
                    <a:pt x="35323" y="28489"/>
                  </a:cubicBezTo>
                  <a:cubicBezTo>
                    <a:pt x="34876" y="29977"/>
                    <a:pt x="33666" y="31900"/>
                    <a:pt x="32578" y="31694"/>
                  </a:cubicBezTo>
                  <a:cubicBezTo>
                    <a:pt x="31368" y="31416"/>
                    <a:pt x="30848" y="29977"/>
                    <a:pt x="30122" y="29239"/>
                  </a:cubicBezTo>
                  <a:cubicBezTo>
                    <a:pt x="30291" y="29009"/>
                    <a:pt x="30061" y="28852"/>
                    <a:pt x="30025" y="28755"/>
                  </a:cubicBezTo>
                  <a:cubicBezTo>
                    <a:pt x="29614" y="27219"/>
                    <a:pt x="30352" y="24654"/>
                    <a:pt x="31477" y="23130"/>
                  </a:cubicBezTo>
                  <a:cubicBezTo>
                    <a:pt x="31573" y="23021"/>
                    <a:pt x="31791" y="22888"/>
                    <a:pt x="31755" y="22948"/>
                  </a:cubicBezTo>
                  <a:cubicBezTo>
                    <a:pt x="31876" y="22634"/>
                    <a:pt x="32469" y="22283"/>
                    <a:pt x="32698" y="22452"/>
                  </a:cubicBezTo>
                  <a:cubicBezTo>
                    <a:pt x="32384" y="22694"/>
                    <a:pt x="32747" y="22537"/>
                    <a:pt x="32880" y="22743"/>
                  </a:cubicBezTo>
                  <a:cubicBezTo>
                    <a:pt x="32844" y="22803"/>
                    <a:pt x="32759" y="22840"/>
                    <a:pt x="32711" y="22961"/>
                  </a:cubicBezTo>
                  <a:cubicBezTo>
                    <a:pt x="32505" y="22948"/>
                    <a:pt x="32444" y="22936"/>
                    <a:pt x="32529" y="22682"/>
                  </a:cubicBezTo>
                  <a:cubicBezTo>
                    <a:pt x="31549" y="22936"/>
                    <a:pt x="31392" y="24049"/>
                    <a:pt x="30848" y="24860"/>
                  </a:cubicBezTo>
                  <a:cubicBezTo>
                    <a:pt x="30811" y="24981"/>
                    <a:pt x="31065" y="24872"/>
                    <a:pt x="31235" y="25005"/>
                  </a:cubicBezTo>
                  <a:cubicBezTo>
                    <a:pt x="31186" y="25126"/>
                    <a:pt x="31126" y="25259"/>
                    <a:pt x="31078" y="25380"/>
                  </a:cubicBezTo>
                  <a:cubicBezTo>
                    <a:pt x="30872" y="25368"/>
                    <a:pt x="30811" y="25356"/>
                    <a:pt x="30727" y="25174"/>
                  </a:cubicBezTo>
                  <a:cubicBezTo>
                    <a:pt x="30037" y="26348"/>
                    <a:pt x="30231" y="27303"/>
                    <a:pt x="30158" y="28586"/>
                  </a:cubicBezTo>
                  <a:cubicBezTo>
                    <a:pt x="30485" y="29227"/>
                    <a:pt x="31755" y="31852"/>
                    <a:pt x="33086" y="31295"/>
                  </a:cubicBezTo>
                  <a:cubicBezTo>
                    <a:pt x="34029" y="30944"/>
                    <a:pt x="34453" y="29723"/>
                    <a:pt x="34719" y="29033"/>
                  </a:cubicBezTo>
                  <a:cubicBezTo>
                    <a:pt x="35372" y="27243"/>
                    <a:pt x="35009" y="25561"/>
                    <a:pt x="34138" y="24110"/>
                  </a:cubicBezTo>
                  <a:cubicBezTo>
                    <a:pt x="33957" y="23674"/>
                    <a:pt x="33618" y="23408"/>
                    <a:pt x="33194" y="23009"/>
                  </a:cubicBezTo>
                  <a:cubicBezTo>
                    <a:pt x="32626" y="24461"/>
                    <a:pt x="32578" y="25827"/>
                    <a:pt x="32650" y="27098"/>
                  </a:cubicBezTo>
                  <a:cubicBezTo>
                    <a:pt x="32698" y="27545"/>
                    <a:pt x="33436" y="28573"/>
                    <a:pt x="32638" y="28767"/>
                  </a:cubicBezTo>
                  <a:cubicBezTo>
                    <a:pt x="32747" y="28150"/>
                    <a:pt x="32662" y="27981"/>
                    <a:pt x="32565" y="27497"/>
                  </a:cubicBezTo>
                  <a:cubicBezTo>
                    <a:pt x="32348" y="27485"/>
                    <a:pt x="32336" y="27702"/>
                    <a:pt x="32106" y="27533"/>
                  </a:cubicBezTo>
                  <a:cubicBezTo>
                    <a:pt x="32057" y="27291"/>
                    <a:pt x="32203" y="27122"/>
                    <a:pt x="32408" y="27134"/>
                  </a:cubicBezTo>
                  <a:cubicBezTo>
                    <a:pt x="32275" y="26202"/>
                    <a:pt x="32275" y="25114"/>
                    <a:pt x="32529" y="24110"/>
                  </a:cubicBezTo>
                  <a:cubicBezTo>
                    <a:pt x="32505" y="24025"/>
                    <a:pt x="32396" y="23916"/>
                    <a:pt x="32384" y="23771"/>
                  </a:cubicBezTo>
                  <a:cubicBezTo>
                    <a:pt x="33013" y="23432"/>
                    <a:pt x="32819" y="22840"/>
                    <a:pt x="33025" y="22344"/>
                  </a:cubicBezTo>
                  <a:cubicBezTo>
                    <a:pt x="31791" y="21630"/>
                    <a:pt x="30775" y="21231"/>
                    <a:pt x="30049" y="20118"/>
                  </a:cubicBezTo>
                  <a:cubicBezTo>
                    <a:pt x="28428" y="21594"/>
                    <a:pt x="26711" y="23009"/>
                    <a:pt x="24436" y="22465"/>
                  </a:cubicBezTo>
                  <a:cubicBezTo>
                    <a:pt x="23819" y="22719"/>
                    <a:pt x="23396" y="23069"/>
                    <a:pt x="23021" y="23650"/>
                  </a:cubicBezTo>
                  <a:cubicBezTo>
                    <a:pt x="21715" y="23783"/>
                    <a:pt x="21569" y="22561"/>
                    <a:pt x="20553" y="22150"/>
                  </a:cubicBezTo>
                  <a:cubicBezTo>
                    <a:pt x="19997" y="22646"/>
                    <a:pt x="19162" y="22900"/>
                    <a:pt x="18666" y="23227"/>
                  </a:cubicBezTo>
                  <a:cubicBezTo>
                    <a:pt x="18328" y="23166"/>
                    <a:pt x="17953" y="23009"/>
                    <a:pt x="17711" y="23057"/>
                  </a:cubicBezTo>
                  <a:cubicBezTo>
                    <a:pt x="16598" y="22755"/>
                    <a:pt x="15944" y="21836"/>
                    <a:pt x="15110" y="21364"/>
                  </a:cubicBezTo>
                  <a:cubicBezTo>
                    <a:pt x="14759" y="21146"/>
                    <a:pt x="14178" y="20989"/>
                    <a:pt x="13876" y="20807"/>
                  </a:cubicBezTo>
                  <a:cubicBezTo>
                    <a:pt x="13876" y="20807"/>
                    <a:pt x="13828" y="20711"/>
                    <a:pt x="13900" y="20747"/>
                  </a:cubicBezTo>
                  <a:cubicBezTo>
                    <a:pt x="11795" y="19610"/>
                    <a:pt x="9969" y="21061"/>
                    <a:pt x="8323" y="22658"/>
                  </a:cubicBezTo>
                  <a:cubicBezTo>
                    <a:pt x="8275" y="22779"/>
                    <a:pt x="8614" y="22840"/>
                    <a:pt x="8348" y="23118"/>
                  </a:cubicBezTo>
                  <a:cubicBezTo>
                    <a:pt x="8203" y="23130"/>
                    <a:pt x="8045" y="23142"/>
                    <a:pt x="8154" y="22888"/>
                  </a:cubicBezTo>
                  <a:cubicBezTo>
                    <a:pt x="7223" y="23602"/>
                    <a:pt x="6279" y="24110"/>
                    <a:pt x="5227" y="24569"/>
                  </a:cubicBezTo>
                  <a:cubicBezTo>
                    <a:pt x="5408" y="25005"/>
                    <a:pt x="4682" y="25005"/>
                    <a:pt x="4440" y="25283"/>
                  </a:cubicBezTo>
                  <a:cubicBezTo>
                    <a:pt x="4259" y="24993"/>
                    <a:pt x="4622" y="24836"/>
                    <a:pt x="4815" y="24702"/>
                  </a:cubicBezTo>
                  <a:cubicBezTo>
                    <a:pt x="4561" y="24594"/>
                    <a:pt x="4029" y="24823"/>
                    <a:pt x="3594" y="24654"/>
                  </a:cubicBezTo>
                  <a:cubicBezTo>
                    <a:pt x="3957" y="24291"/>
                    <a:pt x="4477" y="24436"/>
                    <a:pt x="4876" y="24376"/>
                  </a:cubicBezTo>
                  <a:cubicBezTo>
                    <a:pt x="6098" y="24049"/>
                    <a:pt x="7283" y="23299"/>
                    <a:pt x="8263" y="22295"/>
                  </a:cubicBezTo>
                  <a:cubicBezTo>
                    <a:pt x="8142" y="22259"/>
                    <a:pt x="7803" y="21969"/>
                    <a:pt x="8130" y="21739"/>
                  </a:cubicBezTo>
                  <a:cubicBezTo>
                    <a:pt x="8311" y="21811"/>
                    <a:pt x="8311" y="22029"/>
                    <a:pt x="8384" y="22211"/>
                  </a:cubicBezTo>
                  <a:cubicBezTo>
                    <a:pt x="8565" y="22138"/>
                    <a:pt x="8638" y="21956"/>
                    <a:pt x="8807" y="21872"/>
                  </a:cubicBezTo>
                  <a:cubicBezTo>
                    <a:pt x="8807" y="21715"/>
                    <a:pt x="8578" y="21908"/>
                    <a:pt x="8674" y="21666"/>
                  </a:cubicBezTo>
                  <a:close/>
                  <a:moveTo>
                    <a:pt x="33267" y="3279"/>
                  </a:moveTo>
                  <a:lnTo>
                    <a:pt x="33303" y="3364"/>
                  </a:lnTo>
                  <a:cubicBezTo>
                    <a:pt x="31513" y="2360"/>
                    <a:pt x="29602" y="2759"/>
                    <a:pt x="28453" y="3836"/>
                  </a:cubicBezTo>
                  <a:cubicBezTo>
                    <a:pt x="28731" y="4017"/>
                    <a:pt x="28852" y="3932"/>
                    <a:pt x="29094" y="4017"/>
                  </a:cubicBezTo>
                  <a:cubicBezTo>
                    <a:pt x="29057" y="3775"/>
                    <a:pt x="29203" y="3763"/>
                    <a:pt x="29420" y="3775"/>
                  </a:cubicBezTo>
                  <a:cubicBezTo>
                    <a:pt x="29384" y="3836"/>
                    <a:pt x="29444" y="3872"/>
                    <a:pt x="29517" y="3896"/>
                  </a:cubicBezTo>
                  <a:cubicBezTo>
                    <a:pt x="29239" y="4440"/>
                    <a:pt x="29844" y="5118"/>
                    <a:pt x="29372" y="5723"/>
                  </a:cubicBezTo>
                  <a:cubicBezTo>
                    <a:pt x="29541" y="5868"/>
                    <a:pt x="29698" y="6001"/>
                    <a:pt x="29686" y="6207"/>
                  </a:cubicBezTo>
                  <a:cubicBezTo>
                    <a:pt x="30727" y="5965"/>
                    <a:pt x="32263" y="5275"/>
                    <a:pt x="33473" y="5529"/>
                  </a:cubicBezTo>
                  <a:cubicBezTo>
                    <a:pt x="33654" y="5602"/>
                    <a:pt x="33932" y="5650"/>
                    <a:pt x="33981" y="5880"/>
                  </a:cubicBezTo>
                  <a:cubicBezTo>
                    <a:pt x="33315" y="5904"/>
                    <a:pt x="32650" y="5565"/>
                    <a:pt x="32106" y="6001"/>
                  </a:cubicBezTo>
                  <a:cubicBezTo>
                    <a:pt x="32178" y="6182"/>
                    <a:pt x="32541" y="6182"/>
                    <a:pt x="32444" y="6424"/>
                  </a:cubicBezTo>
                  <a:cubicBezTo>
                    <a:pt x="32396" y="6545"/>
                    <a:pt x="32299" y="6594"/>
                    <a:pt x="32299" y="6594"/>
                  </a:cubicBezTo>
                  <a:cubicBezTo>
                    <a:pt x="32178" y="6545"/>
                    <a:pt x="32069" y="6424"/>
                    <a:pt x="32057" y="6267"/>
                  </a:cubicBezTo>
                  <a:cubicBezTo>
                    <a:pt x="31876" y="6352"/>
                    <a:pt x="31852" y="6618"/>
                    <a:pt x="31561" y="6436"/>
                  </a:cubicBezTo>
                  <a:cubicBezTo>
                    <a:pt x="31598" y="6376"/>
                    <a:pt x="31537" y="6352"/>
                    <a:pt x="31549" y="6291"/>
                  </a:cubicBezTo>
                  <a:cubicBezTo>
                    <a:pt x="31719" y="6061"/>
                    <a:pt x="31900" y="6134"/>
                    <a:pt x="31852" y="5892"/>
                  </a:cubicBezTo>
                  <a:cubicBezTo>
                    <a:pt x="31356" y="6061"/>
                    <a:pt x="30763" y="6049"/>
                    <a:pt x="30303" y="6303"/>
                  </a:cubicBezTo>
                  <a:cubicBezTo>
                    <a:pt x="30424" y="6352"/>
                    <a:pt x="30569" y="6412"/>
                    <a:pt x="30569" y="6557"/>
                  </a:cubicBezTo>
                  <a:cubicBezTo>
                    <a:pt x="30412" y="6569"/>
                    <a:pt x="30400" y="6787"/>
                    <a:pt x="30219" y="6715"/>
                  </a:cubicBezTo>
                  <a:cubicBezTo>
                    <a:pt x="30037" y="6630"/>
                    <a:pt x="30279" y="6376"/>
                    <a:pt x="30001" y="6328"/>
                  </a:cubicBezTo>
                  <a:cubicBezTo>
                    <a:pt x="29807" y="6473"/>
                    <a:pt x="29360" y="6509"/>
                    <a:pt x="29372" y="6811"/>
                  </a:cubicBezTo>
                  <a:cubicBezTo>
                    <a:pt x="29565" y="6678"/>
                    <a:pt x="29626" y="7078"/>
                    <a:pt x="29735" y="7174"/>
                  </a:cubicBezTo>
                  <a:cubicBezTo>
                    <a:pt x="29614" y="7283"/>
                    <a:pt x="29553" y="7465"/>
                    <a:pt x="29384" y="7332"/>
                  </a:cubicBezTo>
                  <a:cubicBezTo>
                    <a:pt x="29215" y="7198"/>
                    <a:pt x="29481" y="6920"/>
                    <a:pt x="29154" y="6799"/>
                  </a:cubicBezTo>
                  <a:cubicBezTo>
                    <a:pt x="29069" y="7211"/>
                    <a:pt x="28815" y="7319"/>
                    <a:pt x="28610" y="7598"/>
                  </a:cubicBezTo>
                  <a:cubicBezTo>
                    <a:pt x="29323" y="7658"/>
                    <a:pt x="29965" y="7707"/>
                    <a:pt x="30775" y="8021"/>
                  </a:cubicBezTo>
                  <a:cubicBezTo>
                    <a:pt x="30823" y="7900"/>
                    <a:pt x="30884" y="7767"/>
                    <a:pt x="30969" y="7743"/>
                  </a:cubicBezTo>
                  <a:cubicBezTo>
                    <a:pt x="30787" y="7658"/>
                    <a:pt x="30715" y="7997"/>
                    <a:pt x="30424" y="7815"/>
                  </a:cubicBezTo>
                  <a:cubicBezTo>
                    <a:pt x="30461" y="7755"/>
                    <a:pt x="30400" y="7719"/>
                    <a:pt x="30352" y="7634"/>
                  </a:cubicBezTo>
                  <a:cubicBezTo>
                    <a:pt x="30582" y="7440"/>
                    <a:pt x="30823" y="7380"/>
                    <a:pt x="31090" y="7416"/>
                  </a:cubicBezTo>
                  <a:cubicBezTo>
                    <a:pt x="31174" y="7598"/>
                    <a:pt x="31138" y="7876"/>
                    <a:pt x="31295" y="8009"/>
                  </a:cubicBezTo>
                  <a:cubicBezTo>
                    <a:pt x="31138" y="8021"/>
                    <a:pt x="31090" y="8142"/>
                    <a:pt x="31029" y="8263"/>
                  </a:cubicBezTo>
                  <a:cubicBezTo>
                    <a:pt x="31271" y="8590"/>
                    <a:pt x="31513" y="8904"/>
                    <a:pt x="31392" y="9352"/>
                  </a:cubicBezTo>
                  <a:cubicBezTo>
                    <a:pt x="33993" y="10319"/>
                    <a:pt x="34465" y="7162"/>
                    <a:pt x="36170" y="6170"/>
                  </a:cubicBezTo>
                  <a:cubicBezTo>
                    <a:pt x="35977" y="4876"/>
                    <a:pt x="34392" y="3944"/>
                    <a:pt x="33267" y="3279"/>
                  </a:cubicBezTo>
                  <a:close/>
                  <a:moveTo>
                    <a:pt x="24110" y="13029"/>
                  </a:moveTo>
                  <a:cubicBezTo>
                    <a:pt x="23807" y="12702"/>
                    <a:pt x="23832" y="13005"/>
                    <a:pt x="23469" y="12618"/>
                  </a:cubicBezTo>
                  <a:cubicBezTo>
                    <a:pt x="23227" y="13029"/>
                    <a:pt x="23856" y="13138"/>
                    <a:pt x="23517" y="13586"/>
                  </a:cubicBezTo>
                  <a:cubicBezTo>
                    <a:pt x="23336" y="13513"/>
                    <a:pt x="23287" y="13416"/>
                    <a:pt x="23033" y="13332"/>
                  </a:cubicBezTo>
                  <a:cubicBezTo>
                    <a:pt x="23033" y="13694"/>
                    <a:pt x="23287" y="13948"/>
                    <a:pt x="22961" y="14251"/>
                  </a:cubicBezTo>
                  <a:cubicBezTo>
                    <a:pt x="22840" y="14215"/>
                    <a:pt x="22985" y="13985"/>
                    <a:pt x="22779" y="13961"/>
                  </a:cubicBezTo>
                  <a:cubicBezTo>
                    <a:pt x="22622" y="13985"/>
                    <a:pt x="22416" y="13961"/>
                    <a:pt x="22307" y="14227"/>
                  </a:cubicBezTo>
                  <a:cubicBezTo>
                    <a:pt x="22537" y="14396"/>
                    <a:pt x="22719" y="13948"/>
                    <a:pt x="22694" y="14166"/>
                  </a:cubicBezTo>
                  <a:cubicBezTo>
                    <a:pt x="22513" y="14602"/>
                    <a:pt x="22283" y="14493"/>
                    <a:pt x="22307" y="14952"/>
                  </a:cubicBezTo>
                  <a:cubicBezTo>
                    <a:pt x="22961" y="15146"/>
                    <a:pt x="22791" y="14844"/>
                    <a:pt x="22900" y="14396"/>
                  </a:cubicBezTo>
                  <a:cubicBezTo>
                    <a:pt x="23106" y="14408"/>
                    <a:pt x="23130" y="14553"/>
                    <a:pt x="23311" y="14638"/>
                  </a:cubicBezTo>
                  <a:cubicBezTo>
                    <a:pt x="23457" y="14251"/>
                    <a:pt x="23323" y="14057"/>
                    <a:pt x="23493" y="13827"/>
                  </a:cubicBezTo>
                  <a:cubicBezTo>
                    <a:pt x="23674" y="14275"/>
                    <a:pt x="24436" y="13997"/>
                    <a:pt x="24364" y="13452"/>
                  </a:cubicBezTo>
                  <a:cubicBezTo>
                    <a:pt x="24703" y="13513"/>
                    <a:pt x="25078" y="13670"/>
                    <a:pt x="25453" y="13670"/>
                  </a:cubicBezTo>
                  <a:cubicBezTo>
                    <a:pt x="25344" y="13549"/>
                    <a:pt x="25259" y="13440"/>
                    <a:pt x="25392" y="13271"/>
                  </a:cubicBezTo>
                  <a:cubicBezTo>
                    <a:pt x="25513" y="13319"/>
                    <a:pt x="25573" y="13198"/>
                    <a:pt x="25731" y="13332"/>
                  </a:cubicBezTo>
                  <a:cubicBezTo>
                    <a:pt x="25707" y="13549"/>
                    <a:pt x="25646" y="13513"/>
                    <a:pt x="25549" y="13767"/>
                  </a:cubicBezTo>
                  <a:cubicBezTo>
                    <a:pt x="25815" y="13803"/>
                    <a:pt x="25876" y="13827"/>
                    <a:pt x="26106" y="13997"/>
                  </a:cubicBezTo>
                  <a:cubicBezTo>
                    <a:pt x="26118" y="13791"/>
                    <a:pt x="26251" y="13622"/>
                    <a:pt x="26457" y="13694"/>
                  </a:cubicBezTo>
                  <a:cubicBezTo>
                    <a:pt x="26420" y="13755"/>
                    <a:pt x="26481" y="13791"/>
                    <a:pt x="26553" y="13815"/>
                  </a:cubicBezTo>
                  <a:cubicBezTo>
                    <a:pt x="26541" y="14021"/>
                    <a:pt x="26432" y="13924"/>
                    <a:pt x="26360" y="14106"/>
                  </a:cubicBezTo>
                  <a:cubicBezTo>
                    <a:pt x="27025" y="14819"/>
                    <a:pt x="27993" y="15122"/>
                    <a:pt x="28876" y="15327"/>
                  </a:cubicBezTo>
                  <a:cubicBezTo>
                    <a:pt x="28912" y="15207"/>
                    <a:pt x="29154" y="15146"/>
                    <a:pt x="29239" y="15327"/>
                  </a:cubicBezTo>
                  <a:cubicBezTo>
                    <a:pt x="28065" y="16041"/>
                    <a:pt x="26396" y="14045"/>
                    <a:pt x="25029" y="13779"/>
                  </a:cubicBezTo>
                  <a:cubicBezTo>
                    <a:pt x="25017" y="13997"/>
                    <a:pt x="24908" y="14106"/>
                    <a:pt x="24715" y="14021"/>
                  </a:cubicBezTo>
                  <a:cubicBezTo>
                    <a:pt x="24497" y="14009"/>
                    <a:pt x="24727" y="13815"/>
                    <a:pt x="24473" y="13707"/>
                  </a:cubicBezTo>
                  <a:cubicBezTo>
                    <a:pt x="24400" y="14263"/>
                    <a:pt x="24678" y="14082"/>
                    <a:pt x="24884" y="14166"/>
                  </a:cubicBezTo>
                  <a:cubicBezTo>
                    <a:pt x="25102" y="14323"/>
                    <a:pt x="25368" y="14420"/>
                    <a:pt x="25586" y="14590"/>
                  </a:cubicBezTo>
                  <a:cubicBezTo>
                    <a:pt x="26069" y="15013"/>
                    <a:pt x="26348" y="15618"/>
                    <a:pt x="26819" y="16102"/>
                  </a:cubicBezTo>
                  <a:cubicBezTo>
                    <a:pt x="27666" y="16731"/>
                    <a:pt x="28840" y="17045"/>
                    <a:pt x="29553" y="16900"/>
                  </a:cubicBezTo>
                  <a:cubicBezTo>
                    <a:pt x="29638" y="16864"/>
                    <a:pt x="29662" y="16646"/>
                    <a:pt x="29783" y="16707"/>
                  </a:cubicBezTo>
                  <a:cubicBezTo>
                    <a:pt x="30654" y="16682"/>
                    <a:pt x="31247" y="16126"/>
                    <a:pt x="32021" y="15860"/>
                  </a:cubicBezTo>
                  <a:cubicBezTo>
                    <a:pt x="31840" y="15569"/>
                    <a:pt x="31985" y="15194"/>
                    <a:pt x="31876" y="14916"/>
                  </a:cubicBezTo>
                  <a:cubicBezTo>
                    <a:pt x="31513" y="14916"/>
                    <a:pt x="30509" y="15255"/>
                    <a:pt x="30606" y="14626"/>
                  </a:cubicBezTo>
                  <a:cubicBezTo>
                    <a:pt x="31053" y="14807"/>
                    <a:pt x="31392" y="14662"/>
                    <a:pt x="31803" y="14747"/>
                  </a:cubicBezTo>
                  <a:cubicBezTo>
                    <a:pt x="31936" y="14227"/>
                    <a:pt x="31912" y="13767"/>
                    <a:pt x="31610" y="13440"/>
                  </a:cubicBezTo>
                  <a:cubicBezTo>
                    <a:pt x="31815" y="13090"/>
                    <a:pt x="31791" y="12630"/>
                    <a:pt x="32154" y="12267"/>
                  </a:cubicBezTo>
                  <a:cubicBezTo>
                    <a:pt x="31743" y="12182"/>
                    <a:pt x="31174" y="12170"/>
                    <a:pt x="31247" y="11626"/>
                  </a:cubicBezTo>
                  <a:cubicBezTo>
                    <a:pt x="31634" y="11928"/>
                    <a:pt x="31997" y="11928"/>
                    <a:pt x="32323" y="12049"/>
                  </a:cubicBezTo>
                  <a:cubicBezTo>
                    <a:pt x="33291" y="10900"/>
                    <a:pt x="31573" y="10428"/>
                    <a:pt x="31174" y="9606"/>
                  </a:cubicBezTo>
                  <a:cubicBezTo>
                    <a:pt x="31211" y="9122"/>
                    <a:pt x="31005" y="8747"/>
                    <a:pt x="30787" y="8372"/>
                  </a:cubicBezTo>
                  <a:cubicBezTo>
                    <a:pt x="28840" y="7586"/>
                    <a:pt x="27013" y="7948"/>
                    <a:pt x="25549" y="8904"/>
                  </a:cubicBezTo>
                  <a:cubicBezTo>
                    <a:pt x="25573" y="8989"/>
                    <a:pt x="25707" y="9037"/>
                    <a:pt x="25646" y="9170"/>
                  </a:cubicBezTo>
                  <a:cubicBezTo>
                    <a:pt x="25549" y="9279"/>
                    <a:pt x="25489" y="9400"/>
                    <a:pt x="25368" y="9352"/>
                  </a:cubicBezTo>
                  <a:cubicBezTo>
                    <a:pt x="25090" y="9303"/>
                    <a:pt x="25368" y="8989"/>
                    <a:pt x="25102" y="9098"/>
                  </a:cubicBezTo>
                  <a:cubicBezTo>
                    <a:pt x="24860" y="9146"/>
                    <a:pt x="24799" y="9485"/>
                    <a:pt x="24461" y="9279"/>
                  </a:cubicBezTo>
                  <a:cubicBezTo>
                    <a:pt x="24715" y="9025"/>
                    <a:pt x="24666" y="8928"/>
                    <a:pt x="24896" y="8723"/>
                  </a:cubicBezTo>
                  <a:cubicBezTo>
                    <a:pt x="25017" y="8759"/>
                    <a:pt x="25078" y="8795"/>
                    <a:pt x="25150" y="8819"/>
                  </a:cubicBezTo>
                  <a:cubicBezTo>
                    <a:pt x="25743" y="8263"/>
                    <a:pt x="26590" y="8154"/>
                    <a:pt x="27255" y="7767"/>
                  </a:cubicBezTo>
                  <a:cubicBezTo>
                    <a:pt x="27545" y="7948"/>
                    <a:pt x="27981" y="7767"/>
                    <a:pt x="28368" y="7707"/>
                  </a:cubicBezTo>
                  <a:cubicBezTo>
                    <a:pt x="28356" y="7549"/>
                    <a:pt x="28586" y="7356"/>
                    <a:pt x="28465" y="7295"/>
                  </a:cubicBezTo>
                  <a:cubicBezTo>
                    <a:pt x="28368" y="7344"/>
                    <a:pt x="28404" y="7634"/>
                    <a:pt x="28271" y="7586"/>
                  </a:cubicBezTo>
                  <a:cubicBezTo>
                    <a:pt x="28162" y="7477"/>
                    <a:pt x="28235" y="7283"/>
                    <a:pt x="28211" y="7186"/>
                  </a:cubicBezTo>
                  <a:cubicBezTo>
                    <a:pt x="28888" y="6582"/>
                    <a:pt x="29299" y="5590"/>
                    <a:pt x="29299" y="4634"/>
                  </a:cubicBezTo>
                  <a:cubicBezTo>
                    <a:pt x="28852" y="4090"/>
                    <a:pt x="28065" y="4078"/>
                    <a:pt x="27424" y="3666"/>
                  </a:cubicBezTo>
                  <a:cubicBezTo>
                    <a:pt x="26977" y="4223"/>
                    <a:pt x="26348" y="4332"/>
                    <a:pt x="25948" y="5118"/>
                  </a:cubicBezTo>
                  <a:cubicBezTo>
                    <a:pt x="25912" y="4150"/>
                    <a:pt x="26953" y="3908"/>
                    <a:pt x="27364" y="3424"/>
                  </a:cubicBezTo>
                  <a:cubicBezTo>
                    <a:pt x="27267" y="2735"/>
                    <a:pt x="26166" y="1852"/>
                    <a:pt x="25380" y="2190"/>
                  </a:cubicBezTo>
                  <a:cubicBezTo>
                    <a:pt x="24920" y="2953"/>
                    <a:pt x="23989" y="3461"/>
                    <a:pt x="23868" y="4501"/>
                  </a:cubicBezTo>
                  <a:cubicBezTo>
                    <a:pt x="23469" y="3473"/>
                    <a:pt x="24594" y="2892"/>
                    <a:pt x="25198" y="2106"/>
                  </a:cubicBezTo>
                  <a:cubicBezTo>
                    <a:pt x="24606" y="1948"/>
                    <a:pt x="24340" y="1319"/>
                    <a:pt x="23686" y="1138"/>
                  </a:cubicBezTo>
                  <a:cubicBezTo>
                    <a:pt x="22985" y="872"/>
                    <a:pt x="22283" y="1017"/>
                    <a:pt x="21654" y="920"/>
                  </a:cubicBezTo>
                  <a:cubicBezTo>
                    <a:pt x="21328" y="1223"/>
                    <a:pt x="20892" y="1186"/>
                    <a:pt x="20493" y="1477"/>
                  </a:cubicBezTo>
                  <a:cubicBezTo>
                    <a:pt x="21098" y="1791"/>
                    <a:pt x="20723" y="2372"/>
                    <a:pt x="20686" y="2795"/>
                  </a:cubicBezTo>
                  <a:cubicBezTo>
                    <a:pt x="20662" y="3219"/>
                    <a:pt x="20965" y="3557"/>
                    <a:pt x="20723" y="3823"/>
                  </a:cubicBezTo>
                  <a:cubicBezTo>
                    <a:pt x="20130" y="3291"/>
                    <a:pt x="21073" y="2045"/>
                    <a:pt x="20311" y="1537"/>
                  </a:cubicBezTo>
                  <a:cubicBezTo>
                    <a:pt x="19997" y="1779"/>
                    <a:pt x="19598" y="1840"/>
                    <a:pt x="19440" y="2275"/>
                  </a:cubicBezTo>
                  <a:cubicBezTo>
                    <a:pt x="19694" y="2747"/>
                    <a:pt x="19743" y="2989"/>
                    <a:pt x="19924" y="3424"/>
                  </a:cubicBezTo>
                  <a:cubicBezTo>
                    <a:pt x="19961" y="3303"/>
                    <a:pt x="19936" y="3219"/>
                    <a:pt x="20106" y="3134"/>
                  </a:cubicBezTo>
                  <a:cubicBezTo>
                    <a:pt x="20287" y="3219"/>
                    <a:pt x="20239" y="3340"/>
                    <a:pt x="20287" y="3424"/>
                  </a:cubicBezTo>
                  <a:cubicBezTo>
                    <a:pt x="20166" y="3533"/>
                    <a:pt x="20142" y="3594"/>
                    <a:pt x="19948" y="3521"/>
                  </a:cubicBezTo>
                  <a:cubicBezTo>
                    <a:pt x="19900" y="3787"/>
                    <a:pt x="19985" y="3969"/>
                    <a:pt x="20130" y="4162"/>
                  </a:cubicBezTo>
                  <a:cubicBezTo>
                    <a:pt x="20287" y="3787"/>
                    <a:pt x="20953" y="4138"/>
                    <a:pt x="20892" y="4465"/>
                  </a:cubicBezTo>
                  <a:cubicBezTo>
                    <a:pt x="20493" y="4525"/>
                    <a:pt x="20384" y="4271"/>
                    <a:pt x="20057" y="4344"/>
                  </a:cubicBezTo>
                  <a:cubicBezTo>
                    <a:pt x="20239" y="4791"/>
                    <a:pt x="20009" y="5360"/>
                    <a:pt x="20203" y="5795"/>
                  </a:cubicBezTo>
                  <a:cubicBezTo>
                    <a:pt x="20190" y="5650"/>
                    <a:pt x="20565" y="5795"/>
                    <a:pt x="20469" y="5904"/>
                  </a:cubicBezTo>
                  <a:cubicBezTo>
                    <a:pt x="20432" y="6182"/>
                    <a:pt x="20263" y="6037"/>
                    <a:pt x="20203" y="6182"/>
                  </a:cubicBezTo>
                  <a:cubicBezTo>
                    <a:pt x="20239" y="6630"/>
                    <a:pt x="20650" y="7453"/>
                    <a:pt x="21098" y="7404"/>
                  </a:cubicBezTo>
                  <a:cubicBezTo>
                    <a:pt x="20807" y="6848"/>
                    <a:pt x="20360" y="6158"/>
                    <a:pt x="20904" y="5348"/>
                  </a:cubicBezTo>
                  <a:cubicBezTo>
                    <a:pt x="20650" y="5457"/>
                    <a:pt x="20263" y="5299"/>
                    <a:pt x="20602" y="5009"/>
                  </a:cubicBezTo>
                  <a:cubicBezTo>
                    <a:pt x="20977" y="5166"/>
                    <a:pt x="21497" y="4791"/>
                    <a:pt x="21473" y="5360"/>
                  </a:cubicBezTo>
                  <a:cubicBezTo>
                    <a:pt x="21086" y="5420"/>
                    <a:pt x="20928" y="5795"/>
                    <a:pt x="20916" y="6219"/>
                  </a:cubicBezTo>
                  <a:cubicBezTo>
                    <a:pt x="21194" y="6267"/>
                    <a:pt x="21328" y="6315"/>
                    <a:pt x="21376" y="6557"/>
                  </a:cubicBezTo>
                  <a:cubicBezTo>
                    <a:pt x="21231" y="6727"/>
                    <a:pt x="21110" y="6811"/>
                    <a:pt x="21170" y="7053"/>
                  </a:cubicBezTo>
                  <a:cubicBezTo>
                    <a:pt x="21340" y="7186"/>
                    <a:pt x="21376" y="6920"/>
                    <a:pt x="21594" y="7090"/>
                  </a:cubicBezTo>
                  <a:cubicBezTo>
                    <a:pt x="21642" y="6811"/>
                    <a:pt x="21630" y="6666"/>
                    <a:pt x="21944" y="6569"/>
                  </a:cubicBezTo>
                  <a:cubicBezTo>
                    <a:pt x="22065" y="6618"/>
                    <a:pt x="22174" y="6739"/>
                    <a:pt x="22186" y="6884"/>
                  </a:cubicBezTo>
                  <a:cubicBezTo>
                    <a:pt x="22174" y="7102"/>
                    <a:pt x="22005" y="6969"/>
                    <a:pt x="21872" y="7126"/>
                  </a:cubicBezTo>
                  <a:cubicBezTo>
                    <a:pt x="22138" y="7174"/>
                    <a:pt x="22162" y="7332"/>
                    <a:pt x="22416" y="7416"/>
                  </a:cubicBezTo>
                  <a:cubicBezTo>
                    <a:pt x="22719" y="6666"/>
                    <a:pt x="23069" y="6001"/>
                    <a:pt x="23735" y="5602"/>
                  </a:cubicBezTo>
                  <a:cubicBezTo>
                    <a:pt x="23227" y="6497"/>
                    <a:pt x="22852" y="7428"/>
                    <a:pt x="22041" y="7997"/>
                  </a:cubicBezTo>
                  <a:cubicBezTo>
                    <a:pt x="22295" y="8094"/>
                    <a:pt x="22295" y="8251"/>
                    <a:pt x="22501" y="8118"/>
                  </a:cubicBezTo>
                  <a:cubicBezTo>
                    <a:pt x="22392" y="7634"/>
                    <a:pt x="22912" y="7634"/>
                    <a:pt x="23227" y="7755"/>
                  </a:cubicBezTo>
                  <a:cubicBezTo>
                    <a:pt x="23372" y="7586"/>
                    <a:pt x="23227" y="7392"/>
                    <a:pt x="23444" y="7404"/>
                  </a:cubicBezTo>
                  <a:cubicBezTo>
                    <a:pt x="23626" y="7477"/>
                    <a:pt x="23698" y="7513"/>
                    <a:pt x="23638" y="7634"/>
                  </a:cubicBezTo>
                  <a:cubicBezTo>
                    <a:pt x="23626" y="7840"/>
                    <a:pt x="23384" y="7731"/>
                    <a:pt x="23263" y="7840"/>
                  </a:cubicBezTo>
                  <a:cubicBezTo>
                    <a:pt x="23868" y="8154"/>
                    <a:pt x="24352" y="8203"/>
                    <a:pt x="24896" y="8130"/>
                  </a:cubicBezTo>
                  <a:cubicBezTo>
                    <a:pt x="24860" y="8190"/>
                    <a:pt x="24932" y="8215"/>
                    <a:pt x="24908" y="8275"/>
                  </a:cubicBezTo>
                  <a:cubicBezTo>
                    <a:pt x="24594" y="8517"/>
                    <a:pt x="24170" y="9219"/>
                    <a:pt x="23626" y="8928"/>
                  </a:cubicBezTo>
                  <a:cubicBezTo>
                    <a:pt x="23747" y="8614"/>
                    <a:pt x="24110" y="8819"/>
                    <a:pt x="24255" y="8444"/>
                  </a:cubicBezTo>
                  <a:cubicBezTo>
                    <a:pt x="23953" y="8118"/>
                    <a:pt x="23626" y="8396"/>
                    <a:pt x="23408" y="8553"/>
                  </a:cubicBezTo>
                  <a:cubicBezTo>
                    <a:pt x="23493" y="8372"/>
                    <a:pt x="23069" y="8336"/>
                    <a:pt x="23251" y="8057"/>
                  </a:cubicBezTo>
                  <a:cubicBezTo>
                    <a:pt x="23069" y="7973"/>
                    <a:pt x="22840" y="7961"/>
                    <a:pt x="22719" y="7912"/>
                  </a:cubicBezTo>
                  <a:cubicBezTo>
                    <a:pt x="22610" y="8178"/>
                    <a:pt x="22961" y="8239"/>
                    <a:pt x="23033" y="8396"/>
                  </a:cubicBezTo>
                  <a:cubicBezTo>
                    <a:pt x="22694" y="8856"/>
                    <a:pt x="22017" y="8203"/>
                    <a:pt x="21678" y="8142"/>
                  </a:cubicBezTo>
                  <a:cubicBezTo>
                    <a:pt x="21775" y="8263"/>
                    <a:pt x="21448" y="8336"/>
                    <a:pt x="21521" y="8517"/>
                  </a:cubicBezTo>
                  <a:cubicBezTo>
                    <a:pt x="21763" y="8844"/>
                    <a:pt x="22356" y="8638"/>
                    <a:pt x="22610" y="8735"/>
                  </a:cubicBezTo>
                  <a:cubicBezTo>
                    <a:pt x="22319" y="9279"/>
                    <a:pt x="20916" y="8928"/>
                    <a:pt x="21400" y="8094"/>
                  </a:cubicBezTo>
                  <a:cubicBezTo>
                    <a:pt x="21811" y="7973"/>
                    <a:pt x="21896" y="7936"/>
                    <a:pt x="22078" y="7489"/>
                  </a:cubicBezTo>
                  <a:cubicBezTo>
                    <a:pt x="21884" y="7271"/>
                    <a:pt x="21739" y="7283"/>
                    <a:pt x="21448" y="7235"/>
                  </a:cubicBezTo>
                  <a:cubicBezTo>
                    <a:pt x="21267" y="7525"/>
                    <a:pt x="21340" y="7707"/>
                    <a:pt x="21412" y="7876"/>
                  </a:cubicBezTo>
                  <a:cubicBezTo>
                    <a:pt x="21291" y="7973"/>
                    <a:pt x="21146" y="8203"/>
                    <a:pt x="21073" y="8384"/>
                  </a:cubicBezTo>
                  <a:cubicBezTo>
                    <a:pt x="21400" y="9025"/>
                    <a:pt x="20263" y="9303"/>
                    <a:pt x="19973" y="8904"/>
                  </a:cubicBezTo>
                  <a:cubicBezTo>
                    <a:pt x="20021" y="9146"/>
                    <a:pt x="19864" y="9364"/>
                    <a:pt x="19586" y="9328"/>
                  </a:cubicBezTo>
                  <a:cubicBezTo>
                    <a:pt x="19767" y="10126"/>
                    <a:pt x="18799" y="9811"/>
                    <a:pt x="18618" y="10477"/>
                  </a:cubicBezTo>
                  <a:cubicBezTo>
                    <a:pt x="18739" y="10513"/>
                    <a:pt x="18727" y="10743"/>
                    <a:pt x="18666" y="10924"/>
                  </a:cubicBezTo>
                  <a:cubicBezTo>
                    <a:pt x="18521" y="11094"/>
                    <a:pt x="18376" y="11106"/>
                    <a:pt x="18194" y="11178"/>
                  </a:cubicBezTo>
                  <a:cubicBezTo>
                    <a:pt x="18303" y="11287"/>
                    <a:pt x="18315" y="11444"/>
                    <a:pt x="18158" y="11602"/>
                  </a:cubicBezTo>
                  <a:cubicBezTo>
                    <a:pt x="17674" y="12291"/>
                    <a:pt x="17190" y="11287"/>
                    <a:pt x="16731" y="11178"/>
                  </a:cubicBezTo>
                  <a:cubicBezTo>
                    <a:pt x="16489" y="11590"/>
                    <a:pt x="16840" y="11662"/>
                    <a:pt x="16985" y="11807"/>
                  </a:cubicBezTo>
                  <a:cubicBezTo>
                    <a:pt x="16936" y="11928"/>
                    <a:pt x="16815" y="12025"/>
                    <a:pt x="16670" y="12049"/>
                  </a:cubicBezTo>
                  <a:cubicBezTo>
                    <a:pt x="16416" y="11783"/>
                    <a:pt x="16380" y="11481"/>
                    <a:pt x="16440" y="11154"/>
                  </a:cubicBezTo>
                  <a:cubicBezTo>
                    <a:pt x="16743" y="10755"/>
                    <a:pt x="17275" y="11275"/>
                    <a:pt x="17590" y="11033"/>
                  </a:cubicBezTo>
                  <a:cubicBezTo>
                    <a:pt x="17638" y="11275"/>
                    <a:pt x="17541" y="11662"/>
                    <a:pt x="17965" y="11541"/>
                  </a:cubicBezTo>
                  <a:cubicBezTo>
                    <a:pt x="17819" y="11203"/>
                    <a:pt x="17711" y="11082"/>
                    <a:pt x="17856" y="10694"/>
                  </a:cubicBezTo>
                  <a:cubicBezTo>
                    <a:pt x="18061" y="10779"/>
                    <a:pt x="18315" y="11033"/>
                    <a:pt x="18485" y="10803"/>
                  </a:cubicBezTo>
                  <a:cubicBezTo>
                    <a:pt x="18400" y="10259"/>
                    <a:pt x="17541" y="10211"/>
                    <a:pt x="17215" y="10513"/>
                  </a:cubicBezTo>
                  <a:cubicBezTo>
                    <a:pt x="17166" y="10634"/>
                    <a:pt x="17541" y="10573"/>
                    <a:pt x="17408" y="10743"/>
                  </a:cubicBezTo>
                  <a:cubicBezTo>
                    <a:pt x="17154" y="10997"/>
                    <a:pt x="16852" y="10670"/>
                    <a:pt x="16465" y="10731"/>
                  </a:cubicBezTo>
                  <a:cubicBezTo>
                    <a:pt x="16332" y="10900"/>
                    <a:pt x="16489" y="10876"/>
                    <a:pt x="16404" y="11082"/>
                  </a:cubicBezTo>
                  <a:cubicBezTo>
                    <a:pt x="16223" y="11154"/>
                    <a:pt x="16065" y="11021"/>
                    <a:pt x="15896" y="11094"/>
                  </a:cubicBezTo>
                  <a:cubicBezTo>
                    <a:pt x="15957" y="11118"/>
                    <a:pt x="16005" y="11215"/>
                    <a:pt x="16029" y="11287"/>
                  </a:cubicBezTo>
                  <a:cubicBezTo>
                    <a:pt x="15884" y="11299"/>
                    <a:pt x="15860" y="11517"/>
                    <a:pt x="15678" y="11444"/>
                  </a:cubicBezTo>
                  <a:cubicBezTo>
                    <a:pt x="15485" y="11360"/>
                    <a:pt x="15799" y="10973"/>
                    <a:pt x="15703" y="10864"/>
                  </a:cubicBezTo>
                  <a:cubicBezTo>
                    <a:pt x="14469" y="10440"/>
                    <a:pt x="13283" y="9461"/>
                    <a:pt x="11928" y="9509"/>
                  </a:cubicBezTo>
                  <a:cubicBezTo>
                    <a:pt x="13646" y="8868"/>
                    <a:pt x="15134" y="11154"/>
                    <a:pt x="16852" y="10537"/>
                  </a:cubicBezTo>
                  <a:cubicBezTo>
                    <a:pt x="16973" y="10065"/>
                    <a:pt x="17408" y="10247"/>
                    <a:pt x="17553" y="10017"/>
                  </a:cubicBezTo>
                  <a:cubicBezTo>
                    <a:pt x="17372" y="9582"/>
                    <a:pt x="16828" y="9291"/>
                    <a:pt x="16283" y="9001"/>
                  </a:cubicBezTo>
                  <a:cubicBezTo>
                    <a:pt x="16332" y="9243"/>
                    <a:pt x="16138" y="9388"/>
                    <a:pt x="15920" y="9364"/>
                  </a:cubicBezTo>
                  <a:cubicBezTo>
                    <a:pt x="15908" y="9219"/>
                    <a:pt x="15896" y="9061"/>
                    <a:pt x="16041" y="8904"/>
                  </a:cubicBezTo>
                  <a:cubicBezTo>
                    <a:pt x="15823" y="8735"/>
                    <a:pt x="15291" y="8602"/>
                    <a:pt x="15352" y="8263"/>
                  </a:cubicBezTo>
                  <a:cubicBezTo>
                    <a:pt x="16065" y="8686"/>
                    <a:pt x="16755" y="9122"/>
                    <a:pt x="17493" y="9279"/>
                  </a:cubicBezTo>
                  <a:cubicBezTo>
                    <a:pt x="17432" y="8880"/>
                    <a:pt x="17892" y="8856"/>
                    <a:pt x="18013" y="8541"/>
                  </a:cubicBezTo>
                  <a:cubicBezTo>
                    <a:pt x="17711" y="8203"/>
                    <a:pt x="17336" y="8033"/>
                    <a:pt x="16876" y="8082"/>
                  </a:cubicBezTo>
                  <a:cubicBezTo>
                    <a:pt x="16852" y="7997"/>
                    <a:pt x="16936" y="7755"/>
                    <a:pt x="16912" y="7658"/>
                  </a:cubicBezTo>
                  <a:cubicBezTo>
                    <a:pt x="16138" y="7211"/>
                    <a:pt x="15727" y="6606"/>
                    <a:pt x="15485" y="5916"/>
                  </a:cubicBezTo>
                  <a:cubicBezTo>
                    <a:pt x="15606" y="5965"/>
                    <a:pt x="15739" y="6025"/>
                    <a:pt x="15799" y="6037"/>
                  </a:cubicBezTo>
                  <a:cubicBezTo>
                    <a:pt x="16090" y="6969"/>
                    <a:pt x="16936" y="7586"/>
                    <a:pt x="17953" y="8142"/>
                  </a:cubicBezTo>
                  <a:cubicBezTo>
                    <a:pt x="18158" y="7791"/>
                    <a:pt x="18739" y="8021"/>
                    <a:pt x="18981" y="8118"/>
                  </a:cubicBezTo>
                  <a:cubicBezTo>
                    <a:pt x="18993" y="7900"/>
                    <a:pt x="18703" y="8082"/>
                    <a:pt x="18582" y="7815"/>
                  </a:cubicBezTo>
                  <a:cubicBezTo>
                    <a:pt x="18618" y="7755"/>
                    <a:pt x="18666" y="7634"/>
                    <a:pt x="18703" y="7489"/>
                  </a:cubicBezTo>
                  <a:cubicBezTo>
                    <a:pt x="18134" y="6751"/>
                    <a:pt x="18436" y="5638"/>
                    <a:pt x="18207" y="4743"/>
                  </a:cubicBezTo>
                  <a:cubicBezTo>
                    <a:pt x="18981" y="5553"/>
                    <a:pt x="17940" y="7634"/>
                    <a:pt x="19876" y="7525"/>
                  </a:cubicBezTo>
                  <a:cubicBezTo>
                    <a:pt x="19973" y="7271"/>
                    <a:pt x="20190" y="7283"/>
                    <a:pt x="20263" y="7102"/>
                  </a:cubicBezTo>
                  <a:cubicBezTo>
                    <a:pt x="20082" y="7029"/>
                    <a:pt x="20082" y="7392"/>
                    <a:pt x="19876" y="7162"/>
                  </a:cubicBezTo>
                  <a:cubicBezTo>
                    <a:pt x="19912" y="7041"/>
                    <a:pt x="19791" y="6981"/>
                    <a:pt x="19828" y="6920"/>
                  </a:cubicBezTo>
                  <a:cubicBezTo>
                    <a:pt x="19779" y="6678"/>
                    <a:pt x="20009" y="6848"/>
                    <a:pt x="20082" y="6666"/>
                  </a:cubicBezTo>
                  <a:cubicBezTo>
                    <a:pt x="19658" y="5541"/>
                    <a:pt x="20118" y="2953"/>
                    <a:pt x="18969" y="2348"/>
                  </a:cubicBezTo>
                  <a:cubicBezTo>
                    <a:pt x="18134" y="1864"/>
                    <a:pt x="16973" y="2432"/>
                    <a:pt x="16404" y="2711"/>
                  </a:cubicBezTo>
                  <a:cubicBezTo>
                    <a:pt x="15703" y="3013"/>
                    <a:pt x="15061" y="3352"/>
                    <a:pt x="14432" y="3461"/>
                  </a:cubicBezTo>
                  <a:cubicBezTo>
                    <a:pt x="14711" y="4017"/>
                    <a:pt x="16029" y="4549"/>
                    <a:pt x="15896" y="5069"/>
                  </a:cubicBezTo>
                  <a:cubicBezTo>
                    <a:pt x="15315" y="4694"/>
                    <a:pt x="14578" y="3969"/>
                    <a:pt x="14082" y="3400"/>
                  </a:cubicBezTo>
                  <a:cubicBezTo>
                    <a:pt x="13078" y="3884"/>
                    <a:pt x="12461" y="5819"/>
                    <a:pt x="13138" y="6666"/>
                  </a:cubicBezTo>
                  <a:cubicBezTo>
                    <a:pt x="12642" y="7186"/>
                    <a:pt x="11747" y="6690"/>
                    <a:pt x="11372" y="7271"/>
                  </a:cubicBezTo>
                  <a:cubicBezTo>
                    <a:pt x="11130" y="7694"/>
                    <a:pt x="11614" y="8311"/>
                    <a:pt x="11553" y="8807"/>
                  </a:cubicBezTo>
                  <a:cubicBezTo>
                    <a:pt x="11420" y="9703"/>
                    <a:pt x="10198" y="10380"/>
                    <a:pt x="10682" y="11154"/>
                  </a:cubicBezTo>
                  <a:cubicBezTo>
                    <a:pt x="11783" y="11299"/>
                    <a:pt x="12690" y="11227"/>
                    <a:pt x="13900" y="11505"/>
                  </a:cubicBezTo>
                  <a:cubicBezTo>
                    <a:pt x="13852" y="11626"/>
                    <a:pt x="14069" y="11638"/>
                    <a:pt x="14021" y="11759"/>
                  </a:cubicBezTo>
                  <a:cubicBezTo>
                    <a:pt x="12775" y="11565"/>
                    <a:pt x="11735" y="11275"/>
                    <a:pt x="10658" y="11577"/>
                  </a:cubicBezTo>
                  <a:cubicBezTo>
                    <a:pt x="10622" y="12207"/>
                    <a:pt x="10936" y="12715"/>
                    <a:pt x="11348" y="13162"/>
                  </a:cubicBezTo>
                  <a:cubicBezTo>
                    <a:pt x="12231" y="12932"/>
                    <a:pt x="13622" y="13138"/>
                    <a:pt x="14336" y="12981"/>
                  </a:cubicBezTo>
                  <a:cubicBezTo>
                    <a:pt x="13707" y="13682"/>
                    <a:pt x="12436" y="13017"/>
                    <a:pt x="11602" y="13416"/>
                  </a:cubicBezTo>
                  <a:cubicBezTo>
                    <a:pt x="11711" y="13525"/>
                    <a:pt x="12098" y="13622"/>
                    <a:pt x="12170" y="13803"/>
                  </a:cubicBezTo>
                  <a:cubicBezTo>
                    <a:pt x="13598" y="13707"/>
                    <a:pt x="15340" y="13755"/>
                    <a:pt x="16271" y="13029"/>
                  </a:cubicBezTo>
                  <a:cubicBezTo>
                    <a:pt x="16283" y="12811"/>
                    <a:pt x="16090" y="13319"/>
                    <a:pt x="15884" y="13090"/>
                  </a:cubicBezTo>
                  <a:cubicBezTo>
                    <a:pt x="15848" y="12993"/>
                    <a:pt x="15896" y="12872"/>
                    <a:pt x="15848" y="12787"/>
                  </a:cubicBezTo>
                  <a:cubicBezTo>
                    <a:pt x="15981" y="12618"/>
                    <a:pt x="16223" y="12932"/>
                    <a:pt x="16307" y="12751"/>
                  </a:cubicBezTo>
                  <a:cubicBezTo>
                    <a:pt x="16247" y="12001"/>
                    <a:pt x="17578" y="11952"/>
                    <a:pt x="17396" y="12751"/>
                  </a:cubicBezTo>
                  <a:cubicBezTo>
                    <a:pt x="17275" y="12715"/>
                    <a:pt x="17287" y="12860"/>
                    <a:pt x="17215" y="12836"/>
                  </a:cubicBezTo>
                  <a:cubicBezTo>
                    <a:pt x="17045" y="12690"/>
                    <a:pt x="17118" y="12497"/>
                    <a:pt x="16948" y="12364"/>
                  </a:cubicBezTo>
                  <a:cubicBezTo>
                    <a:pt x="16767" y="12436"/>
                    <a:pt x="16622" y="12448"/>
                    <a:pt x="16525" y="12690"/>
                  </a:cubicBezTo>
                  <a:cubicBezTo>
                    <a:pt x="16707" y="12775"/>
                    <a:pt x="16791" y="12799"/>
                    <a:pt x="17033" y="12896"/>
                  </a:cubicBezTo>
                  <a:cubicBezTo>
                    <a:pt x="16888" y="13053"/>
                    <a:pt x="17009" y="13102"/>
                    <a:pt x="16936" y="13295"/>
                  </a:cubicBezTo>
                  <a:cubicBezTo>
                    <a:pt x="17130" y="13525"/>
                    <a:pt x="17553" y="13767"/>
                    <a:pt x="17771" y="13416"/>
                  </a:cubicBezTo>
                  <a:cubicBezTo>
                    <a:pt x="17771" y="13416"/>
                    <a:pt x="17735" y="13332"/>
                    <a:pt x="17759" y="13271"/>
                  </a:cubicBezTo>
                  <a:cubicBezTo>
                    <a:pt x="17674" y="13090"/>
                    <a:pt x="17541" y="13259"/>
                    <a:pt x="17372" y="13114"/>
                  </a:cubicBezTo>
                  <a:cubicBezTo>
                    <a:pt x="17553" y="13041"/>
                    <a:pt x="17227" y="12775"/>
                    <a:pt x="17553" y="12678"/>
                  </a:cubicBezTo>
                  <a:cubicBezTo>
                    <a:pt x="17711" y="13029"/>
                    <a:pt x="18037" y="12957"/>
                    <a:pt x="18194" y="12727"/>
                  </a:cubicBezTo>
                  <a:cubicBezTo>
                    <a:pt x="18073" y="12303"/>
                    <a:pt x="17711" y="12448"/>
                    <a:pt x="17457" y="12569"/>
                  </a:cubicBezTo>
                  <a:cubicBezTo>
                    <a:pt x="17493" y="12448"/>
                    <a:pt x="17553" y="12315"/>
                    <a:pt x="17602" y="12194"/>
                  </a:cubicBezTo>
                  <a:cubicBezTo>
                    <a:pt x="17940" y="12110"/>
                    <a:pt x="18461" y="12388"/>
                    <a:pt x="18388" y="12799"/>
                  </a:cubicBezTo>
                  <a:cubicBezTo>
                    <a:pt x="17965" y="13138"/>
                    <a:pt x="17916" y="14142"/>
                    <a:pt x="17166" y="13840"/>
                  </a:cubicBezTo>
                  <a:cubicBezTo>
                    <a:pt x="16912" y="14323"/>
                    <a:pt x="17638" y="14323"/>
                    <a:pt x="17904" y="14360"/>
                  </a:cubicBezTo>
                  <a:cubicBezTo>
                    <a:pt x="17965" y="14021"/>
                    <a:pt x="18158" y="13513"/>
                    <a:pt x="18388" y="13319"/>
                  </a:cubicBezTo>
                  <a:cubicBezTo>
                    <a:pt x="18485" y="13646"/>
                    <a:pt x="19029" y="13719"/>
                    <a:pt x="18872" y="14106"/>
                  </a:cubicBezTo>
                  <a:cubicBezTo>
                    <a:pt x="18666" y="14444"/>
                    <a:pt x="18364" y="14481"/>
                    <a:pt x="18025" y="14565"/>
                  </a:cubicBezTo>
                  <a:cubicBezTo>
                    <a:pt x="18037" y="14723"/>
                    <a:pt x="17916" y="15194"/>
                    <a:pt x="18388" y="15291"/>
                  </a:cubicBezTo>
                  <a:cubicBezTo>
                    <a:pt x="18630" y="14505"/>
                    <a:pt x="19537" y="14069"/>
                    <a:pt x="19864" y="14928"/>
                  </a:cubicBezTo>
                  <a:cubicBezTo>
                    <a:pt x="19719" y="15098"/>
                    <a:pt x="19573" y="15110"/>
                    <a:pt x="19453" y="15207"/>
                  </a:cubicBezTo>
                  <a:cubicBezTo>
                    <a:pt x="19586" y="15400"/>
                    <a:pt x="19876" y="15594"/>
                    <a:pt x="20082" y="15461"/>
                  </a:cubicBezTo>
                  <a:cubicBezTo>
                    <a:pt x="19973" y="15340"/>
                    <a:pt x="19936" y="15110"/>
                    <a:pt x="19948" y="14904"/>
                  </a:cubicBezTo>
                  <a:cubicBezTo>
                    <a:pt x="20069" y="14795"/>
                    <a:pt x="20360" y="14626"/>
                    <a:pt x="20311" y="14904"/>
                  </a:cubicBezTo>
                  <a:cubicBezTo>
                    <a:pt x="20565" y="14263"/>
                    <a:pt x="21763" y="14747"/>
                    <a:pt x="21255" y="15279"/>
                  </a:cubicBezTo>
                  <a:cubicBezTo>
                    <a:pt x="21146" y="15025"/>
                    <a:pt x="21110" y="14723"/>
                    <a:pt x="20686" y="14844"/>
                  </a:cubicBezTo>
                  <a:cubicBezTo>
                    <a:pt x="20578" y="15098"/>
                    <a:pt x="20565" y="15158"/>
                    <a:pt x="20239" y="15255"/>
                  </a:cubicBezTo>
                  <a:cubicBezTo>
                    <a:pt x="20372" y="15448"/>
                    <a:pt x="20420" y="15170"/>
                    <a:pt x="20565" y="15315"/>
                  </a:cubicBezTo>
                  <a:cubicBezTo>
                    <a:pt x="20578" y="15461"/>
                    <a:pt x="20602" y="15618"/>
                    <a:pt x="20723" y="15654"/>
                  </a:cubicBezTo>
                  <a:cubicBezTo>
                    <a:pt x="20977" y="15763"/>
                    <a:pt x="21098" y="15448"/>
                    <a:pt x="21279" y="15376"/>
                  </a:cubicBezTo>
                  <a:cubicBezTo>
                    <a:pt x="21594" y="15497"/>
                    <a:pt x="21618" y="15799"/>
                    <a:pt x="21739" y="16065"/>
                  </a:cubicBezTo>
                  <a:cubicBezTo>
                    <a:pt x="22017" y="15521"/>
                    <a:pt x="21255" y="15436"/>
                    <a:pt x="21618" y="14916"/>
                  </a:cubicBezTo>
                  <a:cubicBezTo>
                    <a:pt x="21279" y="14856"/>
                    <a:pt x="21376" y="14602"/>
                    <a:pt x="21352" y="14444"/>
                  </a:cubicBezTo>
                  <a:cubicBezTo>
                    <a:pt x="21715" y="14082"/>
                    <a:pt x="22198" y="13985"/>
                    <a:pt x="22670" y="13743"/>
                  </a:cubicBezTo>
                  <a:cubicBezTo>
                    <a:pt x="22489" y="13452"/>
                    <a:pt x="22924" y="13102"/>
                    <a:pt x="23142" y="13114"/>
                  </a:cubicBezTo>
                  <a:cubicBezTo>
                    <a:pt x="23021" y="13077"/>
                    <a:pt x="23094" y="12872"/>
                    <a:pt x="23106" y="12666"/>
                  </a:cubicBezTo>
                  <a:cubicBezTo>
                    <a:pt x="23287" y="12594"/>
                    <a:pt x="23336" y="12473"/>
                    <a:pt x="23493" y="12448"/>
                  </a:cubicBezTo>
                  <a:cubicBezTo>
                    <a:pt x="23698" y="12473"/>
                    <a:pt x="23723" y="12775"/>
                    <a:pt x="23868" y="12606"/>
                  </a:cubicBezTo>
                  <a:cubicBezTo>
                    <a:pt x="24025" y="12376"/>
                    <a:pt x="23384" y="11965"/>
                    <a:pt x="23819" y="11638"/>
                  </a:cubicBezTo>
                  <a:cubicBezTo>
                    <a:pt x="23493" y="11360"/>
                    <a:pt x="23190" y="11021"/>
                    <a:pt x="23493" y="10477"/>
                  </a:cubicBezTo>
                  <a:cubicBezTo>
                    <a:pt x="23759" y="10513"/>
                    <a:pt x="24025" y="10392"/>
                    <a:pt x="24376" y="10610"/>
                  </a:cubicBezTo>
                  <a:cubicBezTo>
                    <a:pt x="24436" y="10271"/>
                    <a:pt x="24703" y="10368"/>
                    <a:pt x="24775" y="10186"/>
                  </a:cubicBezTo>
                  <a:cubicBezTo>
                    <a:pt x="24727" y="9944"/>
                    <a:pt x="24654" y="9775"/>
                    <a:pt x="24303" y="9703"/>
                  </a:cubicBezTo>
                  <a:cubicBezTo>
                    <a:pt x="24219" y="9727"/>
                    <a:pt x="24255" y="10332"/>
                    <a:pt x="23916" y="10126"/>
                  </a:cubicBezTo>
                  <a:cubicBezTo>
                    <a:pt x="23892" y="9969"/>
                    <a:pt x="24001" y="9715"/>
                    <a:pt x="24134" y="9569"/>
                  </a:cubicBezTo>
                  <a:cubicBezTo>
                    <a:pt x="24654" y="9545"/>
                    <a:pt x="25211" y="9630"/>
                    <a:pt x="25682" y="9388"/>
                  </a:cubicBezTo>
                  <a:cubicBezTo>
                    <a:pt x="26650" y="9703"/>
                    <a:pt x="27545" y="8384"/>
                    <a:pt x="28223" y="8868"/>
                  </a:cubicBezTo>
                  <a:cubicBezTo>
                    <a:pt x="28041" y="8940"/>
                    <a:pt x="27739" y="9182"/>
                    <a:pt x="27582" y="8977"/>
                  </a:cubicBezTo>
                  <a:cubicBezTo>
                    <a:pt x="26856" y="9703"/>
                    <a:pt x="25912" y="9690"/>
                    <a:pt x="24957" y="9896"/>
                  </a:cubicBezTo>
                  <a:cubicBezTo>
                    <a:pt x="25078" y="9944"/>
                    <a:pt x="25065" y="10005"/>
                    <a:pt x="24981" y="10198"/>
                  </a:cubicBezTo>
                  <a:cubicBezTo>
                    <a:pt x="25211" y="10368"/>
                    <a:pt x="25138" y="9823"/>
                    <a:pt x="25332" y="10053"/>
                  </a:cubicBezTo>
                  <a:cubicBezTo>
                    <a:pt x="25404" y="10235"/>
                    <a:pt x="25634" y="10380"/>
                    <a:pt x="25586" y="10670"/>
                  </a:cubicBezTo>
                  <a:cubicBezTo>
                    <a:pt x="25549" y="10791"/>
                    <a:pt x="25404" y="10743"/>
                    <a:pt x="25332" y="10779"/>
                  </a:cubicBezTo>
                  <a:cubicBezTo>
                    <a:pt x="25211" y="10731"/>
                    <a:pt x="25453" y="10453"/>
                    <a:pt x="25332" y="10416"/>
                  </a:cubicBezTo>
                  <a:cubicBezTo>
                    <a:pt x="25211" y="10513"/>
                    <a:pt x="25162" y="10271"/>
                    <a:pt x="25017" y="10295"/>
                  </a:cubicBezTo>
                  <a:cubicBezTo>
                    <a:pt x="24787" y="10489"/>
                    <a:pt x="24557" y="10694"/>
                    <a:pt x="24606" y="11154"/>
                  </a:cubicBezTo>
                  <a:cubicBezTo>
                    <a:pt x="24860" y="10876"/>
                    <a:pt x="24654" y="11396"/>
                    <a:pt x="24981" y="11299"/>
                  </a:cubicBezTo>
                  <a:cubicBezTo>
                    <a:pt x="25198" y="10961"/>
                    <a:pt x="24884" y="10815"/>
                    <a:pt x="24896" y="10610"/>
                  </a:cubicBezTo>
                  <a:cubicBezTo>
                    <a:pt x="25307" y="10489"/>
                    <a:pt x="25380" y="11239"/>
                    <a:pt x="25368" y="11457"/>
                  </a:cubicBezTo>
                  <a:cubicBezTo>
                    <a:pt x="25767" y="11336"/>
                    <a:pt x="25936" y="11469"/>
                    <a:pt x="26372" y="11505"/>
                  </a:cubicBezTo>
                  <a:cubicBezTo>
                    <a:pt x="27509" y="11590"/>
                    <a:pt x="28114" y="10803"/>
                    <a:pt x="29057" y="11178"/>
                  </a:cubicBezTo>
                  <a:cubicBezTo>
                    <a:pt x="29444" y="11118"/>
                    <a:pt x="29916" y="11384"/>
                    <a:pt x="30243" y="11662"/>
                  </a:cubicBezTo>
                  <a:cubicBezTo>
                    <a:pt x="29493" y="11723"/>
                    <a:pt x="29239" y="11263"/>
                    <a:pt x="28658" y="11239"/>
                  </a:cubicBezTo>
                  <a:cubicBezTo>
                    <a:pt x="28174" y="11203"/>
                    <a:pt x="27690" y="11650"/>
                    <a:pt x="27243" y="11698"/>
                  </a:cubicBezTo>
                  <a:cubicBezTo>
                    <a:pt x="26396" y="11807"/>
                    <a:pt x="25586" y="11626"/>
                    <a:pt x="24654" y="11602"/>
                  </a:cubicBezTo>
                  <a:cubicBezTo>
                    <a:pt x="24521" y="11408"/>
                    <a:pt x="24654" y="11239"/>
                    <a:pt x="24315" y="11336"/>
                  </a:cubicBezTo>
                  <a:cubicBezTo>
                    <a:pt x="24497" y="10900"/>
                    <a:pt x="23868" y="10634"/>
                    <a:pt x="23578" y="10815"/>
                  </a:cubicBezTo>
                  <a:cubicBezTo>
                    <a:pt x="23578" y="11178"/>
                    <a:pt x="23916" y="11457"/>
                    <a:pt x="24364" y="11420"/>
                  </a:cubicBezTo>
                  <a:cubicBezTo>
                    <a:pt x="24340" y="11481"/>
                    <a:pt x="24315" y="11541"/>
                    <a:pt x="24291" y="11602"/>
                  </a:cubicBezTo>
                  <a:cubicBezTo>
                    <a:pt x="24848" y="11686"/>
                    <a:pt x="24884" y="12497"/>
                    <a:pt x="24424" y="12545"/>
                  </a:cubicBezTo>
                  <a:cubicBezTo>
                    <a:pt x="24315" y="12436"/>
                    <a:pt x="24485" y="12207"/>
                    <a:pt x="24557" y="12013"/>
                  </a:cubicBezTo>
                  <a:cubicBezTo>
                    <a:pt x="24364" y="11783"/>
                    <a:pt x="24001" y="11783"/>
                    <a:pt x="23856" y="11952"/>
                  </a:cubicBezTo>
                  <a:cubicBezTo>
                    <a:pt x="24194" y="12170"/>
                    <a:pt x="24110" y="12569"/>
                    <a:pt x="24134" y="12872"/>
                  </a:cubicBezTo>
                  <a:cubicBezTo>
                    <a:pt x="24315" y="12957"/>
                    <a:pt x="24436" y="12848"/>
                    <a:pt x="24606" y="12993"/>
                  </a:cubicBezTo>
                  <a:cubicBezTo>
                    <a:pt x="24896" y="12811"/>
                    <a:pt x="24654" y="12727"/>
                    <a:pt x="24739" y="12473"/>
                  </a:cubicBezTo>
                  <a:cubicBezTo>
                    <a:pt x="25610" y="13029"/>
                    <a:pt x="27328" y="13138"/>
                    <a:pt x="28271" y="13513"/>
                  </a:cubicBezTo>
                  <a:cubicBezTo>
                    <a:pt x="27146" y="13573"/>
                    <a:pt x="26190" y="13041"/>
                    <a:pt x="24908" y="12969"/>
                  </a:cubicBezTo>
                  <a:cubicBezTo>
                    <a:pt x="24775" y="13138"/>
                    <a:pt x="25078" y="13102"/>
                    <a:pt x="25005" y="13295"/>
                  </a:cubicBezTo>
                  <a:cubicBezTo>
                    <a:pt x="24848" y="13319"/>
                    <a:pt x="24860" y="13465"/>
                    <a:pt x="24654" y="13452"/>
                  </a:cubicBezTo>
                  <a:cubicBezTo>
                    <a:pt x="24618" y="13356"/>
                    <a:pt x="24582" y="13271"/>
                    <a:pt x="24545" y="13174"/>
                  </a:cubicBezTo>
                  <a:cubicBezTo>
                    <a:pt x="24279" y="13138"/>
                    <a:pt x="24122" y="13513"/>
                    <a:pt x="23832" y="13477"/>
                  </a:cubicBezTo>
                  <a:cubicBezTo>
                    <a:pt x="23771" y="13452"/>
                    <a:pt x="23711" y="13440"/>
                    <a:pt x="23650" y="13404"/>
                  </a:cubicBezTo>
                  <a:cubicBezTo>
                    <a:pt x="23590" y="12836"/>
                    <a:pt x="24013" y="13053"/>
                    <a:pt x="24110" y="13029"/>
                  </a:cubicBezTo>
                  <a:close/>
                  <a:moveTo>
                    <a:pt x="29384" y="6243"/>
                  </a:moveTo>
                  <a:cubicBezTo>
                    <a:pt x="29360" y="6303"/>
                    <a:pt x="29323" y="6207"/>
                    <a:pt x="29263" y="6194"/>
                  </a:cubicBezTo>
                  <a:cubicBezTo>
                    <a:pt x="28936" y="6654"/>
                    <a:pt x="29384" y="6388"/>
                    <a:pt x="29384" y="6243"/>
                  </a:cubicBezTo>
                  <a:close/>
                  <a:moveTo>
                    <a:pt x="32118" y="13029"/>
                  </a:moveTo>
                  <a:cubicBezTo>
                    <a:pt x="32457" y="12944"/>
                    <a:pt x="32396" y="12702"/>
                    <a:pt x="32686" y="12533"/>
                  </a:cubicBezTo>
                  <a:cubicBezTo>
                    <a:pt x="32868" y="12606"/>
                    <a:pt x="32711" y="12836"/>
                    <a:pt x="32989" y="12860"/>
                  </a:cubicBezTo>
                  <a:cubicBezTo>
                    <a:pt x="32940" y="12618"/>
                    <a:pt x="33061" y="12678"/>
                    <a:pt x="33170" y="12424"/>
                  </a:cubicBezTo>
                  <a:cubicBezTo>
                    <a:pt x="32989" y="12352"/>
                    <a:pt x="32904" y="12315"/>
                    <a:pt x="32989" y="12134"/>
                  </a:cubicBezTo>
                  <a:cubicBezTo>
                    <a:pt x="32989" y="12134"/>
                    <a:pt x="33013" y="12073"/>
                    <a:pt x="32953" y="12049"/>
                  </a:cubicBezTo>
                  <a:cubicBezTo>
                    <a:pt x="32565" y="12340"/>
                    <a:pt x="32166" y="12400"/>
                    <a:pt x="32118" y="13029"/>
                  </a:cubicBezTo>
                  <a:close/>
                  <a:moveTo>
                    <a:pt x="20166" y="7586"/>
                  </a:moveTo>
                  <a:cubicBezTo>
                    <a:pt x="20299" y="7779"/>
                    <a:pt x="20844" y="8069"/>
                    <a:pt x="21146" y="8057"/>
                  </a:cubicBezTo>
                  <a:cubicBezTo>
                    <a:pt x="21219" y="7876"/>
                    <a:pt x="21013" y="7864"/>
                    <a:pt x="21146" y="7694"/>
                  </a:cubicBezTo>
                  <a:cubicBezTo>
                    <a:pt x="20747" y="7743"/>
                    <a:pt x="20408" y="7162"/>
                    <a:pt x="20166" y="7586"/>
                  </a:cubicBezTo>
                  <a:close/>
                  <a:moveTo>
                    <a:pt x="19211" y="7936"/>
                  </a:moveTo>
                  <a:cubicBezTo>
                    <a:pt x="19332" y="7985"/>
                    <a:pt x="19344" y="8130"/>
                    <a:pt x="19561" y="8142"/>
                  </a:cubicBezTo>
                  <a:cubicBezTo>
                    <a:pt x="20082" y="7924"/>
                    <a:pt x="19440" y="7356"/>
                    <a:pt x="19211" y="7936"/>
                  </a:cubicBezTo>
                  <a:close/>
                  <a:moveTo>
                    <a:pt x="19573" y="8662"/>
                  </a:moveTo>
                  <a:cubicBezTo>
                    <a:pt x="19271" y="8686"/>
                    <a:pt x="19114" y="8323"/>
                    <a:pt x="18969" y="8711"/>
                  </a:cubicBezTo>
                  <a:cubicBezTo>
                    <a:pt x="19041" y="8892"/>
                    <a:pt x="19271" y="9049"/>
                    <a:pt x="19525" y="9146"/>
                  </a:cubicBezTo>
                  <a:cubicBezTo>
                    <a:pt x="19900" y="8928"/>
                    <a:pt x="20166" y="8444"/>
                    <a:pt x="20444" y="8130"/>
                  </a:cubicBezTo>
                  <a:cubicBezTo>
                    <a:pt x="20263" y="8057"/>
                    <a:pt x="20311" y="7936"/>
                    <a:pt x="20045" y="7888"/>
                  </a:cubicBezTo>
                  <a:cubicBezTo>
                    <a:pt x="20130" y="8372"/>
                    <a:pt x="19646" y="8481"/>
                    <a:pt x="19573" y="8662"/>
                  </a:cubicBezTo>
                  <a:close/>
                  <a:moveTo>
                    <a:pt x="20348" y="8747"/>
                  </a:moveTo>
                  <a:cubicBezTo>
                    <a:pt x="20783" y="8928"/>
                    <a:pt x="20916" y="8771"/>
                    <a:pt x="20953" y="8348"/>
                  </a:cubicBezTo>
                  <a:cubicBezTo>
                    <a:pt x="20541" y="8106"/>
                    <a:pt x="20384" y="8481"/>
                    <a:pt x="20348" y="8747"/>
                  </a:cubicBezTo>
                  <a:close/>
                  <a:moveTo>
                    <a:pt x="18666" y="8227"/>
                  </a:moveTo>
                  <a:cubicBezTo>
                    <a:pt x="18545" y="8178"/>
                    <a:pt x="18473" y="8142"/>
                    <a:pt x="18352" y="8106"/>
                  </a:cubicBezTo>
                  <a:cubicBezTo>
                    <a:pt x="18207" y="8251"/>
                    <a:pt x="18654" y="8432"/>
                    <a:pt x="18666" y="8227"/>
                  </a:cubicBezTo>
                  <a:close/>
                  <a:moveTo>
                    <a:pt x="18364" y="8771"/>
                  </a:moveTo>
                  <a:cubicBezTo>
                    <a:pt x="18545" y="8844"/>
                    <a:pt x="18739" y="8916"/>
                    <a:pt x="18666" y="9098"/>
                  </a:cubicBezTo>
                  <a:cubicBezTo>
                    <a:pt x="18473" y="9231"/>
                    <a:pt x="17928" y="8590"/>
                    <a:pt x="17759" y="9170"/>
                  </a:cubicBezTo>
                  <a:cubicBezTo>
                    <a:pt x="18388" y="9424"/>
                    <a:pt x="18654" y="9303"/>
                    <a:pt x="19078" y="9194"/>
                  </a:cubicBezTo>
                  <a:cubicBezTo>
                    <a:pt x="18787" y="8989"/>
                    <a:pt x="18654" y="8795"/>
                    <a:pt x="18618" y="8493"/>
                  </a:cubicBezTo>
                  <a:cubicBezTo>
                    <a:pt x="18569" y="8626"/>
                    <a:pt x="18424" y="8626"/>
                    <a:pt x="18364" y="8771"/>
                  </a:cubicBezTo>
                  <a:close/>
                  <a:moveTo>
                    <a:pt x="18920" y="9569"/>
                  </a:moveTo>
                  <a:cubicBezTo>
                    <a:pt x="19090" y="9703"/>
                    <a:pt x="19138" y="9582"/>
                    <a:pt x="19295" y="9715"/>
                  </a:cubicBezTo>
                  <a:cubicBezTo>
                    <a:pt x="19380" y="9533"/>
                    <a:pt x="19356" y="9388"/>
                    <a:pt x="19090" y="9340"/>
                  </a:cubicBezTo>
                  <a:cubicBezTo>
                    <a:pt x="19041" y="9461"/>
                    <a:pt x="18908" y="9412"/>
                    <a:pt x="18920" y="9569"/>
                  </a:cubicBezTo>
                  <a:close/>
                  <a:moveTo>
                    <a:pt x="17698" y="9521"/>
                  </a:moveTo>
                  <a:cubicBezTo>
                    <a:pt x="17662" y="9944"/>
                    <a:pt x="18255" y="10114"/>
                    <a:pt x="18690" y="10138"/>
                  </a:cubicBezTo>
                  <a:cubicBezTo>
                    <a:pt x="18932" y="9352"/>
                    <a:pt x="18207" y="9715"/>
                    <a:pt x="17698" y="9521"/>
                  </a:cubicBezTo>
                  <a:close/>
                  <a:moveTo>
                    <a:pt x="22283" y="23251"/>
                  </a:moveTo>
                  <a:cubicBezTo>
                    <a:pt x="22537" y="23360"/>
                    <a:pt x="22767" y="23505"/>
                    <a:pt x="22985" y="23469"/>
                  </a:cubicBezTo>
                  <a:cubicBezTo>
                    <a:pt x="23166" y="23021"/>
                    <a:pt x="23517" y="22876"/>
                    <a:pt x="23771" y="22598"/>
                  </a:cubicBezTo>
                  <a:cubicBezTo>
                    <a:pt x="23614" y="20638"/>
                    <a:pt x="23517" y="18702"/>
                    <a:pt x="22948" y="17021"/>
                  </a:cubicBezTo>
                  <a:cubicBezTo>
                    <a:pt x="23263" y="17142"/>
                    <a:pt x="23336" y="17686"/>
                    <a:pt x="23432" y="18025"/>
                  </a:cubicBezTo>
                  <a:cubicBezTo>
                    <a:pt x="23832" y="19356"/>
                    <a:pt x="23819" y="21025"/>
                    <a:pt x="24061" y="22440"/>
                  </a:cubicBezTo>
                  <a:cubicBezTo>
                    <a:pt x="24315" y="22331"/>
                    <a:pt x="24618" y="22295"/>
                    <a:pt x="25029" y="22392"/>
                  </a:cubicBezTo>
                  <a:cubicBezTo>
                    <a:pt x="24981" y="21787"/>
                    <a:pt x="24642" y="21001"/>
                    <a:pt x="25078" y="20444"/>
                  </a:cubicBezTo>
                  <a:cubicBezTo>
                    <a:pt x="25198" y="21073"/>
                    <a:pt x="24957" y="21848"/>
                    <a:pt x="25489" y="22356"/>
                  </a:cubicBezTo>
                  <a:cubicBezTo>
                    <a:pt x="26856" y="22537"/>
                    <a:pt x="27618" y="21751"/>
                    <a:pt x="28670" y="20940"/>
                  </a:cubicBezTo>
                  <a:cubicBezTo>
                    <a:pt x="29082" y="20662"/>
                    <a:pt x="29759" y="20420"/>
                    <a:pt x="29723" y="19973"/>
                  </a:cubicBezTo>
                  <a:cubicBezTo>
                    <a:pt x="29094" y="19864"/>
                    <a:pt x="28513" y="18969"/>
                    <a:pt x="28670" y="18388"/>
                  </a:cubicBezTo>
                  <a:cubicBezTo>
                    <a:pt x="28997" y="18872"/>
                    <a:pt x="29094" y="19501"/>
                    <a:pt x="29856" y="19803"/>
                  </a:cubicBezTo>
                  <a:cubicBezTo>
                    <a:pt x="30182" y="19138"/>
                    <a:pt x="29856" y="18340"/>
                    <a:pt x="29602" y="17735"/>
                  </a:cubicBezTo>
                  <a:cubicBezTo>
                    <a:pt x="29614" y="17517"/>
                    <a:pt x="29795" y="17239"/>
                    <a:pt x="29614" y="17154"/>
                  </a:cubicBezTo>
                  <a:cubicBezTo>
                    <a:pt x="29372" y="17202"/>
                    <a:pt x="29215" y="17215"/>
                    <a:pt x="29009" y="17202"/>
                  </a:cubicBezTo>
                  <a:cubicBezTo>
                    <a:pt x="28997" y="17420"/>
                    <a:pt x="28912" y="17614"/>
                    <a:pt x="28707" y="17602"/>
                  </a:cubicBezTo>
                  <a:cubicBezTo>
                    <a:pt x="28392" y="17481"/>
                    <a:pt x="28707" y="17239"/>
                    <a:pt x="28525" y="17154"/>
                  </a:cubicBezTo>
                  <a:cubicBezTo>
                    <a:pt x="28114" y="17069"/>
                    <a:pt x="28053" y="17033"/>
                    <a:pt x="27618" y="16876"/>
                  </a:cubicBezTo>
                  <a:cubicBezTo>
                    <a:pt x="27606" y="17082"/>
                    <a:pt x="27582" y="17142"/>
                    <a:pt x="27364" y="17130"/>
                  </a:cubicBezTo>
                  <a:cubicBezTo>
                    <a:pt x="27073" y="16936"/>
                    <a:pt x="27207" y="16779"/>
                    <a:pt x="27158" y="16537"/>
                  </a:cubicBezTo>
                  <a:cubicBezTo>
                    <a:pt x="26069" y="15969"/>
                    <a:pt x="25864" y="14698"/>
                    <a:pt x="24461" y="14360"/>
                  </a:cubicBezTo>
                  <a:cubicBezTo>
                    <a:pt x="24654" y="14432"/>
                    <a:pt x="24654" y="14590"/>
                    <a:pt x="24582" y="14771"/>
                  </a:cubicBezTo>
                  <a:cubicBezTo>
                    <a:pt x="24509" y="14735"/>
                    <a:pt x="24473" y="14880"/>
                    <a:pt x="24400" y="14844"/>
                  </a:cubicBezTo>
                  <a:cubicBezTo>
                    <a:pt x="24424" y="14783"/>
                    <a:pt x="24352" y="14759"/>
                    <a:pt x="24279" y="14795"/>
                  </a:cubicBezTo>
                  <a:cubicBezTo>
                    <a:pt x="24134" y="14602"/>
                    <a:pt x="24473" y="14299"/>
                    <a:pt x="24291" y="14227"/>
                  </a:cubicBezTo>
                  <a:cubicBezTo>
                    <a:pt x="24001" y="14045"/>
                    <a:pt x="23759" y="14457"/>
                    <a:pt x="23541" y="14795"/>
                  </a:cubicBezTo>
                  <a:cubicBezTo>
                    <a:pt x="24025" y="15073"/>
                    <a:pt x="24194" y="15001"/>
                    <a:pt x="24545" y="15424"/>
                  </a:cubicBezTo>
                  <a:cubicBezTo>
                    <a:pt x="24678" y="15255"/>
                    <a:pt x="24485" y="15025"/>
                    <a:pt x="24727" y="15134"/>
                  </a:cubicBezTo>
                  <a:cubicBezTo>
                    <a:pt x="24848" y="15182"/>
                    <a:pt x="24908" y="15207"/>
                    <a:pt x="24920" y="15364"/>
                  </a:cubicBezTo>
                  <a:cubicBezTo>
                    <a:pt x="24908" y="15569"/>
                    <a:pt x="24654" y="15461"/>
                    <a:pt x="24606" y="15606"/>
                  </a:cubicBezTo>
                  <a:cubicBezTo>
                    <a:pt x="24836" y="15763"/>
                    <a:pt x="24872" y="16005"/>
                    <a:pt x="25138" y="16102"/>
                  </a:cubicBezTo>
                  <a:cubicBezTo>
                    <a:pt x="25332" y="16174"/>
                    <a:pt x="25356" y="15908"/>
                    <a:pt x="25537" y="15981"/>
                  </a:cubicBezTo>
                  <a:cubicBezTo>
                    <a:pt x="25513" y="16247"/>
                    <a:pt x="25573" y="16283"/>
                    <a:pt x="25404" y="16513"/>
                  </a:cubicBezTo>
                  <a:cubicBezTo>
                    <a:pt x="25948" y="17154"/>
                    <a:pt x="26626" y="17807"/>
                    <a:pt x="27013" y="18690"/>
                  </a:cubicBezTo>
                  <a:cubicBezTo>
                    <a:pt x="26118" y="17819"/>
                    <a:pt x="25634" y="16827"/>
                    <a:pt x="24727" y="16029"/>
                  </a:cubicBezTo>
                  <a:cubicBezTo>
                    <a:pt x="23940" y="16150"/>
                    <a:pt x="24134" y="15134"/>
                    <a:pt x="23348" y="14892"/>
                  </a:cubicBezTo>
                  <a:cubicBezTo>
                    <a:pt x="22791" y="15025"/>
                    <a:pt x="22670" y="15497"/>
                    <a:pt x="22211" y="15884"/>
                  </a:cubicBezTo>
                  <a:cubicBezTo>
                    <a:pt x="22682" y="15993"/>
                    <a:pt x="22126" y="16295"/>
                    <a:pt x="22319" y="16525"/>
                  </a:cubicBezTo>
                  <a:cubicBezTo>
                    <a:pt x="22174" y="16537"/>
                    <a:pt x="22138" y="16598"/>
                    <a:pt x="21957" y="16525"/>
                  </a:cubicBezTo>
                  <a:cubicBezTo>
                    <a:pt x="21823" y="16332"/>
                    <a:pt x="22235" y="16186"/>
                    <a:pt x="21993" y="16102"/>
                  </a:cubicBezTo>
                  <a:cubicBezTo>
                    <a:pt x="21957" y="16162"/>
                    <a:pt x="21896" y="16150"/>
                    <a:pt x="21787" y="16029"/>
                  </a:cubicBezTo>
                  <a:cubicBezTo>
                    <a:pt x="21981" y="17553"/>
                    <a:pt x="21594" y="18509"/>
                    <a:pt x="21340" y="20082"/>
                  </a:cubicBezTo>
                  <a:cubicBezTo>
                    <a:pt x="21678" y="20142"/>
                    <a:pt x="21582" y="20396"/>
                    <a:pt x="21569" y="20602"/>
                  </a:cubicBezTo>
                  <a:cubicBezTo>
                    <a:pt x="21424" y="20771"/>
                    <a:pt x="21255" y="20481"/>
                    <a:pt x="21170" y="20662"/>
                  </a:cubicBezTo>
                  <a:cubicBezTo>
                    <a:pt x="21013" y="21255"/>
                    <a:pt x="20856" y="21267"/>
                    <a:pt x="20674" y="21920"/>
                  </a:cubicBezTo>
                  <a:cubicBezTo>
                    <a:pt x="21388" y="22501"/>
                    <a:pt x="21690" y="22694"/>
                    <a:pt x="22102" y="23299"/>
                  </a:cubicBezTo>
                  <a:cubicBezTo>
                    <a:pt x="22053" y="22694"/>
                    <a:pt x="22295" y="22053"/>
                    <a:pt x="22247" y="21473"/>
                  </a:cubicBezTo>
                  <a:cubicBezTo>
                    <a:pt x="22586" y="21908"/>
                    <a:pt x="22283" y="22658"/>
                    <a:pt x="22283" y="23251"/>
                  </a:cubicBezTo>
                  <a:close/>
                  <a:moveTo>
                    <a:pt x="22126" y="15219"/>
                  </a:moveTo>
                  <a:cubicBezTo>
                    <a:pt x="22102" y="14916"/>
                    <a:pt x="22368" y="14432"/>
                    <a:pt x="21993" y="14287"/>
                  </a:cubicBezTo>
                  <a:cubicBezTo>
                    <a:pt x="21836" y="14299"/>
                    <a:pt x="21690" y="14311"/>
                    <a:pt x="21678" y="14529"/>
                  </a:cubicBezTo>
                  <a:cubicBezTo>
                    <a:pt x="21932" y="14638"/>
                    <a:pt x="21920" y="14844"/>
                    <a:pt x="21811" y="15086"/>
                  </a:cubicBezTo>
                  <a:cubicBezTo>
                    <a:pt x="21981" y="15219"/>
                    <a:pt x="22053" y="15400"/>
                    <a:pt x="22295" y="15509"/>
                  </a:cubicBezTo>
                  <a:cubicBezTo>
                    <a:pt x="22319" y="15448"/>
                    <a:pt x="22586" y="15327"/>
                    <a:pt x="22465" y="15279"/>
                  </a:cubicBezTo>
                  <a:cubicBezTo>
                    <a:pt x="22416" y="15424"/>
                    <a:pt x="22283" y="15219"/>
                    <a:pt x="22126" y="15219"/>
                  </a:cubicBezTo>
                  <a:close/>
                  <a:moveTo>
                    <a:pt x="18388" y="14166"/>
                  </a:moveTo>
                  <a:cubicBezTo>
                    <a:pt x="18473" y="13985"/>
                    <a:pt x="18727" y="14227"/>
                    <a:pt x="18836" y="13985"/>
                  </a:cubicBezTo>
                  <a:cubicBezTo>
                    <a:pt x="18654" y="13912"/>
                    <a:pt x="18751" y="13803"/>
                    <a:pt x="18545" y="13791"/>
                  </a:cubicBezTo>
                  <a:cubicBezTo>
                    <a:pt x="18533" y="14009"/>
                    <a:pt x="18267" y="14118"/>
                    <a:pt x="18388" y="14166"/>
                  </a:cubicBezTo>
                  <a:close/>
                  <a:moveTo>
                    <a:pt x="13150" y="13961"/>
                  </a:moveTo>
                  <a:cubicBezTo>
                    <a:pt x="12860" y="13779"/>
                    <a:pt x="12618" y="13827"/>
                    <a:pt x="12424" y="13961"/>
                  </a:cubicBezTo>
                  <a:cubicBezTo>
                    <a:pt x="12582" y="14106"/>
                    <a:pt x="12727" y="13936"/>
                    <a:pt x="12703" y="14154"/>
                  </a:cubicBezTo>
                  <a:cubicBezTo>
                    <a:pt x="12509" y="14287"/>
                    <a:pt x="12328" y="14360"/>
                    <a:pt x="12073" y="14263"/>
                  </a:cubicBezTo>
                  <a:cubicBezTo>
                    <a:pt x="11953" y="13997"/>
                    <a:pt x="12448" y="14057"/>
                    <a:pt x="12315" y="13852"/>
                  </a:cubicBezTo>
                  <a:cubicBezTo>
                    <a:pt x="11856" y="13876"/>
                    <a:pt x="11372" y="13985"/>
                    <a:pt x="11190" y="14638"/>
                  </a:cubicBezTo>
                  <a:cubicBezTo>
                    <a:pt x="11880" y="15497"/>
                    <a:pt x="10815" y="17033"/>
                    <a:pt x="11299" y="18037"/>
                  </a:cubicBezTo>
                  <a:cubicBezTo>
                    <a:pt x="12013" y="18098"/>
                    <a:pt x="11965" y="18751"/>
                    <a:pt x="12328" y="19114"/>
                  </a:cubicBezTo>
                  <a:cubicBezTo>
                    <a:pt x="13186" y="18219"/>
                    <a:pt x="13731" y="16525"/>
                    <a:pt x="14904" y="16344"/>
                  </a:cubicBezTo>
                  <a:cubicBezTo>
                    <a:pt x="14868" y="16404"/>
                    <a:pt x="15098" y="16416"/>
                    <a:pt x="15025" y="16598"/>
                  </a:cubicBezTo>
                  <a:cubicBezTo>
                    <a:pt x="13731" y="16888"/>
                    <a:pt x="13477" y="18606"/>
                    <a:pt x="12412" y="19271"/>
                  </a:cubicBezTo>
                  <a:cubicBezTo>
                    <a:pt x="12860" y="20178"/>
                    <a:pt x="13900" y="20662"/>
                    <a:pt x="15122" y="21086"/>
                  </a:cubicBezTo>
                  <a:cubicBezTo>
                    <a:pt x="15473" y="20940"/>
                    <a:pt x="15690" y="20444"/>
                    <a:pt x="15993" y="20045"/>
                  </a:cubicBezTo>
                  <a:cubicBezTo>
                    <a:pt x="16247" y="20517"/>
                    <a:pt x="15606" y="20989"/>
                    <a:pt x="15352" y="21255"/>
                  </a:cubicBezTo>
                  <a:cubicBezTo>
                    <a:pt x="15993" y="21666"/>
                    <a:pt x="16307" y="22150"/>
                    <a:pt x="17033" y="22513"/>
                  </a:cubicBezTo>
                  <a:cubicBezTo>
                    <a:pt x="18981" y="22936"/>
                    <a:pt x="18678" y="20759"/>
                    <a:pt x="19392" y="19731"/>
                  </a:cubicBezTo>
                  <a:cubicBezTo>
                    <a:pt x="19489" y="19622"/>
                    <a:pt x="19694" y="19332"/>
                    <a:pt x="19791" y="19610"/>
                  </a:cubicBezTo>
                  <a:cubicBezTo>
                    <a:pt x="19658" y="19779"/>
                    <a:pt x="19477" y="19852"/>
                    <a:pt x="19368" y="20094"/>
                  </a:cubicBezTo>
                  <a:cubicBezTo>
                    <a:pt x="19114" y="20577"/>
                    <a:pt x="19065" y="21206"/>
                    <a:pt x="18932" y="21739"/>
                  </a:cubicBezTo>
                  <a:cubicBezTo>
                    <a:pt x="18678" y="22380"/>
                    <a:pt x="18303" y="22586"/>
                    <a:pt x="17880" y="22924"/>
                  </a:cubicBezTo>
                  <a:cubicBezTo>
                    <a:pt x="19755" y="23166"/>
                    <a:pt x="20686" y="21715"/>
                    <a:pt x="21219" y="19670"/>
                  </a:cubicBezTo>
                  <a:cubicBezTo>
                    <a:pt x="21170" y="18340"/>
                    <a:pt x="21848" y="17009"/>
                    <a:pt x="21412" y="15739"/>
                  </a:cubicBezTo>
                  <a:cubicBezTo>
                    <a:pt x="21086" y="15678"/>
                    <a:pt x="20819" y="15932"/>
                    <a:pt x="20517" y="15969"/>
                  </a:cubicBezTo>
                  <a:cubicBezTo>
                    <a:pt x="20372" y="15618"/>
                    <a:pt x="19755" y="15509"/>
                    <a:pt x="19513" y="15763"/>
                  </a:cubicBezTo>
                  <a:cubicBezTo>
                    <a:pt x="19477" y="15823"/>
                    <a:pt x="19779" y="15811"/>
                    <a:pt x="19767" y="16029"/>
                  </a:cubicBezTo>
                  <a:cubicBezTo>
                    <a:pt x="19513" y="16658"/>
                    <a:pt x="19694" y="16948"/>
                    <a:pt x="19235" y="17336"/>
                  </a:cubicBezTo>
                  <a:cubicBezTo>
                    <a:pt x="19174" y="16948"/>
                    <a:pt x="19126" y="16489"/>
                    <a:pt x="19428" y="16114"/>
                  </a:cubicBezTo>
                  <a:cubicBezTo>
                    <a:pt x="19271" y="15981"/>
                    <a:pt x="19247" y="16186"/>
                    <a:pt x="19102" y="16053"/>
                  </a:cubicBezTo>
                  <a:cubicBezTo>
                    <a:pt x="19114" y="15485"/>
                    <a:pt x="18279" y="15364"/>
                    <a:pt x="17856" y="15485"/>
                  </a:cubicBezTo>
                  <a:cubicBezTo>
                    <a:pt x="17819" y="15606"/>
                    <a:pt x="17819" y="15751"/>
                    <a:pt x="17832" y="15908"/>
                  </a:cubicBezTo>
                  <a:cubicBezTo>
                    <a:pt x="17674" y="15920"/>
                    <a:pt x="17529" y="15932"/>
                    <a:pt x="17408" y="15872"/>
                  </a:cubicBezTo>
                  <a:cubicBezTo>
                    <a:pt x="17106" y="16634"/>
                    <a:pt x="16828" y="17481"/>
                    <a:pt x="16223" y="17372"/>
                  </a:cubicBezTo>
                  <a:cubicBezTo>
                    <a:pt x="16198" y="17275"/>
                    <a:pt x="16090" y="17178"/>
                    <a:pt x="16162" y="16973"/>
                  </a:cubicBezTo>
                  <a:cubicBezTo>
                    <a:pt x="16319" y="16961"/>
                    <a:pt x="16332" y="17118"/>
                    <a:pt x="16392" y="17142"/>
                  </a:cubicBezTo>
                  <a:cubicBezTo>
                    <a:pt x="16731" y="16840"/>
                    <a:pt x="16803" y="16513"/>
                    <a:pt x="17106" y="16271"/>
                  </a:cubicBezTo>
                  <a:cubicBezTo>
                    <a:pt x="16924" y="16186"/>
                    <a:pt x="16864" y="16307"/>
                    <a:pt x="16694" y="16174"/>
                  </a:cubicBezTo>
                  <a:cubicBezTo>
                    <a:pt x="16707" y="15969"/>
                    <a:pt x="16465" y="15642"/>
                    <a:pt x="16610" y="15485"/>
                  </a:cubicBezTo>
                  <a:cubicBezTo>
                    <a:pt x="16828" y="15642"/>
                    <a:pt x="17033" y="15872"/>
                    <a:pt x="16997" y="16150"/>
                  </a:cubicBezTo>
                  <a:cubicBezTo>
                    <a:pt x="17275" y="15666"/>
                    <a:pt x="17541" y="15340"/>
                    <a:pt x="17953" y="15207"/>
                  </a:cubicBezTo>
                  <a:cubicBezTo>
                    <a:pt x="18001" y="14940"/>
                    <a:pt x="17735" y="14832"/>
                    <a:pt x="17856" y="14517"/>
                  </a:cubicBezTo>
                  <a:cubicBezTo>
                    <a:pt x="17602" y="14408"/>
                    <a:pt x="17408" y="14541"/>
                    <a:pt x="17118" y="14360"/>
                  </a:cubicBezTo>
                  <a:cubicBezTo>
                    <a:pt x="17094" y="14638"/>
                    <a:pt x="17118" y="14723"/>
                    <a:pt x="16912" y="14711"/>
                  </a:cubicBezTo>
                  <a:cubicBezTo>
                    <a:pt x="16791" y="14287"/>
                    <a:pt x="16876" y="14045"/>
                    <a:pt x="17118" y="13622"/>
                  </a:cubicBezTo>
                  <a:cubicBezTo>
                    <a:pt x="16707" y="13525"/>
                    <a:pt x="16755" y="13259"/>
                    <a:pt x="16682" y="13077"/>
                  </a:cubicBezTo>
                  <a:cubicBezTo>
                    <a:pt x="16150" y="13307"/>
                    <a:pt x="16670" y="13646"/>
                    <a:pt x="16319" y="13803"/>
                  </a:cubicBezTo>
                  <a:cubicBezTo>
                    <a:pt x="16198" y="13755"/>
                    <a:pt x="16138" y="13731"/>
                    <a:pt x="16090" y="13634"/>
                  </a:cubicBezTo>
                  <a:cubicBezTo>
                    <a:pt x="16102" y="13428"/>
                    <a:pt x="16344" y="13380"/>
                    <a:pt x="16211" y="13319"/>
                  </a:cubicBezTo>
                  <a:cubicBezTo>
                    <a:pt x="15328" y="13815"/>
                    <a:pt x="14239" y="13961"/>
                    <a:pt x="13150" y="13961"/>
                  </a:cubicBezTo>
                  <a:close/>
                  <a:moveTo>
                    <a:pt x="19465" y="15473"/>
                  </a:moveTo>
                  <a:cubicBezTo>
                    <a:pt x="19344" y="15436"/>
                    <a:pt x="19356" y="15219"/>
                    <a:pt x="19344" y="15073"/>
                  </a:cubicBezTo>
                  <a:cubicBezTo>
                    <a:pt x="19465" y="14965"/>
                    <a:pt x="19646" y="15037"/>
                    <a:pt x="19658" y="14832"/>
                  </a:cubicBezTo>
                  <a:cubicBezTo>
                    <a:pt x="19561" y="14723"/>
                    <a:pt x="19561" y="14553"/>
                    <a:pt x="19271" y="14529"/>
                  </a:cubicBezTo>
                  <a:cubicBezTo>
                    <a:pt x="18848" y="14856"/>
                    <a:pt x="18666" y="15666"/>
                    <a:pt x="19465" y="15473"/>
                  </a:cubicBezTo>
                  <a:close/>
                  <a:moveTo>
                    <a:pt x="30461" y="20469"/>
                  </a:moveTo>
                  <a:cubicBezTo>
                    <a:pt x="32759" y="22549"/>
                    <a:pt x="36678" y="23178"/>
                    <a:pt x="39727" y="24836"/>
                  </a:cubicBezTo>
                  <a:cubicBezTo>
                    <a:pt x="39763" y="24932"/>
                    <a:pt x="39848" y="24884"/>
                    <a:pt x="39787" y="24872"/>
                  </a:cubicBezTo>
                  <a:cubicBezTo>
                    <a:pt x="37489" y="23142"/>
                    <a:pt x="34319" y="22319"/>
                    <a:pt x="32166" y="21303"/>
                  </a:cubicBezTo>
                  <a:cubicBezTo>
                    <a:pt x="31440" y="20940"/>
                    <a:pt x="30582" y="20517"/>
                    <a:pt x="30291" y="19610"/>
                  </a:cubicBezTo>
                  <a:cubicBezTo>
                    <a:pt x="29977" y="20045"/>
                    <a:pt x="30594" y="20154"/>
                    <a:pt x="30461" y="20469"/>
                  </a:cubicBezTo>
                  <a:close/>
                  <a:moveTo>
                    <a:pt x="5904" y="13827"/>
                  </a:moveTo>
                  <a:cubicBezTo>
                    <a:pt x="4779" y="14251"/>
                    <a:pt x="3448" y="15037"/>
                    <a:pt x="2819" y="16610"/>
                  </a:cubicBezTo>
                  <a:cubicBezTo>
                    <a:pt x="4162" y="17082"/>
                    <a:pt x="5118" y="18702"/>
                    <a:pt x="6944" y="19065"/>
                  </a:cubicBezTo>
                  <a:cubicBezTo>
                    <a:pt x="8408" y="19428"/>
                    <a:pt x="9932" y="18884"/>
                    <a:pt x="10961" y="17759"/>
                  </a:cubicBezTo>
                  <a:cubicBezTo>
                    <a:pt x="10815" y="17420"/>
                    <a:pt x="11045" y="16840"/>
                    <a:pt x="11045" y="16477"/>
                  </a:cubicBezTo>
                  <a:cubicBezTo>
                    <a:pt x="9182" y="15666"/>
                    <a:pt x="7561" y="15521"/>
                    <a:pt x="6061" y="15799"/>
                  </a:cubicBezTo>
                  <a:cubicBezTo>
                    <a:pt x="6025" y="16065"/>
                    <a:pt x="5856" y="16138"/>
                    <a:pt x="5735" y="16247"/>
                  </a:cubicBezTo>
                  <a:cubicBezTo>
                    <a:pt x="5686" y="16005"/>
                    <a:pt x="5541" y="16029"/>
                    <a:pt x="5432" y="15920"/>
                  </a:cubicBezTo>
                  <a:cubicBezTo>
                    <a:pt x="6884" y="15037"/>
                    <a:pt x="9110" y="15497"/>
                    <a:pt x="11106" y="16138"/>
                  </a:cubicBezTo>
                  <a:cubicBezTo>
                    <a:pt x="11069" y="15836"/>
                    <a:pt x="10658" y="15957"/>
                    <a:pt x="10694" y="15533"/>
                  </a:cubicBezTo>
                  <a:cubicBezTo>
                    <a:pt x="10295" y="15594"/>
                    <a:pt x="10053" y="15134"/>
                    <a:pt x="10356" y="14904"/>
                  </a:cubicBezTo>
                  <a:cubicBezTo>
                    <a:pt x="10755" y="15207"/>
                    <a:pt x="10888" y="15400"/>
                    <a:pt x="11166" y="15811"/>
                  </a:cubicBezTo>
                  <a:cubicBezTo>
                    <a:pt x="11178" y="15594"/>
                    <a:pt x="11311" y="15436"/>
                    <a:pt x="11299" y="15279"/>
                  </a:cubicBezTo>
                  <a:cubicBezTo>
                    <a:pt x="10888" y="15194"/>
                    <a:pt x="10767" y="14783"/>
                    <a:pt x="10356" y="14541"/>
                  </a:cubicBezTo>
                  <a:cubicBezTo>
                    <a:pt x="10283" y="14723"/>
                    <a:pt x="10078" y="14723"/>
                    <a:pt x="9957" y="14807"/>
                  </a:cubicBezTo>
                  <a:cubicBezTo>
                    <a:pt x="9569" y="14662"/>
                    <a:pt x="10078" y="14348"/>
                    <a:pt x="9666" y="14251"/>
                  </a:cubicBezTo>
                  <a:cubicBezTo>
                    <a:pt x="9569" y="14299"/>
                    <a:pt x="9545" y="14565"/>
                    <a:pt x="9255" y="14372"/>
                  </a:cubicBezTo>
                  <a:cubicBezTo>
                    <a:pt x="9243" y="14227"/>
                    <a:pt x="9303" y="14251"/>
                    <a:pt x="9315" y="14045"/>
                  </a:cubicBezTo>
                  <a:cubicBezTo>
                    <a:pt x="7924" y="13332"/>
                    <a:pt x="6654" y="13404"/>
                    <a:pt x="5904" y="138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0"/>
            <p:cNvSpPr/>
            <p:nvPr/>
          </p:nvSpPr>
          <p:spPr>
            <a:xfrm rot="5400000">
              <a:off x="6101761" y="3325138"/>
              <a:ext cx="16901" cy="16869"/>
            </a:xfrm>
            <a:custGeom>
              <a:avLst/>
              <a:gdLst/>
              <a:ahLst/>
              <a:cxnLst/>
              <a:rect l="l" t="t" r="r" b="b"/>
              <a:pathLst>
                <a:path w="534" h="533" extrusionOk="0">
                  <a:moveTo>
                    <a:pt x="122" y="49"/>
                  </a:moveTo>
                  <a:cubicBezTo>
                    <a:pt x="328" y="121"/>
                    <a:pt x="364" y="0"/>
                    <a:pt x="533" y="133"/>
                  </a:cubicBezTo>
                  <a:cubicBezTo>
                    <a:pt x="485" y="254"/>
                    <a:pt x="461" y="315"/>
                    <a:pt x="412" y="460"/>
                  </a:cubicBezTo>
                  <a:cubicBezTo>
                    <a:pt x="231" y="533"/>
                    <a:pt x="146" y="424"/>
                    <a:pt x="49" y="460"/>
                  </a:cubicBezTo>
                  <a:cubicBezTo>
                    <a:pt x="1" y="351"/>
                    <a:pt x="122" y="254"/>
                    <a:pt x="12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0"/>
            <p:cNvSpPr/>
            <p:nvPr/>
          </p:nvSpPr>
          <p:spPr>
            <a:xfrm rot="5400000">
              <a:off x="5904409" y="2942484"/>
              <a:ext cx="40227" cy="47507"/>
            </a:xfrm>
            <a:custGeom>
              <a:avLst/>
              <a:gdLst/>
              <a:ahLst/>
              <a:cxnLst/>
              <a:rect l="l" t="t" r="r" b="b"/>
              <a:pathLst>
                <a:path w="1271" h="1501" extrusionOk="0">
                  <a:moveTo>
                    <a:pt x="545" y="170"/>
                  </a:moveTo>
                  <a:cubicBezTo>
                    <a:pt x="665" y="206"/>
                    <a:pt x="690" y="0"/>
                    <a:pt x="847" y="133"/>
                  </a:cubicBezTo>
                  <a:cubicBezTo>
                    <a:pt x="895" y="375"/>
                    <a:pt x="811" y="412"/>
                    <a:pt x="690" y="726"/>
                  </a:cubicBezTo>
                  <a:cubicBezTo>
                    <a:pt x="956" y="775"/>
                    <a:pt x="1016" y="629"/>
                    <a:pt x="1149" y="847"/>
                  </a:cubicBezTo>
                  <a:cubicBezTo>
                    <a:pt x="992" y="1077"/>
                    <a:pt x="1186" y="1150"/>
                    <a:pt x="1270" y="1258"/>
                  </a:cubicBezTo>
                  <a:cubicBezTo>
                    <a:pt x="1258" y="1464"/>
                    <a:pt x="1053" y="1452"/>
                    <a:pt x="956" y="1500"/>
                  </a:cubicBezTo>
                  <a:cubicBezTo>
                    <a:pt x="786" y="1355"/>
                    <a:pt x="847" y="1234"/>
                    <a:pt x="956" y="1138"/>
                  </a:cubicBezTo>
                  <a:cubicBezTo>
                    <a:pt x="774" y="1053"/>
                    <a:pt x="472" y="1089"/>
                    <a:pt x="593" y="775"/>
                  </a:cubicBezTo>
                  <a:cubicBezTo>
                    <a:pt x="472" y="726"/>
                    <a:pt x="411" y="847"/>
                    <a:pt x="411" y="1053"/>
                  </a:cubicBezTo>
                  <a:cubicBezTo>
                    <a:pt x="157" y="956"/>
                    <a:pt x="157" y="956"/>
                    <a:pt x="0" y="811"/>
                  </a:cubicBezTo>
                  <a:cubicBezTo>
                    <a:pt x="24" y="605"/>
                    <a:pt x="182" y="738"/>
                    <a:pt x="230" y="617"/>
                  </a:cubicBezTo>
                  <a:cubicBezTo>
                    <a:pt x="387" y="605"/>
                    <a:pt x="351" y="666"/>
                    <a:pt x="460" y="787"/>
                  </a:cubicBezTo>
                  <a:cubicBezTo>
                    <a:pt x="545" y="750"/>
                    <a:pt x="399" y="400"/>
                    <a:pt x="545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0"/>
            <p:cNvSpPr/>
            <p:nvPr/>
          </p:nvSpPr>
          <p:spPr>
            <a:xfrm rot="5400000">
              <a:off x="5888727" y="2942088"/>
              <a:ext cx="23738" cy="22630"/>
            </a:xfrm>
            <a:custGeom>
              <a:avLst/>
              <a:gdLst/>
              <a:ahLst/>
              <a:cxnLst/>
              <a:rect l="l" t="t" r="r" b="b"/>
              <a:pathLst>
                <a:path w="750" h="715" extrusionOk="0">
                  <a:moveTo>
                    <a:pt x="85" y="13"/>
                  </a:moveTo>
                  <a:cubicBezTo>
                    <a:pt x="194" y="134"/>
                    <a:pt x="242" y="1"/>
                    <a:pt x="435" y="73"/>
                  </a:cubicBezTo>
                  <a:cubicBezTo>
                    <a:pt x="387" y="194"/>
                    <a:pt x="327" y="339"/>
                    <a:pt x="315" y="400"/>
                  </a:cubicBezTo>
                  <a:cubicBezTo>
                    <a:pt x="375" y="424"/>
                    <a:pt x="423" y="134"/>
                    <a:pt x="569" y="291"/>
                  </a:cubicBezTo>
                  <a:cubicBezTo>
                    <a:pt x="653" y="472"/>
                    <a:pt x="750" y="569"/>
                    <a:pt x="544" y="714"/>
                  </a:cubicBezTo>
                  <a:cubicBezTo>
                    <a:pt x="266" y="460"/>
                    <a:pt x="0" y="424"/>
                    <a:pt x="85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0"/>
            <p:cNvSpPr/>
            <p:nvPr/>
          </p:nvSpPr>
          <p:spPr>
            <a:xfrm rot="5400000">
              <a:off x="5546832" y="3346010"/>
              <a:ext cx="60135" cy="92671"/>
            </a:xfrm>
            <a:custGeom>
              <a:avLst/>
              <a:gdLst/>
              <a:ahLst/>
              <a:cxnLst/>
              <a:rect l="l" t="t" r="r" b="b"/>
              <a:pathLst>
                <a:path w="1900" h="2928" extrusionOk="0">
                  <a:moveTo>
                    <a:pt x="1658" y="1162"/>
                  </a:moveTo>
                  <a:cubicBezTo>
                    <a:pt x="1900" y="1839"/>
                    <a:pt x="1307" y="2928"/>
                    <a:pt x="629" y="2650"/>
                  </a:cubicBezTo>
                  <a:cubicBezTo>
                    <a:pt x="194" y="2456"/>
                    <a:pt x="303" y="1851"/>
                    <a:pt x="0" y="1513"/>
                  </a:cubicBezTo>
                  <a:cubicBezTo>
                    <a:pt x="194" y="1222"/>
                    <a:pt x="508" y="763"/>
                    <a:pt x="339" y="484"/>
                  </a:cubicBezTo>
                  <a:cubicBezTo>
                    <a:pt x="448" y="376"/>
                    <a:pt x="738" y="424"/>
                    <a:pt x="762" y="1"/>
                  </a:cubicBezTo>
                  <a:cubicBezTo>
                    <a:pt x="1537" y="448"/>
                    <a:pt x="484" y="908"/>
                    <a:pt x="424" y="1392"/>
                  </a:cubicBezTo>
                  <a:cubicBezTo>
                    <a:pt x="242" y="1827"/>
                    <a:pt x="641" y="1924"/>
                    <a:pt x="678" y="2372"/>
                  </a:cubicBezTo>
                  <a:cubicBezTo>
                    <a:pt x="883" y="2384"/>
                    <a:pt x="1150" y="2480"/>
                    <a:pt x="1271" y="2178"/>
                  </a:cubicBezTo>
                  <a:cubicBezTo>
                    <a:pt x="1246" y="2021"/>
                    <a:pt x="980" y="2359"/>
                    <a:pt x="859" y="2299"/>
                  </a:cubicBezTo>
                  <a:cubicBezTo>
                    <a:pt x="1113" y="2323"/>
                    <a:pt x="1573" y="1561"/>
                    <a:pt x="165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0"/>
            <p:cNvSpPr/>
            <p:nvPr/>
          </p:nvSpPr>
          <p:spPr>
            <a:xfrm rot="5400000">
              <a:off x="5593529" y="3917610"/>
              <a:ext cx="235887" cy="273772"/>
            </a:xfrm>
            <a:custGeom>
              <a:avLst/>
              <a:gdLst/>
              <a:ahLst/>
              <a:cxnLst/>
              <a:rect l="l" t="t" r="r" b="b"/>
              <a:pathLst>
                <a:path w="7453" h="8650" extrusionOk="0">
                  <a:moveTo>
                    <a:pt x="908" y="944"/>
                  </a:moveTo>
                  <a:cubicBezTo>
                    <a:pt x="1065" y="1077"/>
                    <a:pt x="678" y="1501"/>
                    <a:pt x="726" y="1743"/>
                  </a:cubicBezTo>
                  <a:cubicBezTo>
                    <a:pt x="847" y="2892"/>
                    <a:pt x="1150" y="3944"/>
                    <a:pt x="1634" y="4948"/>
                  </a:cubicBezTo>
                  <a:cubicBezTo>
                    <a:pt x="1960" y="5372"/>
                    <a:pt x="2626" y="5722"/>
                    <a:pt x="2795" y="6218"/>
                  </a:cubicBezTo>
                  <a:cubicBezTo>
                    <a:pt x="4065" y="6872"/>
                    <a:pt x="6496" y="8650"/>
                    <a:pt x="6980" y="6146"/>
                  </a:cubicBezTo>
                  <a:cubicBezTo>
                    <a:pt x="7029" y="6025"/>
                    <a:pt x="6726" y="6037"/>
                    <a:pt x="6787" y="5916"/>
                  </a:cubicBezTo>
                  <a:cubicBezTo>
                    <a:pt x="7331" y="5480"/>
                    <a:pt x="6896" y="4936"/>
                    <a:pt x="7210" y="4476"/>
                  </a:cubicBezTo>
                  <a:cubicBezTo>
                    <a:pt x="6908" y="4513"/>
                    <a:pt x="7029" y="3835"/>
                    <a:pt x="6968" y="3436"/>
                  </a:cubicBezTo>
                  <a:cubicBezTo>
                    <a:pt x="6787" y="3509"/>
                    <a:pt x="6545" y="3557"/>
                    <a:pt x="6533" y="3255"/>
                  </a:cubicBezTo>
                  <a:cubicBezTo>
                    <a:pt x="6605" y="3061"/>
                    <a:pt x="6726" y="3122"/>
                    <a:pt x="6920" y="3194"/>
                  </a:cubicBezTo>
                  <a:cubicBezTo>
                    <a:pt x="6896" y="2021"/>
                    <a:pt x="6206" y="1150"/>
                    <a:pt x="4936" y="509"/>
                  </a:cubicBezTo>
                  <a:cubicBezTo>
                    <a:pt x="4851" y="533"/>
                    <a:pt x="4876" y="835"/>
                    <a:pt x="4670" y="835"/>
                  </a:cubicBezTo>
                  <a:cubicBezTo>
                    <a:pt x="4488" y="763"/>
                    <a:pt x="4488" y="400"/>
                    <a:pt x="4694" y="412"/>
                  </a:cubicBezTo>
                  <a:cubicBezTo>
                    <a:pt x="3956" y="267"/>
                    <a:pt x="3363" y="460"/>
                    <a:pt x="2734" y="581"/>
                  </a:cubicBezTo>
                  <a:cubicBezTo>
                    <a:pt x="2698" y="642"/>
                    <a:pt x="2904" y="714"/>
                    <a:pt x="2855" y="835"/>
                  </a:cubicBezTo>
                  <a:cubicBezTo>
                    <a:pt x="2807" y="956"/>
                    <a:pt x="2698" y="847"/>
                    <a:pt x="2662" y="968"/>
                  </a:cubicBezTo>
                  <a:cubicBezTo>
                    <a:pt x="2323" y="908"/>
                    <a:pt x="2541" y="569"/>
                    <a:pt x="2371" y="412"/>
                  </a:cubicBezTo>
                  <a:cubicBezTo>
                    <a:pt x="2988" y="158"/>
                    <a:pt x="3690" y="218"/>
                    <a:pt x="4271" y="1"/>
                  </a:cubicBezTo>
                  <a:cubicBezTo>
                    <a:pt x="6630" y="654"/>
                    <a:pt x="7416" y="2360"/>
                    <a:pt x="7271" y="4198"/>
                  </a:cubicBezTo>
                  <a:cubicBezTo>
                    <a:pt x="7452" y="4476"/>
                    <a:pt x="7355" y="4888"/>
                    <a:pt x="7452" y="5202"/>
                  </a:cubicBezTo>
                  <a:cubicBezTo>
                    <a:pt x="7271" y="5287"/>
                    <a:pt x="7380" y="6497"/>
                    <a:pt x="6968" y="7126"/>
                  </a:cubicBezTo>
                  <a:cubicBezTo>
                    <a:pt x="6799" y="7355"/>
                    <a:pt x="6194" y="7767"/>
                    <a:pt x="5952" y="7464"/>
                  </a:cubicBezTo>
                  <a:cubicBezTo>
                    <a:pt x="5988" y="7549"/>
                    <a:pt x="5964" y="7610"/>
                    <a:pt x="5940" y="7670"/>
                  </a:cubicBezTo>
                  <a:cubicBezTo>
                    <a:pt x="3533" y="7295"/>
                    <a:pt x="1730" y="5771"/>
                    <a:pt x="859" y="3956"/>
                  </a:cubicBezTo>
                  <a:cubicBezTo>
                    <a:pt x="859" y="3037"/>
                    <a:pt x="1" y="1743"/>
                    <a:pt x="908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0"/>
            <p:cNvSpPr/>
            <p:nvPr/>
          </p:nvSpPr>
          <p:spPr>
            <a:xfrm rot="5400000">
              <a:off x="6073814" y="3099258"/>
              <a:ext cx="45228" cy="36777"/>
            </a:xfrm>
            <a:custGeom>
              <a:avLst/>
              <a:gdLst/>
              <a:ahLst/>
              <a:cxnLst/>
              <a:rect l="l" t="t" r="r" b="b"/>
              <a:pathLst>
                <a:path w="1429" h="1162" extrusionOk="0">
                  <a:moveTo>
                    <a:pt x="1428" y="73"/>
                  </a:moveTo>
                  <a:cubicBezTo>
                    <a:pt x="969" y="484"/>
                    <a:pt x="702" y="1162"/>
                    <a:pt x="49" y="1137"/>
                  </a:cubicBezTo>
                  <a:cubicBezTo>
                    <a:pt x="1" y="896"/>
                    <a:pt x="255" y="787"/>
                    <a:pt x="497" y="726"/>
                  </a:cubicBezTo>
                  <a:cubicBezTo>
                    <a:pt x="787" y="412"/>
                    <a:pt x="884" y="0"/>
                    <a:pt x="142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0"/>
            <p:cNvSpPr/>
            <p:nvPr/>
          </p:nvSpPr>
          <p:spPr>
            <a:xfrm rot="5400000">
              <a:off x="5529392" y="3327434"/>
              <a:ext cx="245826" cy="141697"/>
            </a:xfrm>
            <a:custGeom>
              <a:avLst/>
              <a:gdLst/>
              <a:ahLst/>
              <a:cxnLst/>
              <a:rect l="l" t="t" r="r" b="b"/>
              <a:pathLst>
                <a:path w="7767" h="4477" extrusionOk="0">
                  <a:moveTo>
                    <a:pt x="3714" y="387"/>
                  </a:moveTo>
                  <a:cubicBezTo>
                    <a:pt x="3375" y="327"/>
                    <a:pt x="3339" y="387"/>
                    <a:pt x="3012" y="484"/>
                  </a:cubicBezTo>
                  <a:cubicBezTo>
                    <a:pt x="2480" y="1065"/>
                    <a:pt x="2892" y="2033"/>
                    <a:pt x="3750" y="1718"/>
                  </a:cubicBezTo>
                  <a:cubicBezTo>
                    <a:pt x="4162" y="1089"/>
                    <a:pt x="3569" y="702"/>
                    <a:pt x="3811" y="279"/>
                  </a:cubicBezTo>
                  <a:cubicBezTo>
                    <a:pt x="4150" y="702"/>
                    <a:pt x="4150" y="1295"/>
                    <a:pt x="4029" y="1754"/>
                  </a:cubicBezTo>
                  <a:cubicBezTo>
                    <a:pt x="4319" y="1948"/>
                    <a:pt x="4452" y="1633"/>
                    <a:pt x="4718" y="1658"/>
                  </a:cubicBezTo>
                  <a:cubicBezTo>
                    <a:pt x="4863" y="1488"/>
                    <a:pt x="4525" y="1585"/>
                    <a:pt x="4682" y="1416"/>
                  </a:cubicBezTo>
                  <a:cubicBezTo>
                    <a:pt x="4815" y="1246"/>
                    <a:pt x="4936" y="1162"/>
                    <a:pt x="5117" y="1234"/>
                  </a:cubicBezTo>
                  <a:cubicBezTo>
                    <a:pt x="5166" y="1331"/>
                    <a:pt x="5202" y="1573"/>
                    <a:pt x="5021" y="1645"/>
                  </a:cubicBezTo>
                  <a:cubicBezTo>
                    <a:pt x="5420" y="1948"/>
                    <a:pt x="5504" y="2274"/>
                    <a:pt x="5722" y="2662"/>
                  </a:cubicBezTo>
                  <a:cubicBezTo>
                    <a:pt x="5904" y="2577"/>
                    <a:pt x="5843" y="2335"/>
                    <a:pt x="6049" y="2202"/>
                  </a:cubicBezTo>
                  <a:cubicBezTo>
                    <a:pt x="6085" y="2141"/>
                    <a:pt x="5831" y="2033"/>
                    <a:pt x="5964" y="1875"/>
                  </a:cubicBezTo>
                  <a:cubicBezTo>
                    <a:pt x="6109" y="1851"/>
                    <a:pt x="6267" y="1839"/>
                    <a:pt x="6387" y="1899"/>
                  </a:cubicBezTo>
                  <a:cubicBezTo>
                    <a:pt x="6436" y="2141"/>
                    <a:pt x="6327" y="2238"/>
                    <a:pt x="6146" y="2311"/>
                  </a:cubicBezTo>
                  <a:cubicBezTo>
                    <a:pt x="6194" y="2553"/>
                    <a:pt x="6448" y="2637"/>
                    <a:pt x="6654" y="2662"/>
                  </a:cubicBezTo>
                  <a:cubicBezTo>
                    <a:pt x="6642" y="2504"/>
                    <a:pt x="6315" y="2444"/>
                    <a:pt x="6387" y="2250"/>
                  </a:cubicBezTo>
                  <a:cubicBezTo>
                    <a:pt x="6642" y="2141"/>
                    <a:pt x="6750" y="2250"/>
                    <a:pt x="6920" y="2383"/>
                  </a:cubicBezTo>
                  <a:cubicBezTo>
                    <a:pt x="6956" y="2625"/>
                    <a:pt x="6811" y="2492"/>
                    <a:pt x="6714" y="2674"/>
                  </a:cubicBezTo>
                  <a:cubicBezTo>
                    <a:pt x="6811" y="2637"/>
                    <a:pt x="6932" y="2686"/>
                    <a:pt x="7077" y="2674"/>
                  </a:cubicBezTo>
                  <a:cubicBezTo>
                    <a:pt x="7198" y="1996"/>
                    <a:pt x="6206" y="1222"/>
                    <a:pt x="5565" y="1706"/>
                  </a:cubicBezTo>
                  <a:cubicBezTo>
                    <a:pt x="5541" y="1404"/>
                    <a:pt x="6375" y="1149"/>
                    <a:pt x="6279" y="1404"/>
                  </a:cubicBezTo>
                  <a:cubicBezTo>
                    <a:pt x="6339" y="1428"/>
                    <a:pt x="6400" y="1295"/>
                    <a:pt x="6460" y="1331"/>
                  </a:cubicBezTo>
                  <a:cubicBezTo>
                    <a:pt x="7767" y="1912"/>
                    <a:pt x="7549" y="3520"/>
                    <a:pt x="5855" y="2843"/>
                  </a:cubicBezTo>
                  <a:cubicBezTo>
                    <a:pt x="5686" y="3061"/>
                    <a:pt x="5916" y="3230"/>
                    <a:pt x="5746" y="3460"/>
                  </a:cubicBezTo>
                  <a:cubicBezTo>
                    <a:pt x="5904" y="3448"/>
                    <a:pt x="6146" y="3399"/>
                    <a:pt x="6218" y="3581"/>
                  </a:cubicBezTo>
                  <a:cubicBezTo>
                    <a:pt x="6085" y="4113"/>
                    <a:pt x="5734" y="3533"/>
                    <a:pt x="5504" y="3883"/>
                  </a:cubicBezTo>
                  <a:cubicBezTo>
                    <a:pt x="5468" y="4004"/>
                    <a:pt x="5722" y="3895"/>
                    <a:pt x="5831" y="4004"/>
                  </a:cubicBezTo>
                  <a:cubicBezTo>
                    <a:pt x="5795" y="4270"/>
                    <a:pt x="5613" y="4343"/>
                    <a:pt x="5468" y="4367"/>
                  </a:cubicBezTo>
                  <a:cubicBezTo>
                    <a:pt x="5432" y="4270"/>
                    <a:pt x="5323" y="4174"/>
                    <a:pt x="5408" y="3968"/>
                  </a:cubicBezTo>
                  <a:cubicBezTo>
                    <a:pt x="4936" y="3847"/>
                    <a:pt x="5105" y="4367"/>
                    <a:pt x="4803" y="4379"/>
                  </a:cubicBezTo>
                  <a:cubicBezTo>
                    <a:pt x="4525" y="4343"/>
                    <a:pt x="4646" y="4029"/>
                    <a:pt x="4827" y="3956"/>
                  </a:cubicBezTo>
                  <a:cubicBezTo>
                    <a:pt x="4234" y="3787"/>
                    <a:pt x="4331" y="3399"/>
                    <a:pt x="3992" y="3109"/>
                  </a:cubicBezTo>
                  <a:cubicBezTo>
                    <a:pt x="3787" y="3097"/>
                    <a:pt x="3545" y="3145"/>
                    <a:pt x="3412" y="2940"/>
                  </a:cubicBezTo>
                  <a:cubicBezTo>
                    <a:pt x="3012" y="4476"/>
                    <a:pt x="1004" y="3654"/>
                    <a:pt x="1912" y="2129"/>
                  </a:cubicBezTo>
                  <a:cubicBezTo>
                    <a:pt x="2093" y="2057"/>
                    <a:pt x="2456" y="2057"/>
                    <a:pt x="2444" y="2262"/>
                  </a:cubicBezTo>
                  <a:cubicBezTo>
                    <a:pt x="2396" y="2383"/>
                    <a:pt x="2166" y="2214"/>
                    <a:pt x="2105" y="2359"/>
                  </a:cubicBezTo>
                  <a:cubicBezTo>
                    <a:pt x="1875" y="2916"/>
                    <a:pt x="1972" y="3242"/>
                    <a:pt x="2275" y="3593"/>
                  </a:cubicBezTo>
                  <a:cubicBezTo>
                    <a:pt x="3000" y="3593"/>
                    <a:pt x="3085" y="2819"/>
                    <a:pt x="3496" y="2190"/>
                  </a:cubicBezTo>
                  <a:cubicBezTo>
                    <a:pt x="3629" y="2383"/>
                    <a:pt x="3436" y="2516"/>
                    <a:pt x="3375" y="2867"/>
                  </a:cubicBezTo>
                  <a:cubicBezTo>
                    <a:pt x="3496" y="2758"/>
                    <a:pt x="3714" y="2565"/>
                    <a:pt x="3835" y="2843"/>
                  </a:cubicBezTo>
                  <a:cubicBezTo>
                    <a:pt x="3871" y="2722"/>
                    <a:pt x="3932" y="2577"/>
                    <a:pt x="3980" y="2456"/>
                  </a:cubicBezTo>
                  <a:cubicBezTo>
                    <a:pt x="4198" y="2480"/>
                    <a:pt x="4452" y="2565"/>
                    <a:pt x="4694" y="2674"/>
                  </a:cubicBezTo>
                  <a:cubicBezTo>
                    <a:pt x="4633" y="3000"/>
                    <a:pt x="4416" y="3158"/>
                    <a:pt x="4222" y="2928"/>
                  </a:cubicBezTo>
                  <a:cubicBezTo>
                    <a:pt x="4174" y="3412"/>
                    <a:pt x="5178" y="4186"/>
                    <a:pt x="5529" y="3520"/>
                  </a:cubicBezTo>
                  <a:cubicBezTo>
                    <a:pt x="5444" y="3339"/>
                    <a:pt x="5420" y="3412"/>
                    <a:pt x="5323" y="3291"/>
                  </a:cubicBezTo>
                  <a:cubicBezTo>
                    <a:pt x="5710" y="2722"/>
                    <a:pt x="5323" y="2202"/>
                    <a:pt x="4815" y="1839"/>
                  </a:cubicBezTo>
                  <a:cubicBezTo>
                    <a:pt x="4767" y="2105"/>
                    <a:pt x="4258" y="1972"/>
                    <a:pt x="4053" y="2262"/>
                  </a:cubicBezTo>
                  <a:cubicBezTo>
                    <a:pt x="4029" y="1803"/>
                    <a:pt x="3025" y="2299"/>
                    <a:pt x="2601" y="1694"/>
                  </a:cubicBezTo>
                  <a:cubicBezTo>
                    <a:pt x="2468" y="1488"/>
                    <a:pt x="2541" y="1295"/>
                    <a:pt x="2577" y="871"/>
                  </a:cubicBezTo>
                  <a:cubicBezTo>
                    <a:pt x="2347" y="702"/>
                    <a:pt x="2045" y="375"/>
                    <a:pt x="1488" y="303"/>
                  </a:cubicBezTo>
                  <a:cubicBezTo>
                    <a:pt x="1150" y="387"/>
                    <a:pt x="750" y="871"/>
                    <a:pt x="762" y="1391"/>
                  </a:cubicBezTo>
                  <a:cubicBezTo>
                    <a:pt x="1258" y="1948"/>
                    <a:pt x="1912" y="1633"/>
                    <a:pt x="2444" y="1549"/>
                  </a:cubicBezTo>
                  <a:cubicBezTo>
                    <a:pt x="2202" y="1960"/>
                    <a:pt x="1779" y="1948"/>
                    <a:pt x="1440" y="2033"/>
                  </a:cubicBezTo>
                  <a:cubicBezTo>
                    <a:pt x="0" y="1972"/>
                    <a:pt x="508" y="194"/>
                    <a:pt x="1512" y="25"/>
                  </a:cubicBezTo>
                  <a:cubicBezTo>
                    <a:pt x="1924" y="121"/>
                    <a:pt x="2262" y="182"/>
                    <a:pt x="2565" y="508"/>
                  </a:cubicBezTo>
                  <a:cubicBezTo>
                    <a:pt x="2928" y="145"/>
                    <a:pt x="3267" y="206"/>
                    <a:pt x="3654" y="0"/>
                  </a:cubicBezTo>
                  <a:cubicBezTo>
                    <a:pt x="3835" y="73"/>
                    <a:pt x="3690" y="242"/>
                    <a:pt x="3714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" name="Google Shape;1047;p30"/>
          <p:cNvGrpSpPr/>
          <p:nvPr/>
        </p:nvGrpSpPr>
        <p:grpSpPr>
          <a:xfrm>
            <a:off x="164809" y="5678270"/>
            <a:ext cx="2036131" cy="1699664"/>
            <a:chOff x="3295076" y="4829116"/>
            <a:chExt cx="1233900" cy="913325"/>
          </a:xfrm>
        </p:grpSpPr>
        <p:sp>
          <p:nvSpPr>
            <p:cNvPr id="1048" name="Google Shape;1048;p30"/>
            <p:cNvSpPr/>
            <p:nvPr/>
          </p:nvSpPr>
          <p:spPr>
            <a:xfrm>
              <a:off x="3635001" y="4951891"/>
              <a:ext cx="9375" cy="21200"/>
            </a:xfrm>
            <a:custGeom>
              <a:avLst/>
              <a:gdLst/>
              <a:ahLst/>
              <a:cxnLst/>
              <a:rect l="l" t="t" r="r" b="b"/>
              <a:pathLst>
                <a:path w="375" h="848" extrusionOk="0">
                  <a:moveTo>
                    <a:pt x="194" y="1"/>
                  </a:moveTo>
                  <a:cubicBezTo>
                    <a:pt x="363" y="279"/>
                    <a:pt x="266" y="533"/>
                    <a:pt x="375" y="823"/>
                  </a:cubicBezTo>
                  <a:cubicBezTo>
                    <a:pt x="0" y="848"/>
                    <a:pt x="12" y="23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0"/>
            <p:cNvSpPr/>
            <p:nvPr/>
          </p:nvSpPr>
          <p:spPr>
            <a:xfrm>
              <a:off x="3692451" y="4924991"/>
              <a:ext cx="10900" cy="21800"/>
            </a:xfrm>
            <a:custGeom>
              <a:avLst/>
              <a:gdLst/>
              <a:ahLst/>
              <a:cxnLst/>
              <a:rect l="l" t="t" r="r" b="b"/>
              <a:pathLst>
                <a:path w="436" h="872" extrusionOk="0">
                  <a:moveTo>
                    <a:pt x="363" y="0"/>
                  </a:moveTo>
                  <a:cubicBezTo>
                    <a:pt x="375" y="290"/>
                    <a:pt x="436" y="581"/>
                    <a:pt x="315" y="871"/>
                  </a:cubicBezTo>
                  <a:cubicBezTo>
                    <a:pt x="12" y="714"/>
                    <a:pt x="0" y="121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0"/>
            <p:cNvSpPr/>
            <p:nvPr/>
          </p:nvSpPr>
          <p:spPr>
            <a:xfrm>
              <a:off x="3516126" y="5164791"/>
              <a:ext cx="51450" cy="15150"/>
            </a:xfrm>
            <a:custGeom>
              <a:avLst/>
              <a:gdLst/>
              <a:ahLst/>
              <a:cxnLst/>
              <a:rect l="l" t="t" r="r" b="b"/>
              <a:pathLst>
                <a:path w="2058" h="606" extrusionOk="0">
                  <a:moveTo>
                    <a:pt x="1" y="364"/>
                  </a:moveTo>
                  <a:cubicBezTo>
                    <a:pt x="666" y="170"/>
                    <a:pt x="1561" y="1"/>
                    <a:pt x="2057" y="485"/>
                  </a:cubicBezTo>
                  <a:cubicBezTo>
                    <a:pt x="1428" y="231"/>
                    <a:pt x="533" y="606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0"/>
            <p:cNvSpPr/>
            <p:nvPr/>
          </p:nvSpPr>
          <p:spPr>
            <a:xfrm>
              <a:off x="3626226" y="5072566"/>
              <a:ext cx="87125" cy="49925"/>
            </a:xfrm>
            <a:custGeom>
              <a:avLst/>
              <a:gdLst/>
              <a:ahLst/>
              <a:cxnLst/>
              <a:rect l="l" t="t" r="r" b="b"/>
              <a:pathLst>
                <a:path w="3485" h="1997" extrusionOk="0">
                  <a:moveTo>
                    <a:pt x="0" y="97"/>
                  </a:moveTo>
                  <a:cubicBezTo>
                    <a:pt x="36" y="85"/>
                    <a:pt x="61" y="49"/>
                    <a:pt x="109" y="0"/>
                  </a:cubicBezTo>
                  <a:cubicBezTo>
                    <a:pt x="1258" y="121"/>
                    <a:pt x="2359" y="871"/>
                    <a:pt x="3484" y="1912"/>
                  </a:cubicBezTo>
                  <a:cubicBezTo>
                    <a:pt x="3085" y="1996"/>
                    <a:pt x="2940" y="1609"/>
                    <a:pt x="2698" y="1416"/>
                  </a:cubicBezTo>
                  <a:cubicBezTo>
                    <a:pt x="1911" y="835"/>
                    <a:pt x="1041" y="363"/>
                    <a:pt x="133" y="230"/>
                  </a:cubicBezTo>
                  <a:cubicBezTo>
                    <a:pt x="61" y="254"/>
                    <a:pt x="12" y="206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0"/>
            <p:cNvSpPr/>
            <p:nvPr/>
          </p:nvSpPr>
          <p:spPr>
            <a:xfrm>
              <a:off x="3618651" y="5080716"/>
              <a:ext cx="13650" cy="7600"/>
            </a:xfrm>
            <a:custGeom>
              <a:avLst/>
              <a:gdLst/>
              <a:ahLst/>
              <a:cxnLst/>
              <a:rect l="l" t="t" r="r" b="b"/>
              <a:pathLst>
                <a:path w="546" h="304" extrusionOk="0">
                  <a:moveTo>
                    <a:pt x="1" y="146"/>
                  </a:moveTo>
                  <a:lnTo>
                    <a:pt x="134" y="1"/>
                  </a:lnTo>
                  <a:cubicBezTo>
                    <a:pt x="279" y="49"/>
                    <a:pt x="533" y="110"/>
                    <a:pt x="545" y="303"/>
                  </a:cubicBezTo>
                  <a:cubicBezTo>
                    <a:pt x="376" y="303"/>
                    <a:pt x="194" y="291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0"/>
            <p:cNvSpPr/>
            <p:nvPr/>
          </p:nvSpPr>
          <p:spPr>
            <a:xfrm>
              <a:off x="3511301" y="5182041"/>
              <a:ext cx="16350" cy="12725"/>
            </a:xfrm>
            <a:custGeom>
              <a:avLst/>
              <a:gdLst/>
              <a:ahLst/>
              <a:cxnLst/>
              <a:rect l="l" t="t" r="r" b="b"/>
              <a:pathLst>
                <a:path w="654" h="509" extrusionOk="0">
                  <a:moveTo>
                    <a:pt x="654" y="158"/>
                  </a:moveTo>
                  <a:cubicBezTo>
                    <a:pt x="460" y="267"/>
                    <a:pt x="194" y="508"/>
                    <a:pt x="0" y="339"/>
                  </a:cubicBezTo>
                  <a:cubicBezTo>
                    <a:pt x="73" y="97"/>
                    <a:pt x="484" y="0"/>
                    <a:pt x="65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0"/>
            <p:cNvSpPr/>
            <p:nvPr/>
          </p:nvSpPr>
          <p:spPr>
            <a:xfrm>
              <a:off x="3550626" y="5145141"/>
              <a:ext cx="23600" cy="9100"/>
            </a:xfrm>
            <a:custGeom>
              <a:avLst/>
              <a:gdLst/>
              <a:ahLst/>
              <a:cxnLst/>
              <a:rect l="l" t="t" r="r" b="b"/>
              <a:pathLst>
                <a:path w="944" h="364" extrusionOk="0">
                  <a:moveTo>
                    <a:pt x="944" y="122"/>
                  </a:moveTo>
                  <a:cubicBezTo>
                    <a:pt x="907" y="315"/>
                    <a:pt x="278" y="363"/>
                    <a:pt x="0" y="315"/>
                  </a:cubicBezTo>
                  <a:cubicBezTo>
                    <a:pt x="169" y="1"/>
                    <a:pt x="617" y="73"/>
                    <a:pt x="944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0"/>
            <p:cNvSpPr/>
            <p:nvPr/>
          </p:nvSpPr>
          <p:spPr>
            <a:xfrm>
              <a:off x="3657676" y="5057741"/>
              <a:ext cx="29950" cy="24225"/>
            </a:xfrm>
            <a:custGeom>
              <a:avLst/>
              <a:gdLst/>
              <a:ahLst/>
              <a:cxnLst/>
              <a:rect l="l" t="t" r="r" b="b"/>
              <a:pathLst>
                <a:path w="1198" h="969" extrusionOk="0">
                  <a:moveTo>
                    <a:pt x="0" y="61"/>
                  </a:moveTo>
                  <a:cubicBezTo>
                    <a:pt x="24" y="1"/>
                    <a:pt x="85" y="13"/>
                    <a:pt x="145" y="1"/>
                  </a:cubicBezTo>
                  <a:cubicBezTo>
                    <a:pt x="496" y="279"/>
                    <a:pt x="847" y="545"/>
                    <a:pt x="1198" y="702"/>
                  </a:cubicBezTo>
                  <a:cubicBezTo>
                    <a:pt x="774" y="968"/>
                    <a:pt x="266" y="436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0"/>
            <p:cNvSpPr/>
            <p:nvPr/>
          </p:nvSpPr>
          <p:spPr>
            <a:xfrm>
              <a:off x="3391251" y="5308741"/>
              <a:ext cx="46875" cy="30875"/>
            </a:xfrm>
            <a:custGeom>
              <a:avLst/>
              <a:gdLst/>
              <a:ahLst/>
              <a:cxnLst/>
              <a:rect l="l" t="t" r="r" b="b"/>
              <a:pathLst>
                <a:path w="1875" h="1235" extrusionOk="0">
                  <a:moveTo>
                    <a:pt x="1875" y="1198"/>
                  </a:moveTo>
                  <a:cubicBezTo>
                    <a:pt x="1234" y="1235"/>
                    <a:pt x="605" y="461"/>
                    <a:pt x="0" y="219"/>
                  </a:cubicBezTo>
                  <a:cubicBezTo>
                    <a:pt x="605" y="1"/>
                    <a:pt x="1391" y="920"/>
                    <a:pt x="1875" y="1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0"/>
            <p:cNvSpPr/>
            <p:nvPr/>
          </p:nvSpPr>
          <p:spPr>
            <a:xfrm>
              <a:off x="3673101" y="5048066"/>
              <a:ext cx="27225" cy="26950"/>
            </a:xfrm>
            <a:custGeom>
              <a:avLst/>
              <a:gdLst/>
              <a:ahLst/>
              <a:cxnLst/>
              <a:rect l="l" t="t" r="r" b="b"/>
              <a:pathLst>
                <a:path w="1089" h="1078" extrusionOk="0">
                  <a:moveTo>
                    <a:pt x="0" y="146"/>
                  </a:moveTo>
                  <a:cubicBezTo>
                    <a:pt x="375" y="1"/>
                    <a:pt x="738" y="617"/>
                    <a:pt x="1089" y="799"/>
                  </a:cubicBezTo>
                  <a:cubicBezTo>
                    <a:pt x="714" y="1077"/>
                    <a:pt x="351" y="472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0"/>
            <p:cNvSpPr/>
            <p:nvPr/>
          </p:nvSpPr>
          <p:spPr>
            <a:xfrm>
              <a:off x="3719376" y="5006041"/>
              <a:ext cx="13025" cy="12425"/>
            </a:xfrm>
            <a:custGeom>
              <a:avLst/>
              <a:gdLst/>
              <a:ahLst/>
              <a:cxnLst/>
              <a:rect l="l" t="t" r="r" b="b"/>
              <a:pathLst>
                <a:path w="521" h="497" extrusionOk="0">
                  <a:moveTo>
                    <a:pt x="0" y="85"/>
                  </a:moveTo>
                  <a:cubicBezTo>
                    <a:pt x="181" y="0"/>
                    <a:pt x="520" y="327"/>
                    <a:pt x="206" y="496"/>
                  </a:cubicBezTo>
                  <a:cubicBezTo>
                    <a:pt x="24" y="363"/>
                    <a:pt x="36" y="230"/>
                    <a:pt x="0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0"/>
            <p:cNvSpPr/>
            <p:nvPr/>
          </p:nvSpPr>
          <p:spPr>
            <a:xfrm>
              <a:off x="3424501" y="5287891"/>
              <a:ext cx="15150" cy="11500"/>
            </a:xfrm>
            <a:custGeom>
              <a:avLst/>
              <a:gdLst/>
              <a:ahLst/>
              <a:cxnLst/>
              <a:rect l="l" t="t" r="r" b="b"/>
              <a:pathLst>
                <a:path w="606" h="460" extrusionOk="0">
                  <a:moveTo>
                    <a:pt x="1" y="97"/>
                  </a:moveTo>
                  <a:cubicBezTo>
                    <a:pt x="182" y="0"/>
                    <a:pt x="569" y="157"/>
                    <a:pt x="605" y="412"/>
                  </a:cubicBezTo>
                  <a:cubicBezTo>
                    <a:pt x="424" y="460"/>
                    <a:pt x="61" y="218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0"/>
            <p:cNvSpPr/>
            <p:nvPr/>
          </p:nvSpPr>
          <p:spPr>
            <a:xfrm>
              <a:off x="3614426" y="5103416"/>
              <a:ext cx="21200" cy="11800"/>
            </a:xfrm>
            <a:custGeom>
              <a:avLst/>
              <a:gdLst/>
              <a:ahLst/>
              <a:cxnLst/>
              <a:rect l="l" t="t" r="r" b="b"/>
              <a:pathLst>
                <a:path w="848" h="472" extrusionOk="0">
                  <a:moveTo>
                    <a:pt x="847" y="448"/>
                  </a:moveTo>
                  <a:cubicBezTo>
                    <a:pt x="581" y="472"/>
                    <a:pt x="327" y="387"/>
                    <a:pt x="25" y="387"/>
                  </a:cubicBezTo>
                  <a:cubicBezTo>
                    <a:pt x="0" y="0"/>
                    <a:pt x="750" y="157"/>
                    <a:pt x="847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0"/>
            <p:cNvSpPr/>
            <p:nvPr/>
          </p:nvSpPr>
          <p:spPr>
            <a:xfrm>
              <a:off x="3638326" y="5095841"/>
              <a:ext cx="10900" cy="11225"/>
            </a:xfrm>
            <a:custGeom>
              <a:avLst/>
              <a:gdLst/>
              <a:ahLst/>
              <a:cxnLst/>
              <a:rect l="l" t="t" r="r" b="b"/>
              <a:pathLst>
                <a:path w="436" h="449" extrusionOk="0">
                  <a:moveTo>
                    <a:pt x="0" y="170"/>
                  </a:moveTo>
                  <a:cubicBezTo>
                    <a:pt x="133" y="1"/>
                    <a:pt x="423" y="25"/>
                    <a:pt x="436" y="231"/>
                  </a:cubicBezTo>
                  <a:cubicBezTo>
                    <a:pt x="302" y="448"/>
                    <a:pt x="121" y="267"/>
                    <a:pt x="0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0"/>
            <p:cNvSpPr/>
            <p:nvPr/>
          </p:nvSpPr>
          <p:spPr>
            <a:xfrm>
              <a:off x="3696976" y="5045641"/>
              <a:ext cx="18775" cy="19075"/>
            </a:xfrm>
            <a:custGeom>
              <a:avLst/>
              <a:gdLst/>
              <a:ahLst/>
              <a:cxnLst/>
              <a:rect l="l" t="t" r="r" b="b"/>
              <a:pathLst>
                <a:path w="751" h="763" extrusionOk="0">
                  <a:moveTo>
                    <a:pt x="1" y="122"/>
                  </a:moveTo>
                  <a:cubicBezTo>
                    <a:pt x="231" y="1"/>
                    <a:pt x="654" y="412"/>
                    <a:pt x="751" y="654"/>
                  </a:cubicBezTo>
                  <a:cubicBezTo>
                    <a:pt x="485" y="763"/>
                    <a:pt x="110" y="364"/>
                    <a:pt x="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0"/>
            <p:cNvSpPr/>
            <p:nvPr/>
          </p:nvSpPr>
          <p:spPr>
            <a:xfrm>
              <a:off x="3421476" y="5320241"/>
              <a:ext cx="26025" cy="19675"/>
            </a:xfrm>
            <a:custGeom>
              <a:avLst/>
              <a:gdLst/>
              <a:ahLst/>
              <a:cxnLst/>
              <a:rect l="l" t="t" r="r" b="b"/>
              <a:pathLst>
                <a:path w="1041" h="787" extrusionOk="0">
                  <a:moveTo>
                    <a:pt x="1" y="1"/>
                  </a:moveTo>
                  <a:cubicBezTo>
                    <a:pt x="327" y="73"/>
                    <a:pt x="847" y="521"/>
                    <a:pt x="1041" y="787"/>
                  </a:cubicBezTo>
                  <a:cubicBezTo>
                    <a:pt x="726" y="678"/>
                    <a:pt x="73" y="4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0"/>
            <p:cNvSpPr/>
            <p:nvPr/>
          </p:nvSpPr>
          <p:spPr>
            <a:xfrm>
              <a:off x="3446276" y="5295741"/>
              <a:ext cx="45100" cy="41775"/>
            </a:xfrm>
            <a:custGeom>
              <a:avLst/>
              <a:gdLst/>
              <a:ahLst/>
              <a:cxnLst/>
              <a:rect l="l" t="t" r="r" b="b"/>
              <a:pathLst>
                <a:path w="1804" h="1671" extrusionOk="0">
                  <a:moveTo>
                    <a:pt x="1" y="110"/>
                  </a:moveTo>
                  <a:cubicBezTo>
                    <a:pt x="37" y="98"/>
                    <a:pt x="61" y="49"/>
                    <a:pt x="122" y="1"/>
                  </a:cubicBezTo>
                  <a:cubicBezTo>
                    <a:pt x="605" y="231"/>
                    <a:pt x="1803" y="956"/>
                    <a:pt x="1791" y="1670"/>
                  </a:cubicBezTo>
                  <a:cubicBezTo>
                    <a:pt x="1271" y="1053"/>
                    <a:pt x="593" y="509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0"/>
            <p:cNvSpPr/>
            <p:nvPr/>
          </p:nvSpPr>
          <p:spPr>
            <a:xfrm>
              <a:off x="3645276" y="5114891"/>
              <a:ext cx="26325" cy="10325"/>
            </a:xfrm>
            <a:custGeom>
              <a:avLst/>
              <a:gdLst/>
              <a:ahLst/>
              <a:cxnLst/>
              <a:rect l="l" t="t" r="r" b="b"/>
              <a:pathLst>
                <a:path w="1053" h="413" extrusionOk="0">
                  <a:moveTo>
                    <a:pt x="0" y="13"/>
                  </a:moveTo>
                  <a:cubicBezTo>
                    <a:pt x="327" y="1"/>
                    <a:pt x="859" y="110"/>
                    <a:pt x="1053" y="303"/>
                  </a:cubicBezTo>
                  <a:cubicBezTo>
                    <a:pt x="702" y="412"/>
                    <a:pt x="194" y="267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0"/>
            <p:cNvSpPr/>
            <p:nvPr/>
          </p:nvSpPr>
          <p:spPr>
            <a:xfrm>
              <a:off x="3460801" y="5294241"/>
              <a:ext cx="32375" cy="20275"/>
            </a:xfrm>
            <a:custGeom>
              <a:avLst/>
              <a:gdLst/>
              <a:ahLst/>
              <a:cxnLst/>
              <a:rect l="l" t="t" r="r" b="b"/>
              <a:pathLst>
                <a:path w="1295" h="811" extrusionOk="0">
                  <a:moveTo>
                    <a:pt x="0" y="0"/>
                  </a:moveTo>
                  <a:cubicBezTo>
                    <a:pt x="303" y="49"/>
                    <a:pt x="1295" y="412"/>
                    <a:pt x="1101" y="811"/>
                  </a:cubicBezTo>
                  <a:cubicBezTo>
                    <a:pt x="738" y="569"/>
                    <a:pt x="363" y="30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0"/>
            <p:cNvSpPr/>
            <p:nvPr/>
          </p:nvSpPr>
          <p:spPr>
            <a:xfrm>
              <a:off x="3440526" y="5320841"/>
              <a:ext cx="24225" cy="20000"/>
            </a:xfrm>
            <a:custGeom>
              <a:avLst/>
              <a:gdLst/>
              <a:ahLst/>
              <a:cxnLst/>
              <a:rect l="l" t="t" r="r" b="b"/>
              <a:pathLst>
                <a:path w="969" h="800" extrusionOk="0">
                  <a:moveTo>
                    <a:pt x="1" y="110"/>
                  </a:moveTo>
                  <a:cubicBezTo>
                    <a:pt x="37" y="98"/>
                    <a:pt x="85" y="49"/>
                    <a:pt x="110" y="1"/>
                  </a:cubicBezTo>
                  <a:cubicBezTo>
                    <a:pt x="412" y="267"/>
                    <a:pt x="702" y="436"/>
                    <a:pt x="969" y="678"/>
                  </a:cubicBezTo>
                  <a:cubicBezTo>
                    <a:pt x="666" y="799"/>
                    <a:pt x="170" y="412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0"/>
            <p:cNvSpPr/>
            <p:nvPr/>
          </p:nvSpPr>
          <p:spPr>
            <a:xfrm>
              <a:off x="3454751" y="5315716"/>
              <a:ext cx="26025" cy="23300"/>
            </a:xfrm>
            <a:custGeom>
              <a:avLst/>
              <a:gdLst/>
              <a:ahLst/>
              <a:cxnLst/>
              <a:rect l="l" t="t" r="r" b="b"/>
              <a:pathLst>
                <a:path w="1041" h="932" extrusionOk="0">
                  <a:moveTo>
                    <a:pt x="0" y="73"/>
                  </a:moveTo>
                  <a:lnTo>
                    <a:pt x="61" y="12"/>
                  </a:lnTo>
                  <a:cubicBezTo>
                    <a:pt x="303" y="0"/>
                    <a:pt x="1041" y="678"/>
                    <a:pt x="847" y="932"/>
                  </a:cubicBezTo>
                  <a:cubicBezTo>
                    <a:pt x="569" y="605"/>
                    <a:pt x="266" y="460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0"/>
            <p:cNvSpPr/>
            <p:nvPr/>
          </p:nvSpPr>
          <p:spPr>
            <a:xfrm>
              <a:off x="3391551" y="5351091"/>
              <a:ext cx="58075" cy="31775"/>
            </a:xfrm>
            <a:custGeom>
              <a:avLst/>
              <a:gdLst/>
              <a:ahLst/>
              <a:cxnLst/>
              <a:rect l="l" t="t" r="r" b="b"/>
              <a:pathLst>
                <a:path w="2323" h="1271" extrusionOk="0">
                  <a:moveTo>
                    <a:pt x="0" y="1138"/>
                  </a:moveTo>
                  <a:cubicBezTo>
                    <a:pt x="750" y="944"/>
                    <a:pt x="1524" y="61"/>
                    <a:pt x="2323" y="0"/>
                  </a:cubicBezTo>
                  <a:cubicBezTo>
                    <a:pt x="2323" y="267"/>
                    <a:pt x="1960" y="254"/>
                    <a:pt x="1778" y="339"/>
                  </a:cubicBezTo>
                  <a:cubicBezTo>
                    <a:pt x="1198" y="896"/>
                    <a:pt x="786" y="1053"/>
                    <a:pt x="169" y="1271"/>
                  </a:cubicBezTo>
                  <a:cubicBezTo>
                    <a:pt x="109" y="1162"/>
                    <a:pt x="48" y="1222"/>
                    <a:pt x="0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0"/>
            <p:cNvSpPr/>
            <p:nvPr/>
          </p:nvSpPr>
          <p:spPr>
            <a:xfrm>
              <a:off x="3438726" y="5349566"/>
              <a:ext cx="29050" cy="22725"/>
            </a:xfrm>
            <a:custGeom>
              <a:avLst/>
              <a:gdLst/>
              <a:ahLst/>
              <a:cxnLst/>
              <a:rect l="l" t="t" r="r" b="b"/>
              <a:pathLst>
                <a:path w="1162" h="909" extrusionOk="0">
                  <a:moveTo>
                    <a:pt x="1065" y="1"/>
                  </a:moveTo>
                  <a:cubicBezTo>
                    <a:pt x="1161" y="376"/>
                    <a:pt x="411" y="412"/>
                    <a:pt x="109" y="908"/>
                  </a:cubicBezTo>
                  <a:cubicBezTo>
                    <a:pt x="12" y="908"/>
                    <a:pt x="49" y="836"/>
                    <a:pt x="0" y="799"/>
                  </a:cubicBezTo>
                  <a:cubicBezTo>
                    <a:pt x="218" y="364"/>
                    <a:pt x="726" y="182"/>
                    <a:pt x="1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0"/>
            <p:cNvSpPr/>
            <p:nvPr/>
          </p:nvSpPr>
          <p:spPr>
            <a:xfrm>
              <a:off x="3640126" y="5175091"/>
              <a:ext cx="13025" cy="19975"/>
            </a:xfrm>
            <a:custGeom>
              <a:avLst/>
              <a:gdLst/>
              <a:ahLst/>
              <a:cxnLst/>
              <a:rect l="l" t="t" r="r" b="b"/>
              <a:pathLst>
                <a:path w="521" h="799" extrusionOk="0">
                  <a:moveTo>
                    <a:pt x="1" y="36"/>
                  </a:moveTo>
                  <a:cubicBezTo>
                    <a:pt x="230" y="0"/>
                    <a:pt x="472" y="448"/>
                    <a:pt x="521" y="726"/>
                  </a:cubicBezTo>
                  <a:cubicBezTo>
                    <a:pt x="206" y="799"/>
                    <a:pt x="85" y="218"/>
                    <a:pt x="1" y="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0"/>
            <p:cNvSpPr/>
            <p:nvPr/>
          </p:nvSpPr>
          <p:spPr>
            <a:xfrm>
              <a:off x="3447801" y="5370441"/>
              <a:ext cx="28750" cy="30275"/>
            </a:xfrm>
            <a:custGeom>
              <a:avLst/>
              <a:gdLst/>
              <a:ahLst/>
              <a:cxnLst/>
              <a:rect l="l" t="t" r="r" b="b"/>
              <a:pathLst>
                <a:path w="1150" h="1211" extrusionOk="0">
                  <a:moveTo>
                    <a:pt x="944" y="13"/>
                  </a:moveTo>
                  <a:cubicBezTo>
                    <a:pt x="1004" y="1"/>
                    <a:pt x="1089" y="1"/>
                    <a:pt x="1149" y="61"/>
                  </a:cubicBezTo>
                  <a:cubicBezTo>
                    <a:pt x="944" y="388"/>
                    <a:pt x="484" y="1210"/>
                    <a:pt x="0" y="1162"/>
                  </a:cubicBezTo>
                  <a:cubicBezTo>
                    <a:pt x="290" y="726"/>
                    <a:pt x="762" y="533"/>
                    <a:pt x="94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0"/>
            <p:cNvSpPr/>
            <p:nvPr/>
          </p:nvSpPr>
          <p:spPr>
            <a:xfrm>
              <a:off x="4014226" y="4847566"/>
              <a:ext cx="16350" cy="60500"/>
            </a:xfrm>
            <a:custGeom>
              <a:avLst/>
              <a:gdLst/>
              <a:ahLst/>
              <a:cxnLst/>
              <a:rect l="l" t="t" r="r" b="b"/>
              <a:pathLst>
                <a:path w="654" h="2420" extrusionOk="0">
                  <a:moveTo>
                    <a:pt x="412" y="0"/>
                  </a:moveTo>
                  <a:cubicBezTo>
                    <a:pt x="654" y="799"/>
                    <a:pt x="436" y="1791"/>
                    <a:pt x="0" y="2420"/>
                  </a:cubicBezTo>
                  <a:cubicBezTo>
                    <a:pt x="25" y="1827"/>
                    <a:pt x="327" y="1246"/>
                    <a:pt x="375" y="642"/>
                  </a:cubicBezTo>
                  <a:cubicBezTo>
                    <a:pt x="254" y="424"/>
                    <a:pt x="242" y="218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0"/>
            <p:cNvSpPr/>
            <p:nvPr/>
          </p:nvSpPr>
          <p:spPr>
            <a:xfrm>
              <a:off x="3550626" y="5291816"/>
              <a:ext cx="13025" cy="8800"/>
            </a:xfrm>
            <a:custGeom>
              <a:avLst/>
              <a:gdLst/>
              <a:ahLst/>
              <a:cxnLst/>
              <a:rect l="l" t="t" r="r" b="b"/>
              <a:pathLst>
                <a:path w="521" h="352" extrusionOk="0">
                  <a:moveTo>
                    <a:pt x="351" y="0"/>
                  </a:moveTo>
                  <a:cubicBezTo>
                    <a:pt x="520" y="134"/>
                    <a:pt x="254" y="351"/>
                    <a:pt x="121" y="351"/>
                  </a:cubicBezTo>
                  <a:cubicBezTo>
                    <a:pt x="0" y="230"/>
                    <a:pt x="230" y="97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0"/>
            <p:cNvSpPr/>
            <p:nvPr/>
          </p:nvSpPr>
          <p:spPr>
            <a:xfrm>
              <a:off x="4011201" y="4857841"/>
              <a:ext cx="33300" cy="79275"/>
            </a:xfrm>
            <a:custGeom>
              <a:avLst/>
              <a:gdLst/>
              <a:ahLst/>
              <a:cxnLst/>
              <a:rect l="l" t="t" r="r" b="b"/>
              <a:pathLst>
                <a:path w="1332" h="3171" extrusionOk="0">
                  <a:moveTo>
                    <a:pt x="835" y="1"/>
                  </a:moveTo>
                  <a:cubicBezTo>
                    <a:pt x="1331" y="920"/>
                    <a:pt x="327" y="2130"/>
                    <a:pt x="267" y="3170"/>
                  </a:cubicBezTo>
                  <a:cubicBezTo>
                    <a:pt x="0" y="2106"/>
                    <a:pt x="1041" y="1053"/>
                    <a:pt x="8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0"/>
            <p:cNvSpPr/>
            <p:nvPr/>
          </p:nvSpPr>
          <p:spPr>
            <a:xfrm>
              <a:off x="3599301" y="5265816"/>
              <a:ext cx="14250" cy="10600"/>
            </a:xfrm>
            <a:custGeom>
              <a:avLst/>
              <a:gdLst/>
              <a:ahLst/>
              <a:cxnLst/>
              <a:rect l="l" t="t" r="r" b="b"/>
              <a:pathLst>
                <a:path w="570" h="424" extrusionOk="0">
                  <a:moveTo>
                    <a:pt x="424" y="0"/>
                  </a:moveTo>
                  <a:cubicBezTo>
                    <a:pt x="569" y="133"/>
                    <a:pt x="400" y="278"/>
                    <a:pt x="267" y="424"/>
                  </a:cubicBezTo>
                  <a:cubicBezTo>
                    <a:pt x="1" y="278"/>
                    <a:pt x="279" y="24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0"/>
            <p:cNvSpPr/>
            <p:nvPr/>
          </p:nvSpPr>
          <p:spPr>
            <a:xfrm>
              <a:off x="3567251" y="5314791"/>
              <a:ext cx="16650" cy="13650"/>
            </a:xfrm>
            <a:custGeom>
              <a:avLst/>
              <a:gdLst/>
              <a:ahLst/>
              <a:cxnLst/>
              <a:rect l="l" t="t" r="r" b="b"/>
              <a:pathLst>
                <a:path w="666" h="546" extrusionOk="0">
                  <a:moveTo>
                    <a:pt x="472" y="1"/>
                  </a:moveTo>
                  <a:cubicBezTo>
                    <a:pt x="666" y="219"/>
                    <a:pt x="170" y="545"/>
                    <a:pt x="0" y="412"/>
                  </a:cubicBezTo>
                  <a:cubicBezTo>
                    <a:pt x="37" y="170"/>
                    <a:pt x="339" y="219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0"/>
            <p:cNvSpPr/>
            <p:nvPr/>
          </p:nvSpPr>
          <p:spPr>
            <a:xfrm>
              <a:off x="3655251" y="5252816"/>
              <a:ext cx="29350" cy="39325"/>
            </a:xfrm>
            <a:custGeom>
              <a:avLst/>
              <a:gdLst/>
              <a:ahLst/>
              <a:cxnLst/>
              <a:rect l="l" t="t" r="r" b="b"/>
              <a:pathLst>
                <a:path w="1174" h="1573" extrusionOk="0">
                  <a:moveTo>
                    <a:pt x="0" y="60"/>
                  </a:moveTo>
                  <a:cubicBezTo>
                    <a:pt x="85" y="0"/>
                    <a:pt x="109" y="48"/>
                    <a:pt x="158" y="0"/>
                  </a:cubicBezTo>
                  <a:cubicBezTo>
                    <a:pt x="339" y="520"/>
                    <a:pt x="1029" y="1065"/>
                    <a:pt x="1174" y="1573"/>
                  </a:cubicBezTo>
                  <a:cubicBezTo>
                    <a:pt x="569" y="1282"/>
                    <a:pt x="291" y="605"/>
                    <a:pt x="0" y="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0"/>
            <p:cNvSpPr/>
            <p:nvPr/>
          </p:nvSpPr>
          <p:spPr>
            <a:xfrm>
              <a:off x="3730251" y="5182941"/>
              <a:ext cx="12725" cy="21800"/>
            </a:xfrm>
            <a:custGeom>
              <a:avLst/>
              <a:gdLst/>
              <a:ahLst/>
              <a:cxnLst/>
              <a:rect l="l" t="t" r="r" b="b"/>
              <a:pathLst>
                <a:path w="509" h="872" extrusionOk="0">
                  <a:moveTo>
                    <a:pt x="0" y="13"/>
                  </a:moveTo>
                  <a:cubicBezTo>
                    <a:pt x="194" y="1"/>
                    <a:pt x="472" y="606"/>
                    <a:pt x="509" y="872"/>
                  </a:cubicBezTo>
                  <a:cubicBezTo>
                    <a:pt x="85" y="823"/>
                    <a:pt x="182" y="255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0"/>
            <p:cNvSpPr/>
            <p:nvPr/>
          </p:nvSpPr>
          <p:spPr>
            <a:xfrm>
              <a:off x="3780451" y="5152091"/>
              <a:ext cx="16050" cy="20300"/>
            </a:xfrm>
            <a:custGeom>
              <a:avLst/>
              <a:gdLst/>
              <a:ahLst/>
              <a:cxnLst/>
              <a:rect l="l" t="t" r="r" b="b"/>
              <a:pathLst>
                <a:path w="642" h="812" extrusionOk="0">
                  <a:moveTo>
                    <a:pt x="1" y="110"/>
                  </a:moveTo>
                  <a:cubicBezTo>
                    <a:pt x="49" y="73"/>
                    <a:pt x="97" y="25"/>
                    <a:pt x="122" y="1"/>
                  </a:cubicBezTo>
                  <a:cubicBezTo>
                    <a:pt x="291" y="194"/>
                    <a:pt x="593" y="412"/>
                    <a:pt x="642" y="594"/>
                  </a:cubicBezTo>
                  <a:cubicBezTo>
                    <a:pt x="412" y="811"/>
                    <a:pt x="109" y="26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0"/>
            <p:cNvSpPr/>
            <p:nvPr/>
          </p:nvSpPr>
          <p:spPr>
            <a:xfrm>
              <a:off x="3968851" y="4966416"/>
              <a:ext cx="27850" cy="18175"/>
            </a:xfrm>
            <a:custGeom>
              <a:avLst/>
              <a:gdLst/>
              <a:ahLst/>
              <a:cxnLst/>
              <a:rect l="l" t="t" r="r" b="b"/>
              <a:pathLst>
                <a:path w="1114" h="727" extrusionOk="0">
                  <a:moveTo>
                    <a:pt x="1005" y="0"/>
                  </a:moveTo>
                  <a:cubicBezTo>
                    <a:pt x="1114" y="279"/>
                    <a:pt x="376" y="508"/>
                    <a:pt x="243" y="726"/>
                  </a:cubicBezTo>
                  <a:cubicBezTo>
                    <a:pt x="1" y="339"/>
                    <a:pt x="739" y="73"/>
                    <a:pt x="1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0"/>
            <p:cNvSpPr/>
            <p:nvPr/>
          </p:nvSpPr>
          <p:spPr>
            <a:xfrm>
              <a:off x="3681876" y="5269741"/>
              <a:ext cx="42950" cy="47800"/>
            </a:xfrm>
            <a:custGeom>
              <a:avLst/>
              <a:gdLst/>
              <a:ahLst/>
              <a:cxnLst/>
              <a:rect l="l" t="t" r="r" b="b"/>
              <a:pathLst>
                <a:path w="1718" h="1912" extrusionOk="0">
                  <a:moveTo>
                    <a:pt x="0" y="97"/>
                  </a:moveTo>
                  <a:cubicBezTo>
                    <a:pt x="24" y="37"/>
                    <a:pt x="85" y="49"/>
                    <a:pt x="133" y="0"/>
                  </a:cubicBezTo>
                  <a:cubicBezTo>
                    <a:pt x="810" y="871"/>
                    <a:pt x="1101" y="1246"/>
                    <a:pt x="1718" y="1912"/>
                  </a:cubicBezTo>
                  <a:cubicBezTo>
                    <a:pt x="980" y="1621"/>
                    <a:pt x="508" y="726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0"/>
            <p:cNvSpPr/>
            <p:nvPr/>
          </p:nvSpPr>
          <p:spPr>
            <a:xfrm>
              <a:off x="3990326" y="4967916"/>
              <a:ext cx="17275" cy="13950"/>
            </a:xfrm>
            <a:custGeom>
              <a:avLst/>
              <a:gdLst/>
              <a:ahLst/>
              <a:cxnLst/>
              <a:rect l="l" t="t" r="r" b="b"/>
              <a:pathLst>
                <a:path w="691" h="558" extrusionOk="0">
                  <a:moveTo>
                    <a:pt x="690" y="328"/>
                  </a:moveTo>
                  <a:cubicBezTo>
                    <a:pt x="497" y="436"/>
                    <a:pt x="315" y="485"/>
                    <a:pt x="134" y="557"/>
                  </a:cubicBezTo>
                  <a:cubicBezTo>
                    <a:pt x="1" y="328"/>
                    <a:pt x="545" y="1"/>
                    <a:pt x="690" y="3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0"/>
            <p:cNvSpPr/>
            <p:nvPr/>
          </p:nvSpPr>
          <p:spPr>
            <a:xfrm>
              <a:off x="3917751" y="5063191"/>
              <a:ext cx="45700" cy="34800"/>
            </a:xfrm>
            <a:custGeom>
              <a:avLst/>
              <a:gdLst/>
              <a:ahLst/>
              <a:cxnLst/>
              <a:rect l="l" t="t" r="r" b="b"/>
              <a:pathLst>
                <a:path w="1828" h="1392" extrusionOk="0">
                  <a:moveTo>
                    <a:pt x="0" y="0"/>
                  </a:moveTo>
                  <a:cubicBezTo>
                    <a:pt x="775" y="206"/>
                    <a:pt x="1162" y="545"/>
                    <a:pt x="1827" y="1283"/>
                  </a:cubicBezTo>
                  <a:cubicBezTo>
                    <a:pt x="1537" y="1391"/>
                    <a:pt x="1440" y="1053"/>
                    <a:pt x="1234" y="883"/>
                  </a:cubicBezTo>
                  <a:cubicBezTo>
                    <a:pt x="859" y="617"/>
                    <a:pt x="448" y="4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0"/>
            <p:cNvSpPr/>
            <p:nvPr/>
          </p:nvSpPr>
          <p:spPr>
            <a:xfrm>
              <a:off x="3602026" y="5352916"/>
              <a:ext cx="13625" cy="22400"/>
            </a:xfrm>
            <a:custGeom>
              <a:avLst/>
              <a:gdLst/>
              <a:ahLst/>
              <a:cxnLst/>
              <a:rect l="l" t="t" r="r" b="b"/>
              <a:pathLst>
                <a:path w="545" h="896" extrusionOk="0">
                  <a:moveTo>
                    <a:pt x="545" y="206"/>
                  </a:moveTo>
                  <a:cubicBezTo>
                    <a:pt x="315" y="411"/>
                    <a:pt x="339" y="653"/>
                    <a:pt x="49" y="895"/>
                  </a:cubicBezTo>
                  <a:cubicBezTo>
                    <a:pt x="0" y="665"/>
                    <a:pt x="194" y="0"/>
                    <a:pt x="545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0"/>
            <p:cNvSpPr/>
            <p:nvPr/>
          </p:nvSpPr>
          <p:spPr>
            <a:xfrm>
              <a:off x="4043251" y="4927091"/>
              <a:ext cx="75625" cy="95600"/>
            </a:xfrm>
            <a:custGeom>
              <a:avLst/>
              <a:gdLst/>
              <a:ahLst/>
              <a:cxnLst/>
              <a:rect l="l" t="t" r="r" b="b"/>
              <a:pathLst>
                <a:path w="3025" h="3824" extrusionOk="0">
                  <a:moveTo>
                    <a:pt x="1295" y="61"/>
                  </a:moveTo>
                  <a:cubicBezTo>
                    <a:pt x="1343" y="13"/>
                    <a:pt x="1404" y="1"/>
                    <a:pt x="1440" y="13"/>
                  </a:cubicBezTo>
                  <a:cubicBezTo>
                    <a:pt x="1706" y="340"/>
                    <a:pt x="1343" y="690"/>
                    <a:pt x="1476" y="1053"/>
                  </a:cubicBezTo>
                  <a:cubicBezTo>
                    <a:pt x="1706" y="1102"/>
                    <a:pt x="2081" y="872"/>
                    <a:pt x="1972" y="581"/>
                  </a:cubicBezTo>
                  <a:cubicBezTo>
                    <a:pt x="2130" y="473"/>
                    <a:pt x="2130" y="654"/>
                    <a:pt x="2214" y="751"/>
                  </a:cubicBezTo>
                  <a:cubicBezTo>
                    <a:pt x="2142" y="908"/>
                    <a:pt x="2009" y="1041"/>
                    <a:pt x="1851" y="1186"/>
                  </a:cubicBezTo>
                  <a:cubicBezTo>
                    <a:pt x="2154" y="1549"/>
                    <a:pt x="2275" y="823"/>
                    <a:pt x="2444" y="860"/>
                  </a:cubicBezTo>
                  <a:cubicBezTo>
                    <a:pt x="2686" y="1065"/>
                    <a:pt x="2335" y="1428"/>
                    <a:pt x="2118" y="1465"/>
                  </a:cubicBezTo>
                  <a:cubicBezTo>
                    <a:pt x="2081" y="1610"/>
                    <a:pt x="2263" y="1743"/>
                    <a:pt x="2251" y="1888"/>
                  </a:cubicBezTo>
                  <a:cubicBezTo>
                    <a:pt x="2505" y="2069"/>
                    <a:pt x="2771" y="1840"/>
                    <a:pt x="3025" y="2021"/>
                  </a:cubicBezTo>
                  <a:cubicBezTo>
                    <a:pt x="2904" y="2311"/>
                    <a:pt x="2493" y="2009"/>
                    <a:pt x="2239" y="2202"/>
                  </a:cubicBezTo>
                  <a:cubicBezTo>
                    <a:pt x="2190" y="2432"/>
                    <a:pt x="2626" y="2311"/>
                    <a:pt x="2577" y="2565"/>
                  </a:cubicBezTo>
                  <a:cubicBezTo>
                    <a:pt x="2444" y="2686"/>
                    <a:pt x="2311" y="2590"/>
                    <a:pt x="2202" y="2493"/>
                  </a:cubicBezTo>
                  <a:cubicBezTo>
                    <a:pt x="2069" y="2650"/>
                    <a:pt x="2033" y="2916"/>
                    <a:pt x="1755" y="2916"/>
                  </a:cubicBezTo>
                  <a:cubicBezTo>
                    <a:pt x="1670" y="3243"/>
                    <a:pt x="2069" y="3424"/>
                    <a:pt x="1936" y="3823"/>
                  </a:cubicBezTo>
                  <a:cubicBezTo>
                    <a:pt x="1634" y="3497"/>
                    <a:pt x="1658" y="3219"/>
                    <a:pt x="1549" y="2928"/>
                  </a:cubicBezTo>
                  <a:cubicBezTo>
                    <a:pt x="1331" y="3134"/>
                    <a:pt x="1658" y="3400"/>
                    <a:pt x="1404" y="3594"/>
                  </a:cubicBezTo>
                  <a:cubicBezTo>
                    <a:pt x="1210" y="3400"/>
                    <a:pt x="1283" y="3182"/>
                    <a:pt x="1283" y="2977"/>
                  </a:cubicBezTo>
                  <a:cubicBezTo>
                    <a:pt x="884" y="2614"/>
                    <a:pt x="509" y="2831"/>
                    <a:pt x="97" y="3049"/>
                  </a:cubicBezTo>
                  <a:cubicBezTo>
                    <a:pt x="1" y="2807"/>
                    <a:pt x="509" y="2614"/>
                    <a:pt x="618" y="2553"/>
                  </a:cubicBezTo>
                  <a:cubicBezTo>
                    <a:pt x="690" y="2045"/>
                    <a:pt x="376" y="1743"/>
                    <a:pt x="303" y="1307"/>
                  </a:cubicBezTo>
                  <a:cubicBezTo>
                    <a:pt x="509" y="1489"/>
                    <a:pt x="509" y="1670"/>
                    <a:pt x="726" y="1852"/>
                  </a:cubicBezTo>
                  <a:cubicBezTo>
                    <a:pt x="1271" y="1598"/>
                    <a:pt x="726" y="993"/>
                    <a:pt x="799" y="618"/>
                  </a:cubicBezTo>
                  <a:cubicBezTo>
                    <a:pt x="1089" y="872"/>
                    <a:pt x="1029" y="1077"/>
                    <a:pt x="1089" y="1319"/>
                  </a:cubicBezTo>
                  <a:cubicBezTo>
                    <a:pt x="1343" y="920"/>
                    <a:pt x="1392" y="485"/>
                    <a:pt x="1295" y="61"/>
                  </a:cubicBezTo>
                  <a:close/>
                  <a:moveTo>
                    <a:pt x="980" y="2215"/>
                  </a:moveTo>
                  <a:cubicBezTo>
                    <a:pt x="1198" y="2577"/>
                    <a:pt x="1416" y="2372"/>
                    <a:pt x="1634" y="2674"/>
                  </a:cubicBezTo>
                  <a:cubicBezTo>
                    <a:pt x="2045" y="2372"/>
                    <a:pt x="2118" y="1646"/>
                    <a:pt x="1513" y="1331"/>
                  </a:cubicBezTo>
                  <a:cubicBezTo>
                    <a:pt x="1235" y="1634"/>
                    <a:pt x="1041" y="1936"/>
                    <a:pt x="980" y="2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0"/>
            <p:cNvSpPr/>
            <p:nvPr/>
          </p:nvSpPr>
          <p:spPr>
            <a:xfrm>
              <a:off x="3706051" y="5284566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1" y="109"/>
                  </a:moveTo>
                  <a:cubicBezTo>
                    <a:pt x="243" y="0"/>
                    <a:pt x="739" y="690"/>
                    <a:pt x="678" y="920"/>
                  </a:cubicBezTo>
                  <a:cubicBezTo>
                    <a:pt x="436" y="665"/>
                    <a:pt x="85" y="387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0"/>
            <p:cNvSpPr/>
            <p:nvPr/>
          </p:nvSpPr>
          <p:spPr>
            <a:xfrm>
              <a:off x="3966451" y="5032041"/>
              <a:ext cx="19675" cy="21500"/>
            </a:xfrm>
            <a:custGeom>
              <a:avLst/>
              <a:gdLst/>
              <a:ahLst/>
              <a:cxnLst/>
              <a:rect l="l" t="t" r="r" b="b"/>
              <a:pathLst>
                <a:path w="787" h="860" extrusionOk="0">
                  <a:moveTo>
                    <a:pt x="0" y="303"/>
                  </a:moveTo>
                  <a:cubicBezTo>
                    <a:pt x="278" y="0"/>
                    <a:pt x="714" y="460"/>
                    <a:pt x="786" y="726"/>
                  </a:cubicBezTo>
                  <a:cubicBezTo>
                    <a:pt x="544" y="859"/>
                    <a:pt x="290" y="339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0"/>
            <p:cNvSpPr/>
            <p:nvPr/>
          </p:nvSpPr>
          <p:spPr>
            <a:xfrm>
              <a:off x="3873601" y="5129116"/>
              <a:ext cx="13625" cy="11825"/>
            </a:xfrm>
            <a:custGeom>
              <a:avLst/>
              <a:gdLst/>
              <a:ahLst/>
              <a:cxnLst/>
              <a:rect l="l" t="t" r="r" b="b"/>
              <a:pathLst>
                <a:path w="545" h="473" extrusionOk="0">
                  <a:moveTo>
                    <a:pt x="0" y="218"/>
                  </a:moveTo>
                  <a:cubicBezTo>
                    <a:pt x="182" y="0"/>
                    <a:pt x="375" y="158"/>
                    <a:pt x="545" y="291"/>
                  </a:cubicBezTo>
                  <a:cubicBezTo>
                    <a:pt x="363" y="472"/>
                    <a:pt x="158" y="400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0"/>
            <p:cNvSpPr/>
            <p:nvPr/>
          </p:nvSpPr>
          <p:spPr>
            <a:xfrm>
              <a:off x="3669776" y="5313591"/>
              <a:ext cx="19675" cy="22100"/>
            </a:xfrm>
            <a:custGeom>
              <a:avLst/>
              <a:gdLst/>
              <a:ahLst/>
              <a:cxnLst/>
              <a:rect l="l" t="t" r="r" b="b"/>
              <a:pathLst>
                <a:path w="787" h="884" extrusionOk="0">
                  <a:moveTo>
                    <a:pt x="786" y="218"/>
                  </a:moveTo>
                  <a:cubicBezTo>
                    <a:pt x="472" y="424"/>
                    <a:pt x="436" y="666"/>
                    <a:pt x="169" y="884"/>
                  </a:cubicBezTo>
                  <a:cubicBezTo>
                    <a:pt x="0" y="605"/>
                    <a:pt x="508" y="0"/>
                    <a:pt x="786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0"/>
            <p:cNvSpPr/>
            <p:nvPr/>
          </p:nvSpPr>
          <p:spPr>
            <a:xfrm>
              <a:off x="3947701" y="5063191"/>
              <a:ext cx="28150" cy="25725"/>
            </a:xfrm>
            <a:custGeom>
              <a:avLst/>
              <a:gdLst/>
              <a:ahLst/>
              <a:cxnLst/>
              <a:rect l="l" t="t" r="r" b="b"/>
              <a:pathLst>
                <a:path w="1126" h="1029" extrusionOk="0">
                  <a:moveTo>
                    <a:pt x="0" y="121"/>
                  </a:moveTo>
                  <a:cubicBezTo>
                    <a:pt x="363" y="0"/>
                    <a:pt x="1125" y="726"/>
                    <a:pt x="1040" y="1029"/>
                  </a:cubicBezTo>
                  <a:cubicBezTo>
                    <a:pt x="726" y="641"/>
                    <a:pt x="194" y="508"/>
                    <a:pt x="0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0"/>
            <p:cNvSpPr/>
            <p:nvPr/>
          </p:nvSpPr>
          <p:spPr>
            <a:xfrm>
              <a:off x="3964326" y="5045641"/>
              <a:ext cx="27850" cy="27550"/>
            </a:xfrm>
            <a:custGeom>
              <a:avLst/>
              <a:gdLst/>
              <a:ahLst/>
              <a:cxnLst/>
              <a:rect l="l" t="t" r="r" b="b"/>
              <a:pathLst>
                <a:path w="1114" h="1102" extrusionOk="0">
                  <a:moveTo>
                    <a:pt x="0" y="194"/>
                  </a:moveTo>
                  <a:cubicBezTo>
                    <a:pt x="279" y="1"/>
                    <a:pt x="1113" y="739"/>
                    <a:pt x="992" y="1102"/>
                  </a:cubicBezTo>
                  <a:cubicBezTo>
                    <a:pt x="690" y="739"/>
                    <a:pt x="158" y="424"/>
                    <a:pt x="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0"/>
            <p:cNvSpPr/>
            <p:nvPr/>
          </p:nvSpPr>
          <p:spPr>
            <a:xfrm>
              <a:off x="3860601" y="5160866"/>
              <a:ext cx="35100" cy="29675"/>
            </a:xfrm>
            <a:custGeom>
              <a:avLst/>
              <a:gdLst/>
              <a:ahLst/>
              <a:cxnLst/>
              <a:rect l="l" t="t" r="r" b="b"/>
              <a:pathLst>
                <a:path w="1404" h="1187" extrusionOk="0">
                  <a:moveTo>
                    <a:pt x="0" y="122"/>
                  </a:moveTo>
                  <a:cubicBezTo>
                    <a:pt x="436" y="1"/>
                    <a:pt x="1403" y="726"/>
                    <a:pt x="1343" y="1186"/>
                  </a:cubicBezTo>
                  <a:cubicBezTo>
                    <a:pt x="895" y="751"/>
                    <a:pt x="460" y="472"/>
                    <a:pt x="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0"/>
            <p:cNvSpPr/>
            <p:nvPr/>
          </p:nvSpPr>
          <p:spPr>
            <a:xfrm>
              <a:off x="3550626" y="5467816"/>
              <a:ext cx="43875" cy="20300"/>
            </a:xfrm>
            <a:custGeom>
              <a:avLst/>
              <a:gdLst/>
              <a:ahLst/>
              <a:cxnLst/>
              <a:rect l="l" t="t" r="r" b="b"/>
              <a:pathLst>
                <a:path w="1755" h="812" extrusionOk="0">
                  <a:moveTo>
                    <a:pt x="0" y="1"/>
                  </a:moveTo>
                  <a:cubicBezTo>
                    <a:pt x="581" y="206"/>
                    <a:pt x="1161" y="327"/>
                    <a:pt x="1754" y="811"/>
                  </a:cubicBezTo>
                  <a:cubicBezTo>
                    <a:pt x="1198" y="714"/>
                    <a:pt x="411" y="47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0"/>
            <p:cNvSpPr/>
            <p:nvPr/>
          </p:nvSpPr>
          <p:spPr>
            <a:xfrm>
              <a:off x="3729351" y="5294241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0" y="158"/>
                  </a:moveTo>
                  <a:cubicBezTo>
                    <a:pt x="291" y="0"/>
                    <a:pt x="871" y="762"/>
                    <a:pt x="823" y="1016"/>
                  </a:cubicBezTo>
                  <a:cubicBezTo>
                    <a:pt x="532" y="738"/>
                    <a:pt x="145" y="496"/>
                    <a:pt x="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0"/>
            <p:cNvSpPr/>
            <p:nvPr/>
          </p:nvSpPr>
          <p:spPr>
            <a:xfrm>
              <a:off x="3971276" y="5068016"/>
              <a:ext cx="25725" cy="24825"/>
            </a:xfrm>
            <a:custGeom>
              <a:avLst/>
              <a:gdLst/>
              <a:ahLst/>
              <a:cxnLst/>
              <a:rect l="l" t="t" r="r" b="b"/>
              <a:pathLst>
                <a:path w="1029" h="993" extrusionOk="0">
                  <a:moveTo>
                    <a:pt x="1" y="110"/>
                  </a:moveTo>
                  <a:cubicBezTo>
                    <a:pt x="49" y="61"/>
                    <a:pt x="97" y="13"/>
                    <a:pt x="122" y="1"/>
                  </a:cubicBezTo>
                  <a:cubicBezTo>
                    <a:pt x="424" y="315"/>
                    <a:pt x="956" y="582"/>
                    <a:pt x="1029" y="993"/>
                  </a:cubicBezTo>
                  <a:cubicBezTo>
                    <a:pt x="642" y="920"/>
                    <a:pt x="400" y="473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0"/>
            <p:cNvSpPr/>
            <p:nvPr/>
          </p:nvSpPr>
          <p:spPr>
            <a:xfrm>
              <a:off x="3527926" y="5487166"/>
              <a:ext cx="17575" cy="12425"/>
            </a:xfrm>
            <a:custGeom>
              <a:avLst/>
              <a:gdLst/>
              <a:ahLst/>
              <a:cxnLst/>
              <a:rect l="l" t="t" r="r" b="b"/>
              <a:pathLst>
                <a:path w="703" h="497" extrusionOk="0">
                  <a:moveTo>
                    <a:pt x="1" y="219"/>
                  </a:moveTo>
                  <a:cubicBezTo>
                    <a:pt x="231" y="1"/>
                    <a:pt x="618" y="279"/>
                    <a:pt x="702" y="497"/>
                  </a:cubicBezTo>
                  <a:cubicBezTo>
                    <a:pt x="485" y="497"/>
                    <a:pt x="243" y="376"/>
                    <a:pt x="1" y="2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0"/>
            <p:cNvSpPr/>
            <p:nvPr/>
          </p:nvSpPr>
          <p:spPr>
            <a:xfrm>
              <a:off x="3899901" y="5136666"/>
              <a:ext cx="23925" cy="18475"/>
            </a:xfrm>
            <a:custGeom>
              <a:avLst/>
              <a:gdLst/>
              <a:ahLst/>
              <a:cxnLst/>
              <a:rect l="l" t="t" r="r" b="b"/>
              <a:pathLst>
                <a:path w="957" h="739" extrusionOk="0">
                  <a:moveTo>
                    <a:pt x="1" y="110"/>
                  </a:moveTo>
                  <a:cubicBezTo>
                    <a:pt x="49" y="61"/>
                    <a:pt x="73" y="49"/>
                    <a:pt x="122" y="1"/>
                  </a:cubicBezTo>
                  <a:cubicBezTo>
                    <a:pt x="315" y="194"/>
                    <a:pt x="956" y="424"/>
                    <a:pt x="739" y="739"/>
                  </a:cubicBezTo>
                  <a:cubicBezTo>
                    <a:pt x="497" y="594"/>
                    <a:pt x="255" y="400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0"/>
            <p:cNvSpPr/>
            <p:nvPr/>
          </p:nvSpPr>
          <p:spPr>
            <a:xfrm>
              <a:off x="3891751" y="5157541"/>
              <a:ext cx="27225" cy="22700"/>
            </a:xfrm>
            <a:custGeom>
              <a:avLst/>
              <a:gdLst/>
              <a:ahLst/>
              <a:cxnLst/>
              <a:rect l="l" t="t" r="r" b="b"/>
              <a:pathLst>
                <a:path w="1089" h="908" extrusionOk="0">
                  <a:moveTo>
                    <a:pt x="0" y="73"/>
                  </a:moveTo>
                  <a:cubicBezTo>
                    <a:pt x="363" y="1"/>
                    <a:pt x="992" y="545"/>
                    <a:pt x="1089" y="896"/>
                  </a:cubicBezTo>
                  <a:cubicBezTo>
                    <a:pt x="750" y="908"/>
                    <a:pt x="399" y="36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0"/>
            <p:cNvSpPr/>
            <p:nvPr/>
          </p:nvSpPr>
          <p:spPr>
            <a:xfrm>
              <a:off x="4046576" y="5000591"/>
              <a:ext cx="19075" cy="14525"/>
            </a:xfrm>
            <a:custGeom>
              <a:avLst/>
              <a:gdLst/>
              <a:ahLst/>
              <a:cxnLst/>
              <a:rect l="l" t="t" r="r" b="b"/>
              <a:pathLst>
                <a:path w="763" h="581" extrusionOk="0">
                  <a:moveTo>
                    <a:pt x="763" y="0"/>
                  </a:moveTo>
                  <a:cubicBezTo>
                    <a:pt x="666" y="266"/>
                    <a:pt x="255" y="424"/>
                    <a:pt x="61" y="581"/>
                  </a:cubicBezTo>
                  <a:cubicBezTo>
                    <a:pt x="1" y="291"/>
                    <a:pt x="533" y="0"/>
                    <a:pt x="7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0"/>
            <p:cNvSpPr/>
            <p:nvPr/>
          </p:nvSpPr>
          <p:spPr>
            <a:xfrm>
              <a:off x="3581151" y="5456341"/>
              <a:ext cx="13350" cy="12425"/>
            </a:xfrm>
            <a:custGeom>
              <a:avLst/>
              <a:gdLst/>
              <a:ahLst/>
              <a:cxnLst/>
              <a:rect l="l" t="t" r="r" b="b"/>
              <a:pathLst>
                <a:path w="534" h="497" extrusionOk="0">
                  <a:moveTo>
                    <a:pt x="1" y="206"/>
                  </a:moveTo>
                  <a:cubicBezTo>
                    <a:pt x="182" y="0"/>
                    <a:pt x="448" y="133"/>
                    <a:pt x="533" y="363"/>
                  </a:cubicBezTo>
                  <a:cubicBezTo>
                    <a:pt x="339" y="496"/>
                    <a:pt x="182" y="303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0"/>
            <p:cNvSpPr/>
            <p:nvPr/>
          </p:nvSpPr>
          <p:spPr>
            <a:xfrm>
              <a:off x="3807976" y="5252491"/>
              <a:ext cx="21200" cy="27250"/>
            </a:xfrm>
            <a:custGeom>
              <a:avLst/>
              <a:gdLst/>
              <a:ahLst/>
              <a:cxnLst/>
              <a:rect l="l" t="t" r="r" b="b"/>
              <a:pathLst>
                <a:path w="848" h="1090" extrusionOk="0">
                  <a:moveTo>
                    <a:pt x="0" y="13"/>
                  </a:moveTo>
                  <a:cubicBezTo>
                    <a:pt x="194" y="1"/>
                    <a:pt x="472" y="654"/>
                    <a:pt x="847" y="908"/>
                  </a:cubicBezTo>
                  <a:cubicBezTo>
                    <a:pt x="363" y="1090"/>
                    <a:pt x="146" y="303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0"/>
            <p:cNvSpPr/>
            <p:nvPr/>
          </p:nvSpPr>
          <p:spPr>
            <a:xfrm>
              <a:off x="3704551" y="5342916"/>
              <a:ext cx="17250" cy="32100"/>
            </a:xfrm>
            <a:custGeom>
              <a:avLst/>
              <a:gdLst/>
              <a:ahLst/>
              <a:cxnLst/>
              <a:rect l="l" t="t" r="r" b="b"/>
              <a:pathLst>
                <a:path w="690" h="1284" extrusionOk="0">
                  <a:moveTo>
                    <a:pt x="666" y="1"/>
                  </a:moveTo>
                  <a:cubicBezTo>
                    <a:pt x="690" y="388"/>
                    <a:pt x="375" y="1005"/>
                    <a:pt x="24" y="1283"/>
                  </a:cubicBezTo>
                  <a:cubicBezTo>
                    <a:pt x="0" y="848"/>
                    <a:pt x="315" y="400"/>
                    <a:pt x="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0"/>
            <p:cNvSpPr/>
            <p:nvPr/>
          </p:nvSpPr>
          <p:spPr>
            <a:xfrm>
              <a:off x="3685501" y="5373766"/>
              <a:ext cx="12125" cy="12425"/>
            </a:xfrm>
            <a:custGeom>
              <a:avLst/>
              <a:gdLst/>
              <a:ahLst/>
              <a:cxnLst/>
              <a:rect l="l" t="t" r="r" b="b"/>
              <a:pathLst>
                <a:path w="485" h="497" extrusionOk="0">
                  <a:moveTo>
                    <a:pt x="351" y="1"/>
                  </a:moveTo>
                  <a:cubicBezTo>
                    <a:pt x="484" y="182"/>
                    <a:pt x="460" y="339"/>
                    <a:pt x="230" y="497"/>
                  </a:cubicBezTo>
                  <a:cubicBezTo>
                    <a:pt x="0" y="315"/>
                    <a:pt x="290" y="170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0"/>
            <p:cNvSpPr/>
            <p:nvPr/>
          </p:nvSpPr>
          <p:spPr>
            <a:xfrm>
              <a:off x="3669776" y="5437591"/>
              <a:ext cx="7575" cy="11200"/>
            </a:xfrm>
            <a:custGeom>
              <a:avLst/>
              <a:gdLst/>
              <a:ahLst/>
              <a:cxnLst/>
              <a:rect l="l" t="t" r="r" b="b"/>
              <a:pathLst>
                <a:path w="303" h="448" extrusionOk="0">
                  <a:moveTo>
                    <a:pt x="85" y="0"/>
                  </a:moveTo>
                  <a:cubicBezTo>
                    <a:pt x="242" y="169"/>
                    <a:pt x="303" y="327"/>
                    <a:pt x="73" y="448"/>
                  </a:cubicBezTo>
                  <a:cubicBezTo>
                    <a:pt x="0" y="315"/>
                    <a:pt x="0" y="145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0"/>
            <p:cNvSpPr/>
            <p:nvPr/>
          </p:nvSpPr>
          <p:spPr>
            <a:xfrm>
              <a:off x="3877526" y="5242216"/>
              <a:ext cx="30275" cy="30575"/>
            </a:xfrm>
            <a:custGeom>
              <a:avLst/>
              <a:gdLst/>
              <a:ahLst/>
              <a:cxnLst/>
              <a:rect l="l" t="t" r="r" b="b"/>
              <a:pathLst>
                <a:path w="1211" h="1223" extrusionOk="0">
                  <a:moveTo>
                    <a:pt x="1" y="97"/>
                  </a:moveTo>
                  <a:cubicBezTo>
                    <a:pt x="472" y="1"/>
                    <a:pt x="993" y="847"/>
                    <a:pt x="1210" y="1222"/>
                  </a:cubicBezTo>
                  <a:cubicBezTo>
                    <a:pt x="702" y="1005"/>
                    <a:pt x="569" y="351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0"/>
            <p:cNvSpPr/>
            <p:nvPr/>
          </p:nvSpPr>
          <p:spPr>
            <a:xfrm>
              <a:off x="3977926" y="5131841"/>
              <a:ext cx="22100" cy="53850"/>
            </a:xfrm>
            <a:custGeom>
              <a:avLst/>
              <a:gdLst/>
              <a:ahLst/>
              <a:cxnLst/>
              <a:rect l="l" t="t" r="r" b="b"/>
              <a:pathLst>
                <a:path w="884" h="2154" extrusionOk="0">
                  <a:moveTo>
                    <a:pt x="884" y="0"/>
                  </a:moveTo>
                  <a:cubicBezTo>
                    <a:pt x="557" y="702"/>
                    <a:pt x="303" y="1416"/>
                    <a:pt x="158" y="2154"/>
                  </a:cubicBezTo>
                  <a:cubicBezTo>
                    <a:pt x="1" y="1452"/>
                    <a:pt x="243" y="533"/>
                    <a:pt x="8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0"/>
            <p:cNvSpPr/>
            <p:nvPr/>
          </p:nvSpPr>
          <p:spPr>
            <a:xfrm>
              <a:off x="4044476" y="5092516"/>
              <a:ext cx="12400" cy="17875"/>
            </a:xfrm>
            <a:custGeom>
              <a:avLst/>
              <a:gdLst/>
              <a:ahLst/>
              <a:cxnLst/>
              <a:rect l="l" t="t" r="r" b="b"/>
              <a:pathLst>
                <a:path w="496" h="715" extrusionOk="0">
                  <a:moveTo>
                    <a:pt x="181" y="37"/>
                  </a:moveTo>
                  <a:cubicBezTo>
                    <a:pt x="496" y="1"/>
                    <a:pt x="363" y="497"/>
                    <a:pt x="266" y="714"/>
                  </a:cubicBezTo>
                  <a:cubicBezTo>
                    <a:pt x="0" y="618"/>
                    <a:pt x="145" y="231"/>
                    <a:pt x="181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0"/>
            <p:cNvSpPr/>
            <p:nvPr/>
          </p:nvSpPr>
          <p:spPr>
            <a:xfrm>
              <a:off x="4103426" y="5039591"/>
              <a:ext cx="10925" cy="17575"/>
            </a:xfrm>
            <a:custGeom>
              <a:avLst/>
              <a:gdLst/>
              <a:ahLst/>
              <a:cxnLst/>
              <a:rect l="l" t="t" r="r" b="b"/>
              <a:pathLst>
                <a:path w="437" h="703" extrusionOk="0">
                  <a:moveTo>
                    <a:pt x="13" y="134"/>
                  </a:moveTo>
                  <a:cubicBezTo>
                    <a:pt x="98" y="1"/>
                    <a:pt x="194" y="134"/>
                    <a:pt x="255" y="73"/>
                  </a:cubicBezTo>
                  <a:cubicBezTo>
                    <a:pt x="267" y="267"/>
                    <a:pt x="436" y="594"/>
                    <a:pt x="146" y="702"/>
                  </a:cubicBezTo>
                  <a:cubicBezTo>
                    <a:pt x="1" y="497"/>
                    <a:pt x="122" y="352"/>
                    <a:pt x="13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0"/>
            <p:cNvSpPr/>
            <p:nvPr/>
          </p:nvSpPr>
          <p:spPr>
            <a:xfrm>
              <a:off x="4061401" y="5085266"/>
              <a:ext cx="9700" cy="19075"/>
            </a:xfrm>
            <a:custGeom>
              <a:avLst/>
              <a:gdLst/>
              <a:ahLst/>
              <a:cxnLst/>
              <a:rect l="l" t="t" r="r" b="b"/>
              <a:pathLst>
                <a:path w="388" h="763" extrusionOk="0">
                  <a:moveTo>
                    <a:pt x="146" y="0"/>
                  </a:moveTo>
                  <a:cubicBezTo>
                    <a:pt x="303" y="242"/>
                    <a:pt x="388" y="629"/>
                    <a:pt x="134" y="763"/>
                  </a:cubicBezTo>
                  <a:cubicBezTo>
                    <a:pt x="0" y="484"/>
                    <a:pt x="25" y="242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0"/>
            <p:cNvSpPr/>
            <p:nvPr/>
          </p:nvSpPr>
          <p:spPr>
            <a:xfrm>
              <a:off x="3820976" y="5312691"/>
              <a:ext cx="38125" cy="85600"/>
            </a:xfrm>
            <a:custGeom>
              <a:avLst/>
              <a:gdLst/>
              <a:ahLst/>
              <a:cxnLst/>
              <a:rect l="l" t="t" r="r" b="b"/>
              <a:pathLst>
                <a:path w="1525" h="3424" extrusionOk="0">
                  <a:moveTo>
                    <a:pt x="363" y="0"/>
                  </a:moveTo>
                  <a:cubicBezTo>
                    <a:pt x="605" y="206"/>
                    <a:pt x="533" y="665"/>
                    <a:pt x="533" y="992"/>
                  </a:cubicBezTo>
                  <a:cubicBezTo>
                    <a:pt x="678" y="1754"/>
                    <a:pt x="1174" y="2540"/>
                    <a:pt x="1525" y="3278"/>
                  </a:cubicBezTo>
                  <a:cubicBezTo>
                    <a:pt x="1476" y="3327"/>
                    <a:pt x="1476" y="3363"/>
                    <a:pt x="1476" y="3411"/>
                  </a:cubicBezTo>
                  <a:cubicBezTo>
                    <a:pt x="1440" y="3411"/>
                    <a:pt x="1380" y="3424"/>
                    <a:pt x="1331" y="3387"/>
                  </a:cubicBezTo>
                  <a:cubicBezTo>
                    <a:pt x="859" y="2238"/>
                    <a:pt x="1" y="1113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3839126" y="5306041"/>
              <a:ext cx="12125" cy="32975"/>
            </a:xfrm>
            <a:custGeom>
              <a:avLst/>
              <a:gdLst/>
              <a:ahLst/>
              <a:cxnLst/>
              <a:rect l="l" t="t" r="r" b="b"/>
              <a:pathLst>
                <a:path w="485" h="1319" extrusionOk="0">
                  <a:moveTo>
                    <a:pt x="0" y="0"/>
                  </a:moveTo>
                  <a:cubicBezTo>
                    <a:pt x="254" y="133"/>
                    <a:pt x="484" y="931"/>
                    <a:pt x="254" y="1319"/>
                  </a:cubicBezTo>
                  <a:cubicBezTo>
                    <a:pt x="85" y="871"/>
                    <a:pt x="109" y="42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4077426" y="5081341"/>
              <a:ext cx="14850" cy="17550"/>
            </a:xfrm>
            <a:custGeom>
              <a:avLst/>
              <a:gdLst/>
              <a:ahLst/>
              <a:cxnLst/>
              <a:rect l="l" t="t" r="r" b="b"/>
              <a:pathLst>
                <a:path w="594" h="702" extrusionOk="0">
                  <a:moveTo>
                    <a:pt x="1" y="145"/>
                  </a:moveTo>
                  <a:cubicBezTo>
                    <a:pt x="291" y="0"/>
                    <a:pt x="303" y="460"/>
                    <a:pt x="593" y="448"/>
                  </a:cubicBezTo>
                  <a:cubicBezTo>
                    <a:pt x="327" y="702"/>
                    <a:pt x="73" y="387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4211101" y="4956141"/>
              <a:ext cx="10300" cy="23900"/>
            </a:xfrm>
            <a:custGeom>
              <a:avLst/>
              <a:gdLst/>
              <a:ahLst/>
              <a:cxnLst/>
              <a:rect l="l" t="t" r="r" b="b"/>
              <a:pathLst>
                <a:path w="412" h="956" extrusionOk="0">
                  <a:moveTo>
                    <a:pt x="375" y="0"/>
                  </a:moveTo>
                  <a:cubicBezTo>
                    <a:pt x="327" y="303"/>
                    <a:pt x="412" y="617"/>
                    <a:pt x="194" y="956"/>
                  </a:cubicBezTo>
                  <a:cubicBezTo>
                    <a:pt x="0" y="786"/>
                    <a:pt x="25" y="145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3719376" y="5423366"/>
              <a:ext cx="10600" cy="27550"/>
            </a:xfrm>
            <a:custGeom>
              <a:avLst/>
              <a:gdLst/>
              <a:ahLst/>
              <a:cxnLst/>
              <a:rect l="l" t="t" r="r" b="b"/>
              <a:pathLst>
                <a:path w="424" h="1102" extrusionOk="0">
                  <a:moveTo>
                    <a:pt x="363" y="1"/>
                  </a:moveTo>
                  <a:cubicBezTo>
                    <a:pt x="375" y="327"/>
                    <a:pt x="423" y="884"/>
                    <a:pt x="242" y="1101"/>
                  </a:cubicBezTo>
                  <a:cubicBezTo>
                    <a:pt x="181" y="726"/>
                    <a:pt x="0" y="327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4001526" y="5156341"/>
              <a:ext cx="9100" cy="26625"/>
            </a:xfrm>
            <a:custGeom>
              <a:avLst/>
              <a:gdLst/>
              <a:ahLst/>
              <a:cxnLst/>
              <a:rect l="l" t="t" r="r" b="b"/>
              <a:pathLst>
                <a:path w="364" h="1065" extrusionOk="0">
                  <a:moveTo>
                    <a:pt x="363" y="0"/>
                  </a:moveTo>
                  <a:cubicBezTo>
                    <a:pt x="279" y="351"/>
                    <a:pt x="363" y="871"/>
                    <a:pt x="37" y="1065"/>
                  </a:cubicBezTo>
                  <a:cubicBezTo>
                    <a:pt x="49" y="714"/>
                    <a:pt x="0" y="218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764726" y="5389191"/>
              <a:ext cx="22100" cy="10625"/>
            </a:xfrm>
            <a:custGeom>
              <a:avLst/>
              <a:gdLst/>
              <a:ahLst/>
              <a:cxnLst/>
              <a:rect l="l" t="t" r="r" b="b"/>
              <a:pathLst>
                <a:path w="884" h="425" extrusionOk="0">
                  <a:moveTo>
                    <a:pt x="1" y="110"/>
                  </a:moveTo>
                  <a:cubicBezTo>
                    <a:pt x="279" y="1"/>
                    <a:pt x="751" y="85"/>
                    <a:pt x="884" y="424"/>
                  </a:cubicBezTo>
                  <a:cubicBezTo>
                    <a:pt x="630" y="291"/>
                    <a:pt x="146" y="327"/>
                    <a:pt x="1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4264626" y="4919841"/>
              <a:ext cx="11225" cy="23925"/>
            </a:xfrm>
            <a:custGeom>
              <a:avLst/>
              <a:gdLst/>
              <a:ahLst/>
              <a:cxnLst/>
              <a:rect l="l" t="t" r="r" b="b"/>
              <a:pathLst>
                <a:path w="449" h="957" extrusionOk="0">
                  <a:moveTo>
                    <a:pt x="73" y="1"/>
                  </a:moveTo>
                  <a:cubicBezTo>
                    <a:pt x="375" y="13"/>
                    <a:pt x="448" y="690"/>
                    <a:pt x="291" y="956"/>
                  </a:cubicBezTo>
                  <a:cubicBezTo>
                    <a:pt x="0" y="630"/>
                    <a:pt x="291" y="315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0"/>
            <p:cNvSpPr/>
            <p:nvPr/>
          </p:nvSpPr>
          <p:spPr>
            <a:xfrm>
              <a:off x="4260101" y="4928916"/>
              <a:ext cx="10300" cy="41150"/>
            </a:xfrm>
            <a:custGeom>
              <a:avLst/>
              <a:gdLst/>
              <a:ahLst/>
              <a:cxnLst/>
              <a:rect l="l" t="t" r="r" b="b"/>
              <a:pathLst>
                <a:path w="412" h="1646" extrusionOk="0">
                  <a:moveTo>
                    <a:pt x="0" y="0"/>
                  </a:moveTo>
                  <a:cubicBezTo>
                    <a:pt x="411" y="254"/>
                    <a:pt x="363" y="1162"/>
                    <a:pt x="230" y="1646"/>
                  </a:cubicBezTo>
                  <a:cubicBezTo>
                    <a:pt x="109" y="1113"/>
                    <a:pt x="109" y="55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3700001" y="5458741"/>
              <a:ext cx="9100" cy="17575"/>
            </a:xfrm>
            <a:custGeom>
              <a:avLst/>
              <a:gdLst/>
              <a:ahLst/>
              <a:cxnLst/>
              <a:rect l="l" t="t" r="r" b="b"/>
              <a:pathLst>
                <a:path w="364" h="703" extrusionOk="0">
                  <a:moveTo>
                    <a:pt x="85" y="73"/>
                  </a:moveTo>
                  <a:cubicBezTo>
                    <a:pt x="364" y="1"/>
                    <a:pt x="243" y="461"/>
                    <a:pt x="255" y="606"/>
                  </a:cubicBezTo>
                  <a:cubicBezTo>
                    <a:pt x="1" y="702"/>
                    <a:pt x="73" y="231"/>
                    <a:pt x="8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4070776" y="5115216"/>
              <a:ext cx="16350" cy="29350"/>
            </a:xfrm>
            <a:custGeom>
              <a:avLst/>
              <a:gdLst/>
              <a:ahLst/>
              <a:cxnLst/>
              <a:rect l="l" t="t" r="r" b="b"/>
              <a:pathLst>
                <a:path w="654" h="1174" extrusionOk="0">
                  <a:moveTo>
                    <a:pt x="0" y="133"/>
                  </a:moveTo>
                  <a:lnTo>
                    <a:pt x="134" y="0"/>
                  </a:lnTo>
                  <a:cubicBezTo>
                    <a:pt x="400" y="411"/>
                    <a:pt x="654" y="810"/>
                    <a:pt x="400" y="1173"/>
                  </a:cubicBezTo>
                  <a:cubicBezTo>
                    <a:pt x="182" y="835"/>
                    <a:pt x="303" y="496"/>
                    <a:pt x="0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3778326" y="5327816"/>
              <a:ext cx="205075" cy="229850"/>
            </a:xfrm>
            <a:custGeom>
              <a:avLst/>
              <a:gdLst/>
              <a:ahLst/>
              <a:cxnLst/>
              <a:rect l="l" t="t" r="r" b="b"/>
              <a:pathLst>
                <a:path w="8203" h="9194" extrusionOk="0">
                  <a:moveTo>
                    <a:pt x="3170" y="3000"/>
                  </a:moveTo>
                  <a:cubicBezTo>
                    <a:pt x="3340" y="2806"/>
                    <a:pt x="3291" y="2625"/>
                    <a:pt x="3412" y="2431"/>
                  </a:cubicBezTo>
                  <a:cubicBezTo>
                    <a:pt x="3158" y="2020"/>
                    <a:pt x="2977" y="1597"/>
                    <a:pt x="2928" y="1210"/>
                  </a:cubicBezTo>
                  <a:cubicBezTo>
                    <a:pt x="3303" y="1234"/>
                    <a:pt x="3267" y="2093"/>
                    <a:pt x="3606" y="2238"/>
                  </a:cubicBezTo>
                  <a:cubicBezTo>
                    <a:pt x="3654" y="1935"/>
                    <a:pt x="3279" y="1597"/>
                    <a:pt x="3473" y="1282"/>
                  </a:cubicBezTo>
                  <a:cubicBezTo>
                    <a:pt x="3642" y="1548"/>
                    <a:pt x="3642" y="1815"/>
                    <a:pt x="3848" y="2081"/>
                  </a:cubicBezTo>
                  <a:cubicBezTo>
                    <a:pt x="3896" y="1778"/>
                    <a:pt x="3702" y="1282"/>
                    <a:pt x="4077" y="1101"/>
                  </a:cubicBezTo>
                  <a:cubicBezTo>
                    <a:pt x="3993" y="1403"/>
                    <a:pt x="3969" y="1718"/>
                    <a:pt x="4005" y="2020"/>
                  </a:cubicBezTo>
                  <a:cubicBezTo>
                    <a:pt x="4065" y="2081"/>
                    <a:pt x="4150" y="1911"/>
                    <a:pt x="4247" y="2008"/>
                  </a:cubicBezTo>
                  <a:cubicBezTo>
                    <a:pt x="4440" y="1379"/>
                    <a:pt x="4670" y="363"/>
                    <a:pt x="5178" y="0"/>
                  </a:cubicBezTo>
                  <a:cubicBezTo>
                    <a:pt x="5082" y="665"/>
                    <a:pt x="4537" y="1306"/>
                    <a:pt x="4440" y="1996"/>
                  </a:cubicBezTo>
                  <a:cubicBezTo>
                    <a:pt x="4489" y="1996"/>
                    <a:pt x="4549" y="2020"/>
                    <a:pt x="4598" y="2069"/>
                  </a:cubicBezTo>
                  <a:cubicBezTo>
                    <a:pt x="4731" y="1851"/>
                    <a:pt x="5082" y="1306"/>
                    <a:pt x="5215" y="944"/>
                  </a:cubicBezTo>
                  <a:cubicBezTo>
                    <a:pt x="5529" y="1367"/>
                    <a:pt x="4731" y="1790"/>
                    <a:pt x="4900" y="2250"/>
                  </a:cubicBezTo>
                  <a:cubicBezTo>
                    <a:pt x="4961" y="1851"/>
                    <a:pt x="5747" y="1355"/>
                    <a:pt x="5819" y="859"/>
                  </a:cubicBezTo>
                  <a:cubicBezTo>
                    <a:pt x="6412" y="1343"/>
                    <a:pt x="4779" y="1887"/>
                    <a:pt x="5227" y="2504"/>
                  </a:cubicBezTo>
                  <a:cubicBezTo>
                    <a:pt x="5517" y="2359"/>
                    <a:pt x="5819" y="1851"/>
                    <a:pt x="6061" y="1754"/>
                  </a:cubicBezTo>
                  <a:cubicBezTo>
                    <a:pt x="6182" y="2069"/>
                    <a:pt x="5577" y="2456"/>
                    <a:pt x="5336" y="2613"/>
                  </a:cubicBezTo>
                  <a:cubicBezTo>
                    <a:pt x="6122" y="2335"/>
                    <a:pt x="7283" y="1790"/>
                    <a:pt x="7779" y="1367"/>
                  </a:cubicBezTo>
                  <a:cubicBezTo>
                    <a:pt x="8142" y="1633"/>
                    <a:pt x="7513" y="1851"/>
                    <a:pt x="7392" y="1827"/>
                  </a:cubicBezTo>
                  <a:cubicBezTo>
                    <a:pt x="6751" y="2250"/>
                    <a:pt x="6146" y="2431"/>
                    <a:pt x="5529" y="2819"/>
                  </a:cubicBezTo>
                  <a:cubicBezTo>
                    <a:pt x="5529" y="2867"/>
                    <a:pt x="5529" y="2964"/>
                    <a:pt x="5577" y="3000"/>
                  </a:cubicBezTo>
                  <a:cubicBezTo>
                    <a:pt x="6146" y="3060"/>
                    <a:pt x="6739" y="2637"/>
                    <a:pt x="7283" y="2625"/>
                  </a:cubicBezTo>
                  <a:cubicBezTo>
                    <a:pt x="6920" y="3109"/>
                    <a:pt x="6194" y="2927"/>
                    <a:pt x="5686" y="3290"/>
                  </a:cubicBezTo>
                  <a:cubicBezTo>
                    <a:pt x="6412" y="3242"/>
                    <a:pt x="7150" y="2976"/>
                    <a:pt x="7876" y="2927"/>
                  </a:cubicBezTo>
                  <a:cubicBezTo>
                    <a:pt x="7332" y="3484"/>
                    <a:pt x="6255" y="3218"/>
                    <a:pt x="5723" y="3581"/>
                  </a:cubicBezTo>
                  <a:cubicBezTo>
                    <a:pt x="5965" y="3823"/>
                    <a:pt x="6569" y="3593"/>
                    <a:pt x="6932" y="3714"/>
                  </a:cubicBezTo>
                  <a:cubicBezTo>
                    <a:pt x="6533" y="4113"/>
                    <a:pt x="6134" y="3750"/>
                    <a:pt x="5747" y="3871"/>
                  </a:cubicBezTo>
                  <a:cubicBezTo>
                    <a:pt x="5626" y="3968"/>
                    <a:pt x="5698" y="4089"/>
                    <a:pt x="5602" y="4210"/>
                  </a:cubicBezTo>
                  <a:cubicBezTo>
                    <a:pt x="6497" y="4149"/>
                    <a:pt x="7356" y="3786"/>
                    <a:pt x="8202" y="4597"/>
                  </a:cubicBezTo>
                  <a:cubicBezTo>
                    <a:pt x="7694" y="4681"/>
                    <a:pt x="7223" y="4137"/>
                    <a:pt x="6690" y="4185"/>
                  </a:cubicBezTo>
                  <a:cubicBezTo>
                    <a:pt x="6424" y="4210"/>
                    <a:pt x="6267" y="4403"/>
                    <a:pt x="5952" y="4500"/>
                  </a:cubicBezTo>
                  <a:cubicBezTo>
                    <a:pt x="5844" y="4464"/>
                    <a:pt x="5686" y="4500"/>
                    <a:pt x="5577" y="4427"/>
                  </a:cubicBezTo>
                  <a:cubicBezTo>
                    <a:pt x="5457" y="4536"/>
                    <a:pt x="5481" y="4681"/>
                    <a:pt x="5408" y="4802"/>
                  </a:cubicBezTo>
                  <a:cubicBezTo>
                    <a:pt x="5662" y="4899"/>
                    <a:pt x="6134" y="4851"/>
                    <a:pt x="6255" y="5153"/>
                  </a:cubicBezTo>
                  <a:cubicBezTo>
                    <a:pt x="5940" y="5274"/>
                    <a:pt x="5638" y="4911"/>
                    <a:pt x="5348" y="5008"/>
                  </a:cubicBezTo>
                  <a:cubicBezTo>
                    <a:pt x="5529" y="5395"/>
                    <a:pt x="6920" y="5843"/>
                    <a:pt x="6509" y="6375"/>
                  </a:cubicBezTo>
                  <a:cubicBezTo>
                    <a:pt x="6255" y="5879"/>
                    <a:pt x="5711" y="5613"/>
                    <a:pt x="5348" y="5335"/>
                  </a:cubicBezTo>
                  <a:cubicBezTo>
                    <a:pt x="5275" y="5710"/>
                    <a:pt x="6001" y="6060"/>
                    <a:pt x="6231" y="6435"/>
                  </a:cubicBezTo>
                  <a:cubicBezTo>
                    <a:pt x="5928" y="6423"/>
                    <a:pt x="5541" y="6181"/>
                    <a:pt x="5360" y="5831"/>
                  </a:cubicBezTo>
                  <a:cubicBezTo>
                    <a:pt x="5094" y="6218"/>
                    <a:pt x="5807" y="6617"/>
                    <a:pt x="5952" y="6992"/>
                  </a:cubicBezTo>
                  <a:cubicBezTo>
                    <a:pt x="5541" y="7210"/>
                    <a:pt x="5360" y="6556"/>
                    <a:pt x="5215" y="6314"/>
                  </a:cubicBezTo>
                  <a:cubicBezTo>
                    <a:pt x="4985" y="6266"/>
                    <a:pt x="4755" y="6617"/>
                    <a:pt x="4561" y="6544"/>
                  </a:cubicBezTo>
                  <a:cubicBezTo>
                    <a:pt x="4634" y="6810"/>
                    <a:pt x="4815" y="7125"/>
                    <a:pt x="4694" y="7403"/>
                  </a:cubicBezTo>
                  <a:cubicBezTo>
                    <a:pt x="4368" y="7282"/>
                    <a:pt x="4610" y="6895"/>
                    <a:pt x="4368" y="6653"/>
                  </a:cubicBezTo>
                  <a:cubicBezTo>
                    <a:pt x="4114" y="6605"/>
                    <a:pt x="3836" y="6774"/>
                    <a:pt x="3569" y="6714"/>
                  </a:cubicBezTo>
                  <a:cubicBezTo>
                    <a:pt x="3448" y="7040"/>
                    <a:pt x="3654" y="7355"/>
                    <a:pt x="3412" y="7681"/>
                  </a:cubicBezTo>
                  <a:cubicBezTo>
                    <a:pt x="3303" y="7391"/>
                    <a:pt x="3207" y="7101"/>
                    <a:pt x="3461" y="6810"/>
                  </a:cubicBezTo>
                  <a:cubicBezTo>
                    <a:pt x="3303" y="6641"/>
                    <a:pt x="3146" y="6847"/>
                    <a:pt x="3025" y="6677"/>
                  </a:cubicBezTo>
                  <a:cubicBezTo>
                    <a:pt x="3207" y="7282"/>
                    <a:pt x="2844" y="7839"/>
                    <a:pt x="2735" y="8419"/>
                  </a:cubicBezTo>
                  <a:cubicBezTo>
                    <a:pt x="2457" y="7814"/>
                    <a:pt x="2868" y="7246"/>
                    <a:pt x="2928" y="6677"/>
                  </a:cubicBezTo>
                  <a:cubicBezTo>
                    <a:pt x="2819" y="6605"/>
                    <a:pt x="2674" y="6629"/>
                    <a:pt x="2553" y="6605"/>
                  </a:cubicBezTo>
                  <a:cubicBezTo>
                    <a:pt x="2263" y="7476"/>
                    <a:pt x="2130" y="8335"/>
                    <a:pt x="1912" y="9194"/>
                  </a:cubicBezTo>
                  <a:cubicBezTo>
                    <a:pt x="1586" y="8298"/>
                    <a:pt x="2251" y="7403"/>
                    <a:pt x="2299" y="6496"/>
                  </a:cubicBezTo>
                  <a:cubicBezTo>
                    <a:pt x="1973" y="6665"/>
                    <a:pt x="1948" y="7173"/>
                    <a:pt x="1840" y="7476"/>
                  </a:cubicBezTo>
                  <a:cubicBezTo>
                    <a:pt x="1525" y="7101"/>
                    <a:pt x="1900" y="6677"/>
                    <a:pt x="2094" y="6290"/>
                  </a:cubicBezTo>
                  <a:cubicBezTo>
                    <a:pt x="1888" y="5927"/>
                    <a:pt x="1791" y="6242"/>
                    <a:pt x="1513" y="6169"/>
                  </a:cubicBezTo>
                  <a:cubicBezTo>
                    <a:pt x="1707" y="6012"/>
                    <a:pt x="1827" y="5867"/>
                    <a:pt x="1827" y="5722"/>
                  </a:cubicBezTo>
                  <a:cubicBezTo>
                    <a:pt x="1162" y="5806"/>
                    <a:pt x="908" y="6302"/>
                    <a:pt x="194" y="6629"/>
                  </a:cubicBezTo>
                  <a:cubicBezTo>
                    <a:pt x="1" y="6556"/>
                    <a:pt x="315" y="6484"/>
                    <a:pt x="219" y="6387"/>
                  </a:cubicBezTo>
                  <a:cubicBezTo>
                    <a:pt x="932" y="6109"/>
                    <a:pt x="1174" y="5577"/>
                    <a:pt x="1852" y="5444"/>
                  </a:cubicBezTo>
                  <a:cubicBezTo>
                    <a:pt x="1356" y="5093"/>
                    <a:pt x="823" y="5843"/>
                    <a:pt x="303" y="5625"/>
                  </a:cubicBezTo>
                  <a:cubicBezTo>
                    <a:pt x="811" y="5298"/>
                    <a:pt x="1307" y="5177"/>
                    <a:pt x="1815" y="5093"/>
                  </a:cubicBezTo>
                  <a:cubicBezTo>
                    <a:pt x="2360" y="3847"/>
                    <a:pt x="860" y="3762"/>
                    <a:pt x="1" y="3181"/>
                  </a:cubicBezTo>
                  <a:cubicBezTo>
                    <a:pt x="509" y="3169"/>
                    <a:pt x="1005" y="3605"/>
                    <a:pt x="1537" y="3581"/>
                  </a:cubicBezTo>
                  <a:cubicBezTo>
                    <a:pt x="1646" y="3690"/>
                    <a:pt x="1755" y="3810"/>
                    <a:pt x="1779" y="3907"/>
                  </a:cubicBezTo>
                  <a:cubicBezTo>
                    <a:pt x="1973" y="3290"/>
                    <a:pt x="1005" y="3520"/>
                    <a:pt x="739" y="3048"/>
                  </a:cubicBezTo>
                  <a:cubicBezTo>
                    <a:pt x="1126" y="2976"/>
                    <a:pt x="1573" y="3339"/>
                    <a:pt x="1961" y="3472"/>
                  </a:cubicBezTo>
                  <a:cubicBezTo>
                    <a:pt x="1912" y="2819"/>
                    <a:pt x="920" y="2734"/>
                    <a:pt x="461" y="2516"/>
                  </a:cubicBezTo>
                  <a:cubicBezTo>
                    <a:pt x="1041" y="2359"/>
                    <a:pt x="1610" y="2819"/>
                    <a:pt x="2190" y="3121"/>
                  </a:cubicBezTo>
                  <a:cubicBezTo>
                    <a:pt x="2178" y="2927"/>
                    <a:pt x="1961" y="2698"/>
                    <a:pt x="1731" y="2516"/>
                  </a:cubicBezTo>
                  <a:cubicBezTo>
                    <a:pt x="2094" y="2310"/>
                    <a:pt x="2142" y="3036"/>
                    <a:pt x="2457" y="2915"/>
                  </a:cubicBezTo>
                  <a:cubicBezTo>
                    <a:pt x="2323" y="2492"/>
                    <a:pt x="1670" y="1815"/>
                    <a:pt x="2094" y="1488"/>
                  </a:cubicBezTo>
                  <a:cubicBezTo>
                    <a:pt x="2178" y="1935"/>
                    <a:pt x="2396" y="2371"/>
                    <a:pt x="2662" y="2806"/>
                  </a:cubicBezTo>
                  <a:cubicBezTo>
                    <a:pt x="2844" y="2879"/>
                    <a:pt x="3146" y="2734"/>
                    <a:pt x="3170" y="3000"/>
                  </a:cubicBezTo>
                  <a:close/>
                  <a:moveTo>
                    <a:pt x="2481" y="3278"/>
                  </a:moveTo>
                  <a:cubicBezTo>
                    <a:pt x="2662" y="4052"/>
                    <a:pt x="2723" y="4851"/>
                    <a:pt x="3461" y="5661"/>
                  </a:cubicBezTo>
                  <a:cubicBezTo>
                    <a:pt x="3533" y="5552"/>
                    <a:pt x="3606" y="5649"/>
                    <a:pt x="3702" y="5516"/>
                  </a:cubicBezTo>
                  <a:cubicBezTo>
                    <a:pt x="2965" y="4972"/>
                    <a:pt x="2844" y="3835"/>
                    <a:pt x="2686" y="3073"/>
                  </a:cubicBezTo>
                  <a:cubicBezTo>
                    <a:pt x="2614" y="3145"/>
                    <a:pt x="2553" y="3194"/>
                    <a:pt x="2481" y="3278"/>
                  </a:cubicBezTo>
                  <a:close/>
                  <a:moveTo>
                    <a:pt x="3219" y="5637"/>
                  </a:moveTo>
                  <a:cubicBezTo>
                    <a:pt x="2565" y="4911"/>
                    <a:pt x="2481" y="4185"/>
                    <a:pt x="2336" y="3448"/>
                  </a:cubicBezTo>
                  <a:cubicBezTo>
                    <a:pt x="2311" y="3992"/>
                    <a:pt x="2299" y="5516"/>
                    <a:pt x="3219" y="5637"/>
                  </a:cubicBezTo>
                  <a:close/>
                  <a:moveTo>
                    <a:pt x="3545" y="2758"/>
                  </a:moveTo>
                  <a:cubicBezTo>
                    <a:pt x="4005" y="3157"/>
                    <a:pt x="3775" y="4052"/>
                    <a:pt x="4392" y="4464"/>
                  </a:cubicBezTo>
                  <a:cubicBezTo>
                    <a:pt x="4416" y="4077"/>
                    <a:pt x="4005" y="3677"/>
                    <a:pt x="4235" y="3290"/>
                  </a:cubicBezTo>
                  <a:cubicBezTo>
                    <a:pt x="3932" y="3157"/>
                    <a:pt x="4005" y="2782"/>
                    <a:pt x="3848" y="2492"/>
                  </a:cubicBezTo>
                  <a:cubicBezTo>
                    <a:pt x="3666" y="2480"/>
                    <a:pt x="3715" y="2661"/>
                    <a:pt x="3545" y="2758"/>
                  </a:cubicBezTo>
                  <a:close/>
                  <a:moveTo>
                    <a:pt x="3690" y="5177"/>
                  </a:moveTo>
                  <a:cubicBezTo>
                    <a:pt x="3751" y="4790"/>
                    <a:pt x="3243" y="4391"/>
                    <a:pt x="3412" y="3968"/>
                  </a:cubicBezTo>
                  <a:cubicBezTo>
                    <a:pt x="3702" y="4137"/>
                    <a:pt x="3630" y="4597"/>
                    <a:pt x="3884" y="4863"/>
                  </a:cubicBezTo>
                  <a:cubicBezTo>
                    <a:pt x="3969" y="4681"/>
                    <a:pt x="4247" y="4742"/>
                    <a:pt x="4198" y="4560"/>
                  </a:cubicBezTo>
                  <a:cubicBezTo>
                    <a:pt x="3811" y="4198"/>
                    <a:pt x="3715" y="3496"/>
                    <a:pt x="3533" y="3036"/>
                  </a:cubicBezTo>
                  <a:cubicBezTo>
                    <a:pt x="3291" y="3181"/>
                    <a:pt x="3594" y="3363"/>
                    <a:pt x="3473" y="3520"/>
                  </a:cubicBezTo>
                  <a:cubicBezTo>
                    <a:pt x="3279" y="3581"/>
                    <a:pt x="3086" y="3387"/>
                    <a:pt x="2940" y="3327"/>
                  </a:cubicBezTo>
                  <a:cubicBezTo>
                    <a:pt x="3061" y="3931"/>
                    <a:pt x="3037" y="4730"/>
                    <a:pt x="3690" y="5177"/>
                  </a:cubicBezTo>
                  <a:close/>
                  <a:moveTo>
                    <a:pt x="4271" y="3157"/>
                  </a:moveTo>
                  <a:cubicBezTo>
                    <a:pt x="4332" y="3097"/>
                    <a:pt x="4428" y="3000"/>
                    <a:pt x="4501" y="2940"/>
                  </a:cubicBezTo>
                  <a:cubicBezTo>
                    <a:pt x="4416" y="2806"/>
                    <a:pt x="4332" y="2673"/>
                    <a:pt x="4440" y="2565"/>
                  </a:cubicBezTo>
                  <a:cubicBezTo>
                    <a:pt x="4549" y="2552"/>
                    <a:pt x="4731" y="2734"/>
                    <a:pt x="4694" y="2843"/>
                  </a:cubicBezTo>
                  <a:cubicBezTo>
                    <a:pt x="4840" y="2794"/>
                    <a:pt x="4973" y="2855"/>
                    <a:pt x="5057" y="2722"/>
                  </a:cubicBezTo>
                  <a:cubicBezTo>
                    <a:pt x="4719" y="2444"/>
                    <a:pt x="4332" y="2371"/>
                    <a:pt x="3957" y="2456"/>
                  </a:cubicBezTo>
                  <a:cubicBezTo>
                    <a:pt x="4114" y="2722"/>
                    <a:pt x="4138" y="3024"/>
                    <a:pt x="4271" y="3157"/>
                  </a:cubicBezTo>
                  <a:close/>
                  <a:moveTo>
                    <a:pt x="4332" y="3411"/>
                  </a:moveTo>
                  <a:cubicBezTo>
                    <a:pt x="4477" y="3931"/>
                    <a:pt x="4961" y="4802"/>
                    <a:pt x="3993" y="4996"/>
                  </a:cubicBezTo>
                  <a:cubicBezTo>
                    <a:pt x="3908" y="5202"/>
                    <a:pt x="4005" y="5419"/>
                    <a:pt x="3896" y="5637"/>
                  </a:cubicBezTo>
                  <a:cubicBezTo>
                    <a:pt x="3340" y="6048"/>
                    <a:pt x="2626" y="6109"/>
                    <a:pt x="2215" y="5407"/>
                  </a:cubicBezTo>
                  <a:cubicBezTo>
                    <a:pt x="1900" y="5710"/>
                    <a:pt x="2311" y="6012"/>
                    <a:pt x="2602" y="6302"/>
                  </a:cubicBezTo>
                  <a:cubicBezTo>
                    <a:pt x="3654" y="6593"/>
                    <a:pt x="5408" y="6302"/>
                    <a:pt x="5045" y="4742"/>
                  </a:cubicBezTo>
                  <a:cubicBezTo>
                    <a:pt x="5348" y="4149"/>
                    <a:pt x="5590" y="3532"/>
                    <a:pt x="5202" y="2964"/>
                  </a:cubicBezTo>
                  <a:cubicBezTo>
                    <a:pt x="4924" y="2927"/>
                    <a:pt x="4549" y="3036"/>
                    <a:pt x="4332" y="34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4250401" y="4951591"/>
              <a:ext cx="12125" cy="49925"/>
            </a:xfrm>
            <a:custGeom>
              <a:avLst/>
              <a:gdLst/>
              <a:ahLst/>
              <a:cxnLst/>
              <a:rect l="l" t="t" r="r" b="b"/>
              <a:pathLst>
                <a:path w="485" h="1997" extrusionOk="0">
                  <a:moveTo>
                    <a:pt x="61" y="61"/>
                  </a:moveTo>
                  <a:cubicBezTo>
                    <a:pt x="86" y="1"/>
                    <a:pt x="134" y="1"/>
                    <a:pt x="170" y="1"/>
                  </a:cubicBezTo>
                  <a:cubicBezTo>
                    <a:pt x="485" y="690"/>
                    <a:pt x="376" y="1356"/>
                    <a:pt x="122" y="1997"/>
                  </a:cubicBezTo>
                  <a:cubicBezTo>
                    <a:pt x="1" y="1356"/>
                    <a:pt x="291" y="714"/>
                    <a:pt x="6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848201" y="5341116"/>
              <a:ext cx="7875" cy="11200"/>
            </a:xfrm>
            <a:custGeom>
              <a:avLst/>
              <a:gdLst/>
              <a:ahLst/>
              <a:cxnLst/>
              <a:rect l="l" t="t" r="r" b="b"/>
              <a:pathLst>
                <a:path w="315" h="448" extrusionOk="0">
                  <a:moveTo>
                    <a:pt x="0" y="109"/>
                  </a:moveTo>
                  <a:cubicBezTo>
                    <a:pt x="73" y="0"/>
                    <a:pt x="133" y="24"/>
                    <a:pt x="194" y="0"/>
                  </a:cubicBezTo>
                  <a:cubicBezTo>
                    <a:pt x="242" y="97"/>
                    <a:pt x="194" y="194"/>
                    <a:pt x="315" y="278"/>
                  </a:cubicBezTo>
                  <a:cubicBezTo>
                    <a:pt x="182" y="448"/>
                    <a:pt x="0" y="242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985801" y="5208941"/>
              <a:ext cx="12125" cy="46900"/>
            </a:xfrm>
            <a:custGeom>
              <a:avLst/>
              <a:gdLst/>
              <a:ahLst/>
              <a:cxnLst/>
              <a:rect l="l" t="t" r="r" b="b"/>
              <a:pathLst>
                <a:path w="485" h="1876" extrusionOk="0">
                  <a:moveTo>
                    <a:pt x="266" y="1"/>
                  </a:moveTo>
                  <a:cubicBezTo>
                    <a:pt x="484" y="279"/>
                    <a:pt x="266" y="908"/>
                    <a:pt x="254" y="1307"/>
                  </a:cubicBezTo>
                  <a:cubicBezTo>
                    <a:pt x="363" y="1501"/>
                    <a:pt x="484" y="1682"/>
                    <a:pt x="291" y="1876"/>
                  </a:cubicBezTo>
                  <a:cubicBezTo>
                    <a:pt x="0" y="1259"/>
                    <a:pt x="73" y="618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4132176" y="5077391"/>
              <a:ext cx="12725" cy="22425"/>
            </a:xfrm>
            <a:custGeom>
              <a:avLst/>
              <a:gdLst/>
              <a:ahLst/>
              <a:cxnLst/>
              <a:rect l="l" t="t" r="r" b="b"/>
              <a:pathLst>
                <a:path w="509" h="897" extrusionOk="0">
                  <a:moveTo>
                    <a:pt x="0" y="13"/>
                  </a:moveTo>
                  <a:cubicBezTo>
                    <a:pt x="375" y="1"/>
                    <a:pt x="508" y="654"/>
                    <a:pt x="303" y="896"/>
                  </a:cubicBezTo>
                  <a:cubicBezTo>
                    <a:pt x="121" y="594"/>
                    <a:pt x="230" y="303"/>
                    <a:pt x="0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4026626" y="5172966"/>
              <a:ext cx="10300" cy="38725"/>
            </a:xfrm>
            <a:custGeom>
              <a:avLst/>
              <a:gdLst/>
              <a:ahLst/>
              <a:cxnLst/>
              <a:rect l="l" t="t" r="r" b="b"/>
              <a:pathLst>
                <a:path w="412" h="1549" extrusionOk="0">
                  <a:moveTo>
                    <a:pt x="291" y="0"/>
                  </a:moveTo>
                  <a:cubicBezTo>
                    <a:pt x="412" y="533"/>
                    <a:pt x="242" y="1053"/>
                    <a:pt x="194" y="1549"/>
                  </a:cubicBezTo>
                  <a:cubicBezTo>
                    <a:pt x="0" y="1186"/>
                    <a:pt x="73" y="509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957376" y="5253716"/>
              <a:ext cx="5450" cy="9100"/>
            </a:xfrm>
            <a:custGeom>
              <a:avLst/>
              <a:gdLst/>
              <a:ahLst/>
              <a:cxnLst/>
              <a:rect l="l" t="t" r="r" b="b"/>
              <a:pathLst>
                <a:path w="218" h="364" extrusionOk="0">
                  <a:moveTo>
                    <a:pt x="12" y="145"/>
                  </a:moveTo>
                  <a:cubicBezTo>
                    <a:pt x="0" y="133"/>
                    <a:pt x="12" y="12"/>
                    <a:pt x="97" y="0"/>
                  </a:cubicBezTo>
                  <a:cubicBezTo>
                    <a:pt x="218" y="0"/>
                    <a:pt x="97" y="363"/>
                    <a:pt x="12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4085901" y="5136366"/>
              <a:ext cx="9700" cy="16050"/>
            </a:xfrm>
            <a:custGeom>
              <a:avLst/>
              <a:gdLst/>
              <a:ahLst/>
              <a:cxnLst/>
              <a:rect l="l" t="t" r="r" b="b"/>
              <a:pathLst>
                <a:path w="388" h="642" extrusionOk="0">
                  <a:moveTo>
                    <a:pt x="73" y="110"/>
                  </a:moveTo>
                  <a:cubicBezTo>
                    <a:pt x="363" y="1"/>
                    <a:pt x="387" y="485"/>
                    <a:pt x="194" y="642"/>
                  </a:cubicBezTo>
                  <a:cubicBezTo>
                    <a:pt x="0" y="436"/>
                    <a:pt x="218" y="291"/>
                    <a:pt x="7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906876" y="5309066"/>
              <a:ext cx="8175" cy="9700"/>
            </a:xfrm>
            <a:custGeom>
              <a:avLst/>
              <a:gdLst/>
              <a:ahLst/>
              <a:cxnLst/>
              <a:rect l="l" t="t" r="r" b="b"/>
              <a:pathLst>
                <a:path w="327" h="388" extrusionOk="0">
                  <a:moveTo>
                    <a:pt x="254" y="0"/>
                  </a:moveTo>
                  <a:cubicBezTo>
                    <a:pt x="315" y="109"/>
                    <a:pt x="327" y="278"/>
                    <a:pt x="181" y="387"/>
                  </a:cubicBezTo>
                  <a:cubicBezTo>
                    <a:pt x="0" y="242"/>
                    <a:pt x="121" y="145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994876" y="5226791"/>
              <a:ext cx="19675" cy="71100"/>
            </a:xfrm>
            <a:custGeom>
              <a:avLst/>
              <a:gdLst/>
              <a:ahLst/>
              <a:cxnLst/>
              <a:rect l="l" t="t" r="r" b="b"/>
              <a:pathLst>
                <a:path w="787" h="2844" extrusionOk="0">
                  <a:moveTo>
                    <a:pt x="194" y="1"/>
                  </a:moveTo>
                  <a:cubicBezTo>
                    <a:pt x="278" y="775"/>
                    <a:pt x="678" y="1924"/>
                    <a:pt x="786" y="2843"/>
                  </a:cubicBezTo>
                  <a:cubicBezTo>
                    <a:pt x="484" y="1888"/>
                    <a:pt x="0" y="920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4168751" y="5064991"/>
              <a:ext cx="9700" cy="20300"/>
            </a:xfrm>
            <a:custGeom>
              <a:avLst/>
              <a:gdLst/>
              <a:ahLst/>
              <a:cxnLst/>
              <a:rect l="l" t="t" r="r" b="b"/>
              <a:pathLst>
                <a:path w="388" h="812" extrusionOk="0">
                  <a:moveTo>
                    <a:pt x="73" y="1"/>
                  </a:moveTo>
                  <a:cubicBezTo>
                    <a:pt x="376" y="267"/>
                    <a:pt x="388" y="557"/>
                    <a:pt x="255" y="811"/>
                  </a:cubicBezTo>
                  <a:cubicBezTo>
                    <a:pt x="170" y="545"/>
                    <a:pt x="1" y="29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4040226" y="5193216"/>
              <a:ext cx="9700" cy="30875"/>
            </a:xfrm>
            <a:custGeom>
              <a:avLst/>
              <a:gdLst/>
              <a:ahLst/>
              <a:cxnLst/>
              <a:rect l="l" t="t" r="r" b="b"/>
              <a:pathLst>
                <a:path w="388" h="1235" extrusionOk="0">
                  <a:moveTo>
                    <a:pt x="206" y="1"/>
                  </a:moveTo>
                  <a:cubicBezTo>
                    <a:pt x="218" y="412"/>
                    <a:pt x="388" y="811"/>
                    <a:pt x="134" y="1235"/>
                  </a:cubicBezTo>
                  <a:cubicBezTo>
                    <a:pt x="1" y="811"/>
                    <a:pt x="49" y="412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3965226" y="5269141"/>
              <a:ext cx="8500" cy="8800"/>
            </a:xfrm>
            <a:custGeom>
              <a:avLst/>
              <a:gdLst/>
              <a:ahLst/>
              <a:cxnLst/>
              <a:rect l="l" t="t" r="r" b="b"/>
              <a:pathLst>
                <a:path w="340" h="352" extrusionOk="0">
                  <a:moveTo>
                    <a:pt x="182" y="0"/>
                  </a:moveTo>
                  <a:cubicBezTo>
                    <a:pt x="291" y="73"/>
                    <a:pt x="327" y="133"/>
                    <a:pt x="339" y="194"/>
                  </a:cubicBezTo>
                  <a:cubicBezTo>
                    <a:pt x="231" y="206"/>
                    <a:pt x="146" y="351"/>
                    <a:pt x="1" y="206"/>
                  </a:cubicBezTo>
                  <a:cubicBezTo>
                    <a:pt x="37" y="145"/>
                    <a:pt x="85" y="61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0"/>
            <p:cNvSpPr/>
            <p:nvPr/>
          </p:nvSpPr>
          <p:spPr>
            <a:xfrm>
              <a:off x="3761101" y="5447266"/>
              <a:ext cx="65650" cy="33275"/>
            </a:xfrm>
            <a:custGeom>
              <a:avLst/>
              <a:gdLst/>
              <a:ahLst/>
              <a:cxnLst/>
              <a:rect l="l" t="t" r="r" b="b"/>
              <a:pathLst>
                <a:path w="2626" h="1331" extrusionOk="0">
                  <a:moveTo>
                    <a:pt x="0" y="1331"/>
                  </a:moveTo>
                  <a:cubicBezTo>
                    <a:pt x="327" y="24"/>
                    <a:pt x="1754" y="133"/>
                    <a:pt x="2625" y="0"/>
                  </a:cubicBezTo>
                  <a:cubicBezTo>
                    <a:pt x="1851" y="508"/>
                    <a:pt x="581" y="133"/>
                    <a:pt x="0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0"/>
            <p:cNvSpPr/>
            <p:nvPr/>
          </p:nvSpPr>
          <p:spPr>
            <a:xfrm>
              <a:off x="3804951" y="5426391"/>
              <a:ext cx="13625" cy="9100"/>
            </a:xfrm>
            <a:custGeom>
              <a:avLst/>
              <a:gdLst/>
              <a:ahLst/>
              <a:cxnLst/>
              <a:rect l="l" t="t" r="r" b="b"/>
              <a:pathLst>
                <a:path w="545" h="364" extrusionOk="0">
                  <a:moveTo>
                    <a:pt x="0" y="109"/>
                  </a:moveTo>
                  <a:cubicBezTo>
                    <a:pt x="206" y="1"/>
                    <a:pt x="400" y="25"/>
                    <a:pt x="545" y="182"/>
                  </a:cubicBezTo>
                  <a:cubicBezTo>
                    <a:pt x="363" y="363"/>
                    <a:pt x="170" y="146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3798301" y="5433041"/>
              <a:ext cx="23000" cy="11525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0" y="182"/>
                  </a:moveTo>
                  <a:cubicBezTo>
                    <a:pt x="315" y="158"/>
                    <a:pt x="653" y="1"/>
                    <a:pt x="920" y="218"/>
                  </a:cubicBezTo>
                  <a:cubicBezTo>
                    <a:pt x="629" y="327"/>
                    <a:pt x="303" y="460"/>
                    <a:pt x="0" y="1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4048101" y="5195641"/>
              <a:ext cx="10900" cy="27250"/>
            </a:xfrm>
            <a:custGeom>
              <a:avLst/>
              <a:gdLst/>
              <a:ahLst/>
              <a:cxnLst/>
              <a:rect l="l" t="t" r="r" b="b"/>
              <a:pathLst>
                <a:path w="436" h="1090" extrusionOk="0">
                  <a:moveTo>
                    <a:pt x="242" y="49"/>
                  </a:moveTo>
                  <a:cubicBezTo>
                    <a:pt x="291" y="1"/>
                    <a:pt x="375" y="1"/>
                    <a:pt x="436" y="85"/>
                  </a:cubicBezTo>
                  <a:cubicBezTo>
                    <a:pt x="278" y="412"/>
                    <a:pt x="351" y="763"/>
                    <a:pt x="363" y="1089"/>
                  </a:cubicBezTo>
                  <a:cubicBezTo>
                    <a:pt x="0" y="884"/>
                    <a:pt x="157" y="352"/>
                    <a:pt x="242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3910501" y="5329916"/>
              <a:ext cx="13325" cy="18475"/>
            </a:xfrm>
            <a:custGeom>
              <a:avLst/>
              <a:gdLst/>
              <a:ahLst/>
              <a:cxnLst/>
              <a:rect l="l" t="t" r="r" b="b"/>
              <a:pathLst>
                <a:path w="533" h="739" extrusionOk="0">
                  <a:moveTo>
                    <a:pt x="375" y="1"/>
                  </a:moveTo>
                  <a:cubicBezTo>
                    <a:pt x="532" y="243"/>
                    <a:pt x="303" y="642"/>
                    <a:pt x="0" y="739"/>
                  </a:cubicBezTo>
                  <a:cubicBezTo>
                    <a:pt x="73" y="497"/>
                    <a:pt x="170" y="110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4008176" y="5244641"/>
              <a:ext cx="26025" cy="67450"/>
            </a:xfrm>
            <a:custGeom>
              <a:avLst/>
              <a:gdLst/>
              <a:ahLst/>
              <a:cxnLst/>
              <a:rect l="l" t="t" r="r" b="b"/>
              <a:pathLst>
                <a:path w="1041" h="2698" extrusionOk="0">
                  <a:moveTo>
                    <a:pt x="0" y="61"/>
                  </a:moveTo>
                  <a:cubicBezTo>
                    <a:pt x="37" y="12"/>
                    <a:pt x="73" y="0"/>
                    <a:pt x="133" y="12"/>
                  </a:cubicBezTo>
                  <a:cubicBezTo>
                    <a:pt x="267" y="738"/>
                    <a:pt x="496" y="1476"/>
                    <a:pt x="726" y="2214"/>
                  </a:cubicBezTo>
                  <a:cubicBezTo>
                    <a:pt x="920" y="2383"/>
                    <a:pt x="1041" y="2565"/>
                    <a:pt x="883" y="2698"/>
                  </a:cubicBezTo>
                  <a:cubicBezTo>
                    <a:pt x="242" y="1791"/>
                    <a:pt x="218" y="920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3974901" y="5282441"/>
              <a:ext cx="10925" cy="8200"/>
            </a:xfrm>
            <a:custGeom>
              <a:avLst/>
              <a:gdLst/>
              <a:ahLst/>
              <a:cxnLst/>
              <a:rect l="l" t="t" r="r" b="b"/>
              <a:pathLst>
                <a:path w="437" h="328" extrusionOk="0">
                  <a:moveTo>
                    <a:pt x="436" y="170"/>
                  </a:moveTo>
                  <a:cubicBezTo>
                    <a:pt x="267" y="327"/>
                    <a:pt x="122" y="291"/>
                    <a:pt x="1" y="206"/>
                  </a:cubicBezTo>
                  <a:cubicBezTo>
                    <a:pt x="13" y="61"/>
                    <a:pt x="303" y="0"/>
                    <a:pt x="436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3980351" y="5289991"/>
              <a:ext cx="11825" cy="8200"/>
            </a:xfrm>
            <a:custGeom>
              <a:avLst/>
              <a:gdLst/>
              <a:ahLst/>
              <a:cxnLst/>
              <a:rect l="l" t="t" r="r" b="b"/>
              <a:pathLst>
                <a:path w="473" h="328" extrusionOk="0">
                  <a:moveTo>
                    <a:pt x="1" y="146"/>
                  </a:moveTo>
                  <a:cubicBezTo>
                    <a:pt x="170" y="1"/>
                    <a:pt x="327" y="73"/>
                    <a:pt x="472" y="86"/>
                  </a:cubicBezTo>
                  <a:cubicBezTo>
                    <a:pt x="460" y="315"/>
                    <a:pt x="121" y="328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4208076" y="5071041"/>
              <a:ext cx="16050" cy="20300"/>
            </a:xfrm>
            <a:custGeom>
              <a:avLst/>
              <a:gdLst/>
              <a:ahLst/>
              <a:cxnLst/>
              <a:rect l="l" t="t" r="r" b="b"/>
              <a:pathLst>
                <a:path w="642" h="812" extrusionOk="0">
                  <a:moveTo>
                    <a:pt x="375" y="1"/>
                  </a:moveTo>
                  <a:cubicBezTo>
                    <a:pt x="375" y="267"/>
                    <a:pt x="642" y="557"/>
                    <a:pt x="375" y="811"/>
                  </a:cubicBezTo>
                  <a:cubicBezTo>
                    <a:pt x="242" y="545"/>
                    <a:pt x="0" y="110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4063226" y="5216516"/>
              <a:ext cx="8775" cy="18175"/>
            </a:xfrm>
            <a:custGeom>
              <a:avLst/>
              <a:gdLst/>
              <a:ahLst/>
              <a:cxnLst/>
              <a:rect l="l" t="t" r="r" b="b"/>
              <a:pathLst>
                <a:path w="351" h="727" extrusionOk="0">
                  <a:moveTo>
                    <a:pt x="0" y="73"/>
                  </a:moveTo>
                  <a:cubicBezTo>
                    <a:pt x="266" y="0"/>
                    <a:pt x="351" y="581"/>
                    <a:pt x="133" y="726"/>
                  </a:cubicBezTo>
                  <a:cubicBezTo>
                    <a:pt x="48" y="496"/>
                    <a:pt x="121" y="30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4220776" y="5068641"/>
              <a:ext cx="13625" cy="38425"/>
            </a:xfrm>
            <a:custGeom>
              <a:avLst/>
              <a:gdLst/>
              <a:ahLst/>
              <a:cxnLst/>
              <a:rect l="l" t="t" r="r" b="b"/>
              <a:pathLst>
                <a:path w="545" h="1537" extrusionOk="0">
                  <a:moveTo>
                    <a:pt x="0" y="0"/>
                  </a:moveTo>
                  <a:cubicBezTo>
                    <a:pt x="545" y="218"/>
                    <a:pt x="509" y="1077"/>
                    <a:pt x="291" y="1536"/>
                  </a:cubicBezTo>
                  <a:cubicBezTo>
                    <a:pt x="49" y="1161"/>
                    <a:pt x="315" y="48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4231351" y="5069841"/>
              <a:ext cx="13350" cy="29350"/>
            </a:xfrm>
            <a:custGeom>
              <a:avLst/>
              <a:gdLst/>
              <a:ahLst/>
              <a:cxnLst/>
              <a:rect l="l" t="t" r="r" b="b"/>
              <a:pathLst>
                <a:path w="534" h="1174" extrusionOk="0">
                  <a:moveTo>
                    <a:pt x="303" y="0"/>
                  </a:moveTo>
                  <a:cubicBezTo>
                    <a:pt x="364" y="375"/>
                    <a:pt x="533" y="787"/>
                    <a:pt x="340" y="1174"/>
                  </a:cubicBezTo>
                  <a:cubicBezTo>
                    <a:pt x="122" y="956"/>
                    <a:pt x="1" y="194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4040826" y="5258841"/>
              <a:ext cx="17875" cy="45700"/>
            </a:xfrm>
            <a:custGeom>
              <a:avLst/>
              <a:gdLst/>
              <a:ahLst/>
              <a:cxnLst/>
              <a:rect l="l" t="t" r="r" b="b"/>
              <a:pathLst>
                <a:path w="715" h="1828" extrusionOk="0">
                  <a:moveTo>
                    <a:pt x="182" y="1"/>
                  </a:moveTo>
                  <a:cubicBezTo>
                    <a:pt x="352" y="461"/>
                    <a:pt x="352" y="1223"/>
                    <a:pt x="715" y="1828"/>
                  </a:cubicBezTo>
                  <a:cubicBezTo>
                    <a:pt x="146" y="1549"/>
                    <a:pt x="1" y="400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4146676" y="5159366"/>
              <a:ext cx="6975" cy="10000"/>
            </a:xfrm>
            <a:custGeom>
              <a:avLst/>
              <a:gdLst/>
              <a:ahLst/>
              <a:cxnLst/>
              <a:rect l="l" t="t" r="r" b="b"/>
              <a:pathLst>
                <a:path w="279" h="400" extrusionOk="0">
                  <a:moveTo>
                    <a:pt x="231" y="0"/>
                  </a:moveTo>
                  <a:cubicBezTo>
                    <a:pt x="279" y="145"/>
                    <a:pt x="267" y="399"/>
                    <a:pt x="49" y="399"/>
                  </a:cubicBezTo>
                  <a:cubicBezTo>
                    <a:pt x="1" y="254"/>
                    <a:pt x="37" y="24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4245876" y="5070741"/>
              <a:ext cx="11525" cy="28750"/>
            </a:xfrm>
            <a:custGeom>
              <a:avLst/>
              <a:gdLst/>
              <a:ahLst/>
              <a:cxnLst/>
              <a:rect l="l" t="t" r="r" b="b"/>
              <a:pathLst>
                <a:path w="461" h="1150" extrusionOk="0">
                  <a:moveTo>
                    <a:pt x="146" y="1"/>
                  </a:moveTo>
                  <a:cubicBezTo>
                    <a:pt x="375" y="376"/>
                    <a:pt x="460" y="787"/>
                    <a:pt x="339" y="1150"/>
                  </a:cubicBezTo>
                  <a:cubicBezTo>
                    <a:pt x="121" y="751"/>
                    <a:pt x="0" y="388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4166026" y="5149991"/>
              <a:ext cx="10625" cy="18150"/>
            </a:xfrm>
            <a:custGeom>
              <a:avLst/>
              <a:gdLst/>
              <a:ahLst/>
              <a:cxnLst/>
              <a:rect l="l" t="t" r="r" b="b"/>
              <a:pathLst>
                <a:path w="425" h="726" extrusionOk="0">
                  <a:moveTo>
                    <a:pt x="315" y="0"/>
                  </a:moveTo>
                  <a:cubicBezTo>
                    <a:pt x="424" y="242"/>
                    <a:pt x="376" y="472"/>
                    <a:pt x="231" y="726"/>
                  </a:cubicBezTo>
                  <a:cubicBezTo>
                    <a:pt x="1" y="629"/>
                    <a:pt x="110" y="61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4098301" y="5228316"/>
              <a:ext cx="16650" cy="48700"/>
            </a:xfrm>
            <a:custGeom>
              <a:avLst/>
              <a:gdLst/>
              <a:ahLst/>
              <a:cxnLst/>
              <a:rect l="l" t="t" r="r" b="b"/>
              <a:pathLst>
                <a:path w="666" h="1948" extrusionOk="0">
                  <a:moveTo>
                    <a:pt x="0" y="0"/>
                  </a:moveTo>
                  <a:cubicBezTo>
                    <a:pt x="424" y="121"/>
                    <a:pt x="375" y="883"/>
                    <a:pt x="399" y="1222"/>
                  </a:cubicBezTo>
                  <a:cubicBezTo>
                    <a:pt x="460" y="1464"/>
                    <a:pt x="666" y="1730"/>
                    <a:pt x="436" y="1948"/>
                  </a:cubicBezTo>
                  <a:cubicBezTo>
                    <a:pt x="121" y="1319"/>
                    <a:pt x="339" y="67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0"/>
            <p:cNvSpPr/>
            <p:nvPr/>
          </p:nvSpPr>
          <p:spPr>
            <a:xfrm>
              <a:off x="4264026" y="5081341"/>
              <a:ext cx="15450" cy="22100"/>
            </a:xfrm>
            <a:custGeom>
              <a:avLst/>
              <a:gdLst/>
              <a:ahLst/>
              <a:cxnLst/>
              <a:rect l="l" t="t" r="r" b="b"/>
              <a:pathLst>
                <a:path w="618" h="884" extrusionOk="0">
                  <a:moveTo>
                    <a:pt x="0" y="97"/>
                  </a:moveTo>
                  <a:cubicBezTo>
                    <a:pt x="327" y="0"/>
                    <a:pt x="617" y="750"/>
                    <a:pt x="182" y="883"/>
                  </a:cubicBezTo>
                  <a:cubicBezTo>
                    <a:pt x="97" y="617"/>
                    <a:pt x="254" y="375"/>
                    <a:pt x="0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0"/>
            <p:cNvSpPr/>
            <p:nvPr/>
          </p:nvSpPr>
          <p:spPr>
            <a:xfrm>
              <a:off x="3980351" y="5355916"/>
              <a:ext cx="10600" cy="8200"/>
            </a:xfrm>
            <a:custGeom>
              <a:avLst/>
              <a:gdLst/>
              <a:ahLst/>
              <a:cxnLst/>
              <a:rect l="l" t="t" r="r" b="b"/>
              <a:pathLst>
                <a:path w="424" h="328" extrusionOk="0">
                  <a:moveTo>
                    <a:pt x="1" y="146"/>
                  </a:moveTo>
                  <a:cubicBezTo>
                    <a:pt x="146" y="1"/>
                    <a:pt x="279" y="61"/>
                    <a:pt x="424" y="219"/>
                  </a:cubicBezTo>
                  <a:cubicBezTo>
                    <a:pt x="267" y="328"/>
                    <a:pt x="121" y="231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0"/>
            <p:cNvSpPr/>
            <p:nvPr/>
          </p:nvSpPr>
          <p:spPr>
            <a:xfrm>
              <a:off x="4282776" y="5071341"/>
              <a:ext cx="16650" cy="17575"/>
            </a:xfrm>
            <a:custGeom>
              <a:avLst/>
              <a:gdLst/>
              <a:ahLst/>
              <a:cxnLst/>
              <a:rect l="l" t="t" r="r" b="b"/>
              <a:pathLst>
                <a:path w="666" h="703" extrusionOk="0">
                  <a:moveTo>
                    <a:pt x="545" y="1"/>
                  </a:moveTo>
                  <a:cubicBezTo>
                    <a:pt x="666" y="267"/>
                    <a:pt x="303" y="703"/>
                    <a:pt x="0" y="557"/>
                  </a:cubicBezTo>
                  <a:cubicBezTo>
                    <a:pt x="145" y="436"/>
                    <a:pt x="339" y="195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0"/>
            <p:cNvSpPr/>
            <p:nvPr/>
          </p:nvSpPr>
          <p:spPr>
            <a:xfrm>
              <a:off x="3966751" y="5378616"/>
              <a:ext cx="16650" cy="12125"/>
            </a:xfrm>
            <a:custGeom>
              <a:avLst/>
              <a:gdLst/>
              <a:ahLst/>
              <a:cxnLst/>
              <a:rect l="l" t="t" r="r" b="b"/>
              <a:pathLst>
                <a:path w="666" h="485" extrusionOk="0">
                  <a:moveTo>
                    <a:pt x="0" y="254"/>
                  </a:moveTo>
                  <a:cubicBezTo>
                    <a:pt x="121" y="158"/>
                    <a:pt x="230" y="170"/>
                    <a:pt x="363" y="0"/>
                  </a:cubicBezTo>
                  <a:cubicBezTo>
                    <a:pt x="665" y="278"/>
                    <a:pt x="145" y="484"/>
                    <a:pt x="0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0"/>
            <p:cNvSpPr/>
            <p:nvPr/>
          </p:nvSpPr>
          <p:spPr>
            <a:xfrm>
              <a:off x="4200201" y="5160866"/>
              <a:ext cx="14550" cy="23925"/>
            </a:xfrm>
            <a:custGeom>
              <a:avLst/>
              <a:gdLst/>
              <a:ahLst/>
              <a:cxnLst/>
              <a:rect l="l" t="t" r="r" b="b"/>
              <a:pathLst>
                <a:path w="582" h="957" extrusionOk="0">
                  <a:moveTo>
                    <a:pt x="436" y="1"/>
                  </a:moveTo>
                  <a:cubicBezTo>
                    <a:pt x="582" y="339"/>
                    <a:pt x="219" y="642"/>
                    <a:pt x="255" y="956"/>
                  </a:cubicBezTo>
                  <a:cubicBezTo>
                    <a:pt x="1" y="799"/>
                    <a:pt x="207" y="122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0"/>
            <p:cNvSpPr/>
            <p:nvPr/>
          </p:nvSpPr>
          <p:spPr>
            <a:xfrm>
              <a:off x="4303951" y="5061666"/>
              <a:ext cx="12100" cy="20000"/>
            </a:xfrm>
            <a:custGeom>
              <a:avLst/>
              <a:gdLst/>
              <a:ahLst/>
              <a:cxnLst/>
              <a:rect l="l" t="t" r="r" b="b"/>
              <a:pathLst>
                <a:path w="484" h="800" extrusionOk="0">
                  <a:moveTo>
                    <a:pt x="484" y="1"/>
                  </a:moveTo>
                  <a:cubicBezTo>
                    <a:pt x="460" y="243"/>
                    <a:pt x="327" y="678"/>
                    <a:pt x="0" y="799"/>
                  </a:cubicBezTo>
                  <a:cubicBezTo>
                    <a:pt x="0" y="521"/>
                    <a:pt x="266" y="122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0"/>
            <p:cNvSpPr/>
            <p:nvPr/>
          </p:nvSpPr>
          <p:spPr>
            <a:xfrm>
              <a:off x="4215926" y="5146666"/>
              <a:ext cx="14850" cy="33575"/>
            </a:xfrm>
            <a:custGeom>
              <a:avLst/>
              <a:gdLst/>
              <a:ahLst/>
              <a:cxnLst/>
              <a:rect l="l" t="t" r="r" b="b"/>
              <a:pathLst>
                <a:path w="594" h="1343" extrusionOk="0">
                  <a:moveTo>
                    <a:pt x="424" y="0"/>
                  </a:moveTo>
                  <a:cubicBezTo>
                    <a:pt x="594" y="448"/>
                    <a:pt x="243" y="907"/>
                    <a:pt x="110" y="1343"/>
                  </a:cubicBezTo>
                  <a:cubicBezTo>
                    <a:pt x="1" y="859"/>
                    <a:pt x="134" y="423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0"/>
            <p:cNvSpPr/>
            <p:nvPr/>
          </p:nvSpPr>
          <p:spPr>
            <a:xfrm>
              <a:off x="4289726" y="5088291"/>
              <a:ext cx="12425" cy="14225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1" y="327"/>
                  </a:moveTo>
                  <a:cubicBezTo>
                    <a:pt x="146" y="218"/>
                    <a:pt x="327" y="0"/>
                    <a:pt x="496" y="109"/>
                  </a:cubicBezTo>
                  <a:cubicBezTo>
                    <a:pt x="315" y="230"/>
                    <a:pt x="146" y="569"/>
                    <a:pt x="1" y="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0"/>
            <p:cNvSpPr/>
            <p:nvPr/>
          </p:nvSpPr>
          <p:spPr>
            <a:xfrm>
              <a:off x="4081051" y="5293316"/>
              <a:ext cx="9400" cy="24825"/>
            </a:xfrm>
            <a:custGeom>
              <a:avLst/>
              <a:gdLst/>
              <a:ahLst/>
              <a:cxnLst/>
              <a:rect l="l" t="t" r="r" b="b"/>
              <a:pathLst>
                <a:path w="376" h="993" extrusionOk="0">
                  <a:moveTo>
                    <a:pt x="134" y="1"/>
                  </a:moveTo>
                  <a:cubicBezTo>
                    <a:pt x="352" y="364"/>
                    <a:pt x="376" y="666"/>
                    <a:pt x="303" y="993"/>
                  </a:cubicBezTo>
                  <a:cubicBezTo>
                    <a:pt x="122" y="666"/>
                    <a:pt x="1" y="340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0"/>
            <p:cNvSpPr/>
            <p:nvPr/>
          </p:nvSpPr>
          <p:spPr>
            <a:xfrm>
              <a:off x="4303626" y="5078616"/>
              <a:ext cx="14550" cy="17250"/>
            </a:xfrm>
            <a:custGeom>
              <a:avLst/>
              <a:gdLst/>
              <a:ahLst/>
              <a:cxnLst/>
              <a:rect l="l" t="t" r="r" b="b"/>
              <a:pathLst>
                <a:path w="582" h="690" extrusionOk="0">
                  <a:moveTo>
                    <a:pt x="461" y="0"/>
                  </a:moveTo>
                  <a:cubicBezTo>
                    <a:pt x="582" y="230"/>
                    <a:pt x="400" y="617"/>
                    <a:pt x="122" y="690"/>
                  </a:cubicBezTo>
                  <a:cubicBezTo>
                    <a:pt x="1" y="460"/>
                    <a:pt x="328" y="242"/>
                    <a:pt x="4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0"/>
            <p:cNvSpPr/>
            <p:nvPr/>
          </p:nvSpPr>
          <p:spPr>
            <a:xfrm>
              <a:off x="4025101" y="5360166"/>
              <a:ext cx="31475" cy="9400"/>
            </a:xfrm>
            <a:custGeom>
              <a:avLst/>
              <a:gdLst/>
              <a:ahLst/>
              <a:cxnLst/>
              <a:rect l="l" t="t" r="r" b="b"/>
              <a:pathLst>
                <a:path w="1259" h="376" extrusionOk="0">
                  <a:moveTo>
                    <a:pt x="1" y="133"/>
                  </a:moveTo>
                  <a:cubicBezTo>
                    <a:pt x="424" y="0"/>
                    <a:pt x="848" y="158"/>
                    <a:pt x="1259" y="158"/>
                  </a:cubicBezTo>
                  <a:cubicBezTo>
                    <a:pt x="1017" y="375"/>
                    <a:pt x="243" y="375"/>
                    <a:pt x="1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0"/>
            <p:cNvSpPr/>
            <p:nvPr/>
          </p:nvSpPr>
          <p:spPr>
            <a:xfrm>
              <a:off x="4240426" y="5156041"/>
              <a:ext cx="12725" cy="37200"/>
            </a:xfrm>
            <a:custGeom>
              <a:avLst/>
              <a:gdLst/>
              <a:ahLst/>
              <a:cxnLst/>
              <a:rect l="l" t="t" r="r" b="b"/>
              <a:pathLst>
                <a:path w="509" h="1488" extrusionOk="0">
                  <a:moveTo>
                    <a:pt x="364" y="0"/>
                  </a:moveTo>
                  <a:cubicBezTo>
                    <a:pt x="509" y="472"/>
                    <a:pt x="424" y="1149"/>
                    <a:pt x="122" y="1488"/>
                  </a:cubicBezTo>
                  <a:cubicBezTo>
                    <a:pt x="1" y="980"/>
                    <a:pt x="243" y="315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0"/>
            <p:cNvSpPr/>
            <p:nvPr/>
          </p:nvSpPr>
          <p:spPr>
            <a:xfrm>
              <a:off x="3898101" y="5491416"/>
              <a:ext cx="36300" cy="41150"/>
            </a:xfrm>
            <a:custGeom>
              <a:avLst/>
              <a:gdLst/>
              <a:ahLst/>
              <a:cxnLst/>
              <a:rect l="l" t="t" r="r" b="b"/>
              <a:pathLst>
                <a:path w="1452" h="1646" extrusionOk="0">
                  <a:moveTo>
                    <a:pt x="24" y="61"/>
                  </a:moveTo>
                  <a:cubicBezTo>
                    <a:pt x="61" y="0"/>
                    <a:pt x="85" y="0"/>
                    <a:pt x="133" y="37"/>
                  </a:cubicBezTo>
                  <a:cubicBezTo>
                    <a:pt x="266" y="605"/>
                    <a:pt x="1416" y="980"/>
                    <a:pt x="1452" y="1645"/>
                  </a:cubicBezTo>
                  <a:cubicBezTo>
                    <a:pt x="1149" y="1597"/>
                    <a:pt x="1041" y="1174"/>
                    <a:pt x="750" y="920"/>
                  </a:cubicBezTo>
                  <a:cubicBezTo>
                    <a:pt x="436" y="617"/>
                    <a:pt x="0" y="484"/>
                    <a:pt x="2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0"/>
            <p:cNvSpPr/>
            <p:nvPr/>
          </p:nvSpPr>
          <p:spPr>
            <a:xfrm>
              <a:off x="4309376" y="5090716"/>
              <a:ext cx="16975" cy="19675"/>
            </a:xfrm>
            <a:custGeom>
              <a:avLst/>
              <a:gdLst/>
              <a:ahLst/>
              <a:cxnLst/>
              <a:rect l="l" t="t" r="r" b="b"/>
              <a:pathLst>
                <a:path w="679" h="787" extrusionOk="0">
                  <a:moveTo>
                    <a:pt x="1" y="496"/>
                  </a:moveTo>
                  <a:cubicBezTo>
                    <a:pt x="194" y="351"/>
                    <a:pt x="412" y="24"/>
                    <a:pt x="606" y="0"/>
                  </a:cubicBezTo>
                  <a:cubicBezTo>
                    <a:pt x="678" y="170"/>
                    <a:pt x="303" y="786"/>
                    <a:pt x="1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0"/>
            <p:cNvSpPr/>
            <p:nvPr/>
          </p:nvSpPr>
          <p:spPr>
            <a:xfrm>
              <a:off x="3837601" y="5548866"/>
              <a:ext cx="10625" cy="11825"/>
            </a:xfrm>
            <a:custGeom>
              <a:avLst/>
              <a:gdLst/>
              <a:ahLst/>
              <a:cxnLst/>
              <a:rect l="l" t="t" r="r" b="b"/>
              <a:pathLst>
                <a:path w="425" h="473" extrusionOk="0">
                  <a:moveTo>
                    <a:pt x="231" y="1"/>
                  </a:moveTo>
                  <a:cubicBezTo>
                    <a:pt x="424" y="25"/>
                    <a:pt x="327" y="472"/>
                    <a:pt x="146" y="472"/>
                  </a:cubicBezTo>
                  <a:cubicBezTo>
                    <a:pt x="1" y="303"/>
                    <a:pt x="170" y="146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0"/>
            <p:cNvSpPr/>
            <p:nvPr/>
          </p:nvSpPr>
          <p:spPr>
            <a:xfrm>
              <a:off x="4254951" y="5160866"/>
              <a:ext cx="9100" cy="19975"/>
            </a:xfrm>
            <a:custGeom>
              <a:avLst/>
              <a:gdLst/>
              <a:ahLst/>
              <a:cxnLst/>
              <a:rect l="l" t="t" r="r" b="b"/>
              <a:pathLst>
                <a:path w="364" h="799" extrusionOk="0">
                  <a:moveTo>
                    <a:pt x="12" y="146"/>
                  </a:moveTo>
                  <a:lnTo>
                    <a:pt x="146" y="1"/>
                  </a:lnTo>
                  <a:cubicBezTo>
                    <a:pt x="363" y="279"/>
                    <a:pt x="267" y="533"/>
                    <a:pt x="133" y="799"/>
                  </a:cubicBezTo>
                  <a:cubicBezTo>
                    <a:pt x="0" y="581"/>
                    <a:pt x="133" y="364"/>
                    <a:pt x="12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4095276" y="5319041"/>
              <a:ext cx="16650" cy="26025"/>
            </a:xfrm>
            <a:custGeom>
              <a:avLst/>
              <a:gdLst/>
              <a:ahLst/>
              <a:cxnLst/>
              <a:rect l="l" t="t" r="r" b="b"/>
              <a:pathLst>
                <a:path w="666" h="1041" extrusionOk="0">
                  <a:moveTo>
                    <a:pt x="460" y="1041"/>
                  </a:moveTo>
                  <a:cubicBezTo>
                    <a:pt x="230" y="714"/>
                    <a:pt x="0" y="351"/>
                    <a:pt x="194" y="0"/>
                  </a:cubicBezTo>
                  <a:cubicBezTo>
                    <a:pt x="230" y="363"/>
                    <a:pt x="666" y="726"/>
                    <a:pt x="460" y="10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4262501" y="5162991"/>
              <a:ext cx="10325" cy="27850"/>
            </a:xfrm>
            <a:custGeom>
              <a:avLst/>
              <a:gdLst/>
              <a:ahLst/>
              <a:cxnLst/>
              <a:rect l="l" t="t" r="r" b="b"/>
              <a:pathLst>
                <a:path w="413" h="1114" extrusionOk="0">
                  <a:moveTo>
                    <a:pt x="231" y="0"/>
                  </a:moveTo>
                  <a:cubicBezTo>
                    <a:pt x="327" y="375"/>
                    <a:pt x="412" y="908"/>
                    <a:pt x="134" y="1113"/>
                  </a:cubicBezTo>
                  <a:cubicBezTo>
                    <a:pt x="122" y="799"/>
                    <a:pt x="1" y="218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0"/>
            <p:cNvSpPr/>
            <p:nvPr/>
          </p:nvSpPr>
          <p:spPr>
            <a:xfrm>
              <a:off x="4062301" y="5349891"/>
              <a:ext cx="24825" cy="13025"/>
            </a:xfrm>
            <a:custGeom>
              <a:avLst/>
              <a:gdLst/>
              <a:ahLst/>
              <a:cxnLst/>
              <a:rect l="l" t="t" r="r" b="b"/>
              <a:pathLst>
                <a:path w="993" h="521" extrusionOk="0">
                  <a:moveTo>
                    <a:pt x="860" y="0"/>
                  </a:moveTo>
                  <a:cubicBezTo>
                    <a:pt x="993" y="423"/>
                    <a:pt x="267" y="520"/>
                    <a:pt x="25" y="484"/>
                  </a:cubicBezTo>
                  <a:cubicBezTo>
                    <a:pt x="1" y="169"/>
                    <a:pt x="606" y="351"/>
                    <a:pt x="8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0"/>
            <p:cNvSpPr/>
            <p:nvPr/>
          </p:nvSpPr>
          <p:spPr>
            <a:xfrm>
              <a:off x="4251326" y="5190816"/>
              <a:ext cx="8475" cy="19075"/>
            </a:xfrm>
            <a:custGeom>
              <a:avLst/>
              <a:gdLst/>
              <a:ahLst/>
              <a:cxnLst/>
              <a:rect l="l" t="t" r="r" b="b"/>
              <a:pathLst>
                <a:path w="339" h="763" extrusionOk="0">
                  <a:moveTo>
                    <a:pt x="85" y="97"/>
                  </a:moveTo>
                  <a:cubicBezTo>
                    <a:pt x="109" y="73"/>
                    <a:pt x="157" y="36"/>
                    <a:pt x="170" y="0"/>
                  </a:cubicBezTo>
                  <a:cubicBezTo>
                    <a:pt x="170" y="49"/>
                    <a:pt x="230" y="36"/>
                    <a:pt x="266" y="0"/>
                  </a:cubicBezTo>
                  <a:cubicBezTo>
                    <a:pt x="327" y="157"/>
                    <a:pt x="339" y="762"/>
                    <a:pt x="0" y="545"/>
                  </a:cubicBezTo>
                  <a:cubicBezTo>
                    <a:pt x="85" y="399"/>
                    <a:pt x="230" y="242"/>
                    <a:pt x="85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4144251" y="5296041"/>
              <a:ext cx="10025" cy="20300"/>
            </a:xfrm>
            <a:custGeom>
              <a:avLst/>
              <a:gdLst/>
              <a:ahLst/>
              <a:cxnLst/>
              <a:rect l="l" t="t" r="r" b="b"/>
              <a:pathLst>
                <a:path w="401" h="812" extrusionOk="0">
                  <a:moveTo>
                    <a:pt x="340" y="1"/>
                  </a:moveTo>
                  <a:cubicBezTo>
                    <a:pt x="400" y="243"/>
                    <a:pt x="303" y="678"/>
                    <a:pt x="86" y="811"/>
                  </a:cubicBezTo>
                  <a:cubicBezTo>
                    <a:pt x="1" y="533"/>
                    <a:pt x="74" y="255"/>
                    <a:pt x="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4270676" y="5179016"/>
              <a:ext cx="10600" cy="14850"/>
            </a:xfrm>
            <a:custGeom>
              <a:avLst/>
              <a:gdLst/>
              <a:ahLst/>
              <a:cxnLst/>
              <a:rect l="l" t="t" r="r" b="b"/>
              <a:pathLst>
                <a:path w="424" h="594" extrusionOk="0">
                  <a:moveTo>
                    <a:pt x="218" y="0"/>
                  </a:moveTo>
                  <a:cubicBezTo>
                    <a:pt x="254" y="230"/>
                    <a:pt x="424" y="412"/>
                    <a:pt x="218" y="593"/>
                  </a:cubicBezTo>
                  <a:cubicBezTo>
                    <a:pt x="37" y="569"/>
                    <a:pt x="0" y="206"/>
                    <a:pt x="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3932876" y="5508641"/>
              <a:ext cx="14850" cy="12425"/>
            </a:xfrm>
            <a:custGeom>
              <a:avLst/>
              <a:gdLst/>
              <a:ahLst/>
              <a:cxnLst/>
              <a:rect l="l" t="t" r="r" b="b"/>
              <a:pathLst>
                <a:path w="594" h="497" extrusionOk="0">
                  <a:moveTo>
                    <a:pt x="0" y="61"/>
                  </a:moveTo>
                  <a:cubicBezTo>
                    <a:pt x="194" y="1"/>
                    <a:pt x="387" y="340"/>
                    <a:pt x="593" y="461"/>
                  </a:cubicBezTo>
                  <a:cubicBezTo>
                    <a:pt x="412" y="497"/>
                    <a:pt x="194" y="279"/>
                    <a:pt x="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0"/>
            <p:cNvSpPr/>
            <p:nvPr/>
          </p:nvSpPr>
          <p:spPr>
            <a:xfrm>
              <a:off x="4094376" y="5371666"/>
              <a:ext cx="27825" cy="12100"/>
            </a:xfrm>
            <a:custGeom>
              <a:avLst/>
              <a:gdLst/>
              <a:ahLst/>
              <a:cxnLst/>
              <a:rect l="l" t="t" r="r" b="b"/>
              <a:pathLst>
                <a:path w="1113" h="484" extrusionOk="0">
                  <a:moveTo>
                    <a:pt x="0" y="448"/>
                  </a:moveTo>
                  <a:cubicBezTo>
                    <a:pt x="363" y="194"/>
                    <a:pt x="738" y="12"/>
                    <a:pt x="1113" y="0"/>
                  </a:cubicBezTo>
                  <a:cubicBezTo>
                    <a:pt x="883" y="157"/>
                    <a:pt x="327" y="484"/>
                    <a:pt x="0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0"/>
            <p:cNvSpPr/>
            <p:nvPr/>
          </p:nvSpPr>
          <p:spPr>
            <a:xfrm>
              <a:off x="4061401" y="5408541"/>
              <a:ext cx="16950" cy="17575"/>
            </a:xfrm>
            <a:custGeom>
              <a:avLst/>
              <a:gdLst/>
              <a:ahLst/>
              <a:cxnLst/>
              <a:rect l="l" t="t" r="r" b="b"/>
              <a:pathLst>
                <a:path w="678" h="703" extrusionOk="0">
                  <a:moveTo>
                    <a:pt x="557" y="1"/>
                  </a:moveTo>
                  <a:cubicBezTo>
                    <a:pt x="678" y="231"/>
                    <a:pt x="388" y="461"/>
                    <a:pt x="134" y="702"/>
                  </a:cubicBezTo>
                  <a:cubicBezTo>
                    <a:pt x="0" y="436"/>
                    <a:pt x="375" y="219"/>
                    <a:pt x="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4320576" y="5193841"/>
              <a:ext cx="14850" cy="46900"/>
            </a:xfrm>
            <a:custGeom>
              <a:avLst/>
              <a:gdLst/>
              <a:ahLst/>
              <a:cxnLst/>
              <a:rect l="l" t="t" r="r" b="b"/>
              <a:pathLst>
                <a:path w="594" h="1876" extrusionOk="0">
                  <a:moveTo>
                    <a:pt x="0" y="121"/>
                  </a:moveTo>
                  <a:cubicBezTo>
                    <a:pt x="49" y="73"/>
                    <a:pt x="97" y="36"/>
                    <a:pt x="146" y="0"/>
                  </a:cubicBezTo>
                  <a:cubicBezTo>
                    <a:pt x="593" y="605"/>
                    <a:pt x="593" y="1258"/>
                    <a:pt x="581" y="1875"/>
                  </a:cubicBezTo>
                  <a:cubicBezTo>
                    <a:pt x="206" y="1428"/>
                    <a:pt x="448" y="665"/>
                    <a:pt x="0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4293951" y="5240716"/>
              <a:ext cx="6675" cy="21475"/>
            </a:xfrm>
            <a:custGeom>
              <a:avLst/>
              <a:gdLst/>
              <a:ahLst/>
              <a:cxnLst/>
              <a:rect l="l" t="t" r="r" b="b"/>
              <a:pathLst>
                <a:path w="267" h="859" extrusionOk="0">
                  <a:moveTo>
                    <a:pt x="194" y="0"/>
                  </a:moveTo>
                  <a:cubicBezTo>
                    <a:pt x="207" y="290"/>
                    <a:pt x="267" y="581"/>
                    <a:pt x="98" y="859"/>
                  </a:cubicBezTo>
                  <a:cubicBezTo>
                    <a:pt x="1" y="605"/>
                    <a:pt x="13" y="121"/>
                    <a:pt x="1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4150626" y="5381041"/>
              <a:ext cx="12400" cy="15125"/>
            </a:xfrm>
            <a:custGeom>
              <a:avLst/>
              <a:gdLst/>
              <a:ahLst/>
              <a:cxnLst/>
              <a:rect l="l" t="t" r="r" b="b"/>
              <a:pathLst>
                <a:path w="496" h="605" extrusionOk="0">
                  <a:moveTo>
                    <a:pt x="0" y="85"/>
                  </a:moveTo>
                  <a:cubicBezTo>
                    <a:pt x="48" y="0"/>
                    <a:pt x="109" y="73"/>
                    <a:pt x="145" y="24"/>
                  </a:cubicBezTo>
                  <a:cubicBezTo>
                    <a:pt x="194" y="157"/>
                    <a:pt x="351" y="315"/>
                    <a:pt x="496" y="484"/>
                  </a:cubicBezTo>
                  <a:cubicBezTo>
                    <a:pt x="315" y="605"/>
                    <a:pt x="60" y="302"/>
                    <a:pt x="0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3978526" y="5553716"/>
              <a:ext cx="15450" cy="18475"/>
            </a:xfrm>
            <a:custGeom>
              <a:avLst/>
              <a:gdLst/>
              <a:ahLst/>
              <a:cxnLst/>
              <a:rect l="l" t="t" r="r" b="b"/>
              <a:pathLst>
                <a:path w="618" h="739" extrusionOk="0">
                  <a:moveTo>
                    <a:pt x="1" y="109"/>
                  </a:moveTo>
                  <a:cubicBezTo>
                    <a:pt x="37" y="97"/>
                    <a:pt x="74" y="49"/>
                    <a:pt x="122" y="0"/>
                  </a:cubicBezTo>
                  <a:cubicBezTo>
                    <a:pt x="412" y="254"/>
                    <a:pt x="618" y="520"/>
                    <a:pt x="303" y="738"/>
                  </a:cubicBezTo>
                  <a:cubicBezTo>
                    <a:pt x="182" y="533"/>
                    <a:pt x="158" y="303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4126126" y="5411266"/>
              <a:ext cx="12725" cy="15450"/>
            </a:xfrm>
            <a:custGeom>
              <a:avLst/>
              <a:gdLst/>
              <a:ahLst/>
              <a:cxnLst/>
              <a:rect l="l" t="t" r="r" b="b"/>
              <a:pathLst>
                <a:path w="509" h="618" extrusionOk="0">
                  <a:moveTo>
                    <a:pt x="315" y="1"/>
                  </a:moveTo>
                  <a:cubicBezTo>
                    <a:pt x="508" y="206"/>
                    <a:pt x="242" y="424"/>
                    <a:pt x="121" y="618"/>
                  </a:cubicBezTo>
                  <a:cubicBezTo>
                    <a:pt x="0" y="388"/>
                    <a:pt x="194" y="194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3910501" y="5647166"/>
              <a:ext cx="10600" cy="28750"/>
            </a:xfrm>
            <a:custGeom>
              <a:avLst/>
              <a:gdLst/>
              <a:ahLst/>
              <a:cxnLst/>
              <a:rect l="l" t="t" r="r" b="b"/>
              <a:pathLst>
                <a:path w="424" h="1150" extrusionOk="0">
                  <a:moveTo>
                    <a:pt x="133" y="0"/>
                  </a:moveTo>
                  <a:cubicBezTo>
                    <a:pt x="351" y="230"/>
                    <a:pt x="424" y="799"/>
                    <a:pt x="375" y="1149"/>
                  </a:cubicBezTo>
                  <a:cubicBezTo>
                    <a:pt x="0" y="774"/>
                    <a:pt x="254" y="387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4215326" y="5366216"/>
              <a:ext cx="12425" cy="10600"/>
            </a:xfrm>
            <a:custGeom>
              <a:avLst/>
              <a:gdLst/>
              <a:ahLst/>
              <a:cxnLst/>
              <a:rect l="l" t="t" r="r" b="b"/>
              <a:pathLst>
                <a:path w="497" h="424" extrusionOk="0">
                  <a:moveTo>
                    <a:pt x="1" y="0"/>
                  </a:moveTo>
                  <a:cubicBezTo>
                    <a:pt x="182" y="0"/>
                    <a:pt x="339" y="97"/>
                    <a:pt x="497" y="303"/>
                  </a:cubicBezTo>
                  <a:cubicBezTo>
                    <a:pt x="315" y="424"/>
                    <a:pt x="73" y="23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3960701" y="5614191"/>
              <a:ext cx="11200" cy="16350"/>
            </a:xfrm>
            <a:custGeom>
              <a:avLst/>
              <a:gdLst/>
              <a:ahLst/>
              <a:cxnLst/>
              <a:rect l="l" t="t" r="r" b="b"/>
              <a:pathLst>
                <a:path w="448" h="654" extrusionOk="0">
                  <a:moveTo>
                    <a:pt x="0" y="122"/>
                  </a:moveTo>
                  <a:cubicBezTo>
                    <a:pt x="278" y="1"/>
                    <a:pt x="242" y="339"/>
                    <a:pt x="448" y="484"/>
                  </a:cubicBezTo>
                  <a:cubicBezTo>
                    <a:pt x="387" y="545"/>
                    <a:pt x="327" y="593"/>
                    <a:pt x="266" y="654"/>
                  </a:cubicBezTo>
                  <a:cubicBezTo>
                    <a:pt x="49" y="605"/>
                    <a:pt x="230" y="303"/>
                    <a:pt x="0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4162401" y="5425491"/>
              <a:ext cx="9700" cy="26625"/>
            </a:xfrm>
            <a:custGeom>
              <a:avLst/>
              <a:gdLst/>
              <a:ahLst/>
              <a:cxnLst/>
              <a:rect l="l" t="t" r="r" b="b"/>
              <a:pathLst>
                <a:path w="388" h="1065" extrusionOk="0">
                  <a:moveTo>
                    <a:pt x="98" y="0"/>
                  </a:moveTo>
                  <a:cubicBezTo>
                    <a:pt x="315" y="363"/>
                    <a:pt x="388" y="714"/>
                    <a:pt x="206" y="1065"/>
                  </a:cubicBezTo>
                  <a:cubicBezTo>
                    <a:pt x="1" y="714"/>
                    <a:pt x="98" y="363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4173001" y="5430016"/>
              <a:ext cx="11500" cy="19075"/>
            </a:xfrm>
            <a:custGeom>
              <a:avLst/>
              <a:gdLst/>
              <a:ahLst/>
              <a:cxnLst/>
              <a:rect l="l" t="t" r="r" b="b"/>
              <a:pathLst>
                <a:path w="460" h="763" extrusionOk="0">
                  <a:moveTo>
                    <a:pt x="157" y="61"/>
                  </a:moveTo>
                  <a:cubicBezTo>
                    <a:pt x="448" y="1"/>
                    <a:pt x="460" y="569"/>
                    <a:pt x="339" y="763"/>
                  </a:cubicBezTo>
                  <a:cubicBezTo>
                    <a:pt x="0" y="654"/>
                    <a:pt x="278" y="291"/>
                    <a:pt x="15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4177526" y="5430916"/>
              <a:ext cx="29675" cy="82000"/>
            </a:xfrm>
            <a:custGeom>
              <a:avLst/>
              <a:gdLst/>
              <a:ahLst/>
              <a:cxnLst/>
              <a:rect l="l" t="t" r="r" b="b"/>
              <a:pathLst>
                <a:path w="1187" h="3280" extrusionOk="0">
                  <a:moveTo>
                    <a:pt x="521" y="61"/>
                  </a:moveTo>
                  <a:cubicBezTo>
                    <a:pt x="557" y="1"/>
                    <a:pt x="605" y="1"/>
                    <a:pt x="630" y="1"/>
                  </a:cubicBezTo>
                  <a:cubicBezTo>
                    <a:pt x="1186" y="775"/>
                    <a:pt x="618" y="1658"/>
                    <a:pt x="448" y="2590"/>
                  </a:cubicBezTo>
                  <a:cubicBezTo>
                    <a:pt x="424" y="2832"/>
                    <a:pt x="484" y="3110"/>
                    <a:pt x="255" y="3279"/>
                  </a:cubicBezTo>
                  <a:cubicBezTo>
                    <a:pt x="1" y="2227"/>
                    <a:pt x="1041" y="1138"/>
                    <a:pt x="52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4277626" y="5347766"/>
              <a:ext cx="12425" cy="8800"/>
            </a:xfrm>
            <a:custGeom>
              <a:avLst/>
              <a:gdLst/>
              <a:ahLst/>
              <a:cxnLst/>
              <a:rect l="l" t="t" r="r" b="b"/>
              <a:pathLst>
                <a:path w="497" h="352" extrusionOk="0">
                  <a:moveTo>
                    <a:pt x="1" y="109"/>
                  </a:moveTo>
                  <a:cubicBezTo>
                    <a:pt x="13" y="85"/>
                    <a:pt x="73" y="49"/>
                    <a:pt x="110" y="0"/>
                  </a:cubicBezTo>
                  <a:cubicBezTo>
                    <a:pt x="206" y="73"/>
                    <a:pt x="485" y="170"/>
                    <a:pt x="497" y="315"/>
                  </a:cubicBezTo>
                  <a:cubicBezTo>
                    <a:pt x="315" y="351"/>
                    <a:pt x="158" y="267"/>
                    <a:pt x="1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4371376" y="5267916"/>
              <a:ext cx="15750" cy="14850"/>
            </a:xfrm>
            <a:custGeom>
              <a:avLst/>
              <a:gdLst/>
              <a:ahLst/>
              <a:cxnLst/>
              <a:rect l="l" t="t" r="r" b="b"/>
              <a:pathLst>
                <a:path w="630" h="594" extrusionOk="0">
                  <a:moveTo>
                    <a:pt x="1" y="243"/>
                  </a:moveTo>
                  <a:cubicBezTo>
                    <a:pt x="206" y="1"/>
                    <a:pt x="569" y="352"/>
                    <a:pt x="630" y="497"/>
                  </a:cubicBezTo>
                  <a:cubicBezTo>
                    <a:pt x="412" y="594"/>
                    <a:pt x="206" y="352"/>
                    <a:pt x="1" y="2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4218351" y="5417016"/>
              <a:ext cx="65950" cy="38125"/>
            </a:xfrm>
            <a:custGeom>
              <a:avLst/>
              <a:gdLst/>
              <a:ahLst/>
              <a:cxnLst/>
              <a:rect l="l" t="t" r="r" b="b"/>
              <a:pathLst>
                <a:path w="2638" h="1525" extrusionOk="0">
                  <a:moveTo>
                    <a:pt x="2638" y="1464"/>
                  </a:moveTo>
                  <a:cubicBezTo>
                    <a:pt x="2311" y="1525"/>
                    <a:pt x="1972" y="932"/>
                    <a:pt x="1646" y="859"/>
                  </a:cubicBezTo>
                  <a:cubicBezTo>
                    <a:pt x="1089" y="872"/>
                    <a:pt x="376" y="424"/>
                    <a:pt x="1" y="339"/>
                  </a:cubicBezTo>
                  <a:cubicBezTo>
                    <a:pt x="400" y="1"/>
                    <a:pt x="1162" y="799"/>
                    <a:pt x="1718" y="617"/>
                  </a:cubicBezTo>
                  <a:cubicBezTo>
                    <a:pt x="2009" y="992"/>
                    <a:pt x="2601" y="1113"/>
                    <a:pt x="2638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4232576" y="5411266"/>
              <a:ext cx="43575" cy="23025"/>
            </a:xfrm>
            <a:custGeom>
              <a:avLst/>
              <a:gdLst/>
              <a:ahLst/>
              <a:cxnLst/>
              <a:rect l="l" t="t" r="r" b="b"/>
              <a:pathLst>
                <a:path w="1743" h="921" extrusionOk="0">
                  <a:moveTo>
                    <a:pt x="0" y="73"/>
                  </a:moveTo>
                  <a:cubicBezTo>
                    <a:pt x="569" y="1"/>
                    <a:pt x="1162" y="485"/>
                    <a:pt x="1742" y="678"/>
                  </a:cubicBezTo>
                  <a:cubicBezTo>
                    <a:pt x="1573" y="920"/>
                    <a:pt x="1162" y="666"/>
                    <a:pt x="920" y="545"/>
                  </a:cubicBezTo>
                  <a:cubicBezTo>
                    <a:pt x="593" y="424"/>
                    <a:pt x="242" y="243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4195676" y="5444541"/>
              <a:ext cx="15450" cy="45675"/>
            </a:xfrm>
            <a:custGeom>
              <a:avLst/>
              <a:gdLst/>
              <a:ahLst/>
              <a:cxnLst/>
              <a:rect l="l" t="t" r="r" b="b"/>
              <a:pathLst>
                <a:path w="618" h="1827" extrusionOk="0">
                  <a:moveTo>
                    <a:pt x="436" y="0"/>
                  </a:moveTo>
                  <a:cubicBezTo>
                    <a:pt x="617" y="605"/>
                    <a:pt x="424" y="1210"/>
                    <a:pt x="146" y="1827"/>
                  </a:cubicBezTo>
                  <a:cubicBezTo>
                    <a:pt x="0" y="1500"/>
                    <a:pt x="218" y="1198"/>
                    <a:pt x="303" y="908"/>
                  </a:cubicBezTo>
                  <a:cubicBezTo>
                    <a:pt x="327" y="617"/>
                    <a:pt x="158" y="254"/>
                    <a:pt x="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4250726" y="5404016"/>
              <a:ext cx="23000" cy="16650"/>
            </a:xfrm>
            <a:custGeom>
              <a:avLst/>
              <a:gdLst/>
              <a:ahLst/>
              <a:cxnLst/>
              <a:rect l="l" t="t" r="r" b="b"/>
              <a:pathLst>
                <a:path w="920" h="666" extrusionOk="0">
                  <a:moveTo>
                    <a:pt x="0" y="73"/>
                  </a:moveTo>
                  <a:cubicBezTo>
                    <a:pt x="315" y="0"/>
                    <a:pt x="617" y="315"/>
                    <a:pt x="919" y="448"/>
                  </a:cubicBezTo>
                  <a:cubicBezTo>
                    <a:pt x="605" y="666"/>
                    <a:pt x="169" y="254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4225301" y="5436066"/>
              <a:ext cx="29975" cy="16050"/>
            </a:xfrm>
            <a:custGeom>
              <a:avLst/>
              <a:gdLst/>
              <a:ahLst/>
              <a:cxnLst/>
              <a:rect l="l" t="t" r="r" b="b"/>
              <a:pathLst>
                <a:path w="1199" h="642" extrusionOk="0">
                  <a:moveTo>
                    <a:pt x="1" y="1"/>
                  </a:moveTo>
                  <a:cubicBezTo>
                    <a:pt x="388" y="73"/>
                    <a:pt x="1114" y="339"/>
                    <a:pt x="1198" y="642"/>
                  </a:cubicBezTo>
                  <a:cubicBezTo>
                    <a:pt x="836" y="593"/>
                    <a:pt x="243" y="33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4262501" y="5397366"/>
              <a:ext cx="16975" cy="15750"/>
            </a:xfrm>
            <a:custGeom>
              <a:avLst/>
              <a:gdLst/>
              <a:ahLst/>
              <a:cxnLst/>
              <a:rect l="l" t="t" r="r" b="b"/>
              <a:pathLst>
                <a:path w="679" h="630" extrusionOk="0">
                  <a:moveTo>
                    <a:pt x="1" y="145"/>
                  </a:moveTo>
                  <a:cubicBezTo>
                    <a:pt x="194" y="0"/>
                    <a:pt x="618" y="206"/>
                    <a:pt x="678" y="496"/>
                  </a:cubicBezTo>
                  <a:cubicBezTo>
                    <a:pt x="448" y="629"/>
                    <a:pt x="206" y="254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206876" y="5453616"/>
              <a:ext cx="12100" cy="23600"/>
            </a:xfrm>
            <a:custGeom>
              <a:avLst/>
              <a:gdLst/>
              <a:ahLst/>
              <a:cxnLst/>
              <a:rect l="l" t="t" r="r" b="b"/>
              <a:pathLst>
                <a:path w="484" h="944" extrusionOk="0">
                  <a:moveTo>
                    <a:pt x="169" y="61"/>
                  </a:moveTo>
                  <a:cubicBezTo>
                    <a:pt x="218" y="12"/>
                    <a:pt x="278" y="37"/>
                    <a:pt x="315" y="0"/>
                  </a:cubicBezTo>
                  <a:cubicBezTo>
                    <a:pt x="484" y="315"/>
                    <a:pt x="399" y="617"/>
                    <a:pt x="230" y="944"/>
                  </a:cubicBezTo>
                  <a:cubicBezTo>
                    <a:pt x="0" y="653"/>
                    <a:pt x="363" y="363"/>
                    <a:pt x="169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277926" y="5396141"/>
              <a:ext cx="16975" cy="15750"/>
            </a:xfrm>
            <a:custGeom>
              <a:avLst/>
              <a:gdLst/>
              <a:ahLst/>
              <a:cxnLst/>
              <a:rect l="l" t="t" r="r" b="b"/>
              <a:pathLst>
                <a:path w="679" h="630" extrusionOk="0">
                  <a:moveTo>
                    <a:pt x="1" y="134"/>
                  </a:moveTo>
                  <a:cubicBezTo>
                    <a:pt x="134" y="1"/>
                    <a:pt x="678" y="436"/>
                    <a:pt x="473" y="630"/>
                  </a:cubicBezTo>
                  <a:cubicBezTo>
                    <a:pt x="315" y="461"/>
                    <a:pt x="146" y="291"/>
                    <a:pt x="1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4216251" y="5461466"/>
              <a:ext cx="13325" cy="64750"/>
            </a:xfrm>
            <a:custGeom>
              <a:avLst/>
              <a:gdLst/>
              <a:ahLst/>
              <a:cxnLst/>
              <a:rect l="l" t="t" r="r" b="b"/>
              <a:pathLst>
                <a:path w="533" h="2590" extrusionOk="0">
                  <a:moveTo>
                    <a:pt x="351" y="1"/>
                  </a:moveTo>
                  <a:cubicBezTo>
                    <a:pt x="484" y="860"/>
                    <a:pt x="532" y="1731"/>
                    <a:pt x="0" y="2589"/>
                  </a:cubicBezTo>
                  <a:cubicBezTo>
                    <a:pt x="60" y="1755"/>
                    <a:pt x="351" y="956"/>
                    <a:pt x="218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4238001" y="5453616"/>
              <a:ext cx="30575" cy="19975"/>
            </a:xfrm>
            <a:custGeom>
              <a:avLst/>
              <a:gdLst/>
              <a:ahLst/>
              <a:cxnLst/>
              <a:rect l="l" t="t" r="r" b="b"/>
              <a:pathLst>
                <a:path w="1223" h="799" extrusionOk="0">
                  <a:moveTo>
                    <a:pt x="1" y="0"/>
                  </a:moveTo>
                  <a:cubicBezTo>
                    <a:pt x="340" y="61"/>
                    <a:pt x="1223" y="303"/>
                    <a:pt x="1138" y="799"/>
                  </a:cubicBezTo>
                  <a:cubicBezTo>
                    <a:pt x="799" y="387"/>
                    <a:pt x="219" y="4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4202626" y="5493216"/>
              <a:ext cx="11825" cy="16075"/>
            </a:xfrm>
            <a:custGeom>
              <a:avLst/>
              <a:gdLst/>
              <a:ahLst/>
              <a:cxnLst/>
              <a:rect l="l" t="t" r="r" b="b"/>
              <a:pathLst>
                <a:path w="473" h="643" extrusionOk="0">
                  <a:moveTo>
                    <a:pt x="364" y="1"/>
                  </a:moveTo>
                  <a:cubicBezTo>
                    <a:pt x="472" y="194"/>
                    <a:pt x="400" y="400"/>
                    <a:pt x="206" y="642"/>
                  </a:cubicBezTo>
                  <a:cubicBezTo>
                    <a:pt x="1" y="436"/>
                    <a:pt x="218" y="61"/>
                    <a:pt x="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4225301" y="5481441"/>
              <a:ext cx="17875" cy="40850"/>
            </a:xfrm>
            <a:custGeom>
              <a:avLst/>
              <a:gdLst/>
              <a:ahLst/>
              <a:cxnLst/>
              <a:rect l="l" t="t" r="r" b="b"/>
              <a:pathLst>
                <a:path w="715" h="1634" extrusionOk="0">
                  <a:moveTo>
                    <a:pt x="279" y="0"/>
                  </a:moveTo>
                  <a:cubicBezTo>
                    <a:pt x="715" y="230"/>
                    <a:pt x="400" y="1137"/>
                    <a:pt x="182" y="1633"/>
                  </a:cubicBezTo>
                  <a:cubicBezTo>
                    <a:pt x="1" y="1089"/>
                    <a:pt x="412" y="569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4248901" y="5470841"/>
              <a:ext cx="39950" cy="32400"/>
            </a:xfrm>
            <a:custGeom>
              <a:avLst/>
              <a:gdLst/>
              <a:ahLst/>
              <a:cxnLst/>
              <a:rect l="l" t="t" r="r" b="b"/>
              <a:pathLst>
                <a:path w="1598" h="1296" extrusionOk="0">
                  <a:moveTo>
                    <a:pt x="0" y="1"/>
                  </a:moveTo>
                  <a:cubicBezTo>
                    <a:pt x="545" y="267"/>
                    <a:pt x="1416" y="775"/>
                    <a:pt x="1597" y="1295"/>
                  </a:cubicBezTo>
                  <a:cubicBezTo>
                    <a:pt x="1101" y="1126"/>
                    <a:pt x="363" y="44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4238626" y="5508041"/>
              <a:ext cx="9400" cy="23625"/>
            </a:xfrm>
            <a:custGeom>
              <a:avLst/>
              <a:gdLst/>
              <a:ahLst/>
              <a:cxnLst/>
              <a:rect l="l" t="t" r="r" b="b"/>
              <a:pathLst>
                <a:path w="376" h="945" extrusionOk="0">
                  <a:moveTo>
                    <a:pt x="182" y="1"/>
                  </a:moveTo>
                  <a:cubicBezTo>
                    <a:pt x="375" y="279"/>
                    <a:pt x="363" y="775"/>
                    <a:pt x="0" y="944"/>
                  </a:cubicBezTo>
                  <a:cubicBezTo>
                    <a:pt x="36" y="618"/>
                    <a:pt x="61" y="327"/>
                    <a:pt x="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4260701" y="5491716"/>
              <a:ext cx="18475" cy="22700"/>
            </a:xfrm>
            <a:custGeom>
              <a:avLst/>
              <a:gdLst/>
              <a:ahLst/>
              <a:cxnLst/>
              <a:rect l="l" t="t" r="r" b="b"/>
              <a:pathLst>
                <a:path w="739" h="908" extrusionOk="0">
                  <a:moveTo>
                    <a:pt x="0" y="158"/>
                  </a:moveTo>
                  <a:cubicBezTo>
                    <a:pt x="230" y="0"/>
                    <a:pt x="629" y="545"/>
                    <a:pt x="738" y="738"/>
                  </a:cubicBezTo>
                  <a:cubicBezTo>
                    <a:pt x="484" y="908"/>
                    <a:pt x="97" y="363"/>
                    <a:pt x="0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4263726" y="5506541"/>
              <a:ext cx="13025" cy="20275"/>
            </a:xfrm>
            <a:custGeom>
              <a:avLst/>
              <a:gdLst/>
              <a:ahLst/>
              <a:cxnLst/>
              <a:rect l="l" t="t" r="r" b="b"/>
              <a:pathLst>
                <a:path w="521" h="811" extrusionOk="0">
                  <a:moveTo>
                    <a:pt x="0" y="145"/>
                  </a:moveTo>
                  <a:cubicBezTo>
                    <a:pt x="36" y="109"/>
                    <a:pt x="85" y="61"/>
                    <a:pt x="157" y="0"/>
                  </a:cubicBezTo>
                  <a:cubicBezTo>
                    <a:pt x="315" y="242"/>
                    <a:pt x="436" y="278"/>
                    <a:pt x="520" y="557"/>
                  </a:cubicBezTo>
                  <a:cubicBezTo>
                    <a:pt x="242" y="811"/>
                    <a:pt x="206" y="278"/>
                    <a:pt x="0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4243751" y="5526791"/>
              <a:ext cx="10625" cy="20900"/>
            </a:xfrm>
            <a:custGeom>
              <a:avLst/>
              <a:gdLst/>
              <a:ahLst/>
              <a:cxnLst/>
              <a:rect l="l" t="t" r="r" b="b"/>
              <a:pathLst>
                <a:path w="425" h="836" extrusionOk="0">
                  <a:moveTo>
                    <a:pt x="303" y="1"/>
                  </a:moveTo>
                  <a:cubicBezTo>
                    <a:pt x="424" y="279"/>
                    <a:pt x="352" y="569"/>
                    <a:pt x="110" y="835"/>
                  </a:cubicBezTo>
                  <a:cubicBezTo>
                    <a:pt x="1" y="545"/>
                    <a:pt x="158" y="279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3295076" y="4829116"/>
              <a:ext cx="1233900" cy="913325"/>
            </a:xfrm>
            <a:custGeom>
              <a:avLst/>
              <a:gdLst/>
              <a:ahLst/>
              <a:cxnLst/>
              <a:rect l="l" t="t" r="r" b="b"/>
              <a:pathLst>
                <a:path w="49356" h="36533" extrusionOk="0">
                  <a:moveTo>
                    <a:pt x="21182" y="1525"/>
                  </a:moveTo>
                  <a:cubicBezTo>
                    <a:pt x="22754" y="0"/>
                    <a:pt x="25028" y="1077"/>
                    <a:pt x="25863" y="3037"/>
                  </a:cubicBezTo>
                  <a:cubicBezTo>
                    <a:pt x="26105" y="3206"/>
                    <a:pt x="26347" y="3049"/>
                    <a:pt x="26589" y="3218"/>
                  </a:cubicBezTo>
                  <a:cubicBezTo>
                    <a:pt x="26770" y="2057"/>
                    <a:pt x="28670" y="1053"/>
                    <a:pt x="29214" y="121"/>
                  </a:cubicBezTo>
                  <a:cubicBezTo>
                    <a:pt x="30206" y="811"/>
                    <a:pt x="31270" y="1827"/>
                    <a:pt x="31343" y="3013"/>
                  </a:cubicBezTo>
                  <a:cubicBezTo>
                    <a:pt x="31512" y="3146"/>
                    <a:pt x="31585" y="3218"/>
                    <a:pt x="31657" y="3436"/>
                  </a:cubicBezTo>
                  <a:cubicBezTo>
                    <a:pt x="31936" y="3315"/>
                    <a:pt x="32226" y="3158"/>
                    <a:pt x="32492" y="3158"/>
                  </a:cubicBezTo>
                  <a:cubicBezTo>
                    <a:pt x="33097" y="3654"/>
                    <a:pt x="33327" y="4307"/>
                    <a:pt x="33012" y="4912"/>
                  </a:cubicBezTo>
                  <a:cubicBezTo>
                    <a:pt x="33230" y="4960"/>
                    <a:pt x="33399" y="5021"/>
                    <a:pt x="33605" y="5311"/>
                  </a:cubicBezTo>
                  <a:cubicBezTo>
                    <a:pt x="35129" y="3509"/>
                    <a:pt x="37198" y="3194"/>
                    <a:pt x="39049" y="1996"/>
                  </a:cubicBezTo>
                  <a:cubicBezTo>
                    <a:pt x="40186" y="3932"/>
                    <a:pt x="40065" y="6037"/>
                    <a:pt x="38250" y="7742"/>
                  </a:cubicBezTo>
                  <a:cubicBezTo>
                    <a:pt x="38698" y="8190"/>
                    <a:pt x="39097" y="7730"/>
                    <a:pt x="39496" y="7815"/>
                  </a:cubicBezTo>
                  <a:cubicBezTo>
                    <a:pt x="39847" y="7996"/>
                    <a:pt x="40186" y="8105"/>
                    <a:pt x="40573" y="8432"/>
                  </a:cubicBezTo>
                  <a:cubicBezTo>
                    <a:pt x="40863" y="8553"/>
                    <a:pt x="41178" y="8396"/>
                    <a:pt x="41516" y="8529"/>
                  </a:cubicBezTo>
                  <a:cubicBezTo>
                    <a:pt x="42690" y="9073"/>
                    <a:pt x="43391" y="10537"/>
                    <a:pt x="43234" y="11480"/>
                  </a:cubicBezTo>
                  <a:cubicBezTo>
                    <a:pt x="44032" y="12000"/>
                    <a:pt x="44879" y="12932"/>
                    <a:pt x="44178" y="13718"/>
                  </a:cubicBezTo>
                  <a:cubicBezTo>
                    <a:pt x="44831" y="14045"/>
                    <a:pt x="45871" y="14686"/>
                    <a:pt x="46149" y="15472"/>
                  </a:cubicBezTo>
                  <a:cubicBezTo>
                    <a:pt x="47976" y="15847"/>
                    <a:pt x="49355" y="18339"/>
                    <a:pt x="48291" y="19779"/>
                  </a:cubicBezTo>
                  <a:cubicBezTo>
                    <a:pt x="47299" y="19125"/>
                    <a:pt x="46234" y="19839"/>
                    <a:pt x="45194" y="19791"/>
                  </a:cubicBezTo>
                  <a:cubicBezTo>
                    <a:pt x="45000" y="21666"/>
                    <a:pt x="42061" y="22585"/>
                    <a:pt x="40730" y="21859"/>
                  </a:cubicBezTo>
                  <a:cubicBezTo>
                    <a:pt x="40645" y="22125"/>
                    <a:pt x="40464" y="22258"/>
                    <a:pt x="40174" y="22404"/>
                  </a:cubicBezTo>
                  <a:cubicBezTo>
                    <a:pt x="41395" y="23734"/>
                    <a:pt x="41274" y="25065"/>
                    <a:pt x="41117" y="26480"/>
                  </a:cubicBezTo>
                  <a:cubicBezTo>
                    <a:pt x="40948" y="27968"/>
                    <a:pt x="40391" y="29710"/>
                    <a:pt x="39327" y="31101"/>
                  </a:cubicBezTo>
                  <a:cubicBezTo>
                    <a:pt x="37016" y="28900"/>
                    <a:pt x="34379" y="29287"/>
                    <a:pt x="31924" y="27484"/>
                  </a:cubicBezTo>
                  <a:cubicBezTo>
                    <a:pt x="31391" y="27339"/>
                    <a:pt x="30678" y="27642"/>
                    <a:pt x="30303" y="26916"/>
                  </a:cubicBezTo>
                  <a:cubicBezTo>
                    <a:pt x="29807" y="27339"/>
                    <a:pt x="28972" y="27230"/>
                    <a:pt x="28742" y="26541"/>
                  </a:cubicBezTo>
                  <a:cubicBezTo>
                    <a:pt x="28355" y="26613"/>
                    <a:pt x="27944" y="26783"/>
                    <a:pt x="27545" y="26601"/>
                  </a:cubicBezTo>
                  <a:cubicBezTo>
                    <a:pt x="27472" y="26976"/>
                    <a:pt x="27787" y="27351"/>
                    <a:pt x="27666" y="27726"/>
                  </a:cubicBezTo>
                  <a:cubicBezTo>
                    <a:pt x="28500" y="28791"/>
                    <a:pt x="28537" y="30230"/>
                    <a:pt x="28246" y="31416"/>
                  </a:cubicBezTo>
                  <a:cubicBezTo>
                    <a:pt x="27883" y="31815"/>
                    <a:pt x="27811" y="32311"/>
                    <a:pt x="27448" y="32746"/>
                  </a:cubicBezTo>
                  <a:cubicBezTo>
                    <a:pt x="26625" y="33750"/>
                    <a:pt x="25295" y="34488"/>
                    <a:pt x="24436" y="35311"/>
                  </a:cubicBezTo>
                  <a:cubicBezTo>
                    <a:pt x="24000" y="35710"/>
                    <a:pt x="23964" y="36182"/>
                    <a:pt x="23649" y="36533"/>
                  </a:cubicBezTo>
                  <a:cubicBezTo>
                    <a:pt x="23057" y="35625"/>
                    <a:pt x="22633" y="34646"/>
                    <a:pt x="22343" y="33581"/>
                  </a:cubicBezTo>
                  <a:cubicBezTo>
                    <a:pt x="22125" y="32843"/>
                    <a:pt x="21920" y="31996"/>
                    <a:pt x="21883" y="31404"/>
                  </a:cubicBezTo>
                  <a:cubicBezTo>
                    <a:pt x="21847" y="31137"/>
                    <a:pt x="22065" y="30545"/>
                    <a:pt x="22004" y="30436"/>
                  </a:cubicBezTo>
                  <a:cubicBezTo>
                    <a:pt x="21944" y="30363"/>
                    <a:pt x="21363" y="30351"/>
                    <a:pt x="21230" y="30303"/>
                  </a:cubicBezTo>
                  <a:cubicBezTo>
                    <a:pt x="20069" y="29758"/>
                    <a:pt x="20093" y="28791"/>
                    <a:pt x="20190" y="27750"/>
                  </a:cubicBezTo>
                  <a:cubicBezTo>
                    <a:pt x="19416" y="28742"/>
                    <a:pt x="18012" y="28730"/>
                    <a:pt x="18024" y="27569"/>
                  </a:cubicBezTo>
                  <a:cubicBezTo>
                    <a:pt x="17347" y="27605"/>
                    <a:pt x="16803" y="26819"/>
                    <a:pt x="17190" y="26190"/>
                  </a:cubicBezTo>
                  <a:cubicBezTo>
                    <a:pt x="16657" y="26214"/>
                    <a:pt x="16113" y="26480"/>
                    <a:pt x="15629" y="26504"/>
                  </a:cubicBezTo>
                  <a:cubicBezTo>
                    <a:pt x="15000" y="29021"/>
                    <a:pt x="11746" y="28633"/>
                    <a:pt x="9871" y="27932"/>
                  </a:cubicBezTo>
                  <a:cubicBezTo>
                    <a:pt x="8952" y="27593"/>
                    <a:pt x="7670" y="26843"/>
                    <a:pt x="6859" y="26178"/>
                  </a:cubicBezTo>
                  <a:cubicBezTo>
                    <a:pt x="7125" y="25887"/>
                    <a:pt x="7428" y="26081"/>
                    <a:pt x="7730" y="25948"/>
                  </a:cubicBezTo>
                  <a:cubicBezTo>
                    <a:pt x="8153" y="25767"/>
                    <a:pt x="8407" y="25174"/>
                    <a:pt x="8903" y="24738"/>
                  </a:cubicBezTo>
                  <a:cubicBezTo>
                    <a:pt x="9472" y="24279"/>
                    <a:pt x="10246" y="23843"/>
                    <a:pt x="10936" y="23468"/>
                  </a:cubicBezTo>
                  <a:cubicBezTo>
                    <a:pt x="10839" y="22948"/>
                    <a:pt x="10718" y="22464"/>
                    <a:pt x="10766" y="21980"/>
                  </a:cubicBezTo>
                  <a:cubicBezTo>
                    <a:pt x="10307" y="22150"/>
                    <a:pt x="9907" y="21847"/>
                    <a:pt x="9460" y="21835"/>
                  </a:cubicBezTo>
                  <a:cubicBezTo>
                    <a:pt x="8032" y="24061"/>
                    <a:pt x="5674" y="24146"/>
                    <a:pt x="3871" y="23250"/>
                  </a:cubicBezTo>
                  <a:cubicBezTo>
                    <a:pt x="2480" y="22609"/>
                    <a:pt x="1500" y="21109"/>
                    <a:pt x="0" y="20504"/>
                  </a:cubicBezTo>
                  <a:cubicBezTo>
                    <a:pt x="2480" y="18581"/>
                    <a:pt x="5879" y="16936"/>
                    <a:pt x="8311" y="18823"/>
                  </a:cubicBezTo>
                  <a:cubicBezTo>
                    <a:pt x="8311" y="18775"/>
                    <a:pt x="8311" y="18738"/>
                    <a:pt x="8395" y="18678"/>
                  </a:cubicBezTo>
                  <a:cubicBezTo>
                    <a:pt x="8553" y="18472"/>
                    <a:pt x="8093" y="18533"/>
                    <a:pt x="7996" y="18351"/>
                  </a:cubicBezTo>
                  <a:cubicBezTo>
                    <a:pt x="7609" y="17952"/>
                    <a:pt x="7319" y="17541"/>
                    <a:pt x="7222" y="17142"/>
                  </a:cubicBezTo>
                  <a:cubicBezTo>
                    <a:pt x="5528" y="16948"/>
                    <a:pt x="5758" y="14928"/>
                    <a:pt x="4319" y="13779"/>
                  </a:cubicBezTo>
                  <a:cubicBezTo>
                    <a:pt x="5250" y="13113"/>
                    <a:pt x="6472" y="12690"/>
                    <a:pt x="7488" y="13658"/>
                  </a:cubicBezTo>
                  <a:cubicBezTo>
                    <a:pt x="7827" y="12932"/>
                    <a:pt x="8589" y="11916"/>
                    <a:pt x="9387" y="11759"/>
                  </a:cubicBezTo>
                  <a:cubicBezTo>
                    <a:pt x="9569" y="11323"/>
                    <a:pt x="9339" y="10900"/>
                    <a:pt x="9133" y="10452"/>
                  </a:cubicBezTo>
                  <a:cubicBezTo>
                    <a:pt x="9218" y="9763"/>
                    <a:pt x="9182" y="9315"/>
                    <a:pt x="9617" y="8831"/>
                  </a:cubicBezTo>
                  <a:cubicBezTo>
                    <a:pt x="10028" y="8396"/>
                    <a:pt x="10670" y="8347"/>
                    <a:pt x="11093" y="7984"/>
                  </a:cubicBezTo>
                  <a:cubicBezTo>
                    <a:pt x="11456" y="7634"/>
                    <a:pt x="11492" y="7186"/>
                    <a:pt x="11807" y="6835"/>
                  </a:cubicBezTo>
                  <a:cubicBezTo>
                    <a:pt x="11928" y="5771"/>
                    <a:pt x="13016" y="4561"/>
                    <a:pt x="14141" y="3835"/>
                  </a:cubicBezTo>
                  <a:cubicBezTo>
                    <a:pt x="15145" y="3218"/>
                    <a:pt x="16694" y="3654"/>
                    <a:pt x="17710" y="2783"/>
                  </a:cubicBezTo>
                  <a:cubicBezTo>
                    <a:pt x="18992" y="1634"/>
                    <a:pt x="19875" y="13"/>
                    <a:pt x="21182" y="1525"/>
                  </a:cubicBezTo>
                  <a:close/>
                  <a:moveTo>
                    <a:pt x="12617" y="20746"/>
                  </a:moveTo>
                  <a:cubicBezTo>
                    <a:pt x="12327" y="20940"/>
                    <a:pt x="12327" y="21484"/>
                    <a:pt x="11928" y="21436"/>
                  </a:cubicBezTo>
                  <a:cubicBezTo>
                    <a:pt x="11928" y="21218"/>
                    <a:pt x="12206" y="20952"/>
                    <a:pt x="12315" y="20746"/>
                  </a:cubicBezTo>
                  <a:cubicBezTo>
                    <a:pt x="11674" y="21073"/>
                    <a:pt x="11831" y="21629"/>
                    <a:pt x="11504" y="21847"/>
                  </a:cubicBezTo>
                  <a:cubicBezTo>
                    <a:pt x="11323" y="21291"/>
                    <a:pt x="11928" y="20674"/>
                    <a:pt x="12593" y="20214"/>
                  </a:cubicBezTo>
                  <a:cubicBezTo>
                    <a:pt x="12593" y="20081"/>
                    <a:pt x="12399" y="20093"/>
                    <a:pt x="12291" y="19984"/>
                  </a:cubicBezTo>
                  <a:cubicBezTo>
                    <a:pt x="11976" y="20250"/>
                    <a:pt x="11891" y="20589"/>
                    <a:pt x="11432" y="20625"/>
                  </a:cubicBezTo>
                  <a:cubicBezTo>
                    <a:pt x="11480" y="20371"/>
                    <a:pt x="12073" y="20069"/>
                    <a:pt x="12109" y="19900"/>
                  </a:cubicBezTo>
                  <a:cubicBezTo>
                    <a:pt x="11601" y="19912"/>
                    <a:pt x="11202" y="20577"/>
                    <a:pt x="10863" y="20625"/>
                  </a:cubicBezTo>
                  <a:cubicBezTo>
                    <a:pt x="10936" y="20154"/>
                    <a:pt x="11601" y="19960"/>
                    <a:pt x="11916" y="19791"/>
                  </a:cubicBezTo>
                  <a:cubicBezTo>
                    <a:pt x="11613" y="19609"/>
                    <a:pt x="11347" y="19186"/>
                    <a:pt x="11020" y="19077"/>
                  </a:cubicBezTo>
                  <a:cubicBezTo>
                    <a:pt x="11020" y="19210"/>
                    <a:pt x="10682" y="19621"/>
                    <a:pt x="10561" y="19404"/>
                  </a:cubicBezTo>
                  <a:cubicBezTo>
                    <a:pt x="10718" y="19162"/>
                    <a:pt x="10754" y="19198"/>
                    <a:pt x="11008" y="18980"/>
                  </a:cubicBezTo>
                  <a:cubicBezTo>
                    <a:pt x="10657" y="18654"/>
                    <a:pt x="10561" y="18327"/>
                    <a:pt x="10295" y="18013"/>
                  </a:cubicBezTo>
                  <a:cubicBezTo>
                    <a:pt x="10174" y="18158"/>
                    <a:pt x="10053" y="18206"/>
                    <a:pt x="9956" y="18037"/>
                  </a:cubicBezTo>
                  <a:cubicBezTo>
                    <a:pt x="10041" y="17855"/>
                    <a:pt x="10149" y="17928"/>
                    <a:pt x="10234" y="17843"/>
                  </a:cubicBezTo>
                  <a:cubicBezTo>
                    <a:pt x="10053" y="17105"/>
                    <a:pt x="10053" y="16379"/>
                    <a:pt x="10222" y="15654"/>
                  </a:cubicBezTo>
                  <a:cubicBezTo>
                    <a:pt x="10089" y="15738"/>
                    <a:pt x="9799" y="15835"/>
                    <a:pt x="9799" y="15617"/>
                  </a:cubicBezTo>
                  <a:cubicBezTo>
                    <a:pt x="9980" y="15363"/>
                    <a:pt x="10137" y="15654"/>
                    <a:pt x="10319" y="15436"/>
                  </a:cubicBezTo>
                  <a:cubicBezTo>
                    <a:pt x="10319" y="15303"/>
                    <a:pt x="10440" y="15194"/>
                    <a:pt x="10379" y="15085"/>
                  </a:cubicBezTo>
                  <a:cubicBezTo>
                    <a:pt x="9750" y="15025"/>
                    <a:pt x="9133" y="15363"/>
                    <a:pt x="8516" y="15303"/>
                  </a:cubicBezTo>
                  <a:cubicBezTo>
                    <a:pt x="9024" y="14940"/>
                    <a:pt x="9895" y="14843"/>
                    <a:pt x="10561" y="14904"/>
                  </a:cubicBezTo>
                  <a:cubicBezTo>
                    <a:pt x="10694" y="14771"/>
                    <a:pt x="10694" y="14650"/>
                    <a:pt x="10875" y="14517"/>
                  </a:cubicBezTo>
                  <a:cubicBezTo>
                    <a:pt x="10512" y="14299"/>
                    <a:pt x="10113" y="14541"/>
                    <a:pt x="9774" y="14480"/>
                  </a:cubicBezTo>
                  <a:cubicBezTo>
                    <a:pt x="10028" y="14033"/>
                    <a:pt x="10621" y="14202"/>
                    <a:pt x="10996" y="14323"/>
                  </a:cubicBezTo>
                  <a:cubicBezTo>
                    <a:pt x="11117" y="14033"/>
                    <a:pt x="11069" y="13767"/>
                    <a:pt x="11129" y="13500"/>
                  </a:cubicBezTo>
                  <a:cubicBezTo>
                    <a:pt x="10839" y="13464"/>
                    <a:pt x="10524" y="13500"/>
                    <a:pt x="10222" y="13500"/>
                  </a:cubicBezTo>
                  <a:cubicBezTo>
                    <a:pt x="10452" y="13017"/>
                    <a:pt x="10996" y="13416"/>
                    <a:pt x="11347" y="13210"/>
                  </a:cubicBezTo>
                  <a:cubicBezTo>
                    <a:pt x="11432" y="12908"/>
                    <a:pt x="11202" y="12605"/>
                    <a:pt x="11057" y="12327"/>
                  </a:cubicBezTo>
                  <a:cubicBezTo>
                    <a:pt x="10827" y="12327"/>
                    <a:pt x="10621" y="12400"/>
                    <a:pt x="10416" y="12327"/>
                  </a:cubicBezTo>
                  <a:cubicBezTo>
                    <a:pt x="10500" y="12085"/>
                    <a:pt x="10827" y="12206"/>
                    <a:pt x="11020" y="12146"/>
                  </a:cubicBezTo>
                  <a:cubicBezTo>
                    <a:pt x="10984" y="11952"/>
                    <a:pt x="10996" y="11819"/>
                    <a:pt x="10948" y="11650"/>
                  </a:cubicBezTo>
                  <a:cubicBezTo>
                    <a:pt x="10803" y="11625"/>
                    <a:pt x="10621" y="11928"/>
                    <a:pt x="10440" y="11674"/>
                  </a:cubicBezTo>
                  <a:cubicBezTo>
                    <a:pt x="10682" y="11432"/>
                    <a:pt x="11045" y="11625"/>
                    <a:pt x="11045" y="11263"/>
                  </a:cubicBezTo>
                  <a:cubicBezTo>
                    <a:pt x="10899" y="11129"/>
                    <a:pt x="10754" y="11371"/>
                    <a:pt x="10621" y="11142"/>
                  </a:cubicBezTo>
                  <a:cubicBezTo>
                    <a:pt x="10754" y="10936"/>
                    <a:pt x="10887" y="11105"/>
                    <a:pt x="11045" y="10960"/>
                  </a:cubicBezTo>
                  <a:cubicBezTo>
                    <a:pt x="11081" y="9750"/>
                    <a:pt x="12315" y="8166"/>
                    <a:pt x="13657" y="7996"/>
                  </a:cubicBezTo>
                  <a:cubicBezTo>
                    <a:pt x="13549" y="7803"/>
                    <a:pt x="13258" y="7585"/>
                    <a:pt x="13488" y="7380"/>
                  </a:cubicBezTo>
                  <a:cubicBezTo>
                    <a:pt x="13645" y="7404"/>
                    <a:pt x="13706" y="7875"/>
                    <a:pt x="13948" y="7888"/>
                  </a:cubicBezTo>
                  <a:cubicBezTo>
                    <a:pt x="13803" y="7077"/>
                    <a:pt x="13101" y="6230"/>
                    <a:pt x="13464" y="5420"/>
                  </a:cubicBezTo>
                  <a:cubicBezTo>
                    <a:pt x="13657" y="6085"/>
                    <a:pt x="13657" y="6956"/>
                    <a:pt x="14190" y="7500"/>
                  </a:cubicBezTo>
                  <a:cubicBezTo>
                    <a:pt x="14444" y="7089"/>
                    <a:pt x="13839" y="6617"/>
                    <a:pt x="14020" y="6182"/>
                  </a:cubicBezTo>
                  <a:cubicBezTo>
                    <a:pt x="14274" y="6448"/>
                    <a:pt x="14287" y="6690"/>
                    <a:pt x="14444" y="6932"/>
                  </a:cubicBezTo>
                  <a:cubicBezTo>
                    <a:pt x="14625" y="6811"/>
                    <a:pt x="14565" y="6690"/>
                    <a:pt x="14710" y="6593"/>
                  </a:cubicBezTo>
                  <a:cubicBezTo>
                    <a:pt x="14649" y="6206"/>
                    <a:pt x="14383" y="5880"/>
                    <a:pt x="14468" y="5517"/>
                  </a:cubicBezTo>
                  <a:cubicBezTo>
                    <a:pt x="14807" y="5686"/>
                    <a:pt x="14601" y="6170"/>
                    <a:pt x="14903" y="6484"/>
                  </a:cubicBezTo>
                  <a:cubicBezTo>
                    <a:pt x="15024" y="6375"/>
                    <a:pt x="15109" y="6291"/>
                    <a:pt x="15206" y="6206"/>
                  </a:cubicBezTo>
                  <a:cubicBezTo>
                    <a:pt x="15206" y="5940"/>
                    <a:pt x="14698" y="5662"/>
                    <a:pt x="15012" y="5408"/>
                  </a:cubicBezTo>
                  <a:cubicBezTo>
                    <a:pt x="15266" y="5505"/>
                    <a:pt x="15182" y="5892"/>
                    <a:pt x="15448" y="6146"/>
                  </a:cubicBezTo>
                  <a:cubicBezTo>
                    <a:pt x="15532" y="6049"/>
                    <a:pt x="15605" y="6000"/>
                    <a:pt x="15678" y="5988"/>
                  </a:cubicBezTo>
                  <a:cubicBezTo>
                    <a:pt x="15617" y="5746"/>
                    <a:pt x="15327" y="5480"/>
                    <a:pt x="15532" y="5226"/>
                  </a:cubicBezTo>
                  <a:cubicBezTo>
                    <a:pt x="15859" y="5299"/>
                    <a:pt x="15666" y="5831"/>
                    <a:pt x="15980" y="5880"/>
                  </a:cubicBezTo>
                  <a:cubicBezTo>
                    <a:pt x="16053" y="5819"/>
                    <a:pt x="16113" y="5746"/>
                    <a:pt x="16174" y="5771"/>
                  </a:cubicBezTo>
                  <a:cubicBezTo>
                    <a:pt x="16053" y="5505"/>
                    <a:pt x="15907" y="5263"/>
                    <a:pt x="16089" y="4996"/>
                  </a:cubicBezTo>
                  <a:cubicBezTo>
                    <a:pt x="16379" y="5117"/>
                    <a:pt x="16174" y="5517"/>
                    <a:pt x="16452" y="5746"/>
                  </a:cubicBezTo>
                  <a:cubicBezTo>
                    <a:pt x="16537" y="5650"/>
                    <a:pt x="16585" y="5650"/>
                    <a:pt x="16682" y="5698"/>
                  </a:cubicBezTo>
                  <a:cubicBezTo>
                    <a:pt x="16754" y="5275"/>
                    <a:pt x="16524" y="4634"/>
                    <a:pt x="16778" y="4355"/>
                  </a:cubicBezTo>
                  <a:cubicBezTo>
                    <a:pt x="16899" y="4755"/>
                    <a:pt x="16827" y="5166"/>
                    <a:pt x="17045" y="5577"/>
                  </a:cubicBezTo>
                  <a:cubicBezTo>
                    <a:pt x="17541" y="5323"/>
                    <a:pt x="16936" y="4513"/>
                    <a:pt x="17480" y="4259"/>
                  </a:cubicBezTo>
                  <a:cubicBezTo>
                    <a:pt x="17468" y="4658"/>
                    <a:pt x="17262" y="5323"/>
                    <a:pt x="17734" y="5480"/>
                  </a:cubicBezTo>
                  <a:cubicBezTo>
                    <a:pt x="17928" y="5335"/>
                    <a:pt x="17807" y="4972"/>
                    <a:pt x="17952" y="4936"/>
                  </a:cubicBezTo>
                  <a:cubicBezTo>
                    <a:pt x="18133" y="5033"/>
                    <a:pt x="18012" y="5093"/>
                    <a:pt x="18109" y="5166"/>
                  </a:cubicBezTo>
                  <a:cubicBezTo>
                    <a:pt x="18254" y="5081"/>
                    <a:pt x="18387" y="4863"/>
                    <a:pt x="18520" y="4863"/>
                  </a:cubicBezTo>
                  <a:cubicBezTo>
                    <a:pt x="18387" y="4174"/>
                    <a:pt x="19295" y="2625"/>
                    <a:pt x="20226" y="3037"/>
                  </a:cubicBezTo>
                  <a:cubicBezTo>
                    <a:pt x="20371" y="3170"/>
                    <a:pt x="20504" y="3327"/>
                    <a:pt x="20649" y="3484"/>
                  </a:cubicBezTo>
                  <a:cubicBezTo>
                    <a:pt x="21218" y="3085"/>
                    <a:pt x="21762" y="2613"/>
                    <a:pt x="22367" y="2565"/>
                  </a:cubicBezTo>
                  <a:cubicBezTo>
                    <a:pt x="23166" y="2505"/>
                    <a:pt x="25113" y="3279"/>
                    <a:pt x="25948" y="4077"/>
                  </a:cubicBezTo>
                  <a:cubicBezTo>
                    <a:pt x="26456" y="4573"/>
                    <a:pt x="26613" y="4912"/>
                    <a:pt x="26843" y="5335"/>
                  </a:cubicBezTo>
                  <a:cubicBezTo>
                    <a:pt x="27024" y="5238"/>
                    <a:pt x="27218" y="4972"/>
                    <a:pt x="27399" y="5202"/>
                  </a:cubicBezTo>
                  <a:cubicBezTo>
                    <a:pt x="27218" y="5408"/>
                    <a:pt x="27037" y="5408"/>
                    <a:pt x="26855" y="5625"/>
                  </a:cubicBezTo>
                  <a:cubicBezTo>
                    <a:pt x="27061" y="5940"/>
                    <a:pt x="26879" y="6242"/>
                    <a:pt x="26916" y="6545"/>
                  </a:cubicBezTo>
                  <a:cubicBezTo>
                    <a:pt x="27145" y="6375"/>
                    <a:pt x="27363" y="6242"/>
                    <a:pt x="27472" y="6182"/>
                  </a:cubicBezTo>
                  <a:cubicBezTo>
                    <a:pt x="27787" y="6557"/>
                    <a:pt x="26928" y="6509"/>
                    <a:pt x="27049" y="6871"/>
                  </a:cubicBezTo>
                  <a:cubicBezTo>
                    <a:pt x="27424" y="6811"/>
                    <a:pt x="27835" y="6388"/>
                    <a:pt x="28210" y="6242"/>
                  </a:cubicBezTo>
                  <a:cubicBezTo>
                    <a:pt x="28428" y="6738"/>
                    <a:pt x="27230" y="6690"/>
                    <a:pt x="27351" y="7283"/>
                  </a:cubicBezTo>
                  <a:cubicBezTo>
                    <a:pt x="27629" y="7259"/>
                    <a:pt x="27883" y="6690"/>
                    <a:pt x="28113" y="6859"/>
                  </a:cubicBezTo>
                  <a:cubicBezTo>
                    <a:pt x="28125" y="7101"/>
                    <a:pt x="27472" y="7331"/>
                    <a:pt x="27629" y="7573"/>
                  </a:cubicBezTo>
                  <a:cubicBezTo>
                    <a:pt x="28004" y="7416"/>
                    <a:pt x="28416" y="6908"/>
                    <a:pt x="28791" y="6980"/>
                  </a:cubicBezTo>
                  <a:cubicBezTo>
                    <a:pt x="28742" y="7331"/>
                    <a:pt x="27907" y="7464"/>
                    <a:pt x="27750" y="7839"/>
                  </a:cubicBezTo>
                  <a:cubicBezTo>
                    <a:pt x="27835" y="7984"/>
                    <a:pt x="27944" y="8129"/>
                    <a:pt x="28004" y="8299"/>
                  </a:cubicBezTo>
                  <a:cubicBezTo>
                    <a:pt x="28137" y="8166"/>
                    <a:pt x="28270" y="7996"/>
                    <a:pt x="28379" y="8069"/>
                  </a:cubicBezTo>
                  <a:cubicBezTo>
                    <a:pt x="28210" y="8263"/>
                    <a:pt x="28488" y="8263"/>
                    <a:pt x="28452" y="8384"/>
                  </a:cubicBezTo>
                  <a:cubicBezTo>
                    <a:pt x="28355" y="8444"/>
                    <a:pt x="28234" y="8504"/>
                    <a:pt x="28125" y="8662"/>
                  </a:cubicBezTo>
                  <a:cubicBezTo>
                    <a:pt x="28295" y="9025"/>
                    <a:pt x="28500" y="8553"/>
                    <a:pt x="28694" y="8807"/>
                  </a:cubicBezTo>
                  <a:cubicBezTo>
                    <a:pt x="28512" y="9025"/>
                    <a:pt x="28210" y="8928"/>
                    <a:pt x="28270" y="9218"/>
                  </a:cubicBezTo>
                  <a:cubicBezTo>
                    <a:pt x="28670" y="9351"/>
                    <a:pt x="29335" y="8650"/>
                    <a:pt x="29625" y="9097"/>
                  </a:cubicBezTo>
                  <a:cubicBezTo>
                    <a:pt x="29262" y="9218"/>
                    <a:pt x="28246" y="9230"/>
                    <a:pt x="28416" y="9787"/>
                  </a:cubicBezTo>
                  <a:cubicBezTo>
                    <a:pt x="28742" y="9726"/>
                    <a:pt x="29287" y="9291"/>
                    <a:pt x="29468" y="9678"/>
                  </a:cubicBezTo>
                  <a:cubicBezTo>
                    <a:pt x="29178" y="9738"/>
                    <a:pt x="28319" y="9871"/>
                    <a:pt x="28500" y="10295"/>
                  </a:cubicBezTo>
                  <a:cubicBezTo>
                    <a:pt x="28839" y="10138"/>
                    <a:pt x="29166" y="9956"/>
                    <a:pt x="29504" y="10125"/>
                  </a:cubicBezTo>
                  <a:cubicBezTo>
                    <a:pt x="29178" y="10428"/>
                    <a:pt x="28391" y="10234"/>
                    <a:pt x="28440" y="10827"/>
                  </a:cubicBezTo>
                  <a:cubicBezTo>
                    <a:pt x="28670" y="10791"/>
                    <a:pt x="28899" y="10476"/>
                    <a:pt x="29093" y="10779"/>
                  </a:cubicBezTo>
                  <a:cubicBezTo>
                    <a:pt x="28754" y="10972"/>
                    <a:pt x="28246" y="10936"/>
                    <a:pt x="28452" y="11384"/>
                  </a:cubicBezTo>
                  <a:cubicBezTo>
                    <a:pt x="29057" y="11299"/>
                    <a:pt x="29686" y="10355"/>
                    <a:pt x="30291" y="10089"/>
                  </a:cubicBezTo>
                  <a:cubicBezTo>
                    <a:pt x="30182" y="9702"/>
                    <a:pt x="30182" y="9279"/>
                    <a:pt x="29843" y="8952"/>
                  </a:cubicBezTo>
                  <a:cubicBezTo>
                    <a:pt x="29541" y="8625"/>
                    <a:pt x="29105" y="8662"/>
                    <a:pt x="28803" y="8347"/>
                  </a:cubicBezTo>
                  <a:cubicBezTo>
                    <a:pt x="28803" y="8299"/>
                    <a:pt x="28803" y="8250"/>
                    <a:pt x="28754" y="8214"/>
                  </a:cubicBezTo>
                  <a:cubicBezTo>
                    <a:pt x="28924" y="8009"/>
                    <a:pt x="29032" y="7815"/>
                    <a:pt x="29166" y="7609"/>
                  </a:cubicBezTo>
                  <a:cubicBezTo>
                    <a:pt x="28936" y="7186"/>
                    <a:pt x="29166" y="6738"/>
                    <a:pt x="29323" y="6303"/>
                  </a:cubicBezTo>
                  <a:cubicBezTo>
                    <a:pt x="29226" y="4972"/>
                    <a:pt x="27944" y="3896"/>
                    <a:pt x="26879" y="3569"/>
                  </a:cubicBezTo>
                  <a:cubicBezTo>
                    <a:pt x="26504" y="3448"/>
                    <a:pt x="25912" y="3533"/>
                    <a:pt x="25718" y="3388"/>
                  </a:cubicBezTo>
                  <a:cubicBezTo>
                    <a:pt x="25391" y="3170"/>
                    <a:pt x="25452" y="2783"/>
                    <a:pt x="25234" y="2456"/>
                  </a:cubicBezTo>
                  <a:cubicBezTo>
                    <a:pt x="24424" y="1416"/>
                    <a:pt x="22198" y="859"/>
                    <a:pt x="21278" y="1875"/>
                  </a:cubicBezTo>
                  <a:cubicBezTo>
                    <a:pt x="21170" y="1718"/>
                    <a:pt x="21097" y="1924"/>
                    <a:pt x="20988" y="1839"/>
                  </a:cubicBezTo>
                  <a:cubicBezTo>
                    <a:pt x="20831" y="1513"/>
                    <a:pt x="20323" y="1319"/>
                    <a:pt x="20008" y="1222"/>
                  </a:cubicBezTo>
                  <a:cubicBezTo>
                    <a:pt x="19016" y="1646"/>
                    <a:pt x="18508" y="2505"/>
                    <a:pt x="17831" y="3061"/>
                  </a:cubicBezTo>
                  <a:cubicBezTo>
                    <a:pt x="17625" y="3218"/>
                    <a:pt x="17371" y="3412"/>
                    <a:pt x="17238" y="3448"/>
                  </a:cubicBezTo>
                  <a:cubicBezTo>
                    <a:pt x="15629" y="3884"/>
                    <a:pt x="14093" y="3763"/>
                    <a:pt x="12750" y="5384"/>
                  </a:cubicBezTo>
                  <a:cubicBezTo>
                    <a:pt x="12109" y="6194"/>
                    <a:pt x="12266" y="7138"/>
                    <a:pt x="11698" y="7875"/>
                  </a:cubicBezTo>
                  <a:cubicBezTo>
                    <a:pt x="11250" y="8480"/>
                    <a:pt x="10210" y="8480"/>
                    <a:pt x="9666" y="9267"/>
                  </a:cubicBezTo>
                  <a:cubicBezTo>
                    <a:pt x="9242" y="10234"/>
                    <a:pt x="10270" y="11238"/>
                    <a:pt x="9448" y="12182"/>
                  </a:cubicBezTo>
                  <a:lnTo>
                    <a:pt x="9315" y="12049"/>
                  </a:lnTo>
                  <a:cubicBezTo>
                    <a:pt x="7621" y="13186"/>
                    <a:pt x="6944" y="15545"/>
                    <a:pt x="7500" y="17045"/>
                  </a:cubicBezTo>
                  <a:cubicBezTo>
                    <a:pt x="7730" y="17686"/>
                    <a:pt x="8287" y="18097"/>
                    <a:pt x="8879" y="18496"/>
                  </a:cubicBezTo>
                  <a:cubicBezTo>
                    <a:pt x="8516" y="18932"/>
                    <a:pt x="8250" y="19379"/>
                    <a:pt x="8190" y="19815"/>
                  </a:cubicBezTo>
                  <a:cubicBezTo>
                    <a:pt x="8456" y="21049"/>
                    <a:pt x="10053" y="22198"/>
                    <a:pt x="11032" y="21605"/>
                  </a:cubicBezTo>
                  <a:cubicBezTo>
                    <a:pt x="11153" y="21920"/>
                    <a:pt x="10936" y="22174"/>
                    <a:pt x="10948" y="22464"/>
                  </a:cubicBezTo>
                  <a:cubicBezTo>
                    <a:pt x="11117" y="22742"/>
                    <a:pt x="11117" y="22996"/>
                    <a:pt x="11178" y="23299"/>
                  </a:cubicBezTo>
                  <a:cubicBezTo>
                    <a:pt x="11238" y="23371"/>
                    <a:pt x="11311" y="23347"/>
                    <a:pt x="11371" y="23420"/>
                  </a:cubicBezTo>
                  <a:cubicBezTo>
                    <a:pt x="11371" y="23650"/>
                    <a:pt x="11359" y="23807"/>
                    <a:pt x="11420" y="23976"/>
                  </a:cubicBezTo>
                  <a:cubicBezTo>
                    <a:pt x="12569" y="26589"/>
                    <a:pt x="15375" y="26613"/>
                    <a:pt x="17178" y="25839"/>
                  </a:cubicBezTo>
                  <a:cubicBezTo>
                    <a:pt x="17141" y="25307"/>
                    <a:pt x="18218" y="24859"/>
                    <a:pt x="18230" y="24400"/>
                  </a:cubicBezTo>
                  <a:cubicBezTo>
                    <a:pt x="18085" y="24327"/>
                    <a:pt x="17952" y="24230"/>
                    <a:pt x="17795" y="24254"/>
                  </a:cubicBezTo>
                  <a:cubicBezTo>
                    <a:pt x="17770" y="24448"/>
                    <a:pt x="17903" y="24678"/>
                    <a:pt x="17674" y="24835"/>
                  </a:cubicBezTo>
                  <a:cubicBezTo>
                    <a:pt x="17601" y="24315"/>
                    <a:pt x="17504" y="23613"/>
                    <a:pt x="16924" y="23311"/>
                  </a:cubicBezTo>
                  <a:cubicBezTo>
                    <a:pt x="16815" y="23795"/>
                    <a:pt x="16887" y="24327"/>
                    <a:pt x="16803" y="24811"/>
                  </a:cubicBezTo>
                  <a:cubicBezTo>
                    <a:pt x="16440" y="24158"/>
                    <a:pt x="16815" y="23504"/>
                    <a:pt x="16742" y="22888"/>
                  </a:cubicBezTo>
                  <a:cubicBezTo>
                    <a:pt x="16041" y="23202"/>
                    <a:pt x="16585" y="24412"/>
                    <a:pt x="16270" y="24835"/>
                  </a:cubicBezTo>
                  <a:cubicBezTo>
                    <a:pt x="15980" y="24170"/>
                    <a:pt x="16234" y="23541"/>
                    <a:pt x="16258" y="22875"/>
                  </a:cubicBezTo>
                  <a:cubicBezTo>
                    <a:pt x="15653" y="22960"/>
                    <a:pt x="15968" y="23613"/>
                    <a:pt x="15714" y="23988"/>
                  </a:cubicBezTo>
                  <a:cubicBezTo>
                    <a:pt x="15484" y="23613"/>
                    <a:pt x="15666" y="23226"/>
                    <a:pt x="15690" y="22839"/>
                  </a:cubicBezTo>
                  <a:cubicBezTo>
                    <a:pt x="15194" y="23057"/>
                    <a:pt x="15545" y="23807"/>
                    <a:pt x="15109" y="24037"/>
                  </a:cubicBezTo>
                  <a:cubicBezTo>
                    <a:pt x="15133" y="23613"/>
                    <a:pt x="15109" y="23226"/>
                    <a:pt x="15291" y="22827"/>
                  </a:cubicBezTo>
                  <a:cubicBezTo>
                    <a:pt x="14940" y="22646"/>
                    <a:pt x="15024" y="23190"/>
                    <a:pt x="14722" y="23238"/>
                  </a:cubicBezTo>
                  <a:cubicBezTo>
                    <a:pt x="14637" y="23057"/>
                    <a:pt x="14903" y="22888"/>
                    <a:pt x="14698" y="22706"/>
                  </a:cubicBezTo>
                  <a:cubicBezTo>
                    <a:pt x="14383" y="22875"/>
                    <a:pt x="14528" y="23250"/>
                    <a:pt x="14262" y="23299"/>
                  </a:cubicBezTo>
                  <a:cubicBezTo>
                    <a:pt x="13972" y="23045"/>
                    <a:pt x="14516" y="22803"/>
                    <a:pt x="14323" y="22537"/>
                  </a:cubicBezTo>
                  <a:cubicBezTo>
                    <a:pt x="13851" y="22597"/>
                    <a:pt x="13936" y="23420"/>
                    <a:pt x="13609" y="23347"/>
                  </a:cubicBezTo>
                  <a:cubicBezTo>
                    <a:pt x="13416" y="23008"/>
                    <a:pt x="13960" y="22706"/>
                    <a:pt x="14081" y="22379"/>
                  </a:cubicBezTo>
                  <a:cubicBezTo>
                    <a:pt x="13416" y="22404"/>
                    <a:pt x="13367" y="23480"/>
                    <a:pt x="12932" y="23855"/>
                  </a:cubicBezTo>
                  <a:cubicBezTo>
                    <a:pt x="12895" y="23323"/>
                    <a:pt x="13210" y="22416"/>
                    <a:pt x="13803" y="22283"/>
                  </a:cubicBezTo>
                  <a:cubicBezTo>
                    <a:pt x="13718" y="22198"/>
                    <a:pt x="13609" y="22041"/>
                    <a:pt x="13512" y="22029"/>
                  </a:cubicBezTo>
                  <a:cubicBezTo>
                    <a:pt x="13246" y="22198"/>
                    <a:pt x="13270" y="22513"/>
                    <a:pt x="13065" y="22537"/>
                  </a:cubicBezTo>
                  <a:cubicBezTo>
                    <a:pt x="12956" y="22343"/>
                    <a:pt x="13137" y="21992"/>
                    <a:pt x="13416" y="21908"/>
                  </a:cubicBezTo>
                  <a:cubicBezTo>
                    <a:pt x="13270" y="21859"/>
                    <a:pt x="13198" y="21593"/>
                    <a:pt x="13077" y="21654"/>
                  </a:cubicBezTo>
                  <a:cubicBezTo>
                    <a:pt x="13028" y="21787"/>
                    <a:pt x="12907" y="22101"/>
                    <a:pt x="12762" y="22138"/>
                  </a:cubicBezTo>
                  <a:cubicBezTo>
                    <a:pt x="12653" y="21896"/>
                    <a:pt x="12835" y="21666"/>
                    <a:pt x="12968" y="21448"/>
                  </a:cubicBezTo>
                  <a:cubicBezTo>
                    <a:pt x="12859" y="21194"/>
                    <a:pt x="12823" y="20976"/>
                    <a:pt x="12617" y="20746"/>
                  </a:cubicBezTo>
                  <a:close/>
                  <a:moveTo>
                    <a:pt x="7077" y="14831"/>
                  </a:moveTo>
                  <a:cubicBezTo>
                    <a:pt x="7234" y="14771"/>
                    <a:pt x="7125" y="14698"/>
                    <a:pt x="7258" y="14625"/>
                  </a:cubicBezTo>
                  <a:cubicBezTo>
                    <a:pt x="6847" y="14154"/>
                    <a:pt x="6266" y="14105"/>
                    <a:pt x="5988" y="13875"/>
                  </a:cubicBezTo>
                  <a:cubicBezTo>
                    <a:pt x="6412" y="13561"/>
                    <a:pt x="6847" y="14178"/>
                    <a:pt x="7307" y="14275"/>
                  </a:cubicBezTo>
                  <a:cubicBezTo>
                    <a:pt x="7113" y="14105"/>
                    <a:pt x="6944" y="14021"/>
                    <a:pt x="6750" y="13779"/>
                  </a:cubicBezTo>
                  <a:cubicBezTo>
                    <a:pt x="6847" y="13718"/>
                    <a:pt x="6968" y="13815"/>
                    <a:pt x="7053" y="13791"/>
                  </a:cubicBezTo>
                  <a:cubicBezTo>
                    <a:pt x="6339" y="13210"/>
                    <a:pt x="5553" y="13488"/>
                    <a:pt x="4791" y="13779"/>
                  </a:cubicBezTo>
                  <a:cubicBezTo>
                    <a:pt x="5480" y="14504"/>
                    <a:pt x="6303" y="14057"/>
                    <a:pt x="7077" y="14831"/>
                  </a:cubicBezTo>
                  <a:close/>
                  <a:moveTo>
                    <a:pt x="7077" y="16718"/>
                  </a:moveTo>
                  <a:cubicBezTo>
                    <a:pt x="6907" y="16355"/>
                    <a:pt x="7004" y="16004"/>
                    <a:pt x="6871" y="15678"/>
                  </a:cubicBezTo>
                  <a:cubicBezTo>
                    <a:pt x="6714" y="15605"/>
                    <a:pt x="6532" y="15605"/>
                    <a:pt x="6472" y="15412"/>
                  </a:cubicBezTo>
                  <a:cubicBezTo>
                    <a:pt x="6629" y="15303"/>
                    <a:pt x="6811" y="15533"/>
                    <a:pt x="6956" y="15424"/>
                  </a:cubicBezTo>
                  <a:cubicBezTo>
                    <a:pt x="6883" y="15146"/>
                    <a:pt x="6242" y="15363"/>
                    <a:pt x="6278" y="15073"/>
                  </a:cubicBezTo>
                  <a:cubicBezTo>
                    <a:pt x="6520" y="14964"/>
                    <a:pt x="6762" y="15182"/>
                    <a:pt x="7004" y="15073"/>
                  </a:cubicBezTo>
                  <a:cubicBezTo>
                    <a:pt x="6581" y="14480"/>
                    <a:pt x="5819" y="14517"/>
                    <a:pt x="5250" y="14323"/>
                  </a:cubicBezTo>
                  <a:cubicBezTo>
                    <a:pt x="5988" y="15182"/>
                    <a:pt x="5903" y="16633"/>
                    <a:pt x="7077" y="16718"/>
                  </a:cubicBezTo>
                  <a:close/>
                  <a:moveTo>
                    <a:pt x="12883" y="12811"/>
                  </a:moveTo>
                  <a:cubicBezTo>
                    <a:pt x="13149" y="12545"/>
                    <a:pt x="13549" y="12823"/>
                    <a:pt x="13912" y="13077"/>
                  </a:cubicBezTo>
                  <a:cubicBezTo>
                    <a:pt x="14153" y="12968"/>
                    <a:pt x="14444" y="12956"/>
                    <a:pt x="14323" y="12605"/>
                  </a:cubicBezTo>
                  <a:cubicBezTo>
                    <a:pt x="14153" y="12763"/>
                    <a:pt x="13706" y="12726"/>
                    <a:pt x="13827" y="12484"/>
                  </a:cubicBezTo>
                  <a:cubicBezTo>
                    <a:pt x="14069" y="12339"/>
                    <a:pt x="14323" y="12654"/>
                    <a:pt x="14492" y="12242"/>
                  </a:cubicBezTo>
                  <a:cubicBezTo>
                    <a:pt x="14287" y="12000"/>
                    <a:pt x="13960" y="12230"/>
                    <a:pt x="13899" y="11940"/>
                  </a:cubicBezTo>
                  <a:cubicBezTo>
                    <a:pt x="14456" y="11976"/>
                    <a:pt x="15000" y="12013"/>
                    <a:pt x="15557" y="11650"/>
                  </a:cubicBezTo>
                  <a:cubicBezTo>
                    <a:pt x="15170" y="11250"/>
                    <a:pt x="14589" y="11275"/>
                    <a:pt x="14371" y="11021"/>
                  </a:cubicBezTo>
                  <a:cubicBezTo>
                    <a:pt x="14831" y="10888"/>
                    <a:pt x="15605" y="11190"/>
                    <a:pt x="15799" y="11674"/>
                  </a:cubicBezTo>
                  <a:cubicBezTo>
                    <a:pt x="16270" y="11698"/>
                    <a:pt x="16730" y="11867"/>
                    <a:pt x="17190" y="11916"/>
                  </a:cubicBezTo>
                  <a:cubicBezTo>
                    <a:pt x="17069" y="11589"/>
                    <a:pt x="16549" y="11275"/>
                    <a:pt x="16464" y="10960"/>
                  </a:cubicBezTo>
                  <a:cubicBezTo>
                    <a:pt x="16984" y="11033"/>
                    <a:pt x="17299" y="11879"/>
                    <a:pt x="17662" y="11988"/>
                  </a:cubicBezTo>
                  <a:cubicBezTo>
                    <a:pt x="17758" y="11081"/>
                    <a:pt x="16379" y="10585"/>
                    <a:pt x="15895" y="10125"/>
                  </a:cubicBezTo>
                  <a:cubicBezTo>
                    <a:pt x="16343" y="9956"/>
                    <a:pt x="16766" y="10646"/>
                    <a:pt x="17226" y="10718"/>
                  </a:cubicBezTo>
                  <a:cubicBezTo>
                    <a:pt x="17178" y="10621"/>
                    <a:pt x="17226" y="10537"/>
                    <a:pt x="17299" y="10476"/>
                  </a:cubicBezTo>
                  <a:cubicBezTo>
                    <a:pt x="17178" y="10295"/>
                    <a:pt x="16645" y="10186"/>
                    <a:pt x="16754" y="9920"/>
                  </a:cubicBezTo>
                  <a:cubicBezTo>
                    <a:pt x="16996" y="9944"/>
                    <a:pt x="17238" y="10234"/>
                    <a:pt x="17480" y="10174"/>
                  </a:cubicBezTo>
                  <a:cubicBezTo>
                    <a:pt x="17432" y="10125"/>
                    <a:pt x="17516" y="10065"/>
                    <a:pt x="17553" y="10017"/>
                  </a:cubicBezTo>
                  <a:cubicBezTo>
                    <a:pt x="17444" y="9775"/>
                    <a:pt x="17117" y="9799"/>
                    <a:pt x="17129" y="9569"/>
                  </a:cubicBezTo>
                  <a:cubicBezTo>
                    <a:pt x="17553" y="9642"/>
                    <a:pt x="17698" y="9932"/>
                    <a:pt x="18085" y="9750"/>
                  </a:cubicBezTo>
                  <a:cubicBezTo>
                    <a:pt x="17420" y="8916"/>
                    <a:pt x="16452" y="8662"/>
                    <a:pt x="16028" y="7900"/>
                  </a:cubicBezTo>
                  <a:cubicBezTo>
                    <a:pt x="17057" y="8311"/>
                    <a:pt x="17674" y="9315"/>
                    <a:pt x="18859" y="9884"/>
                  </a:cubicBezTo>
                  <a:cubicBezTo>
                    <a:pt x="18629" y="9279"/>
                    <a:pt x="17359" y="8855"/>
                    <a:pt x="17335" y="8142"/>
                  </a:cubicBezTo>
                  <a:cubicBezTo>
                    <a:pt x="17891" y="8650"/>
                    <a:pt x="18133" y="8904"/>
                    <a:pt x="18629" y="9230"/>
                  </a:cubicBezTo>
                  <a:cubicBezTo>
                    <a:pt x="18460" y="8746"/>
                    <a:pt x="17770" y="8287"/>
                    <a:pt x="17710" y="7863"/>
                  </a:cubicBezTo>
                  <a:cubicBezTo>
                    <a:pt x="17855" y="7839"/>
                    <a:pt x="18037" y="8069"/>
                    <a:pt x="18206" y="8250"/>
                  </a:cubicBezTo>
                  <a:cubicBezTo>
                    <a:pt x="18653" y="7827"/>
                    <a:pt x="17686" y="7367"/>
                    <a:pt x="17782" y="6799"/>
                  </a:cubicBezTo>
                  <a:cubicBezTo>
                    <a:pt x="18206" y="6835"/>
                    <a:pt x="18291" y="7573"/>
                    <a:pt x="18460" y="7706"/>
                  </a:cubicBezTo>
                  <a:cubicBezTo>
                    <a:pt x="18593" y="7706"/>
                    <a:pt x="18750" y="7597"/>
                    <a:pt x="18895" y="7585"/>
                  </a:cubicBezTo>
                  <a:cubicBezTo>
                    <a:pt x="18944" y="7367"/>
                    <a:pt x="18629" y="6944"/>
                    <a:pt x="18871" y="6835"/>
                  </a:cubicBezTo>
                  <a:cubicBezTo>
                    <a:pt x="19065" y="7029"/>
                    <a:pt x="18980" y="7259"/>
                    <a:pt x="19137" y="7440"/>
                  </a:cubicBezTo>
                  <a:cubicBezTo>
                    <a:pt x="19258" y="7150"/>
                    <a:pt x="19113" y="6811"/>
                    <a:pt x="19537" y="6666"/>
                  </a:cubicBezTo>
                  <a:cubicBezTo>
                    <a:pt x="19295" y="6545"/>
                    <a:pt x="19258" y="6242"/>
                    <a:pt x="18992" y="6134"/>
                  </a:cubicBezTo>
                  <a:cubicBezTo>
                    <a:pt x="18811" y="6351"/>
                    <a:pt x="19222" y="6557"/>
                    <a:pt x="19113" y="6763"/>
                  </a:cubicBezTo>
                  <a:cubicBezTo>
                    <a:pt x="18799" y="6787"/>
                    <a:pt x="18859" y="6436"/>
                    <a:pt x="18641" y="6255"/>
                  </a:cubicBezTo>
                  <a:cubicBezTo>
                    <a:pt x="18157" y="6061"/>
                    <a:pt x="17674" y="6134"/>
                    <a:pt x="17190" y="5867"/>
                  </a:cubicBezTo>
                  <a:cubicBezTo>
                    <a:pt x="16464" y="6000"/>
                    <a:pt x="15629" y="6049"/>
                    <a:pt x="14988" y="6799"/>
                  </a:cubicBezTo>
                  <a:cubicBezTo>
                    <a:pt x="14625" y="7198"/>
                    <a:pt x="14565" y="7815"/>
                    <a:pt x="14153" y="8105"/>
                  </a:cubicBezTo>
                  <a:cubicBezTo>
                    <a:pt x="14032" y="8214"/>
                    <a:pt x="13815" y="8214"/>
                    <a:pt x="13670" y="8275"/>
                  </a:cubicBezTo>
                  <a:cubicBezTo>
                    <a:pt x="13198" y="8492"/>
                    <a:pt x="12363" y="8988"/>
                    <a:pt x="12061" y="9267"/>
                  </a:cubicBezTo>
                  <a:cubicBezTo>
                    <a:pt x="10573" y="10646"/>
                    <a:pt x="11686" y="12121"/>
                    <a:pt x="11553" y="13549"/>
                  </a:cubicBezTo>
                  <a:cubicBezTo>
                    <a:pt x="11395" y="13658"/>
                    <a:pt x="11432" y="13791"/>
                    <a:pt x="11299" y="13912"/>
                  </a:cubicBezTo>
                  <a:cubicBezTo>
                    <a:pt x="11202" y="15678"/>
                    <a:pt x="13186" y="17928"/>
                    <a:pt x="14988" y="18388"/>
                  </a:cubicBezTo>
                  <a:cubicBezTo>
                    <a:pt x="14891" y="18521"/>
                    <a:pt x="14940" y="18472"/>
                    <a:pt x="14807" y="18557"/>
                  </a:cubicBezTo>
                  <a:cubicBezTo>
                    <a:pt x="15145" y="18775"/>
                    <a:pt x="15617" y="19186"/>
                    <a:pt x="16041" y="19234"/>
                  </a:cubicBezTo>
                  <a:cubicBezTo>
                    <a:pt x="16041" y="19101"/>
                    <a:pt x="15787" y="19053"/>
                    <a:pt x="15920" y="18871"/>
                  </a:cubicBezTo>
                  <a:cubicBezTo>
                    <a:pt x="16476" y="19646"/>
                    <a:pt x="17178" y="19791"/>
                    <a:pt x="17855" y="19912"/>
                  </a:cubicBezTo>
                  <a:cubicBezTo>
                    <a:pt x="17710" y="19718"/>
                    <a:pt x="17262" y="19609"/>
                    <a:pt x="17383" y="19319"/>
                  </a:cubicBezTo>
                  <a:cubicBezTo>
                    <a:pt x="17891" y="19440"/>
                    <a:pt x="18157" y="20408"/>
                    <a:pt x="18678" y="20045"/>
                  </a:cubicBezTo>
                  <a:cubicBezTo>
                    <a:pt x="18557" y="19863"/>
                    <a:pt x="18218" y="19839"/>
                    <a:pt x="18327" y="19597"/>
                  </a:cubicBezTo>
                  <a:cubicBezTo>
                    <a:pt x="18653" y="19537"/>
                    <a:pt x="18932" y="20275"/>
                    <a:pt x="19125" y="19984"/>
                  </a:cubicBezTo>
                  <a:cubicBezTo>
                    <a:pt x="18617" y="19621"/>
                    <a:pt x="18037" y="19077"/>
                    <a:pt x="18073" y="18460"/>
                  </a:cubicBezTo>
                  <a:cubicBezTo>
                    <a:pt x="18496" y="19186"/>
                    <a:pt x="19016" y="19839"/>
                    <a:pt x="19730" y="20033"/>
                  </a:cubicBezTo>
                  <a:cubicBezTo>
                    <a:pt x="19609" y="19597"/>
                    <a:pt x="18508" y="19246"/>
                    <a:pt x="18702" y="18557"/>
                  </a:cubicBezTo>
                  <a:cubicBezTo>
                    <a:pt x="18895" y="18932"/>
                    <a:pt x="19319" y="19428"/>
                    <a:pt x="19682" y="19682"/>
                  </a:cubicBezTo>
                  <a:cubicBezTo>
                    <a:pt x="20008" y="19295"/>
                    <a:pt x="18920" y="18871"/>
                    <a:pt x="19246" y="18508"/>
                  </a:cubicBezTo>
                  <a:cubicBezTo>
                    <a:pt x="19440" y="18702"/>
                    <a:pt x="19549" y="18956"/>
                    <a:pt x="19827" y="19162"/>
                  </a:cubicBezTo>
                  <a:cubicBezTo>
                    <a:pt x="19972" y="19101"/>
                    <a:pt x="19863" y="18968"/>
                    <a:pt x="20032" y="18908"/>
                  </a:cubicBezTo>
                  <a:cubicBezTo>
                    <a:pt x="20020" y="18714"/>
                    <a:pt x="19718" y="18533"/>
                    <a:pt x="19803" y="18351"/>
                  </a:cubicBezTo>
                  <a:cubicBezTo>
                    <a:pt x="19899" y="18448"/>
                    <a:pt x="20008" y="18569"/>
                    <a:pt x="20105" y="18666"/>
                  </a:cubicBezTo>
                  <a:cubicBezTo>
                    <a:pt x="20226" y="18569"/>
                    <a:pt x="20335" y="18460"/>
                    <a:pt x="20444" y="18351"/>
                  </a:cubicBezTo>
                  <a:cubicBezTo>
                    <a:pt x="19778" y="17819"/>
                    <a:pt x="19174" y="16972"/>
                    <a:pt x="19137" y="16355"/>
                  </a:cubicBezTo>
                  <a:cubicBezTo>
                    <a:pt x="19476" y="17021"/>
                    <a:pt x="19972" y="17601"/>
                    <a:pt x="20504" y="18206"/>
                  </a:cubicBezTo>
                  <a:cubicBezTo>
                    <a:pt x="20589" y="18061"/>
                    <a:pt x="20686" y="18158"/>
                    <a:pt x="20746" y="18049"/>
                  </a:cubicBezTo>
                  <a:cubicBezTo>
                    <a:pt x="20335" y="17625"/>
                    <a:pt x="19778" y="17069"/>
                    <a:pt x="19912" y="16767"/>
                  </a:cubicBezTo>
                  <a:cubicBezTo>
                    <a:pt x="20226" y="17190"/>
                    <a:pt x="20589" y="17577"/>
                    <a:pt x="21000" y="18000"/>
                  </a:cubicBezTo>
                  <a:cubicBezTo>
                    <a:pt x="21157" y="17952"/>
                    <a:pt x="21303" y="18025"/>
                    <a:pt x="21472" y="17916"/>
                  </a:cubicBezTo>
                  <a:cubicBezTo>
                    <a:pt x="21303" y="17734"/>
                    <a:pt x="21194" y="17541"/>
                    <a:pt x="21242" y="17359"/>
                  </a:cubicBezTo>
                  <a:cubicBezTo>
                    <a:pt x="21641" y="17807"/>
                    <a:pt x="21799" y="18037"/>
                    <a:pt x="22198" y="17964"/>
                  </a:cubicBezTo>
                  <a:cubicBezTo>
                    <a:pt x="21907" y="17698"/>
                    <a:pt x="21581" y="17335"/>
                    <a:pt x="21436" y="17081"/>
                  </a:cubicBezTo>
                  <a:cubicBezTo>
                    <a:pt x="22464" y="17698"/>
                    <a:pt x="23045" y="18460"/>
                    <a:pt x="23105" y="19428"/>
                  </a:cubicBezTo>
                  <a:cubicBezTo>
                    <a:pt x="23311" y="19138"/>
                    <a:pt x="23347" y="18859"/>
                    <a:pt x="23613" y="18557"/>
                  </a:cubicBezTo>
                  <a:cubicBezTo>
                    <a:pt x="22984" y="18061"/>
                    <a:pt x="22367" y="17541"/>
                    <a:pt x="21895" y="16742"/>
                  </a:cubicBezTo>
                  <a:cubicBezTo>
                    <a:pt x="22077" y="16525"/>
                    <a:pt x="22149" y="16875"/>
                    <a:pt x="22258" y="16996"/>
                  </a:cubicBezTo>
                  <a:cubicBezTo>
                    <a:pt x="22694" y="17408"/>
                    <a:pt x="23274" y="18097"/>
                    <a:pt x="23710" y="18436"/>
                  </a:cubicBezTo>
                  <a:cubicBezTo>
                    <a:pt x="24254" y="17916"/>
                    <a:pt x="22996" y="17420"/>
                    <a:pt x="22863" y="16815"/>
                  </a:cubicBezTo>
                  <a:cubicBezTo>
                    <a:pt x="23359" y="16936"/>
                    <a:pt x="23855" y="17807"/>
                    <a:pt x="24073" y="18085"/>
                  </a:cubicBezTo>
                  <a:cubicBezTo>
                    <a:pt x="24315" y="17976"/>
                    <a:pt x="24545" y="17976"/>
                    <a:pt x="24787" y="17843"/>
                  </a:cubicBezTo>
                  <a:cubicBezTo>
                    <a:pt x="24363" y="17347"/>
                    <a:pt x="24061" y="16839"/>
                    <a:pt x="23976" y="16355"/>
                  </a:cubicBezTo>
                  <a:cubicBezTo>
                    <a:pt x="23734" y="16331"/>
                    <a:pt x="23274" y="15920"/>
                    <a:pt x="23238" y="15678"/>
                  </a:cubicBezTo>
                  <a:cubicBezTo>
                    <a:pt x="23516" y="15605"/>
                    <a:pt x="23722" y="16089"/>
                    <a:pt x="23952" y="16162"/>
                  </a:cubicBezTo>
                  <a:cubicBezTo>
                    <a:pt x="24024" y="15968"/>
                    <a:pt x="24085" y="15775"/>
                    <a:pt x="24157" y="15569"/>
                  </a:cubicBezTo>
                  <a:cubicBezTo>
                    <a:pt x="23976" y="15484"/>
                    <a:pt x="23516" y="15242"/>
                    <a:pt x="23613" y="15013"/>
                  </a:cubicBezTo>
                  <a:cubicBezTo>
                    <a:pt x="23819" y="15000"/>
                    <a:pt x="24024" y="15315"/>
                    <a:pt x="24218" y="15424"/>
                  </a:cubicBezTo>
                  <a:cubicBezTo>
                    <a:pt x="24363" y="15254"/>
                    <a:pt x="24508" y="15230"/>
                    <a:pt x="24678" y="15170"/>
                  </a:cubicBezTo>
                  <a:cubicBezTo>
                    <a:pt x="24569" y="14964"/>
                    <a:pt x="24133" y="14771"/>
                    <a:pt x="24303" y="14577"/>
                  </a:cubicBezTo>
                  <a:cubicBezTo>
                    <a:pt x="24496" y="14601"/>
                    <a:pt x="24617" y="14831"/>
                    <a:pt x="24883" y="15061"/>
                  </a:cubicBezTo>
                  <a:cubicBezTo>
                    <a:pt x="25004" y="14867"/>
                    <a:pt x="25125" y="14952"/>
                    <a:pt x="25246" y="14759"/>
                  </a:cubicBezTo>
                  <a:cubicBezTo>
                    <a:pt x="24920" y="14093"/>
                    <a:pt x="25041" y="13392"/>
                    <a:pt x="25295" y="12726"/>
                  </a:cubicBezTo>
                  <a:cubicBezTo>
                    <a:pt x="25101" y="12702"/>
                    <a:pt x="24569" y="12388"/>
                    <a:pt x="24629" y="12109"/>
                  </a:cubicBezTo>
                  <a:cubicBezTo>
                    <a:pt x="24871" y="12279"/>
                    <a:pt x="25222" y="12412"/>
                    <a:pt x="25343" y="12690"/>
                  </a:cubicBezTo>
                  <a:cubicBezTo>
                    <a:pt x="25791" y="12388"/>
                    <a:pt x="25174" y="12327"/>
                    <a:pt x="25295" y="12049"/>
                  </a:cubicBezTo>
                  <a:cubicBezTo>
                    <a:pt x="25428" y="12000"/>
                    <a:pt x="25585" y="12254"/>
                    <a:pt x="25754" y="12218"/>
                  </a:cubicBezTo>
                  <a:cubicBezTo>
                    <a:pt x="25875" y="12025"/>
                    <a:pt x="26032" y="12025"/>
                    <a:pt x="26069" y="11819"/>
                  </a:cubicBezTo>
                  <a:cubicBezTo>
                    <a:pt x="25960" y="11879"/>
                    <a:pt x="25670" y="11686"/>
                    <a:pt x="25815" y="11553"/>
                  </a:cubicBezTo>
                  <a:cubicBezTo>
                    <a:pt x="25912" y="11492"/>
                    <a:pt x="26190" y="11625"/>
                    <a:pt x="26202" y="11783"/>
                  </a:cubicBezTo>
                  <a:cubicBezTo>
                    <a:pt x="26516" y="11565"/>
                    <a:pt x="26855" y="11553"/>
                    <a:pt x="27182" y="11359"/>
                  </a:cubicBezTo>
                  <a:cubicBezTo>
                    <a:pt x="27097" y="11178"/>
                    <a:pt x="27024" y="11214"/>
                    <a:pt x="27024" y="11081"/>
                  </a:cubicBezTo>
                  <a:cubicBezTo>
                    <a:pt x="27278" y="11178"/>
                    <a:pt x="27714" y="11625"/>
                    <a:pt x="27883" y="11263"/>
                  </a:cubicBezTo>
                  <a:cubicBezTo>
                    <a:pt x="27726" y="11069"/>
                    <a:pt x="27424" y="10827"/>
                    <a:pt x="27508" y="10634"/>
                  </a:cubicBezTo>
                  <a:cubicBezTo>
                    <a:pt x="27787" y="10573"/>
                    <a:pt x="27907" y="11093"/>
                    <a:pt x="28089" y="11154"/>
                  </a:cubicBezTo>
                  <a:cubicBezTo>
                    <a:pt x="28210" y="10004"/>
                    <a:pt x="27823" y="8831"/>
                    <a:pt x="27145" y="7670"/>
                  </a:cubicBezTo>
                  <a:cubicBezTo>
                    <a:pt x="26662" y="7646"/>
                    <a:pt x="26008" y="6835"/>
                    <a:pt x="25657" y="7041"/>
                  </a:cubicBezTo>
                  <a:cubicBezTo>
                    <a:pt x="25948" y="7210"/>
                    <a:pt x="26444" y="7331"/>
                    <a:pt x="26601" y="7706"/>
                  </a:cubicBezTo>
                  <a:cubicBezTo>
                    <a:pt x="25887" y="7271"/>
                    <a:pt x="25125" y="7125"/>
                    <a:pt x="24399" y="6944"/>
                  </a:cubicBezTo>
                  <a:cubicBezTo>
                    <a:pt x="24762" y="6775"/>
                    <a:pt x="25113" y="6956"/>
                    <a:pt x="25464" y="6920"/>
                  </a:cubicBezTo>
                  <a:cubicBezTo>
                    <a:pt x="25403" y="6847"/>
                    <a:pt x="25416" y="6787"/>
                    <a:pt x="25512" y="6702"/>
                  </a:cubicBezTo>
                  <a:cubicBezTo>
                    <a:pt x="26020" y="6726"/>
                    <a:pt x="26492" y="7101"/>
                    <a:pt x="26988" y="7392"/>
                  </a:cubicBezTo>
                  <a:cubicBezTo>
                    <a:pt x="26565" y="6496"/>
                    <a:pt x="25597" y="6291"/>
                    <a:pt x="25149" y="5952"/>
                  </a:cubicBezTo>
                  <a:cubicBezTo>
                    <a:pt x="25307" y="5759"/>
                    <a:pt x="25428" y="6037"/>
                    <a:pt x="25537" y="5976"/>
                  </a:cubicBezTo>
                  <a:cubicBezTo>
                    <a:pt x="23843" y="4646"/>
                    <a:pt x="22101" y="5009"/>
                    <a:pt x="20395" y="4597"/>
                  </a:cubicBezTo>
                  <a:cubicBezTo>
                    <a:pt x="19549" y="4658"/>
                    <a:pt x="18641" y="4839"/>
                    <a:pt x="17891" y="5734"/>
                  </a:cubicBezTo>
                  <a:cubicBezTo>
                    <a:pt x="18569" y="6218"/>
                    <a:pt x="19234" y="5698"/>
                    <a:pt x="19851" y="5577"/>
                  </a:cubicBezTo>
                  <a:cubicBezTo>
                    <a:pt x="20807" y="5396"/>
                    <a:pt x="22016" y="5771"/>
                    <a:pt x="22936" y="6738"/>
                  </a:cubicBezTo>
                  <a:cubicBezTo>
                    <a:pt x="23710" y="7513"/>
                    <a:pt x="23758" y="8468"/>
                    <a:pt x="23879" y="9182"/>
                  </a:cubicBezTo>
                  <a:cubicBezTo>
                    <a:pt x="23952" y="9569"/>
                    <a:pt x="23891" y="10065"/>
                    <a:pt x="24000" y="10355"/>
                  </a:cubicBezTo>
                  <a:cubicBezTo>
                    <a:pt x="24133" y="10779"/>
                    <a:pt x="24605" y="10767"/>
                    <a:pt x="24617" y="11093"/>
                  </a:cubicBezTo>
                  <a:cubicBezTo>
                    <a:pt x="24484" y="11311"/>
                    <a:pt x="24339" y="11166"/>
                    <a:pt x="24218" y="11081"/>
                  </a:cubicBezTo>
                  <a:cubicBezTo>
                    <a:pt x="22041" y="11638"/>
                    <a:pt x="20516" y="14214"/>
                    <a:pt x="21303" y="15920"/>
                  </a:cubicBezTo>
                  <a:cubicBezTo>
                    <a:pt x="21170" y="16053"/>
                    <a:pt x="21278" y="16162"/>
                    <a:pt x="21121" y="16271"/>
                  </a:cubicBezTo>
                  <a:cubicBezTo>
                    <a:pt x="20214" y="15992"/>
                    <a:pt x="19234" y="15557"/>
                    <a:pt x="18387" y="16234"/>
                  </a:cubicBezTo>
                  <a:cubicBezTo>
                    <a:pt x="17831" y="16694"/>
                    <a:pt x="17504" y="17722"/>
                    <a:pt x="16815" y="17855"/>
                  </a:cubicBezTo>
                  <a:cubicBezTo>
                    <a:pt x="16754" y="17698"/>
                    <a:pt x="16718" y="17758"/>
                    <a:pt x="16597" y="17625"/>
                  </a:cubicBezTo>
                  <a:cubicBezTo>
                    <a:pt x="16645" y="17396"/>
                    <a:pt x="16682" y="17202"/>
                    <a:pt x="16633" y="17033"/>
                  </a:cubicBezTo>
                  <a:cubicBezTo>
                    <a:pt x="16464" y="16767"/>
                    <a:pt x="16077" y="16452"/>
                    <a:pt x="15835" y="16416"/>
                  </a:cubicBezTo>
                  <a:cubicBezTo>
                    <a:pt x="15194" y="16295"/>
                    <a:pt x="14335" y="16367"/>
                    <a:pt x="13549" y="15968"/>
                  </a:cubicBezTo>
                  <a:cubicBezTo>
                    <a:pt x="12412" y="15363"/>
                    <a:pt x="11819" y="14371"/>
                    <a:pt x="11565" y="13283"/>
                  </a:cubicBezTo>
                  <a:cubicBezTo>
                    <a:pt x="11734" y="13004"/>
                    <a:pt x="11758" y="12714"/>
                    <a:pt x="11843" y="12424"/>
                  </a:cubicBezTo>
                  <a:cubicBezTo>
                    <a:pt x="11734" y="12303"/>
                    <a:pt x="11662" y="12424"/>
                    <a:pt x="11601" y="12254"/>
                  </a:cubicBezTo>
                  <a:cubicBezTo>
                    <a:pt x="11782" y="11916"/>
                    <a:pt x="11734" y="11529"/>
                    <a:pt x="11625" y="11154"/>
                  </a:cubicBezTo>
                  <a:cubicBezTo>
                    <a:pt x="11674" y="11105"/>
                    <a:pt x="11734" y="11142"/>
                    <a:pt x="11807" y="11033"/>
                  </a:cubicBezTo>
                  <a:cubicBezTo>
                    <a:pt x="11855" y="10355"/>
                    <a:pt x="12387" y="9327"/>
                    <a:pt x="13270" y="9218"/>
                  </a:cubicBezTo>
                  <a:cubicBezTo>
                    <a:pt x="13331" y="9509"/>
                    <a:pt x="13053" y="9436"/>
                    <a:pt x="12907" y="9569"/>
                  </a:cubicBezTo>
                  <a:cubicBezTo>
                    <a:pt x="12399" y="10017"/>
                    <a:pt x="12121" y="10706"/>
                    <a:pt x="12049" y="11202"/>
                  </a:cubicBezTo>
                  <a:cubicBezTo>
                    <a:pt x="12218" y="11335"/>
                    <a:pt x="12484" y="11565"/>
                    <a:pt x="12424" y="11795"/>
                  </a:cubicBezTo>
                  <a:cubicBezTo>
                    <a:pt x="12278" y="11638"/>
                    <a:pt x="12157" y="11456"/>
                    <a:pt x="12024" y="11492"/>
                  </a:cubicBezTo>
                  <a:cubicBezTo>
                    <a:pt x="12037" y="11589"/>
                    <a:pt x="12037" y="11686"/>
                    <a:pt x="12000" y="11795"/>
                  </a:cubicBezTo>
                  <a:cubicBezTo>
                    <a:pt x="12170" y="11976"/>
                    <a:pt x="12714" y="11892"/>
                    <a:pt x="12605" y="12194"/>
                  </a:cubicBezTo>
                  <a:cubicBezTo>
                    <a:pt x="12412" y="12303"/>
                    <a:pt x="12218" y="11976"/>
                    <a:pt x="12024" y="12170"/>
                  </a:cubicBezTo>
                  <a:cubicBezTo>
                    <a:pt x="12061" y="12400"/>
                    <a:pt x="12605" y="12339"/>
                    <a:pt x="12653" y="12557"/>
                  </a:cubicBezTo>
                  <a:cubicBezTo>
                    <a:pt x="12327" y="12726"/>
                    <a:pt x="12678" y="12581"/>
                    <a:pt x="12883" y="12811"/>
                  </a:cubicBezTo>
                  <a:close/>
                  <a:moveTo>
                    <a:pt x="7839" y="23033"/>
                  </a:moveTo>
                  <a:cubicBezTo>
                    <a:pt x="8347" y="22706"/>
                    <a:pt x="9121" y="22101"/>
                    <a:pt x="9145" y="21605"/>
                  </a:cubicBezTo>
                  <a:cubicBezTo>
                    <a:pt x="9024" y="21424"/>
                    <a:pt x="8843" y="21424"/>
                    <a:pt x="8698" y="21170"/>
                  </a:cubicBezTo>
                  <a:cubicBezTo>
                    <a:pt x="8141" y="21484"/>
                    <a:pt x="7851" y="22186"/>
                    <a:pt x="7270" y="22307"/>
                  </a:cubicBezTo>
                  <a:cubicBezTo>
                    <a:pt x="7452" y="21956"/>
                    <a:pt x="8226" y="21254"/>
                    <a:pt x="8589" y="21049"/>
                  </a:cubicBezTo>
                  <a:cubicBezTo>
                    <a:pt x="8528" y="20940"/>
                    <a:pt x="8347" y="20758"/>
                    <a:pt x="8202" y="20819"/>
                  </a:cubicBezTo>
                  <a:cubicBezTo>
                    <a:pt x="8202" y="21097"/>
                    <a:pt x="7537" y="21666"/>
                    <a:pt x="7367" y="21351"/>
                  </a:cubicBezTo>
                  <a:cubicBezTo>
                    <a:pt x="7633" y="21279"/>
                    <a:pt x="7863" y="20879"/>
                    <a:pt x="8105" y="20819"/>
                  </a:cubicBezTo>
                  <a:cubicBezTo>
                    <a:pt x="7270" y="20577"/>
                    <a:pt x="6569" y="22150"/>
                    <a:pt x="5807" y="22307"/>
                  </a:cubicBezTo>
                  <a:cubicBezTo>
                    <a:pt x="6182" y="21980"/>
                    <a:pt x="6714" y="21218"/>
                    <a:pt x="7440" y="20758"/>
                  </a:cubicBezTo>
                  <a:cubicBezTo>
                    <a:pt x="6037" y="20589"/>
                    <a:pt x="4464" y="21073"/>
                    <a:pt x="3097" y="20771"/>
                  </a:cubicBezTo>
                  <a:cubicBezTo>
                    <a:pt x="2916" y="20734"/>
                    <a:pt x="2601" y="20650"/>
                    <a:pt x="2553" y="20432"/>
                  </a:cubicBezTo>
                  <a:cubicBezTo>
                    <a:pt x="3133" y="20347"/>
                    <a:pt x="3678" y="20746"/>
                    <a:pt x="4246" y="20577"/>
                  </a:cubicBezTo>
                  <a:cubicBezTo>
                    <a:pt x="4041" y="20396"/>
                    <a:pt x="3617" y="20408"/>
                    <a:pt x="3508" y="20105"/>
                  </a:cubicBezTo>
                  <a:cubicBezTo>
                    <a:pt x="3859" y="20214"/>
                    <a:pt x="4295" y="20396"/>
                    <a:pt x="4512" y="20625"/>
                  </a:cubicBezTo>
                  <a:cubicBezTo>
                    <a:pt x="5746" y="20565"/>
                    <a:pt x="6992" y="20432"/>
                    <a:pt x="8202" y="20517"/>
                  </a:cubicBezTo>
                  <a:cubicBezTo>
                    <a:pt x="7791" y="20008"/>
                    <a:pt x="7984" y="19513"/>
                    <a:pt x="8008" y="19004"/>
                  </a:cubicBezTo>
                  <a:cubicBezTo>
                    <a:pt x="5637" y="17420"/>
                    <a:pt x="2964" y="18629"/>
                    <a:pt x="641" y="20529"/>
                  </a:cubicBezTo>
                  <a:cubicBezTo>
                    <a:pt x="2782" y="21787"/>
                    <a:pt x="5613" y="24351"/>
                    <a:pt x="7839" y="23033"/>
                  </a:cubicBezTo>
                  <a:close/>
                  <a:moveTo>
                    <a:pt x="18787" y="4670"/>
                  </a:moveTo>
                  <a:cubicBezTo>
                    <a:pt x="19246" y="4537"/>
                    <a:pt x="18968" y="3859"/>
                    <a:pt x="19391" y="3714"/>
                  </a:cubicBezTo>
                  <a:cubicBezTo>
                    <a:pt x="19464" y="3992"/>
                    <a:pt x="19125" y="4259"/>
                    <a:pt x="19343" y="4537"/>
                  </a:cubicBezTo>
                  <a:cubicBezTo>
                    <a:pt x="19476" y="4319"/>
                    <a:pt x="19403" y="3871"/>
                    <a:pt x="19754" y="3932"/>
                  </a:cubicBezTo>
                  <a:cubicBezTo>
                    <a:pt x="19766" y="4077"/>
                    <a:pt x="19633" y="4259"/>
                    <a:pt x="19670" y="4428"/>
                  </a:cubicBezTo>
                  <a:cubicBezTo>
                    <a:pt x="20093" y="4500"/>
                    <a:pt x="19972" y="4017"/>
                    <a:pt x="20311" y="4101"/>
                  </a:cubicBezTo>
                  <a:cubicBezTo>
                    <a:pt x="20420" y="4174"/>
                    <a:pt x="20178" y="4259"/>
                    <a:pt x="20359" y="4367"/>
                  </a:cubicBezTo>
                  <a:cubicBezTo>
                    <a:pt x="20504" y="4307"/>
                    <a:pt x="20662" y="4464"/>
                    <a:pt x="20819" y="4307"/>
                  </a:cubicBezTo>
                  <a:cubicBezTo>
                    <a:pt x="20988" y="4113"/>
                    <a:pt x="20976" y="3690"/>
                    <a:pt x="21266" y="3630"/>
                  </a:cubicBezTo>
                  <a:cubicBezTo>
                    <a:pt x="21351" y="3859"/>
                    <a:pt x="21049" y="4077"/>
                    <a:pt x="21218" y="4307"/>
                  </a:cubicBezTo>
                  <a:cubicBezTo>
                    <a:pt x="21424" y="4065"/>
                    <a:pt x="21641" y="4125"/>
                    <a:pt x="21871" y="4174"/>
                  </a:cubicBezTo>
                  <a:cubicBezTo>
                    <a:pt x="21956" y="3823"/>
                    <a:pt x="21907" y="3267"/>
                    <a:pt x="22440" y="3049"/>
                  </a:cubicBezTo>
                  <a:cubicBezTo>
                    <a:pt x="22379" y="3400"/>
                    <a:pt x="22016" y="3750"/>
                    <a:pt x="22174" y="4077"/>
                  </a:cubicBezTo>
                  <a:cubicBezTo>
                    <a:pt x="22391" y="3920"/>
                    <a:pt x="22379" y="3351"/>
                    <a:pt x="22742" y="3460"/>
                  </a:cubicBezTo>
                  <a:cubicBezTo>
                    <a:pt x="22657" y="3714"/>
                    <a:pt x="22391" y="4005"/>
                    <a:pt x="22500" y="4246"/>
                  </a:cubicBezTo>
                  <a:cubicBezTo>
                    <a:pt x="22549" y="4113"/>
                    <a:pt x="22633" y="4246"/>
                    <a:pt x="22730" y="4246"/>
                  </a:cubicBezTo>
                  <a:cubicBezTo>
                    <a:pt x="22863" y="4077"/>
                    <a:pt x="22936" y="3617"/>
                    <a:pt x="23214" y="3702"/>
                  </a:cubicBezTo>
                  <a:cubicBezTo>
                    <a:pt x="23166" y="3884"/>
                    <a:pt x="23093" y="4077"/>
                    <a:pt x="22960" y="4246"/>
                  </a:cubicBezTo>
                  <a:cubicBezTo>
                    <a:pt x="23359" y="4646"/>
                    <a:pt x="23395" y="3835"/>
                    <a:pt x="23698" y="3932"/>
                  </a:cubicBezTo>
                  <a:cubicBezTo>
                    <a:pt x="23698" y="4113"/>
                    <a:pt x="23480" y="4259"/>
                    <a:pt x="23528" y="4428"/>
                  </a:cubicBezTo>
                  <a:cubicBezTo>
                    <a:pt x="23734" y="4561"/>
                    <a:pt x="23988" y="4259"/>
                    <a:pt x="24182" y="4198"/>
                  </a:cubicBezTo>
                  <a:cubicBezTo>
                    <a:pt x="24194" y="4259"/>
                    <a:pt x="24085" y="4380"/>
                    <a:pt x="24037" y="4464"/>
                  </a:cubicBezTo>
                  <a:cubicBezTo>
                    <a:pt x="24254" y="4597"/>
                    <a:pt x="24496" y="4718"/>
                    <a:pt x="24726" y="4670"/>
                  </a:cubicBezTo>
                  <a:cubicBezTo>
                    <a:pt x="24702" y="4609"/>
                    <a:pt x="24847" y="4343"/>
                    <a:pt x="24932" y="4380"/>
                  </a:cubicBezTo>
                  <a:cubicBezTo>
                    <a:pt x="24823" y="5263"/>
                    <a:pt x="26432" y="5553"/>
                    <a:pt x="26710" y="6339"/>
                  </a:cubicBezTo>
                  <a:cubicBezTo>
                    <a:pt x="26988" y="4730"/>
                    <a:pt x="25149" y="3557"/>
                    <a:pt x="23698" y="3025"/>
                  </a:cubicBezTo>
                  <a:cubicBezTo>
                    <a:pt x="22428" y="2553"/>
                    <a:pt x="21762" y="2795"/>
                    <a:pt x="20577" y="3642"/>
                  </a:cubicBezTo>
                  <a:cubicBezTo>
                    <a:pt x="20250" y="3472"/>
                    <a:pt x="20238" y="3194"/>
                    <a:pt x="19972" y="3049"/>
                  </a:cubicBezTo>
                  <a:cubicBezTo>
                    <a:pt x="19234" y="3255"/>
                    <a:pt x="18678" y="4017"/>
                    <a:pt x="18787" y="4670"/>
                  </a:cubicBezTo>
                  <a:close/>
                  <a:moveTo>
                    <a:pt x="13561" y="15254"/>
                  </a:moveTo>
                  <a:cubicBezTo>
                    <a:pt x="13452" y="15134"/>
                    <a:pt x="13452" y="14964"/>
                    <a:pt x="13645" y="14964"/>
                  </a:cubicBezTo>
                  <a:cubicBezTo>
                    <a:pt x="13803" y="15242"/>
                    <a:pt x="14141" y="15908"/>
                    <a:pt x="14504" y="15835"/>
                  </a:cubicBezTo>
                  <a:cubicBezTo>
                    <a:pt x="14250" y="15472"/>
                    <a:pt x="13899" y="15109"/>
                    <a:pt x="13887" y="14771"/>
                  </a:cubicBezTo>
                  <a:cubicBezTo>
                    <a:pt x="14287" y="15025"/>
                    <a:pt x="14758" y="16150"/>
                    <a:pt x="15339" y="16029"/>
                  </a:cubicBezTo>
                  <a:cubicBezTo>
                    <a:pt x="14988" y="15617"/>
                    <a:pt x="14383" y="15206"/>
                    <a:pt x="14637" y="14831"/>
                  </a:cubicBezTo>
                  <a:cubicBezTo>
                    <a:pt x="14952" y="15254"/>
                    <a:pt x="15484" y="16138"/>
                    <a:pt x="16004" y="16089"/>
                  </a:cubicBezTo>
                  <a:cubicBezTo>
                    <a:pt x="15799" y="15871"/>
                    <a:pt x="15641" y="15666"/>
                    <a:pt x="15859" y="15436"/>
                  </a:cubicBezTo>
                  <a:cubicBezTo>
                    <a:pt x="16016" y="16150"/>
                    <a:pt x="17178" y="16646"/>
                    <a:pt x="17117" y="17432"/>
                  </a:cubicBezTo>
                  <a:cubicBezTo>
                    <a:pt x="17299" y="17383"/>
                    <a:pt x="17371" y="17142"/>
                    <a:pt x="17420" y="16984"/>
                  </a:cubicBezTo>
                  <a:cubicBezTo>
                    <a:pt x="17117" y="16803"/>
                    <a:pt x="16512" y="16259"/>
                    <a:pt x="16742" y="15956"/>
                  </a:cubicBezTo>
                  <a:cubicBezTo>
                    <a:pt x="16984" y="16210"/>
                    <a:pt x="17274" y="16875"/>
                    <a:pt x="17637" y="16754"/>
                  </a:cubicBezTo>
                  <a:cubicBezTo>
                    <a:pt x="17819" y="16452"/>
                    <a:pt x="17432" y="16379"/>
                    <a:pt x="17335" y="16259"/>
                  </a:cubicBezTo>
                  <a:cubicBezTo>
                    <a:pt x="16766" y="15617"/>
                    <a:pt x="16198" y="14746"/>
                    <a:pt x="15956" y="14081"/>
                  </a:cubicBezTo>
                  <a:cubicBezTo>
                    <a:pt x="15351" y="14166"/>
                    <a:pt x="14758" y="14142"/>
                    <a:pt x="14166" y="13513"/>
                  </a:cubicBezTo>
                  <a:cubicBezTo>
                    <a:pt x="14081" y="13609"/>
                    <a:pt x="14129" y="13694"/>
                    <a:pt x="13972" y="13621"/>
                  </a:cubicBezTo>
                  <a:cubicBezTo>
                    <a:pt x="13416" y="13210"/>
                    <a:pt x="12799" y="12835"/>
                    <a:pt x="12218" y="12823"/>
                  </a:cubicBezTo>
                  <a:cubicBezTo>
                    <a:pt x="11686" y="13634"/>
                    <a:pt x="12593" y="14928"/>
                    <a:pt x="13561" y="15254"/>
                  </a:cubicBezTo>
                  <a:close/>
                  <a:moveTo>
                    <a:pt x="21424" y="6424"/>
                  </a:moveTo>
                  <a:cubicBezTo>
                    <a:pt x="21085" y="6460"/>
                    <a:pt x="20758" y="6545"/>
                    <a:pt x="20432" y="6521"/>
                  </a:cubicBezTo>
                  <a:cubicBezTo>
                    <a:pt x="20444" y="6218"/>
                    <a:pt x="20940" y="6339"/>
                    <a:pt x="20940" y="6158"/>
                  </a:cubicBezTo>
                  <a:cubicBezTo>
                    <a:pt x="20795" y="6255"/>
                    <a:pt x="20746" y="5988"/>
                    <a:pt x="20795" y="5952"/>
                  </a:cubicBezTo>
                  <a:cubicBezTo>
                    <a:pt x="20323" y="5976"/>
                    <a:pt x="19863" y="5807"/>
                    <a:pt x="19403" y="6170"/>
                  </a:cubicBezTo>
                  <a:cubicBezTo>
                    <a:pt x="19500" y="6496"/>
                    <a:pt x="19899" y="6775"/>
                    <a:pt x="20141" y="6642"/>
                  </a:cubicBezTo>
                  <a:cubicBezTo>
                    <a:pt x="20081" y="6533"/>
                    <a:pt x="19972" y="6412"/>
                    <a:pt x="20032" y="6303"/>
                  </a:cubicBezTo>
                  <a:cubicBezTo>
                    <a:pt x="20456" y="6896"/>
                    <a:pt x="21363" y="7077"/>
                    <a:pt x="21653" y="7609"/>
                  </a:cubicBezTo>
                  <a:cubicBezTo>
                    <a:pt x="22210" y="7428"/>
                    <a:pt x="22730" y="8105"/>
                    <a:pt x="23250" y="7851"/>
                  </a:cubicBezTo>
                  <a:cubicBezTo>
                    <a:pt x="22948" y="7573"/>
                    <a:pt x="22621" y="7585"/>
                    <a:pt x="22282" y="7464"/>
                  </a:cubicBezTo>
                  <a:cubicBezTo>
                    <a:pt x="22512" y="7162"/>
                    <a:pt x="22778" y="7392"/>
                    <a:pt x="22996" y="7392"/>
                  </a:cubicBezTo>
                  <a:cubicBezTo>
                    <a:pt x="22670" y="6799"/>
                    <a:pt x="22065" y="7125"/>
                    <a:pt x="21835" y="6799"/>
                  </a:cubicBezTo>
                  <a:cubicBezTo>
                    <a:pt x="22004" y="6654"/>
                    <a:pt x="22186" y="6823"/>
                    <a:pt x="22367" y="6726"/>
                  </a:cubicBezTo>
                  <a:cubicBezTo>
                    <a:pt x="22016" y="6279"/>
                    <a:pt x="21424" y="5976"/>
                    <a:pt x="21182" y="6303"/>
                  </a:cubicBezTo>
                  <a:cubicBezTo>
                    <a:pt x="21278" y="6218"/>
                    <a:pt x="21508" y="6315"/>
                    <a:pt x="21424" y="6424"/>
                  </a:cubicBezTo>
                  <a:close/>
                  <a:moveTo>
                    <a:pt x="15012" y="19065"/>
                  </a:moveTo>
                  <a:cubicBezTo>
                    <a:pt x="14831" y="19017"/>
                    <a:pt x="14649" y="18763"/>
                    <a:pt x="14432" y="18763"/>
                  </a:cubicBezTo>
                  <a:cubicBezTo>
                    <a:pt x="14335" y="18968"/>
                    <a:pt x="13984" y="19488"/>
                    <a:pt x="13706" y="19234"/>
                  </a:cubicBezTo>
                  <a:cubicBezTo>
                    <a:pt x="13984" y="18956"/>
                    <a:pt x="14081" y="18871"/>
                    <a:pt x="14347" y="18702"/>
                  </a:cubicBezTo>
                  <a:lnTo>
                    <a:pt x="14105" y="18460"/>
                  </a:lnTo>
                  <a:cubicBezTo>
                    <a:pt x="13887" y="18412"/>
                    <a:pt x="13621" y="19138"/>
                    <a:pt x="13379" y="18835"/>
                  </a:cubicBezTo>
                  <a:cubicBezTo>
                    <a:pt x="13379" y="18654"/>
                    <a:pt x="13706" y="18496"/>
                    <a:pt x="13827" y="18339"/>
                  </a:cubicBezTo>
                  <a:cubicBezTo>
                    <a:pt x="13706" y="18158"/>
                    <a:pt x="13561" y="18109"/>
                    <a:pt x="13416" y="18037"/>
                  </a:cubicBezTo>
                  <a:cubicBezTo>
                    <a:pt x="13234" y="18206"/>
                    <a:pt x="13053" y="18339"/>
                    <a:pt x="12871" y="18375"/>
                  </a:cubicBezTo>
                  <a:cubicBezTo>
                    <a:pt x="12811" y="18133"/>
                    <a:pt x="13004" y="18109"/>
                    <a:pt x="13210" y="17916"/>
                  </a:cubicBezTo>
                  <a:cubicBezTo>
                    <a:pt x="12871" y="17504"/>
                    <a:pt x="12569" y="17323"/>
                    <a:pt x="12242" y="16984"/>
                  </a:cubicBezTo>
                  <a:cubicBezTo>
                    <a:pt x="12145" y="16948"/>
                    <a:pt x="12037" y="17311"/>
                    <a:pt x="11843" y="17190"/>
                  </a:cubicBezTo>
                  <a:cubicBezTo>
                    <a:pt x="11722" y="16960"/>
                    <a:pt x="12024" y="16984"/>
                    <a:pt x="12049" y="16779"/>
                  </a:cubicBezTo>
                  <a:cubicBezTo>
                    <a:pt x="11541" y="16053"/>
                    <a:pt x="11190" y="15363"/>
                    <a:pt x="11057" y="14638"/>
                  </a:cubicBezTo>
                  <a:cubicBezTo>
                    <a:pt x="9569" y="16343"/>
                    <a:pt x="10851" y="19428"/>
                    <a:pt x="13186" y="20021"/>
                  </a:cubicBezTo>
                  <a:cubicBezTo>
                    <a:pt x="13186" y="20287"/>
                    <a:pt x="12907" y="20093"/>
                    <a:pt x="12811" y="20238"/>
                  </a:cubicBezTo>
                  <a:cubicBezTo>
                    <a:pt x="12968" y="21508"/>
                    <a:pt x="14952" y="22513"/>
                    <a:pt x="15799" y="22573"/>
                  </a:cubicBezTo>
                  <a:cubicBezTo>
                    <a:pt x="16137" y="22597"/>
                    <a:pt x="17045" y="22416"/>
                    <a:pt x="17262" y="22077"/>
                  </a:cubicBezTo>
                  <a:cubicBezTo>
                    <a:pt x="17432" y="21883"/>
                    <a:pt x="17190" y="21448"/>
                    <a:pt x="17359" y="21206"/>
                  </a:cubicBezTo>
                  <a:cubicBezTo>
                    <a:pt x="17613" y="20843"/>
                    <a:pt x="18254" y="20879"/>
                    <a:pt x="18218" y="20299"/>
                  </a:cubicBezTo>
                  <a:cubicBezTo>
                    <a:pt x="18085" y="20396"/>
                    <a:pt x="17940" y="20226"/>
                    <a:pt x="17795" y="20275"/>
                  </a:cubicBezTo>
                  <a:cubicBezTo>
                    <a:pt x="17843" y="20359"/>
                    <a:pt x="17577" y="20577"/>
                    <a:pt x="17516" y="20468"/>
                  </a:cubicBezTo>
                  <a:cubicBezTo>
                    <a:pt x="17371" y="20383"/>
                    <a:pt x="17637" y="20275"/>
                    <a:pt x="17553" y="20214"/>
                  </a:cubicBezTo>
                  <a:cubicBezTo>
                    <a:pt x="16936" y="19633"/>
                    <a:pt x="16210" y="20710"/>
                    <a:pt x="15920" y="20988"/>
                  </a:cubicBezTo>
                  <a:cubicBezTo>
                    <a:pt x="15847" y="20589"/>
                    <a:pt x="16391" y="20238"/>
                    <a:pt x="16621" y="19851"/>
                  </a:cubicBezTo>
                  <a:cubicBezTo>
                    <a:pt x="16440" y="19900"/>
                    <a:pt x="16270" y="19718"/>
                    <a:pt x="16089" y="19694"/>
                  </a:cubicBezTo>
                  <a:cubicBezTo>
                    <a:pt x="16149" y="20033"/>
                    <a:pt x="15617" y="20480"/>
                    <a:pt x="15460" y="20468"/>
                  </a:cubicBezTo>
                  <a:cubicBezTo>
                    <a:pt x="15520" y="20117"/>
                    <a:pt x="15799" y="20021"/>
                    <a:pt x="16077" y="19670"/>
                  </a:cubicBezTo>
                  <a:cubicBezTo>
                    <a:pt x="15883" y="19500"/>
                    <a:pt x="15641" y="19440"/>
                    <a:pt x="15436" y="19319"/>
                  </a:cubicBezTo>
                  <a:cubicBezTo>
                    <a:pt x="15520" y="19549"/>
                    <a:pt x="15291" y="19428"/>
                    <a:pt x="15157" y="19513"/>
                  </a:cubicBezTo>
                  <a:cubicBezTo>
                    <a:pt x="14928" y="19682"/>
                    <a:pt x="14758" y="20057"/>
                    <a:pt x="14456" y="20178"/>
                  </a:cubicBezTo>
                  <a:cubicBezTo>
                    <a:pt x="14444" y="19851"/>
                    <a:pt x="14952" y="19440"/>
                    <a:pt x="15121" y="19246"/>
                  </a:cubicBezTo>
                  <a:cubicBezTo>
                    <a:pt x="14504" y="19271"/>
                    <a:pt x="14105" y="19984"/>
                    <a:pt x="13645" y="20347"/>
                  </a:cubicBezTo>
                  <a:cubicBezTo>
                    <a:pt x="13718" y="19779"/>
                    <a:pt x="14649" y="19186"/>
                    <a:pt x="15012" y="19065"/>
                  </a:cubicBezTo>
                  <a:close/>
                  <a:moveTo>
                    <a:pt x="21085" y="9811"/>
                  </a:moveTo>
                  <a:cubicBezTo>
                    <a:pt x="21206" y="9134"/>
                    <a:pt x="20202" y="8843"/>
                    <a:pt x="19996" y="8396"/>
                  </a:cubicBezTo>
                  <a:cubicBezTo>
                    <a:pt x="20371" y="8371"/>
                    <a:pt x="20746" y="8783"/>
                    <a:pt x="21121" y="9085"/>
                  </a:cubicBezTo>
                  <a:cubicBezTo>
                    <a:pt x="21339" y="8722"/>
                    <a:pt x="20432" y="8456"/>
                    <a:pt x="20395" y="8178"/>
                  </a:cubicBezTo>
                  <a:cubicBezTo>
                    <a:pt x="20734" y="7936"/>
                    <a:pt x="21037" y="8613"/>
                    <a:pt x="21387" y="8710"/>
                  </a:cubicBezTo>
                  <a:cubicBezTo>
                    <a:pt x="21327" y="8638"/>
                    <a:pt x="21424" y="8577"/>
                    <a:pt x="21508" y="8517"/>
                  </a:cubicBezTo>
                  <a:cubicBezTo>
                    <a:pt x="21339" y="8190"/>
                    <a:pt x="20843" y="7936"/>
                    <a:pt x="20686" y="7561"/>
                  </a:cubicBezTo>
                  <a:cubicBezTo>
                    <a:pt x="20879" y="7500"/>
                    <a:pt x="21085" y="7742"/>
                    <a:pt x="21278" y="7948"/>
                  </a:cubicBezTo>
                  <a:cubicBezTo>
                    <a:pt x="21460" y="7791"/>
                    <a:pt x="20807" y="7404"/>
                    <a:pt x="21242" y="7513"/>
                  </a:cubicBezTo>
                  <a:cubicBezTo>
                    <a:pt x="20734" y="7101"/>
                    <a:pt x="20190" y="6847"/>
                    <a:pt x="19645" y="6968"/>
                  </a:cubicBezTo>
                  <a:cubicBezTo>
                    <a:pt x="19657" y="7259"/>
                    <a:pt x="19561" y="7513"/>
                    <a:pt x="19416" y="7791"/>
                  </a:cubicBezTo>
                  <a:cubicBezTo>
                    <a:pt x="19198" y="7694"/>
                    <a:pt x="18992" y="7803"/>
                    <a:pt x="18762" y="7924"/>
                  </a:cubicBezTo>
                  <a:cubicBezTo>
                    <a:pt x="18932" y="8238"/>
                    <a:pt x="18545" y="8275"/>
                    <a:pt x="18593" y="8553"/>
                  </a:cubicBezTo>
                  <a:cubicBezTo>
                    <a:pt x="19246" y="9061"/>
                    <a:pt x="19198" y="9750"/>
                    <a:pt x="19452" y="10089"/>
                  </a:cubicBezTo>
                  <a:cubicBezTo>
                    <a:pt x="19355" y="9944"/>
                    <a:pt x="19452" y="9992"/>
                    <a:pt x="19561" y="9884"/>
                  </a:cubicBezTo>
                  <a:cubicBezTo>
                    <a:pt x="19972" y="10101"/>
                    <a:pt x="20383" y="10888"/>
                    <a:pt x="20819" y="10718"/>
                  </a:cubicBezTo>
                  <a:cubicBezTo>
                    <a:pt x="20613" y="10271"/>
                    <a:pt x="19585" y="9920"/>
                    <a:pt x="19645" y="9339"/>
                  </a:cubicBezTo>
                  <a:cubicBezTo>
                    <a:pt x="20250" y="9847"/>
                    <a:pt x="20553" y="10162"/>
                    <a:pt x="20964" y="10513"/>
                  </a:cubicBezTo>
                  <a:cubicBezTo>
                    <a:pt x="21061" y="9726"/>
                    <a:pt x="20202" y="9545"/>
                    <a:pt x="19791" y="8771"/>
                  </a:cubicBezTo>
                  <a:cubicBezTo>
                    <a:pt x="20214" y="8904"/>
                    <a:pt x="20698" y="9484"/>
                    <a:pt x="21085" y="9811"/>
                  </a:cubicBezTo>
                  <a:close/>
                  <a:moveTo>
                    <a:pt x="15412" y="13513"/>
                  </a:moveTo>
                  <a:cubicBezTo>
                    <a:pt x="15254" y="13186"/>
                    <a:pt x="15012" y="12690"/>
                    <a:pt x="15363" y="12472"/>
                  </a:cubicBezTo>
                  <a:cubicBezTo>
                    <a:pt x="15399" y="12908"/>
                    <a:pt x="15532" y="13561"/>
                    <a:pt x="15920" y="13875"/>
                  </a:cubicBezTo>
                  <a:cubicBezTo>
                    <a:pt x="15956" y="13452"/>
                    <a:pt x="15460" y="12605"/>
                    <a:pt x="15944" y="12448"/>
                  </a:cubicBezTo>
                  <a:cubicBezTo>
                    <a:pt x="15907" y="12908"/>
                    <a:pt x="16004" y="13379"/>
                    <a:pt x="16270" y="13851"/>
                  </a:cubicBezTo>
                  <a:cubicBezTo>
                    <a:pt x="16573" y="13355"/>
                    <a:pt x="15944" y="12823"/>
                    <a:pt x="16319" y="12351"/>
                  </a:cubicBezTo>
                  <a:cubicBezTo>
                    <a:pt x="16452" y="12823"/>
                    <a:pt x="16428" y="13246"/>
                    <a:pt x="16670" y="13718"/>
                  </a:cubicBezTo>
                  <a:cubicBezTo>
                    <a:pt x="17129" y="13525"/>
                    <a:pt x="16428" y="12775"/>
                    <a:pt x="16924" y="12557"/>
                  </a:cubicBezTo>
                  <a:cubicBezTo>
                    <a:pt x="17069" y="12847"/>
                    <a:pt x="16827" y="13682"/>
                    <a:pt x="17407" y="13488"/>
                  </a:cubicBezTo>
                  <a:cubicBezTo>
                    <a:pt x="17335" y="13162"/>
                    <a:pt x="17032" y="12642"/>
                    <a:pt x="17347" y="12472"/>
                  </a:cubicBezTo>
                  <a:cubicBezTo>
                    <a:pt x="17468" y="12738"/>
                    <a:pt x="17359" y="13392"/>
                    <a:pt x="17782" y="13440"/>
                  </a:cubicBezTo>
                  <a:cubicBezTo>
                    <a:pt x="17710" y="13089"/>
                    <a:pt x="17601" y="12738"/>
                    <a:pt x="17662" y="12400"/>
                  </a:cubicBezTo>
                  <a:cubicBezTo>
                    <a:pt x="17940" y="12775"/>
                    <a:pt x="17952" y="13150"/>
                    <a:pt x="18024" y="13513"/>
                  </a:cubicBezTo>
                  <a:cubicBezTo>
                    <a:pt x="18278" y="13101"/>
                    <a:pt x="18133" y="12678"/>
                    <a:pt x="18000" y="12254"/>
                  </a:cubicBezTo>
                  <a:cubicBezTo>
                    <a:pt x="16948" y="12472"/>
                    <a:pt x="15907" y="11517"/>
                    <a:pt x="14855" y="12351"/>
                  </a:cubicBezTo>
                  <a:cubicBezTo>
                    <a:pt x="14734" y="12642"/>
                    <a:pt x="14613" y="12884"/>
                    <a:pt x="14589" y="13162"/>
                  </a:cubicBezTo>
                  <a:cubicBezTo>
                    <a:pt x="14674" y="13561"/>
                    <a:pt x="15460" y="14117"/>
                    <a:pt x="15484" y="13694"/>
                  </a:cubicBezTo>
                  <a:cubicBezTo>
                    <a:pt x="15339" y="13500"/>
                    <a:pt x="15363" y="13936"/>
                    <a:pt x="15170" y="13767"/>
                  </a:cubicBezTo>
                  <a:cubicBezTo>
                    <a:pt x="15133" y="13416"/>
                    <a:pt x="14553" y="12896"/>
                    <a:pt x="15000" y="12678"/>
                  </a:cubicBezTo>
                  <a:cubicBezTo>
                    <a:pt x="15061" y="12932"/>
                    <a:pt x="15182" y="13379"/>
                    <a:pt x="15412" y="13513"/>
                  </a:cubicBezTo>
                  <a:close/>
                  <a:moveTo>
                    <a:pt x="4162" y="23033"/>
                  </a:moveTo>
                  <a:cubicBezTo>
                    <a:pt x="4065" y="23069"/>
                    <a:pt x="3799" y="22767"/>
                    <a:pt x="3811" y="22984"/>
                  </a:cubicBezTo>
                  <a:cubicBezTo>
                    <a:pt x="3907" y="22924"/>
                    <a:pt x="4210" y="23190"/>
                    <a:pt x="4162" y="23033"/>
                  </a:cubicBezTo>
                  <a:close/>
                  <a:moveTo>
                    <a:pt x="18907" y="11879"/>
                  </a:moveTo>
                  <a:cubicBezTo>
                    <a:pt x="18883" y="11734"/>
                    <a:pt x="19234" y="11686"/>
                    <a:pt x="19162" y="11517"/>
                  </a:cubicBezTo>
                  <a:cubicBezTo>
                    <a:pt x="19028" y="11432"/>
                    <a:pt x="18690" y="10972"/>
                    <a:pt x="18581" y="10730"/>
                  </a:cubicBezTo>
                  <a:cubicBezTo>
                    <a:pt x="18968" y="10585"/>
                    <a:pt x="19101" y="11275"/>
                    <a:pt x="19343" y="11492"/>
                  </a:cubicBezTo>
                  <a:cubicBezTo>
                    <a:pt x="19416" y="11432"/>
                    <a:pt x="19476" y="11347"/>
                    <a:pt x="19537" y="11299"/>
                  </a:cubicBezTo>
                  <a:cubicBezTo>
                    <a:pt x="19416" y="11069"/>
                    <a:pt x="19174" y="10875"/>
                    <a:pt x="19089" y="10646"/>
                  </a:cubicBezTo>
                  <a:cubicBezTo>
                    <a:pt x="19125" y="10597"/>
                    <a:pt x="19089" y="10549"/>
                    <a:pt x="19162" y="10488"/>
                  </a:cubicBezTo>
                  <a:cubicBezTo>
                    <a:pt x="19416" y="10537"/>
                    <a:pt x="19633" y="11335"/>
                    <a:pt x="19912" y="11117"/>
                  </a:cubicBezTo>
                  <a:cubicBezTo>
                    <a:pt x="19887" y="10839"/>
                    <a:pt x="19355" y="10573"/>
                    <a:pt x="19295" y="10331"/>
                  </a:cubicBezTo>
                  <a:cubicBezTo>
                    <a:pt x="18738" y="10549"/>
                    <a:pt x="18206" y="9763"/>
                    <a:pt x="17637" y="10355"/>
                  </a:cubicBezTo>
                  <a:cubicBezTo>
                    <a:pt x="17432" y="11190"/>
                    <a:pt x="18327" y="11855"/>
                    <a:pt x="18363" y="12763"/>
                  </a:cubicBezTo>
                  <a:cubicBezTo>
                    <a:pt x="18617" y="12267"/>
                    <a:pt x="18145" y="11759"/>
                    <a:pt x="18024" y="11263"/>
                  </a:cubicBezTo>
                  <a:cubicBezTo>
                    <a:pt x="18145" y="11154"/>
                    <a:pt x="18218" y="11384"/>
                    <a:pt x="18315" y="11299"/>
                  </a:cubicBezTo>
                  <a:cubicBezTo>
                    <a:pt x="18206" y="11214"/>
                    <a:pt x="18182" y="11154"/>
                    <a:pt x="18242" y="11069"/>
                  </a:cubicBezTo>
                  <a:cubicBezTo>
                    <a:pt x="18641" y="11178"/>
                    <a:pt x="18678" y="11795"/>
                    <a:pt x="18907" y="11879"/>
                  </a:cubicBezTo>
                  <a:close/>
                  <a:moveTo>
                    <a:pt x="26928" y="3267"/>
                  </a:moveTo>
                  <a:cubicBezTo>
                    <a:pt x="27436" y="3339"/>
                    <a:pt x="27895" y="3557"/>
                    <a:pt x="28367" y="4053"/>
                  </a:cubicBezTo>
                  <a:cubicBezTo>
                    <a:pt x="28597" y="3932"/>
                    <a:pt x="28476" y="3569"/>
                    <a:pt x="28766" y="3557"/>
                  </a:cubicBezTo>
                  <a:cubicBezTo>
                    <a:pt x="28730" y="3799"/>
                    <a:pt x="28609" y="4041"/>
                    <a:pt x="28609" y="4295"/>
                  </a:cubicBezTo>
                  <a:cubicBezTo>
                    <a:pt x="28742" y="4380"/>
                    <a:pt x="28863" y="4658"/>
                    <a:pt x="28996" y="4609"/>
                  </a:cubicBezTo>
                  <a:cubicBezTo>
                    <a:pt x="29420" y="3823"/>
                    <a:pt x="29444" y="3025"/>
                    <a:pt x="29867" y="2250"/>
                  </a:cubicBezTo>
                  <a:cubicBezTo>
                    <a:pt x="30049" y="2904"/>
                    <a:pt x="29347" y="3521"/>
                    <a:pt x="29504" y="4138"/>
                  </a:cubicBezTo>
                  <a:cubicBezTo>
                    <a:pt x="30121" y="3884"/>
                    <a:pt x="29952" y="2880"/>
                    <a:pt x="30315" y="2505"/>
                  </a:cubicBezTo>
                  <a:cubicBezTo>
                    <a:pt x="30436" y="3037"/>
                    <a:pt x="29988" y="3569"/>
                    <a:pt x="30061" y="4089"/>
                  </a:cubicBezTo>
                  <a:cubicBezTo>
                    <a:pt x="30242" y="3835"/>
                    <a:pt x="30291" y="3061"/>
                    <a:pt x="30980" y="2928"/>
                  </a:cubicBezTo>
                  <a:cubicBezTo>
                    <a:pt x="30895" y="2795"/>
                    <a:pt x="30968" y="2420"/>
                    <a:pt x="30799" y="2420"/>
                  </a:cubicBezTo>
                  <a:cubicBezTo>
                    <a:pt x="30811" y="2565"/>
                    <a:pt x="30774" y="3013"/>
                    <a:pt x="30496" y="2916"/>
                  </a:cubicBezTo>
                  <a:cubicBezTo>
                    <a:pt x="30569" y="2674"/>
                    <a:pt x="30653" y="2432"/>
                    <a:pt x="30787" y="2178"/>
                  </a:cubicBezTo>
                  <a:cubicBezTo>
                    <a:pt x="30412" y="1464"/>
                    <a:pt x="29831" y="1174"/>
                    <a:pt x="29202" y="593"/>
                  </a:cubicBezTo>
                  <a:cubicBezTo>
                    <a:pt x="28645" y="1476"/>
                    <a:pt x="26867" y="2299"/>
                    <a:pt x="26928" y="3267"/>
                  </a:cubicBezTo>
                  <a:close/>
                  <a:moveTo>
                    <a:pt x="22077" y="8105"/>
                  </a:moveTo>
                  <a:cubicBezTo>
                    <a:pt x="22210" y="8057"/>
                    <a:pt x="22549" y="8081"/>
                    <a:pt x="22549" y="7924"/>
                  </a:cubicBezTo>
                  <a:cubicBezTo>
                    <a:pt x="22319" y="7960"/>
                    <a:pt x="22137" y="7754"/>
                    <a:pt x="21907" y="7827"/>
                  </a:cubicBezTo>
                  <a:cubicBezTo>
                    <a:pt x="22028" y="7924"/>
                    <a:pt x="21944" y="7996"/>
                    <a:pt x="22077" y="8105"/>
                  </a:cubicBezTo>
                  <a:close/>
                  <a:moveTo>
                    <a:pt x="20299" y="10948"/>
                  </a:moveTo>
                  <a:cubicBezTo>
                    <a:pt x="20238" y="10754"/>
                    <a:pt x="19827" y="10355"/>
                    <a:pt x="19633" y="10367"/>
                  </a:cubicBezTo>
                  <a:cubicBezTo>
                    <a:pt x="19839" y="10392"/>
                    <a:pt x="19972" y="11117"/>
                    <a:pt x="20299" y="10948"/>
                  </a:cubicBezTo>
                  <a:close/>
                  <a:moveTo>
                    <a:pt x="23456" y="8420"/>
                  </a:moveTo>
                  <a:cubicBezTo>
                    <a:pt x="22960" y="7767"/>
                    <a:pt x="21569" y="8577"/>
                    <a:pt x="21363" y="9315"/>
                  </a:cubicBezTo>
                  <a:cubicBezTo>
                    <a:pt x="21472" y="9509"/>
                    <a:pt x="21581" y="9726"/>
                    <a:pt x="21545" y="9920"/>
                  </a:cubicBezTo>
                  <a:cubicBezTo>
                    <a:pt x="21399" y="10634"/>
                    <a:pt x="20601" y="11408"/>
                    <a:pt x="19791" y="11795"/>
                  </a:cubicBezTo>
                  <a:cubicBezTo>
                    <a:pt x="19512" y="11940"/>
                    <a:pt x="19234" y="11928"/>
                    <a:pt x="19041" y="12121"/>
                  </a:cubicBezTo>
                  <a:cubicBezTo>
                    <a:pt x="18859" y="12339"/>
                    <a:pt x="18799" y="12823"/>
                    <a:pt x="18702" y="13222"/>
                  </a:cubicBezTo>
                  <a:cubicBezTo>
                    <a:pt x="18460" y="14154"/>
                    <a:pt x="18133" y="15025"/>
                    <a:pt x="18823" y="15666"/>
                  </a:cubicBezTo>
                  <a:cubicBezTo>
                    <a:pt x="19101" y="15545"/>
                    <a:pt x="18702" y="15388"/>
                    <a:pt x="18920" y="15267"/>
                  </a:cubicBezTo>
                  <a:cubicBezTo>
                    <a:pt x="19113" y="15436"/>
                    <a:pt x="19113" y="15509"/>
                    <a:pt x="19307" y="15375"/>
                  </a:cubicBezTo>
                  <a:cubicBezTo>
                    <a:pt x="19113" y="15085"/>
                    <a:pt x="18569" y="14734"/>
                    <a:pt x="18629" y="14565"/>
                  </a:cubicBezTo>
                  <a:cubicBezTo>
                    <a:pt x="19113" y="14759"/>
                    <a:pt x="19403" y="15509"/>
                    <a:pt x="19851" y="15254"/>
                  </a:cubicBezTo>
                  <a:cubicBezTo>
                    <a:pt x="19645" y="15073"/>
                    <a:pt x="19053" y="14638"/>
                    <a:pt x="18883" y="14323"/>
                  </a:cubicBezTo>
                  <a:cubicBezTo>
                    <a:pt x="19706" y="14504"/>
                    <a:pt x="20214" y="15775"/>
                    <a:pt x="21024" y="15617"/>
                  </a:cubicBezTo>
                  <a:cubicBezTo>
                    <a:pt x="20698" y="15242"/>
                    <a:pt x="20153" y="14940"/>
                    <a:pt x="19960" y="14541"/>
                  </a:cubicBezTo>
                  <a:cubicBezTo>
                    <a:pt x="20250" y="14480"/>
                    <a:pt x="20516" y="14867"/>
                    <a:pt x="20855" y="15170"/>
                  </a:cubicBezTo>
                  <a:cubicBezTo>
                    <a:pt x="21399" y="14783"/>
                    <a:pt x="20057" y="14238"/>
                    <a:pt x="20202" y="13670"/>
                  </a:cubicBezTo>
                  <a:cubicBezTo>
                    <a:pt x="20395" y="13742"/>
                    <a:pt x="20722" y="14444"/>
                    <a:pt x="21000" y="14384"/>
                  </a:cubicBezTo>
                  <a:cubicBezTo>
                    <a:pt x="20964" y="14238"/>
                    <a:pt x="21000" y="14105"/>
                    <a:pt x="21109" y="13984"/>
                  </a:cubicBezTo>
                  <a:cubicBezTo>
                    <a:pt x="20916" y="13694"/>
                    <a:pt x="20371" y="13513"/>
                    <a:pt x="20432" y="13174"/>
                  </a:cubicBezTo>
                  <a:cubicBezTo>
                    <a:pt x="20734" y="13174"/>
                    <a:pt x="20988" y="13718"/>
                    <a:pt x="21218" y="13670"/>
                  </a:cubicBezTo>
                  <a:cubicBezTo>
                    <a:pt x="21206" y="13561"/>
                    <a:pt x="21303" y="13452"/>
                    <a:pt x="21291" y="13331"/>
                  </a:cubicBezTo>
                  <a:cubicBezTo>
                    <a:pt x="21170" y="13150"/>
                    <a:pt x="20686" y="13004"/>
                    <a:pt x="20795" y="12726"/>
                  </a:cubicBezTo>
                  <a:cubicBezTo>
                    <a:pt x="21024" y="12690"/>
                    <a:pt x="21206" y="13077"/>
                    <a:pt x="21424" y="13077"/>
                  </a:cubicBezTo>
                  <a:cubicBezTo>
                    <a:pt x="21726" y="12714"/>
                    <a:pt x="20976" y="12605"/>
                    <a:pt x="20916" y="12303"/>
                  </a:cubicBezTo>
                  <a:cubicBezTo>
                    <a:pt x="21182" y="12097"/>
                    <a:pt x="21424" y="12666"/>
                    <a:pt x="21702" y="12545"/>
                  </a:cubicBezTo>
                  <a:cubicBezTo>
                    <a:pt x="21835" y="12339"/>
                    <a:pt x="21061" y="12109"/>
                    <a:pt x="21218" y="11807"/>
                  </a:cubicBezTo>
                  <a:cubicBezTo>
                    <a:pt x="21508" y="11843"/>
                    <a:pt x="21750" y="12412"/>
                    <a:pt x="22053" y="12182"/>
                  </a:cubicBezTo>
                  <a:cubicBezTo>
                    <a:pt x="21968" y="11867"/>
                    <a:pt x="21339" y="11698"/>
                    <a:pt x="21412" y="11323"/>
                  </a:cubicBezTo>
                  <a:cubicBezTo>
                    <a:pt x="21714" y="11504"/>
                    <a:pt x="21956" y="11710"/>
                    <a:pt x="22210" y="11940"/>
                  </a:cubicBezTo>
                  <a:cubicBezTo>
                    <a:pt x="22355" y="11807"/>
                    <a:pt x="22488" y="11686"/>
                    <a:pt x="22621" y="11553"/>
                  </a:cubicBezTo>
                  <a:cubicBezTo>
                    <a:pt x="22246" y="11045"/>
                    <a:pt x="21641" y="10972"/>
                    <a:pt x="21412" y="10549"/>
                  </a:cubicBezTo>
                  <a:cubicBezTo>
                    <a:pt x="21932" y="10585"/>
                    <a:pt x="22549" y="11202"/>
                    <a:pt x="22839" y="11444"/>
                  </a:cubicBezTo>
                  <a:cubicBezTo>
                    <a:pt x="22912" y="11335"/>
                    <a:pt x="23020" y="11226"/>
                    <a:pt x="23105" y="11226"/>
                  </a:cubicBezTo>
                  <a:cubicBezTo>
                    <a:pt x="22730" y="10597"/>
                    <a:pt x="21762" y="10537"/>
                    <a:pt x="21750" y="10065"/>
                  </a:cubicBezTo>
                  <a:cubicBezTo>
                    <a:pt x="22198" y="10234"/>
                    <a:pt x="22875" y="10585"/>
                    <a:pt x="23178" y="11166"/>
                  </a:cubicBezTo>
                  <a:cubicBezTo>
                    <a:pt x="23274" y="11033"/>
                    <a:pt x="23541" y="11093"/>
                    <a:pt x="23480" y="10888"/>
                  </a:cubicBezTo>
                  <a:cubicBezTo>
                    <a:pt x="23238" y="10670"/>
                    <a:pt x="22633" y="10404"/>
                    <a:pt x="22633" y="10174"/>
                  </a:cubicBezTo>
                  <a:cubicBezTo>
                    <a:pt x="23045" y="10053"/>
                    <a:pt x="23843" y="11214"/>
                    <a:pt x="24012" y="10718"/>
                  </a:cubicBezTo>
                  <a:cubicBezTo>
                    <a:pt x="23843" y="10440"/>
                    <a:pt x="23141" y="10198"/>
                    <a:pt x="22960" y="9920"/>
                  </a:cubicBezTo>
                  <a:cubicBezTo>
                    <a:pt x="23226" y="9884"/>
                    <a:pt x="23480" y="10065"/>
                    <a:pt x="23746" y="10246"/>
                  </a:cubicBezTo>
                  <a:cubicBezTo>
                    <a:pt x="23903" y="10101"/>
                    <a:pt x="23662" y="9932"/>
                    <a:pt x="23710" y="9763"/>
                  </a:cubicBezTo>
                  <a:cubicBezTo>
                    <a:pt x="23577" y="9714"/>
                    <a:pt x="23274" y="9654"/>
                    <a:pt x="23262" y="9412"/>
                  </a:cubicBezTo>
                  <a:cubicBezTo>
                    <a:pt x="23395" y="9279"/>
                    <a:pt x="23516" y="9557"/>
                    <a:pt x="23698" y="9472"/>
                  </a:cubicBezTo>
                  <a:cubicBezTo>
                    <a:pt x="23444" y="9134"/>
                    <a:pt x="23662" y="8698"/>
                    <a:pt x="23456" y="8420"/>
                  </a:cubicBezTo>
                  <a:close/>
                  <a:moveTo>
                    <a:pt x="17674" y="16319"/>
                  </a:moveTo>
                  <a:cubicBezTo>
                    <a:pt x="17782" y="16295"/>
                    <a:pt x="17891" y="16537"/>
                    <a:pt x="18024" y="16283"/>
                  </a:cubicBezTo>
                  <a:cubicBezTo>
                    <a:pt x="17952" y="15920"/>
                    <a:pt x="17250" y="15605"/>
                    <a:pt x="17541" y="15267"/>
                  </a:cubicBezTo>
                  <a:cubicBezTo>
                    <a:pt x="17807" y="15569"/>
                    <a:pt x="17855" y="15787"/>
                    <a:pt x="18266" y="16041"/>
                  </a:cubicBezTo>
                  <a:cubicBezTo>
                    <a:pt x="18315" y="15992"/>
                    <a:pt x="18387" y="15932"/>
                    <a:pt x="18412" y="15884"/>
                  </a:cubicBezTo>
                  <a:cubicBezTo>
                    <a:pt x="17976" y="15146"/>
                    <a:pt x="17964" y="14420"/>
                    <a:pt x="18097" y="13694"/>
                  </a:cubicBezTo>
                  <a:cubicBezTo>
                    <a:pt x="17722" y="13803"/>
                    <a:pt x="17323" y="13827"/>
                    <a:pt x="16924" y="14093"/>
                  </a:cubicBezTo>
                  <a:cubicBezTo>
                    <a:pt x="16948" y="14323"/>
                    <a:pt x="17226" y="14541"/>
                    <a:pt x="17299" y="14807"/>
                  </a:cubicBezTo>
                  <a:cubicBezTo>
                    <a:pt x="16682" y="14879"/>
                    <a:pt x="16887" y="13549"/>
                    <a:pt x="16198" y="14142"/>
                  </a:cubicBezTo>
                  <a:cubicBezTo>
                    <a:pt x="16500" y="14843"/>
                    <a:pt x="16972" y="15569"/>
                    <a:pt x="17674" y="16319"/>
                  </a:cubicBezTo>
                  <a:close/>
                  <a:moveTo>
                    <a:pt x="29226" y="4888"/>
                  </a:moveTo>
                  <a:cubicBezTo>
                    <a:pt x="29528" y="5335"/>
                    <a:pt x="29867" y="5371"/>
                    <a:pt x="30170" y="5553"/>
                  </a:cubicBezTo>
                  <a:cubicBezTo>
                    <a:pt x="29698" y="5771"/>
                    <a:pt x="29468" y="6206"/>
                    <a:pt x="29613" y="6593"/>
                  </a:cubicBezTo>
                  <a:cubicBezTo>
                    <a:pt x="29928" y="6291"/>
                    <a:pt x="30218" y="6230"/>
                    <a:pt x="30496" y="6388"/>
                  </a:cubicBezTo>
                  <a:cubicBezTo>
                    <a:pt x="29855" y="6436"/>
                    <a:pt x="29468" y="6896"/>
                    <a:pt x="29468" y="7500"/>
                  </a:cubicBezTo>
                  <a:cubicBezTo>
                    <a:pt x="30097" y="8238"/>
                    <a:pt x="30436" y="7621"/>
                    <a:pt x="30859" y="7331"/>
                  </a:cubicBezTo>
                  <a:cubicBezTo>
                    <a:pt x="30726" y="8323"/>
                    <a:pt x="31815" y="8746"/>
                    <a:pt x="32432" y="7863"/>
                  </a:cubicBezTo>
                  <a:cubicBezTo>
                    <a:pt x="32553" y="7621"/>
                    <a:pt x="32359" y="7380"/>
                    <a:pt x="32359" y="7150"/>
                  </a:cubicBezTo>
                  <a:cubicBezTo>
                    <a:pt x="32577" y="6859"/>
                    <a:pt x="32782" y="7089"/>
                    <a:pt x="33012" y="6920"/>
                  </a:cubicBezTo>
                  <a:cubicBezTo>
                    <a:pt x="33133" y="6496"/>
                    <a:pt x="33242" y="6109"/>
                    <a:pt x="33484" y="5698"/>
                  </a:cubicBezTo>
                  <a:cubicBezTo>
                    <a:pt x="33254" y="5142"/>
                    <a:pt x="32795" y="5299"/>
                    <a:pt x="32456" y="5202"/>
                  </a:cubicBezTo>
                  <a:cubicBezTo>
                    <a:pt x="32903" y="4779"/>
                    <a:pt x="32782" y="3775"/>
                    <a:pt x="32105" y="3412"/>
                  </a:cubicBezTo>
                  <a:cubicBezTo>
                    <a:pt x="31924" y="3460"/>
                    <a:pt x="31706" y="3823"/>
                    <a:pt x="31549" y="3823"/>
                  </a:cubicBezTo>
                  <a:cubicBezTo>
                    <a:pt x="31488" y="3750"/>
                    <a:pt x="31403" y="3823"/>
                    <a:pt x="31343" y="3750"/>
                  </a:cubicBezTo>
                  <a:cubicBezTo>
                    <a:pt x="31440" y="3605"/>
                    <a:pt x="31391" y="3448"/>
                    <a:pt x="31210" y="3279"/>
                  </a:cubicBezTo>
                  <a:cubicBezTo>
                    <a:pt x="30230" y="3049"/>
                    <a:pt x="30532" y="4234"/>
                    <a:pt x="30484" y="4742"/>
                  </a:cubicBezTo>
                  <a:cubicBezTo>
                    <a:pt x="30194" y="4077"/>
                    <a:pt x="29287" y="4259"/>
                    <a:pt x="29226" y="4888"/>
                  </a:cubicBezTo>
                  <a:close/>
                  <a:moveTo>
                    <a:pt x="29516" y="5771"/>
                  </a:moveTo>
                  <a:cubicBezTo>
                    <a:pt x="29589" y="5710"/>
                    <a:pt x="29637" y="5674"/>
                    <a:pt x="29698" y="5601"/>
                  </a:cubicBezTo>
                  <a:cubicBezTo>
                    <a:pt x="29613" y="5565"/>
                    <a:pt x="29504" y="5444"/>
                    <a:pt x="29407" y="5480"/>
                  </a:cubicBezTo>
                  <a:cubicBezTo>
                    <a:pt x="29456" y="5565"/>
                    <a:pt x="29407" y="5650"/>
                    <a:pt x="29516" y="5771"/>
                  </a:cubicBezTo>
                  <a:close/>
                  <a:moveTo>
                    <a:pt x="15012" y="26771"/>
                  </a:moveTo>
                  <a:cubicBezTo>
                    <a:pt x="15109" y="26637"/>
                    <a:pt x="15254" y="26529"/>
                    <a:pt x="15278" y="26492"/>
                  </a:cubicBezTo>
                  <a:cubicBezTo>
                    <a:pt x="14589" y="26492"/>
                    <a:pt x="13851" y="26492"/>
                    <a:pt x="13137" y="26190"/>
                  </a:cubicBezTo>
                  <a:cubicBezTo>
                    <a:pt x="12109" y="25706"/>
                    <a:pt x="11589" y="24605"/>
                    <a:pt x="11045" y="23710"/>
                  </a:cubicBezTo>
                  <a:cubicBezTo>
                    <a:pt x="10016" y="24000"/>
                    <a:pt x="8807" y="25658"/>
                    <a:pt x="7657" y="26275"/>
                  </a:cubicBezTo>
                  <a:cubicBezTo>
                    <a:pt x="8819" y="27230"/>
                    <a:pt x="9968" y="27714"/>
                    <a:pt x="11105" y="27956"/>
                  </a:cubicBezTo>
                  <a:cubicBezTo>
                    <a:pt x="10512" y="27387"/>
                    <a:pt x="9569" y="27387"/>
                    <a:pt x="9254" y="26867"/>
                  </a:cubicBezTo>
                  <a:cubicBezTo>
                    <a:pt x="10319" y="26940"/>
                    <a:pt x="11129" y="28017"/>
                    <a:pt x="12145" y="28137"/>
                  </a:cubicBezTo>
                  <a:cubicBezTo>
                    <a:pt x="11674" y="27412"/>
                    <a:pt x="10827" y="27738"/>
                    <a:pt x="10621" y="27121"/>
                  </a:cubicBezTo>
                  <a:cubicBezTo>
                    <a:pt x="11734" y="27254"/>
                    <a:pt x="12569" y="28585"/>
                    <a:pt x="13609" y="27908"/>
                  </a:cubicBezTo>
                  <a:cubicBezTo>
                    <a:pt x="13004" y="28004"/>
                    <a:pt x="12412" y="27654"/>
                    <a:pt x="11807" y="27194"/>
                  </a:cubicBezTo>
                  <a:cubicBezTo>
                    <a:pt x="11504" y="27182"/>
                    <a:pt x="10996" y="27061"/>
                    <a:pt x="10827" y="26758"/>
                  </a:cubicBezTo>
                  <a:cubicBezTo>
                    <a:pt x="11831" y="26758"/>
                    <a:pt x="12980" y="28162"/>
                    <a:pt x="13851" y="27593"/>
                  </a:cubicBezTo>
                  <a:cubicBezTo>
                    <a:pt x="13101" y="27484"/>
                    <a:pt x="11976" y="27218"/>
                    <a:pt x="11504" y="26492"/>
                  </a:cubicBezTo>
                  <a:cubicBezTo>
                    <a:pt x="12472" y="26964"/>
                    <a:pt x="13670" y="27629"/>
                    <a:pt x="14528" y="27327"/>
                  </a:cubicBezTo>
                  <a:cubicBezTo>
                    <a:pt x="13815" y="27267"/>
                    <a:pt x="12932" y="26940"/>
                    <a:pt x="12351" y="26625"/>
                  </a:cubicBezTo>
                  <a:cubicBezTo>
                    <a:pt x="13246" y="26565"/>
                    <a:pt x="14081" y="27400"/>
                    <a:pt x="14952" y="27000"/>
                  </a:cubicBezTo>
                  <a:cubicBezTo>
                    <a:pt x="14383" y="26722"/>
                    <a:pt x="13657" y="26686"/>
                    <a:pt x="12980" y="26456"/>
                  </a:cubicBezTo>
                  <a:cubicBezTo>
                    <a:pt x="12339" y="26250"/>
                    <a:pt x="11601" y="26008"/>
                    <a:pt x="11202" y="25464"/>
                  </a:cubicBezTo>
                  <a:cubicBezTo>
                    <a:pt x="12460" y="26093"/>
                    <a:pt x="13742" y="26383"/>
                    <a:pt x="15012" y="26771"/>
                  </a:cubicBezTo>
                  <a:close/>
                  <a:moveTo>
                    <a:pt x="29214" y="8129"/>
                  </a:moveTo>
                  <a:cubicBezTo>
                    <a:pt x="29432" y="8359"/>
                    <a:pt x="29649" y="8057"/>
                    <a:pt x="29432" y="7851"/>
                  </a:cubicBezTo>
                  <a:cubicBezTo>
                    <a:pt x="29287" y="7936"/>
                    <a:pt x="29371" y="8021"/>
                    <a:pt x="29214" y="8129"/>
                  </a:cubicBezTo>
                  <a:close/>
                  <a:moveTo>
                    <a:pt x="29855" y="8480"/>
                  </a:moveTo>
                  <a:cubicBezTo>
                    <a:pt x="29940" y="8347"/>
                    <a:pt x="29988" y="8275"/>
                    <a:pt x="29928" y="8142"/>
                  </a:cubicBezTo>
                  <a:cubicBezTo>
                    <a:pt x="29855" y="8202"/>
                    <a:pt x="29746" y="8009"/>
                    <a:pt x="29649" y="8178"/>
                  </a:cubicBezTo>
                  <a:cubicBezTo>
                    <a:pt x="29649" y="8275"/>
                    <a:pt x="29746" y="8359"/>
                    <a:pt x="29855" y="8480"/>
                  </a:cubicBezTo>
                  <a:close/>
                  <a:moveTo>
                    <a:pt x="30000" y="8541"/>
                  </a:moveTo>
                  <a:cubicBezTo>
                    <a:pt x="30109" y="8613"/>
                    <a:pt x="30218" y="8855"/>
                    <a:pt x="30339" y="8795"/>
                  </a:cubicBezTo>
                  <a:cubicBezTo>
                    <a:pt x="30230" y="8553"/>
                    <a:pt x="30436" y="8311"/>
                    <a:pt x="30254" y="8093"/>
                  </a:cubicBezTo>
                  <a:cubicBezTo>
                    <a:pt x="30037" y="8214"/>
                    <a:pt x="30194" y="8396"/>
                    <a:pt x="30000" y="8541"/>
                  </a:cubicBezTo>
                  <a:close/>
                  <a:moveTo>
                    <a:pt x="30762" y="9884"/>
                  </a:moveTo>
                  <a:cubicBezTo>
                    <a:pt x="30823" y="9218"/>
                    <a:pt x="30787" y="8553"/>
                    <a:pt x="30605" y="7875"/>
                  </a:cubicBezTo>
                  <a:cubicBezTo>
                    <a:pt x="30375" y="8529"/>
                    <a:pt x="30472" y="9400"/>
                    <a:pt x="30762" y="9884"/>
                  </a:cubicBezTo>
                  <a:close/>
                  <a:moveTo>
                    <a:pt x="27629" y="20456"/>
                  </a:moveTo>
                  <a:cubicBezTo>
                    <a:pt x="27871" y="20347"/>
                    <a:pt x="27895" y="20021"/>
                    <a:pt x="28077" y="20021"/>
                  </a:cubicBezTo>
                  <a:cubicBezTo>
                    <a:pt x="28198" y="20202"/>
                    <a:pt x="27859" y="20371"/>
                    <a:pt x="27932" y="20553"/>
                  </a:cubicBezTo>
                  <a:cubicBezTo>
                    <a:pt x="28609" y="20589"/>
                    <a:pt x="29105" y="21291"/>
                    <a:pt x="29069" y="21883"/>
                  </a:cubicBezTo>
                  <a:cubicBezTo>
                    <a:pt x="29456" y="21932"/>
                    <a:pt x="30085" y="22198"/>
                    <a:pt x="30254" y="22730"/>
                  </a:cubicBezTo>
                  <a:cubicBezTo>
                    <a:pt x="30472" y="22392"/>
                    <a:pt x="31004" y="22404"/>
                    <a:pt x="30762" y="22210"/>
                  </a:cubicBezTo>
                  <a:cubicBezTo>
                    <a:pt x="31500" y="21799"/>
                    <a:pt x="32250" y="21472"/>
                    <a:pt x="33000" y="21375"/>
                  </a:cubicBezTo>
                  <a:cubicBezTo>
                    <a:pt x="32601" y="21738"/>
                    <a:pt x="31682" y="21799"/>
                    <a:pt x="31319" y="22198"/>
                  </a:cubicBezTo>
                  <a:cubicBezTo>
                    <a:pt x="31754" y="22343"/>
                    <a:pt x="32214" y="22585"/>
                    <a:pt x="32649" y="22646"/>
                  </a:cubicBezTo>
                  <a:cubicBezTo>
                    <a:pt x="32504" y="22863"/>
                    <a:pt x="32166" y="22633"/>
                    <a:pt x="32287" y="22912"/>
                  </a:cubicBezTo>
                  <a:cubicBezTo>
                    <a:pt x="32395" y="22888"/>
                    <a:pt x="32722" y="22875"/>
                    <a:pt x="32710" y="23033"/>
                  </a:cubicBezTo>
                  <a:cubicBezTo>
                    <a:pt x="32565" y="23190"/>
                    <a:pt x="32444" y="22984"/>
                    <a:pt x="32299" y="23190"/>
                  </a:cubicBezTo>
                  <a:cubicBezTo>
                    <a:pt x="32746" y="23492"/>
                    <a:pt x="33194" y="22767"/>
                    <a:pt x="33496" y="22549"/>
                  </a:cubicBezTo>
                  <a:cubicBezTo>
                    <a:pt x="33339" y="22392"/>
                    <a:pt x="33194" y="22041"/>
                    <a:pt x="33399" y="21980"/>
                  </a:cubicBezTo>
                  <a:cubicBezTo>
                    <a:pt x="33678" y="22404"/>
                    <a:pt x="33944" y="22924"/>
                    <a:pt x="34355" y="23033"/>
                  </a:cubicBezTo>
                  <a:cubicBezTo>
                    <a:pt x="34282" y="22754"/>
                    <a:pt x="33750" y="22440"/>
                    <a:pt x="33920" y="22150"/>
                  </a:cubicBezTo>
                  <a:cubicBezTo>
                    <a:pt x="34319" y="22404"/>
                    <a:pt x="34791" y="23480"/>
                    <a:pt x="35190" y="23492"/>
                  </a:cubicBezTo>
                  <a:cubicBezTo>
                    <a:pt x="34996" y="23250"/>
                    <a:pt x="34645" y="23008"/>
                    <a:pt x="34815" y="22767"/>
                  </a:cubicBezTo>
                  <a:cubicBezTo>
                    <a:pt x="35093" y="22936"/>
                    <a:pt x="35601" y="23964"/>
                    <a:pt x="36000" y="23577"/>
                  </a:cubicBezTo>
                  <a:cubicBezTo>
                    <a:pt x="35662" y="23396"/>
                    <a:pt x="35032" y="22815"/>
                    <a:pt x="35081" y="22428"/>
                  </a:cubicBezTo>
                  <a:cubicBezTo>
                    <a:pt x="35492" y="22815"/>
                    <a:pt x="35916" y="23613"/>
                    <a:pt x="36460" y="23359"/>
                  </a:cubicBezTo>
                  <a:cubicBezTo>
                    <a:pt x="36157" y="23226"/>
                    <a:pt x="35577" y="22888"/>
                    <a:pt x="35734" y="22585"/>
                  </a:cubicBezTo>
                  <a:cubicBezTo>
                    <a:pt x="36085" y="22682"/>
                    <a:pt x="36412" y="23492"/>
                    <a:pt x="36811" y="23214"/>
                  </a:cubicBezTo>
                  <a:cubicBezTo>
                    <a:pt x="36520" y="22996"/>
                    <a:pt x="35940" y="22573"/>
                    <a:pt x="36133" y="22379"/>
                  </a:cubicBezTo>
                  <a:cubicBezTo>
                    <a:pt x="36375" y="22585"/>
                    <a:pt x="36641" y="22912"/>
                    <a:pt x="36980" y="23093"/>
                  </a:cubicBezTo>
                  <a:cubicBezTo>
                    <a:pt x="37077" y="22948"/>
                    <a:pt x="37137" y="23069"/>
                    <a:pt x="37222" y="22936"/>
                  </a:cubicBezTo>
                  <a:cubicBezTo>
                    <a:pt x="37077" y="22767"/>
                    <a:pt x="36496" y="22549"/>
                    <a:pt x="36714" y="22258"/>
                  </a:cubicBezTo>
                  <a:cubicBezTo>
                    <a:pt x="37016" y="22525"/>
                    <a:pt x="37319" y="22984"/>
                    <a:pt x="37633" y="22633"/>
                  </a:cubicBezTo>
                  <a:cubicBezTo>
                    <a:pt x="37452" y="22549"/>
                    <a:pt x="37125" y="22271"/>
                    <a:pt x="37089" y="22150"/>
                  </a:cubicBezTo>
                  <a:cubicBezTo>
                    <a:pt x="37367" y="21944"/>
                    <a:pt x="37609" y="22694"/>
                    <a:pt x="37948" y="22428"/>
                  </a:cubicBezTo>
                  <a:cubicBezTo>
                    <a:pt x="37827" y="22234"/>
                    <a:pt x="37428" y="22150"/>
                    <a:pt x="37645" y="21920"/>
                  </a:cubicBezTo>
                  <a:cubicBezTo>
                    <a:pt x="37887" y="22089"/>
                    <a:pt x="38153" y="22404"/>
                    <a:pt x="38371" y="22138"/>
                  </a:cubicBezTo>
                  <a:cubicBezTo>
                    <a:pt x="38226" y="21896"/>
                    <a:pt x="37863" y="21678"/>
                    <a:pt x="37815" y="21460"/>
                  </a:cubicBezTo>
                  <a:cubicBezTo>
                    <a:pt x="38214" y="21593"/>
                    <a:pt x="38613" y="22258"/>
                    <a:pt x="39012" y="22004"/>
                  </a:cubicBezTo>
                  <a:cubicBezTo>
                    <a:pt x="38903" y="21799"/>
                    <a:pt x="38456" y="21593"/>
                    <a:pt x="38698" y="21400"/>
                  </a:cubicBezTo>
                  <a:cubicBezTo>
                    <a:pt x="38903" y="21666"/>
                    <a:pt x="39363" y="22186"/>
                    <a:pt x="39738" y="22004"/>
                  </a:cubicBezTo>
                  <a:cubicBezTo>
                    <a:pt x="39617" y="21823"/>
                    <a:pt x="39206" y="21775"/>
                    <a:pt x="39424" y="21533"/>
                  </a:cubicBezTo>
                  <a:cubicBezTo>
                    <a:pt x="39678" y="21714"/>
                    <a:pt x="39968" y="22017"/>
                    <a:pt x="40210" y="21956"/>
                  </a:cubicBezTo>
                  <a:cubicBezTo>
                    <a:pt x="40391" y="21835"/>
                    <a:pt x="40137" y="21726"/>
                    <a:pt x="40174" y="21605"/>
                  </a:cubicBezTo>
                  <a:cubicBezTo>
                    <a:pt x="40355" y="21605"/>
                    <a:pt x="40573" y="21714"/>
                    <a:pt x="40645" y="21424"/>
                  </a:cubicBezTo>
                  <a:cubicBezTo>
                    <a:pt x="41903" y="22694"/>
                    <a:pt x="45932" y="20879"/>
                    <a:pt x="44444" y="18932"/>
                  </a:cubicBezTo>
                  <a:cubicBezTo>
                    <a:pt x="44879" y="18388"/>
                    <a:pt x="45000" y="17843"/>
                    <a:pt x="44928" y="17263"/>
                  </a:cubicBezTo>
                  <a:cubicBezTo>
                    <a:pt x="45484" y="17081"/>
                    <a:pt x="45932" y="16779"/>
                    <a:pt x="45932" y="16295"/>
                  </a:cubicBezTo>
                  <a:cubicBezTo>
                    <a:pt x="45980" y="15303"/>
                    <a:pt x="44541" y="14565"/>
                    <a:pt x="43742" y="13803"/>
                  </a:cubicBezTo>
                  <a:cubicBezTo>
                    <a:pt x="44577" y="13138"/>
                    <a:pt x="43682" y="11879"/>
                    <a:pt x="42835" y="11940"/>
                  </a:cubicBezTo>
                  <a:cubicBezTo>
                    <a:pt x="42944" y="11238"/>
                    <a:pt x="42787" y="10125"/>
                    <a:pt x="42024" y="9400"/>
                  </a:cubicBezTo>
                  <a:cubicBezTo>
                    <a:pt x="41613" y="8976"/>
                    <a:pt x="40972" y="8710"/>
                    <a:pt x="40416" y="8940"/>
                  </a:cubicBezTo>
                  <a:cubicBezTo>
                    <a:pt x="39738" y="8069"/>
                    <a:pt x="39000" y="8069"/>
                    <a:pt x="38311" y="8299"/>
                  </a:cubicBezTo>
                  <a:cubicBezTo>
                    <a:pt x="37452" y="6835"/>
                    <a:pt x="35710" y="6835"/>
                    <a:pt x="34827" y="8214"/>
                  </a:cubicBezTo>
                  <a:cubicBezTo>
                    <a:pt x="34718" y="8129"/>
                    <a:pt x="34645" y="8299"/>
                    <a:pt x="34549" y="8214"/>
                  </a:cubicBezTo>
                  <a:cubicBezTo>
                    <a:pt x="33738" y="7392"/>
                    <a:pt x="31379" y="8456"/>
                    <a:pt x="31440" y="9787"/>
                  </a:cubicBezTo>
                  <a:cubicBezTo>
                    <a:pt x="31670" y="9702"/>
                    <a:pt x="31875" y="9799"/>
                    <a:pt x="32129" y="9690"/>
                  </a:cubicBezTo>
                  <a:cubicBezTo>
                    <a:pt x="31996" y="9593"/>
                    <a:pt x="31972" y="9509"/>
                    <a:pt x="32069" y="9400"/>
                  </a:cubicBezTo>
                  <a:cubicBezTo>
                    <a:pt x="32323" y="9581"/>
                    <a:pt x="32468" y="10186"/>
                    <a:pt x="32831" y="10113"/>
                  </a:cubicBezTo>
                  <a:cubicBezTo>
                    <a:pt x="32855" y="9920"/>
                    <a:pt x="32746" y="9496"/>
                    <a:pt x="32589" y="9315"/>
                  </a:cubicBezTo>
                  <a:cubicBezTo>
                    <a:pt x="33037" y="9013"/>
                    <a:pt x="32843" y="9884"/>
                    <a:pt x="33049" y="9726"/>
                  </a:cubicBezTo>
                  <a:cubicBezTo>
                    <a:pt x="33278" y="9557"/>
                    <a:pt x="32734" y="9025"/>
                    <a:pt x="32964" y="8722"/>
                  </a:cubicBezTo>
                  <a:cubicBezTo>
                    <a:pt x="33218" y="8855"/>
                    <a:pt x="33182" y="9303"/>
                    <a:pt x="33387" y="9569"/>
                  </a:cubicBezTo>
                  <a:cubicBezTo>
                    <a:pt x="33750" y="9315"/>
                    <a:pt x="33266" y="9037"/>
                    <a:pt x="33496" y="8783"/>
                  </a:cubicBezTo>
                  <a:cubicBezTo>
                    <a:pt x="33787" y="8771"/>
                    <a:pt x="33569" y="9448"/>
                    <a:pt x="33811" y="9303"/>
                  </a:cubicBezTo>
                  <a:cubicBezTo>
                    <a:pt x="34162" y="9363"/>
                    <a:pt x="33653" y="9013"/>
                    <a:pt x="33920" y="8904"/>
                  </a:cubicBezTo>
                  <a:cubicBezTo>
                    <a:pt x="34065" y="8843"/>
                    <a:pt x="34041" y="9315"/>
                    <a:pt x="34258" y="9134"/>
                  </a:cubicBezTo>
                  <a:cubicBezTo>
                    <a:pt x="34403" y="9134"/>
                    <a:pt x="34125" y="8613"/>
                    <a:pt x="34428" y="8638"/>
                  </a:cubicBezTo>
                  <a:cubicBezTo>
                    <a:pt x="34524" y="8819"/>
                    <a:pt x="34403" y="9097"/>
                    <a:pt x="34657" y="9146"/>
                  </a:cubicBezTo>
                  <a:cubicBezTo>
                    <a:pt x="34924" y="9097"/>
                    <a:pt x="34609" y="8589"/>
                    <a:pt x="34863" y="8553"/>
                  </a:cubicBezTo>
                  <a:cubicBezTo>
                    <a:pt x="35032" y="8734"/>
                    <a:pt x="34803" y="9085"/>
                    <a:pt x="35129" y="9134"/>
                  </a:cubicBezTo>
                  <a:cubicBezTo>
                    <a:pt x="35395" y="9061"/>
                    <a:pt x="35032" y="8456"/>
                    <a:pt x="35468" y="8359"/>
                  </a:cubicBezTo>
                  <a:cubicBezTo>
                    <a:pt x="35553" y="8625"/>
                    <a:pt x="35226" y="9279"/>
                    <a:pt x="35686" y="9315"/>
                  </a:cubicBezTo>
                  <a:cubicBezTo>
                    <a:pt x="35601" y="9134"/>
                    <a:pt x="35698" y="8964"/>
                    <a:pt x="35746" y="8783"/>
                  </a:cubicBezTo>
                  <a:cubicBezTo>
                    <a:pt x="36303" y="8371"/>
                    <a:pt x="35758" y="7573"/>
                    <a:pt x="36436" y="7440"/>
                  </a:cubicBezTo>
                  <a:cubicBezTo>
                    <a:pt x="36508" y="7549"/>
                    <a:pt x="36436" y="7706"/>
                    <a:pt x="36278" y="7815"/>
                  </a:cubicBezTo>
                  <a:cubicBezTo>
                    <a:pt x="36508" y="8420"/>
                    <a:pt x="35601" y="9013"/>
                    <a:pt x="35940" y="9593"/>
                  </a:cubicBezTo>
                  <a:cubicBezTo>
                    <a:pt x="36399" y="9388"/>
                    <a:pt x="36182" y="8674"/>
                    <a:pt x="36557" y="8480"/>
                  </a:cubicBezTo>
                  <a:cubicBezTo>
                    <a:pt x="36714" y="8771"/>
                    <a:pt x="36412" y="9049"/>
                    <a:pt x="36460" y="9315"/>
                  </a:cubicBezTo>
                  <a:cubicBezTo>
                    <a:pt x="36883" y="9388"/>
                    <a:pt x="36787" y="8613"/>
                    <a:pt x="37101" y="8686"/>
                  </a:cubicBezTo>
                  <a:cubicBezTo>
                    <a:pt x="37186" y="8916"/>
                    <a:pt x="36920" y="9085"/>
                    <a:pt x="37004" y="9267"/>
                  </a:cubicBezTo>
                  <a:cubicBezTo>
                    <a:pt x="37307" y="9315"/>
                    <a:pt x="37367" y="8831"/>
                    <a:pt x="37645" y="8807"/>
                  </a:cubicBezTo>
                  <a:cubicBezTo>
                    <a:pt x="37706" y="8916"/>
                    <a:pt x="37645" y="9037"/>
                    <a:pt x="37524" y="9146"/>
                  </a:cubicBezTo>
                  <a:cubicBezTo>
                    <a:pt x="37791" y="9412"/>
                    <a:pt x="38057" y="9073"/>
                    <a:pt x="38238" y="8952"/>
                  </a:cubicBezTo>
                  <a:cubicBezTo>
                    <a:pt x="38347" y="9097"/>
                    <a:pt x="38117" y="9230"/>
                    <a:pt x="38274" y="9388"/>
                  </a:cubicBezTo>
                  <a:cubicBezTo>
                    <a:pt x="38456" y="9484"/>
                    <a:pt x="38601" y="9375"/>
                    <a:pt x="38795" y="9267"/>
                  </a:cubicBezTo>
                  <a:cubicBezTo>
                    <a:pt x="38674" y="9557"/>
                    <a:pt x="39061" y="9581"/>
                    <a:pt x="39121" y="9871"/>
                  </a:cubicBezTo>
                  <a:cubicBezTo>
                    <a:pt x="39363" y="9678"/>
                    <a:pt x="39278" y="9460"/>
                    <a:pt x="39460" y="9230"/>
                  </a:cubicBezTo>
                  <a:cubicBezTo>
                    <a:pt x="39484" y="9521"/>
                    <a:pt x="39387" y="9823"/>
                    <a:pt x="39266" y="10113"/>
                  </a:cubicBezTo>
                  <a:cubicBezTo>
                    <a:pt x="39508" y="10367"/>
                    <a:pt x="39484" y="10597"/>
                    <a:pt x="39738" y="10839"/>
                  </a:cubicBezTo>
                  <a:cubicBezTo>
                    <a:pt x="39932" y="10863"/>
                    <a:pt x="40162" y="10706"/>
                    <a:pt x="40355" y="10851"/>
                  </a:cubicBezTo>
                  <a:cubicBezTo>
                    <a:pt x="40524" y="11081"/>
                    <a:pt x="40609" y="11129"/>
                    <a:pt x="40815" y="11371"/>
                  </a:cubicBezTo>
                  <a:cubicBezTo>
                    <a:pt x="41178" y="11154"/>
                    <a:pt x="41746" y="10779"/>
                    <a:pt x="41988" y="11021"/>
                  </a:cubicBezTo>
                  <a:cubicBezTo>
                    <a:pt x="41662" y="11214"/>
                    <a:pt x="41129" y="11250"/>
                    <a:pt x="40912" y="11565"/>
                  </a:cubicBezTo>
                  <a:cubicBezTo>
                    <a:pt x="41250" y="11638"/>
                    <a:pt x="41577" y="11371"/>
                    <a:pt x="41916" y="11468"/>
                  </a:cubicBezTo>
                  <a:cubicBezTo>
                    <a:pt x="41637" y="11771"/>
                    <a:pt x="41359" y="11613"/>
                    <a:pt x="41117" y="11759"/>
                  </a:cubicBezTo>
                  <a:cubicBezTo>
                    <a:pt x="41383" y="12412"/>
                    <a:pt x="42424" y="11638"/>
                    <a:pt x="42545" y="12412"/>
                  </a:cubicBezTo>
                  <a:cubicBezTo>
                    <a:pt x="42218" y="12194"/>
                    <a:pt x="41274" y="11988"/>
                    <a:pt x="41444" y="12521"/>
                  </a:cubicBezTo>
                  <a:cubicBezTo>
                    <a:pt x="41722" y="12254"/>
                    <a:pt x="42182" y="12339"/>
                    <a:pt x="42327" y="12533"/>
                  </a:cubicBezTo>
                  <a:cubicBezTo>
                    <a:pt x="42049" y="12605"/>
                    <a:pt x="41637" y="12436"/>
                    <a:pt x="41504" y="12763"/>
                  </a:cubicBezTo>
                  <a:cubicBezTo>
                    <a:pt x="41940" y="12896"/>
                    <a:pt x="42811" y="12678"/>
                    <a:pt x="42968" y="13307"/>
                  </a:cubicBezTo>
                  <a:cubicBezTo>
                    <a:pt x="42520" y="13089"/>
                    <a:pt x="42085" y="12908"/>
                    <a:pt x="41625" y="13029"/>
                  </a:cubicBezTo>
                  <a:cubicBezTo>
                    <a:pt x="41879" y="13912"/>
                    <a:pt x="43174" y="13162"/>
                    <a:pt x="43440" y="14117"/>
                  </a:cubicBezTo>
                  <a:cubicBezTo>
                    <a:pt x="42907" y="13803"/>
                    <a:pt x="42412" y="13549"/>
                    <a:pt x="41903" y="13730"/>
                  </a:cubicBezTo>
                  <a:cubicBezTo>
                    <a:pt x="41903" y="13815"/>
                    <a:pt x="41988" y="13912"/>
                    <a:pt x="42000" y="14021"/>
                  </a:cubicBezTo>
                  <a:cubicBezTo>
                    <a:pt x="42520" y="13924"/>
                    <a:pt x="43331" y="13996"/>
                    <a:pt x="43561" y="14517"/>
                  </a:cubicBezTo>
                  <a:cubicBezTo>
                    <a:pt x="43065" y="14299"/>
                    <a:pt x="42532" y="14057"/>
                    <a:pt x="41976" y="14166"/>
                  </a:cubicBezTo>
                  <a:cubicBezTo>
                    <a:pt x="42278" y="14625"/>
                    <a:pt x="43428" y="14420"/>
                    <a:pt x="43428" y="15109"/>
                  </a:cubicBezTo>
                  <a:cubicBezTo>
                    <a:pt x="42992" y="14831"/>
                    <a:pt x="42545" y="14589"/>
                    <a:pt x="42145" y="14565"/>
                  </a:cubicBezTo>
                  <a:cubicBezTo>
                    <a:pt x="42230" y="14650"/>
                    <a:pt x="42182" y="14746"/>
                    <a:pt x="42182" y="14831"/>
                  </a:cubicBezTo>
                  <a:cubicBezTo>
                    <a:pt x="42472" y="14819"/>
                    <a:pt x="43089" y="14964"/>
                    <a:pt x="42932" y="15279"/>
                  </a:cubicBezTo>
                  <a:cubicBezTo>
                    <a:pt x="42666" y="15097"/>
                    <a:pt x="42424" y="14940"/>
                    <a:pt x="42157" y="15073"/>
                  </a:cubicBezTo>
                  <a:cubicBezTo>
                    <a:pt x="42291" y="15545"/>
                    <a:pt x="43016" y="15254"/>
                    <a:pt x="43137" y="15690"/>
                  </a:cubicBezTo>
                  <a:cubicBezTo>
                    <a:pt x="42847" y="15569"/>
                    <a:pt x="42545" y="15533"/>
                    <a:pt x="42230" y="15472"/>
                  </a:cubicBezTo>
                  <a:cubicBezTo>
                    <a:pt x="42170" y="15859"/>
                    <a:pt x="42811" y="15569"/>
                    <a:pt x="42871" y="15956"/>
                  </a:cubicBezTo>
                  <a:cubicBezTo>
                    <a:pt x="42666" y="15968"/>
                    <a:pt x="42472" y="15980"/>
                    <a:pt x="42278" y="15835"/>
                  </a:cubicBezTo>
                  <a:cubicBezTo>
                    <a:pt x="42170" y="15932"/>
                    <a:pt x="42206" y="16077"/>
                    <a:pt x="42218" y="16174"/>
                  </a:cubicBezTo>
                  <a:cubicBezTo>
                    <a:pt x="42460" y="16259"/>
                    <a:pt x="43089" y="16283"/>
                    <a:pt x="42956" y="16646"/>
                  </a:cubicBezTo>
                  <a:cubicBezTo>
                    <a:pt x="42714" y="16573"/>
                    <a:pt x="42472" y="16404"/>
                    <a:pt x="42218" y="16355"/>
                  </a:cubicBezTo>
                  <a:cubicBezTo>
                    <a:pt x="42121" y="16500"/>
                    <a:pt x="42097" y="16646"/>
                    <a:pt x="42145" y="16827"/>
                  </a:cubicBezTo>
                  <a:cubicBezTo>
                    <a:pt x="42412" y="16839"/>
                    <a:pt x="42871" y="16924"/>
                    <a:pt x="42992" y="17178"/>
                  </a:cubicBezTo>
                  <a:cubicBezTo>
                    <a:pt x="42653" y="17287"/>
                    <a:pt x="42109" y="16706"/>
                    <a:pt x="41879" y="17190"/>
                  </a:cubicBezTo>
                  <a:cubicBezTo>
                    <a:pt x="41988" y="17432"/>
                    <a:pt x="42653" y="17287"/>
                    <a:pt x="42787" y="17746"/>
                  </a:cubicBezTo>
                  <a:cubicBezTo>
                    <a:pt x="42412" y="17625"/>
                    <a:pt x="42049" y="17323"/>
                    <a:pt x="41674" y="17662"/>
                  </a:cubicBezTo>
                  <a:cubicBezTo>
                    <a:pt x="42206" y="17976"/>
                    <a:pt x="43307" y="18013"/>
                    <a:pt x="43440" y="18702"/>
                  </a:cubicBezTo>
                  <a:cubicBezTo>
                    <a:pt x="42835" y="18158"/>
                    <a:pt x="42242" y="18073"/>
                    <a:pt x="41625" y="17843"/>
                  </a:cubicBezTo>
                  <a:cubicBezTo>
                    <a:pt x="41480" y="17952"/>
                    <a:pt x="41541" y="18049"/>
                    <a:pt x="41371" y="18158"/>
                  </a:cubicBezTo>
                  <a:cubicBezTo>
                    <a:pt x="41795" y="18327"/>
                    <a:pt x="42581" y="18291"/>
                    <a:pt x="42702" y="18835"/>
                  </a:cubicBezTo>
                  <a:cubicBezTo>
                    <a:pt x="42206" y="18678"/>
                    <a:pt x="41662" y="18194"/>
                    <a:pt x="41141" y="18557"/>
                  </a:cubicBezTo>
                  <a:cubicBezTo>
                    <a:pt x="41141" y="18823"/>
                    <a:pt x="41625" y="18750"/>
                    <a:pt x="41601" y="19017"/>
                  </a:cubicBezTo>
                  <a:cubicBezTo>
                    <a:pt x="41371" y="19113"/>
                    <a:pt x="41153" y="18799"/>
                    <a:pt x="40936" y="18823"/>
                  </a:cubicBezTo>
                  <a:cubicBezTo>
                    <a:pt x="40972" y="18871"/>
                    <a:pt x="40851" y="18932"/>
                    <a:pt x="40791" y="19004"/>
                  </a:cubicBezTo>
                  <a:cubicBezTo>
                    <a:pt x="40948" y="19162"/>
                    <a:pt x="41299" y="19077"/>
                    <a:pt x="41299" y="19307"/>
                  </a:cubicBezTo>
                  <a:cubicBezTo>
                    <a:pt x="41032" y="19621"/>
                    <a:pt x="40815" y="18944"/>
                    <a:pt x="40537" y="19246"/>
                  </a:cubicBezTo>
                  <a:cubicBezTo>
                    <a:pt x="40524" y="19597"/>
                    <a:pt x="41311" y="19597"/>
                    <a:pt x="41057" y="19924"/>
                  </a:cubicBezTo>
                  <a:cubicBezTo>
                    <a:pt x="40851" y="19803"/>
                    <a:pt x="40573" y="19561"/>
                    <a:pt x="40270" y="19464"/>
                  </a:cubicBezTo>
                  <a:cubicBezTo>
                    <a:pt x="40222" y="19597"/>
                    <a:pt x="39992" y="19537"/>
                    <a:pt x="40089" y="19621"/>
                  </a:cubicBezTo>
                  <a:cubicBezTo>
                    <a:pt x="40452" y="19839"/>
                    <a:pt x="41371" y="20166"/>
                    <a:pt x="41383" y="20686"/>
                  </a:cubicBezTo>
                  <a:cubicBezTo>
                    <a:pt x="40839" y="20287"/>
                    <a:pt x="40307" y="19730"/>
                    <a:pt x="39750" y="19779"/>
                  </a:cubicBezTo>
                  <a:cubicBezTo>
                    <a:pt x="39859" y="20021"/>
                    <a:pt x="40633" y="20202"/>
                    <a:pt x="40524" y="20589"/>
                  </a:cubicBezTo>
                  <a:cubicBezTo>
                    <a:pt x="40065" y="20202"/>
                    <a:pt x="39387" y="19730"/>
                    <a:pt x="39061" y="20045"/>
                  </a:cubicBezTo>
                  <a:cubicBezTo>
                    <a:pt x="39206" y="20166"/>
                    <a:pt x="39762" y="20154"/>
                    <a:pt x="39641" y="20492"/>
                  </a:cubicBezTo>
                  <a:cubicBezTo>
                    <a:pt x="39266" y="20456"/>
                    <a:pt x="38710" y="19863"/>
                    <a:pt x="38456" y="20226"/>
                  </a:cubicBezTo>
                  <a:cubicBezTo>
                    <a:pt x="38637" y="20275"/>
                    <a:pt x="39182" y="20408"/>
                    <a:pt x="38964" y="20686"/>
                  </a:cubicBezTo>
                  <a:cubicBezTo>
                    <a:pt x="38710" y="20456"/>
                    <a:pt x="38335" y="20468"/>
                    <a:pt x="38226" y="20142"/>
                  </a:cubicBezTo>
                  <a:cubicBezTo>
                    <a:pt x="38069" y="20250"/>
                    <a:pt x="37948" y="20214"/>
                    <a:pt x="37815" y="20311"/>
                  </a:cubicBezTo>
                  <a:cubicBezTo>
                    <a:pt x="38105" y="20468"/>
                    <a:pt x="38553" y="20589"/>
                    <a:pt x="38710" y="20928"/>
                  </a:cubicBezTo>
                  <a:cubicBezTo>
                    <a:pt x="38287" y="20807"/>
                    <a:pt x="37682" y="20263"/>
                    <a:pt x="37403" y="20517"/>
                  </a:cubicBezTo>
                  <a:cubicBezTo>
                    <a:pt x="37500" y="20517"/>
                    <a:pt x="37803" y="20625"/>
                    <a:pt x="37754" y="20746"/>
                  </a:cubicBezTo>
                  <a:cubicBezTo>
                    <a:pt x="37524" y="20771"/>
                    <a:pt x="37319" y="20638"/>
                    <a:pt x="37089" y="20589"/>
                  </a:cubicBezTo>
                  <a:cubicBezTo>
                    <a:pt x="35952" y="21073"/>
                    <a:pt x="34863" y="21013"/>
                    <a:pt x="33750" y="21654"/>
                  </a:cubicBezTo>
                  <a:cubicBezTo>
                    <a:pt x="33508" y="21617"/>
                    <a:pt x="33508" y="21581"/>
                    <a:pt x="33291" y="21484"/>
                  </a:cubicBezTo>
                  <a:cubicBezTo>
                    <a:pt x="33230" y="21339"/>
                    <a:pt x="33170" y="21170"/>
                    <a:pt x="33085" y="21000"/>
                  </a:cubicBezTo>
                  <a:cubicBezTo>
                    <a:pt x="32843" y="20976"/>
                    <a:pt x="32613" y="20928"/>
                    <a:pt x="32407" y="20952"/>
                  </a:cubicBezTo>
                  <a:cubicBezTo>
                    <a:pt x="31815" y="21472"/>
                    <a:pt x="30653" y="22150"/>
                    <a:pt x="29831" y="21835"/>
                  </a:cubicBezTo>
                  <a:cubicBezTo>
                    <a:pt x="30605" y="21738"/>
                    <a:pt x="31416" y="21412"/>
                    <a:pt x="32202" y="20976"/>
                  </a:cubicBezTo>
                  <a:cubicBezTo>
                    <a:pt x="31875" y="20710"/>
                    <a:pt x="31174" y="20746"/>
                    <a:pt x="30714" y="20444"/>
                  </a:cubicBezTo>
                  <a:cubicBezTo>
                    <a:pt x="30617" y="20698"/>
                    <a:pt x="30327" y="20553"/>
                    <a:pt x="30327" y="20710"/>
                  </a:cubicBezTo>
                  <a:cubicBezTo>
                    <a:pt x="30387" y="20698"/>
                    <a:pt x="30629" y="20758"/>
                    <a:pt x="30569" y="20879"/>
                  </a:cubicBezTo>
                  <a:cubicBezTo>
                    <a:pt x="29988" y="20758"/>
                    <a:pt x="29166" y="21388"/>
                    <a:pt x="28718" y="20698"/>
                  </a:cubicBezTo>
                  <a:cubicBezTo>
                    <a:pt x="29105" y="20758"/>
                    <a:pt x="29746" y="21013"/>
                    <a:pt x="30012" y="20625"/>
                  </a:cubicBezTo>
                  <a:cubicBezTo>
                    <a:pt x="29867" y="20722"/>
                    <a:pt x="29964" y="20480"/>
                    <a:pt x="30000" y="20420"/>
                  </a:cubicBezTo>
                  <a:cubicBezTo>
                    <a:pt x="30145" y="20625"/>
                    <a:pt x="30315" y="20396"/>
                    <a:pt x="30472" y="20371"/>
                  </a:cubicBezTo>
                  <a:cubicBezTo>
                    <a:pt x="29988" y="20008"/>
                    <a:pt x="29262" y="20771"/>
                    <a:pt x="28924" y="20202"/>
                  </a:cubicBezTo>
                  <a:cubicBezTo>
                    <a:pt x="29238" y="20033"/>
                    <a:pt x="29541" y="20347"/>
                    <a:pt x="29831" y="20105"/>
                  </a:cubicBezTo>
                  <a:cubicBezTo>
                    <a:pt x="29444" y="19609"/>
                    <a:pt x="28839" y="20154"/>
                    <a:pt x="28573" y="19742"/>
                  </a:cubicBezTo>
                  <a:cubicBezTo>
                    <a:pt x="28778" y="19633"/>
                    <a:pt x="28972" y="19767"/>
                    <a:pt x="29178" y="19658"/>
                  </a:cubicBezTo>
                  <a:cubicBezTo>
                    <a:pt x="29093" y="19561"/>
                    <a:pt x="29020" y="19476"/>
                    <a:pt x="28924" y="19379"/>
                  </a:cubicBezTo>
                  <a:cubicBezTo>
                    <a:pt x="28682" y="19573"/>
                    <a:pt x="28258" y="19621"/>
                    <a:pt x="28198" y="19343"/>
                  </a:cubicBezTo>
                  <a:cubicBezTo>
                    <a:pt x="28379" y="19246"/>
                    <a:pt x="28549" y="19404"/>
                    <a:pt x="28718" y="19246"/>
                  </a:cubicBezTo>
                  <a:cubicBezTo>
                    <a:pt x="28573" y="19162"/>
                    <a:pt x="28440" y="18871"/>
                    <a:pt x="28270" y="18883"/>
                  </a:cubicBezTo>
                  <a:cubicBezTo>
                    <a:pt x="28295" y="19077"/>
                    <a:pt x="27968" y="19125"/>
                    <a:pt x="27847" y="19065"/>
                  </a:cubicBezTo>
                  <a:cubicBezTo>
                    <a:pt x="27847" y="18883"/>
                    <a:pt x="28113" y="18823"/>
                    <a:pt x="28210" y="18811"/>
                  </a:cubicBezTo>
                  <a:cubicBezTo>
                    <a:pt x="27448" y="17855"/>
                    <a:pt x="26492" y="17129"/>
                    <a:pt x="26395" y="16174"/>
                  </a:cubicBezTo>
                  <a:cubicBezTo>
                    <a:pt x="26153" y="16416"/>
                    <a:pt x="25875" y="16718"/>
                    <a:pt x="25609" y="16621"/>
                  </a:cubicBezTo>
                  <a:cubicBezTo>
                    <a:pt x="25694" y="16234"/>
                    <a:pt x="26504" y="16198"/>
                    <a:pt x="26371" y="15859"/>
                  </a:cubicBezTo>
                  <a:cubicBezTo>
                    <a:pt x="26129" y="15920"/>
                    <a:pt x="26081" y="16101"/>
                    <a:pt x="25899" y="16041"/>
                  </a:cubicBezTo>
                  <a:cubicBezTo>
                    <a:pt x="25827" y="15811"/>
                    <a:pt x="26178" y="15690"/>
                    <a:pt x="26311" y="15654"/>
                  </a:cubicBezTo>
                  <a:cubicBezTo>
                    <a:pt x="26178" y="15557"/>
                    <a:pt x="26359" y="15472"/>
                    <a:pt x="26202" y="15363"/>
                  </a:cubicBezTo>
                  <a:cubicBezTo>
                    <a:pt x="26093" y="15291"/>
                    <a:pt x="25960" y="15557"/>
                    <a:pt x="25851" y="15303"/>
                  </a:cubicBezTo>
                  <a:cubicBezTo>
                    <a:pt x="25972" y="15146"/>
                    <a:pt x="26214" y="15182"/>
                    <a:pt x="26214" y="14952"/>
                  </a:cubicBezTo>
                  <a:cubicBezTo>
                    <a:pt x="26262" y="14722"/>
                    <a:pt x="25887" y="14928"/>
                    <a:pt x="25960" y="14686"/>
                  </a:cubicBezTo>
                  <a:cubicBezTo>
                    <a:pt x="26057" y="14638"/>
                    <a:pt x="26153" y="14625"/>
                    <a:pt x="26274" y="14517"/>
                  </a:cubicBezTo>
                  <a:cubicBezTo>
                    <a:pt x="26262" y="13597"/>
                    <a:pt x="26855" y="12666"/>
                    <a:pt x="27508" y="11759"/>
                  </a:cubicBezTo>
                  <a:cubicBezTo>
                    <a:pt x="25936" y="11662"/>
                    <a:pt x="24750" y="13730"/>
                    <a:pt x="25670" y="14964"/>
                  </a:cubicBezTo>
                  <a:cubicBezTo>
                    <a:pt x="24387" y="15073"/>
                    <a:pt x="23879" y="16839"/>
                    <a:pt x="25101" y="17589"/>
                  </a:cubicBezTo>
                  <a:cubicBezTo>
                    <a:pt x="25476" y="17432"/>
                    <a:pt x="25875" y="17444"/>
                    <a:pt x="26214" y="17904"/>
                  </a:cubicBezTo>
                  <a:cubicBezTo>
                    <a:pt x="26420" y="17892"/>
                    <a:pt x="26480" y="17613"/>
                    <a:pt x="26601" y="17625"/>
                  </a:cubicBezTo>
                  <a:cubicBezTo>
                    <a:pt x="26746" y="17831"/>
                    <a:pt x="26371" y="17976"/>
                    <a:pt x="26359" y="18158"/>
                  </a:cubicBezTo>
                  <a:cubicBezTo>
                    <a:pt x="26577" y="18496"/>
                    <a:pt x="26504" y="18279"/>
                    <a:pt x="26758" y="18412"/>
                  </a:cubicBezTo>
                  <a:cubicBezTo>
                    <a:pt x="26637" y="18750"/>
                    <a:pt x="26662" y="19077"/>
                    <a:pt x="26637" y="19428"/>
                  </a:cubicBezTo>
                  <a:cubicBezTo>
                    <a:pt x="26843" y="19416"/>
                    <a:pt x="27049" y="19077"/>
                    <a:pt x="27242" y="19162"/>
                  </a:cubicBezTo>
                  <a:cubicBezTo>
                    <a:pt x="27145" y="19646"/>
                    <a:pt x="26420" y="19500"/>
                    <a:pt x="26516" y="19924"/>
                  </a:cubicBezTo>
                  <a:cubicBezTo>
                    <a:pt x="26855" y="19863"/>
                    <a:pt x="27170" y="19476"/>
                    <a:pt x="27508" y="19597"/>
                  </a:cubicBezTo>
                  <a:cubicBezTo>
                    <a:pt x="27206" y="20008"/>
                    <a:pt x="26698" y="19888"/>
                    <a:pt x="26541" y="20311"/>
                  </a:cubicBezTo>
                  <a:cubicBezTo>
                    <a:pt x="26916" y="20432"/>
                    <a:pt x="27278" y="19827"/>
                    <a:pt x="27629" y="19960"/>
                  </a:cubicBezTo>
                  <a:cubicBezTo>
                    <a:pt x="27653" y="20190"/>
                    <a:pt x="27218" y="20166"/>
                    <a:pt x="27266" y="20311"/>
                  </a:cubicBezTo>
                  <a:cubicBezTo>
                    <a:pt x="27436" y="20383"/>
                    <a:pt x="27557" y="20371"/>
                    <a:pt x="27629" y="20456"/>
                  </a:cubicBezTo>
                  <a:close/>
                  <a:moveTo>
                    <a:pt x="33762" y="5650"/>
                  </a:moveTo>
                  <a:cubicBezTo>
                    <a:pt x="34149" y="6339"/>
                    <a:pt x="32976" y="6956"/>
                    <a:pt x="33315" y="7634"/>
                  </a:cubicBezTo>
                  <a:cubicBezTo>
                    <a:pt x="33823" y="7670"/>
                    <a:pt x="33629" y="6702"/>
                    <a:pt x="34174" y="6496"/>
                  </a:cubicBezTo>
                  <a:cubicBezTo>
                    <a:pt x="34186" y="6884"/>
                    <a:pt x="33702" y="7246"/>
                    <a:pt x="33847" y="7609"/>
                  </a:cubicBezTo>
                  <a:cubicBezTo>
                    <a:pt x="34730" y="7452"/>
                    <a:pt x="34089" y="6073"/>
                    <a:pt x="35008" y="5638"/>
                  </a:cubicBezTo>
                  <a:cubicBezTo>
                    <a:pt x="34960" y="5867"/>
                    <a:pt x="34754" y="6049"/>
                    <a:pt x="34609" y="6230"/>
                  </a:cubicBezTo>
                  <a:cubicBezTo>
                    <a:pt x="34791" y="6738"/>
                    <a:pt x="34186" y="7246"/>
                    <a:pt x="34416" y="7754"/>
                  </a:cubicBezTo>
                  <a:cubicBezTo>
                    <a:pt x="34791" y="7525"/>
                    <a:pt x="34609" y="6738"/>
                    <a:pt x="34972" y="6533"/>
                  </a:cubicBezTo>
                  <a:cubicBezTo>
                    <a:pt x="35141" y="6944"/>
                    <a:pt x="34730" y="7319"/>
                    <a:pt x="34766" y="7718"/>
                  </a:cubicBezTo>
                  <a:cubicBezTo>
                    <a:pt x="35274" y="7319"/>
                    <a:pt x="34899" y="6678"/>
                    <a:pt x="35492" y="6436"/>
                  </a:cubicBezTo>
                  <a:cubicBezTo>
                    <a:pt x="35504" y="6726"/>
                    <a:pt x="35202" y="7041"/>
                    <a:pt x="35262" y="7343"/>
                  </a:cubicBezTo>
                  <a:cubicBezTo>
                    <a:pt x="35420" y="7283"/>
                    <a:pt x="35625" y="7089"/>
                    <a:pt x="35807" y="6920"/>
                  </a:cubicBezTo>
                  <a:cubicBezTo>
                    <a:pt x="35758" y="6787"/>
                    <a:pt x="35879" y="6678"/>
                    <a:pt x="35879" y="6545"/>
                  </a:cubicBezTo>
                  <a:cubicBezTo>
                    <a:pt x="36484" y="6049"/>
                    <a:pt x="36097" y="5347"/>
                    <a:pt x="36520" y="4984"/>
                  </a:cubicBezTo>
                  <a:cubicBezTo>
                    <a:pt x="36641" y="5650"/>
                    <a:pt x="36170" y="6303"/>
                    <a:pt x="35976" y="6968"/>
                  </a:cubicBezTo>
                  <a:cubicBezTo>
                    <a:pt x="36327" y="6980"/>
                    <a:pt x="36472" y="6593"/>
                    <a:pt x="36750" y="6460"/>
                  </a:cubicBezTo>
                  <a:cubicBezTo>
                    <a:pt x="36883" y="6593"/>
                    <a:pt x="36605" y="6714"/>
                    <a:pt x="36774" y="6799"/>
                  </a:cubicBezTo>
                  <a:cubicBezTo>
                    <a:pt x="36992" y="6557"/>
                    <a:pt x="36944" y="6073"/>
                    <a:pt x="37198" y="5976"/>
                  </a:cubicBezTo>
                  <a:cubicBezTo>
                    <a:pt x="37391" y="6255"/>
                    <a:pt x="37004" y="6593"/>
                    <a:pt x="37089" y="6896"/>
                  </a:cubicBezTo>
                  <a:cubicBezTo>
                    <a:pt x="37186" y="6944"/>
                    <a:pt x="37270" y="6944"/>
                    <a:pt x="37355" y="6980"/>
                  </a:cubicBezTo>
                  <a:cubicBezTo>
                    <a:pt x="37573" y="6593"/>
                    <a:pt x="37355" y="5988"/>
                    <a:pt x="37609" y="5710"/>
                  </a:cubicBezTo>
                  <a:cubicBezTo>
                    <a:pt x="37996" y="6170"/>
                    <a:pt x="37295" y="6968"/>
                    <a:pt x="37815" y="7150"/>
                  </a:cubicBezTo>
                  <a:cubicBezTo>
                    <a:pt x="37972" y="6400"/>
                    <a:pt x="37863" y="5650"/>
                    <a:pt x="37924" y="4900"/>
                  </a:cubicBezTo>
                  <a:cubicBezTo>
                    <a:pt x="38395" y="5746"/>
                    <a:pt x="37984" y="6605"/>
                    <a:pt x="38020" y="7440"/>
                  </a:cubicBezTo>
                  <a:cubicBezTo>
                    <a:pt x="38782" y="6920"/>
                    <a:pt x="39182" y="5759"/>
                    <a:pt x="39351" y="5021"/>
                  </a:cubicBezTo>
                  <a:cubicBezTo>
                    <a:pt x="39363" y="4174"/>
                    <a:pt x="39532" y="3158"/>
                    <a:pt x="38770" y="2468"/>
                  </a:cubicBezTo>
                  <a:cubicBezTo>
                    <a:pt x="37270" y="3630"/>
                    <a:pt x="35190" y="3702"/>
                    <a:pt x="33762" y="5650"/>
                  </a:cubicBezTo>
                  <a:close/>
                  <a:moveTo>
                    <a:pt x="31041" y="9799"/>
                  </a:moveTo>
                  <a:cubicBezTo>
                    <a:pt x="31222" y="9750"/>
                    <a:pt x="31149" y="9400"/>
                    <a:pt x="31162" y="9206"/>
                  </a:cubicBezTo>
                  <a:cubicBezTo>
                    <a:pt x="30835" y="9182"/>
                    <a:pt x="31307" y="8480"/>
                    <a:pt x="30883" y="8589"/>
                  </a:cubicBezTo>
                  <a:cubicBezTo>
                    <a:pt x="30968" y="8964"/>
                    <a:pt x="30920" y="9388"/>
                    <a:pt x="31041" y="9799"/>
                  </a:cubicBezTo>
                  <a:close/>
                  <a:moveTo>
                    <a:pt x="18339" y="20698"/>
                  </a:moveTo>
                  <a:cubicBezTo>
                    <a:pt x="18787" y="20855"/>
                    <a:pt x="19222" y="20940"/>
                    <a:pt x="19657" y="21000"/>
                  </a:cubicBezTo>
                  <a:cubicBezTo>
                    <a:pt x="19597" y="20855"/>
                    <a:pt x="19730" y="20674"/>
                    <a:pt x="19597" y="20492"/>
                  </a:cubicBezTo>
                  <a:cubicBezTo>
                    <a:pt x="19549" y="20444"/>
                    <a:pt x="19512" y="20492"/>
                    <a:pt x="19464" y="20396"/>
                  </a:cubicBezTo>
                  <a:cubicBezTo>
                    <a:pt x="19331" y="20565"/>
                    <a:pt x="19367" y="20746"/>
                    <a:pt x="19125" y="20710"/>
                  </a:cubicBezTo>
                  <a:cubicBezTo>
                    <a:pt x="19028" y="20613"/>
                    <a:pt x="19162" y="20517"/>
                    <a:pt x="19149" y="20408"/>
                  </a:cubicBezTo>
                  <a:cubicBezTo>
                    <a:pt x="19089" y="20432"/>
                    <a:pt x="19004" y="20371"/>
                    <a:pt x="18968" y="20371"/>
                  </a:cubicBezTo>
                  <a:cubicBezTo>
                    <a:pt x="18762" y="20468"/>
                    <a:pt x="18883" y="20613"/>
                    <a:pt x="18702" y="20734"/>
                  </a:cubicBezTo>
                  <a:cubicBezTo>
                    <a:pt x="18666" y="20686"/>
                    <a:pt x="18617" y="20734"/>
                    <a:pt x="18593" y="20698"/>
                  </a:cubicBezTo>
                  <a:cubicBezTo>
                    <a:pt x="18496" y="20577"/>
                    <a:pt x="18690" y="20492"/>
                    <a:pt x="18581" y="20371"/>
                  </a:cubicBezTo>
                  <a:cubicBezTo>
                    <a:pt x="18387" y="20383"/>
                    <a:pt x="18484" y="20565"/>
                    <a:pt x="18339" y="20698"/>
                  </a:cubicBezTo>
                  <a:close/>
                  <a:moveTo>
                    <a:pt x="20069" y="21932"/>
                  </a:moveTo>
                  <a:cubicBezTo>
                    <a:pt x="19875" y="21557"/>
                    <a:pt x="19174" y="21448"/>
                    <a:pt x="18750" y="21291"/>
                  </a:cubicBezTo>
                  <a:cubicBezTo>
                    <a:pt x="18496" y="21194"/>
                    <a:pt x="18254" y="20988"/>
                    <a:pt x="18049" y="21049"/>
                  </a:cubicBezTo>
                  <a:cubicBezTo>
                    <a:pt x="17541" y="21182"/>
                    <a:pt x="17613" y="21678"/>
                    <a:pt x="17637" y="22138"/>
                  </a:cubicBezTo>
                  <a:cubicBezTo>
                    <a:pt x="17480" y="22283"/>
                    <a:pt x="17311" y="22440"/>
                    <a:pt x="17129" y="22609"/>
                  </a:cubicBezTo>
                  <a:cubicBezTo>
                    <a:pt x="17335" y="23710"/>
                    <a:pt x="18581" y="24037"/>
                    <a:pt x="19367" y="24194"/>
                  </a:cubicBezTo>
                  <a:cubicBezTo>
                    <a:pt x="18496" y="24678"/>
                    <a:pt x="16936" y="25948"/>
                    <a:pt x="17528" y="26928"/>
                  </a:cubicBezTo>
                  <a:cubicBezTo>
                    <a:pt x="18339" y="27025"/>
                    <a:pt x="18145" y="27666"/>
                    <a:pt x="18472" y="27968"/>
                  </a:cubicBezTo>
                  <a:cubicBezTo>
                    <a:pt x="19319" y="28815"/>
                    <a:pt x="20129" y="26843"/>
                    <a:pt x="21000" y="26734"/>
                  </a:cubicBezTo>
                  <a:cubicBezTo>
                    <a:pt x="21073" y="27000"/>
                    <a:pt x="20758" y="26976"/>
                    <a:pt x="20589" y="27206"/>
                  </a:cubicBezTo>
                  <a:cubicBezTo>
                    <a:pt x="20528" y="27956"/>
                    <a:pt x="20069" y="28863"/>
                    <a:pt x="20686" y="29577"/>
                  </a:cubicBezTo>
                  <a:cubicBezTo>
                    <a:pt x="21399" y="30363"/>
                    <a:pt x="22742" y="30170"/>
                    <a:pt x="23045" y="28972"/>
                  </a:cubicBezTo>
                  <a:cubicBezTo>
                    <a:pt x="23093" y="28839"/>
                    <a:pt x="22936" y="28682"/>
                    <a:pt x="23008" y="28537"/>
                  </a:cubicBezTo>
                  <a:cubicBezTo>
                    <a:pt x="23420" y="28089"/>
                    <a:pt x="22827" y="27629"/>
                    <a:pt x="23045" y="27206"/>
                  </a:cubicBezTo>
                  <a:cubicBezTo>
                    <a:pt x="23782" y="27400"/>
                    <a:pt x="23649" y="28609"/>
                    <a:pt x="24242" y="29093"/>
                  </a:cubicBezTo>
                  <a:cubicBezTo>
                    <a:pt x="24545" y="29359"/>
                    <a:pt x="24968" y="29299"/>
                    <a:pt x="25355" y="29323"/>
                  </a:cubicBezTo>
                  <a:cubicBezTo>
                    <a:pt x="25488" y="29178"/>
                    <a:pt x="25452" y="29057"/>
                    <a:pt x="25633" y="28924"/>
                  </a:cubicBezTo>
                  <a:cubicBezTo>
                    <a:pt x="25996" y="28754"/>
                    <a:pt x="26480" y="29226"/>
                    <a:pt x="26879" y="28936"/>
                  </a:cubicBezTo>
                  <a:cubicBezTo>
                    <a:pt x="27266" y="28718"/>
                    <a:pt x="27424" y="28150"/>
                    <a:pt x="27157" y="27690"/>
                  </a:cubicBezTo>
                  <a:cubicBezTo>
                    <a:pt x="27145" y="27484"/>
                    <a:pt x="27351" y="27714"/>
                    <a:pt x="27363" y="27484"/>
                  </a:cubicBezTo>
                  <a:cubicBezTo>
                    <a:pt x="27460" y="26577"/>
                    <a:pt x="26323" y="25887"/>
                    <a:pt x="26238" y="25029"/>
                  </a:cubicBezTo>
                  <a:cubicBezTo>
                    <a:pt x="26698" y="24883"/>
                    <a:pt x="27206" y="25827"/>
                    <a:pt x="27266" y="26202"/>
                  </a:cubicBezTo>
                  <a:cubicBezTo>
                    <a:pt x="28537" y="26855"/>
                    <a:pt x="29903" y="25416"/>
                    <a:pt x="28899" y="24339"/>
                  </a:cubicBezTo>
                  <a:cubicBezTo>
                    <a:pt x="28391" y="23819"/>
                    <a:pt x="27714" y="23916"/>
                    <a:pt x="27303" y="23529"/>
                  </a:cubicBezTo>
                  <a:cubicBezTo>
                    <a:pt x="27532" y="23129"/>
                    <a:pt x="28839" y="22549"/>
                    <a:pt x="28416" y="22089"/>
                  </a:cubicBezTo>
                  <a:cubicBezTo>
                    <a:pt x="29383" y="20565"/>
                    <a:pt x="27000" y="20928"/>
                    <a:pt x="26395" y="20589"/>
                  </a:cubicBezTo>
                  <a:cubicBezTo>
                    <a:pt x="26214" y="20758"/>
                    <a:pt x="26032" y="20892"/>
                    <a:pt x="25996" y="20892"/>
                  </a:cubicBezTo>
                  <a:cubicBezTo>
                    <a:pt x="26117" y="19924"/>
                    <a:pt x="26879" y="18750"/>
                    <a:pt x="25694" y="17855"/>
                  </a:cubicBezTo>
                  <a:cubicBezTo>
                    <a:pt x="25270" y="18170"/>
                    <a:pt x="24545" y="18013"/>
                    <a:pt x="24061" y="18412"/>
                  </a:cubicBezTo>
                  <a:cubicBezTo>
                    <a:pt x="23371" y="18932"/>
                    <a:pt x="23528" y="19984"/>
                    <a:pt x="22984" y="20517"/>
                  </a:cubicBezTo>
                  <a:cubicBezTo>
                    <a:pt x="22573" y="20008"/>
                    <a:pt x="22948" y="18896"/>
                    <a:pt x="22149" y="18375"/>
                  </a:cubicBezTo>
                  <a:cubicBezTo>
                    <a:pt x="21847" y="18146"/>
                    <a:pt x="21484" y="18267"/>
                    <a:pt x="21133" y="18254"/>
                  </a:cubicBezTo>
                  <a:cubicBezTo>
                    <a:pt x="19899" y="19343"/>
                    <a:pt x="19972" y="20468"/>
                    <a:pt x="20613" y="21593"/>
                  </a:cubicBezTo>
                  <a:cubicBezTo>
                    <a:pt x="20432" y="21593"/>
                    <a:pt x="20516" y="21775"/>
                    <a:pt x="20395" y="21883"/>
                  </a:cubicBezTo>
                  <a:cubicBezTo>
                    <a:pt x="20323" y="21920"/>
                    <a:pt x="20190" y="21859"/>
                    <a:pt x="20069" y="21932"/>
                  </a:cubicBezTo>
                  <a:close/>
                  <a:moveTo>
                    <a:pt x="31319" y="8843"/>
                  </a:moveTo>
                  <a:lnTo>
                    <a:pt x="31464" y="8698"/>
                  </a:lnTo>
                  <a:cubicBezTo>
                    <a:pt x="31343" y="8517"/>
                    <a:pt x="31125" y="8722"/>
                    <a:pt x="31319" y="8843"/>
                  </a:cubicBezTo>
                  <a:close/>
                  <a:moveTo>
                    <a:pt x="29178" y="13271"/>
                  </a:moveTo>
                  <a:cubicBezTo>
                    <a:pt x="28851" y="13295"/>
                    <a:pt x="28537" y="12992"/>
                    <a:pt x="28428" y="12654"/>
                  </a:cubicBezTo>
                  <a:cubicBezTo>
                    <a:pt x="28210" y="12896"/>
                    <a:pt x="28210" y="13331"/>
                    <a:pt x="27932" y="13440"/>
                  </a:cubicBezTo>
                  <a:cubicBezTo>
                    <a:pt x="28041" y="12871"/>
                    <a:pt x="28549" y="12339"/>
                    <a:pt x="28355" y="11746"/>
                  </a:cubicBezTo>
                  <a:cubicBezTo>
                    <a:pt x="27424" y="12097"/>
                    <a:pt x="27339" y="13319"/>
                    <a:pt x="26976" y="13875"/>
                  </a:cubicBezTo>
                  <a:cubicBezTo>
                    <a:pt x="26940" y="13609"/>
                    <a:pt x="27085" y="13355"/>
                    <a:pt x="27061" y="13065"/>
                  </a:cubicBezTo>
                  <a:cubicBezTo>
                    <a:pt x="26903" y="13561"/>
                    <a:pt x="26407" y="14263"/>
                    <a:pt x="26734" y="14662"/>
                  </a:cubicBezTo>
                  <a:cubicBezTo>
                    <a:pt x="26674" y="14722"/>
                    <a:pt x="26613" y="14771"/>
                    <a:pt x="26577" y="14819"/>
                  </a:cubicBezTo>
                  <a:cubicBezTo>
                    <a:pt x="26722" y="15593"/>
                    <a:pt x="26722" y="16585"/>
                    <a:pt x="27351" y="17263"/>
                  </a:cubicBezTo>
                  <a:cubicBezTo>
                    <a:pt x="27291" y="17021"/>
                    <a:pt x="27097" y="16767"/>
                    <a:pt x="27278" y="16561"/>
                  </a:cubicBezTo>
                  <a:cubicBezTo>
                    <a:pt x="27424" y="16888"/>
                    <a:pt x="27508" y="17250"/>
                    <a:pt x="27569" y="17589"/>
                  </a:cubicBezTo>
                  <a:cubicBezTo>
                    <a:pt x="27762" y="17432"/>
                    <a:pt x="27399" y="17093"/>
                    <a:pt x="27726" y="17045"/>
                  </a:cubicBezTo>
                  <a:cubicBezTo>
                    <a:pt x="27895" y="17396"/>
                    <a:pt x="27774" y="17952"/>
                    <a:pt x="28258" y="18170"/>
                  </a:cubicBezTo>
                  <a:cubicBezTo>
                    <a:pt x="28258" y="17952"/>
                    <a:pt x="28053" y="17722"/>
                    <a:pt x="28222" y="17541"/>
                  </a:cubicBezTo>
                  <a:cubicBezTo>
                    <a:pt x="28416" y="18291"/>
                    <a:pt x="28948" y="19440"/>
                    <a:pt x="29867" y="19682"/>
                  </a:cubicBezTo>
                  <a:cubicBezTo>
                    <a:pt x="29565" y="19186"/>
                    <a:pt x="29214" y="18496"/>
                    <a:pt x="29407" y="18170"/>
                  </a:cubicBezTo>
                  <a:cubicBezTo>
                    <a:pt x="29577" y="18702"/>
                    <a:pt x="29831" y="19670"/>
                    <a:pt x="30424" y="19972"/>
                  </a:cubicBezTo>
                  <a:cubicBezTo>
                    <a:pt x="30315" y="19730"/>
                    <a:pt x="30049" y="19295"/>
                    <a:pt x="30315" y="19174"/>
                  </a:cubicBezTo>
                  <a:cubicBezTo>
                    <a:pt x="30496" y="19549"/>
                    <a:pt x="30520" y="20069"/>
                    <a:pt x="31004" y="20287"/>
                  </a:cubicBezTo>
                  <a:cubicBezTo>
                    <a:pt x="30968" y="19537"/>
                    <a:pt x="30291" y="18557"/>
                    <a:pt x="30641" y="17916"/>
                  </a:cubicBezTo>
                  <a:cubicBezTo>
                    <a:pt x="30787" y="18714"/>
                    <a:pt x="30883" y="19718"/>
                    <a:pt x="31488" y="20396"/>
                  </a:cubicBezTo>
                  <a:cubicBezTo>
                    <a:pt x="31162" y="19839"/>
                    <a:pt x="31065" y="19029"/>
                    <a:pt x="31246" y="18593"/>
                  </a:cubicBezTo>
                  <a:cubicBezTo>
                    <a:pt x="31379" y="19198"/>
                    <a:pt x="31282" y="20371"/>
                    <a:pt x="32032" y="20565"/>
                  </a:cubicBezTo>
                  <a:cubicBezTo>
                    <a:pt x="31875" y="20371"/>
                    <a:pt x="31803" y="19960"/>
                    <a:pt x="31912" y="19900"/>
                  </a:cubicBezTo>
                  <a:cubicBezTo>
                    <a:pt x="32032" y="20117"/>
                    <a:pt x="32166" y="20347"/>
                    <a:pt x="32093" y="20589"/>
                  </a:cubicBezTo>
                  <a:cubicBezTo>
                    <a:pt x="32335" y="20710"/>
                    <a:pt x="32577" y="20783"/>
                    <a:pt x="32819" y="20686"/>
                  </a:cubicBezTo>
                  <a:cubicBezTo>
                    <a:pt x="32698" y="20408"/>
                    <a:pt x="32589" y="20166"/>
                    <a:pt x="32710" y="19924"/>
                  </a:cubicBezTo>
                  <a:cubicBezTo>
                    <a:pt x="32879" y="20202"/>
                    <a:pt x="32891" y="20492"/>
                    <a:pt x="33037" y="20771"/>
                  </a:cubicBezTo>
                  <a:cubicBezTo>
                    <a:pt x="33133" y="19960"/>
                    <a:pt x="32674" y="19174"/>
                    <a:pt x="33012" y="18388"/>
                  </a:cubicBezTo>
                  <a:cubicBezTo>
                    <a:pt x="32916" y="17432"/>
                    <a:pt x="33121" y="15992"/>
                    <a:pt x="31670" y="15436"/>
                  </a:cubicBezTo>
                  <a:cubicBezTo>
                    <a:pt x="31875" y="15799"/>
                    <a:pt x="31936" y="16222"/>
                    <a:pt x="31984" y="16646"/>
                  </a:cubicBezTo>
                  <a:cubicBezTo>
                    <a:pt x="32045" y="17069"/>
                    <a:pt x="32226" y="17541"/>
                    <a:pt x="32057" y="17831"/>
                  </a:cubicBezTo>
                  <a:cubicBezTo>
                    <a:pt x="31754" y="16948"/>
                    <a:pt x="31972" y="16101"/>
                    <a:pt x="31295" y="15230"/>
                  </a:cubicBezTo>
                  <a:cubicBezTo>
                    <a:pt x="31379" y="15581"/>
                    <a:pt x="31766" y="16162"/>
                    <a:pt x="31379" y="16404"/>
                  </a:cubicBezTo>
                  <a:cubicBezTo>
                    <a:pt x="31440" y="15920"/>
                    <a:pt x="31222" y="15206"/>
                    <a:pt x="30605" y="15194"/>
                  </a:cubicBezTo>
                  <a:cubicBezTo>
                    <a:pt x="30617" y="14795"/>
                    <a:pt x="30641" y="14178"/>
                    <a:pt x="30157" y="13888"/>
                  </a:cubicBezTo>
                  <a:cubicBezTo>
                    <a:pt x="30170" y="14045"/>
                    <a:pt x="30133" y="14335"/>
                    <a:pt x="29928" y="14371"/>
                  </a:cubicBezTo>
                  <a:cubicBezTo>
                    <a:pt x="29867" y="14129"/>
                    <a:pt x="30037" y="13888"/>
                    <a:pt x="30109" y="13658"/>
                  </a:cubicBezTo>
                  <a:cubicBezTo>
                    <a:pt x="29855" y="13513"/>
                    <a:pt x="29565" y="13440"/>
                    <a:pt x="29274" y="13367"/>
                  </a:cubicBezTo>
                  <a:cubicBezTo>
                    <a:pt x="28972" y="13779"/>
                    <a:pt x="29153" y="14384"/>
                    <a:pt x="28912" y="14662"/>
                  </a:cubicBezTo>
                  <a:cubicBezTo>
                    <a:pt x="28718" y="14335"/>
                    <a:pt x="28912" y="13537"/>
                    <a:pt x="29178" y="13271"/>
                  </a:cubicBezTo>
                  <a:close/>
                  <a:moveTo>
                    <a:pt x="32916" y="7706"/>
                  </a:moveTo>
                  <a:cubicBezTo>
                    <a:pt x="33037" y="7561"/>
                    <a:pt x="33037" y="7380"/>
                    <a:pt x="32928" y="7222"/>
                  </a:cubicBezTo>
                  <a:cubicBezTo>
                    <a:pt x="32770" y="7380"/>
                    <a:pt x="32770" y="7694"/>
                    <a:pt x="32916" y="7706"/>
                  </a:cubicBezTo>
                  <a:close/>
                  <a:moveTo>
                    <a:pt x="34706" y="9424"/>
                  </a:moveTo>
                  <a:cubicBezTo>
                    <a:pt x="34706" y="9642"/>
                    <a:pt x="34960" y="9871"/>
                    <a:pt x="34730" y="10089"/>
                  </a:cubicBezTo>
                  <a:cubicBezTo>
                    <a:pt x="34476" y="9859"/>
                    <a:pt x="34706" y="9642"/>
                    <a:pt x="34464" y="9388"/>
                  </a:cubicBezTo>
                  <a:cubicBezTo>
                    <a:pt x="34343" y="9533"/>
                    <a:pt x="34234" y="9436"/>
                    <a:pt x="34149" y="9557"/>
                  </a:cubicBezTo>
                  <a:cubicBezTo>
                    <a:pt x="34270" y="9823"/>
                    <a:pt x="34476" y="10101"/>
                    <a:pt x="34246" y="10355"/>
                  </a:cubicBezTo>
                  <a:cubicBezTo>
                    <a:pt x="34041" y="10222"/>
                    <a:pt x="34065" y="9799"/>
                    <a:pt x="33968" y="9557"/>
                  </a:cubicBezTo>
                  <a:cubicBezTo>
                    <a:pt x="33726" y="9799"/>
                    <a:pt x="33448" y="9738"/>
                    <a:pt x="33182" y="10089"/>
                  </a:cubicBezTo>
                  <a:cubicBezTo>
                    <a:pt x="33182" y="10222"/>
                    <a:pt x="33569" y="10488"/>
                    <a:pt x="33399" y="10730"/>
                  </a:cubicBezTo>
                  <a:cubicBezTo>
                    <a:pt x="33206" y="10706"/>
                    <a:pt x="33278" y="10416"/>
                    <a:pt x="33085" y="10259"/>
                  </a:cubicBezTo>
                  <a:cubicBezTo>
                    <a:pt x="32903" y="10379"/>
                    <a:pt x="33012" y="10500"/>
                    <a:pt x="32831" y="10621"/>
                  </a:cubicBezTo>
                  <a:cubicBezTo>
                    <a:pt x="31875" y="9859"/>
                    <a:pt x="30859" y="9871"/>
                    <a:pt x="29867" y="10682"/>
                  </a:cubicBezTo>
                  <a:cubicBezTo>
                    <a:pt x="29795" y="10924"/>
                    <a:pt x="29952" y="11202"/>
                    <a:pt x="29758" y="11468"/>
                  </a:cubicBezTo>
                  <a:cubicBezTo>
                    <a:pt x="29516" y="11263"/>
                    <a:pt x="29734" y="11081"/>
                    <a:pt x="29625" y="10912"/>
                  </a:cubicBezTo>
                  <a:cubicBezTo>
                    <a:pt x="28803" y="11517"/>
                    <a:pt x="28174" y="12242"/>
                    <a:pt x="28839" y="12859"/>
                  </a:cubicBezTo>
                  <a:cubicBezTo>
                    <a:pt x="29129" y="13125"/>
                    <a:pt x="29565" y="13004"/>
                    <a:pt x="29903" y="13186"/>
                  </a:cubicBezTo>
                  <a:cubicBezTo>
                    <a:pt x="29843" y="12170"/>
                    <a:pt x="31053" y="10440"/>
                    <a:pt x="32226" y="10803"/>
                  </a:cubicBezTo>
                  <a:cubicBezTo>
                    <a:pt x="32722" y="10972"/>
                    <a:pt x="33206" y="11129"/>
                    <a:pt x="33690" y="11444"/>
                  </a:cubicBezTo>
                  <a:cubicBezTo>
                    <a:pt x="35129" y="10549"/>
                    <a:pt x="37234" y="10621"/>
                    <a:pt x="37972" y="12460"/>
                  </a:cubicBezTo>
                  <a:cubicBezTo>
                    <a:pt x="38903" y="12303"/>
                    <a:pt x="39690" y="13222"/>
                    <a:pt x="40222" y="14009"/>
                  </a:cubicBezTo>
                  <a:cubicBezTo>
                    <a:pt x="40295" y="13041"/>
                    <a:pt x="39496" y="12037"/>
                    <a:pt x="39545" y="11033"/>
                  </a:cubicBezTo>
                  <a:cubicBezTo>
                    <a:pt x="39436" y="10960"/>
                    <a:pt x="39303" y="11142"/>
                    <a:pt x="39194" y="11069"/>
                  </a:cubicBezTo>
                  <a:cubicBezTo>
                    <a:pt x="39182" y="10912"/>
                    <a:pt x="39327" y="10767"/>
                    <a:pt x="39254" y="10621"/>
                  </a:cubicBezTo>
                  <a:cubicBezTo>
                    <a:pt x="38782" y="9315"/>
                    <a:pt x="37234" y="9218"/>
                    <a:pt x="36230" y="9799"/>
                  </a:cubicBezTo>
                  <a:cubicBezTo>
                    <a:pt x="36387" y="9992"/>
                    <a:pt x="36532" y="10198"/>
                    <a:pt x="36412" y="10404"/>
                  </a:cubicBezTo>
                  <a:cubicBezTo>
                    <a:pt x="36157" y="10307"/>
                    <a:pt x="36182" y="10065"/>
                    <a:pt x="36145" y="9884"/>
                  </a:cubicBezTo>
                  <a:cubicBezTo>
                    <a:pt x="35928" y="10125"/>
                    <a:pt x="35758" y="10113"/>
                    <a:pt x="35577" y="10017"/>
                  </a:cubicBezTo>
                  <a:cubicBezTo>
                    <a:pt x="35831" y="9605"/>
                    <a:pt x="34972" y="9254"/>
                    <a:pt x="34706" y="9424"/>
                  </a:cubicBezTo>
                  <a:close/>
                  <a:moveTo>
                    <a:pt x="20020" y="21242"/>
                  </a:moveTo>
                  <a:cubicBezTo>
                    <a:pt x="19936" y="21158"/>
                    <a:pt x="19972" y="21061"/>
                    <a:pt x="19912" y="20952"/>
                  </a:cubicBezTo>
                  <a:cubicBezTo>
                    <a:pt x="19875" y="21049"/>
                    <a:pt x="19754" y="21109"/>
                    <a:pt x="19791" y="21158"/>
                  </a:cubicBezTo>
                  <a:cubicBezTo>
                    <a:pt x="19899" y="21013"/>
                    <a:pt x="19960" y="21400"/>
                    <a:pt x="20020" y="21242"/>
                  </a:cubicBezTo>
                  <a:close/>
                  <a:moveTo>
                    <a:pt x="32274" y="11178"/>
                  </a:moveTo>
                  <a:cubicBezTo>
                    <a:pt x="32153" y="11601"/>
                    <a:pt x="32468" y="12025"/>
                    <a:pt x="32287" y="12412"/>
                  </a:cubicBezTo>
                  <a:cubicBezTo>
                    <a:pt x="32008" y="11940"/>
                    <a:pt x="32105" y="11504"/>
                    <a:pt x="32069" y="11057"/>
                  </a:cubicBezTo>
                  <a:cubicBezTo>
                    <a:pt x="31936" y="11178"/>
                    <a:pt x="31778" y="11117"/>
                    <a:pt x="31645" y="11238"/>
                  </a:cubicBezTo>
                  <a:cubicBezTo>
                    <a:pt x="31645" y="11456"/>
                    <a:pt x="31863" y="11855"/>
                    <a:pt x="31633" y="11940"/>
                  </a:cubicBezTo>
                  <a:cubicBezTo>
                    <a:pt x="31379" y="11722"/>
                    <a:pt x="31633" y="11311"/>
                    <a:pt x="31367" y="11202"/>
                  </a:cubicBezTo>
                  <a:cubicBezTo>
                    <a:pt x="31125" y="11311"/>
                    <a:pt x="31041" y="11553"/>
                    <a:pt x="30738" y="11783"/>
                  </a:cubicBezTo>
                  <a:cubicBezTo>
                    <a:pt x="30847" y="12206"/>
                    <a:pt x="31452" y="12654"/>
                    <a:pt x="31246" y="13077"/>
                  </a:cubicBezTo>
                  <a:cubicBezTo>
                    <a:pt x="30944" y="12847"/>
                    <a:pt x="30907" y="12327"/>
                    <a:pt x="30605" y="11964"/>
                  </a:cubicBezTo>
                  <a:cubicBezTo>
                    <a:pt x="30484" y="12109"/>
                    <a:pt x="30424" y="12267"/>
                    <a:pt x="30436" y="12412"/>
                  </a:cubicBezTo>
                  <a:cubicBezTo>
                    <a:pt x="31331" y="12944"/>
                    <a:pt x="30956" y="14142"/>
                    <a:pt x="31101" y="14892"/>
                  </a:cubicBezTo>
                  <a:cubicBezTo>
                    <a:pt x="31307" y="14964"/>
                    <a:pt x="31512" y="14819"/>
                    <a:pt x="31682" y="15049"/>
                  </a:cubicBezTo>
                  <a:cubicBezTo>
                    <a:pt x="32480" y="14238"/>
                    <a:pt x="33254" y="14057"/>
                    <a:pt x="34004" y="14867"/>
                  </a:cubicBezTo>
                  <a:cubicBezTo>
                    <a:pt x="35020" y="14384"/>
                    <a:pt x="36363" y="14625"/>
                    <a:pt x="36992" y="15738"/>
                  </a:cubicBezTo>
                  <a:cubicBezTo>
                    <a:pt x="37633" y="15375"/>
                    <a:pt x="38323" y="15775"/>
                    <a:pt x="38952" y="15726"/>
                  </a:cubicBezTo>
                  <a:cubicBezTo>
                    <a:pt x="38964" y="15327"/>
                    <a:pt x="39424" y="14892"/>
                    <a:pt x="39714" y="14625"/>
                  </a:cubicBezTo>
                  <a:cubicBezTo>
                    <a:pt x="39605" y="14638"/>
                    <a:pt x="39508" y="14589"/>
                    <a:pt x="39508" y="14504"/>
                  </a:cubicBezTo>
                  <a:cubicBezTo>
                    <a:pt x="39605" y="14408"/>
                    <a:pt x="39690" y="14456"/>
                    <a:pt x="39726" y="14299"/>
                  </a:cubicBezTo>
                  <a:cubicBezTo>
                    <a:pt x="39448" y="13561"/>
                    <a:pt x="38710" y="12460"/>
                    <a:pt x="37875" y="12871"/>
                  </a:cubicBezTo>
                  <a:cubicBezTo>
                    <a:pt x="37742" y="13259"/>
                    <a:pt x="37694" y="13863"/>
                    <a:pt x="37367" y="14093"/>
                  </a:cubicBezTo>
                  <a:cubicBezTo>
                    <a:pt x="37367" y="13416"/>
                    <a:pt x="38093" y="12533"/>
                    <a:pt x="37355" y="11988"/>
                  </a:cubicBezTo>
                  <a:cubicBezTo>
                    <a:pt x="37137" y="12327"/>
                    <a:pt x="37053" y="12847"/>
                    <a:pt x="36811" y="13065"/>
                  </a:cubicBezTo>
                  <a:cubicBezTo>
                    <a:pt x="36581" y="12642"/>
                    <a:pt x="37053" y="12230"/>
                    <a:pt x="37270" y="11843"/>
                  </a:cubicBezTo>
                  <a:cubicBezTo>
                    <a:pt x="37186" y="11746"/>
                    <a:pt x="37125" y="11686"/>
                    <a:pt x="37028" y="11577"/>
                  </a:cubicBezTo>
                  <a:cubicBezTo>
                    <a:pt x="36569" y="12037"/>
                    <a:pt x="36666" y="12702"/>
                    <a:pt x="36339" y="13017"/>
                  </a:cubicBezTo>
                  <a:cubicBezTo>
                    <a:pt x="36327" y="12545"/>
                    <a:pt x="36424" y="11904"/>
                    <a:pt x="36907" y="11541"/>
                  </a:cubicBezTo>
                  <a:cubicBezTo>
                    <a:pt x="36811" y="11456"/>
                    <a:pt x="36666" y="11323"/>
                    <a:pt x="36532" y="11371"/>
                  </a:cubicBezTo>
                  <a:cubicBezTo>
                    <a:pt x="36170" y="11855"/>
                    <a:pt x="36218" y="12581"/>
                    <a:pt x="35855" y="12932"/>
                  </a:cubicBezTo>
                  <a:cubicBezTo>
                    <a:pt x="35867" y="12448"/>
                    <a:pt x="35976" y="11734"/>
                    <a:pt x="36448" y="11371"/>
                  </a:cubicBezTo>
                  <a:cubicBezTo>
                    <a:pt x="36339" y="11263"/>
                    <a:pt x="36206" y="11335"/>
                    <a:pt x="36097" y="11238"/>
                  </a:cubicBezTo>
                  <a:cubicBezTo>
                    <a:pt x="35734" y="11722"/>
                    <a:pt x="35734" y="12351"/>
                    <a:pt x="35456" y="12702"/>
                  </a:cubicBezTo>
                  <a:cubicBezTo>
                    <a:pt x="35274" y="12182"/>
                    <a:pt x="35686" y="11722"/>
                    <a:pt x="35807" y="11202"/>
                  </a:cubicBezTo>
                  <a:cubicBezTo>
                    <a:pt x="35722" y="11250"/>
                    <a:pt x="35613" y="11214"/>
                    <a:pt x="35504" y="11190"/>
                  </a:cubicBezTo>
                  <a:cubicBezTo>
                    <a:pt x="35250" y="11638"/>
                    <a:pt x="35274" y="12303"/>
                    <a:pt x="34936" y="12642"/>
                  </a:cubicBezTo>
                  <a:cubicBezTo>
                    <a:pt x="34766" y="12182"/>
                    <a:pt x="35202" y="11734"/>
                    <a:pt x="35190" y="11275"/>
                  </a:cubicBezTo>
                  <a:cubicBezTo>
                    <a:pt x="34537" y="11420"/>
                    <a:pt x="34827" y="12400"/>
                    <a:pt x="34537" y="12690"/>
                  </a:cubicBezTo>
                  <a:cubicBezTo>
                    <a:pt x="34355" y="12267"/>
                    <a:pt x="34585" y="11867"/>
                    <a:pt x="34597" y="11480"/>
                  </a:cubicBezTo>
                  <a:cubicBezTo>
                    <a:pt x="33750" y="11722"/>
                    <a:pt x="34778" y="12763"/>
                    <a:pt x="34028" y="12932"/>
                  </a:cubicBezTo>
                  <a:cubicBezTo>
                    <a:pt x="34186" y="12509"/>
                    <a:pt x="33920" y="12085"/>
                    <a:pt x="34004" y="11686"/>
                  </a:cubicBezTo>
                  <a:cubicBezTo>
                    <a:pt x="33678" y="11964"/>
                    <a:pt x="33859" y="12267"/>
                    <a:pt x="33617" y="12533"/>
                  </a:cubicBezTo>
                  <a:cubicBezTo>
                    <a:pt x="33460" y="12339"/>
                    <a:pt x="33678" y="12146"/>
                    <a:pt x="33629" y="11916"/>
                  </a:cubicBezTo>
                  <a:cubicBezTo>
                    <a:pt x="33545" y="11964"/>
                    <a:pt x="33484" y="11928"/>
                    <a:pt x="33387" y="11843"/>
                  </a:cubicBezTo>
                  <a:cubicBezTo>
                    <a:pt x="33218" y="12085"/>
                    <a:pt x="33484" y="12750"/>
                    <a:pt x="33061" y="12763"/>
                  </a:cubicBezTo>
                  <a:cubicBezTo>
                    <a:pt x="33157" y="12363"/>
                    <a:pt x="33073" y="11964"/>
                    <a:pt x="33194" y="11553"/>
                  </a:cubicBezTo>
                  <a:cubicBezTo>
                    <a:pt x="33037" y="11432"/>
                    <a:pt x="32855" y="11335"/>
                    <a:pt x="32698" y="11335"/>
                  </a:cubicBezTo>
                  <a:cubicBezTo>
                    <a:pt x="32831" y="11807"/>
                    <a:pt x="32903" y="12291"/>
                    <a:pt x="32662" y="12750"/>
                  </a:cubicBezTo>
                  <a:cubicBezTo>
                    <a:pt x="32601" y="12279"/>
                    <a:pt x="32577" y="11795"/>
                    <a:pt x="32698" y="11335"/>
                  </a:cubicBezTo>
                  <a:cubicBezTo>
                    <a:pt x="32589" y="11214"/>
                    <a:pt x="32407" y="11129"/>
                    <a:pt x="32274" y="11178"/>
                  </a:cubicBezTo>
                  <a:close/>
                  <a:moveTo>
                    <a:pt x="30254" y="12956"/>
                  </a:moveTo>
                  <a:cubicBezTo>
                    <a:pt x="30726" y="13029"/>
                    <a:pt x="30532" y="13464"/>
                    <a:pt x="30859" y="13597"/>
                  </a:cubicBezTo>
                  <a:cubicBezTo>
                    <a:pt x="30859" y="13319"/>
                    <a:pt x="30581" y="12654"/>
                    <a:pt x="30339" y="12629"/>
                  </a:cubicBezTo>
                  <a:cubicBezTo>
                    <a:pt x="30351" y="12726"/>
                    <a:pt x="30291" y="12847"/>
                    <a:pt x="30254" y="12956"/>
                  </a:cubicBezTo>
                  <a:close/>
                  <a:moveTo>
                    <a:pt x="32166" y="15279"/>
                  </a:moveTo>
                  <a:cubicBezTo>
                    <a:pt x="32299" y="15194"/>
                    <a:pt x="32190" y="15085"/>
                    <a:pt x="32166" y="14964"/>
                  </a:cubicBezTo>
                  <a:cubicBezTo>
                    <a:pt x="32093" y="15025"/>
                    <a:pt x="32057" y="15073"/>
                    <a:pt x="32008" y="15121"/>
                  </a:cubicBezTo>
                  <a:cubicBezTo>
                    <a:pt x="32093" y="15194"/>
                    <a:pt x="32117" y="15242"/>
                    <a:pt x="32166" y="15279"/>
                  </a:cubicBezTo>
                  <a:close/>
                  <a:moveTo>
                    <a:pt x="32649" y="15787"/>
                  </a:moveTo>
                  <a:cubicBezTo>
                    <a:pt x="32674" y="15448"/>
                    <a:pt x="32649" y="15109"/>
                    <a:pt x="32432" y="14746"/>
                  </a:cubicBezTo>
                  <a:lnTo>
                    <a:pt x="32299" y="14879"/>
                  </a:lnTo>
                  <a:cubicBezTo>
                    <a:pt x="32541" y="15182"/>
                    <a:pt x="32407" y="15569"/>
                    <a:pt x="32649" y="15787"/>
                  </a:cubicBezTo>
                  <a:close/>
                  <a:moveTo>
                    <a:pt x="33133" y="16295"/>
                  </a:moveTo>
                  <a:cubicBezTo>
                    <a:pt x="32952" y="15835"/>
                    <a:pt x="33194" y="14952"/>
                    <a:pt x="32710" y="14710"/>
                  </a:cubicBezTo>
                  <a:cubicBezTo>
                    <a:pt x="32964" y="15206"/>
                    <a:pt x="32662" y="15932"/>
                    <a:pt x="33133" y="16295"/>
                  </a:cubicBezTo>
                  <a:close/>
                  <a:moveTo>
                    <a:pt x="33448" y="17359"/>
                  </a:moveTo>
                  <a:cubicBezTo>
                    <a:pt x="33690" y="16476"/>
                    <a:pt x="33520" y="15569"/>
                    <a:pt x="33254" y="14650"/>
                  </a:cubicBezTo>
                  <a:cubicBezTo>
                    <a:pt x="33206" y="14698"/>
                    <a:pt x="33145" y="14662"/>
                    <a:pt x="33073" y="14698"/>
                  </a:cubicBezTo>
                  <a:cubicBezTo>
                    <a:pt x="33412" y="15605"/>
                    <a:pt x="33157" y="16452"/>
                    <a:pt x="33448" y="17359"/>
                  </a:cubicBezTo>
                  <a:close/>
                  <a:moveTo>
                    <a:pt x="33738" y="15980"/>
                  </a:moveTo>
                  <a:cubicBezTo>
                    <a:pt x="33762" y="16295"/>
                    <a:pt x="33629" y="16767"/>
                    <a:pt x="33823" y="16888"/>
                  </a:cubicBezTo>
                  <a:cubicBezTo>
                    <a:pt x="33823" y="16246"/>
                    <a:pt x="34174" y="15436"/>
                    <a:pt x="33520" y="14940"/>
                  </a:cubicBezTo>
                  <a:cubicBezTo>
                    <a:pt x="33629" y="15230"/>
                    <a:pt x="33702" y="15581"/>
                    <a:pt x="33738" y="15980"/>
                  </a:cubicBezTo>
                  <a:close/>
                  <a:moveTo>
                    <a:pt x="34065" y="16754"/>
                  </a:moveTo>
                  <a:cubicBezTo>
                    <a:pt x="34125" y="16694"/>
                    <a:pt x="34210" y="16658"/>
                    <a:pt x="34270" y="16694"/>
                  </a:cubicBezTo>
                  <a:cubicBezTo>
                    <a:pt x="34428" y="16234"/>
                    <a:pt x="34367" y="15775"/>
                    <a:pt x="34295" y="15267"/>
                  </a:cubicBezTo>
                  <a:cubicBezTo>
                    <a:pt x="33907" y="15750"/>
                    <a:pt x="34125" y="16271"/>
                    <a:pt x="34065" y="16754"/>
                  </a:cubicBezTo>
                  <a:close/>
                  <a:moveTo>
                    <a:pt x="34609" y="16633"/>
                  </a:moveTo>
                  <a:cubicBezTo>
                    <a:pt x="34778" y="16089"/>
                    <a:pt x="34778" y="15569"/>
                    <a:pt x="34766" y="15013"/>
                  </a:cubicBezTo>
                  <a:cubicBezTo>
                    <a:pt x="34670" y="15061"/>
                    <a:pt x="34585" y="15061"/>
                    <a:pt x="34524" y="15073"/>
                  </a:cubicBezTo>
                  <a:cubicBezTo>
                    <a:pt x="34694" y="15569"/>
                    <a:pt x="34403" y="16271"/>
                    <a:pt x="34609" y="16633"/>
                  </a:cubicBezTo>
                  <a:close/>
                  <a:moveTo>
                    <a:pt x="34912" y="16633"/>
                  </a:moveTo>
                  <a:cubicBezTo>
                    <a:pt x="35141" y="16198"/>
                    <a:pt x="35141" y="15472"/>
                    <a:pt x="35020" y="14892"/>
                  </a:cubicBezTo>
                  <a:cubicBezTo>
                    <a:pt x="34972" y="14940"/>
                    <a:pt x="34912" y="14904"/>
                    <a:pt x="34875" y="14952"/>
                  </a:cubicBezTo>
                  <a:cubicBezTo>
                    <a:pt x="35069" y="15509"/>
                    <a:pt x="34706" y="16234"/>
                    <a:pt x="34912" y="16633"/>
                  </a:cubicBezTo>
                  <a:close/>
                  <a:moveTo>
                    <a:pt x="35190" y="16597"/>
                  </a:moveTo>
                  <a:cubicBezTo>
                    <a:pt x="35456" y="16210"/>
                    <a:pt x="35347" y="15448"/>
                    <a:pt x="35335" y="14904"/>
                  </a:cubicBezTo>
                  <a:cubicBezTo>
                    <a:pt x="35274" y="15472"/>
                    <a:pt x="35299" y="16029"/>
                    <a:pt x="35190" y="16597"/>
                  </a:cubicBezTo>
                  <a:close/>
                  <a:moveTo>
                    <a:pt x="35782" y="16718"/>
                  </a:moveTo>
                  <a:cubicBezTo>
                    <a:pt x="35662" y="16150"/>
                    <a:pt x="36000" y="15605"/>
                    <a:pt x="35734" y="15000"/>
                  </a:cubicBezTo>
                  <a:cubicBezTo>
                    <a:pt x="35686" y="15037"/>
                    <a:pt x="35637" y="14952"/>
                    <a:pt x="35601" y="15000"/>
                  </a:cubicBezTo>
                  <a:cubicBezTo>
                    <a:pt x="35795" y="15557"/>
                    <a:pt x="35093" y="16561"/>
                    <a:pt x="35782" y="16718"/>
                  </a:cubicBezTo>
                  <a:close/>
                  <a:moveTo>
                    <a:pt x="40948" y="12690"/>
                  </a:moveTo>
                  <a:cubicBezTo>
                    <a:pt x="40585" y="12170"/>
                    <a:pt x="40537" y="11662"/>
                    <a:pt x="40210" y="11142"/>
                  </a:cubicBezTo>
                  <a:cubicBezTo>
                    <a:pt x="39690" y="11976"/>
                    <a:pt x="40512" y="12545"/>
                    <a:pt x="40657" y="13125"/>
                  </a:cubicBezTo>
                  <a:cubicBezTo>
                    <a:pt x="40766" y="13452"/>
                    <a:pt x="40718" y="13972"/>
                    <a:pt x="40524" y="14335"/>
                  </a:cubicBezTo>
                  <a:cubicBezTo>
                    <a:pt x="40053" y="15073"/>
                    <a:pt x="39049" y="15230"/>
                    <a:pt x="39303" y="16089"/>
                  </a:cubicBezTo>
                  <a:cubicBezTo>
                    <a:pt x="39254" y="16138"/>
                    <a:pt x="39194" y="16101"/>
                    <a:pt x="39109" y="16198"/>
                  </a:cubicBezTo>
                  <a:cubicBezTo>
                    <a:pt x="38117" y="15666"/>
                    <a:pt x="36545" y="15811"/>
                    <a:pt x="36000" y="17238"/>
                  </a:cubicBezTo>
                  <a:cubicBezTo>
                    <a:pt x="35916" y="17238"/>
                    <a:pt x="35819" y="17323"/>
                    <a:pt x="35722" y="17250"/>
                  </a:cubicBezTo>
                  <a:cubicBezTo>
                    <a:pt x="35299" y="16525"/>
                    <a:pt x="34246" y="16924"/>
                    <a:pt x="33859" y="17250"/>
                  </a:cubicBezTo>
                  <a:cubicBezTo>
                    <a:pt x="32722" y="18194"/>
                    <a:pt x="33315" y="20093"/>
                    <a:pt x="33496" y="21097"/>
                  </a:cubicBezTo>
                  <a:cubicBezTo>
                    <a:pt x="33859" y="20746"/>
                    <a:pt x="33557" y="20166"/>
                    <a:pt x="33871" y="19960"/>
                  </a:cubicBezTo>
                  <a:cubicBezTo>
                    <a:pt x="34101" y="20432"/>
                    <a:pt x="33690" y="21037"/>
                    <a:pt x="33581" y="21400"/>
                  </a:cubicBezTo>
                  <a:cubicBezTo>
                    <a:pt x="33956" y="21472"/>
                    <a:pt x="34016" y="20892"/>
                    <a:pt x="34065" y="20589"/>
                  </a:cubicBezTo>
                  <a:cubicBezTo>
                    <a:pt x="34137" y="20263"/>
                    <a:pt x="34065" y="19827"/>
                    <a:pt x="34355" y="19585"/>
                  </a:cubicBezTo>
                  <a:cubicBezTo>
                    <a:pt x="34440" y="20142"/>
                    <a:pt x="34186" y="20686"/>
                    <a:pt x="34125" y="21254"/>
                  </a:cubicBezTo>
                  <a:cubicBezTo>
                    <a:pt x="34585" y="20795"/>
                    <a:pt x="34355" y="20311"/>
                    <a:pt x="34670" y="19888"/>
                  </a:cubicBezTo>
                  <a:cubicBezTo>
                    <a:pt x="34851" y="20263"/>
                    <a:pt x="34585" y="20650"/>
                    <a:pt x="34488" y="21049"/>
                  </a:cubicBezTo>
                  <a:cubicBezTo>
                    <a:pt x="35093" y="20952"/>
                    <a:pt x="34887" y="20250"/>
                    <a:pt x="35226" y="20045"/>
                  </a:cubicBezTo>
                  <a:cubicBezTo>
                    <a:pt x="35262" y="20323"/>
                    <a:pt x="35202" y="20589"/>
                    <a:pt x="35093" y="20867"/>
                  </a:cubicBezTo>
                  <a:cubicBezTo>
                    <a:pt x="35613" y="20819"/>
                    <a:pt x="35274" y="20093"/>
                    <a:pt x="35758" y="19924"/>
                  </a:cubicBezTo>
                  <a:cubicBezTo>
                    <a:pt x="35795" y="20202"/>
                    <a:pt x="35553" y="20468"/>
                    <a:pt x="35565" y="20710"/>
                  </a:cubicBezTo>
                  <a:cubicBezTo>
                    <a:pt x="36557" y="20033"/>
                    <a:pt x="35916" y="18533"/>
                    <a:pt x="36932" y="17964"/>
                  </a:cubicBezTo>
                  <a:cubicBezTo>
                    <a:pt x="36508" y="18799"/>
                    <a:pt x="36351" y="19621"/>
                    <a:pt x="36170" y="20444"/>
                  </a:cubicBezTo>
                  <a:cubicBezTo>
                    <a:pt x="36666" y="20226"/>
                    <a:pt x="36351" y="19440"/>
                    <a:pt x="36714" y="19234"/>
                  </a:cubicBezTo>
                  <a:cubicBezTo>
                    <a:pt x="36774" y="19609"/>
                    <a:pt x="36581" y="19960"/>
                    <a:pt x="36629" y="20347"/>
                  </a:cubicBezTo>
                  <a:cubicBezTo>
                    <a:pt x="37343" y="19706"/>
                    <a:pt x="36762" y="18496"/>
                    <a:pt x="37573" y="17904"/>
                  </a:cubicBezTo>
                  <a:cubicBezTo>
                    <a:pt x="37270" y="18666"/>
                    <a:pt x="37234" y="19440"/>
                    <a:pt x="37125" y="20178"/>
                  </a:cubicBezTo>
                  <a:cubicBezTo>
                    <a:pt x="37609" y="20154"/>
                    <a:pt x="37379" y="19464"/>
                    <a:pt x="37851" y="19319"/>
                  </a:cubicBezTo>
                  <a:cubicBezTo>
                    <a:pt x="37887" y="19549"/>
                    <a:pt x="37670" y="19754"/>
                    <a:pt x="37682" y="19960"/>
                  </a:cubicBezTo>
                  <a:cubicBezTo>
                    <a:pt x="38117" y="20142"/>
                    <a:pt x="38250" y="19246"/>
                    <a:pt x="38601" y="19246"/>
                  </a:cubicBezTo>
                  <a:cubicBezTo>
                    <a:pt x="38553" y="19428"/>
                    <a:pt x="38371" y="19597"/>
                    <a:pt x="38347" y="19791"/>
                  </a:cubicBezTo>
                  <a:cubicBezTo>
                    <a:pt x="38468" y="19682"/>
                    <a:pt x="38589" y="19779"/>
                    <a:pt x="38710" y="19670"/>
                  </a:cubicBezTo>
                  <a:cubicBezTo>
                    <a:pt x="38879" y="19029"/>
                    <a:pt x="39315" y="18448"/>
                    <a:pt x="39448" y="17807"/>
                  </a:cubicBezTo>
                  <a:cubicBezTo>
                    <a:pt x="39557" y="17323"/>
                    <a:pt x="39375" y="16718"/>
                    <a:pt x="39799" y="16404"/>
                  </a:cubicBezTo>
                  <a:cubicBezTo>
                    <a:pt x="39714" y="17444"/>
                    <a:pt x="39496" y="18496"/>
                    <a:pt x="39012" y="19561"/>
                  </a:cubicBezTo>
                  <a:cubicBezTo>
                    <a:pt x="39750" y="19246"/>
                    <a:pt x="39617" y="18291"/>
                    <a:pt x="39871" y="17710"/>
                  </a:cubicBezTo>
                  <a:cubicBezTo>
                    <a:pt x="40089" y="18279"/>
                    <a:pt x="39738" y="18823"/>
                    <a:pt x="39617" y="19379"/>
                  </a:cubicBezTo>
                  <a:cubicBezTo>
                    <a:pt x="40234" y="19174"/>
                    <a:pt x="39883" y="18218"/>
                    <a:pt x="40343" y="17916"/>
                  </a:cubicBezTo>
                  <a:cubicBezTo>
                    <a:pt x="40403" y="18339"/>
                    <a:pt x="40186" y="18750"/>
                    <a:pt x="40174" y="19162"/>
                  </a:cubicBezTo>
                  <a:cubicBezTo>
                    <a:pt x="40319" y="18980"/>
                    <a:pt x="40416" y="19053"/>
                    <a:pt x="40537" y="18896"/>
                  </a:cubicBezTo>
                  <a:cubicBezTo>
                    <a:pt x="40645" y="18412"/>
                    <a:pt x="40621" y="17710"/>
                    <a:pt x="40827" y="17383"/>
                  </a:cubicBezTo>
                  <a:cubicBezTo>
                    <a:pt x="40839" y="17771"/>
                    <a:pt x="40875" y="18158"/>
                    <a:pt x="40839" y="18533"/>
                  </a:cubicBezTo>
                  <a:cubicBezTo>
                    <a:pt x="41831" y="17529"/>
                    <a:pt x="40863" y="16464"/>
                    <a:pt x="41141" y="15448"/>
                  </a:cubicBezTo>
                  <a:cubicBezTo>
                    <a:pt x="41347" y="16113"/>
                    <a:pt x="41420" y="16779"/>
                    <a:pt x="41492" y="17444"/>
                  </a:cubicBezTo>
                  <a:cubicBezTo>
                    <a:pt x="41795" y="16900"/>
                    <a:pt x="42097" y="16138"/>
                    <a:pt x="41782" y="15714"/>
                  </a:cubicBezTo>
                  <a:cubicBezTo>
                    <a:pt x="42109" y="14577"/>
                    <a:pt x="40827" y="13379"/>
                    <a:pt x="40633" y="12230"/>
                  </a:cubicBezTo>
                  <a:cubicBezTo>
                    <a:pt x="40839" y="12351"/>
                    <a:pt x="40766" y="12666"/>
                    <a:pt x="40948" y="12690"/>
                  </a:cubicBezTo>
                  <a:close/>
                  <a:moveTo>
                    <a:pt x="35928" y="16658"/>
                  </a:moveTo>
                  <a:cubicBezTo>
                    <a:pt x="36399" y="16246"/>
                    <a:pt x="36157" y="15581"/>
                    <a:pt x="36000" y="15279"/>
                  </a:cubicBezTo>
                  <a:cubicBezTo>
                    <a:pt x="36097" y="15738"/>
                    <a:pt x="35928" y="16186"/>
                    <a:pt x="35928" y="16658"/>
                  </a:cubicBezTo>
                  <a:close/>
                  <a:moveTo>
                    <a:pt x="28537" y="23771"/>
                  </a:moveTo>
                  <a:cubicBezTo>
                    <a:pt x="28537" y="23492"/>
                    <a:pt x="28101" y="23492"/>
                    <a:pt x="28125" y="23250"/>
                  </a:cubicBezTo>
                  <a:cubicBezTo>
                    <a:pt x="28077" y="23347"/>
                    <a:pt x="27811" y="23287"/>
                    <a:pt x="27932" y="23444"/>
                  </a:cubicBezTo>
                  <a:cubicBezTo>
                    <a:pt x="28222" y="23396"/>
                    <a:pt x="28270" y="23771"/>
                    <a:pt x="28537" y="23771"/>
                  </a:cubicBezTo>
                  <a:close/>
                  <a:moveTo>
                    <a:pt x="32274" y="24121"/>
                  </a:moveTo>
                  <a:cubicBezTo>
                    <a:pt x="32045" y="24121"/>
                    <a:pt x="31694" y="24242"/>
                    <a:pt x="31633" y="24025"/>
                  </a:cubicBezTo>
                  <a:cubicBezTo>
                    <a:pt x="32153" y="23613"/>
                    <a:pt x="32226" y="22912"/>
                    <a:pt x="31682" y="22561"/>
                  </a:cubicBezTo>
                  <a:cubicBezTo>
                    <a:pt x="31089" y="22210"/>
                    <a:pt x="30472" y="23057"/>
                    <a:pt x="30109" y="23275"/>
                  </a:cubicBezTo>
                  <a:cubicBezTo>
                    <a:pt x="30121" y="22742"/>
                    <a:pt x="29565" y="22101"/>
                    <a:pt x="28984" y="22367"/>
                  </a:cubicBezTo>
                  <a:cubicBezTo>
                    <a:pt x="28875" y="22428"/>
                    <a:pt x="28960" y="22513"/>
                    <a:pt x="28815" y="22609"/>
                  </a:cubicBezTo>
                  <a:cubicBezTo>
                    <a:pt x="28863" y="22742"/>
                    <a:pt x="29081" y="22694"/>
                    <a:pt x="28984" y="22791"/>
                  </a:cubicBezTo>
                  <a:cubicBezTo>
                    <a:pt x="28863" y="23033"/>
                    <a:pt x="28730" y="22694"/>
                    <a:pt x="28597" y="22863"/>
                  </a:cubicBezTo>
                  <a:cubicBezTo>
                    <a:pt x="28609" y="22972"/>
                    <a:pt x="28899" y="23129"/>
                    <a:pt x="28912" y="23335"/>
                  </a:cubicBezTo>
                  <a:cubicBezTo>
                    <a:pt x="28694" y="23577"/>
                    <a:pt x="28500" y="22936"/>
                    <a:pt x="28295" y="23093"/>
                  </a:cubicBezTo>
                  <a:cubicBezTo>
                    <a:pt x="28682" y="23456"/>
                    <a:pt x="28778" y="24146"/>
                    <a:pt x="29516" y="24460"/>
                  </a:cubicBezTo>
                  <a:cubicBezTo>
                    <a:pt x="29565" y="24194"/>
                    <a:pt x="28718" y="24073"/>
                    <a:pt x="28960" y="23650"/>
                  </a:cubicBezTo>
                  <a:cubicBezTo>
                    <a:pt x="29178" y="23650"/>
                    <a:pt x="29383" y="24097"/>
                    <a:pt x="29589" y="24133"/>
                  </a:cubicBezTo>
                  <a:cubicBezTo>
                    <a:pt x="29843" y="23843"/>
                    <a:pt x="29117" y="23541"/>
                    <a:pt x="29359" y="23275"/>
                  </a:cubicBezTo>
                  <a:cubicBezTo>
                    <a:pt x="29662" y="23408"/>
                    <a:pt x="29480" y="23589"/>
                    <a:pt x="29867" y="23831"/>
                  </a:cubicBezTo>
                  <a:cubicBezTo>
                    <a:pt x="30182" y="23577"/>
                    <a:pt x="30496" y="23783"/>
                    <a:pt x="30835" y="24121"/>
                  </a:cubicBezTo>
                  <a:cubicBezTo>
                    <a:pt x="31016" y="24121"/>
                    <a:pt x="31053" y="23771"/>
                    <a:pt x="31198" y="23771"/>
                  </a:cubicBezTo>
                  <a:cubicBezTo>
                    <a:pt x="31355" y="24000"/>
                    <a:pt x="31113" y="24194"/>
                    <a:pt x="30895" y="24363"/>
                  </a:cubicBezTo>
                  <a:cubicBezTo>
                    <a:pt x="30920" y="24799"/>
                    <a:pt x="31682" y="24642"/>
                    <a:pt x="31791" y="24980"/>
                  </a:cubicBezTo>
                  <a:cubicBezTo>
                    <a:pt x="31512" y="25186"/>
                    <a:pt x="31246" y="24726"/>
                    <a:pt x="30920" y="24883"/>
                  </a:cubicBezTo>
                  <a:cubicBezTo>
                    <a:pt x="31016" y="25065"/>
                    <a:pt x="31282" y="25271"/>
                    <a:pt x="31198" y="25488"/>
                  </a:cubicBezTo>
                  <a:cubicBezTo>
                    <a:pt x="31041" y="25512"/>
                    <a:pt x="30883" y="25113"/>
                    <a:pt x="30738" y="25150"/>
                  </a:cubicBezTo>
                  <a:cubicBezTo>
                    <a:pt x="30750" y="25525"/>
                    <a:pt x="31355" y="25718"/>
                    <a:pt x="31270" y="26117"/>
                  </a:cubicBezTo>
                  <a:cubicBezTo>
                    <a:pt x="31186" y="26154"/>
                    <a:pt x="31089" y="26154"/>
                    <a:pt x="31016" y="26117"/>
                  </a:cubicBezTo>
                  <a:cubicBezTo>
                    <a:pt x="31077" y="25718"/>
                    <a:pt x="30496" y="25525"/>
                    <a:pt x="30472" y="25125"/>
                  </a:cubicBezTo>
                  <a:cubicBezTo>
                    <a:pt x="30133" y="25234"/>
                    <a:pt x="30472" y="25815"/>
                    <a:pt x="30170" y="25948"/>
                  </a:cubicBezTo>
                  <a:cubicBezTo>
                    <a:pt x="29903" y="25718"/>
                    <a:pt x="30278" y="25283"/>
                    <a:pt x="30012" y="25186"/>
                  </a:cubicBezTo>
                  <a:cubicBezTo>
                    <a:pt x="29746" y="25404"/>
                    <a:pt x="29940" y="25827"/>
                    <a:pt x="29686" y="25936"/>
                  </a:cubicBezTo>
                  <a:cubicBezTo>
                    <a:pt x="29444" y="25694"/>
                    <a:pt x="29891" y="25246"/>
                    <a:pt x="29649" y="25125"/>
                  </a:cubicBezTo>
                  <a:cubicBezTo>
                    <a:pt x="29589" y="25525"/>
                    <a:pt x="29420" y="25948"/>
                    <a:pt x="28996" y="26359"/>
                  </a:cubicBezTo>
                  <a:cubicBezTo>
                    <a:pt x="29262" y="26758"/>
                    <a:pt x="29565" y="27085"/>
                    <a:pt x="29988" y="26807"/>
                  </a:cubicBezTo>
                  <a:cubicBezTo>
                    <a:pt x="30254" y="26637"/>
                    <a:pt x="30363" y="25887"/>
                    <a:pt x="30666" y="26154"/>
                  </a:cubicBezTo>
                  <a:cubicBezTo>
                    <a:pt x="30883" y="26335"/>
                    <a:pt x="30424" y="27121"/>
                    <a:pt x="31162" y="27146"/>
                  </a:cubicBezTo>
                  <a:cubicBezTo>
                    <a:pt x="32045" y="27206"/>
                    <a:pt x="31960" y="26178"/>
                    <a:pt x="31803" y="25633"/>
                  </a:cubicBezTo>
                  <a:cubicBezTo>
                    <a:pt x="32117" y="25512"/>
                    <a:pt x="32613" y="25537"/>
                    <a:pt x="32867" y="25125"/>
                  </a:cubicBezTo>
                  <a:cubicBezTo>
                    <a:pt x="33049" y="24871"/>
                    <a:pt x="33012" y="24315"/>
                    <a:pt x="32589" y="24194"/>
                  </a:cubicBezTo>
                  <a:cubicBezTo>
                    <a:pt x="32444" y="24279"/>
                    <a:pt x="32311" y="24363"/>
                    <a:pt x="32166" y="24254"/>
                  </a:cubicBezTo>
                  <a:cubicBezTo>
                    <a:pt x="32166" y="24133"/>
                    <a:pt x="32335" y="24218"/>
                    <a:pt x="32274" y="24121"/>
                  </a:cubicBezTo>
                  <a:close/>
                  <a:moveTo>
                    <a:pt x="36412" y="16113"/>
                  </a:moveTo>
                  <a:cubicBezTo>
                    <a:pt x="36532" y="16004"/>
                    <a:pt x="36593" y="16113"/>
                    <a:pt x="36653" y="15968"/>
                  </a:cubicBezTo>
                  <a:cubicBezTo>
                    <a:pt x="36508" y="15847"/>
                    <a:pt x="36399" y="15557"/>
                    <a:pt x="36303" y="15605"/>
                  </a:cubicBezTo>
                  <a:cubicBezTo>
                    <a:pt x="36424" y="15775"/>
                    <a:pt x="36339" y="15932"/>
                    <a:pt x="36412" y="16113"/>
                  </a:cubicBezTo>
                  <a:close/>
                  <a:moveTo>
                    <a:pt x="23153" y="31295"/>
                  </a:moveTo>
                  <a:cubicBezTo>
                    <a:pt x="23032" y="30726"/>
                    <a:pt x="23420" y="30133"/>
                    <a:pt x="23153" y="29577"/>
                  </a:cubicBezTo>
                  <a:cubicBezTo>
                    <a:pt x="22694" y="30012"/>
                    <a:pt x="23287" y="30484"/>
                    <a:pt x="22791" y="30920"/>
                  </a:cubicBezTo>
                  <a:cubicBezTo>
                    <a:pt x="22791" y="30654"/>
                    <a:pt x="22899" y="30387"/>
                    <a:pt x="22754" y="30121"/>
                  </a:cubicBezTo>
                  <a:cubicBezTo>
                    <a:pt x="22428" y="30387"/>
                    <a:pt x="22730" y="30666"/>
                    <a:pt x="22452" y="30932"/>
                  </a:cubicBezTo>
                  <a:cubicBezTo>
                    <a:pt x="22295" y="30750"/>
                    <a:pt x="22537" y="30557"/>
                    <a:pt x="22331" y="30363"/>
                  </a:cubicBezTo>
                  <a:cubicBezTo>
                    <a:pt x="22137" y="30424"/>
                    <a:pt x="22258" y="30787"/>
                    <a:pt x="22125" y="30956"/>
                  </a:cubicBezTo>
                  <a:cubicBezTo>
                    <a:pt x="22149" y="31803"/>
                    <a:pt x="22549" y="32589"/>
                    <a:pt x="22791" y="33412"/>
                  </a:cubicBezTo>
                  <a:cubicBezTo>
                    <a:pt x="23032" y="34222"/>
                    <a:pt x="23032" y="35166"/>
                    <a:pt x="23589" y="35807"/>
                  </a:cubicBezTo>
                  <a:cubicBezTo>
                    <a:pt x="24206" y="34730"/>
                    <a:pt x="25633" y="34101"/>
                    <a:pt x="26553" y="33158"/>
                  </a:cubicBezTo>
                  <a:cubicBezTo>
                    <a:pt x="28053" y="31646"/>
                    <a:pt x="28537" y="30073"/>
                    <a:pt x="27653" y="28186"/>
                  </a:cubicBezTo>
                  <a:cubicBezTo>
                    <a:pt x="27532" y="28561"/>
                    <a:pt x="27230" y="29057"/>
                    <a:pt x="26916" y="29323"/>
                  </a:cubicBezTo>
                  <a:cubicBezTo>
                    <a:pt x="27157" y="29577"/>
                    <a:pt x="27641" y="30182"/>
                    <a:pt x="27412" y="30569"/>
                  </a:cubicBezTo>
                  <a:cubicBezTo>
                    <a:pt x="27145" y="30194"/>
                    <a:pt x="27037" y="29771"/>
                    <a:pt x="26770" y="29383"/>
                  </a:cubicBezTo>
                  <a:cubicBezTo>
                    <a:pt x="26625" y="29468"/>
                    <a:pt x="26347" y="29299"/>
                    <a:pt x="26323" y="29504"/>
                  </a:cubicBezTo>
                  <a:cubicBezTo>
                    <a:pt x="26734" y="30012"/>
                    <a:pt x="27412" y="30690"/>
                    <a:pt x="27206" y="31295"/>
                  </a:cubicBezTo>
                  <a:cubicBezTo>
                    <a:pt x="26831" y="30617"/>
                    <a:pt x="26420" y="29916"/>
                    <a:pt x="25948" y="29262"/>
                  </a:cubicBezTo>
                  <a:cubicBezTo>
                    <a:pt x="25355" y="29952"/>
                    <a:pt x="26686" y="30448"/>
                    <a:pt x="26492" y="31150"/>
                  </a:cubicBezTo>
                  <a:cubicBezTo>
                    <a:pt x="26045" y="30847"/>
                    <a:pt x="25742" y="29662"/>
                    <a:pt x="25222" y="29637"/>
                  </a:cubicBezTo>
                  <a:cubicBezTo>
                    <a:pt x="25500" y="30146"/>
                    <a:pt x="25815" y="30666"/>
                    <a:pt x="25887" y="31162"/>
                  </a:cubicBezTo>
                  <a:cubicBezTo>
                    <a:pt x="26287" y="31621"/>
                    <a:pt x="26770" y="32262"/>
                    <a:pt x="26359" y="32565"/>
                  </a:cubicBezTo>
                  <a:cubicBezTo>
                    <a:pt x="26287" y="32081"/>
                    <a:pt x="25899" y="31404"/>
                    <a:pt x="25512" y="31041"/>
                  </a:cubicBezTo>
                  <a:cubicBezTo>
                    <a:pt x="25524" y="30605"/>
                    <a:pt x="25162" y="29952"/>
                    <a:pt x="24811" y="29637"/>
                  </a:cubicBezTo>
                  <a:cubicBezTo>
                    <a:pt x="24629" y="29722"/>
                    <a:pt x="24750" y="30121"/>
                    <a:pt x="24799" y="30351"/>
                  </a:cubicBezTo>
                  <a:cubicBezTo>
                    <a:pt x="25537" y="30847"/>
                    <a:pt x="25537" y="31633"/>
                    <a:pt x="25766" y="32262"/>
                  </a:cubicBezTo>
                  <a:cubicBezTo>
                    <a:pt x="25875" y="32553"/>
                    <a:pt x="26129" y="32734"/>
                    <a:pt x="25996" y="33012"/>
                  </a:cubicBezTo>
                  <a:cubicBezTo>
                    <a:pt x="25343" y="32371"/>
                    <a:pt x="25512" y="31222"/>
                    <a:pt x="24714" y="30605"/>
                  </a:cubicBezTo>
                  <a:cubicBezTo>
                    <a:pt x="24593" y="30932"/>
                    <a:pt x="24835" y="30920"/>
                    <a:pt x="24992" y="31222"/>
                  </a:cubicBezTo>
                  <a:cubicBezTo>
                    <a:pt x="24980" y="31839"/>
                    <a:pt x="25597" y="32674"/>
                    <a:pt x="25234" y="33158"/>
                  </a:cubicBezTo>
                  <a:cubicBezTo>
                    <a:pt x="25041" y="32444"/>
                    <a:pt x="24920" y="31742"/>
                    <a:pt x="24678" y="31029"/>
                  </a:cubicBezTo>
                  <a:cubicBezTo>
                    <a:pt x="24230" y="31234"/>
                    <a:pt x="25149" y="32565"/>
                    <a:pt x="24726" y="32565"/>
                  </a:cubicBezTo>
                  <a:cubicBezTo>
                    <a:pt x="24496" y="32565"/>
                    <a:pt x="24629" y="31960"/>
                    <a:pt x="24387" y="31718"/>
                  </a:cubicBezTo>
                  <a:cubicBezTo>
                    <a:pt x="24061" y="32323"/>
                    <a:pt x="24641" y="32988"/>
                    <a:pt x="24315" y="33593"/>
                  </a:cubicBezTo>
                  <a:cubicBezTo>
                    <a:pt x="23964" y="33230"/>
                    <a:pt x="24339" y="32722"/>
                    <a:pt x="24061" y="32504"/>
                  </a:cubicBezTo>
                  <a:cubicBezTo>
                    <a:pt x="23843" y="32916"/>
                    <a:pt x="24061" y="33327"/>
                    <a:pt x="23831" y="33714"/>
                  </a:cubicBezTo>
                  <a:cubicBezTo>
                    <a:pt x="23395" y="32674"/>
                    <a:pt x="24424" y="31525"/>
                    <a:pt x="24557" y="30484"/>
                  </a:cubicBezTo>
                  <a:cubicBezTo>
                    <a:pt x="24605" y="30206"/>
                    <a:pt x="24617" y="29686"/>
                    <a:pt x="24254" y="29529"/>
                  </a:cubicBezTo>
                  <a:cubicBezTo>
                    <a:pt x="24448" y="29867"/>
                    <a:pt x="24399" y="30375"/>
                    <a:pt x="24254" y="30569"/>
                  </a:cubicBezTo>
                  <a:cubicBezTo>
                    <a:pt x="24133" y="30085"/>
                    <a:pt x="24242" y="29383"/>
                    <a:pt x="23770" y="29021"/>
                  </a:cubicBezTo>
                  <a:cubicBezTo>
                    <a:pt x="23710" y="29637"/>
                    <a:pt x="23952" y="30436"/>
                    <a:pt x="23722" y="30920"/>
                  </a:cubicBezTo>
                  <a:cubicBezTo>
                    <a:pt x="23589" y="30146"/>
                    <a:pt x="23577" y="29396"/>
                    <a:pt x="23637" y="28633"/>
                  </a:cubicBezTo>
                  <a:cubicBezTo>
                    <a:pt x="23589" y="28597"/>
                    <a:pt x="23541" y="28500"/>
                    <a:pt x="23480" y="28512"/>
                  </a:cubicBezTo>
                  <a:cubicBezTo>
                    <a:pt x="23105" y="29396"/>
                    <a:pt x="23722" y="30545"/>
                    <a:pt x="23153" y="31295"/>
                  </a:cubicBezTo>
                  <a:close/>
                  <a:moveTo>
                    <a:pt x="41613" y="13791"/>
                  </a:moveTo>
                  <a:cubicBezTo>
                    <a:pt x="41601" y="13549"/>
                    <a:pt x="41444" y="13331"/>
                    <a:pt x="41323" y="13125"/>
                  </a:cubicBezTo>
                  <a:cubicBezTo>
                    <a:pt x="41238" y="13307"/>
                    <a:pt x="41541" y="13718"/>
                    <a:pt x="41613" y="13791"/>
                  </a:cubicBezTo>
                  <a:close/>
                  <a:moveTo>
                    <a:pt x="29928" y="24920"/>
                  </a:moveTo>
                  <a:cubicBezTo>
                    <a:pt x="30133" y="25004"/>
                    <a:pt x="30363" y="24932"/>
                    <a:pt x="30581" y="24871"/>
                  </a:cubicBezTo>
                  <a:cubicBezTo>
                    <a:pt x="30714" y="24617"/>
                    <a:pt x="30678" y="24206"/>
                    <a:pt x="30291" y="24073"/>
                  </a:cubicBezTo>
                  <a:cubicBezTo>
                    <a:pt x="29855" y="24206"/>
                    <a:pt x="29625" y="24557"/>
                    <a:pt x="29928" y="24920"/>
                  </a:cubicBezTo>
                  <a:close/>
                  <a:moveTo>
                    <a:pt x="32238" y="23746"/>
                  </a:moveTo>
                  <a:cubicBezTo>
                    <a:pt x="32407" y="23976"/>
                    <a:pt x="33073" y="23904"/>
                    <a:pt x="33230" y="24496"/>
                  </a:cubicBezTo>
                  <a:cubicBezTo>
                    <a:pt x="33327" y="24448"/>
                    <a:pt x="33399" y="24254"/>
                    <a:pt x="33472" y="24339"/>
                  </a:cubicBezTo>
                  <a:cubicBezTo>
                    <a:pt x="33254" y="24738"/>
                    <a:pt x="33315" y="25017"/>
                    <a:pt x="33097" y="25476"/>
                  </a:cubicBezTo>
                  <a:cubicBezTo>
                    <a:pt x="33206" y="25621"/>
                    <a:pt x="33532" y="25537"/>
                    <a:pt x="33532" y="25742"/>
                  </a:cubicBezTo>
                  <a:cubicBezTo>
                    <a:pt x="33303" y="25984"/>
                    <a:pt x="33049" y="25476"/>
                    <a:pt x="32831" y="25827"/>
                  </a:cubicBezTo>
                  <a:cubicBezTo>
                    <a:pt x="32952" y="26045"/>
                    <a:pt x="33315" y="25887"/>
                    <a:pt x="33327" y="26129"/>
                  </a:cubicBezTo>
                  <a:cubicBezTo>
                    <a:pt x="32831" y="26468"/>
                    <a:pt x="32613" y="25549"/>
                    <a:pt x="32178" y="25863"/>
                  </a:cubicBezTo>
                  <a:cubicBezTo>
                    <a:pt x="32311" y="26383"/>
                    <a:pt x="32916" y="26323"/>
                    <a:pt x="33073" y="26492"/>
                  </a:cubicBezTo>
                  <a:cubicBezTo>
                    <a:pt x="32795" y="26879"/>
                    <a:pt x="32528" y="26371"/>
                    <a:pt x="32238" y="26432"/>
                  </a:cubicBezTo>
                  <a:cubicBezTo>
                    <a:pt x="32178" y="26771"/>
                    <a:pt x="32831" y="26867"/>
                    <a:pt x="32903" y="27049"/>
                  </a:cubicBezTo>
                  <a:cubicBezTo>
                    <a:pt x="32674" y="27218"/>
                    <a:pt x="32432" y="27061"/>
                    <a:pt x="32226" y="26928"/>
                  </a:cubicBezTo>
                  <a:cubicBezTo>
                    <a:pt x="32359" y="27351"/>
                    <a:pt x="32819" y="27279"/>
                    <a:pt x="33073" y="27593"/>
                  </a:cubicBezTo>
                  <a:cubicBezTo>
                    <a:pt x="33024" y="27726"/>
                    <a:pt x="32795" y="27629"/>
                    <a:pt x="32952" y="27787"/>
                  </a:cubicBezTo>
                  <a:cubicBezTo>
                    <a:pt x="35057" y="28633"/>
                    <a:pt x="37186" y="28984"/>
                    <a:pt x="39266" y="30678"/>
                  </a:cubicBezTo>
                  <a:cubicBezTo>
                    <a:pt x="40718" y="28210"/>
                    <a:pt x="41855" y="24738"/>
                    <a:pt x="39847" y="22513"/>
                  </a:cubicBezTo>
                  <a:cubicBezTo>
                    <a:pt x="38674" y="22234"/>
                    <a:pt x="37367" y="23311"/>
                    <a:pt x="36399" y="24013"/>
                  </a:cubicBezTo>
                  <a:cubicBezTo>
                    <a:pt x="38032" y="24956"/>
                    <a:pt x="38698" y="26831"/>
                    <a:pt x="38782" y="28125"/>
                  </a:cubicBezTo>
                  <a:cubicBezTo>
                    <a:pt x="38746" y="28125"/>
                    <a:pt x="38698" y="28125"/>
                    <a:pt x="38674" y="28186"/>
                  </a:cubicBezTo>
                  <a:cubicBezTo>
                    <a:pt x="38226" y="26758"/>
                    <a:pt x="37839" y="24932"/>
                    <a:pt x="36049" y="23952"/>
                  </a:cubicBezTo>
                  <a:cubicBezTo>
                    <a:pt x="35528" y="24037"/>
                    <a:pt x="35032" y="23831"/>
                    <a:pt x="34549" y="23734"/>
                  </a:cubicBezTo>
                  <a:cubicBezTo>
                    <a:pt x="34549" y="24412"/>
                    <a:pt x="34682" y="25512"/>
                    <a:pt x="33992" y="25912"/>
                  </a:cubicBezTo>
                  <a:cubicBezTo>
                    <a:pt x="34464" y="25125"/>
                    <a:pt x="34367" y="24170"/>
                    <a:pt x="34367" y="23541"/>
                  </a:cubicBezTo>
                  <a:cubicBezTo>
                    <a:pt x="33944" y="23420"/>
                    <a:pt x="34282" y="23928"/>
                    <a:pt x="34016" y="24170"/>
                  </a:cubicBezTo>
                  <a:cubicBezTo>
                    <a:pt x="34343" y="24593"/>
                    <a:pt x="33883" y="25198"/>
                    <a:pt x="33702" y="25476"/>
                  </a:cubicBezTo>
                  <a:cubicBezTo>
                    <a:pt x="33496" y="25343"/>
                    <a:pt x="33871" y="24883"/>
                    <a:pt x="33992" y="24605"/>
                  </a:cubicBezTo>
                  <a:cubicBezTo>
                    <a:pt x="33871" y="24194"/>
                    <a:pt x="33907" y="23831"/>
                    <a:pt x="34004" y="23420"/>
                  </a:cubicBezTo>
                  <a:cubicBezTo>
                    <a:pt x="33895" y="23347"/>
                    <a:pt x="33762" y="23250"/>
                    <a:pt x="33641" y="23093"/>
                  </a:cubicBezTo>
                  <a:cubicBezTo>
                    <a:pt x="33278" y="23710"/>
                    <a:pt x="32504" y="23492"/>
                    <a:pt x="32238" y="23746"/>
                  </a:cubicBezTo>
                  <a:close/>
                  <a:moveTo>
                    <a:pt x="48097" y="18496"/>
                  </a:moveTo>
                  <a:cubicBezTo>
                    <a:pt x="48061" y="18533"/>
                    <a:pt x="48097" y="18581"/>
                    <a:pt x="48073" y="18593"/>
                  </a:cubicBezTo>
                  <a:cubicBezTo>
                    <a:pt x="47480" y="18158"/>
                    <a:pt x="47250" y="16646"/>
                    <a:pt x="46186" y="16295"/>
                  </a:cubicBezTo>
                  <a:cubicBezTo>
                    <a:pt x="46028" y="16779"/>
                    <a:pt x="46694" y="16936"/>
                    <a:pt x="47057" y="17492"/>
                  </a:cubicBezTo>
                  <a:cubicBezTo>
                    <a:pt x="47238" y="18097"/>
                    <a:pt x="47831" y="18496"/>
                    <a:pt x="47819" y="19162"/>
                  </a:cubicBezTo>
                  <a:cubicBezTo>
                    <a:pt x="47274" y="18557"/>
                    <a:pt x="47057" y="17589"/>
                    <a:pt x="46113" y="16827"/>
                  </a:cubicBezTo>
                  <a:cubicBezTo>
                    <a:pt x="45980" y="16948"/>
                    <a:pt x="45859" y="17117"/>
                    <a:pt x="45907" y="17238"/>
                  </a:cubicBezTo>
                  <a:cubicBezTo>
                    <a:pt x="46512" y="17565"/>
                    <a:pt x="47166" y="18412"/>
                    <a:pt x="47202" y="18932"/>
                  </a:cubicBezTo>
                  <a:cubicBezTo>
                    <a:pt x="46754" y="18678"/>
                    <a:pt x="46452" y="17589"/>
                    <a:pt x="45726" y="17371"/>
                  </a:cubicBezTo>
                  <a:cubicBezTo>
                    <a:pt x="45605" y="17565"/>
                    <a:pt x="45327" y="17444"/>
                    <a:pt x="45351" y="17650"/>
                  </a:cubicBezTo>
                  <a:cubicBezTo>
                    <a:pt x="45992" y="17892"/>
                    <a:pt x="46198" y="18351"/>
                    <a:pt x="46754" y="18859"/>
                  </a:cubicBezTo>
                  <a:cubicBezTo>
                    <a:pt x="46899" y="18980"/>
                    <a:pt x="46657" y="19041"/>
                    <a:pt x="46766" y="19138"/>
                  </a:cubicBezTo>
                  <a:cubicBezTo>
                    <a:pt x="47238" y="19053"/>
                    <a:pt x="47649" y="19198"/>
                    <a:pt x="48073" y="19367"/>
                  </a:cubicBezTo>
                  <a:cubicBezTo>
                    <a:pt x="48254" y="19017"/>
                    <a:pt x="48085" y="18654"/>
                    <a:pt x="48230" y="18315"/>
                  </a:cubicBezTo>
                  <a:cubicBezTo>
                    <a:pt x="48375" y="17444"/>
                    <a:pt x="47069" y="15750"/>
                    <a:pt x="46234" y="16029"/>
                  </a:cubicBezTo>
                  <a:cubicBezTo>
                    <a:pt x="47238" y="16585"/>
                    <a:pt x="47698" y="17613"/>
                    <a:pt x="48097" y="18496"/>
                  </a:cubicBezTo>
                  <a:close/>
                  <a:moveTo>
                    <a:pt x="45206" y="18206"/>
                  </a:moveTo>
                  <a:cubicBezTo>
                    <a:pt x="45653" y="18388"/>
                    <a:pt x="46101" y="18956"/>
                    <a:pt x="46319" y="19283"/>
                  </a:cubicBezTo>
                  <a:cubicBezTo>
                    <a:pt x="46440" y="19077"/>
                    <a:pt x="46512" y="19258"/>
                    <a:pt x="46633" y="19113"/>
                  </a:cubicBezTo>
                  <a:cubicBezTo>
                    <a:pt x="46270" y="18557"/>
                    <a:pt x="45907" y="18109"/>
                    <a:pt x="45363" y="17771"/>
                  </a:cubicBezTo>
                  <a:cubicBezTo>
                    <a:pt x="45170" y="17952"/>
                    <a:pt x="45303" y="18085"/>
                    <a:pt x="45206" y="18206"/>
                  </a:cubicBezTo>
                  <a:close/>
                  <a:moveTo>
                    <a:pt x="46101" y="19246"/>
                  </a:moveTo>
                  <a:cubicBezTo>
                    <a:pt x="45738" y="18992"/>
                    <a:pt x="45545" y="18388"/>
                    <a:pt x="45121" y="18533"/>
                  </a:cubicBezTo>
                  <a:cubicBezTo>
                    <a:pt x="45170" y="18581"/>
                    <a:pt x="45097" y="18593"/>
                    <a:pt x="45061" y="18593"/>
                  </a:cubicBezTo>
                  <a:cubicBezTo>
                    <a:pt x="45109" y="18823"/>
                    <a:pt x="45932" y="19113"/>
                    <a:pt x="45617" y="19464"/>
                  </a:cubicBezTo>
                  <a:cubicBezTo>
                    <a:pt x="45496" y="19138"/>
                    <a:pt x="45049" y="18835"/>
                    <a:pt x="44903" y="18835"/>
                  </a:cubicBezTo>
                  <a:cubicBezTo>
                    <a:pt x="45012" y="19029"/>
                    <a:pt x="45049" y="19258"/>
                    <a:pt x="45278" y="19488"/>
                  </a:cubicBezTo>
                  <a:cubicBezTo>
                    <a:pt x="45532" y="19549"/>
                    <a:pt x="45968" y="19476"/>
                    <a:pt x="46101" y="192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30"/>
          <p:cNvGrpSpPr/>
          <p:nvPr/>
        </p:nvGrpSpPr>
        <p:grpSpPr>
          <a:xfrm>
            <a:off x="4667489" y="132517"/>
            <a:ext cx="1698662" cy="1382040"/>
            <a:chOff x="4789592" y="5021275"/>
            <a:chExt cx="861925" cy="792050"/>
          </a:xfrm>
        </p:grpSpPr>
        <p:sp>
          <p:nvSpPr>
            <p:cNvPr id="1210" name="Google Shape;1210;p30"/>
            <p:cNvSpPr/>
            <p:nvPr/>
          </p:nvSpPr>
          <p:spPr>
            <a:xfrm>
              <a:off x="5506617" y="5390825"/>
              <a:ext cx="43575" cy="9100"/>
            </a:xfrm>
            <a:custGeom>
              <a:avLst/>
              <a:gdLst/>
              <a:ahLst/>
              <a:cxnLst/>
              <a:rect l="l" t="t" r="r" b="b"/>
              <a:pathLst>
                <a:path w="1743" h="364" extrusionOk="0">
                  <a:moveTo>
                    <a:pt x="1743" y="1"/>
                  </a:moveTo>
                  <a:lnTo>
                    <a:pt x="1743" y="61"/>
                  </a:lnTo>
                  <a:cubicBezTo>
                    <a:pt x="1343" y="291"/>
                    <a:pt x="448" y="364"/>
                    <a:pt x="1" y="243"/>
                  </a:cubicBezTo>
                  <a:cubicBezTo>
                    <a:pt x="472" y="61"/>
                    <a:pt x="1271" y="73"/>
                    <a:pt x="1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519017" y="5444050"/>
              <a:ext cx="22100" cy="13950"/>
            </a:xfrm>
            <a:custGeom>
              <a:avLst/>
              <a:gdLst/>
              <a:ahLst/>
              <a:cxnLst/>
              <a:rect l="l" t="t" r="r" b="b"/>
              <a:pathLst>
                <a:path w="884" h="558" extrusionOk="0">
                  <a:moveTo>
                    <a:pt x="884" y="497"/>
                  </a:moveTo>
                  <a:cubicBezTo>
                    <a:pt x="642" y="557"/>
                    <a:pt x="218" y="243"/>
                    <a:pt x="1" y="13"/>
                  </a:cubicBezTo>
                  <a:cubicBezTo>
                    <a:pt x="376" y="1"/>
                    <a:pt x="702" y="291"/>
                    <a:pt x="884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512667" y="5570775"/>
              <a:ext cx="11225" cy="9100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448" y="73"/>
                  </a:moveTo>
                  <a:cubicBezTo>
                    <a:pt x="436" y="266"/>
                    <a:pt x="206" y="230"/>
                    <a:pt x="110" y="363"/>
                  </a:cubicBezTo>
                  <a:cubicBezTo>
                    <a:pt x="49" y="327"/>
                    <a:pt x="61" y="266"/>
                    <a:pt x="1" y="266"/>
                  </a:cubicBezTo>
                  <a:cubicBezTo>
                    <a:pt x="25" y="61"/>
                    <a:pt x="315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491792" y="5438925"/>
              <a:ext cx="36025" cy="24200"/>
            </a:xfrm>
            <a:custGeom>
              <a:avLst/>
              <a:gdLst/>
              <a:ahLst/>
              <a:cxnLst/>
              <a:rect l="l" t="t" r="r" b="b"/>
              <a:pathLst>
                <a:path w="1441" h="968" extrusionOk="0">
                  <a:moveTo>
                    <a:pt x="1440" y="823"/>
                  </a:moveTo>
                  <a:cubicBezTo>
                    <a:pt x="1404" y="859"/>
                    <a:pt x="1380" y="907"/>
                    <a:pt x="1368" y="968"/>
                  </a:cubicBezTo>
                  <a:cubicBezTo>
                    <a:pt x="969" y="641"/>
                    <a:pt x="473" y="448"/>
                    <a:pt x="1" y="242"/>
                  </a:cubicBezTo>
                  <a:cubicBezTo>
                    <a:pt x="545" y="0"/>
                    <a:pt x="993" y="641"/>
                    <a:pt x="144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497542" y="5418650"/>
              <a:ext cx="30275" cy="12725"/>
            </a:xfrm>
            <a:custGeom>
              <a:avLst/>
              <a:gdLst/>
              <a:ahLst/>
              <a:cxnLst/>
              <a:rect l="l" t="t" r="r" b="b"/>
              <a:pathLst>
                <a:path w="1211" h="509" extrusionOk="0">
                  <a:moveTo>
                    <a:pt x="1210" y="509"/>
                  </a:moveTo>
                  <a:cubicBezTo>
                    <a:pt x="835" y="327"/>
                    <a:pt x="388" y="303"/>
                    <a:pt x="13" y="158"/>
                  </a:cubicBezTo>
                  <a:cubicBezTo>
                    <a:pt x="1" y="1"/>
                    <a:pt x="231" y="37"/>
                    <a:pt x="352" y="49"/>
                  </a:cubicBezTo>
                  <a:cubicBezTo>
                    <a:pt x="630" y="61"/>
                    <a:pt x="1198" y="267"/>
                    <a:pt x="1210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5496342" y="5483675"/>
              <a:ext cx="15450" cy="15750"/>
            </a:xfrm>
            <a:custGeom>
              <a:avLst/>
              <a:gdLst/>
              <a:ahLst/>
              <a:cxnLst/>
              <a:rect l="l" t="t" r="r" b="b"/>
              <a:pathLst>
                <a:path w="618" h="630" extrusionOk="0">
                  <a:moveTo>
                    <a:pt x="617" y="545"/>
                  </a:moveTo>
                  <a:cubicBezTo>
                    <a:pt x="436" y="629"/>
                    <a:pt x="0" y="206"/>
                    <a:pt x="13" y="0"/>
                  </a:cubicBezTo>
                  <a:cubicBezTo>
                    <a:pt x="315" y="97"/>
                    <a:pt x="472" y="339"/>
                    <a:pt x="61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5508442" y="5375700"/>
              <a:ext cx="13925" cy="8200"/>
            </a:xfrm>
            <a:custGeom>
              <a:avLst/>
              <a:gdLst/>
              <a:ahLst/>
              <a:cxnLst/>
              <a:rect l="l" t="t" r="r" b="b"/>
              <a:pathLst>
                <a:path w="557" h="328" extrusionOk="0">
                  <a:moveTo>
                    <a:pt x="0" y="255"/>
                  </a:moveTo>
                  <a:cubicBezTo>
                    <a:pt x="49" y="1"/>
                    <a:pt x="363" y="61"/>
                    <a:pt x="557" y="61"/>
                  </a:cubicBezTo>
                  <a:cubicBezTo>
                    <a:pt x="557" y="122"/>
                    <a:pt x="545" y="182"/>
                    <a:pt x="545" y="231"/>
                  </a:cubicBezTo>
                  <a:cubicBezTo>
                    <a:pt x="315" y="255"/>
                    <a:pt x="194" y="327"/>
                    <a:pt x="0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98167" y="5468250"/>
              <a:ext cx="14825" cy="12425"/>
            </a:xfrm>
            <a:custGeom>
              <a:avLst/>
              <a:gdLst/>
              <a:ahLst/>
              <a:cxnLst/>
              <a:rect l="l" t="t" r="r" b="b"/>
              <a:pathLst>
                <a:path w="593" h="497" extrusionOk="0">
                  <a:moveTo>
                    <a:pt x="593" y="424"/>
                  </a:moveTo>
                  <a:cubicBezTo>
                    <a:pt x="435" y="496"/>
                    <a:pt x="97" y="194"/>
                    <a:pt x="0" y="0"/>
                  </a:cubicBezTo>
                  <a:cubicBezTo>
                    <a:pt x="339" y="37"/>
                    <a:pt x="532" y="194"/>
                    <a:pt x="59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489992" y="5566525"/>
              <a:ext cx="14225" cy="16975"/>
            </a:xfrm>
            <a:custGeom>
              <a:avLst/>
              <a:gdLst/>
              <a:ahLst/>
              <a:cxnLst/>
              <a:rect l="l" t="t" r="r" b="b"/>
              <a:pathLst>
                <a:path w="569" h="679" extrusionOk="0">
                  <a:moveTo>
                    <a:pt x="0" y="364"/>
                  </a:moveTo>
                  <a:cubicBezTo>
                    <a:pt x="61" y="364"/>
                    <a:pt x="49" y="255"/>
                    <a:pt x="146" y="315"/>
                  </a:cubicBezTo>
                  <a:cubicBezTo>
                    <a:pt x="121" y="255"/>
                    <a:pt x="49" y="255"/>
                    <a:pt x="121" y="110"/>
                  </a:cubicBezTo>
                  <a:cubicBezTo>
                    <a:pt x="242" y="1"/>
                    <a:pt x="436" y="73"/>
                    <a:pt x="569" y="231"/>
                  </a:cubicBezTo>
                  <a:cubicBezTo>
                    <a:pt x="557" y="497"/>
                    <a:pt x="61" y="678"/>
                    <a:pt x="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510242" y="5377825"/>
              <a:ext cx="11225" cy="13025"/>
            </a:xfrm>
            <a:custGeom>
              <a:avLst/>
              <a:gdLst/>
              <a:ahLst/>
              <a:cxnLst/>
              <a:rect l="l" t="t" r="r" b="b"/>
              <a:pathLst>
                <a:path w="449" h="521" extrusionOk="0">
                  <a:moveTo>
                    <a:pt x="448" y="303"/>
                  </a:moveTo>
                  <a:cubicBezTo>
                    <a:pt x="364" y="448"/>
                    <a:pt x="231" y="484"/>
                    <a:pt x="49" y="521"/>
                  </a:cubicBezTo>
                  <a:cubicBezTo>
                    <a:pt x="13" y="484"/>
                    <a:pt x="1" y="424"/>
                    <a:pt x="37" y="351"/>
                  </a:cubicBezTo>
                  <a:cubicBezTo>
                    <a:pt x="207" y="400"/>
                    <a:pt x="388" y="0"/>
                    <a:pt x="4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5491792" y="5453125"/>
              <a:ext cx="19700" cy="12125"/>
            </a:xfrm>
            <a:custGeom>
              <a:avLst/>
              <a:gdLst/>
              <a:ahLst/>
              <a:cxnLst/>
              <a:rect l="l" t="t" r="r" b="b"/>
              <a:pathLst>
                <a:path w="788" h="485" extrusionOk="0">
                  <a:moveTo>
                    <a:pt x="787" y="484"/>
                  </a:moveTo>
                  <a:cubicBezTo>
                    <a:pt x="545" y="291"/>
                    <a:pt x="86" y="303"/>
                    <a:pt x="1" y="1"/>
                  </a:cubicBezTo>
                  <a:cubicBezTo>
                    <a:pt x="340" y="109"/>
                    <a:pt x="763" y="134"/>
                    <a:pt x="787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535967" y="5033975"/>
              <a:ext cx="14825" cy="36025"/>
            </a:xfrm>
            <a:custGeom>
              <a:avLst/>
              <a:gdLst/>
              <a:ahLst/>
              <a:cxnLst/>
              <a:rect l="l" t="t" r="r" b="b"/>
              <a:pathLst>
                <a:path w="593" h="1441" extrusionOk="0">
                  <a:moveTo>
                    <a:pt x="121" y="1440"/>
                  </a:moveTo>
                  <a:cubicBezTo>
                    <a:pt x="0" y="1259"/>
                    <a:pt x="97" y="920"/>
                    <a:pt x="169" y="690"/>
                  </a:cubicBezTo>
                  <a:cubicBezTo>
                    <a:pt x="242" y="472"/>
                    <a:pt x="472" y="242"/>
                    <a:pt x="484" y="49"/>
                  </a:cubicBezTo>
                  <a:cubicBezTo>
                    <a:pt x="532" y="109"/>
                    <a:pt x="581" y="1"/>
                    <a:pt x="593" y="85"/>
                  </a:cubicBezTo>
                  <a:cubicBezTo>
                    <a:pt x="508" y="472"/>
                    <a:pt x="230" y="1041"/>
                    <a:pt x="121" y="1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497242" y="5424700"/>
              <a:ext cx="16050" cy="10600"/>
            </a:xfrm>
            <a:custGeom>
              <a:avLst/>
              <a:gdLst/>
              <a:ahLst/>
              <a:cxnLst/>
              <a:rect l="l" t="t" r="r" b="b"/>
              <a:pathLst>
                <a:path w="642" h="424" extrusionOk="0">
                  <a:moveTo>
                    <a:pt x="606" y="424"/>
                  </a:moveTo>
                  <a:cubicBezTo>
                    <a:pt x="436" y="412"/>
                    <a:pt x="194" y="242"/>
                    <a:pt x="1" y="206"/>
                  </a:cubicBezTo>
                  <a:cubicBezTo>
                    <a:pt x="61" y="0"/>
                    <a:pt x="642" y="146"/>
                    <a:pt x="606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5479717" y="5579850"/>
              <a:ext cx="15125" cy="27850"/>
            </a:xfrm>
            <a:custGeom>
              <a:avLst/>
              <a:gdLst/>
              <a:ahLst/>
              <a:cxnLst/>
              <a:rect l="l" t="t" r="r" b="b"/>
              <a:pathLst>
                <a:path w="605" h="1114" extrusionOk="0">
                  <a:moveTo>
                    <a:pt x="73" y="919"/>
                  </a:moveTo>
                  <a:cubicBezTo>
                    <a:pt x="48" y="859"/>
                    <a:pt x="0" y="835"/>
                    <a:pt x="48" y="690"/>
                  </a:cubicBezTo>
                  <a:cubicBezTo>
                    <a:pt x="182" y="738"/>
                    <a:pt x="303" y="726"/>
                    <a:pt x="315" y="569"/>
                  </a:cubicBezTo>
                  <a:cubicBezTo>
                    <a:pt x="363" y="436"/>
                    <a:pt x="145" y="496"/>
                    <a:pt x="133" y="411"/>
                  </a:cubicBezTo>
                  <a:cubicBezTo>
                    <a:pt x="569" y="0"/>
                    <a:pt x="605" y="1113"/>
                    <a:pt x="73" y="9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5495142" y="5394450"/>
              <a:ext cx="8775" cy="6075"/>
            </a:xfrm>
            <a:custGeom>
              <a:avLst/>
              <a:gdLst/>
              <a:ahLst/>
              <a:cxnLst/>
              <a:rect l="l" t="t" r="r" b="b"/>
              <a:pathLst>
                <a:path w="351" h="243" extrusionOk="0">
                  <a:moveTo>
                    <a:pt x="339" y="110"/>
                  </a:moveTo>
                  <a:cubicBezTo>
                    <a:pt x="351" y="231"/>
                    <a:pt x="242" y="182"/>
                    <a:pt x="230" y="243"/>
                  </a:cubicBezTo>
                  <a:cubicBezTo>
                    <a:pt x="109" y="231"/>
                    <a:pt x="0" y="206"/>
                    <a:pt x="48" y="61"/>
                  </a:cubicBezTo>
                  <a:cubicBezTo>
                    <a:pt x="97" y="1"/>
                    <a:pt x="254" y="85"/>
                    <a:pt x="33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475167" y="5517550"/>
              <a:ext cx="11225" cy="11500"/>
            </a:xfrm>
            <a:custGeom>
              <a:avLst/>
              <a:gdLst/>
              <a:ahLst/>
              <a:cxnLst/>
              <a:rect l="l" t="t" r="r" b="b"/>
              <a:pathLst>
                <a:path w="449" h="460" extrusionOk="0">
                  <a:moveTo>
                    <a:pt x="376" y="460"/>
                  </a:moveTo>
                  <a:cubicBezTo>
                    <a:pt x="243" y="315"/>
                    <a:pt x="1" y="254"/>
                    <a:pt x="1" y="0"/>
                  </a:cubicBezTo>
                  <a:cubicBezTo>
                    <a:pt x="218" y="61"/>
                    <a:pt x="448" y="278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489692" y="533610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520" y="73"/>
                  </a:moveTo>
                  <a:cubicBezTo>
                    <a:pt x="448" y="206"/>
                    <a:pt x="85" y="399"/>
                    <a:pt x="0" y="254"/>
                  </a:cubicBezTo>
                  <a:cubicBezTo>
                    <a:pt x="85" y="121"/>
                    <a:pt x="363" y="0"/>
                    <a:pt x="52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5467017" y="5461600"/>
              <a:ext cx="29650" cy="22700"/>
            </a:xfrm>
            <a:custGeom>
              <a:avLst/>
              <a:gdLst/>
              <a:ahLst/>
              <a:cxnLst/>
              <a:rect l="l" t="t" r="r" b="b"/>
              <a:pathLst>
                <a:path w="1186" h="908" extrusionOk="0">
                  <a:moveTo>
                    <a:pt x="0" y="520"/>
                  </a:moveTo>
                  <a:cubicBezTo>
                    <a:pt x="121" y="508"/>
                    <a:pt x="121" y="508"/>
                    <a:pt x="218" y="545"/>
                  </a:cubicBezTo>
                  <a:cubicBezTo>
                    <a:pt x="206" y="339"/>
                    <a:pt x="278" y="218"/>
                    <a:pt x="315" y="121"/>
                  </a:cubicBezTo>
                  <a:cubicBezTo>
                    <a:pt x="484" y="97"/>
                    <a:pt x="581" y="0"/>
                    <a:pt x="750" y="73"/>
                  </a:cubicBezTo>
                  <a:cubicBezTo>
                    <a:pt x="1186" y="605"/>
                    <a:pt x="133" y="908"/>
                    <a:pt x="0" y="520"/>
                  </a:cubicBezTo>
                  <a:close/>
                  <a:moveTo>
                    <a:pt x="423" y="254"/>
                  </a:moveTo>
                  <a:cubicBezTo>
                    <a:pt x="327" y="303"/>
                    <a:pt x="315" y="448"/>
                    <a:pt x="254" y="520"/>
                  </a:cubicBezTo>
                  <a:cubicBezTo>
                    <a:pt x="423" y="545"/>
                    <a:pt x="532" y="496"/>
                    <a:pt x="665" y="448"/>
                  </a:cubicBezTo>
                  <a:cubicBezTo>
                    <a:pt x="665" y="387"/>
                    <a:pt x="677" y="327"/>
                    <a:pt x="677" y="279"/>
                  </a:cubicBezTo>
                  <a:cubicBezTo>
                    <a:pt x="544" y="218"/>
                    <a:pt x="569" y="242"/>
                    <a:pt x="423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5480017" y="5359375"/>
              <a:ext cx="21500" cy="21200"/>
            </a:xfrm>
            <a:custGeom>
              <a:avLst/>
              <a:gdLst/>
              <a:ahLst/>
              <a:cxnLst/>
              <a:rect l="l" t="t" r="r" b="b"/>
              <a:pathLst>
                <a:path w="860" h="848" extrusionOk="0">
                  <a:moveTo>
                    <a:pt x="653" y="654"/>
                  </a:moveTo>
                  <a:cubicBezTo>
                    <a:pt x="448" y="714"/>
                    <a:pt x="291" y="847"/>
                    <a:pt x="0" y="847"/>
                  </a:cubicBezTo>
                  <a:cubicBezTo>
                    <a:pt x="61" y="593"/>
                    <a:pt x="399" y="678"/>
                    <a:pt x="448" y="424"/>
                  </a:cubicBezTo>
                  <a:cubicBezTo>
                    <a:pt x="351" y="206"/>
                    <a:pt x="206" y="509"/>
                    <a:pt x="97" y="400"/>
                  </a:cubicBezTo>
                  <a:cubicBezTo>
                    <a:pt x="109" y="1"/>
                    <a:pt x="859" y="182"/>
                    <a:pt x="65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472442" y="5283475"/>
              <a:ext cx="31775" cy="22400"/>
            </a:xfrm>
            <a:custGeom>
              <a:avLst/>
              <a:gdLst/>
              <a:ahLst/>
              <a:cxnLst/>
              <a:rect l="l" t="t" r="r" b="b"/>
              <a:pathLst>
                <a:path w="1271" h="896" extrusionOk="0">
                  <a:moveTo>
                    <a:pt x="1271" y="0"/>
                  </a:moveTo>
                  <a:cubicBezTo>
                    <a:pt x="1271" y="25"/>
                    <a:pt x="1271" y="61"/>
                    <a:pt x="1259" y="85"/>
                  </a:cubicBezTo>
                  <a:cubicBezTo>
                    <a:pt x="884" y="424"/>
                    <a:pt x="460" y="678"/>
                    <a:pt x="1" y="895"/>
                  </a:cubicBezTo>
                  <a:cubicBezTo>
                    <a:pt x="85" y="690"/>
                    <a:pt x="231" y="569"/>
                    <a:pt x="473" y="520"/>
                  </a:cubicBezTo>
                  <a:cubicBezTo>
                    <a:pt x="606" y="363"/>
                    <a:pt x="1017" y="25"/>
                    <a:pt x="1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486367" y="5327625"/>
              <a:ext cx="12425" cy="910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96" y="121"/>
                  </a:moveTo>
                  <a:cubicBezTo>
                    <a:pt x="387" y="254"/>
                    <a:pt x="230" y="351"/>
                    <a:pt x="0" y="363"/>
                  </a:cubicBezTo>
                  <a:cubicBezTo>
                    <a:pt x="49" y="134"/>
                    <a:pt x="266" y="109"/>
                    <a:pt x="448" y="0"/>
                  </a:cubicBezTo>
                  <a:cubicBezTo>
                    <a:pt x="460" y="49"/>
                    <a:pt x="460" y="121"/>
                    <a:pt x="49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459442" y="5515425"/>
              <a:ext cx="19975" cy="20900"/>
            </a:xfrm>
            <a:custGeom>
              <a:avLst/>
              <a:gdLst/>
              <a:ahLst/>
              <a:cxnLst/>
              <a:rect l="l" t="t" r="r" b="b"/>
              <a:pathLst>
                <a:path w="799" h="836" extrusionOk="0">
                  <a:moveTo>
                    <a:pt x="775" y="763"/>
                  </a:moveTo>
                  <a:cubicBezTo>
                    <a:pt x="799" y="823"/>
                    <a:pt x="751" y="823"/>
                    <a:pt x="726" y="835"/>
                  </a:cubicBezTo>
                  <a:cubicBezTo>
                    <a:pt x="521" y="533"/>
                    <a:pt x="158" y="388"/>
                    <a:pt x="1" y="49"/>
                  </a:cubicBezTo>
                  <a:cubicBezTo>
                    <a:pt x="315" y="1"/>
                    <a:pt x="569" y="521"/>
                    <a:pt x="775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470342" y="5386300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327" y="351"/>
                  </a:moveTo>
                  <a:cubicBezTo>
                    <a:pt x="182" y="363"/>
                    <a:pt x="351" y="508"/>
                    <a:pt x="254" y="569"/>
                  </a:cubicBezTo>
                  <a:cubicBezTo>
                    <a:pt x="85" y="496"/>
                    <a:pt x="133" y="387"/>
                    <a:pt x="182" y="218"/>
                  </a:cubicBezTo>
                  <a:cubicBezTo>
                    <a:pt x="508" y="0"/>
                    <a:pt x="871" y="399"/>
                    <a:pt x="750" y="799"/>
                  </a:cubicBezTo>
                  <a:cubicBezTo>
                    <a:pt x="532" y="1016"/>
                    <a:pt x="290" y="956"/>
                    <a:pt x="0" y="980"/>
                  </a:cubicBezTo>
                  <a:cubicBezTo>
                    <a:pt x="12" y="750"/>
                    <a:pt x="605" y="920"/>
                    <a:pt x="593" y="569"/>
                  </a:cubicBezTo>
                  <a:cubicBezTo>
                    <a:pt x="593" y="424"/>
                    <a:pt x="496" y="387"/>
                    <a:pt x="32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75467" y="5299800"/>
              <a:ext cx="20300" cy="13025"/>
            </a:xfrm>
            <a:custGeom>
              <a:avLst/>
              <a:gdLst/>
              <a:ahLst/>
              <a:cxnLst/>
              <a:rect l="l" t="t" r="r" b="b"/>
              <a:pathLst>
                <a:path w="812" h="521" extrusionOk="0">
                  <a:moveTo>
                    <a:pt x="811" y="61"/>
                  </a:moveTo>
                  <a:cubicBezTo>
                    <a:pt x="593" y="242"/>
                    <a:pt x="303" y="521"/>
                    <a:pt x="1" y="400"/>
                  </a:cubicBezTo>
                  <a:cubicBezTo>
                    <a:pt x="267" y="315"/>
                    <a:pt x="485" y="1"/>
                    <a:pt x="81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486667" y="5277425"/>
              <a:ext cx="9400" cy="7875"/>
            </a:xfrm>
            <a:custGeom>
              <a:avLst/>
              <a:gdLst/>
              <a:ahLst/>
              <a:cxnLst/>
              <a:rect l="l" t="t" r="r" b="b"/>
              <a:pathLst>
                <a:path w="376" h="315" extrusionOk="0">
                  <a:moveTo>
                    <a:pt x="37" y="315"/>
                  </a:moveTo>
                  <a:cubicBezTo>
                    <a:pt x="0" y="133"/>
                    <a:pt x="145" y="37"/>
                    <a:pt x="327" y="0"/>
                  </a:cubicBezTo>
                  <a:cubicBezTo>
                    <a:pt x="375" y="146"/>
                    <a:pt x="194" y="303"/>
                    <a:pt x="37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435542" y="5590125"/>
              <a:ext cx="30575" cy="16650"/>
            </a:xfrm>
            <a:custGeom>
              <a:avLst/>
              <a:gdLst/>
              <a:ahLst/>
              <a:cxnLst/>
              <a:rect l="l" t="t" r="r" b="b"/>
              <a:pathLst>
                <a:path w="1223" h="666" extrusionOk="0">
                  <a:moveTo>
                    <a:pt x="1162" y="557"/>
                  </a:moveTo>
                  <a:cubicBezTo>
                    <a:pt x="932" y="484"/>
                    <a:pt x="1053" y="146"/>
                    <a:pt x="678" y="158"/>
                  </a:cubicBezTo>
                  <a:cubicBezTo>
                    <a:pt x="630" y="327"/>
                    <a:pt x="787" y="315"/>
                    <a:pt x="775" y="460"/>
                  </a:cubicBezTo>
                  <a:cubicBezTo>
                    <a:pt x="557" y="521"/>
                    <a:pt x="376" y="629"/>
                    <a:pt x="146" y="666"/>
                  </a:cubicBezTo>
                  <a:cubicBezTo>
                    <a:pt x="1" y="448"/>
                    <a:pt x="134" y="182"/>
                    <a:pt x="340" y="73"/>
                  </a:cubicBezTo>
                  <a:cubicBezTo>
                    <a:pt x="497" y="61"/>
                    <a:pt x="545" y="121"/>
                    <a:pt x="582" y="146"/>
                  </a:cubicBezTo>
                  <a:cubicBezTo>
                    <a:pt x="678" y="133"/>
                    <a:pt x="690" y="12"/>
                    <a:pt x="775" y="0"/>
                  </a:cubicBezTo>
                  <a:cubicBezTo>
                    <a:pt x="1090" y="37"/>
                    <a:pt x="1223" y="218"/>
                    <a:pt x="1162" y="557"/>
                  </a:cubicBezTo>
                  <a:close/>
                  <a:moveTo>
                    <a:pt x="328" y="279"/>
                  </a:moveTo>
                  <a:cubicBezTo>
                    <a:pt x="352" y="375"/>
                    <a:pt x="303" y="363"/>
                    <a:pt x="291" y="424"/>
                  </a:cubicBezTo>
                  <a:cubicBezTo>
                    <a:pt x="376" y="400"/>
                    <a:pt x="485" y="436"/>
                    <a:pt x="533" y="363"/>
                  </a:cubicBezTo>
                  <a:cubicBezTo>
                    <a:pt x="436" y="339"/>
                    <a:pt x="436" y="254"/>
                    <a:pt x="328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443117" y="5613100"/>
              <a:ext cx="16650" cy="13950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605" y="424"/>
                  </a:moveTo>
                  <a:cubicBezTo>
                    <a:pt x="484" y="497"/>
                    <a:pt x="218" y="557"/>
                    <a:pt x="85" y="448"/>
                  </a:cubicBezTo>
                  <a:cubicBezTo>
                    <a:pt x="109" y="291"/>
                    <a:pt x="327" y="364"/>
                    <a:pt x="387" y="291"/>
                  </a:cubicBezTo>
                  <a:cubicBezTo>
                    <a:pt x="303" y="110"/>
                    <a:pt x="206" y="327"/>
                    <a:pt x="49" y="291"/>
                  </a:cubicBezTo>
                  <a:cubicBezTo>
                    <a:pt x="0" y="158"/>
                    <a:pt x="85" y="85"/>
                    <a:pt x="146" y="13"/>
                  </a:cubicBezTo>
                  <a:cubicBezTo>
                    <a:pt x="484" y="1"/>
                    <a:pt x="666" y="110"/>
                    <a:pt x="605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457017" y="5344850"/>
              <a:ext cx="25750" cy="23025"/>
            </a:xfrm>
            <a:custGeom>
              <a:avLst/>
              <a:gdLst/>
              <a:ahLst/>
              <a:cxnLst/>
              <a:rect l="l" t="t" r="r" b="b"/>
              <a:pathLst>
                <a:path w="1030" h="921" extrusionOk="0">
                  <a:moveTo>
                    <a:pt x="654" y="920"/>
                  </a:moveTo>
                  <a:cubicBezTo>
                    <a:pt x="376" y="811"/>
                    <a:pt x="763" y="678"/>
                    <a:pt x="690" y="400"/>
                  </a:cubicBezTo>
                  <a:cubicBezTo>
                    <a:pt x="412" y="340"/>
                    <a:pt x="424" y="557"/>
                    <a:pt x="364" y="654"/>
                  </a:cubicBezTo>
                  <a:cubicBezTo>
                    <a:pt x="1" y="340"/>
                    <a:pt x="715" y="1"/>
                    <a:pt x="908" y="364"/>
                  </a:cubicBezTo>
                  <a:cubicBezTo>
                    <a:pt x="1029" y="678"/>
                    <a:pt x="715" y="690"/>
                    <a:pt x="65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463067" y="5422575"/>
              <a:ext cx="9100" cy="25425"/>
            </a:xfrm>
            <a:custGeom>
              <a:avLst/>
              <a:gdLst/>
              <a:ahLst/>
              <a:cxnLst/>
              <a:rect l="l" t="t" r="r" b="b"/>
              <a:pathLst>
                <a:path w="364" h="1017" extrusionOk="0">
                  <a:moveTo>
                    <a:pt x="364" y="1017"/>
                  </a:moveTo>
                  <a:cubicBezTo>
                    <a:pt x="255" y="666"/>
                    <a:pt x="1" y="315"/>
                    <a:pt x="1" y="1"/>
                  </a:cubicBezTo>
                  <a:cubicBezTo>
                    <a:pt x="303" y="206"/>
                    <a:pt x="255" y="666"/>
                    <a:pt x="364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45842" y="5496375"/>
              <a:ext cx="20275" cy="16050"/>
            </a:xfrm>
            <a:custGeom>
              <a:avLst/>
              <a:gdLst/>
              <a:ahLst/>
              <a:cxnLst/>
              <a:rect l="l" t="t" r="r" b="b"/>
              <a:pathLst>
                <a:path w="811" h="642" extrusionOk="0">
                  <a:moveTo>
                    <a:pt x="811" y="642"/>
                  </a:moveTo>
                  <a:cubicBezTo>
                    <a:pt x="508" y="496"/>
                    <a:pt x="254" y="279"/>
                    <a:pt x="0" y="194"/>
                  </a:cubicBezTo>
                  <a:cubicBezTo>
                    <a:pt x="242" y="0"/>
                    <a:pt x="750" y="363"/>
                    <a:pt x="81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446142" y="5374500"/>
              <a:ext cx="32075" cy="21500"/>
            </a:xfrm>
            <a:custGeom>
              <a:avLst/>
              <a:gdLst/>
              <a:ahLst/>
              <a:cxnLst/>
              <a:rect l="l" t="t" r="r" b="b"/>
              <a:pathLst>
                <a:path w="1283" h="860" extrusionOk="0">
                  <a:moveTo>
                    <a:pt x="508" y="787"/>
                  </a:moveTo>
                  <a:cubicBezTo>
                    <a:pt x="545" y="496"/>
                    <a:pt x="871" y="533"/>
                    <a:pt x="811" y="303"/>
                  </a:cubicBezTo>
                  <a:cubicBezTo>
                    <a:pt x="629" y="97"/>
                    <a:pt x="375" y="351"/>
                    <a:pt x="254" y="460"/>
                  </a:cubicBezTo>
                  <a:cubicBezTo>
                    <a:pt x="0" y="170"/>
                    <a:pt x="521" y="0"/>
                    <a:pt x="726" y="49"/>
                  </a:cubicBezTo>
                  <a:cubicBezTo>
                    <a:pt x="1283" y="158"/>
                    <a:pt x="908" y="859"/>
                    <a:pt x="508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437367" y="551392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751" y="508"/>
                  </a:moveTo>
                  <a:cubicBezTo>
                    <a:pt x="787" y="569"/>
                    <a:pt x="726" y="581"/>
                    <a:pt x="714" y="605"/>
                  </a:cubicBezTo>
                  <a:cubicBezTo>
                    <a:pt x="472" y="411"/>
                    <a:pt x="73" y="327"/>
                    <a:pt x="1" y="0"/>
                  </a:cubicBezTo>
                  <a:cubicBezTo>
                    <a:pt x="242" y="61"/>
                    <a:pt x="545" y="327"/>
                    <a:pt x="751" y="5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435867" y="5504225"/>
              <a:ext cx="17550" cy="9725"/>
            </a:xfrm>
            <a:custGeom>
              <a:avLst/>
              <a:gdLst/>
              <a:ahLst/>
              <a:cxnLst/>
              <a:rect l="l" t="t" r="r" b="b"/>
              <a:pathLst>
                <a:path w="702" h="389" extrusionOk="0">
                  <a:moveTo>
                    <a:pt x="702" y="291"/>
                  </a:moveTo>
                  <a:cubicBezTo>
                    <a:pt x="702" y="315"/>
                    <a:pt x="702" y="352"/>
                    <a:pt x="677" y="376"/>
                  </a:cubicBezTo>
                  <a:cubicBezTo>
                    <a:pt x="484" y="388"/>
                    <a:pt x="97" y="243"/>
                    <a:pt x="0" y="1"/>
                  </a:cubicBezTo>
                  <a:cubicBezTo>
                    <a:pt x="351" y="1"/>
                    <a:pt x="460" y="194"/>
                    <a:pt x="702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436167" y="5525400"/>
              <a:ext cx="13325" cy="12125"/>
            </a:xfrm>
            <a:custGeom>
              <a:avLst/>
              <a:gdLst/>
              <a:ahLst/>
              <a:cxnLst/>
              <a:rect l="l" t="t" r="r" b="b"/>
              <a:pathLst>
                <a:path w="533" h="485" extrusionOk="0">
                  <a:moveTo>
                    <a:pt x="532" y="485"/>
                  </a:moveTo>
                  <a:cubicBezTo>
                    <a:pt x="351" y="352"/>
                    <a:pt x="97" y="243"/>
                    <a:pt x="0" y="25"/>
                  </a:cubicBezTo>
                  <a:cubicBezTo>
                    <a:pt x="230" y="1"/>
                    <a:pt x="460" y="243"/>
                    <a:pt x="532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5466392" y="5182475"/>
              <a:ext cx="15750" cy="16050"/>
            </a:xfrm>
            <a:custGeom>
              <a:avLst/>
              <a:gdLst/>
              <a:ahLst/>
              <a:cxnLst/>
              <a:rect l="l" t="t" r="r" b="b"/>
              <a:pathLst>
                <a:path w="630" h="642" extrusionOk="0">
                  <a:moveTo>
                    <a:pt x="146" y="496"/>
                  </a:moveTo>
                  <a:cubicBezTo>
                    <a:pt x="158" y="339"/>
                    <a:pt x="388" y="411"/>
                    <a:pt x="400" y="278"/>
                  </a:cubicBezTo>
                  <a:cubicBezTo>
                    <a:pt x="303" y="60"/>
                    <a:pt x="122" y="423"/>
                    <a:pt x="1" y="218"/>
                  </a:cubicBezTo>
                  <a:cubicBezTo>
                    <a:pt x="110" y="0"/>
                    <a:pt x="569" y="12"/>
                    <a:pt x="630" y="278"/>
                  </a:cubicBezTo>
                  <a:cubicBezTo>
                    <a:pt x="581" y="460"/>
                    <a:pt x="352" y="641"/>
                    <a:pt x="146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5459742" y="5195475"/>
              <a:ext cx="27550" cy="23000"/>
            </a:xfrm>
            <a:custGeom>
              <a:avLst/>
              <a:gdLst/>
              <a:ahLst/>
              <a:cxnLst/>
              <a:rect l="l" t="t" r="r" b="b"/>
              <a:pathLst>
                <a:path w="1102" h="920" extrusionOk="0">
                  <a:moveTo>
                    <a:pt x="85" y="690"/>
                  </a:moveTo>
                  <a:cubicBezTo>
                    <a:pt x="206" y="641"/>
                    <a:pt x="376" y="665"/>
                    <a:pt x="521" y="641"/>
                  </a:cubicBezTo>
                  <a:cubicBezTo>
                    <a:pt x="521" y="424"/>
                    <a:pt x="194" y="496"/>
                    <a:pt x="1" y="484"/>
                  </a:cubicBezTo>
                  <a:cubicBezTo>
                    <a:pt x="110" y="0"/>
                    <a:pt x="1102" y="557"/>
                    <a:pt x="557" y="847"/>
                  </a:cubicBezTo>
                  <a:cubicBezTo>
                    <a:pt x="327" y="799"/>
                    <a:pt x="122" y="920"/>
                    <a:pt x="85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5476067" y="5058475"/>
              <a:ext cx="14250" cy="22400"/>
            </a:xfrm>
            <a:custGeom>
              <a:avLst/>
              <a:gdLst/>
              <a:ahLst/>
              <a:cxnLst/>
              <a:rect l="l" t="t" r="r" b="b"/>
              <a:pathLst>
                <a:path w="570" h="896" extrusionOk="0">
                  <a:moveTo>
                    <a:pt x="25" y="896"/>
                  </a:moveTo>
                  <a:cubicBezTo>
                    <a:pt x="1" y="666"/>
                    <a:pt x="303" y="121"/>
                    <a:pt x="569" y="0"/>
                  </a:cubicBezTo>
                  <a:cubicBezTo>
                    <a:pt x="509" y="291"/>
                    <a:pt x="207" y="775"/>
                    <a:pt x="25" y="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5449167" y="5288300"/>
              <a:ext cx="12125" cy="12125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484" y="158"/>
                  </a:moveTo>
                  <a:cubicBezTo>
                    <a:pt x="351" y="315"/>
                    <a:pt x="254" y="473"/>
                    <a:pt x="0" y="485"/>
                  </a:cubicBezTo>
                  <a:cubicBezTo>
                    <a:pt x="73" y="255"/>
                    <a:pt x="327" y="1"/>
                    <a:pt x="48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5433142" y="5234175"/>
              <a:ext cx="30550" cy="22100"/>
            </a:xfrm>
            <a:custGeom>
              <a:avLst/>
              <a:gdLst/>
              <a:ahLst/>
              <a:cxnLst/>
              <a:rect l="l" t="t" r="r" b="b"/>
              <a:pathLst>
                <a:path w="1222" h="884" extrusionOk="0">
                  <a:moveTo>
                    <a:pt x="1222" y="61"/>
                  </a:moveTo>
                  <a:cubicBezTo>
                    <a:pt x="871" y="327"/>
                    <a:pt x="411" y="472"/>
                    <a:pt x="206" y="884"/>
                  </a:cubicBezTo>
                  <a:cubicBezTo>
                    <a:pt x="0" y="605"/>
                    <a:pt x="762" y="85"/>
                    <a:pt x="1089" y="25"/>
                  </a:cubicBezTo>
                  <a:cubicBezTo>
                    <a:pt x="1186" y="1"/>
                    <a:pt x="1186" y="37"/>
                    <a:pt x="122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5406217" y="5602825"/>
              <a:ext cx="21200" cy="20600"/>
            </a:xfrm>
            <a:custGeom>
              <a:avLst/>
              <a:gdLst/>
              <a:ahLst/>
              <a:cxnLst/>
              <a:rect l="l" t="t" r="r" b="b"/>
              <a:pathLst>
                <a:path w="848" h="824" extrusionOk="0">
                  <a:moveTo>
                    <a:pt x="787" y="279"/>
                  </a:moveTo>
                  <a:cubicBezTo>
                    <a:pt x="847" y="823"/>
                    <a:pt x="182" y="654"/>
                    <a:pt x="1" y="400"/>
                  </a:cubicBezTo>
                  <a:cubicBezTo>
                    <a:pt x="146" y="121"/>
                    <a:pt x="400" y="545"/>
                    <a:pt x="605" y="424"/>
                  </a:cubicBezTo>
                  <a:cubicBezTo>
                    <a:pt x="654" y="254"/>
                    <a:pt x="424" y="291"/>
                    <a:pt x="363" y="230"/>
                  </a:cubicBezTo>
                  <a:cubicBezTo>
                    <a:pt x="412" y="0"/>
                    <a:pt x="714" y="218"/>
                    <a:pt x="787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5462467" y="5067850"/>
              <a:ext cx="14550" cy="25425"/>
            </a:xfrm>
            <a:custGeom>
              <a:avLst/>
              <a:gdLst/>
              <a:ahLst/>
              <a:cxnLst/>
              <a:rect l="l" t="t" r="r" b="b"/>
              <a:pathLst>
                <a:path w="582" h="1017" extrusionOk="0">
                  <a:moveTo>
                    <a:pt x="581" y="0"/>
                  </a:moveTo>
                  <a:cubicBezTo>
                    <a:pt x="388" y="303"/>
                    <a:pt x="267" y="896"/>
                    <a:pt x="85" y="1016"/>
                  </a:cubicBezTo>
                  <a:cubicBezTo>
                    <a:pt x="1" y="762"/>
                    <a:pt x="303" y="37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5435542" y="5279550"/>
              <a:ext cx="21200" cy="19675"/>
            </a:xfrm>
            <a:custGeom>
              <a:avLst/>
              <a:gdLst/>
              <a:ahLst/>
              <a:cxnLst/>
              <a:rect l="l" t="t" r="r" b="b"/>
              <a:pathLst>
                <a:path w="848" h="787" extrusionOk="0">
                  <a:moveTo>
                    <a:pt x="848" y="61"/>
                  </a:moveTo>
                  <a:cubicBezTo>
                    <a:pt x="678" y="339"/>
                    <a:pt x="328" y="593"/>
                    <a:pt x="1" y="786"/>
                  </a:cubicBezTo>
                  <a:cubicBezTo>
                    <a:pt x="1" y="448"/>
                    <a:pt x="545" y="411"/>
                    <a:pt x="618" y="48"/>
                  </a:cubicBezTo>
                  <a:cubicBezTo>
                    <a:pt x="751" y="73"/>
                    <a:pt x="799" y="0"/>
                    <a:pt x="84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5436767" y="5262600"/>
              <a:ext cx="18775" cy="20000"/>
            </a:xfrm>
            <a:custGeom>
              <a:avLst/>
              <a:gdLst/>
              <a:ahLst/>
              <a:cxnLst/>
              <a:rect l="l" t="t" r="r" b="b"/>
              <a:pathLst>
                <a:path w="751" h="800" extrusionOk="0">
                  <a:moveTo>
                    <a:pt x="750" y="73"/>
                  </a:moveTo>
                  <a:cubicBezTo>
                    <a:pt x="496" y="327"/>
                    <a:pt x="363" y="666"/>
                    <a:pt x="0" y="799"/>
                  </a:cubicBezTo>
                  <a:cubicBezTo>
                    <a:pt x="158" y="472"/>
                    <a:pt x="375" y="1"/>
                    <a:pt x="75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5393217" y="5561700"/>
              <a:ext cx="30275" cy="10600"/>
            </a:xfrm>
            <a:custGeom>
              <a:avLst/>
              <a:gdLst/>
              <a:ahLst/>
              <a:cxnLst/>
              <a:rect l="l" t="t" r="r" b="b"/>
              <a:pathLst>
                <a:path w="1211" h="424" extrusionOk="0">
                  <a:moveTo>
                    <a:pt x="1210" y="303"/>
                  </a:moveTo>
                  <a:cubicBezTo>
                    <a:pt x="1210" y="363"/>
                    <a:pt x="1198" y="387"/>
                    <a:pt x="1198" y="424"/>
                  </a:cubicBezTo>
                  <a:cubicBezTo>
                    <a:pt x="690" y="315"/>
                    <a:pt x="242" y="242"/>
                    <a:pt x="0" y="0"/>
                  </a:cubicBezTo>
                  <a:cubicBezTo>
                    <a:pt x="315" y="12"/>
                    <a:pt x="811" y="242"/>
                    <a:pt x="121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5403792" y="5553825"/>
              <a:ext cx="18775" cy="10000"/>
            </a:xfrm>
            <a:custGeom>
              <a:avLst/>
              <a:gdLst/>
              <a:ahLst/>
              <a:cxnLst/>
              <a:rect l="l" t="t" r="r" b="b"/>
              <a:pathLst>
                <a:path w="751" h="400" extrusionOk="0">
                  <a:moveTo>
                    <a:pt x="751" y="303"/>
                  </a:moveTo>
                  <a:cubicBezTo>
                    <a:pt x="727" y="327"/>
                    <a:pt x="727" y="364"/>
                    <a:pt x="715" y="400"/>
                  </a:cubicBezTo>
                  <a:cubicBezTo>
                    <a:pt x="533" y="243"/>
                    <a:pt x="1" y="327"/>
                    <a:pt x="85" y="1"/>
                  </a:cubicBezTo>
                  <a:cubicBezTo>
                    <a:pt x="255" y="146"/>
                    <a:pt x="569" y="158"/>
                    <a:pt x="751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5437367" y="5181250"/>
              <a:ext cx="29975" cy="21200"/>
            </a:xfrm>
            <a:custGeom>
              <a:avLst/>
              <a:gdLst/>
              <a:ahLst/>
              <a:cxnLst/>
              <a:rect l="l" t="t" r="r" b="b"/>
              <a:pathLst>
                <a:path w="1199" h="848" extrusionOk="0">
                  <a:moveTo>
                    <a:pt x="339" y="847"/>
                  </a:moveTo>
                  <a:cubicBezTo>
                    <a:pt x="255" y="726"/>
                    <a:pt x="436" y="714"/>
                    <a:pt x="472" y="605"/>
                  </a:cubicBezTo>
                  <a:cubicBezTo>
                    <a:pt x="303" y="472"/>
                    <a:pt x="170" y="702"/>
                    <a:pt x="1" y="690"/>
                  </a:cubicBezTo>
                  <a:cubicBezTo>
                    <a:pt x="122" y="1"/>
                    <a:pt x="1198" y="787"/>
                    <a:pt x="339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0"/>
            <p:cNvSpPr/>
            <p:nvPr/>
          </p:nvSpPr>
          <p:spPr>
            <a:xfrm>
              <a:off x="5431617" y="5253525"/>
              <a:ext cx="16975" cy="16675"/>
            </a:xfrm>
            <a:custGeom>
              <a:avLst/>
              <a:gdLst/>
              <a:ahLst/>
              <a:cxnLst/>
              <a:rect l="l" t="t" r="r" b="b"/>
              <a:pathLst>
                <a:path w="679" h="667" extrusionOk="0">
                  <a:moveTo>
                    <a:pt x="61" y="666"/>
                  </a:moveTo>
                  <a:cubicBezTo>
                    <a:pt x="1" y="352"/>
                    <a:pt x="424" y="110"/>
                    <a:pt x="569" y="1"/>
                  </a:cubicBezTo>
                  <a:cubicBezTo>
                    <a:pt x="678" y="279"/>
                    <a:pt x="206" y="460"/>
                    <a:pt x="61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0"/>
            <p:cNvSpPr/>
            <p:nvPr/>
          </p:nvSpPr>
          <p:spPr>
            <a:xfrm>
              <a:off x="5388067" y="5584975"/>
              <a:ext cx="33000" cy="24825"/>
            </a:xfrm>
            <a:custGeom>
              <a:avLst/>
              <a:gdLst/>
              <a:ahLst/>
              <a:cxnLst/>
              <a:rect l="l" t="t" r="r" b="b"/>
              <a:pathLst>
                <a:path w="1320" h="993" extrusionOk="0">
                  <a:moveTo>
                    <a:pt x="932" y="763"/>
                  </a:moveTo>
                  <a:cubicBezTo>
                    <a:pt x="775" y="811"/>
                    <a:pt x="533" y="993"/>
                    <a:pt x="460" y="811"/>
                  </a:cubicBezTo>
                  <a:cubicBezTo>
                    <a:pt x="473" y="642"/>
                    <a:pt x="751" y="775"/>
                    <a:pt x="763" y="606"/>
                  </a:cubicBezTo>
                  <a:cubicBezTo>
                    <a:pt x="751" y="545"/>
                    <a:pt x="751" y="412"/>
                    <a:pt x="642" y="400"/>
                  </a:cubicBezTo>
                  <a:cubicBezTo>
                    <a:pt x="448" y="352"/>
                    <a:pt x="388" y="460"/>
                    <a:pt x="279" y="533"/>
                  </a:cubicBezTo>
                  <a:cubicBezTo>
                    <a:pt x="1" y="1"/>
                    <a:pt x="1319" y="85"/>
                    <a:pt x="932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0"/>
            <p:cNvSpPr/>
            <p:nvPr/>
          </p:nvSpPr>
          <p:spPr>
            <a:xfrm>
              <a:off x="5379292" y="5615225"/>
              <a:ext cx="26350" cy="28450"/>
            </a:xfrm>
            <a:custGeom>
              <a:avLst/>
              <a:gdLst/>
              <a:ahLst/>
              <a:cxnLst/>
              <a:rect l="l" t="t" r="r" b="b"/>
              <a:pathLst>
                <a:path w="1054" h="1138" extrusionOk="0">
                  <a:moveTo>
                    <a:pt x="1" y="775"/>
                  </a:moveTo>
                  <a:cubicBezTo>
                    <a:pt x="267" y="0"/>
                    <a:pt x="1053" y="1138"/>
                    <a:pt x="182" y="968"/>
                  </a:cubicBezTo>
                  <a:cubicBezTo>
                    <a:pt x="158" y="811"/>
                    <a:pt x="328" y="847"/>
                    <a:pt x="400" y="763"/>
                  </a:cubicBezTo>
                  <a:cubicBezTo>
                    <a:pt x="267" y="569"/>
                    <a:pt x="195" y="823"/>
                    <a:pt x="1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0"/>
            <p:cNvSpPr/>
            <p:nvPr/>
          </p:nvSpPr>
          <p:spPr>
            <a:xfrm>
              <a:off x="5410767" y="5174900"/>
              <a:ext cx="37525" cy="21500"/>
            </a:xfrm>
            <a:custGeom>
              <a:avLst/>
              <a:gdLst/>
              <a:ahLst/>
              <a:cxnLst/>
              <a:rect l="l" t="t" r="r" b="b"/>
              <a:pathLst>
                <a:path w="1501" h="860" extrusionOk="0">
                  <a:moveTo>
                    <a:pt x="871" y="859"/>
                  </a:moveTo>
                  <a:cubicBezTo>
                    <a:pt x="798" y="799"/>
                    <a:pt x="931" y="557"/>
                    <a:pt x="859" y="484"/>
                  </a:cubicBezTo>
                  <a:cubicBezTo>
                    <a:pt x="653" y="472"/>
                    <a:pt x="653" y="726"/>
                    <a:pt x="581" y="859"/>
                  </a:cubicBezTo>
                  <a:cubicBezTo>
                    <a:pt x="0" y="315"/>
                    <a:pt x="1500" y="1"/>
                    <a:pt x="871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0"/>
            <p:cNvSpPr/>
            <p:nvPr/>
          </p:nvSpPr>
          <p:spPr>
            <a:xfrm>
              <a:off x="5361167" y="5513925"/>
              <a:ext cx="39325" cy="21775"/>
            </a:xfrm>
            <a:custGeom>
              <a:avLst/>
              <a:gdLst/>
              <a:ahLst/>
              <a:cxnLst/>
              <a:rect l="l" t="t" r="r" b="b"/>
              <a:pathLst>
                <a:path w="1573" h="871" extrusionOk="0">
                  <a:moveTo>
                    <a:pt x="1573" y="750"/>
                  </a:moveTo>
                  <a:cubicBezTo>
                    <a:pt x="1573" y="774"/>
                    <a:pt x="1573" y="811"/>
                    <a:pt x="1549" y="871"/>
                  </a:cubicBezTo>
                  <a:cubicBezTo>
                    <a:pt x="907" y="811"/>
                    <a:pt x="496" y="278"/>
                    <a:pt x="0" y="0"/>
                  </a:cubicBezTo>
                  <a:cubicBezTo>
                    <a:pt x="545" y="109"/>
                    <a:pt x="968" y="581"/>
                    <a:pt x="1573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0"/>
            <p:cNvSpPr/>
            <p:nvPr/>
          </p:nvSpPr>
          <p:spPr>
            <a:xfrm>
              <a:off x="5417117" y="5199400"/>
              <a:ext cx="13625" cy="13025"/>
            </a:xfrm>
            <a:custGeom>
              <a:avLst/>
              <a:gdLst/>
              <a:ahLst/>
              <a:cxnLst/>
              <a:rect l="l" t="t" r="r" b="b"/>
              <a:pathLst>
                <a:path w="545" h="521" extrusionOk="0">
                  <a:moveTo>
                    <a:pt x="351" y="521"/>
                  </a:moveTo>
                  <a:cubicBezTo>
                    <a:pt x="315" y="460"/>
                    <a:pt x="278" y="363"/>
                    <a:pt x="302" y="279"/>
                  </a:cubicBezTo>
                  <a:cubicBezTo>
                    <a:pt x="109" y="327"/>
                    <a:pt x="278" y="472"/>
                    <a:pt x="48" y="484"/>
                  </a:cubicBezTo>
                  <a:cubicBezTo>
                    <a:pt x="0" y="230"/>
                    <a:pt x="157" y="0"/>
                    <a:pt x="436" y="61"/>
                  </a:cubicBezTo>
                  <a:cubicBezTo>
                    <a:pt x="544" y="182"/>
                    <a:pt x="544" y="472"/>
                    <a:pt x="351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0"/>
            <p:cNvSpPr/>
            <p:nvPr/>
          </p:nvSpPr>
          <p:spPr>
            <a:xfrm>
              <a:off x="5420142" y="5094150"/>
              <a:ext cx="18450" cy="19700"/>
            </a:xfrm>
            <a:custGeom>
              <a:avLst/>
              <a:gdLst/>
              <a:ahLst/>
              <a:cxnLst/>
              <a:rect l="l" t="t" r="r" b="b"/>
              <a:pathLst>
                <a:path w="738" h="788" extrusionOk="0">
                  <a:moveTo>
                    <a:pt x="278" y="727"/>
                  </a:moveTo>
                  <a:cubicBezTo>
                    <a:pt x="302" y="521"/>
                    <a:pt x="448" y="509"/>
                    <a:pt x="496" y="376"/>
                  </a:cubicBezTo>
                  <a:cubicBezTo>
                    <a:pt x="327" y="364"/>
                    <a:pt x="315" y="521"/>
                    <a:pt x="194" y="569"/>
                  </a:cubicBezTo>
                  <a:cubicBezTo>
                    <a:pt x="0" y="182"/>
                    <a:pt x="738" y="1"/>
                    <a:pt x="690" y="485"/>
                  </a:cubicBezTo>
                  <a:cubicBezTo>
                    <a:pt x="665" y="581"/>
                    <a:pt x="448" y="787"/>
                    <a:pt x="278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0"/>
            <p:cNvSpPr/>
            <p:nvPr/>
          </p:nvSpPr>
          <p:spPr>
            <a:xfrm>
              <a:off x="5366917" y="5571075"/>
              <a:ext cx="20275" cy="26925"/>
            </a:xfrm>
            <a:custGeom>
              <a:avLst/>
              <a:gdLst/>
              <a:ahLst/>
              <a:cxnLst/>
              <a:rect l="l" t="t" r="r" b="b"/>
              <a:pathLst>
                <a:path w="811" h="1077" extrusionOk="0">
                  <a:moveTo>
                    <a:pt x="339" y="254"/>
                  </a:moveTo>
                  <a:cubicBezTo>
                    <a:pt x="242" y="303"/>
                    <a:pt x="218" y="399"/>
                    <a:pt x="97" y="412"/>
                  </a:cubicBezTo>
                  <a:cubicBezTo>
                    <a:pt x="0" y="194"/>
                    <a:pt x="230" y="109"/>
                    <a:pt x="302" y="0"/>
                  </a:cubicBezTo>
                  <a:cubicBezTo>
                    <a:pt x="810" y="170"/>
                    <a:pt x="399" y="1077"/>
                    <a:pt x="121" y="436"/>
                  </a:cubicBezTo>
                  <a:cubicBezTo>
                    <a:pt x="206" y="399"/>
                    <a:pt x="351" y="436"/>
                    <a:pt x="33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0"/>
            <p:cNvSpPr/>
            <p:nvPr/>
          </p:nvSpPr>
          <p:spPr>
            <a:xfrm>
              <a:off x="5369317" y="5363925"/>
              <a:ext cx="25725" cy="9400"/>
            </a:xfrm>
            <a:custGeom>
              <a:avLst/>
              <a:gdLst/>
              <a:ahLst/>
              <a:cxnLst/>
              <a:rect l="l" t="t" r="r" b="b"/>
              <a:pathLst>
                <a:path w="1029" h="376" extrusionOk="0">
                  <a:moveTo>
                    <a:pt x="1029" y="254"/>
                  </a:moveTo>
                  <a:cubicBezTo>
                    <a:pt x="787" y="375"/>
                    <a:pt x="170" y="230"/>
                    <a:pt x="1" y="266"/>
                  </a:cubicBezTo>
                  <a:cubicBezTo>
                    <a:pt x="194" y="0"/>
                    <a:pt x="787" y="97"/>
                    <a:pt x="102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0"/>
            <p:cNvSpPr/>
            <p:nvPr/>
          </p:nvSpPr>
          <p:spPr>
            <a:xfrm>
              <a:off x="5336367" y="5504850"/>
              <a:ext cx="42950" cy="33875"/>
            </a:xfrm>
            <a:custGeom>
              <a:avLst/>
              <a:gdLst/>
              <a:ahLst/>
              <a:cxnLst/>
              <a:rect l="l" t="t" r="r" b="b"/>
              <a:pathLst>
                <a:path w="1718" h="1355" extrusionOk="0">
                  <a:moveTo>
                    <a:pt x="1718" y="1355"/>
                  </a:moveTo>
                  <a:cubicBezTo>
                    <a:pt x="1065" y="968"/>
                    <a:pt x="387" y="617"/>
                    <a:pt x="0" y="0"/>
                  </a:cubicBezTo>
                  <a:cubicBezTo>
                    <a:pt x="569" y="399"/>
                    <a:pt x="1065" y="907"/>
                    <a:pt x="1718" y="12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0"/>
            <p:cNvSpPr/>
            <p:nvPr/>
          </p:nvSpPr>
          <p:spPr>
            <a:xfrm>
              <a:off x="5376292" y="5340925"/>
              <a:ext cx="14225" cy="7600"/>
            </a:xfrm>
            <a:custGeom>
              <a:avLst/>
              <a:gdLst/>
              <a:ahLst/>
              <a:cxnLst/>
              <a:rect l="l" t="t" r="r" b="b"/>
              <a:pathLst>
                <a:path w="569" h="304" extrusionOk="0">
                  <a:moveTo>
                    <a:pt x="569" y="134"/>
                  </a:moveTo>
                  <a:cubicBezTo>
                    <a:pt x="435" y="303"/>
                    <a:pt x="218" y="243"/>
                    <a:pt x="0" y="170"/>
                  </a:cubicBezTo>
                  <a:cubicBezTo>
                    <a:pt x="145" y="25"/>
                    <a:pt x="387" y="1"/>
                    <a:pt x="569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0"/>
            <p:cNvSpPr/>
            <p:nvPr/>
          </p:nvSpPr>
          <p:spPr>
            <a:xfrm>
              <a:off x="5346042" y="562732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0" y="690"/>
                  </a:moveTo>
                  <a:cubicBezTo>
                    <a:pt x="0" y="460"/>
                    <a:pt x="279" y="593"/>
                    <a:pt x="327" y="460"/>
                  </a:cubicBezTo>
                  <a:cubicBezTo>
                    <a:pt x="339" y="327"/>
                    <a:pt x="194" y="339"/>
                    <a:pt x="61" y="327"/>
                  </a:cubicBezTo>
                  <a:cubicBezTo>
                    <a:pt x="25" y="0"/>
                    <a:pt x="303" y="194"/>
                    <a:pt x="460" y="218"/>
                  </a:cubicBezTo>
                  <a:cubicBezTo>
                    <a:pt x="762" y="484"/>
                    <a:pt x="266" y="787"/>
                    <a:pt x="0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0"/>
            <p:cNvSpPr/>
            <p:nvPr/>
          </p:nvSpPr>
          <p:spPr>
            <a:xfrm>
              <a:off x="5390492" y="5170075"/>
              <a:ext cx="20300" cy="20875"/>
            </a:xfrm>
            <a:custGeom>
              <a:avLst/>
              <a:gdLst/>
              <a:ahLst/>
              <a:cxnLst/>
              <a:rect l="l" t="t" r="r" b="b"/>
              <a:pathLst>
                <a:path w="812" h="835" extrusionOk="0">
                  <a:moveTo>
                    <a:pt x="170" y="653"/>
                  </a:moveTo>
                  <a:cubicBezTo>
                    <a:pt x="182" y="556"/>
                    <a:pt x="73" y="665"/>
                    <a:pt x="1" y="629"/>
                  </a:cubicBezTo>
                  <a:cubicBezTo>
                    <a:pt x="1" y="0"/>
                    <a:pt x="811" y="835"/>
                    <a:pt x="97" y="811"/>
                  </a:cubicBezTo>
                  <a:cubicBezTo>
                    <a:pt x="109" y="726"/>
                    <a:pt x="122" y="653"/>
                    <a:pt x="170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0"/>
            <p:cNvSpPr/>
            <p:nvPr/>
          </p:nvSpPr>
          <p:spPr>
            <a:xfrm>
              <a:off x="5359042" y="5456450"/>
              <a:ext cx="15150" cy="9700"/>
            </a:xfrm>
            <a:custGeom>
              <a:avLst/>
              <a:gdLst/>
              <a:ahLst/>
              <a:cxnLst/>
              <a:rect l="l" t="t" r="r" b="b"/>
              <a:pathLst>
                <a:path w="606" h="388" extrusionOk="0">
                  <a:moveTo>
                    <a:pt x="605" y="267"/>
                  </a:moveTo>
                  <a:cubicBezTo>
                    <a:pt x="605" y="291"/>
                    <a:pt x="593" y="351"/>
                    <a:pt x="593" y="388"/>
                  </a:cubicBezTo>
                  <a:cubicBezTo>
                    <a:pt x="460" y="339"/>
                    <a:pt x="0" y="267"/>
                    <a:pt x="0" y="1"/>
                  </a:cubicBezTo>
                  <a:cubicBezTo>
                    <a:pt x="182" y="110"/>
                    <a:pt x="412" y="158"/>
                    <a:pt x="605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0"/>
            <p:cNvSpPr/>
            <p:nvPr/>
          </p:nvSpPr>
          <p:spPr>
            <a:xfrm>
              <a:off x="5369317" y="5377225"/>
              <a:ext cx="10000" cy="6375"/>
            </a:xfrm>
            <a:custGeom>
              <a:avLst/>
              <a:gdLst/>
              <a:ahLst/>
              <a:cxnLst/>
              <a:rect l="l" t="t" r="r" b="b"/>
              <a:pathLst>
                <a:path w="400" h="255" extrusionOk="0">
                  <a:moveTo>
                    <a:pt x="400" y="73"/>
                  </a:moveTo>
                  <a:cubicBezTo>
                    <a:pt x="376" y="242"/>
                    <a:pt x="194" y="254"/>
                    <a:pt x="1" y="242"/>
                  </a:cubicBezTo>
                  <a:cubicBezTo>
                    <a:pt x="37" y="24"/>
                    <a:pt x="291" y="0"/>
                    <a:pt x="40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0"/>
            <p:cNvSpPr/>
            <p:nvPr/>
          </p:nvSpPr>
          <p:spPr>
            <a:xfrm>
              <a:off x="5360242" y="5390825"/>
              <a:ext cx="16675" cy="7900"/>
            </a:xfrm>
            <a:custGeom>
              <a:avLst/>
              <a:gdLst/>
              <a:ahLst/>
              <a:cxnLst/>
              <a:rect l="l" t="t" r="r" b="b"/>
              <a:pathLst>
                <a:path w="667" h="316" extrusionOk="0">
                  <a:moveTo>
                    <a:pt x="666" y="230"/>
                  </a:moveTo>
                  <a:cubicBezTo>
                    <a:pt x="666" y="291"/>
                    <a:pt x="630" y="291"/>
                    <a:pt x="630" y="303"/>
                  </a:cubicBezTo>
                  <a:cubicBezTo>
                    <a:pt x="376" y="267"/>
                    <a:pt x="231" y="315"/>
                    <a:pt x="1" y="303"/>
                  </a:cubicBezTo>
                  <a:cubicBezTo>
                    <a:pt x="37" y="1"/>
                    <a:pt x="436" y="146"/>
                    <a:pt x="666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0"/>
            <p:cNvSpPr/>
            <p:nvPr/>
          </p:nvSpPr>
          <p:spPr>
            <a:xfrm>
              <a:off x="5349367" y="5554125"/>
              <a:ext cx="18175" cy="25750"/>
            </a:xfrm>
            <a:custGeom>
              <a:avLst/>
              <a:gdLst/>
              <a:ahLst/>
              <a:cxnLst/>
              <a:rect l="l" t="t" r="r" b="b"/>
              <a:pathLst>
                <a:path w="727" h="1030" extrusionOk="0">
                  <a:moveTo>
                    <a:pt x="133" y="1029"/>
                  </a:moveTo>
                  <a:cubicBezTo>
                    <a:pt x="85" y="932"/>
                    <a:pt x="182" y="896"/>
                    <a:pt x="170" y="775"/>
                  </a:cubicBezTo>
                  <a:cubicBezTo>
                    <a:pt x="121" y="654"/>
                    <a:pt x="49" y="908"/>
                    <a:pt x="0" y="787"/>
                  </a:cubicBezTo>
                  <a:cubicBezTo>
                    <a:pt x="267" y="1"/>
                    <a:pt x="726" y="872"/>
                    <a:pt x="133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0"/>
            <p:cNvSpPr/>
            <p:nvPr/>
          </p:nvSpPr>
          <p:spPr>
            <a:xfrm>
              <a:off x="5359042" y="5405050"/>
              <a:ext cx="10300" cy="6675"/>
            </a:xfrm>
            <a:custGeom>
              <a:avLst/>
              <a:gdLst/>
              <a:ahLst/>
              <a:cxnLst/>
              <a:rect l="l" t="t" r="r" b="b"/>
              <a:pathLst>
                <a:path w="412" h="267" extrusionOk="0">
                  <a:moveTo>
                    <a:pt x="412" y="170"/>
                  </a:moveTo>
                  <a:cubicBezTo>
                    <a:pt x="315" y="242"/>
                    <a:pt x="109" y="266"/>
                    <a:pt x="0" y="182"/>
                  </a:cubicBezTo>
                  <a:cubicBezTo>
                    <a:pt x="49" y="0"/>
                    <a:pt x="303" y="24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0"/>
            <p:cNvSpPr/>
            <p:nvPr/>
          </p:nvSpPr>
          <p:spPr>
            <a:xfrm>
              <a:off x="5360542" y="5252925"/>
              <a:ext cx="19700" cy="12425"/>
            </a:xfrm>
            <a:custGeom>
              <a:avLst/>
              <a:gdLst/>
              <a:ahLst/>
              <a:cxnLst/>
              <a:rect l="l" t="t" r="r" b="b"/>
              <a:pathLst>
                <a:path w="788" h="497" extrusionOk="0">
                  <a:moveTo>
                    <a:pt x="787" y="61"/>
                  </a:moveTo>
                  <a:cubicBezTo>
                    <a:pt x="630" y="303"/>
                    <a:pt x="231" y="255"/>
                    <a:pt x="61" y="497"/>
                  </a:cubicBezTo>
                  <a:cubicBezTo>
                    <a:pt x="1" y="182"/>
                    <a:pt x="521" y="1"/>
                    <a:pt x="78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0"/>
            <p:cNvSpPr/>
            <p:nvPr/>
          </p:nvSpPr>
          <p:spPr>
            <a:xfrm>
              <a:off x="5329417" y="5638800"/>
              <a:ext cx="12100" cy="15750"/>
            </a:xfrm>
            <a:custGeom>
              <a:avLst/>
              <a:gdLst/>
              <a:ahLst/>
              <a:cxnLst/>
              <a:rect l="l" t="t" r="r" b="b"/>
              <a:pathLst>
                <a:path w="484" h="630" extrusionOk="0">
                  <a:moveTo>
                    <a:pt x="448" y="388"/>
                  </a:moveTo>
                  <a:cubicBezTo>
                    <a:pt x="399" y="497"/>
                    <a:pt x="0" y="630"/>
                    <a:pt x="24" y="352"/>
                  </a:cubicBezTo>
                  <a:cubicBezTo>
                    <a:pt x="85" y="303"/>
                    <a:pt x="194" y="424"/>
                    <a:pt x="278" y="352"/>
                  </a:cubicBezTo>
                  <a:cubicBezTo>
                    <a:pt x="242" y="231"/>
                    <a:pt x="218" y="134"/>
                    <a:pt x="278" y="1"/>
                  </a:cubicBezTo>
                  <a:cubicBezTo>
                    <a:pt x="484" y="25"/>
                    <a:pt x="460" y="231"/>
                    <a:pt x="448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0"/>
            <p:cNvSpPr/>
            <p:nvPr/>
          </p:nvSpPr>
          <p:spPr>
            <a:xfrm>
              <a:off x="5321542" y="5612200"/>
              <a:ext cx="17250" cy="20900"/>
            </a:xfrm>
            <a:custGeom>
              <a:avLst/>
              <a:gdLst/>
              <a:ahLst/>
              <a:cxnLst/>
              <a:rect l="l" t="t" r="r" b="b"/>
              <a:pathLst>
                <a:path w="690" h="836" extrusionOk="0">
                  <a:moveTo>
                    <a:pt x="630" y="726"/>
                  </a:moveTo>
                  <a:cubicBezTo>
                    <a:pt x="436" y="750"/>
                    <a:pt x="25" y="835"/>
                    <a:pt x="0" y="605"/>
                  </a:cubicBezTo>
                  <a:cubicBezTo>
                    <a:pt x="37" y="605"/>
                    <a:pt x="37" y="581"/>
                    <a:pt x="37" y="545"/>
                  </a:cubicBezTo>
                  <a:cubicBezTo>
                    <a:pt x="158" y="557"/>
                    <a:pt x="267" y="557"/>
                    <a:pt x="375" y="581"/>
                  </a:cubicBezTo>
                  <a:cubicBezTo>
                    <a:pt x="291" y="460"/>
                    <a:pt x="158" y="412"/>
                    <a:pt x="37" y="400"/>
                  </a:cubicBezTo>
                  <a:cubicBezTo>
                    <a:pt x="194" y="0"/>
                    <a:pt x="690" y="400"/>
                    <a:pt x="630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5336367" y="5434375"/>
              <a:ext cx="15150" cy="12125"/>
            </a:xfrm>
            <a:custGeom>
              <a:avLst/>
              <a:gdLst/>
              <a:ahLst/>
              <a:cxnLst/>
              <a:rect l="l" t="t" r="r" b="b"/>
              <a:pathLst>
                <a:path w="606" h="485" extrusionOk="0">
                  <a:moveTo>
                    <a:pt x="605" y="376"/>
                  </a:moveTo>
                  <a:cubicBezTo>
                    <a:pt x="605" y="436"/>
                    <a:pt x="545" y="424"/>
                    <a:pt x="532" y="484"/>
                  </a:cubicBezTo>
                  <a:cubicBezTo>
                    <a:pt x="387" y="327"/>
                    <a:pt x="61" y="267"/>
                    <a:pt x="0" y="49"/>
                  </a:cubicBezTo>
                  <a:cubicBezTo>
                    <a:pt x="242" y="1"/>
                    <a:pt x="412" y="267"/>
                    <a:pt x="605" y="3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5336367" y="5401425"/>
              <a:ext cx="8475" cy="7275"/>
            </a:xfrm>
            <a:custGeom>
              <a:avLst/>
              <a:gdLst/>
              <a:ahLst/>
              <a:cxnLst/>
              <a:rect l="l" t="t" r="r" b="b"/>
              <a:pathLst>
                <a:path w="339" h="291" extrusionOk="0">
                  <a:moveTo>
                    <a:pt x="327" y="290"/>
                  </a:moveTo>
                  <a:cubicBezTo>
                    <a:pt x="121" y="266"/>
                    <a:pt x="24" y="169"/>
                    <a:pt x="0" y="0"/>
                  </a:cubicBezTo>
                  <a:cubicBezTo>
                    <a:pt x="170" y="48"/>
                    <a:pt x="339" y="109"/>
                    <a:pt x="327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5348467" y="5096575"/>
              <a:ext cx="23900" cy="50825"/>
            </a:xfrm>
            <a:custGeom>
              <a:avLst/>
              <a:gdLst/>
              <a:ahLst/>
              <a:cxnLst/>
              <a:rect l="l" t="t" r="r" b="b"/>
              <a:pathLst>
                <a:path w="956" h="2033" extrusionOk="0">
                  <a:moveTo>
                    <a:pt x="956" y="61"/>
                  </a:moveTo>
                  <a:cubicBezTo>
                    <a:pt x="714" y="472"/>
                    <a:pt x="351" y="751"/>
                    <a:pt x="218" y="1295"/>
                  </a:cubicBezTo>
                  <a:cubicBezTo>
                    <a:pt x="303" y="1271"/>
                    <a:pt x="290" y="1065"/>
                    <a:pt x="387" y="1017"/>
                  </a:cubicBezTo>
                  <a:cubicBezTo>
                    <a:pt x="532" y="1295"/>
                    <a:pt x="266" y="1742"/>
                    <a:pt x="169" y="2033"/>
                  </a:cubicBezTo>
                  <a:cubicBezTo>
                    <a:pt x="0" y="1924"/>
                    <a:pt x="182" y="1609"/>
                    <a:pt x="206" y="1380"/>
                  </a:cubicBezTo>
                  <a:cubicBezTo>
                    <a:pt x="218" y="1295"/>
                    <a:pt x="48" y="1428"/>
                    <a:pt x="36" y="1331"/>
                  </a:cubicBezTo>
                  <a:cubicBezTo>
                    <a:pt x="169" y="775"/>
                    <a:pt x="484" y="424"/>
                    <a:pt x="823" y="61"/>
                  </a:cubicBezTo>
                  <a:cubicBezTo>
                    <a:pt x="883" y="1"/>
                    <a:pt x="847" y="85"/>
                    <a:pt x="95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5297942" y="5579550"/>
              <a:ext cx="26350" cy="17250"/>
            </a:xfrm>
            <a:custGeom>
              <a:avLst/>
              <a:gdLst/>
              <a:ahLst/>
              <a:cxnLst/>
              <a:rect l="l" t="t" r="r" b="b"/>
              <a:pathLst>
                <a:path w="1054" h="690" extrusionOk="0">
                  <a:moveTo>
                    <a:pt x="1053" y="581"/>
                  </a:moveTo>
                  <a:cubicBezTo>
                    <a:pt x="1053" y="641"/>
                    <a:pt x="993" y="629"/>
                    <a:pt x="993" y="690"/>
                  </a:cubicBezTo>
                  <a:cubicBezTo>
                    <a:pt x="545" y="581"/>
                    <a:pt x="315" y="315"/>
                    <a:pt x="1" y="97"/>
                  </a:cubicBezTo>
                  <a:cubicBezTo>
                    <a:pt x="328" y="0"/>
                    <a:pt x="690" y="460"/>
                    <a:pt x="1053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5334542" y="5271675"/>
              <a:ext cx="17875" cy="23625"/>
            </a:xfrm>
            <a:custGeom>
              <a:avLst/>
              <a:gdLst/>
              <a:ahLst/>
              <a:cxnLst/>
              <a:rect l="l" t="t" r="r" b="b"/>
              <a:pathLst>
                <a:path w="715" h="945" extrusionOk="0">
                  <a:moveTo>
                    <a:pt x="714" y="37"/>
                  </a:moveTo>
                  <a:cubicBezTo>
                    <a:pt x="448" y="315"/>
                    <a:pt x="255" y="654"/>
                    <a:pt x="1" y="944"/>
                  </a:cubicBezTo>
                  <a:cubicBezTo>
                    <a:pt x="49" y="593"/>
                    <a:pt x="327" y="1"/>
                    <a:pt x="71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5343017" y="5200600"/>
              <a:ext cx="14525" cy="13650"/>
            </a:xfrm>
            <a:custGeom>
              <a:avLst/>
              <a:gdLst/>
              <a:ahLst/>
              <a:cxnLst/>
              <a:rect l="l" t="t" r="r" b="b"/>
              <a:pathLst>
                <a:path w="581" h="546" extrusionOk="0">
                  <a:moveTo>
                    <a:pt x="581" y="1"/>
                  </a:moveTo>
                  <a:cubicBezTo>
                    <a:pt x="496" y="279"/>
                    <a:pt x="279" y="545"/>
                    <a:pt x="0" y="460"/>
                  </a:cubicBezTo>
                  <a:cubicBezTo>
                    <a:pt x="158" y="279"/>
                    <a:pt x="375" y="122"/>
                    <a:pt x="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5337567" y="5244450"/>
              <a:ext cx="14250" cy="16050"/>
            </a:xfrm>
            <a:custGeom>
              <a:avLst/>
              <a:gdLst/>
              <a:ahLst/>
              <a:cxnLst/>
              <a:rect l="l" t="t" r="r" b="b"/>
              <a:pathLst>
                <a:path w="570" h="642" extrusionOk="0">
                  <a:moveTo>
                    <a:pt x="1" y="642"/>
                  </a:moveTo>
                  <a:cubicBezTo>
                    <a:pt x="122" y="340"/>
                    <a:pt x="291" y="98"/>
                    <a:pt x="569" y="1"/>
                  </a:cubicBezTo>
                  <a:cubicBezTo>
                    <a:pt x="533" y="231"/>
                    <a:pt x="303" y="545"/>
                    <a:pt x="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5348467" y="5141950"/>
              <a:ext cx="13025" cy="24800"/>
            </a:xfrm>
            <a:custGeom>
              <a:avLst/>
              <a:gdLst/>
              <a:ahLst/>
              <a:cxnLst/>
              <a:rect l="l" t="t" r="r" b="b"/>
              <a:pathLst>
                <a:path w="521" h="992" extrusionOk="0">
                  <a:moveTo>
                    <a:pt x="242" y="992"/>
                  </a:moveTo>
                  <a:cubicBezTo>
                    <a:pt x="0" y="823"/>
                    <a:pt x="327" y="242"/>
                    <a:pt x="399" y="0"/>
                  </a:cubicBezTo>
                  <a:cubicBezTo>
                    <a:pt x="423" y="0"/>
                    <a:pt x="460" y="0"/>
                    <a:pt x="520" y="24"/>
                  </a:cubicBezTo>
                  <a:cubicBezTo>
                    <a:pt x="484" y="266"/>
                    <a:pt x="303" y="653"/>
                    <a:pt x="242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5298267" y="5628225"/>
              <a:ext cx="15125" cy="15750"/>
            </a:xfrm>
            <a:custGeom>
              <a:avLst/>
              <a:gdLst/>
              <a:ahLst/>
              <a:cxnLst/>
              <a:rect l="l" t="t" r="r" b="b"/>
              <a:pathLst>
                <a:path w="605" h="630" extrusionOk="0">
                  <a:moveTo>
                    <a:pt x="556" y="448"/>
                  </a:moveTo>
                  <a:cubicBezTo>
                    <a:pt x="436" y="557"/>
                    <a:pt x="0" y="630"/>
                    <a:pt x="61" y="291"/>
                  </a:cubicBezTo>
                  <a:cubicBezTo>
                    <a:pt x="218" y="182"/>
                    <a:pt x="230" y="388"/>
                    <a:pt x="399" y="376"/>
                  </a:cubicBezTo>
                  <a:cubicBezTo>
                    <a:pt x="411" y="182"/>
                    <a:pt x="242" y="134"/>
                    <a:pt x="351" y="1"/>
                  </a:cubicBezTo>
                  <a:cubicBezTo>
                    <a:pt x="411" y="1"/>
                    <a:pt x="436" y="13"/>
                    <a:pt x="472" y="13"/>
                  </a:cubicBezTo>
                  <a:cubicBezTo>
                    <a:pt x="593" y="85"/>
                    <a:pt x="605" y="255"/>
                    <a:pt x="5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5294617" y="5605250"/>
              <a:ext cx="21500" cy="16050"/>
            </a:xfrm>
            <a:custGeom>
              <a:avLst/>
              <a:gdLst/>
              <a:ahLst/>
              <a:cxnLst/>
              <a:rect l="l" t="t" r="r" b="b"/>
              <a:pathLst>
                <a:path w="860" h="642" extrusionOk="0">
                  <a:moveTo>
                    <a:pt x="86" y="339"/>
                  </a:moveTo>
                  <a:cubicBezTo>
                    <a:pt x="255" y="363"/>
                    <a:pt x="364" y="508"/>
                    <a:pt x="545" y="424"/>
                  </a:cubicBezTo>
                  <a:cubicBezTo>
                    <a:pt x="557" y="218"/>
                    <a:pt x="303" y="278"/>
                    <a:pt x="315" y="61"/>
                  </a:cubicBezTo>
                  <a:cubicBezTo>
                    <a:pt x="811" y="0"/>
                    <a:pt x="860" y="605"/>
                    <a:pt x="461" y="641"/>
                  </a:cubicBezTo>
                  <a:cubicBezTo>
                    <a:pt x="340" y="629"/>
                    <a:pt x="1" y="617"/>
                    <a:pt x="86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5326992" y="5199100"/>
              <a:ext cx="15750" cy="9400"/>
            </a:xfrm>
            <a:custGeom>
              <a:avLst/>
              <a:gdLst/>
              <a:ahLst/>
              <a:cxnLst/>
              <a:rect l="l" t="t" r="r" b="b"/>
              <a:pathLst>
                <a:path w="630" h="376" extrusionOk="0">
                  <a:moveTo>
                    <a:pt x="629" y="37"/>
                  </a:moveTo>
                  <a:cubicBezTo>
                    <a:pt x="629" y="97"/>
                    <a:pt x="617" y="121"/>
                    <a:pt x="617" y="133"/>
                  </a:cubicBezTo>
                  <a:cubicBezTo>
                    <a:pt x="387" y="170"/>
                    <a:pt x="230" y="375"/>
                    <a:pt x="0" y="303"/>
                  </a:cubicBezTo>
                  <a:cubicBezTo>
                    <a:pt x="73" y="61"/>
                    <a:pt x="315" y="0"/>
                    <a:pt x="629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5306117" y="5262900"/>
              <a:ext cx="18775" cy="25725"/>
            </a:xfrm>
            <a:custGeom>
              <a:avLst/>
              <a:gdLst/>
              <a:ahLst/>
              <a:cxnLst/>
              <a:rect l="l" t="t" r="r" b="b"/>
              <a:pathLst>
                <a:path w="751" h="1029" extrusionOk="0">
                  <a:moveTo>
                    <a:pt x="1" y="1029"/>
                  </a:moveTo>
                  <a:cubicBezTo>
                    <a:pt x="158" y="630"/>
                    <a:pt x="460" y="412"/>
                    <a:pt x="630" y="1"/>
                  </a:cubicBezTo>
                  <a:cubicBezTo>
                    <a:pt x="654" y="1"/>
                    <a:pt x="714" y="13"/>
                    <a:pt x="751" y="13"/>
                  </a:cubicBezTo>
                  <a:cubicBezTo>
                    <a:pt x="666" y="412"/>
                    <a:pt x="363" y="872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5314892" y="5184875"/>
              <a:ext cx="16350" cy="12425"/>
            </a:xfrm>
            <a:custGeom>
              <a:avLst/>
              <a:gdLst/>
              <a:ahLst/>
              <a:cxnLst/>
              <a:rect l="l" t="t" r="r" b="b"/>
              <a:pathLst>
                <a:path w="654" h="497" extrusionOk="0">
                  <a:moveTo>
                    <a:pt x="654" y="13"/>
                  </a:moveTo>
                  <a:cubicBezTo>
                    <a:pt x="545" y="279"/>
                    <a:pt x="194" y="485"/>
                    <a:pt x="0" y="497"/>
                  </a:cubicBezTo>
                  <a:cubicBezTo>
                    <a:pt x="37" y="267"/>
                    <a:pt x="400" y="1"/>
                    <a:pt x="6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5299467" y="5337600"/>
              <a:ext cx="15450" cy="23000"/>
            </a:xfrm>
            <a:custGeom>
              <a:avLst/>
              <a:gdLst/>
              <a:ahLst/>
              <a:cxnLst/>
              <a:rect l="l" t="t" r="r" b="b"/>
              <a:pathLst>
                <a:path w="618" h="920" extrusionOk="0">
                  <a:moveTo>
                    <a:pt x="617" y="206"/>
                  </a:moveTo>
                  <a:cubicBezTo>
                    <a:pt x="484" y="424"/>
                    <a:pt x="351" y="642"/>
                    <a:pt x="242" y="920"/>
                  </a:cubicBezTo>
                  <a:cubicBezTo>
                    <a:pt x="0" y="690"/>
                    <a:pt x="315" y="1"/>
                    <a:pt x="617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5300667" y="5173100"/>
              <a:ext cx="20300" cy="21775"/>
            </a:xfrm>
            <a:custGeom>
              <a:avLst/>
              <a:gdLst/>
              <a:ahLst/>
              <a:cxnLst/>
              <a:rect l="l" t="t" r="r" b="b"/>
              <a:pathLst>
                <a:path w="812" h="871" extrusionOk="0">
                  <a:moveTo>
                    <a:pt x="146" y="871"/>
                  </a:moveTo>
                  <a:cubicBezTo>
                    <a:pt x="1" y="435"/>
                    <a:pt x="521" y="169"/>
                    <a:pt x="811" y="0"/>
                  </a:cubicBezTo>
                  <a:cubicBezTo>
                    <a:pt x="751" y="302"/>
                    <a:pt x="303" y="508"/>
                    <a:pt x="146" y="8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5264992" y="5501825"/>
              <a:ext cx="23925" cy="23600"/>
            </a:xfrm>
            <a:custGeom>
              <a:avLst/>
              <a:gdLst/>
              <a:ahLst/>
              <a:cxnLst/>
              <a:rect l="l" t="t" r="r" b="b"/>
              <a:pathLst>
                <a:path w="957" h="944" extrusionOk="0">
                  <a:moveTo>
                    <a:pt x="0" y="0"/>
                  </a:moveTo>
                  <a:cubicBezTo>
                    <a:pt x="351" y="230"/>
                    <a:pt x="605" y="581"/>
                    <a:pt x="956" y="835"/>
                  </a:cubicBezTo>
                  <a:cubicBezTo>
                    <a:pt x="521" y="944"/>
                    <a:pt x="97" y="29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5313067" y="5085700"/>
              <a:ext cx="22100" cy="20575"/>
            </a:xfrm>
            <a:custGeom>
              <a:avLst/>
              <a:gdLst/>
              <a:ahLst/>
              <a:cxnLst/>
              <a:rect l="l" t="t" r="r" b="b"/>
              <a:pathLst>
                <a:path w="884" h="823" extrusionOk="0">
                  <a:moveTo>
                    <a:pt x="376" y="823"/>
                  </a:moveTo>
                  <a:cubicBezTo>
                    <a:pt x="303" y="786"/>
                    <a:pt x="364" y="617"/>
                    <a:pt x="339" y="532"/>
                  </a:cubicBezTo>
                  <a:cubicBezTo>
                    <a:pt x="206" y="411"/>
                    <a:pt x="98" y="677"/>
                    <a:pt x="1" y="569"/>
                  </a:cubicBezTo>
                  <a:cubicBezTo>
                    <a:pt x="73" y="0"/>
                    <a:pt x="884" y="532"/>
                    <a:pt x="376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5281017" y="5466125"/>
              <a:ext cx="12125" cy="13950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448"/>
                  </a:moveTo>
                  <a:cubicBezTo>
                    <a:pt x="158" y="364"/>
                    <a:pt x="206" y="376"/>
                    <a:pt x="194" y="279"/>
                  </a:cubicBezTo>
                  <a:cubicBezTo>
                    <a:pt x="85" y="243"/>
                    <a:pt x="97" y="388"/>
                    <a:pt x="1" y="315"/>
                  </a:cubicBezTo>
                  <a:cubicBezTo>
                    <a:pt x="13" y="182"/>
                    <a:pt x="97" y="98"/>
                    <a:pt x="194" y="37"/>
                  </a:cubicBezTo>
                  <a:cubicBezTo>
                    <a:pt x="484" y="1"/>
                    <a:pt x="448" y="557"/>
                    <a:pt x="14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5267117" y="5581650"/>
              <a:ext cx="7575" cy="22100"/>
            </a:xfrm>
            <a:custGeom>
              <a:avLst/>
              <a:gdLst/>
              <a:ahLst/>
              <a:cxnLst/>
              <a:rect l="l" t="t" r="r" b="b"/>
              <a:pathLst>
                <a:path w="303" h="884" extrusionOk="0">
                  <a:moveTo>
                    <a:pt x="302" y="860"/>
                  </a:moveTo>
                  <a:cubicBezTo>
                    <a:pt x="254" y="860"/>
                    <a:pt x="218" y="847"/>
                    <a:pt x="218" y="884"/>
                  </a:cubicBezTo>
                  <a:cubicBezTo>
                    <a:pt x="0" y="739"/>
                    <a:pt x="24" y="255"/>
                    <a:pt x="61" y="1"/>
                  </a:cubicBezTo>
                  <a:cubicBezTo>
                    <a:pt x="302" y="170"/>
                    <a:pt x="206" y="678"/>
                    <a:pt x="302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5282842" y="5296775"/>
              <a:ext cx="17250" cy="17275"/>
            </a:xfrm>
            <a:custGeom>
              <a:avLst/>
              <a:gdLst/>
              <a:ahLst/>
              <a:cxnLst/>
              <a:rect l="l" t="t" r="r" b="b"/>
              <a:pathLst>
                <a:path w="690" h="691" extrusionOk="0">
                  <a:moveTo>
                    <a:pt x="121" y="690"/>
                  </a:moveTo>
                  <a:cubicBezTo>
                    <a:pt x="0" y="388"/>
                    <a:pt x="436" y="122"/>
                    <a:pt x="690" y="1"/>
                  </a:cubicBezTo>
                  <a:cubicBezTo>
                    <a:pt x="557" y="327"/>
                    <a:pt x="315" y="484"/>
                    <a:pt x="12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5290992" y="5161000"/>
              <a:ext cx="20900" cy="23000"/>
            </a:xfrm>
            <a:custGeom>
              <a:avLst/>
              <a:gdLst/>
              <a:ahLst/>
              <a:cxnLst/>
              <a:rect l="l" t="t" r="r" b="b"/>
              <a:pathLst>
                <a:path w="836" h="920" extrusionOk="0">
                  <a:moveTo>
                    <a:pt x="835" y="24"/>
                  </a:moveTo>
                  <a:cubicBezTo>
                    <a:pt x="751" y="424"/>
                    <a:pt x="448" y="617"/>
                    <a:pt x="231" y="919"/>
                  </a:cubicBezTo>
                  <a:cubicBezTo>
                    <a:pt x="1" y="617"/>
                    <a:pt x="593" y="363"/>
                    <a:pt x="690" y="49"/>
                  </a:cubicBezTo>
                  <a:cubicBezTo>
                    <a:pt x="727" y="24"/>
                    <a:pt x="787" y="0"/>
                    <a:pt x="83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5260142" y="5595275"/>
              <a:ext cx="10325" cy="19075"/>
            </a:xfrm>
            <a:custGeom>
              <a:avLst/>
              <a:gdLst/>
              <a:ahLst/>
              <a:cxnLst/>
              <a:rect l="l" t="t" r="r" b="b"/>
              <a:pathLst>
                <a:path w="413" h="763" extrusionOk="0">
                  <a:moveTo>
                    <a:pt x="110" y="605"/>
                  </a:moveTo>
                  <a:cubicBezTo>
                    <a:pt x="182" y="351"/>
                    <a:pt x="1" y="194"/>
                    <a:pt x="134" y="0"/>
                  </a:cubicBezTo>
                  <a:cubicBezTo>
                    <a:pt x="291" y="73"/>
                    <a:pt x="412" y="762"/>
                    <a:pt x="11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5258342" y="5572875"/>
              <a:ext cx="8475" cy="21200"/>
            </a:xfrm>
            <a:custGeom>
              <a:avLst/>
              <a:gdLst/>
              <a:ahLst/>
              <a:cxnLst/>
              <a:rect l="l" t="t" r="r" b="b"/>
              <a:pathLst>
                <a:path w="339" h="848" extrusionOk="0">
                  <a:moveTo>
                    <a:pt x="254" y="690"/>
                  </a:moveTo>
                  <a:cubicBezTo>
                    <a:pt x="266" y="848"/>
                    <a:pt x="158" y="654"/>
                    <a:pt x="133" y="763"/>
                  </a:cubicBezTo>
                  <a:cubicBezTo>
                    <a:pt x="0" y="606"/>
                    <a:pt x="37" y="291"/>
                    <a:pt x="24" y="1"/>
                  </a:cubicBezTo>
                  <a:cubicBezTo>
                    <a:pt x="339" y="61"/>
                    <a:pt x="85" y="521"/>
                    <a:pt x="254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5293117" y="5102325"/>
              <a:ext cx="19375" cy="16650"/>
            </a:xfrm>
            <a:custGeom>
              <a:avLst/>
              <a:gdLst/>
              <a:ahLst/>
              <a:cxnLst/>
              <a:rect l="l" t="t" r="r" b="b"/>
              <a:pathLst>
                <a:path w="775" h="666" extrusionOk="0">
                  <a:moveTo>
                    <a:pt x="460" y="666"/>
                  </a:moveTo>
                  <a:cubicBezTo>
                    <a:pt x="448" y="545"/>
                    <a:pt x="424" y="484"/>
                    <a:pt x="436" y="351"/>
                  </a:cubicBezTo>
                  <a:cubicBezTo>
                    <a:pt x="400" y="315"/>
                    <a:pt x="387" y="291"/>
                    <a:pt x="303" y="279"/>
                  </a:cubicBezTo>
                  <a:cubicBezTo>
                    <a:pt x="182" y="315"/>
                    <a:pt x="254" y="375"/>
                    <a:pt x="254" y="533"/>
                  </a:cubicBezTo>
                  <a:cubicBezTo>
                    <a:pt x="37" y="581"/>
                    <a:pt x="0" y="194"/>
                    <a:pt x="182" y="61"/>
                  </a:cubicBezTo>
                  <a:cubicBezTo>
                    <a:pt x="642" y="0"/>
                    <a:pt x="775" y="545"/>
                    <a:pt x="460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5294017" y="5072375"/>
              <a:ext cx="17875" cy="19075"/>
            </a:xfrm>
            <a:custGeom>
              <a:avLst/>
              <a:gdLst/>
              <a:ahLst/>
              <a:cxnLst/>
              <a:rect l="l" t="t" r="r" b="b"/>
              <a:pathLst>
                <a:path w="715" h="763" extrusionOk="0">
                  <a:moveTo>
                    <a:pt x="25" y="666"/>
                  </a:moveTo>
                  <a:cubicBezTo>
                    <a:pt x="97" y="473"/>
                    <a:pt x="351" y="533"/>
                    <a:pt x="472" y="424"/>
                  </a:cubicBezTo>
                  <a:cubicBezTo>
                    <a:pt x="388" y="243"/>
                    <a:pt x="134" y="364"/>
                    <a:pt x="1" y="267"/>
                  </a:cubicBezTo>
                  <a:cubicBezTo>
                    <a:pt x="85" y="1"/>
                    <a:pt x="485" y="279"/>
                    <a:pt x="642" y="267"/>
                  </a:cubicBezTo>
                  <a:cubicBezTo>
                    <a:pt x="630" y="352"/>
                    <a:pt x="654" y="388"/>
                    <a:pt x="714" y="388"/>
                  </a:cubicBezTo>
                  <a:cubicBezTo>
                    <a:pt x="593" y="642"/>
                    <a:pt x="279" y="763"/>
                    <a:pt x="2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5248667" y="5591925"/>
              <a:ext cx="10600" cy="19400"/>
            </a:xfrm>
            <a:custGeom>
              <a:avLst/>
              <a:gdLst/>
              <a:ahLst/>
              <a:cxnLst/>
              <a:rect l="l" t="t" r="r" b="b"/>
              <a:pathLst>
                <a:path w="424" h="776" extrusionOk="0">
                  <a:moveTo>
                    <a:pt x="266" y="775"/>
                  </a:moveTo>
                  <a:cubicBezTo>
                    <a:pt x="0" y="715"/>
                    <a:pt x="242" y="291"/>
                    <a:pt x="61" y="86"/>
                  </a:cubicBezTo>
                  <a:cubicBezTo>
                    <a:pt x="85" y="1"/>
                    <a:pt x="206" y="110"/>
                    <a:pt x="230" y="74"/>
                  </a:cubicBezTo>
                  <a:cubicBezTo>
                    <a:pt x="303" y="315"/>
                    <a:pt x="424" y="654"/>
                    <a:pt x="266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5288892" y="5164625"/>
              <a:ext cx="10000" cy="13025"/>
            </a:xfrm>
            <a:custGeom>
              <a:avLst/>
              <a:gdLst/>
              <a:ahLst/>
              <a:cxnLst/>
              <a:rect l="l" t="t" r="r" b="b"/>
              <a:pathLst>
                <a:path w="400" h="521" extrusionOk="0">
                  <a:moveTo>
                    <a:pt x="339" y="0"/>
                  </a:moveTo>
                  <a:cubicBezTo>
                    <a:pt x="399" y="218"/>
                    <a:pt x="242" y="484"/>
                    <a:pt x="73" y="520"/>
                  </a:cubicBezTo>
                  <a:cubicBezTo>
                    <a:pt x="0" y="327"/>
                    <a:pt x="181" y="10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0"/>
            <p:cNvSpPr/>
            <p:nvPr/>
          </p:nvSpPr>
          <p:spPr>
            <a:xfrm>
              <a:off x="5269217" y="5288300"/>
              <a:ext cx="13950" cy="12125"/>
            </a:xfrm>
            <a:custGeom>
              <a:avLst/>
              <a:gdLst/>
              <a:ahLst/>
              <a:cxnLst/>
              <a:rect l="l" t="t" r="r" b="b"/>
              <a:pathLst>
                <a:path w="558" h="485" extrusionOk="0">
                  <a:moveTo>
                    <a:pt x="557" y="73"/>
                  </a:moveTo>
                  <a:cubicBezTo>
                    <a:pt x="448" y="291"/>
                    <a:pt x="291" y="461"/>
                    <a:pt x="1" y="485"/>
                  </a:cubicBezTo>
                  <a:cubicBezTo>
                    <a:pt x="134" y="291"/>
                    <a:pt x="315" y="1"/>
                    <a:pt x="55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5238992" y="5574100"/>
              <a:ext cx="7575" cy="19975"/>
            </a:xfrm>
            <a:custGeom>
              <a:avLst/>
              <a:gdLst/>
              <a:ahLst/>
              <a:cxnLst/>
              <a:rect l="l" t="t" r="r" b="b"/>
              <a:pathLst>
                <a:path w="303" h="799" extrusionOk="0">
                  <a:moveTo>
                    <a:pt x="24" y="799"/>
                  </a:moveTo>
                  <a:cubicBezTo>
                    <a:pt x="0" y="545"/>
                    <a:pt x="24" y="254"/>
                    <a:pt x="109" y="0"/>
                  </a:cubicBezTo>
                  <a:cubicBezTo>
                    <a:pt x="302" y="133"/>
                    <a:pt x="242" y="762"/>
                    <a:pt x="24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5260142" y="5233875"/>
              <a:ext cx="11825" cy="14550"/>
            </a:xfrm>
            <a:custGeom>
              <a:avLst/>
              <a:gdLst/>
              <a:ahLst/>
              <a:cxnLst/>
              <a:rect l="l" t="t" r="r" b="b"/>
              <a:pathLst>
                <a:path w="473" h="582" extrusionOk="0">
                  <a:moveTo>
                    <a:pt x="1" y="472"/>
                  </a:moveTo>
                  <a:cubicBezTo>
                    <a:pt x="134" y="303"/>
                    <a:pt x="182" y="37"/>
                    <a:pt x="424" y="0"/>
                  </a:cubicBezTo>
                  <a:cubicBezTo>
                    <a:pt x="473" y="194"/>
                    <a:pt x="231" y="581"/>
                    <a:pt x="1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5229617" y="5502425"/>
              <a:ext cx="16050" cy="11200"/>
            </a:xfrm>
            <a:custGeom>
              <a:avLst/>
              <a:gdLst/>
              <a:ahLst/>
              <a:cxnLst/>
              <a:rect l="l" t="t" r="r" b="b"/>
              <a:pathLst>
                <a:path w="642" h="448" extrusionOk="0">
                  <a:moveTo>
                    <a:pt x="641" y="0"/>
                  </a:moveTo>
                  <a:cubicBezTo>
                    <a:pt x="484" y="206"/>
                    <a:pt x="327" y="387"/>
                    <a:pt x="0" y="448"/>
                  </a:cubicBezTo>
                  <a:cubicBezTo>
                    <a:pt x="24" y="194"/>
                    <a:pt x="327" y="12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5269817" y="5070275"/>
              <a:ext cx="14850" cy="28750"/>
            </a:xfrm>
            <a:custGeom>
              <a:avLst/>
              <a:gdLst/>
              <a:ahLst/>
              <a:cxnLst/>
              <a:rect l="l" t="t" r="r" b="b"/>
              <a:pathLst>
                <a:path w="594" h="1150" extrusionOk="0">
                  <a:moveTo>
                    <a:pt x="545" y="532"/>
                  </a:moveTo>
                  <a:cubicBezTo>
                    <a:pt x="594" y="714"/>
                    <a:pt x="352" y="544"/>
                    <a:pt x="364" y="678"/>
                  </a:cubicBezTo>
                  <a:cubicBezTo>
                    <a:pt x="352" y="847"/>
                    <a:pt x="545" y="847"/>
                    <a:pt x="497" y="1040"/>
                  </a:cubicBezTo>
                  <a:cubicBezTo>
                    <a:pt x="1" y="1149"/>
                    <a:pt x="170" y="0"/>
                    <a:pt x="54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5209042" y="5405050"/>
              <a:ext cx="41750" cy="14525"/>
            </a:xfrm>
            <a:custGeom>
              <a:avLst/>
              <a:gdLst/>
              <a:ahLst/>
              <a:cxnLst/>
              <a:rect l="l" t="t" r="r" b="b"/>
              <a:pathLst>
                <a:path w="1670" h="581" extrusionOk="0">
                  <a:moveTo>
                    <a:pt x="1670" y="387"/>
                  </a:moveTo>
                  <a:cubicBezTo>
                    <a:pt x="1670" y="448"/>
                    <a:pt x="1646" y="508"/>
                    <a:pt x="1646" y="545"/>
                  </a:cubicBezTo>
                  <a:cubicBezTo>
                    <a:pt x="1101" y="581"/>
                    <a:pt x="291" y="448"/>
                    <a:pt x="0" y="363"/>
                  </a:cubicBezTo>
                  <a:cubicBezTo>
                    <a:pt x="97" y="0"/>
                    <a:pt x="545" y="303"/>
                    <a:pt x="920" y="339"/>
                  </a:cubicBezTo>
                  <a:cubicBezTo>
                    <a:pt x="1150" y="351"/>
                    <a:pt x="1367" y="291"/>
                    <a:pt x="1549" y="363"/>
                  </a:cubicBezTo>
                  <a:cubicBezTo>
                    <a:pt x="1573" y="363"/>
                    <a:pt x="1609" y="363"/>
                    <a:pt x="1670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5228692" y="5534775"/>
              <a:ext cx="10925" cy="36625"/>
            </a:xfrm>
            <a:custGeom>
              <a:avLst/>
              <a:gdLst/>
              <a:ahLst/>
              <a:cxnLst/>
              <a:rect l="l" t="t" r="r" b="b"/>
              <a:pathLst>
                <a:path w="437" h="1465" extrusionOk="0">
                  <a:moveTo>
                    <a:pt x="49" y="1464"/>
                  </a:moveTo>
                  <a:cubicBezTo>
                    <a:pt x="1" y="1005"/>
                    <a:pt x="13" y="231"/>
                    <a:pt x="364" y="1"/>
                  </a:cubicBezTo>
                  <a:cubicBezTo>
                    <a:pt x="436" y="97"/>
                    <a:pt x="352" y="231"/>
                    <a:pt x="303" y="315"/>
                  </a:cubicBezTo>
                  <a:cubicBezTo>
                    <a:pt x="315" y="521"/>
                    <a:pt x="255" y="714"/>
                    <a:pt x="182" y="968"/>
                  </a:cubicBezTo>
                  <a:cubicBezTo>
                    <a:pt x="194" y="1102"/>
                    <a:pt x="303" y="1464"/>
                    <a:pt x="49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5222942" y="5575300"/>
              <a:ext cx="8200" cy="17875"/>
            </a:xfrm>
            <a:custGeom>
              <a:avLst/>
              <a:gdLst/>
              <a:ahLst/>
              <a:cxnLst/>
              <a:rect l="l" t="t" r="r" b="b"/>
              <a:pathLst>
                <a:path w="328" h="715" extrusionOk="0">
                  <a:moveTo>
                    <a:pt x="25" y="654"/>
                  </a:moveTo>
                  <a:cubicBezTo>
                    <a:pt x="1" y="485"/>
                    <a:pt x="146" y="255"/>
                    <a:pt x="170" y="1"/>
                  </a:cubicBezTo>
                  <a:cubicBezTo>
                    <a:pt x="231" y="1"/>
                    <a:pt x="267" y="13"/>
                    <a:pt x="291" y="13"/>
                  </a:cubicBezTo>
                  <a:cubicBezTo>
                    <a:pt x="328" y="255"/>
                    <a:pt x="303" y="714"/>
                    <a:pt x="25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5215092" y="5497875"/>
              <a:ext cx="22400" cy="12425"/>
            </a:xfrm>
            <a:custGeom>
              <a:avLst/>
              <a:gdLst/>
              <a:ahLst/>
              <a:cxnLst/>
              <a:rect l="l" t="t" r="r" b="b"/>
              <a:pathLst>
                <a:path w="896" h="497" extrusionOk="0">
                  <a:moveTo>
                    <a:pt x="896" y="122"/>
                  </a:moveTo>
                  <a:cubicBezTo>
                    <a:pt x="666" y="328"/>
                    <a:pt x="267" y="315"/>
                    <a:pt x="37" y="497"/>
                  </a:cubicBezTo>
                  <a:cubicBezTo>
                    <a:pt x="0" y="158"/>
                    <a:pt x="557" y="1"/>
                    <a:pt x="89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5219017" y="5446475"/>
              <a:ext cx="19675" cy="23000"/>
            </a:xfrm>
            <a:custGeom>
              <a:avLst/>
              <a:gdLst/>
              <a:ahLst/>
              <a:cxnLst/>
              <a:rect l="l" t="t" r="r" b="b"/>
              <a:pathLst>
                <a:path w="787" h="920" extrusionOk="0">
                  <a:moveTo>
                    <a:pt x="436" y="847"/>
                  </a:moveTo>
                  <a:cubicBezTo>
                    <a:pt x="303" y="823"/>
                    <a:pt x="1" y="920"/>
                    <a:pt x="13" y="726"/>
                  </a:cubicBezTo>
                  <a:cubicBezTo>
                    <a:pt x="412" y="908"/>
                    <a:pt x="339" y="242"/>
                    <a:pt x="569" y="0"/>
                  </a:cubicBezTo>
                  <a:cubicBezTo>
                    <a:pt x="787" y="218"/>
                    <a:pt x="509" y="629"/>
                    <a:pt x="43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5213567" y="5543850"/>
              <a:ext cx="13650" cy="31175"/>
            </a:xfrm>
            <a:custGeom>
              <a:avLst/>
              <a:gdLst/>
              <a:ahLst/>
              <a:cxnLst/>
              <a:rect l="l" t="t" r="r" b="b"/>
              <a:pathLst>
                <a:path w="546" h="1247" extrusionOk="0">
                  <a:moveTo>
                    <a:pt x="473" y="1"/>
                  </a:moveTo>
                  <a:cubicBezTo>
                    <a:pt x="545" y="122"/>
                    <a:pt x="497" y="315"/>
                    <a:pt x="461" y="460"/>
                  </a:cubicBezTo>
                  <a:cubicBezTo>
                    <a:pt x="364" y="726"/>
                    <a:pt x="194" y="1126"/>
                    <a:pt x="1" y="1247"/>
                  </a:cubicBezTo>
                  <a:cubicBezTo>
                    <a:pt x="49" y="823"/>
                    <a:pt x="279" y="303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5237767" y="5258375"/>
              <a:ext cx="14850" cy="20275"/>
            </a:xfrm>
            <a:custGeom>
              <a:avLst/>
              <a:gdLst/>
              <a:ahLst/>
              <a:cxnLst/>
              <a:rect l="l" t="t" r="r" b="b"/>
              <a:pathLst>
                <a:path w="594" h="811" extrusionOk="0">
                  <a:moveTo>
                    <a:pt x="593" y="0"/>
                  </a:moveTo>
                  <a:cubicBezTo>
                    <a:pt x="424" y="303"/>
                    <a:pt x="315" y="702"/>
                    <a:pt x="1" y="811"/>
                  </a:cubicBezTo>
                  <a:cubicBezTo>
                    <a:pt x="61" y="533"/>
                    <a:pt x="315" y="158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0"/>
            <p:cNvSpPr/>
            <p:nvPr/>
          </p:nvSpPr>
          <p:spPr>
            <a:xfrm>
              <a:off x="5248042" y="5068450"/>
              <a:ext cx="24225" cy="17575"/>
            </a:xfrm>
            <a:custGeom>
              <a:avLst/>
              <a:gdLst/>
              <a:ahLst/>
              <a:cxnLst/>
              <a:rect l="l" t="t" r="r" b="b"/>
              <a:pathLst>
                <a:path w="969" h="703" extrusionOk="0">
                  <a:moveTo>
                    <a:pt x="751" y="702"/>
                  </a:moveTo>
                  <a:cubicBezTo>
                    <a:pt x="557" y="690"/>
                    <a:pt x="666" y="436"/>
                    <a:pt x="618" y="339"/>
                  </a:cubicBezTo>
                  <a:cubicBezTo>
                    <a:pt x="570" y="255"/>
                    <a:pt x="376" y="146"/>
                    <a:pt x="255" y="218"/>
                  </a:cubicBezTo>
                  <a:cubicBezTo>
                    <a:pt x="243" y="363"/>
                    <a:pt x="412" y="497"/>
                    <a:pt x="303" y="605"/>
                  </a:cubicBezTo>
                  <a:cubicBezTo>
                    <a:pt x="182" y="448"/>
                    <a:pt x="1" y="218"/>
                    <a:pt x="146" y="13"/>
                  </a:cubicBezTo>
                  <a:cubicBezTo>
                    <a:pt x="509" y="1"/>
                    <a:pt x="969" y="242"/>
                    <a:pt x="751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0"/>
            <p:cNvSpPr/>
            <p:nvPr/>
          </p:nvSpPr>
          <p:spPr>
            <a:xfrm>
              <a:off x="5235967" y="5159175"/>
              <a:ext cx="20875" cy="24525"/>
            </a:xfrm>
            <a:custGeom>
              <a:avLst/>
              <a:gdLst/>
              <a:ahLst/>
              <a:cxnLst/>
              <a:rect l="l" t="t" r="r" b="b"/>
              <a:pathLst>
                <a:path w="835" h="981" extrusionOk="0">
                  <a:moveTo>
                    <a:pt x="726" y="751"/>
                  </a:moveTo>
                  <a:cubicBezTo>
                    <a:pt x="605" y="823"/>
                    <a:pt x="387" y="980"/>
                    <a:pt x="254" y="908"/>
                  </a:cubicBezTo>
                  <a:cubicBezTo>
                    <a:pt x="169" y="690"/>
                    <a:pt x="472" y="751"/>
                    <a:pt x="544" y="617"/>
                  </a:cubicBezTo>
                  <a:cubicBezTo>
                    <a:pt x="593" y="509"/>
                    <a:pt x="496" y="460"/>
                    <a:pt x="423" y="400"/>
                  </a:cubicBezTo>
                  <a:cubicBezTo>
                    <a:pt x="218" y="388"/>
                    <a:pt x="206" y="751"/>
                    <a:pt x="0" y="617"/>
                  </a:cubicBezTo>
                  <a:cubicBezTo>
                    <a:pt x="73" y="1"/>
                    <a:pt x="835" y="97"/>
                    <a:pt x="726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0"/>
            <p:cNvSpPr/>
            <p:nvPr/>
          </p:nvSpPr>
          <p:spPr>
            <a:xfrm>
              <a:off x="5204192" y="5424700"/>
              <a:ext cx="25450" cy="10600"/>
            </a:xfrm>
            <a:custGeom>
              <a:avLst/>
              <a:gdLst/>
              <a:ahLst/>
              <a:cxnLst/>
              <a:rect l="l" t="t" r="r" b="b"/>
              <a:pathLst>
                <a:path w="1018" h="424" extrusionOk="0">
                  <a:moveTo>
                    <a:pt x="1017" y="291"/>
                  </a:moveTo>
                  <a:cubicBezTo>
                    <a:pt x="981" y="351"/>
                    <a:pt x="957" y="363"/>
                    <a:pt x="908" y="424"/>
                  </a:cubicBezTo>
                  <a:cubicBezTo>
                    <a:pt x="630" y="291"/>
                    <a:pt x="315" y="267"/>
                    <a:pt x="13" y="206"/>
                  </a:cubicBezTo>
                  <a:cubicBezTo>
                    <a:pt x="1" y="85"/>
                    <a:pt x="74" y="121"/>
                    <a:pt x="61" y="0"/>
                  </a:cubicBezTo>
                  <a:cubicBezTo>
                    <a:pt x="473" y="37"/>
                    <a:pt x="799" y="121"/>
                    <a:pt x="101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0"/>
            <p:cNvSpPr/>
            <p:nvPr/>
          </p:nvSpPr>
          <p:spPr>
            <a:xfrm>
              <a:off x="5212067" y="5314325"/>
              <a:ext cx="22100" cy="28150"/>
            </a:xfrm>
            <a:custGeom>
              <a:avLst/>
              <a:gdLst/>
              <a:ahLst/>
              <a:cxnLst/>
              <a:rect l="l" t="t" r="r" b="b"/>
              <a:pathLst>
                <a:path w="884" h="1126" extrusionOk="0">
                  <a:moveTo>
                    <a:pt x="884" y="145"/>
                  </a:moveTo>
                  <a:cubicBezTo>
                    <a:pt x="884" y="170"/>
                    <a:pt x="884" y="206"/>
                    <a:pt x="859" y="230"/>
                  </a:cubicBezTo>
                  <a:cubicBezTo>
                    <a:pt x="424" y="339"/>
                    <a:pt x="351" y="811"/>
                    <a:pt x="254" y="1125"/>
                  </a:cubicBezTo>
                  <a:cubicBezTo>
                    <a:pt x="0" y="714"/>
                    <a:pt x="436" y="0"/>
                    <a:pt x="884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0"/>
            <p:cNvSpPr/>
            <p:nvPr/>
          </p:nvSpPr>
          <p:spPr>
            <a:xfrm>
              <a:off x="5222342" y="5326100"/>
              <a:ext cx="10925" cy="16375"/>
            </a:xfrm>
            <a:custGeom>
              <a:avLst/>
              <a:gdLst/>
              <a:ahLst/>
              <a:cxnLst/>
              <a:rect l="l" t="t" r="r" b="b"/>
              <a:pathLst>
                <a:path w="437" h="655" extrusionOk="0">
                  <a:moveTo>
                    <a:pt x="436" y="1"/>
                  </a:moveTo>
                  <a:cubicBezTo>
                    <a:pt x="352" y="279"/>
                    <a:pt x="267" y="557"/>
                    <a:pt x="1" y="654"/>
                  </a:cubicBezTo>
                  <a:cubicBezTo>
                    <a:pt x="1" y="400"/>
                    <a:pt x="170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0"/>
            <p:cNvSpPr/>
            <p:nvPr/>
          </p:nvSpPr>
          <p:spPr>
            <a:xfrm>
              <a:off x="5187867" y="5586500"/>
              <a:ext cx="19675" cy="28750"/>
            </a:xfrm>
            <a:custGeom>
              <a:avLst/>
              <a:gdLst/>
              <a:ahLst/>
              <a:cxnLst/>
              <a:rect l="l" t="t" r="r" b="b"/>
              <a:pathLst>
                <a:path w="787" h="1150" extrusionOk="0">
                  <a:moveTo>
                    <a:pt x="787" y="0"/>
                  </a:moveTo>
                  <a:cubicBezTo>
                    <a:pt x="581" y="351"/>
                    <a:pt x="315" y="666"/>
                    <a:pt x="218" y="1149"/>
                  </a:cubicBezTo>
                  <a:cubicBezTo>
                    <a:pt x="1" y="1016"/>
                    <a:pt x="339" y="726"/>
                    <a:pt x="291" y="448"/>
                  </a:cubicBezTo>
                  <a:cubicBezTo>
                    <a:pt x="436" y="291"/>
                    <a:pt x="557" y="61"/>
                    <a:pt x="7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0"/>
            <p:cNvSpPr/>
            <p:nvPr/>
          </p:nvSpPr>
          <p:spPr>
            <a:xfrm>
              <a:off x="5221742" y="5135900"/>
              <a:ext cx="27550" cy="21800"/>
            </a:xfrm>
            <a:custGeom>
              <a:avLst/>
              <a:gdLst/>
              <a:ahLst/>
              <a:cxnLst/>
              <a:rect l="l" t="t" r="r" b="b"/>
              <a:pathLst>
                <a:path w="1102" h="872" extrusionOk="0">
                  <a:moveTo>
                    <a:pt x="859" y="811"/>
                  </a:moveTo>
                  <a:cubicBezTo>
                    <a:pt x="630" y="786"/>
                    <a:pt x="557" y="665"/>
                    <a:pt x="533" y="484"/>
                  </a:cubicBezTo>
                  <a:cubicBezTo>
                    <a:pt x="654" y="448"/>
                    <a:pt x="642" y="544"/>
                    <a:pt x="738" y="569"/>
                  </a:cubicBezTo>
                  <a:cubicBezTo>
                    <a:pt x="751" y="339"/>
                    <a:pt x="557" y="327"/>
                    <a:pt x="460" y="169"/>
                  </a:cubicBezTo>
                  <a:cubicBezTo>
                    <a:pt x="206" y="206"/>
                    <a:pt x="218" y="544"/>
                    <a:pt x="182" y="871"/>
                  </a:cubicBezTo>
                  <a:cubicBezTo>
                    <a:pt x="1" y="593"/>
                    <a:pt x="49" y="145"/>
                    <a:pt x="388" y="0"/>
                  </a:cubicBezTo>
                  <a:cubicBezTo>
                    <a:pt x="751" y="48"/>
                    <a:pt x="1101" y="423"/>
                    <a:pt x="859" y="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0"/>
            <p:cNvSpPr/>
            <p:nvPr/>
          </p:nvSpPr>
          <p:spPr>
            <a:xfrm>
              <a:off x="5222942" y="5267150"/>
              <a:ext cx="9725" cy="22400"/>
            </a:xfrm>
            <a:custGeom>
              <a:avLst/>
              <a:gdLst/>
              <a:ahLst/>
              <a:cxnLst/>
              <a:rect l="l" t="t" r="r" b="b"/>
              <a:pathLst>
                <a:path w="389" h="896" extrusionOk="0">
                  <a:moveTo>
                    <a:pt x="364" y="61"/>
                  </a:moveTo>
                  <a:cubicBezTo>
                    <a:pt x="291" y="315"/>
                    <a:pt x="388" y="581"/>
                    <a:pt x="267" y="835"/>
                  </a:cubicBezTo>
                  <a:cubicBezTo>
                    <a:pt x="1" y="895"/>
                    <a:pt x="158" y="218"/>
                    <a:pt x="219" y="61"/>
                  </a:cubicBezTo>
                  <a:cubicBezTo>
                    <a:pt x="291" y="0"/>
                    <a:pt x="267" y="61"/>
                    <a:pt x="36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0"/>
            <p:cNvSpPr/>
            <p:nvPr/>
          </p:nvSpPr>
          <p:spPr>
            <a:xfrm>
              <a:off x="5227192" y="5078425"/>
              <a:ext cx="16050" cy="13325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641" y="122"/>
                  </a:moveTo>
                  <a:cubicBezTo>
                    <a:pt x="617" y="267"/>
                    <a:pt x="557" y="291"/>
                    <a:pt x="533" y="364"/>
                  </a:cubicBezTo>
                  <a:cubicBezTo>
                    <a:pt x="484" y="303"/>
                    <a:pt x="424" y="218"/>
                    <a:pt x="254" y="231"/>
                  </a:cubicBezTo>
                  <a:cubicBezTo>
                    <a:pt x="218" y="424"/>
                    <a:pt x="472" y="364"/>
                    <a:pt x="424" y="533"/>
                  </a:cubicBezTo>
                  <a:cubicBezTo>
                    <a:pt x="194" y="521"/>
                    <a:pt x="0" y="412"/>
                    <a:pt x="61" y="98"/>
                  </a:cubicBezTo>
                  <a:cubicBezTo>
                    <a:pt x="218" y="1"/>
                    <a:pt x="436" y="25"/>
                    <a:pt x="64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0"/>
            <p:cNvSpPr/>
            <p:nvPr/>
          </p:nvSpPr>
          <p:spPr>
            <a:xfrm>
              <a:off x="5177292" y="5474000"/>
              <a:ext cx="24225" cy="17250"/>
            </a:xfrm>
            <a:custGeom>
              <a:avLst/>
              <a:gdLst/>
              <a:ahLst/>
              <a:cxnLst/>
              <a:rect l="l" t="t" r="r" b="b"/>
              <a:pathLst>
                <a:path w="969" h="690" extrusionOk="0">
                  <a:moveTo>
                    <a:pt x="968" y="690"/>
                  </a:moveTo>
                  <a:cubicBezTo>
                    <a:pt x="557" y="545"/>
                    <a:pt x="291" y="254"/>
                    <a:pt x="0" y="0"/>
                  </a:cubicBezTo>
                  <a:cubicBezTo>
                    <a:pt x="303" y="0"/>
                    <a:pt x="859" y="351"/>
                    <a:pt x="96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0"/>
            <p:cNvSpPr/>
            <p:nvPr/>
          </p:nvSpPr>
          <p:spPr>
            <a:xfrm>
              <a:off x="5212067" y="5282575"/>
              <a:ext cx="10300" cy="17250"/>
            </a:xfrm>
            <a:custGeom>
              <a:avLst/>
              <a:gdLst/>
              <a:ahLst/>
              <a:cxnLst/>
              <a:rect l="l" t="t" r="r" b="b"/>
              <a:pathLst>
                <a:path w="412" h="690" extrusionOk="0">
                  <a:moveTo>
                    <a:pt x="291" y="690"/>
                  </a:moveTo>
                  <a:cubicBezTo>
                    <a:pt x="0" y="629"/>
                    <a:pt x="121" y="254"/>
                    <a:pt x="121" y="0"/>
                  </a:cubicBezTo>
                  <a:cubicBezTo>
                    <a:pt x="412" y="48"/>
                    <a:pt x="230" y="460"/>
                    <a:pt x="29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0"/>
            <p:cNvSpPr/>
            <p:nvPr/>
          </p:nvSpPr>
          <p:spPr>
            <a:xfrm>
              <a:off x="5214192" y="5252325"/>
              <a:ext cx="10000" cy="22100"/>
            </a:xfrm>
            <a:custGeom>
              <a:avLst/>
              <a:gdLst/>
              <a:ahLst/>
              <a:cxnLst/>
              <a:rect l="l" t="t" r="r" b="b"/>
              <a:pathLst>
                <a:path w="400" h="884" extrusionOk="0">
                  <a:moveTo>
                    <a:pt x="254" y="787"/>
                  </a:moveTo>
                  <a:cubicBezTo>
                    <a:pt x="0" y="883"/>
                    <a:pt x="24" y="170"/>
                    <a:pt x="169" y="0"/>
                  </a:cubicBezTo>
                  <a:cubicBezTo>
                    <a:pt x="399" y="206"/>
                    <a:pt x="169" y="460"/>
                    <a:pt x="254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0"/>
            <p:cNvSpPr/>
            <p:nvPr/>
          </p:nvSpPr>
          <p:spPr>
            <a:xfrm>
              <a:off x="5199667" y="5150700"/>
              <a:ext cx="33900" cy="34800"/>
            </a:xfrm>
            <a:custGeom>
              <a:avLst/>
              <a:gdLst/>
              <a:ahLst/>
              <a:cxnLst/>
              <a:rect l="l" t="t" r="r" b="b"/>
              <a:pathLst>
                <a:path w="1356" h="1392" extrusionOk="0">
                  <a:moveTo>
                    <a:pt x="968" y="1319"/>
                  </a:moveTo>
                  <a:cubicBezTo>
                    <a:pt x="787" y="1392"/>
                    <a:pt x="666" y="1198"/>
                    <a:pt x="726" y="1090"/>
                  </a:cubicBezTo>
                  <a:cubicBezTo>
                    <a:pt x="738" y="920"/>
                    <a:pt x="775" y="1150"/>
                    <a:pt x="859" y="1102"/>
                  </a:cubicBezTo>
                  <a:cubicBezTo>
                    <a:pt x="920" y="811"/>
                    <a:pt x="787" y="727"/>
                    <a:pt x="738" y="545"/>
                  </a:cubicBezTo>
                  <a:cubicBezTo>
                    <a:pt x="617" y="533"/>
                    <a:pt x="545" y="533"/>
                    <a:pt x="424" y="509"/>
                  </a:cubicBezTo>
                  <a:cubicBezTo>
                    <a:pt x="303" y="654"/>
                    <a:pt x="267" y="884"/>
                    <a:pt x="303" y="1102"/>
                  </a:cubicBezTo>
                  <a:cubicBezTo>
                    <a:pt x="0" y="1017"/>
                    <a:pt x="146" y="581"/>
                    <a:pt x="218" y="436"/>
                  </a:cubicBezTo>
                  <a:cubicBezTo>
                    <a:pt x="811" y="1"/>
                    <a:pt x="1355" y="896"/>
                    <a:pt x="968" y="1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0"/>
            <p:cNvSpPr/>
            <p:nvPr/>
          </p:nvSpPr>
          <p:spPr>
            <a:xfrm>
              <a:off x="5154917" y="5565025"/>
              <a:ext cx="31175" cy="16350"/>
            </a:xfrm>
            <a:custGeom>
              <a:avLst/>
              <a:gdLst/>
              <a:ahLst/>
              <a:cxnLst/>
              <a:rect l="l" t="t" r="r" b="b"/>
              <a:pathLst>
                <a:path w="1247" h="654" extrusionOk="0">
                  <a:moveTo>
                    <a:pt x="1246" y="0"/>
                  </a:moveTo>
                  <a:cubicBezTo>
                    <a:pt x="1246" y="25"/>
                    <a:pt x="1246" y="61"/>
                    <a:pt x="1234" y="97"/>
                  </a:cubicBezTo>
                  <a:cubicBezTo>
                    <a:pt x="1004" y="412"/>
                    <a:pt x="460" y="654"/>
                    <a:pt x="0" y="569"/>
                  </a:cubicBezTo>
                  <a:cubicBezTo>
                    <a:pt x="411" y="363"/>
                    <a:pt x="883" y="23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0"/>
            <p:cNvSpPr/>
            <p:nvPr/>
          </p:nvSpPr>
          <p:spPr>
            <a:xfrm>
              <a:off x="5204192" y="5243550"/>
              <a:ext cx="8800" cy="26950"/>
            </a:xfrm>
            <a:custGeom>
              <a:avLst/>
              <a:gdLst/>
              <a:ahLst/>
              <a:cxnLst/>
              <a:rect l="l" t="t" r="r" b="b"/>
              <a:pathLst>
                <a:path w="352" h="1078" extrusionOk="0">
                  <a:moveTo>
                    <a:pt x="315" y="1053"/>
                  </a:moveTo>
                  <a:cubicBezTo>
                    <a:pt x="1" y="1077"/>
                    <a:pt x="1" y="255"/>
                    <a:pt x="182" y="1"/>
                  </a:cubicBezTo>
                  <a:cubicBezTo>
                    <a:pt x="352" y="194"/>
                    <a:pt x="182" y="751"/>
                    <a:pt x="315" y="10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0"/>
            <p:cNvSpPr/>
            <p:nvPr/>
          </p:nvSpPr>
          <p:spPr>
            <a:xfrm>
              <a:off x="5169417" y="5539625"/>
              <a:ext cx="12725" cy="11200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1" y="448"/>
                  </a:moveTo>
                  <a:cubicBezTo>
                    <a:pt x="49" y="303"/>
                    <a:pt x="267" y="61"/>
                    <a:pt x="473" y="0"/>
                  </a:cubicBezTo>
                  <a:cubicBezTo>
                    <a:pt x="509" y="230"/>
                    <a:pt x="255" y="448"/>
                    <a:pt x="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0"/>
            <p:cNvSpPr/>
            <p:nvPr/>
          </p:nvSpPr>
          <p:spPr>
            <a:xfrm>
              <a:off x="5163992" y="5472775"/>
              <a:ext cx="22400" cy="19400"/>
            </a:xfrm>
            <a:custGeom>
              <a:avLst/>
              <a:gdLst/>
              <a:ahLst/>
              <a:cxnLst/>
              <a:rect l="l" t="t" r="r" b="b"/>
              <a:pathLst>
                <a:path w="896" h="776" extrusionOk="0">
                  <a:moveTo>
                    <a:pt x="883" y="775"/>
                  </a:moveTo>
                  <a:cubicBezTo>
                    <a:pt x="460" y="654"/>
                    <a:pt x="266" y="340"/>
                    <a:pt x="0" y="98"/>
                  </a:cubicBezTo>
                  <a:cubicBezTo>
                    <a:pt x="290" y="1"/>
                    <a:pt x="569" y="521"/>
                    <a:pt x="895" y="606"/>
                  </a:cubicBezTo>
                  <a:cubicBezTo>
                    <a:pt x="883" y="666"/>
                    <a:pt x="883" y="715"/>
                    <a:pt x="883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0"/>
            <p:cNvSpPr/>
            <p:nvPr/>
          </p:nvSpPr>
          <p:spPr>
            <a:xfrm>
              <a:off x="5204192" y="5052425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497" y="775"/>
                  </a:moveTo>
                  <a:cubicBezTo>
                    <a:pt x="545" y="666"/>
                    <a:pt x="449" y="654"/>
                    <a:pt x="497" y="545"/>
                  </a:cubicBezTo>
                  <a:cubicBezTo>
                    <a:pt x="352" y="654"/>
                    <a:pt x="557" y="763"/>
                    <a:pt x="497" y="920"/>
                  </a:cubicBezTo>
                  <a:cubicBezTo>
                    <a:pt x="1" y="823"/>
                    <a:pt x="497" y="0"/>
                    <a:pt x="739" y="545"/>
                  </a:cubicBezTo>
                  <a:cubicBezTo>
                    <a:pt x="678" y="654"/>
                    <a:pt x="654" y="750"/>
                    <a:pt x="497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0"/>
            <p:cNvSpPr/>
            <p:nvPr/>
          </p:nvSpPr>
          <p:spPr>
            <a:xfrm>
              <a:off x="5162167" y="555595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0" y="400"/>
                  </a:moveTo>
                  <a:cubicBezTo>
                    <a:pt x="73" y="170"/>
                    <a:pt x="351" y="0"/>
                    <a:pt x="496" y="13"/>
                  </a:cubicBezTo>
                  <a:cubicBezTo>
                    <a:pt x="521" y="218"/>
                    <a:pt x="218" y="339"/>
                    <a:pt x="0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0"/>
            <p:cNvSpPr/>
            <p:nvPr/>
          </p:nvSpPr>
          <p:spPr>
            <a:xfrm>
              <a:off x="5131917" y="5463100"/>
              <a:ext cx="48125" cy="31775"/>
            </a:xfrm>
            <a:custGeom>
              <a:avLst/>
              <a:gdLst/>
              <a:ahLst/>
              <a:cxnLst/>
              <a:rect l="l" t="t" r="r" b="b"/>
              <a:pathLst>
                <a:path w="1925" h="1271" extrusionOk="0">
                  <a:moveTo>
                    <a:pt x="1888" y="1162"/>
                  </a:moveTo>
                  <a:cubicBezTo>
                    <a:pt x="1924" y="1223"/>
                    <a:pt x="1864" y="1223"/>
                    <a:pt x="1852" y="1271"/>
                  </a:cubicBezTo>
                  <a:cubicBezTo>
                    <a:pt x="1162" y="944"/>
                    <a:pt x="497" y="618"/>
                    <a:pt x="1" y="182"/>
                  </a:cubicBezTo>
                  <a:cubicBezTo>
                    <a:pt x="194" y="1"/>
                    <a:pt x="545" y="400"/>
                    <a:pt x="739" y="545"/>
                  </a:cubicBezTo>
                  <a:cubicBezTo>
                    <a:pt x="1223" y="678"/>
                    <a:pt x="1489" y="981"/>
                    <a:pt x="188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0"/>
            <p:cNvSpPr/>
            <p:nvPr/>
          </p:nvSpPr>
          <p:spPr>
            <a:xfrm>
              <a:off x="5154917" y="5610675"/>
              <a:ext cx="10300" cy="27250"/>
            </a:xfrm>
            <a:custGeom>
              <a:avLst/>
              <a:gdLst/>
              <a:ahLst/>
              <a:cxnLst/>
              <a:rect l="l" t="t" r="r" b="b"/>
              <a:pathLst>
                <a:path w="412" h="1090" extrusionOk="0">
                  <a:moveTo>
                    <a:pt x="242" y="1090"/>
                  </a:moveTo>
                  <a:cubicBezTo>
                    <a:pt x="0" y="932"/>
                    <a:pt x="85" y="182"/>
                    <a:pt x="266" y="1"/>
                  </a:cubicBezTo>
                  <a:cubicBezTo>
                    <a:pt x="411" y="243"/>
                    <a:pt x="242" y="836"/>
                    <a:pt x="242" y="10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0"/>
            <p:cNvSpPr/>
            <p:nvPr/>
          </p:nvSpPr>
          <p:spPr>
            <a:xfrm>
              <a:off x="5168517" y="5326425"/>
              <a:ext cx="20900" cy="16350"/>
            </a:xfrm>
            <a:custGeom>
              <a:avLst/>
              <a:gdLst/>
              <a:ahLst/>
              <a:cxnLst/>
              <a:rect l="l" t="t" r="r" b="b"/>
              <a:pathLst>
                <a:path w="836" h="654" extrusionOk="0">
                  <a:moveTo>
                    <a:pt x="835" y="653"/>
                  </a:moveTo>
                  <a:cubicBezTo>
                    <a:pt x="533" y="593"/>
                    <a:pt x="121" y="327"/>
                    <a:pt x="1" y="0"/>
                  </a:cubicBezTo>
                  <a:cubicBezTo>
                    <a:pt x="291" y="97"/>
                    <a:pt x="569" y="423"/>
                    <a:pt x="835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0"/>
            <p:cNvSpPr/>
            <p:nvPr/>
          </p:nvSpPr>
          <p:spPr>
            <a:xfrm>
              <a:off x="5147342" y="5588925"/>
              <a:ext cx="17875" cy="25725"/>
            </a:xfrm>
            <a:custGeom>
              <a:avLst/>
              <a:gdLst/>
              <a:ahLst/>
              <a:cxnLst/>
              <a:rect l="l" t="t" r="r" b="b"/>
              <a:pathLst>
                <a:path w="715" h="1029" extrusionOk="0">
                  <a:moveTo>
                    <a:pt x="352" y="1028"/>
                  </a:moveTo>
                  <a:cubicBezTo>
                    <a:pt x="1" y="738"/>
                    <a:pt x="448" y="121"/>
                    <a:pt x="714" y="0"/>
                  </a:cubicBezTo>
                  <a:cubicBezTo>
                    <a:pt x="702" y="375"/>
                    <a:pt x="279" y="593"/>
                    <a:pt x="352" y="10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0"/>
            <p:cNvSpPr/>
            <p:nvPr/>
          </p:nvSpPr>
          <p:spPr>
            <a:xfrm>
              <a:off x="5152792" y="555412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"/>
                  </a:moveTo>
                  <a:cubicBezTo>
                    <a:pt x="569" y="61"/>
                    <a:pt x="557" y="134"/>
                    <a:pt x="557" y="194"/>
                  </a:cubicBezTo>
                  <a:cubicBezTo>
                    <a:pt x="363" y="207"/>
                    <a:pt x="134" y="473"/>
                    <a:pt x="0" y="315"/>
                  </a:cubicBezTo>
                  <a:cubicBezTo>
                    <a:pt x="73" y="61"/>
                    <a:pt x="363" y="6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0"/>
            <p:cNvSpPr/>
            <p:nvPr/>
          </p:nvSpPr>
          <p:spPr>
            <a:xfrm>
              <a:off x="5175467" y="5323075"/>
              <a:ext cx="15150" cy="11225"/>
            </a:xfrm>
            <a:custGeom>
              <a:avLst/>
              <a:gdLst/>
              <a:ahLst/>
              <a:cxnLst/>
              <a:rect l="l" t="t" r="r" b="b"/>
              <a:pathLst>
                <a:path w="606" h="449" extrusionOk="0">
                  <a:moveTo>
                    <a:pt x="388" y="449"/>
                  </a:moveTo>
                  <a:cubicBezTo>
                    <a:pt x="194" y="376"/>
                    <a:pt x="73" y="231"/>
                    <a:pt x="1" y="13"/>
                  </a:cubicBezTo>
                  <a:cubicBezTo>
                    <a:pt x="182" y="1"/>
                    <a:pt x="606" y="303"/>
                    <a:pt x="38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0"/>
            <p:cNvSpPr/>
            <p:nvPr/>
          </p:nvSpPr>
          <p:spPr>
            <a:xfrm>
              <a:off x="5182742" y="5137400"/>
              <a:ext cx="24200" cy="31175"/>
            </a:xfrm>
            <a:custGeom>
              <a:avLst/>
              <a:gdLst/>
              <a:ahLst/>
              <a:cxnLst/>
              <a:rect l="l" t="t" r="r" b="b"/>
              <a:pathLst>
                <a:path w="968" h="1247" extrusionOk="0">
                  <a:moveTo>
                    <a:pt x="508" y="884"/>
                  </a:moveTo>
                  <a:cubicBezTo>
                    <a:pt x="460" y="726"/>
                    <a:pt x="508" y="509"/>
                    <a:pt x="254" y="521"/>
                  </a:cubicBezTo>
                  <a:cubicBezTo>
                    <a:pt x="24" y="726"/>
                    <a:pt x="302" y="956"/>
                    <a:pt x="302" y="1247"/>
                  </a:cubicBezTo>
                  <a:cubicBezTo>
                    <a:pt x="85" y="1077"/>
                    <a:pt x="0" y="787"/>
                    <a:pt x="12" y="412"/>
                  </a:cubicBezTo>
                  <a:cubicBezTo>
                    <a:pt x="339" y="1"/>
                    <a:pt x="968" y="690"/>
                    <a:pt x="508" y="8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0"/>
            <p:cNvSpPr/>
            <p:nvPr/>
          </p:nvSpPr>
          <p:spPr>
            <a:xfrm>
              <a:off x="5175167" y="5277725"/>
              <a:ext cx="9400" cy="28750"/>
            </a:xfrm>
            <a:custGeom>
              <a:avLst/>
              <a:gdLst/>
              <a:ahLst/>
              <a:cxnLst/>
              <a:rect l="l" t="t" r="r" b="b"/>
              <a:pathLst>
                <a:path w="376" h="1150" extrusionOk="0">
                  <a:moveTo>
                    <a:pt x="364" y="1150"/>
                  </a:moveTo>
                  <a:cubicBezTo>
                    <a:pt x="146" y="908"/>
                    <a:pt x="1" y="400"/>
                    <a:pt x="73" y="0"/>
                  </a:cubicBezTo>
                  <a:cubicBezTo>
                    <a:pt x="267" y="315"/>
                    <a:pt x="376" y="799"/>
                    <a:pt x="364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0"/>
            <p:cNvSpPr/>
            <p:nvPr/>
          </p:nvSpPr>
          <p:spPr>
            <a:xfrm>
              <a:off x="5124067" y="5533575"/>
              <a:ext cx="33900" cy="16350"/>
            </a:xfrm>
            <a:custGeom>
              <a:avLst/>
              <a:gdLst/>
              <a:ahLst/>
              <a:cxnLst/>
              <a:rect l="l" t="t" r="r" b="b"/>
              <a:pathLst>
                <a:path w="1356" h="654" extrusionOk="0">
                  <a:moveTo>
                    <a:pt x="1355" y="25"/>
                  </a:moveTo>
                  <a:cubicBezTo>
                    <a:pt x="1186" y="484"/>
                    <a:pt x="436" y="654"/>
                    <a:pt x="0" y="520"/>
                  </a:cubicBezTo>
                  <a:cubicBezTo>
                    <a:pt x="363" y="291"/>
                    <a:pt x="1016" y="412"/>
                    <a:pt x="1222" y="0"/>
                  </a:cubicBezTo>
                  <a:cubicBezTo>
                    <a:pt x="1258" y="0"/>
                    <a:pt x="1319" y="0"/>
                    <a:pt x="135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0"/>
            <p:cNvSpPr/>
            <p:nvPr/>
          </p:nvSpPr>
          <p:spPr>
            <a:xfrm>
              <a:off x="5138267" y="5562300"/>
              <a:ext cx="14850" cy="10600"/>
            </a:xfrm>
            <a:custGeom>
              <a:avLst/>
              <a:gdLst/>
              <a:ahLst/>
              <a:cxnLst/>
              <a:rect l="l" t="t" r="r" b="b"/>
              <a:pathLst>
                <a:path w="594" h="424" extrusionOk="0">
                  <a:moveTo>
                    <a:pt x="594" y="158"/>
                  </a:moveTo>
                  <a:cubicBezTo>
                    <a:pt x="521" y="327"/>
                    <a:pt x="146" y="424"/>
                    <a:pt x="1" y="279"/>
                  </a:cubicBezTo>
                  <a:cubicBezTo>
                    <a:pt x="182" y="230"/>
                    <a:pt x="461" y="1"/>
                    <a:pt x="59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0"/>
            <p:cNvSpPr/>
            <p:nvPr/>
          </p:nvSpPr>
          <p:spPr>
            <a:xfrm>
              <a:off x="5160042" y="5275000"/>
              <a:ext cx="17275" cy="29675"/>
            </a:xfrm>
            <a:custGeom>
              <a:avLst/>
              <a:gdLst/>
              <a:ahLst/>
              <a:cxnLst/>
              <a:rect l="l" t="t" r="r" b="b"/>
              <a:pathLst>
                <a:path w="691" h="1187" extrusionOk="0">
                  <a:moveTo>
                    <a:pt x="690" y="1186"/>
                  </a:moveTo>
                  <a:cubicBezTo>
                    <a:pt x="315" y="908"/>
                    <a:pt x="85" y="388"/>
                    <a:pt x="1" y="1"/>
                  </a:cubicBezTo>
                  <a:cubicBezTo>
                    <a:pt x="376" y="255"/>
                    <a:pt x="545" y="726"/>
                    <a:pt x="690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0"/>
            <p:cNvSpPr/>
            <p:nvPr/>
          </p:nvSpPr>
          <p:spPr>
            <a:xfrm>
              <a:off x="5136467" y="5574100"/>
              <a:ext cx="13925" cy="8800"/>
            </a:xfrm>
            <a:custGeom>
              <a:avLst/>
              <a:gdLst/>
              <a:ahLst/>
              <a:cxnLst/>
              <a:rect l="l" t="t" r="r" b="b"/>
              <a:pathLst>
                <a:path w="557" h="352" extrusionOk="0">
                  <a:moveTo>
                    <a:pt x="557" y="109"/>
                  </a:moveTo>
                  <a:cubicBezTo>
                    <a:pt x="412" y="182"/>
                    <a:pt x="170" y="351"/>
                    <a:pt x="0" y="254"/>
                  </a:cubicBezTo>
                  <a:cubicBezTo>
                    <a:pt x="0" y="230"/>
                    <a:pt x="12" y="170"/>
                    <a:pt x="12" y="121"/>
                  </a:cubicBezTo>
                  <a:cubicBezTo>
                    <a:pt x="218" y="194"/>
                    <a:pt x="363" y="0"/>
                    <a:pt x="557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0"/>
            <p:cNvSpPr/>
            <p:nvPr/>
          </p:nvSpPr>
          <p:spPr>
            <a:xfrm>
              <a:off x="5180917" y="5056050"/>
              <a:ext cx="19975" cy="17575"/>
            </a:xfrm>
            <a:custGeom>
              <a:avLst/>
              <a:gdLst/>
              <a:ahLst/>
              <a:cxnLst/>
              <a:rect l="l" t="t" r="r" b="b"/>
              <a:pathLst>
                <a:path w="799" h="703" extrusionOk="0">
                  <a:moveTo>
                    <a:pt x="375" y="702"/>
                  </a:moveTo>
                  <a:cubicBezTo>
                    <a:pt x="327" y="642"/>
                    <a:pt x="327" y="509"/>
                    <a:pt x="400" y="448"/>
                  </a:cubicBezTo>
                  <a:cubicBezTo>
                    <a:pt x="267" y="400"/>
                    <a:pt x="327" y="642"/>
                    <a:pt x="206" y="654"/>
                  </a:cubicBezTo>
                  <a:cubicBezTo>
                    <a:pt x="0" y="618"/>
                    <a:pt x="206" y="436"/>
                    <a:pt x="206" y="279"/>
                  </a:cubicBezTo>
                  <a:cubicBezTo>
                    <a:pt x="617" y="1"/>
                    <a:pt x="799" y="654"/>
                    <a:pt x="375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0"/>
            <p:cNvSpPr/>
            <p:nvPr/>
          </p:nvSpPr>
          <p:spPr>
            <a:xfrm>
              <a:off x="5172742" y="5131050"/>
              <a:ext cx="7000" cy="13325"/>
            </a:xfrm>
            <a:custGeom>
              <a:avLst/>
              <a:gdLst/>
              <a:ahLst/>
              <a:cxnLst/>
              <a:rect l="l" t="t" r="r" b="b"/>
              <a:pathLst>
                <a:path w="280" h="533" extrusionOk="0">
                  <a:moveTo>
                    <a:pt x="255" y="533"/>
                  </a:moveTo>
                  <a:cubicBezTo>
                    <a:pt x="1" y="533"/>
                    <a:pt x="37" y="170"/>
                    <a:pt x="110" y="1"/>
                  </a:cubicBezTo>
                  <a:cubicBezTo>
                    <a:pt x="231" y="122"/>
                    <a:pt x="279" y="303"/>
                    <a:pt x="255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0"/>
            <p:cNvSpPr/>
            <p:nvPr/>
          </p:nvSpPr>
          <p:spPr>
            <a:xfrm>
              <a:off x="5104717" y="5503325"/>
              <a:ext cx="35700" cy="17875"/>
            </a:xfrm>
            <a:custGeom>
              <a:avLst/>
              <a:gdLst/>
              <a:ahLst/>
              <a:cxnLst/>
              <a:rect l="l" t="t" r="r" b="b"/>
              <a:pathLst>
                <a:path w="1428" h="715" extrusionOk="0">
                  <a:moveTo>
                    <a:pt x="0" y="593"/>
                  </a:moveTo>
                  <a:cubicBezTo>
                    <a:pt x="133" y="388"/>
                    <a:pt x="472" y="448"/>
                    <a:pt x="714" y="388"/>
                  </a:cubicBezTo>
                  <a:cubicBezTo>
                    <a:pt x="980" y="291"/>
                    <a:pt x="1137" y="146"/>
                    <a:pt x="1319" y="37"/>
                  </a:cubicBezTo>
                  <a:cubicBezTo>
                    <a:pt x="1343" y="1"/>
                    <a:pt x="1379" y="37"/>
                    <a:pt x="1379" y="61"/>
                  </a:cubicBezTo>
                  <a:cubicBezTo>
                    <a:pt x="1428" y="122"/>
                    <a:pt x="1391" y="122"/>
                    <a:pt x="1355" y="182"/>
                  </a:cubicBezTo>
                  <a:cubicBezTo>
                    <a:pt x="1040" y="424"/>
                    <a:pt x="411" y="714"/>
                    <a:pt x="0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0"/>
            <p:cNvSpPr/>
            <p:nvPr/>
          </p:nvSpPr>
          <p:spPr>
            <a:xfrm>
              <a:off x="5162167" y="5134975"/>
              <a:ext cx="10300" cy="18475"/>
            </a:xfrm>
            <a:custGeom>
              <a:avLst/>
              <a:gdLst/>
              <a:ahLst/>
              <a:cxnLst/>
              <a:rect l="l" t="t" r="r" b="b"/>
              <a:pathLst>
                <a:path w="412" h="739" extrusionOk="0">
                  <a:moveTo>
                    <a:pt x="375" y="739"/>
                  </a:moveTo>
                  <a:cubicBezTo>
                    <a:pt x="134" y="606"/>
                    <a:pt x="0" y="206"/>
                    <a:pt x="49" y="1"/>
                  </a:cubicBezTo>
                  <a:cubicBezTo>
                    <a:pt x="303" y="98"/>
                    <a:pt x="412" y="509"/>
                    <a:pt x="37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0"/>
            <p:cNvSpPr/>
            <p:nvPr/>
          </p:nvSpPr>
          <p:spPr>
            <a:xfrm>
              <a:off x="5114692" y="5566225"/>
              <a:ext cx="17250" cy="7300"/>
            </a:xfrm>
            <a:custGeom>
              <a:avLst/>
              <a:gdLst/>
              <a:ahLst/>
              <a:cxnLst/>
              <a:rect l="l" t="t" r="r" b="b"/>
              <a:pathLst>
                <a:path w="690" h="292" extrusionOk="0">
                  <a:moveTo>
                    <a:pt x="690" y="146"/>
                  </a:moveTo>
                  <a:cubicBezTo>
                    <a:pt x="508" y="243"/>
                    <a:pt x="254" y="291"/>
                    <a:pt x="0" y="291"/>
                  </a:cubicBezTo>
                  <a:cubicBezTo>
                    <a:pt x="37" y="1"/>
                    <a:pt x="629" y="61"/>
                    <a:pt x="69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0"/>
            <p:cNvSpPr/>
            <p:nvPr/>
          </p:nvSpPr>
          <p:spPr>
            <a:xfrm>
              <a:off x="5147342" y="5170375"/>
              <a:ext cx="26650" cy="26925"/>
            </a:xfrm>
            <a:custGeom>
              <a:avLst/>
              <a:gdLst/>
              <a:ahLst/>
              <a:cxnLst/>
              <a:rect l="l" t="t" r="r" b="b"/>
              <a:pathLst>
                <a:path w="1066" h="1077" extrusionOk="0">
                  <a:moveTo>
                    <a:pt x="690" y="847"/>
                  </a:moveTo>
                  <a:cubicBezTo>
                    <a:pt x="581" y="799"/>
                    <a:pt x="630" y="641"/>
                    <a:pt x="569" y="544"/>
                  </a:cubicBezTo>
                  <a:cubicBezTo>
                    <a:pt x="400" y="532"/>
                    <a:pt x="400" y="472"/>
                    <a:pt x="303" y="544"/>
                  </a:cubicBezTo>
                  <a:cubicBezTo>
                    <a:pt x="182" y="847"/>
                    <a:pt x="569" y="859"/>
                    <a:pt x="424" y="1077"/>
                  </a:cubicBezTo>
                  <a:cubicBezTo>
                    <a:pt x="243" y="944"/>
                    <a:pt x="1" y="738"/>
                    <a:pt x="85" y="496"/>
                  </a:cubicBezTo>
                  <a:cubicBezTo>
                    <a:pt x="218" y="0"/>
                    <a:pt x="1065" y="460"/>
                    <a:pt x="690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0"/>
            <p:cNvSpPr/>
            <p:nvPr/>
          </p:nvSpPr>
          <p:spPr>
            <a:xfrm>
              <a:off x="5140992" y="5281950"/>
              <a:ext cx="14850" cy="19700"/>
            </a:xfrm>
            <a:custGeom>
              <a:avLst/>
              <a:gdLst/>
              <a:ahLst/>
              <a:cxnLst/>
              <a:rect l="l" t="t" r="r" b="b"/>
              <a:pathLst>
                <a:path w="594" h="788" extrusionOk="0">
                  <a:moveTo>
                    <a:pt x="593" y="654"/>
                  </a:moveTo>
                  <a:cubicBezTo>
                    <a:pt x="291" y="787"/>
                    <a:pt x="1" y="243"/>
                    <a:pt x="49" y="1"/>
                  </a:cubicBezTo>
                  <a:cubicBezTo>
                    <a:pt x="291" y="146"/>
                    <a:pt x="352" y="485"/>
                    <a:pt x="59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0"/>
            <p:cNvSpPr/>
            <p:nvPr/>
          </p:nvSpPr>
          <p:spPr>
            <a:xfrm>
              <a:off x="5150367" y="5125900"/>
              <a:ext cx="15150" cy="33600"/>
            </a:xfrm>
            <a:custGeom>
              <a:avLst/>
              <a:gdLst/>
              <a:ahLst/>
              <a:cxnLst/>
              <a:rect l="l" t="t" r="r" b="b"/>
              <a:pathLst>
                <a:path w="606" h="1344" extrusionOk="0">
                  <a:moveTo>
                    <a:pt x="25" y="1"/>
                  </a:moveTo>
                  <a:cubicBezTo>
                    <a:pt x="400" y="279"/>
                    <a:pt x="593" y="884"/>
                    <a:pt x="606" y="1344"/>
                  </a:cubicBezTo>
                  <a:cubicBezTo>
                    <a:pt x="545" y="1344"/>
                    <a:pt x="533" y="1307"/>
                    <a:pt x="472" y="1295"/>
                  </a:cubicBezTo>
                  <a:cubicBezTo>
                    <a:pt x="460" y="751"/>
                    <a:pt x="1" y="4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0"/>
            <p:cNvSpPr/>
            <p:nvPr/>
          </p:nvSpPr>
          <p:spPr>
            <a:xfrm>
              <a:off x="5157317" y="5056950"/>
              <a:ext cx="18175" cy="16975"/>
            </a:xfrm>
            <a:custGeom>
              <a:avLst/>
              <a:gdLst/>
              <a:ahLst/>
              <a:cxnLst/>
              <a:rect l="l" t="t" r="r" b="b"/>
              <a:pathLst>
                <a:path w="727" h="679" extrusionOk="0">
                  <a:moveTo>
                    <a:pt x="618" y="678"/>
                  </a:moveTo>
                  <a:cubicBezTo>
                    <a:pt x="424" y="666"/>
                    <a:pt x="533" y="388"/>
                    <a:pt x="388" y="315"/>
                  </a:cubicBezTo>
                  <a:cubicBezTo>
                    <a:pt x="328" y="315"/>
                    <a:pt x="303" y="327"/>
                    <a:pt x="267" y="388"/>
                  </a:cubicBezTo>
                  <a:cubicBezTo>
                    <a:pt x="291" y="509"/>
                    <a:pt x="412" y="509"/>
                    <a:pt x="388" y="666"/>
                  </a:cubicBezTo>
                  <a:cubicBezTo>
                    <a:pt x="13" y="666"/>
                    <a:pt x="1" y="1"/>
                    <a:pt x="449" y="86"/>
                  </a:cubicBezTo>
                  <a:cubicBezTo>
                    <a:pt x="545" y="243"/>
                    <a:pt x="727" y="473"/>
                    <a:pt x="618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0"/>
            <p:cNvSpPr/>
            <p:nvPr/>
          </p:nvSpPr>
          <p:spPr>
            <a:xfrm>
              <a:off x="5124667" y="543347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33"/>
                  </a:moveTo>
                  <a:cubicBezTo>
                    <a:pt x="509" y="472"/>
                    <a:pt x="327" y="230"/>
                    <a:pt x="109" y="315"/>
                  </a:cubicBezTo>
                  <a:cubicBezTo>
                    <a:pt x="97" y="254"/>
                    <a:pt x="61" y="230"/>
                    <a:pt x="0" y="194"/>
                  </a:cubicBezTo>
                  <a:cubicBezTo>
                    <a:pt x="121" y="37"/>
                    <a:pt x="412" y="0"/>
                    <a:pt x="56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0"/>
            <p:cNvSpPr/>
            <p:nvPr/>
          </p:nvSpPr>
          <p:spPr>
            <a:xfrm>
              <a:off x="5135242" y="5258075"/>
              <a:ext cx="16050" cy="19975"/>
            </a:xfrm>
            <a:custGeom>
              <a:avLst/>
              <a:gdLst/>
              <a:ahLst/>
              <a:cxnLst/>
              <a:rect l="l" t="t" r="r" b="b"/>
              <a:pathLst>
                <a:path w="642" h="799" extrusionOk="0">
                  <a:moveTo>
                    <a:pt x="642" y="774"/>
                  </a:moveTo>
                  <a:cubicBezTo>
                    <a:pt x="352" y="799"/>
                    <a:pt x="1" y="254"/>
                    <a:pt x="146" y="0"/>
                  </a:cubicBezTo>
                  <a:cubicBezTo>
                    <a:pt x="340" y="254"/>
                    <a:pt x="461" y="532"/>
                    <a:pt x="642" y="7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0"/>
            <p:cNvSpPr/>
            <p:nvPr/>
          </p:nvSpPr>
          <p:spPr>
            <a:xfrm>
              <a:off x="5115292" y="5463700"/>
              <a:ext cx="15450" cy="10325"/>
            </a:xfrm>
            <a:custGeom>
              <a:avLst/>
              <a:gdLst/>
              <a:ahLst/>
              <a:cxnLst/>
              <a:rect l="l" t="t" r="r" b="b"/>
              <a:pathLst>
                <a:path w="618" h="413" extrusionOk="0">
                  <a:moveTo>
                    <a:pt x="617" y="412"/>
                  </a:moveTo>
                  <a:cubicBezTo>
                    <a:pt x="351" y="315"/>
                    <a:pt x="121" y="243"/>
                    <a:pt x="0" y="37"/>
                  </a:cubicBezTo>
                  <a:cubicBezTo>
                    <a:pt x="242" y="1"/>
                    <a:pt x="617" y="122"/>
                    <a:pt x="617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0"/>
            <p:cNvSpPr/>
            <p:nvPr/>
          </p:nvSpPr>
          <p:spPr>
            <a:xfrm>
              <a:off x="5101992" y="5638800"/>
              <a:ext cx="8175" cy="23925"/>
            </a:xfrm>
            <a:custGeom>
              <a:avLst/>
              <a:gdLst/>
              <a:ahLst/>
              <a:cxnLst/>
              <a:rect l="l" t="t" r="r" b="b"/>
              <a:pathLst>
                <a:path w="327" h="957" extrusionOk="0">
                  <a:moveTo>
                    <a:pt x="327" y="1"/>
                  </a:moveTo>
                  <a:cubicBezTo>
                    <a:pt x="327" y="376"/>
                    <a:pt x="182" y="787"/>
                    <a:pt x="97" y="957"/>
                  </a:cubicBezTo>
                  <a:cubicBezTo>
                    <a:pt x="0" y="739"/>
                    <a:pt x="37" y="25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0"/>
            <p:cNvSpPr/>
            <p:nvPr/>
          </p:nvSpPr>
          <p:spPr>
            <a:xfrm>
              <a:off x="5122842" y="5272875"/>
              <a:ext cx="18475" cy="23625"/>
            </a:xfrm>
            <a:custGeom>
              <a:avLst/>
              <a:gdLst/>
              <a:ahLst/>
              <a:cxnLst/>
              <a:rect l="l" t="t" r="r" b="b"/>
              <a:pathLst>
                <a:path w="739" h="945" extrusionOk="0">
                  <a:moveTo>
                    <a:pt x="739" y="944"/>
                  </a:moveTo>
                  <a:cubicBezTo>
                    <a:pt x="315" y="824"/>
                    <a:pt x="1" y="328"/>
                    <a:pt x="98" y="1"/>
                  </a:cubicBezTo>
                  <a:cubicBezTo>
                    <a:pt x="315" y="315"/>
                    <a:pt x="545" y="618"/>
                    <a:pt x="739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0"/>
            <p:cNvSpPr/>
            <p:nvPr/>
          </p:nvSpPr>
          <p:spPr>
            <a:xfrm>
              <a:off x="5095042" y="5538100"/>
              <a:ext cx="21175" cy="7600"/>
            </a:xfrm>
            <a:custGeom>
              <a:avLst/>
              <a:gdLst/>
              <a:ahLst/>
              <a:cxnLst/>
              <a:rect l="l" t="t" r="r" b="b"/>
              <a:pathLst>
                <a:path w="847" h="304" extrusionOk="0">
                  <a:moveTo>
                    <a:pt x="847" y="122"/>
                  </a:moveTo>
                  <a:cubicBezTo>
                    <a:pt x="847" y="158"/>
                    <a:pt x="847" y="182"/>
                    <a:pt x="823" y="243"/>
                  </a:cubicBezTo>
                  <a:cubicBezTo>
                    <a:pt x="544" y="243"/>
                    <a:pt x="315" y="303"/>
                    <a:pt x="0" y="231"/>
                  </a:cubicBezTo>
                  <a:cubicBezTo>
                    <a:pt x="97" y="1"/>
                    <a:pt x="617" y="85"/>
                    <a:pt x="847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0"/>
            <p:cNvSpPr/>
            <p:nvPr/>
          </p:nvSpPr>
          <p:spPr>
            <a:xfrm>
              <a:off x="5094117" y="5637600"/>
              <a:ext cx="10925" cy="13950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436" y="1"/>
                  </a:moveTo>
                  <a:cubicBezTo>
                    <a:pt x="424" y="230"/>
                    <a:pt x="315" y="400"/>
                    <a:pt x="243" y="557"/>
                  </a:cubicBezTo>
                  <a:cubicBezTo>
                    <a:pt x="1" y="460"/>
                    <a:pt x="218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0"/>
            <p:cNvSpPr/>
            <p:nvPr/>
          </p:nvSpPr>
          <p:spPr>
            <a:xfrm>
              <a:off x="5126167" y="5060275"/>
              <a:ext cx="33300" cy="16975"/>
            </a:xfrm>
            <a:custGeom>
              <a:avLst/>
              <a:gdLst/>
              <a:ahLst/>
              <a:cxnLst/>
              <a:rect l="l" t="t" r="r" b="b"/>
              <a:pathLst>
                <a:path w="1332" h="679" extrusionOk="0">
                  <a:moveTo>
                    <a:pt x="945" y="666"/>
                  </a:moveTo>
                  <a:cubicBezTo>
                    <a:pt x="811" y="594"/>
                    <a:pt x="908" y="328"/>
                    <a:pt x="690" y="340"/>
                  </a:cubicBezTo>
                  <a:cubicBezTo>
                    <a:pt x="424" y="340"/>
                    <a:pt x="606" y="594"/>
                    <a:pt x="424" y="678"/>
                  </a:cubicBezTo>
                  <a:cubicBezTo>
                    <a:pt x="1" y="1"/>
                    <a:pt x="1332" y="49"/>
                    <a:pt x="94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0"/>
            <p:cNvSpPr/>
            <p:nvPr/>
          </p:nvSpPr>
          <p:spPr>
            <a:xfrm>
              <a:off x="5084742" y="5631250"/>
              <a:ext cx="11825" cy="15150"/>
            </a:xfrm>
            <a:custGeom>
              <a:avLst/>
              <a:gdLst/>
              <a:ahLst/>
              <a:cxnLst/>
              <a:rect l="l" t="t" r="r" b="b"/>
              <a:pathLst>
                <a:path w="473" h="606" extrusionOk="0">
                  <a:moveTo>
                    <a:pt x="472" y="134"/>
                  </a:moveTo>
                  <a:cubicBezTo>
                    <a:pt x="388" y="303"/>
                    <a:pt x="303" y="436"/>
                    <a:pt x="194" y="605"/>
                  </a:cubicBezTo>
                  <a:cubicBezTo>
                    <a:pt x="1" y="412"/>
                    <a:pt x="267" y="1"/>
                    <a:pt x="472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0"/>
            <p:cNvSpPr/>
            <p:nvPr/>
          </p:nvSpPr>
          <p:spPr>
            <a:xfrm>
              <a:off x="5078692" y="5544150"/>
              <a:ext cx="24825" cy="12125"/>
            </a:xfrm>
            <a:custGeom>
              <a:avLst/>
              <a:gdLst/>
              <a:ahLst/>
              <a:cxnLst/>
              <a:rect l="l" t="t" r="r" b="b"/>
              <a:pathLst>
                <a:path w="993" h="485" extrusionOk="0">
                  <a:moveTo>
                    <a:pt x="993" y="291"/>
                  </a:moveTo>
                  <a:cubicBezTo>
                    <a:pt x="920" y="485"/>
                    <a:pt x="557" y="364"/>
                    <a:pt x="376" y="424"/>
                  </a:cubicBezTo>
                  <a:cubicBezTo>
                    <a:pt x="376" y="364"/>
                    <a:pt x="388" y="327"/>
                    <a:pt x="388" y="231"/>
                  </a:cubicBezTo>
                  <a:cubicBezTo>
                    <a:pt x="267" y="279"/>
                    <a:pt x="61" y="339"/>
                    <a:pt x="1" y="182"/>
                  </a:cubicBezTo>
                  <a:cubicBezTo>
                    <a:pt x="13" y="85"/>
                    <a:pt x="448" y="1"/>
                    <a:pt x="424" y="194"/>
                  </a:cubicBezTo>
                  <a:cubicBezTo>
                    <a:pt x="654" y="291"/>
                    <a:pt x="896" y="170"/>
                    <a:pt x="99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0"/>
            <p:cNvSpPr/>
            <p:nvPr/>
          </p:nvSpPr>
          <p:spPr>
            <a:xfrm>
              <a:off x="5133442" y="5082675"/>
              <a:ext cx="14850" cy="12100"/>
            </a:xfrm>
            <a:custGeom>
              <a:avLst/>
              <a:gdLst/>
              <a:ahLst/>
              <a:cxnLst/>
              <a:rect l="l" t="t" r="r" b="b"/>
              <a:pathLst>
                <a:path w="594" h="484" extrusionOk="0">
                  <a:moveTo>
                    <a:pt x="339" y="315"/>
                  </a:moveTo>
                  <a:cubicBezTo>
                    <a:pt x="363" y="351"/>
                    <a:pt x="412" y="351"/>
                    <a:pt x="375" y="411"/>
                  </a:cubicBezTo>
                  <a:cubicBezTo>
                    <a:pt x="351" y="411"/>
                    <a:pt x="351" y="472"/>
                    <a:pt x="351" y="484"/>
                  </a:cubicBezTo>
                  <a:cubicBezTo>
                    <a:pt x="0" y="460"/>
                    <a:pt x="109" y="0"/>
                    <a:pt x="399" y="0"/>
                  </a:cubicBezTo>
                  <a:cubicBezTo>
                    <a:pt x="593" y="12"/>
                    <a:pt x="533" y="363"/>
                    <a:pt x="33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0"/>
            <p:cNvSpPr/>
            <p:nvPr/>
          </p:nvSpPr>
          <p:spPr>
            <a:xfrm>
              <a:off x="5093817" y="5436200"/>
              <a:ext cx="16350" cy="16650"/>
            </a:xfrm>
            <a:custGeom>
              <a:avLst/>
              <a:gdLst/>
              <a:ahLst/>
              <a:cxnLst/>
              <a:rect l="l" t="t" r="r" b="b"/>
              <a:pathLst>
                <a:path w="654" h="666" extrusionOk="0">
                  <a:moveTo>
                    <a:pt x="605" y="315"/>
                  </a:moveTo>
                  <a:cubicBezTo>
                    <a:pt x="509" y="424"/>
                    <a:pt x="351" y="242"/>
                    <a:pt x="279" y="315"/>
                  </a:cubicBezTo>
                  <a:cubicBezTo>
                    <a:pt x="243" y="448"/>
                    <a:pt x="388" y="436"/>
                    <a:pt x="339" y="557"/>
                  </a:cubicBezTo>
                  <a:cubicBezTo>
                    <a:pt x="279" y="581"/>
                    <a:pt x="279" y="665"/>
                    <a:pt x="158" y="629"/>
                  </a:cubicBezTo>
                  <a:cubicBezTo>
                    <a:pt x="1" y="327"/>
                    <a:pt x="61" y="0"/>
                    <a:pt x="509" y="61"/>
                  </a:cubicBezTo>
                  <a:cubicBezTo>
                    <a:pt x="557" y="133"/>
                    <a:pt x="654" y="170"/>
                    <a:pt x="605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0"/>
            <p:cNvSpPr/>
            <p:nvPr/>
          </p:nvSpPr>
          <p:spPr>
            <a:xfrm>
              <a:off x="5110767" y="5180350"/>
              <a:ext cx="16650" cy="26325"/>
            </a:xfrm>
            <a:custGeom>
              <a:avLst/>
              <a:gdLst/>
              <a:ahLst/>
              <a:cxnLst/>
              <a:rect l="l" t="t" r="r" b="b"/>
              <a:pathLst>
                <a:path w="666" h="1053" extrusionOk="0">
                  <a:moveTo>
                    <a:pt x="109" y="0"/>
                  </a:moveTo>
                  <a:cubicBezTo>
                    <a:pt x="339" y="303"/>
                    <a:pt x="617" y="581"/>
                    <a:pt x="665" y="1053"/>
                  </a:cubicBezTo>
                  <a:cubicBezTo>
                    <a:pt x="399" y="762"/>
                    <a:pt x="0" y="436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0"/>
            <p:cNvSpPr/>
            <p:nvPr/>
          </p:nvSpPr>
          <p:spPr>
            <a:xfrm>
              <a:off x="5082942" y="5555350"/>
              <a:ext cx="10600" cy="7575"/>
            </a:xfrm>
            <a:custGeom>
              <a:avLst/>
              <a:gdLst/>
              <a:ahLst/>
              <a:cxnLst/>
              <a:rect l="l" t="t" r="r" b="b"/>
              <a:pathLst>
                <a:path w="424" h="303" extrusionOk="0">
                  <a:moveTo>
                    <a:pt x="424" y="133"/>
                  </a:moveTo>
                  <a:cubicBezTo>
                    <a:pt x="375" y="266"/>
                    <a:pt x="242" y="279"/>
                    <a:pt x="121" y="303"/>
                  </a:cubicBezTo>
                  <a:cubicBezTo>
                    <a:pt x="0" y="121"/>
                    <a:pt x="266" y="0"/>
                    <a:pt x="424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0"/>
            <p:cNvSpPr/>
            <p:nvPr/>
          </p:nvSpPr>
          <p:spPr>
            <a:xfrm>
              <a:off x="5083842" y="5236300"/>
              <a:ext cx="28150" cy="55350"/>
            </a:xfrm>
            <a:custGeom>
              <a:avLst/>
              <a:gdLst/>
              <a:ahLst/>
              <a:cxnLst/>
              <a:rect l="l" t="t" r="r" b="b"/>
              <a:pathLst>
                <a:path w="1126" h="2214" extrusionOk="0">
                  <a:moveTo>
                    <a:pt x="1065" y="2214"/>
                  </a:moveTo>
                  <a:cubicBezTo>
                    <a:pt x="775" y="1996"/>
                    <a:pt x="545" y="1597"/>
                    <a:pt x="388" y="1210"/>
                  </a:cubicBezTo>
                  <a:cubicBezTo>
                    <a:pt x="218" y="847"/>
                    <a:pt x="0" y="387"/>
                    <a:pt x="97" y="0"/>
                  </a:cubicBezTo>
                  <a:cubicBezTo>
                    <a:pt x="363" y="85"/>
                    <a:pt x="182" y="520"/>
                    <a:pt x="412" y="629"/>
                  </a:cubicBezTo>
                  <a:cubicBezTo>
                    <a:pt x="508" y="1234"/>
                    <a:pt x="811" y="1670"/>
                    <a:pt x="1125" y="2129"/>
                  </a:cubicBezTo>
                  <a:cubicBezTo>
                    <a:pt x="1089" y="2153"/>
                    <a:pt x="1065" y="2190"/>
                    <a:pt x="1065" y="2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0"/>
            <p:cNvSpPr/>
            <p:nvPr/>
          </p:nvSpPr>
          <p:spPr>
            <a:xfrm>
              <a:off x="5115592" y="5070875"/>
              <a:ext cx="16050" cy="20275"/>
            </a:xfrm>
            <a:custGeom>
              <a:avLst/>
              <a:gdLst/>
              <a:ahLst/>
              <a:cxnLst/>
              <a:rect l="l" t="t" r="r" b="b"/>
              <a:pathLst>
                <a:path w="642" h="811" extrusionOk="0">
                  <a:moveTo>
                    <a:pt x="605" y="279"/>
                  </a:moveTo>
                  <a:cubicBezTo>
                    <a:pt x="545" y="327"/>
                    <a:pt x="351" y="218"/>
                    <a:pt x="230" y="291"/>
                  </a:cubicBezTo>
                  <a:cubicBezTo>
                    <a:pt x="170" y="593"/>
                    <a:pt x="484" y="581"/>
                    <a:pt x="509" y="811"/>
                  </a:cubicBezTo>
                  <a:cubicBezTo>
                    <a:pt x="230" y="702"/>
                    <a:pt x="1" y="569"/>
                    <a:pt x="85" y="170"/>
                  </a:cubicBezTo>
                  <a:cubicBezTo>
                    <a:pt x="206" y="97"/>
                    <a:pt x="642" y="0"/>
                    <a:pt x="60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0"/>
            <p:cNvSpPr/>
            <p:nvPr/>
          </p:nvSpPr>
          <p:spPr>
            <a:xfrm>
              <a:off x="5064192" y="5539025"/>
              <a:ext cx="19675" cy="9075"/>
            </a:xfrm>
            <a:custGeom>
              <a:avLst/>
              <a:gdLst/>
              <a:ahLst/>
              <a:cxnLst/>
              <a:rect l="l" t="t" r="r" b="b"/>
              <a:pathLst>
                <a:path w="787" h="363" extrusionOk="0">
                  <a:moveTo>
                    <a:pt x="786" y="85"/>
                  </a:moveTo>
                  <a:cubicBezTo>
                    <a:pt x="786" y="121"/>
                    <a:pt x="774" y="182"/>
                    <a:pt x="774" y="230"/>
                  </a:cubicBezTo>
                  <a:cubicBezTo>
                    <a:pt x="484" y="230"/>
                    <a:pt x="266" y="254"/>
                    <a:pt x="49" y="363"/>
                  </a:cubicBezTo>
                  <a:cubicBezTo>
                    <a:pt x="0" y="85"/>
                    <a:pt x="411" y="0"/>
                    <a:pt x="786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0"/>
            <p:cNvSpPr/>
            <p:nvPr/>
          </p:nvSpPr>
          <p:spPr>
            <a:xfrm>
              <a:off x="5056017" y="5562300"/>
              <a:ext cx="23300" cy="14250"/>
            </a:xfrm>
            <a:custGeom>
              <a:avLst/>
              <a:gdLst/>
              <a:ahLst/>
              <a:cxnLst/>
              <a:rect l="l" t="t" r="r" b="b"/>
              <a:pathLst>
                <a:path w="932" h="570" extrusionOk="0">
                  <a:moveTo>
                    <a:pt x="932" y="109"/>
                  </a:moveTo>
                  <a:cubicBezTo>
                    <a:pt x="593" y="182"/>
                    <a:pt x="291" y="569"/>
                    <a:pt x="1" y="569"/>
                  </a:cubicBezTo>
                  <a:cubicBezTo>
                    <a:pt x="170" y="291"/>
                    <a:pt x="509" y="1"/>
                    <a:pt x="93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0"/>
            <p:cNvSpPr/>
            <p:nvPr/>
          </p:nvSpPr>
          <p:spPr>
            <a:xfrm>
              <a:off x="5070242" y="5401725"/>
              <a:ext cx="22100" cy="22400"/>
            </a:xfrm>
            <a:custGeom>
              <a:avLst/>
              <a:gdLst/>
              <a:ahLst/>
              <a:cxnLst/>
              <a:rect l="l" t="t" r="r" b="b"/>
              <a:pathLst>
                <a:path w="884" h="896" extrusionOk="0">
                  <a:moveTo>
                    <a:pt x="883" y="484"/>
                  </a:moveTo>
                  <a:cubicBezTo>
                    <a:pt x="871" y="653"/>
                    <a:pt x="750" y="665"/>
                    <a:pt x="690" y="786"/>
                  </a:cubicBezTo>
                  <a:cubicBezTo>
                    <a:pt x="581" y="726"/>
                    <a:pt x="605" y="605"/>
                    <a:pt x="690" y="532"/>
                  </a:cubicBezTo>
                  <a:cubicBezTo>
                    <a:pt x="605" y="496"/>
                    <a:pt x="569" y="544"/>
                    <a:pt x="520" y="544"/>
                  </a:cubicBezTo>
                  <a:cubicBezTo>
                    <a:pt x="496" y="714"/>
                    <a:pt x="653" y="702"/>
                    <a:pt x="593" y="895"/>
                  </a:cubicBezTo>
                  <a:cubicBezTo>
                    <a:pt x="0" y="678"/>
                    <a:pt x="629" y="0"/>
                    <a:pt x="883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0"/>
            <p:cNvSpPr/>
            <p:nvPr/>
          </p:nvSpPr>
          <p:spPr>
            <a:xfrm>
              <a:off x="5073267" y="5377825"/>
              <a:ext cx="20875" cy="14550"/>
            </a:xfrm>
            <a:custGeom>
              <a:avLst/>
              <a:gdLst/>
              <a:ahLst/>
              <a:cxnLst/>
              <a:rect l="l" t="t" r="r" b="b"/>
              <a:pathLst>
                <a:path w="835" h="582" extrusionOk="0">
                  <a:moveTo>
                    <a:pt x="835" y="0"/>
                  </a:moveTo>
                  <a:cubicBezTo>
                    <a:pt x="714" y="363"/>
                    <a:pt x="327" y="581"/>
                    <a:pt x="0" y="545"/>
                  </a:cubicBezTo>
                  <a:cubicBezTo>
                    <a:pt x="218" y="327"/>
                    <a:pt x="520" y="158"/>
                    <a:pt x="8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0"/>
            <p:cNvSpPr/>
            <p:nvPr/>
          </p:nvSpPr>
          <p:spPr>
            <a:xfrm>
              <a:off x="5099867" y="5179750"/>
              <a:ext cx="10300" cy="10600"/>
            </a:xfrm>
            <a:custGeom>
              <a:avLst/>
              <a:gdLst/>
              <a:ahLst/>
              <a:cxnLst/>
              <a:rect l="l" t="t" r="r" b="b"/>
              <a:pathLst>
                <a:path w="412" h="424" extrusionOk="0">
                  <a:moveTo>
                    <a:pt x="412" y="424"/>
                  </a:moveTo>
                  <a:cubicBezTo>
                    <a:pt x="182" y="424"/>
                    <a:pt x="1" y="218"/>
                    <a:pt x="134" y="0"/>
                  </a:cubicBezTo>
                  <a:cubicBezTo>
                    <a:pt x="267" y="121"/>
                    <a:pt x="412" y="230"/>
                    <a:pt x="41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0"/>
            <p:cNvSpPr/>
            <p:nvPr/>
          </p:nvSpPr>
          <p:spPr>
            <a:xfrm>
              <a:off x="5064792" y="5552325"/>
              <a:ext cx="10600" cy="7875"/>
            </a:xfrm>
            <a:custGeom>
              <a:avLst/>
              <a:gdLst/>
              <a:ahLst/>
              <a:cxnLst/>
              <a:rect l="l" t="t" r="r" b="b"/>
              <a:pathLst>
                <a:path w="424" h="315" extrusionOk="0">
                  <a:moveTo>
                    <a:pt x="424" y="121"/>
                  </a:moveTo>
                  <a:cubicBezTo>
                    <a:pt x="375" y="279"/>
                    <a:pt x="85" y="315"/>
                    <a:pt x="0" y="279"/>
                  </a:cubicBezTo>
                  <a:cubicBezTo>
                    <a:pt x="0" y="218"/>
                    <a:pt x="12" y="158"/>
                    <a:pt x="12" y="145"/>
                  </a:cubicBezTo>
                  <a:cubicBezTo>
                    <a:pt x="158" y="97"/>
                    <a:pt x="339" y="0"/>
                    <a:pt x="424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0"/>
            <p:cNvSpPr/>
            <p:nvPr/>
          </p:nvSpPr>
          <p:spPr>
            <a:xfrm>
              <a:off x="5099567" y="5119850"/>
              <a:ext cx="7875" cy="14550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267" y="582"/>
                  </a:moveTo>
                  <a:cubicBezTo>
                    <a:pt x="37" y="570"/>
                    <a:pt x="85" y="315"/>
                    <a:pt x="0" y="158"/>
                  </a:cubicBezTo>
                  <a:cubicBezTo>
                    <a:pt x="146" y="1"/>
                    <a:pt x="315" y="364"/>
                    <a:pt x="267" y="5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0"/>
            <p:cNvSpPr/>
            <p:nvPr/>
          </p:nvSpPr>
          <p:spPr>
            <a:xfrm>
              <a:off x="5053592" y="5551725"/>
              <a:ext cx="8200" cy="9700"/>
            </a:xfrm>
            <a:custGeom>
              <a:avLst/>
              <a:gdLst/>
              <a:ahLst/>
              <a:cxnLst/>
              <a:rect l="l" t="t" r="r" b="b"/>
              <a:pathLst>
                <a:path w="328" h="388" extrusionOk="0">
                  <a:moveTo>
                    <a:pt x="327" y="157"/>
                  </a:moveTo>
                  <a:cubicBezTo>
                    <a:pt x="267" y="254"/>
                    <a:pt x="218" y="387"/>
                    <a:pt x="61" y="387"/>
                  </a:cubicBezTo>
                  <a:cubicBezTo>
                    <a:pt x="61" y="327"/>
                    <a:pt x="37" y="351"/>
                    <a:pt x="25" y="327"/>
                  </a:cubicBezTo>
                  <a:cubicBezTo>
                    <a:pt x="1" y="121"/>
                    <a:pt x="218" y="0"/>
                    <a:pt x="327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0"/>
            <p:cNvSpPr/>
            <p:nvPr/>
          </p:nvSpPr>
          <p:spPr>
            <a:xfrm>
              <a:off x="5053592" y="5430450"/>
              <a:ext cx="17275" cy="16650"/>
            </a:xfrm>
            <a:custGeom>
              <a:avLst/>
              <a:gdLst/>
              <a:ahLst/>
              <a:cxnLst/>
              <a:rect l="l" t="t" r="r" b="b"/>
              <a:pathLst>
                <a:path w="691" h="666" extrusionOk="0">
                  <a:moveTo>
                    <a:pt x="485" y="254"/>
                  </a:moveTo>
                  <a:cubicBezTo>
                    <a:pt x="364" y="242"/>
                    <a:pt x="267" y="242"/>
                    <a:pt x="231" y="291"/>
                  </a:cubicBezTo>
                  <a:cubicBezTo>
                    <a:pt x="158" y="484"/>
                    <a:pt x="412" y="424"/>
                    <a:pt x="364" y="617"/>
                  </a:cubicBezTo>
                  <a:cubicBezTo>
                    <a:pt x="182" y="666"/>
                    <a:pt x="49" y="424"/>
                    <a:pt x="1" y="218"/>
                  </a:cubicBezTo>
                  <a:cubicBezTo>
                    <a:pt x="85" y="12"/>
                    <a:pt x="424" y="0"/>
                    <a:pt x="642" y="109"/>
                  </a:cubicBezTo>
                  <a:cubicBezTo>
                    <a:pt x="690" y="291"/>
                    <a:pt x="581" y="496"/>
                    <a:pt x="400" y="520"/>
                  </a:cubicBezTo>
                  <a:cubicBezTo>
                    <a:pt x="279" y="436"/>
                    <a:pt x="448" y="375"/>
                    <a:pt x="48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0"/>
            <p:cNvSpPr/>
            <p:nvPr/>
          </p:nvSpPr>
          <p:spPr>
            <a:xfrm>
              <a:off x="5048467" y="5563200"/>
              <a:ext cx="9400" cy="9100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375" y="1"/>
                  </a:moveTo>
                  <a:cubicBezTo>
                    <a:pt x="363" y="231"/>
                    <a:pt x="230" y="327"/>
                    <a:pt x="61" y="364"/>
                  </a:cubicBezTo>
                  <a:cubicBezTo>
                    <a:pt x="0" y="182"/>
                    <a:pt x="182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0"/>
            <p:cNvSpPr/>
            <p:nvPr/>
          </p:nvSpPr>
          <p:spPr>
            <a:xfrm>
              <a:off x="5037867" y="5627025"/>
              <a:ext cx="17875" cy="13625"/>
            </a:xfrm>
            <a:custGeom>
              <a:avLst/>
              <a:gdLst/>
              <a:ahLst/>
              <a:cxnLst/>
              <a:rect l="l" t="t" r="r" b="b"/>
              <a:pathLst>
                <a:path w="715" h="545" extrusionOk="0">
                  <a:moveTo>
                    <a:pt x="231" y="278"/>
                  </a:moveTo>
                  <a:cubicBezTo>
                    <a:pt x="327" y="315"/>
                    <a:pt x="303" y="109"/>
                    <a:pt x="436" y="157"/>
                  </a:cubicBezTo>
                  <a:cubicBezTo>
                    <a:pt x="714" y="545"/>
                    <a:pt x="61" y="545"/>
                    <a:pt x="1" y="254"/>
                  </a:cubicBezTo>
                  <a:cubicBezTo>
                    <a:pt x="85" y="157"/>
                    <a:pt x="170" y="12"/>
                    <a:pt x="327" y="0"/>
                  </a:cubicBezTo>
                  <a:cubicBezTo>
                    <a:pt x="376" y="182"/>
                    <a:pt x="255" y="194"/>
                    <a:pt x="231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0"/>
            <p:cNvSpPr/>
            <p:nvPr/>
          </p:nvSpPr>
          <p:spPr>
            <a:xfrm>
              <a:off x="5044517" y="5516025"/>
              <a:ext cx="16050" cy="20000"/>
            </a:xfrm>
            <a:custGeom>
              <a:avLst/>
              <a:gdLst/>
              <a:ahLst/>
              <a:cxnLst/>
              <a:rect l="l" t="t" r="r" b="b"/>
              <a:pathLst>
                <a:path w="642" h="800" extrusionOk="0">
                  <a:moveTo>
                    <a:pt x="1" y="364"/>
                  </a:moveTo>
                  <a:cubicBezTo>
                    <a:pt x="86" y="218"/>
                    <a:pt x="122" y="1"/>
                    <a:pt x="303" y="134"/>
                  </a:cubicBezTo>
                  <a:cubicBezTo>
                    <a:pt x="279" y="206"/>
                    <a:pt x="219" y="267"/>
                    <a:pt x="206" y="376"/>
                  </a:cubicBezTo>
                  <a:cubicBezTo>
                    <a:pt x="364" y="509"/>
                    <a:pt x="388" y="218"/>
                    <a:pt x="521" y="315"/>
                  </a:cubicBezTo>
                  <a:cubicBezTo>
                    <a:pt x="642" y="799"/>
                    <a:pt x="61" y="630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0"/>
            <p:cNvSpPr/>
            <p:nvPr/>
          </p:nvSpPr>
          <p:spPr>
            <a:xfrm>
              <a:off x="5057542" y="5372675"/>
              <a:ext cx="12100" cy="8200"/>
            </a:xfrm>
            <a:custGeom>
              <a:avLst/>
              <a:gdLst/>
              <a:ahLst/>
              <a:cxnLst/>
              <a:rect l="l" t="t" r="r" b="b"/>
              <a:pathLst>
                <a:path w="484" h="328" extrusionOk="0">
                  <a:moveTo>
                    <a:pt x="484" y="61"/>
                  </a:moveTo>
                  <a:cubicBezTo>
                    <a:pt x="411" y="219"/>
                    <a:pt x="254" y="327"/>
                    <a:pt x="85" y="327"/>
                  </a:cubicBezTo>
                  <a:cubicBezTo>
                    <a:pt x="0" y="146"/>
                    <a:pt x="302" y="243"/>
                    <a:pt x="266" y="1"/>
                  </a:cubicBezTo>
                  <a:cubicBezTo>
                    <a:pt x="375" y="1"/>
                    <a:pt x="472" y="1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0"/>
            <p:cNvSpPr/>
            <p:nvPr/>
          </p:nvSpPr>
          <p:spPr>
            <a:xfrm>
              <a:off x="5069917" y="5161600"/>
              <a:ext cx="14550" cy="15750"/>
            </a:xfrm>
            <a:custGeom>
              <a:avLst/>
              <a:gdLst/>
              <a:ahLst/>
              <a:cxnLst/>
              <a:rect l="l" t="t" r="r" b="b"/>
              <a:pathLst>
                <a:path w="582" h="630" extrusionOk="0">
                  <a:moveTo>
                    <a:pt x="582" y="629"/>
                  </a:moveTo>
                  <a:cubicBezTo>
                    <a:pt x="279" y="484"/>
                    <a:pt x="158" y="242"/>
                    <a:pt x="1" y="0"/>
                  </a:cubicBezTo>
                  <a:cubicBezTo>
                    <a:pt x="291" y="0"/>
                    <a:pt x="485" y="339"/>
                    <a:pt x="582" y="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0"/>
            <p:cNvSpPr/>
            <p:nvPr/>
          </p:nvSpPr>
          <p:spPr>
            <a:xfrm>
              <a:off x="5051492" y="5127425"/>
              <a:ext cx="32075" cy="36325"/>
            </a:xfrm>
            <a:custGeom>
              <a:avLst/>
              <a:gdLst/>
              <a:ahLst/>
              <a:cxnLst/>
              <a:rect l="l" t="t" r="r" b="b"/>
              <a:pathLst>
                <a:path w="1283" h="1453" extrusionOk="0">
                  <a:moveTo>
                    <a:pt x="1282" y="1416"/>
                  </a:moveTo>
                  <a:cubicBezTo>
                    <a:pt x="1089" y="1452"/>
                    <a:pt x="980" y="1222"/>
                    <a:pt x="835" y="1053"/>
                  </a:cubicBezTo>
                  <a:cubicBezTo>
                    <a:pt x="544" y="762"/>
                    <a:pt x="0" y="496"/>
                    <a:pt x="12" y="0"/>
                  </a:cubicBezTo>
                  <a:cubicBezTo>
                    <a:pt x="363" y="521"/>
                    <a:pt x="968" y="847"/>
                    <a:pt x="1282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0"/>
            <p:cNvSpPr/>
            <p:nvPr/>
          </p:nvSpPr>
          <p:spPr>
            <a:xfrm>
              <a:off x="5022442" y="5593150"/>
              <a:ext cx="19075" cy="21500"/>
            </a:xfrm>
            <a:custGeom>
              <a:avLst/>
              <a:gdLst/>
              <a:ahLst/>
              <a:cxnLst/>
              <a:rect l="l" t="t" r="r" b="b"/>
              <a:pathLst>
                <a:path w="763" h="860" extrusionOk="0">
                  <a:moveTo>
                    <a:pt x="739" y="641"/>
                  </a:moveTo>
                  <a:cubicBezTo>
                    <a:pt x="219" y="859"/>
                    <a:pt x="1" y="0"/>
                    <a:pt x="521" y="146"/>
                  </a:cubicBezTo>
                  <a:cubicBezTo>
                    <a:pt x="569" y="266"/>
                    <a:pt x="424" y="315"/>
                    <a:pt x="497" y="484"/>
                  </a:cubicBezTo>
                  <a:cubicBezTo>
                    <a:pt x="618" y="496"/>
                    <a:pt x="581" y="375"/>
                    <a:pt x="739" y="412"/>
                  </a:cubicBezTo>
                  <a:cubicBezTo>
                    <a:pt x="727" y="496"/>
                    <a:pt x="763" y="545"/>
                    <a:pt x="739" y="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0"/>
            <p:cNvSpPr/>
            <p:nvPr/>
          </p:nvSpPr>
          <p:spPr>
            <a:xfrm>
              <a:off x="5050267" y="5116225"/>
              <a:ext cx="34200" cy="35425"/>
            </a:xfrm>
            <a:custGeom>
              <a:avLst/>
              <a:gdLst/>
              <a:ahLst/>
              <a:cxnLst/>
              <a:rect l="l" t="t" r="r" b="b"/>
              <a:pathLst>
                <a:path w="1368" h="1417" extrusionOk="0">
                  <a:moveTo>
                    <a:pt x="1319" y="1416"/>
                  </a:moveTo>
                  <a:cubicBezTo>
                    <a:pt x="860" y="1138"/>
                    <a:pt x="424" y="545"/>
                    <a:pt x="1" y="146"/>
                  </a:cubicBezTo>
                  <a:cubicBezTo>
                    <a:pt x="339" y="1"/>
                    <a:pt x="497" y="557"/>
                    <a:pt x="702" y="715"/>
                  </a:cubicBezTo>
                  <a:cubicBezTo>
                    <a:pt x="1005" y="835"/>
                    <a:pt x="1126" y="1090"/>
                    <a:pt x="1368" y="1259"/>
                  </a:cubicBezTo>
                  <a:cubicBezTo>
                    <a:pt x="1343" y="1356"/>
                    <a:pt x="1319" y="1356"/>
                    <a:pt x="1319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0"/>
            <p:cNvSpPr/>
            <p:nvPr/>
          </p:nvSpPr>
          <p:spPr>
            <a:xfrm>
              <a:off x="5072642" y="5129225"/>
              <a:ext cx="9700" cy="10625"/>
            </a:xfrm>
            <a:custGeom>
              <a:avLst/>
              <a:gdLst/>
              <a:ahLst/>
              <a:cxnLst/>
              <a:rect l="l" t="t" r="r" b="b"/>
              <a:pathLst>
                <a:path w="388" h="425" extrusionOk="0">
                  <a:moveTo>
                    <a:pt x="388" y="315"/>
                  </a:moveTo>
                  <a:cubicBezTo>
                    <a:pt x="388" y="352"/>
                    <a:pt x="327" y="364"/>
                    <a:pt x="303" y="424"/>
                  </a:cubicBezTo>
                  <a:cubicBezTo>
                    <a:pt x="194" y="328"/>
                    <a:pt x="1" y="291"/>
                    <a:pt x="13" y="74"/>
                  </a:cubicBezTo>
                  <a:cubicBezTo>
                    <a:pt x="170" y="1"/>
                    <a:pt x="291" y="207"/>
                    <a:pt x="38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0"/>
            <p:cNvSpPr/>
            <p:nvPr/>
          </p:nvSpPr>
          <p:spPr>
            <a:xfrm>
              <a:off x="5022742" y="5554425"/>
              <a:ext cx="14250" cy="8500"/>
            </a:xfrm>
            <a:custGeom>
              <a:avLst/>
              <a:gdLst/>
              <a:ahLst/>
              <a:cxnLst/>
              <a:rect l="l" t="t" r="r" b="b"/>
              <a:pathLst>
                <a:path w="570" h="340" extrusionOk="0">
                  <a:moveTo>
                    <a:pt x="533" y="1"/>
                  </a:moveTo>
                  <a:cubicBezTo>
                    <a:pt x="569" y="98"/>
                    <a:pt x="497" y="74"/>
                    <a:pt x="509" y="195"/>
                  </a:cubicBezTo>
                  <a:cubicBezTo>
                    <a:pt x="364" y="219"/>
                    <a:pt x="134" y="340"/>
                    <a:pt x="13" y="291"/>
                  </a:cubicBezTo>
                  <a:cubicBezTo>
                    <a:pt x="1" y="122"/>
                    <a:pt x="303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0"/>
            <p:cNvSpPr/>
            <p:nvPr/>
          </p:nvSpPr>
          <p:spPr>
            <a:xfrm>
              <a:off x="5010667" y="5600100"/>
              <a:ext cx="18450" cy="22100"/>
            </a:xfrm>
            <a:custGeom>
              <a:avLst/>
              <a:gdLst/>
              <a:ahLst/>
              <a:cxnLst/>
              <a:rect l="l" t="t" r="r" b="b"/>
              <a:pathLst>
                <a:path w="738" h="884" extrusionOk="0">
                  <a:moveTo>
                    <a:pt x="738" y="642"/>
                  </a:moveTo>
                  <a:cubicBezTo>
                    <a:pt x="690" y="775"/>
                    <a:pt x="629" y="835"/>
                    <a:pt x="569" y="884"/>
                  </a:cubicBezTo>
                  <a:cubicBezTo>
                    <a:pt x="0" y="847"/>
                    <a:pt x="411" y="1"/>
                    <a:pt x="677" y="376"/>
                  </a:cubicBezTo>
                  <a:cubicBezTo>
                    <a:pt x="690" y="581"/>
                    <a:pt x="363" y="412"/>
                    <a:pt x="423" y="666"/>
                  </a:cubicBezTo>
                  <a:cubicBezTo>
                    <a:pt x="532" y="763"/>
                    <a:pt x="593" y="509"/>
                    <a:pt x="738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0"/>
            <p:cNvSpPr/>
            <p:nvPr/>
          </p:nvSpPr>
          <p:spPr>
            <a:xfrm>
              <a:off x="5017317" y="5568050"/>
              <a:ext cx="14225" cy="15150"/>
            </a:xfrm>
            <a:custGeom>
              <a:avLst/>
              <a:gdLst/>
              <a:ahLst/>
              <a:cxnLst/>
              <a:rect l="l" t="t" r="r" b="b"/>
              <a:pathLst>
                <a:path w="569" h="606" extrusionOk="0">
                  <a:moveTo>
                    <a:pt x="484" y="605"/>
                  </a:moveTo>
                  <a:cubicBezTo>
                    <a:pt x="266" y="593"/>
                    <a:pt x="61" y="484"/>
                    <a:pt x="0" y="279"/>
                  </a:cubicBezTo>
                  <a:cubicBezTo>
                    <a:pt x="61" y="170"/>
                    <a:pt x="230" y="0"/>
                    <a:pt x="339" y="73"/>
                  </a:cubicBezTo>
                  <a:cubicBezTo>
                    <a:pt x="351" y="194"/>
                    <a:pt x="315" y="279"/>
                    <a:pt x="266" y="303"/>
                  </a:cubicBezTo>
                  <a:cubicBezTo>
                    <a:pt x="266" y="363"/>
                    <a:pt x="303" y="363"/>
                    <a:pt x="303" y="424"/>
                  </a:cubicBezTo>
                  <a:cubicBezTo>
                    <a:pt x="411" y="472"/>
                    <a:pt x="424" y="375"/>
                    <a:pt x="508" y="412"/>
                  </a:cubicBezTo>
                  <a:cubicBezTo>
                    <a:pt x="569" y="436"/>
                    <a:pt x="544" y="581"/>
                    <a:pt x="484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0"/>
            <p:cNvSpPr/>
            <p:nvPr/>
          </p:nvSpPr>
          <p:spPr>
            <a:xfrm>
              <a:off x="5056017" y="5217550"/>
              <a:ext cx="5775" cy="11800"/>
            </a:xfrm>
            <a:custGeom>
              <a:avLst/>
              <a:gdLst/>
              <a:ahLst/>
              <a:cxnLst/>
              <a:rect l="l" t="t" r="r" b="b"/>
              <a:pathLst>
                <a:path w="231" h="472" extrusionOk="0">
                  <a:moveTo>
                    <a:pt x="230" y="109"/>
                  </a:moveTo>
                  <a:cubicBezTo>
                    <a:pt x="206" y="278"/>
                    <a:pt x="194" y="472"/>
                    <a:pt x="13" y="460"/>
                  </a:cubicBezTo>
                  <a:cubicBezTo>
                    <a:pt x="61" y="266"/>
                    <a:pt x="1" y="0"/>
                    <a:pt x="23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0"/>
            <p:cNvSpPr/>
            <p:nvPr/>
          </p:nvSpPr>
          <p:spPr>
            <a:xfrm>
              <a:off x="5007942" y="5590425"/>
              <a:ext cx="11500" cy="8800"/>
            </a:xfrm>
            <a:custGeom>
              <a:avLst/>
              <a:gdLst/>
              <a:ahLst/>
              <a:cxnLst/>
              <a:rect l="l" t="t" r="r" b="b"/>
              <a:pathLst>
                <a:path w="460" h="352" extrusionOk="0">
                  <a:moveTo>
                    <a:pt x="460" y="73"/>
                  </a:moveTo>
                  <a:cubicBezTo>
                    <a:pt x="460" y="134"/>
                    <a:pt x="436" y="170"/>
                    <a:pt x="436" y="194"/>
                  </a:cubicBezTo>
                  <a:cubicBezTo>
                    <a:pt x="242" y="182"/>
                    <a:pt x="169" y="351"/>
                    <a:pt x="0" y="242"/>
                  </a:cubicBezTo>
                  <a:cubicBezTo>
                    <a:pt x="12" y="146"/>
                    <a:pt x="61" y="170"/>
                    <a:pt x="73" y="49"/>
                  </a:cubicBezTo>
                  <a:cubicBezTo>
                    <a:pt x="230" y="49"/>
                    <a:pt x="351" y="0"/>
                    <a:pt x="4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0"/>
            <p:cNvSpPr/>
            <p:nvPr/>
          </p:nvSpPr>
          <p:spPr>
            <a:xfrm>
              <a:off x="4978892" y="5225700"/>
              <a:ext cx="68075" cy="15150"/>
            </a:xfrm>
            <a:custGeom>
              <a:avLst/>
              <a:gdLst/>
              <a:ahLst/>
              <a:cxnLst/>
              <a:rect l="l" t="t" r="r" b="b"/>
              <a:pathLst>
                <a:path w="2723" h="606" extrusionOk="0">
                  <a:moveTo>
                    <a:pt x="2723" y="497"/>
                  </a:moveTo>
                  <a:cubicBezTo>
                    <a:pt x="2723" y="557"/>
                    <a:pt x="2686" y="557"/>
                    <a:pt x="2674" y="606"/>
                  </a:cubicBezTo>
                  <a:cubicBezTo>
                    <a:pt x="2106" y="315"/>
                    <a:pt x="1344" y="364"/>
                    <a:pt x="751" y="243"/>
                  </a:cubicBezTo>
                  <a:cubicBezTo>
                    <a:pt x="473" y="206"/>
                    <a:pt x="170" y="182"/>
                    <a:pt x="1" y="1"/>
                  </a:cubicBezTo>
                  <a:cubicBezTo>
                    <a:pt x="896" y="98"/>
                    <a:pt x="1924" y="134"/>
                    <a:pt x="272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0"/>
            <p:cNvSpPr/>
            <p:nvPr/>
          </p:nvSpPr>
          <p:spPr>
            <a:xfrm>
              <a:off x="5021842" y="5255350"/>
              <a:ext cx="21800" cy="6675"/>
            </a:xfrm>
            <a:custGeom>
              <a:avLst/>
              <a:gdLst/>
              <a:ahLst/>
              <a:cxnLst/>
              <a:rect l="l" t="t" r="r" b="b"/>
              <a:pathLst>
                <a:path w="872" h="267" extrusionOk="0">
                  <a:moveTo>
                    <a:pt x="872" y="121"/>
                  </a:moveTo>
                  <a:cubicBezTo>
                    <a:pt x="872" y="182"/>
                    <a:pt x="847" y="218"/>
                    <a:pt x="847" y="242"/>
                  </a:cubicBezTo>
                  <a:cubicBezTo>
                    <a:pt x="654" y="266"/>
                    <a:pt x="267" y="182"/>
                    <a:pt x="1" y="145"/>
                  </a:cubicBezTo>
                  <a:cubicBezTo>
                    <a:pt x="61" y="61"/>
                    <a:pt x="1" y="85"/>
                    <a:pt x="25" y="0"/>
                  </a:cubicBezTo>
                  <a:cubicBezTo>
                    <a:pt x="279" y="49"/>
                    <a:pt x="642" y="25"/>
                    <a:pt x="872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0"/>
            <p:cNvSpPr/>
            <p:nvPr/>
          </p:nvSpPr>
          <p:spPr>
            <a:xfrm>
              <a:off x="5008242" y="5358775"/>
              <a:ext cx="17250" cy="7875"/>
            </a:xfrm>
            <a:custGeom>
              <a:avLst/>
              <a:gdLst/>
              <a:ahLst/>
              <a:cxnLst/>
              <a:rect l="l" t="t" r="r" b="b"/>
              <a:pathLst>
                <a:path w="690" h="315" extrusionOk="0">
                  <a:moveTo>
                    <a:pt x="690" y="61"/>
                  </a:moveTo>
                  <a:lnTo>
                    <a:pt x="690" y="121"/>
                  </a:lnTo>
                  <a:cubicBezTo>
                    <a:pt x="532" y="267"/>
                    <a:pt x="266" y="279"/>
                    <a:pt x="0" y="315"/>
                  </a:cubicBezTo>
                  <a:cubicBezTo>
                    <a:pt x="49" y="0"/>
                    <a:pt x="412" y="85"/>
                    <a:pt x="6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0"/>
            <p:cNvSpPr/>
            <p:nvPr/>
          </p:nvSpPr>
          <p:spPr>
            <a:xfrm>
              <a:off x="4986167" y="5588925"/>
              <a:ext cx="17550" cy="16950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629" y="593"/>
                  </a:moveTo>
                  <a:cubicBezTo>
                    <a:pt x="363" y="677"/>
                    <a:pt x="61" y="532"/>
                    <a:pt x="0" y="363"/>
                  </a:cubicBezTo>
                  <a:cubicBezTo>
                    <a:pt x="24" y="0"/>
                    <a:pt x="399" y="60"/>
                    <a:pt x="581" y="133"/>
                  </a:cubicBezTo>
                  <a:cubicBezTo>
                    <a:pt x="484" y="327"/>
                    <a:pt x="702" y="302"/>
                    <a:pt x="629" y="593"/>
                  </a:cubicBezTo>
                  <a:close/>
                  <a:moveTo>
                    <a:pt x="218" y="254"/>
                  </a:moveTo>
                  <a:cubicBezTo>
                    <a:pt x="206" y="448"/>
                    <a:pt x="496" y="448"/>
                    <a:pt x="484" y="254"/>
                  </a:cubicBezTo>
                  <a:cubicBezTo>
                    <a:pt x="339" y="206"/>
                    <a:pt x="339" y="302"/>
                    <a:pt x="218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0"/>
            <p:cNvSpPr/>
            <p:nvPr/>
          </p:nvSpPr>
          <p:spPr>
            <a:xfrm>
              <a:off x="4986767" y="5238100"/>
              <a:ext cx="48400" cy="14850"/>
            </a:xfrm>
            <a:custGeom>
              <a:avLst/>
              <a:gdLst/>
              <a:ahLst/>
              <a:cxnLst/>
              <a:rect l="l" t="t" r="r" b="b"/>
              <a:pathLst>
                <a:path w="1936" h="594" extrusionOk="0">
                  <a:moveTo>
                    <a:pt x="1924" y="594"/>
                  </a:moveTo>
                  <a:cubicBezTo>
                    <a:pt x="1730" y="545"/>
                    <a:pt x="1512" y="436"/>
                    <a:pt x="1283" y="412"/>
                  </a:cubicBezTo>
                  <a:cubicBezTo>
                    <a:pt x="799" y="364"/>
                    <a:pt x="158" y="364"/>
                    <a:pt x="0" y="61"/>
                  </a:cubicBezTo>
                  <a:cubicBezTo>
                    <a:pt x="315" y="1"/>
                    <a:pt x="666" y="243"/>
                    <a:pt x="980" y="267"/>
                  </a:cubicBezTo>
                  <a:cubicBezTo>
                    <a:pt x="1271" y="303"/>
                    <a:pt x="1561" y="206"/>
                    <a:pt x="1827" y="376"/>
                  </a:cubicBezTo>
                  <a:cubicBezTo>
                    <a:pt x="1887" y="376"/>
                    <a:pt x="1887" y="412"/>
                    <a:pt x="1936" y="424"/>
                  </a:cubicBezTo>
                  <a:cubicBezTo>
                    <a:pt x="1924" y="485"/>
                    <a:pt x="1924" y="521"/>
                    <a:pt x="1924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0"/>
            <p:cNvSpPr/>
            <p:nvPr/>
          </p:nvSpPr>
          <p:spPr>
            <a:xfrm>
              <a:off x="4995242" y="5457675"/>
              <a:ext cx="16950" cy="20575"/>
            </a:xfrm>
            <a:custGeom>
              <a:avLst/>
              <a:gdLst/>
              <a:ahLst/>
              <a:cxnLst/>
              <a:rect l="l" t="t" r="r" b="b"/>
              <a:pathLst>
                <a:path w="678" h="823" extrusionOk="0">
                  <a:moveTo>
                    <a:pt x="677" y="339"/>
                  </a:moveTo>
                  <a:cubicBezTo>
                    <a:pt x="617" y="411"/>
                    <a:pt x="569" y="581"/>
                    <a:pt x="423" y="593"/>
                  </a:cubicBezTo>
                  <a:cubicBezTo>
                    <a:pt x="423" y="532"/>
                    <a:pt x="436" y="496"/>
                    <a:pt x="436" y="460"/>
                  </a:cubicBezTo>
                  <a:cubicBezTo>
                    <a:pt x="254" y="496"/>
                    <a:pt x="520" y="762"/>
                    <a:pt x="339" y="823"/>
                  </a:cubicBezTo>
                  <a:cubicBezTo>
                    <a:pt x="0" y="617"/>
                    <a:pt x="339" y="0"/>
                    <a:pt x="677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0"/>
            <p:cNvSpPr/>
            <p:nvPr/>
          </p:nvSpPr>
          <p:spPr>
            <a:xfrm>
              <a:off x="5028492" y="5179125"/>
              <a:ext cx="7900" cy="28475"/>
            </a:xfrm>
            <a:custGeom>
              <a:avLst/>
              <a:gdLst/>
              <a:ahLst/>
              <a:cxnLst/>
              <a:rect l="l" t="t" r="r" b="b"/>
              <a:pathLst>
                <a:path w="316" h="1139" extrusionOk="0">
                  <a:moveTo>
                    <a:pt x="218" y="1138"/>
                  </a:moveTo>
                  <a:cubicBezTo>
                    <a:pt x="85" y="836"/>
                    <a:pt x="37" y="255"/>
                    <a:pt x="1" y="1"/>
                  </a:cubicBezTo>
                  <a:cubicBezTo>
                    <a:pt x="315" y="231"/>
                    <a:pt x="303" y="727"/>
                    <a:pt x="218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0"/>
            <p:cNvSpPr/>
            <p:nvPr/>
          </p:nvSpPr>
          <p:spPr>
            <a:xfrm>
              <a:off x="5001592" y="5352125"/>
              <a:ext cx="18450" cy="10300"/>
            </a:xfrm>
            <a:custGeom>
              <a:avLst/>
              <a:gdLst/>
              <a:ahLst/>
              <a:cxnLst/>
              <a:rect l="l" t="t" r="r" b="b"/>
              <a:pathLst>
                <a:path w="738" h="412" extrusionOk="0">
                  <a:moveTo>
                    <a:pt x="738" y="37"/>
                  </a:moveTo>
                  <a:cubicBezTo>
                    <a:pt x="738" y="61"/>
                    <a:pt x="738" y="97"/>
                    <a:pt x="726" y="158"/>
                  </a:cubicBezTo>
                  <a:cubicBezTo>
                    <a:pt x="496" y="158"/>
                    <a:pt x="182" y="412"/>
                    <a:pt x="0" y="230"/>
                  </a:cubicBezTo>
                  <a:cubicBezTo>
                    <a:pt x="194" y="97"/>
                    <a:pt x="423" y="0"/>
                    <a:pt x="738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0"/>
            <p:cNvSpPr/>
            <p:nvPr/>
          </p:nvSpPr>
          <p:spPr>
            <a:xfrm>
              <a:off x="4992817" y="5541725"/>
              <a:ext cx="8475" cy="25750"/>
            </a:xfrm>
            <a:custGeom>
              <a:avLst/>
              <a:gdLst/>
              <a:ahLst/>
              <a:cxnLst/>
              <a:rect l="l" t="t" r="r" b="b"/>
              <a:pathLst>
                <a:path w="339" h="1030" extrusionOk="0">
                  <a:moveTo>
                    <a:pt x="158" y="1029"/>
                  </a:moveTo>
                  <a:cubicBezTo>
                    <a:pt x="0" y="811"/>
                    <a:pt x="133" y="328"/>
                    <a:pt x="49" y="37"/>
                  </a:cubicBezTo>
                  <a:cubicBezTo>
                    <a:pt x="109" y="37"/>
                    <a:pt x="109" y="1"/>
                    <a:pt x="194" y="1"/>
                  </a:cubicBezTo>
                  <a:cubicBezTo>
                    <a:pt x="218" y="364"/>
                    <a:pt x="339" y="727"/>
                    <a:pt x="158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0"/>
            <p:cNvSpPr/>
            <p:nvPr/>
          </p:nvSpPr>
          <p:spPr>
            <a:xfrm>
              <a:off x="5023367" y="5127725"/>
              <a:ext cx="15750" cy="12425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0" y="484"/>
                  </a:moveTo>
                  <a:cubicBezTo>
                    <a:pt x="242" y="363"/>
                    <a:pt x="339" y="291"/>
                    <a:pt x="266" y="194"/>
                  </a:cubicBezTo>
                  <a:cubicBezTo>
                    <a:pt x="145" y="206"/>
                    <a:pt x="97" y="182"/>
                    <a:pt x="0" y="146"/>
                  </a:cubicBezTo>
                  <a:cubicBezTo>
                    <a:pt x="48" y="13"/>
                    <a:pt x="182" y="0"/>
                    <a:pt x="387" y="49"/>
                  </a:cubicBezTo>
                  <a:cubicBezTo>
                    <a:pt x="423" y="170"/>
                    <a:pt x="629" y="496"/>
                    <a:pt x="290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0"/>
            <p:cNvSpPr/>
            <p:nvPr/>
          </p:nvSpPr>
          <p:spPr>
            <a:xfrm>
              <a:off x="4986767" y="5439525"/>
              <a:ext cx="19975" cy="17550"/>
            </a:xfrm>
            <a:custGeom>
              <a:avLst/>
              <a:gdLst/>
              <a:ahLst/>
              <a:cxnLst/>
              <a:rect l="l" t="t" r="r" b="b"/>
              <a:pathLst>
                <a:path w="799" h="702" extrusionOk="0">
                  <a:moveTo>
                    <a:pt x="400" y="702"/>
                  </a:moveTo>
                  <a:cubicBezTo>
                    <a:pt x="61" y="581"/>
                    <a:pt x="0" y="0"/>
                    <a:pt x="412" y="12"/>
                  </a:cubicBezTo>
                  <a:cubicBezTo>
                    <a:pt x="775" y="12"/>
                    <a:pt x="799" y="593"/>
                    <a:pt x="400" y="702"/>
                  </a:cubicBezTo>
                  <a:close/>
                  <a:moveTo>
                    <a:pt x="315" y="230"/>
                  </a:moveTo>
                  <a:cubicBezTo>
                    <a:pt x="315" y="291"/>
                    <a:pt x="254" y="278"/>
                    <a:pt x="254" y="339"/>
                  </a:cubicBezTo>
                  <a:cubicBezTo>
                    <a:pt x="339" y="399"/>
                    <a:pt x="303" y="545"/>
                    <a:pt x="412" y="545"/>
                  </a:cubicBezTo>
                  <a:cubicBezTo>
                    <a:pt x="436" y="472"/>
                    <a:pt x="484" y="375"/>
                    <a:pt x="545" y="303"/>
                  </a:cubicBezTo>
                  <a:cubicBezTo>
                    <a:pt x="424" y="315"/>
                    <a:pt x="472" y="182"/>
                    <a:pt x="31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0"/>
            <p:cNvSpPr/>
            <p:nvPr/>
          </p:nvSpPr>
          <p:spPr>
            <a:xfrm>
              <a:off x="5001292" y="5233575"/>
              <a:ext cx="21775" cy="8800"/>
            </a:xfrm>
            <a:custGeom>
              <a:avLst/>
              <a:gdLst/>
              <a:ahLst/>
              <a:cxnLst/>
              <a:rect l="l" t="t" r="r" b="b"/>
              <a:pathLst>
                <a:path w="871" h="352" extrusionOk="0">
                  <a:moveTo>
                    <a:pt x="871" y="242"/>
                  </a:moveTo>
                  <a:cubicBezTo>
                    <a:pt x="871" y="266"/>
                    <a:pt x="871" y="303"/>
                    <a:pt x="859" y="351"/>
                  </a:cubicBezTo>
                  <a:cubicBezTo>
                    <a:pt x="460" y="291"/>
                    <a:pt x="181" y="315"/>
                    <a:pt x="0" y="121"/>
                  </a:cubicBezTo>
                  <a:cubicBezTo>
                    <a:pt x="181" y="0"/>
                    <a:pt x="702" y="254"/>
                    <a:pt x="871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0"/>
            <p:cNvSpPr/>
            <p:nvPr/>
          </p:nvSpPr>
          <p:spPr>
            <a:xfrm>
              <a:off x="4982542" y="5557150"/>
              <a:ext cx="8775" cy="15150"/>
            </a:xfrm>
            <a:custGeom>
              <a:avLst/>
              <a:gdLst/>
              <a:ahLst/>
              <a:cxnLst/>
              <a:rect l="l" t="t" r="r" b="b"/>
              <a:pathLst>
                <a:path w="351" h="606" extrusionOk="0">
                  <a:moveTo>
                    <a:pt x="60" y="606"/>
                  </a:moveTo>
                  <a:cubicBezTo>
                    <a:pt x="0" y="388"/>
                    <a:pt x="145" y="61"/>
                    <a:pt x="327" y="1"/>
                  </a:cubicBezTo>
                  <a:cubicBezTo>
                    <a:pt x="351" y="243"/>
                    <a:pt x="157" y="485"/>
                    <a:pt x="60" y="6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0"/>
            <p:cNvSpPr/>
            <p:nvPr/>
          </p:nvSpPr>
          <p:spPr>
            <a:xfrm>
              <a:off x="5001592" y="5219975"/>
              <a:ext cx="20875" cy="9700"/>
            </a:xfrm>
            <a:custGeom>
              <a:avLst/>
              <a:gdLst/>
              <a:ahLst/>
              <a:cxnLst/>
              <a:rect l="l" t="t" r="r" b="b"/>
              <a:pathLst>
                <a:path w="835" h="388" extrusionOk="0">
                  <a:moveTo>
                    <a:pt x="835" y="181"/>
                  </a:moveTo>
                  <a:cubicBezTo>
                    <a:pt x="629" y="387"/>
                    <a:pt x="109" y="194"/>
                    <a:pt x="0" y="169"/>
                  </a:cubicBezTo>
                  <a:cubicBezTo>
                    <a:pt x="194" y="0"/>
                    <a:pt x="557" y="85"/>
                    <a:pt x="83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0"/>
            <p:cNvSpPr/>
            <p:nvPr/>
          </p:nvSpPr>
          <p:spPr>
            <a:xfrm>
              <a:off x="4976167" y="5605850"/>
              <a:ext cx="8500" cy="6975"/>
            </a:xfrm>
            <a:custGeom>
              <a:avLst/>
              <a:gdLst/>
              <a:ahLst/>
              <a:cxnLst/>
              <a:rect l="l" t="t" r="r" b="b"/>
              <a:pathLst>
                <a:path w="340" h="279" extrusionOk="0">
                  <a:moveTo>
                    <a:pt x="340" y="37"/>
                  </a:moveTo>
                  <a:cubicBezTo>
                    <a:pt x="291" y="133"/>
                    <a:pt x="315" y="170"/>
                    <a:pt x="231" y="279"/>
                  </a:cubicBezTo>
                  <a:cubicBezTo>
                    <a:pt x="158" y="206"/>
                    <a:pt x="1" y="194"/>
                    <a:pt x="74" y="37"/>
                  </a:cubicBezTo>
                  <a:cubicBezTo>
                    <a:pt x="158" y="49"/>
                    <a:pt x="182" y="0"/>
                    <a:pt x="34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0"/>
            <p:cNvSpPr/>
            <p:nvPr/>
          </p:nvSpPr>
          <p:spPr>
            <a:xfrm>
              <a:off x="5009442" y="5169750"/>
              <a:ext cx="11825" cy="14250"/>
            </a:xfrm>
            <a:custGeom>
              <a:avLst/>
              <a:gdLst/>
              <a:ahLst/>
              <a:cxnLst/>
              <a:rect l="l" t="t" r="r" b="b"/>
              <a:pathLst>
                <a:path w="473" h="570" extrusionOk="0">
                  <a:moveTo>
                    <a:pt x="376" y="569"/>
                  </a:moveTo>
                  <a:cubicBezTo>
                    <a:pt x="194" y="400"/>
                    <a:pt x="37" y="255"/>
                    <a:pt x="1" y="1"/>
                  </a:cubicBezTo>
                  <a:cubicBezTo>
                    <a:pt x="194" y="86"/>
                    <a:pt x="472" y="303"/>
                    <a:pt x="376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0"/>
            <p:cNvSpPr/>
            <p:nvPr/>
          </p:nvSpPr>
          <p:spPr>
            <a:xfrm>
              <a:off x="4994917" y="5270175"/>
              <a:ext cx="17875" cy="9400"/>
            </a:xfrm>
            <a:custGeom>
              <a:avLst/>
              <a:gdLst/>
              <a:ahLst/>
              <a:cxnLst/>
              <a:rect l="l" t="t" r="r" b="b"/>
              <a:pathLst>
                <a:path w="715" h="376" extrusionOk="0">
                  <a:moveTo>
                    <a:pt x="521" y="375"/>
                  </a:moveTo>
                  <a:cubicBezTo>
                    <a:pt x="328" y="302"/>
                    <a:pt x="219" y="254"/>
                    <a:pt x="134" y="351"/>
                  </a:cubicBezTo>
                  <a:cubicBezTo>
                    <a:pt x="1" y="363"/>
                    <a:pt x="86" y="230"/>
                    <a:pt x="86" y="133"/>
                  </a:cubicBezTo>
                  <a:cubicBezTo>
                    <a:pt x="207" y="0"/>
                    <a:pt x="715" y="109"/>
                    <a:pt x="521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0"/>
            <p:cNvSpPr/>
            <p:nvPr/>
          </p:nvSpPr>
          <p:spPr>
            <a:xfrm>
              <a:off x="5004917" y="5130450"/>
              <a:ext cx="17250" cy="16050"/>
            </a:xfrm>
            <a:custGeom>
              <a:avLst/>
              <a:gdLst/>
              <a:ahLst/>
              <a:cxnLst/>
              <a:rect l="l" t="t" r="r" b="b"/>
              <a:pathLst>
                <a:path w="690" h="642" extrusionOk="0">
                  <a:moveTo>
                    <a:pt x="0" y="218"/>
                  </a:moveTo>
                  <a:cubicBezTo>
                    <a:pt x="97" y="121"/>
                    <a:pt x="230" y="242"/>
                    <a:pt x="303" y="279"/>
                  </a:cubicBezTo>
                  <a:cubicBezTo>
                    <a:pt x="290" y="133"/>
                    <a:pt x="254" y="97"/>
                    <a:pt x="339" y="0"/>
                  </a:cubicBezTo>
                  <a:cubicBezTo>
                    <a:pt x="690" y="25"/>
                    <a:pt x="532" y="641"/>
                    <a:pt x="49" y="375"/>
                  </a:cubicBezTo>
                  <a:cubicBezTo>
                    <a:pt x="0" y="279"/>
                    <a:pt x="61" y="254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0"/>
            <p:cNvSpPr/>
            <p:nvPr/>
          </p:nvSpPr>
          <p:spPr>
            <a:xfrm>
              <a:off x="4967417" y="5379650"/>
              <a:ext cx="26325" cy="18450"/>
            </a:xfrm>
            <a:custGeom>
              <a:avLst/>
              <a:gdLst/>
              <a:ahLst/>
              <a:cxnLst/>
              <a:rect l="l" t="t" r="r" b="b"/>
              <a:pathLst>
                <a:path w="1053" h="738" extrusionOk="0">
                  <a:moveTo>
                    <a:pt x="1053" y="448"/>
                  </a:moveTo>
                  <a:cubicBezTo>
                    <a:pt x="1004" y="557"/>
                    <a:pt x="835" y="532"/>
                    <a:pt x="847" y="690"/>
                  </a:cubicBezTo>
                  <a:cubicBezTo>
                    <a:pt x="363" y="738"/>
                    <a:pt x="218" y="460"/>
                    <a:pt x="0" y="290"/>
                  </a:cubicBezTo>
                  <a:cubicBezTo>
                    <a:pt x="254" y="0"/>
                    <a:pt x="290" y="617"/>
                    <a:pt x="726" y="508"/>
                  </a:cubicBezTo>
                  <a:cubicBezTo>
                    <a:pt x="823" y="460"/>
                    <a:pt x="581" y="351"/>
                    <a:pt x="702" y="278"/>
                  </a:cubicBezTo>
                  <a:cubicBezTo>
                    <a:pt x="871" y="278"/>
                    <a:pt x="968" y="339"/>
                    <a:pt x="1053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0"/>
            <p:cNvSpPr/>
            <p:nvPr/>
          </p:nvSpPr>
          <p:spPr>
            <a:xfrm>
              <a:off x="5004917" y="5107150"/>
              <a:ext cx="14825" cy="14850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411" y="533"/>
                  </a:moveTo>
                  <a:cubicBezTo>
                    <a:pt x="399" y="364"/>
                    <a:pt x="375" y="340"/>
                    <a:pt x="351" y="219"/>
                  </a:cubicBezTo>
                  <a:cubicBezTo>
                    <a:pt x="133" y="267"/>
                    <a:pt x="182" y="424"/>
                    <a:pt x="133" y="594"/>
                  </a:cubicBezTo>
                  <a:cubicBezTo>
                    <a:pt x="109" y="569"/>
                    <a:pt x="61" y="569"/>
                    <a:pt x="0" y="545"/>
                  </a:cubicBezTo>
                  <a:cubicBezTo>
                    <a:pt x="0" y="328"/>
                    <a:pt x="49" y="122"/>
                    <a:pt x="170" y="25"/>
                  </a:cubicBezTo>
                  <a:cubicBezTo>
                    <a:pt x="339" y="1"/>
                    <a:pt x="399" y="37"/>
                    <a:pt x="496" y="110"/>
                  </a:cubicBezTo>
                  <a:cubicBezTo>
                    <a:pt x="484" y="328"/>
                    <a:pt x="593" y="509"/>
                    <a:pt x="41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0"/>
            <p:cNvSpPr/>
            <p:nvPr/>
          </p:nvSpPr>
          <p:spPr>
            <a:xfrm>
              <a:off x="4974667" y="5327325"/>
              <a:ext cx="23000" cy="9400"/>
            </a:xfrm>
            <a:custGeom>
              <a:avLst/>
              <a:gdLst/>
              <a:ahLst/>
              <a:cxnLst/>
              <a:rect l="l" t="t" r="r" b="b"/>
              <a:pathLst>
                <a:path w="920" h="376" extrusionOk="0">
                  <a:moveTo>
                    <a:pt x="920" y="194"/>
                  </a:moveTo>
                  <a:cubicBezTo>
                    <a:pt x="920" y="218"/>
                    <a:pt x="908" y="279"/>
                    <a:pt x="908" y="315"/>
                  </a:cubicBezTo>
                  <a:cubicBezTo>
                    <a:pt x="617" y="375"/>
                    <a:pt x="400" y="242"/>
                    <a:pt x="109" y="327"/>
                  </a:cubicBezTo>
                  <a:cubicBezTo>
                    <a:pt x="0" y="0"/>
                    <a:pt x="702" y="121"/>
                    <a:pt x="92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0"/>
            <p:cNvSpPr/>
            <p:nvPr/>
          </p:nvSpPr>
          <p:spPr>
            <a:xfrm>
              <a:off x="4951992" y="5452825"/>
              <a:ext cx="26025" cy="33300"/>
            </a:xfrm>
            <a:custGeom>
              <a:avLst/>
              <a:gdLst/>
              <a:ahLst/>
              <a:cxnLst/>
              <a:rect l="l" t="t" r="r" b="b"/>
              <a:pathLst>
                <a:path w="1041" h="1332" extrusionOk="0">
                  <a:moveTo>
                    <a:pt x="1041" y="1331"/>
                  </a:moveTo>
                  <a:cubicBezTo>
                    <a:pt x="774" y="811"/>
                    <a:pt x="315" y="448"/>
                    <a:pt x="0" y="0"/>
                  </a:cubicBezTo>
                  <a:cubicBezTo>
                    <a:pt x="520" y="267"/>
                    <a:pt x="1041" y="750"/>
                    <a:pt x="1041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0"/>
            <p:cNvSpPr/>
            <p:nvPr/>
          </p:nvSpPr>
          <p:spPr>
            <a:xfrm>
              <a:off x="4964392" y="5417750"/>
              <a:ext cx="22100" cy="32075"/>
            </a:xfrm>
            <a:custGeom>
              <a:avLst/>
              <a:gdLst/>
              <a:ahLst/>
              <a:cxnLst/>
              <a:rect l="l" t="t" r="r" b="b"/>
              <a:pathLst>
                <a:path w="884" h="1283" extrusionOk="0">
                  <a:moveTo>
                    <a:pt x="532" y="750"/>
                  </a:moveTo>
                  <a:cubicBezTo>
                    <a:pt x="339" y="738"/>
                    <a:pt x="387" y="472"/>
                    <a:pt x="218" y="460"/>
                  </a:cubicBezTo>
                  <a:cubicBezTo>
                    <a:pt x="109" y="738"/>
                    <a:pt x="424" y="944"/>
                    <a:pt x="399" y="1283"/>
                  </a:cubicBezTo>
                  <a:cubicBezTo>
                    <a:pt x="121" y="1077"/>
                    <a:pt x="49" y="738"/>
                    <a:pt x="0" y="327"/>
                  </a:cubicBezTo>
                  <a:cubicBezTo>
                    <a:pt x="230" y="0"/>
                    <a:pt x="883" y="496"/>
                    <a:pt x="532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0"/>
            <p:cNvSpPr/>
            <p:nvPr/>
          </p:nvSpPr>
          <p:spPr>
            <a:xfrm>
              <a:off x="4973467" y="5317350"/>
              <a:ext cx="16650" cy="8475"/>
            </a:xfrm>
            <a:custGeom>
              <a:avLst/>
              <a:gdLst/>
              <a:ahLst/>
              <a:cxnLst/>
              <a:rect l="l" t="t" r="r" b="b"/>
              <a:pathLst>
                <a:path w="666" h="339" extrusionOk="0">
                  <a:moveTo>
                    <a:pt x="665" y="145"/>
                  </a:moveTo>
                  <a:cubicBezTo>
                    <a:pt x="665" y="170"/>
                    <a:pt x="665" y="206"/>
                    <a:pt x="653" y="242"/>
                  </a:cubicBezTo>
                  <a:cubicBezTo>
                    <a:pt x="508" y="254"/>
                    <a:pt x="97" y="339"/>
                    <a:pt x="0" y="182"/>
                  </a:cubicBezTo>
                  <a:cubicBezTo>
                    <a:pt x="85" y="0"/>
                    <a:pt x="569" y="121"/>
                    <a:pt x="665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0"/>
            <p:cNvSpPr/>
            <p:nvPr/>
          </p:nvSpPr>
          <p:spPr>
            <a:xfrm>
              <a:off x="4965592" y="5202425"/>
              <a:ext cx="34200" cy="16350"/>
            </a:xfrm>
            <a:custGeom>
              <a:avLst/>
              <a:gdLst/>
              <a:ahLst/>
              <a:cxnLst/>
              <a:rect l="l" t="t" r="r" b="b"/>
              <a:pathLst>
                <a:path w="1368" h="654" extrusionOk="0">
                  <a:moveTo>
                    <a:pt x="1343" y="654"/>
                  </a:moveTo>
                  <a:cubicBezTo>
                    <a:pt x="847" y="484"/>
                    <a:pt x="194" y="460"/>
                    <a:pt x="1" y="0"/>
                  </a:cubicBezTo>
                  <a:cubicBezTo>
                    <a:pt x="376" y="242"/>
                    <a:pt x="847" y="363"/>
                    <a:pt x="1368" y="508"/>
                  </a:cubicBezTo>
                  <a:cubicBezTo>
                    <a:pt x="1368" y="569"/>
                    <a:pt x="1343" y="629"/>
                    <a:pt x="134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0"/>
            <p:cNvSpPr/>
            <p:nvPr/>
          </p:nvSpPr>
          <p:spPr>
            <a:xfrm>
              <a:off x="4953492" y="5467050"/>
              <a:ext cx="19375" cy="22700"/>
            </a:xfrm>
            <a:custGeom>
              <a:avLst/>
              <a:gdLst/>
              <a:ahLst/>
              <a:cxnLst/>
              <a:rect l="l" t="t" r="r" b="b"/>
              <a:pathLst>
                <a:path w="775" h="908" extrusionOk="0">
                  <a:moveTo>
                    <a:pt x="775" y="907"/>
                  </a:moveTo>
                  <a:cubicBezTo>
                    <a:pt x="448" y="653"/>
                    <a:pt x="170" y="399"/>
                    <a:pt x="1" y="0"/>
                  </a:cubicBezTo>
                  <a:cubicBezTo>
                    <a:pt x="279" y="109"/>
                    <a:pt x="739" y="569"/>
                    <a:pt x="775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0"/>
            <p:cNvSpPr/>
            <p:nvPr/>
          </p:nvSpPr>
          <p:spPr>
            <a:xfrm>
              <a:off x="4974667" y="525837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230" y="654"/>
                  </a:moveTo>
                  <a:cubicBezTo>
                    <a:pt x="230" y="593"/>
                    <a:pt x="255" y="581"/>
                    <a:pt x="279" y="520"/>
                  </a:cubicBezTo>
                  <a:cubicBezTo>
                    <a:pt x="255" y="424"/>
                    <a:pt x="13" y="484"/>
                    <a:pt x="0" y="412"/>
                  </a:cubicBezTo>
                  <a:cubicBezTo>
                    <a:pt x="291" y="0"/>
                    <a:pt x="763" y="787"/>
                    <a:pt x="2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0"/>
            <p:cNvSpPr/>
            <p:nvPr/>
          </p:nvSpPr>
          <p:spPr>
            <a:xfrm>
              <a:off x="4932642" y="5377525"/>
              <a:ext cx="40850" cy="27250"/>
            </a:xfrm>
            <a:custGeom>
              <a:avLst/>
              <a:gdLst/>
              <a:ahLst/>
              <a:cxnLst/>
              <a:rect l="l" t="t" r="r" b="b"/>
              <a:pathLst>
                <a:path w="1634" h="1090" extrusionOk="0">
                  <a:moveTo>
                    <a:pt x="1609" y="823"/>
                  </a:moveTo>
                  <a:cubicBezTo>
                    <a:pt x="1633" y="1041"/>
                    <a:pt x="1258" y="859"/>
                    <a:pt x="1415" y="1089"/>
                  </a:cubicBezTo>
                  <a:cubicBezTo>
                    <a:pt x="847" y="1004"/>
                    <a:pt x="0" y="581"/>
                    <a:pt x="206" y="0"/>
                  </a:cubicBezTo>
                  <a:cubicBezTo>
                    <a:pt x="363" y="412"/>
                    <a:pt x="702" y="775"/>
                    <a:pt x="1234" y="908"/>
                  </a:cubicBezTo>
                  <a:cubicBezTo>
                    <a:pt x="1173" y="702"/>
                    <a:pt x="907" y="678"/>
                    <a:pt x="907" y="400"/>
                  </a:cubicBezTo>
                  <a:cubicBezTo>
                    <a:pt x="1186" y="484"/>
                    <a:pt x="1270" y="762"/>
                    <a:pt x="1609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4965592" y="5210900"/>
              <a:ext cx="23625" cy="13325"/>
            </a:xfrm>
            <a:custGeom>
              <a:avLst/>
              <a:gdLst/>
              <a:ahLst/>
              <a:cxnLst/>
              <a:rect l="l" t="t" r="r" b="b"/>
              <a:pathLst>
                <a:path w="945" h="533" extrusionOk="0">
                  <a:moveTo>
                    <a:pt x="944" y="363"/>
                  </a:moveTo>
                  <a:cubicBezTo>
                    <a:pt x="944" y="387"/>
                    <a:pt x="944" y="423"/>
                    <a:pt x="920" y="484"/>
                  </a:cubicBezTo>
                  <a:cubicBezTo>
                    <a:pt x="521" y="532"/>
                    <a:pt x="109" y="315"/>
                    <a:pt x="1" y="0"/>
                  </a:cubicBezTo>
                  <a:cubicBezTo>
                    <a:pt x="303" y="121"/>
                    <a:pt x="521" y="315"/>
                    <a:pt x="9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4983142" y="5112900"/>
              <a:ext cx="15450" cy="15150"/>
            </a:xfrm>
            <a:custGeom>
              <a:avLst/>
              <a:gdLst/>
              <a:ahLst/>
              <a:cxnLst/>
              <a:rect l="l" t="t" r="r" b="b"/>
              <a:pathLst>
                <a:path w="618" h="606" extrusionOk="0">
                  <a:moveTo>
                    <a:pt x="315" y="497"/>
                  </a:moveTo>
                  <a:cubicBezTo>
                    <a:pt x="266" y="436"/>
                    <a:pt x="266" y="352"/>
                    <a:pt x="278" y="279"/>
                  </a:cubicBezTo>
                  <a:cubicBezTo>
                    <a:pt x="157" y="291"/>
                    <a:pt x="206" y="497"/>
                    <a:pt x="194" y="606"/>
                  </a:cubicBezTo>
                  <a:cubicBezTo>
                    <a:pt x="0" y="557"/>
                    <a:pt x="0" y="182"/>
                    <a:pt x="133" y="73"/>
                  </a:cubicBezTo>
                  <a:cubicBezTo>
                    <a:pt x="508" y="1"/>
                    <a:pt x="617" y="436"/>
                    <a:pt x="315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4958042" y="5273200"/>
              <a:ext cx="19975" cy="14825"/>
            </a:xfrm>
            <a:custGeom>
              <a:avLst/>
              <a:gdLst/>
              <a:ahLst/>
              <a:cxnLst/>
              <a:rect l="l" t="t" r="r" b="b"/>
              <a:pathLst>
                <a:path w="799" h="593" extrusionOk="0">
                  <a:moveTo>
                    <a:pt x="496" y="520"/>
                  </a:moveTo>
                  <a:cubicBezTo>
                    <a:pt x="351" y="532"/>
                    <a:pt x="484" y="351"/>
                    <a:pt x="411" y="302"/>
                  </a:cubicBezTo>
                  <a:cubicBezTo>
                    <a:pt x="242" y="315"/>
                    <a:pt x="242" y="581"/>
                    <a:pt x="61" y="593"/>
                  </a:cubicBezTo>
                  <a:cubicBezTo>
                    <a:pt x="0" y="48"/>
                    <a:pt x="799" y="0"/>
                    <a:pt x="605" y="532"/>
                  </a:cubicBezTo>
                  <a:cubicBezTo>
                    <a:pt x="593" y="532"/>
                    <a:pt x="532" y="520"/>
                    <a:pt x="49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0"/>
            <p:cNvSpPr/>
            <p:nvPr/>
          </p:nvSpPr>
          <p:spPr>
            <a:xfrm>
              <a:off x="4929617" y="5523600"/>
              <a:ext cx="19675" cy="19075"/>
            </a:xfrm>
            <a:custGeom>
              <a:avLst/>
              <a:gdLst/>
              <a:ahLst/>
              <a:cxnLst/>
              <a:rect l="l" t="t" r="r" b="b"/>
              <a:pathLst>
                <a:path w="787" h="763" extrusionOk="0">
                  <a:moveTo>
                    <a:pt x="786" y="581"/>
                  </a:moveTo>
                  <a:cubicBezTo>
                    <a:pt x="714" y="726"/>
                    <a:pt x="544" y="762"/>
                    <a:pt x="290" y="702"/>
                  </a:cubicBezTo>
                  <a:cubicBezTo>
                    <a:pt x="0" y="424"/>
                    <a:pt x="411" y="0"/>
                    <a:pt x="714" y="206"/>
                  </a:cubicBezTo>
                  <a:cubicBezTo>
                    <a:pt x="714" y="266"/>
                    <a:pt x="702" y="327"/>
                    <a:pt x="702" y="375"/>
                  </a:cubicBezTo>
                  <a:cubicBezTo>
                    <a:pt x="569" y="363"/>
                    <a:pt x="472" y="375"/>
                    <a:pt x="375" y="436"/>
                  </a:cubicBezTo>
                  <a:cubicBezTo>
                    <a:pt x="375" y="460"/>
                    <a:pt x="411" y="496"/>
                    <a:pt x="399" y="557"/>
                  </a:cubicBezTo>
                  <a:cubicBezTo>
                    <a:pt x="520" y="569"/>
                    <a:pt x="544" y="508"/>
                    <a:pt x="581" y="460"/>
                  </a:cubicBezTo>
                  <a:cubicBezTo>
                    <a:pt x="690" y="460"/>
                    <a:pt x="690" y="569"/>
                    <a:pt x="786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0"/>
            <p:cNvSpPr/>
            <p:nvPr/>
          </p:nvSpPr>
          <p:spPr>
            <a:xfrm>
              <a:off x="4915092" y="5431650"/>
              <a:ext cx="33900" cy="28450"/>
            </a:xfrm>
            <a:custGeom>
              <a:avLst/>
              <a:gdLst/>
              <a:ahLst/>
              <a:cxnLst/>
              <a:rect l="l" t="t" r="r" b="b"/>
              <a:pathLst>
                <a:path w="1356" h="1138" extrusionOk="0">
                  <a:moveTo>
                    <a:pt x="1295" y="1138"/>
                  </a:moveTo>
                  <a:cubicBezTo>
                    <a:pt x="871" y="751"/>
                    <a:pt x="388" y="424"/>
                    <a:pt x="0" y="1"/>
                  </a:cubicBezTo>
                  <a:cubicBezTo>
                    <a:pt x="557" y="110"/>
                    <a:pt x="956" y="666"/>
                    <a:pt x="1331" y="1017"/>
                  </a:cubicBezTo>
                  <a:cubicBezTo>
                    <a:pt x="1355" y="1089"/>
                    <a:pt x="1307" y="1077"/>
                    <a:pt x="1295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0"/>
            <p:cNvSpPr/>
            <p:nvPr/>
          </p:nvSpPr>
          <p:spPr>
            <a:xfrm>
              <a:off x="4892717" y="5432875"/>
              <a:ext cx="53550" cy="48400"/>
            </a:xfrm>
            <a:custGeom>
              <a:avLst/>
              <a:gdLst/>
              <a:ahLst/>
              <a:cxnLst/>
              <a:rect l="l" t="t" r="r" b="b"/>
              <a:pathLst>
                <a:path w="2142" h="1936" extrusionOk="0">
                  <a:moveTo>
                    <a:pt x="2081" y="1936"/>
                  </a:moveTo>
                  <a:cubicBezTo>
                    <a:pt x="1464" y="1476"/>
                    <a:pt x="738" y="980"/>
                    <a:pt x="315" y="363"/>
                  </a:cubicBezTo>
                  <a:cubicBezTo>
                    <a:pt x="266" y="242"/>
                    <a:pt x="0" y="157"/>
                    <a:pt x="182" y="0"/>
                  </a:cubicBezTo>
                  <a:cubicBezTo>
                    <a:pt x="448" y="157"/>
                    <a:pt x="533" y="496"/>
                    <a:pt x="774" y="702"/>
                  </a:cubicBezTo>
                  <a:cubicBezTo>
                    <a:pt x="1198" y="1113"/>
                    <a:pt x="1742" y="1403"/>
                    <a:pt x="2117" y="1839"/>
                  </a:cubicBezTo>
                  <a:cubicBezTo>
                    <a:pt x="2141" y="1911"/>
                    <a:pt x="2081" y="1899"/>
                    <a:pt x="2081" y="19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4954717" y="5256250"/>
              <a:ext cx="10600" cy="16975"/>
            </a:xfrm>
            <a:custGeom>
              <a:avLst/>
              <a:gdLst/>
              <a:ahLst/>
              <a:cxnLst/>
              <a:rect l="l" t="t" r="r" b="b"/>
              <a:pathLst>
                <a:path w="424" h="679" extrusionOk="0">
                  <a:moveTo>
                    <a:pt x="423" y="122"/>
                  </a:moveTo>
                  <a:cubicBezTo>
                    <a:pt x="290" y="327"/>
                    <a:pt x="254" y="424"/>
                    <a:pt x="315" y="678"/>
                  </a:cubicBezTo>
                  <a:cubicBezTo>
                    <a:pt x="0" y="654"/>
                    <a:pt x="61" y="97"/>
                    <a:pt x="266" y="13"/>
                  </a:cubicBezTo>
                  <a:cubicBezTo>
                    <a:pt x="375" y="1"/>
                    <a:pt x="351" y="73"/>
                    <a:pt x="423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4934142" y="5404450"/>
              <a:ext cx="11825" cy="11200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400" y="435"/>
                  </a:moveTo>
                  <a:cubicBezTo>
                    <a:pt x="242" y="448"/>
                    <a:pt x="170" y="327"/>
                    <a:pt x="1" y="351"/>
                  </a:cubicBezTo>
                  <a:cubicBezTo>
                    <a:pt x="1" y="0"/>
                    <a:pt x="472" y="121"/>
                    <a:pt x="400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4902992" y="5429850"/>
              <a:ext cx="34200" cy="33875"/>
            </a:xfrm>
            <a:custGeom>
              <a:avLst/>
              <a:gdLst/>
              <a:ahLst/>
              <a:cxnLst/>
              <a:rect l="l" t="t" r="r" b="b"/>
              <a:pathLst>
                <a:path w="1368" h="1355" extrusionOk="0">
                  <a:moveTo>
                    <a:pt x="1367" y="1282"/>
                  </a:moveTo>
                  <a:cubicBezTo>
                    <a:pt x="1367" y="1343"/>
                    <a:pt x="1343" y="1343"/>
                    <a:pt x="1343" y="1355"/>
                  </a:cubicBezTo>
                  <a:cubicBezTo>
                    <a:pt x="1065" y="1246"/>
                    <a:pt x="642" y="919"/>
                    <a:pt x="388" y="605"/>
                  </a:cubicBezTo>
                  <a:cubicBezTo>
                    <a:pt x="242" y="448"/>
                    <a:pt x="1" y="194"/>
                    <a:pt x="97" y="0"/>
                  </a:cubicBezTo>
                  <a:cubicBezTo>
                    <a:pt x="339" y="97"/>
                    <a:pt x="376" y="363"/>
                    <a:pt x="545" y="557"/>
                  </a:cubicBezTo>
                  <a:cubicBezTo>
                    <a:pt x="787" y="823"/>
                    <a:pt x="1113" y="992"/>
                    <a:pt x="1367" y="12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0"/>
            <p:cNvSpPr/>
            <p:nvPr/>
          </p:nvSpPr>
          <p:spPr>
            <a:xfrm>
              <a:off x="4918117" y="5468550"/>
              <a:ext cx="18475" cy="14550"/>
            </a:xfrm>
            <a:custGeom>
              <a:avLst/>
              <a:gdLst/>
              <a:ahLst/>
              <a:cxnLst/>
              <a:rect l="l" t="t" r="r" b="b"/>
              <a:pathLst>
                <a:path w="739" h="582" extrusionOk="0">
                  <a:moveTo>
                    <a:pt x="569" y="581"/>
                  </a:moveTo>
                  <a:cubicBezTo>
                    <a:pt x="327" y="448"/>
                    <a:pt x="121" y="279"/>
                    <a:pt x="0" y="1"/>
                  </a:cubicBezTo>
                  <a:cubicBezTo>
                    <a:pt x="254" y="1"/>
                    <a:pt x="738" y="400"/>
                    <a:pt x="569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0"/>
            <p:cNvSpPr/>
            <p:nvPr/>
          </p:nvSpPr>
          <p:spPr>
            <a:xfrm>
              <a:off x="4903892" y="5531150"/>
              <a:ext cx="24825" cy="25725"/>
            </a:xfrm>
            <a:custGeom>
              <a:avLst/>
              <a:gdLst/>
              <a:ahLst/>
              <a:cxnLst/>
              <a:rect l="l" t="t" r="r" b="b"/>
              <a:pathLst>
                <a:path w="993" h="1029" extrusionOk="0">
                  <a:moveTo>
                    <a:pt x="993" y="557"/>
                  </a:moveTo>
                  <a:cubicBezTo>
                    <a:pt x="533" y="1029"/>
                    <a:pt x="1" y="1"/>
                    <a:pt x="775" y="37"/>
                  </a:cubicBezTo>
                  <a:cubicBezTo>
                    <a:pt x="775" y="73"/>
                    <a:pt x="811" y="73"/>
                    <a:pt x="836" y="73"/>
                  </a:cubicBezTo>
                  <a:cubicBezTo>
                    <a:pt x="884" y="134"/>
                    <a:pt x="896" y="363"/>
                    <a:pt x="775" y="363"/>
                  </a:cubicBezTo>
                  <a:cubicBezTo>
                    <a:pt x="690" y="376"/>
                    <a:pt x="642" y="339"/>
                    <a:pt x="666" y="242"/>
                  </a:cubicBezTo>
                  <a:cubicBezTo>
                    <a:pt x="606" y="267"/>
                    <a:pt x="581" y="279"/>
                    <a:pt x="545" y="339"/>
                  </a:cubicBezTo>
                  <a:cubicBezTo>
                    <a:pt x="594" y="509"/>
                    <a:pt x="787" y="521"/>
                    <a:pt x="993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4939892" y="5278925"/>
              <a:ext cx="12425" cy="15750"/>
            </a:xfrm>
            <a:custGeom>
              <a:avLst/>
              <a:gdLst/>
              <a:ahLst/>
              <a:cxnLst/>
              <a:rect l="l" t="t" r="r" b="b"/>
              <a:pathLst>
                <a:path w="497" h="630" extrusionOk="0">
                  <a:moveTo>
                    <a:pt x="460" y="267"/>
                  </a:moveTo>
                  <a:cubicBezTo>
                    <a:pt x="363" y="255"/>
                    <a:pt x="412" y="207"/>
                    <a:pt x="315" y="255"/>
                  </a:cubicBezTo>
                  <a:cubicBezTo>
                    <a:pt x="279" y="448"/>
                    <a:pt x="436" y="436"/>
                    <a:pt x="400" y="630"/>
                  </a:cubicBezTo>
                  <a:cubicBezTo>
                    <a:pt x="230" y="497"/>
                    <a:pt x="0" y="194"/>
                    <a:pt x="291" y="1"/>
                  </a:cubicBezTo>
                  <a:cubicBezTo>
                    <a:pt x="351" y="1"/>
                    <a:pt x="412" y="13"/>
                    <a:pt x="460" y="13"/>
                  </a:cubicBezTo>
                  <a:cubicBezTo>
                    <a:pt x="496" y="73"/>
                    <a:pt x="472" y="182"/>
                    <a:pt x="460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4927792" y="5232350"/>
              <a:ext cx="27250" cy="19700"/>
            </a:xfrm>
            <a:custGeom>
              <a:avLst/>
              <a:gdLst/>
              <a:ahLst/>
              <a:cxnLst/>
              <a:rect l="l" t="t" r="r" b="b"/>
              <a:pathLst>
                <a:path w="1090" h="788" extrusionOk="0">
                  <a:moveTo>
                    <a:pt x="835" y="642"/>
                  </a:moveTo>
                  <a:cubicBezTo>
                    <a:pt x="714" y="618"/>
                    <a:pt x="787" y="485"/>
                    <a:pt x="678" y="485"/>
                  </a:cubicBezTo>
                  <a:cubicBezTo>
                    <a:pt x="557" y="594"/>
                    <a:pt x="775" y="703"/>
                    <a:pt x="617" y="787"/>
                  </a:cubicBezTo>
                  <a:cubicBezTo>
                    <a:pt x="0" y="352"/>
                    <a:pt x="1089" y="1"/>
                    <a:pt x="835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4928092" y="5214525"/>
              <a:ext cx="11525" cy="17250"/>
            </a:xfrm>
            <a:custGeom>
              <a:avLst/>
              <a:gdLst/>
              <a:ahLst/>
              <a:cxnLst/>
              <a:rect l="l" t="t" r="r" b="b"/>
              <a:pathLst>
                <a:path w="461" h="690" extrusionOk="0">
                  <a:moveTo>
                    <a:pt x="448" y="690"/>
                  </a:moveTo>
                  <a:cubicBezTo>
                    <a:pt x="182" y="641"/>
                    <a:pt x="1" y="242"/>
                    <a:pt x="218" y="0"/>
                  </a:cubicBezTo>
                  <a:cubicBezTo>
                    <a:pt x="388" y="158"/>
                    <a:pt x="460" y="363"/>
                    <a:pt x="44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4912967" y="5246275"/>
              <a:ext cx="23625" cy="16050"/>
            </a:xfrm>
            <a:custGeom>
              <a:avLst/>
              <a:gdLst/>
              <a:ahLst/>
              <a:cxnLst/>
              <a:rect l="l" t="t" r="r" b="b"/>
              <a:pathLst>
                <a:path w="945" h="642" extrusionOk="0">
                  <a:moveTo>
                    <a:pt x="835" y="569"/>
                  </a:moveTo>
                  <a:cubicBezTo>
                    <a:pt x="702" y="436"/>
                    <a:pt x="569" y="472"/>
                    <a:pt x="485" y="642"/>
                  </a:cubicBezTo>
                  <a:cubicBezTo>
                    <a:pt x="1" y="460"/>
                    <a:pt x="944" y="0"/>
                    <a:pt x="835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4909042" y="5276200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690" y="678"/>
                  </a:moveTo>
                  <a:cubicBezTo>
                    <a:pt x="557" y="642"/>
                    <a:pt x="690" y="364"/>
                    <a:pt x="521" y="352"/>
                  </a:cubicBezTo>
                  <a:cubicBezTo>
                    <a:pt x="363" y="364"/>
                    <a:pt x="363" y="557"/>
                    <a:pt x="436" y="715"/>
                  </a:cubicBezTo>
                  <a:cubicBezTo>
                    <a:pt x="0" y="763"/>
                    <a:pt x="218" y="1"/>
                    <a:pt x="666" y="170"/>
                  </a:cubicBezTo>
                  <a:cubicBezTo>
                    <a:pt x="811" y="255"/>
                    <a:pt x="871" y="594"/>
                    <a:pt x="690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4898767" y="5383875"/>
              <a:ext cx="24525" cy="21200"/>
            </a:xfrm>
            <a:custGeom>
              <a:avLst/>
              <a:gdLst/>
              <a:ahLst/>
              <a:cxnLst/>
              <a:rect l="l" t="t" r="r" b="b"/>
              <a:pathLst>
                <a:path w="981" h="848" extrusionOk="0">
                  <a:moveTo>
                    <a:pt x="496" y="847"/>
                  </a:moveTo>
                  <a:cubicBezTo>
                    <a:pt x="424" y="726"/>
                    <a:pt x="484" y="702"/>
                    <a:pt x="496" y="508"/>
                  </a:cubicBezTo>
                  <a:cubicBezTo>
                    <a:pt x="508" y="400"/>
                    <a:pt x="327" y="424"/>
                    <a:pt x="230" y="412"/>
                  </a:cubicBezTo>
                  <a:cubicBezTo>
                    <a:pt x="170" y="484"/>
                    <a:pt x="291" y="629"/>
                    <a:pt x="291" y="726"/>
                  </a:cubicBezTo>
                  <a:cubicBezTo>
                    <a:pt x="0" y="726"/>
                    <a:pt x="12" y="508"/>
                    <a:pt x="73" y="279"/>
                  </a:cubicBezTo>
                  <a:cubicBezTo>
                    <a:pt x="472" y="0"/>
                    <a:pt x="980" y="605"/>
                    <a:pt x="49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4885442" y="5425900"/>
              <a:ext cx="22725" cy="31175"/>
            </a:xfrm>
            <a:custGeom>
              <a:avLst/>
              <a:gdLst/>
              <a:ahLst/>
              <a:cxnLst/>
              <a:rect l="l" t="t" r="r" b="b"/>
              <a:pathLst>
                <a:path w="909" h="1247" extrusionOk="0">
                  <a:moveTo>
                    <a:pt x="836" y="1247"/>
                  </a:moveTo>
                  <a:cubicBezTo>
                    <a:pt x="473" y="920"/>
                    <a:pt x="122" y="606"/>
                    <a:pt x="1" y="73"/>
                  </a:cubicBezTo>
                  <a:cubicBezTo>
                    <a:pt x="158" y="1"/>
                    <a:pt x="231" y="98"/>
                    <a:pt x="219" y="279"/>
                  </a:cubicBezTo>
                  <a:cubicBezTo>
                    <a:pt x="376" y="606"/>
                    <a:pt x="642" y="860"/>
                    <a:pt x="908" y="1138"/>
                  </a:cubicBezTo>
                  <a:cubicBezTo>
                    <a:pt x="896" y="1186"/>
                    <a:pt x="860" y="1186"/>
                    <a:pt x="836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4877592" y="5439825"/>
              <a:ext cx="26325" cy="28750"/>
            </a:xfrm>
            <a:custGeom>
              <a:avLst/>
              <a:gdLst/>
              <a:ahLst/>
              <a:cxnLst/>
              <a:rect l="l" t="t" r="r" b="b"/>
              <a:pathLst>
                <a:path w="1053" h="1150" extrusionOk="0">
                  <a:moveTo>
                    <a:pt x="1041" y="1150"/>
                  </a:moveTo>
                  <a:cubicBezTo>
                    <a:pt x="508" y="932"/>
                    <a:pt x="170" y="448"/>
                    <a:pt x="0" y="49"/>
                  </a:cubicBezTo>
                  <a:cubicBezTo>
                    <a:pt x="121" y="0"/>
                    <a:pt x="267" y="242"/>
                    <a:pt x="375" y="363"/>
                  </a:cubicBezTo>
                  <a:cubicBezTo>
                    <a:pt x="496" y="520"/>
                    <a:pt x="666" y="678"/>
                    <a:pt x="738" y="799"/>
                  </a:cubicBezTo>
                  <a:cubicBezTo>
                    <a:pt x="871" y="883"/>
                    <a:pt x="956" y="968"/>
                    <a:pt x="1053" y="1029"/>
                  </a:cubicBezTo>
                  <a:cubicBezTo>
                    <a:pt x="1053" y="1077"/>
                    <a:pt x="1053" y="1089"/>
                    <a:pt x="1041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4897242" y="5311600"/>
              <a:ext cx="14850" cy="14225"/>
            </a:xfrm>
            <a:custGeom>
              <a:avLst/>
              <a:gdLst/>
              <a:ahLst/>
              <a:cxnLst/>
              <a:rect l="l" t="t" r="r" b="b"/>
              <a:pathLst>
                <a:path w="594" h="569" extrusionOk="0">
                  <a:moveTo>
                    <a:pt x="593" y="194"/>
                  </a:moveTo>
                  <a:cubicBezTo>
                    <a:pt x="593" y="254"/>
                    <a:pt x="557" y="254"/>
                    <a:pt x="557" y="266"/>
                  </a:cubicBezTo>
                  <a:cubicBezTo>
                    <a:pt x="388" y="279"/>
                    <a:pt x="388" y="194"/>
                    <a:pt x="243" y="230"/>
                  </a:cubicBezTo>
                  <a:cubicBezTo>
                    <a:pt x="231" y="400"/>
                    <a:pt x="448" y="375"/>
                    <a:pt x="412" y="569"/>
                  </a:cubicBezTo>
                  <a:cubicBezTo>
                    <a:pt x="146" y="533"/>
                    <a:pt x="1" y="387"/>
                    <a:pt x="49" y="133"/>
                  </a:cubicBezTo>
                  <a:cubicBezTo>
                    <a:pt x="170" y="37"/>
                    <a:pt x="485" y="0"/>
                    <a:pt x="593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4867317" y="5350600"/>
              <a:ext cx="36300" cy="24825"/>
            </a:xfrm>
            <a:custGeom>
              <a:avLst/>
              <a:gdLst/>
              <a:ahLst/>
              <a:cxnLst/>
              <a:rect l="l" t="t" r="r" b="b"/>
              <a:pathLst>
                <a:path w="1452" h="993" extrusionOk="0">
                  <a:moveTo>
                    <a:pt x="919" y="751"/>
                  </a:moveTo>
                  <a:cubicBezTo>
                    <a:pt x="980" y="751"/>
                    <a:pt x="1040" y="763"/>
                    <a:pt x="1089" y="763"/>
                  </a:cubicBezTo>
                  <a:cubicBezTo>
                    <a:pt x="1089" y="533"/>
                    <a:pt x="919" y="630"/>
                    <a:pt x="823" y="666"/>
                  </a:cubicBezTo>
                  <a:cubicBezTo>
                    <a:pt x="774" y="811"/>
                    <a:pt x="919" y="787"/>
                    <a:pt x="883" y="932"/>
                  </a:cubicBezTo>
                  <a:cubicBezTo>
                    <a:pt x="0" y="763"/>
                    <a:pt x="1452" y="1"/>
                    <a:pt x="1307" y="714"/>
                  </a:cubicBezTo>
                  <a:cubicBezTo>
                    <a:pt x="1258" y="932"/>
                    <a:pt x="956" y="993"/>
                    <a:pt x="919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4877892" y="5393850"/>
              <a:ext cx="13625" cy="14850"/>
            </a:xfrm>
            <a:custGeom>
              <a:avLst/>
              <a:gdLst/>
              <a:ahLst/>
              <a:cxnLst/>
              <a:rect l="l" t="t" r="r" b="b"/>
              <a:pathLst>
                <a:path w="545" h="594" extrusionOk="0">
                  <a:moveTo>
                    <a:pt x="545" y="351"/>
                  </a:moveTo>
                  <a:cubicBezTo>
                    <a:pt x="545" y="376"/>
                    <a:pt x="545" y="412"/>
                    <a:pt x="533" y="472"/>
                  </a:cubicBezTo>
                  <a:cubicBezTo>
                    <a:pt x="255" y="593"/>
                    <a:pt x="1" y="267"/>
                    <a:pt x="170" y="1"/>
                  </a:cubicBezTo>
                  <a:cubicBezTo>
                    <a:pt x="230" y="1"/>
                    <a:pt x="291" y="13"/>
                    <a:pt x="363" y="13"/>
                  </a:cubicBezTo>
                  <a:cubicBezTo>
                    <a:pt x="363" y="146"/>
                    <a:pt x="315" y="315"/>
                    <a:pt x="545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4851892" y="5424700"/>
              <a:ext cx="18775" cy="25125"/>
            </a:xfrm>
            <a:custGeom>
              <a:avLst/>
              <a:gdLst/>
              <a:ahLst/>
              <a:cxnLst/>
              <a:rect l="l" t="t" r="r" b="b"/>
              <a:pathLst>
                <a:path w="751" h="1005" extrusionOk="0">
                  <a:moveTo>
                    <a:pt x="714" y="1005"/>
                  </a:moveTo>
                  <a:cubicBezTo>
                    <a:pt x="363" y="787"/>
                    <a:pt x="254" y="388"/>
                    <a:pt x="0" y="85"/>
                  </a:cubicBezTo>
                  <a:cubicBezTo>
                    <a:pt x="351" y="0"/>
                    <a:pt x="424" y="702"/>
                    <a:pt x="750" y="871"/>
                  </a:cubicBezTo>
                  <a:cubicBezTo>
                    <a:pt x="750" y="908"/>
                    <a:pt x="726" y="908"/>
                    <a:pt x="714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4844317" y="5431650"/>
              <a:ext cx="24525" cy="27250"/>
            </a:xfrm>
            <a:custGeom>
              <a:avLst/>
              <a:gdLst/>
              <a:ahLst/>
              <a:cxnLst/>
              <a:rect l="l" t="t" r="r" b="b"/>
              <a:pathLst>
                <a:path w="981" h="1090" extrusionOk="0">
                  <a:moveTo>
                    <a:pt x="981" y="860"/>
                  </a:moveTo>
                  <a:cubicBezTo>
                    <a:pt x="581" y="1089"/>
                    <a:pt x="1" y="303"/>
                    <a:pt x="1" y="1"/>
                  </a:cubicBezTo>
                  <a:cubicBezTo>
                    <a:pt x="352" y="255"/>
                    <a:pt x="497" y="714"/>
                    <a:pt x="981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4789592" y="5021275"/>
              <a:ext cx="861925" cy="792050"/>
            </a:xfrm>
            <a:custGeom>
              <a:avLst/>
              <a:gdLst/>
              <a:ahLst/>
              <a:cxnLst/>
              <a:rect l="l" t="t" r="r" b="b"/>
              <a:pathLst>
                <a:path w="34477" h="31682" extrusionOk="0">
                  <a:moveTo>
                    <a:pt x="20081" y="31537"/>
                  </a:moveTo>
                  <a:cubicBezTo>
                    <a:pt x="20178" y="31295"/>
                    <a:pt x="20528" y="31319"/>
                    <a:pt x="20601" y="31029"/>
                  </a:cubicBezTo>
                  <a:cubicBezTo>
                    <a:pt x="20698" y="30605"/>
                    <a:pt x="20504" y="29988"/>
                    <a:pt x="20528" y="29396"/>
                  </a:cubicBezTo>
                  <a:cubicBezTo>
                    <a:pt x="20541" y="28887"/>
                    <a:pt x="20528" y="28464"/>
                    <a:pt x="20565" y="28113"/>
                  </a:cubicBezTo>
                  <a:cubicBezTo>
                    <a:pt x="20710" y="26468"/>
                    <a:pt x="22089" y="26166"/>
                    <a:pt x="22899" y="25137"/>
                  </a:cubicBezTo>
                  <a:cubicBezTo>
                    <a:pt x="23020" y="25150"/>
                    <a:pt x="23057" y="25029"/>
                    <a:pt x="23190" y="25077"/>
                  </a:cubicBezTo>
                  <a:cubicBezTo>
                    <a:pt x="23202" y="24666"/>
                    <a:pt x="23057" y="24170"/>
                    <a:pt x="22887" y="23819"/>
                  </a:cubicBezTo>
                  <a:cubicBezTo>
                    <a:pt x="21387" y="23940"/>
                    <a:pt x="20420" y="23287"/>
                    <a:pt x="19778" y="22525"/>
                  </a:cubicBezTo>
                  <a:cubicBezTo>
                    <a:pt x="19924" y="23589"/>
                    <a:pt x="20807" y="25283"/>
                    <a:pt x="19791" y="26190"/>
                  </a:cubicBezTo>
                  <a:cubicBezTo>
                    <a:pt x="19924" y="27097"/>
                    <a:pt x="19270" y="27980"/>
                    <a:pt x="18230" y="27484"/>
                  </a:cubicBezTo>
                  <a:cubicBezTo>
                    <a:pt x="18170" y="27581"/>
                    <a:pt x="18145" y="27787"/>
                    <a:pt x="18085" y="27883"/>
                  </a:cubicBezTo>
                  <a:cubicBezTo>
                    <a:pt x="17879" y="27920"/>
                    <a:pt x="17722" y="28029"/>
                    <a:pt x="17553" y="28101"/>
                  </a:cubicBezTo>
                  <a:cubicBezTo>
                    <a:pt x="17238" y="28101"/>
                    <a:pt x="17238" y="27847"/>
                    <a:pt x="17141" y="27629"/>
                  </a:cubicBezTo>
                  <a:cubicBezTo>
                    <a:pt x="17093" y="27484"/>
                    <a:pt x="16875" y="27521"/>
                    <a:pt x="16948" y="27266"/>
                  </a:cubicBezTo>
                  <a:cubicBezTo>
                    <a:pt x="16452" y="27363"/>
                    <a:pt x="15932" y="28004"/>
                    <a:pt x="15303" y="27992"/>
                  </a:cubicBezTo>
                  <a:cubicBezTo>
                    <a:pt x="14589" y="28004"/>
                    <a:pt x="14311" y="27436"/>
                    <a:pt x="13875" y="27061"/>
                  </a:cubicBezTo>
                  <a:cubicBezTo>
                    <a:pt x="13440" y="27194"/>
                    <a:pt x="12859" y="27158"/>
                    <a:pt x="12399" y="27291"/>
                  </a:cubicBezTo>
                  <a:cubicBezTo>
                    <a:pt x="11311" y="26988"/>
                    <a:pt x="11746" y="25428"/>
                    <a:pt x="11311" y="24605"/>
                  </a:cubicBezTo>
                  <a:cubicBezTo>
                    <a:pt x="11166" y="24508"/>
                    <a:pt x="10948" y="24545"/>
                    <a:pt x="10803" y="24448"/>
                  </a:cubicBezTo>
                  <a:cubicBezTo>
                    <a:pt x="10379" y="24146"/>
                    <a:pt x="10670" y="23456"/>
                    <a:pt x="10367" y="23081"/>
                  </a:cubicBezTo>
                  <a:cubicBezTo>
                    <a:pt x="10186" y="22875"/>
                    <a:pt x="9895" y="22948"/>
                    <a:pt x="9690" y="22706"/>
                  </a:cubicBezTo>
                  <a:cubicBezTo>
                    <a:pt x="9811" y="21799"/>
                    <a:pt x="10319" y="20783"/>
                    <a:pt x="10972" y="20287"/>
                  </a:cubicBezTo>
                  <a:cubicBezTo>
                    <a:pt x="11093" y="20275"/>
                    <a:pt x="11226" y="20250"/>
                    <a:pt x="11311" y="20178"/>
                  </a:cubicBezTo>
                  <a:cubicBezTo>
                    <a:pt x="10839" y="20008"/>
                    <a:pt x="10524" y="19440"/>
                    <a:pt x="9871" y="19633"/>
                  </a:cubicBezTo>
                  <a:cubicBezTo>
                    <a:pt x="10004" y="20299"/>
                    <a:pt x="9762" y="20771"/>
                    <a:pt x="9448" y="21315"/>
                  </a:cubicBezTo>
                  <a:cubicBezTo>
                    <a:pt x="9037" y="22029"/>
                    <a:pt x="8710" y="22537"/>
                    <a:pt x="7718" y="22585"/>
                  </a:cubicBezTo>
                  <a:cubicBezTo>
                    <a:pt x="6774" y="22633"/>
                    <a:pt x="5722" y="22476"/>
                    <a:pt x="5178" y="21932"/>
                  </a:cubicBezTo>
                  <a:cubicBezTo>
                    <a:pt x="5335" y="21508"/>
                    <a:pt x="6061" y="21738"/>
                    <a:pt x="6315" y="21424"/>
                  </a:cubicBezTo>
                  <a:cubicBezTo>
                    <a:pt x="6908" y="20589"/>
                    <a:pt x="7512" y="19754"/>
                    <a:pt x="8662" y="19609"/>
                  </a:cubicBezTo>
                  <a:cubicBezTo>
                    <a:pt x="7416" y="19633"/>
                    <a:pt x="6170" y="20250"/>
                    <a:pt x="4754" y="20238"/>
                  </a:cubicBezTo>
                  <a:cubicBezTo>
                    <a:pt x="3242" y="20238"/>
                    <a:pt x="1899" y="19331"/>
                    <a:pt x="1270" y="18146"/>
                  </a:cubicBezTo>
                  <a:cubicBezTo>
                    <a:pt x="1004" y="17831"/>
                    <a:pt x="545" y="17589"/>
                    <a:pt x="424" y="17154"/>
                  </a:cubicBezTo>
                  <a:cubicBezTo>
                    <a:pt x="363" y="16936"/>
                    <a:pt x="387" y="16609"/>
                    <a:pt x="303" y="16271"/>
                  </a:cubicBezTo>
                  <a:cubicBezTo>
                    <a:pt x="218" y="15896"/>
                    <a:pt x="0" y="15533"/>
                    <a:pt x="182" y="15170"/>
                  </a:cubicBezTo>
                  <a:cubicBezTo>
                    <a:pt x="206" y="15097"/>
                    <a:pt x="0" y="15000"/>
                    <a:pt x="121" y="14928"/>
                  </a:cubicBezTo>
                  <a:cubicBezTo>
                    <a:pt x="266" y="14783"/>
                    <a:pt x="520" y="14879"/>
                    <a:pt x="690" y="14928"/>
                  </a:cubicBezTo>
                  <a:cubicBezTo>
                    <a:pt x="1246" y="15061"/>
                    <a:pt x="1730" y="15363"/>
                    <a:pt x="2323" y="15521"/>
                  </a:cubicBezTo>
                  <a:cubicBezTo>
                    <a:pt x="3145" y="15714"/>
                    <a:pt x="4089" y="15521"/>
                    <a:pt x="4996" y="15714"/>
                  </a:cubicBezTo>
                  <a:cubicBezTo>
                    <a:pt x="5141" y="15726"/>
                    <a:pt x="5214" y="15859"/>
                    <a:pt x="5395" y="15775"/>
                  </a:cubicBezTo>
                  <a:cubicBezTo>
                    <a:pt x="5408" y="15835"/>
                    <a:pt x="5565" y="15823"/>
                    <a:pt x="5541" y="15932"/>
                  </a:cubicBezTo>
                  <a:cubicBezTo>
                    <a:pt x="6412" y="16186"/>
                    <a:pt x="7028" y="16863"/>
                    <a:pt x="7476" y="17541"/>
                  </a:cubicBezTo>
                  <a:cubicBezTo>
                    <a:pt x="7827" y="18049"/>
                    <a:pt x="8371" y="18472"/>
                    <a:pt x="8432" y="19210"/>
                  </a:cubicBezTo>
                  <a:cubicBezTo>
                    <a:pt x="8625" y="19319"/>
                    <a:pt x="8988" y="19343"/>
                    <a:pt x="9133" y="19392"/>
                  </a:cubicBezTo>
                  <a:cubicBezTo>
                    <a:pt x="9037" y="19113"/>
                    <a:pt x="8710" y="19029"/>
                    <a:pt x="8795" y="18617"/>
                  </a:cubicBezTo>
                  <a:cubicBezTo>
                    <a:pt x="8916" y="18484"/>
                    <a:pt x="9387" y="18484"/>
                    <a:pt x="9327" y="18787"/>
                  </a:cubicBezTo>
                  <a:cubicBezTo>
                    <a:pt x="9194" y="18968"/>
                    <a:pt x="9145" y="18617"/>
                    <a:pt x="8976" y="18750"/>
                  </a:cubicBezTo>
                  <a:cubicBezTo>
                    <a:pt x="8916" y="19053"/>
                    <a:pt x="9399" y="19053"/>
                    <a:pt x="9230" y="19379"/>
                  </a:cubicBezTo>
                  <a:cubicBezTo>
                    <a:pt x="9617" y="19392"/>
                    <a:pt x="9859" y="19404"/>
                    <a:pt x="10113" y="19222"/>
                  </a:cubicBezTo>
                  <a:cubicBezTo>
                    <a:pt x="9702" y="18629"/>
                    <a:pt x="9133" y="18073"/>
                    <a:pt x="9158" y="17275"/>
                  </a:cubicBezTo>
                  <a:cubicBezTo>
                    <a:pt x="9375" y="17178"/>
                    <a:pt x="9508" y="17238"/>
                    <a:pt x="9617" y="16972"/>
                  </a:cubicBezTo>
                  <a:cubicBezTo>
                    <a:pt x="9774" y="17045"/>
                    <a:pt x="9799" y="17238"/>
                    <a:pt x="9920" y="17383"/>
                  </a:cubicBezTo>
                  <a:cubicBezTo>
                    <a:pt x="11153" y="17565"/>
                    <a:pt x="12424" y="17142"/>
                    <a:pt x="13512" y="17262"/>
                  </a:cubicBezTo>
                  <a:cubicBezTo>
                    <a:pt x="13633" y="17275"/>
                    <a:pt x="13633" y="17154"/>
                    <a:pt x="13730" y="17142"/>
                  </a:cubicBezTo>
                  <a:cubicBezTo>
                    <a:pt x="14238" y="17214"/>
                    <a:pt x="14674" y="17033"/>
                    <a:pt x="15182" y="17214"/>
                  </a:cubicBezTo>
                  <a:cubicBezTo>
                    <a:pt x="15278" y="16972"/>
                    <a:pt x="15545" y="16960"/>
                    <a:pt x="15968" y="17033"/>
                  </a:cubicBezTo>
                  <a:cubicBezTo>
                    <a:pt x="16113" y="16984"/>
                    <a:pt x="16162" y="16815"/>
                    <a:pt x="16283" y="16779"/>
                  </a:cubicBezTo>
                  <a:cubicBezTo>
                    <a:pt x="17299" y="16694"/>
                    <a:pt x="18170" y="16500"/>
                    <a:pt x="18666" y="15775"/>
                  </a:cubicBezTo>
                  <a:cubicBezTo>
                    <a:pt x="18641" y="15750"/>
                    <a:pt x="18629" y="15690"/>
                    <a:pt x="18629" y="15629"/>
                  </a:cubicBezTo>
                  <a:cubicBezTo>
                    <a:pt x="18242" y="15351"/>
                    <a:pt x="17746" y="15460"/>
                    <a:pt x="17274" y="15267"/>
                  </a:cubicBezTo>
                  <a:cubicBezTo>
                    <a:pt x="17541" y="14940"/>
                    <a:pt x="18266" y="15472"/>
                    <a:pt x="18762" y="15327"/>
                  </a:cubicBezTo>
                  <a:cubicBezTo>
                    <a:pt x="18811" y="15387"/>
                    <a:pt x="19016" y="15327"/>
                    <a:pt x="18968" y="15484"/>
                  </a:cubicBezTo>
                  <a:cubicBezTo>
                    <a:pt x="19089" y="15412"/>
                    <a:pt x="19186" y="15339"/>
                    <a:pt x="19258" y="15206"/>
                  </a:cubicBezTo>
                  <a:cubicBezTo>
                    <a:pt x="18702" y="15061"/>
                    <a:pt x="18170" y="14867"/>
                    <a:pt x="17758" y="14976"/>
                  </a:cubicBezTo>
                  <a:cubicBezTo>
                    <a:pt x="18097" y="14517"/>
                    <a:pt x="18629" y="14916"/>
                    <a:pt x="19137" y="14988"/>
                  </a:cubicBezTo>
                  <a:cubicBezTo>
                    <a:pt x="19198" y="14879"/>
                    <a:pt x="18956" y="14746"/>
                    <a:pt x="19077" y="14492"/>
                  </a:cubicBezTo>
                  <a:cubicBezTo>
                    <a:pt x="18823" y="14553"/>
                    <a:pt x="18641" y="14335"/>
                    <a:pt x="18412" y="14275"/>
                  </a:cubicBezTo>
                  <a:cubicBezTo>
                    <a:pt x="18170" y="14371"/>
                    <a:pt x="17928" y="14323"/>
                    <a:pt x="17686" y="14444"/>
                  </a:cubicBezTo>
                  <a:cubicBezTo>
                    <a:pt x="17480" y="14541"/>
                    <a:pt x="17432" y="14758"/>
                    <a:pt x="17262" y="14940"/>
                  </a:cubicBezTo>
                  <a:cubicBezTo>
                    <a:pt x="16875" y="15400"/>
                    <a:pt x="16283" y="15629"/>
                    <a:pt x="15799" y="15896"/>
                  </a:cubicBezTo>
                  <a:cubicBezTo>
                    <a:pt x="16101" y="15992"/>
                    <a:pt x="16222" y="15654"/>
                    <a:pt x="16464" y="15762"/>
                  </a:cubicBezTo>
                  <a:cubicBezTo>
                    <a:pt x="16391" y="16210"/>
                    <a:pt x="15787" y="16017"/>
                    <a:pt x="15520" y="16246"/>
                  </a:cubicBezTo>
                  <a:cubicBezTo>
                    <a:pt x="15569" y="16597"/>
                    <a:pt x="15278" y="16718"/>
                    <a:pt x="15085" y="16900"/>
                  </a:cubicBezTo>
                  <a:cubicBezTo>
                    <a:pt x="14710" y="16658"/>
                    <a:pt x="15387" y="16476"/>
                    <a:pt x="15339" y="16234"/>
                  </a:cubicBezTo>
                  <a:cubicBezTo>
                    <a:pt x="15121" y="16234"/>
                    <a:pt x="15037" y="16742"/>
                    <a:pt x="14770" y="16839"/>
                  </a:cubicBezTo>
                  <a:cubicBezTo>
                    <a:pt x="14662" y="16500"/>
                    <a:pt x="14903" y="16307"/>
                    <a:pt x="15037" y="16137"/>
                  </a:cubicBezTo>
                  <a:cubicBezTo>
                    <a:pt x="14480" y="16234"/>
                    <a:pt x="13682" y="16065"/>
                    <a:pt x="13089" y="16246"/>
                  </a:cubicBezTo>
                  <a:cubicBezTo>
                    <a:pt x="12678" y="16355"/>
                    <a:pt x="12363" y="16609"/>
                    <a:pt x="11940" y="16597"/>
                  </a:cubicBezTo>
                  <a:cubicBezTo>
                    <a:pt x="12460" y="15762"/>
                    <a:pt x="13089" y="15097"/>
                    <a:pt x="13391" y="13972"/>
                  </a:cubicBezTo>
                  <a:cubicBezTo>
                    <a:pt x="13028" y="14250"/>
                    <a:pt x="12726" y="14601"/>
                    <a:pt x="12291" y="14795"/>
                  </a:cubicBezTo>
                  <a:cubicBezTo>
                    <a:pt x="12339" y="15146"/>
                    <a:pt x="12061" y="15291"/>
                    <a:pt x="11855" y="15484"/>
                  </a:cubicBezTo>
                  <a:cubicBezTo>
                    <a:pt x="11879" y="15206"/>
                    <a:pt x="11952" y="15037"/>
                    <a:pt x="12121" y="14976"/>
                  </a:cubicBezTo>
                  <a:cubicBezTo>
                    <a:pt x="11988" y="14928"/>
                    <a:pt x="11831" y="15037"/>
                    <a:pt x="11746" y="15109"/>
                  </a:cubicBezTo>
                  <a:cubicBezTo>
                    <a:pt x="11214" y="15581"/>
                    <a:pt x="10863" y="16174"/>
                    <a:pt x="10174" y="16500"/>
                  </a:cubicBezTo>
                  <a:cubicBezTo>
                    <a:pt x="9871" y="16633"/>
                    <a:pt x="9266" y="16694"/>
                    <a:pt x="8843" y="16609"/>
                  </a:cubicBezTo>
                  <a:cubicBezTo>
                    <a:pt x="8287" y="16476"/>
                    <a:pt x="7960" y="15871"/>
                    <a:pt x="7403" y="15811"/>
                  </a:cubicBezTo>
                  <a:cubicBezTo>
                    <a:pt x="7113" y="15750"/>
                    <a:pt x="6895" y="15762"/>
                    <a:pt x="6593" y="15726"/>
                  </a:cubicBezTo>
                  <a:cubicBezTo>
                    <a:pt x="5274" y="15170"/>
                    <a:pt x="4440" y="13658"/>
                    <a:pt x="5117" y="12133"/>
                  </a:cubicBezTo>
                  <a:cubicBezTo>
                    <a:pt x="5698" y="11553"/>
                    <a:pt x="6242" y="10609"/>
                    <a:pt x="7440" y="11045"/>
                  </a:cubicBezTo>
                  <a:cubicBezTo>
                    <a:pt x="8420" y="10428"/>
                    <a:pt x="10137" y="10851"/>
                    <a:pt x="11141" y="11311"/>
                  </a:cubicBezTo>
                  <a:cubicBezTo>
                    <a:pt x="11045" y="11129"/>
                    <a:pt x="10670" y="10888"/>
                    <a:pt x="10524" y="10609"/>
                  </a:cubicBezTo>
                  <a:cubicBezTo>
                    <a:pt x="9037" y="10186"/>
                    <a:pt x="7440" y="9533"/>
                    <a:pt x="6617" y="8263"/>
                  </a:cubicBezTo>
                  <a:cubicBezTo>
                    <a:pt x="5928" y="7222"/>
                    <a:pt x="5879" y="5492"/>
                    <a:pt x="6291" y="3980"/>
                  </a:cubicBezTo>
                  <a:cubicBezTo>
                    <a:pt x="6351" y="3956"/>
                    <a:pt x="6424" y="3992"/>
                    <a:pt x="6436" y="3932"/>
                  </a:cubicBezTo>
                  <a:cubicBezTo>
                    <a:pt x="6678" y="4077"/>
                    <a:pt x="6714" y="4355"/>
                    <a:pt x="6895" y="4525"/>
                  </a:cubicBezTo>
                  <a:cubicBezTo>
                    <a:pt x="7440" y="4815"/>
                    <a:pt x="8069" y="5045"/>
                    <a:pt x="8686" y="5190"/>
                  </a:cubicBezTo>
                  <a:cubicBezTo>
                    <a:pt x="9375" y="5347"/>
                    <a:pt x="9920" y="5625"/>
                    <a:pt x="10428" y="5867"/>
                  </a:cubicBezTo>
                  <a:cubicBezTo>
                    <a:pt x="10827" y="6254"/>
                    <a:pt x="11214" y="6617"/>
                    <a:pt x="11456" y="7113"/>
                  </a:cubicBezTo>
                  <a:cubicBezTo>
                    <a:pt x="11746" y="7053"/>
                    <a:pt x="11855" y="6617"/>
                    <a:pt x="11916" y="6267"/>
                  </a:cubicBezTo>
                  <a:cubicBezTo>
                    <a:pt x="12037" y="5650"/>
                    <a:pt x="12073" y="4839"/>
                    <a:pt x="11625" y="4500"/>
                  </a:cubicBezTo>
                  <a:cubicBezTo>
                    <a:pt x="11528" y="3992"/>
                    <a:pt x="11323" y="3436"/>
                    <a:pt x="11371" y="2952"/>
                  </a:cubicBezTo>
                  <a:cubicBezTo>
                    <a:pt x="11734" y="3073"/>
                    <a:pt x="11686" y="3593"/>
                    <a:pt x="11758" y="3908"/>
                  </a:cubicBezTo>
                  <a:cubicBezTo>
                    <a:pt x="11831" y="4283"/>
                    <a:pt x="11952" y="4621"/>
                    <a:pt x="12182" y="4827"/>
                  </a:cubicBezTo>
                  <a:cubicBezTo>
                    <a:pt x="12242" y="4803"/>
                    <a:pt x="12230" y="4694"/>
                    <a:pt x="12339" y="4718"/>
                  </a:cubicBezTo>
                  <a:cubicBezTo>
                    <a:pt x="12363" y="4464"/>
                    <a:pt x="12049" y="4500"/>
                    <a:pt x="12121" y="4198"/>
                  </a:cubicBezTo>
                  <a:cubicBezTo>
                    <a:pt x="12351" y="4234"/>
                    <a:pt x="12412" y="4452"/>
                    <a:pt x="12460" y="4658"/>
                  </a:cubicBezTo>
                  <a:cubicBezTo>
                    <a:pt x="12678" y="4658"/>
                    <a:pt x="12835" y="4875"/>
                    <a:pt x="13016" y="4767"/>
                  </a:cubicBezTo>
                  <a:cubicBezTo>
                    <a:pt x="13077" y="4694"/>
                    <a:pt x="12980" y="4476"/>
                    <a:pt x="12968" y="4355"/>
                  </a:cubicBezTo>
                  <a:cubicBezTo>
                    <a:pt x="12920" y="4210"/>
                    <a:pt x="13089" y="4343"/>
                    <a:pt x="13065" y="4258"/>
                  </a:cubicBezTo>
                  <a:cubicBezTo>
                    <a:pt x="12944" y="3049"/>
                    <a:pt x="12061" y="2444"/>
                    <a:pt x="11347" y="1682"/>
                  </a:cubicBezTo>
                  <a:cubicBezTo>
                    <a:pt x="10912" y="2105"/>
                    <a:pt x="10706" y="2807"/>
                    <a:pt x="10379" y="3388"/>
                  </a:cubicBezTo>
                  <a:cubicBezTo>
                    <a:pt x="10500" y="3569"/>
                    <a:pt x="10899" y="3666"/>
                    <a:pt x="10791" y="3956"/>
                  </a:cubicBezTo>
                  <a:cubicBezTo>
                    <a:pt x="10597" y="3871"/>
                    <a:pt x="10561" y="3678"/>
                    <a:pt x="10367" y="3593"/>
                  </a:cubicBezTo>
                  <a:cubicBezTo>
                    <a:pt x="9980" y="4440"/>
                    <a:pt x="10803" y="4924"/>
                    <a:pt x="10778" y="5565"/>
                  </a:cubicBezTo>
                  <a:cubicBezTo>
                    <a:pt x="10803" y="5783"/>
                    <a:pt x="11141" y="5916"/>
                    <a:pt x="11020" y="6085"/>
                  </a:cubicBezTo>
                  <a:cubicBezTo>
                    <a:pt x="10524" y="5916"/>
                    <a:pt x="10488" y="5408"/>
                    <a:pt x="10198" y="5057"/>
                  </a:cubicBezTo>
                  <a:cubicBezTo>
                    <a:pt x="10186" y="4597"/>
                    <a:pt x="9956" y="4222"/>
                    <a:pt x="9944" y="3835"/>
                  </a:cubicBezTo>
                  <a:cubicBezTo>
                    <a:pt x="9932" y="2771"/>
                    <a:pt x="11008" y="2081"/>
                    <a:pt x="11226" y="1150"/>
                  </a:cubicBezTo>
                  <a:cubicBezTo>
                    <a:pt x="11504" y="1319"/>
                    <a:pt x="11734" y="1609"/>
                    <a:pt x="12037" y="1839"/>
                  </a:cubicBezTo>
                  <a:cubicBezTo>
                    <a:pt x="12726" y="2408"/>
                    <a:pt x="13754" y="3254"/>
                    <a:pt x="13379" y="4476"/>
                  </a:cubicBezTo>
                  <a:cubicBezTo>
                    <a:pt x="13440" y="4452"/>
                    <a:pt x="13633" y="4222"/>
                    <a:pt x="13912" y="4392"/>
                  </a:cubicBezTo>
                  <a:cubicBezTo>
                    <a:pt x="13996" y="4283"/>
                    <a:pt x="13924" y="4198"/>
                    <a:pt x="13912" y="4077"/>
                  </a:cubicBezTo>
                  <a:cubicBezTo>
                    <a:pt x="14008" y="3327"/>
                    <a:pt x="14589" y="2964"/>
                    <a:pt x="15158" y="2565"/>
                  </a:cubicBezTo>
                  <a:cubicBezTo>
                    <a:pt x="15738" y="2178"/>
                    <a:pt x="17008" y="2517"/>
                    <a:pt x="17420" y="3000"/>
                  </a:cubicBezTo>
                  <a:cubicBezTo>
                    <a:pt x="17444" y="3230"/>
                    <a:pt x="17456" y="3666"/>
                    <a:pt x="17783" y="3690"/>
                  </a:cubicBezTo>
                  <a:cubicBezTo>
                    <a:pt x="18170" y="3750"/>
                    <a:pt x="18533" y="2940"/>
                    <a:pt x="19210" y="3085"/>
                  </a:cubicBezTo>
                  <a:cubicBezTo>
                    <a:pt x="19682" y="3230"/>
                    <a:pt x="19924" y="3980"/>
                    <a:pt x="20020" y="4513"/>
                  </a:cubicBezTo>
                  <a:cubicBezTo>
                    <a:pt x="20468" y="4295"/>
                    <a:pt x="21242" y="3992"/>
                    <a:pt x="21690" y="4355"/>
                  </a:cubicBezTo>
                  <a:cubicBezTo>
                    <a:pt x="21593" y="3738"/>
                    <a:pt x="22028" y="3593"/>
                    <a:pt x="22343" y="3194"/>
                  </a:cubicBezTo>
                  <a:cubicBezTo>
                    <a:pt x="22706" y="2771"/>
                    <a:pt x="22863" y="2359"/>
                    <a:pt x="23383" y="2238"/>
                  </a:cubicBezTo>
                  <a:cubicBezTo>
                    <a:pt x="23891" y="1513"/>
                    <a:pt x="24738" y="1295"/>
                    <a:pt x="25597" y="1017"/>
                  </a:cubicBezTo>
                  <a:cubicBezTo>
                    <a:pt x="25609" y="1452"/>
                    <a:pt x="25258" y="1754"/>
                    <a:pt x="25077" y="2142"/>
                  </a:cubicBezTo>
                  <a:cubicBezTo>
                    <a:pt x="24774" y="2819"/>
                    <a:pt x="24799" y="3654"/>
                    <a:pt x="24678" y="4646"/>
                  </a:cubicBezTo>
                  <a:cubicBezTo>
                    <a:pt x="24799" y="4573"/>
                    <a:pt x="25077" y="4258"/>
                    <a:pt x="25198" y="4525"/>
                  </a:cubicBezTo>
                  <a:cubicBezTo>
                    <a:pt x="25137" y="4597"/>
                    <a:pt x="24823" y="4863"/>
                    <a:pt x="24678" y="4706"/>
                  </a:cubicBezTo>
                  <a:cubicBezTo>
                    <a:pt x="24460" y="5662"/>
                    <a:pt x="24024" y="6339"/>
                    <a:pt x="23492" y="6883"/>
                  </a:cubicBezTo>
                  <a:cubicBezTo>
                    <a:pt x="23492" y="7234"/>
                    <a:pt x="23722" y="7730"/>
                    <a:pt x="23444" y="8008"/>
                  </a:cubicBezTo>
                  <a:cubicBezTo>
                    <a:pt x="23976" y="7621"/>
                    <a:pt x="24436" y="6775"/>
                    <a:pt x="24883" y="6194"/>
                  </a:cubicBezTo>
                  <a:cubicBezTo>
                    <a:pt x="24871" y="4900"/>
                    <a:pt x="25670" y="3896"/>
                    <a:pt x="26226" y="2940"/>
                  </a:cubicBezTo>
                  <a:cubicBezTo>
                    <a:pt x="26674" y="2214"/>
                    <a:pt x="27242" y="1392"/>
                    <a:pt x="27944" y="932"/>
                  </a:cubicBezTo>
                  <a:cubicBezTo>
                    <a:pt x="28573" y="533"/>
                    <a:pt x="29456" y="351"/>
                    <a:pt x="30327" y="218"/>
                  </a:cubicBezTo>
                  <a:cubicBezTo>
                    <a:pt x="30702" y="170"/>
                    <a:pt x="31089" y="37"/>
                    <a:pt x="31428" y="37"/>
                  </a:cubicBezTo>
                  <a:cubicBezTo>
                    <a:pt x="31827" y="49"/>
                    <a:pt x="32141" y="85"/>
                    <a:pt x="32383" y="0"/>
                  </a:cubicBezTo>
                  <a:cubicBezTo>
                    <a:pt x="32383" y="230"/>
                    <a:pt x="32262" y="303"/>
                    <a:pt x="32178" y="412"/>
                  </a:cubicBezTo>
                  <a:cubicBezTo>
                    <a:pt x="31670" y="1779"/>
                    <a:pt x="31331" y="3025"/>
                    <a:pt x="30484" y="3980"/>
                  </a:cubicBezTo>
                  <a:cubicBezTo>
                    <a:pt x="29964" y="4537"/>
                    <a:pt x="29710" y="5142"/>
                    <a:pt x="29045" y="5480"/>
                  </a:cubicBezTo>
                  <a:cubicBezTo>
                    <a:pt x="28803" y="5601"/>
                    <a:pt x="28452" y="5674"/>
                    <a:pt x="28149" y="5771"/>
                  </a:cubicBezTo>
                  <a:cubicBezTo>
                    <a:pt x="27859" y="5855"/>
                    <a:pt x="27581" y="6025"/>
                    <a:pt x="27351" y="6073"/>
                  </a:cubicBezTo>
                  <a:cubicBezTo>
                    <a:pt x="26710" y="6170"/>
                    <a:pt x="26033" y="6109"/>
                    <a:pt x="25246" y="6230"/>
                  </a:cubicBezTo>
                  <a:cubicBezTo>
                    <a:pt x="24678" y="6932"/>
                    <a:pt x="24351" y="8021"/>
                    <a:pt x="23807" y="8734"/>
                  </a:cubicBezTo>
                  <a:cubicBezTo>
                    <a:pt x="24399" y="8819"/>
                    <a:pt x="24641" y="8129"/>
                    <a:pt x="25137" y="7948"/>
                  </a:cubicBezTo>
                  <a:cubicBezTo>
                    <a:pt x="25597" y="8021"/>
                    <a:pt x="25887" y="7984"/>
                    <a:pt x="26202" y="8190"/>
                  </a:cubicBezTo>
                  <a:cubicBezTo>
                    <a:pt x="26734" y="7972"/>
                    <a:pt x="27412" y="7863"/>
                    <a:pt x="28198" y="7972"/>
                  </a:cubicBezTo>
                  <a:cubicBezTo>
                    <a:pt x="28379" y="8166"/>
                    <a:pt x="28464" y="8396"/>
                    <a:pt x="28621" y="8613"/>
                  </a:cubicBezTo>
                  <a:cubicBezTo>
                    <a:pt x="28573" y="8746"/>
                    <a:pt x="28549" y="8867"/>
                    <a:pt x="28464" y="8976"/>
                  </a:cubicBezTo>
                  <a:cubicBezTo>
                    <a:pt x="28670" y="9363"/>
                    <a:pt x="29129" y="9158"/>
                    <a:pt x="29432" y="9412"/>
                  </a:cubicBezTo>
                  <a:cubicBezTo>
                    <a:pt x="29795" y="9763"/>
                    <a:pt x="29528" y="10561"/>
                    <a:pt x="29238" y="10936"/>
                  </a:cubicBezTo>
                  <a:cubicBezTo>
                    <a:pt x="29541" y="10706"/>
                    <a:pt x="30629" y="10815"/>
                    <a:pt x="30726" y="11311"/>
                  </a:cubicBezTo>
                  <a:cubicBezTo>
                    <a:pt x="30750" y="11529"/>
                    <a:pt x="30448" y="11722"/>
                    <a:pt x="30484" y="11976"/>
                  </a:cubicBezTo>
                  <a:cubicBezTo>
                    <a:pt x="30484" y="12242"/>
                    <a:pt x="30920" y="12484"/>
                    <a:pt x="31101" y="12750"/>
                  </a:cubicBezTo>
                  <a:cubicBezTo>
                    <a:pt x="31597" y="13488"/>
                    <a:pt x="31645" y="15121"/>
                    <a:pt x="30629" y="15521"/>
                  </a:cubicBezTo>
                  <a:cubicBezTo>
                    <a:pt x="31549" y="16101"/>
                    <a:pt x="31658" y="17335"/>
                    <a:pt x="31113" y="18291"/>
                  </a:cubicBezTo>
                  <a:cubicBezTo>
                    <a:pt x="30787" y="18387"/>
                    <a:pt x="30557" y="18412"/>
                    <a:pt x="30254" y="18581"/>
                  </a:cubicBezTo>
                  <a:cubicBezTo>
                    <a:pt x="30097" y="19488"/>
                    <a:pt x="29674" y="20045"/>
                    <a:pt x="29105" y="20420"/>
                  </a:cubicBezTo>
                  <a:cubicBezTo>
                    <a:pt x="28984" y="20432"/>
                    <a:pt x="28851" y="20444"/>
                    <a:pt x="28682" y="20408"/>
                  </a:cubicBezTo>
                  <a:cubicBezTo>
                    <a:pt x="28730" y="20589"/>
                    <a:pt x="28827" y="20674"/>
                    <a:pt x="28815" y="20843"/>
                  </a:cubicBezTo>
                  <a:cubicBezTo>
                    <a:pt x="28283" y="21508"/>
                    <a:pt x="27980" y="22404"/>
                    <a:pt x="26710" y="22125"/>
                  </a:cubicBezTo>
                  <a:cubicBezTo>
                    <a:pt x="26528" y="22537"/>
                    <a:pt x="26250" y="22791"/>
                    <a:pt x="25827" y="22839"/>
                  </a:cubicBezTo>
                  <a:cubicBezTo>
                    <a:pt x="24266" y="22948"/>
                    <a:pt x="23166" y="21690"/>
                    <a:pt x="22379" y="21073"/>
                  </a:cubicBezTo>
                  <a:cubicBezTo>
                    <a:pt x="22355" y="21303"/>
                    <a:pt x="22101" y="21194"/>
                    <a:pt x="21871" y="21133"/>
                  </a:cubicBezTo>
                  <a:cubicBezTo>
                    <a:pt x="21895" y="20964"/>
                    <a:pt x="22210" y="21000"/>
                    <a:pt x="22283" y="21061"/>
                  </a:cubicBezTo>
                  <a:cubicBezTo>
                    <a:pt x="22028" y="20517"/>
                    <a:pt x="21569" y="19815"/>
                    <a:pt x="21254" y="19150"/>
                  </a:cubicBezTo>
                  <a:cubicBezTo>
                    <a:pt x="21133" y="19162"/>
                    <a:pt x="20952" y="19089"/>
                    <a:pt x="20940" y="19125"/>
                  </a:cubicBezTo>
                  <a:cubicBezTo>
                    <a:pt x="20758" y="18557"/>
                    <a:pt x="20093" y="18412"/>
                    <a:pt x="20081" y="17710"/>
                  </a:cubicBezTo>
                  <a:cubicBezTo>
                    <a:pt x="19936" y="17637"/>
                    <a:pt x="19803" y="17577"/>
                    <a:pt x="19694" y="17504"/>
                  </a:cubicBezTo>
                  <a:cubicBezTo>
                    <a:pt x="19174" y="17976"/>
                    <a:pt x="18351" y="18351"/>
                    <a:pt x="17395" y="18194"/>
                  </a:cubicBezTo>
                  <a:cubicBezTo>
                    <a:pt x="17553" y="18351"/>
                    <a:pt x="17722" y="18484"/>
                    <a:pt x="17928" y="18593"/>
                  </a:cubicBezTo>
                  <a:cubicBezTo>
                    <a:pt x="18387" y="18581"/>
                    <a:pt x="18726" y="18061"/>
                    <a:pt x="19246" y="18375"/>
                  </a:cubicBezTo>
                  <a:cubicBezTo>
                    <a:pt x="19307" y="18279"/>
                    <a:pt x="19367" y="18012"/>
                    <a:pt x="19500" y="18146"/>
                  </a:cubicBezTo>
                  <a:cubicBezTo>
                    <a:pt x="19549" y="18218"/>
                    <a:pt x="19537" y="18375"/>
                    <a:pt x="19440" y="18412"/>
                  </a:cubicBezTo>
                  <a:cubicBezTo>
                    <a:pt x="20504" y="18738"/>
                    <a:pt x="21194" y="19500"/>
                    <a:pt x="21605" y="20383"/>
                  </a:cubicBezTo>
                  <a:cubicBezTo>
                    <a:pt x="21787" y="20892"/>
                    <a:pt x="21787" y="21521"/>
                    <a:pt x="22101" y="22041"/>
                  </a:cubicBezTo>
                  <a:cubicBezTo>
                    <a:pt x="22379" y="22525"/>
                    <a:pt x="22984" y="22779"/>
                    <a:pt x="23432" y="23105"/>
                  </a:cubicBezTo>
                  <a:cubicBezTo>
                    <a:pt x="23746" y="23371"/>
                    <a:pt x="24037" y="23650"/>
                    <a:pt x="24448" y="23831"/>
                  </a:cubicBezTo>
                  <a:cubicBezTo>
                    <a:pt x="24533" y="23855"/>
                    <a:pt x="24653" y="23746"/>
                    <a:pt x="24678" y="23807"/>
                  </a:cubicBezTo>
                  <a:cubicBezTo>
                    <a:pt x="24883" y="24037"/>
                    <a:pt x="25234" y="24194"/>
                    <a:pt x="25706" y="24363"/>
                  </a:cubicBezTo>
                  <a:cubicBezTo>
                    <a:pt x="25972" y="24460"/>
                    <a:pt x="26287" y="24569"/>
                    <a:pt x="26456" y="24545"/>
                  </a:cubicBezTo>
                  <a:cubicBezTo>
                    <a:pt x="26831" y="24496"/>
                    <a:pt x="27230" y="23916"/>
                    <a:pt x="27702" y="23637"/>
                  </a:cubicBezTo>
                  <a:cubicBezTo>
                    <a:pt x="29613" y="22440"/>
                    <a:pt x="32637" y="23504"/>
                    <a:pt x="34476" y="24666"/>
                  </a:cubicBezTo>
                  <a:cubicBezTo>
                    <a:pt x="34391" y="24896"/>
                    <a:pt x="34174" y="24799"/>
                    <a:pt x="34016" y="24883"/>
                  </a:cubicBezTo>
                  <a:cubicBezTo>
                    <a:pt x="33424" y="25101"/>
                    <a:pt x="33049" y="25646"/>
                    <a:pt x="32541" y="25996"/>
                  </a:cubicBezTo>
                  <a:cubicBezTo>
                    <a:pt x="31452" y="26843"/>
                    <a:pt x="29758" y="27000"/>
                    <a:pt x="28319" y="26601"/>
                  </a:cubicBezTo>
                  <a:cubicBezTo>
                    <a:pt x="27557" y="26396"/>
                    <a:pt x="26952" y="25815"/>
                    <a:pt x="26371" y="25500"/>
                  </a:cubicBezTo>
                  <a:cubicBezTo>
                    <a:pt x="26395" y="25137"/>
                    <a:pt x="26069" y="24835"/>
                    <a:pt x="25645" y="24738"/>
                  </a:cubicBezTo>
                  <a:cubicBezTo>
                    <a:pt x="26069" y="25440"/>
                    <a:pt x="26093" y="26650"/>
                    <a:pt x="26311" y="27678"/>
                  </a:cubicBezTo>
                  <a:cubicBezTo>
                    <a:pt x="26081" y="27678"/>
                    <a:pt x="25924" y="27436"/>
                    <a:pt x="25718" y="27266"/>
                  </a:cubicBezTo>
                  <a:cubicBezTo>
                    <a:pt x="24944" y="26613"/>
                    <a:pt x="24049" y="25815"/>
                    <a:pt x="24436" y="24266"/>
                  </a:cubicBezTo>
                  <a:cubicBezTo>
                    <a:pt x="24109" y="23916"/>
                    <a:pt x="23613" y="23746"/>
                    <a:pt x="23226" y="23492"/>
                  </a:cubicBezTo>
                  <a:cubicBezTo>
                    <a:pt x="23371" y="24025"/>
                    <a:pt x="23528" y="24484"/>
                    <a:pt x="23649" y="25077"/>
                  </a:cubicBezTo>
                  <a:cubicBezTo>
                    <a:pt x="23916" y="25452"/>
                    <a:pt x="23903" y="25936"/>
                    <a:pt x="23964" y="26589"/>
                  </a:cubicBezTo>
                  <a:cubicBezTo>
                    <a:pt x="24024" y="27121"/>
                    <a:pt x="24133" y="27496"/>
                    <a:pt x="24049" y="28053"/>
                  </a:cubicBezTo>
                  <a:cubicBezTo>
                    <a:pt x="23891" y="29250"/>
                    <a:pt x="23299" y="30194"/>
                    <a:pt x="22694" y="30895"/>
                  </a:cubicBezTo>
                  <a:cubicBezTo>
                    <a:pt x="22149" y="31476"/>
                    <a:pt x="21254" y="31500"/>
                    <a:pt x="20444" y="31621"/>
                  </a:cubicBezTo>
                  <a:cubicBezTo>
                    <a:pt x="20335" y="31525"/>
                    <a:pt x="20153" y="31682"/>
                    <a:pt x="20081" y="31537"/>
                  </a:cubicBezTo>
                  <a:close/>
                  <a:moveTo>
                    <a:pt x="32504" y="25633"/>
                  </a:moveTo>
                  <a:cubicBezTo>
                    <a:pt x="32335" y="25537"/>
                    <a:pt x="31960" y="25597"/>
                    <a:pt x="31936" y="25379"/>
                  </a:cubicBezTo>
                  <a:cubicBezTo>
                    <a:pt x="32214" y="25355"/>
                    <a:pt x="32565" y="25355"/>
                    <a:pt x="32662" y="25561"/>
                  </a:cubicBezTo>
                  <a:cubicBezTo>
                    <a:pt x="32988" y="25174"/>
                    <a:pt x="33351" y="24823"/>
                    <a:pt x="33811" y="24581"/>
                  </a:cubicBezTo>
                  <a:cubicBezTo>
                    <a:pt x="32843" y="24170"/>
                    <a:pt x="31875" y="23601"/>
                    <a:pt x="30738" y="23396"/>
                  </a:cubicBezTo>
                  <a:cubicBezTo>
                    <a:pt x="28912" y="23057"/>
                    <a:pt x="28125" y="23867"/>
                    <a:pt x="26988" y="24641"/>
                  </a:cubicBezTo>
                  <a:cubicBezTo>
                    <a:pt x="27617" y="24847"/>
                    <a:pt x="27774" y="24799"/>
                    <a:pt x="28512" y="24896"/>
                  </a:cubicBezTo>
                  <a:cubicBezTo>
                    <a:pt x="28633" y="24787"/>
                    <a:pt x="28851" y="24787"/>
                    <a:pt x="28887" y="24593"/>
                  </a:cubicBezTo>
                  <a:cubicBezTo>
                    <a:pt x="28609" y="24569"/>
                    <a:pt x="28367" y="24775"/>
                    <a:pt x="28137" y="24702"/>
                  </a:cubicBezTo>
                  <a:cubicBezTo>
                    <a:pt x="28428" y="24412"/>
                    <a:pt x="29008" y="24472"/>
                    <a:pt x="29359" y="24218"/>
                  </a:cubicBezTo>
                  <a:cubicBezTo>
                    <a:pt x="29492" y="24315"/>
                    <a:pt x="30012" y="24012"/>
                    <a:pt x="29952" y="24412"/>
                  </a:cubicBezTo>
                  <a:cubicBezTo>
                    <a:pt x="29589" y="24230"/>
                    <a:pt x="28936" y="24738"/>
                    <a:pt x="28948" y="24944"/>
                  </a:cubicBezTo>
                  <a:cubicBezTo>
                    <a:pt x="29783" y="24883"/>
                    <a:pt x="30629" y="25041"/>
                    <a:pt x="31343" y="24883"/>
                  </a:cubicBezTo>
                  <a:cubicBezTo>
                    <a:pt x="31174" y="25089"/>
                    <a:pt x="31633" y="25101"/>
                    <a:pt x="31488" y="25319"/>
                  </a:cubicBezTo>
                  <a:cubicBezTo>
                    <a:pt x="31186" y="25150"/>
                    <a:pt x="30762" y="25101"/>
                    <a:pt x="30520" y="25258"/>
                  </a:cubicBezTo>
                  <a:cubicBezTo>
                    <a:pt x="29456" y="25077"/>
                    <a:pt x="27581" y="25234"/>
                    <a:pt x="26492" y="24871"/>
                  </a:cubicBezTo>
                  <a:cubicBezTo>
                    <a:pt x="26613" y="25174"/>
                    <a:pt x="26916" y="25246"/>
                    <a:pt x="26940" y="25512"/>
                  </a:cubicBezTo>
                  <a:cubicBezTo>
                    <a:pt x="28004" y="26166"/>
                    <a:pt x="29734" y="26819"/>
                    <a:pt x="31125" y="26347"/>
                  </a:cubicBezTo>
                  <a:cubicBezTo>
                    <a:pt x="30847" y="26287"/>
                    <a:pt x="30569" y="26214"/>
                    <a:pt x="30508" y="25972"/>
                  </a:cubicBezTo>
                  <a:cubicBezTo>
                    <a:pt x="30750" y="25912"/>
                    <a:pt x="30859" y="26202"/>
                    <a:pt x="31210" y="26178"/>
                  </a:cubicBezTo>
                  <a:cubicBezTo>
                    <a:pt x="31307" y="26238"/>
                    <a:pt x="31162" y="26347"/>
                    <a:pt x="31246" y="26359"/>
                  </a:cubicBezTo>
                  <a:cubicBezTo>
                    <a:pt x="31670" y="26166"/>
                    <a:pt x="32202" y="26045"/>
                    <a:pt x="32504" y="25633"/>
                  </a:cubicBezTo>
                  <a:close/>
                  <a:moveTo>
                    <a:pt x="25561" y="18847"/>
                  </a:moveTo>
                  <a:cubicBezTo>
                    <a:pt x="25718" y="18738"/>
                    <a:pt x="25718" y="19004"/>
                    <a:pt x="25899" y="18908"/>
                  </a:cubicBezTo>
                  <a:cubicBezTo>
                    <a:pt x="26081" y="18787"/>
                    <a:pt x="26008" y="18666"/>
                    <a:pt x="25948" y="18521"/>
                  </a:cubicBezTo>
                  <a:cubicBezTo>
                    <a:pt x="25621" y="18484"/>
                    <a:pt x="25537" y="18593"/>
                    <a:pt x="25343" y="18775"/>
                  </a:cubicBezTo>
                  <a:cubicBezTo>
                    <a:pt x="25561" y="18823"/>
                    <a:pt x="25561" y="19065"/>
                    <a:pt x="25549" y="19307"/>
                  </a:cubicBezTo>
                  <a:cubicBezTo>
                    <a:pt x="25149" y="19464"/>
                    <a:pt x="24956" y="20008"/>
                    <a:pt x="25210" y="20420"/>
                  </a:cubicBezTo>
                  <a:cubicBezTo>
                    <a:pt x="25815" y="20674"/>
                    <a:pt x="26516" y="20892"/>
                    <a:pt x="26347" y="21811"/>
                  </a:cubicBezTo>
                  <a:cubicBezTo>
                    <a:pt x="26565" y="21629"/>
                    <a:pt x="26831" y="21883"/>
                    <a:pt x="27061" y="21883"/>
                  </a:cubicBezTo>
                  <a:cubicBezTo>
                    <a:pt x="27315" y="21883"/>
                    <a:pt x="27460" y="21690"/>
                    <a:pt x="27666" y="21569"/>
                  </a:cubicBezTo>
                  <a:cubicBezTo>
                    <a:pt x="28065" y="21327"/>
                    <a:pt x="28682" y="20916"/>
                    <a:pt x="28343" y="20371"/>
                  </a:cubicBezTo>
                  <a:cubicBezTo>
                    <a:pt x="28041" y="20238"/>
                    <a:pt x="27968" y="19912"/>
                    <a:pt x="27726" y="19706"/>
                  </a:cubicBezTo>
                  <a:cubicBezTo>
                    <a:pt x="27375" y="19488"/>
                    <a:pt x="26891" y="19379"/>
                    <a:pt x="26831" y="18908"/>
                  </a:cubicBezTo>
                  <a:cubicBezTo>
                    <a:pt x="27762" y="18908"/>
                    <a:pt x="28077" y="20033"/>
                    <a:pt x="28912" y="20033"/>
                  </a:cubicBezTo>
                  <a:cubicBezTo>
                    <a:pt x="29480" y="20057"/>
                    <a:pt x="29976" y="19331"/>
                    <a:pt x="29940" y="18521"/>
                  </a:cubicBezTo>
                  <a:cubicBezTo>
                    <a:pt x="30158" y="18254"/>
                    <a:pt x="30569" y="18194"/>
                    <a:pt x="30920" y="18085"/>
                  </a:cubicBezTo>
                  <a:cubicBezTo>
                    <a:pt x="31355" y="17650"/>
                    <a:pt x="31295" y="16573"/>
                    <a:pt x="30992" y="16150"/>
                  </a:cubicBezTo>
                  <a:cubicBezTo>
                    <a:pt x="30254" y="15533"/>
                    <a:pt x="29033" y="15787"/>
                    <a:pt x="28234" y="15521"/>
                  </a:cubicBezTo>
                  <a:cubicBezTo>
                    <a:pt x="28379" y="15351"/>
                    <a:pt x="28658" y="15351"/>
                    <a:pt x="28863" y="15387"/>
                  </a:cubicBezTo>
                  <a:cubicBezTo>
                    <a:pt x="29432" y="15351"/>
                    <a:pt x="30012" y="15387"/>
                    <a:pt x="30436" y="15109"/>
                  </a:cubicBezTo>
                  <a:cubicBezTo>
                    <a:pt x="31283" y="14625"/>
                    <a:pt x="31016" y="13392"/>
                    <a:pt x="30557" y="12690"/>
                  </a:cubicBezTo>
                  <a:cubicBezTo>
                    <a:pt x="30218" y="12508"/>
                    <a:pt x="29928" y="12315"/>
                    <a:pt x="30037" y="11819"/>
                  </a:cubicBezTo>
                  <a:cubicBezTo>
                    <a:pt x="30145" y="11613"/>
                    <a:pt x="30460" y="11650"/>
                    <a:pt x="30496" y="11347"/>
                  </a:cubicBezTo>
                  <a:cubicBezTo>
                    <a:pt x="30085" y="11166"/>
                    <a:pt x="29444" y="11105"/>
                    <a:pt x="29069" y="11178"/>
                  </a:cubicBezTo>
                  <a:cubicBezTo>
                    <a:pt x="28633" y="11795"/>
                    <a:pt x="27920" y="12073"/>
                    <a:pt x="27182" y="12315"/>
                  </a:cubicBezTo>
                  <a:cubicBezTo>
                    <a:pt x="27109" y="12508"/>
                    <a:pt x="26879" y="12738"/>
                    <a:pt x="26637" y="12605"/>
                  </a:cubicBezTo>
                  <a:cubicBezTo>
                    <a:pt x="26722" y="12267"/>
                    <a:pt x="27121" y="12303"/>
                    <a:pt x="27291" y="12037"/>
                  </a:cubicBezTo>
                  <a:cubicBezTo>
                    <a:pt x="27871" y="11819"/>
                    <a:pt x="28416" y="11517"/>
                    <a:pt x="28839" y="11105"/>
                  </a:cubicBezTo>
                  <a:cubicBezTo>
                    <a:pt x="28803" y="11045"/>
                    <a:pt x="28766" y="10984"/>
                    <a:pt x="28778" y="10888"/>
                  </a:cubicBezTo>
                  <a:cubicBezTo>
                    <a:pt x="29178" y="10912"/>
                    <a:pt x="29468" y="10331"/>
                    <a:pt x="29371" y="9775"/>
                  </a:cubicBezTo>
                  <a:cubicBezTo>
                    <a:pt x="29178" y="9472"/>
                    <a:pt x="28379" y="9654"/>
                    <a:pt x="28210" y="9291"/>
                  </a:cubicBezTo>
                  <a:cubicBezTo>
                    <a:pt x="28270" y="9000"/>
                    <a:pt x="28270" y="8710"/>
                    <a:pt x="28210" y="8456"/>
                  </a:cubicBezTo>
                  <a:cubicBezTo>
                    <a:pt x="27956" y="8492"/>
                    <a:pt x="27605" y="8226"/>
                    <a:pt x="27351" y="8166"/>
                  </a:cubicBezTo>
                  <a:cubicBezTo>
                    <a:pt x="26819" y="8069"/>
                    <a:pt x="25863" y="8650"/>
                    <a:pt x="25633" y="8892"/>
                  </a:cubicBezTo>
                  <a:cubicBezTo>
                    <a:pt x="25452" y="9073"/>
                    <a:pt x="25137" y="9557"/>
                    <a:pt x="25174" y="9823"/>
                  </a:cubicBezTo>
                  <a:cubicBezTo>
                    <a:pt x="25198" y="10138"/>
                    <a:pt x="25694" y="10331"/>
                    <a:pt x="25682" y="10815"/>
                  </a:cubicBezTo>
                  <a:cubicBezTo>
                    <a:pt x="25658" y="11178"/>
                    <a:pt x="25391" y="11359"/>
                    <a:pt x="25258" y="11722"/>
                  </a:cubicBezTo>
                  <a:cubicBezTo>
                    <a:pt x="25512" y="11662"/>
                    <a:pt x="25682" y="12061"/>
                    <a:pt x="25754" y="11916"/>
                  </a:cubicBezTo>
                  <a:cubicBezTo>
                    <a:pt x="25609" y="11105"/>
                    <a:pt x="26710" y="11238"/>
                    <a:pt x="26589" y="11831"/>
                  </a:cubicBezTo>
                  <a:cubicBezTo>
                    <a:pt x="26577" y="12000"/>
                    <a:pt x="26359" y="12121"/>
                    <a:pt x="26226" y="12085"/>
                  </a:cubicBezTo>
                  <a:cubicBezTo>
                    <a:pt x="26214" y="11892"/>
                    <a:pt x="26444" y="11964"/>
                    <a:pt x="26420" y="11783"/>
                  </a:cubicBezTo>
                  <a:cubicBezTo>
                    <a:pt x="26347" y="11601"/>
                    <a:pt x="26299" y="11480"/>
                    <a:pt x="26105" y="11492"/>
                  </a:cubicBezTo>
                  <a:cubicBezTo>
                    <a:pt x="25791" y="11492"/>
                    <a:pt x="25960" y="11892"/>
                    <a:pt x="25742" y="12242"/>
                  </a:cubicBezTo>
                  <a:cubicBezTo>
                    <a:pt x="25682" y="12315"/>
                    <a:pt x="25561" y="12388"/>
                    <a:pt x="25512" y="12484"/>
                  </a:cubicBezTo>
                  <a:cubicBezTo>
                    <a:pt x="25452" y="12557"/>
                    <a:pt x="25500" y="12617"/>
                    <a:pt x="25440" y="12678"/>
                  </a:cubicBezTo>
                  <a:cubicBezTo>
                    <a:pt x="25561" y="12859"/>
                    <a:pt x="25875" y="12896"/>
                    <a:pt x="25912" y="13174"/>
                  </a:cubicBezTo>
                  <a:cubicBezTo>
                    <a:pt x="26359" y="13198"/>
                    <a:pt x="26577" y="13452"/>
                    <a:pt x="26504" y="13924"/>
                  </a:cubicBezTo>
                  <a:cubicBezTo>
                    <a:pt x="26347" y="14021"/>
                    <a:pt x="26141" y="14178"/>
                    <a:pt x="25936" y="14008"/>
                  </a:cubicBezTo>
                  <a:cubicBezTo>
                    <a:pt x="26287" y="13936"/>
                    <a:pt x="26504" y="13500"/>
                    <a:pt x="26033" y="13355"/>
                  </a:cubicBezTo>
                  <a:cubicBezTo>
                    <a:pt x="25851" y="13452"/>
                    <a:pt x="25778" y="13585"/>
                    <a:pt x="25718" y="13718"/>
                  </a:cubicBezTo>
                  <a:cubicBezTo>
                    <a:pt x="25899" y="13936"/>
                    <a:pt x="25996" y="14238"/>
                    <a:pt x="26033" y="14553"/>
                  </a:cubicBezTo>
                  <a:cubicBezTo>
                    <a:pt x="26408" y="14504"/>
                    <a:pt x="26649" y="14722"/>
                    <a:pt x="26601" y="15133"/>
                  </a:cubicBezTo>
                  <a:cubicBezTo>
                    <a:pt x="26770" y="15146"/>
                    <a:pt x="26891" y="15194"/>
                    <a:pt x="27000" y="15218"/>
                  </a:cubicBezTo>
                  <a:cubicBezTo>
                    <a:pt x="27363" y="15654"/>
                    <a:pt x="27085" y="16004"/>
                    <a:pt x="26577" y="15980"/>
                  </a:cubicBezTo>
                  <a:cubicBezTo>
                    <a:pt x="26686" y="16065"/>
                    <a:pt x="26722" y="16186"/>
                    <a:pt x="26746" y="16367"/>
                  </a:cubicBezTo>
                  <a:cubicBezTo>
                    <a:pt x="26480" y="16597"/>
                    <a:pt x="26710" y="16718"/>
                    <a:pt x="26686" y="17081"/>
                  </a:cubicBezTo>
                  <a:cubicBezTo>
                    <a:pt x="27424" y="17093"/>
                    <a:pt x="27254" y="18279"/>
                    <a:pt x="26601" y="17879"/>
                  </a:cubicBezTo>
                  <a:cubicBezTo>
                    <a:pt x="26807" y="17867"/>
                    <a:pt x="27230" y="17686"/>
                    <a:pt x="26952" y="17492"/>
                  </a:cubicBezTo>
                  <a:cubicBezTo>
                    <a:pt x="26964" y="18000"/>
                    <a:pt x="26323" y="17589"/>
                    <a:pt x="26262" y="17855"/>
                  </a:cubicBezTo>
                  <a:cubicBezTo>
                    <a:pt x="26589" y="18037"/>
                    <a:pt x="26783" y="18279"/>
                    <a:pt x="26770" y="18726"/>
                  </a:cubicBezTo>
                  <a:cubicBezTo>
                    <a:pt x="26698" y="18920"/>
                    <a:pt x="26335" y="18835"/>
                    <a:pt x="26166" y="18726"/>
                  </a:cubicBezTo>
                  <a:cubicBezTo>
                    <a:pt x="26250" y="19137"/>
                    <a:pt x="25476" y="19101"/>
                    <a:pt x="25561" y="18847"/>
                  </a:cubicBezTo>
                  <a:close/>
                  <a:moveTo>
                    <a:pt x="31234" y="14262"/>
                  </a:moveTo>
                  <a:cubicBezTo>
                    <a:pt x="31222" y="14117"/>
                    <a:pt x="31295" y="13936"/>
                    <a:pt x="31246" y="13839"/>
                  </a:cubicBezTo>
                  <a:cubicBezTo>
                    <a:pt x="31270" y="13754"/>
                    <a:pt x="31270" y="13670"/>
                    <a:pt x="31283" y="13585"/>
                  </a:cubicBezTo>
                  <a:cubicBezTo>
                    <a:pt x="31210" y="13525"/>
                    <a:pt x="31246" y="13355"/>
                    <a:pt x="31125" y="13307"/>
                  </a:cubicBezTo>
                  <a:cubicBezTo>
                    <a:pt x="31222" y="13573"/>
                    <a:pt x="31198" y="14081"/>
                    <a:pt x="31234" y="14262"/>
                  </a:cubicBezTo>
                  <a:close/>
                  <a:moveTo>
                    <a:pt x="31004" y="484"/>
                  </a:moveTo>
                  <a:cubicBezTo>
                    <a:pt x="30883" y="569"/>
                    <a:pt x="30762" y="678"/>
                    <a:pt x="30799" y="896"/>
                  </a:cubicBezTo>
                  <a:cubicBezTo>
                    <a:pt x="30399" y="1125"/>
                    <a:pt x="30545" y="2045"/>
                    <a:pt x="30145" y="2250"/>
                  </a:cubicBezTo>
                  <a:cubicBezTo>
                    <a:pt x="30218" y="1440"/>
                    <a:pt x="30545" y="920"/>
                    <a:pt x="30847" y="388"/>
                  </a:cubicBezTo>
                  <a:cubicBezTo>
                    <a:pt x="30581" y="351"/>
                    <a:pt x="30387" y="375"/>
                    <a:pt x="30206" y="448"/>
                  </a:cubicBezTo>
                  <a:cubicBezTo>
                    <a:pt x="30145" y="702"/>
                    <a:pt x="30000" y="1077"/>
                    <a:pt x="29770" y="1198"/>
                  </a:cubicBezTo>
                  <a:cubicBezTo>
                    <a:pt x="29770" y="859"/>
                    <a:pt x="29964" y="702"/>
                    <a:pt x="30073" y="460"/>
                  </a:cubicBezTo>
                  <a:cubicBezTo>
                    <a:pt x="27847" y="642"/>
                    <a:pt x="26710" y="2323"/>
                    <a:pt x="25887" y="4041"/>
                  </a:cubicBezTo>
                  <a:cubicBezTo>
                    <a:pt x="25887" y="3980"/>
                    <a:pt x="26008" y="4004"/>
                    <a:pt x="26008" y="4065"/>
                  </a:cubicBezTo>
                  <a:cubicBezTo>
                    <a:pt x="26020" y="4222"/>
                    <a:pt x="25851" y="4428"/>
                    <a:pt x="25924" y="4573"/>
                  </a:cubicBezTo>
                  <a:cubicBezTo>
                    <a:pt x="26347" y="4367"/>
                    <a:pt x="26383" y="3436"/>
                    <a:pt x="26710" y="3279"/>
                  </a:cubicBezTo>
                  <a:cubicBezTo>
                    <a:pt x="26770" y="3533"/>
                    <a:pt x="26492" y="3799"/>
                    <a:pt x="26516" y="4125"/>
                  </a:cubicBezTo>
                  <a:cubicBezTo>
                    <a:pt x="26988" y="3944"/>
                    <a:pt x="26746" y="3291"/>
                    <a:pt x="27133" y="3000"/>
                  </a:cubicBezTo>
                  <a:cubicBezTo>
                    <a:pt x="27291" y="3242"/>
                    <a:pt x="26940" y="3557"/>
                    <a:pt x="26940" y="3896"/>
                  </a:cubicBezTo>
                  <a:cubicBezTo>
                    <a:pt x="27278" y="3642"/>
                    <a:pt x="27702" y="3533"/>
                    <a:pt x="28004" y="3242"/>
                  </a:cubicBezTo>
                  <a:cubicBezTo>
                    <a:pt x="28500" y="2807"/>
                    <a:pt x="28561" y="1924"/>
                    <a:pt x="29287" y="1706"/>
                  </a:cubicBezTo>
                  <a:cubicBezTo>
                    <a:pt x="29287" y="2371"/>
                    <a:pt x="28609" y="2504"/>
                    <a:pt x="28403" y="3013"/>
                  </a:cubicBezTo>
                  <a:cubicBezTo>
                    <a:pt x="28815" y="2940"/>
                    <a:pt x="29117" y="2710"/>
                    <a:pt x="29456" y="2553"/>
                  </a:cubicBezTo>
                  <a:cubicBezTo>
                    <a:pt x="29553" y="2408"/>
                    <a:pt x="29601" y="2214"/>
                    <a:pt x="29831" y="2250"/>
                  </a:cubicBezTo>
                  <a:cubicBezTo>
                    <a:pt x="29698" y="3121"/>
                    <a:pt x="28307" y="3170"/>
                    <a:pt x="27835" y="3896"/>
                  </a:cubicBezTo>
                  <a:cubicBezTo>
                    <a:pt x="27847" y="3666"/>
                    <a:pt x="27460" y="3968"/>
                    <a:pt x="27496" y="4004"/>
                  </a:cubicBezTo>
                  <a:cubicBezTo>
                    <a:pt x="27968" y="3920"/>
                    <a:pt x="28512" y="3920"/>
                    <a:pt x="28827" y="4101"/>
                  </a:cubicBezTo>
                  <a:cubicBezTo>
                    <a:pt x="28561" y="4549"/>
                    <a:pt x="27726" y="3968"/>
                    <a:pt x="27254" y="4331"/>
                  </a:cubicBezTo>
                  <a:cubicBezTo>
                    <a:pt x="27230" y="4271"/>
                    <a:pt x="27182" y="4246"/>
                    <a:pt x="27097" y="4222"/>
                  </a:cubicBezTo>
                  <a:cubicBezTo>
                    <a:pt x="26504" y="4706"/>
                    <a:pt x="25645" y="5057"/>
                    <a:pt x="25379" y="5843"/>
                  </a:cubicBezTo>
                  <a:cubicBezTo>
                    <a:pt x="26795" y="5529"/>
                    <a:pt x="28791" y="5601"/>
                    <a:pt x="29577" y="4331"/>
                  </a:cubicBezTo>
                  <a:cubicBezTo>
                    <a:pt x="29710" y="4404"/>
                    <a:pt x="29553" y="4464"/>
                    <a:pt x="29637" y="4549"/>
                  </a:cubicBezTo>
                  <a:cubicBezTo>
                    <a:pt x="30762" y="3533"/>
                    <a:pt x="31403" y="1984"/>
                    <a:pt x="31972" y="327"/>
                  </a:cubicBezTo>
                  <a:cubicBezTo>
                    <a:pt x="31658" y="291"/>
                    <a:pt x="31609" y="581"/>
                    <a:pt x="31428" y="702"/>
                  </a:cubicBezTo>
                  <a:cubicBezTo>
                    <a:pt x="31174" y="629"/>
                    <a:pt x="31512" y="448"/>
                    <a:pt x="31343" y="412"/>
                  </a:cubicBezTo>
                  <a:cubicBezTo>
                    <a:pt x="31004" y="521"/>
                    <a:pt x="30944" y="1186"/>
                    <a:pt x="30641" y="1440"/>
                  </a:cubicBezTo>
                  <a:cubicBezTo>
                    <a:pt x="30569" y="1065"/>
                    <a:pt x="31041" y="629"/>
                    <a:pt x="31004" y="412"/>
                  </a:cubicBezTo>
                  <a:cubicBezTo>
                    <a:pt x="31028" y="375"/>
                    <a:pt x="31028" y="436"/>
                    <a:pt x="31004" y="484"/>
                  </a:cubicBezTo>
                  <a:close/>
                  <a:moveTo>
                    <a:pt x="27678" y="21823"/>
                  </a:moveTo>
                  <a:cubicBezTo>
                    <a:pt x="27714" y="21762"/>
                    <a:pt x="27835" y="21775"/>
                    <a:pt x="27835" y="21702"/>
                  </a:cubicBezTo>
                  <a:cubicBezTo>
                    <a:pt x="27762" y="21666"/>
                    <a:pt x="27617" y="21799"/>
                    <a:pt x="27678" y="21823"/>
                  </a:cubicBezTo>
                  <a:close/>
                  <a:moveTo>
                    <a:pt x="28440" y="9182"/>
                  </a:moveTo>
                  <a:cubicBezTo>
                    <a:pt x="28452" y="9279"/>
                    <a:pt x="28621" y="9400"/>
                    <a:pt x="28706" y="9291"/>
                  </a:cubicBezTo>
                  <a:cubicBezTo>
                    <a:pt x="28585" y="9303"/>
                    <a:pt x="28500" y="9097"/>
                    <a:pt x="28440" y="9182"/>
                  </a:cubicBezTo>
                  <a:close/>
                  <a:moveTo>
                    <a:pt x="27678" y="8142"/>
                  </a:moveTo>
                  <a:cubicBezTo>
                    <a:pt x="27871" y="8154"/>
                    <a:pt x="28089" y="8323"/>
                    <a:pt x="28198" y="8190"/>
                  </a:cubicBezTo>
                  <a:cubicBezTo>
                    <a:pt x="28101" y="8117"/>
                    <a:pt x="27762" y="8081"/>
                    <a:pt x="27678" y="8142"/>
                  </a:cubicBezTo>
                  <a:close/>
                  <a:moveTo>
                    <a:pt x="25863" y="26662"/>
                  </a:moveTo>
                  <a:cubicBezTo>
                    <a:pt x="25778" y="26807"/>
                    <a:pt x="25149" y="26359"/>
                    <a:pt x="25500" y="26226"/>
                  </a:cubicBezTo>
                  <a:cubicBezTo>
                    <a:pt x="25585" y="26408"/>
                    <a:pt x="25706" y="26504"/>
                    <a:pt x="25863" y="26601"/>
                  </a:cubicBezTo>
                  <a:cubicBezTo>
                    <a:pt x="25754" y="25597"/>
                    <a:pt x="25537" y="24690"/>
                    <a:pt x="24690" y="24291"/>
                  </a:cubicBezTo>
                  <a:cubicBezTo>
                    <a:pt x="24520" y="25706"/>
                    <a:pt x="25077" y="26516"/>
                    <a:pt x="25948" y="27097"/>
                  </a:cubicBezTo>
                  <a:cubicBezTo>
                    <a:pt x="25924" y="26940"/>
                    <a:pt x="25912" y="26783"/>
                    <a:pt x="25863" y="26662"/>
                  </a:cubicBezTo>
                  <a:close/>
                  <a:moveTo>
                    <a:pt x="26287" y="15448"/>
                  </a:moveTo>
                  <a:cubicBezTo>
                    <a:pt x="26250" y="15351"/>
                    <a:pt x="26383" y="15315"/>
                    <a:pt x="26311" y="15279"/>
                  </a:cubicBezTo>
                  <a:cubicBezTo>
                    <a:pt x="26190" y="15291"/>
                    <a:pt x="26033" y="15472"/>
                    <a:pt x="25960" y="15315"/>
                  </a:cubicBezTo>
                  <a:cubicBezTo>
                    <a:pt x="25948" y="15436"/>
                    <a:pt x="25827" y="15496"/>
                    <a:pt x="25778" y="15654"/>
                  </a:cubicBezTo>
                  <a:cubicBezTo>
                    <a:pt x="26008" y="15678"/>
                    <a:pt x="26045" y="15799"/>
                    <a:pt x="26153" y="15932"/>
                  </a:cubicBezTo>
                  <a:cubicBezTo>
                    <a:pt x="26287" y="15460"/>
                    <a:pt x="26722" y="15896"/>
                    <a:pt x="26988" y="15617"/>
                  </a:cubicBezTo>
                  <a:cubicBezTo>
                    <a:pt x="26891" y="15133"/>
                    <a:pt x="26516" y="15412"/>
                    <a:pt x="26287" y="15448"/>
                  </a:cubicBezTo>
                  <a:close/>
                  <a:moveTo>
                    <a:pt x="26226" y="17492"/>
                  </a:moveTo>
                  <a:cubicBezTo>
                    <a:pt x="26287" y="17492"/>
                    <a:pt x="26274" y="17553"/>
                    <a:pt x="26274" y="17637"/>
                  </a:cubicBezTo>
                  <a:cubicBezTo>
                    <a:pt x="26504" y="17637"/>
                    <a:pt x="26528" y="17577"/>
                    <a:pt x="26758" y="17589"/>
                  </a:cubicBezTo>
                  <a:cubicBezTo>
                    <a:pt x="26855" y="17311"/>
                    <a:pt x="26347" y="17408"/>
                    <a:pt x="26226" y="17492"/>
                  </a:cubicBezTo>
                  <a:close/>
                  <a:moveTo>
                    <a:pt x="25803" y="18303"/>
                  </a:moveTo>
                  <a:cubicBezTo>
                    <a:pt x="26105" y="18400"/>
                    <a:pt x="26262" y="18642"/>
                    <a:pt x="26637" y="18605"/>
                  </a:cubicBezTo>
                  <a:cubicBezTo>
                    <a:pt x="26662" y="18121"/>
                    <a:pt x="26008" y="17831"/>
                    <a:pt x="25803" y="18303"/>
                  </a:cubicBezTo>
                  <a:close/>
                  <a:moveTo>
                    <a:pt x="26008" y="21073"/>
                  </a:moveTo>
                  <a:cubicBezTo>
                    <a:pt x="25403" y="20783"/>
                    <a:pt x="24472" y="20553"/>
                    <a:pt x="24569" y="19851"/>
                  </a:cubicBezTo>
                  <a:cubicBezTo>
                    <a:pt x="24593" y="19488"/>
                    <a:pt x="24932" y="19428"/>
                    <a:pt x="25016" y="19029"/>
                  </a:cubicBezTo>
                  <a:cubicBezTo>
                    <a:pt x="24678" y="18738"/>
                    <a:pt x="24097" y="18835"/>
                    <a:pt x="23553" y="18714"/>
                  </a:cubicBezTo>
                  <a:cubicBezTo>
                    <a:pt x="22682" y="18545"/>
                    <a:pt x="22101" y="18037"/>
                    <a:pt x="21702" y="17396"/>
                  </a:cubicBezTo>
                  <a:cubicBezTo>
                    <a:pt x="21581" y="18121"/>
                    <a:pt x="22331" y="18097"/>
                    <a:pt x="22452" y="18593"/>
                  </a:cubicBezTo>
                  <a:cubicBezTo>
                    <a:pt x="22113" y="18472"/>
                    <a:pt x="22028" y="18218"/>
                    <a:pt x="21726" y="18061"/>
                  </a:cubicBezTo>
                  <a:cubicBezTo>
                    <a:pt x="21678" y="18291"/>
                    <a:pt x="21920" y="18400"/>
                    <a:pt x="22053" y="18521"/>
                  </a:cubicBezTo>
                  <a:cubicBezTo>
                    <a:pt x="22512" y="18883"/>
                    <a:pt x="22996" y="19186"/>
                    <a:pt x="23444" y="19561"/>
                  </a:cubicBezTo>
                  <a:cubicBezTo>
                    <a:pt x="23613" y="19609"/>
                    <a:pt x="23891" y="19742"/>
                    <a:pt x="23807" y="19875"/>
                  </a:cubicBezTo>
                  <a:cubicBezTo>
                    <a:pt x="23081" y="19379"/>
                    <a:pt x="22331" y="18944"/>
                    <a:pt x="21690" y="18375"/>
                  </a:cubicBezTo>
                  <a:cubicBezTo>
                    <a:pt x="21811" y="18883"/>
                    <a:pt x="22379" y="18980"/>
                    <a:pt x="22573" y="19464"/>
                  </a:cubicBezTo>
                  <a:cubicBezTo>
                    <a:pt x="22222" y="19258"/>
                    <a:pt x="21992" y="18956"/>
                    <a:pt x="21666" y="18762"/>
                  </a:cubicBezTo>
                  <a:cubicBezTo>
                    <a:pt x="21617" y="20359"/>
                    <a:pt x="22899" y="20420"/>
                    <a:pt x="23891" y="21206"/>
                  </a:cubicBezTo>
                  <a:cubicBezTo>
                    <a:pt x="23468" y="21133"/>
                    <a:pt x="23008" y="20831"/>
                    <a:pt x="22658" y="20601"/>
                  </a:cubicBezTo>
                  <a:cubicBezTo>
                    <a:pt x="22706" y="20783"/>
                    <a:pt x="22778" y="20879"/>
                    <a:pt x="22887" y="21000"/>
                  </a:cubicBezTo>
                  <a:cubicBezTo>
                    <a:pt x="22924" y="20940"/>
                    <a:pt x="22948" y="20892"/>
                    <a:pt x="23033" y="20892"/>
                  </a:cubicBezTo>
                  <a:cubicBezTo>
                    <a:pt x="23202" y="21194"/>
                    <a:pt x="23625" y="21242"/>
                    <a:pt x="23746" y="21581"/>
                  </a:cubicBezTo>
                  <a:cubicBezTo>
                    <a:pt x="23492" y="21557"/>
                    <a:pt x="23262" y="21218"/>
                    <a:pt x="23020" y="21121"/>
                  </a:cubicBezTo>
                  <a:cubicBezTo>
                    <a:pt x="23432" y="21581"/>
                    <a:pt x="24037" y="21908"/>
                    <a:pt x="24496" y="22307"/>
                  </a:cubicBezTo>
                  <a:cubicBezTo>
                    <a:pt x="25101" y="22343"/>
                    <a:pt x="25730" y="22754"/>
                    <a:pt x="26214" y="22222"/>
                  </a:cubicBezTo>
                  <a:cubicBezTo>
                    <a:pt x="25609" y="22150"/>
                    <a:pt x="26202" y="21460"/>
                    <a:pt x="26008" y="21073"/>
                  </a:cubicBezTo>
                  <a:close/>
                  <a:moveTo>
                    <a:pt x="26226" y="15956"/>
                  </a:moveTo>
                  <a:cubicBezTo>
                    <a:pt x="26153" y="16101"/>
                    <a:pt x="26166" y="16319"/>
                    <a:pt x="26057" y="16428"/>
                  </a:cubicBezTo>
                  <a:cubicBezTo>
                    <a:pt x="26202" y="16440"/>
                    <a:pt x="26274" y="16537"/>
                    <a:pt x="26456" y="16525"/>
                  </a:cubicBezTo>
                  <a:cubicBezTo>
                    <a:pt x="26746" y="16319"/>
                    <a:pt x="26504" y="15896"/>
                    <a:pt x="26226" y="15956"/>
                  </a:cubicBezTo>
                  <a:close/>
                  <a:moveTo>
                    <a:pt x="26468" y="16827"/>
                  </a:moveTo>
                  <a:cubicBezTo>
                    <a:pt x="26359" y="16670"/>
                    <a:pt x="25899" y="16537"/>
                    <a:pt x="25851" y="16767"/>
                  </a:cubicBezTo>
                  <a:cubicBezTo>
                    <a:pt x="25730" y="16742"/>
                    <a:pt x="25645" y="16658"/>
                    <a:pt x="25609" y="16537"/>
                  </a:cubicBezTo>
                  <a:cubicBezTo>
                    <a:pt x="25730" y="16464"/>
                    <a:pt x="25815" y="16416"/>
                    <a:pt x="25972" y="16367"/>
                  </a:cubicBezTo>
                  <a:cubicBezTo>
                    <a:pt x="26153" y="16041"/>
                    <a:pt x="25875" y="15799"/>
                    <a:pt x="25658" y="15799"/>
                  </a:cubicBezTo>
                  <a:cubicBezTo>
                    <a:pt x="25670" y="15992"/>
                    <a:pt x="25778" y="15944"/>
                    <a:pt x="25754" y="16198"/>
                  </a:cubicBezTo>
                  <a:cubicBezTo>
                    <a:pt x="25718" y="16307"/>
                    <a:pt x="25573" y="16319"/>
                    <a:pt x="25488" y="16404"/>
                  </a:cubicBezTo>
                  <a:cubicBezTo>
                    <a:pt x="25670" y="16561"/>
                    <a:pt x="25609" y="16984"/>
                    <a:pt x="25549" y="17202"/>
                  </a:cubicBezTo>
                  <a:cubicBezTo>
                    <a:pt x="25670" y="17154"/>
                    <a:pt x="25742" y="17250"/>
                    <a:pt x="25887" y="17262"/>
                  </a:cubicBezTo>
                  <a:cubicBezTo>
                    <a:pt x="25863" y="17142"/>
                    <a:pt x="25730" y="17045"/>
                    <a:pt x="25887" y="16948"/>
                  </a:cubicBezTo>
                  <a:cubicBezTo>
                    <a:pt x="25948" y="17311"/>
                    <a:pt x="26625" y="17287"/>
                    <a:pt x="26468" y="16827"/>
                  </a:cubicBezTo>
                  <a:close/>
                  <a:moveTo>
                    <a:pt x="26262" y="14795"/>
                  </a:moveTo>
                  <a:cubicBezTo>
                    <a:pt x="26371" y="14892"/>
                    <a:pt x="26347" y="15012"/>
                    <a:pt x="26311" y="15170"/>
                  </a:cubicBezTo>
                  <a:cubicBezTo>
                    <a:pt x="26553" y="15158"/>
                    <a:pt x="26408" y="14686"/>
                    <a:pt x="26262" y="14795"/>
                  </a:cubicBezTo>
                  <a:close/>
                  <a:moveTo>
                    <a:pt x="25524" y="17250"/>
                  </a:moveTo>
                  <a:cubicBezTo>
                    <a:pt x="25428" y="17323"/>
                    <a:pt x="25537" y="17408"/>
                    <a:pt x="25585" y="17492"/>
                  </a:cubicBezTo>
                  <a:cubicBezTo>
                    <a:pt x="25609" y="17408"/>
                    <a:pt x="25730" y="17408"/>
                    <a:pt x="25839" y="17456"/>
                  </a:cubicBezTo>
                  <a:cubicBezTo>
                    <a:pt x="25972" y="17529"/>
                    <a:pt x="25984" y="17698"/>
                    <a:pt x="26129" y="17771"/>
                  </a:cubicBezTo>
                  <a:cubicBezTo>
                    <a:pt x="26214" y="17371"/>
                    <a:pt x="25682" y="17456"/>
                    <a:pt x="25524" y="17250"/>
                  </a:cubicBezTo>
                  <a:close/>
                  <a:moveTo>
                    <a:pt x="26105" y="15146"/>
                  </a:moveTo>
                  <a:cubicBezTo>
                    <a:pt x="26105" y="15085"/>
                    <a:pt x="26250" y="14964"/>
                    <a:pt x="26129" y="14916"/>
                  </a:cubicBezTo>
                  <a:cubicBezTo>
                    <a:pt x="26153" y="14976"/>
                    <a:pt x="26033" y="15085"/>
                    <a:pt x="26105" y="15146"/>
                  </a:cubicBezTo>
                  <a:close/>
                  <a:moveTo>
                    <a:pt x="25597" y="17565"/>
                  </a:moveTo>
                  <a:cubicBezTo>
                    <a:pt x="25718" y="17577"/>
                    <a:pt x="25730" y="17892"/>
                    <a:pt x="25863" y="17698"/>
                  </a:cubicBezTo>
                  <a:cubicBezTo>
                    <a:pt x="25754" y="17698"/>
                    <a:pt x="25718" y="17456"/>
                    <a:pt x="25597" y="17565"/>
                  </a:cubicBezTo>
                  <a:close/>
                  <a:moveTo>
                    <a:pt x="21653" y="16924"/>
                  </a:moveTo>
                  <a:cubicBezTo>
                    <a:pt x="22234" y="17879"/>
                    <a:pt x="23371" y="18351"/>
                    <a:pt x="24835" y="18581"/>
                  </a:cubicBezTo>
                  <a:cubicBezTo>
                    <a:pt x="25658" y="18460"/>
                    <a:pt x="25585" y="17698"/>
                    <a:pt x="25113" y="17262"/>
                  </a:cubicBezTo>
                  <a:cubicBezTo>
                    <a:pt x="25149" y="17129"/>
                    <a:pt x="25246" y="17081"/>
                    <a:pt x="25307" y="16960"/>
                  </a:cubicBezTo>
                  <a:cubicBezTo>
                    <a:pt x="25258" y="16525"/>
                    <a:pt x="24230" y="16137"/>
                    <a:pt x="24520" y="15678"/>
                  </a:cubicBezTo>
                  <a:cubicBezTo>
                    <a:pt x="24690" y="15436"/>
                    <a:pt x="25186" y="15533"/>
                    <a:pt x="25561" y="15496"/>
                  </a:cubicBezTo>
                  <a:cubicBezTo>
                    <a:pt x="25936" y="14807"/>
                    <a:pt x="25488" y="13646"/>
                    <a:pt x="24714" y="13573"/>
                  </a:cubicBezTo>
                  <a:cubicBezTo>
                    <a:pt x="24653" y="13537"/>
                    <a:pt x="24702" y="13379"/>
                    <a:pt x="24593" y="13355"/>
                  </a:cubicBezTo>
                  <a:cubicBezTo>
                    <a:pt x="24242" y="13404"/>
                    <a:pt x="23903" y="13210"/>
                    <a:pt x="23625" y="13355"/>
                  </a:cubicBezTo>
                  <a:cubicBezTo>
                    <a:pt x="23916" y="13331"/>
                    <a:pt x="24424" y="13404"/>
                    <a:pt x="24278" y="13706"/>
                  </a:cubicBezTo>
                  <a:cubicBezTo>
                    <a:pt x="23734" y="13476"/>
                    <a:pt x="22549" y="13476"/>
                    <a:pt x="22028" y="13839"/>
                  </a:cubicBezTo>
                  <a:cubicBezTo>
                    <a:pt x="22428" y="14057"/>
                    <a:pt x="23069" y="14081"/>
                    <a:pt x="23129" y="14613"/>
                  </a:cubicBezTo>
                  <a:cubicBezTo>
                    <a:pt x="22464" y="14746"/>
                    <a:pt x="21883" y="14952"/>
                    <a:pt x="21303" y="15218"/>
                  </a:cubicBezTo>
                  <a:cubicBezTo>
                    <a:pt x="21424" y="15206"/>
                    <a:pt x="21399" y="15279"/>
                    <a:pt x="21399" y="15375"/>
                  </a:cubicBezTo>
                  <a:cubicBezTo>
                    <a:pt x="21484" y="15460"/>
                    <a:pt x="21496" y="15291"/>
                    <a:pt x="21629" y="15375"/>
                  </a:cubicBezTo>
                  <a:cubicBezTo>
                    <a:pt x="21920" y="15629"/>
                    <a:pt x="22270" y="15883"/>
                    <a:pt x="22609" y="16125"/>
                  </a:cubicBezTo>
                  <a:cubicBezTo>
                    <a:pt x="22754" y="16198"/>
                    <a:pt x="23033" y="16198"/>
                    <a:pt x="23020" y="16428"/>
                  </a:cubicBezTo>
                  <a:cubicBezTo>
                    <a:pt x="22416" y="16174"/>
                    <a:pt x="21968" y="15775"/>
                    <a:pt x="21484" y="15448"/>
                  </a:cubicBezTo>
                  <a:cubicBezTo>
                    <a:pt x="21327" y="16065"/>
                    <a:pt x="22283" y="16041"/>
                    <a:pt x="22331" y="16500"/>
                  </a:cubicBezTo>
                  <a:cubicBezTo>
                    <a:pt x="22053" y="16367"/>
                    <a:pt x="21847" y="16174"/>
                    <a:pt x="21569" y="16041"/>
                  </a:cubicBezTo>
                  <a:cubicBezTo>
                    <a:pt x="21593" y="16295"/>
                    <a:pt x="21678" y="16549"/>
                    <a:pt x="21653" y="16924"/>
                  </a:cubicBezTo>
                  <a:close/>
                  <a:moveTo>
                    <a:pt x="25488" y="16258"/>
                  </a:moveTo>
                  <a:cubicBezTo>
                    <a:pt x="25754" y="16041"/>
                    <a:pt x="25379" y="15883"/>
                    <a:pt x="25222" y="15775"/>
                  </a:cubicBezTo>
                  <a:cubicBezTo>
                    <a:pt x="25222" y="15750"/>
                    <a:pt x="25283" y="15762"/>
                    <a:pt x="25283" y="15738"/>
                  </a:cubicBezTo>
                  <a:cubicBezTo>
                    <a:pt x="24847" y="15775"/>
                    <a:pt x="25016" y="16367"/>
                    <a:pt x="25488" y="16258"/>
                  </a:cubicBezTo>
                  <a:close/>
                  <a:moveTo>
                    <a:pt x="25791" y="4984"/>
                  </a:moveTo>
                  <a:cubicBezTo>
                    <a:pt x="26093" y="4791"/>
                    <a:pt x="26347" y="4549"/>
                    <a:pt x="26625" y="4319"/>
                  </a:cubicBezTo>
                  <a:cubicBezTo>
                    <a:pt x="26287" y="4392"/>
                    <a:pt x="25899" y="4851"/>
                    <a:pt x="25791" y="4984"/>
                  </a:cubicBezTo>
                  <a:close/>
                  <a:moveTo>
                    <a:pt x="25416" y="12908"/>
                  </a:moveTo>
                  <a:cubicBezTo>
                    <a:pt x="25428" y="13029"/>
                    <a:pt x="25355" y="12980"/>
                    <a:pt x="25367" y="13101"/>
                  </a:cubicBezTo>
                  <a:cubicBezTo>
                    <a:pt x="25500" y="13150"/>
                    <a:pt x="25585" y="13234"/>
                    <a:pt x="25670" y="13295"/>
                  </a:cubicBezTo>
                  <a:cubicBezTo>
                    <a:pt x="25791" y="13113"/>
                    <a:pt x="25670" y="12871"/>
                    <a:pt x="25416" y="12908"/>
                  </a:cubicBezTo>
                  <a:close/>
                  <a:moveTo>
                    <a:pt x="23601" y="9750"/>
                  </a:moveTo>
                  <a:cubicBezTo>
                    <a:pt x="22875" y="10174"/>
                    <a:pt x="22258" y="10694"/>
                    <a:pt x="21750" y="11408"/>
                  </a:cubicBezTo>
                  <a:cubicBezTo>
                    <a:pt x="21666" y="11456"/>
                    <a:pt x="21496" y="11408"/>
                    <a:pt x="21557" y="11625"/>
                  </a:cubicBezTo>
                  <a:cubicBezTo>
                    <a:pt x="22101" y="11565"/>
                    <a:pt x="22403" y="10609"/>
                    <a:pt x="23020" y="10621"/>
                  </a:cubicBezTo>
                  <a:cubicBezTo>
                    <a:pt x="22682" y="10960"/>
                    <a:pt x="22174" y="11142"/>
                    <a:pt x="22016" y="11698"/>
                  </a:cubicBezTo>
                  <a:cubicBezTo>
                    <a:pt x="22234" y="11710"/>
                    <a:pt x="22537" y="11263"/>
                    <a:pt x="22839" y="11383"/>
                  </a:cubicBezTo>
                  <a:cubicBezTo>
                    <a:pt x="22585" y="11698"/>
                    <a:pt x="21895" y="11698"/>
                    <a:pt x="21980" y="12303"/>
                  </a:cubicBezTo>
                  <a:cubicBezTo>
                    <a:pt x="22246" y="12109"/>
                    <a:pt x="22597" y="11783"/>
                    <a:pt x="22960" y="11843"/>
                  </a:cubicBezTo>
                  <a:cubicBezTo>
                    <a:pt x="22682" y="11904"/>
                    <a:pt x="22162" y="12508"/>
                    <a:pt x="22028" y="12327"/>
                  </a:cubicBezTo>
                  <a:cubicBezTo>
                    <a:pt x="22041" y="12472"/>
                    <a:pt x="21992" y="12654"/>
                    <a:pt x="22101" y="12714"/>
                  </a:cubicBezTo>
                  <a:cubicBezTo>
                    <a:pt x="22222" y="12569"/>
                    <a:pt x="22452" y="12351"/>
                    <a:pt x="22670" y="12484"/>
                  </a:cubicBezTo>
                  <a:cubicBezTo>
                    <a:pt x="22645" y="12775"/>
                    <a:pt x="21932" y="12666"/>
                    <a:pt x="22101" y="13150"/>
                  </a:cubicBezTo>
                  <a:cubicBezTo>
                    <a:pt x="22416" y="13150"/>
                    <a:pt x="22766" y="12811"/>
                    <a:pt x="23057" y="13041"/>
                  </a:cubicBezTo>
                  <a:cubicBezTo>
                    <a:pt x="22754" y="13162"/>
                    <a:pt x="22210" y="13198"/>
                    <a:pt x="22101" y="13404"/>
                  </a:cubicBezTo>
                  <a:cubicBezTo>
                    <a:pt x="22887" y="12968"/>
                    <a:pt x="24000" y="13198"/>
                    <a:pt x="24944" y="12968"/>
                  </a:cubicBezTo>
                  <a:cubicBezTo>
                    <a:pt x="25016" y="12835"/>
                    <a:pt x="25149" y="12811"/>
                    <a:pt x="25149" y="12593"/>
                  </a:cubicBezTo>
                  <a:cubicBezTo>
                    <a:pt x="24085" y="12170"/>
                    <a:pt x="25428" y="11504"/>
                    <a:pt x="25416" y="10779"/>
                  </a:cubicBezTo>
                  <a:cubicBezTo>
                    <a:pt x="25379" y="10234"/>
                    <a:pt x="24714" y="10210"/>
                    <a:pt x="24666" y="9581"/>
                  </a:cubicBezTo>
                  <a:cubicBezTo>
                    <a:pt x="25065" y="9085"/>
                    <a:pt x="25537" y="8686"/>
                    <a:pt x="25996" y="8275"/>
                  </a:cubicBezTo>
                  <a:cubicBezTo>
                    <a:pt x="25778" y="8238"/>
                    <a:pt x="25609" y="8263"/>
                    <a:pt x="25391" y="8250"/>
                  </a:cubicBezTo>
                  <a:cubicBezTo>
                    <a:pt x="24762" y="8613"/>
                    <a:pt x="24242" y="9424"/>
                    <a:pt x="23359" y="9206"/>
                  </a:cubicBezTo>
                  <a:cubicBezTo>
                    <a:pt x="22936" y="9388"/>
                    <a:pt x="22597" y="9605"/>
                    <a:pt x="22174" y="9775"/>
                  </a:cubicBezTo>
                  <a:cubicBezTo>
                    <a:pt x="21968" y="10186"/>
                    <a:pt x="21569" y="10779"/>
                    <a:pt x="21702" y="11335"/>
                  </a:cubicBezTo>
                  <a:cubicBezTo>
                    <a:pt x="22053" y="10779"/>
                    <a:pt x="22815" y="9883"/>
                    <a:pt x="23601" y="9750"/>
                  </a:cubicBezTo>
                  <a:close/>
                  <a:moveTo>
                    <a:pt x="25258" y="11867"/>
                  </a:moveTo>
                  <a:cubicBezTo>
                    <a:pt x="25246" y="11952"/>
                    <a:pt x="25174" y="11940"/>
                    <a:pt x="25186" y="12061"/>
                  </a:cubicBezTo>
                  <a:cubicBezTo>
                    <a:pt x="25307" y="12073"/>
                    <a:pt x="25367" y="11988"/>
                    <a:pt x="25476" y="12000"/>
                  </a:cubicBezTo>
                  <a:cubicBezTo>
                    <a:pt x="25452" y="12085"/>
                    <a:pt x="25488" y="12170"/>
                    <a:pt x="25537" y="12242"/>
                  </a:cubicBezTo>
                  <a:cubicBezTo>
                    <a:pt x="25670" y="12049"/>
                    <a:pt x="25428" y="11904"/>
                    <a:pt x="25258" y="11867"/>
                  </a:cubicBezTo>
                  <a:close/>
                  <a:moveTo>
                    <a:pt x="25101" y="13222"/>
                  </a:moveTo>
                  <a:cubicBezTo>
                    <a:pt x="25125" y="13258"/>
                    <a:pt x="25174" y="13258"/>
                    <a:pt x="25258" y="13271"/>
                  </a:cubicBezTo>
                  <a:cubicBezTo>
                    <a:pt x="25258" y="13234"/>
                    <a:pt x="25283" y="13174"/>
                    <a:pt x="25283" y="13162"/>
                  </a:cubicBezTo>
                  <a:cubicBezTo>
                    <a:pt x="25222" y="13174"/>
                    <a:pt x="25125" y="13162"/>
                    <a:pt x="25101" y="13222"/>
                  </a:cubicBezTo>
                  <a:close/>
                  <a:moveTo>
                    <a:pt x="21774" y="31174"/>
                  </a:moveTo>
                  <a:cubicBezTo>
                    <a:pt x="22125" y="30920"/>
                    <a:pt x="22524" y="30738"/>
                    <a:pt x="22815" y="30387"/>
                  </a:cubicBezTo>
                  <a:cubicBezTo>
                    <a:pt x="23202" y="29928"/>
                    <a:pt x="23250" y="29347"/>
                    <a:pt x="23492" y="28646"/>
                  </a:cubicBezTo>
                  <a:cubicBezTo>
                    <a:pt x="23613" y="28319"/>
                    <a:pt x="23843" y="27968"/>
                    <a:pt x="23891" y="27593"/>
                  </a:cubicBezTo>
                  <a:cubicBezTo>
                    <a:pt x="23940" y="27266"/>
                    <a:pt x="23831" y="26988"/>
                    <a:pt x="23783" y="26662"/>
                  </a:cubicBezTo>
                  <a:cubicBezTo>
                    <a:pt x="23722" y="26347"/>
                    <a:pt x="23795" y="25984"/>
                    <a:pt x="23553" y="25754"/>
                  </a:cubicBezTo>
                  <a:cubicBezTo>
                    <a:pt x="23359" y="27194"/>
                    <a:pt x="22307" y="28585"/>
                    <a:pt x="22428" y="29916"/>
                  </a:cubicBezTo>
                  <a:cubicBezTo>
                    <a:pt x="21980" y="29613"/>
                    <a:pt x="22391" y="28863"/>
                    <a:pt x="22295" y="28355"/>
                  </a:cubicBezTo>
                  <a:cubicBezTo>
                    <a:pt x="22754" y="27569"/>
                    <a:pt x="23190" y="26565"/>
                    <a:pt x="23238" y="25416"/>
                  </a:cubicBezTo>
                  <a:cubicBezTo>
                    <a:pt x="22863" y="25391"/>
                    <a:pt x="23045" y="26335"/>
                    <a:pt x="22754" y="26625"/>
                  </a:cubicBezTo>
                  <a:cubicBezTo>
                    <a:pt x="22597" y="26408"/>
                    <a:pt x="22887" y="26057"/>
                    <a:pt x="22875" y="25658"/>
                  </a:cubicBezTo>
                  <a:cubicBezTo>
                    <a:pt x="22416" y="25863"/>
                    <a:pt x="22585" y="26940"/>
                    <a:pt x="22331" y="27146"/>
                  </a:cubicBezTo>
                  <a:cubicBezTo>
                    <a:pt x="22186" y="26783"/>
                    <a:pt x="22488" y="26335"/>
                    <a:pt x="22428" y="26021"/>
                  </a:cubicBezTo>
                  <a:cubicBezTo>
                    <a:pt x="22016" y="26226"/>
                    <a:pt x="22101" y="27133"/>
                    <a:pt x="21992" y="27533"/>
                  </a:cubicBezTo>
                  <a:cubicBezTo>
                    <a:pt x="21871" y="27230"/>
                    <a:pt x="21932" y="26722"/>
                    <a:pt x="21968" y="26408"/>
                  </a:cubicBezTo>
                  <a:cubicBezTo>
                    <a:pt x="21496" y="26589"/>
                    <a:pt x="21811" y="27424"/>
                    <a:pt x="21750" y="27775"/>
                  </a:cubicBezTo>
                  <a:cubicBezTo>
                    <a:pt x="21545" y="27545"/>
                    <a:pt x="21641" y="27109"/>
                    <a:pt x="21520" y="26831"/>
                  </a:cubicBezTo>
                  <a:cubicBezTo>
                    <a:pt x="21194" y="27254"/>
                    <a:pt x="21714" y="27908"/>
                    <a:pt x="21738" y="28283"/>
                  </a:cubicBezTo>
                  <a:cubicBezTo>
                    <a:pt x="21448" y="28053"/>
                    <a:pt x="21375" y="27654"/>
                    <a:pt x="21303" y="27242"/>
                  </a:cubicBezTo>
                  <a:cubicBezTo>
                    <a:pt x="20807" y="27714"/>
                    <a:pt x="21629" y="28222"/>
                    <a:pt x="21569" y="28585"/>
                  </a:cubicBezTo>
                  <a:cubicBezTo>
                    <a:pt x="21303" y="28391"/>
                    <a:pt x="21218" y="28077"/>
                    <a:pt x="20976" y="27847"/>
                  </a:cubicBezTo>
                  <a:cubicBezTo>
                    <a:pt x="20710" y="28863"/>
                    <a:pt x="21133" y="29625"/>
                    <a:pt x="20940" y="30678"/>
                  </a:cubicBezTo>
                  <a:cubicBezTo>
                    <a:pt x="21012" y="30702"/>
                    <a:pt x="21085" y="30569"/>
                    <a:pt x="21109" y="30690"/>
                  </a:cubicBezTo>
                  <a:cubicBezTo>
                    <a:pt x="21109" y="30750"/>
                    <a:pt x="21206" y="31101"/>
                    <a:pt x="21061" y="31137"/>
                  </a:cubicBezTo>
                  <a:cubicBezTo>
                    <a:pt x="20952" y="31077"/>
                    <a:pt x="21000" y="30859"/>
                    <a:pt x="20928" y="30738"/>
                  </a:cubicBezTo>
                  <a:cubicBezTo>
                    <a:pt x="20843" y="30871"/>
                    <a:pt x="20831" y="31065"/>
                    <a:pt x="20758" y="31234"/>
                  </a:cubicBezTo>
                  <a:cubicBezTo>
                    <a:pt x="21194" y="31295"/>
                    <a:pt x="21412" y="31137"/>
                    <a:pt x="21774" y="31174"/>
                  </a:cubicBezTo>
                  <a:close/>
                  <a:moveTo>
                    <a:pt x="25621" y="4694"/>
                  </a:moveTo>
                  <a:cubicBezTo>
                    <a:pt x="25609" y="4500"/>
                    <a:pt x="25863" y="4319"/>
                    <a:pt x="25791" y="4162"/>
                  </a:cubicBezTo>
                  <a:cubicBezTo>
                    <a:pt x="25742" y="4343"/>
                    <a:pt x="25537" y="4513"/>
                    <a:pt x="25621" y="4694"/>
                  </a:cubicBezTo>
                  <a:close/>
                  <a:moveTo>
                    <a:pt x="25367" y="5335"/>
                  </a:moveTo>
                  <a:cubicBezTo>
                    <a:pt x="25403" y="5069"/>
                    <a:pt x="25718" y="4960"/>
                    <a:pt x="25537" y="4706"/>
                  </a:cubicBezTo>
                  <a:cubicBezTo>
                    <a:pt x="25561" y="4984"/>
                    <a:pt x="25307" y="5105"/>
                    <a:pt x="25367" y="5335"/>
                  </a:cubicBezTo>
                  <a:close/>
                  <a:moveTo>
                    <a:pt x="22476" y="22887"/>
                  </a:moveTo>
                  <a:cubicBezTo>
                    <a:pt x="22633" y="23069"/>
                    <a:pt x="22718" y="23311"/>
                    <a:pt x="22984" y="23383"/>
                  </a:cubicBezTo>
                  <a:cubicBezTo>
                    <a:pt x="22984" y="23129"/>
                    <a:pt x="22621" y="22948"/>
                    <a:pt x="22476" y="22887"/>
                  </a:cubicBezTo>
                  <a:close/>
                  <a:moveTo>
                    <a:pt x="23359" y="6569"/>
                  </a:moveTo>
                  <a:cubicBezTo>
                    <a:pt x="24085" y="6097"/>
                    <a:pt x="24436" y="5154"/>
                    <a:pt x="24520" y="4041"/>
                  </a:cubicBezTo>
                  <a:cubicBezTo>
                    <a:pt x="24557" y="3109"/>
                    <a:pt x="24653" y="2263"/>
                    <a:pt x="24932" y="1597"/>
                  </a:cubicBezTo>
                  <a:cubicBezTo>
                    <a:pt x="23649" y="2214"/>
                    <a:pt x="22416" y="2928"/>
                    <a:pt x="22162" y="4803"/>
                  </a:cubicBezTo>
                  <a:cubicBezTo>
                    <a:pt x="22379" y="5033"/>
                    <a:pt x="22283" y="5589"/>
                    <a:pt x="22258" y="5904"/>
                  </a:cubicBezTo>
                  <a:cubicBezTo>
                    <a:pt x="22403" y="5892"/>
                    <a:pt x="22621" y="6061"/>
                    <a:pt x="22766" y="5976"/>
                  </a:cubicBezTo>
                  <a:cubicBezTo>
                    <a:pt x="22682" y="5686"/>
                    <a:pt x="22936" y="5226"/>
                    <a:pt x="23020" y="5117"/>
                  </a:cubicBezTo>
                  <a:cubicBezTo>
                    <a:pt x="23069" y="4730"/>
                    <a:pt x="22766" y="4258"/>
                    <a:pt x="22960" y="3944"/>
                  </a:cubicBezTo>
                  <a:cubicBezTo>
                    <a:pt x="23129" y="4017"/>
                    <a:pt x="23045" y="4283"/>
                    <a:pt x="23117" y="4440"/>
                  </a:cubicBezTo>
                  <a:cubicBezTo>
                    <a:pt x="23238" y="4041"/>
                    <a:pt x="23359" y="3375"/>
                    <a:pt x="23807" y="3436"/>
                  </a:cubicBezTo>
                  <a:cubicBezTo>
                    <a:pt x="23686" y="3581"/>
                    <a:pt x="23589" y="3714"/>
                    <a:pt x="23504" y="3859"/>
                  </a:cubicBezTo>
                  <a:cubicBezTo>
                    <a:pt x="23613" y="4525"/>
                    <a:pt x="23069" y="5081"/>
                    <a:pt x="23347" y="5613"/>
                  </a:cubicBezTo>
                  <a:cubicBezTo>
                    <a:pt x="23444" y="5480"/>
                    <a:pt x="23528" y="5250"/>
                    <a:pt x="23746" y="5250"/>
                  </a:cubicBezTo>
                  <a:cubicBezTo>
                    <a:pt x="23601" y="5589"/>
                    <a:pt x="23238" y="5831"/>
                    <a:pt x="23323" y="6327"/>
                  </a:cubicBezTo>
                  <a:cubicBezTo>
                    <a:pt x="23504" y="6170"/>
                    <a:pt x="23601" y="5892"/>
                    <a:pt x="23867" y="5807"/>
                  </a:cubicBezTo>
                  <a:cubicBezTo>
                    <a:pt x="23891" y="6158"/>
                    <a:pt x="23492" y="6327"/>
                    <a:pt x="23359" y="6569"/>
                  </a:cubicBezTo>
                  <a:close/>
                  <a:moveTo>
                    <a:pt x="19053" y="19573"/>
                  </a:moveTo>
                  <a:cubicBezTo>
                    <a:pt x="19355" y="19706"/>
                    <a:pt x="19452" y="20045"/>
                    <a:pt x="19609" y="20250"/>
                  </a:cubicBezTo>
                  <a:cubicBezTo>
                    <a:pt x="19803" y="20553"/>
                    <a:pt x="20262" y="20662"/>
                    <a:pt x="20287" y="21012"/>
                  </a:cubicBezTo>
                  <a:cubicBezTo>
                    <a:pt x="19960" y="20892"/>
                    <a:pt x="19778" y="20674"/>
                    <a:pt x="19573" y="20637"/>
                  </a:cubicBezTo>
                  <a:cubicBezTo>
                    <a:pt x="19791" y="21146"/>
                    <a:pt x="20456" y="21279"/>
                    <a:pt x="20637" y="21859"/>
                  </a:cubicBezTo>
                  <a:cubicBezTo>
                    <a:pt x="20093" y="21629"/>
                    <a:pt x="19706" y="21085"/>
                    <a:pt x="19331" y="20783"/>
                  </a:cubicBezTo>
                  <a:cubicBezTo>
                    <a:pt x="19379" y="20843"/>
                    <a:pt x="19440" y="20940"/>
                    <a:pt x="19428" y="21061"/>
                  </a:cubicBezTo>
                  <a:cubicBezTo>
                    <a:pt x="19512" y="21073"/>
                    <a:pt x="19561" y="21073"/>
                    <a:pt x="19621" y="21097"/>
                  </a:cubicBezTo>
                  <a:cubicBezTo>
                    <a:pt x="19573" y="21267"/>
                    <a:pt x="19742" y="21254"/>
                    <a:pt x="19742" y="21400"/>
                  </a:cubicBezTo>
                  <a:cubicBezTo>
                    <a:pt x="19803" y="21375"/>
                    <a:pt x="19791" y="21460"/>
                    <a:pt x="19791" y="21496"/>
                  </a:cubicBezTo>
                  <a:cubicBezTo>
                    <a:pt x="20069" y="21787"/>
                    <a:pt x="20662" y="21920"/>
                    <a:pt x="20795" y="22343"/>
                  </a:cubicBezTo>
                  <a:cubicBezTo>
                    <a:pt x="20589" y="22234"/>
                    <a:pt x="20359" y="22125"/>
                    <a:pt x="20153" y="21968"/>
                  </a:cubicBezTo>
                  <a:cubicBezTo>
                    <a:pt x="19972" y="21823"/>
                    <a:pt x="19791" y="21581"/>
                    <a:pt x="19633" y="21629"/>
                  </a:cubicBezTo>
                  <a:cubicBezTo>
                    <a:pt x="19754" y="21811"/>
                    <a:pt x="19984" y="21920"/>
                    <a:pt x="20069" y="22162"/>
                  </a:cubicBezTo>
                  <a:cubicBezTo>
                    <a:pt x="20008" y="22271"/>
                    <a:pt x="19984" y="22162"/>
                    <a:pt x="19924" y="22210"/>
                  </a:cubicBezTo>
                  <a:cubicBezTo>
                    <a:pt x="20335" y="23021"/>
                    <a:pt x="21387" y="23637"/>
                    <a:pt x="22524" y="23456"/>
                  </a:cubicBezTo>
                  <a:cubicBezTo>
                    <a:pt x="21956" y="22525"/>
                    <a:pt x="21714" y="21303"/>
                    <a:pt x="21133" y="20347"/>
                  </a:cubicBezTo>
                  <a:cubicBezTo>
                    <a:pt x="20867" y="19512"/>
                    <a:pt x="20274" y="18799"/>
                    <a:pt x="19258" y="18714"/>
                  </a:cubicBezTo>
                  <a:cubicBezTo>
                    <a:pt x="19270" y="18908"/>
                    <a:pt x="19561" y="18908"/>
                    <a:pt x="19561" y="19125"/>
                  </a:cubicBezTo>
                  <a:cubicBezTo>
                    <a:pt x="19210" y="19150"/>
                    <a:pt x="19077" y="18762"/>
                    <a:pt x="18774" y="18642"/>
                  </a:cubicBezTo>
                  <a:cubicBezTo>
                    <a:pt x="18653" y="18714"/>
                    <a:pt x="18472" y="18762"/>
                    <a:pt x="18351" y="18883"/>
                  </a:cubicBezTo>
                  <a:cubicBezTo>
                    <a:pt x="18520" y="18920"/>
                    <a:pt x="18545" y="18859"/>
                    <a:pt x="18750" y="18908"/>
                  </a:cubicBezTo>
                  <a:cubicBezTo>
                    <a:pt x="18835" y="19125"/>
                    <a:pt x="18956" y="19331"/>
                    <a:pt x="19053" y="19573"/>
                  </a:cubicBezTo>
                  <a:close/>
                  <a:moveTo>
                    <a:pt x="23674" y="8577"/>
                  </a:moveTo>
                  <a:cubicBezTo>
                    <a:pt x="23734" y="8504"/>
                    <a:pt x="23940" y="8359"/>
                    <a:pt x="23867" y="8263"/>
                  </a:cubicBezTo>
                  <a:cubicBezTo>
                    <a:pt x="23843" y="8335"/>
                    <a:pt x="23613" y="8638"/>
                    <a:pt x="23674" y="8577"/>
                  </a:cubicBezTo>
                  <a:close/>
                  <a:moveTo>
                    <a:pt x="23662" y="8190"/>
                  </a:moveTo>
                  <a:cubicBezTo>
                    <a:pt x="23746" y="8117"/>
                    <a:pt x="23916" y="7936"/>
                    <a:pt x="23891" y="7839"/>
                  </a:cubicBezTo>
                  <a:cubicBezTo>
                    <a:pt x="23855" y="7972"/>
                    <a:pt x="23589" y="8057"/>
                    <a:pt x="23662" y="8190"/>
                  </a:cubicBezTo>
                  <a:close/>
                  <a:moveTo>
                    <a:pt x="22270" y="20577"/>
                  </a:moveTo>
                  <a:cubicBezTo>
                    <a:pt x="22343" y="20637"/>
                    <a:pt x="22561" y="20916"/>
                    <a:pt x="22524" y="20855"/>
                  </a:cubicBezTo>
                  <a:cubicBezTo>
                    <a:pt x="22476" y="20758"/>
                    <a:pt x="22355" y="20517"/>
                    <a:pt x="22270" y="20577"/>
                  </a:cubicBezTo>
                  <a:close/>
                  <a:moveTo>
                    <a:pt x="22730" y="6375"/>
                  </a:moveTo>
                  <a:cubicBezTo>
                    <a:pt x="22355" y="6158"/>
                    <a:pt x="21823" y="6242"/>
                    <a:pt x="21520" y="5892"/>
                  </a:cubicBezTo>
                  <a:cubicBezTo>
                    <a:pt x="21605" y="5432"/>
                    <a:pt x="21738" y="4936"/>
                    <a:pt x="21581" y="4670"/>
                  </a:cubicBezTo>
                  <a:cubicBezTo>
                    <a:pt x="21206" y="4706"/>
                    <a:pt x="20783" y="4621"/>
                    <a:pt x="20516" y="4742"/>
                  </a:cubicBezTo>
                  <a:cubicBezTo>
                    <a:pt x="20299" y="4827"/>
                    <a:pt x="20287" y="5057"/>
                    <a:pt x="20008" y="5093"/>
                  </a:cubicBezTo>
                  <a:cubicBezTo>
                    <a:pt x="19996" y="5795"/>
                    <a:pt x="19331" y="5892"/>
                    <a:pt x="19319" y="6424"/>
                  </a:cubicBezTo>
                  <a:cubicBezTo>
                    <a:pt x="19524" y="6388"/>
                    <a:pt x="19670" y="6424"/>
                    <a:pt x="19924" y="6448"/>
                  </a:cubicBezTo>
                  <a:cubicBezTo>
                    <a:pt x="20214" y="6763"/>
                    <a:pt x="20408" y="7125"/>
                    <a:pt x="20577" y="7513"/>
                  </a:cubicBezTo>
                  <a:cubicBezTo>
                    <a:pt x="21557" y="7053"/>
                    <a:pt x="22053" y="8504"/>
                    <a:pt x="23081" y="7948"/>
                  </a:cubicBezTo>
                  <a:cubicBezTo>
                    <a:pt x="23262" y="7222"/>
                    <a:pt x="23299" y="6666"/>
                    <a:pt x="22730" y="6375"/>
                  </a:cubicBezTo>
                  <a:close/>
                  <a:moveTo>
                    <a:pt x="20468" y="12121"/>
                  </a:moveTo>
                  <a:cubicBezTo>
                    <a:pt x="20577" y="11952"/>
                    <a:pt x="20770" y="11916"/>
                    <a:pt x="20807" y="11662"/>
                  </a:cubicBezTo>
                  <a:cubicBezTo>
                    <a:pt x="20577" y="11662"/>
                    <a:pt x="20577" y="11952"/>
                    <a:pt x="20347" y="12000"/>
                  </a:cubicBezTo>
                  <a:cubicBezTo>
                    <a:pt x="20262" y="11686"/>
                    <a:pt x="20807" y="11529"/>
                    <a:pt x="20964" y="11190"/>
                  </a:cubicBezTo>
                  <a:cubicBezTo>
                    <a:pt x="21024" y="11093"/>
                    <a:pt x="21024" y="10912"/>
                    <a:pt x="21049" y="10767"/>
                  </a:cubicBezTo>
                  <a:cubicBezTo>
                    <a:pt x="20879" y="11045"/>
                    <a:pt x="20649" y="11299"/>
                    <a:pt x="20395" y="11517"/>
                  </a:cubicBezTo>
                  <a:cubicBezTo>
                    <a:pt x="20153" y="11722"/>
                    <a:pt x="19899" y="12013"/>
                    <a:pt x="19597" y="12037"/>
                  </a:cubicBezTo>
                  <a:cubicBezTo>
                    <a:pt x="19803" y="11698"/>
                    <a:pt x="20214" y="11553"/>
                    <a:pt x="20468" y="11275"/>
                  </a:cubicBezTo>
                  <a:cubicBezTo>
                    <a:pt x="20722" y="10984"/>
                    <a:pt x="20903" y="10573"/>
                    <a:pt x="21242" y="10379"/>
                  </a:cubicBezTo>
                  <a:cubicBezTo>
                    <a:pt x="21363" y="10246"/>
                    <a:pt x="21327" y="9956"/>
                    <a:pt x="21593" y="9980"/>
                  </a:cubicBezTo>
                  <a:cubicBezTo>
                    <a:pt x="21617" y="10331"/>
                    <a:pt x="21254" y="10404"/>
                    <a:pt x="21266" y="10585"/>
                  </a:cubicBezTo>
                  <a:cubicBezTo>
                    <a:pt x="21799" y="9835"/>
                    <a:pt x="22464" y="9218"/>
                    <a:pt x="23069" y="8529"/>
                  </a:cubicBezTo>
                  <a:cubicBezTo>
                    <a:pt x="23069" y="8468"/>
                    <a:pt x="23020" y="8468"/>
                    <a:pt x="23057" y="8408"/>
                  </a:cubicBezTo>
                  <a:cubicBezTo>
                    <a:pt x="22778" y="8275"/>
                    <a:pt x="22573" y="8396"/>
                    <a:pt x="22343" y="8396"/>
                  </a:cubicBezTo>
                  <a:cubicBezTo>
                    <a:pt x="21690" y="8371"/>
                    <a:pt x="21375" y="7791"/>
                    <a:pt x="20674" y="7803"/>
                  </a:cubicBezTo>
                  <a:cubicBezTo>
                    <a:pt x="20637" y="7948"/>
                    <a:pt x="20662" y="7948"/>
                    <a:pt x="20613" y="8129"/>
                  </a:cubicBezTo>
                  <a:cubicBezTo>
                    <a:pt x="20528" y="8166"/>
                    <a:pt x="20408" y="8190"/>
                    <a:pt x="20311" y="8250"/>
                  </a:cubicBezTo>
                  <a:cubicBezTo>
                    <a:pt x="20202" y="8383"/>
                    <a:pt x="20117" y="8553"/>
                    <a:pt x="19972" y="8638"/>
                  </a:cubicBezTo>
                  <a:cubicBezTo>
                    <a:pt x="19912" y="8928"/>
                    <a:pt x="19730" y="9073"/>
                    <a:pt x="19573" y="9230"/>
                  </a:cubicBezTo>
                  <a:cubicBezTo>
                    <a:pt x="19234" y="9617"/>
                    <a:pt x="18871" y="10367"/>
                    <a:pt x="18399" y="10730"/>
                  </a:cubicBezTo>
                  <a:cubicBezTo>
                    <a:pt x="18762" y="11081"/>
                    <a:pt x="18424" y="11650"/>
                    <a:pt x="18375" y="12158"/>
                  </a:cubicBezTo>
                  <a:cubicBezTo>
                    <a:pt x="18545" y="12206"/>
                    <a:pt x="18641" y="12158"/>
                    <a:pt x="18787" y="12146"/>
                  </a:cubicBezTo>
                  <a:cubicBezTo>
                    <a:pt x="18847" y="12073"/>
                    <a:pt x="18799" y="12061"/>
                    <a:pt x="18799" y="11952"/>
                  </a:cubicBezTo>
                  <a:cubicBezTo>
                    <a:pt x="19258" y="11710"/>
                    <a:pt x="19573" y="11335"/>
                    <a:pt x="19875" y="10936"/>
                  </a:cubicBezTo>
                  <a:cubicBezTo>
                    <a:pt x="20008" y="10754"/>
                    <a:pt x="20153" y="10488"/>
                    <a:pt x="20408" y="10476"/>
                  </a:cubicBezTo>
                  <a:cubicBezTo>
                    <a:pt x="20395" y="10561"/>
                    <a:pt x="20335" y="10573"/>
                    <a:pt x="20299" y="10633"/>
                  </a:cubicBezTo>
                  <a:cubicBezTo>
                    <a:pt x="20395" y="10646"/>
                    <a:pt x="20492" y="10621"/>
                    <a:pt x="20468" y="10742"/>
                  </a:cubicBezTo>
                  <a:cubicBezTo>
                    <a:pt x="20335" y="10912"/>
                    <a:pt x="20226" y="11214"/>
                    <a:pt x="19972" y="11093"/>
                  </a:cubicBezTo>
                  <a:cubicBezTo>
                    <a:pt x="19694" y="11492"/>
                    <a:pt x="19307" y="11710"/>
                    <a:pt x="18992" y="12061"/>
                  </a:cubicBezTo>
                  <a:cubicBezTo>
                    <a:pt x="19186" y="12025"/>
                    <a:pt x="19440" y="12049"/>
                    <a:pt x="19367" y="12327"/>
                  </a:cubicBezTo>
                  <a:cubicBezTo>
                    <a:pt x="19234" y="12206"/>
                    <a:pt x="19113" y="12363"/>
                    <a:pt x="18956" y="12472"/>
                  </a:cubicBezTo>
                  <a:cubicBezTo>
                    <a:pt x="19537" y="12533"/>
                    <a:pt x="19972" y="12424"/>
                    <a:pt x="20238" y="12170"/>
                  </a:cubicBezTo>
                  <a:cubicBezTo>
                    <a:pt x="20347" y="12206"/>
                    <a:pt x="20408" y="12303"/>
                    <a:pt x="20480" y="12363"/>
                  </a:cubicBezTo>
                  <a:cubicBezTo>
                    <a:pt x="20480" y="12424"/>
                    <a:pt x="20347" y="12533"/>
                    <a:pt x="20468" y="12593"/>
                  </a:cubicBezTo>
                  <a:cubicBezTo>
                    <a:pt x="20577" y="12424"/>
                    <a:pt x="20843" y="12291"/>
                    <a:pt x="20807" y="12109"/>
                  </a:cubicBezTo>
                  <a:cubicBezTo>
                    <a:pt x="20710" y="12182"/>
                    <a:pt x="20637" y="12291"/>
                    <a:pt x="20504" y="12327"/>
                  </a:cubicBezTo>
                  <a:cubicBezTo>
                    <a:pt x="20504" y="12206"/>
                    <a:pt x="20444" y="12170"/>
                    <a:pt x="20468" y="12121"/>
                  </a:cubicBezTo>
                  <a:close/>
                  <a:moveTo>
                    <a:pt x="23008" y="5456"/>
                  </a:moveTo>
                  <a:cubicBezTo>
                    <a:pt x="22960" y="5650"/>
                    <a:pt x="22924" y="5879"/>
                    <a:pt x="22815" y="6037"/>
                  </a:cubicBezTo>
                  <a:cubicBezTo>
                    <a:pt x="22960" y="6025"/>
                    <a:pt x="22924" y="6158"/>
                    <a:pt x="23057" y="6146"/>
                  </a:cubicBezTo>
                  <a:cubicBezTo>
                    <a:pt x="23069" y="5892"/>
                    <a:pt x="23105" y="5638"/>
                    <a:pt x="23008" y="5456"/>
                  </a:cubicBezTo>
                  <a:close/>
                  <a:moveTo>
                    <a:pt x="21073" y="14553"/>
                  </a:moveTo>
                  <a:cubicBezTo>
                    <a:pt x="20916" y="14662"/>
                    <a:pt x="20940" y="14795"/>
                    <a:pt x="20758" y="14807"/>
                  </a:cubicBezTo>
                  <a:cubicBezTo>
                    <a:pt x="20528" y="14444"/>
                    <a:pt x="21000" y="14311"/>
                    <a:pt x="21133" y="14129"/>
                  </a:cubicBezTo>
                  <a:cubicBezTo>
                    <a:pt x="21024" y="14033"/>
                    <a:pt x="20879" y="14081"/>
                    <a:pt x="20819" y="13900"/>
                  </a:cubicBezTo>
                  <a:cubicBezTo>
                    <a:pt x="20516" y="14359"/>
                    <a:pt x="20166" y="14734"/>
                    <a:pt x="19936" y="15254"/>
                  </a:cubicBezTo>
                  <a:cubicBezTo>
                    <a:pt x="20262" y="15279"/>
                    <a:pt x="20335" y="15654"/>
                    <a:pt x="20311" y="15823"/>
                  </a:cubicBezTo>
                  <a:cubicBezTo>
                    <a:pt x="20069" y="15883"/>
                    <a:pt x="20069" y="15436"/>
                    <a:pt x="19936" y="15581"/>
                  </a:cubicBezTo>
                  <a:cubicBezTo>
                    <a:pt x="19863" y="15714"/>
                    <a:pt x="19984" y="16017"/>
                    <a:pt x="19996" y="16186"/>
                  </a:cubicBezTo>
                  <a:cubicBezTo>
                    <a:pt x="19924" y="16355"/>
                    <a:pt x="19924" y="16355"/>
                    <a:pt x="19936" y="16549"/>
                  </a:cubicBezTo>
                  <a:cubicBezTo>
                    <a:pt x="20408" y="17105"/>
                    <a:pt x="20528" y="17928"/>
                    <a:pt x="21037" y="18460"/>
                  </a:cubicBezTo>
                  <a:cubicBezTo>
                    <a:pt x="20976" y="17625"/>
                    <a:pt x="21399" y="16234"/>
                    <a:pt x="20674" y="15678"/>
                  </a:cubicBezTo>
                  <a:cubicBezTo>
                    <a:pt x="20734" y="15593"/>
                    <a:pt x="20795" y="15593"/>
                    <a:pt x="20903" y="15678"/>
                  </a:cubicBezTo>
                  <a:cubicBezTo>
                    <a:pt x="20916" y="15448"/>
                    <a:pt x="20891" y="15267"/>
                    <a:pt x="20843" y="15097"/>
                  </a:cubicBezTo>
                  <a:cubicBezTo>
                    <a:pt x="21303" y="14892"/>
                    <a:pt x="21774" y="14674"/>
                    <a:pt x="22234" y="14408"/>
                  </a:cubicBezTo>
                  <a:cubicBezTo>
                    <a:pt x="21811" y="14287"/>
                    <a:pt x="21387" y="14432"/>
                    <a:pt x="21073" y="14553"/>
                  </a:cubicBezTo>
                  <a:close/>
                  <a:moveTo>
                    <a:pt x="21363" y="12375"/>
                  </a:moveTo>
                  <a:cubicBezTo>
                    <a:pt x="21109" y="12690"/>
                    <a:pt x="20722" y="12702"/>
                    <a:pt x="20456" y="12920"/>
                  </a:cubicBezTo>
                  <a:cubicBezTo>
                    <a:pt x="19984" y="13283"/>
                    <a:pt x="19875" y="14105"/>
                    <a:pt x="19863" y="14843"/>
                  </a:cubicBezTo>
                  <a:cubicBezTo>
                    <a:pt x="20105" y="14722"/>
                    <a:pt x="19839" y="13694"/>
                    <a:pt x="20347" y="13948"/>
                  </a:cubicBezTo>
                  <a:cubicBezTo>
                    <a:pt x="20274" y="14081"/>
                    <a:pt x="20178" y="14190"/>
                    <a:pt x="20166" y="14383"/>
                  </a:cubicBezTo>
                  <a:cubicBezTo>
                    <a:pt x="20444" y="14299"/>
                    <a:pt x="20444" y="13900"/>
                    <a:pt x="20649" y="13754"/>
                  </a:cubicBezTo>
                  <a:cubicBezTo>
                    <a:pt x="20819" y="13730"/>
                    <a:pt x="20819" y="13887"/>
                    <a:pt x="20952" y="13900"/>
                  </a:cubicBezTo>
                  <a:cubicBezTo>
                    <a:pt x="21194" y="13525"/>
                    <a:pt x="21375" y="12799"/>
                    <a:pt x="21363" y="12375"/>
                  </a:cubicBezTo>
                  <a:close/>
                  <a:moveTo>
                    <a:pt x="20141" y="25198"/>
                  </a:moveTo>
                  <a:cubicBezTo>
                    <a:pt x="20117" y="25113"/>
                    <a:pt x="20202" y="24908"/>
                    <a:pt x="20105" y="24883"/>
                  </a:cubicBezTo>
                  <a:cubicBezTo>
                    <a:pt x="20141" y="24968"/>
                    <a:pt x="20057" y="25174"/>
                    <a:pt x="20141" y="25198"/>
                  </a:cubicBezTo>
                  <a:close/>
                  <a:moveTo>
                    <a:pt x="21823" y="5456"/>
                  </a:moveTo>
                  <a:cubicBezTo>
                    <a:pt x="21811" y="5577"/>
                    <a:pt x="21738" y="5722"/>
                    <a:pt x="21859" y="5795"/>
                  </a:cubicBezTo>
                  <a:cubicBezTo>
                    <a:pt x="21847" y="5638"/>
                    <a:pt x="21932" y="5589"/>
                    <a:pt x="21823" y="5456"/>
                  </a:cubicBezTo>
                  <a:close/>
                  <a:moveTo>
                    <a:pt x="16875" y="21629"/>
                  </a:moveTo>
                  <a:cubicBezTo>
                    <a:pt x="16960" y="21871"/>
                    <a:pt x="16778" y="22283"/>
                    <a:pt x="16573" y="22428"/>
                  </a:cubicBezTo>
                  <a:cubicBezTo>
                    <a:pt x="16476" y="22416"/>
                    <a:pt x="16645" y="22210"/>
                    <a:pt x="16488" y="22246"/>
                  </a:cubicBezTo>
                  <a:cubicBezTo>
                    <a:pt x="16101" y="23021"/>
                    <a:pt x="15436" y="23988"/>
                    <a:pt x="15738" y="25053"/>
                  </a:cubicBezTo>
                  <a:cubicBezTo>
                    <a:pt x="16222" y="25065"/>
                    <a:pt x="16270" y="24533"/>
                    <a:pt x="16815" y="24581"/>
                  </a:cubicBezTo>
                  <a:cubicBezTo>
                    <a:pt x="17250" y="24702"/>
                    <a:pt x="17069" y="25488"/>
                    <a:pt x="17516" y="25597"/>
                  </a:cubicBezTo>
                  <a:cubicBezTo>
                    <a:pt x="17795" y="25682"/>
                    <a:pt x="17940" y="25428"/>
                    <a:pt x="18230" y="25379"/>
                  </a:cubicBezTo>
                  <a:cubicBezTo>
                    <a:pt x="18653" y="25718"/>
                    <a:pt x="18944" y="26359"/>
                    <a:pt x="19609" y="25936"/>
                  </a:cubicBezTo>
                  <a:cubicBezTo>
                    <a:pt x="19694" y="25839"/>
                    <a:pt x="19778" y="25670"/>
                    <a:pt x="19851" y="25537"/>
                  </a:cubicBezTo>
                  <a:cubicBezTo>
                    <a:pt x="19730" y="25512"/>
                    <a:pt x="19718" y="25452"/>
                    <a:pt x="19718" y="25379"/>
                  </a:cubicBezTo>
                  <a:cubicBezTo>
                    <a:pt x="20020" y="24581"/>
                    <a:pt x="19573" y="24085"/>
                    <a:pt x="19537" y="23444"/>
                  </a:cubicBezTo>
                  <a:cubicBezTo>
                    <a:pt x="19488" y="23008"/>
                    <a:pt x="19549" y="22609"/>
                    <a:pt x="19428" y="22210"/>
                  </a:cubicBezTo>
                  <a:cubicBezTo>
                    <a:pt x="18895" y="22331"/>
                    <a:pt x="18774" y="21738"/>
                    <a:pt x="18496" y="21400"/>
                  </a:cubicBezTo>
                  <a:cubicBezTo>
                    <a:pt x="18363" y="21992"/>
                    <a:pt x="18750" y="22488"/>
                    <a:pt x="18593" y="22839"/>
                  </a:cubicBezTo>
                  <a:cubicBezTo>
                    <a:pt x="18363" y="22452"/>
                    <a:pt x="18266" y="21847"/>
                    <a:pt x="18339" y="21267"/>
                  </a:cubicBezTo>
                  <a:cubicBezTo>
                    <a:pt x="18266" y="21182"/>
                    <a:pt x="18218" y="21085"/>
                    <a:pt x="18145" y="21000"/>
                  </a:cubicBezTo>
                  <a:cubicBezTo>
                    <a:pt x="18049" y="21267"/>
                    <a:pt x="18266" y="21617"/>
                    <a:pt x="18037" y="21738"/>
                  </a:cubicBezTo>
                  <a:cubicBezTo>
                    <a:pt x="17879" y="21557"/>
                    <a:pt x="17879" y="20976"/>
                    <a:pt x="18121" y="20855"/>
                  </a:cubicBezTo>
                  <a:cubicBezTo>
                    <a:pt x="18049" y="20710"/>
                    <a:pt x="18049" y="20504"/>
                    <a:pt x="18000" y="20299"/>
                  </a:cubicBezTo>
                  <a:cubicBezTo>
                    <a:pt x="17541" y="20637"/>
                    <a:pt x="17202" y="21121"/>
                    <a:pt x="16875" y="21629"/>
                  </a:cubicBezTo>
                  <a:close/>
                  <a:moveTo>
                    <a:pt x="19549" y="26323"/>
                  </a:moveTo>
                  <a:cubicBezTo>
                    <a:pt x="19210" y="26577"/>
                    <a:pt x="18895" y="26262"/>
                    <a:pt x="18533" y="26166"/>
                  </a:cubicBezTo>
                  <a:cubicBezTo>
                    <a:pt x="18484" y="26299"/>
                    <a:pt x="18641" y="26516"/>
                    <a:pt x="18448" y="26529"/>
                  </a:cubicBezTo>
                  <a:cubicBezTo>
                    <a:pt x="18327" y="26287"/>
                    <a:pt x="18351" y="25924"/>
                    <a:pt x="18266" y="25718"/>
                  </a:cubicBezTo>
                  <a:cubicBezTo>
                    <a:pt x="18049" y="25839"/>
                    <a:pt x="17879" y="25984"/>
                    <a:pt x="17807" y="26275"/>
                  </a:cubicBezTo>
                  <a:cubicBezTo>
                    <a:pt x="17988" y="26408"/>
                    <a:pt x="18061" y="26819"/>
                    <a:pt x="17879" y="26904"/>
                  </a:cubicBezTo>
                  <a:cubicBezTo>
                    <a:pt x="17783" y="26758"/>
                    <a:pt x="17807" y="26504"/>
                    <a:pt x="17698" y="26383"/>
                  </a:cubicBezTo>
                  <a:cubicBezTo>
                    <a:pt x="17625" y="26516"/>
                    <a:pt x="17541" y="26589"/>
                    <a:pt x="17492" y="26722"/>
                  </a:cubicBezTo>
                  <a:cubicBezTo>
                    <a:pt x="17686" y="26686"/>
                    <a:pt x="17722" y="27121"/>
                    <a:pt x="17492" y="27073"/>
                  </a:cubicBezTo>
                  <a:cubicBezTo>
                    <a:pt x="17420" y="27012"/>
                    <a:pt x="17516" y="26783"/>
                    <a:pt x="17432" y="26758"/>
                  </a:cubicBezTo>
                  <a:cubicBezTo>
                    <a:pt x="17323" y="26891"/>
                    <a:pt x="17190" y="26964"/>
                    <a:pt x="17081" y="27085"/>
                  </a:cubicBezTo>
                  <a:cubicBezTo>
                    <a:pt x="17359" y="27230"/>
                    <a:pt x="17444" y="27726"/>
                    <a:pt x="17795" y="27714"/>
                  </a:cubicBezTo>
                  <a:cubicBezTo>
                    <a:pt x="17940" y="27569"/>
                    <a:pt x="18000" y="27327"/>
                    <a:pt x="18109" y="27133"/>
                  </a:cubicBezTo>
                  <a:cubicBezTo>
                    <a:pt x="18170" y="27085"/>
                    <a:pt x="18278" y="27121"/>
                    <a:pt x="18327" y="27073"/>
                  </a:cubicBezTo>
                  <a:cubicBezTo>
                    <a:pt x="18182" y="26771"/>
                    <a:pt x="17976" y="26275"/>
                    <a:pt x="18145" y="25912"/>
                  </a:cubicBezTo>
                  <a:cubicBezTo>
                    <a:pt x="18387" y="26420"/>
                    <a:pt x="18218" y="27291"/>
                    <a:pt x="19004" y="27363"/>
                  </a:cubicBezTo>
                  <a:cubicBezTo>
                    <a:pt x="19367" y="27254"/>
                    <a:pt x="19609" y="26843"/>
                    <a:pt x="19549" y="26323"/>
                  </a:cubicBezTo>
                  <a:close/>
                  <a:moveTo>
                    <a:pt x="19682" y="21944"/>
                  </a:moveTo>
                  <a:cubicBezTo>
                    <a:pt x="19682" y="21980"/>
                    <a:pt x="19670" y="22041"/>
                    <a:pt x="19670" y="22089"/>
                  </a:cubicBezTo>
                  <a:cubicBezTo>
                    <a:pt x="19754" y="22041"/>
                    <a:pt x="19839" y="22186"/>
                    <a:pt x="19863" y="22101"/>
                  </a:cubicBezTo>
                  <a:cubicBezTo>
                    <a:pt x="19778" y="22065"/>
                    <a:pt x="19754" y="21992"/>
                    <a:pt x="19682" y="21944"/>
                  </a:cubicBezTo>
                  <a:close/>
                  <a:moveTo>
                    <a:pt x="19089" y="21242"/>
                  </a:moveTo>
                  <a:cubicBezTo>
                    <a:pt x="19077" y="21339"/>
                    <a:pt x="19065" y="21581"/>
                    <a:pt x="19246" y="21508"/>
                  </a:cubicBezTo>
                  <a:cubicBezTo>
                    <a:pt x="19149" y="21424"/>
                    <a:pt x="19234" y="21218"/>
                    <a:pt x="19089" y="21242"/>
                  </a:cubicBezTo>
                  <a:close/>
                  <a:moveTo>
                    <a:pt x="17940" y="13392"/>
                  </a:moveTo>
                  <a:cubicBezTo>
                    <a:pt x="18303" y="13452"/>
                    <a:pt x="18339" y="13150"/>
                    <a:pt x="18714" y="13174"/>
                  </a:cubicBezTo>
                  <a:cubicBezTo>
                    <a:pt x="18847" y="13271"/>
                    <a:pt x="18605" y="13343"/>
                    <a:pt x="18774" y="13392"/>
                  </a:cubicBezTo>
                  <a:cubicBezTo>
                    <a:pt x="19319" y="13331"/>
                    <a:pt x="19742" y="13089"/>
                    <a:pt x="20033" y="12617"/>
                  </a:cubicBezTo>
                  <a:cubicBezTo>
                    <a:pt x="19258" y="12666"/>
                    <a:pt x="18158" y="12533"/>
                    <a:pt x="17976" y="13137"/>
                  </a:cubicBezTo>
                  <a:cubicBezTo>
                    <a:pt x="18218" y="13041"/>
                    <a:pt x="18363" y="12859"/>
                    <a:pt x="18653" y="12859"/>
                  </a:cubicBezTo>
                  <a:cubicBezTo>
                    <a:pt x="18678" y="12920"/>
                    <a:pt x="18726" y="12956"/>
                    <a:pt x="18726" y="13041"/>
                  </a:cubicBezTo>
                  <a:cubicBezTo>
                    <a:pt x="18472" y="13041"/>
                    <a:pt x="18085" y="13271"/>
                    <a:pt x="17940" y="13392"/>
                  </a:cubicBezTo>
                  <a:close/>
                  <a:moveTo>
                    <a:pt x="18871" y="17517"/>
                  </a:moveTo>
                  <a:cubicBezTo>
                    <a:pt x="19053" y="17081"/>
                    <a:pt x="19053" y="16537"/>
                    <a:pt x="18811" y="16283"/>
                  </a:cubicBezTo>
                  <a:cubicBezTo>
                    <a:pt x="18774" y="16343"/>
                    <a:pt x="18762" y="16416"/>
                    <a:pt x="18690" y="16416"/>
                  </a:cubicBezTo>
                  <a:cubicBezTo>
                    <a:pt x="18653" y="16355"/>
                    <a:pt x="18520" y="16307"/>
                    <a:pt x="18641" y="16234"/>
                  </a:cubicBezTo>
                  <a:cubicBezTo>
                    <a:pt x="18158" y="16561"/>
                    <a:pt x="17734" y="16972"/>
                    <a:pt x="16996" y="16984"/>
                  </a:cubicBezTo>
                  <a:cubicBezTo>
                    <a:pt x="16936" y="17021"/>
                    <a:pt x="16912" y="17129"/>
                    <a:pt x="16815" y="17105"/>
                  </a:cubicBezTo>
                  <a:cubicBezTo>
                    <a:pt x="16694" y="17129"/>
                    <a:pt x="16766" y="16960"/>
                    <a:pt x="16658" y="16948"/>
                  </a:cubicBezTo>
                  <a:cubicBezTo>
                    <a:pt x="16633" y="16972"/>
                    <a:pt x="16573" y="16984"/>
                    <a:pt x="16512" y="16984"/>
                  </a:cubicBezTo>
                  <a:cubicBezTo>
                    <a:pt x="16391" y="17093"/>
                    <a:pt x="16645" y="17142"/>
                    <a:pt x="16512" y="17214"/>
                  </a:cubicBezTo>
                  <a:cubicBezTo>
                    <a:pt x="16452" y="17214"/>
                    <a:pt x="16391" y="17202"/>
                    <a:pt x="16343" y="17202"/>
                  </a:cubicBezTo>
                  <a:cubicBezTo>
                    <a:pt x="16355" y="17371"/>
                    <a:pt x="16270" y="17432"/>
                    <a:pt x="16246" y="17565"/>
                  </a:cubicBezTo>
                  <a:cubicBezTo>
                    <a:pt x="16851" y="17855"/>
                    <a:pt x="17541" y="18133"/>
                    <a:pt x="18363" y="17976"/>
                  </a:cubicBezTo>
                  <a:cubicBezTo>
                    <a:pt x="18424" y="17613"/>
                    <a:pt x="18545" y="17250"/>
                    <a:pt x="18460" y="16779"/>
                  </a:cubicBezTo>
                  <a:cubicBezTo>
                    <a:pt x="18520" y="16779"/>
                    <a:pt x="18484" y="16682"/>
                    <a:pt x="18605" y="16730"/>
                  </a:cubicBezTo>
                  <a:cubicBezTo>
                    <a:pt x="18811" y="17008"/>
                    <a:pt x="18690" y="17686"/>
                    <a:pt x="18520" y="17928"/>
                  </a:cubicBezTo>
                  <a:cubicBezTo>
                    <a:pt x="18799" y="17892"/>
                    <a:pt x="19016" y="17771"/>
                    <a:pt x="19198" y="17650"/>
                  </a:cubicBezTo>
                  <a:cubicBezTo>
                    <a:pt x="19234" y="17577"/>
                    <a:pt x="19149" y="17589"/>
                    <a:pt x="19186" y="17492"/>
                  </a:cubicBezTo>
                  <a:cubicBezTo>
                    <a:pt x="19258" y="17517"/>
                    <a:pt x="19270" y="17444"/>
                    <a:pt x="19355" y="17468"/>
                  </a:cubicBezTo>
                  <a:cubicBezTo>
                    <a:pt x="19428" y="17275"/>
                    <a:pt x="19403" y="17190"/>
                    <a:pt x="19246" y="17129"/>
                  </a:cubicBezTo>
                  <a:cubicBezTo>
                    <a:pt x="19198" y="17347"/>
                    <a:pt x="19174" y="17698"/>
                    <a:pt x="18871" y="17517"/>
                  </a:cubicBezTo>
                  <a:close/>
                  <a:moveTo>
                    <a:pt x="19573" y="13754"/>
                  </a:moveTo>
                  <a:cubicBezTo>
                    <a:pt x="19682" y="13803"/>
                    <a:pt x="19730" y="13706"/>
                    <a:pt x="19730" y="13621"/>
                  </a:cubicBezTo>
                  <a:cubicBezTo>
                    <a:pt x="19633" y="13621"/>
                    <a:pt x="19633" y="13694"/>
                    <a:pt x="19573" y="13754"/>
                  </a:cubicBezTo>
                  <a:close/>
                  <a:moveTo>
                    <a:pt x="19379" y="14541"/>
                  </a:moveTo>
                  <a:cubicBezTo>
                    <a:pt x="19512" y="14589"/>
                    <a:pt x="19440" y="14783"/>
                    <a:pt x="19609" y="14795"/>
                  </a:cubicBezTo>
                  <a:cubicBezTo>
                    <a:pt x="19597" y="14625"/>
                    <a:pt x="19718" y="14335"/>
                    <a:pt x="19633" y="14250"/>
                  </a:cubicBezTo>
                  <a:cubicBezTo>
                    <a:pt x="19597" y="14383"/>
                    <a:pt x="19476" y="14444"/>
                    <a:pt x="19379" y="14541"/>
                  </a:cubicBezTo>
                  <a:close/>
                  <a:moveTo>
                    <a:pt x="19440" y="15460"/>
                  </a:moveTo>
                  <a:cubicBezTo>
                    <a:pt x="19440" y="15496"/>
                    <a:pt x="19428" y="15557"/>
                    <a:pt x="19428" y="15581"/>
                  </a:cubicBezTo>
                  <a:cubicBezTo>
                    <a:pt x="19512" y="15593"/>
                    <a:pt x="19549" y="15569"/>
                    <a:pt x="19549" y="15472"/>
                  </a:cubicBezTo>
                  <a:cubicBezTo>
                    <a:pt x="19537" y="15460"/>
                    <a:pt x="19500" y="15460"/>
                    <a:pt x="19440" y="15460"/>
                  </a:cubicBezTo>
                  <a:close/>
                  <a:moveTo>
                    <a:pt x="19633" y="13984"/>
                  </a:moveTo>
                  <a:cubicBezTo>
                    <a:pt x="19270" y="13887"/>
                    <a:pt x="19065" y="13924"/>
                    <a:pt x="18774" y="14045"/>
                  </a:cubicBezTo>
                  <a:cubicBezTo>
                    <a:pt x="19137" y="14190"/>
                    <a:pt x="19452" y="13815"/>
                    <a:pt x="19658" y="14178"/>
                  </a:cubicBezTo>
                  <a:cubicBezTo>
                    <a:pt x="19658" y="14105"/>
                    <a:pt x="19670" y="14008"/>
                    <a:pt x="19633" y="13984"/>
                  </a:cubicBezTo>
                  <a:close/>
                  <a:moveTo>
                    <a:pt x="18061" y="10597"/>
                  </a:moveTo>
                  <a:cubicBezTo>
                    <a:pt x="18218" y="10440"/>
                    <a:pt x="18472" y="10234"/>
                    <a:pt x="18412" y="9968"/>
                  </a:cubicBezTo>
                  <a:cubicBezTo>
                    <a:pt x="19028" y="9170"/>
                    <a:pt x="19621" y="8396"/>
                    <a:pt x="20202" y="7573"/>
                  </a:cubicBezTo>
                  <a:cubicBezTo>
                    <a:pt x="20214" y="6545"/>
                    <a:pt x="19234" y="6847"/>
                    <a:pt x="18690" y="7246"/>
                  </a:cubicBezTo>
                  <a:cubicBezTo>
                    <a:pt x="18569" y="7355"/>
                    <a:pt x="18460" y="7537"/>
                    <a:pt x="18242" y="7609"/>
                  </a:cubicBezTo>
                  <a:cubicBezTo>
                    <a:pt x="17456" y="7827"/>
                    <a:pt x="17274" y="6944"/>
                    <a:pt x="16609" y="6738"/>
                  </a:cubicBezTo>
                  <a:cubicBezTo>
                    <a:pt x="15944" y="6763"/>
                    <a:pt x="15484" y="6980"/>
                    <a:pt x="15436" y="7730"/>
                  </a:cubicBezTo>
                  <a:cubicBezTo>
                    <a:pt x="15702" y="8154"/>
                    <a:pt x="15738" y="8795"/>
                    <a:pt x="15823" y="9388"/>
                  </a:cubicBezTo>
                  <a:cubicBezTo>
                    <a:pt x="16416" y="9871"/>
                    <a:pt x="16694" y="10900"/>
                    <a:pt x="16283" y="11807"/>
                  </a:cubicBezTo>
                  <a:cubicBezTo>
                    <a:pt x="16355" y="11867"/>
                    <a:pt x="16416" y="11928"/>
                    <a:pt x="16524" y="11940"/>
                  </a:cubicBezTo>
                  <a:cubicBezTo>
                    <a:pt x="17020" y="10984"/>
                    <a:pt x="16234" y="10210"/>
                    <a:pt x="16355" y="9460"/>
                  </a:cubicBezTo>
                  <a:cubicBezTo>
                    <a:pt x="16645" y="10065"/>
                    <a:pt x="16839" y="10730"/>
                    <a:pt x="16839" y="11541"/>
                  </a:cubicBezTo>
                  <a:cubicBezTo>
                    <a:pt x="17117" y="11105"/>
                    <a:pt x="17601" y="10900"/>
                    <a:pt x="18145" y="10803"/>
                  </a:cubicBezTo>
                  <a:cubicBezTo>
                    <a:pt x="18230" y="10730"/>
                    <a:pt x="18000" y="10754"/>
                    <a:pt x="18061" y="10597"/>
                  </a:cubicBezTo>
                  <a:close/>
                  <a:moveTo>
                    <a:pt x="18823" y="20178"/>
                  </a:moveTo>
                  <a:cubicBezTo>
                    <a:pt x="18787" y="20238"/>
                    <a:pt x="18666" y="20250"/>
                    <a:pt x="18690" y="20166"/>
                  </a:cubicBezTo>
                  <a:cubicBezTo>
                    <a:pt x="18956" y="19936"/>
                    <a:pt x="18666" y="19646"/>
                    <a:pt x="18702" y="19392"/>
                  </a:cubicBezTo>
                  <a:cubicBezTo>
                    <a:pt x="18424" y="19198"/>
                    <a:pt x="18109" y="18980"/>
                    <a:pt x="17662" y="18920"/>
                  </a:cubicBezTo>
                  <a:cubicBezTo>
                    <a:pt x="17299" y="19125"/>
                    <a:pt x="16936" y="19319"/>
                    <a:pt x="16464" y="19379"/>
                  </a:cubicBezTo>
                  <a:cubicBezTo>
                    <a:pt x="16464" y="19343"/>
                    <a:pt x="16416" y="19319"/>
                    <a:pt x="16416" y="19283"/>
                  </a:cubicBezTo>
                  <a:cubicBezTo>
                    <a:pt x="16428" y="19198"/>
                    <a:pt x="16512" y="19210"/>
                    <a:pt x="16537" y="19150"/>
                  </a:cubicBezTo>
                  <a:cubicBezTo>
                    <a:pt x="15883" y="19379"/>
                    <a:pt x="15339" y="19730"/>
                    <a:pt x="14783" y="20105"/>
                  </a:cubicBezTo>
                  <a:cubicBezTo>
                    <a:pt x="15206" y="20154"/>
                    <a:pt x="15811" y="20117"/>
                    <a:pt x="16222" y="20045"/>
                  </a:cubicBezTo>
                  <a:cubicBezTo>
                    <a:pt x="16355" y="19767"/>
                    <a:pt x="16585" y="19621"/>
                    <a:pt x="16912" y="19585"/>
                  </a:cubicBezTo>
                  <a:cubicBezTo>
                    <a:pt x="17008" y="19875"/>
                    <a:pt x="16670" y="20069"/>
                    <a:pt x="16706" y="20347"/>
                  </a:cubicBezTo>
                  <a:cubicBezTo>
                    <a:pt x="16960" y="20311"/>
                    <a:pt x="17541" y="20033"/>
                    <a:pt x="17843" y="19827"/>
                  </a:cubicBezTo>
                  <a:cubicBezTo>
                    <a:pt x="18024" y="19706"/>
                    <a:pt x="18158" y="19488"/>
                    <a:pt x="18339" y="19767"/>
                  </a:cubicBezTo>
                  <a:cubicBezTo>
                    <a:pt x="18242" y="20359"/>
                    <a:pt x="18581" y="20892"/>
                    <a:pt x="18883" y="21279"/>
                  </a:cubicBezTo>
                  <a:cubicBezTo>
                    <a:pt x="18956" y="20843"/>
                    <a:pt x="18835" y="20529"/>
                    <a:pt x="18823" y="20178"/>
                  </a:cubicBezTo>
                  <a:close/>
                  <a:moveTo>
                    <a:pt x="18230" y="13803"/>
                  </a:moveTo>
                  <a:cubicBezTo>
                    <a:pt x="18266" y="14008"/>
                    <a:pt x="18520" y="14021"/>
                    <a:pt x="18666" y="13972"/>
                  </a:cubicBezTo>
                  <a:cubicBezTo>
                    <a:pt x="18460" y="13779"/>
                    <a:pt x="18883" y="13827"/>
                    <a:pt x="18956" y="13718"/>
                  </a:cubicBezTo>
                  <a:cubicBezTo>
                    <a:pt x="18702" y="13585"/>
                    <a:pt x="18508" y="13839"/>
                    <a:pt x="18230" y="13803"/>
                  </a:cubicBezTo>
                  <a:close/>
                  <a:moveTo>
                    <a:pt x="15690" y="6133"/>
                  </a:moveTo>
                  <a:cubicBezTo>
                    <a:pt x="15690" y="6363"/>
                    <a:pt x="15920" y="6424"/>
                    <a:pt x="15992" y="6557"/>
                  </a:cubicBezTo>
                  <a:cubicBezTo>
                    <a:pt x="16718" y="6158"/>
                    <a:pt x="17420" y="7004"/>
                    <a:pt x="18097" y="6992"/>
                  </a:cubicBezTo>
                  <a:cubicBezTo>
                    <a:pt x="18545" y="6980"/>
                    <a:pt x="18702" y="6605"/>
                    <a:pt x="19125" y="6460"/>
                  </a:cubicBezTo>
                  <a:cubicBezTo>
                    <a:pt x="19028" y="6158"/>
                    <a:pt x="19246" y="6013"/>
                    <a:pt x="19270" y="5710"/>
                  </a:cubicBezTo>
                  <a:cubicBezTo>
                    <a:pt x="19089" y="5517"/>
                    <a:pt x="18871" y="5553"/>
                    <a:pt x="18629" y="5613"/>
                  </a:cubicBezTo>
                  <a:cubicBezTo>
                    <a:pt x="18714" y="5287"/>
                    <a:pt x="19270" y="5456"/>
                    <a:pt x="19440" y="5529"/>
                  </a:cubicBezTo>
                  <a:cubicBezTo>
                    <a:pt x="19270" y="5105"/>
                    <a:pt x="19803" y="4464"/>
                    <a:pt x="19561" y="3968"/>
                  </a:cubicBezTo>
                  <a:cubicBezTo>
                    <a:pt x="19295" y="3799"/>
                    <a:pt x="19149" y="3496"/>
                    <a:pt x="18762" y="3436"/>
                  </a:cubicBezTo>
                  <a:cubicBezTo>
                    <a:pt x="18363" y="3642"/>
                    <a:pt x="18097" y="4150"/>
                    <a:pt x="17637" y="4101"/>
                  </a:cubicBezTo>
                  <a:cubicBezTo>
                    <a:pt x="17033" y="4077"/>
                    <a:pt x="17359" y="3218"/>
                    <a:pt x="16827" y="3000"/>
                  </a:cubicBezTo>
                  <a:cubicBezTo>
                    <a:pt x="16452" y="3109"/>
                    <a:pt x="16210" y="3254"/>
                    <a:pt x="15799" y="3218"/>
                  </a:cubicBezTo>
                  <a:cubicBezTo>
                    <a:pt x="15605" y="3170"/>
                    <a:pt x="15448" y="3000"/>
                    <a:pt x="15242" y="3073"/>
                  </a:cubicBezTo>
                  <a:cubicBezTo>
                    <a:pt x="14770" y="3194"/>
                    <a:pt x="14359" y="4138"/>
                    <a:pt x="14226" y="4694"/>
                  </a:cubicBezTo>
                  <a:cubicBezTo>
                    <a:pt x="14819" y="5069"/>
                    <a:pt x="14879" y="6025"/>
                    <a:pt x="15690" y="6133"/>
                  </a:cubicBezTo>
                  <a:close/>
                  <a:moveTo>
                    <a:pt x="15762" y="25476"/>
                  </a:moveTo>
                  <a:cubicBezTo>
                    <a:pt x="15569" y="25391"/>
                    <a:pt x="15484" y="25246"/>
                    <a:pt x="15339" y="25174"/>
                  </a:cubicBezTo>
                  <a:cubicBezTo>
                    <a:pt x="15024" y="25779"/>
                    <a:pt x="13791" y="25936"/>
                    <a:pt x="13162" y="25391"/>
                  </a:cubicBezTo>
                  <a:cubicBezTo>
                    <a:pt x="13125" y="25597"/>
                    <a:pt x="13198" y="25718"/>
                    <a:pt x="13077" y="25791"/>
                  </a:cubicBezTo>
                  <a:cubicBezTo>
                    <a:pt x="12908" y="25718"/>
                    <a:pt x="12968" y="25355"/>
                    <a:pt x="13125" y="25271"/>
                  </a:cubicBezTo>
                  <a:cubicBezTo>
                    <a:pt x="12883" y="25113"/>
                    <a:pt x="12920" y="24654"/>
                    <a:pt x="12859" y="24303"/>
                  </a:cubicBezTo>
                  <a:cubicBezTo>
                    <a:pt x="12666" y="24545"/>
                    <a:pt x="12303" y="24206"/>
                    <a:pt x="12012" y="24230"/>
                  </a:cubicBezTo>
                  <a:cubicBezTo>
                    <a:pt x="11795" y="24230"/>
                    <a:pt x="11686" y="24460"/>
                    <a:pt x="11492" y="24448"/>
                  </a:cubicBezTo>
                  <a:cubicBezTo>
                    <a:pt x="11879" y="25053"/>
                    <a:pt x="11952" y="25900"/>
                    <a:pt x="12230" y="26577"/>
                  </a:cubicBezTo>
                  <a:cubicBezTo>
                    <a:pt x="12484" y="26625"/>
                    <a:pt x="12653" y="26928"/>
                    <a:pt x="12968" y="26964"/>
                  </a:cubicBezTo>
                  <a:cubicBezTo>
                    <a:pt x="13355" y="26988"/>
                    <a:pt x="13633" y="26650"/>
                    <a:pt x="14045" y="26819"/>
                  </a:cubicBezTo>
                  <a:cubicBezTo>
                    <a:pt x="14371" y="26964"/>
                    <a:pt x="14492" y="27218"/>
                    <a:pt x="14734" y="27569"/>
                  </a:cubicBezTo>
                  <a:cubicBezTo>
                    <a:pt x="15424" y="27980"/>
                    <a:pt x="16041" y="27436"/>
                    <a:pt x="16428" y="27218"/>
                  </a:cubicBezTo>
                  <a:cubicBezTo>
                    <a:pt x="16887" y="26988"/>
                    <a:pt x="17383" y="26601"/>
                    <a:pt x="17516" y="26008"/>
                  </a:cubicBezTo>
                  <a:cubicBezTo>
                    <a:pt x="17020" y="25815"/>
                    <a:pt x="16984" y="25271"/>
                    <a:pt x="16670" y="24908"/>
                  </a:cubicBezTo>
                  <a:cubicBezTo>
                    <a:pt x="16331" y="25016"/>
                    <a:pt x="16065" y="25271"/>
                    <a:pt x="15762" y="25476"/>
                  </a:cubicBezTo>
                  <a:close/>
                  <a:moveTo>
                    <a:pt x="18291" y="12508"/>
                  </a:moveTo>
                  <a:cubicBezTo>
                    <a:pt x="18387" y="12412"/>
                    <a:pt x="18641" y="12484"/>
                    <a:pt x="18702" y="12375"/>
                  </a:cubicBezTo>
                  <a:cubicBezTo>
                    <a:pt x="18581" y="12424"/>
                    <a:pt x="18170" y="12303"/>
                    <a:pt x="18291" y="12508"/>
                  </a:cubicBezTo>
                  <a:close/>
                  <a:moveTo>
                    <a:pt x="17976" y="14021"/>
                  </a:moveTo>
                  <a:cubicBezTo>
                    <a:pt x="17976" y="14081"/>
                    <a:pt x="17819" y="14142"/>
                    <a:pt x="17928" y="14226"/>
                  </a:cubicBezTo>
                  <a:cubicBezTo>
                    <a:pt x="17964" y="14129"/>
                    <a:pt x="18097" y="14202"/>
                    <a:pt x="18145" y="14129"/>
                  </a:cubicBezTo>
                  <a:cubicBezTo>
                    <a:pt x="18085" y="14081"/>
                    <a:pt x="18049" y="14033"/>
                    <a:pt x="17976" y="14021"/>
                  </a:cubicBezTo>
                  <a:close/>
                  <a:moveTo>
                    <a:pt x="16899" y="12569"/>
                  </a:moveTo>
                  <a:cubicBezTo>
                    <a:pt x="16778" y="12593"/>
                    <a:pt x="16778" y="12388"/>
                    <a:pt x="16730" y="12557"/>
                  </a:cubicBezTo>
                  <a:cubicBezTo>
                    <a:pt x="16754" y="12714"/>
                    <a:pt x="16791" y="12799"/>
                    <a:pt x="16645" y="12835"/>
                  </a:cubicBezTo>
                  <a:cubicBezTo>
                    <a:pt x="16561" y="12775"/>
                    <a:pt x="16585" y="12835"/>
                    <a:pt x="16512" y="12811"/>
                  </a:cubicBezTo>
                  <a:cubicBezTo>
                    <a:pt x="16403" y="12690"/>
                    <a:pt x="16307" y="12545"/>
                    <a:pt x="16174" y="12412"/>
                  </a:cubicBezTo>
                  <a:cubicBezTo>
                    <a:pt x="16246" y="12533"/>
                    <a:pt x="16246" y="12787"/>
                    <a:pt x="16053" y="12775"/>
                  </a:cubicBezTo>
                  <a:cubicBezTo>
                    <a:pt x="16125" y="12000"/>
                    <a:pt x="15254" y="11831"/>
                    <a:pt x="14565" y="11807"/>
                  </a:cubicBezTo>
                  <a:cubicBezTo>
                    <a:pt x="14746" y="11964"/>
                    <a:pt x="14843" y="12230"/>
                    <a:pt x="14867" y="12508"/>
                  </a:cubicBezTo>
                  <a:cubicBezTo>
                    <a:pt x="15327" y="13137"/>
                    <a:pt x="16416" y="13234"/>
                    <a:pt x="17274" y="13476"/>
                  </a:cubicBezTo>
                  <a:cubicBezTo>
                    <a:pt x="17383" y="13525"/>
                    <a:pt x="17444" y="13621"/>
                    <a:pt x="17577" y="13597"/>
                  </a:cubicBezTo>
                  <a:cubicBezTo>
                    <a:pt x="17625" y="13500"/>
                    <a:pt x="17819" y="13476"/>
                    <a:pt x="17891" y="13343"/>
                  </a:cubicBezTo>
                  <a:cubicBezTo>
                    <a:pt x="17637" y="13319"/>
                    <a:pt x="17916" y="13222"/>
                    <a:pt x="17916" y="13113"/>
                  </a:cubicBezTo>
                  <a:cubicBezTo>
                    <a:pt x="17758" y="13162"/>
                    <a:pt x="17807" y="13029"/>
                    <a:pt x="17819" y="12932"/>
                  </a:cubicBezTo>
                  <a:cubicBezTo>
                    <a:pt x="17734" y="12932"/>
                    <a:pt x="17589" y="12932"/>
                    <a:pt x="17589" y="12859"/>
                  </a:cubicBezTo>
                  <a:cubicBezTo>
                    <a:pt x="18024" y="12388"/>
                    <a:pt x="18097" y="11843"/>
                    <a:pt x="18170" y="11105"/>
                  </a:cubicBezTo>
                  <a:cubicBezTo>
                    <a:pt x="17492" y="11287"/>
                    <a:pt x="17020" y="11722"/>
                    <a:pt x="16899" y="12569"/>
                  </a:cubicBezTo>
                  <a:close/>
                  <a:moveTo>
                    <a:pt x="17795" y="13754"/>
                  </a:moveTo>
                  <a:cubicBezTo>
                    <a:pt x="17819" y="13718"/>
                    <a:pt x="17976" y="13658"/>
                    <a:pt x="17903" y="13621"/>
                  </a:cubicBezTo>
                  <a:cubicBezTo>
                    <a:pt x="17903" y="13682"/>
                    <a:pt x="17686" y="13682"/>
                    <a:pt x="17795" y="13754"/>
                  </a:cubicBezTo>
                  <a:close/>
                  <a:moveTo>
                    <a:pt x="16791" y="18242"/>
                  </a:moveTo>
                  <a:cubicBezTo>
                    <a:pt x="16730" y="18242"/>
                    <a:pt x="16827" y="18460"/>
                    <a:pt x="16694" y="18436"/>
                  </a:cubicBezTo>
                  <a:cubicBezTo>
                    <a:pt x="16464" y="18363"/>
                    <a:pt x="16246" y="18170"/>
                    <a:pt x="16222" y="18012"/>
                  </a:cubicBezTo>
                  <a:cubicBezTo>
                    <a:pt x="15496" y="17831"/>
                    <a:pt x="14783" y="17529"/>
                    <a:pt x="14093" y="17504"/>
                  </a:cubicBezTo>
                  <a:cubicBezTo>
                    <a:pt x="12472" y="17347"/>
                    <a:pt x="11093" y="18012"/>
                    <a:pt x="9520" y="17637"/>
                  </a:cubicBezTo>
                  <a:cubicBezTo>
                    <a:pt x="9629" y="18012"/>
                    <a:pt x="9702" y="18484"/>
                    <a:pt x="10028" y="18605"/>
                  </a:cubicBezTo>
                  <a:cubicBezTo>
                    <a:pt x="10331" y="18726"/>
                    <a:pt x="10682" y="18472"/>
                    <a:pt x="10936" y="18702"/>
                  </a:cubicBezTo>
                  <a:cubicBezTo>
                    <a:pt x="10766" y="18823"/>
                    <a:pt x="10331" y="18726"/>
                    <a:pt x="10113" y="18787"/>
                  </a:cubicBezTo>
                  <a:cubicBezTo>
                    <a:pt x="10283" y="19150"/>
                    <a:pt x="10803" y="18714"/>
                    <a:pt x="11020" y="18944"/>
                  </a:cubicBezTo>
                  <a:cubicBezTo>
                    <a:pt x="10899" y="19041"/>
                    <a:pt x="10682" y="19077"/>
                    <a:pt x="10464" y="19065"/>
                  </a:cubicBezTo>
                  <a:cubicBezTo>
                    <a:pt x="10476" y="19186"/>
                    <a:pt x="10512" y="19271"/>
                    <a:pt x="10670" y="19307"/>
                  </a:cubicBezTo>
                  <a:cubicBezTo>
                    <a:pt x="11166" y="19186"/>
                    <a:pt x="11770" y="19125"/>
                    <a:pt x="12024" y="18799"/>
                  </a:cubicBezTo>
                  <a:cubicBezTo>
                    <a:pt x="11928" y="18714"/>
                    <a:pt x="11637" y="18787"/>
                    <a:pt x="11589" y="18654"/>
                  </a:cubicBezTo>
                  <a:cubicBezTo>
                    <a:pt x="11613" y="18557"/>
                    <a:pt x="11637" y="18521"/>
                    <a:pt x="11698" y="18484"/>
                  </a:cubicBezTo>
                  <a:cubicBezTo>
                    <a:pt x="12049" y="18436"/>
                    <a:pt x="12254" y="18847"/>
                    <a:pt x="12702" y="18762"/>
                  </a:cubicBezTo>
                  <a:cubicBezTo>
                    <a:pt x="12750" y="18787"/>
                    <a:pt x="12653" y="18956"/>
                    <a:pt x="12799" y="18908"/>
                  </a:cubicBezTo>
                  <a:cubicBezTo>
                    <a:pt x="13440" y="19089"/>
                    <a:pt x="14093" y="18944"/>
                    <a:pt x="14746" y="18956"/>
                  </a:cubicBezTo>
                  <a:cubicBezTo>
                    <a:pt x="14420" y="18775"/>
                    <a:pt x="14008" y="18678"/>
                    <a:pt x="13924" y="18339"/>
                  </a:cubicBezTo>
                  <a:cubicBezTo>
                    <a:pt x="14504" y="18714"/>
                    <a:pt x="15206" y="19029"/>
                    <a:pt x="15956" y="19162"/>
                  </a:cubicBezTo>
                  <a:cubicBezTo>
                    <a:pt x="16416" y="18956"/>
                    <a:pt x="16948" y="18799"/>
                    <a:pt x="17371" y="18557"/>
                  </a:cubicBezTo>
                  <a:cubicBezTo>
                    <a:pt x="17178" y="18424"/>
                    <a:pt x="17020" y="18315"/>
                    <a:pt x="16791" y="18242"/>
                  </a:cubicBezTo>
                  <a:close/>
                  <a:moveTo>
                    <a:pt x="13912" y="14529"/>
                  </a:moveTo>
                  <a:cubicBezTo>
                    <a:pt x="14262" y="14069"/>
                    <a:pt x="14783" y="13803"/>
                    <a:pt x="15242" y="13476"/>
                  </a:cubicBezTo>
                  <a:cubicBezTo>
                    <a:pt x="15073" y="13464"/>
                    <a:pt x="15024" y="13573"/>
                    <a:pt x="14891" y="13561"/>
                  </a:cubicBezTo>
                  <a:cubicBezTo>
                    <a:pt x="14698" y="13258"/>
                    <a:pt x="14057" y="13512"/>
                    <a:pt x="14166" y="13887"/>
                  </a:cubicBezTo>
                  <a:cubicBezTo>
                    <a:pt x="14105" y="13936"/>
                    <a:pt x="13996" y="13900"/>
                    <a:pt x="13924" y="13948"/>
                  </a:cubicBezTo>
                  <a:cubicBezTo>
                    <a:pt x="13537" y="14541"/>
                    <a:pt x="13113" y="15085"/>
                    <a:pt x="13028" y="16017"/>
                  </a:cubicBezTo>
                  <a:cubicBezTo>
                    <a:pt x="13827" y="15775"/>
                    <a:pt x="14819" y="15896"/>
                    <a:pt x="15496" y="15690"/>
                  </a:cubicBezTo>
                  <a:cubicBezTo>
                    <a:pt x="16452" y="15351"/>
                    <a:pt x="17069" y="14843"/>
                    <a:pt x="17504" y="14105"/>
                  </a:cubicBezTo>
                  <a:cubicBezTo>
                    <a:pt x="17093" y="14117"/>
                    <a:pt x="16996" y="14444"/>
                    <a:pt x="16633" y="14541"/>
                  </a:cubicBezTo>
                  <a:cubicBezTo>
                    <a:pt x="16585" y="14166"/>
                    <a:pt x="17371" y="14262"/>
                    <a:pt x="17323" y="13924"/>
                  </a:cubicBezTo>
                  <a:cubicBezTo>
                    <a:pt x="17178" y="14021"/>
                    <a:pt x="17020" y="14142"/>
                    <a:pt x="16730" y="14069"/>
                  </a:cubicBezTo>
                  <a:cubicBezTo>
                    <a:pt x="16524" y="14129"/>
                    <a:pt x="16174" y="14553"/>
                    <a:pt x="15992" y="14250"/>
                  </a:cubicBezTo>
                  <a:cubicBezTo>
                    <a:pt x="16101" y="14117"/>
                    <a:pt x="16367" y="14202"/>
                    <a:pt x="16416" y="14008"/>
                  </a:cubicBezTo>
                  <a:cubicBezTo>
                    <a:pt x="15883" y="14166"/>
                    <a:pt x="15424" y="14311"/>
                    <a:pt x="15037" y="14650"/>
                  </a:cubicBezTo>
                  <a:cubicBezTo>
                    <a:pt x="14819" y="14892"/>
                    <a:pt x="14722" y="15254"/>
                    <a:pt x="14395" y="15387"/>
                  </a:cubicBezTo>
                  <a:cubicBezTo>
                    <a:pt x="14335" y="14746"/>
                    <a:pt x="14916" y="14033"/>
                    <a:pt x="15375" y="13779"/>
                  </a:cubicBezTo>
                  <a:cubicBezTo>
                    <a:pt x="14649" y="13682"/>
                    <a:pt x="14480" y="14529"/>
                    <a:pt x="13912" y="14529"/>
                  </a:cubicBezTo>
                  <a:close/>
                  <a:moveTo>
                    <a:pt x="14770" y="22053"/>
                  </a:moveTo>
                  <a:cubicBezTo>
                    <a:pt x="15254" y="21750"/>
                    <a:pt x="15799" y="21496"/>
                    <a:pt x="16162" y="21012"/>
                  </a:cubicBezTo>
                  <a:cubicBezTo>
                    <a:pt x="15932" y="21000"/>
                    <a:pt x="15799" y="21267"/>
                    <a:pt x="15678" y="21218"/>
                  </a:cubicBezTo>
                  <a:cubicBezTo>
                    <a:pt x="15581" y="21012"/>
                    <a:pt x="15908" y="20952"/>
                    <a:pt x="15992" y="20831"/>
                  </a:cubicBezTo>
                  <a:cubicBezTo>
                    <a:pt x="15944" y="20734"/>
                    <a:pt x="15932" y="20589"/>
                    <a:pt x="15944" y="20456"/>
                  </a:cubicBezTo>
                  <a:cubicBezTo>
                    <a:pt x="15037" y="20674"/>
                    <a:pt x="14516" y="21375"/>
                    <a:pt x="13754" y="21787"/>
                  </a:cubicBezTo>
                  <a:cubicBezTo>
                    <a:pt x="13222" y="21847"/>
                    <a:pt x="12762" y="21726"/>
                    <a:pt x="12424" y="21968"/>
                  </a:cubicBezTo>
                  <a:cubicBezTo>
                    <a:pt x="12182" y="22464"/>
                    <a:pt x="12254" y="23154"/>
                    <a:pt x="12230" y="23783"/>
                  </a:cubicBezTo>
                  <a:cubicBezTo>
                    <a:pt x="12593" y="23843"/>
                    <a:pt x="13222" y="23807"/>
                    <a:pt x="13367" y="24206"/>
                  </a:cubicBezTo>
                  <a:cubicBezTo>
                    <a:pt x="13428" y="24484"/>
                    <a:pt x="13246" y="24823"/>
                    <a:pt x="13367" y="25137"/>
                  </a:cubicBezTo>
                  <a:cubicBezTo>
                    <a:pt x="14008" y="25609"/>
                    <a:pt x="15012" y="25295"/>
                    <a:pt x="15339" y="24787"/>
                  </a:cubicBezTo>
                  <a:cubicBezTo>
                    <a:pt x="15266" y="24726"/>
                    <a:pt x="15266" y="24605"/>
                    <a:pt x="15254" y="24521"/>
                  </a:cubicBezTo>
                  <a:cubicBezTo>
                    <a:pt x="15266" y="24424"/>
                    <a:pt x="15266" y="24351"/>
                    <a:pt x="15278" y="24266"/>
                  </a:cubicBezTo>
                  <a:cubicBezTo>
                    <a:pt x="15242" y="24133"/>
                    <a:pt x="15218" y="24339"/>
                    <a:pt x="15206" y="24400"/>
                  </a:cubicBezTo>
                  <a:cubicBezTo>
                    <a:pt x="15158" y="24569"/>
                    <a:pt x="15315" y="24775"/>
                    <a:pt x="15121" y="24787"/>
                  </a:cubicBezTo>
                  <a:cubicBezTo>
                    <a:pt x="14940" y="24291"/>
                    <a:pt x="15121" y="23275"/>
                    <a:pt x="15424" y="23069"/>
                  </a:cubicBezTo>
                  <a:cubicBezTo>
                    <a:pt x="15472" y="22984"/>
                    <a:pt x="15605" y="22730"/>
                    <a:pt x="15569" y="22658"/>
                  </a:cubicBezTo>
                  <a:cubicBezTo>
                    <a:pt x="15424" y="22766"/>
                    <a:pt x="15266" y="23069"/>
                    <a:pt x="15133" y="22984"/>
                  </a:cubicBezTo>
                  <a:cubicBezTo>
                    <a:pt x="15182" y="22791"/>
                    <a:pt x="15448" y="22379"/>
                    <a:pt x="15726" y="22476"/>
                  </a:cubicBezTo>
                  <a:cubicBezTo>
                    <a:pt x="15980" y="21871"/>
                    <a:pt x="16452" y="21472"/>
                    <a:pt x="16815" y="21037"/>
                  </a:cubicBezTo>
                  <a:cubicBezTo>
                    <a:pt x="15920" y="21097"/>
                    <a:pt x="15641" y="22113"/>
                    <a:pt x="14770" y="22053"/>
                  </a:cubicBezTo>
                  <a:close/>
                  <a:moveTo>
                    <a:pt x="16573" y="19162"/>
                  </a:moveTo>
                  <a:cubicBezTo>
                    <a:pt x="16694" y="19150"/>
                    <a:pt x="16778" y="19101"/>
                    <a:pt x="16875" y="19029"/>
                  </a:cubicBezTo>
                  <a:cubicBezTo>
                    <a:pt x="16754" y="19029"/>
                    <a:pt x="16633" y="19077"/>
                    <a:pt x="16573" y="19162"/>
                  </a:cubicBezTo>
                  <a:close/>
                  <a:moveTo>
                    <a:pt x="15980" y="17190"/>
                  </a:moveTo>
                  <a:cubicBezTo>
                    <a:pt x="16053" y="17371"/>
                    <a:pt x="15932" y="17408"/>
                    <a:pt x="15811" y="17432"/>
                  </a:cubicBezTo>
                  <a:cubicBezTo>
                    <a:pt x="15883" y="17456"/>
                    <a:pt x="15944" y="17529"/>
                    <a:pt x="16065" y="17504"/>
                  </a:cubicBezTo>
                  <a:cubicBezTo>
                    <a:pt x="16053" y="17371"/>
                    <a:pt x="16210" y="17190"/>
                    <a:pt x="15980" y="17190"/>
                  </a:cubicBezTo>
                  <a:close/>
                  <a:moveTo>
                    <a:pt x="15726" y="17214"/>
                  </a:moveTo>
                  <a:cubicBezTo>
                    <a:pt x="15690" y="17275"/>
                    <a:pt x="15629" y="17226"/>
                    <a:pt x="15496" y="17238"/>
                  </a:cubicBezTo>
                  <a:cubicBezTo>
                    <a:pt x="15508" y="17371"/>
                    <a:pt x="15690" y="17347"/>
                    <a:pt x="15799" y="17408"/>
                  </a:cubicBezTo>
                  <a:cubicBezTo>
                    <a:pt x="15762" y="17371"/>
                    <a:pt x="15762" y="17275"/>
                    <a:pt x="15726" y="17214"/>
                  </a:cubicBezTo>
                  <a:close/>
                  <a:moveTo>
                    <a:pt x="12339" y="18980"/>
                  </a:moveTo>
                  <a:cubicBezTo>
                    <a:pt x="11831" y="19162"/>
                    <a:pt x="11250" y="19283"/>
                    <a:pt x="10778" y="19464"/>
                  </a:cubicBezTo>
                  <a:cubicBezTo>
                    <a:pt x="10863" y="19488"/>
                    <a:pt x="10887" y="19561"/>
                    <a:pt x="10948" y="19609"/>
                  </a:cubicBezTo>
                  <a:cubicBezTo>
                    <a:pt x="11129" y="19525"/>
                    <a:pt x="11395" y="19621"/>
                    <a:pt x="11686" y="19621"/>
                  </a:cubicBezTo>
                  <a:cubicBezTo>
                    <a:pt x="12218" y="19561"/>
                    <a:pt x="12762" y="19150"/>
                    <a:pt x="13162" y="19331"/>
                  </a:cubicBezTo>
                  <a:cubicBezTo>
                    <a:pt x="13065" y="19525"/>
                    <a:pt x="12980" y="19452"/>
                    <a:pt x="12787" y="19464"/>
                  </a:cubicBezTo>
                  <a:cubicBezTo>
                    <a:pt x="12278" y="19682"/>
                    <a:pt x="11674" y="19754"/>
                    <a:pt x="11190" y="19767"/>
                  </a:cubicBezTo>
                  <a:cubicBezTo>
                    <a:pt x="11928" y="20420"/>
                    <a:pt x="13283" y="20033"/>
                    <a:pt x="14117" y="19875"/>
                  </a:cubicBezTo>
                  <a:cubicBezTo>
                    <a:pt x="14649" y="19791"/>
                    <a:pt x="15254" y="19730"/>
                    <a:pt x="15436" y="19379"/>
                  </a:cubicBezTo>
                  <a:cubicBezTo>
                    <a:pt x="14359" y="19210"/>
                    <a:pt x="13137" y="19283"/>
                    <a:pt x="12339" y="18980"/>
                  </a:cubicBezTo>
                  <a:close/>
                  <a:moveTo>
                    <a:pt x="13246" y="11335"/>
                  </a:moveTo>
                  <a:cubicBezTo>
                    <a:pt x="13464" y="11347"/>
                    <a:pt x="13488" y="11565"/>
                    <a:pt x="13670" y="11638"/>
                  </a:cubicBezTo>
                  <a:cubicBezTo>
                    <a:pt x="13512" y="10791"/>
                    <a:pt x="12533" y="10319"/>
                    <a:pt x="12557" y="9472"/>
                  </a:cubicBezTo>
                  <a:cubicBezTo>
                    <a:pt x="12883" y="10077"/>
                    <a:pt x="13319" y="10573"/>
                    <a:pt x="13670" y="11117"/>
                  </a:cubicBezTo>
                  <a:cubicBezTo>
                    <a:pt x="14166" y="11263"/>
                    <a:pt x="14577" y="11154"/>
                    <a:pt x="14940" y="11238"/>
                  </a:cubicBezTo>
                  <a:cubicBezTo>
                    <a:pt x="14916" y="11081"/>
                    <a:pt x="14649" y="10924"/>
                    <a:pt x="14783" y="10742"/>
                  </a:cubicBezTo>
                  <a:cubicBezTo>
                    <a:pt x="15061" y="10839"/>
                    <a:pt x="15037" y="11105"/>
                    <a:pt x="15133" y="11287"/>
                  </a:cubicBezTo>
                  <a:cubicBezTo>
                    <a:pt x="15436" y="11408"/>
                    <a:pt x="15726" y="11686"/>
                    <a:pt x="16065" y="11698"/>
                  </a:cubicBezTo>
                  <a:cubicBezTo>
                    <a:pt x="16162" y="11045"/>
                    <a:pt x="16283" y="10452"/>
                    <a:pt x="16004" y="9944"/>
                  </a:cubicBezTo>
                  <a:cubicBezTo>
                    <a:pt x="15762" y="9799"/>
                    <a:pt x="15545" y="9666"/>
                    <a:pt x="15448" y="9424"/>
                  </a:cubicBezTo>
                  <a:cubicBezTo>
                    <a:pt x="15557" y="8976"/>
                    <a:pt x="15508" y="8226"/>
                    <a:pt x="15254" y="7912"/>
                  </a:cubicBezTo>
                  <a:cubicBezTo>
                    <a:pt x="15121" y="7791"/>
                    <a:pt x="14770" y="7549"/>
                    <a:pt x="14541" y="7573"/>
                  </a:cubicBezTo>
                  <a:cubicBezTo>
                    <a:pt x="14287" y="7573"/>
                    <a:pt x="14057" y="7875"/>
                    <a:pt x="13815" y="7900"/>
                  </a:cubicBezTo>
                  <a:cubicBezTo>
                    <a:pt x="13585" y="7936"/>
                    <a:pt x="13270" y="7960"/>
                    <a:pt x="13101" y="7888"/>
                  </a:cubicBezTo>
                  <a:cubicBezTo>
                    <a:pt x="12908" y="7779"/>
                    <a:pt x="12714" y="7222"/>
                    <a:pt x="12460" y="7162"/>
                  </a:cubicBezTo>
                  <a:cubicBezTo>
                    <a:pt x="12158" y="7041"/>
                    <a:pt x="12012" y="7234"/>
                    <a:pt x="11770" y="7355"/>
                  </a:cubicBezTo>
                  <a:cubicBezTo>
                    <a:pt x="11444" y="7779"/>
                    <a:pt x="11504" y="8444"/>
                    <a:pt x="11625" y="9000"/>
                  </a:cubicBezTo>
                  <a:cubicBezTo>
                    <a:pt x="11819" y="10174"/>
                    <a:pt x="12714" y="11408"/>
                    <a:pt x="13524" y="11807"/>
                  </a:cubicBezTo>
                  <a:cubicBezTo>
                    <a:pt x="13440" y="11662"/>
                    <a:pt x="13101" y="11565"/>
                    <a:pt x="13246" y="11335"/>
                  </a:cubicBezTo>
                  <a:close/>
                  <a:moveTo>
                    <a:pt x="15145" y="17468"/>
                  </a:moveTo>
                  <a:cubicBezTo>
                    <a:pt x="15097" y="17577"/>
                    <a:pt x="15508" y="17565"/>
                    <a:pt x="15508" y="17565"/>
                  </a:cubicBezTo>
                  <a:cubicBezTo>
                    <a:pt x="15436" y="17504"/>
                    <a:pt x="15218" y="17553"/>
                    <a:pt x="15145" y="17468"/>
                  </a:cubicBezTo>
                  <a:close/>
                  <a:moveTo>
                    <a:pt x="14166" y="20299"/>
                  </a:moveTo>
                  <a:cubicBezTo>
                    <a:pt x="14226" y="20335"/>
                    <a:pt x="14238" y="20396"/>
                    <a:pt x="14226" y="20517"/>
                  </a:cubicBezTo>
                  <a:cubicBezTo>
                    <a:pt x="13984" y="20577"/>
                    <a:pt x="13621" y="20855"/>
                    <a:pt x="13440" y="20722"/>
                  </a:cubicBezTo>
                  <a:cubicBezTo>
                    <a:pt x="13561" y="20420"/>
                    <a:pt x="13996" y="20541"/>
                    <a:pt x="14129" y="20299"/>
                  </a:cubicBezTo>
                  <a:cubicBezTo>
                    <a:pt x="13670" y="20347"/>
                    <a:pt x="13391" y="20541"/>
                    <a:pt x="12968" y="20553"/>
                  </a:cubicBezTo>
                  <a:cubicBezTo>
                    <a:pt x="12557" y="20565"/>
                    <a:pt x="12133" y="20589"/>
                    <a:pt x="11710" y="20565"/>
                  </a:cubicBezTo>
                  <a:cubicBezTo>
                    <a:pt x="10621" y="20529"/>
                    <a:pt x="10319" y="21617"/>
                    <a:pt x="10125" y="22561"/>
                  </a:cubicBezTo>
                  <a:cubicBezTo>
                    <a:pt x="10343" y="22730"/>
                    <a:pt x="10428" y="22682"/>
                    <a:pt x="10609" y="22803"/>
                  </a:cubicBezTo>
                  <a:cubicBezTo>
                    <a:pt x="11008" y="23190"/>
                    <a:pt x="10730" y="23940"/>
                    <a:pt x="11214" y="24012"/>
                  </a:cubicBezTo>
                  <a:cubicBezTo>
                    <a:pt x="11504" y="24073"/>
                    <a:pt x="11613" y="23795"/>
                    <a:pt x="11891" y="23795"/>
                  </a:cubicBezTo>
                  <a:cubicBezTo>
                    <a:pt x="11867" y="22924"/>
                    <a:pt x="11819" y="21944"/>
                    <a:pt x="12363" y="21533"/>
                  </a:cubicBezTo>
                  <a:cubicBezTo>
                    <a:pt x="13028" y="21436"/>
                    <a:pt x="13730" y="21750"/>
                    <a:pt x="14057" y="21194"/>
                  </a:cubicBezTo>
                  <a:cubicBezTo>
                    <a:pt x="13645" y="21206"/>
                    <a:pt x="12980" y="21569"/>
                    <a:pt x="12762" y="21291"/>
                  </a:cubicBezTo>
                  <a:cubicBezTo>
                    <a:pt x="13222" y="21254"/>
                    <a:pt x="13912" y="20916"/>
                    <a:pt x="14178" y="21170"/>
                  </a:cubicBezTo>
                  <a:cubicBezTo>
                    <a:pt x="14468" y="20892"/>
                    <a:pt x="14879" y="20746"/>
                    <a:pt x="15158" y="20468"/>
                  </a:cubicBezTo>
                  <a:cubicBezTo>
                    <a:pt x="14831" y="20456"/>
                    <a:pt x="14456" y="20335"/>
                    <a:pt x="14166" y="20299"/>
                  </a:cubicBezTo>
                  <a:close/>
                  <a:moveTo>
                    <a:pt x="13670" y="7633"/>
                  </a:moveTo>
                  <a:cubicBezTo>
                    <a:pt x="13730" y="7585"/>
                    <a:pt x="13851" y="7549"/>
                    <a:pt x="13912" y="7513"/>
                  </a:cubicBezTo>
                  <a:cubicBezTo>
                    <a:pt x="13754" y="7041"/>
                    <a:pt x="13367" y="6545"/>
                    <a:pt x="13307" y="6097"/>
                  </a:cubicBezTo>
                  <a:cubicBezTo>
                    <a:pt x="13524" y="6121"/>
                    <a:pt x="13633" y="6484"/>
                    <a:pt x="13754" y="6787"/>
                  </a:cubicBezTo>
                  <a:cubicBezTo>
                    <a:pt x="13875" y="7029"/>
                    <a:pt x="13936" y="7537"/>
                    <a:pt x="14226" y="7343"/>
                  </a:cubicBezTo>
                  <a:cubicBezTo>
                    <a:pt x="14153" y="7162"/>
                    <a:pt x="13863" y="7029"/>
                    <a:pt x="13996" y="6799"/>
                  </a:cubicBezTo>
                  <a:cubicBezTo>
                    <a:pt x="14238" y="6871"/>
                    <a:pt x="14311" y="7113"/>
                    <a:pt x="14432" y="7295"/>
                  </a:cubicBezTo>
                  <a:cubicBezTo>
                    <a:pt x="14758" y="7271"/>
                    <a:pt x="15000" y="7404"/>
                    <a:pt x="15206" y="7573"/>
                  </a:cubicBezTo>
                  <a:cubicBezTo>
                    <a:pt x="15182" y="6992"/>
                    <a:pt x="15508" y="6883"/>
                    <a:pt x="15750" y="6642"/>
                  </a:cubicBezTo>
                  <a:cubicBezTo>
                    <a:pt x="14879" y="6158"/>
                    <a:pt x="14541" y="5178"/>
                    <a:pt x="13742" y="4621"/>
                  </a:cubicBezTo>
                  <a:cubicBezTo>
                    <a:pt x="13428" y="4936"/>
                    <a:pt x="13101" y="5226"/>
                    <a:pt x="12496" y="4984"/>
                  </a:cubicBezTo>
                  <a:cubicBezTo>
                    <a:pt x="12412" y="5093"/>
                    <a:pt x="12593" y="5190"/>
                    <a:pt x="12496" y="5238"/>
                  </a:cubicBezTo>
                  <a:cubicBezTo>
                    <a:pt x="12436" y="5238"/>
                    <a:pt x="12375" y="5226"/>
                    <a:pt x="12412" y="5287"/>
                  </a:cubicBezTo>
                  <a:cubicBezTo>
                    <a:pt x="12412" y="5831"/>
                    <a:pt x="12412" y="6254"/>
                    <a:pt x="12291" y="6823"/>
                  </a:cubicBezTo>
                  <a:cubicBezTo>
                    <a:pt x="12895" y="6980"/>
                    <a:pt x="13283" y="7295"/>
                    <a:pt x="13670" y="7633"/>
                  </a:cubicBezTo>
                  <a:close/>
                  <a:moveTo>
                    <a:pt x="11758" y="11831"/>
                  </a:moveTo>
                  <a:cubicBezTo>
                    <a:pt x="12484" y="12363"/>
                    <a:pt x="12920" y="13113"/>
                    <a:pt x="13827" y="13500"/>
                  </a:cubicBezTo>
                  <a:cubicBezTo>
                    <a:pt x="14129" y="13355"/>
                    <a:pt x="14408" y="13174"/>
                    <a:pt x="14710" y="13041"/>
                  </a:cubicBezTo>
                  <a:cubicBezTo>
                    <a:pt x="13621" y="12750"/>
                    <a:pt x="12424" y="12351"/>
                    <a:pt x="11758" y="11831"/>
                  </a:cubicBezTo>
                  <a:close/>
                  <a:moveTo>
                    <a:pt x="15327" y="2807"/>
                  </a:moveTo>
                  <a:cubicBezTo>
                    <a:pt x="15460" y="2855"/>
                    <a:pt x="15605" y="2710"/>
                    <a:pt x="15545" y="2686"/>
                  </a:cubicBezTo>
                  <a:cubicBezTo>
                    <a:pt x="15484" y="2734"/>
                    <a:pt x="15363" y="2710"/>
                    <a:pt x="15327" y="2807"/>
                  </a:cubicBezTo>
                  <a:close/>
                  <a:moveTo>
                    <a:pt x="12678" y="13343"/>
                  </a:moveTo>
                  <a:cubicBezTo>
                    <a:pt x="12653" y="13416"/>
                    <a:pt x="12799" y="13500"/>
                    <a:pt x="12847" y="13416"/>
                  </a:cubicBezTo>
                  <a:cubicBezTo>
                    <a:pt x="12787" y="13416"/>
                    <a:pt x="12799" y="13331"/>
                    <a:pt x="12678" y="13343"/>
                  </a:cubicBezTo>
                  <a:close/>
                  <a:moveTo>
                    <a:pt x="13004" y="7392"/>
                  </a:moveTo>
                  <a:cubicBezTo>
                    <a:pt x="13137" y="7464"/>
                    <a:pt x="13125" y="7658"/>
                    <a:pt x="13343" y="7670"/>
                  </a:cubicBezTo>
                  <a:cubicBezTo>
                    <a:pt x="13319" y="7513"/>
                    <a:pt x="13077" y="7367"/>
                    <a:pt x="13004" y="7392"/>
                  </a:cubicBezTo>
                  <a:close/>
                  <a:moveTo>
                    <a:pt x="11020" y="14771"/>
                  </a:moveTo>
                  <a:cubicBezTo>
                    <a:pt x="11226" y="14420"/>
                    <a:pt x="11649" y="14335"/>
                    <a:pt x="11940" y="14057"/>
                  </a:cubicBezTo>
                  <a:cubicBezTo>
                    <a:pt x="11141" y="14008"/>
                    <a:pt x="10682" y="13996"/>
                    <a:pt x="10053" y="13767"/>
                  </a:cubicBezTo>
                  <a:cubicBezTo>
                    <a:pt x="9133" y="14166"/>
                    <a:pt x="8734" y="15194"/>
                    <a:pt x="7815" y="15617"/>
                  </a:cubicBezTo>
                  <a:cubicBezTo>
                    <a:pt x="8202" y="16017"/>
                    <a:pt x="8674" y="16525"/>
                    <a:pt x="9533" y="16428"/>
                  </a:cubicBezTo>
                  <a:cubicBezTo>
                    <a:pt x="9617" y="16295"/>
                    <a:pt x="9436" y="16343"/>
                    <a:pt x="9508" y="16198"/>
                  </a:cubicBezTo>
                  <a:cubicBezTo>
                    <a:pt x="9653" y="16125"/>
                    <a:pt x="9811" y="16077"/>
                    <a:pt x="9956" y="15992"/>
                  </a:cubicBezTo>
                  <a:cubicBezTo>
                    <a:pt x="10198" y="15811"/>
                    <a:pt x="10355" y="15400"/>
                    <a:pt x="10670" y="15496"/>
                  </a:cubicBezTo>
                  <a:cubicBezTo>
                    <a:pt x="10500" y="15726"/>
                    <a:pt x="10222" y="16017"/>
                    <a:pt x="9944" y="16198"/>
                  </a:cubicBezTo>
                  <a:cubicBezTo>
                    <a:pt x="9823" y="16246"/>
                    <a:pt x="9653" y="16295"/>
                    <a:pt x="9641" y="16404"/>
                  </a:cubicBezTo>
                  <a:cubicBezTo>
                    <a:pt x="10222" y="16307"/>
                    <a:pt x="10416" y="15896"/>
                    <a:pt x="10803" y="15569"/>
                  </a:cubicBezTo>
                  <a:cubicBezTo>
                    <a:pt x="11274" y="15206"/>
                    <a:pt x="11758" y="14952"/>
                    <a:pt x="12182" y="14613"/>
                  </a:cubicBezTo>
                  <a:cubicBezTo>
                    <a:pt x="12254" y="14359"/>
                    <a:pt x="12460" y="14238"/>
                    <a:pt x="12581" y="14057"/>
                  </a:cubicBezTo>
                  <a:cubicBezTo>
                    <a:pt x="12412" y="14033"/>
                    <a:pt x="12315" y="14081"/>
                    <a:pt x="12158" y="14033"/>
                  </a:cubicBezTo>
                  <a:cubicBezTo>
                    <a:pt x="12170" y="14129"/>
                    <a:pt x="12133" y="14178"/>
                    <a:pt x="12109" y="14238"/>
                  </a:cubicBezTo>
                  <a:cubicBezTo>
                    <a:pt x="11819" y="14323"/>
                    <a:pt x="11649" y="14565"/>
                    <a:pt x="11323" y="14650"/>
                  </a:cubicBezTo>
                  <a:cubicBezTo>
                    <a:pt x="11166" y="14795"/>
                    <a:pt x="10972" y="15218"/>
                    <a:pt x="10730" y="15158"/>
                  </a:cubicBezTo>
                  <a:cubicBezTo>
                    <a:pt x="10778" y="14988"/>
                    <a:pt x="10948" y="14976"/>
                    <a:pt x="10972" y="14783"/>
                  </a:cubicBezTo>
                  <a:cubicBezTo>
                    <a:pt x="10658" y="14843"/>
                    <a:pt x="10561" y="15146"/>
                    <a:pt x="10295" y="15230"/>
                  </a:cubicBezTo>
                  <a:cubicBezTo>
                    <a:pt x="10258" y="14916"/>
                    <a:pt x="10658" y="14746"/>
                    <a:pt x="10863" y="14601"/>
                  </a:cubicBezTo>
                  <a:cubicBezTo>
                    <a:pt x="10960" y="14589"/>
                    <a:pt x="10912" y="14746"/>
                    <a:pt x="11020" y="14771"/>
                  </a:cubicBezTo>
                  <a:close/>
                  <a:moveTo>
                    <a:pt x="8371" y="10984"/>
                  </a:moveTo>
                  <a:cubicBezTo>
                    <a:pt x="8250" y="11033"/>
                    <a:pt x="8105" y="11105"/>
                    <a:pt x="7960" y="11117"/>
                  </a:cubicBezTo>
                  <a:cubicBezTo>
                    <a:pt x="8444" y="11517"/>
                    <a:pt x="8649" y="12170"/>
                    <a:pt x="9024" y="12629"/>
                  </a:cubicBezTo>
                  <a:cubicBezTo>
                    <a:pt x="9339" y="12666"/>
                    <a:pt x="9629" y="12569"/>
                    <a:pt x="9871" y="12799"/>
                  </a:cubicBezTo>
                  <a:cubicBezTo>
                    <a:pt x="10016" y="12932"/>
                    <a:pt x="9992" y="13331"/>
                    <a:pt x="10125" y="13476"/>
                  </a:cubicBezTo>
                  <a:cubicBezTo>
                    <a:pt x="10645" y="14033"/>
                    <a:pt x="11807" y="13646"/>
                    <a:pt x="12581" y="13633"/>
                  </a:cubicBezTo>
                  <a:cubicBezTo>
                    <a:pt x="12049" y="13464"/>
                    <a:pt x="11214" y="13779"/>
                    <a:pt x="11129" y="13234"/>
                  </a:cubicBezTo>
                  <a:cubicBezTo>
                    <a:pt x="11262" y="13319"/>
                    <a:pt x="11504" y="13476"/>
                    <a:pt x="11710" y="13379"/>
                  </a:cubicBezTo>
                  <a:cubicBezTo>
                    <a:pt x="11637" y="13343"/>
                    <a:pt x="11492" y="13331"/>
                    <a:pt x="11468" y="13210"/>
                  </a:cubicBezTo>
                  <a:cubicBezTo>
                    <a:pt x="11492" y="13077"/>
                    <a:pt x="11625" y="13137"/>
                    <a:pt x="11649" y="13029"/>
                  </a:cubicBezTo>
                  <a:cubicBezTo>
                    <a:pt x="11226" y="12726"/>
                    <a:pt x="10488" y="12678"/>
                    <a:pt x="10137" y="12351"/>
                  </a:cubicBezTo>
                  <a:cubicBezTo>
                    <a:pt x="10960" y="12424"/>
                    <a:pt x="11686" y="13041"/>
                    <a:pt x="12412" y="13222"/>
                  </a:cubicBezTo>
                  <a:cubicBezTo>
                    <a:pt x="12073" y="12738"/>
                    <a:pt x="11178" y="12557"/>
                    <a:pt x="11033" y="12061"/>
                  </a:cubicBezTo>
                  <a:cubicBezTo>
                    <a:pt x="11359" y="12242"/>
                    <a:pt x="11722" y="12557"/>
                    <a:pt x="12012" y="12629"/>
                  </a:cubicBezTo>
                  <a:cubicBezTo>
                    <a:pt x="11311" y="11601"/>
                    <a:pt x="10113" y="11093"/>
                    <a:pt x="8371" y="10984"/>
                  </a:cubicBezTo>
                  <a:close/>
                  <a:moveTo>
                    <a:pt x="10440" y="9230"/>
                  </a:moveTo>
                  <a:cubicBezTo>
                    <a:pt x="10476" y="10670"/>
                    <a:pt x="11516" y="11480"/>
                    <a:pt x="12557" y="12013"/>
                  </a:cubicBezTo>
                  <a:cubicBezTo>
                    <a:pt x="11831" y="11093"/>
                    <a:pt x="11831" y="9593"/>
                    <a:pt x="10440" y="9230"/>
                  </a:cubicBezTo>
                  <a:close/>
                  <a:moveTo>
                    <a:pt x="10984" y="8553"/>
                  </a:moveTo>
                  <a:cubicBezTo>
                    <a:pt x="11020" y="8263"/>
                    <a:pt x="10924" y="7718"/>
                    <a:pt x="11093" y="7392"/>
                  </a:cubicBezTo>
                  <a:cubicBezTo>
                    <a:pt x="11008" y="7150"/>
                    <a:pt x="10912" y="6883"/>
                    <a:pt x="10706" y="6750"/>
                  </a:cubicBezTo>
                  <a:cubicBezTo>
                    <a:pt x="10706" y="6980"/>
                    <a:pt x="10960" y="7428"/>
                    <a:pt x="10682" y="7585"/>
                  </a:cubicBezTo>
                  <a:cubicBezTo>
                    <a:pt x="10682" y="7234"/>
                    <a:pt x="10440" y="6787"/>
                    <a:pt x="10585" y="6545"/>
                  </a:cubicBezTo>
                  <a:cubicBezTo>
                    <a:pt x="10403" y="6339"/>
                    <a:pt x="10186" y="6206"/>
                    <a:pt x="9980" y="6061"/>
                  </a:cubicBezTo>
                  <a:cubicBezTo>
                    <a:pt x="10137" y="6424"/>
                    <a:pt x="10488" y="7537"/>
                    <a:pt x="10125" y="8057"/>
                  </a:cubicBezTo>
                  <a:cubicBezTo>
                    <a:pt x="10113" y="7355"/>
                    <a:pt x="10186" y="6569"/>
                    <a:pt x="9762" y="6170"/>
                  </a:cubicBezTo>
                  <a:cubicBezTo>
                    <a:pt x="9750" y="6061"/>
                    <a:pt x="9774" y="6085"/>
                    <a:pt x="9774" y="5952"/>
                  </a:cubicBezTo>
                  <a:cubicBezTo>
                    <a:pt x="8625" y="5468"/>
                    <a:pt x="7149" y="5238"/>
                    <a:pt x="6496" y="4343"/>
                  </a:cubicBezTo>
                  <a:cubicBezTo>
                    <a:pt x="6375" y="4936"/>
                    <a:pt x="6206" y="5529"/>
                    <a:pt x="6230" y="6073"/>
                  </a:cubicBezTo>
                  <a:cubicBezTo>
                    <a:pt x="6230" y="7246"/>
                    <a:pt x="6871" y="8625"/>
                    <a:pt x="7839" y="9158"/>
                  </a:cubicBezTo>
                  <a:cubicBezTo>
                    <a:pt x="8359" y="9460"/>
                    <a:pt x="9012" y="9508"/>
                    <a:pt x="9617" y="9835"/>
                  </a:cubicBezTo>
                  <a:cubicBezTo>
                    <a:pt x="9702" y="9823"/>
                    <a:pt x="9448" y="9702"/>
                    <a:pt x="9581" y="9605"/>
                  </a:cubicBezTo>
                  <a:cubicBezTo>
                    <a:pt x="9811" y="9690"/>
                    <a:pt x="10016" y="9750"/>
                    <a:pt x="10162" y="9896"/>
                  </a:cubicBezTo>
                  <a:cubicBezTo>
                    <a:pt x="10125" y="10186"/>
                    <a:pt x="9859" y="9811"/>
                    <a:pt x="9859" y="9992"/>
                  </a:cubicBezTo>
                  <a:cubicBezTo>
                    <a:pt x="9932" y="10174"/>
                    <a:pt x="10343" y="10065"/>
                    <a:pt x="10343" y="10319"/>
                  </a:cubicBezTo>
                  <a:cubicBezTo>
                    <a:pt x="10464" y="9702"/>
                    <a:pt x="10041" y="9267"/>
                    <a:pt x="9762" y="8867"/>
                  </a:cubicBezTo>
                  <a:cubicBezTo>
                    <a:pt x="10174" y="8795"/>
                    <a:pt x="10597" y="9121"/>
                    <a:pt x="10851" y="9146"/>
                  </a:cubicBezTo>
                  <a:cubicBezTo>
                    <a:pt x="10488" y="8819"/>
                    <a:pt x="10319" y="8335"/>
                    <a:pt x="9678" y="8275"/>
                  </a:cubicBezTo>
                  <a:cubicBezTo>
                    <a:pt x="9375" y="8117"/>
                    <a:pt x="8952" y="7815"/>
                    <a:pt x="8480" y="7573"/>
                  </a:cubicBezTo>
                  <a:cubicBezTo>
                    <a:pt x="7936" y="7307"/>
                    <a:pt x="7391" y="7331"/>
                    <a:pt x="7512" y="6557"/>
                  </a:cubicBezTo>
                  <a:cubicBezTo>
                    <a:pt x="7597" y="6545"/>
                    <a:pt x="7658" y="6508"/>
                    <a:pt x="7766" y="6521"/>
                  </a:cubicBezTo>
                  <a:cubicBezTo>
                    <a:pt x="7863" y="7053"/>
                    <a:pt x="8432" y="7416"/>
                    <a:pt x="9073" y="7597"/>
                  </a:cubicBezTo>
                  <a:cubicBezTo>
                    <a:pt x="9024" y="7416"/>
                    <a:pt x="8855" y="7355"/>
                    <a:pt x="8855" y="7138"/>
                  </a:cubicBezTo>
                  <a:cubicBezTo>
                    <a:pt x="8891" y="7065"/>
                    <a:pt x="9012" y="7065"/>
                    <a:pt x="9097" y="7017"/>
                  </a:cubicBezTo>
                  <a:cubicBezTo>
                    <a:pt x="9145" y="7113"/>
                    <a:pt x="9278" y="7198"/>
                    <a:pt x="9206" y="7355"/>
                  </a:cubicBezTo>
                  <a:cubicBezTo>
                    <a:pt x="9327" y="7573"/>
                    <a:pt x="9508" y="7730"/>
                    <a:pt x="9690" y="7912"/>
                  </a:cubicBezTo>
                  <a:cubicBezTo>
                    <a:pt x="10488" y="8190"/>
                    <a:pt x="10887" y="8940"/>
                    <a:pt x="11347" y="9400"/>
                  </a:cubicBezTo>
                  <a:cubicBezTo>
                    <a:pt x="11323" y="9037"/>
                    <a:pt x="11166" y="8795"/>
                    <a:pt x="10984" y="8553"/>
                  </a:cubicBezTo>
                  <a:close/>
                  <a:moveTo>
                    <a:pt x="11153" y="7706"/>
                  </a:moveTo>
                  <a:cubicBezTo>
                    <a:pt x="11166" y="7900"/>
                    <a:pt x="11069" y="8033"/>
                    <a:pt x="11226" y="8117"/>
                  </a:cubicBezTo>
                  <a:cubicBezTo>
                    <a:pt x="11250" y="7948"/>
                    <a:pt x="11347" y="7718"/>
                    <a:pt x="11153" y="7706"/>
                  </a:cubicBezTo>
                  <a:close/>
                  <a:moveTo>
                    <a:pt x="8589" y="20577"/>
                  </a:moveTo>
                  <a:cubicBezTo>
                    <a:pt x="8492" y="20553"/>
                    <a:pt x="8504" y="20517"/>
                    <a:pt x="8504" y="20420"/>
                  </a:cubicBezTo>
                  <a:cubicBezTo>
                    <a:pt x="8420" y="20432"/>
                    <a:pt x="8262" y="20637"/>
                    <a:pt x="8226" y="20456"/>
                  </a:cubicBezTo>
                  <a:cubicBezTo>
                    <a:pt x="8347" y="20117"/>
                    <a:pt x="8686" y="20093"/>
                    <a:pt x="8843" y="19875"/>
                  </a:cubicBezTo>
                  <a:cubicBezTo>
                    <a:pt x="7162" y="19706"/>
                    <a:pt x="7210" y="21642"/>
                    <a:pt x="5843" y="21823"/>
                  </a:cubicBezTo>
                  <a:cubicBezTo>
                    <a:pt x="6617" y="22766"/>
                    <a:pt x="8226" y="22174"/>
                    <a:pt x="8795" y="21508"/>
                  </a:cubicBezTo>
                  <a:cubicBezTo>
                    <a:pt x="8807" y="21315"/>
                    <a:pt x="8746" y="20843"/>
                    <a:pt x="8855" y="20601"/>
                  </a:cubicBezTo>
                  <a:cubicBezTo>
                    <a:pt x="9037" y="20795"/>
                    <a:pt x="8976" y="21158"/>
                    <a:pt x="9012" y="21387"/>
                  </a:cubicBezTo>
                  <a:cubicBezTo>
                    <a:pt x="9327" y="21037"/>
                    <a:pt x="9653" y="20650"/>
                    <a:pt x="9641" y="19875"/>
                  </a:cubicBezTo>
                  <a:cubicBezTo>
                    <a:pt x="9109" y="19767"/>
                    <a:pt x="8891" y="20287"/>
                    <a:pt x="8589" y="20577"/>
                  </a:cubicBezTo>
                  <a:close/>
                  <a:moveTo>
                    <a:pt x="9569" y="12932"/>
                  </a:moveTo>
                  <a:cubicBezTo>
                    <a:pt x="9387" y="12980"/>
                    <a:pt x="9520" y="13137"/>
                    <a:pt x="9339" y="13210"/>
                  </a:cubicBezTo>
                  <a:cubicBezTo>
                    <a:pt x="8662" y="13113"/>
                    <a:pt x="7887" y="13162"/>
                    <a:pt x="7391" y="13029"/>
                  </a:cubicBezTo>
                  <a:cubicBezTo>
                    <a:pt x="7887" y="12678"/>
                    <a:pt x="8262" y="13137"/>
                    <a:pt x="8928" y="12992"/>
                  </a:cubicBezTo>
                  <a:cubicBezTo>
                    <a:pt x="8504" y="12617"/>
                    <a:pt x="8468" y="11928"/>
                    <a:pt x="8045" y="11529"/>
                  </a:cubicBezTo>
                  <a:cubicBezTo>
                    <a:pt x="7778" y="11589"/>
                    <a:pt x="7742" y="11408"/>
                    <a:pt x="7633" y="11347"/>
                  </a:cubicBezTo>
                  <a:cubicBezTo>
                    <a:pt x="7537" y="11396"/>
                    <a:pt x="7464" y="11359"/>
                    <a:pt x="7319" y="11408"/>
                  </a:cubicBezTo>
                  <a:cubicBezTo>
                    <a:pt x="6484" y="11045"/>
                    <a:pt x="5891" y="11589"/>
                    <a:pt x="5601" y="12133"/>
                  </a:cubicBezTo>
                  <a:cubicBezTo>
                    <a:pt x="5758" y="12061"/>
                    <a:pt x="5988" y="12085"/>
                    <a:pt x="6182" y="12073"/>
                  </a:cubicBezTo>
                  <a:cubicBezTo>
                    <a:pt x="7028" y="12847"/>
                    <a:pt x="7270" y="14420"/>
                    <a:pt x="8916" y="14311"/>
                  </a:cubicBezTo>
                  <a:cubicBezTo>
                    <a:pt x="8903" y="14190"/>
                    <a:pt x="8964" y="14142"/>
                    <a:pt x="8976" y="14057"/>
                  </a:cubicBezTo>
                  <a:cubicBezTo>
                    <a:pt x="9351" y="13984"/>
                    <a:pt x="9472" y="13561"/>
                    <a:pt x="9871" y="13476"/>
                  </a:cubicBezTo>
                  <a:cubicBezTo>
                    <a:pt x="9738" y="13331"/>
                    <a:pt x="9653" y="13113"/>
                    <a:pt x="9569" y="12932"/>
                  </a:cubicBezTo>
                  <a:close/>
                  <a:moveTo>
                    <a:pt x="6811" y="13271"/>
                  </a:moveTo>
                  <a:cubicBezTo>
                    <a:pt x="6666" y="13029"/>
                    <a:pt x="6424" y="12859"/>
                    <a:pt x="6351" y="12738"/>
                  </a:cubicBezTo>
                  <a:cubicBezTo>
                    <a:pt x="6230" y="12557"/>
                    <a:pt x="6206" y="12363"/>
                    <a:pt x="6049" y="12315"/>
                  </a:cubicBezTo>
                  <a:cubicBezTo>
                    <a:pt x="5819" y="12242"/>
                    <a:pt x="5601" y="12388"/>
                    <a:pt x="5383" y="12424"/>
                  </a:cubicBezTo>
                  <a:cubicBezTo>
                    <a:pt x="4972" y="13101"/>
                    <a:pt x="5299" y="13875"/>
                    <a:pt x="5408" y="14504"/>
                  </a:cubicBezTo>
                  <a:cubicBezTo>
                    <a:pt x="5819" y="14952"/>
                    <a:pt x="6375" y="15496"/>
                    <a:pt x="7174" y="15448"/>
                  </a:cubicBezTo>
                  <a:cubicBezTo>
                    <a:pt x="7440" y="15448"/>
                    <a:pt x="7948" y="15230"/>
                    <a:pt x="8190" y="15049"/>
                  </a:cubicBezTo>
                  <a:cubicBezTo>
                    <a:pt x="8395" y="14928"/>
                    <a:pt x="8541" y="14686"/>
                    <a:pt x="8674" y="14517"/>
                  </a:cubicBezTo>
                  <a:cubicBezTo>
                    <a:pt x="7585" y="14432"/>
                    <a:pt x="7295" y="13948"/>
                    <a:pt x="6811" y="13271"/>
                  </a:cubicBezTo>
                  <a:close/>
                  <a:moveTo>
                    <a:pt x="5940" y="18896"/>
                  </a:moveTo>
                  <a:cubicBezTo>
                    <a:pt x="5359" y="18859"/>
                    <a:pt x="4573" y="19307"/>
                    <a:pt x="4198" y="18787"/>
                  </a:cubicBezTo>
                  <a:cubicBezTo>
                    <a:pt x="4609" y="18944"/>
                    <a:pt x="4936" y="18859"/>
                    <a:pt x="5274" y="18678"/>
                  </a:cubicBezTo>
                  <a:cubicBezTo>
                    <a:pt x="4416" y="18133"/>
                    <a:pt x="3327" y="18787"/>
                    <a:pt x="2456" y="18726"/>
                  </a:cubicBezTo>
                  <a:cubicBezTo>
                    <a:pt x="2504" y="18557"/>
                    <a:pt x="2395" y="18521"/>
                    <a:pt x="2432" y="18375"/>
                  </a:cubicBezTo>
                  <a:cubicBezTo>
                    <a:pt x="2964" y="18605"/>
                    <a:pt x="3508" y="18279"/>
                    <a:pt x="4137" y="18254"/>
                  </a:cubicBezTo>
                  <a:cubicBezTo>
                    <a:pt x="3932" y="18012"/>
                    <a:pt x="3460" y="17940"/>
                    <a:pt x="3339" y="17698"/>
                  </a:cubicBezTo>
                  <a:cubicBezTo>
                    <a:pt x="3327" y="17504"/>
                    <a:pt x="3520" y="17553"/>
                    <a:pt x="3593" y="17468"/>
                  </a:cubicBezTo>
                  <a:cubicBezTo>
                    <a:pt x="3605" y="17589"/>
                    <a:pt x="3581" y="17613"/>
                    <a:pt x="3690" y="17710"/>
                  </a:cubicBezTo>
                  <a:cubicBezTo>
                    <a:pt x="4065" y="17988"/>
                    <a:pt x="4633" y="18230"/>
                    <a:pt x="5117" y="18303"/>
                  </a:cubicBezTo>
                  <a:cubicBezTo>
                    <a:pt x="5625" y="18726"/>
                    <a:pt x="6351" y="18738"/>
                    <a:pt x="6932" y="18787"/>
                  </a:cubicBezTo>
                  <a:cubicBezTo>
                    <a:pt x="6678" y="18533"/>
                    <a:pt x="6375" y="18339"/>
                    <a:pt x="6266" y="17988"/>
                  </a:cubicBezTo>
                  <a:cubicBezTo>
                    <a:pt x="6666" y="18133"/>
                    <a:pt x="6908" y="18557"/>
                    <a:pt x="7089" y="18799"/>
                  </a:cubicBezTo>
                  <a:cubicBezTo>
                    <a:pt x="7343" y="18775"/>
                    <a:pt x="7827" y="19077"/>
                    <a:pt x="8117" y="19101"/>
                  </a:cubicBezTo>
                  <a:cubicBezTo>
                    <a:pt x="7597" y="17819"/>
                    <a:pt x="6714" y="16476"/>
                    <a:pt x="5045" y="16137"/>
                  </a:cubicBezTo>
                  <a:cubicBezTo>
                    <a:pt x="4258" y="15980"/>
                    <a:pt x="3412" y="16065"/>
                    <a:pt x="2698" y="15775"/>
                  </a:cubicBezTo>
                  <a:cubicBezTo>
                    <a:pt x="2903" y="16113"/>
                    <a:pt x="3545" y="16234"/>
                    <a:pt x="3508" y="16682"/>
                  </a:cubicBezTo>
                  <a:cubicBezTo>
                    <a:pt x="3218" y="16464"/>
                    <a:pt x="2940" y="16198"/>
                    <a:pt x="2662" y="15944"/>
                  </a:cubicBezTo>
                  <a:cubicBezTo>
                    <a:pt x="2432" y="15944"/>
                    <a:pt x="2033" y="15799"/>
                    <a:pt x="2335" y="15690"/>
                  </a:cubicBezTo>
                  <a:cubicBezTo>
                    <a:pt x="1645" y="15448"/>
                    <a:pt x="992" y="15412"/>
                    <a:pt x="436" y="15279"/>
                  </a:cubicBezTo>
                  <a:cubicBezTo>
                    <a:pt x="460" y="16488"/>
                    <a:pt x="1174" y="17129"/>
                    <a:pt x="1609" y="17976"/>
                  </a:cubicBezTo>
                  <a:cubicBezTo>
                    <a:pt x="1742" y="18642"/>
                    <a:pt x="2383" y="19222"/>
                    <a:pt x="3037" y="19549"/>
                  </a:cubicBezTo>
                  <a:cubicBezTo>
                    <a:pt x="4645" y="20359"/>
                    <a:pt x="6750" y="19875"/>
                    <a:pt x="8117" y="19379"/>
                  </a:cubicBezTo>
                  <a:cubicBezTo>
                    <a:pt x="7270" y="19331"/>
                    <a:pt x="6678" y="18920"/>
                    <a:pt x="5940" y="18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5432542" y="5320975"/>
              <a:ext cx="20275" cy="27850"/>
            </a:xfrm>
            <a:custGeom>
              <a:avLst/>
              <a:gdLst/>
              <a:ahLst/>
              <a:cxnLst/>
              <a:rect l="l" t="t" r="r" b="b"/>
              <a:pathLst>
                <a:path w="811" h="1114" extrusionOk="0">
                  <a:moveTo>
                    <a:pt x="544" y="1113"/>
                  </a:moveTo>
                  <a:cubicBezTo>
                    <a:pt x="351" y="1041"/>
                    <a:pt x="714" y="617"/>
                    <a:pt x="532" y="424"/>
                  </a:cubicBezTo>
                  <a:cubicBezTo>
                    <a:pt x="327" y="400"/>
                    <a:pt x="242" y="738"/>
                    <a:pt x="0" y="545"/>
                  </a:cubicBezTo>
                  <a:cubicBezTo>
                    <a:pt x="206" y="424"/>
                    <a:pt x="363" y="0"/>
                    <a:pt x="738" y="303"/>
                  </a:cubicBezTo>
                  <a:cubicBezTo>
                    <a:pt x="810" y="533"/>
                    <a:pt x="774" y="992"/>
                    <a:pt x="544" y="1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4884242" y="5331850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581" y="400"/>
                  </a:moveTo>
                  <a:cubicBezTo>
                    <a:pt x="327" y="376"/>
                    <a:pt x="291" y="400"/>
                    <a:pt x="122" y="388"/>
                  </a:cubicBezTo>
                  <a:cubicBezTo>
                    <a:pt x="49" y="303"/>
                    <a:pt x="1" y="85"/>
                    <a:pt x="146" y="1"/>
                  </a:cubicBezTo>
                  <a:cubicBezTo>
                    <a:pt x="472" y="1"/>
                    <a:pt x="775" y="182"/>
                    <a:pt x="58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" name="Google Shape;1450;p30"/>
          <p:cNvGrpSpPr/>
          <p:nvPr/>
        </p:nvGrpSpPr>
        <p:grpSpPr>
          <a:xfrm>
            <a:off x="2638320" y="5839442"/>
            <a:ext cx="1670041" cy="1548307"/>
            <a:chOff x="6968304" y="4822073"/>
            <a:chExt cx="1492008" cy="1415742"/>
          </a:xfrm>
        </p:grpSpPr>
        <p:sp>
          <p:nvSpPr>
            <p:cNvPr id="1451" name="Google Shape;1451;p30"/>
            <p:cNvSpPr/>
            <p:nvPr/>
          </p:nvSpPr>
          <p:spPr>
            <a:xfrm>
              <a:off x="6968304" y="4822073"/>
              <a:ext cx="1492008" cy="1415742"/>
            </a:xfrm>
            <a:custGeom>
              <a:avLst/>
              <a:gdLst/>
              <a:ahLst/>
              <a:cxnLst/>
              <a:rect l="l" t="t" r="r" b="b"/>
              <a:pathLst>
                <a:path w="30049" h="28513" extrusionOk="0">
                  <a:moveTo>
                    <a:pt x="23528" y="21231"/>
                  </a:moveTo>
                  <a:cubicBezTo>
                    <a:pt x="23782" y="21388"/>
                    <a:pt x="24012" y="21557"/>
                    <a:pt x="24290" y="21739"/>
                  </a:cubicBezTo>
                  <a:cubicBezTo>
                    <a:pt x="23940" y="21690"/>
                    <a:pt x="23589" y="21509"/>
                    <a:pt x="23262" y="21291"/>
                  </a:cubicBezTo>
                  <a:cubicBezTo>
                    <a:pt x="22960" y="21352"/>
                    <a:pt x="22633" y="21352"/>
                    <a:pt x="22306" y="21509"/>
                  </a:cubicBezTo>
                  <a:cubicBezTo>
                    <a:pt x="22452" y="21678"/>
                    <a:pt x="23020" y="21836"/>
                    <a:pt x="23202" y="21944"/>
                  </a:cubicBezTo>
                  <a:cubicBezTo>
                    <a:pt x="22960" y="22235"/>
                    <a:pt x="22319" y="21678"/>
                    <a:pt x="21968" y="21521"/>
                  </a:cubicBezTo>
                  <a:cubicBezTo>
                    <a:pt x="21593" y="21569"/>
                    <a:pt x="21230" y="21509"/>
                    <a:pt x="20855" y="21509"/>
                  </a:cubicBezTo>
                  <a:cubicBezTo>
                    <a:pt x="21230" y="21775"/>
                    <a:pt x="21629" y="21957"/>
                    <a:pt x="21968" y="22283"/>
                  </a:cubicBezTo>
                  <a:cubicBezTo>
                    <a:pt x="21508" y="22404"/>
                    <a:pt x="21121" y="21775"/>
                    <a:pt x="20673" y="21630"/>
                  </a:cubicBezTo>
                  <a:cubicBezTo>
                    <a:pt x="20577" y="21557"/>
                    <a:pt x="20516" y="21569"/>
                    <a:pt x="20431" y="21533"/>
                  </a:cubicBezTo>
                  <a:cubicBezTo>
                    <a:pt x="20383" y="21473"/>
                    <a:pt x="20323" y="21473"/>
                    <a:pt x="20274" y="21388"/>
                  </a:cubicBezTo>
                  <a:cubicBezTo>
                    <a:pt x="20129" y="21376"/>
                    <a:pt x="19972" y="21267"/>
                    <a:pt x="19815" y="21328"/>
                  </a:cubicBezTo>
                  <a:cubicBezTo>
                    <a:pt x="19730" y="21594"/>
                    <a:pt x="19960" y="21932"/>
                    <a:pt x="20153" y="22235"/>
                  </a:cubicBezTo>
                  <a:cubicBezTo>
                    <a:pt x="20274" y="22247"/>
                    <a:pt x="20141" y="22041"/>
                    <a:pt x="20238" y="21957"/>
                  </a:cubicBezTo>
                  <a:cubicBezTo>
                    <a:pt x="20419" y="21932"/>
                    <a:pt x="20444" y="22005"/>
                    <a:pt x="20540" y="22174"/>
                  </a:cubicBezTo>
                  <a:cubicBezTo>
                    <a:pt x="20419" y="22344"/>
                    <a:pt x="20371" y="22126"/>
                    <a:pt x="20262" y="22235"/>
                  </a:cubicBezTo>
                  <a:cubicBezTo>
                    <a:pt x="20456" y="22404"/>
                    <a:pt x="20673" y="22404"/>
                    <a:pt x="20915" y="22404"/>
                  </a:cubicBezTo>
                  <a:cubicBezTo>
                    <a:pt x="21423" y="22973"/>
                    <a:pt x="22500" y="23227"/>
                    <a:pt x="22802" y="22368"/>
                  </a:cubicBezTo>
                  <a:cubicBezTo>
                    <a:pt x="23371" y="22767"/>
                    <a:pt x="24000" y="22779"/>
                    <a:pt x="24726" y="22053"/>
                  </a:cubicBezTo>
                  <a:cubicBezTo>
                    <a:pt x="25077" y="21993"/>
                    <a:pt x="25343" y="22102"/>
                    <a:pt x="25597" y="21872"/>
                  </a:cubicBezTo>
                  <a:cubicBezTo>
                    <a:pt x="25863" y="21678"/>
                    <a:pt x="25899" y="21170"/>
                    <a:pt x="26226" y="20868"/>
                  </a:cubicBezTo>
                  <a:cubicBezTo>
                    <a:pt x="26444" y="20626"/>
                    <a:pt x="26734" y="20590"/>
                    <a:pt x="27073" y="20323"/>
                  </a:cubicBezTo>
                  <a:cubicBezTo>
                    <a:pt x="26867" y="20130"/>
                    <a:pt x="26165" y="19828"/>
                    <a:pt x="25827" y="19755"/>
                  </a:cubicBezTo>
                  <a:cubicBezTo>
                    <a:pt x="25476" y="19658"/>
                    <a:pt x="25077" y="19948"/>
                    <a:pt x="24750" y="19948"/>
                  </a:cubicBezTo>
                  <a:cubicBezTo>
                    <a:pt x="24109" y="19961"/>
                    <a:pt x="23698" y="19162"/>
                    <a:pt x="22923" y="19295"/>
                  </a:cubicBezTo>
                  <a:cubicBezTo>
                    <a:pt x="22391" y="19598"/>
                    <a:pt x="21859" y="20045"/>
                    <a:pt x="21399" y="19985"/>
                  </a:cubicBezTo>
                  <a:cubicBezTo>
                    <a:pt x="21351" y="19876"/>
                    <a:pt x="21278" y="19900"/>
                    <a:pt x="21206" y="19815"/>
                  </a:cubicBezTo>
                  <a:cubicBezTo>
                    <a:pt x="21012" y="19985"/>
                    <a:pt x="20806" y="20082"/>
                    <a:pt x="20625" y="20142"/>
                  </a:cubicBezTo>
                  <a:cubicBezTo>
                    <a:pt x="20492" y="20118"/>
                    <a:pt x="20359" y="19936"/>
                    <a:pt x="20177" y="19961"/>
                  </a:cubicBezTo>
                  <a:cubicBezTo>
                    <a:pt x="19706" y="20227"/>
                    <a:pt x="19972" y="20807"/>
                    <a:pt x="19548" y="20892"/>
                  </a:cubicBezTo>
                  <a:cubicBezTo>
                    <a:pt x="19657" y="20493"/>
                    <a:pt x="19669" y="20106"/>
                    <a:pt x="20153" y="19767"/>
                  </a:cubicBezTo>
                  <a:cubicBezTo>
                    <a:pt x="20323" y="19707"/>
                    <a:pt x="20492" y="19936"/>
                    <a:pt x="20637" y="19948"/>
                  </a:cubicBezTo>
                  <a:cubicBezTo>
                    <a:pt x="20819" y="19924"/>
                    <a:pt x="21061" y="19634"/>
                    <a:pt x="21242" y="19598"/>
                  </a:cubicBezTo>
                  <a:cubicBezTo>
                    <a:pt x="21302" y="19634"/>
                    <a:pt x="21351" y="19694"/>
                    <a:pt x="21423" y="19779"/>
                  </a:cubicBezTo>
                  <a:cubicBezTo>
                    <a:pt x="21593" y="19864"/>
                    <a:pt x="21786" y="19682"/>
                    <a:pt x="21992" y="19694"/>
                  </a:cubicBezTo>
                  <a:cubicBezTo>
                    <a:pt x="22452" y="19295"/>
                    <a:pt x="23056" y="19017"/>
                    <a:pt x="23601" y="19211"/>
                  </a:cubicBezTo>
                  <a:cubicBezTo>
                    <a:pt x="24000" y="19537"/>
                    <a:pt x="24411" y="19707"/>
                    <a:pt x="24811" y="19779"/>
                  </a:cubicBezTo>
                  <a:cubicBezTo>
                    <a:pt x="25113" y="19634"/>
                    <a:pt x="25343" y="19658"/>
                    <a:pt x="25621" y="19561"/>
                  </a:cubicBezTo>
                  <a:cubicBezTo>
                    <a:pt x="26262" y="19815"/>
                    <a:pt x="26831" y="19997"/>
                    <a:pt x="27411" y="20130"/>
                  </a:cubicBezTo>
                  <a:cubicBezTo>
                    <a:pt x="27169" y="20590"/>
                    <a:pt x="26746" y="20565"/>
                    <a:pt x="26359" y="20928"/>
                  </a:cubicBezTo>
                  <a:cubicBezTo>
                    <a:pt x="26056" y="21231"/>
                    <a:pt x="25996" y="21775"/>
                    <a:pt x="25718" y="22005"/>
                  </a:cubicBezTo>
                  <a:cubicBezTo>
                    <a:pt x="25464" y="22198"/>
                    <a:pt x="25040" y="22078"/>
                    <a:pt x="24786" y="22235"/>
                  </a:cubicBezTo>
                  <a:cubicBezTo>
                    <a:pt x="24556" y="22344"/>
                    <a:pt x="24411" y="22561"/>
                    <a:pt x="24206" y="22670"/>
                  </a:cubicBezTo>
                  <a:cubicBezTo>
                    <a:pt x="23746" y="22924"/>
                    <a:pt x="23407" y="22670"/>
                    <a:pt x="22899" y="22670"/>
                  </a:cubicBezTo>
                  <a:cubicBezTo>
                    <a:pt x="22210" y="23336"/>
                    <a:pt x="21472" y="23033"/>
                    <a:pt x="20819" y="22525"/>
                  </a:cubicBezTo>
                  <a:cubicBezTo>
                    <a:pt x="20540" y="22598"/>
                    <a:pt x="20262" y="22380"/>
                    <a:pt x="20008" y="22283"/>
                  </a:cubicBezTo>
                  <a:cubicBezTo>
                    <a:pt x="19851" y="21981"/>
                    <a:pt x="19488" y="21521"/>
                    <a:pt x="19597" y="21158"/>
                  </a:cubicBezTo>
                  <a:cubicBezTo>
                    <a:pt x="19065" y="20928"/>
                    <a:pt x="18532" y="20856"/>
                    <a:pt x="18024" y="20481"/>
                  </a:cubicBezTo>
                  <a:cubicBezTo>
                    <a:pt x="18012" y="20735"/>
                    <a:pt x="17988" y="20989"/>
                    <a:pt x="17927" y="21219"/>
                  </a:cubicBezTo>
                  <a:cubicBezTo>
                    <a:pt x="18399" y="21073"/>
                    <a:pt x="19125" y="21739"/>
                    <a:pt x="19052" y="22283"/>
                  </a:cubicBezTo>
                  <a:cubicBezTo>
                    <a:pt x="19161" y="22344"/>
                    <a:pt x="19258" y="22319"/>
                    <a:pt x="19367" y="22416"/>
                  </a:cubicBezTo>
                  <a:cubicBezTo>
                    <a:pt x="19766" y="23045"/>
                    <a:pt x="20456" y="23323"/>
                    <a:pt x="20940" y="23638"/>
                  </a:cubicBezTo>
                  <a:cubicBezTo>
                    <a:pt x="21061" y="23711"/>
                    <a:pt x="21109" y="23819"/>
                    <a:pt x="21218" y="23856"/>
                  </a:cubicBezTo>
                  <a:cubicBezTo>
                    <a:pt x="21460" y="23940"/>
                    <a:pt x="21762" y="23795"/>
                    <a:pt x="22016" y="23759"/>
                  </a:cubicBezTo>
                  <a:cubicBezTo>
                    <a:pt x="22198" y="23311"/>
                    <a:pt x="22790" y="23094"/>
                    <a:pt x="23117" y="23432"/>
                  </a:cubicBezTo>
                  <a:cubicBezTo>
                    <a:pt x="23129" y="23626"/>
                    <a:pt x="23153" y="23795"/>
                    <a:pt x="23044" y="23916"/>
                  </a:cubicBezTo>
                  <a:cubicBezTo>
                    <a:pt x="22681" y="24255"/>
                    <a:pt x="21944" y="23711"/>
                    <a:pt x="21617" y="24061"/>
                  </a:cubicBezTo>
                  <a:cubicBezTo>
                    <a:pt x="22379" y="24497"/>
                    <a:pt x="23129" y="24715"/>
                    <a:pt x="23903" y="24848"/>
                  </a:cubicBezTo>
                  <a:cubicBezTo>
                    <a:pt x="24157" y="24727"/>
                    <a:pt x="24448" y="24642"/>
                    <a:pt x="24581" y="24473"/>
                  </a:cubicBezTo>
                  <a:cubicBezTo>
                    <a:pt x="24665" y="24352"/>
                    <a:pt x="24508" y="24182"/>
                    <a:pt x="24544" y="24049"/>
                  </a:cubicBezTo>
                  <a:cubicBezTo>
                    <a:pt x="24677" y="23771"/>
                    <a:pt x="25101" y="23505"/>
                    <a:pt x="25282" y="23650"/>
                  </a:cubicBezTo>
                  <a:cubicBezTo>
                    <a:pt x="25730" y="23977"/>
                    <a:pt x="25331" y="24763"/>
                    <a:pt x="24786" y="24497"/>
                  </a:cubicBezTo>
                  <a:cubicBezTo>
                    <a:pt x="24726" y="24606"/>
                    <a:pt x="24569" y="24799"/>
                    <a:pt x="24387" y="24848"/>
                  </a:cubicBezTo>
                  <a:cubicBezTo>
                    <a:pt x="24665" y="24884"/>
                    <a:pt x="25730" y="25065"/>
                    <a:pt x="26069" y="24957"/>
                  </a:cubicBezTo>
                  <a:cubicBezTo>
                    <a:pt x="26311" y="24860"/>
                    <a:pt x="26311" y="24642"/>
                    <a:pt x="26419" y="24364"/>
                  </a:cubicBezTo>
                  <a:cubicBezTo>
                    <a:pt x="26601" y="24424"/>
                    <a:pt x="26758" y="24364"/>
                    <a:pt x="26927" y="24461"/>
                  </a:cubicBezTo>
                  <a:cubicBezTo>
                    <a:pt x="27351" y="25005"/>
                    <a:pt x="26661" y="25743"/>
                    <a:pt x="26262" y="25005"/>
                  </a:cubicBezTo>
                  <a:cubicBezTo>
                    <a:pt x="25827" y="25247"/>
                    <a:pt x="25186" y="25065"/>
                    <a:pt x="24677" y="25078"/>
                  </a:cubicBezTo>
                  <a:cubicBezTo>
                    <a:pt x="24811" y="25344"/>
                    <a:pt x="25173" y="25586"/>
                    <a:pt x="25415" y="25755"/>
                  </a:cubicBezTo>
                  <a:cubicBezTo>
                    <a:pt x="25512" y="25694"/>
                    <a:pt x="25355" y="25634"/>
                    <a:pt x="25464" y="25586"/>
                  </a:cubicBezTo>
                  <a:cubicBezTo>
                    <a:pt x="25706" y="25815"/>
                    <a:pt x="25875" y="26215"/>
                    <a:pt x="25633" y="26408"/>
                  </a:cubicBezTo>
                  <a:cubicBezTo>
                    <a:pt x="25294" y="26686"/>
                    <a:pt x="24508" y="26118"/>
                    <a:pt x="24980" y="25646"/>
                  </a:cubicBezTo>
                  <a:cubicBezTo>
                    <a:pt x="24798" y="25465"/>
                    <a:pt x="24496" y="25259"/>
                    <a:pt x="24399" y="25078"/>
                  </a:cubicBezTo>
                  <a:cubicBezTo>
                    <a:pt x="23843" y="25017"/>
                    <a:pt x="23298" y="24908"/>
                    <a:pt x="22742" y="24775"/>
                  </a:cubicBezTo>
                  <a:cubicBezTo>
                    <a:pt x="22972" y="24981"/>
                    <a:pt x="22972" y="25198"/>
                    <a:pt x="23190" y="25332"/>
                  </a:cubicBezTo>
                  <a:cubicBezTo>
                    <a:pt x="23359" y="25404"/>
                    <a:pt x="23540" y="25271"/>
                    <a:pt x="23698" y="25440"/>
                  </a:cubicBezTo>
                  <a:cubicBezTo>
                    <a:pt x="23843" y="25586"/>
                    <a:pt x="23843" y="25985"/>
                    <a:pt x="23649" y="26130"/>
                  </a:cubicBezTo>
                  <a:cubicBezTo>
                    <a:pt x="23274" y="26420"/>
                    <a:pt x="22403" y="25755"/>
                    <a:pt x="23008" y="25356"/>
                  </a:cubicBezTo>
                  <a:cubicBezTo>
                    <a:pt x="22815" y="25053"/>
                    <a:pt x="22440" y="24618"/>
                    <a:pt x="22125" y="24654"/>
                  </a:cubicBezTo>
                  <a:cubicBezTo>
                    <a:pt x="22028" y="24569"/>
                    <a:pt x="22137" y="24533"/>
                    <a:pt x="22101" y="24448"/>
                  </a:cubicBezTo>
                  <a:cubicBezTo>
                    <a:pt x="21073" y="24061"/>
                    <a:pt x="20032" y="23396"/>
                    <a:pt x="19113" y="22501"/>
                  </a:cubicBezTo>
                  <a:cubicBezTo>
                    <a:pt x="18992" y="22803"/>
                    <a:pt x="19004" y="23142"/>
                    <a:pt x="19101" y="23481"/>
                  </a:cubicBezTo>
                  <a:cubicBezTo>
                    <a:pt x="19198" y="23444"/>
                    <a:pt x="19173" y="23360"/>
                    <a:pt x="19282" y="23299"/>
                  </a:cubicBezTo>
                  <a:cubicBezTo>
                    <a:pt x="19839" y="23360"/>
                    <a:pt x="20686" y="23904"/>
                    <a:pt x="20577" y="24630"/>
                  </a:cubicBezTo>
                  <a:cubicBezTo>
                    <a:pt x="21121" y="24872"/>
                    <a:pt x="21581" y="25622"/>
                    <a:pt x="21254" y="26106"/>
                  </a:cubicBezTo>
                  <a:cubicBezTo>
                    <a:pt x="21073" y="25924"/>
                    <a:pt x="21242" y="25586"/>
                    <a:pt x="21097" y="25283"/>
                  </a:cubicBezTo>
                  <a:cubicBezTo>
                    <a:pt x="20976" y="25029"/>
                    <a:pt x="20710" y="24872"/>
                    <a:pt x="20468" y="24751"/>
                  </a:cubicBezTo>
                  <a:cubicBezTo>
                    <a:pt x="20274" y="24557"/>
                    <a:pt x="20444" y="24255"/>
                    <a:pt x="20323" y="24061"/>
                  </a:cubicBezTo>
                  <a:cubicBezTo>
                    <a:pt x="20105" y="23650"/>
                    <a:pt x="19681" y="23602"/>
                    <a:pt x="19367" y="23505"/>
                  </a:cubicBezTo>
                  <a:cubicBezTo>
                    <a:pt x="19306" y="23469"/>
                    <a:pt x="19234" y="23686"/>
                    <a:pt x="19173" y="23469"/>
                  </a:cubicBezTo>
                  <a:cubicBezTo>
                    <a:pt x="19137" y="23880"/>
                    <a:pt x="18907" y="24376"/>
                    <a:pt x="18460" y="24582"/>
                  </a:cubicBezTo>
                  <a:cubicBezTo>
                    <a:pt x="18436" y="24799"/>
                    <a:pt x="18726" y="25150"/>
                    <a:pt x="18944" y="25259"/>
                  </a:cubicBezTo>
                  <a:cubicBezTo>
                    <a:pt x="19282" y="25380"/>
                    <a:pt x="19669" y="25198"/>
                    <a:pt x="19996" y="25440"/>
                  </a:cubicBezTo>
                  <a:cubicBezTo>
                    <a:pt x="19657" y="25561"/>
                    <a:pt x="19403" y="25368"/>
                    <a:pt x="19113" y="25670"/>
                  </a:cubicBezTo>
                  <a:cubicBezTo>
                    <a:pt x="19464" y="26118"/>
                    <a:pt x="20069" y="26094"/>
                    <a:pt x="20540" y="26215"/>
                  </a:cubicBezTo>
                  <a:cubicBezTo>
                    <a:pt x="20383" y="26420"/>
                    <a:pt x="20069" y="26227"/>
                    <a:pt x="19815" y="26275"/>
                  </a:cubicBezTo>
                  <a:cubicBezTo>
                    <a:pt x="19839" y="26396"/>
                    <a:pt x="20020" y="26420"/>
                    <a:pt x="20129" y="26590"/>
                  </a:cubicBezTo>
                  <a:cubicBezTo>
                    <a:pt x="19936" y="26711"/>
                    <a:pt x="19766" y="26529"/>
                    <a:pt x="19597" y="26432"/>
                  </a:cubicBezTo>
                  <a:cubicBezTo>
                    <a:pt x="19573" y="26662"/>
                    <a:pt x="19585" y="26904"/>
                    <a:pt x="19512" y="27134"/>
                  </a:cubicBezTo>
                  <a:cubicBezTo>
                    <a:pt x="19282" y="26916"/>
                    <a:pt x="19464" y="26529"/>
                    <a:pt x="19331" y="26251"/>
                  </a:cubicBezTo>
                  <a:cubicBezTo>
                    <a:pt x="19113" y="26069"/>
                    <a:pt x="18871" y="25985"/>
                    <a:pt x="18665" y="25791"/>
                  </a:cubicBezTo>
                  <a:cubicBezTo>
                    <a:pt x="18677" y="25985"/>
                    <a:pt x="18617" y="26178"/>
                    <a:pt x="18581" y="26360"/>
                  </a:cubicBezTo>
                  <a:cubicBezTo>
                    <a:pt x="18617" y="26481"/>
                    <a:pt x="18786" y="26662"/>
                    <a:pt x="18581" y="26771"/>
                  </a:cubicBezTo>
                  <a:cubicBezTo>
                    <a:pt x="18181" y="26311"/>
                    <a:pt x="18750" y="25670"/>
                    <a:pt x="18157" y="25211"/>
                  </a:cubicBezTo>
                  <a:cubicBezTo>
                    <a:pt x="18024" y="25489"/>
                    <a:pt x="17940" y="25767"/>
                    <a:pt x="17734" y="26057"/>
                  </a:cubicBezTo>
                  <a:cubicBezTo>
                    <a:pt x="17770" y="26457"/>
                    <a:pt x="18242" y="27569"/>
                    <a:pt x="18883" y="27194"/>
                  </a:cubicBezTo>
                  <a:cubicBezTo>
                    <a:pt x="19161" y="27328"/>
                    <a:pt x="19306" y="27787"/>
                    <a:pt x="19548" y="27969"/>
                  </a:cubicBezTo>
                  <a:cubicBezTo>
                    <a:pt x="19827" y="28041"/>
                    <a:pt x="20117" y="27872"/>
                    <a:pt x="20371" y="27860"/>
                  </a:cubicBezTo>
                  <a:cubicBezTo>
                    <a:pt x="20637" y="28041"/>
                    <a:pt x="20903" y="28332"/>
                    <a:pt x="21206" y="28295"/>
                  </a:cubicBezTo>
                  <a:cubicBezTo>
                    <a:pt x="21302" y="28211"/>
                    <a:pt x="21109" y="28090"/>
                    <a:pt x="21181" y="27993"/>
                  </a:cubicBezTo>
                  <a:cubicBezTo>
                    <a:pt x="21411" y="27920"/>
                    <a:pt x="21472" y="28271"/>
                    <a:pt x="21363" y="28368"/>
                  </a:cubicBezTo>
                  <a:cubicBezTo>
                    <a:pt x="21024" y="28513"/>
                    <a:pt x="20722" y="28344"/>
                    <a:pt x="20419" y="28090"/>
                  </a:cubicBezTo>
                  <a:cubicBezTo>
                    <a:pt x="20202" y="27993"/>
                    <a:pt x="19960" y="28126"/>
                    <a:pt x="19718" y="28174"/>
                  </a:cubicBezTo>
                  <a:cubicBezTo>
                    <a:pt x="19222" y="28065"/>
                    <a:pt x="18992" y="27086"/>
                    <a:pt x="18423" y="27388"/>
                  </a:cubicBezTo>
                  <a:cubicBezTo>
                    <a:pt x="18000" y="27158"/>
                    <a:pt x="17770" y="26819"/>
                    <a:pt x="17637" y="26360"/>
                  </a:cubicBezTo>
                  <a:cubicBezTo>
                    <a:pt x="17286" y="26723"/>
                    <a:pt x="16573" y="27098"/>
                    <a:pt x="16065" y="26723"/>
                  </a:cubicBezTo>
                  <a:cubicBezTo>
                    <a:pt x="15532" y="27134"/>
                    <a:pt x="14940" y="27001"/>
                    <a:pt x="14613" y="26517"/>
                  </a:cubicBezTo>
                  <a:cubicBezTo>
                    <a:pt x="14383" y="26674"/>
                    <a:pt x="14190" y="26832"/>
                    <a:pt x="14020" y="26832"/>
                  </a:cubicBezTo>
                  <a:cubicBezTo>
                    <a:pt x="13464" y="27509"/>
                    <a:pt x="12677" y="27158"/>
                    <a:pt x="12012" y="27219"/>
                  </a:cubicBezTo>
                  <a:cubicBezTo>
                    <a:pt x="11686" y="27086"/>
                    <a:pt x="11746" y="26795"/>
                    <a:pt x="11528" y="26517"/>
                  </a:cubicBezTo>
                  <a:cubicBezTo>
                    <a:pt x="11262" y="26227"/>
                    <a:pt x="10476" y="26190"/>
                    <a:pt x="10391" y="25682"/>
                  </a:cubicBezTo>
                  <a:cubicBezTo>
                    <a:pt x="10355" y="25561"/>
                    <a:pt x="10464" y="25404"/>
                    <a:pt x="10561" y="25211"/>
                  </a:cubicBezTo>
                  <a:cubicBezTo>
                    <a:pt x="10077" y="25271"/>
                    <a:pt x="9448" y="25682"/>
                    <a:pt x="9133" y="25041"/>
                  </a:cubicBezTo>
                  <a:cubicBezTo>
                    <a:pt x="8988" y="24739"/>
                    <a:pt x="9254" y="24424"/>
                    <a:pt x="9181" y="24061"/>
                  </a:cubicBezTo>
                  <a:cubicBezTo>
                    <a:pt x="9073" y="23795"/>
                    <a:pt x="8746" y="23674"/>
                    <a:pt x="8649" y="23432"/>
                  </a:cubicBezTo>
                  <a:cubicBezTo>
                    <a:pt x="8456" y="22948"/>
                    <a:pt x="8952" y="22368"/>
                    <a:pt x="9327" y="22138"/>
                  </a:cubicBezTo>
                  <a:cubicBezTo>
                    <a:pt x="8867" y="21703"/>
                    <a:pt x="9133" y="21340"/>
                    <a:pt x="9061" y="20965"/>
                  </a:cubicBezTo>
                  <a:cubicBezTo>
                    <a:pt x="8153" y="21412"/>
                    <a:pt x="7802" y="22416"/>
                    <a:pt x="7851" y="23287"/>
                  </a:cubicBezTo>
                  <a:cubicBezTo>
                    <a:pt x="8141" y="23565"/>
                    <a:pt x="8214" y="23989"/>
                    <a:pt x="8347" y="24340"/>
                  </a:cubicBezTo>
                  <a:cubicBezTo>
                    <a:pt x="8335" y="25392"/>
                    <a:pt x="6774" y="26275"/>
                    <a:pt x="5843" y="25852"/>
                  </a:cubicBezTo>
                  <a:cubicBezTo>
                    <a:pt x="5806" y="25670"/>
                    <a:pt x="6024" y="25525"/>
                    <a:pt x="6061" y="25368"/>
                  </a:cubicBezTo>
                  <a:cubicBezTo>
                    <a:pt x="5915" y="25029"/>
                    <a:pt x="5819" y="24606"/>
                    <a:pt x="6302" y="24412"/>
                  </a:cubicBezTo>
                  <a:cubicBezTo>
                    <a:pt x="6181" y="23989"/>
                    <a:pt x="6266" y="23578"/>
                    <a:pt x="6690" y="23275"/>
                  </a:cubicBezTo>
                  <a:cubicBezTo>
                    <a:pt x="6992" y="23082"/>
                    <a:pt x="7331" y="23082"/>
                    <a:pt x="7609" y="23021"/>
                  </a:cubicBezTo>
                  <a:cubicBezTo>
                    <a:pt x="7669" y="22598"/>
                    <a:pt x="7742" y="22138"/>
                    <a:pt x="7972" y="21763"/>
                  </a:cubicBezTo>
                  <a:cubicBezTo>
                    <a:pt x="7452" y="21944"/>
                    <a:pt x="7089" y="22162"/>
                    <a:pt x="6629" y="22380"/>
                  </a:cubicBezTo>
                  <a:cubicBezTo>
                    <a:pt x="6581" y="22598"/>
                    <a:pt x="6484" y="22840"/>
                    <a:pt x="6327" y="23033"/>
                  </a:cubicBezTo>
                  <a:cubicBezTo>
                    <a:pt x="5879" y="23469"/>
                    <a:pt x="5250" y="23578"/>
                    <a:pt x="4899" y="23819"/>
                  </a:cubicBezTo>
                  <a:cubicBezTo>
                    <a:pt x="4452" y="23868"/>
                    <a:pt x="3968" y="23953"/>
                    <a:pt x="3556" y="23565"/>
                  </a:cubicBezTo>
                  <a:cubicBezTo>
                    <a:pt x="3036" y="23529"/>
                    <a:pt x="2177" y="23505"/>
                    <a:pt x="2311" y="22803"/>
                  </a:cubicBezTo>
                  <a:cubicBezTo>
                    <a:pt x="1512" y="22767"/>
                    <a:pt x="1004" y="21690"/>
                    <a:pt x="1101" y="21013"/>
                  </a:cubicBezTo>
                  <a:cubicBezTo>
                    <a:pt x="1706" y="21073"/>
                    <a:pt x="2335" y="21013"/>
                    <a:pt x="2903" y="21267"/>
                  </a:cubicBezTo>
                  <a:cubicBezTo>
                    <a:pt x="3024" y="21207"/>
                    <a:pt x="2976" y="21098"/>
                    <a:pt x="3121" y="21037"/>
                  </a:cubicBezTo>
                  <a:cubicBezTo>
                    <a:pt x="3617" y="20723"/>
                    <a:pt x="3968" y="21328"/>
                    <a:pt x="4415" y="21328"/>
                  </a:cubicBezTo>
                  <a:cubicBezTo>
                    <a:pt x="4609" y="21134"/>
                    <a:pt x="4815" y="21025"/>
                    <a:pt x="4996" y="21025"/>
                  </a:cubicBezTo>
                  <a:cubicBezTo>
                    <a:pt x="6000" y="21473"/>
                    <a:pt x="6907" y="22440"/>
                    <a:pt x="8117" y="21376"/>
                  </a:cubicBezTo>
                  <a:cubicBezTo>
                    <a:pt x="7754" y="21267"/>
                    <a:pt x="7137" y="21461"/>
                    <a:pt x="6786" y="20783"/>
                  </a:cubicBezTo>
                  <a:cubicBezTo>
                    <a:pt x="6581" y="20735"/>
                    <a:pt x="6339" y="20916"/>
                    <a:pt x="6145" y="20977"/>
                  </a:cubicBezTo>
                  <a:cubicBezTo>
                    <a:pt x="5927" y="20795"/>
                    <a:pt x="5758" y="20674"/>
                    <a:pt x="5552" y="20493"/>
                  </a:cubicBezTo>
                  <a:cubicBezTo>
                    <a:pt x="5081" y="20928"/>
                    <a:pt x="4476" y="21037"/>
                    <a:pt x="3992" y="20747"/>
                  </a:cubicBezTo>
                  <a:cubicBezTo>
                    <a:pt x="3859" y="20299"/>
                    <a:pt x="3145" y="20009"/>
                    <a:pt x="3218" y="19573"/>
                  </a:cubicBezTo>
                  <a:cubicBezTo>
                    <a:pt x="3339" y="19453"/>
                    <a:pt x="3436" y="19344"/>
                    <a:pt x="3605" y="19283"/>
                  </a:cubicBezTo>
                  <a:cubicBezTo>
                    <a:pt x="3665" y="19174"/>
                    <a:pt x="3629" y="19053"/>
                    <a:pt x="3508" y="18932"/>
                  </a:cubicBezTo>
                  <a:cubicBezTo>
                    <a:pt x="3085" y="19162"/>
                    <a:pt x="2794" y="19344"/>
                    <a:pt x="2540" y="18981"/>
                  </a:cubicBezTo>
                  <a:cubicBezTo>
                    <a:pt x="2335" y="18690"/>
                    <a:pt x="2407" y="18315"/>
                    <a:pt x="2456" y="18001"/>
                  </a:cubicBezTo>
                  <a:cubicBezTo>
                    <a:pt x="2335" y="17989"/>
                    <a:pt x="2226" y="18074"/>
                    <a:pt x="2117" y="18013"/>
                  </a:cubicBezTo>
                  <a:cubicBezTo>
                    <a:pt x="1863" y="17408"/>
                    <a:pt x="1210" y="16694"/>
                    <a:pt x="1331" y="16138"/>
                  </a:cubicBezTo>
                  <a:cubicBezTo>
                    <a:pt x="1427" y="15763"/>
                    <a:pt x="1972" y="15654"/>
                    <a:pt x="2190" y="15303"/>
                  </a:cubicBezTo>
                  <a:cubicBezTo>
                    <a:pt x="2395" y="15025"/>
                    <a:pt x="2250" y="14807"/>
                    <a:pt x="2347" y="14493"/>
                  </a:cubicBezTo>
                  <a:cubicBezTo>
                    <a:pt x="2819" y="14057"/>
                    <a:pt x="3194" y="14505"/>
                    <a:pt x="3629" y="14336"/>
                  </a:cubicBezTo>
                  <a:cubicBezTo>
                    <a:pt x="3690" y="14239"/>
                    <a:pt x="3484" y="14251"/>
                    <a:pt x="3520" y="14142"/>
                  </a:cubicBezTo>
                  <a:cubicBezTo>
                    <a:pt x="3581" y="14130"/>
                    <a:pt x="3629" y="14142"/>
                    <a:pt x="3690" y="14130"/>
                  </a:cubicBezTo>
                  <a:cubicBezTo>
                    <a:pt x="3375" y="13670"/>
                    <a:pt x="3750" y="13344"/>
                    <a:pt x="4113" y="12908"/>
                  </a:cubicBezTo>
                  <a:cubicBezTo>
                    <a:pt x="4306" y="12642"/>
                    <a:pt x="4452" y="12376"/>
                    <a:pt x="4694" y="12255"/>
                  </a:cubicBezTo>
                  <a:cubicBezTo>
                    <a:pt x="5129" y="12013"/>
                    <a:pt x="5782" y="12255"/>
                    <a:pt x="6145" y="12461"/>
                  </a:cubicBezTo>
                  <a:cubicBezTo>
                    <a:pt x="6327" y="12436"/>
                    <a:pt x="6484" y="12557"/>
                    <a:pt x="6665" y="12509"/>
                  </a:cubicBezTo>
                  <a:cubicBezTo>
                    <a:pt x="6847" y="12436"/>
                    <a:pt x="6726" y="12328"/>
                    <a:pt x="6907" y="12219"/>
                  </a:cubicBezTo>
                  <a:cubicBezTo>
                    <a:pt x="7125" y="12134"/>
                    <a:pt x="7294" y="12315"/>
                    <a:pt x="7500" y="12364"/>
                  </a:cubicBezTo>
                  <a:cubicBezTo>
                    <a:pt x="7851" y="12267"/>
                    <a:pt x="8177" y="12194"/>
                    <a:pt x="8516" y="12182"/>
                  </a:cubicBezTo>
                  <a:cubicBezTo>
                    <a:pt x="8770" y="12328"/>
                    <a:pt x="9012" y="12557"/>
                    <a:pt x="9290" y="12606"/>
                  </a:cubicBezTo>
                  <a:cubicBezTo>
                    <a:pt x="9363" y="12642"/>
                    <a:pt x="9411" y="12884"/>
                    <a:pt x="9496" y="12787"/>
                  </a:cubicBezTo>
                  <a:cubicBezTo>
                    <a:pt x="9496" y="12606"/>
                    <a:pt x="9169" y="12521"/>
                    <a:pt x="8964" y="12182"/>
                  </a:cubicBezTo>
                  <a:cubicBezTo>
                    <a:pt x="8202" y="11674"/>
                    <a:pt x="7488" y="10985"/>
                    <a:pt x="6690" y="10888"/>
                  </a:cubicBezTo>
                  <a:cubicBezTo>
                    <a:pt x="5698" y="11578"/>
                    <a:pt x="4694" y="12146"/>
                    <a:pt x="3798" y="11578"/>
                  </a:cubicBezTo>
                  <a:cubicBezTo>
                    <a:pt x="3605" y="11674"/>
                    <a:pt x="3387" y="11771"/>
                    <a:pt x="3194" y="11856"/>
                  </a:cubicBezTo>
                  <a:cubicBezTo>
                    <a:pt x="2843" y="11819"/>
                    <a:pt x="2492" y="11699"/>
                    <a:pt x="2177" y="11493"/>
                  </a:cubicBezTo>
                  <a:cubicBezTo>
                    <a:pt x="1984" y="11469"/>
                    <a:pt x="1754" y="11614"/>
                    <a:pt x="1548" y="11638"/>
                  </a:cubicBezTo>
                  <a:cubicBezTo>
                    <a:pt x="859" y="11396"/>
                    <a:pt x="677" y="10380"/>
                    <a:pt x="0" y="9981"/>
                  </a:cubicBezTo>
                  <a:cubicBezTo>
                    <a:pt x="690" y="9352"/>
                    <a:pt x="1573" y="8940"/>
                    <a:pt x="2383" y="8916"/>
                  </a:cubicBezTo>
                  <a:cubicBezTo>
                    <a:pt x="2492" y="9001"/>
                    <a:pt x="2613" y="9013"/>
                    <a:pt x="2710" y="9098"/>
                  </a:cubicBezTo>
                  <a:cubicBezTo>
                    <a:pt x="3436" y="8578"/>
                    <a:pt x="4077" y="8699"/>
                    <a:pt x="4657" y="9279"/>
                  </a:cubicBezTo>
                  <a:cubicBezTo>
                    <a:pt x="5093" y="9074"/>
                    <a:pt x="5407" y="8977"/>
                    <a:pt x="5831" y="9352"/>
                  </a:cubicBezTo>
                  <a:cubicBezTo>
                    <a:pt x="6061" y="9557"/>
                    <a:pt x="6436" y="9957"/>
                    <a:pt x="6677" y="10271"/>
                  </a:cubicBezTo>
                  <a:cubicBezTo>
                    <a:pt x="6774" y="10440"/>
                    <a:pt x="6798" y="10610"/>
                    <a:pt x="6919" y="10707"/>
                  </a:cubicBezTo>
                  <a:cubicBezTo>
                    <a:pt x="7077" y="10864"/>
                    <a:pt x="7403" y="10936"/>
                    <a:pt x="7633" y="11045"/>
                  </a:cubicBezTo>
                  <a:cubicBezTo>
                    <a:pt x="7911" y="11227"/>
                    <a:pt x="8117" y="11360"/>
                    <a:pt x="8347" y="11517"/>
                  </a:cubicBezTo>
                  <a:cubicBezTo>
                    <a:pt x="8044" y="10985"/>
                    <a:pt x="7573" y="10041"/>
                    <a:pt x="7367" y="9412"/>
                  </a:cubicBezTo>
                  <a:cubicBezTo>
                    <a:pt x="7270" y="9170"/>
                    <a:pt x="7004" y="9195"/>
                    <a:pt x="6629" y="8868"/>
                  </a:cubicBezTo>
                  <a:cubicBezTo>
                    <a:pt x="6109" y="8432"/>
                    <a:pt x="5444" y="7924"/>
                    <a:pt x="5528" y="7259"/>
                  </a:cubicBezTo>
                  <a:cubicBezTo>
                    <a:pt x="5613" y="7174"/>
                    <a:pt x="5831" y="7017"/>
                    <a:pt x="5855" y="6860"/>
                  </a:cubicBezTo>
                  <a:cubicBezTo>
                    <a:pt x="5371" y="6315"/>
                    <a:pt x="5552" y="5868"/>
                    <a:pt x="5565" y="5408"/>
                  </a:cubicBezTo>
                  <a:cubicBezTo>
                    <a:pt x="6121" y="5082"/>
                    <a:pt x="5625" y="4477"/>
                    <a:pt x="6048" y="4138"/>
                  </a:cubicBezTo>
                  <a:cubicBezTo>
                    <a:pt x="6181" y="4029"/>
                    <a:pt x="6351" y="4078"/>
                    <a:pt x="6484" y="3969"/>
                  </a:cubicBezTo>
                  <a:cubicBezTo>
                    <a:pt x="6871" y="3678"/>
                    <a:pt x="6931" y="2892"/>
                    <a:pt x="7427" y="2590"/>
                  </a:cubicBezTo>
                  <a:cubicBezTo>
                    <a:pt x="7621" y="2481"/>
                    <a:pt x="7815" y="2469"/>
                    <a:pt x="8044" y="2324"/>
                  </a:cubicBezTo>
                  <a:cubicBezTo>
                    <a:pt x="8226" y="2565"/>
                    <a:pt x="7911" y="2699"/>
                    <a:pt x="8044" y="2904"/>
                  </a:cubicBezTo>
                  <a:cubicBezTo>
                    <a:pt x="8153" y="3110"/>
                    <a:pt x="8323" y="2904"/>
                    <a:pt x="8419" y="3001"/>
                  </a:cubicBezTo>
                  <a:cubicBezTo>
                    <a:pt x="8710" y="3545"/>
                    <a:pt x="8516" y="4017"/>
                    <a:pt x="8528" y="4501"/>
                  </a:cubicBezTo>
                  <a:cubicBezTo>
                    <a:pt x="9242" y="5239"/>
                    <a:pt x="8758" y="5832"/>
                    <a:pt x="8625" y="6473"/>
                  </a:cubicBezTo>
                  <a:cubicBezTo>
                    <a:pt x="8686" y="6570"/>
                    <a:pt x="8782" y="6594"/>
                    <a:pt x="8843" y="6715"/>
                  </a:cubicBezTo>
                  <a:cubicBezTo>
                    <a:pt x="9085" y="7259"/>
                    <a:pt x="8323" y="7719"/>
                    <a:pt x="8141" y="8275"/>
                  </a:cubicBezTo>
                  <a:cubicBezTo>
                    <a:pt x="8032" y="8590"/>
                    <a:pt x="8093" y="8989"/>
                    <a:pt x="7597" y="9291"/>
                  </a:cubicBezTo>
                  <a:cubicBezTo>
                    <a:pt x="7548" y="9315"/>
                    <a:pt x="7573" y="9364"/>
                    <a:pt x="7536" y="9400"/>
                  </a:cubicBezTo>
                  <a:cubicBezTo>
                    <a:pt x="7669" y="9739"/>
                    <a:pt x="7754" y="10090"/>
                    <a:pt x="8020" y="10489"/>
                  </a:cubicBezTo>
                  <a:cubicBezTo>
                    <a:pt x="8044" y="9896"/>
                    <a:pt x="8323" y="9243"/>
                    <a:pt x="8831" y="8820"/>
                  </a:cubicBezTo>
                  <a:cubicBezTo>
                    <a:pt x="9351" y="9715"/>
                    <a:pt x="9109" y="10634"/>
                    <a:pt x="8480" y="11287"/>
                  </a:cubicBezTo>
                  <a:cubicBezTo>
                    <a:pt x="8927" y="11892"/>
                    <a:pt x="9315" y="12182"/>
                    <a:pt x="9750" y="12569"/>
                  </a:cubicBezTo>
                  <a:cubicBezTo>
                    <a:pt x="9980" y="12400"/>
                    <a:pt x="10258" y="12328"/>
                    <a:pt x="10524" y="12219"/>
                  </a:cubicBezTo>
                  <a:cubicBezTo>
                    <a:pt x="10500" y="11904"/>
                    <a:pt x="10270" y="11759"/>
                    <a:pt x="10113" y="11517"/>
                  </a:cubicBezTo>
                  <a:cubicBezTo>
                    <a:pt x="9593" y="10694"/>
                    <a:pt x="9544" y="9824"/>
                    <a:pt x="9484" y="9049"/>
                  </a:cubicBezTo>
                  <a:cubicBezTo>
                    <a:pt x="9907" y="8650"/>
                    <a:pt x="10391" y="9049"/>
                    <a:pt x="10875" y="8856"/>
                  </a:cubicBezTo>
                  <a:cubicBezTo>
                    <a:pt x="10524" y="8311"/>
                    <a:pt x="10573" y="7416"/>
                    <a:pt x="9835" y="7078"/>
                  </a:cubicBezTo>
                  <a:cubicBezTo>
                    <a:pt x="9569" y="7065"/>
                    <a:pt x="9472" y="7162"/>
                    <a:pt x="9315" y="6993"/>
                  </a:cubicBezTo>
                  <a:cubicBezTo>
                    <a:pt x="9085" y="6751"/>
                    <a:pt x="9206" y="6086"/>
                    <a:pt x="9629" y="6328"/>
                  </a:cubicBezTo>
                  <a:cubicBezTo>
                    <a:pt x="9290" y="6412"/>
                    <a:pt x="9375" y="6763"/>
                    <a:pt x="9508" y="6896"/>
                  </a:cubicBezTo>
                  <a:cubicBezTo>
                    <a:pt x="9569" y="6884"/>
                    <a:pt x="9665" y="6690"/>
                    <a:pt x="9811" y="6811"/>
                  </a:cubicBezTo>
                  <a:cubicBezTo>
                    <a:pt x="10052" y="6582"/>
                    <a:pt x="9605" y="6267"/>
                    <a:pt x="9544" y="6146"/>
                  </a:cubicBezTo>
                  <a:cubicBezTo>
                    <a:pt x="9968" y="5965"/>
                    <a:pt x="10173" y="6703"/>
                    <a:pt x="10016" y="6932"/>
                  </a:cubicBezTo>
                  <a:cubicBezTo>
                    <a:pt x="10113" y="7065"/>
                    <a:pt x="10113" y="7017"/>
                    <a:pt x="10234" y="7138"/>
                  </a:cubicBezTo>
                  <a:cubicBezTo>
                    <a:pt x="10222" y="6497"/>
                    <a:pt x="10149" y="5844"/>
                    <a:pt x="10258" y="5203"/>
                  </a:cubicBezTo>
                  <a:cubicBezTo>
                    <a:pt x="10137" y="5130"/>
                    <a:pt x="10040" y="5021"/>
                    <a:pt x="9931" y="4888"/>
                  </a:cubicBezTo>
                  <a:cubicBezTo>
                    <a:pt x="9532" y="4997"/>
                    <a:pt x="9242" y="4453"/>
                    <a:pt x="9472" y="4138"/>
                  </a:cubicBezTo>
                  <a:cubicBezTo>
                    <a:pt x="9629" y="4078"/>
                    <a:pt x="9968" y="3920"/>
                    <a:pt x="10137" y="4150"/>
                  </a:cubicBezTo>
                  <a:cubicBezTo>
                    <a:pt x="10270" y="4332"/>
                    <a:pt x="10161" y="4513"/>
                    <a:pt x="10077" y="4707"/>
                  </a:cubicBezTo>
                  <a:cubicBezTo>
                    <a:pt x="10137" y="4803"/>
                    <a:pt x="10210" y="4888"/>
                    <a:pt x="10270" y="4961"/>
                  </a:cubicBezTo>
                  <a:cubicBezTo>
                    <a:pt x="10343" y="4658"/>
                    <a:pt x="10355" y="4356"/>
                    <a:pt x="10415" y="4078"/>
                  </a:cubicBezTo>
                  <a:cubicBezTo>
                    <a:pt x="10258" y="3896"/>
                    <a:pt x="10113" y="3497"/>
                    <a:pt x="10040" y="3255"/>
                  </a:cubicBezTo>
                  <a:cubicBezTo>
                    <a:pt x="9919" y="3243"/>
                    <a:pt x="9835" y="3352"/>
                    <a:pt x="9738" y="3267"/>
                  </a:cubicBezTo>
                  <a:cubicBezTo>
                    <a:pt x="9145" y="2868"/>
                    <a:pt x="9677" y="2021"/>
                    <a:pt x="10222" y="2445"/>
                  </a:cubicBezTo>
                  <a:cubicBezTo>
                    <a:pt x="10294" y="2868"/>
                    <a:pt x="10149" y="3255"/>
                    <a:pt x="10452" y="3727"/>
                  </a:cubicBezTo>
                  <a:cubicBezTo>
                    <a:pt x="10766" y="2953"/>
                    <a:pt x="11105" y="1936"/>
                    <a:pt x="11565" y="1090"/>
                  </a:cubicBezTo>
                  <a:cubicBezTo>
                    <a:pt x="11492" y="1078"/>
                    <a:pt x="11419" y="1005"/>
                    <a:pt x="11371" y="932"/>
                  </a:cubicBezTo>
                  <a:cubicBezTo>
                    <a:pt x="11371" y="582"/>
                    <a:pt x="11855" y="1"/>
                    <a:pt x="12145" y="291"/>
                  </a:cubicBezTo>
                  <a:cubicBezTo>
                    <a:pt x="12399" y="545"/>
                    <a:pt x="12085" y="896"/>
                    <a:pt x="12012" y="1199"/>
                  </a:cubicBezTo>
                  <a:cubicBezTo>
                    <a:pt x="11927" y="1235"/>
                    <a:pt x="11831" y="1199"/>
                    <a:pt x="11746" y="1235"/>
                  </a:cubicBezTo>
                  <a:cubicBezTo>
                    <a:pt x="11323" y="1731"/>
                    <a:pt x="11202" y="2287"/>
                    <a:pt x="10936" y="2832"/>
                  </a:cubicBezTo>
                  <a:cubicBezTo>
                    <a:pt x="11238" y="2747"/>
                    <a:pt x="11589" y="2227"/>
                    <a:pt x="11770" y="2360"/>
                  </a:cubicBezTo>
                  <a:cubicBezTo>
                    <a:pt x="11794" y="2299"/>
                    <a:pt x="11710" y="2239"/>
                    <a:pt x="11746" y="2203"/>
                  </a:cubicBezTo>
                  <a:cubicBezTo>
                    <a:pt x="11686" y="2082"/>
                    <a:pt x="11589" y="2263"/>
                    <a:pt x="11504" y="2154"/>
                  </a:cubicBezTo>
                  <a:cubicBezTo>
                    <a:pt x="11782" y="1840"/>
                    <a:pt x="12206" y="1610"/>
                    <a:pt x="12556" y="1912"/>
                  </a:cubicBezTo>
                  <a:cubicBezTo>
                    <a:pt x="12460" y="2154"/>
                    <a:pt x="12339" y="2505"/>
                    <a:pt x="12024" y="2638"/>
                  </a:cubicBezTo>
                  <a:cubicBezTo>
                    <a:pt x="11952" y="2626"/>
                    <a:pt x="11891" y="2505"/>
                    <a:pt x="11806" y="2408"/>
                  </a:cubicBezTo>
                  <a:cubicBezTo>
                    <a:pt x="11613" y="2662"/>
                    <a:pt x="11069" y="2904"/>
                    <a:pt x="10875" y="3134"/>
                  </a:cubicBezTo>
                  <a:cubicBezTo>
                    <a:pt x="10452" y="3666"/>
                    <a:pt x="10657" y="4477"/>
                    <a:pt x="10464" y="5009"/>
                  </a:cubicBezTo>
                  <a:cubicBezTo>
                    <a:pt x="10706" y="4779"/>
                    <a:pt x="10960" y="4561"/>
                    <a:pt x="11226" y="4404"/>
                  </a:cubicBezTo>
                  <a:cubicBezTo>
                    <a:pt x="11190" y="4332"/>
                    <a:pt x="11117" y="4271"/>
                    <a:pt x="11069" y="4344"/>
                  </a:cubicBezTo>
                  <a:cubicBezTo>
                    <a:pt x="11177" y="3981"/>
                    <a:pt x="11601" y="3666"/>
                    <a:pt x="11915" y="3775"/>
                  </a:cubicBezTo>
                  <a:cubicBezTo>
                    <a:pt x="11964" y="3872"/>
                    <a:pt x="11964" y="3872"/>
                    <a:pt x="12048" y="3957"/>
                  </a:cubicBezTo>
                  <a:cubicBezTo>
                    <a:pt x="12036" y="4235"/>
                    <a:pt x="11927" y="4574"/>
                    <a:pt x="11613" y="4743"/>
                  </a:cubicBezTo>
                  <a:cubicBezTo>
                    <a:pt x="11504" y="4682"/>
                    <a:pt x="11383" y="4707"/>
                    <a:pt x="11286" y="4537"/>
                  </a:cubicBezTo>
                  <a:cubicBezTo>
                    <a:pt x="10923" y="4840"/>
                    <a:pt x="10585" y="5142"/>
                    <a:pt x="10403" y="5529"/>
                  </a:cubicBezTo>
                  <a:cubicBezTo>
                    <a:pt x="10319" y="6219"/>
                    <a:pt x="10464" y="7610"/>
                    <a:pt x="10863" y="8384"/>
                  </a:cubicBezTo>
                  <a:cubicBezTo>
                    <a:pt x="11020" y="8747"/>
                    <a:pt x="11250" y="8880"/>
                    <a:pt x="11625" y="8807"/>
                  </a:cubicBezTo>
                  <a:cubicBezTo>
                    <a:pt x="11311" y="7973"/>
                    <a:pt x="11359" y="7235"/>
                    <a:pt x="11686" y="6497"/>
                  </a:cubicBezTo>
                  <a:cubicBezTo>
                    <a:pt x="11649" y="6388"/>
                    <a:pt x="11565" y="6521"/>
                    <a:pt x="11528" y="6376"/>
                  </a:cubicBezTo>
                  <a:cubicBezTo>
                    <a:pt x="11722" y="6267"/>
                    <a:pt x="11661" y="6098"/>
                    <a:pt x="11794" y="5916"/>
                  </a:cubicBezTo>
                  <a:cubicBezTo>
                    <a:pt x="11952" y="5928"/>
                    <a:pt x="11964" y="6146"/>
                    <a:pt x="11952" y="6255"/>
                  </a:cubicBezTo>
                  <a:cubicBezTo>
                    <a:pt x="12823" y="6207"/>
                    <a:pt x="13839" y="6473"/>
                    <a:pt x="14649" y="7283"/>
                  </a:cubicBezTo>
                  <a:cubicBezTo>
                    <a:pt x="14819" y="6497"/>
                    <a:pt x="15363" y="5928"/>
                    <a:pt x="15980" y="5203"/>
                  </a:cubicBezTo>
                  <a:cubicBezTo>
                    <a:pt x="16089" y="5263"/>
                    <a:pt x="16258" y="5239"/>
                    <a:pt x="16379" y="5251"/>
                  </a:cubicBezTo>
                  <a:cubicBezTo>
                    <a:pt x="16524" y="5493"/>
                    <a:pt x="16802" y="5590"/>
                    <a:pt x="16996" y="5783"/>
                  </a:cubicBezTo>
                  <a:cubicBezTo>
                    <a:pt x="17480" y="6279"/>
                    <a:pt x="17782" y="6945"/>
                    <a:pt x="18012" y="7549"/>
                  </a:cubicBezTo>
                  <a:cubicBezTo>
                    <a:pt x="18242" y="7380"/>
                    <a:pt x="18556" y="7344"/>
                    <a:pt x="18798" y="7162"/>
                  </a:cubicBezTo>
                  <a:cubicBezTo>
                    <a:pt x="18883" y="7102"/>
                    <a:pt x="18919" y="6957"/>
                    <a:pt x="19004" y="6860"/>
                  </a:cubicBezTo>
                  <a:cubicBezTo>
                    <a:pt x="19282" y="6582"/>
                    <a:pt x="19851" y="6376"/>
                    <a:pt x="20238" y="6267"/>
                  </a:cubicBezTo>
                  <a:cubicBezTo>
                    <a:pt x="20516" y="6195"/>
                    <a:pt x="20855" y="6170"/>
                    <a:pt x="21097" y="6207"/>
                  </a:cubicBezTo>
                  <a:cubicBezTo>
                    <a:pt x="20903" y="7053"/>
                    <a:pt x="21278" y="7985"/>
                    <a:pt x="21048" y="8820"/>
                  </a:cubicBezTo>
                  <a:cubicBezTo>
                    <a:pt x="21339" y="8747"/>
                    <a:pt x="21762" y="8336"/>
                    <a:pt x="22113" y="8154"/>
                  </a:cubicBezTo>
                  <a:cubicBezTo>
                    <a:pt x="22984" y="8106"/>
                    <a:pt x="23819" y="8311"/>
                    <a:pt x="24665" y="8493"/>
                  </a:cubicBezTo>
                  <a:cubicBezTo>
                    <a:pt x="24556" y="9255"/>
                    <a:pt x="24569" y="10065"/>
                    <a:pt x="23782" y="10755"/>
                  </a:cubicBezTo>
                  <a:cubicBezTo>
                    <a:pt x="24109" y="10888"/>
                    <a:pt x="24423" y="10682"/>
                    <a:pt x="24738" y="10731"/>
                  </a:cubicBezTo>
                  <a:cubicBezTo>
                    <a:pt x="25222" y="10803"/>
                    <a:pt x="25754" y="10997"/>
                    <a:pt x="26238" y="11069"/>
                  </a:cubicBezTo>
                  <a:cubicBezTo>
                    <a:pt x="26141" y="11287"/>
                    <a:pt x="26105" y="11493"/>
                    <a:pt x="26044" y="11723"/>
                  </a:cubicBezTo>
                  <a:cubicBezTo>
                    <a:pt x="26468" y="11469"/>
                    <a:pt x="27012" y="11541"/>
                    <a:pt x="27436" y="11977"/>
                  </a:cubicBezTo>
                  <a:cubicBezTo>
                    <a:pt x="27738" y="12061"/>
                    <a:pt x="28077" y="11880"/>
                    <a:pt x="28367" y="11916"/>
                  </a:cubicBezTo>
                  <a:cubicBezTo>
                    <a:pt x="28706" y="12400"/>
                    <a:pt x="29165" y="11916"/>
                    <a:pt x="29552" y="12267"/>
                  </a:cubicBezTo>
                  <a:cubicBezTo>
                    <a:pt x="29286" y="12436"/>
                    <a:pt x="28911" y="12207"/>
                    <a:pt x="28585" y="12315"/>
                  </a:cubicBezTo>
                  <a:cubicBezTo>
                    <a:pt x="28488" y="12243"/>
                    <a:pt x="28379" y="12146"/>
                    <a:pt x="28294" y="12086"/>
                  </a:cubicBezTo>
                  <a:cubicBezTo>
                    <a:pt x="28016" y="12061"/>
                    <a:pt x="27738" y="12182"/>
                    <a:pt x="27436" y="12146"/>
                  </a:cubicBezTo>
                  <a:cubicBezTo>
                    <a:pt x="27048" y="11783"/>
                    <a:pt x="26431" y="11481"/>
                    <a:pt x="26081" y="12025"/>
                  </a:cubicBezTo>
                  <a:cubicBezTo>
                    <a:pt x="26044" y="12061"/>
                    <a:pt x="25984" y="12025"/>
                    <a:pt x="25936" y="11965"/>
                  </a:cubicBezTo>
                  <a:cubicBezTo>
                    <a:pt x="25718" y="12509"/>
                    <a:pt x="25319" y="12969"/>
                    <a:pt x="24653" y="13295"/>
                  </a:cubicBezTo>
                  <a:cubicBezTo>
                    <a:pt x="24786" y="13646"/>
                    <a:pt x="24980" y="14009"/>
                    <a:pt x="25149" y="14360"/>
                  </a:cubicBezTo>
                  <a:cubicBezTo>
                    <a:pt x="25319" y="14299"/>
                    <a:pt x="25500" y="14130"/>
                    <a:pt x="25621" y="14336"/>
                  </a:cubicBezTo>
                  <a:cubicBezTo>
                    <a:pt x="25875" y="14082"/>
                    <a:pt x="25996" y="13465"/>
                    <a:pt x="26359" y="13453"/>
                  </a:cubicBezTo>
                  <a:cubicBezTo>
                    <a:pt x="26286" y="13719"/>
                    <a:pt x="25984" y="13912"/>
                    <a:pt x="25899" y="14215"/>
                  </a:cubicBezTo>
                  <a:cubicBezTo>
                    <a:pt x="26069" y="14130"/>
                    <a:pt x="26359" y="14118"/>
                    <a:pt x="26552" y="14118"/>
                  </a:cubicBezTo>
                  <a:cubicBezTo>
                    <a:pt x="26843" y="13900"/>
                    <a:pt x="26964" y="13150"/>
                    <a:pt x="27278" y="13344"/>
                  </a:cubicBezTo>
                  <a:cubicBezTo>
                    <a:pt x="27218" y="13489"/>
                    <a:pt x="26903" y="13670"/>
                    <a:pt x="26927" y="13936"/>
                  </a:cubicBezTo>
                  <a:cubicBezTo>
                    <a:pt x="27327" y="14082"/>
                    <a:pt x="27653" y="13513"/>
                    <a:pt x="28101" y="13453"/>
                  </a:cubicBezTo>
                  <a:cubicBezTo>
                    <a:pt x="28186" y="14069"/>
                    <a:pt x="27339" y="13961"/>
                    <a:pt x="26843" y="14360"/>
                  </a:cubicBezTo>
                  <a:cubicBezTo>
                    <a:pt x="26927" y="14457"/>
                    <a:pt x="27206" y="14638"/>
                    <a:pt x="27375" y="14723"/>
                  </a:cubicBezTo>
                  <a:cubicBezTo>
                    <a:pt x="27218" y="14844"/>
                    <a:pt x="26843" y="14674"/>
                    <a:pt x="26661" y="14457"/>
                  </a:cubicBezTo>
                  <a:cubicBezTo>
                    <a:pt x="26383" y="14565"/>
                    <a:pt x="26165" y="14626"/>
                    <a:pt x="25923" y="14674"/>
                  </a:cubicBezTo>
                  <a:cubicBezTo>
                    <a:pt x="26008" y="14880"/>
                    <a:pt x="26383" y="15049"/>
                    <a:pt x="26419" y="15279"/>
                  </a:cubicBezTo>
                  <a:cubicBezTo>
                    <a:pt x="26129" y="15219"/>
                    <a:pt x="25887" y="14989"/>
                    <a:pt x="25597" y="14674"/>
                  </a:cubicBezTo>
                  <a:cubicBezTo>
                    <a:pt x="25561" y="14674"/>
                    <a:pt x="25464" y="14783"/>
                    <a:pt x="25415" y="14747"/>
                  </a:cubicBezTo>
                  <a:cubicBezTo>
                    <a:pt x="25512" y="14989"/>
                    <a:pt x="25452" y="15243"/>
                    <a:pt x="25645" y="15412"/>
                  </a:cubicBezTo>
                  <a:cubicBezTo>
                    <a:pt x="25524" y="15473"/>
                    <a:pt x="25536" y="15509"/>
                    <a:pt x="25403" y="15569"/>
                  </a:cubicBezTo>
                  <a:cubicBezTo>
                    <a:pt x="25415" y="15582"/>
                    <a:pt x="25561" y="15763"/>
                    <a:pt x="25452" y="15811"/>
                  </a:cubicBezTo>
                  <a:cubicBezTo>
                    <a:pt x="25270" y="15944"/>
                    <a:pt x="25270" y="15703"/>
                    <a:pt x="25198" y="15703"/>
                  </a:cubicBezTo>
                  <a:cubicBezTo>
                    <a:pt x="24569" y="16078"/>
                    <a:pt x="24012" y="16211"/>
                    <a:pt x="23456" y="16307"/>
                  </a:cubicBezTo>
                  <a:cubicBezTo>
                    <a:pt x="23758" y="16840"/>
                    <a:pt x="24617" y="17094"/>
                    <a:pt x="25198" y="16743"/>
                  </a:cubicBezTo>
                  <a:cubicBezTo>
                    <a:pt x="25403" y="16658"/>
                    <a:pt x="25476" y="16356"/>
                    <a:pt x="25681" y="16199"/>
                  </a:cubicBezTo>
                  <a:cubicBezTo>
                    <a:pt x="25984" y="16005"/>
                    <a:pt x="26407" y="16090"/>
                    <a:pt x="26661" y="15932"/>
                  </a:cubicBezTo>
                  <a:cubicBezTo>
                    <a:pt x="26915" y="15521"/>
                    <a:pt x="27375" y="14989"/>
                    <a:pt x="27931" y="15098"/>
                  </a:cubicBezTo>
                  <a:cubicBezTo>
                    <a:pt x="28077" y="14940"/>
                    <a:pt x="28222" y="14735"/>
                    <a:pt x="28282" y="14553"/>
                  </a:cubicBezTo>
                  <a:cubicBezTo>
                    <a:pt x="28561" y="14336"/>
                    <a:pt x="28802" y="14275"/>
                    <a:pt x="29044" y="14203"/>
                  </a:cubicBezTo>
                  <a:cubicBezTo>
                    <a:pt x="29347" y="13658"/>
                    <a:pt x="29613" y="13114"/>
                    <a:pt x="29831" y="12557"/>
                  </a:cubicBezTo>
                  <a:cubicBezTo>
                    <a:pt x="29819" y="12364"/>
                    <a:pt x="29589" y="12122"/>
                    <a:pt x="29770" y="11940"/>
                  </a:cubicBezTo>
                  <a:cubicBezTo>
                    <a:pt x="30048" y="12074"/>
                    <a:pt x="29891" y="12509"/>
                    <a:pt x="29952" y="12763"/>
                  </a:cubicBezTo>
                  <a:cubicBezTo>
                    <a:pt x="29649" y="13283"/>
                    <a:pt x="29492" y="13791"/>
                    <a:pt x="29190" y="14311"/>
                  </a:cubicBezTo>
                  <a:cubicBezTo>
                    <a:pt x="28960" y="14420"/>
                    <a:pt x="28669" y="14457"/>
                    <a:pt x="28476" y="14638"/>
                  </a:cubicBezTo>
                  <a:cubicBezTo>
                    <a:pt x="28319" y="14759"/>
                    <a:pt x="28343" y="14965"/>
                    <a:pt x="28198" y="15061"/>
                  </a:cubicBezTo>
                  <a:cubicBezTo>
                    <a:pt x="27931" y="15303"/>
                    <a:pt x="27629" y="15267"/>
                    <a:pt x="27266" y="15424"/>
                  </a:cubicBezTo>
                  <a:cubicBezTo>
                    <a:pt x="27012" y="16005"/>
                    <a:pt x="26323" y="16295"/>
                    <a:pt x="25827" y="16319"/>
                  </a:cubicBezTo>
                  <a:cubicBezTo>
                    <a:pt x="25222" y="17215"/>
                    <a:pt x="23831" y="17360"/>
                    <a:pt x="23202" y="16356"/>
                  </a:cubicBezTo>
                  <a:cubicBezTo>
                    <a:pt x="23105" y="16271"/>
                    <a:pt x="22996" y="16392"/>
                    <a:pt x="22875" y="16380"/>
                  </a:cubicBezTo>
                  <a:cubicBezTo>
                    <a:pt x="23347" y="17481"/>
                    <a:pt x="23286" y="18860"/>
                    <a:pt x="21956" y="19501"/>
                  </a:cubicBezTo>
                  <a:cubicBezTo>
                    <a:pt x="21387" y="18787"/>
                    <a:pt x="20298" y="18654"/>
                    <a:pt x="19524" y="18061"/>
                  </a:cubicBezTo>
                  <a:cubicBezTo>
                    <a:pt x="19246" y="18751"/>
                    <a:pt x="18968" y="19501"/>
                    <a:pt x="18061" y="20021"/>
                  </a:cubicBezTo>
                  <a:cubicBezTo>
                    <a:pt x="18024" y="19985"/>
                    <a:pt x="17964" y="19924"/>
                    <a:pt x="17940" y="19876"/>
                  </a:cubicBezTo>
                  <a:cubicBezTo>
                    <a:pt x="17069" y="19525"/>
                    <a:pt x="15859" y="18569"/>
                    <a:pt x="15944" y="17505"/>
                  </a:cubicBezTo>
                  <a:cubicBezTo>
                    <a:pt x="15968" y="17408"/>
                    <a:pt x="16016" y="17336"/>
                    <a:pt x="16077" y="17227"/>
                  </a:cubicBezTo>
                  <a:cubicBezTo>
                    <a:pt x="16004" y="17178"/>
                    <a:pt x="15919" y="17299"/>
                    <a:pt x="15859" y="17215"/>
                  </a:cubicBezTo>
                  <a:cubicBezTo>
                    <a:pt x="15605" y="17541"/>
                    <a:pt x="14879" y="17965"/>
                    <a:pt x="14395" y="17989"/>
                  </a:cubicBezTo>
                  <a:cubicBezTo>
                    <a:pt x="13488" y="18013"/>
                    <a:pt x="12508" y="17626"/>
                    <a:pt x="11770" y="17457"/>
                  </a:cubicBezTo>
                  <a:cubicBezTo>
                    <a:pt x="12339" y="16876"/>
                    <a:pt x="12411" y="15944"/>
                    <a:pt x="13186" y="15400"/>
                  </a:cubicBezTo>
                  <a:cubicBezTo>
                    <a:pt x="12944" y="15267"/>
                    <a:pt x="12472" y="15291"/>
                    <a:pt x="12145" y="15449"/>
                  </a:cubicBezTo>
                  <a:cubicBezTo>
                    <a:pt x="12218" y="15594"/>
                    <a:pt x="12677" y="15485"/>
                    <a:pt x="12738" y="15763"/>
                  </a:cubicBezTo>
                  <a:cubicBezTo>
                    <a:pt x="12375" y="15969"/>
                    <a:pt x="11855" y="15666"/>
                    <a:pt x="11468" y="15521"/>
                  </a:cubicBezTo>
                  <a:cubicBezTo>
                    <a:pt x="11589" y="16392"/>
                    <a:pt x="12012" y="17578"/>
                    <a:pt x="10936" y="18146"/>
                  </a:cubicBezTo>
                  <a:cubicBezTo>
                    <a:pt x="10827" y="18412"/>
                    <a:pt x="10694" y="18654"/>
                    <a:pt x="10839" y="18957"/>
                  </a:cubicBezTo>
                  <a:cubicBezTo>
                    <a:pt x="10948" y="19017"/>
                    <a:pt x="11056" y="18993"/>
                    <a:pt x="11165" y="19090"/>
                  </a:cubicBezTo>
                  <a:cubicBezTo>
                    <a:pt x="11250" y="18872"/>
                    <a:pt x="11311" y="18654"/>
                    <a:pt x="11407" y="18449"/>
                  </a:cubicBezTo>
                  <a:cubicBezTo>
                    <a:pt x="11855" y="17953"/>
                    <a:pt x="12218" y="18424"/>
                    <a:pt x="12641" y="18376"/>
                  </a:cubicBezTo>
                  <a:cubicBezTo>
                    <a:pt x="13427" y="17771"/>
                    <a:pt x="14504" y="18025"/>
                    <a:pt x="14734" y="19017"/>
                  </a:cubicBezTo>
                  <a:cubicBezTo>
                    <a:pt x="14927" y="18727"/>
                    <a:pt x="15436" y="18751"/>
                    <a:pt x="15738" y="18751"/>
                  </a:cubicBezTo>
                  <a:cubicBezTo>
                    <a:pt x="16161" y="19477"/>
                    <a:pt x="16863" y="19114"/>
                    <a:pt x="17347" y="19755"/>
                  </a:cubicBezTo>
                  <a:cubicBezTo>
                    <a:pt x="17468" y="19767"/>
                    <a:pt x="17540" y="19876"/>
                    <a:pt x="17637" y="19840"/>
                  </a:cubicBezTo>
                  <a:cubicBezTo>
                    <a:pt x="18363" y="20614"/>
                    <a:pt x="19173" y="20723"/>
                    <a:pt x="19960" y="21098"/>
                  </a:cubicBezTo>
                  <a:cubicBezTo>
                    <a:pt x="20117" y="21025"/>
                    <a:pt x="20298" y="20904"/>
                    <a:pt x="20444" y="20723"/>
                  </a:cubicBezTo>
                  <a:cubicBezTo>
                    <a:pt x="20915" y="21049"/>
                    <a:pt x="21460" y="20807"/>
                    <a:pt x="21593" y="20263"/>
                  </a:cubicBezTo>
                  <a:cubicBezTo>
                    <a:pt x="21883" y="20469"/>
                    <a:pt x="21605" y="20735"/>
                    <a:pt x="21302" y="20953"/>
                  </a:cubicBezTo>
                  <a:cubicBezTo>
                    <a:pt x="21278" y="21037"/>
                    <a:pt x="21520" y="20856"/>
                    <a:pt x="21544" y="20989"/>
                  </a:cubicBezTo>
                  <a:cubicBezTo>
                    <a:pt x="21665" y="21073"/>
                    <a:pt x="21472" y="21086"/>
                    <a:pt x="21544" y="21134"/>
                  </a:cubicBezTo>
                  <a:cubicBezTo>
                    <a:pt x="22210" y="21170"/>
                    <a:pt x="22609" y="20469"/>
                    <a:pt x="23105" y="20203"/>
                  </a:cubicBezTo>
                  <a:cubicBezTo>
                    <a:pt x="23141" y="20432"/>
                    <a:pt x="22742" y="20602"/>
                    <a:pt x="22621" y="20795"/>
                  </a:cubicBezTo>
                  <a:cubicBezTo>
                    <a:pt x="22899" y="20832"/>
                    <a:pt x="23105" y="20977"/>
                    <a:pt x="23359" y="20892"/>
                  </a:cubicBezTo>
                  <a:cubicBezTo>
                    <a:pt x="23686" y="20711"/>
                    <a:pt x="24012" y="20287"/>
                    <a:pt x="24290" y="20287"/>
                  </a:cubicBezTo>
                  <a:cubicBezTo>
                    <a:pt x="24436" y="20529"/>
                    <a:pt x="23891" y="20590"/>
                    <a:pt x="23879" y="20735"/>
                  </a:cubicBezTo>
                  <a:cubicBezTo>
                    <a:pt x="24061" y="20735"/>
                    <a:pt x="24266" y="20614"/>
                    <a:pt x="24266" y="20892"/>
                  </a:cubicBezTo>
                  <a:cubicBezTo>
                    <a:pt x="24532" y="20856"/>
                    <a:pt x="24811" y="20650"/>
                    <a:pt x="25052" y="20807"/>
                  </a:cubicBezTo>
                  <a:cubicBezTo>
                    <a:pt x="24980" y="21037"/>
                    <a:pt x="24605" y="20807"/>
                    <a:pt x="24653" y="21098"/>
                  </a:cubicBezTo>
                  <a:cubicBezTo>
                    <a:pt x="24242" y="21207"/>
                    <a:pt x="23891" y="21086"/>
                    <a:pt x="23528" y="21231"/>
                  </a:cubicBezTo>
                  <a:close/>
                  <a:moveTo>
                    <a:pt x="20988" y="13211"/>
                  </a:moveTo>
                  <a:cubicBezTo>
                    <a:pt x="21000" y="13126"/>
                    <a:pt x="20758" y="13416"/>
                    <a:pt x="20782" y="13513"/>
                  </a:cubicBezTo>
                  <a:cubicBezTo>
                    <a:pt x="21351" y="13634"/>
                    <a:pt x="21931" y="13598"/>
                    <a:pt x="22500" y="13791"/>
                  </a:cubicBezTo>
                  <a:cubicBezTo>
                    <a:pt x="21786" y="13997"/>
                    <a:pt x="21145" y="13477"/>
                    <a:pt x="20431" y="13779"/>
                  </a:cubicBezTo>
                  <a:cubicBezTo>
                    <a:pt x="20940" y="13949"/>
                    <a:pt x="21532" y="14082"/>
                    <a:pt x="22028" y="14142"/>
                  </a:cubicBezTo>
                  <a:cubicBezTo>
                    <a:pt x="22258" y="14178"/>
                    <a:pt x="22621" y="14094"/>
                    <a:pt x="22694" y="14239"/>
                  </a:cubicBezTo>
                  <a:cubicBezTo>
                    <a:pt x="22936" y="14142"/>
                    <a:pt x="23238" y="13949"/>
                    <a:pt x="23419" y="13852"/>
                  </a:cubicBezTo>
                  <a:cubicBezTo>
                    <a:pt x="23298" y="13247"/>
                    <a:pt x="22730" y="12908"/>
                    <a:pt x="22319" y="12751"/>
                  </a:cubicBezTo>
                  <a:cubicBezTo>
                    <a:pt x="22246" y="12787"/>
                    <a:pt x="22246" y="12920"/>
                    <a:pt x="22161" y="12872"/>
                  </a:cubicBezTo>
                  <a:cubicBezTo>
                    <a:pt x="22052" y="12751"/>
                    <a:pt x="22161" y="12690"/>
                    <a:pt x="22052" y="12582"/>
                  </a:cubicBezTo>
                  <a:cubicBezTo>
                    <a:pt x="21811" y="12630"/>
                    <a:pt x="21544" y="12824"/>
                    <a:pt x="21327" y="12642"/>
                  </a:cubicBezTo>
                  <a:cubicBezTo>
                    <a:pt x="21302" y="12582"/>
                    <a:pt x="21327" y="12545"/>
                    <a:pt x="21339" y="12497"/>
                  </a:cubicBezTo>
                  <a:cubicBezTo>
                    <a:pt x="21653" y="12606"/>
                    <a:pt x="22052" y="12194"/>
                    <a:pt x="22391" y="12146"/>
                  </a:cubicBezTo>
                  <a:cubicBezTo>
                    <a:pt x="22415" y="12207"/>
                    <a:pt x="22294" y="12243"/>
                    <a:pt x="22331" y="12303"/>
                  </a:cubicBezTo>
                  <a:cubicBezTo>
                    <a:pt x="22790" y="11977"/>
                    <a:pt x="23286" y="11493"/>
                    <a:pt x="23347" y="11069"/>
                  </a:cubicBezTo>
                  <a:cubicBezTo>
                    <a:pt x="23153" y="10767"/>
                    <a:pt x="22899" y="10670"/>
                    <a:pt x="22609" y="10743"/>
                  </a:cubicBezTo>
                  <a:cubicBezTo>
                    <a:pt x="22319" y="10549"/>
                    <a:pt x="21665" y="10561"/>
                    <a:pt x="21605" y="10888"/>
                  </a:cubicBezTo>
                  <a:cubicBezTo>
                    <a:pt x="21641" y="10755"/>
                    <a:pt x="21702" y="10997"/>
                    <a:pt x="21714" y="10949"/>
                  </a:cubicBezTo>
                  <a:cubicBezTo>
                    <a:pt x="21690" y="11009"/>
                    <a:pt x="21544" y="10912"/>
                    <a:pt x="21472" y="10973"/>
                  </a:cubicBezTo>
                  <a:cubicBezTo>
                    <a:pt x="21411" y="11009"/>
                    <a:pt x="21448" y="11239"/>
                    <a:pt x="21484" y="11299"/>
                  </a:cubicBezTo>
                  <a:cubicBezTo>
                    <a:pt x="21786" y="11215"/>
                    <a:pt x="22004" y="10973"/>
                    <a:pt x="22319" y="11069"/>
                  </a:cubicBezTo>
                  <a:cubicBezTo>
                    <a:pt x="22016" y="11372"/>
                    <a:pt x="21327" y="11360"/>
                    <a:pt x="21339" y="11699"/>
                  </a:cubicBezTo>
                  <a:cubicBezTo>
                    <a:pt x="21629" y="11614"/>
                    <a:pt x="21907" y="11360"/>
                    <a:pt x="22173" y="11469"/>
                  </a:cubicBezTo>
                  <a:cubicBezTo>
                    <a:pt x="21811" y="11819"/>
                    <a:pt x="21423" y="11674"/>
                    <a:pt x="21024" y="12098"/>
                  </a:cubicBezTo>
                  <a:cubicBezTo>
                    <a:pt x="21085" y="12086"/>
                    <a:pt x="21145" y="12219"/>
                    <a:pt x="21206" y="12243"/>
                  </a:cubicBezTo>
                  <a:cubicBezTo>
                    <a:pt x="21532" y="12122"/>
                    <a:pt x="21883" y="11711"/>
                    <a:pt x="22186" y="11832"/>
                  </a:cubicBezTo>
                  <a:cubicBezTo>
                    <a:pt x="21835" y="12098"/>
                    <a:pt x="21097" y="12449"/>
                    <a:pt x="21085" y="12993"/>
                  </a:cubicBezTo>
                  <a:cubicBezTo>
                    <a:pt x="21266" y="12920"/>
                    <a:pt x="21472" y="13041"/>
                    <a:pt x="21653" y="13065"/>
                  </a:cubicBezTo>
                  <a:cubicBezTo>
                    <a:pt x="21811" y="13090"/>
                    <a:pt x="22089" y="13005"/>
                    <a:pt x="22125" y="13235"/>
                  </a:cubicBezTo>
                  <a:cubicBezTo>
                    <a:pt x="21786" y="13247"/>
                    <a:pt x="21339" y="13065"/>
                    <a:pt x="21061" y="13223"/>
                  </a:cubicBezTo>
                  <a:cubicBezTo>
                    <a:pt x="21448" y="13211"/>
                    <a:pt x="21956" y="13295"/>
                    <a:pt x="22234" y="13513"/>
                  </a:cubicBezTo>
                  <a:cubicBezTo>
                    <a:pt x="21774" y="13465"/>
                    <a:pt x="21339" y="13392"/>
                    <a:pt x="20879" y="13356"/>
                  </a:cubicBezTo>
                  <a:cubicBezTo>
                    <a:pt x="20964" y="13295"/>
                    <a:pt x="20940" y="13235"/>
                    <a:pt x="20988" y="13211"/>
                  </a:cubicBezTo>
                  <a:close/>
                  <a:moveTo>
                    <a:pt x="24375" y="8989"/>
                  </a:moveTo>
                  <a:cubicBezTo>
                    <a:pt x="24375" y="8638"/>
                    <a:pt x="23649" y="8529"/>
                    <a:pt x="23383" y="8505"/>
                  </a:cubicBezTo>
                  <a:cubicBezTo>
                    <a:pt x="22754" y="8432"/>
                    <a:pt x="21992" y="8408"/>
                    <a:pt x="21460" y="8868"/>
                  </a:cubicBezTo>
                  <a:cubicBezTo>
                    <a:pt x="21847" y="8977"/>
                    <a:pt x="22476" y="8953"/>
                    <a:pt x="22681" y="9291"/>
                  </a:cubicBezTo>
                  <a:cubicBezTo>
                    <a:pt x="22815" y="9243"/>
                    <a:pt x="23032" y="9061"/>
                    <a:pt x="23153" y="9170"/>
                  </a:cubicBezTo>
                  <a:cubicBezTo>
                    <a:pt x="22960" y="9424"/>
                    <a:pt x="22391" y="9412"/>
                    <a:pt x="22391" y="9824"/>
                  </a:cubicBezTo>
                  <a:cubicBezTo>
                    <a:pt x="22730" y="9739"/>
                    <a:pt x="22972" y="9303"/>
                    <a:pt x="23202" y="9618"/>
                  </a:cubicBezTo>
                  <a:cubicBezTo>
                    <a:pt x="22851" y="9763"/>
                    <a:pt x="22294" y="9969"/>
                    <a:pt x="22016" y="10344"/>
                  </a:cubicBezTo>
                  <a:cubicBezTo>
                    <a:pt x="22149" y="10380"/>
                    <a:pt x="22173" y="10307"/>
                    <a:pt x="22294" y="10211"/>
                  </a:cubicBezTo>
                  <a:cubicBezTo>
                    <a:pt x="22440" y="10162"/>
                    <a:pt x="22573" y="10138"/>
                    <a:pt x="22742" y="10078"/>
                  </a:cubicBezTo>
                  <a:cubicBezTo>
                    <a:pt x="23056" y="9944"/>
                    <a:pt x="23419" y="9654"/>
                    <a:pt x="23722" y="9775"/>
                  </a:cubicBezTo>
                  <a:cubicBezTo>
                    <a:pt x="23298" y="10029"/>
                    <a:pt x="22899" y="10090"/>
                    <a:pt x="22488" y="10380"/>
                  </a:cubicBezTo>
                  <a:cubicBezTo>
                    <a:pt x="22802" y="10622"/>
                    <a:pt x="23480" y="10090"/>
                    <a:pt x="23940" y="10005"/>
                  </a:cubicBezTo>
                  <a:cubicBezTo>
                    <a:pt x="23927" y="10283"/>
                    <a:pt x="23395" y="10344"/>
                    <a:pt x="23153" y="10525"/>
                  </a:cubicBezTo>
                  <a:cubicBezTo>
                    <a:pt x="23262" y="10622"/>
                    <a:pt x="23395" y="10574"/>
                    <a:pt x="23516" y="10743"/>
                  </a:cubicBezTo>
                  <a:cubicBezTo>
                    <a:pt x="24024" y="10453"/>
                    <a:pt x="24363" y="9424"/>
                    <a:pt x="24375" y="8989"/>
                  </a:cubicBezTo>
                  <a:close/>
                  <a:moveTo>
                    <a:pt x="24629" y="13186"/>
                  </a:moveTo>
                  <a:cubicBezTo>
                    <a:pt x="25198" y="12824"/>
                    <a:pt x="25754" y="12013"/>
                    <a:pt x="25875" y="11360"/>
                  </a:cubicBezTo>
                  <a:cubicBezTo>
                    <a:pt x="25863" y="11348"/>
                    <a:pt x="25839" y="11311"/>
                    <a:pt x="25815" y="11275"/>
                  </a:cubicBezTo>
                  <a:cubicBezTo>
                    <a:pt x="25113" y="11178"/>
                    <a:pt x="24423" y="11094"/>
                    <a:pt x="23686" y="11166"/>
                  </a:cubicBezTo>
                  <a:cubicBezTo>
                    <a:pt x="23540" y="11432"/>
                    <a:pt x="23262" y="11699"/>
                    <a:pt x="23056" y="11953"/>
                  </a:cubicBezTo>
                  <a:cubicBezTo>
                    <a:pt x="23516" y="11953"/>
                    <a:pt x="24024" y="11662"/>
                    <a:pt x="24472" y="11783"/>
                  </a:cubicBezTo>
                  <a:cubicBezTo>
                    <a:pt x="24145" y="11965"/>
                    <a:pt x="23637" y="12013"/>
                    <a:pt x="23238" y="12098"/>
                  </a:cubicBezTo>
                  <a:cubicBezTo>
                    <a:pt x="23177" y="12207"/>
                    <a:pt x="23177" y="12388"/>
                    <a:pt x="23044" y="12388"/>
                  </a:cubicBezTo>
                  <a:cubicBezTo>
                    <a:pt x="23565" y="12557"/>
                    <a:pt x="24145" y="11892"/>
                    <a:pt x="24605" y="12134"/>
                  </a:cubicBezTo>
                  <a:cubicBezTo>
                    <a:pt x="24327" y="12243"/>
                    <a:pt x="24012" y="12376"/>
                    <a:pt x="23758" y="12485"/>
                  </a:cubicBezTo>
                  <a:cubicBezTo>
                    <a:pt x="23589" y="12545"/>
                    <a:pt x="23286" y="12497"/>
                    <a:pt x="23335" y="12703"/>
                  </a:cubicBezTo>
                  <a:cubicBezTo>
                    <a:pt x="23516" y="12630"/>
                    <a:pt x="23722" y="12582"/>
                    <a:pt x="23927" y="12521"/>
                  </a:cubicBezTo>
                  <a:cubicBezTo>
                    <a:pt x="24085" y="12509"/>
                    <a:pt x="24327" y="12424"/>
                    <a:pt x="24472" y="12557"/>
                  </a:cubicBezTo>
                  <a:cubicBezTo>
                    <a:pt x="24109" y="12763"/>
                    <a:pt x="23528" y="12642"/>
                    <a:pt x="23323" y="13005"/>
                  </a:cubicBezTo>
                  <a:cubicBezTo>
                    <a:pt x="23698" y="12993"/>
                    <a:pt x="24073" y="12920"/>
                    <a:pt x="24472" y="12824"/>
                  </a:cubicBezTo>
                  <a:cubicBezTo>
                    <a:pt x="24496" y="12872"/>
                    <a:pt x="24605" y="12860"/>
                    <a:pt x="24581" y="12944"/>
                  </a:cubicBezTo>
                  <a:cubicBezTo>
                    <a:pt x="24230" y="13053"/>
                    <a:pt x="23831" y="13150"/>
                    <a:pt x="23468" y="13223"/>
                  </a:cubicBezTo>
                  <a:cubicBezTo>
                    <a:pt x="23504" y="13344"/>
                    <a:pt x="23528" y="13307"/>
                    <a:pt x="23516" y="13356"/>
                  </a:cubicBezTo>
                  <a:cubicBezTo>
                    <a:pt x="23891" y="13453"/>
                    <a:pt x="24254" y="13211"/>
                    <a:pt x="24629" y="13186"/>
                  </a:cubicBezTo>
                  <a:close/>
                  <a:moveTo>
                    <a:pt x="20722" y="6715"/>
                  </a:moveTo>
                  <a:cubicBezTo>
                    <a:pt x="20177" y="6642"/>
                    <a:pt x="19355" y="6715"/>
                    <a:pt x="18944" y="7416"/>
                  </a:cubicBezTo>
                  <a:lnTo>
                    <a:pt x="19403" y="8009"/>
                  </a:lnTo>
                  <a:cubicBezTo>
                    <a:pt x="19548" y="7791"/>
                    <a:pt x="19524" y="7525"/>
                    <a:pt x="19694" y="7320"/>
                  </a:cubicBezTo>
                  <a:cubicBezTo>
                    <a:pt x="19972" y="7707"/>
                    <a:pt x="19403" y="7961"/>
                    <a:pt x="19524" y="8324"/>
                  </a:cubicBezTo>
                  <a:cubicBezTo>
                    <a:pt x="19766" y="8275"/>
                    <a:pt x="19802" y="7743"/>
                    <a:pt x="20032" y="7767"/>
                  </a:cubicBezTo>
                  <a:cubicBezTo>
                    <a:pt x="20165" y="8106"/>
                    <a:pt x="19561" y="8372"/>
                    <a:pt x="19609" y="8711"/>
                  </a:cubicBezTo>
                  <a:cubicBezTo>
                    <a:pt x="19730" y="8553"/>
                    <a:pt x="19936" y="8445"/>
                    <a:pt x="20032" y="8263"/>
                  </a:cubicBezTo>
                  <a:cubicBezTo>
                    <a:pt x="20129" y="8154"/>
                    <a:pt x="20202" y="7791"/>
                    <a:pt x="20395" y="7961"/>
                  </a:cubicBezTo>
                  <a:cubicBezTo>
                    <a:pt x="20286" y="8457"/>
                    <a:pt x="19548" y="8856"/>
                    <a:pt x="19585" y="9352"/>
                  </a:cubicBezTo>
                  <a:cubicBezTo>
                    <a:pt x="19657" y="9315"/>
                    <a:pt x="19742" y="9291"/>
                    <a:pt x="19851" y="9243"/>
                  </a:cubicBezTo>
                  <a:cubicBezTo>
                    <a:pt x="19827" y="9195"/>
                    <a:pt x="19742" y="9158"/>
                    <a:pt x="19778" y="9098"/>
                  </a:cubicBezTo>
                  <a:cubicBezTo>
                    <a:pt x="20008" y="8880"/>
                    <a:pt x="20202" y="8324"/>
                    <a:pt x="20565" y="8106"/>
                  </a:cubicBezTo>
                  <a:cubicBezTo>
                    <a:pt x="20637" y="8287"/>
                    <a:pt x="20431" y="8493"/>
                    <a:pt x="20335" y="8638"/>
                  </a:cubicBezTo>
                  <a:cubicBezTo>
                    <a:pt x="20214" y="8832"/>
                    <a:pt x="20069" y="9013"/>
                    <a:pt x="19948" y="9182"/>
                  </a:cubicBezTo>
                  <a:cubicBezTo>
                    <a:pt x="20323" y="9279"/>
                    <a:pt x="20516" y="8807"/>
                    <a:pt x="20891" y="8565"/>
                  </a:cubicBezTo>
                  <a:cubicBezTo>
                    <a:pt x="20794" y="7949"/>
                    <a:pt x="20686" y="7320"/>
                    <a:pt x="20722" y="6715"/>
                  </a:cubicBezTo>
                  <a:close/>
                  <a:moveTo>
                    <a:pt x="19536" y="9824"/>
                  </a:moveTo>
                  <a:cubicBezTo>
                    <a:pt x="19766" y="9739"/>
                    <a:pt x="19996" y="9642"/>
                    <a:pt x="20202" y="9545"/>
                  </a:cubicBezTo>
                  <a:cubicBezTo>
                    <a:pt x="20238" y="9666"/>
                    <a:pt x="20298" y="9715"/>
                    <a:pt x="20359" y="9739"/>
                  </a:cubicBezTo>
                  <a:cubicBezTo>
                    <a:pt x="20504" y="9666"/>
                    <a:pt x="20661" y="9497"/>
                    <a:pt x="20782" y="9618"/>
                  </a:cubicBezTo>
                  <a:cubicBezTo>
                    <a:pt x="20577" y="9824"/>
                    <a:pt x="20032" y="10017"/>
                    <a:pt x="19851" y="10332"/>
                  </a:cubicBezTo>
                  <a:cubicBezTo>
                    <a:pt x="19972" y="10271"/>
                    <a:pt x="19972" y="10404"/>
                    <a:pt x="20093" y="10465"/>
                  </a:cubicBezTo>
                  <a:cubicBezTo>
                    <a:pt x="20335" y="10235"/>
                    <a:pt x="20673" y="9848"/>
                    <a:pt x="21000" y="9872"/>
                  </a:cubicBezTo>
                  <a:cubicBezTo>
                    <a:pt x="20661" y="10235"/>
                    <a:pt x="20153" y="10453"/>
                    <a:pt x="20020" y="10912"/>
                  </a:cubicBezTo>
                  <a:cubicBezTo>
                    <a:pt x="20177" y="10828"/>
                    <a:pt x="20311" y="10828"/>
                    <a:pt x="20431" y="10803"/>
                  </a:cubicBezTo>
                  <a:cubicBezTo>
                    <a:pt x="20673" y="10622"/>
                    <a:pt x="20927" y="10102"/>
                    <a:pt x="21206" y="10211"/>
                  </a:cubicBezTo>
                  <a:cubicBezTo>
                    <a:pt x="21061" y="10392"/>
                    <a:pt x="20915" y="10574"/>
                    <a:pt x="20746" y="10707"/>
                  </a:cubicBezTo>
                  <a:cubicBezTo>
                    <a:pt x="20879" y="10852"/>
                    <a:pt x="21061" y="10755"/>
                    <a:pt x="21218" y="10767"/>
                  </a:cubicBezTo>
                  <a:cubicBezTo>
                    <a:pt x="21871" y="10307"/>
                    <a:pt x="21883" y="9775"/>
                    <a:pt x="22198" y="9291"/>
                  </a:cubicBezTo>
                  <a:cubicBezTo>
                    <a:pt x="21351" y="9013"/>
                    <a:pt x="20311" y="9013"/>
                    <a:pt x="19536" y="9824"/>
                  </a:cubicBezTo>
                  <a:close/>
                  <a:moveTo>
                    <a:pt x="25875" y="14614"/>
                  </a:moveTo>
                  <a:cubicBezTo>
                    <a:pt x="25948" y="14517"/>
                    <a:pt x="26081" y="14626"/>
                    <a:pt x="26081" y="14517"/>
                  </a:cubicBezTo>
                  <a:cubicBezTo>
                    <a:pt x="26020" y="14541"/>
                    <a:pt x="25839" y="14493"/>
                    <a:pt x="25875" y="14614"/>
                  </a:cubicBezTo>
                  <a:close/>
                  <a:moveTo>
                    <a:pt x="20698" y="8953"/>
                  </a:moveTo>
                  <a:cubicBezTo>
                    <a:pt x="20758" y="8989"/>
                    <a:pt x="20867" y="8892"/>
                    <a:pt x="20819" y="8832"/>
                  </a:cubicBezTo>
                  <a:cubicBezTo>
                    <a:pt x="20758" y="8880"/>
                    <a:pt x="20625" y="8916"/>
                    <a:pt x="20698" y="8953"/>
                  </a:cubicBezTo>
                  <a:close/>
                  <a:moveTo>
                    <a:pt x="22210" y="14565"/>
                  </a:moveTo>
                  <a:cubicBezTo>
                    <a:pt x="22681" y="14735"/>
                    <a:pt x="23153" y="14795"/>
                    <a:pt x="23637" y="14844"/>
                  </a:cubicBezTo>
                  <a:cubicBezTo>
                    <a:pt x="23649" y="14904"/>
                    <a:pt x="23637" y="14940"/>
                    <a:pt x="23625" y="14989"/>
                  </a:cubicBezTo>
                  <a:cubicBezTo>
                    <a:pt x="23504" y="15025"/>
                    <a:pt x="23395" y="14965"/>
                    <a:pt x="23262" y="14928"/>
                  </a:cubicBezTo>
                  <a:cubicBezTo>
                    <a:pt x="22899" y="15037"/>
                    <a:pt x="22379" y="14602"/>
                    <a:pt x="22149" y="14940"/>
                  </a:cubicBezTo>
                  <a:cubicBezTo>
                    <a:pt x="22851" y="15243"/>
                    <a:pt x="23625" y="14904"/>
                    <a:pt x="24290" y="15400"/>
                  </a:cubicBezTo>
                  <a:lnTo>
                    <a:pt x="24556" y="15400"/>
                  </a:lnTo>
                  <a:cubicBezTo>
                    <a:pt x="24690" y="15606"/>
                    <a:pt x="24931" y="15630"/>
                    <a:pt x="25198" y="15533"/>
                  </a:cubicBezTo>
                  <a:cubicBezTo>
                    <a:pt x="25137" y="14916"/>
                    <a:pt x="24653" y="14239"/>
                    <a:pt x="24351" y="13610"/>
                  </a:cubicBezTo>
                  <a:cubicBezTo>
                    <a:pt x="24073" y="13610"/>
                    <a:pt x="23746" y="13828"/>
                    <a:pt x="23444" y="13888"/>
                  </a:cubicBezTo>
                  <a:cubicBezTo>
                    <a:pt x="23468" y="14203"/>
                    <a:pt x="22815" y="14263"/>
                    <a:pt x="22718" y="14444"/>
                  </a:cubicBezTo>
                  <a:cubicBezTo>
                    <a:pt x="23044" y="14432"/>
                    <a:pt x="23468" y="14565"/>
                    <a:pt x="23722" y="14444"/>
                  </a:cubicBezTo>
                  <a:cubicBezTo>
                    <a:pt x="23831" y="14541"/>
                    <a:pt x="23770" y="14578"/>
                    <a:pt x="23710" y="14662"/>
                  </a:cubicBezTo>
                  <a:cubicBezTo>
                    <a:pt x="23214" y="14602"/>
                    <a:pt x="22718" y="14626"/>
                    <a:pt x="22210" y="14565"/>
                  </a:cubicBezTo>
                  <a:close/>
                  <a:moveTo>
                    <a:pt x="22573" y="12328"/>
                  </a:moveTo>
                  <a:cubicBezTo>
                    <a:pt x="22851" y="12364"/>
                    <a:pt x="22899" y="12146"/>
                    <a:pt x="22573" y="12328"/>
                  </a:cubicBezTo>
                  <a:close/>
                  <a:moveTo>
                    <a:pt x="22839" y="12751"/>
                  </a:moveTo>
                  <a:cubicBezTo>
                    <a:pt x="22911" y="12727"/>
                    <a:pt x="22984" y="12908"/>
                    <a:pt x="23081" y="12848"/>
                  </a:cubicBezTo>
                  <a:cubicBezTo>
                    <a:pt x="23093" y="12763"/>
                    <a:pt x="23214" y="12703"/>
                    <a:pt x="23093" y="12630"/>
                  </a:cubicBezTo>
                  <a:cubicBezTo>
                    <a:pt x="23020" y="12727"/>
                    <a:pt x="22839" y="12666"/>
                    <a:pt x="22839" y="12751"/>
                  </a:cubicBezTo>
                  <a:close/>
                  <a:moveTo>
                    <a:pt x="22331" y="12509"/>
                  </a:moveTo>
                  <a:cubicBezTo>
                    <a:pt x="22415" y="12485"/>
                    <a:pt x="22440" y="12606"/>
                    <a:pt x="22512" y="12569"/>
                  </a:cubicBezTo>
                  <a:cubicBezTo>
                    <a:pt x="22355" y="12497"/>
                    <a:pt x="22669" y="12364"/>
                    <a:pt x="22536" y="12364"/>
                  </a:cubicBezTo>
                  <a:cubicBezTo>
                    <a:pt x="22488" y="12485"/>
                    <a:pt x="22306" y="12436"/>
                    <a:pt x="22331" y="12509"/>
                  </a:cubicBezTo>
                  <a:close/>
                  <a:moveTo>
                    <a:pt x="16125" y="10368"/>
                  </a:moveTo>
                  <a:cubicBezTo>
                    <a:pt x="16004" y="10078"/>
                    <a:pt x="15677" y="9654"/>
                    <a:pt x="15968" y="9533"/>
                  </a:cubicBezTo>
                  <a:cubicBezTo>
                    <a:pt x="16101" y="9932"/>
                    <a:pt x="16222" y="10404"/>
                    <a:pt x="16633" y="10803"/>
                  </a:cubicBezTo>
                  <a:cubicBezTo>
                    <a:pt x="16742" y="10622"/>
                    <a:pt x="16790" y="10440"/>
                    <a:pt x="16972" y="10271"/>
                  </a:cubicBezTo>
                  <a:cubicBezTo>
                    <a:pt x="16875" y="10199"/>
                    <a:pt x="16911" y="10247"/>
                    <a:pt x="16863" y="10138"/>
                  </a:cubicBezTo>
                  <a:cubicBezTo>
                    <a:pt x="17105" y="9824"/>
                    <a:pt x="17044" y="9195"/>
                    <a:pt x="17456" y="9049"/>
                  </a:cubicBezTo>
                  <a:cubicBezTo>
                    <a:pt x="17347" y="9364"/>
                    <a:pt x="17129" y="9678"/>
                    <a:pt x="17165" y="10029"/>
                  </a:cubicBezTo>
                  <a:cubicBezTo>
                    <a:pt x="17250" y="9920"/>
                    <a:pt x="17347" y="9824"/>
                    <a:pt x="17480" y="9715"/>
                  </a:cubicBezTo>
                  <a:cubicBezTo>
                    <a:pt x="17359" y="9315"/>
                    <a:pt x="17782" y="8650"/>
                    <a:pt x="18085" y="8553"/>
                  </a:cubicBezTo>
                  <a:cubicBezTo>
                    <a:pt x="17940" y="8916"/>
                    <a:pt x="17613" y="9255"/>
                    <a:pt x="17649" y="9654"/>
                  </a:cubicBezTo>
                  <a:cubicBezTo>
                    <a:pt x="18278" y="9436"/>
                    <a:pt x="17952" y="8553"/>
                    <a:pt x="18520" y="8517"/>
                  </a:cubicBezTo>
                  <a:cubicBezTo>
                    <a:pt x="18387" y="8795"/>
                    <a:pt x="18181" y="9110"/>
                    <a:pt x="18194" y="9400"/>
                  </a:cubicBezTo>
                  <a:cubicBezTo>
                    <a:pt x="18617" y="9485"/>
                    <a:pt x="18484" y="8686"/>
                    <a:pt x="18883" y="8795"/>
                  </a:cubicBezTo>
                  <a:cubicBezTo>
                    <a:pt x="18750" y="9061"/>
                    <a:pt x="18617" y="9303"/>
                    <a:pt x="18581" y="9582"/>
                  </a:cubicBezTo>
                  <a:cubicBezTo>
                    <a:pt x="18811" y="9860"/>
                    <a:pt x="18847" y="10138"/>
                    <a:pt x="18992" y="10428"/>
                  </a:cubicBezTo>
                  <a:cubicBezTo>
                    <a:pt x="19113" y="10259"/>
                    <a:pt x="19391" y="10126"/>
                    <a:pt x="19415" y="9920"/>
                  </a:cubicBezTo>
                  <a:cubicBezTo>
                    <a:pt x="19222" y="9944"/>
                    <a:pt x="19210" y="10223"/>
                    <a:pt x="19028" y="10199"/>
                  </a:cubicBezTo>
                  <a:cubicBezTo>
                    <a:pt x="18980" y="10065"/>
                    <a:pt x="18980" y="10065"/>
                    <a:pt x="18835" y="9908"/>
                  </a:cubicBezTo>
                  <a:cubicBezTo>
                    <a:pt x="18919" y="9884"/>
                    <a:pt x="18980" y="9908"/>
                    <a:pt x="19065" y="9836"/>
                  </a:cubicBezTo>
                  <a:cubicBezTo>
                    <a:pt x="19282" y="9158"/>
                    <a:pt x="19597" y="8493"/>
                    <a:pt x="18871" y="7682"/>
                  </a:cubicBezTo>
                  <a:cubicBezTo>
                    <a:pt x="18762" y="7779"/>
                    <a:pt x="18629" y="7731"/>
                    <a:pt x="18508" y="7622"/>
                  </a:cubicBezTo>
                  <a:cubicBezTo>
                    <a:pt x="18085" y="7852"/>
                    <a:pt x="17891" y="8009"/>
                    <a:pt x="17492" y="8263"/>
                  </a:cubicBezTo>
                  <a:cubicBezTo>
                    <a:pt x="17528" y="8311"/>
                    <a:pt x="17589" y="8372"/>
                    <a:pt x="17552" y="8384"/>
                  </a:cubicBezTo>
                  <a:cubicBezTo>
                    <a:pt x="17419" y="8493"/>
                    <a:pt x="17516" y="8275"/>
                    <a:pt x="17419" y="8384"/>
                  </a:cubicBezTo>
                  <a:cubicBezTo>
                    <a:pt x="16996" y="8699"/>
                    <a:pt x="17008" y="9074"/>
                    <a:pt x="16972" y="9424"/>
                  </a:cubicBezTo>
                  <a:cubicBezTo>
                    <a:pt x="16887" y="9521"/>
                    <a:pt x="16863" y="9424"/>
                    <a:pt x="16827" y="9473"/>
                  </a:cubicBezTo>
                  <a:cubicBezTo>
                    <a:pt x="16851" y="9848"/>
                    <a:pt x="16827" y="10199"/>
                    <a:pt x="16621" y="10513"/>
                  </a:cubicBezTo>
                  <a:cubicBezTo>
                    <a:pt x="16258" y="10090"/>
                    <a:pt x="16282" y="9763"/>
                    <a:pt x="15980" y="9291"/>
                  </a:cubicBezTo>
                  <a:cubicBezTo>
                    <a:pt x="15532" y="8517"/>
                    <a:pt x="14940" y="8432"/>
                    <a:pt x="14407" y="8154"/>
                  </a:cubicBezTo>
                  <a:cubicBezTo>
                    <a:pt x="14105" y="8009"/>
                    <a:pt x="13863" y="7852"/>
                    <a:pt x="13718" y="7924"/>
                  </a:cubicBezTo>
                  <a:cubicBezTo>
                    <a:pt x="13645" y="7961"/>
                    <a:pt x="13415" y="8263"/>
                    <a:pt x="13391" y="8408"/>
                  </a:cubicBezTo>
                  <a:cubicBezTo>
                    <a:pt x="13415" y="8469"/>
                    <a:pt x="13488" y="8493"/>
                    <a:pt x="13476" y="8565"/>
                  </a:cubicBezTo>
                  <a:cubicBezTo>
                    <a:pt x="13452" y="8578"/>
                    <a:pt x="13379" y="8529"/>
                    <a:pt x="13355" y="8590"/>
                  </a:cubicBezTo>
                  <a:cubicBezTo>
                    <a:pt x="13319" y="8735"/>
                    <a:pt x="13319" y="9182"/>
                    <a:pt x="13306" y="9533"/>
                  </a:cubicBezTo>
                  <a:cubicBezTo>
                    <a:pt x="13306" y="9944"/>
                    <a:pt x="13488" y="10307"/>
                    <a:pt x="13585" y="10707"/>
                  </a:cubicBezTo>
                  <a:cubicBezTo>
                    <a:pt x="13657" y="10622"/>
                    <a:pt x="13657" y="10586"/>
                    <a:pt x="13742" y="10622"/>
                  </a:cubicBezTo>
                  <a:cubicBezTo>
                    <a:pt x="13718" y="10682"/>
                    <a:pt x="13790" y="10755"/>
                    <a:pt x="13657" y="10828"/>
                  </a:cubicBezTo>
                  <a:cubicBezTo>
                    <a:pt x="13742" y="10912"/>
                    <a:pt x="13911" y="10949"/>
                    <a:pt x="13839" y="11069"/>
                  </a:cubicBezTo>
                  <a:cubicBezTo>
                    <a:pt x="13766" y="11166"/>
                    <a:pt x="13681" y="11057"/>
                    <a:pt x="13597" y="11094"/>
                  </a:cubicBezTo>
                  <a:cubicBezTo>
                    <a:pt x="13730" y="11275"/>
                    <a:pt x="13923" y="11154"/>
                    <a:pt x="14081" y="11275"/>
                  </a:cubicBezTo>
                  <a:cubicBezTo>
                    <a:pt x="14190" y="11408"/>
                    <a:pt x="14129" y="11723"/>
                    <a:pt x="13887" y="11529"/>
                  </a:cubicBezTo>
                  <a:cubicBezTo>
                    <a:pt x="13923" y="11590"/>
                    <a:pt x="14008" y="11783"/>
                    <a:pt x="14093" y="11759"/>
                  </a:cubicBezTo>
                  <a:cubicBezTo>
                    <a:pt x="14492" y="11178"/>
                    <a:pt x="13609" y="10586"/>
                    <a:pt x="13621" y="9920"/>
                  </a:cubicBezTo>
                  <a:cubicBezTo>
                    <a:pt x="13657" y="9969"/>
                    <a:pt x="13706" y="9896"/>
                    <a:pt x="13742" y="9896"/>
                  </a:cubicBezTo>
                  <a:cubicBezTo>
                    <a:pt x="13923" y="10211"/>
                    <a:pt x="14069" y="10731"/>
                    <a:pt x="14274" y="11130"/>
                  </a:cubicBezTo>
                  <a:cubicBezTo>
                    <a:pt x="14528" y="10694"/>
                    <a:pt x="13839" y="10150"/>
                    <a:pt x="13887" y="9618"/>
                  </a:cubicBezTo>
                  <a:cubicBezTo>
                    <a:pt x="13899" y="9606"/>
                    <a:pt x="13960" y="9642"/>
                    <a:pt x="13996" y="9594"/>
                  </a:cubicBezTo>
                  <a:cubicBezTo>
                    <a:pt x="14190" y="9908"/>
                    <a:pt x="14214" y="10332"/>
                    <a:pt x="14444" y="10574"/>
                  </a:cubicBezTo>
                  <a:cubicBezTo>
                    <a:pt x="14528" y="10465"/>
                    <a:pt x="14552" y="10344"/>
                    <a:pt x="14577" y="10259"/>
                  </a:cubicBezTo>
                  <a:cubicBezTo>
                    <a:pt x="14335" y="9824"/>
                    <a:pt x="13960" y="9364"/>
                    <a:pt x="14214" y="9001"/>
                  </a:cubicBezTo>
                  <a:cubicBezTo>
                    <a:pt x="14383" y="9364"/>
                    <a:pt x="14383" y="9678"/>
                    <a:pt x="14661" y="10041"/>
                  </a:cubicBezTo>
                  <a:cubicBezTo>
                    <a:pt x="14770" y="10005"/>
                    <a:pt x="14782" y="9920"/>
                    <a:pt x="14855" y="9884"/>
                  </a:cubicBezTo>
                  <a:cubicBezTo>
                    <a:pt x="14661" y="9557"/>
                    <a:pt x="14202" y="8940"/>
                    <a:pt x="14601" y="8880"/>
                  </a:cubicBezTo>
                  <a:cubicBezTo>
                    <a:pt x="14649" y="9170"/>
                    <a:pt x="14794" y="9582"/>
                    <a:pt x="14988" y="9775"/>
                  </a:cubicBezTo>
                  <a:cubicBezTo>
                    <a:pt x="15121" y="9594"/>
                    <a:pt x="14746" y="9340"/>
                    <a:pt x="14940" y="9182"/>
                  </a:cubicBezTo>
                  <a:cubicBezTo>
                    <a:pt x="14952" y="9195"/>
                    <a:pt x="15000" y="9170"/>
                    <a:pt x="15012" y="9195"/>
                  </a:cubicBezTo>
                  <a:cubicBezTo>
                    <a:pt x="15097" y="9485"/>
                    <a:pt x="15363" y="10041"/>
                    <a:pt x="15702" y="10138"/>
                  </a:cubicBezTo>
                  <a:cubicBezTo>
                    <a:pt x="15532" y="9884"/>
                    <a:pt x="15351" y="9594"/>
                    <a:pt x="15436" y="9352"/>
                  </a:cubicBezTo>
                  <a:cubicBezTo>
                    <a:pt x="15460" y="9364"/>
                    <a:pt x="15496" y="9376"/>
                    <a:pt x="15544" y="9352"/>
                  </a:cubicBezTo>
                  <a:cubicBezTo>
                    <a:pt x="15677" y="9654"/>
                    <a:pt x="15859" y="10162"/>
                    <a:pt x="16125" y="10368"/>
                  </a:cubicBezTo>
                  <a:close/>
                  <a:moveTo>
                    <a:pt x="19597" y="10307"/>
                  </a:moveTo>
                  <a:cubicBezTo>
                    <a:pt x="19790" y="10102"/>
                    <a:pt x="20153" y="9932"/>
                    <a:pt x="20262" y="9763"/>
                  </a:cubicBezTo>
                  <a:cubicBezTo>
                    <a:pt x="19996" y="9775"/>
                    <a:pt x="19573" y="10005"/>
                    <a:pt x="19597" y="10307"/>
                  </a:cubicBezTo>
                  <a:close/>
                  <a:moveTo>
                    <a:pt x="19851" y="12013"/>
                  </a:moveTo>
                  <a:cubicBezTo>
                    <a:pt x="20141" y="12074"/>
                    <a:pt x="20431" y="11977"/>
                    <a:pt x="20758" y="11904"/>
                  </a:cubicBezTo>
                  <a:cubicBezTo>
                    <a:pt x="20903" y="11590"/>
                    <a:pt x="21181" y="11336"/>
                    <a:pt x="21169" y="10997"/>
                  </a:cubicBezTo>
                  <a:cubicBezTo>
                    <a:pt x="21085" y="11106"/>
                    <a:pt x="21000" y="11094"/>
                    <a:pt x="20927" y="11045"/>
                  </a:cubicBezTo>
                  <a:cubicBezTo>
                    <a:pt x="20552" y="10876"/>
                    <a:pt x="19911" y="11094"/>
                    <a:pt x="19403" y="11372"/>
                  </a:cubicBezTo>
                  <a:cubicBezTo>
                    <a:pt x="19427" y="11420"/>
                    <a:pt x="19488" y="11481"/>
                    <a:pt x="19464" y="11493"/>
                  </a:cubicBezTo>
                  <a:cubicBezTo>
                    <a:pt x="19367" y="11553"/>
                    <a:pt x="19306" y="11432"/>
                    <a:pt x="19222" y="11517"/>
                  </a:cubicBezTo>
                  <a:cubicBezTo>
                    <a:pt x="19331" y="11735"/>
                    <a:pt x="18690" y="11819"/>
                    <a:pt x="18823" y="12086"/>
                  </a:cubicBezTo>
                  <a:cubicBezTo>
                    <a:pt x="19258" y="11783"/>
                    <a:pt x="19742" y="11420"/>
                    <a:pt x="20129" y="11469"/>
                  </a:cubicBezTo>
                  <a:cubicBezTo>
                    <a:pt x="20105" y="11674"/>
                    <a:pt x="19645" y="11662"/>
                    <a:pt x="19561" y="11832"/>
                  </a:cubicBezTo>
                  <a:cubicBezTo>
                    <a:pt x="19827" y="11844"/>
                    <a:pt x="20093" y="11662"/>
                    <a:pt x="20383" y="11662"/>
                  </a:cubicBezTo>
                  <a:cubicBezTo>
                    <a:pt x="20323" y="11711"/>
                    <a:pt x="20395" y="11674"/>
                    <a:pt x="20444" y="11699"/>
                  </a:cubicBezTo>
                  <a:cubicBezTo>
                    <a:pt x="20250" y="11892"/>
                    <a:pt x="19899" y="11880"/>
                    <a:pt x="19851" y="12013"/>
                  </a:cubicBezTo>
                  <a:close/>
                  <a:moveTo>
                    <a:pt x="22258" y="15231"/>
                  </a:moveTo>
                  <a:cubicBezTo>
                    <a:pt x="22186" y="15086"/>
                    <a:pt x="21871" y="15037"/>
                    <a:pt x="21665" y="15207"/>
                  </a:cubicBezTo>
                  <a:cubicBezTo>
                    <a:pt x="21883" y="15352"/>
                    <a:pt x="22173" y="15352"/>
                    <a:pt x="22379" y="15485"/>
                  </a:cubicBezTo>
                  <a:cubicBezTo>
                    <a:pt x="22306" y="15654"/>
                    <a:pt x="22149" y="15521"/>
                    <a:pt x="22270" y="15715"/>
                  </a:cubicBezTo>
                  <a:cubicBezTo>
                    <a:pt x="22137" y="15763"/>
                    <a:pt x="21871" y="15582"/>
                    <a:pt x="21774" y="15751"/>
                  </a:cubicBezTo>
                  <a:cubicBezTo>
                    <a:pt x="21895" y="15763"/>
                    <a:pt x="21968" y="15775"/>
                    <a:pt x="22028" y="15896"/>
                  </a:cubicBezTo>
                  <a:cubicBezTo>
                    <a:pt x="22790" y="16199"/>
                    <a:pt x="23722" y="16199"/>
                    <a:pt x="24496" y="15715"/>
                  </a:cubicBezTo>
                  <a:cubicBezTo>
                    <a:pt x="23770" y="15569"/>
                    <a:pt x="23032" y="15231"/>
                    <a:pt x="22258" y="15231"/>
                  </a:cubicBezTo>
                  <a:close/>
                  <a:moveTo>
                    <a:pt x="15774" y="8553"/>
                  </a:moveTo>
                  <a:cubicBezTo>
                    <a:pt x="15726" y="8578"/>
                    <a:pt x="15702" y="8529"/>
                    <a:pt x="15714" y="8590"/>
                  </a:cubicBezTo>
                  <a:cubicBezTo>
                    <a:pt x="15762" y="8565"/>
                    <a:pt x="15786" y="8747"/>
                    <a:pt x="15895" y="8699"/>
                  </a:cubicBezTo>
                  <a:cubicBezTo>
                    <a:pt x="15956" y="8336"/>
                    <a:pt x="15774" y="7912"/>
                    <a:pt x="15883" y="7549"/>
                  </a:cubicBezTo>
                  <a:cubicBezTo>
                    <a:pt x="16343" y="7985"/>
                    <a:pt x="15738" y="8699"/>
                    <a:pt x="16222" y="9061"/>
                  </a:cubicBezTo>
                  <a:cubicBezTo>
                    <a:pt x="16210" y="9279"/>
                    <a:pt x="16488" y="9666"/>
                    <a:pt x="16548" y="9787"/>
                  </a:cubicBezTo>
                  <a:cubicBezTo>
                    <a:pt x="16524" y="9618"/>
                    <a:pt x="16609" y="9497"/>
                    <a:pt x="16524" y="9315"/>
                  </a:cubicBezTo>
                  <a:cubicBezTo>
                    <a:pt x="16452" y="9412"/>
                    <a:pt x="16403" y="9352"/>
                    <a:pt x="16343" y="9315"/>
                  </a:cubicBezTo>
                  <a:cubicBezTo>
                    <a:pt x="16198" y="8771"/>
                    <a:pt x="16403" y="8263"/>
                    <a:pt x="16379" y="7682"/>
                  </a:cubicBezTo>
                  <a:cubicBezTo>
                    <a:pt x="16766" y="8154"/>
                    <a:pt x="16343" y="8735"/>
                    <a:pt x="16464" y="9219"/>
                  </a:cubicBezTo>
                  <a:cubicBezTo>
                    <a:pt x="16609" y="9110"/>
                    <a:pt x="16585" y="8771"/>
                    <a:pt x="16851" y="8614"/>
                  </a:cubicBezTo>
                  <a:cubicBezTo>
                    <a:pt x="16911" y="8324"/>
                    <a:pt x="16766" y="8009"/>
                    <a:pt x="16887" y="7707"/>
                  </a:cubicBezTo>
                  <a:cubicBezTo>
                    <a:pt x="17153" y="7852"/>
                    <a:pt x="16972" y="8166"/>
                    <a:pt x="17056" y="8384"/>
                  </a:cubicBezTo>
                  <a:cubicBezTo>
                    <a:pt x="17431" y="8154"/>
                    <a:pt x="17020" y="7670"/>
                    <a:pt x="17431" y="7501"/>
                  </a:cubicBezTo>
                  <a:cubicBezTo>
                    <a:pt x="17625" y="7707"/>
                    <a:pt x="17311" y="7840"/>
                    <a:pt x="17431" y="8057"/>
                  </a:cubicBezTo>
                  <a:cubicBezTo>
                    <a:pt x="17516" y="7936"/>
                    <a:pt x="17710" y="7924"/>
                    <a:pt x="17758" y="7743"/>
                  </a:cubicBezTo>
                  <a:cubicBezTo>
                    <a:pt x="17710" y="7815"/>
                    <a:pt x="17649" y="7840"/>
                    <a:pt x="17613" y="7791"/>
                  </a:cubicBezTo>
                  <a:cubicBezTo>
                    <a:pt x="17419" y="7078"/>
                    <a:pt x="16996" y="6037"/>
                    <a:pt x="16186" y="5614"/>
                  </a:cubicBezTo>
                  <a:cubicBezTo>
                    <a:pt x="15351" y="6291"/>
                    <a:pt x="15073" y="7174"/>
                    <a:pt x="14734" y="7985"/>
                  </a:cubicBezTo>
                  <a:cubicBezTo>
                    <a:pt x="15036" y="8203"/>
                    <a:pt x="15339" y="8324"/>
                    <a:pt x="15617" y="8517"/>
                  </a:cubicBezTo>
                  <a:cubicBezTo>
                    <a:pt x="15399" y="8166"/>
                    <a:pt x="15157" y="7815"/>
                    <a:pt x="15315" y="7537"/>
                  </a:cubicBezTo>
                  <a:cubicBezTo>
                    <a:pt x="15593" y="7815"/>
                    <a:pt x="15593" y="8275"/>
                    <a:pt x="15774" y="8553"/>
                  </a:cubicBezTo>
                  <a:close/>
                  <a:moveTo>
                    <a:pt x="19149" y="10985"/>
                  </a:moveTo>
                  <a:cubicBezTo>
                    <a:pt x="19173" y="11057"/>
                    <a:pt x="19186" y="11118"/>
                    <a:pt x="19234" y="11190"/>
                  </a:cubicBezTo>
                  <a:cubicBezTo>
                    <a:pt x="19585" y="11057"/>
                    <a:pt x="19948" y="10840"/>
                    <a:pt x="19790" y="10489"/>
                  </a:cubicBezTo>
                  <a:cubicBezTo>
                    <a:pt x="19452" y="10561"/>
                    <a:pt x="19512" y="10949"/>
                    <a:pt x="19149" y="10985"/>
                  </a:cubicBezTo>
                  <a:close/>
                  <a:moveTo>
                    <a:pt x="11806" y="582"/>
                  </a:moveTo>
                  <a:cubicBezTo>
                    <a:pt x="11649" y="666"/>
                    <a:pt x="11601" y="811"/>
                    <a:pt x="11565" y="945"/>
                  </a:cubicBezTo>
                  <a:cubicBezTo>
                    <a:pt x="11661" y="1053"/>
                    <a:pt x="11746" y="1078"/>
                    <a:pt x="11855" y="1138"/>
                  </a:cubicBezTo>
                  <a:cubicBezTo>
                    <a:pt x="11988" y="957"/>
                    <a:pt x="12169" y="654"/>
                    <a:pt x="11976" y="521"/>
                  </a:cubicBezTo>
                  <a:cubicBezTo>
                    <a:pt x="12024" y="630"/>
                    <a:pt x="11915" y="751"/>
                    <a:pt x="11806" y="582"/>
                  </a:cubicBezTo>
                  <a:close/>
                  <a:moveTo>
                    <a:pt x="15556" y="13670"/>
                  </a:moveTo>
                  <a:cubicBezTo>
                    <a:pt x="15484" y="13658"/>
                    <a:pt x="15472" y="13646"/>
                    <a:pt x="15520" y="13574"/>
                  </a:cubicBezTo>
                  <a:cubicBezTo>
                    <a:pt x="16065" y="13513"/>
                    <a:pt x="16573" y="13670"/>
                    <a:pt x="17117" y="13634"/>
                  </a:cubicBezTo>
                  <a:cubicBezTo>
                    <a:pt x="17165" y="13731"/>
                    <a:pt x="17311" y="13791"/>
                    <a:pt x="17419" y="13888"/>
                  </a:cubicBezTo>
                  <a:cubicBezTo>
                    <a:pt x="17456" y="13936"/>
                    <a:pt x="17395" y="14118"/>
                    <a:pt x="17480" y="14009"/>
                  </a:cubicBezTo>
                  <a:cubicBezTo>
                    <a:pt x="17540" y="13719"/>
                    <a:pt x="18387" y="13211"/>
                    <a:pt x="18738" y="12969"/>
                  </a:cubicBezTo>
                  <a:cubicBezTo>
                    <a:pt x="18641" y="13307"/>
                    <a:pt x="18036" y="13574"/>
                    <a:pt x="17819" y="13888"/>
                  </a:cubicBezTo>
                  <a:cubicBezTo>
                    <a:pt x="18339" y="13719"/>
                    <a:pt x="18907" y="13162"/>
                    <a:pt x="19306" y="12981"/>
                  </a:cubicBezTo>
                  <a:cubicBezTo>
                    <a:pt x="19246" y="13453"/>
                    <a:pt x="18073" y="13828"/>
                    <a:pt x="17855" y="14178"/>
                  </a:cubicBezTo>
                  <a:cubicBezTo>
                    <a:pt x="17964" y="14178"/>
                    <a:pt x="18194" y="14057"/>
                    <a:pt x="18339" y="14118"/>
                  </a:cubicBezTo>
                  <a:cubicBezTo>
                    <a:pt x="18823" y="13574"/>
                    <a:pt x="19343" y="13283"/>
                    <a:pt x="19899" y="12944"/>
                  </a:cubicBezTo>
                  <a:cubicBezTo>
                    <a:pt x="19827" y="13247"/>
                    <a:pt x="18944" y="13646"/>
                    <a:pt x="18750" y="14033"/>
                  </a:cubicBezTo>
                  <a:cubicBezTo>
                    <a:pt x="19246" y="13876"/>
                    <a:pt x="19790" y="13271"/>
                    <a:pt x="20323" y="12993"/>
                  </a:cubicBezTo>
                  <a:cubicBezTo>
                    <a:pt x="20323" y="13271"/>
                    <a:pt x="19681" y="13477"/>
                    <a:pt x="19609" y="13755"/>
                  </a:cubicBezTo>
                  <a:cubicBezTo>
                    <a:pt x="20311" y="13392"/>
                    <a:pt x="20686" y="12920"/>
                    <a:pt x="20976" y="12364"/>
                  </a:cubicBezTo>
                  <a:cubicBezTo>
                    <a:pt x="20069" y="12182"/>
                    <a:pt x="18460" y="12134"/>
                    <a:pt x="17746" y="13295"/>
                  </a:cubicBezTo>
                  <a:cubicBezTo>
                    <a:pt x="17673" y="13416"/>
                    <a:pt x="17734" y="13586"/>
                    <a:pt x="17601" y="13694"/>
                  </a:cubicBezTo>
                  <a:cubicBezTo>
                    <a:pt x="17552" y="13634"/>
                    <a:pt x="17492" y="13731"/>
                    <a:pt x="17419" y="13694"/>
                  </a:cubicBezTo>
                  <a:cubicBezTo>
                    <a:pt x="17190" y="13307"/>
                    <a:pt x="17081" y="12932"/>
                    <a:pt x="16706" y="12521"/>
                  </a:cubicBezTo>
                  <a:cubicBezTo>
                    <a:pt x="15956" y="12158"/>
                    <a:pt x="15145" y="12037"/>
                    <a:pt x="14383" y="11771"/>
                  </a:cubicBezTo>
                  <a:cubicBezTo>
                    <a:pt x="13911" y="13029"/>
                    <a:pt x="15956" y="14360"/>
                    <a:pt x="16839" y="13755"/>
                  </a:cubicBezTo>
                  <a:cubicBezTo>
                    <a:pt x="16403" y="13779"/>
                    <a:pt x="15980" y="13767"/>
                    <a:pt x="15556" y="13670"/>
                  </a:cubicBezTo>
                  <a:close/>
                  <a:moveTo>
                    <a:pt x="22367" y="14311"/>
                  </a:moveTo>
                  <a:cubicBezTo>
                    <a:pt x="21774" y="14311"/>
                    <a:pt x="21218" y="14082"/>
                    <a:pt x="20601" y="14094"/>
                  </a:cubicBezTo>
                  <a:cubicBezTo>
                    <a:pt x="21085" y="14783"/>
                    <a:pt x="21956" y="14420"/>
                    <a:pt x="22367" y="14311"/>
                  </a:cubicBezTo>
                  <a:close/>
                  <a:moveTo>
                    <a:pt x="19113" y="10803"/>
                  </a:moveTo>
                  <a:cubicBezTo>
                    <a:pt x="19089" y="10755"/>
                    <a:pt x="19149" y="10743"/>
                    <a:pt x="19186" y="10707"/>
                  </a:cubicBezTo>
                  <a:cubicBezTo>
                    <a:pt x="19173" y="10694"/>
                    <a:pt x="19161" y="10670"/>
                    <a:pt x="19149" y="10646"/>
                  </a:cubicBezTo>
                  <a:cubicBezTo>
                    <a:pt x="19101" y="10646"/>
                    <a:pt x="19101" y="10646"/>
                    <a:pt x="19065" y="10682"/>
                  </a:cubicBezTo>
                  <a:cubicBezTo>
                    <a:pt x="19028" y="10694"/>
                    <a:pt x="19089" y="10864"/>
                    <a:pt x="19113" y="10803"/>
                  </a:cubicBezTo>
                  <a:close/>
                  <a:moveTo>
                    <a:pt x="17819" y="12158"/>
                  </a:moveTo>
                  <a:cubicBezTo>
                    <a:pt x="18097" y="11953"/>
                    <a:pt x="18206" y="11299"/>
                    <a:pt x="18581" y="11396"/>
                  </a:cubicBezTo>
                  <a:cubicBezTo>
                    <a:pt x="18690" y="11662"/>
                    <a:pt x="18315" y="11844"/>
                    <a:pt x="18363" y="12086"/>
                  </a:cubicBezTo>
                  <a:cubicBezTo>
                    <a:pt x="18484" y="12025"/>
                    <a:pt x="18556" y="12037"/>
                    <a:pt x="18665" y="12001"/>
                  </a:cubicBezTo>
                  <a:cubicBezTo>
                    <a:pt x="18677" y="11783"/>
                    <a:pt x="18786" y="11517"/>
                    <a:pt x="18931" y="11408"/>
                  </a:cubicBezTo>
                  <a:cubicBezTo>
                    <a:pt x="18811" y="10828"/>
                    <a:pt x="18677" y="10247"/>
                    <a:pt x="18290" y="9666"/>
                  </a:cubicBezTo>
                  <a:cubicBezTo>
                    <a:pt x="17492" y="9763"/>
                    <a:pt x="16633" y="10731"/>
                    <a:pt x="17190" y="11360"/>
                  </a:cubicBezTo>
                  <a:cubicBezTo>
                    <a:pt x="17238" y="11190"/>
                    <a:pt x="17214" y="10888"/>
                    <a:pt x="17419" y="10828"/>
                  </a:cubicBezTo>
                  <a:cubicBezTo>
                    <a:pt x="17589" y="11275"/>
                    <a:pt x="17177" y="11650"/>
                    <a:pt x="17311" y="12098"/>
                  </a:cubicBezTo>
                  <a:cubicBezTo>
                    <a:pt x="17613" y="11771"/>
                    <a:pt x="17444" y="11227"/>
                    <a:pt x="17891" y="10997"/>
                  </a:cubicBezTo>
                  <a:cubicBezTo>
                    <a:pt x="18048" y="11118"/>
                    <a:pt x="17843" y="11215"/>
                    <a:pt x="17782" y="11311"/>
                  </a:cubicBezTo>
                  <a:cubicBezTo>
                    <a:pt x="17734" y="11626"/>
                    <a:pt x="17565" y="11904"/>
                    <a:pt x="17504" y="12219"/>
                  </a:cubicBezTo>
                  <a:cubicBezTo>
                    <a:pt x="17806" y="12025"/>
                    <a:pt x="17891" y="11457"/>
                    <a:pt x="18194" y="11239"/>
                  </a:cubicBezTo>
                  <a:cubicBezTo>
                    <a:pt x="18218" y="11287"/>
                    <a:pt x="18254" y="11263"/>
                    <a:pt x="18266" y="11287"/>
                  </a:cubicBezTo>
                  <a:cubicBezTo>
                    <a:pt x="18218" y="11553"/>
                    <a:pt x="17794" y="12001"/>
                    <a:pt x="17819" y="12158"/>
                  </a:cubicBezTo>
                  <a:close/>
                  <a:moveTo>
                    <a:pt x="11843" y="2118"/>
                  </a:moveTo>
                  <a:cubicBezTo>
                    <a:pt x="11988" y="2275"/>
                    <a:pt x="11879" y="2408"/>
                    <a:pt x="12012" y="2565"/>
                  </a:cubicBezTo>
                  <a:cubicBezTo>
                    <a:pt x="12133" y="2505"/>
                    <a:pt x="12254" y="2275"/>
                    <a:pt x="12290" y="2118"/>
                  </a:cubicBezTo>
                  <a:cubicBezTo>
                    <a:pt x="12169" y="1961"/>
                    <a:pt x="12012" y="2057"/>
                    <a:pt x="11843" y="2118"/>
                  </a:cubicBezTo>
                  <a:close/>
                  <a:moveTo>
                    <a:pt x="21121" y="14699"/>
                  </a:moveTo>
                  <a:cubicBezTo>
                    <a:pt x="21181" y="14686"/>
                    <a:pt x="21206" y="14747"/>
                    <a:pt x="21230" y="14795"/>
                  </a:cubicBezTo>
                  <a:cubicBezTo>
                    <a:pt x="21278" y="14759"/>
                    <a:pt x="21302" y="14759"/>
                    <a:pt x="21351" y="14759"/>
                  </a:cubicBezTo>
                  <a:cubicBezTo>
                    <a:pt x="21351" y="14626"/>
                    <a:pt x="21145" y="14578"/>
                    <a:pt x="21121" y="14699"/>
                  </a:cubicBezTo>
                  <a:close/>
                  <a:moveTo>
                    <a:pt x="22488" y="16332"/>
                  </a:moveTo>
                  <a:cubicBezTo>
                    <a:pt x="22355" y="16332"/>
                    <a:pt x="22089" y="16186"/>
                    <a:pt x="21992" y="16332"/>
                  </a:cubicBezTo>
                  <a:cubicBezTo>
                    <a:pt x="22089" y="16561"/>
                    <a:pt x="22427" y="16779"/>
                    <a:pt x="22355" y="17033"/>
                  </a:cubicBezTo>
                  <a:cubicBezTo>
                    <a:pt x="22198" y="16973"/>
                    <a:pt x="22004" y="16428"/>
                    <a:pt x="21774" y="16501"/>
                  </a:cubicBezTo>
                  <a:cubicBezTo>
                    <a:pt x="22065" y="16840"/>
                    <a:pt x="22621" y="17287"/>
                    <a:pt x="22500" y="17686"/>
                  </a:cubicBezTo>
                  <a:cubicBezTo>
                    <a:pt x="22294" y="17360"/>
                    <a:pt x="21883" y="16791"/>
                    <a:pt x="21460" y="16501"/>
                  </a:cubicBezTo>
                  <a:cubicBezTo>
                    <a:pt x="21508" y="16694"/>
                    <a:pt x="21327" y="16876"/>
                    <a:pt x="21302" y="17082"/>
                  </a:cubicBezTo>
                  <a:cubicBezTo>
                    <a:pt x="21641" y="17517"/>
                    <a:pt x="22077" y="17807"/>
                    <a:pt x="22198" y="18243"/>
                  </a:cubicBezTo>
                  <a:cubicBezTo>
                    <a:pt x="21811" y="18049"/>
                    <a:pt x="21520" y="17444"/>
                    <a:pt x="21061" y="17118"/>
                  </a:cubicBezTo>
                  <a:cubicBezTo>
                    <a:pt x="21061" y="17263"/>
                    <a:pt x="20879" y="17203"/>
                    <a:pt x="20903" y="17324"/>
                  </a:cubicBezTo>
                  <a:cubicBezTo>
                    <a:pt x="21169" y="17662"/>
                    <a:pt x="21544" y="17940"/>
                    <a:pt x="21726" y="18364"/>
                  </a:cubicBezTo>
                  <a:cubicBezTo>
                    <a:pt x="21508" y="18388"/>
                    <a:pt x="21363" y="18074"/>
                    <a:pt x="21218" y="17928"/>
                  </a:cubicBezTo>
                  <a:lnTo>
                    <a:pt x="20431" y="17142"/>
                  </a:lnTo>
                  <a:cubicBezTo>
                    <a:pt x="20274" y="17578"/>
                    <a:pt x="20988" y="17723"/>
                    <a:pt x="20698" y="18074"/>
                  </a:cubicBezTo>
                  <a:cubicBezTo>
                    <a:pt x="20540" y="17868"/>
                    <a:pt x="20444" y="17650"/>
                    <a:pt x="20190" y="17505"/>
                  </a:cubicBezTo>
                  <a:cubicBezTo>
                    <a:pt x="20274" y="17578"/>
                    <a:pt x="20214" y="17626"/>
                    <a:pt x="20129" y="17674"/>
                  </a:cubicBezTo>
                  <a:cubicBezTo>
                    <a:pt x="19911" y="17505"/>
                    <a:pt x="19899" y="17203"/>
                    <a:pt x="19790" y="17106"/>
                  </a:cubicBezTo>
                  <a:cubicBezTo>
                    <a:pt x="19718" y="17190"/>
                    <a:pt x="19669" y="17094"/>
                    <a:pt x="19633" y="17118"/>
                  </a:cubicBezTo>
                  <a:cubicBezTo>
                    <a:pt x="19645" y="17360"/>
                    <a:pt x="20044" y="17529"/>
                    <a:pt x="19936" y="17783"/>
                  </a:cubicBezTo>
                  <a:cubicBezTo>
                    <a:pt x="19851" y="17735"/>
                    <a:pt x="19766" y="17529"/>
                    <a:pt x="19633" y="17529"/>
                  </a:cubicBezTo>
                  <a:cubicBezTo>
                    <a:pt x="19585" y="17699"/>
                    <a:pt x="19657" y="17783"/>
                    <a:pt x="19790" y="17916"/>
                  </a:cubicBezTo>
                  <a:cubicBezTo>
                    <a:pt x="20383" y="18654"/>
                    <a:pt x="21302" y="18678"/>
                    <a:pt x="21992" y="19235"/>
                  </a:cubicBezTo>
                  <a:cubicBezTo>
                    <a:pt x="23044" y="18388"/>
                    <a:pt x="22972" y="17360"/>
                    <a:pt x="22488" y="16332"/>
                  </a:cubicBezTo>
                  <a:close/>
                  <a:moveTo>
                    <a:pt x="21605" y="15654"/>
                  </a:moveTo>
                  <a:cubicBezTo>
                    <a:pt x="21593" y="15666"/>
                    <a:pt x="21593" y="15666"/>
                    <a:pt x="21569" y="15690"/>
                  </a:cubicBezTo>
                  <a:cubicBezTo>
                    <a:pt x="21581" y="15703"/>
                    <a:pt x="21569" y="15727"/>
                    <a:pt x="21544" y="15763"/>
                  </a:cubicBezTo>
                  <a:cubicBezTo>
                    <a:pt x="21593" y="15690"/>
                    <a:pt x="21726" y="15763"/>
                    <a:pt x="21690" y="15654"/>
                  </a:cubicBezTo>
                  <a:cubicBezTo>
                    <a:pt x="21665" y="15690"/>
                    <a:pt x="21629" y="15666"/>
                    <a:pt x="21605" y="15654"/>
                  </a:cubicBezTo>
                  <a:close/>
                  <a:moveTo>
                    <a:pt x="20274" y="14094"/>
                  </a:moveTo>
                  <a:cubicBezTo>
                    <a:pt x="20008" y="14420"/>
                    <a:pt x="20613" y="14747"/>
                    <a:pt x="20625" y="15049"/>
                  </a:cubicBezTo>
                  <a:cubicBezTo>
                    <a:pt x="20395" y="14977"/>
                    <a:pt x="20214" y="14699"/>
                    <a:pt x="20008" y="14553"/>
                  </a:cubicBezTo>
                  <a:cubicBezTo>
                    <a:pt x="19911" y="14650"/>
                    <a:pt x="19899" y="14638"/>
                    <a:pt x="19766" y="14699"/>
                  </a:cubicBezTo>
                  <a:cubicBezTo>
                    <a:pt x="20020" y="14989"/>
                    <a:pt x="20298" y="15122"/>
                    <a:pt x="20456" y="15461"/>
                  </a:cubicBezTo>
                  <a:cubicBezTo>
                    <a:pt x="20044" y="15291"/>
                    <a:pt x="19536" y="14541"/>
                    <a:pt x="19028" y="14578"/>
                  </a:cubicBezTo>
                  <a:cubicBezTo>
                    <a:pt x="19113" y="14819"/>
                    <a:pt x="19427" y="14977"/>
                    <a:pt x="19645" y="15158"/>
                  </a:cubicBezTo>
                  <a:cubicBezTo>
                    <a:pt x="19839" y="15328"/>
                    <a:pt x="20129" y="15521"/>
                    <a:pt x="20093" y="15751"/>
                  </a:cubicBezTo>
                  <a:cubicBezTo>
                    <a:pt x="19790" y="15485"/>
                    <a:pt x="19488" y="15279"/>
                    <a:pt x="19186" y="15025"/>
                  </a:cubicBezTo>
                  <a:cubicBezTo>
                    <a:pt x="19065" y="15001"/>
                    <a:pt x="19125" y="15061"/>
                    <a:pt x="19040" y="15146"/>
                  </a:cubicBezTo>
                  <a:cubicBezTo>
                    <a:pt x="18919" y="15025"/>
                    <a:pt x="18762" y="14977"/>
                    <a:pt x="18617" y="14916"/>
                  </a:cubicBezTo>
                  <a:cubicBezTo>
                    <a:pt x="18907" y="15388"/>
                    <a:pt x="19427" y="15521"/>
                    <a:pt x="19827" y="15811"/>
                  </a:cubicBezTo>
                  <a:cubicBezTo>
                    <a:pt x="19657" y="15896"/>
                    <a:pt x="19851" y="15932"/>
                    <a:pt x="19899" y="15993"/>
                  </a:cubicBezTo>
                  <a:cubicBezTo>
                    <a:pt x="19367" y="16017"/>
                    <a:pt x="18883" y="15533"/>
                    <a:pt x="18387" y="15473"/>
                  </a:cubicBezTo>
                  <a:cubicBezTo>
                    <a:pt x="18556" y="15727"/>
                    <a:pt x="18665" y="16005"/>
                    <a:pt x="18871" y="15969"/>
                  </a:cubicBezTo>
                  <a:cubicBezTo>
                    <a:pt x="19004" y="16428"/>
                    <a:pt x="19548" y="16259"/>
                    <a:pt x="19706" y="16453"/>
                  </a:cubicBezTo>
                  <a:cubicBezTo>
                    <a:pt x="19645" y="16501"/>
                    <a:pt x="19548" y="16440"/>
                    <a:pt x="19464" y="16501"/>
                  </a:cubicBezTo>
                  <a:cubicBezTo>
                    <a:pt x="20056" y="16682"/>
                    <a:pt x="20625" y="16658"/>
                    <a:pt x="21157" y="16936"/>
                  </a:cubicBezTo>
                  <a:cubicBezTo>
                    <a:pt x="21230" y="16779"/>
                    <a:pt x="21327" y="16610"/>
                    <a:pt x="21181" y="16392"/>
                  </a:cubicBezTo>
                  <a:cubicBezTo>
                    <a:pt x="21206" y="16271"/>
                    <a:pt x="21266" y="16416"/>
                    <a:pt x="21339" y="16319"/>
                  </a:cubicBezTo>
                  <a:cubicBezTo>
                    <a:pt x="21581" y="15340"/>
                    <a:pt x="20879" y="14880"/>
                    <a:pt x="20274" y="14094"/>
                  </a:cubicBezTo>
                  <a:close/>
                  <a:moveTo>
                    <a:pt x="21569" y="16186"/>
                  </a:moveTo>
                  <a:cubicBezTo>
                    <a:pt x="21665" y="16186"/>
                    <a:pt x="21641" y="16065"/>
                    <a:pt x="21762" y="16029"/>
                  </a:cubicBezTo>
                  <a:cubicBezTo>
                    <a:pt x="21665" y="15957"/>
                    <a:pt x="21605" y="15884"/>
                    <a:pt x="21569" y="15872"/>
                  </a:cubicBezTo>
                  <a:cubicBezTo>
                    <a:pt x="21581" y="15957"/>
                    <a:pt x="21508" y="16053"/>
                    <a:pt x="21569" y="16186"/>
                  </a:cubicBezTo>
                  <a:close/>
                  <a:moveTo>
                    <a:pt x="19669" y="14142"/>
                  </a:moveTo>
                  <a:cubicBezTo>
                    <a:pt x="19827" y="14203"/>
                    <a:pt x="19960" y="14336"/>
                    <a:pt x="20117" y="14360"/>
                  </a:cubicBezTo>
                  <a:cubicBezTo>
                    <a:pt x="20056" y="14239"/>
                    <a:pt x="20141" y="14130"/>
                    <a:pt x="20056" y="13949"/>
                  </a:cubicBezTo>
                  <a:cubicBezTo>
                    <a:pt x="19936" y="14057"/>
                    <a:pt x="19815" y="14033"/>
                    <a:pt x="19669" y="14142"/>
                  </a:cubicBezTo>
                  <a:close/>
                  <a:moveTo>
                    <a:pt x="14468" y="7803"/>
                  </a:moveTo>
                  <a:cubicBezTo>
                    <a:pt x="13984" y="6715"/>
                    <a:pt x="12750" y="6654"/>
                    <a:pt x="11903" y="6594"/>
                  </a:cubicBezTo>
                  <a:cubicBezTo>
                    <a:pt x="11710" y="7247"/>
                    <a:pt x="11347" y="8142"/>
                    <a:pt x="12012" y="8747"/>
                  </a:cubicBezTo>
                  <a:cubicBezTo>
                    <a:pt x="11976" y="8832"/>
                    <a:pt x="11843" y="8807"/>
                    <a:pt x="11891" y="8904"/>
                  </a:cubicBezTo>
                  <a:cubicBezTo>
                    <a:pt x="12133" y="9001"/>
                    <a:pt x="12593" y="9170"/>
                    <a:pt x="12931" y="9231"/>
                  </a:cubicBezTo>
                  <a:cubicBezTo>
                    <a:pt x="12690" y="8953"/>
                    <a:pt x="11855" y="8590"/>
                    <a:pt x="12194" y="8166"/>
                  </a:cubicBezTo>
                  <a:cubicBezTo>
                    <a:pt x="12266" y="8457"/>
                    <a:pt x="12677" y="8844"/>
                    <a:pt x="12980" y="9061"/>
                  </a:cubicBezTo>
                  <a:cubicBezTo>
                    <a:pt x="13077" y="8832"/>
                    <a:pt x="13137" y="8590"/>
                    <a:pt x="13113" y="8336"/>
                  </a:cubicBezTo>
                  <a:cubicBezTo>
                    <a:pt x="13016" y="8118"/>
                    <a:pt x="12436" y="7803"/>
                    <a:pt x="12653" y="7537"/>
                  </a:cubicBezTo>
                  <a:cubicBezTo>
                    <a:pt x="12859" y="7731"/>
                    <a:pt x="13040" y="8082"/>
                    <a:pt x="13246" y="8203"/>
                  </a:cubicBezTo>
                  <a:cubicBezTo>
                    <a:pt x="13222" y="8118"/>
                    <a:pt x="13319" y="8082"/>
                    <a:pt x="13343" y="7985"/>
                  </a:cubicBezTo>
                  <a:cubicBezTo>
                    <a:pt x="13161" y="7670"/>
                    <a:pt x="12641" y="7574"/>
                    <a:pt x="12859" y="7211"/>
                  </a:cubicBezTo>
                  <a:cubicBezTo>
                    <a:pt x="13016" y="7392"/>
                    <a:pt x="13222" y="7731"/>
                    <a:pt x="13464" y="7815"/>
                  </a:cubicBezTo>
                  <a:cubicBezTo>
                    <a:pt x="13609" y="7670"/>
                    <a:pt x="13706" y="7634"/>
                    <a:pt x="13827" y="7440"/>
                  </a:cubicBezTo>
                  <a:cubicBezTo>
                    <a:pt x="14008" y="7574"/>
                    <a:pt x="14262" y="7973"/>
                    <a:pt x="14552" y="7924"/>
                  </a:cubicBezTo>
                  <a:cubicBezTo>
                    <a:pt x="14492" y="7803"/>
                    <a:pt x="14673" y="7731"/>
                    <a:pt x="14625" y="7622"/>
                  </a:cubicBezTo>
                  <a:cubicBezTo>
                    <a:pt x="14552" y="7682"/>
                    <a:pt x="14613" y="7743"/>
                    <a:pt x="14468" y="7803"/>
                  </a:cubicBezTo>
                  <a:close/>
                  <a:moveTo>
                    <a:pt x="19270" y="14275"/>
                  </a:moveTo>
                  <a:cubicBezTo>
                    <a:pt x="19427" y="14396"/>
                    <a:pt x="19597" y="14396"/>
                    <a:pt x="19778" y="14396"/>
                  </a:cubicBezTo>
                  <a:cubicBezTo>
                    <a:pt x="19609" y="14324"/>
                    <a:pt x="19464" y="14178"/>
                    <a:pt x="19270" y="14275"/>
                  </a:cubicBezTo>
                  <a:close/>
                  <a:moveTo>
                    <a:pt x="11770" y="4078"/>
                  </a:moveTo>
                  <a:cubicBezTo>
                    <a:pt x="11371" y="3920"/>
                    <a:pt x="11226" y="4634"/>
                    <a:pt x="11577" y="4658"/>
                  </a:cubicBezTo>
                  <a:cubicBezTo>
                    <a:pt x="11794" y="4465"/>
                    <a:pt x="11855" y="4271"/>
                    <a:pt x="11770" y="4078"/>
                  </a:cubicBezTo>
                  <a:close/>
                  <a:moveTo>
                    <a:pt x="17056" y="12037"/>
                  </a:moveTo>
                  <a:cubicBezTo>
                    <a:pt x="17214" y="11916"/>
                    <a:pt x="17153" y="11662"/>
                    <a:pt x="17105" y="11590"/>
                  </a:cubicBezTo>
                  <a:cubicBezTo>
                    <a:pt x="17105" y="11723"/>
                    <a:pt x="16911" y="11940"/>
                    <a:pt x="17056" y="12037"/>
                  </a:cubicBezTo>
                  <a:close/>
                  <a:moveTo>
                    <a:pt x="16524" y="11069"/>
                  </a:moveTo>
                  <a:cubicBezTo>
                    <a:pt x="16077" y="10477"/>
                    <a:pt x="15532" y="10380"/>
                    <a:pt x="15048" y="10090"/>
                  </a:cubicBezTo>
                  <a:cubicBezTo>
                    <a:pt x="14577" y="10525"/>
                    <a:pt x="14371" y="11529"/>
                    <a:pt x="15157" y="11650"/>
                  </a:cubicBezTo>
                  <a:cubicBezTo>
                    <a:pt x="15036" y="11493"/>
                    <a:pt x="14891" y="11311"/>
                    <a:pt x="15036" y="11227"/>
                  </a:cubicBezTo>
                  <a:cubicBezTo>
                    <a:pt x="15315" y="11493"/>
                    <a:pt x="15472" y="11965"/>
                    <a:pt x="15859" y="11844"/>
                  </a:cubicBezTo>
                  <a:cubicBezTo>
                    <a:pt x="15774" y="11626"/>
                    <a:pt x="15532" y="11541"/>
                    <a:pt x="15520" y="11384"/>
                  </a:cubicBezTo>
                  <a:cubicBezTo>
                    <a:pt x="15677" y="11142"/>
                    <a:pt x="16004" y="11783"/>
                    <a:pt x="15980" y="11626"/>
                  </a:cubicBezTo>
                  <a:cubicBezTo>
                    <a:pt x="15944" y="11493"/>
                    <a:pt x="15762" y="11420"/>
                    <a:pt x="15883" y="11263"/>
                  </a:cubicBezTo>
                  <a:cubicBezTo>
                    <a:pt x="16198" y="11311"/>
                    <a:pt x="16210" y="11977"/>
                    <a:pt x="16488" y="11916"/>
                  </a:cubicBezTo>
                  <a:cubicBezTo>
                    <a:pt x="16403" y="11553"/>
                    <a:pt x="16149" y="11432"/>
                    <a:pt x="15980" y="11082"/>
                  </a:cubicBezTo>
                  <a:cubicBezTo>
                    <a:pt x="16186" y="10936"/>
                    <a:pt x="16306" y="11263"/>
                    <a:pt x="16452" y="11420"/>
                  </a:cubicBezTo>
                  <a:cubicBezTo>
                    <a:pt x="16633" y="11311"/>
                    <a:pt x="16488" y="11190"/>
                    <a:pt x="16524" y="11069"/>
                  </a:cubicBezTo>
                  <a:close/>
                  <a:moveTo>
                    <a:pt x="9714" y="2892"/>
                  </a:moveTo>
                  <a:cubicBezTo>
                    <a:pt x="9653" y="2771"/>
                    <a:pt x="9798" y="2674"/>
                    <a:pt x="9786" y="2590"/>
                  </a:cubicBezTo>
                  <a:cubicBezTo>
                    <a:pt x="9484" y="2747"/>
                    <a:pt x="9665" y="3207"/>
                    <a:pt x="9931" y="3207"/>
                  </a:cubicBezTo>
                  <a:cubicBezTo>
                    <a:pt x="10016" y="3122"/>
                    <a:pt x="10198" y="2868"/>
                    <a:pt x="10028" y="2699"/>
                  </a:cubicBezTo>
                  <a:cubicBezTo>
                    <a:pt x="9907" y="2638"/>
                    <a:pt x="9847" y="2928"/>
                    <a:pt x="9714" y="2892"/>
                  </a:cubicBezTo>
                  <a:close/>
                  <a:moveTo>
                    <a:pt x="18641" y="14336"/>
                  </a:moveTo>
                  <a:cubicBezTo>
                    <a:pt x="18702" y="14324"/>
                    <a:pt x="18919" y="14372"/>
                    <a:pt x="18919" y="14239"/>
                  </a:cubicBezTo>
                  <a:cubicBezTo>
                    <a:pt x="18847" y="14263"/>
                    <a:pt x="18641" y="14239"/>
                    <a:pt x="18641" y="14336"/>
                  </a:cubicBezTo>
                  <a:close/>
                  <a:moveTo>
                    <a:pt x="16815" y="11771"/>
                  </a:moveTo>
                  <a:cubicBezTo>
                    <a:pt x="16766" y="11662"/>
                    <a:pt x="16863" y="11553"/>
                    <a:pt x="16730" y="11420"/>
                  </a:cubicBezTo>
                  <a:cubicBezTo>
                    <a:pt x="16561" y="11517"/>
                    <a:pt x="16681" y="11735"/>
                    <a:pt x="16815" y="11771"/>
                  </a:cubicBezTo>
                  <a:close/>
                  <a:moveTo>
                    <a:pt x="17601" y="12799"/>
                  </a:moveTo>
                  <a:cubicBezTo>
                    <a:pt x="17516" y="12727"/>
                    <a:pt x="17698" y="12642"/>
                    <a:pt x="17589" y="12557"/>
                  </a:cubicBezTo>
                  <a:cubicBezTo>
                    <a:pt x="17456" y="12606"/>
                    <a:pt x="17528" y="12824"/>
                    <a:pt x="17601" y="12799"/>
                  </a:cubicBezTo>
                  <a:close/>
                  <a:moveTo>
                    <a:pt x="26686" y="24618"/>
                  </a:moveTo>
                  <a:cubicBezTo>
                    <a:pt x="26262" y="24666"/>
                    <a:pt x="26431" y="25247"/>
                    <a:pt x="26770" y="25223"/>
                  </a:cubicBezTo>
                  <a:cubicBezTo>
                    <a:pt x="27012" y="24944"/>
                    <a:pt x="26915" y="24860"/>
                    <a:pt x="26686" y="24618"/>
                  </a:cubicBezTo>
                  <a:close/>
                  <a:moveTo>
                    <a:pt x="20698" y="17021"/>
                  </a:moveTo>
                  <a:cubicBezTo>
                    <a:pt x="20746" y="17082"/>
                    <a:pt x="20819" y="17166"/>
                    <a:pt x="20903" y="17082"/>
                  </a:cubicBezTo>
                  <a:cubicBezTo>
                    <a:pt x="20819" y="17033"/>
                    <a:pt x="20758" y="16997"/>
                    <a:pt x="20698" y="17021"/>
                  </a:cubicBezTo>
                  <a:close/>
                  <a:moveTo>
                    <a:pt x="18460" y="15243"/>
                  </a:moveTo>
                  <a:cubicBezTo>
                    <a:pt x="18496" y="15328"/>
                    <a:pt x="18847" y="15521"/>
                    <a:pt x="18883" y="15449"/>
                  </a:cubicBezTo>
                  <a:cubicBezTo>
                    <a:pt x="18762" y="15424"/>
                    <a:pt x="18641" y="15146"/>
                    <a:pt x="18460" y="15243"/>
                  </a:cubicBezTo>
                  <a:close/>
                  <a:moveTo>
                    <a:pt x="24714" y="24122"/>
                  </a:moveTo>
                  <a:cubicBezTo>
                    <a:pt x="24786" y="24461"/>
                    <a:pt x="25089" y="24533"/>
                    <a:pt x="25343" y="24255"/>
                  </a:cubicBezTo>
                  <a:cubicBezTo>
                    <a:pt x="25258" y="24098"/>
                    <a:pt x="25101" y="24122"/>
                    <a:pt x="25040" y="24001"/>
                  </a:cubicBezTo>
                  <a:cubicBezTo>
                    <a:pt x="25113" y="23880"/>
                    <a:pt x="25355" y="24049"/>
                    <a:pt x="25258" y="23868"/>
                  </a:cubicBezTo>
                  <a:cubicBezTo>
                    <a:pt x="25040" y="23832"/>
                    <a:pt x="24895" y="23953"/>
                    <a:pt x="24714" y="24122"/>
                  </a:cubicBezTo>
                  <a:close/>
                  <a:moveTo>
                    <a:pt x="17105" y="14420"/>
                  </a:moveTo>
                  <a:cubicBezTo>
                    <a:pt x="16851" y="14723"/>
                    <a:pt x="16851" y="15279"/>
                    <a:pt x="16548" y="15364"/>
                  </a:cubicBezTo>
                  <a:cubicBezTo>
                    <a:pt x="16500" y="15086"/>
                    <a:pt x="16766" y="14807"/>
                    <a:pt x="16802" y="14505"/>
                  </a:cubicBezTo>
                  <a:cubicBezTo>
                    <a:pt x="16464" y="14904"/>
                    <a:pt x="16331" y="15352"/>
                    <a:pt x="16101" y="15775"/>
                  </a:cubicBezTo>
                  <a:cubicBezTo>
                    <a:pt x="15895" y="15279"/>
                    <a:pt x="16464" y="14795"/>
                    <a:pt x="16645" y="14360"/>
                  </a:cubicBezTo>
                  <a:cubicBezTo>
                    <a:pt x="16367" y="14396"/>
                    <a:pt x="16331" y="14844"/>
                    <a:pt x="16089" y="14856"/>
                  </a:cubicBezTo>
                  <a:cubicBezTo>
                    <a:pt x="15980" y="14759"/>
                    <a:pt x="16101" y="14699"/>
                    <a:pt x="16040" y="14614"/>
                  </a:cubicBezTo>
                  <a:cubicBezTo>
                    <a:pt x="15653" y="14699"/>
                    <a:pt x="15665" y="15110"/>
                    <a:pt x="15484" y="15461"/>
                  </a:cubicBezTo>
                  <a:cubicBezTo>
                    <a:pt x="15653" y="15957"/>
                    <a:pt x="15859" y="16598"/>
                    <a:pt x="16186" y="17045"/>
                  </a:cubicBezTo>
                  <a:cubicBezTo>
                    <a:pt x="16343" y="17033"/>
                    <a:pt x="16609" y="16973"/>
                    <a:pt x="16851" y="16815"/>
                  </a:cubicBezTo>
                  <a:cubicBezTo>
                    <a:pt x="17311" y="16537"/>
                    <a:pt x="17940" y="15908"/>
                    <a:pt x="17782" y="15690"/>
                  </a:cubicBezTo>
                  <a:cubicBezTo>
                    <a:pt x="17722" y="15787"/>
                    <a:pt x="17589" y="16017"/>
                    <a:pt x="17419" y="15993"/>
                  </a:cubicBezTo>
                  <a:cubicBezTo>
                    <a:pt x="17528" y="15594"/>
                    <a:pt x="17940" y="15207"/>
                    <a:pt x="17855" y="14783"/>
                  </a:cubicBezTo>
                  <a:cubicBezTo>
                    <a:pt x="17831" y="14662"/>
                    <a:pt x="17613" y="14505"/>
                    <a:pt x="17770" y="14384"/>
                  </a:cubicBezTo>
                  <a:cubicBezTo>
                    <a:pt x="18036" y="14457"/>
                    <a:pt x="18061" y="14795"/>
                    <a:pt x="18024" y="14989"/>
                  </a:cubicBezTo>
                  <a:cubicBezTo>
                    <a:pt x="18121" y="15061"/>
                    <a:pt x="18206" y="15122"/>
                    <a:pt x="18302" y="15122"/>
                  </a:cubicBezTo>
                  <a:cubicBezTo>
                    <a:pt x="18085" y="14759"/>
                    <a:pt x="18024" y="14324"/>
                    <a:pt x="17601" y="14239"/>
                  </a:cubicBezTo>
                  <a:cubicBezTo>
                    <a:pt x="17577" y="14638"/>
                    <a:pt x="17637" y="15049"/>
                    <a:pt x="17395" y="15412"/>
                  </a:cubicBezTo>
                  <a:cubicBezTo>
                    <a:pt x="17359" y="15364"/>
                    <a:pt x="17335" y="15388"/>
                    <a:pt x="17298" y="15388"/>
                  </a:cubicBezTo>
                  <a:cubicBezTo>
                    <a:pt x="17238" y="15037"/>
                    <a:pt x="17540" y="14614"/>
                    <a:pt x="17371" y="14360"/>
                  </a:cubicBezTo>
                  <a:cubicBezTo>
                    <a:pt x="17311" y="14686"/>
                    <a:pt x="17177" y="15146"/>
                    <a:pt x="16948" y="15340"/>
                  </a:cubicBezTo>
                  <a:cubicBezTo>
                    <a:pt x="16742" y="15110"/>
                    <a:pt x="17298" y="14541"/>
                    <a:pt x="17105" y="14420"/>
                  </a:cubicBezTo>
                  <a:close/>
                  <a:moveTo>
                    <a:pt x="9677" y="4235"/>
                  </a:moveTo>
                  <a:cubicBezTo>
                    <a:pt x="9544" y="4344"/>
                    <a:pt x="9472" y="4743"/>
                    <a:pt x="9798" y="4815"/>
                  </a:cubicBezTo>
                  <a:cubicBezTo>
                    <a:pt x="10052" y="4622"/>
                    <a:pt x="10016" y="4199"/>
                    <a:pt x="9677" y="4235"/>
                  </a:cubicBezTo>
                  <a:close/>
                  <a:moveTo>
                    <a:pt x="16996" y="14009"/>
                  </a:moveTo>
                  <a:cubicBezTo>
                    <a:pt x="17069" y="13912"/>
                    <a:pt x="17226" y="14082"/>
                    <a:pt x="17214" y="13912"/>
                  </a:cubicBezTo>
                  <a:cubicBezTo>
                    <a:pt x="17165" y="13949"/>
                    <a:pt x="16972" y="13888"/>
                    <a:pt x="16996" y="14009"/>
                  </a:cubicBezTo>
                  <a:close/>
                  <a:moveTo>
                    <a:pt x="22198" y="21267"/>
                  </a:moveTo>
                  <a:cubicBezTo>
                    <a:pt x="22379" y="21134"/>
                    <a:pt x="22548" y="21170"/>
                    <a:pt x="22730" y="21098"/>
                  </a:cubicBezTo>
                  <a:cubicBezTo>
                    <a:pt x="22597" y="21013"/>
                    <a:pt x="22294" y="21134"/>
                    <a:pt x="22198" y="21267"/>
                  </a:cubicBezTo>
                  <a:close/>
                  <a:moveTo>
                    <a:pt x="18363" y="16755"/>
                  </a:moveTo>
                  <a:cubicBezTo>
                    <a:pt x="18363" y="16803"/>
                    <a:pt x="18278" y="16852"/>
                    <a:pt x="18218" y="16864"/>
                  </a:cubicBezTo>
                  <a:cubicBezTo>
                    <a:pt x="18242" y="17057"/>
                    <a:pt x="18218" y="17275"/>
                    <a:pt x="18242" y="17517"/>
                  </a:cubicBezTo>
                  <a:cubicBezTo>
                    <a:pt x="18254" y="17711"/>
                    <a:pt x="18363" y="18049"/>
                    <a:pt x="18121" y="18134"/>
                  </a:cubicBezTo>
                  <a:cubicBezTo>
                    <a:pt x="18061" y="17723"/>
                    <a:pt x="18085" y="17324"/>
                    <a:pt x="18036" y="16900"/>
                  </a:cubicBezTo>
                  <a:cubicBezTo>
                    <a:pt x="17782" y="17239"/>
                    <a:pt x="18181" y="18013"/>
                    <a:pt x="17794" y="18170"/>
                  </a:cubicBezTo>
                  <a:cubicBezTo>
                    <a:pt x="17819" y="17638"/>
                    <a:pt x="17843" y="17094"/>
                    <a:pt x="17661" y="16537"/>
                  </a:cubicBezTo>
                  <a:cubicBezTo>
                    <a:pt x="17528" y="16779"/>
                    <a:pt x="17552" y="17082"/>
                    <a:pt x="17540" y="17324"/>
                  </a:cubicBezTo>
                  <a:cubicBezTo>
                    <a:pt x="17540" y="17590"/>
                    <a:pt x="17577" y="17892"/>
                    <a:pt x="17577" y="18170"/>
                  </a:cubicBezTo>
                  <a:cubicBezTo>
                    <a:pt x="17407" y="17989"/>
                    <a:pt x="17371" y="17723"/>
                    <a:pt x="17347" y="17469"/>
                  </a:cubicBezTo>
                  <a:cubicBezTo>
                    <a:pt x="17335" y="17227"/>
                    <a:pt x="17456" y="16924"/>
                    <a:pt x="17311" y="16840"/>
                  </a:cubicBezTo>
                  <a:cubicBezTo>
                    <a:pt x="17153" y="17299"/>
                    <a:pt x="17190" y="17807"/>
                    <a:pt x="17177" y="18303"/>
                  </a:cubicBezTo>
                  <a:cubicBezTo>
                    <a:pt x="16851" y="17928"/>
                    <a:pt x="17117" y="17408"/>
                    <a:pt x="17056" y="16997"/>
                  </a:cubicBezTo>
                  <a:cubicBezTo>
                    <a:pt x="16802" y="17336"/>
                    <a:pt x="16972" y="17880"/>
                    <a:pt x="16766" y="18170"/>
                  </a:cubicBezTo>
                  <a:cubicBezTo>
                    <a:pt x="16621" y="17783"/>
                    <a:pt x="16730" y="17469"/>
                    <a:pt x="16742" y="17142"/>
                  </a:cubicBezTo>
                  <a:cubicBezTo>
                    <a:pt x="16621" y="17263"/>
                    <a:pt x="16488" y="17263"/>
                    <a:pt x="16331" y="17420"/>
                  </a:cubicBezTo>
                  <a:cubicBezTo>
                    <a:pt x="16258" y="17965"/>
                    <a:pt x="16270" y="18376"/>
                    <a:pt x="16754" y="18872"/>
                  </a:cubicBezTo>
                  <a:cubicBezTo>
                    <a:pt x="17129" y="19283"/>
                    <a:pt x="17831" y="19453"/>
                    <a:pt x="18145" y="19828"/>
                  </a:cubicBezTo>
                  <a:cubicBezTo>
                    <a:pt x="19065" y="19114"/>
                    <a:pt x="19282" y="18303"/>
                    <a:pt x="19294" y="17469"/>
                  </a:cubicBezTo>
                  <a:cubicBezTo>
                    <a:pt x="19161" y="17602"/>
                    <a:pt x="19222" y="17904"/>
                    <a:pt x="19065" y="17953"/>
                  </a:cubicBezTo>
                  <a:cubicBezTo>
                    <a:pt x="18919" y="17481"/>
                    <a:pt x="19488" y="16731"/>
                    <a:pt x="18907" y="16465"/>
                  </a:cubicBezTo>
                  <a:cubicBezTo>
                    <a:pt x="18944" y="16900"/>
                    <a:pt x="19052" y="17444"/>
                    <a:pt x="18750" y="17747"/>
                  </a:cubicBezTo>
                  <a:cubicBezTo>
                    <a:pt x="18726" y="17372"/>
                    <a:pt x="18907" y="16900"/>
                    <a:pt x="18581" y="16574"/>
                  </a:cubicBezTo>
                  <a:cubicBezTo>
                    <a:pt x="18629" y="17094"/>
                    <a:pt x="18581" y="17723"/>
                    <a:pt x="18399" y="18122"/>
                  </a:cubicBezTo>
                  <a:cubicBezTo>
                    <a:pt x="18278" y="17699"/>
                    <a:pt x="18629" y="16997"/>
                    <a:pt x="18339" y="16598"/>
                  </a:cubicBezTo>
                  <a:cubicBezTo>
                    <a:pt x="18339" y="16622"/>
                    <a:pt x="18375" y="16719"/>
                    <a:pt x="18363" y="16755"/>
                  </a:cubicBezTo>
                  <a:close/>
                  <a:moveTo>
                    <a:pt x="19415" y="17336"/>
                  </a:moveTo>
                  <a:cubicBezTo>
                    <a:pt x="19415" y="17287"/>
                    <a:pt x="19343" y="17106"/>
                    <a:pt x="19282" y="17154"/>
                  </a:cubicBezTo>
                  <a:cubicBezTo>
                    <a:pt x="19282" y="17239"/>
                    <a:pt x="19294" y="17324"/>
                    <a:pt x="19415" y="17336"/>
                  </a:cubicBezTo>
                  <a:close/>
                  <a:moveTo>
                    <a:pt x="18133" y="15993"/>
                  </a:moveTo>
                  <a:cubicBezTo>
                    <a:pt x="18218" y="15932"/>
                    <a:pt x="18157" y="15848"/>
                    <a:pt x="18133" y="15751"/>
                  </a:cubicBezTo>
                  <a:cubicBezTo>
                    <a:pt x="18036" y="15824"/>
                    <a:pt x="18085" y="15908"/>
                    <a:pt x="18133" y="15993"/>
                  </a:cubicBezTo>
                  <a:close/>
                  <a:moveTo>
                    <a:pt x="6726" y="6219"/>
                  </a:moveTo>
                  <a:cubicBezTo>
                    <a:pt x="6714" y="6207"/>
                    <a:pt x="6690" y="6158"/>
                    <a:pt x="6641" y="6110"/>
                  </a:cubicBezTo>
                  <a:cubicBezTo>
                    <a:pt x="6653" y="6037"/>
                    <a:pt x="6762" y="5953"/>
                    <a:pt x="6835" y="5965"/>
                  </a:cubicBezTo>
                  <a:cubicBezTo>
                    <a:pt x="6726" y="5686"/>
                    <a:pt x="6302" y="5541"/>
                    <a:pt x="6520" y="5324"/>
                  </a:cubicBezTo>
                  <a:cubicBezTo>
                    <a:pt x="6714" y="5445"/>
                    <a:pt x="6944" y="5868"/>
                    <a:pt x="7077" y="5916"/>
                  </a:cubicBezTo>
                  <a:cubicBezTo>
                    <a:pt x="7077" y="5735"/>
                    <a:pt x="7113" y="5541"/>
                    <a:pt x="7113" y="5372"/>
                  </a:cubicBezTo>
                  <a:cubicBezTo>
                    <a:pt x="6968" y="5481"/>
                    <a:pt x="6895" y="5324"/>
                    <a:pt x="6944" y="5251"/>
                  </a:cubicBezTo>
                  <a:cubicBezTo>
                    <a:pt x="7028" y="5106"/>
                    <a:pt x="7113" y="5239"/>
                    <a:pt x="7186" y="5203"/>
                  </a:cubicBezTo>
                  <a:cubicBezTo>
                    <a:pt x="7210" y="5009"/>
                    <a:pt x="7306" y="4828"/>
                    <a:pt x="7391" y="4658"/>
                  </a:cubicBezTo>
                  <a:cubicBezTo>
                    <a:pt x="7452" y="4622"/>
                    <a:pt x="7488" y="4695"/>
                    <a:pt x="7561" y="4707"/>
                  </a:cubicBezTo>
                  <a:cubicBezTo>
                    <a:pt x="7512" y="4779"/>
                    <a:pt x="7500" y="4888"/>
                    <a:pt x="7379" y="4888"/>
                  </a:cubicBezTo>
                  <a:cubicBezTo>
                    <a:pt x="7476" y="4961"/>
                    <a:pt x="7415" y="5009"/>
                    <a:pt x="7476" y="5106"/>
                  </a:cubicBezTo>
                  <a:cubicBezTo>
                    <a:pt x="7234" y="5287"/>
                    <a:pt x="7210" y="5723"/>
                    <a:pt x="7210" y="6037"/>
                  </a:cubicBezTo>
                  <a:cubicBezTo>
                    <a:pt x="7427" y="6049"/>
                    <a:pt x="7851" y="5263"/>
                    <a:pt x="8141" y="5565"/>
                  </a:cubicBezTo>
                  <a:cubicBezTo>
                    <a:pt x="7790" y="5771"/>
                    <a:pt x="7367" y="6231"/>
                    <a:pt x="7137" y="6376"/>
                  </a:cubicBezTo>
                  <a:cubicBezTo>
                    <a:pt x="7125" y="6981"/>
                    <a:pt x="7101" y="7610"/>
                    <a:pt x="7210" y="8227"/>
                  </a:cubicBezTo>
                  <a:cubicBezTo>
                    <a:pt x="7306" y="8311"/>
                    <a:pt x="7403" y="8190"/>
                    <a:pt x="7488" y="8311"/>
                  </a:cubicBezTo>
                  <a:cubicBezTo>
                    <a:pt x="7464" y="8457"/>
                    <a:pt x="7306" y="8336"/>
                    <a:pt x="7210" y="8493"/>
                  </a:cubicBezTo>
                  <a:cubicBezTo>
                    <a:pt x="7294" y="8711"/>
                    <a:pt x="7367" y="8953"/>
                    <a:pt x="7403" y="9195"/>
                  </a:cubicBezTo>
                  <a:cubicBezTo>
                    <a:pt x="7669" y="9037"/>
                    <a:pt x="7766" y="8892"/>
                    <a:pt x="7899" y="8686"/>
                  </a:cubicBezTo>
                  <a:cubicBezTo>
                    <a:pt x="7694" y="8033"/>
                    <a:pt x="8843" y="7537"/>
                    <a:pt x="8601" y="6836"/>
                  </a:cubicBezTo>
                  <a:cubicBezTo>
                    <a:pt x="8540" y="6715"/>
                    <a:pt x="8456" y="6751"/>
                    <a:pt x="8395" y="6618"/>
                  </a:cubicBezTo>
                  <a:cubicBezTo>
                    <a:pt x="8456" y="5977"/>
                    <a:pt x="9048" y="5372"/>
                    <a:pt x="8262" y="4586"/>
                  </a:cubicBezTo>
                  <a:cubicBezTo>
                    <a:pt x="8262" y="4174"/>
                    <a:pt x="8468" y="3630"/>
                    <a:pt x="8214" y="3255"/>
                  </a:cubicBezTo>
                  <a:cubicBezTo>
                    <a:pt x="8105" y="3195"/>
                    <a:pt x="7984" y="3364"/>
                    <a:pt x="7875" y="3231"/>
                  </a:cubicBezTo>
                  <a:cubicBezTo>
                    <a:pt x="7730" y="3025"/>
                    <a:pt x="7802" y="2868"/>
                    <a:pt x="7778" y="2686"/>
                  </a:cubicBezTo>
                  <a:cubicBezTo>
                    <a:pt x="6786" y="2807"/>
                    <a:pt x="7077" y="4138"/>
                    <a:pt x="6085" y="4332"/>
                  </a:cubicBezTo>
                  <a:cubicBezTo>
                    <a:pt x="5746" y="4719"/>
                    <a:pt x="6218" y="5239"/>
                    <a:pt x="5625" y="5590"/>
                  </a:cubicBezTo>
                  <a:cubicBezTo>
                    <a:pt x="5456" y="6098"/>
                    <a:pt x="5940" y="6678"/>
                    <a:pt x="5891" y="7223"/>
                  </a:cubicBezTo>
                  <a:cubicBezTo>
                    <a:pt x="5806" y="7320"/>
                    <a:pt x="5734" y="7307"/>
                    <a:pt x="5625" y="7465"/>
                  </a:cubicBezTo>
                  <a:cubicBezTo>
                    <a:pt x="5673" y="8106"/>
                    <a:pt x="6484" y="8626"/>
                    <a:pt x="6944" y="8989"/>
                  </a:cubicBezTo>
                  <a:cubicBezTo>
                    <a:pt x="6714" y="8747"/>
                    <a:pt x="6931" y="8553"/>
                    <a:pt x="7028" y="8324"/>
                  </a:cubicBezTo>
                  <a:cubicBezTo>
                    <a:pt x="6641" y="8215"/>
                    <a:pt x="6532" y="7658"/>
                    <a:pt x="6774" y="7404"/>
                  </a:cubicBezTo>
                  <a:cubicBezTo>
                    <a:pt x="6581" y="7199"/>
                    <a:pt x="6302" y="7017"/>
                    <a:pt x="6327" y="6763"/>
                  </a:cubicBezTo>
                  <a:cubicBezTo>
                    <a:pt x="6472" y="6775"/>
                    <a:pt x="6653" y="6690"/>
                    <a:pt x="6774" y="6763"/>
                  </a:cubicBezTo>
                  <a:cubicBezTo>
                    <a:pt x="6714" y="6872"/>
                    <a:pt x="6702" y="6932"/>
                    <a:pt x="6605" y="6957"/>
                  </a:cubicBezTo>
                  <a:cubicBezTo>
                    <a:pt x="6690" y="7114"/>
                    <a:pt x="6798" y="7078"/>
                    <a:pt x="6931" y="7138"/>
                  </a:cubicBezTo>
                  <a:cubicBezTo>
                    <a:pt x="6956" y="6811"/>
                    <a:pt x="6968" y="6473"/>
                    <a:pt x="6944" y="6110"/>
                  </a:cubicBezTo>
                  <a:cubicBezTo>
                    <a:pt x="6786" y="6231"/>
                    <a:pt x="6968" y="6025"/>
                    <a:pt x="6871" y="6074"/>
                  </a:cubicBezTo>
                  <a:cubicBezTo>
                    <a:pt x="6907" y="6195"/>
                    <a:pt x="6847" y="6279"/>
                    <a:pt x="6726" y="6219"/>
                  </a:cubicBezTo>
                  <a:close/>
                  <a:moveTo>
                    <a:pt x="25391" y="26009"/>
                  </a:moveTo>
                  <a:cubicBezTo>
                    <a:pt x="25343" y="25912"/>
                    <a:pt x="25270" y="25936"/>
                    <a:pt x="25198" y="25840"/>
                  </a:cubicBezTo>
                  <a:cubicBezTo>
                    <a:pt x="24569" y="26251"/>
                    <a:pt x="25984" y="26602"/>
                    <a:pt x="25524" y="25876"/>
                  </a:cubicBezTo>
                  <a:cubicBezTo>
                    <a:pt x="25403" y="25840"/>
                    <a:pt x="25524" y="25973"/>
                    <a:pt x="25391" y="26009"/>
                  </a:cubicBezTo>
                  <a:close/>
                  <a:moveTo>
                    <a:pt x="17794" y="16453"/>
                  </a:moveTo>
                  <a:cubicBezTo>
                    <a:pt x="17819" y="16440"/>
                    <a:pt x="17843" y="16428"/>
                    <a:pt x="17879" y="16477"/>
                  </a:cubicBezTo>
                  <a:cubicBezTo>
                    <a:pt x="17879" y="16477"/>
                    <a:pt x="17891" y="16489"/>
                    <a:pt x="17915" y="16477"/>
                  </a:cubicBezTo>
                  <a:cubicBezTo>
                    <a:pt x="17879" y="16416"/>
                    <a:pt x="17940" y="16356"/>
                    <a:pt x="18000" y="16307"/>
                  </a:cubicBezTo>
                  <a:cubicBezTo>
                    <a:pt x="17976" y="16295"/>
                    <a:pt x="17964" y="16235"/>
                    <a:pt x="17964" y="16186"/>
                  </a:cubicBezTo>
                  <a:cubicBezTo>
                    <a:pt x="17879" y="16295"/>
                    <a:pt x="17794" y="16356"/>
                    <a:pt x="17794" y="16453"/>
                  </a:cubicBezTo>
                  <a:close/>
                  <a:moveTo>
                    <a:pt x="11298" y="10815"/>
                  </a:moveTo>
                  <a:cubicBezTo>
                    <a:pt x="11069" y="10610"/>
                    <a:pt x="10694" y="10513"/>
                    <a:pt x="10512" y="10307"/>
                  </a:cubicBezTo>
                  <a:cubicBezTo>
                    <a:pt x="10802" y="10126"/>
                    <a:pt x="11177" y="10622"/>
                    <a:pt x="11480" y="10743"/>
                  </a:cubicBezTo>
                  <a:cubicBezTo>
                    <a:pt x="11492" y="10755"/>
                    <a:pt x="11468" y="10815"/>
                    <a:pt x="11540" y="10864"/>
                  </a:cubicBezTo>
                  <a:cubicBezTo>
                    <a:pt x="11831" y="10791"/>
                    <a:pt x="12048" y="10888"/>
                    <a:pt x="12339" y="10803"/>
                  </a:cubicBezTo>
                  <a:cubicBezTo>
                    <a:pt x="11988" y="10440"/>
                    <a:pt x="11311" y="10404"/>
                    <a:pt x="11093" y="10017"/>
                  </a:cubicBezTo>
                  <a:cubicBezTo>
                    <a:pt x="11504" y="10017"/>
                    <a:pt x="11819" y="10501"/>
                    <a:pt x="12266" y="10344"/>
                  </a:cubicBezTo>
                  <a:cubicBezTo>
                    <a:pt x="11988" y="10078"/>
                    <a:pt x="11444" y="10005"/>
                    <a:pt x="11359" y="9618"/>
                  </a:cubicBezTo>
                  <a:cubicBezTo>
                    <a:pt x="11746" y="9727"/>
                    <a:pt x="12097" y="10138"/>
                    <a:pt x="12520" y="10271"/>
                  </a:cubicBezTo>
                  <a:cubicBezTo>
                    <a:pt x="12387" y="10005"/>
                    <a:pt x="12097" y="10078"/>
                    <a:pt x="12024" y="9824"/>
                  </a:cubicBezTo>
                  <a:cubicBezTo>
                    <a:pt x="12436" y="9678"/>
                    <a:pt x="12774" y="10211"/>
                    <a:pt x="13161" y="10344"/>
                  </a:cubicBezTo>
                  <a:cubicBezTo>
                    <a:pt x="13125" y="10162"/>
                    <a:pt x="13052" y="9981"/>
                    <a:pt x="12980" y="9787"/>
                  </a:cubicBezTo>
                  <a:cubicBezTo>
                    <a:pt x="11988" y="9001"/>
                    <a:pt x="10923" y="9037"/>
                    <a:pt x="9798" y="9364"/>
                  </a:cubicBezTo>
                  <a:cubicBezTo>
                    <a:pt x="9726" y="10126"/>
                    <a:pt x="10065" y="11178"/>
                    <a:pt x="10802" y="11880"/>
                  </a:cubicBezTo>
                  <a:cubicBezTo>
                    <a:pt x="10754" y="11880"/>
                    <a:pt x="10694" y="11916"/>
                    <a:pt x="10657" y="11977"/>
                  </a:cubicBezTo>
                  <a:cubicBezTo>
                    <a:pt x="10766" y="12074"/>
                    <a:pt x="10706" y="12122"/>
                    <a:pt x="10802" y="12194"/>
                  </a:cubicBezTo>
                  <a:cubicBezTo>
                    <a:pt x="10996" y="12086"/>
                    <a:pt x="11165" y="12122"/>
                    <a:pt x="11347" y="12086"/>
                  </a:cubicBezTo>
                  <a:cubicBezTo>
                    <a:pt x="11165" y="11711"/>
                    <a:pt x="10778" y="11493"/>
                    <a:pt x="10536" y="11275"/>
                  </a:cubicBezTo>
                  <a:cubicBezTo>
                    <a:pt x="10561" y="11251"/>
                    <a:pt x="10536" y="11227"/>
                    <a:pt x="10573" y="11215"/>
                  </a:cubicBezTo>
                  <a:cubicBezTo>
                    <a:pt x="10706" y="11166"/>
                    <a:pt x="10815" y="11372"/>
                    <a:pt x="10923" y="11384"/>
                  </a:cubicBezTo>
                  <a:cubicBezTo>
                    <a:pt x="10754" y="11057"/>
                    <a:pt x="10936" y="10791"/>
                    <a:pt x="11298" y="10815"/>
                  </a:cubicBezTo>
                  <a:close/>
                  <a:moveTo>
                    <a:pt x="16016" y="14444"/>
                  </a:moveTo>
                  <a:cubicBezTo>
                    <a:pt x="16065" y="14505"/>
                    <a:pt x="16004" y="14565"/>
                    <a:pt x="16077" y="14614"/>
                  </a:cubicBezTo>
                  <a:cubicBezTo>
                    <a:pt x="16161" y="14553"/>
                    <a:pt x="16319" y="14457"/>
                    <a:pt x="16246" y="14336"/>
                  </a:cubicBezTo>
                  <a:cubicBezTo>
                    <a:pt x="16161" y="14372"/>
                    <a:pt x="16101" y="14372"/>
                    <a:pt x="16016" y="14444"/>
                  </a:cubicBezTo>
                  <a:close/>
                  <a:moveTo>
                    <a:pt x="13004" y="10537"/>
                  </a:moveTo>
                  <a:cubicBezTo>
                    <a:pt x="12883" y="10574"/>
                    <a:pt x="13052" y="10646"/>
                    <a:pt x="12931" y="10670"/>
                  </a:cubicBezTo>
                  <a:cubicBezTo>
                    <a:pt x="12811" y="10731"/>
                    <a:pt x="12569" y="10428"/>
                    <a:pt x="12508" y="10610"/>
                  </a:cubicBezTo>
                  <a:cubicBezTo>
                    <a:pt x="12677" y="10586"/>
                    <a:pt x="12762" y="10646"/>
                    <a:pt x="12762" y="10803"/>
                  </a:cubicBezTo>
                  <a:cubicBezTo>
                    <a:pt x="12895" y="10803"/>
                    <a:pt x="13016" y="10852"/>
                    <a:pt x="13137" y="10791"/>
                  </a:cubicBezTo>
                  <a:cubicBezTo>
                    <a:pt x="13137" y="10682"/>
                    <a:pt x="13161" y="10634"/>
                    <a:pt x="13101" y="10549"/>
                  </a:cubicBezTo>
                  <a:cubicBezTo>
                    <a:pt x="13065" y="10574"/>
                    <a:pt x="13016" y="10610"/>
                    <a:pt x="13004" y="10537"/>
                  </a:cubicBezTo>
                  <a:close/>
                  <a:moveTo>
                    <a:pt x="13379" y="11033"/>
                  </a:moveTo>
                  <a:cubicBezTo>
                    <a:pt x="12629" y="11045"/>
                    <a:pt x="11903" y="11009"/>
                    <a:pt x="11141" y="11106"/>
                  </a:cubicBezTo>
                  <a:cubicBezTo>
                    <a:pt x="11190" y="11481"/>
                    <a:pt x="11407" y="11844"/>
                    <a:pt x="11746" y="12182"/>
                  </a:cubicBezTo>
                  <a:cubicBezTo>
                    <a:pt x="11964" y="12364"/>
                    <a:pt x="12157" y="12521"/>
                    <a:pt x="12375" y="12703"/>
                  </a:cubicBezTo>
                  <a:cubicBezTo>
                    <a:pt x="12798" y="13090"/>
                    <a:pt x="13319" y="12811"/>
                    <a:pt x="13718" y="12993"/>
                  </a:cubicBezTo>
                  <a:cubicBezTo>
                    <a:pt x="13234" y="12606"/>
                    <a:pt x="12581" y="12642"/>
                    <a:pt x="12169" y="12219"/>
                  </a:cubicBezTo>
                  <a:cubicBezTo>
                    <a:pt x="12641" y="12146"/>
                    <a:pt x="13319" y="12763"/>
                    <a:pt x="13766" y="12703"/>
                  </a:cubicBezTo>
                  <a:cubicBezTo>
                    <a:pt x="13609" y="12461"/>
                    <a:pt x="13222" y="12364"/>
                    <a:pt x="12895" y="12219"/>
                  </a:cubicBezTo>
                  <a:cubicBezTo>
                    <a:pt x="12581" y="12086"/>
                    <a:pt x="12157" y="11977"/>
                    <a:pt x="11976" y="11711"/>
                  </a:cubicBezTo>
                  <a:cubicBezTo>
                    <a:pt x="12266" y="11590"/>
                    <a:pt x="12532" y="11904"/>
                    <a:pt x="12774" y="12025"/>
                  </a:cubicBezTo>
                  <a:cubicBezTo>
                    <a:pt x="13052" y="12158"/>
                    <a:pt x="13343" y="12255"/>
                    <a:pt x="13609" y="12328"/>
                  </a:cubicBezTo>
                  <a:cubicBezTo>
                    <a:pt x="13452" y="12243"/>
                    <a:pt x="13597" y="12158"/>
                    <a:pt x="13694" y="12086"/>
                  </a:cubicBezTo>
                  <a:cubicBezTo>
                    <a:pt x="13319" y="11783"/>
                    <a:pt x="12931" y="11771"/>
                    <a:pt x="12581" y="11614"/>
                  </a:cubicBezTo>
                  <a:cubicBezTo>
                    <a:pt x="13077" y="11311"/>
                    <a:pt x="13500" y="11819"/>
                    <a:pt x="13923" y="12086"/>
                  </a:cubicBezTo>
                  <a:cubicBezTo>
                    <a:pt x="14105" y="11916"/>
                    <a:pt x="13778" y="11711"/>
                    <a:pt x="13657" y="11771"/>
                  </a:cubicBezTo>
                  <a:cubicBezTo>
                    <a:pt x="13524" y="11360"/>
                    <a:pt x="12980" y="11553"/>
                    <a:pt x="12835" y="11287"/>
                  </a:cubicBezTo>
                  <a:cubicBezTo>
                    <a:pt x="13101" y="11118"/>
                    <a:pt x="13294" y="11396"/>
                    <a:pt x="13561" y="11360"/>
                  </a:cubicBezTo>
                  <a:cubicBezTo>
                    <a:pt x="13415" y="11239"/>
                    <a:pt x="13488" y="11142"/>
                    <a:pt x="13379" y="11033"/>
                  </a:cubicBezTo>
                  <a:close/>
                  <a:moveTo>
                    <a:pt x="20879" y="21340"/>
                  </a:moveTo>
                  <a:cubicBezTo>
                    <a:pt x="21048" y="21328"/>
                    <a:pt x="21169" y="21400"/>
                    <a:pt x="21327" y="21352"/>
                  </a:cubicBezTo>
                  <a:cubicBezTo>
                    <a:pt x="21290" y="21303"/>
                    <a:pt x="21230" y="21255"/>
                    <a:pt x="21181" y="21170"/>
                  </a:cubicBezTo>
                  <a:cubicBezTo>
                    <a:pt x="21097" y="21279"/>
                    <a:pt x="20903" y="21219"/>
                    <a:pt x="20879" y="21340"/>
                  </a:cubicBezTo>
                  <a:close/>
                  <a:moveTo>
                    <a:pt x="15048" y="14094"/>
                  </a:moveTo>
                  <a:cubicBezTo>
                    <a:pt x="15157" y="14094"/>
                    <a:pt x="15375" y="14082"/>
                    <a:pt x="15375" y="13973"/>
                  </a:cubicBezTo>
                  <a:cubicBezTo>
                    <a:pt x="14952" y="14021"/>
                    <a:pt x="14516" y="14215"/>
                    <a:pt x="14129" y="14033"/>
                  </a:cubicBezTo>
                  <a:cubicBezTo>
                    <a:pt x="14347" y="13828"/>
                    <a:pt x="14879" y="14021"/>
                    <a:pt x="15073" y="13791"/>
                  </a:cubicBezTo>
                  <a:cubicBezTo>
                    <a:pt x="14831" y="13634"/>
                    <a:pt x="14552" y="13828"/>
                    <a:pt x="14274" y="13743"/>
                  </a:cubicBezTo>
                  <a:cubicBezTo>
                    <a:pt x="14202" y="13525"/>
                    <a:pt x="14552" y="13610"/>
                    <a:pt x="14698" y="13525"/>
                  </a:cubicBezTo>
                  <a:cubicBezTo>
                    <a:pt x="14589" y="13428"/>
                    <a:pt x="14456" y="13428"/>
                    <a:pt x="14347" y="13344"/>
                  </a:cubicBezTo>
                  <a:cubicBezTo>
                    <a:pt x="13766" y="13586"/>
                    <a:pt x="12992" y="13428"/>
                    <a:pt x="12508" y="14130"/>
                  </a:cubicBezTo>
                  <a:cubicBezTo>
                    <a:pt x="13173" y="14868"/>
                    <a:pt x="13887" y="15521"/>
                    <a:pt x="14686" y="15328"/>
                  </a:cubicBezTo>
                  <a:cubicBezTo>
                    <a:pt x="14891" y="15098"/>
                    <a:pt x="15097" y="15122"/>
                    <a:pt x="15181" y="15158"/>
                  </a:cubicBezTo>
                  <a:cubicBezTo>
                    <a:pt x="15169" y="14819"/>
                    <a:pt x="14625" y="15340"/>
                    <a:pt x="14407" y="15025"/>
                  </a:cubicBezTo>
                  <a:cubicBezTo>
                    <a:pt x="14758" y="14819"/>
                    <a:pt x="15302" y="15037"/>
                    <a:pt x="15460" y="14565"/>
                  </a:cubicBezTo>
                  <a:cubicBezTo>
                    <a:pt x="15000" y="14614"/>
                    <a:pt x="14528" y="14819"/>
                    <a:pt x="14081" y="14723"/>
                  </a:cubicBezTo>
                  <a:cubicBezTo>
                    <a:pt x="14565" y="14384"/>
                    <a:pt x="15315" y="14565"/>
                    <a:pt x="15762" y="14239"/>
                  </a:cubicBezTo>
                  <a:cubicBezTo>
                    <a:pt x="15206" y="14203"/>
                    <a:pt x="14601" y="14457"/>
                    <a:pt x="14044" y="14372"/>
                  </a:cubicBezTo>
                  <a:cubicBezTo>
                    <a:pt x="14093" y="14336"/>
                    <a:pt x="14020" y="14299"/>
                    <a:pt x="14044" y="14263"/>
                  </a:cubicBezTo>
                  <a:cubicBezTo>
                    <a:pt x="14347" y="14190"/>
                    <a:pt x="14770" y="14142"/>
                    <a:pt x="15048" y="14094"/>
                  </a:cubicBezTo>
                  <a:close/>
                  <a:moveTo>
                    <a:pt x="22306" y="23626"/>
                  </a:moveTo>
                  <a:cubicBezTo>
                    <a:pt x="22294" y="23698"/>
                    <a:pt x="22379" y="23771"/>
                    <a:pt x="22270" y="23819"/>
                  </a:cubicBezTo>
                  <a:cubicBezTo>
                    <a:pt x="22500" y="23928"/>
                    <a:pt x="22694" y="24049"/>
                    <a:pt x="22972" y="23807"/>
                  </a:cubicBezTo>
                  <a:cubicBezTo>
                    <a:pt x="22790" y="23674"/>
                    <a:pt x="22851" y="23650"/>
                    <a:pt x="22923" y="23517"/>
                  </a:cubicBezTo>
                  <a:cubicBezTo>
                    <a:pt x="22742" y="23469"/>
                    <a:pt x="22548" y="23444"/>
                    <a:pt x="22306" y="23626"/>
                  </a:cubicBezTo>
                  <a:close/>
                  <a:moveTo>
                    <a:pt x="20323" y="21255"/>
                  </a:moveTo>
                  <a:cubicBezTo>
                    <a:pt x="20419" y="21279"/>
                    <a:pt x="20758" y="21328"/>
                    <a:pt x="20734" y="21110"/>
                  </a:cubicBezTo>
                  <a:cubicBezTo>
                    <a:pt x="20613" y="21158"/>
                    <a:pt x="20371" y="21073"/>
                    <a:pt x="20323" y="21255"/>
                  </a:cubicBezTo>
                  <a:close/>
                  <a:moveTo>
                    <a:pt x="14044" y="12618"/>
                  </a:moveTo>
                  <a:cubicBezTo>
                    <a:pt x="14141" y="12557"/>
                    <a:pt x="14069" y="12461"/>
                    <a:pt x="14008" y="12376"/>
                  </a:cubicBezTo>
                  <a:cubicBezTo>
                    <a:pt x="13911" y="12436"/>
                    <a:pt x="13972" y="12521"/>
                    <a:pt x="14044" y="12618"/>
                  </a:cubicBezTo>
                  <a:close/>
                  <a:moveTo>
                    <a:pt x="13960" y="12811"/>
                  </a:moveTo>
                  <a:cubicBezTo>
                    <a:pt x="14069" y="12908"/>
                    <a:pt x="14153" y="12932"/>
                    <a:pt x="14274" y="12944"/>
                  </a:cubicBezTo>
                  <a:cubicBezTo>
                    <a:pt x="14226" y="12848"/>
                    <a:pt x="14165" y="12751"/>
                    <a:pt x="14153" y="12666"/>
                  </a:cubicBezTo>
                  <a:cubicBezTo>
                    <a:pt x="14032" y="12727"/>
                    <a:pt x="14020" y="12703"/>
                    <a:pt x="13960" y="12811"/>
                  </a:cubicBezTo>
                  <a:close/>
                  <a:moveTo>
                    <a:pt x="13923" y="13053"/>
                  </a:moveTo>
                  <a:cubicBezTo>
                    <a:pt x="14069" y="13271"/>
                    <a:pt x="14202" y="13186"/>
                    <a:pt x="14371" y="13126"/>
                  </a:cubicBezTo>
                  <a:cubicBezTo>
                    <a:pt x="14214" y="13065"/>
                    <a:pt x="14093" y="12993"/>
                    <a:pt x="13923" y="13053"/>
                  </a:cubicBezTo>
                  <a:close/>
                  <a:moveTo>
                    <a:pt x="23286" y="25731"/>
                  </a:moveTo>
                  <a:cubicBezTo>
                    <a:pt x="23226" y="25561"/>
                    <a:pt x="23141" y="25634"/>
                    <a:pt x="23044" y="25586"/>
                  </a:cubicBezTo>
                  <a:cubicBezTo>
                    <a:pt x="22851" y="25876"/>
                    <a:pt x="23323" y="26178"/>
                    <a:pt x="23540" y="26009"/>
                  </a:cubicBezTo>
                  <a:cubicBezTo>
                    <a:pt x="23601" y="25864"/>
                    <a:pt x="23722" y="25743"/>
                    <a:pt x="23565" y="25573"/>
                  </a:cubicBezTo>
                  <a:cubicBezTo>
                    <a:pt x="23407" y="25525"/>
                    <a:pt x="23480" y="25731"/>
                    <a:pt x="23286" y="25731"/>
                  </a:cubicBezTo>
                  <a:close/>
                  <a:moveTo>
                    <a:pt x="14806" y="15509"/>
                  </a:moveTo>
                  <a:cubicBezTo>
                    <a:pt x="14927" y="15449"/>
                    <a:pt x="15073" y="15449"/>
                    <a:pt x="15194" y="15340"/>
                  </a:cubicBezTo>
                  <a:cubicBezTo>
                    <a:pt x="15169" y="15291"/>
                    <a:pt x="15169" y="15267"/>
                    <a:pt x="15169" y="15219"/>
                  </a:cubicBezTo>
                  <a:cubicBezTo>
                    <a:pt x="15048" y="15291"/>
                    <a:pt x="14831" y="15352"/>
                    <a:pt x="14806" y="15509"/>
                  </a:cubicBezTo>
                  <a:close/>
                  <a:moveTo>
                    <a:pt x="14988" y="16561"/>
                  </a:moveTo>
                  <a:cubicBezTo>
                    <a:pt x="15169" y="16428"/>
                    <a:pt x="15290" y="16319"/>
                    <a:pt x="15460" y="16307"/>
                  </a:cubicBezTo>
                  <a:cubicBezTo>
                    <a:pt x="15423" y="16259"/>
                    <a:pt x="15399" y="16211"/>
                    <a:pt x="15363" y="16199"/>
                  </a:cubicBezTo>
                  <a:cubicBezTo>
                    <a:pt x="15218" y="16307"/>
                    <a:pt x="15012" y="16428"/>
                    <a:pt x="14988" y="16561"/>
                  </a:cubicBezTo>
                  <a:close/>
                  <a:moveTo>
                    <a:pt x="14988" y="16973"/>
                  </a:moveTo>
                  <a:cubicBezTo>
                    <a:pt x="14625" y="17178"/>
                    <a:pt x="14202" y="17578"/>
                    <a:pt x="13960" y="17457"/>
                  </a:cubicBezTo>
                  <a:cubicBezTo>
                    <a:pt x="14262" y="17154"/>
                    <a:pt x="14625" y="17154"/>
                    <a:pt x="14831" y="16815"/>
                  </a:cubicBezTo>
                  <a:cubicBezTo>
                    <a:pt x="14746" y="16924"/>
                    <a:pt x="14698" y="16791"/>
                    <a:pt x="14625" y="16767"/>
                  </a:cubicBezTo>
                  <a:cubicBezTo>
                    <a:pt x="14311" y="16912"/>
                    <a:pt x="13960" y="17348"/>
                    <a:pt x="13657" y="17239"/>
                  </a:cubicBezTo>
                  <a:cubicBezTo>
                    <a:pt x="13863" y="16876"/>
                    <a:pt x="14794" y="16755"/>
                    <a:pt x="14891" y="16211"/>
                  </a:cubicBezTo>
                  <a:cubicBezTo>
                    <a:pt x="14492" y="16344"/>
                    <a:pt x="13984" y="16767"/>
                    <a:pt x="13669" y="16852"/>
                  </a:cubicBezTo>
                  <a:cubicBezTo>
                    <a:pt x="13645" y="16731"/>
                    <a:pt x="13585" y="16610"/>
                    <a:pt x="13645" y="16489"/>
                  </a:cubicBezTo>
                  <a:cubicBezTo>
                    <a:pt x="14020" y="16259"/>
                    <a:pt x="14262" y="16102"/>
                    <a:pt x="14492" y="15908"/>
                  </a:cubicBezTo>
                  <a:cubicBezTo>
                    <a:pt x="14444" y="15848"/>
                    <a:pt x="14395" y="15799"/>
                    <a:pt x="14395" y="15739"/>
                  </a:cubicBezTo>
                  <a:cubicBezTo>
                    <a:pt x="14081" y="15957"/>
                    <a:pt x="13839" y="16283"/>
                    <a:pt x="13585" y="16223"/>
                  </a:cubicBezTo>
                  <a:cubicBezTo>
                    <a:pt x="13609" y="16029"/>
                    <a:pt x="14032" y="15884"/>
                    <a:pt x="14129" y="15666"/>
                  </a:cubicBezTo>
                  <a:cubicBezTo>
                    <a:pt x="13863" y="15557"/>
                    <a:pt x="13645" y="16005"/>
                    <a:pt x="13476" y="16005"/>
                  </a:cubicBezTo>
                  <a:cubicBezTo>
                    <a:pt x="13343" y="15727"/>
                    <a:pt x="13790" y="15678"/>
                    <a:pt x="13742" y="15545"/>
                  </a:cubicBezTo>
                  <a:cubicBezTo>
                    <a:pt x="12750" y="15654"/>
                    <a:pt x="12677" y="16828"/>
                    <a:pt x="12109" y="17420"/>
                  </a:cubicBezTo>
                  <a:cubicBezTo>
                    <a:pt x="12508" y="17529"/>
                    <a:pt x="12944" y="17517"/>
                    <a:pt x="13379" y="17638"/>
                  </a:cubicBezTo>
                  <a:cubicBezTo>
                    <a:pt x="13827" y="17759"/>
                    <a:pt x="14190" y="17856"/>
                    <a:pt x="14613" y="17771"/>
                  </a:cubicBezTo>
                  <a:cubicBezTo>
                    <a:pt x="14927" y="17553"/>
                    <a:pt x="15581" y="17481"/>
                    <a:pt x="15677" y="17094"/>
                  </a:cubicBezTo>
                  <a:cubicBezTo>
                    <a:pt x="15484" y="17287"/>
                    <a:pt x="15012" y="17674"/>
                    <a:pt x="14649" y="17602"/>
                  </a:cubicBezTo>
                  <a:cubicBezTo>
                    <a:pt x="14915" y="17432"/>
                    <a:pt x="15423" y="17154"/>
                    <a:pt x="15665" y="16828"/>
                  </a:cubicBezTo>
                  <a:cubicBezTo>
                    <a:pt x="15641" y="16755"/>
                    <a:pt x="15665" y="16513"/>
                    <a:pt x="15520" y="16501"/>
                  </a:cubicBezTo>
                  <a:cubicBezTo>
                    <a:pt x="15436" y="16694"/>
                    <a:pt x="15181" y="16864"/>
                    <a:pt x="14988" y="16973"/>
                  </a:cubicBezTo>
                  <a:close/>
                  <a:moveTo>
                    <a:pt x="14190" y="16380"/>
                  </a:moveTo>
                  <a:cubicBezTo>
                    <a:pt x="14504" y="16247"/>
                    <a:pt x="14710" y="16114"/>
                    <a:pt x="14903" y="15824"/>
                  </a:cubicBezTo>
                  <a:cubicBezTo>
                    <a:pt x="14649" y="15993"/>
                    <a:pt x="14431" y="16114"/>
                    <a:pt x="14190" y="16380"/>
                  </a:cubicBezTo>
                  <a:close/>
                  <a:moveTo>
                    <a:pt x="11359" y="13065"/>
                  </a:moveTo>
                  <a:cubicBezTo>
                    <a:pt x="11238" y="13053"/>
                    <a:pt x="10984" y="13114"/>
                    <a:pt x="10960" y="12920"/>
                  </a:cubicBezTo>
                  <a:cubicBezTo>
                    <a:pt x="11419" y="12872"/>
                    <a:pt x="11903" y="13005"/>
                    <a:pt x="12351" y="13005"/>
                  </a:cubicBezTo>
                  <a:cubicBezTo>
                    <a:pt x="12073" y="12811"/>
                    <a:pt x="11806" y="12485"/>
                    <a:pt x="11540" y="12315"/>
                  </a:cubicBezTo>
                  <a:cubicBezTo>
                    <a:pt x="10948" y="12449"/>
                    <a:pt x="10161" y="12606"/>
                    <a:pt x="9690" y="12993"/>
                  </a:cubicBezTo>
                  <a:cubicBezTo>
                    <a:pt x="9714" y="13029"/>
                    <a:pt x="9532" y="13114"/>
                    <a:pt x="9544" y="13150"/>
                  </a:cubicBezTo>
                  <a:cubicBezTo>
                    <a:pt x="9508" y="13477"/>
                    <a:pt x="9750" y="13828"/>
                    <a:pt x="10052" y="14142"/>
                  </a:cubicBezTo>
                  <a:cubicBezTo>
                    <a:pt x="10621" y="14735"/>
                    <a:pt x="11419" y="15545"/>
                    <a:pt x="11964" y="15533"/>
                  </a:cubicBezTo>
                  <a:cubicBezTo>
                    <a:pt x="11903" y="15255"/>
                    <a:pt x="12375" y="15340"/>
                    <a:pt x="12508" y="15243"/>
                  </a:cubicBezTo>
                  <a:cubicBezTo>
                    <a:pt x="12629" y="15182"/>
                    <a:pt x="12411" y="15086"/>
                    <a:pt x="12556" y="15037"/>
                  </a:cubicBezTo>
                  <a:cubicBezTo>
                    <a:pt x="12750" y="14989"/>
                    <a:pt x="12931" y="15303"/>
                    <a:pt x="13137" y="15219"/>
                  </a:cubicBezTo>
                  <a:cubicBezTo>
                    <a:pt x="13004" y="15074"/>
                    <a:pt x="12883" y="15013"/>
                    <a:pt x="12750" y="14880"/>
                  </a:cubicBezTo>
                  <a:cubicBezTo>
                    <a:pt x="12569" y="14880"/>
                    <a:pt x="12399" y="14832"/>
                    <a:pt x="12169" y="14916"/>
                  </a:cubicBezTo>
                  <a:cubicBezTo>
                    <a:pt x="12012" y="14832"/>
                    <a:pt x="11480" y="14953"/>
                    <a:pt x="11649" y="14626"/>
                  </a:cubicBezTo>
                  <a:cubicBezTo>
                    <a:pt x="11952" y="14747"/>
                    <a:pt x="12266" y="14747"/>
                    <a:pt x="12581" y="14711"/>
                  </a:cubicBezTo>
                  <a:cubicBezTo>
                    <a:pt x="12387" y="14408"/>
                    <a:pt x="12109" y="14275"/>
                    <a:pt x="12097" y="14009"/>
                  </a:cubicBezTo>
                  <a:cubicBezTo>
                    <a:pt x="11746" y="13961"/>
                    <a:pt x="11383" y="13985"/>
                    <a:pt x="11081" y="13803"/>
                  </a:cubicBezTo>
                  <a:cubicBezTo>
                    <a:pt x="11274" y="13549"/>
                    <a:pt x="11577" y="13864"/>
                    <a:pt x="11843" y="13743"/>
                  </a:cubicBezTo>
                  <a:cubicBezTo>
                    <a:pt x="11770" y="13707"/>
                    <a:pt x="11722" y="13622"/>
                    <a:pt x="11843" y="13561"/>
                  </a:cubicBezTo>
                  <a:cubicBezTo>
                    <a:pt x="11444" y="13380"/>
                    <a:pt x="11044" y="13477"/>
                    <a:pt x="10645" y="13319"/>
                  </a:cubicBezTo>
                  <a:cubicBezTo>
                    <a:pt x="10694" y="13295"/>
                    <a:pt x="10657" y="13247"/>
                    <a:pt x="10657" y="13199"/>
                  </a:cubicBezTo>
                  <a:cubicBezTo>
                    <a:pt x="11359" y="13162"/>
                    <a:pt x="12109" y="13549"/>
                    <a:pt x="12750" y="13199"/>
                  </a:cubicBezTo>
                  <a:cubicBezTo>
                    <a:pt x="12315" y="13211"/>
                    <a:pt x="11831" y="13126"/>
                    <a:pt x="11359" y="13065"/>
                  </a:cubicBezTo>
                  <a:close/>
                  <a:moveTo>
                    <a:pt x="11915" y="13791"/>
                  </a:moveTo>
                  <a:cubicBezTo>
                    <a:pt x="12048" y="13743"/>
                    <a:pt x="12206" y="13852"/>
                    <a:pt x="12351" y="13815"/>
                  </a:cubicBezTo>
                  <a:cubicBezTo>
                    <a:pt x="12436" y="13719"/>
                    <a:pt x="12629" y="13670"/>
                    <a:pt x="12593" y="13586"/>
                  </a:cubicBezTo>
                  <a:cubicBezTo>
                    <a:pt x="12375" y="13646"/>
                    <a:pt x="11988" y="13525"/>
                    <a:pt x="11915" y="13791"/>
                  </a:cubicBezTo>
                  <a:close/>
                  <a:moveTo>
                    <a:pt x="16633" y="19573"/>
                  </a:moveTo>
                  <a:cubicBezTo>
                    <a:pt x="16379" y="19465"/>
                    <a:pt x="16040" y="19573"/>
                    <a:pt x="15859" y="19440"/>
                  </a:cubicBezTo>
                  <a:cubicBezTo>
                    <a:pt x="15677" y="19295"/>
                    <a:pt x="15714" y="19102"/>
                    <a:pt x="15556" y="19041"/>
                  </a:cubicBezTo>
                  <a:cubicBezTo>
                    <a:pt x="15315" y="18957"/>
                    <a:pt x="15109" y="19223"/>
                    <a:pt x="14867" y="19271"/>
                  </a:cubicBezTo>
                  <a:cubicBezTo>
                    <a:pt x="14806" y="19743"/>
                    <a:pt x="14565" y="20190"/>
                    <a:pt x="14431" y="20650"/>
                  </a:cubicBezTo>
                  <a:cubicBezTo>
                    <a:pt x="14456" y="20686"/>
                    <a:pt x="14492" y="20674"/>
                    <a:pt x="14516" y="20723"/>
                  </a:cubicBezTo>
                  <a:cubicBezTo>
                    <a:pt x="14867" y="20626"/>
                    <a:pt x="14879" y="20057"/>
                    <a:pt x="15242" y="20021"/>
                  </a:cubicBezTo>
                  <a:cubicBezTo>
                    <a:pt x="15278" y="20251"/>
                    <a:pt x="14976" y="20444"/>
                    <a:pt x="14927" y="20662"/>
                  </a:cubicBezTo>
                  <a:cubicBezTo>
                    <a:pt x="15169" y="20481"/>
                    <a:pt x="15242" y="20384"/>
                    <a:pt x="15460" y="20432"/>
                  </a:cubicBezTo>
                  <a:cubicBezTo>
                    <a:pt x="15653" y="20142"/>
                    <a:pt x="15980" y="19864"/>
                    <a:pt x="16282" y="19961"/>
                  </a:cubicBezTo>
                  <a:cubicBezTo>
                    <a:pt x="16137" y="20178"/>
                    <a:pt x="15653" y="20287"/>
                    <a:pt x="15532" y="20614"/>
                  </a:cubicBezTo>
                  <a:cubicBezTo>
                    <a:pt x="15835" y="20735"/>
                    <a:pt x="16210" y="20239"/>
                    <a:pt x="16512" y="20384"/>
                  </a:cubicBezTo>
                  <a:cubicBezTo>
                    <a:pt x="16415" y="20602"/>
                    <a:pt x="16149" y="20553"/>
                    <a:pt x="15980" y="20686"/>
                  </a:cubicBezTo>
                  <a:cubicBezTo>
                    <a:pt x="15702" y="20904"/>
                    <a:pt x="15569" y="21255"/>
                    <a:pt x="15569" y="21594"/>
                  </a:cubicBezTo>
                  <a:cubicBezTo>
                    <a:pt x="16077" y="21255"/>
                    <a:pt x="16669" y="20795"/>
                    <a:pt x="17250" y="20686"/>
                  </a:cubicBezTo>
                  <a:cubicBezTo>
                    <a:pt x="16948" y="20989"/>
                    <a:pt x="16113" y="21315"/>
                    <a:pt x="15702" y="21751"/>
                  </a:cubicBezTo>
                  <a:cubicBezTo>
                    <a:pt x="15762" y="21836"/>
                    <a:pt x="15811" y="21896"/>
                    <a:pt x="15798" y="21944"/>
                  </a:cubicBezTo>
                  <a:cubicBezTo>
                    <a:pt x="16500" y="21400"/>
                    <a:pt x="17347" y="21630"/>
                    <a:pt x="17770" y="20965"/>
                  </a:cubicBezTo>
                  <a:cubicBezTo>
                    <a:pt x="17552" y="20372"/>
                    <a:pt x="17238" y="19864"/>
                    <a:pt x="16633" y="19573"/>
                  </a:cubicBezTo>
                  <a:close/>
                  <a:moveTo>
                    <a:pt x="17492" y="24606"/>
                  </a:moveTo>
                  <a:cubicBezTo>
                    <a:pt x="17855" y="24497"/>
                    <a:pt x="18218" y="24630"/>
                    <a:pt x="18629" y="24231"/>
                  </a:cubicBezTo>
                  <a:cubicBezTo>
                    <a:pt x="18762" y="23638"/>
                    <a:pt x="18750" y="23021"/>
                    <a:pt x="18907" y="22440"/>
                  </a:cubicBezTo>
                  <a:cubicBezTo>
                    <a:pt x="18811" y="21775"/>
                    <a:pt x="18145" y="21279"/>
                    <a:pt x="17601" y="21703"/>
                  </a:cubicBezTo>
                  <a:cubicBezTo>
                    <a:pt x="17492" y="21703"/>
                    <a:pt x="17371" y="21630"/>
                    <a:pt x="17286" y="21594"/>
                  </a:cubicBezTo>
                  <a:cubicBezTo>
                    <a:pt x="16851" y="21763"/>
                    <a:pt x="16415" y="21884"/>
                    <a:pt x="16089" y="22126"/>
                  </a:cubicBezTo>
                  <a:cubicBezTo>
                    <a:pt x="16379" y="22138"/>
                    <a:pt x="16706" y="22041"/>
                    <a:pt x="17032" y="22065"/>
                  </a:cubicBezTo>
                  <a:cubicBezTo>
                    <a:pt x="17177" y="21944"/>
                    <a:pt x="17274" y="22017"/>
                    <a:pt x="17407" y="21908"/>
                  </a:cubicBezTo>
                  <a:cubicBezTo>
                    <a:pt x="17710" y="22041"/>
                    <a:pt x="18194" y="21654"/>
                    <a:pt x="18387" y="21884"/>
                  </a:cubicBezTo>
                  <a:cubicBezTo>
                    <a:pt x="17891" y="22235"/>
                    <a:pt x="17153" y="21896"/>
                    <a:pt x="16875" y="22465"/>
                  </a:cubicBezTo>
                  <a:cubicBezTo>
                    <a:pt x="17214" y="22440"/>
                    <a:pt x="17552" y="22295"/>
                    <a:pt x="17855" y="22428"/>
                  </a:cubicBezTo>
                  <a:cubicBezTo>
                    <a:pt x="17589" y="22707"/>
                    <a:pt x="17165" y="22525"/>
                    <a:pt x="16815" y="22670"/>
                  </a:cubicBezTo>
                  <a:cubicBezTo>
                    <a:pt x="16790" y="22767"/>
                    <a:pt x="16681" y="22852"/>
                    <a:pt x="16681" y="22948"/>
                  </a:cubicBezTo>
                  <a:cubicBezTo>
                    <a:pt x="17069" y="23045"/>
                    <a:pt x="17710" y="22779"/>
                    <a:pt x="18000" y="23106"/>
                  </a:cubicBezTo>
                  <a:cubicBezTo>
                    <a:pt x="17540" y="23215"/>
                    <a:pt x="17105" y="23094"/>
                    <a:pt x="16645" y="23130"/>
                  </a:cubicBezTo>
                  <a:cubicBezTo>
                    <a:pt x="16754" y="23215"/>
                    <a:pt x="16585" y="23275"/>
                    <a:pt x="16633" y="23336"/>
                  </a:cubicBezTo>
                  <a:cubicBezTo>
                    <a:pt x="17056" y="23469"/>
                    <a:pt x="17710" y="23590"/>
                    <a:pt x="17915" y="23953"/>
                  </a:cubicBezTo>
                  <a:cubicBezTo>
                    <a:pt x="17274" y="23832"/>
                    <a:pt x="16694" y="23396"/>
                    <a:pt x="16016" y="23432"/>
                  </a:cubicBezTo>
                  <a:cubicBezTo>
                    <a:pt x="16210" y="23686"/>
                    <a:pt x="16766" y="23686"/>
                    <a:pt x="16936" y="24049"/>
                  </a:cubicBezTo>
                  <a:cubicBezTo>
                    <a:pt x="16609" y="24013"/>
                    <a:pt x="16270" y="23819"/>
                    <a:pt x="15968" y="23638"/>
                  </a:cubicBezTo>
                  <a:cubicBezTo>
                    <a:pt x="15847" y="23698"/>
                    <a:pt x="15847" y="23807"/>
                    <a:pt x="15774" y="23795"/>
                  </a:cubicBezTo>
                  <a:cubicBezTo>
                    <a:pt x="16391" y="23928"/>
                    <a:pt x="16936" y="24340"/>
                    <a:pt x="17492" y="24606"/>
                  </a:cubicBezTo>
                  <a:close/>
                  <a:moveTo>
                    <a:pt x="13343" y="15279"/>
                  </a:moveTo>
                  <a:cubicBezTo>
                    <a:pt x="13367" y="15328"/>
                    <a:pt x="13294" y="15352"/>
                    <a:pt x="13343" y="15412"/>
                  </a:cubicBezTo>
                  <a:cubicBezTo>
                    <a:pt x="13379" y="15388"/>
                    <a:pt x="13464" y="15352"/>
                    <a:pt x="13427" y="15303"/>
                  </a:cubicBezTo>
                  <a:cubicBezTo>
                    <a:pt x="13415" y="15328"/>
                    <a:pt x="13379" y="15279"/>
                    <a:pt x="13343" y="15279"/>
                  </a:cubicBezTo>
                  <a:close/>
                  <a:moveTo>
                    <a:pt x="8347" y="10815"/>
                  </a:moveTo>
                  <a:cubicBezTo>
                    <a:pt x="8383" y="10682"/>
                    <a:pt x="8335" y="10344"/>
                    <a:pt x="8565" y="10404"/>
                  </a:cubicBezTo>
                  <a:cubicBezTo>
                    <a:pt x="8649" y="10574"/>
                    <a:pt x="8480" y="10707"/>
                    <a:pt x="8540" y="10876"/>
                  </a:cubicBezTo>
                  <a:cubicBezTo>
                    <a:pt x="8964" y="10380"/>
                    <a:pt x="9000" y="9836"/>
                    <a:pt x="8746" y="9231"/>
                  </a:cubicBezTo>
                  <a:cubicBezTo>
                    <a:pt x="8335" y="9715"/>
                    <a:pt x="7936" y="10332"/>
                    <a:pt x="8347" y="10815"/>
                  </a:cubicBezTo>
                  <a:close/>
                  <a:moveTo>
                    <a:pt x="6992" y="8154"/>
                  </a:moveTo>
                  <a:cubicBezTo>
                    <a:pt x="7052" y="7973"/>
                    <a:pt x="6968" y="7779"/>
                    <a:pt x="6956" y="7586"/>
                  </a:cubicBezTo>
                  <a:cubicBezTo>
                    <a:pt x="6811" y="7731"/>
                    <a:pt x="6871" y="7949"/>
                    <a:pt x="6992" y="8154"/>
                  </a:cubicBezTo>
                  <a:close/>
                  <a:moveTo>
                    <a:pt x="7210" y="8989"/>
                  </a:moveTo>
                  <a:cubicBezTo>
                    <a:pt x="7173" y="8928"/>
                    <a:pt x="7186" y="8735"/>
                    <a:pt x="7089" y="8735"/>
                  </a:cubicBezTo>
                  <a:cubicBezTo>
                    <a:pt x="7113" y="8807"/>
                    <a:pt x="7077" y="8989"/>
                    <a:pt x="7210" y="8989"/>
                  </a:cubicBezTo>
                  <a:close/>
                  <a:moveTo>
                    <a:pt x="14577" y="19344"/>
                  </a:moveTo>
                  <a:cubicBezTo>
                    <a:pt x="14383" y="18630"/>
                    <a:pt x="13911" y="18352"/>
                    <a:pt x="13343" y="18376"/>
                  </a:cubicBezTo>
                  <a:cubicBezTo>
                    <a:pt x="13052" y="18497"/>
                    <a:pt x="12738" y="18775"/>
                    <a:pt x="12472" y="18751"/>
                  </a:cubicBezTo>
                  <a:cubicBezTo>
                    <a:pt x="11927" y="18194"/>
                    <a:pt x="11274" y="19150"/>
                    <a:pt x="11419" y="19598"/>
                  </a:cubicBezTo>
                  <a:cubicBezTo>
                    <a:pt x="11782" y="19840"/>
                    <a:pt x="11940" y="20348"/>
                    <a:pt x="12278" y="20505"/>
                  </a:cubicBezTo>
                  <a:cubicBezTo>
                    <a:pt x="12399" y="20384"/>
                    <a:pt x="12484" y="20529"/>
                    <a:pt x="12569" y="20602"/>
                  </a:cubicBezTo>
                  <a:cubicBezTo>
                    <a:pt x="12677" y="20686"/>
                    <a:pt x="12436" y="20868"/>
                    <a:pt x="12581" y="20904"/>
                  </a:cubicBezTo>
                  <a:cubicBezTo>
                    <a:pt x="12581" y="20771"/>
                    <a:pt x="12762" y="20735"/>
                    <a:pt x="12871" y="20650"/>
                  </a:cubicBezTo>
                  <a:cubicBezTo>
                    <a:pt x="12448" y="20239"/>
                    <a:pt x="11746" y="19646"/>
                    <a:pt x="12000" y="19211"/>
                  </a:cubicBezTo>
                  <a:cubicBezTo>
                    <a:pt x="12206" y="19465"/>
                    <a:pt x="12387" y="19936"/>
                    <a:pt x="12532" y="20082"/>
                  </a:cubicBezTo>
                  <a:cubicBezTo>
                    <a:pt x="12544" y="19828"/>
                    <a:pt x="12327" y="19537"/>
                    <a:pt x="12399" y="19283"/>
                  </a:cubicBezTo>
                  <a:cubicBezTo>
                    <a:pt x="12738" y="19404"/>
                    <a:pt x="12641" y="20178"/>
                    <a:pt x="13065" y="20553"/>
                  </a:cubicBezTo>
                  <a:cubicBezTo>
                    <a:pt x="13028" y="20021"/>
                    <a:pt x="12690" y="19416"/>
                    <a:pt x="12811" y="18908"/>
                  </a:cubicBezTo>
                  <a:cubicBezTo>
                    <a:pt x="12895" y="18848"/>
                    <a:pt x="12968" y="18811"/>
                    <a:pt x="13065" y="18872"/>
                  </a:cubicBezTo>
                  <a:cubicBezTo>
                    <a:pt x="12871" y="19440"/>
                    <a:pt x="13186" y="20069"/>
                    <a:pt x="13379" y="20686"/>
                  </a:cubicBezTo>
                  <a:cubicBezTo>
                    <a:pt x="13573" y="20674"/>
                    <a:pt x="13754" y="20965"/>
                    <a:pt x="13972" y="20868"/>
                  </a:cubicBezTo>
                  <a:cubicBezTo>
                    <a:pt x="13669" y="20505"/>
                    <a:pt x="13815" y="19900"/>
                    <a:pt x="14117" y="19755"/>
                  </a:cubicBezTo>
                  <a:cubicBezTo>
                    <a:pt x="14214" y="20057"/>
                    <a:pt x="13851" y="20348"/>
                    <a:pt x="13984" y="20662"/>
                  </a:cubicBezTo>
                  <a:cubicBezTo>
                    <a:pt x="14335" y="20348"/>
                    <a:pt x="14613" y="19779"/>
                    <a:pt x="14577" y="19344"/>
                  </a:cubicBezTo>
                  <a:close/>
                  <a:moveTo>
                    <a:pt x="16077" y="22380"/>
                  </a:moveTo>
                  <a:cubicBezTo>
                    <a:pt x="16028" y="22319"/>
                    <a:pt x="16028" y="22247"/>
                    <a:pt x="16089" y="22174"/>
                  </a:cubicBezTo>
                  <a:cubicBezTo>
                    <a:pt x="15956" y="22283"/>
                    <a:pt x="16040" y="22114"/>
                    <a:pt x="15919" y="22053"/>
                  </a:cubicBezTo>
                  <a:cubicBezTo>
                    <a:pt x="15738" y="22186"/>
                    <a:pt x="15883" y="22368"/>
                    <a:pt x="16016" y="22537"/>
                  </a:cubicBezTo>
                  <a:cubicBezTo>
                    <a:pt x="16125" y="22489"/>
                    <a:pt x="16464" y="22392"/>
                    <a:pt x="16440" y="22356"/>
                  </a:cubicBezTo>
                  <a:cubicBezTo>
                    <a:pt x="16306" y="22283"/>
                    <a:pt x="16186" y="22428"/>
                    <a:pt x="16077" y="22380"/>
                  </a:cubicBezTo>
                  <a:close/>
                  <a:moveTo>
                    <a:pt x="18690" y="25465"/>
                  </a:moveTo>
                  <a:cubicBezTo>
                    <a:pt x="18750" y="25561"/>
                    <a:pt x="18811" y="25719"/>
                    <a:pt x="18931" y="25694"/>
                  </a:cubicBezTo>
                  <a:cubicBezTo>
                    <a:pt x="18919" y="25525"/>
                    <a:pt x="18907" y="25440"/>
                    <a:pt x="18690" y="25465"/>
                  </a:cubicBezTo>
                  <a:close/>
                  <a:moveTo>
                    <a:pt x="9242" y="13586"/>
                  </a:moveTo>
                  <a:cubicBezTo>
                    <a:pt x="9109" y="13271"/>
                    <a:pt x="9266" y="13065"/>
                    <a:pt x="8988" y="12848"/>
                  </a:cubicBezTo>
                  <a:cubicBezTo>
                    <a:pt x="8722" y="12582"/>
                    <a:pt x="8347" y="12521"/>
                    <a:pt x="7936" y="12521"/>
                  </a:cubicBezTo>
                  <a:cubicBezTo>
                    <a:pt x="7633" y="12763"/>
                    <a:pt x="7367" y="12642"/>
                    <a:pt x="7113" y="12569"/>
                  </a:cubicBezTo>
                  <a:cubicBezTo>
                    <a:pt x="6351" y="13114"/>
                    <a:pt x="6774" y="14009"/>
                    <a:pt x="6629" y="14723"/>
                  </a:cubicBezTo>
                  <a:cubicBezTo>
                    <a:pt x="7016" y="14602"/>
                    <a:pt x="6895" y="14263"/>
                    <a:pt x="7004" y="14033"/>
                  </a:cubicBezTo>
                  <a:cubicBezTo>
                    <a:pt x="7065" y="13997"/>
                    <a:pt x="7137" y="13997"/>
                    <a:pt x="7198" y="14069"/>
                  </a:cubicBezTo>
                  <a:cubicBezTo>
                    <a:pt x="7198" y="14251"/>
                    <a:pt x="6944" y="14553"/>
                    <a:pt x="7198" y="14699"/>
                  </a:cubicBezTo>
                  <a:cubicBezTo>
                    <a:pt x="7294" y="14638"/>
                    <a:pt x="7258" y="14372"/>
                    <a:pt x="7343" y="14263"/>
                  </a:cubicBezTo>
                  <a:cubicBezTo>
                    <a:pt x="7875" y="13852"/>
                    <a:pt x="7790" y="13029"/>
                    <a:pt x="8177" y="12860"/>
                  </a:cubicBezTo>
                  <a:cubicBezTo>
                    <a:pt x="8214" y="12908"/>
                    <a:pt x="8274" y="12932"/>
                    <a:pt x="8298" y="12932"/>
                  </a:cubicBezTo>
                  <a:cubicBezTo>
                    <a:pt x="8274" y="13065"/>
                    <a:pt x="8214" y="13078"/>
                    <a:pt x="8105" y="13186"/>
                  </a:cubicBezTo>
                  <a:cubicBezTo>
                    <a:pt x="8093" y="13622"/>
                    <a:pt x="7500" y="14033"/>
                    <a:pt x="7681" y="14493"/>
                  </a:cubicBezTo>
                  <a:cubicBezTo>
                    <a:pt x="7936" y="14287"/>
                    <a:pt x="7899" y="14045"/>
                    <a:pt x="8032" y="13803"/>
                  </a:cubicBezTo>
                  <a:cubicBezTo>
                    <a:pt x="8177" y="13828"/>
                    <a:pt x="8311" y="14142"/>
                    <a:pt x="8226" y="14251"/>
                  </a:cubicBezTo>
                  <a:cubicBezTo>
                    <a:pt x="8153" y="14336"/>
                    <a:pt x="8153" y="14094"/>
                    <a:pt x="8069" y="14190"/>
                  </a:cubicBezTo>
                  <a:cubicBezTo>
                    <a:pt x="8093" y="14251"/>
                    <a:pt x="8044" y="14275"/>
                    <a:pt x="7996" y="14311"/>
                  </a:cubicBezTo>
                  <a:cubicBezTo>
                    <a:pt x="7984" y="14432"/>
                    <a:pt x="8177" y="14444"/>
                    <a:pt x="8165" y="14565"/>
                  </a:cubicBezTo>
                  <a:cubicBezTo>
                    <a:pt x="8311" y="14263"/>
                    <a:pt x="8395" y="13949"/>
                    <a:pt x="8552" y="13622"/>
                  </a:cubicBezTo>
                  <a:cubicBezTo>
                    <a:pt x="8891" y="13888"/>
                    <a:pt x="8311" y="14227"/>
                    <a:pt x="8419" y="14529"/>
                  </a:cubicBezTo>
                  <a:cubicBezTo>
                    <a:pt x="8504" y="14444"/>
                    <a:pt x="8540" y="14553"/>
                    <a:pt x="8613" y="14565"/>
                  </a:cubicBezTo>
                  <a:cubicBezTo>
                    <a:pt x="8710" y="14505"/>
                    <a:pt x="8831" y="14336"/>
                    <a:pt x="8915" y="14227"/>
                  </a:cubicBezTo>
                  <a:cubicBezTo>
                    <a:pt x="9061" y="14130"/>
                    <a:pt x="9218" y="13900"/>
                    <a:pt x="9387" y="14021"/>
                  </a:cubicBezTo>
                  <a:cubicBezTo>
                    <a:pt x="9000" y="14432"/>
                    <a:pt x="8226" y="15122"/>
                    <a:pt x="8891" y="15461"/>
                  </a:cubicBezTo>
                  <a:cubicBezTo>
                    <a:pt x="9327" y="15291"/>
                    <a:pt x="9665" y="14795"/>
                    <a:pt x="9907" y="14553"/>
                  </a:cubicBezTo>
                  <a:cubicBezTo>
                    <a:pt x="9690" y="14178"/>
                    <a:pt x="9411" y="13876"/>
                    <a:pt x="9242" y="13586"/>
                  </a:cubicBezTo>
                  <a:close/>
                  <a:moveTo>
                    <a:pt x="16089" y="22828"/>
                  </a:moveTo>
                  <a:cubicBezTo>
                    <a:pt x="16161" y="22840"/>
                    <a:pt x="16246" y="22888"/>
                    <a:pt x="16331" y="22912"/>
                  </a:cubicBezTo>
                  <a:cubicBezTo>
                    <a:pt x="16379" y="22840"/>
                    <a:pt x="16573" y="22767"/>
                    <a:pt x="16561" y="22707"/>
                  </a:cubicBezTo>
                  <a:cubicBezTo>
                    <a:pt x="16427" y="22707"/>
                    <a:pt x="16149" y="22670"/>
                    <a:pt x="16089" y="22828"/>
                  </a:cubicBezTo>
                  <a:close/>
                  <a:moveTo>
                    <a:pt x="18145" y="24944"/>
                  </a:moveTo>
                  <a:cubicBezTo>
                    <a:pt x="18254" y="24896"/>
                    <a:pt x="18242" y="24836"/>
                    <a:pt x="18145" y="24763"/>
                  </a:cubicBezTo>
                  <a:cubicBezTo>
                    <a:pt x="18036" y="24799"/>
                    <a:pt x="18206" y="24896"/>
                    <a:pt x="18145" y="24944"/>
                  </a:cubicBezTo>
                  <a:close/>
                  <a:moveTo>
                    <a:pt x="8806" y="20045"/>
                  </a:moveTo>
                  <a:cubicBezTo>
                    <a:pt x="9254" y="20142"/>
                    <a:pt x="9774" y="19755"/>
                    <a:pt x="10234" y="19634"/>
                  </a:cubicBezTo>
                  <a:cubicBezTo>
                    <a:pt x="10101" y="19356"/>
                    <a:pt x="10319" y="19198"/>
                    <a:pt x="10585" y="19041"/>
                  </a:cubicBezTo>
                  <a:cubicBezTo>
                    <a:pt x="10440" y="18715"/>
                    <a:pt x="10452" y="18182"/>
                    <a:pt x="10742" y="17880"/>
                  </a:cubicBezTo>
                  <a:cubicBezTo>
                    <a:pt x="10923" y="17711"/>
                    <a:pt x="11226" y="17650"/>
                    <a:pt x="11323" y="17420"/>
                  </a:cubicBezTo>
                  <a:cubicBezTo>
                    <a:pt x="11347" y="17408"/>
                    <a:pt x="11311" y="17263"/>
                    <a:pt x="11311" y="17178"/>
                  </a:cubicBezTo>
                  <a:cubicBezTo>
                    <a:pt x="11347" y="16852"/>
                    <a:pt x="11444" y="16307"/>
                    <a:pt x="11129" y="16138"/>
                  </a:cubicBezTo>
                  <a:cubicBezTo>
                    <a:pt x="11504" y="15328"/>
                    <a:pt x="10016" y="15533"/>
                    <a:pt x="9581" y="15267"/>
                  </a:cubicBezTo>
                  <a:cubicBezTo>
                    <a:pt x="9399" y="15533"/>
                    <a:pt x="9181" y="15328"/>
                    <a:pt x="9085" y="15582"/>
                  </a:cubicBezTo>
                  <a:cubicBezTo>
                    <a:pt x="9218" y="15606"/>
                    <a:pt x="9302" y="15872"/>
                    <a:pt x="9315" y="15957"/>
                  </a:cubicBezTo>
                  <a:cubicBezTo>
                    <a:pt x="9605" y="15908"/>
                    <a:pt x="9871" y="15908"/>
                    <a:pt x="10125" y="16065"/>
                  </a:cubicBezTo>
                  <a:cubicBezTo>
                    <a:pt x="9883" y="16356"/>
                    <a:pt x="9496" y="15932"/>
                    <a:pt x="9436" y="16247"/>
                  </a:cubicBezTo>
                  <a:cubicBezTo>
                    <a:pt x="9980" y="16271"/>
                    <a:pt x="10548" y="16392"/>
                    <a:pt x="11069" y="16767"/>
                  </a:cubicBezTo>
                  <a:cubicBezTo>
                    <a:pt x="11008" y="16743"/>
                    <a:pt x="10948" y="16803"/>
                    <a:pt x="10899" y="16864"/>
                  </a:cubicBezTo>
                  <a:cubicBezTo>
                    <a:pt x="10524" y="16634"/>
                    <a:pt x="9980" y="16392"/>
                    <a:pt x="9629" y="16574"/>
                  </a:cubicBezTo>
                  <a:cubicBezTo>
                    <a:pt x="9738" y="16574"/>
                    <a:pt x="9859" y="16501"/>
                    <a:pt x="9968" y="16634"/>
                  </a:cubicBezTo>
                  <a:cubicBezTo>
                    <a:pt x="10004" y="16694"/>
                    <a:pt x="9811" y="16707"/>
                    <a:pt x="9944" y="16791"/>
                  </a:cubicBezTo>
                  <a:cubicBezTo>
                    <a:pt x="10089" y="16924"/>
                    <a:pt x="10282" y="16815"/>
                    <a:pt x="10427" y="17009"/>
                  </a:cubicBezTo>
                  <a:cubicBezTo>
                    <a:pt x="10210" y="17360"/>
                    <a:pt x="9931" y="16876"/>
                    <a:pt x="9677" y="16936"/>
                  </a:cubicBezTo>
                  <a:cubicBezTo>
                    <a:pt x="9786" y="17299"/>
                    <a:pt x="10028" y="17481"/>
                    <a:pt x="10343" y="17541"/>
                  </a:cubicBezTo>
                  <a:cubicBezTo>
                    <a:pt x="10282" y="17590"/>
                    <a:pt x="10391" y="17650"/>
                    <a:pt x="10331" y="17699"/>
                  </a:cubicBezTo>
                  <a:cubicBezTo>
                    <a:pt x="10173" y="17771"/>
                    <a:pt x="10052" y="17614"/>
                    <a:pt x="9919" y="17614"/>
                  </a:cubicBezTo>
                  <a:cubicBezTo>
                    <a:pt x="9968" y="17674"/>
                    <a:pt x="9883" y="17759"/>
                    <a:pt x="9823" y="17723"/>
                  </a:cubicBezTo>
                  <a:cubicBezTo>
                    <a:pt x="10040" y="17953"/>
                    <a:pt x="10294" y="17892"/>
                    <a:pt x="10488" y="18086"/>
                  </a:cubicBezTo>
                  <a:cubicBezTo>
                    <a:pt x="10476" y="18098"/>
                    <a:pt x="10452" y="18158"/>
                    <a:pt x="10427" y="18194"/>
                  </a:cubicBezTo>
                  <a:cubicBezTo>
                    <a:pt x="10101" y="18207"/>
                    <a:pt x="9641" y="17711"/>
                    <a:pt x="9387" y="17916"/>
                  </a:cubicBezTo>
                  <a:cubicBezTo>
                    <a:pt x="9581" y="18122"/>
                    <a:pt x="10040" y="18219"/>
                    <a:pt x="10040" y="18545"/>
                  </a:cubicBezTo>
                  <a:cubicBezTo>
                    <a:pt x="9931" y="18630"/>
                    <a:pt x="9823" y="18630"/>
                    <a:pt x="9738" y="18606"/>
                  </a:cubicBezTo>
                  <a:cubicBezTo>
                    <a:pt x="9811" y="18328"/>
                    <a:pt x="9387" y="18207"/>
                    <a:pt x="9206" y="18098"/>
                  </a:cubicBezTo>
                  <a:cubicBezTo>
                    <a:pt x="9073" y="18207"/>
                    <a:pt x="9121" y="18207"/>
                    <a:pt x="8976" y="18267"/>
                  </a:cubicBezTo>
                  <a:cubicBezTo>
                    <a:pt x="9181" y="18461"/>
                    <a:pt x="9460" y="18908"/>
                    <a:pt x="9569" y="19065"/>
                  </a:cubicBezTo>
                  <a:cubicBezTo>
                    <a:pt x="9242" y="19150"/>
                    <a:pt x="8819" y="19090"/>
                    <a:pt x="8637" y="18848"/>
                  </a:cubicBezTo>
                  <a:cubicBezTo>
                    <a:pt x="8649" y="19259"/>
                    <a:pt x="8806" y="19682"/>
                    <a:pt x="8806" y="20045"/>
                  </a:cubicBezTo>
                  <a:close/>
                  <a:moveTo>
                    <a:pt x="14976" y="21170"/>
                  </a:moveTo>
                  <a:cubicBezTo>
                    <a:pt x="14976" y="21134"/>
                    <a:pt x="14891" y="20989"/>
                    <a:pt x="14855" y="21025"/>
                  </a:cubicBezTo>
                  <a:cubicBezTo>
                    <a:pt x="14819" y="21400"/>
                    <a:pt x="15242" y="21497"/>
                    <a:pt x="15290" y="21098"/>
                  </a:cubicBezTo>
                  <a:cubicBezTo>
                    <a:pt x="15194" y="21098"/>
                    <a:pt x="15061" y="21255"/>
                    <a:pt x="14976" y="21170"/>
                  </a:cubicBezTo>
                  <a:close/>
                  <a:moveTo>
                    <a:pt x="10016" y="14662"/>
                  </a:moveTo>
                  <a:cubicBezTo>
                    <a:pt x="9895" y="14783"/>
                    <a:pt x="9786" y="14904"/>
                    <a:pt x="9714" y="15037"/>
                  </a:cubicBezTo>
                  <a:cubicBezTo>
                    <a:pt x="10040" y="15207"/>
                    <a:pt x="10500" y="15231"/>
                    <a:pt x="10742" y="15291"/>
                  </a:cubicBezTo>
                  <a:cubicBezTo>
                    <a:pt x="10476" y="15146"/>
                    <a:pt x="10234" y="14844"/>
                    <a:pt x="10016" y="14662"/>
                  </a:cubicBezTo>
                  <a:close/>
                  <a:moveTo>
                    <a:pt x="14770" y="20904"/>
                  </a:moveTo>
                  <a:cubicBezTo>
                    <a:pt x="14819" y="21001"/>
                    <a:pt x="14879" y="20965"/>
                    <a:pt x="14794" y="20892"/>
                  </a:cubicBezTo>
                  <a:cubicBezTo>
                    <a:pt x="14867" y="20856"/>
                    <a:pt x="14867" y="20614"/>
                    <a:pt x="14855" y="20735"/>
                  </a:cubicBezTo>
                  <a:cubicBezTo>
                    <a:pt x="14794" y="20795"/>
                    <a:pt x="14794" y="20856"/>
                    <a:pt x="14770" y="20904"/>
                  </a:cubicBezTo>
                  <a:close/>
                  <a:moveTo>
                    <a:pt x="18012" y="24981"/>
                  </a:moveTo>
                  <a:cubicBezTo>
                    <a:pt x="17976" y="24932"/>
                    <a:pt x="17976" y="24896"/>
                    <a:pt x="17976" y="24860"/>
                  </a:cubicBezTo>
                  <a:cubicBezTo>
                    <a:pt x="17722" y="24763"/>
                    <a:pt x="17468" y="24836"/>
                    <a:pt x="17214" y="24763"/>
                  </a:cubicBezTo>
                  <a:cubicBezTo>
                    <a:pt x="16766" y="24606"/>
                    <a:pt x="16464" y="24158"/>
                    <a:pt x="16016" y="24158"/>
                  </a:cubicBezTo>
                  <a:cubicBezTo>
                    <a:pt x="16186" y="24231"/>
                    <a:pt x="16077" y="24315"/>
                    <a:pt x="16125" y="24424"/>
                  </a:cubicBezTo>
                  <a:cubicBezTo>
                    <a:pt x="16270" y="24521"/>
                    <a:pt x="16694" y="24715"/>
                    <a:pt x="16561" y="24957"/>
                  </a:cubicBezTo>
                  <a:cubicBezTo>
                    <a:pt x="16319" y="24860"/>
                    <a:pt x="15968" y="24364"/>
                    <a:pt x="15762" y="24545"/>
                  </a:cubicBezTo>
                  <a:cubicBezTo>
                    <a:pt x="16089" y="24920"/>
                    <a:pt x="16827" y="25259"/>
                    <a:pt x="16875" y="25682"/>
                  </a:cubicBezTo>
                  <a:cubicBezTo>
                    <a:pt x="16802" y="25707"/>
                    <a:pt x="16742" y="25682"/>
                    <a:pt x="16681" y="25646"/>
                  </a:cubicBezTo>
                  <a:cubicBezTo>
                    <a:pt x="16464" y="25283"/>
                    <a:pt x="16016" y="25102"/>
                    <a:pt x="15762" y="24763"/>
                  </a:cubicBezTo>
                  <a:cubicBezTo>
                    <a:pt x="15677" y="24739"/>
                    <a:pt x="15641" y="24920"/>
                    <a:pt x="15544" y="24981"/>
                  </a:cubicBezTo>
                  <a:cubicBezTo>
                    <a:pt x="15617" y="25162"/>
                    <a:pt x="15919" y="25392"/>
                    <a:pt x="15859" y="25549"/>
                  </a:cubicBezTo>
                  <a:cubicBezTo>
                    <a:pt x="15496" y="25622"/>
                    <a:pt x="15363" y="24715"/>
                    <a:pt x="14940" y="24920"/>
                  </a:cubicBezTo>
                  <a:cubicBezTo>
                    <a:pt x="15000" y="25223"/>
                    <a:pt x="15399" y="25380"/>
                    <a:pt x="15351" y="25549"/>
                  </a:cubicBezTo>
                  <a:cubicBezTo>
                    <a:pt x="15097" y="25440"/>
                    <a:pt x="14831" y="25271"/>
                    <a:pt x="14649" y="25041"/>
                  </a:cubicBezTo>
                  <a:cubicBezTo>
                    <a:pt x="14734" y="25404"/>
                    <a:pt x="14734" y="25791"/>
                    <a:pt x="14625" y="26154"/>
                  </a:cubicBezTo>
                  <a:cubicBezTo>
                    <a:pt x="14952" y="26215"/>
                    <a:pt x="14794" y="26541"/>
                    <a:pt x="15012" y="26759"/>
                  </a:cubicBezTo>
                  <a:cubicBezTo>
                    <a:pt x="15339" y="27073"/>
                    <a:pt x="15835" y="26541"/>
                    <a:pt x="16270" y="26614"/>
                  </a:cubicBezTo>
                  <a:cubicBezTo>
                    <a:pt x="16379" y="26759"/>
                    <a:pt x="16512" y="26759"/>
                    <a:pt x="16621" y="26795"/>
                  </a:cubicBezTo>
                  <a:cubicBezTo>
                    <a:pt x="17407" y="26650"/>
                    <a:pt x="17722" y="25876"/>
                    <a:pt x="17843" y="25259"/>
                  </a:cubicBezTo>
                  <a:cubicBezTo>
                    <a:pt x="17903" y="25247"/>
                    <a:pt x="17940" y="25368"/>
                    <a:pt x="17964" y="25332"/>
                  </a:cubicBezTo>
                  <a:cubicBezTo>
                    <a:pt x="18061" y="25186"/>
                    <a:pt x="17831" y="24969"/>
                    <a:pt x="18012" y="24981"/>
                  </a:cubicBezTo>
                  <a:close/>
                  <a:moveTo>
                    <a:pt x="15351" y="23856"/>
                  </a:moveTo>
                  <a:cubicBezTo>
                    <a:pt x="15496" y="23698"/>
                    <a:pt x="15617" y="23747"/>
                    <a:pt x="15762" y="23614"/>
                  </a:cubicBezTo>
                  <a:cubicBezTo>
                    <a:pt x="16089" y="23190"/>
                    <a:pt x="15847" y="22948"/>
                    <a:pt x="15665" y="22465"/>
                  </a:cubicBezTo>
                  <a:cubicBezTo>
                    <a:pt x="15581" y="22247"/>
                    <a:pt x="15641" y="21823"/>
                    <a:pt x="15375" y="21811"/>
                  </a:cubicBezTo>
                  <a:cubicBezTo>
                    <a:pt x="15315" y="21690"/>
                    <a:pt x="15315" y="21690"/>
                    <a:pt x="15218" y="21582"/>
                  </a:cubicBezTo>
                  <a:cubicBezTo>
                    <a:pt x="15048" y="21533"/>
                    <a:pt x="14855" y="21606"/>
                    <a:pt x="14710" y="21448"/>
                  </a:cubicBezTo>
                  <a:cubicBezTo>
                    <a:pt x="14673" y="21207"/>
                    <a:pt x="14625" y="21098"/>
                    <a:pt x="14456" y="20868"/>
                  </a:cubicBezTo>
                  <a:cubicBezTo>
                    <a:pt x="14274" y="20904"/>
                    <a:pt x="14044" y="21086"/>
                    <a:pt x="13827" y="21086"/>
                  </a:cubicBezTo>
                  <a:cubicBezTo>
                    <a:pt x="13415" y="20626"/>
                    <a:pt x="12593" y="20771"/>
                    <a:pt x="12677" y="21448"/>
                  </a:cubicBezTo>
                  <a:cubicBezTo>
                    <a:pt x="12411" y="21642"/>
                    <a:pt x="12484" y="22065"/>
                    <a:pt x="12073" y="22053"/>
                  </a:cubicBezTo>
                  <a:cubicBezTo>
                    <a:pt x="11867" y="22477"/>
                    <a:pt x="11855" y="22948"/>
                    <a:pt x="12206" y="23444"/>
                  </a:cubicBezTo>
                  <a:cubicBezTo>
                    <a:pt x="12097" y="23626"/>
                    <a:pt x="11976" y="23795"/>
                    <a:pt x="11976" y="23965"/>
                  </a:cubicBezTo>
                  <a:cubicBezTo>
                    <a:pt x="12157" y="24207"/>
                    <a:pt x="12278" y="24182"/>
                    <a:pt x="12472" y="24400"/>
                  </a:cubicBezTo>
                  <a:cubicBezTo>
                    <a:pt x="13016" y="24158"/>
                    <a:pt x="13258" y="25017"/>
                    <a:pt x="13778" y="24860"/>
                  </a:cubicBezTo>
                  <a:cubicBezTo>
                    <a:pt x="13851" y="24872"/>
                    <a:pt x="13790" y="24872"/>
                    <a:pt x="13863" y="24969"/>
                  </a:cubicBezTo>
                  <a:cubicBezTo>
                    <a:pt x="14250" y="24678"/>
                    <a:pt x="14577" y="24533"/>
                    <a:pt x="14891" y="24666"/>
                  </a:cubicBezTo>
                  <a:cubicBezTo>
                    <a:pt x="15000" y="24569"/>
                    <a:pt x="14867" y="24485"/>
                    <a:pt x="14988" y="24424"/>
                  </a:cubicBezTo>
                  <a:cubicBezTo>
                    <a:pt x="15242" y="24521"/>
                    <a:pt x="15230" y="24001"/>
                    <a:pt x="15351" y="23856"/>
                  </a:cubicBezTo>
                  <a:close/>
                  <a:moveTo>
                    <a:pt x="4633" y="10707"/>
                  </a:moveTo>
                  <a:cubicBezTo>
                    <a:pt x="4452" y="10743"/>
                    <a:pt x="4234" y="10803"/>
                    <a:pt x="4052" y="10767"/>
                  </a:cubicBezTo>
                  <a:cubicBezTo>
                    <a:pt x="3944" y="10682"/>
                    <a:pt x="3871" y="10634"/>
                    <a:pt x="3811" y="10549"/>
                  </a:cubicBezTo>
                  <a:cubicBezTo>
                    <a:pt x="3448" y="10622"/>
                    <a:pt x="3061" y="11009"/>
                    <a:pt x="2722" y="10997"/>
                  </a:cubicBezTo>
                  <a:cubicBezTo>
                    <a:pt x="2698" y="10743"/>
                    <a:pt x="3218" y="10682"/>
                    <a:pt x="3423" y="10525"/>
                  </a:cubicBezTo>
                  <a:cubicBezTo>
                    <a:pt x="3181" y="10223"/>
                    <a:pt x="2819" y="10815"/>
                    <a:pt x="2528" y="10586"/>
                  </a:cubicBezTo>
                  <a:cubicBezTo>
                    <a:pt x="2540" y="10440"/>
                    <a:pt x="2855" y="10440"/>
                    <a:pt x="2855" y="10332"/>
                  </a:cubicBezTo>
                  <a:cubicBezTo>
                    <a:pt x="2407" y="10380"/>
                    <a:pt x="1948" y="10332"/>
                    <a:pt x="1512" y="10211"/>
                  </a:cubicBezTo>
                  <a:cubicBezTo>
                    <a:pt x="1742" y="9969"/>
                    <a:pt x="2153" y="10186"/>
                    <a:pt x="2431" y="10271"/>
                  </a:cubicBezTo>
                  <a:cubicBezTo>
                    <a:pt x="2710" y="10138"/>
                    <a:pt x="2952" y="10307"/>
                    <a:pt x="3242" y="10138"/>
                  </a:cubicBezTo>
                  <a:cubicBezTo>
                    <a:pt x="3315" y="10186"/>
                    <a:pt x="3617" y="10259"/>
                    <a:pt x="3569" y="10162"/>
                  </a:cubicBezTo>
                  <a:cubicBezTo>
                    <a:pt x="3423" y="9969"/>
                    <a:pt x="3133" y="9884"/>
                    <a:pt x="3085" y="9799"/>
                  </a:cubicBezTo>
                  <a:cubicBezTo>
                    <a:pt x="3339" y="9497"/>
                    <a:pt x="3690" y="10102"/>
                    <a:pt x="3992" y="10259"/>
                  </a:cubicBezTo>
                  <a:cubicBezTo>
                    <a:pt x="4488" y="10186"/>
                    <a:pt x="4911" y="10561"/>
                    <a:pt x="5444" y="10368"/>
                  </a:cubicBezTo>
                  <a:cubicBezTo>
                    <a:pt x="5431" y="10126"/>
                    <a:pt x="4960" y="10138"/>
                    <a:pt x="4996" y="9860"/>
                  </a:cubicBezTo>
                  <a:cubicBezTo>
                    <a:pt x="5298" y="9848"/>
                    <a:pt x="5661" y="10174"/>
                    <a:pt x="5782" y="10513"/>
                  </a:cubicBezTo>
                  <a:cubicBezTo>
                    <a:pt x="6085" y="10501"/>
                    <a:pt x="6351" y="10634"/>
                    <a:pt x="6653" y="10707"/>
                  </a:cubicBezTo>
                  <a:cubicBezTo>
                    <a:pt x="6448" y="10247"/>
                    <a:pt x="5843" y="9594"/>
                    <a:pt x="5359" y="9340"/>
                  </a:cubicBezTo>
                  <a:cubicBezTo>
                    <a:pt x="5141" y="9315"/>
                    <a:pt x="4887" y="9485"/>
                    <a:pt x="4657" y="9521"/>
                  </a:cubicBezTo>
                  <a:cubicBezTo>
                    <a:pt x="4101" y="9061"/>
                    <a:pt x="3460" y="8735"/>
                    <a:pt x="2903" y="9315"/>
                  </a:cubicBezTo>
                  <a:cubicBezTo>
                    <a:pt x="2601" y="9376"/>
                    <a:pt x="2347" y="9122"/>
                    <a:pt x="2044" y="9110"/>
                  </a:cubicBezTo>
                  <a:cubicBezTo>
                    <a:pt x="1440" y="9473"/>
                    <a:pt x="835" y="9436"/>
                    <a:pt x="290" y="10005"/>
                  </a:cubicBezTo>
                  <a:cubicBezTo>
                    <a:pt x="798" y="10440"/>
                    <a:pt x="1028" y="11142"/>
                    <a:pt x="1464" y="11493"/>
                  </a:cubicBezTo>
                  <a:cubicBezTo>
                    <a:pt x="1815" y="11493"/>
                    <a:pt x="1996" y="11275"/>
                    <a:pt x="2335" y="11396"/>
                  </a:cubicBezTo>
                  <a:cubicBezTo>
                    <a:pt x="2601" y="11469"/>
                    <a:pt x="2831" y="11771"/>
                    <a:pt x="3121" y="11771"/>
                  </a:cubicBezTo>
                  <a:cubicBezTo>
                    <a:pt x="3315" y="11759"/>
                    <a:pt x="3460" y="11638"/>
                    <a:pt x="3738" y="11432"/>
                  </a:cubicBezTo>
                  <a:cubicBezTo>
                    <a:pt x="3944" y="11457"/>
                    <a:pt x="4186" y="11578"/>
                    <a:pt x="4427" y="11711"/>
                  </a:cubicBezTo>
                  <a:cubicBezTo>
                    <a:pt x="5032" y="11771"/>
                    <a:pt x="5637" y="11469"/>
                    <a:pt x="6278" y="10985"/>
                  </a:cubicBezTo>
                  <a:cubicBezTo>
                    <a:pt x="6157" y="10864"/>
                    <a:pt x="5976" y="10828"/>
                    <a:pt x="5879" y="10936"/>
                  </a:cubicBezTo>
                  <a:cubicBezTo>
                    <a:pt x="5456" y="10670"/>
                    <a:pt x="5020" y="10767"/>
                    <a:pt x="4548" y="10985"/>
                  </a:cubicBezTo>
                  <a:cubicBezTo>
                    <a:pt x="4524" y="10936"/>
                    <a:pt x="4512" y="10924"/>
                    <a:pt x="4464" y="10912"/>
                  </a:cubicBezTo>
                  <a:cubicBezTo>
                    <a:pt x="4427" y="10815"/>
                    <a:pt x="4730" y="10694"/>
                    <a:pt x="4633" y="10707"/>
                  </a:cubicBezTo>
                  <a:close/>
                  <a:moveTo>
                    <a:pt x="15472" y="24098"/>
                  </a:moveTo>
                  <a:cubicBezTo>
                    <a:pt x="15496" y="24170"/>
                    <a:pt x="15399" y="24219"/>
                    <a:pt x="15423" y="24303"/>
                  </a:cubicBezTo>
                  <a:cubicBezTo>
                    <a:pt x="15520" y="24243"/>
                    <a:pt x="15581" y="24182"/>
                    <a:pt x="15641" y="24219"/>
                  </a:cubicBezTo>
                  <a:cubicBezTo>
                    <a:pt x="15581" y="24122"/>
                    <a:pt x="15520" y="24061"/>
                    <a:pt x="15472" y="24098"/>
                  </a:cubicBezTo>
                  <a:close/>
                  <a:moveTo>
                    <a:pt x="6811" y="14856"/>
                  </a:moveTo>
                  <a:cubicBezTo>
                    <a:pt x="6472" y="15388"/>
                    <a:pt x="6000" y="15086"/>
                    <a:pt x="5577" y="15340"/>
                  </a:cubicBezTo>
                  <a:cubicBezTo>
                    <a:pt x="5335" y="15703"/>
                    <a:pt x="5081" y="16041"/>
                    <a:pt x="5032" y="16489"/>
                  </a:cubicBezTo>
                  <a:cubicBezTo>
                    <a:pt x="4948" y="16586"/>
                    <a:pt x="4790" y="16634"/>
                    <a:pt x="4597" y="16815"/>
                  </a:cubicBezTo>
                  <a:cubicBezTo>
                    <a:pt x="4282" y="17275"/>
                    <a:pt x="4948" y="17819"/>
                    <a:pt x="5250" y="18303"/>
                  </a:cubicBezTo>
                  <a:cubicBezTo>
                    <a:pt x="5371" y="18315"/>
                    <a:pt x="5480" y="18219"/>
                    <a:pt x="5565" y="18303"/>
                  </a:cubicBezTo>
                  <a:cubicBezTo>
                    <a:pt x="5613" y="18364"/>
                    <a:pt x="5504" y="18449"/>
                    <a:pt x="5552" y="18509"/>
                  </a:cubicBezTo>
                  <a:cubicBezTo>
                    <a:pt x="5855" y="18666"/>
                    <a:pt x="6194" y="18364"/>
                    <a:pt x="6484" y="18449"/>
                  </a:cubicBezTo>
                  <a:cubicBezTo>
                    <a:pt x="6835" y="18993"/>
                    <a:pt x="7234" y="18993"/>
                    <a:pt x="7621" y="18981"/>
                  </a:cubicBezTo>
                  <a:cubicBezTo>
                    <a:pt x="8117" y="18957"/>
                    <a:pt x="8262" y="18848"/>
                    <a:pt x="8456" y="18557"/>
                  </a:cubicBezTo>
                  <a:cubicBezTo>
                    <a:pt x="8770" y="18146"/>
                    <a:pt x="9436" y="17832"/>
                    <a:pt x="9448" y="17360"/>
                  </a:cubicBezTo>
                  <a:cubicBezTo>
                    <a:pt x="9472" y="17154"/>
                    <a:pt x="9327" y="16936"/>
                    <a:pt x="9230" y="16670"/>
                  </a:cubicBezTo>
                  <a:cubicBezTo>
                    <a:pt x="9133" y="16319"/>
                    <a:pt x="9194" y="16029"/>
                    <a:pt x="9048" y="15703"/>
                  </a:cubicBezTo>
                  <a:cubicBezTo>
                    <a:pt x="8637" y="15485"/>
                    <a:pt x="8250" y="15122"/>
                    <a:pt x="7802" y="15049"/>
                  </a:cubicBezTo>
                  <a:cubicBezTo>
                    <a:pt x="7851" y="14977"/>
                    <a:pt x="8056" y="14880"/>
                    <a:pt x="7899" y="14807"/>
                  </a:cubicBezTo>
                  <a:cubicBezTo>
                    <a:pt x="7778" y="15340"/>
                    <a:pt x="7186" y="14699"/>
                    <a:pt x="6811" y="14856"/>
                  </a:cubicBezTo>
                  <a:close/>
                  <a:moveTo>
                    <a:pt x="4282" y="10513"/>
                  </a:moveTo>
                  <a:cubicBezTo>
                    <a:pt x="4403" y="10586"/>
                    <a:pt x="4645" y="10574"/>
                    <a:pt x="4706" y="10465"/>
                  </a:cubicBezTo>
                  <a:cubicBezTo>
                    <a:pt x="4548" y="10513"/>
                    <a:pt x="4427" y="10404"/>
                    <a:pt x="4282" y="10513"/>
                  </a:cubicBezTo>
                  <a:close/>
                  <a:moveTo>
                    <a:pt x="5722" y="12799"/>
                  </a:moveTo>
                  <a:cubicBezTo>
                    <a:pt x="4960" y="11904"/>
                    <a:pt x="3992" y="13174"/>
                    <a:pt x="3811" y="13852"/>
                  </a:cubicBezTo>
                  <a:cubicBezTo>
                    <a:pt x="4186" y="14432"/>
                    <a:pt x="4815" y="15243"/>
                    <a:pt x="5190" y="15594"/>
                  </a:cubicBezTo>
                  <a:cubicBezTo>
                    <a:pt x="5323" y="15328"/>
                    <a:pt x="4306" y="14759"/>
                    <a:pt x="4815" y="14517"/>
                  </a:cubicBezTo>
                  <a:cubicBezTo>
                    <a:pt x="4887" y="14674"/>
                    <a:pt x="4827" y="14819"/>
                    <a:pt x="5020" y="14989"/>
                  </a:cubicBezTo>
                  <a:cubicBezTo>
                    <a:pt x="5117" y="14928"/>
                    <a:pt x="5202" y="14856"/>
                    <a:pt x="5262" y="14807"/>
                  </a:cubicBezTo>
                  <a:cubicBezTo>
                    <a:pt x="5032" y="14324"/>
                    <a:pt x="4790" y="13840"/>
                    <a:pt x="4923" y="13416"/>
                  </a:cubicBezTo>
                  <a:cubicBezTo>
                    <a:pt x="5226" y="13707"/>
                    <a:pt x="5020" y="14178"/>
                    <a:pt x="5371" y="14578"/>
                  </a:cubicBezTo>
                  <a:cubicBezTo>
                    <a:pt x="5504" y="14396"/>
                    <a:pt x="5226" y="14178"/>
                    <a:pt x="5431" y="14021"/>
                  </a:cubicBezTo>
                  <a:cubicBezTo>
                    <a:pt x="5710" y="14118"/>
                    <a:pt x="5456" y="14517"/>
                    <a:pt x="5698" y="14614"/>
                  </a:cubicBezTo>
                  <a:cubicBezTo>
                    <a:pt x="5831" y="14372"/>
                    <a:pt x="5625" y="13973"/>
                    <a:pt x="5891" y="13828"/>
                  </a:cubicBezTo>
                  <a:cubicBezTo>
                    <a:pt x="5952" y="14263"/>
                    <a:pt x="5831" y="14614"/>
                    <a:pt x="6157" y="15025"/>
                  </a:cubicBezTo>
                  <a:cubicBezTo>
                    <a:pt x="6242" y="15049"/>
                    <a:pt x="6363" y="15037"/>
                    <a:pt x="6472" y="14989"/>
                  </a:cubicBezTo>
                  <a:cubicBezTo>
                    <a:pt x="6375" y="14324"/>
                    <a:pt x="6399" y="13586"/>
                    <a:pt x="6520" y="12872"/>
                  </a:cubicBezTo>
                  <a:cubicBezTo>
                    <a:pt x="6230" y="12920"/>
                    <a:pt x="5976" y="12763"/>
                    <a:pt x="5722" y="12799"/>
                  </a:cubicBezTo>
                  <a:close/>
                  <a:moveTo>
                    <a:pt x="15254" y="24582"/>
                  </a:moveTo>
                  <a:cubicBezTo>
                    <a:pt x="15315" y="24666"/>
                    <a:pt x="15399" y="24848"/>
                    <a:pt x="15496" y="24799"/>
                  </a:cubicBezTo>
                  <a:cubicBezTo>
                    <a:pt x="15460" y="24666"/>
                    <a:pt x="15411" y="24606"/>
                    <a:pt x="15254" y="24582"/>
                  </a:cubicBezTo>
                  <a:close/>
                  <a:moveTo>
                    <a:pt x="11492" y="21715"/>
                  </a:moveTo>
                  <a:cubicBezTo>
                    <a:pt x="11298" y="21557"/>
                    <a:pt x="11044" y="21448"/>
                    <a:pt x="10778" y="21328"/>
                  </a:cubicBezTo>
                  <a:cubicBezTo>
                    <a:pt x="10585" y="21207"/>
                    <a:pt x="10198" y="21146"/>
                    <a:pt x="10210" y="20856"/>
                  </a:cubicBezTo>
                  <a:cubicBezTo>
                    <a:pt x="10621" y="20928"/>
                    <a:pt x="10960" y="21291"/>
                    <a:pt x="11359" y="21376"/>
                  </a:cubicBezTo>
                  <a:cubicBezTo>
                    <a:pt x="11190" y="21110"/>
                    <a:pt x="11601" y="21279"/>
                    <a:pt x="11528" y="21134"/>
                  </a:cubicBezTo>
                  <a:cubicBezTo>
                    <a:pt x="11419" y="21073"/>
                    <a:pt x="11311" y="20953"/>
                    <a:pt x="11177" y="20868"/>
                  </a:cubicBezTo>
                  <a:cubicBezTo>
                    <a:pt x="10899" y="20686"/>
                    <a:pt x="10403" y="20686"/>
                    <a:pt x="10440" y="20323"/>
                  </a:cubicBezTo>
                  <a:cubicBezTo>
                    <a:pt x="10984" y="20626"/>
                    <a:pt x="11552" y="20832"/>
                    <a:pt x="12073" y="21315"/>
                  </a:cubicBezTo>
                  <a:cubicBezTo>
                    <a:pt x="11927" y="20989"/>
                    <a:pt x="11419" y="20662"/>
                    <a:pt x="11117" y="20263"/>
                  </a:cubicBezTo>
                  <a:cubicBezTo>
                    <a:pt x="11044" y="20299"/>
                    <a:pt x="10960" y="20251"/>
                    <a:pt x="10899" y="20178"/>
                  </a:cubicBezTo>
                  <a:cubicBezTo>
                    <a:pt x="10815" y="20239"/>
                    <a:pt x="10863" y="20384"/>
                    <a:pt x="10718" y="20311"/>
                  </a:cubicBezTo>
                  <a:cubicBezTo>
                    <a:pt x="10754" y="20227"/>
                    <a:pt x="10645" y="20082"/>
                    <a:pt x="10754" y="19985"/>
                  </a:cubicBezTo>
                  <a:cubicBezTo>
                    <a:pt x="11298" y="19876"/>
                    <a:pt x="11831" y="20965"/>
                    <a:pt x="12327" y="20977"/>
                  </a:cubicBezTo>
                  <a:cubicBezTo>
                    <a:pt x="11903" y="20469"/>
                    <a:pt x="11371" y="19646"/>
                    <a:pt x="10778" y="19380"/>
                  </a:cubicBezTo>
                  <a:cubicBezTo>
                    <a:pt x="10500" y="19586"/>
                    <a:pt x="10379" y="19828"/>
                    <a:pt x="10173" y="20082"/>
                  </a:cubicBezTo>
                  <a:cubicBezTo>
                    <a:pt x="9895" y="20203"/>
                    <a:pt x="9593" y="20082"/>
                    <a:pt x="9411" y="20299"/>
                  </a:cubicBezTo>
                  <a:cubicBezTo>
                    <a:pt x="9109" y="20602"/>
                    <a:pt x="9436" y="21388"/>
                    <a:pt x="9302" y="21751"/>
                  </a:cubicBezTo>
                  <a:cubicBezTo>
                    <a:pt x="10016" y="22489"/>
                    <a:pt x="10839" y="22440"/>
                    <a:pt x="11661" y="22416"/>
                  </a:cubicBezTo>
                  <a:cubicBezTo>
                    <a:pt x="11649" y="22356"/>
                    <a:pt x="11673" y="22295"/>
                    <a:pt x="11710" y="22247"/>
                  </a:cubicBezTo>
                  <a:cubicBezTo>
                    <a:pt x="11238" y="22235"/>
                    <a:pt x="10960" y="21920"/>
                    <a:pt x="10512" y="21739"/>
                  </a:cubicBezTo>
                  <a:cubicBezTo>
                    <a:pt x="10561" y="21703"/>
                    <a:pt x="10524" y="21654"/>
                    <a:pt x="10536" y="21594"/>
                  </a:cubicBezTo>
                  <a:cubicBezTo>
                    <a:pt x="10875" y="21630"/>
                    <a:pt x="11311" y="22017"/>
                    <a:pt x="11589" y="21739"/>
                  </a:cubicBezTo>
                  <a:cubicBezTo>
                    <a:pt x="11540" y="21751"/>
                    <a:pt x="11528" y="21715"/>
                    <a:pt x="11492" y="21715"/>
                  </a:cubicBezTo>
                  <a:close/>
                  <a:moveTo>
                    <a:pt x="5673" y="12509"/>
                  </a:moveTo>
                  <a:cubicBezTo>
                    <a:pt x="5758" y="12582"/>
                    <a:pt x="5843" y="12739"/>
                    <a:pt x="5940" y="12642"/>
                  </a:cubicBezTo>
                  <a:cubicBezTo>
                    <a:pt x="5867" y="12582"/>
                    <a:pt x="5758" y="12497"/>
                    <a:pt x="5673" y="12509"/>
                  </a:cubicBezTo>
                  <a:close/>
                  <a:moveTo>
                    <a:pt x="9726" y="17699"/>
                  </a:moveTo>
                  <a:cubicBezTo>
                    <a:pt x="9665" y="17602"/>
                    <a:pt x="9726" y="17565"/>
                    <a:pt x="9629" y="17481"/>
                  </a:cubicBezTo>
                  <a:cubicBezTo>
                    <a:pt x="9508" y="17565"/>
                    <a:pt x="9665" y="17759"/>
                    <a:pt x="9726" y="17699"/>
                  </a:cubicBezTo>
                  <a:close/>
                  <a:moveTo>
                    <a:pt x="11746" y="21473"/>
                  </a:moveTo>
                  <a:cubicBezTo>
                    <a:pt x="11903" y="21569"/>
                    <a:pt x="12024" y="21751"/>
                    <a:pt x="11927" y="21896"/>
                  </a:cubicBezTo>
                  <a:cubicBezTo>
                    <a:pt x="12036" y="21860"/>
                    <a:pt x="12315" y="21860"/>
                    <a:pt x="12218" y="21690"/>
                  </a:cubicBezTo>
                  <a:cubicBezTo>
                    <a:pt x="12097" y="21703"/>
                    <a:pt x="11952" y="21376"/>
                    <a:pt x="11746" y="21473"/>
                  </a:cubicBezTo>
                  <a:close/>
                  <a:moveTo>
                    <a:pt x="14311" y="24920"/>
                  </a:moveTo>
                  <a:cubicBezTo>
                    <a:pt x="14468" y="25186"/>
                    <a:pt x="14262" y="25404"/>
                    <a:pt x="14250" y="25670"/>
                  </a:cubicBezTo>
                  <a:cubicBezTo>
                    <a:pt x="14202" y="25610"/>
                    <a:pt x="14105" y="25634"/>
                    <a:pt x="14069" y="25525"/>
                  </a:cubicBezTo>
                  <a:cubicBezTo>
                    <a:pt x="14032" y="25344"/>
                    <a:pt x="14262" y="25198"/>
                    <a:pt x="14105" y="25005"/>
                  </a:cubicBezTo>
                  <a:cubicBezTo>
                    <a:pt x="13960" y="25126"/>
                    <a:pt x="13972" y="25138"/>
                    <a:pt x="13839" y="25138"/>
                  </a:cubicBezTo>
                  <a:cubicBezTo>
                    <a:pt x="13790" y="25489"/>
                    <a:pt x="14020" y="26154"/>
                    <a:pt x="13609" y="26287"/>
                  </a:cubicBezTo>
                  <a:cubicBezTo>
                    <a:pt x="13536" y="25948"/>
                    <a:pt x="13730" y="25670"/>
                    <a:pt x="13609" y="25332"/>
                  </a:cubicBezTo>
                  <a:cubicBezTo>
                    <a:pt x="13524" y="25307"/>
                    <a:pt x="13379" y="25307"/>
                    <a:pt x="13282" y="25271"/>
                  </a:cubicBezTo>
                  <a:cubicBezTo>
                    <a:pt x="13065" y="25501"/>
                    <a:pt x="13186" y="25791"/>
                    <a:pt x="13004" y="25997"/>
                  </a:cubicBezTo>
                  <a:cubicBezTo>
                    <a:pt x="12702" y="25707"/>
                    <a:pt x="13040" y="25453"/>
                    <a:pt x="13101" y="25198"/>
                  </a:cubicBezTo>
                  <a:cubicBezTo>
                    <a:pt x="12992" y="25235"/>
                    <a:pt x="12895" y="25162"/>
                    <a:pt x="12823" y="25114"/>
                  </a:cubicBezTo>
                  <a:cubicBezTo>
                    <a:pt x="12702" y="25319"/>
                    <a:pt x="12617" y="25936"/>
                    <a:pt x="12254" y="25767"/>
                  </a:cubicBezTo>
                  <a:cubicBezTo>
                    <a:pt x="12266" y="25755"/>
                    <a:pt x="12278" y="25707"/>
                    <a:pt x="12230" y="25707"/>
                  </a:cubicBezTo>
                  <a:cubicBezTo>
                    <a:pt x="12472" y="25561"/>
                    <a:pt x="12569" y="25283"/>
                    <a:pt x="12581" y="25029"/>
                  </a:cubicBezTo>
                  <a:cubicBezTo>
                    <a:pt x="12520" y="25041"/>
                    <a:pt x="12460" y="25065"/>
                    <a:pt x="12460" y="24957"/>
                  </a:cubicBezTo>
                  <a:cubicBezTo>
                    <a:pt x="12012" y="25307"/>
                    <a:pt x="12085" y="25743"/>
                    <a:pt x="11722" y="26118"/>
                  </a:cubicBezTo>
                  <a:cubicBezTo>
                    <a:pt x="11903" y="26251"/>
                    <a:pt x="11867" y="26590"/>
                    <a:pt x="12048" y="26832"/>
                  </a:cubicBezTo>
                  <a:cubicBezTo>
                    <a:pt x="12532" y="26953"/>
                    <a:pt x="12992" y="27013"/>
                    <a:pt x="13488" y="26977"/>
                  </a:cubicBezTo>
                  <a:cubicBezTo>
                    <a:pt x="13500" y="26856"/>
                    <a:pt x="13548" y="26783"/>
                    <a:pt x="13621" y="26711"/>
                  </a:cubicBezTo>
                  <a:cubicBezTo>
                    <a:pt x="13790" y="26650"/>
                    <a:pt x="13851" y="26735"/>
                    <a:pt x="14008" y="26553"/>
                  </a:cubicBezTo>
                  <a:cubicBezTo>
                    <a:pt x="14093" y="26626"/>
                    <a:pt x="14202" y="26590"/>
                    <a:pt x="14286" y="26578"/>
                  </a:cubicBezTo>
                  <a:cubicBezTo>
                    <a:pt x="14347" y="26142"/>
                    <a:pt x="14516" y="25743"/>
                    <a:pt x="14371" y="25259"/>
                  </a:cubicBezTo>
                  <a:cubicBezTo>
                    <a:pt x="14431" y="25247"/>
                    <a:pt x="14468" y="25319"/>
                    <a:pt x="14504" y="25211"/>
                  </a:cubicBezTo>
                  <a:cubicBezTo>
                    <a:pt x="14456" y="25078"/>
                    <a:pt x="14323" y="24920"/>
                    <a:pt x="14407" y="24823"/>
                  </a:cubicBezTo>
                  <a:cubicBezTo>
                    <a:pt x="14504" y="24763"/>
                    <a:pt x="14552" y="24957"/>
                    <a:pt x="14649" y="24957"/>
                  </a:cubicBezTo>
                  <a:cubicBezTo>
                    <a:pt x="14698" y="24799"/>
                    <a:pt x="14492" y="24763"/>
                    <a:pt x="14311" y="24920"/>
                  </a:cubicBezTo>
                  <a:close/>
                  <a:moveTo>
                    <a:pt x="11492" y="21957"/>
                  </a:moveTo>
                  <a:cubicBezTo>
                    <a:pt x="11589" y="22065"/>
                    <a:pt x="11782" y="22053"/>
                    <a:pt x="11806" y="21932"/>
                  </a:cubicBezTo>
                  <a:cubicBezTo>
                    <a:pt x="11686" y="21993"/>
                    <a:pt x="11601" y="21872"/>
                    <a:pt x="11492" y="21957"/>
                  </a:cubicBezTo>
                  <a:close/>
                  <a:moveTo>
                    <a:pt x="8988" y="18908"/>
                  </a:moveTo>
                  <a:cubicBezTo>
                    <a:pt x="9073" y="19017"/>
                    <a:pt x="9169" y="19041"/>
                    <a:pt x="9266" y="18969"/>
                  </a:cubicBezTo>
                  <a:cubicBezTo>
                    <a:pt x="9230" y="18908"/>
                    <a:pt x="9181" y="18860"/>
                    <a:pt x="9133" y="18787"/>
                  </a:cubicBezTo>
                  <a:cubicBezTo>
                    <a:pt x="9085" y="18811"/>
                    <a:pt x="9024" y="18872"/>
                    <a:pt x="8988" y="18908"/>
                  </a:cubicBezTo>
                  <a:close/>
                  <a:moveTo>
                    <a:pt x="5673" y="14928"/>
                  </a:moveTo>
                  <a:cubicBezTo>
                    <a:pt x="5686" y="14989"/>
                    <a:pt x="5673" y="15110"/>
                    <a:pt x="5794" y="15122"/>
                  </a:cubicBezTo>
                  <a:cubicBezTo>
                    <a:pt x="5831" y="15098"/>
                    <a:pt x="5831" y="15049"/>
                    <a:pt x="5819" y="14989"/>
                  </a:cubicBezTo>
                  <a:cubicBezTo>
                    <a:pt x="5746" y="15061"/>
                    <a:pt x="5746" y="14844"/>
                    <a:pt x="5673" y="14928"/>
                  </a:cubicBezTo>
                  <a:close/>
                  <a:moveTo>
                    <a:pt x="13427" y="25102"/>
                  </a:moveTo>
                  <a:cubicBezTo>
                    <a:pt x="13464" y="25186"/>
                    <a:pt x="13524" y="25186"/>
                    <a:pt x="13561" y="25247"/>
                  </a:cubicBezTo>
                  <a:cubicBezTo>
                    <a:pt x="13742" y="25150"/>
                    <a:pt x="13524" y="25005"/>
                    <a:pt x="13427" y="25102"/>
                  </a:cubicBezTo>
                  <a:close/>
                  <a:moveTo>
                    <a:pt x="11371" y="22743"/>
                  </a:moveTo>
                  <a:cubicBezTo>
                    <a:pt x="11480" y="22658"/>
                    <a:pt x="11552" y="22719"/>
                    <a:pt x="11673" y="22658"/>
                  </a:cubicBezTo>
                  <a:cubicBezTo>
                    <a:pt x="11601" y="22549"/>
                    <a:pt x="11383" y="22646"/>
                    <a:pt x="11371" y="22743"/>
                  </a:cubicBezTo>
                  <a:close/>
                  <a:moveTo>
                    <a:pt x="9750" y="22646"/>
                  </a:moveTo>
                  <a:cubicBezTo>
                    <a:pt x="9181" y="22356"/>
                    <a:pt x="8649" y="23033"/>
                    <a:pt x="9061" y="23590"/>
                  </a:cubicBezTo>
                  <a:cubicBezTo>
                    <a:pt x="9206" y="23832"/>
                    <a:pt x="9423" y="23977"/>
                    <a:pt x="9472" y="24219"/>
                  </a:cubicBezTo>
                  <a:cubicBezTo>
                    <a:pt x="9544" y="24582"/>
                    <a:pt x="9254" y="24896"/>
                    <a:pt x="9508" y="25186"/>
                  </a:cubicBezTo>
                  <a:cubicBezTo>
                    <a:pt x="10113" y="25489"/>
                    <a:pt x="10984" y="24787"/>
                    <a:pt x="11625" y="24424"/>
                  </a:cubicBezTo>
                  <a:cubicBezTo>
                    <a:pt x="11383" y="24340"/>
                    <a:pt x="11190" y="24799"/>
                    <a:pt x="11008" y="24521"/>
                  </a:cubicBezTo>
                  <a:cubicBezTo>
                    <a:pt x="11262" y="24315"/>
                    <a:pt x="11794" y="24182"/>
                    <a:pt x="11625" y="23868"/>
                  </a:cubicBezTo>
                  <a:cubicBezTo>
                    <a:pt x="11262" y="24025"/>
                    <a:pt x="10936" y="24182"/>
                    <a:pt x="10645" y="24303"/>
                  </a:cubicBezTo>
                  <a:cubicBezTo>
                    <a:pt x="10573" y="23940"/>
                    <a:pt x="11311" y="24001"/>
                    <a:pt x="11468" y="23686"/>
                  </a:cubicBezTo>
                  <a:cubicBezTo>
                    <a:pt x="11008" y="23505"/>
                    <a:pt x="10621" y="23856"/>
                    <a:pt x="10137" y="23916"/>
                  </a:cubicBezTo>
                  <a:cubicBezTo>
                    <a:pt x="10149" y="23832"/>
                    <a:pt x="10137" y="23771"/>
                    <a:pt x="10173" y="23698"/>
                  </a:cubicBezTo>
                  <a:cubicBezTo>
                    <a:pt x="10585" y="23590"/>
                    <a:pt x="11081" y="23517"/>
                    <a:pt x="11419" y="23275"/>
                  </a:cubicBezTo>
                  <a:cubicBezTo>
                    <a:pt x="10923" y="23275"/>
                    <a:pt x="10403" y="23275"/>
                    <a:pt x="9859" y="23529"/>
                  </a:cubicBezTo>
                  <a:cubicBezTo>
                    <a:pt x="9738" y="23698"/>
                    <a:pt x="9653" y="23807"/>
                    <a:pt x="9496" y="23638"/>
                  </a:cubicBezTo>
                  <a:cubicBezTo>
                    <a:pt x="10040" y="22973"/>
                    <a:pt x="11129" y="23215"/>
                    <a:pt x="11782" y="22924"/>
                  </a:cubicBezTo>
                  <a:cubicBezTo>
                    <a:pt x="11407" y="22803"/>
                    <a:pt x="10960" y="22997"/>
                    <a:pt x="10597" y="22852"/>
                  </a:cubicBezTo>
                  <a:cubicBezTo>
                    <a:pt x="10476" y="22840"/>
                    <a:pt x="10355" y="22936"/>
                    <a:pt x="10270" y="22815"/>
                  </a:cubicBezTo>
                  <a:cubicBezTo>
                    <a:pt x="10234" y="22779"/>
                    <a:pt x="10270" y="22719"/>
                    <a:pt x="10282" y="22670"/>
                  </a:cubicBezTo>
                  <a:cubicBezTo>
                    <a:pt x="10597" y="22646"/>
                    <a:pt x="11056" y="22852"/>
                    <a:pt x="11311" y="22682"/>
                  </a:cubicBezTo>
                  <a:cubicBezTo>
                    <a:pt x="10802" y="22731"/>
                    <a:pt x="10234" y="22235"/>
                    <a:pt x="9750" y="22646"/>
                  </a:cubicBezTo>
                  <a:close/>
                  <a:moveTo>
                    <a:pt x="13065" y="24836"/>
                  </a:moveTo>
                  <a:cubicBezTo>
                    <a:pt x="13016" y="24908"/>
                    <a:pt x="12931" y="24969"/>
                    <a:pt x="12956" y="25065"/>
                  </a:cubicBezTo>
                  <a:cubicBezTo>
                    <a:pt x="13040" y="25078"/>
                    <a:pt x="13113" y="24981"/>
                    <a:pt x="13173" y="24920"/>
                  </a:cubicBezTo>
                  <a:cubicBezTo>
                    <a:pt x="13173" y="24860"/>
                    <a:pt x="13113" y="24884"/>
                    <a:pt x="13065" y="24836"/>
                  </a:cubicBezTo>
                  <a:close/>
                  <a:moveTo>
                    <a:pt x="11540" y="23590"/>
                  </a:moveTo>
                  <a:cubicBezTo>
                    <a:pt x="11613" y="23565"/>
                    <a:pt x="11710" y="23578"/>
                    <a:pt x="11770" y="23698"/>
                  </a:cubicBezTo>
                  <a:cubicBezTo>
                    <a:pt x="11843" y="23614"/>
                    <a:pt x="11879" y="23529"/>
                    <a:pt x="11927" y="23469"/>
                  </a:cubicBezTo>
                  <a:cubicBezTo>
                    <a:pt x="11915" y="23457"/>
                    <a:pt x="11891" y="23408"/>
                    <a:pt x="11867" y="23384"/>
                  </a:cubicBezTo>
                  <a:cubicBezTo>
                    <a:pt x="11770" y="23529"/>
                    <a:pt x="11552" y="23493"/>
                    <a:pt x="11540" y="23590"/>
                  </a:cubicBezTo>
                  <a:close/>
                  <a:moveTo>
                    <a:pt x="5153" y="15061"/>
                  </a:moveTo>
                  <a:cubicBezTo>
                    <a:pt x="5202" y="15170"/>
                    <a:pt x="5238" y="15243"/>
                    <a:pt x="5323" y="15328"/>
                  </a:cubicBezTo>
                  <a:cubicBezTo>
                    <a:pt x="5383" y="15279"/>
                    <a:pt x="5395" y="15231"/>
                    <a:pt x="5383" y="15170"/>
                  </a:cubicBezTo>
                  <a:cubicBezTo>
                    <a:pt x="5274" y="15170"/>
                    <a:pt x="5311" y="15025"/>
                    <a:pt x="5298" y="14953"/>
                  </a:cubicBezTo>
                  <a:cubicBezTo>
                    <a:pt x="5250" y="15001"/>
                    <a:pt x="5202" y="15037"/>
                    <a:pt x="5153" y="15061"/>
                  </a:cubicBezTo>
                  <a:close/>
                  <a:moveTo>
                    <a:pt x="7512" y="19682"/>
                  </a:moveTo>
                  <a:cubicBezTo>
                    <a:pt x="7681" y="19936"/>
                    <a:pt x="7548" y="20251"/>
                    <a:pt x="7790" y="20444"/>
                  </a:cubicBezTo>
                  <a:cubicBezTo>
                    <a:pt x="7742" y="20529"/>
                    <a:pt x="7633" y="20735"/>
                    <a:pt x="7500" y="20662"/>
                  </a:cubicBezTo>
                  <a:cubicBezTo>
                    <a:pt x="7440" y="20251"/>
                    <a:pt x="7415" y="19719"/>
                    <a:pt x="7089" y="19356"/>
                  </a:cubicBezTo>
                  <a:cubicBezTo>
                    <a:pt x="6968" y="19658"/>
                    <a:pt x="6956" y="19997"/>
                    <a:pt x="7004" y="20299"/>
                  </a:cubicBezTo>
                  <a:cubicBezTo>
                    <a:pt x="6931" y="20323"/>
                    <a:pt x="6847" y="20420"/>
                    <a:pt x="6786" y="20348"/>
                  </a:cubicBezTo>
                  <a:cubicBezTo>
                    <a:pt x="6690" y="20142"/>
                    <a:pt x="6835" y="19815"/>
                    <a:pt x="6786" y="19573"/>
                  </a:cubicBezTo>
                  <a:cubicBezTo>
                    <a:pt x="6460" y="19694"/>
                    <a:pt x="6629" y="19948"/>
                    <a:pt x="6339" y="20057"/>
                  </a:cubicBezTo>
                  <a:cubicBezTo>
                    <a:pt x="6169" y="19622"/>
                    <a:pt x="6363" y="19223"/>
                    <a:pt x="6544" y="18848"/>
                  </a:cubicBezTo>
                  <a:cubicBezTo>
                    <a:pt x="6484" y="18896"/>
                    <a:pt x="6423" y="18690"/>
                    <a:pt x="6351" y="18727"/>
                  </a:cubicBezTo>
                  <a:cubicBezTo>
                    <a:pt x="6169" y="19259"/>
                    <a:pt x="5722" y="19767"/>
                    <a:pt x="5698" y="20336"/>
                  </a:cubicBezTo>
                  <a:cubicBezTo>
                    <a:pt x="5855" y="20360"/>
                    <a:pt x="5976" y="20686"/>
                    <a:pt x="6109" y="20735"/>
                  </a:cubicBezTo>
                  <a:cubicBezTo>
                    <a:pt x="6242" y="20735"/>
                    <a:pt x="6351" y="20553"/>
                    <a:pt x="6448" y="20481"/>
                  </a:cubicBezTo>
                  <a:cubicBezTo>
                    <a:pt x="6883" y="20493"/>
                    <a:pt x="6992" y="20723"/>
                    <a:pt x="7367" y="21134"/>
                  </a:cubicBezTo>
                  <a:cubicBezTo>
                    <a:pt x="7681" y="21134"/>
                    <a:pt x="8044" y="21231"/>
                    <a:pt x="8323" y="21098"/>
                  </a:cubicBezTo>
                  <a:cubicBezTo>
                    <a:pt x="9000" y="20674"/>
                    <a:pt x="8395" y="19622"/>
                    <a:pt x="8383" y="18993"/>
                  </a:cubicBezTo>
                  <a:cubicBezTo>
                    <a:pt x="8214" y="19090"/>
                    <a:pt x="8081" y="19053"/>
                    <a:pt x="7923" y="19174"/>
                  </a:cubicBezTo>
                  <a:cubicBezTo>
                    <a:pt x="8117" y="19525"/>
                    <a:pt x="7815" y="19948"/>
                    <a:pt x="8105" y="20190"/>
                  </a:cubicBezTo>
                  <a:cubicBezTo>
                    <a:pt x="7633" y="20444"/>
                    <a:pt x="7802" y="19610"/>
                    <a:pt x="7742" y="19489"/>
                  </a:cubicBezTo>
                  <a:cubicBezTo>
                    <a:pt x="7778" y="19561"/>
                    <a:pt x="7633" y="19622"/>
                    <a:pt x="7512" y="19682"/>
                  </a:cubicBezTo>
                  <a:close/>
                  <a:moveTo>
                    <a:pt x="11565" y="25005"/>
                  </a:moveTo>
                  <a:cubicBezTo>
                    <a:pt x="11589" y="24787"/>
                    <a:pt x="12194" y="24666"/>
                    <a:pt x="12048" y="24352"/>
                  </a:cubicBezTo>
                  <a:cubicBezTo>
                    <a:pt x="11661" y="24703"/>
                    <a:pt x="10766" y="25090"/>
                    <a:pt x="10681" y="25537"/>
                  </a:cubicBezTo>
                  <a:cubicBezTo>
                    <a:pt x="10597" y="25985"/>
                    <a:pt x="11298" y="26069"/>
                    <a:pt x="11565" y="26069"/>
                  </a:cubicBezTo>
                  <a:cubicBezTo>
                    <a:pt x="11782" y="25525"/>
                    <a:pt x="12097" y="25041"/>
                    <a:pt x="12556" y="24545"/>
                  </a:cubicBezTo>
                  <a:cubicBezTo>
                    <a:pt x="12254" y="24352"/>
                    <a:pt x="11927" y="25211"/>
                    <a:pt x="11565" y="25005"/>
                  </a:cubicBezTo>
                  <a:close/>
                  <a:moveTo>
                    <a:pt x="8831" y="20348"/>
                  </a:moveTo>
                  <a:cubicBezTo>
                    <a:pt x="8940" y="20541"/>
                    <a:pt x="8867" y="20711"/>
                    <a:pt x="8879" y="20856"/>
                  </a:cubicBezTo>
                  <a:cubicBezTo>
                    <a:pt x="9085" y="20686"/>
                    <a:pt x="9012" y="20481"/>
                    <a:pt x="9073" y="20299"/>
                  </a:cubicBezTo>
                  <a:cubicBezTo>
                    <a:pt x="8988" y="20372"/>
                    <a:pt x="8927" y="20287"/>
                    <a:pt x="8831" y="20348"/>
                  </a:cubicBezTo>
                  <a:close/>
                  <a:moveTo>
                    <a:pt x="7561" y="19465"/>
                  </a:moveTo>
                  <a:cubicBezTo>
                    <a:pt x="7657" y="19404"/>
                    <a:pt x="7633" y="19295"/>
                    <a:pt x="7754" y="19319"/>
                  </a:cubicBezTo>
                  <a:cubicBezTo>
                    <a:pt x="7742" y="19259"/>
                    <a:pt x="7730" y="19186"/>
                    <a:pt x="7730" y="19138"/>
                  </a:cubicBezTo>
                  <a:cubicBezTo>
                    <a:pt x="7609" y="19162"/>
                    <a:pt x="7500" y="19344"/>
                    <a:pt x="7561" y="19465"/>
                  </a:cubicBezTo>
                  <a:close/>
                  <a:moveTo>
                    <a:pt x="3883" y="14505"/>
                  </a:moveTo>
                  <a:cubicBezTo>
                    <a:pt x="3690" y="14662"/>
                    <a:pt x="3665" y="14674"/>
                    <a:pt x="3460" y="14819"/>
                  </a:cubicBezTo>
                  <a:cubicBezTo>
                    <a:pt x="3181" y="14807"/>
                    <a:pt x="2903" y="14686"/>
                    <a:pt x="2661" y="14638"/>
                  </a:cubicBezTo>
                  <a:cubicBezTo>
                    <a:pt x="2407" y="14844"/>
                    <a:pt x="2649" y="15170"/>
                    <a:pt x="2492" y="15424"/>
                  </a:cubicBezTo>
                  <a:cubicBezTo>
                    <a:pt x="2335" y="15654"/>
                    <a:pt x="2032" y="15715"/>
                    <a:pt x="1730" y="16017"/>
                  </a:cubicBezTo>
                  <a:cubicBezTo>
                    <a:pt x="1573" y="16598"/>
                    <a:pt x="1863" y="17239"/>
                    <a:pt x="2274" y="17868"/>
                  </a:cubicBezTo>
                  <a:cubicBezTo>
                    <a:pt x="2915" y="17844"/>
                    <a:pt x="3726" y="17444"/>
                    <a:pt x="4282" y="17082"/>
                  </a:cubicBezTo>
                  <a:cubicBezTo>
                    <a:pt x="3968" y="16936"/>
                    <a:pt x="3605" y="17178"/>
                    <a:pt x="3302" y="16924"/>
                  </a:cubicBezTo>
                  <a:cubicBezTo>
                    <a:pt x="3448" y="16670"/>
                    <a:pt x="3919" y="17045"/>
                    <a:pt x="3968" y="16658"/>
                  </a:cubicBezTo>
                  <a:cubicBezTo>
                    <a:pt x="3677" y="16380"/>
                    <a:pt x="3339" y="16574"/>
                    <a:pt x="3024" y="16477"/>
                  </a:cubicBezTo>
                  <a:cubicBezTo>
                    <a:pt x="3181" y="16259"/>
                    <a:pt x="3448" y="16380"/>
                    <a:pt x="3665" y="16307"/>
                  </a:cubicBezTo>
                  <a:cubicBezTo>
                    <a:pt x="3339" y="16029"/>
                    <a:pt x="2964" y="16138"/>
                    <a:pt x="2613" y="15957"/>
                  </a:cubicBezTo>
                  <a:cubicBezTo>
                    <a:pt x="3242" y="15582"/>
                    <a:pt x="3811" y="16501"/>
                    <a:pt x="4391" y="16029"/>
                  </a:cubicBezTo>
                  <a:cubicBezTo>
                    <a:pt x="3968" y="15763"/>
                    <a:pt x="3387" y="15642"/>
                    <a:pt x="3061" y="15449"/>
                  </a:cubicBezTo>
                  <a:cubicBezTo>
                    <a:pt x="3460" y="15303"/>
                    <a:pt x="3859" y="15666"/>
                    <a:pt x="4222" y="15727"/>
                  </a:cubicBezTo>
                  <a:cubicBezTo>
                    <a:pt x="4089" y="15461"/>
                    <a:pt x="3798" y="15328"/>
                    <a:pt x="3738" y="15098"/>
                  </a:cubicBezTo>
                  <a:cubicBezTo>
                    <a:pt x="4052" y="14965"/>
                    <a:pt x="4222" y="15461"/>
                    <a:pt x="4488" y="15703"/>
                  </a:cubicBezTo>
                  <a:cubicBezTo>
                    <a:pt x="4609" y="15666"/>
                    <a:pt x="4730" y="15654"/>
                    <a:pt x="4827" y="15690"/>
                  </a:cubicBezTo>
                  <a:cubicBezTo>
                    <a:pt x="4657" y="15146"/>
                    <a:pt x="4210" y="14977"/>
                    <a:pt x="3883" y="14505"/>
                  </a:cubicBezTo>
                  <a:close/>
                  <a:moveTo>
                    <a:pt x="7367" y="19295"/>
                  </a:moveTo>
                  <a:cubicBezTo>
                    <a:pt x="7319" y="19235"/>
                    <a:pt x="7391" y="19211"/>
                    <a:pt x="7306" y="19138"/>
                  </a:cubicBezTo>
                  <a:cubicBezTo>
                    <a:pt x="7234" y="19162"/>
                    <a:pt x="7294" y="19332"/>
                    <a:pt x="7367" y="19295"/>
                  </a:cubicBezTo>
                  <a:close/>
                  <a:moveTo>
                    <a:pt x="4403" y="16211"/>
                  </a:moveTo>
                  <a:cubicBezTo>
                    <a:pt x="4524" y="16332"/>
                    <a:pt x="4669" y="16392"/>
                    <a:pt x="4778" y="16489"/>
                  </a:cubicBezTo>
                  <a:cubicBezTo>
                    <a:pt x="5020" y="16259"/>
                    <a:pt x="4585" y="16138"/>
                    <a:pt x="4403" y="16211"/>
                  </a:cubicBezTo>
                  <a:close/>
                  <a:moveTo>
                    <a:pt x="3206" y="14626"/>
                  </a:moveTo>
                  <a:cubicBezTo>
                    <a:pt x="3278" y="14602"/>
                    <a:pt x="3484" y="14699"/>
                    <a:pt x="3460" y="14602"/>
                  </a:cubicBezTo>
                  <a:cubicBezTo>
                    <a:pt x="3399" y="14638"/>
                    <a:pt x="3206" y="14517"/>
                    <a:pt x="3206" y="14626"/>
                  </a:cubicBezTo>
                  <a:close/>
                  <a:moveTo>
                    <a:pt x="6847" y="19283"/>
                  </a:moveTo>
                  <a:cubicBezTo>
                    <a:pt x="6835" y="19223"/>
                    <a:pt x="6883" y="19053"/>
                    <a:pt x="6738" y="19090"/>
                  </a:cubicBezTo>
                  <a:cubicBezTo>
                    <a:pt x="6835" y="19162"/>
                    <a:pt x="6762" y="19332"/>
                    <a:pt x="6847" y="19283"/>
                  </a:cubicBezTo>
                  <a:close/>
                  <a:moveTo>
                    <a:pt x="3919" y="16416"/>
                  </a:moveTo>
                  <a:cubicBezTo>
                    <a:pt x="4065" y="16477"/>
                    <a:pt x="4222" y="16561"/>
                    <a:pt x="4403" y="16501"/>
                  </a:cubicBezTo>
                  <a:cubicBezTo>
                    <a:pt x="4246" y="16392"/>
                    <a:pt x="3992" y="16271"/>
                    <a:pt x="3919" y="16416"/>
                  </a:cubicBezTo>
                  <a:close/>
                  <a:moveTo>
                    <a:pt x="5843" y="19041"/>
                  </a:moveTo>
                  <a:cubicBezTo>
                    <a:pt x="5915" y="18920"/>
                    <a:pt x="6048" y="18811"/>
                    <a:pt x="5988" y="18678"/>
                  </a:cubicBezTo>
                  <a:cubicBezTo>
                    <a:pt x="5879" y="18739"/>
                    <a:pt x="5734" y="18896"/>
                    <a:pt x="5843" y="19041"/>
                  </a:cubicBezTo>
                  <a:close/>
                  <a:moveTo>
                    <a:pt x="4101" y="16912"/>
                  </a:moveTo>
                  <a:cubicBezTo>
                    <a:pt x="4161" y="16936"/>
                    <a:pt x="4222" y="16852"/>
                    <a:pt x="4294" y="16936"/>
                  </a:cubicBezTo>
                  <a:cubicBezTo>
                    <a:pt x="4343" y="16864"/>
                    <a:pt x="4391" y="16791"/>
                    <a:pt x="4391" y="16731"/>
                  </a:cubicBezTo>
                  <a:cubicBezTo>
                    <a:pt x="4294" y="16670"/>
                    <a:pt x="4089" y="16803"/>
                    <a:pt x="4101" y="16912"/>
                  </a:cubicBezTo>
                  <a:close/>
                  <a:moveTo>
                    <a:pt x="5794" y="19090"/>
                  </a:moveTo>
                  <a:cubicBezTo>
                    <a:pt x="5492" y="18932"/>
                    <a:pt x="5456" y="19561"/>
                    <a:pt x="5226" y="19404"/>
                  </a:cubicBezTo>
                  <a:cubicBezTo>
                    <a:pt x="5129" y="19211"/>
                    <a:pt x="5431" y="19114"/>
                    <a:pt x="5480" y="18908"/>
                  </a:cubicBezTo>
                  <a:cubicBezTo>
                    <a:pt x="4911" y="18811"/>
                    <a:pt x="4984" y="19694"/>
                    <a:pt x="4669" y="19634"/>
                  </a:cubicBezTo>
                  <a:cubicBezTo>
                    <a:pt x="4585" y="19235"/>
                    <a:pt x="4960" y="18957"/>
                    <a:pt x="5020" y="18630"/>
                  </a:cubicBezTo>
                  <a:cubicBezTo>
                    <a:pt x="4343" y="18799"/>
                    <a:pt x="4669" y="19815"/>
                    <a:pt x="4101" y="19694"/>
                  </a:cubicBezTo>
                  <a:cubicBezTo>
                    <a:pt x="4319" y="19211"/>
                    <a:pt x="4524" y="18739"/>
                    <a:pt x="4706" y="18255"/>
                  </a:cubicBezTo>
                  <a:cubicBezTo>
                    <a:pt x="4512" y="18267"/>
                    <a:pt x="4415" y="18509"/>
                    <a:pt x="4222" y="18315"/>
                  </a:cubicBezTo>
                  <a:cubicBezTo>
                    <a:pt x="4125" y="18424"/>
                    <a:pt x="4113" y="18545"/>
                    <a:pt x="3956" y="18509"/>
                  </a:cubicBezTo>
                  <a:cubicBezTo>
                    <a:pt x="3931" y="18473"/>
                    <a:pt x="3919" y="18449"/>
                    <a:pt x="3871" y="18412"/>
                  </a:cubicBezTo>
                  <a:cubicBezTo>
                    <a:pt x="4016" y="18110"/>
                    <a:pt x="4548" y="17989"/>
                    <a:pt x="4548" y="17747"/>
                  </a:cubicBezTo>
                  <a:cubicBezTo>
                    <a:pt x="4234" y="17747"/>
                    <a:pt x="4004" y="18122"/>
                    <a:pt x="3750" y="18013"/>
                  </a:cubicBezTo>
                  <a:cubicBezTo>
                    <a:pt x="3811" y="17723"/>
                    <a:pt x="4222" y="17807"/>
                    <a:pt x="4427" y="17529"/>
                  </a:cubicBezTo>
                  <a:cubicBezTo>
                    <a:pt x="4343" y="17505"/>
                    <a:pt x="4415" y="17336"/>
                    <a:pt x="4306" y="17384"/>
                  </a:cubicBezTo>
                  <a:cubicBezTo>
                    <a:pt x="3798" y="17747"/>
                    <a:pt x="3073" y="17771"/>
                    <a:pt x="2625" y="18424"/>
                  </a:cubicBezTo>
                  <a:cubicBezTo>
                    <a:pt x="2625" y="18606"/>
                    <a:pt x="2601" y="18799"/>
                    <a:pt x="2831" y="18993"/>
                  </a:cubicBezTo>
                  <a:cubicBezTo>
                    <a:pt x="3012" y="18606"/>
                    <a:pt x="3919" y="18606"/>
                    <a:pt x="3883" y="19332"/>
                  </a:cubicBezTo>
                  <a:cubicBezTo>
                    <a:pt x="3714" y="19344"/>
                    <a:pt x="3653" y="19622"/>
                    <a:pt x="3472" y="19779"/>
                  </a:cubicBezTo>
                  <a:cubicBezTo>
                    <a:pt x="3774" y="20045"/>
                    <a:pt x="4004" y="20469"/>
                    <a:pt x="4234" y="20674"/>
                  </a:cubicBezTo>
                  <a:cubicBezTo>
                    <a:pt x="4536" y="20892"/>
                    <a:pt x="4899" y="20686"/>
                    <a:pt x="5311" y="20590"/>
                  </a:cubicBezTo>
                  <a:cubicBezTo>
                    <a:pt x="5431" y="20057"/>
                    <a:pt x="5722" y="19598"/>
                    <a:pt x="5794" y="19090"/>
                  </a:cubicBezTo>
                  <a:close/>
                  <a:moveTo>
                    <a:pt x="6484" y="20783"/>
                  </a:moveTo>
                  <a:cubicBezTo>
                    <a:pt x="6544" y="20771"/>
                    <a:pt x="6605" y="20723"/>
                    <a:pt x="6653" y="20723"/>
                  </a:cubicBezTo>
                  <a:cubicBezTo>
                    <a:pt x="6629" y="20614"/>
                    <a:pt x="6460" y="20711"/>
                    <a:pt x="6484" y="20783"/>
                  </a:cubicBezTo>
                  <a:close/>
                  <a:moveTo>
                    <a:pt x="4815" y="21340"/>
                  </a:moveTo>
                  <a:cubicBezTo>
                    <a:pt x="4706" y="21436"/>
                    <a:pt x="4730" y="21509"/>
                    <a:pt x="4609" y="21594"/>
                  </a:cubicBezTo>
                  <a:cubicBezTo>
                    <a:pt x="4452" y="21606"/>
                    <a:pt x="4331" y="21582"/>
                    <a:pt x="4161" y="21642"/>
                  </a:cubicBezTo>
                  <a:cubicBezTo>
                    <a:pt x="4306" y="21654"/>
                    <a:pt x="4210" y="21860"/>
                    <a:pt x="4101" y="21823"/>
                  </a:cubicBezTo>
                  <a:cubicBezTo>
                    <a:pt x="3931" y="21775"/>
                    <a:pt x="4089" y="21630"/>
                    <a:pt x="4052" y="21533"/>
                  </a:cubicBezTo>
                  <a:cubicBezTo>
                    <a:pt x="3738" y="21219"/>
                    <a:pt x="3254" y="21086"/>
                    <a:pt x="3024" y="21594"/>
                  </a:cubicBezTo>
                  <a:cubicBezTo>
                    <a:pt x="2492" y="21448"/>
                    <a:pt x="1948" y="21231"/>
                    <a:pt x="1367" y="21388"/>
                  </a:cubicBezTo>
                  <a:cubicBezTo>
                    <a:pt x="1379" y="22041"/>
                    <a:pt x="1875" y="22694"/>
                    <a:pt x="2540" y="22743"/>
                  </a:cubicBezTo>
                  <a:cubicBezTo>
                    <a:pt x="2431" y="23384"/>
                    <a:pt x="3194" y="23505"/>
                    <a:pt x="3617" y="23420"/>
                  </a:cubicBezTo>
                  <a:cubicBezTo>
                    <a:pt x="4089" y="23807"/>
                    <a:pt x="4573" y="23989"/>
                    <a:pt x="5141" y="23469"/>
                  </a:cubicBezTo>
                  <a:cubicBezTo>
                    <a:pt x="5613" y="23674"/>
                    <a:pt x="6351" y="23009"/>
                    <a:pt x="6411" y="22537"/>
                  </a:cubicBezTo>
                  <a:cubicBezTo>
                    <a:pt x="6000" y="22598"/>
                    <a:pt x="5601" y="22707"/>
                    <a:pt x="5214" y="22719"/>
                  </a:cubicBezTo>
                  <a:cubicBezTo>
                    <a:pt x="5069" y="22840"/>
                    <a:pt x="4911" y="23190"/>
                    <a:pt x="4730" y="23118"/>
                  </a:cubicBezTo>
                  <a:cubicBezTo>
                    <a:pt x="4669" y="22997"/>
                    <a:pt x="4887" y="22912"/>
                    <a:pt x="4839" y="22755"/>
                  </a:cubicBezTo>
                  <a:cubicBezTo>
                    <a:pt x="4536" y="22779"/>
                    <a:pt x="4210" y="22840"/>
                    <a:pt x="3919" y="22694"/>
                  </a:cubicBezTo>
                  <a:cubicBezTo>
                    <a:pt x="3617" y="22852"/>
                    <a:pt x="3484" y="23166"/>
                    <a:pt x="3266" y="23033"/>
                  </a:cubicBezTo>
                  <a:cubicBezTo>
                    <a:pt x="3218" y="22900"/>
                    <a:pt x="3460" y="22840"/>
                    <a:pt x="3581" y="22755"/>
                  </a:cubicBezTo>
                  <a:cubicBezTo>
                    <a:pt x="3665" y="22670"/>
                    <a:pt x="3448" y="22731"/>
                    <a:pt x="3484" y="22622"/>
                  </a:cubicBezTo>
                  <a:cubicBezTo>
                    <a:pt x="3508" y="22489"/>
                    <a:pt x="3665" y="22549"/>
                    <a:pt x="3581" y="22440"/>
                  </a:cubicBezTo>
                  <a:cubicBezTo>
                    <a:pt x="3436" y="22247"/>
                    <a:pt x="3121" y="22198"/>
                    <a:pt x="3036" y="22053"/>
                  </a:cubicBezTo>
                  <a:cubicBezTo>
                    <a:pt x="3085" y="22017"/>
                    <a:pt x="3061" y="21969"/>
                    <a:pt x="3061" y="21932"/>
                  </a:cubicBezTo>
                  <a:cubicBezTo>
                    <a:pt x="3484" y="22017"/>
                    <a:pt x="3859" y="22295"/>
                    <a:pt x="4234" y="22380"/>
                  </a:cubicBezTo>
                  <a:cubicBezTo>
                    <a:pt x="4149" y="22307"/>
                    <a:pt x="4065" y="22150"/>
                    <a:pt x="4113" y="22053"/>
                  </a:cubicBezTo>
                  <a:cubicBezTo>
                    <a:pt x="4343" y="22017"/>
                    <a:pt x="4488" y="22319"/>
                    <a:pt x="4718" y="22295"/>
                  </a:cubicBezTo>
                  <a:cubicBezTo>
                    <a:pt x="4730" y="22211"/>
                    <a:pt x="4415" y="22078"/>
                    <a:pt x="4645" y="21957"/>
                  </a:cubicBezTo>
                  <a:cubicBezTo>
                    <a:pt x="4815" y="22005"/>
                    <a:pt x="4960" y="22235"/>
                    <a:pt x="5129" y="22356"/>
                  </a:cubicBezTo>
                  <a:cubicBezTo>
                    <a:pt x="5673" y="22114"/>
                    <a:pt x="6266" y="22513"/>
                    <a:pt x="6750" y="22150"/>
                  </a:cubicBezTo>
                  <a:cubicBezTo>
                    <a:pt x="6085" y="22078"/>
                    <a:pt x="5504" y="21291"/>
                    <a:pt x="4815" y="21340"/>
                  </a:cubicBezTo>
                  <a:close/>
                  <a:moveTo>
                    <a:pt x="7028" y="24823"/>
                  </a:moveTo>
                  <a:cubicBezTo>
                    <a:pt x="7355" y="24340"/>
                    <a:pt x="7597" y="23868"/>
                    <a:pt x="7609" y="23336"/>
                  </a:cubicBezTo>
                  <a:cubicBezTo>
                    <a:pt x="7210" y="23287"/>
                    <a:pt x="6738" y="23469"/>
                    <a:pt x="6484" y="23880"/>
                  </a:cubicBezTo>
                  <a:cubicBezTo>
                    <a:pt x="6472" y="24098"/>
                    <a:pt x="6629" y="24328"/>
                    <a:pt x="6593" y="24533"/>
                  </a:cubicBezTo>
                  <a:cubicBezTo>
                    <a:pt x="6448" y="24678"/>
                    <a:pt x="5988" y="24896"/>
                    <a:pt x="6206" y="25150"/>
                  </a:cubicBezTo>
                  <a:cubicBezTo>
                    <a:pt x="6302" y="25211"/>
                    <a:pt x="6411" y="25162"/>
                    <a:pt x="6472" y="25319"/>
                  </a:cubicBezTo>
                  <a:cubicBezTo>
                    <a:pt x="6242" y="25416"/>
                    <a:pt x="6266" y="25622"/>
                    <a:pt x="6157" y="25803"/>
                  </a:cubicBezTo>
                  <a:cubicBezTo>
                    <a:pt x="6738" y="25936"/>
                    <a:pt x="7694" y="25634"/>
                    <a:pt x="8044" y="24908"/>
                  </a:cubicBezTo>
                  <a:cubicBezTo>
                    <a:pt x="8274" y="24485"/>
                    <a:pt x="8032" y="24073"/>
                    <a:pt x="7851" y="23590"/>
                  </a:cubicBezTo>
                  <a:cubicBezTo>
                    <a:pt x="7609" y="23977"/>
                    <a:pt x="7609" y="24848"/>
                    <a:pt x="7028" y="24823"/>
                  </a:cubicBezTo>
                  <a:close/>
                  <a:moveTo>
                    <a:pt x="4536" y="22428"/>
                  </a:moveTo>
                  <a:cubicBezTo>
                    <a:pt x="4536" y="22465"/>
                    <a:pt x="4524" y="22501"/>
                    <a:pt x="4524" y="22549"/>
                  </a:cubicBezTo>
                  <a:cubicBezTo>
                    <a:pt x="4657" y="22549"/>
                    <a:pt x="4936" y="22586"/>
                    <a:pt x="4972" y="22501"/>
                  </a:cubicBezTo>
                  <a:cubicBezTo>
                    <a:pt x="4839" y="22501"/>
                    <a:pt x="4669" y="22428"/>
                    <a:pt x="4536" y="22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0"/>
            <p:cNvSpPr/>
            <p:nvPr/>
          </p:nvSpPr>
          <p:spPr>
            <a:xfrm>
              <a:off x="7568866" y="5868939"/>
              <a:ext cx="176068" cy="179643"/>
            </a:xfrm>
            <a:custGeom>
              <a:avLst/>
              <a:gdLst/>
              <a:ahLst/>
              <a:cxnLst/>
              <a:rect l="l" t="t" r="r" b="b"/>
              <a:pathLst>
                <a:path w="3546" h="3618" extrusionOk="0">
                  <a:moveTo>
                    <a:pt x="3545" y="1743"/>
                  </a:moveTo>
                  <a:cubicBezTo>
                    <a:pt x="3267" y="2251"/>
                    <a:pt x="3061" y="3025"/>
                    <a:pt x="2372" y="2952"/>
                  </a:cubicBezTo>
                  <a:cubicBezTo>
                    <a:pt x="2069" y="3460"/>
                    <a:pt x="1452" y="3618"/>
                    <a:pt x="1077" y="3073"/>
                  </a:cubicBezTo>
                  <a:cubicBezTo>
                    <a:pt x="654" y="3013"/>
                    <a:pt x="122" y="2964"/>
                    <a:pt x="533" y="2372"/>
                  </a:cubicBezTo>
                  <a:cubicBezTo>
                    <a:pt x="315" y="2009"/>
                    <a:pt x="1" y="1694"/>
                    <a:pt x="243" y="1380"/>
                  </a:cubicBezTo>
                  <a:cubicBezTo>
                    <a:pt x="315" y="1259"/>
                    <a:pt x="497" y="1210"/>
                    <a:pt x="618" y="1089"/>
                  </a:cubicBezTo>
                  <a:cubicBezTo>
                    <a:pt x="860" y="799"/>
                    <a:pt x="690" y="267"/>
                    <a:pt x="1102" y="85"/>
                  </a:cubicBezTo>
                  <a:cubicBezTo>
                    <a:pt x="1404" y="303"/>
                    <a:pt x="1864" y="1"/>
                    <a:pt x="2190" y="194"/>
                  </a:cubicBezTo>
                  <a:cubicBezTo>
                    <a:pt x="2311" y="267"/>
                    <a:pt x="2481" y="569"/>
                    <a:pt x="2650" y="751"/>
                  </a:cubicBezTo>
                  <a:cubicBezTo>
                    <a:pt x="3061" y="1101"/>
                    <a:pt x="3436" y="1222"/>
                    <a:pt x="3545" y="1743"/>
                  </a:cubicBezTo>
                  <a:close/>
                  <a:moveTo>
                    <a:pt x="3279" y="1694"/>
                  </a:moveTo>
                  <a:cubicBezTo>
                    <a:pt x="3315" y="1597"/>
                    <a:pt x="3182" y="1331"/>
                    <a:pt x="3025" y="1271"/>
                  </a:cubicBezTo>
                  <a:cubicBezTo>
                    <a:pt x="3085" y="1428"/>
                    <a:pt x="3098" y="1561"/>
                    <a:pt x="3025" y="1670"/>
                  </a:cubicBezTo>
                  <a:cubicBezTo>
                    <a:pt x="3219" y="1948"/>
                    <a:pt x="3098" y="1803"/>
                    <a:pt x="3279" y="1694"/>
                  </a:cubicBezTo>
                  <a:close/>
                  <a:moveTo>
                    <a:pt x="2674" y="968"/>
                  </a:moveTo>
                  <a:cubicBezTo>
                    <a:pt x="2650" y="1029"/>
                    <a:pt x="2469" y="1053"/>
                    <a:pt x="2493" y="1138"/>
                  </a:cubicBezTo>
                  <a:cubicBezTo>
                    <a:pt x="2614" y="1077"/>
                    <a:pt x="2710" y="1150"/>
                    <a:pt x="2831" y="1113"/>
                  </a:cubicBezTo>
                  <a:cubicBezTo>
                    <a:pt x="2795" y="1029"/>
                    <a:pt x="2723" y="1077"/>
                    <a:pt x="2674" y="968"/>
                  </a:cubicBezTo>
                  <a:close/>
                  <a:moveTo>
                    <a:pt x="1997" y="932"/>
                  </a:moveTo>
                  <a:cubicBezTo>
                    <a:pt x="2166" y="1150"/>
                    <a:pt x="2420" y="993"/>
                    <a:pt x="2541" y="835"/>
                  </a:cubicBezTo>
                  <a:cubicBezTo>
                    <a:pt x="2396" y="497"/>
                    <a:pt x="2069" y="811"/>
                    <a:pt x="1997" y="932"/>
                  </a:cubicBezTo>
                  <a:close/>
                  <a:moveTo>
                    <a:pt x="2831" y="1622"/>
                  </a:moveTo>
                  <a:cubicBezTo>
                    <a:pt x="2940" y="1525"/>
                    <a:pt x="2892" y="1440"/>
                    <a:pt x="2892" y="1331"/>
                  </a:cubicBezTo>
                  <a:cubicBezTo>
                    <a:pt x="2795" y="1440"/>
                    <a:pt x="2674" y="1501"/>
                    <a:pt x="2831" y="1622"/>
                  </a:cubicBezTo>
                  <a:close/>
                  <a:moveTo>
                    <a:pt x="2698" y="1658"/>
                  </a:moveTo>
                  <a:cubicBezTo>
                    <a:pt x="2602" y="1561"/>
                    <a:pt x="2650" y="1452"/>
                    <a:pt x="2493" y="1319"/>
                  </a:cubicBezTo>
                  <a:cubicBezTo>
                    <a:pt x="2239" y="1476"/>
                    <a:pt x="2541" y="1706"/>
                    <a:pt x="2698" y="1658"/>
                  </a:cubicBezTo>
                  <a:close/>
                  <a:moveTo>
                    <a:pt x="2771" y="2299"/>
                  </a:moveTo>
                  <a:cubicBezTo>
                    <a:pt x="2904" y="2251"/>
                    <a:pt x="2916" y="2226"/>
                    <a:pt x="3061" y="2118"/>
                  </a:cubicBezTo>
                  <a:cubicBezTo>
                    <a:pt x="3013" y="2057"/>
                    <a:pt x="2965" y="2009"/>
                    <a:pt x="2916" y="1936"/>
                  </a:cubicBezTo>
                  <a:cubicBezTo>
                    <a:pt x="2759" y="2069"/>
                    <a:pt x="2614" y="2166"/>
                    <a:pt x="2771" y="2299"/>
                  </a:cubicBezTo>
                  <a:close/>
                  <a:moveTo>
                    <a:pt x="1525" y="775"/>
                  </a:moveTo>
                  <a:cubicBezTo>
                    <a:pt x="1622" y="738"/>
                    <a:pt x="1682" y="787"/>
                    <a:pt x="1803" y="714"/>
                  </a:cubicBezTo>
                  <a:cubicBezTo>
                    <a:pt x="1767" y="666"/>
                    <a:pt x="1815" y="630"/>
                    <a:pt x="1767" y="593"/>
                  </a:cubicBezTo>
                  <a:cubicBezTo>
                    <a:pt x="1682" y="533"/>
                    <a:pt x="1501" y="690"/>
                    <a:pt x="1525" y="775"/>
                  </a:cubicBezTo>
                  <a:close/>
                  <a:moveTo>
                    <a:pt x="1259" y="351"/>
                  </a:moveTo>
                  <a:cubicBezTo>
                    <a:pt x="1198" y="448"/>
                    <a:pt x="1077" y="557"/>
                    <a:pt x="1198" y="714"/>
                  </a:cubicBezTo>
                  <a:cubicBezTo>
                    <a:pt x="1210" y="690"/>
                    <a:pt x="1247" y="714"/>
                    <a:pt x="1271" y="751"/>
                  </a:cubicBezTo>
                  <a:cubicBezTo>
                    <a:pt x="1428" y="678"/>
                    <a:pt x="1440" y="557"/>
                    <a:pt x="1513" y="472"/>
                  </a:cubicBezTo>
                  <a:cubicBezTo>
                    <a:pt x="1440" y="351"/>
                    <a:pt x="1368" y="376"/>
                    <a:pt x="1259" y="351"/>
                  </a:cubicBezTo>
                  <a:close/>
                  <a:moveTo>
                    <a:pt x="1549" y="932"/>
                  </a:moveTo>
                  <a:cubicBezTo>
                    <a:pt x="1610" y="1101"/>
                    <a:pt x="1791" y="980"/>
                    <a:pt x="1743" y="896"/>
                  </a:cubicBezTo>
                  <a:cubicBezTo>
                    <a:pt x="1670" y="872"/>
                    <a:pt x="1622" y="956"/>
                    <a:pt x="1549" y="932"/>
                  </a:cubicBezTo>
                  <a:close/>
                  <a:moveTo>
                    <a:pt x="2698" y="2710"/>
                  </a:moveTo>
                  <a:cubicBezTo>
                    <a:pt x="2795" y="2710"/>
                    <a:pt x="2940" y="2553"/>
                    <a:pt x="2892" y="2444"/>
                  </a:cubicBezTo>
                  <a:cubicBezTo>
                    <a:pt x="2795" y="2529"/>
                    <a:pt x="2662" y="2626"/>
                    <a:pt x="2698" y="2710"/>
                  </a:cubicBezTo>
                  <a:close/>
                  <a:moveTo>
                    <a:pt x="2481" y="2202"/>
                  </a:moveTo>
                  <a:cubicBezTo>
                    <a:pt x="2335" y="2190"/>
                    <a:pt x="2033" y="2311"/>
                    <a:pt x="2033" y="2480"/>
                  </a:cubicBezTo>
                  <a:cubicBezTo>
                    <a:pt x="2190" y="2553"/>
                    <a:pt x="2360" y="2650"/>
                    <a:pt x="2553" y="2493"/>
                  </a:cubicBezTo>
                  <a:cubicBezTo>
                    <a:pt x="2541" y="2323"/>
                    <a:pt x="2481" y="2178"/>
                    <a:pt x="2469" y="2009"/>
                  </a:cubicBezTo>
                  <a:cubicBezTo>
                    <a:pt x="2408" y="2021"/>
                    <a:pt x="2227" y="1924"/>
                    <a:pt x="2202" y="2045"/>
                  </a:cubicBezTo>
                  <a:cubicBezTo>
                    <a:pt x="2311" y="1948"/>
                    <a:pt x="2481" y="2069"/>
                    <a:pt x="2481" y="2202"/>
                  </a:cubicBezTo>
                  <a:close/>
                  <a:moveTo>
                    <a:pt x="1549" y="1525"/>
                  </a:moveTo>
                  <a:cubicBezTo>
                    <a:pt x="1634" y="1634"/>
                    <a:pt x="1634" y="1743"/>
                    <a:pt x="1731" y="1839"/>
                  </a:cubicBezTo>
                  <a:cubicBezTo>
                    <a:pt x="1803" y="1815"/>
                    <a:pt x="1876" y="1863"/>
                    <a:pt x="1985" y="1779"/>
                  </a:cubicBezTo>
                  <a:cubicBezTo>
                    <a:pt x="2094" y="1525"/>
                    <a:pt x="1803" y="1222"/>
                    <a:pt x="1549" y="1525"/>
                  </a:cubicBezTo>
                  <a:close/>
                  <a:moveTo>
                    <a:pt x="1138" y="1174"/>
                  </a:moveTo>
                  <a:cubicBezTo>
                    <a:pt x="1162" y="1271"/>
                    <a:pt x="1150" y="1343"/>
                    <a:pt x="1271" y="1392"/>
                  </a:cubicBezTo>
                  <a:cubicBezTo>
                    <a:pt x="1344" y="1271"/>
                    <a:pt x="1452" y="1174"/>
                    <a:pt x="1368" y="1041"/>
                  </a:cubicBezTo>
                  <a:cubicBezTo>
                    <a:pt x="1283" y="1029"/>
                    <a:pt x="1223" y="1113"/>
                    <a:pt x="1138" y="1174"/>
                  </a:cubicBezTo>
                  <a:close/>
                  <a:moveTo>
                    <a:pt x="981" y="714"/>
                  </a:moveTo>
                  <a:cubicBezTo>
                    <a:pt x="1017" y="787"/>
                    <a:pt x="908" y="872"/>
                    <a:pt x="944" y="956"/>
                  </a:cubicBezTo>
                  <a:cubicBezTo>
                    <a:pt x="1017" y="920"/>
                    <a:pt x="1077" y="908"/>
                    <a:pt x="1162" y="872"/>
                  </a:cubicBezTo>
                  <a:cubicBezTo>
                    <a:pt x="1162" y="847"/>
                    <a:pt x="1029" y="738"/>
                    <a:pt x="981" y="714"/>
                  </a:cubicBezTo>
                  <a:close/>
                  <a:moveTo>
                    <a:pt x="1307" y="2166"/>
                  </a:moveTo>
                  <a:cubicBezTo>
                    <a:pt x="1392" y="2323"/>
                    <a:pt x="1803" y="2263"/>
                    <a:pt x="1803" y="2081"/>
                  </a:cubicBezTo>
                  <a:cubicBezTo>
                    <a:pt x="1610" y="2202"/>
                    <a:pt x="1489" y="1948"/>
                    <a:pt x="1307" y="2166"/>
                  </a:cubicBezTo>
                  <a:close/>
                  <a:moveTo>
                    <a:pt x="969" y="1380"/>
                  </a:moveTo>
                  <a:cubicBezTo>
                    <a:pt x="1090" y="1343"/>
                    <a:pt x="1017" y="1162"/>
                    <a:pt x="944" y="1198"/>
                  </a:cubicBezTo>
                  <a:cubicBezTo>
                    <a:pt x="920" y="1271"/>
                    <a:pt x="848" y="1355"/>
                    <a:pt x="969" y="1380"/>
                  </a:cubicBezTo>
                  <a:close/>
                  <a:moveTo>
                    <a:pt x="1706" y="2795"/>
                  </a:moveTo>
                  <a:cubicBezTo>
                    <a:pt x="1585" y="2855"/>
                    <a:pt x="1525" y="2928"/>
                    <a:pt x="1525" y="3013"/>
                  </a:cubicBezTo>
                  <a:cubicBezTo>
                    <a:pt x="1658" y="3194"/>
                    <a:pt x="1960" y="3085"/>
                    <a:pt x="2069" y="2904"/>
                  </a:cubicBezTo>
                  <a:cubicBezTo>
                    <a:pt x="1876" y="3049"/>
                    <a:pt x="1864" y="2807"/>
                    <a:pt x="1706" y="2795"/>
                  </a:cubicBezTo>
                  <a:close/>
                  <a:moveTo>
                    <a:pt x="436" y="1537"/>
                  </a:moveTo>
                  <a:cubicBezTo>
                    <a:pt x="594" y="1392"/>
                    <a:pt x="618" y="1404"/>
                    <a:pt x="763" y="1355"/>
                  </a:cubicBezTo>
                  <a:cubicBezTo>
                    <a:pt x="727" y="1319"/>
                    <a:pt x="727" y="1283"/>
                    <a:pt x="715" y="1259"/>
                  </a:cubicBezTo>
                  <a:cubicBezTo>
                    <a:pt x="594" y="1392"/>
                    <a:pt x="460" y="1343"/>
                    <a:pt x="436" y="1537"/>
                  </a:cubicBezTo>
                  <a:close/>
                  <a:moveTo>
                    <a:pt x="848" y="1573"/>
                  </a:moveTo>
                  <a:cubicBezTo>
                    <a:pt x="727" y="1561"/>
                    <a:pt x="606" y="1622"/>
                    <a:pt x="497" y="1658"/>
                  </a:cubicBezTo>
                  <a:cubicBezTo>
                    <a:pt x="521" y="1682"/>
                    <a:pt x="545" y="1718"/>
                    <a:pt x="473" y="1755"/>
                  </a:cubicBezTo>
                  <a:cubicBezTo>
                    <a:pt x="642" y="1960"/>
                    <a:pt x="1102" y="2021"/>
                    <a:pt x="1077" y="1767"/>
                  </a:cubicBezTo>
                  <a:cubicBezTo>
                    <a:pt x="920" y="1863"/>
                    <a:pt x="969" y="1694"/>
                    <a:pt x="848" y="1573"/>
                  </a:cubicBezTo>
                  <a:close/>
                  <a:moveTo>
                    <a:pt x="1404" y="2613"/>
                  </a:moveTo>
                  <a:cubicBezTo>
                    <a:pt x="1525" y="2734"/>
                    <a:pt x="1247" y="2807"/>
                    <a:pt x="1259" y="2904"/>
                  </a:cubicBezTo>
                  <a:cubicBezTo>
                    <a:pt x="1295" y="2868"/>
                    <a:pt x="1319" y="2988"/>
                    <a:pt x="1368" y="2964"/>
                  </a:cubicBezTo>
                  <a:cubicBezTo>
                    <a:pt x="1319" y="2831"/>
                    <a:pt x="1634" y="2722"/>
                    <a:pt x="1573" y="2601"/>
                  </a:cubicBezTo>
                  <a:cubicBezTo>
                    <a:pt x="1501" y="2613"/>
                    <a:pt x="1452" y="2601"/>
                    <a:pt x="1404" y="2613"/>
                  </a:cubicBezTo>
                  <a:close/>
                  <a:moveTo>
                    <a:pt x="678" y="2081"/>
                  </a:moveTo>
                  <a:cubicBezTo>
                    <a:pt x="702" y="2142"/>
                    <a:pt x="715" y="2202"/>
                    <a:pt x="775" y="2251"/>
                  </a:cubicBezTo>
                  <a:cubicBezTo>
                    <a:pt x="860" y="2190"/>
                    <a:pt x="1090" y="2226"/>
                    <a:pt x="1029" y="2081"/>
                  </a:cubicBezTo>
                  <a:cubicBezTo>
                    <a:pt x="896" y="2105"/>
                    <a:pt x="860" y="2081"/>
                    <a:pt x="678" y="2081"/>
                  </a:cubicBezTo>
                  <a:close/>
                  <a:moveTo>
                    <a:pt x="981" y="2347"/>
                  </a:moveTo>
                  <a:cubicBezTo>
                    <a:pt x="848" y="2444"/>
                    <a:pt x="739" y="2529"/>
                    <a:pt x="727" y="2650"/>
                  </a:cubicBezTo>
                  <a:cubicBezTo>
                    <a:pt x="896" y="2771"/>
                    <a:pt x="1065" y="2807"/>
                    <a:pt x="1259" y="2613"/>
                  </a:cubicBezTo>
                  <a:cubicBezTo>
                    <a:pt x="1259" y="2480"/>
                    <a:pt x="1077" y="2372"/>
                    <a:pt x="981" y="23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0"/>
            <p:cNvSpPr/>
            <p:nvPr/>
          </p:nvSpPr>
          <p:spPr>
            <a:xfrm>
              <a:off x="7215112" y="5569849"/>
              <a:ext cx="203079" cy="209087"/>
            </a:xfrm>
            <a:custGeom>
              <a:avLst/>
              <a:gdLst/>
              <a:ahLst/>
              <a:cxnLst/>
              <a:rect l="l" t="t" r="r" b="b"/>
              <a:pathLst>
                <a:path w="4090" h="4211" extrusionOk="0">
                  <a:moveTo>
                    <a:pt x="4029" y="2601"/>
                  </a:moveTo>
                  <a:cubicBezTo>
                    <a:pt x="3533" y="2928"/>
                    <a:pt x="2892" y="4210"/>
                    <a:pt x="2033" y="3654"/>
                  </a:cubicBezTo>
                  <a:cubicBezTo>
                    <a:pt x="1791" y="3291"/>
                    <a:pt x="1634" y="3146"/>
                    <a:pt x="1368" y="3013"/>
                  </a:cubicBezTo>
                  <a:cubicBezTo>
                    <a:pt x="1114" y="3049"/>
                    <a:pt x="835" y="3242"/>
                    <a:pt x="569" y="3206"/>
                  </a:cubicBezTo>
                  <a:cubicBezTo>
                    <a:pt x="110" y="2867"/>
                    <a:pt x="1" y="2238"/>
                    <a:pt x="37" y="1803"/>
                  </a:cubicBezTo>
                  <a:cubicBezTo>
                    <a:pt x="630" y="1307"/>
                    <a:pt x="182" y="750"/>
                    <a:pt x="835" y="533"/>
                  </a:cubicBezTo>
                  <a:cubicBezTo>
                    <a:pt x="1005" y="472"/>
                    <a:pt x="1198" y="642"/>
                    <a:pt x="1392" y="593"/>
                  </a:cubicBezTo>
                  <a:cubicBezTo>
                    <a:pt x="1731" y="472"/>
                    <a:pt x="1694" y="85"/>
                    <a:pt x="2118" y="37"/>
                  </a:cubicBezTo>
                  <a:cubicBezTo>
                    <a:pt x="2384" y="0"/>
                    <a:pt x="3473" y="242"/>
                    <a:pt x="3654" y="847"/>
                  </a:cubicBezTo>
                  <a:cubicBezTo>
                    <a:pt x="3739" y="1065"/>
                    <a:pt x="3630" y="1319"/>
                    <a:pt x="3739" y="1513"/>
                  </a:cubicBezTo>
                  <a:cubicBezTo>
                    <a:pt x="3799" y="1682"/>
                    <a:pt x="3932" y="1779"/>
                    <a:pt x="3981" y="1924"/>
                  </a:cubicBezTo>
                  <a:cubicBezTo>
                    <a:pt x="4090" y="2142"/>
                    <a:pt x="3993" y="2383"/>
                    <a:pt x="4029" y="2601"/>
                  </a:cubicBezTo>
                  <a:close/>
                  <a:moveTo>
                    <a:pt x="3110" y="533"/>
                  </a:moveTo>
                  <a:cubicBezTo>
                    <a:pt x="3146" y="593"/>
                    <a:pt x="3206" y="666"/>
                    <a:pt x="3267" y="605"/>
                  </a:cubicBezTo>
                  <a:cubicBezTo>
                    <a:pt x="3206" y="545"/>
                    <a:pt x="3170" y="484"/>
                    <a:pt x="3110" y="533"/>
                  </a:cubicBezTo>
                  <a:close/>
                  <a:moveTo>
                    <a:pt x="2747" y="351"/>
                  </a:moveTo>
                  <a:cubicBezTo>
                    <a:pt x="2771" y="400"/>
                    <a:pt x="2783" y="460"/>
                    <a:pt x="2783" y="484"/>
                  </a:cubicBezTo>
                  <a:cubicBezTo>
                    <a:pt x="2868" y="460"/>
                    <a:pt x="2965" y="460"/>
                    <a:pt x="3025" y="448"/>
                  </a:cubicBezTo>
                  <a:cubicBezTo>
                    <a:pt x="2940" y="363"/>
                    <a:pt x="2844" y="303"/>
                    <a:pt x="2747" y="351"/>
                  </a:cubicBezTo>
                  <a:close/>
                  <a:moveTo>
                    <a:pt x="3376" y="1295"/>
                  </a:moveTo>
                  <a:cubicBezTo>
                    <a:pt x="3485" y="1246"/>
                    <a:pt x="3436" y="1113"/>
                    <a:pt x="3388" y="1138"/>
                  </a:cubicBezTo>
                  <a:cubicBezTo>
                    <a:pt x="3473" y="1186"/>
                    <a:pt x="3243" y="1210"/>
                    <a:pt x="3376" y="1295"/>
                  </a:cubicBezTo>
                  <a:close/>
                  <a:moveTo>
                    <a:pt x="2807" y="1004"/>
                  </a:moveTo>
                  <a:cubicBezTo>
                    <a:pt x="2940" y="1138"/>
                    <a:pt x="3085" y="1089"/>
                    <a:pt x="3231" y="1065"/>
                  </a:cubicBezTo>
                  <a:cubicBezTo>
                    <a:pt x="3194" y="992"/>
                    <a:pt x="3243" y="908"/>
                    <a:pt x="3146" y="835"/>
                  </a:cubicBezTo>
                  <a:cubicBezTo>
                    <a:pt x="3073" y="896"/>
                    <a:pt x="2880" y="908"/>
                    <a:pt x="2807" y="1004"/>
                  </a:cubicBezTo>
                  <a:close/>
                  <a:moveTo>
                    <a:pt x="3303" y="1379"/>
                  </a:moveTo>
                  <a:cubicBezTo>
                    <a:pt x="3243" y="1488"/>
                    <a:pt x="3110" y="1573"/>
                    <a:pt x="3243" y="1706"/>
                  </a:cubicBezTo>
                  <a:cubicBezTo>
                    <a:pt x="3364" y="1585"/>
                    <a:pt x="3569" y="1585"/>
                    <a:pt x="3485" y="1428"/>
                  </a:cubicBezTo>
                  <a:cubicBezTo>
                    <a:pt x="3412" y="1440"/>
                    <a:pt x="3352" y="1452"/>
                    <a:pt x="3303" y="1379"/>
                  </a:cubicBezTo>
                  <a:close/>
                  <a:moveTo>
                    <a:pt x="2505" y="750"/>
                  </a:moveTo>
                  <a:cubicBezTo>
                    <a:pt x="2892" y="339"/>
                    <a:pt x="1912" y="291"/>
                    <a:pt x="2154" y="811"/>
                  </a:cubicBezTo>
                  <a:cubicBezTo>
                    <a:pt x="2299" y="763"/>
                    <a:pt x="2456" y="823"/>
                    <a:pt x="2505" y="750"/>
                  </a:cubicBezTo>
                  <a:close/>
                  <a:moveTo>
                    <a:pt x="3569" y="2420"/>
                  </a:moveTo>
                  <a:cubicBezTo>
                    <a:pt x="3594" y="2480"/>
                    <a:pt x="3630" y="2541"/>
                    <a:pt x="3606" y="2601"/>
                  </a:cubicBezTo>
                  <a:cubicBezTo>
                    <a:pt x="3739" y="2601"/>
                    <a:pt x="3727" y="2577"/>
                    <a:pt x="3848" y="2517"/>
                  </a:cubicBezTo>
                  <a:cubicBezTo>
                    <a:pt x="3799" y="2408"/>
                    <a:pt x="3727" y="2444"/>
                    <a:pt x="3715" y="2335"/>
                  </a:cubicBezTo>
                  <a:cubicBezTo>
                    <a:pt x="3678" y="2420"/>
                    <a:pt x="3630" y="2359"/>
                    <a:pt x="3569" y="2420"/>
                  </a:cubicBezTo>
                  <a:close/>
                  <a:moveTo>
                    <a:pt x="2698" y="1234"/>
                  </a:moveTo>
                  <a:cubicBezTo>
                    <a:pt x="2747" y="1295"/>
                    <a:pt x="2662" y="1367"/>
                    <a:pt x="2662" y="1428"/>
                  </a:cubicBezTo>
                  <a:cubicBezTo>
                    <a:pt x="2759" y="1367"/>
                    <a:pt x="2807" y="1452"/>
                    <a:pt x="2892" y="1355"/>
                  </a:cubicBezTo>
                  <a:cubicBezTo>
                    <a:pt x="2904" y="1234"/>
                    <a:pt x="2771" y="1246"/>
                    <a:pt x="2698" y="1234"/>
                  </a:cubicBezTo>
                  <a:close/>
                  <a:moveTo>
                    <a:pt x="3194" y="2202"/>
                  </a:moveTo>
                  <a:cubicBezTo>
                    <a:pt x="3291" y="2299"/>
                    <a:pt x="3388" y="2323"/>
                    <a:pt x="3509" y="2202"/>
                  </a:cubicBezTo>
                  <a:cubicBezTo>
                    <a:pt x="3569" y="1972"/>
                    <a:pt x="3170" y="1984"/>
                    <a:pt x="3194" y="2202"/>
                  </a:cubicBezTo>
                  <a:close/>
                  <a:moveTo>
                    <a:pt x="1719" y="581"/>
                  </a:moveTo>
                  <a:cubicBezTo>
                    <a:pt x="1755" y="642"/>
                    <a:pt x="1803" y="690"/>
                    <a:pt x="1840" y="726"/>
                  </a:cubicBezTo>
                  <a:cubicBezTo>
                    <a:pt x="1912" y="569"/>
                    <a:pt x="1960" y="400"/>
                    <a:pt x="2057" y="242"/>
                  </a:cubicBezTo>
                  <a:cubicBezTo>
                    <a:pt x="1924" y="279"/>
                    <a:pt x="1852" y="484"/>
                    <a:pt x="1719" y="581"/>
                  </a:cubicBezTo>
                  <a:close/>
                  <a:moveTo>
                    <a:pt x="2263" y="1113"/>
                  </a:moveTo>
                  <a:cubicBezTo>
                    <a:pt x="2202" y="992"/>
                    <a:pt x="2106" y="1053"/>
                    <a:pt x="1997" y="1138"/>
                  </a:cubicBezTo>
                  <a:cubicBezTo>
                    <a:pt x="1876" y="1440"/>
                    <a:pt x="2287" y="1609"/>
                    <a:pt x="2493" y="1379"/>
                  </a:cubicBezTo>
                  <a:cubicBezTo>
                    <a:pt x="2529" y="1246"/>
                    <a:pt x="2590" y="1089"/>
                    <a:pt x="2481" y="944"/>
                  </a:cubicBezTo>
                  <a:cubicBezTo>
                    <a:pt x="2396" y="968"/>
                    <a:pt x="2323" y="1017"/>
                    <a:pt x="2263" y="1113"/>
                  </a:cubicBezTo>
                  <a:close/>
                  <a:moveTo>
                    <a:pt x="2723" y="1863"/>
                  </a:moveTo>
                  <a:cubicBezTo>
                    <a:pt x="2965" y="1392"/>
                    <a:pt x="2142" y="1839"/>
                    <a:pt x="2505" y="2105"/>
                  </a:cubicBezTo>
                  <a:cubicBezTo>
                    <a:pt x="2577" y="2021"/>
                    <a:pt x="2783" y="2057"/>
                    <a:pt x="2771" y="1972"/>
                  </a:cubicBezTo>
                  <a:cubicBezTo>
                    <a:pt x="2747" y="2033"/>
                    <a:pt x="2723" y="1912"/>
                    <a:pt x="2723" y="1863"/>
                  </a:cubicBezTo>
                  <a:close/>
                  <a:moveTo>
                    <a:pt x="2783" y="2625"/>
                  </a:moveTo>
                  <a:cubicBezTo>
                    <a:pt x="2844" y="2710"/>
                    <a:pt x="2783" y="2758"/>
                    <a:pt x="2747" y="2783"/>
                  </a:cubicBezTo>
                  <a:cubicBezTo>
                    <a:pt x="2831" y="2892"/>
                    <a:pt x="2904" y="3013"/>
                    <a:pt x="2989" y="3061"/>
                  </a:cubicBezTo>
                  <a:cubicBezTo>
                    <a:pt x="3376" y="2831"/>
                    <a:pt x="3315" y="2178"/>
                    <a:pt x="2783" y="2625"/>
                  </a:cubicBezTo>
                  <a:close/>
                  <a:moveTo>
                    <a:pt x="2577" y="2299"/>
                  </a:moveTo>
                  <a:cubicBezTo>
                    <a:pt x="2686" y="2396"/>
                    <a:pt x="2590" y="2468"/>
                    <a:pt x="2650" y="2529"/>
                  </a:cubicBezTo>
                  <a:cubicBezTo>
                    <a:pt x="2710" y="2420"/>
                    <a:pt x="2844" y="2335"/>
                    <a:pt x="2989" y="2275"/>
                  </a:cubicBezTo>
                  <a:cubicBezTo>
                    <a:pt x="2952" y="2226"/>
                    <a:pt x="3001" y="2202"/>
                    <a:pt x="2940" y="2166"/>
                  </a:cubicBezTo>
                  <a:cubicBezTo>
                    <a:pt x="2819" y="2214"/>
                    <a:pt x="2698" y="2226"/>
                    <a:pt x="2577" y="2299"/>
                  </a:cubicBezTo>
                  <a:close/>
                  <a:moveTo>
                    <a:pt x="1610" y="811"/>
                  </a:moveTo>
                  <a:cubicBezTo>
                    <a:pt x="1537" y="835"/>
                    <a:pt x="1452" y="932"/>
                    <a:pt x="1392" y="1029"/>
                  </a:cubicBezTo>
                  <a:cubicBezTo>
                    <a:pt x="1477" y="1258"/>
                    <a:pt x="1731" y="1089"/>
                    <a:pt x="1791" y="944"/>
                  </a:cubicBezTo>
                  <a:cubicBezTo>
                    <a:pt x="1719" y="1004"/>
                    <a:pt x="1682" y="847"/>
                    <a:pt x="1610" y="811"/>
                  </a:cubicBezTo>
                  <a:close/>
                  <a:moveTo>
                    <a:pt x="2166" y="2045"/>
                  </a:moveTo>
                  <a:cubicBezTo>
                    <a:pt x="2118" y="1912"/>
                    <a:pt x="2178" y="1791"/>
                    <a:pt x="2081" y="1658"/>
                  </a:cubicBezTo>
                  <a:cubicBezTo>
                    <a:pt x="1973" y="1742"/>
                    <a:pt x="2178" y="1996"/>
                    <a:pt x="2166" y="2045"/>
                  </a:cubicBezTo>
                  <a:close/>
                  <a:moveTo>
                    <a:pt x="2989" y="3242"/>
                  </a:moveTo>
                  <a:cubicBezTo>
                    <a:pt x="3001" y="3303"/>
                    <a:pt x="3025" y="3351"/>
                    <a:pt x="3073" y="3412"/>
                  </a:cubicBezTo>
                  <a:cubicBezTo>
                    <a:pt x="3110" y="3315"/>
                    <a:pt x="3255" y="3230"/>
                    <a:pt x="3231" y="3146"/>
                  </a:cubicBezTo>
                  <a:cubicBezTo>
                    <a:pt x="3170" y="3206"/>
                    <a:pt x="3073" y="3170"/>
                    <a:pt x="2989" y="3242"/>
                  </a:cubicBezTo>
                  <a:close/>
                  <a:moveTo>
                    <a:pt x="1005" y="714"/>
                  </a:moveTo>
                  <a:cubicBezTo>
                    <a:pt x="1077" y="871"/>
                    <a:pt x="1198" y="883"/>
                    <a:pt x="1331" y="775"/>
                  </a:cubicBezTo>
                  <a:cubicBezTo>
                    <a:pt x="1210" y="654"/>
                    <a:pt x="1114" y="702"/>
                    <a:pt x="1005" y="714"/>
                  </a:cubicBezTo>
                  <a:close/>
                  <a:moveTo>
                    <a:pt x="1537" y="1803"/>
                  </a:moveTo>
                  <a:cubicBezTo>
                    <a:pt x="1634" y="1803"/>
                    <a:pt x="1731" y="1791"/>
                    <a:pt x="1864" y="1682"/>
                  </a:cubicBezTo>
                  <a:cubicBezTo>
                    <a:pt x="1840" y="1633"/>
                    <a:pt x="1852" y="1440"/>
                    <a:pt x="1731" y="1476"/>
                  </a:cubicBezTo>
                  <a:cubicBezTo>
                    <a:pt x="1755" y="1597"/>
                    <a:pt x="1598" y="1694"/>
                    <a:pt x="1537" y="1803"/>
                  </a:cubicBezTo>
                  <a:close/>
                  <a:moveTo>
                    <a:pt x="2335" y="2480"/>
                  </a:moveTo>
                  <a:cubicBezTo>
                    <a:pt x="2360" y="2529"/>
                    <a:pt x="2360" y="2565"/>
                    <a:pt x="2372" y="2589"/>
                  </a:cubicBezTo>
                  <a:cubicBezTo>
                    <a:pt x="2432" y="2577"/>
                    <a:pt x="2469" y="2529"/>
                    <a:pt x="2456" y="2468"/>
                  </a:cubicBezTo>
                  <a:cubicBezTo>
                    <a:pt x="2408" y="2504"/>
                    <a:pt x="2360" y="2480"/>
                    <a:pt x="2335" y="2480"/>
                  </a:cubicBezTo>
                  <a:close/>
                  <a:moveTo>
                    <a:pt x="1815" y="2142"/>
                  </a:moveTo>
                  <a:cubicBezTo>
                    <a:pt x="1791" y="2093"/>
                    <a:pt x="1755" y="2045"/>
                    <a:pt x="1719" y="1996"/>
                  </a:cubicBezTo>
                  <a:cubicBezTo>
                    <a:pt x="1610" y="2093"/>
                    <a:pt x="1513" y="2154"/>
                    <a:pt x="1489" y="2238"/>
                  </a:cubicBezTo>
                  <a:cubicBezTo>
                    <a:pt x="1501" y="2250"/>
                    <a:pt x="1525" y="2299"/>
                    <a:pt x="1573" y="2347"/>
                  </a:cubicBezTo>
                  <a:cubicBezTo>
                    <a:pt x="1634" y="2371"/>
                    <a:pt x="1719" y="2299"/>
                    <a:pt x="1791" y="2359"/>
                  </a:cubicBezTo>
                  <a:cubicBezTo>
                    <a:pt x="1852" y="2250"/>
                    <a:pt x="1900" y="2178"/>
                    <a:pt x="1985" y="2069"/>
                  </a:cubicBezTo>
                  <a:cubicBezTo>
                    <a:pt x="1948" y="2033"/>
                    <a:pt x="1936" y="1827"/>
                    <a:pt x="1876" y="1851"/>
                  </a:cubicBezTo>
                  <a:cubicBezTo>
                    <a:pt x="1900" y="1960"/>
                    <a:pt x="1960" y="2045"/>
                    <a:pt x="1815" y="2142"/>
                  </a:cubicBezTo>
                  <a:close/>
                  <a:moveTo>
                    <a:pt x="1380" y="1658"/>
                  </a:moveTo>
                  <a:cubicBezTo>
                    <a:pt x="1440" y="1609"/>
                    <a:pt x="1610" y="1549"/>
                    <a:pt x="1549" y="1452"/>
                  </a:cubicBezTo>
                  <a:cubicBezTo>
                    <a:pt x="1452" y="1513"/>
                    <a:pt x="1368" y="1597"/>
                    <a:pt x="1380" y="1658"/>
                  </a:cubicBezTo>
                  <a:close/>
                  <a:moveTo>
                    <a:pt x="969" y="1077"/>
                  </a:moveTo>
                  <a:cubicBezTo>
                    <a:pt x="1029" y="1198"/>
                    <a:pt x="1186" y="1077"/>
                    <a:pt x="1138" y="992"/>
                  </a:cubicBezTo>
                  <a:cubicBezTo>
                    <a:pt x="1090" y="1004"/>
                    <a:pt x="1017" y="1004"/>
                    <a:pt x="969" y="1077"/>
                  </a:cubicBezTo>
                  <a:close/>
                  <a:moveTo>
                    <a:pt x="1936" y="2601"/>
                  </a:moveTo>
                  <a:cubicBezTo>
                    <a:pt x="1985" y="2662"/>
                    <a:pt x="2045" y="2662"/>
                    <a:pt x="2106" y="2722"/>
                  </a:cubicBezTo>
                  <a:cubicBezTo>
                    <a:pt x="2202" y="2577"/>
                    <a:pt x="2118" y="2444"/>
                    <a:pt x="2166" y="2299"/>
                  </a:cubicBezTo>
                  <a:cubicBezTo>
                    <a:pt x="1960" y="2323"/>
                    <a:pt x="2045" y="2529"/>
                    <a:pt x="1936" y="2601"/>
                  </a:cubicBezTo>
                  <a:close/>
                  <a:moveTo>
                    <a:pt x="1210" y="1488"/>
                  </a:moveTo>
                  <a:cubicBezTo>
                    <a:pt x="1271" y="1440"/>
                    <a:pt x="1368" y="1367"/>
                    <a:pt x="1271" y="1307"/>
                  </a:cubicBezTo>
                  <a:cubicBezTo>
                    <a:pt x="1186" y="1355"/>
                    <a:pt x="1126" y="1416"/>
                    <a:pt x="1210" y="1488"/>
                  </a:cubicBezTo>
                  <a:close/>
                  <a:moveTo>
                    <a:pt x="2287" y="3375"/>
                  </a:moveTo>
                  <a:cubicBezTo>
                    <a:pt x="2384" y="3412"/>
                    <a:pt x="2481" y="3363"/>
                    <a:pt x="2602" y="3303"/>
                  </a:cubicBezTo>
                  <a:cubicBezTo>
                    <a:pt x="2577" y="3230"/>
                    <a:pt x="2541" y="3133"/>
                    <a:pt x="2481" y="3049"/>
                  </a:cubicBezTo>
                  <a:cubicBezTo>
                    <a:pt x="2348" y="3085"/>
                    <a:pt x="2118" y="3206"/>
                    <a:pt x="2287" y="3375"/>
                  </a:cubicBezTo>
                  <a:close/>
                  <a:moveTo>
                    <a:pt x="715" y="1138"/>
                  </a:moveTo>
                  <a:cubicBezTo>
                    <a:pt x="775" y="1125"/>
                    <a:pt x="823" y="1138"/>
                    <a:pt x="884" y="1125"/>
                  </a:cubicBezTo>
                  <a:cubicBezTo>
                    <a:pt x="872" y="1065"/>
                    <a:pt x="884" y="1017"/>
                    <a:pt x="823" y="956"/>
                  </a:cubicBezTo>
                  <a:cubicBezTo>
                    <a:pt x="727" y="1029"/>
                    <a:pt x="654" y="1077"/>
                    <a:pt x="715" y="1138"/>
                  </a:cubicBezTo>
                  <a:close/>
                  <a:moveTo>
                    <a:pt x="1815" y="2867"/>
                  </a:moveTo>
                  <a:cubicBezTo>
                    <a:pt x="1755" y="2904"/>
                    <a:pt x="1791" y="2952"/>
                    <a:pt x="1743" y="2988"/>
                  </a:cubicBezTo>
                  <a:cubicBezTo>
                    <a:pt x="1840" y="3061"/>
                    <a:pt x="1924" y="3121"/>
                    <a:pt x="1985" y="3206"/>
                  </a:cubicBezTo>
                  <a:cubicBezTo>
                    <a:pt x="2045" y="3109"/>
                    <a:pt x="2215" y="3000"/>
                    <a:pt x="2287" y="2879"/>
                  </a:cubicBezTo>
                  <a:cubicBezTo>
                    <a:pt x="2106" y="3000"/>
                    <a:pt x="1985" y="2843"/>
                    <a:pt x="1815" y="2867"/>
                  </a:cubicBezTo>
                  <a:close/>
                  <a:moveTo>
                    <a:pt x="2456" y="3605"/>
                  </a:moveTo>
                  <a:cubicBezTo>
                    <a:pt x="2517" y="3557"/>
                    <a:pt x="2723" y="3678"/>
                    <a:pt x="2723" y="3545"/>
                  </a:cubicBezTo>
                  <a:cubicBezTo>
                    <a:pt x="2650" y="3629"/>
                    <a:pt x="2481" y="3448"/>
                    <a:pt x="2456" y="3605"/>
                  </a:cubicBezTo>
                  <a:close/>
                  <a:moveTo>
                    <a:pt x="1319" y="2105"/>
                  </a:moveTo>
                  <a:cubicBezTo>
                    <a:pt x="1295" y="2057"/>
                    <a:pt x="1259" y="2021"/>
                    <a:pt x="1210" y="1972"/>
                  </a:cubicBezTo>
                  <a:cubicBezTo>
                    <a:pt x="1065" y="2057"/>
                    <a:pt x="1247" y="2166"/>
                    <a:pt x="1319" y="2105"/>
                  </a:cubicBezTo>
                  <a:close/>
                  <a:moveTo>
                    <a:pt x="1477" y="2625"/>
                  </a:moveTo>
                  <a:cubicBezTo>
                    <a:pt x="1549" y="2589"/>
                    <a:pt x="1634" y="2662"/>
                    <a:pt x="1731" y="2638"/>
                  </a:cubicBezTo>
                  <a:cubicBezTo>
                    <a:pt x="1658" y="2589"/>
                    <a:pt x="1452" y="2480"/>
                    <a:pt x="1477" y="2625"/>
                  </a:cubicBezTo>
                  <a:close/>
                  <a:moveTo>
                    <a:pt x="594" y="1573"/>
                  </a:moveTo>
                  <a:cubicBezTo>
                    <a:pt x="654" y="1537"/>
                    <a:pt x="811" y="1488"/>
                    <a:pt x="763" y="1428"/>
                  </a:cubicBezTo>
                  <a:cubicBezTo>
                    <a:pt x="654" y="1392"/>
                    <a:pt x="594" y="1488"/>
                    <a:pt x="594" y="1573"/>
                  </a:cubicBezTo>
                  <a:close/>
                  <a:moveTo>
                    <a:pt x="642" y="2105"/>
                  </a:moveTo>
                  <a:cubicBezTo>
                    <a:pt x="751" y="2105"/>
                    <a:pt x="872" y="2081"/>
                    <a:pt x="993" y="2021"/>
                  </a:cubicBezTo>
                  <a:cubicBezTo>
                    <a:pt x="1005" y="1936"/>
                    <a:pt x="1053" y="1863"/>
                    <a:pt x="956" y="1754"/>
                  </a:cubicBezTo>
                  <a:cubicBezTo>
                    <a:pt x="811" y="1863"/>
                    <a:pt x="690" y="1972"/>
                    <a:pt x="642" y="2105"/>
                  </a:cubicBezTo>
                  <a:close/>
                  <a:moveTo>
                    <a:pt x="1452" y="2807"/>
                  </a:moveTo>
                  <a:cubicBezTo>
                    <a:pt x="1513" y="2783"/>
                    <a:pt x="1561" y="2892"/>
                    <a:pt x="1634" y="2807"/>
                  </a:cubicBezTo>
                  <a:cubicBezTo>
                    <a:pt x="1598" y="2746"/>
                    <a:pt x="1428" y="2758"/>
                    <a:pt x="1452" y="2807"/>
                  </a:cubicBezTo>
                  <a:close/>
                  <a:moveTo>
                    <a:pt x="1186" y="2396"/>
                  </a:moveTo>
                  <a:cubicBezTo>
                    <a:pt x="1150" y="2347"/>
                    <a:pt x="1090" y="2287"/>
                    <a:pt x="1053" y="2214"/>
                  </a:cubicBezTo>
                  <a:cubicBezTo>
                    <a:pt x="884" y="2166"/>
                    <a:pt x="448" y="2468"/>
                    <a:pt x="606" y="2686"/>
                  </a:cubicBezTo>
                  <a:cubicBezTo>
                    <a:pt x="727" y="2758"/>
                    <a:pt x="884" y="2710"/>
                    <a:pt x="1053" y="2662"/>
                  </a:cubicBezTo>
                  <a:cubicBezTo>
                    <a:pt x="1005" y="2529"/>
                    <a:pt x="1380" y="2408"/>
                    <a:pt x="1186" y="2347"/>
                  </a:cubicBezTo>
                  <a:cubicBezTo>
                    <a:pt x="1198" y="2383"/>
                    <a:pt x="1198" y="2383"/>
                    <a:pt x="1186" y="2396"/>
                  </a:cubicBezTo>
                  <a:close/>
                  <a:moveTo>
                    <a:pt x="606" y="2928"/>
                  </a:moveTo>
                  <a:cubicBezTo>
                    <a:pt x="751" y="3133"/>
                    <a:pt x="944" y="2988"/>
                    <a:pt x="1114" y="2892"/>
                  </a:cubicBezTo>
                  <a:cubicBezTo>
                    <a:pt x="1090" y="2879"/>
                    <a:pt x="1065" y="2831"/>
                    <a:pt x="1053" y="2807"/>
                  </a:cubicBezTo>
                  <a:cubicBezTo>
                    <a:pt x="896" y="2928"/>
                    <a:pt x="763" y="2843"/>
                    <a:pt x="606" y="29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08;p30">
            <a:extLst>
              <a:ext uri="{FF2B5EF4-FFF2-40B4-BE49-F238E27FC236}">
                <a16:creationId xmlns:a16="http://schemas.microsoft.com/office/drawing/2014/main" id="{B18D2481-37AF-C544-6CC6-655EAE8F1DCE}"/>
              </a:ext>
            </a:extLst>
          </p:cNvPr>
          <p:cNvSpPr/>
          <p:nvPr/>
        </p:nvSpPr>
        <p:spPr>
          <a:xfrm>
            <a:off x="254864" y="3142101"/>
            <a:ext cx="1366280" cy="2171122"/>
          </a:xfrm>
          <a:custGeom>
            <a:avLst/>
            <a:gdLst/>
            <a:ahLst/>
            <a:cxnLst/>
            <a:rect l="l" t="t" r="r" b="b"/>
            <a:pathLst>
              <a:path w="28549" h="41686" extrusionOk="0">
                <a:moveTo>
                  <a:pt x="17408" y="41649"/>
                </a:moveTo>
                <a:lnTo>
                  <a:pt x="17408" y="41649"/>
                </a:lnTo>
                <a:cubicBezTo>
                  <a:pt x="17529" y="41637"/>
                  <a:pt x="17650" y="41613"/>
                  <a:pt x="17746" y="41552"/>
                </a:cubicBezTo>
                <a:cubicBezTo>
                  <a:pt x="17916" y="41456"/>
                  <a:pt x="17613" y="41323"/>
                  <a:pt x="17710" y="41262"/>
                </a:cubicBezTo>
                <a:cubicBezTo>
                  <a:pt x="17940" y="41383"/>
                  <a:pt x="18085" y="41686"/>
                  <a:pt x="18291" y="41686"/>
                </a:cubicBezTo>
                <a:cubicBezTo>
                  <a:pt x="18484" y="41686"/>
                  <a:pt x="18375" y="41383"/>
                  <a:pt x="18436" y="41262"/>
                </a:cubicBezTo>
                <a:cubicBezTo>
                  <a:pt x="18363" y="41250"/>
                  <a:pt x="18351" y="41371"/>
                  <a:pt x="18291" y="41444"/>
                </a:cubicBezTo>
                <a:cubicBezTo>
                  <a:pt x="17589" y="41008"/>
                  <a:pt x="17383" y="40161"/>
                  <a:pt x="16863" y="39557"/>
                </a:cubicBezTo>
                <a:cubicBezTo>
                  <a:pt x="17504" y="37936"/>
                  <a:pt x="19210" y="37573"/>
                  <a:pt x="20323" y="36629"/>
                </a:cubicBezTo>
                <a:cubicBezTo>
                  <a:pt x="21533" y="35637"/>
                  <a:pt x="22234" y="34379"/>
                  <a:pt x="22525" y="32419"/>
                </a:cubicBezTo>
                <a:cubicBezTo>
                  <a:pt x="22125" y="32359"/>
                  <a:pt x="21896" y="32722"/>
                  <a:pt x="21678" y="32879"/>
                </a:cubicBezTo>
                <a:cubicBezTo>
                  <a:pt x="20867" y="33351"/>
                  <a:pt x="19827" y="33581"/>
                  <a:pt x="19016" y="34089"/>
                </a:cubicBezTo>
                <a:cubicBezTo>
                  <a:pt x="17952" y="34851"/>
                  <a:pt x="17178" y="35928"/>
                  <a:pt x="16549" y="37270"/>
                </a:cubicBezTo>
                <a:cubicBezTo>
                  <a:pt x="16609" y="37645"/>
                  <a:pt x="16355" y="37923"/>
                  <a:pt x="16295" y="38311"/>
                </a:cubicBezTo>
                <a:cubicBezTo>
                  <a:pt x="15835" y="37391"/>
                  <a:pt x="15569" y="36182"/>
                  <a:pt x="15206" y="34911"/>
                </a:cubicBezTo>
                <a:cubicBezTo>
                  <a:pt x="15109" y="34536"/>
                  <a:pt x="15000" y="34113"/>
                  <a:pt x="14916" y="33702"/>
                </a:cubicBezTo>
                <a:cubicBezTo>
                  <a:pt x="14783" y="33036"/>
                  <a:pt x="14504" y="32504"/>
                  <a:pt x="14674" y="31766"/>
                </a:cubicBezTo>
                <a:cubicBezTo>
                  <a:pt x="14867" y="30871"/>
                  <a:pt x="15690" y="30085"/>
                  <a:pt x="16597" y="30194"/>
                </a:cubicBezTo>
                <a:cubicBezTo>
                  <a:pt x="18012" y="30339"/>
                  <a:pt x="18920" y="30895"/>
                  <a:pt x="20262" y="31053"/>
                </a:cubicBezTo>
                <a:cubicBezTo>
                  <a:pt x="22682" y="31294"/>
                  <a:pt x="24133" y="29601"/>
                  <a:pt x="25428" y="27932"/>
                </a:cubicBezTo>
                <a:cubicBezTo>
                  <a:pt x="25319" y="27605"/>
                  <a:pt x="25512" y="27629"/>
                  <a:pt x="25561" y="27315"/>
                </a:cubicBezTo>
                <a:cubicBezTo>
                  <a:pt x="25089" y="27436"/>
                  <a:pt x="24702" y="27895"/>
                  <a:pt x="24121" y="28004"/>
                </a:cubicBezTo>
                <a:cubicBezTo>
                  <a:pt x="23250" y="28173"/>
                  <a:pt x="22186" y="28028"/>
                  <a:pt x="21170" y="28077"/>
                </a:cubicBezTo>
                <a:cubicBezTo>
                  <a:pt x="19150" y="28137"/>
                  <a:pt x="17299" y="28561"/>
                  <a:pt x="15956" y="29661"/>
                </a:cubicBezTo>
                <a:cubicBezTo>
                  <a:pt x="15787" y="29915"/>
                  <a:pt x="15605" y="30036"/>
                  <a:pt x="15351" y="30157"/>
                </a:cubicBezTo>
                <a:cubicBezTo>
                  <a:pt x="15823" y="29032"/>
                  <a:pt x="16537" y="27907"/>
                  <a:pt x="17456" y="27254"/>
                </a:cubicBezTo>
                <a:cubicBezTo>
                  <a:pt x="18750" y="26915"/>
                  <a:pt x="20021" y="26807"/>
                  <a:pt x="21146" y="26347"/>
                </a:cubicBezTo>
                <a:cubicBezTo>
                  <a:pt x="21702" y="26129"/>
                  <a:pt x="22283" y="25851"/>
                  <a:pt x="22803" y="25585"/>
                </a:cubicBezTo>
                <a:cubicBezTo>
                  <a:pt x="24315" y="24702"/>
                  <a:pt x="25525" y="23299"/>
                  <a:pt x="26541" y="21738"/>
                </a:cubicBezTo>
                <a:cubicBezTo>
                  <a:pt x="27303" y="20577"/>
                  <a:pt x="27859" y="18944"/>
                  <a:pt x="28549" y="17686"/>
                </a:cubicBezTo>
                <a:cubicBezTo>
                  <a:pt x="28174" y="17577"/>
                  <a:pt x="27847" y="17879"/>
                  <a:pt x="27521" y="18036"/>
                </a:cubicBezTo>
                <a:cubicBezTo>
                  <a:pt x="25210" y="18363"/>
                  <a:pt x="23371" y="19307"/>
                  <a:pt x="21581" y="20347"/>
                </a:cubicBezTo>
                <a:cubicBezTo>
                  <a:pt x="19839" y="21351"/>
                  <a:pt x="18206" y="22960"/>
                  <a:pt x="17516" y="25222"/>
                </a:cubicBezTo>
                <a:cubicBezTo>
                  <a:pt x="17347" y="25718"/>
                  <a:pt x="17396" y="26202"/>
                  <a:pt x="17178" y="26734"/>
                </a:cubicBezTo>
                <a:cubicBezTo>
                  <a:pt x="17093" y="27036"/>
                  <a:pt x="16670" y="27363"/>
                  <a:pt x="16428" y="27678"/>
                </a:cubicBezTo>
                <a:cubicBezTo>
                  <a:pt x="15641" y="28561"/>
                  <a:pt x="15061" y="29782"/>
                  <a:pt x="14444" y="30859"/>
                </a:cubicBezTo>
                <a:cubicBezTo>
                  <a:pt x="13851" y="27895"/>
                  <a:pt x="14033" y="24436"/>
                  <a:pt x="14456" y="20928"/>
                </a:cubicBezTo>
                <a:cubicBezTo>
                  <a:pt x="15666" y="21363"/>
                  <a:pt x="16319" y="20589"/>
                  <a:pt x="16912" y="19972"/>
                </a:cubicBezTo>
                <a:cubicBezTo>
                  <a:pt x="17383" y="20093"/>
                  <a:pt x="17698" y="20057"/>
                  <a:pt x="17964" y="19863"/>
                </a:cubicBezTo>
                <a:cubicBezTo>
                  <a:pt x="18375" y="19573"/>
                  <a:pt x="18254" y="18665"/>
                  <a:pt x="18835" y="18569"/>
                </a:cubicBezTo>
                <a:cubicBezTo>
                  <a:pt x="19113" y="18726"/>
                  <a:pt x="19440" y="19065"/>
                  <a:pt x="19960" y="19004"/>
                </a:cubicBezTo>
                <a:cubicBezTo>
                  <a:pt x="20105" y="18907"/>
                  <a:pt x="20202" y="18714"/>
                  <a:pt x="20287" y="18532"/>
                </a:cubicBezTo>
                <a:cubicBezTo>
                  <a:pt x="20141" y="18157"/>
                  <a:pt x="20008" y="17964"/>
                  <a:pt x="19875" y="17625"/>
                </a:cubicBezTo>
                <a:cubicBezTo>
                  <a:pt x="19984" y="17250"/>
                  <a:pt x="20166" y="17069"/>
                  <a:pt x="20299" y="16766"/>
                </a:cubicBezTo>
                <a:cubicBezTo>
                  <a:pt x="20988" y="16911"/>
                  <a:pt x="21629" y="17432"/>
                  <a:pt x="22428" y="17250"/>
                </a:cubicBezTo>
                <a:cubicBezTo>
                  <a:pt x="22766" y="17190"/>
                  <a:pt x="23710" y="16778"/>
                  <a:pt x="24000" y="16536"/>
                </a:cubicBezTo>
                <a:cubicBezTo>
                  <a:pt x="24230" y="16367"/>
                  <a:pt x="24484" y="16028"/>
                  <a:pt x="24581" y="15750"/>
                </a:cubicBezTo>
                <a:cubicBezTo>
                  <a:pt x="24775" y="15061"/>
                  <a:pt x="24472" y="14722"/>
                  <a:pt x="24291" y="14093"/>
                </a:cubicBezTo>
                <a:cubicBezTo>
                  <a:pt x="24666" y="13790"/>
                  <a:pt x="25440" y="13682"/>
                  <a:pt x="25331" y="12944"/>
                </a:cubicBezTo>
                <a:cubicBezTo>
                  <a:pt x="25016" y="12653"/>
                  <a:pt x="24472" y="12520"/>
                  <a:pt x="24654" y="11940"/>
                </a:cubicBezTo>
                <a:cubicBezTo>
                  <a:pt x="24799" y="11516"/>
                  <a:pt x="25500" y="11444"/>
                  <a:pt x="25694" y="11032"/>
                </a:cubicBezTo>
                <a:cubicBezTo>
                  <a:pt x="25936" y="9799"/>
                  <a:pt x="25258" y="8625"/>
                  <a:pt x="23855" y="9109"/>
                </a:cubicBezTo>
                <a:cubicBezTo>
                  <a:pt x="24254" y="8371"/>
                  <a:pt x="23976" y="7452"/>
                  <a:pt x="23262" y="7597"/>
                </a:cubicBezTo>
                <a:cubicBezTo>
                  <a:pt x="22682" y="7222"/>
                  <a:pt x="23311" y="6315"/>
                  <a:pt x="23081" y="5758"/>
                </a:cubicBezTo>
                <a:cubicBezTo>
                  <a:pt x="22984" y="5541"/>
                  <a:pt x="22766" y="5504"/>
                  <a:pt x="22597" y="5274"/>
                </a:cubicBezTo>
                <a:cubicBezTo>
                  <a:pt x="22355" y="5323"/>
                  <a:pt x="22125" y="5395"/>
                  <a:pt x="21944" y="5528"/>
                </a:cubicBezTo>
                <a:cubicBezTo>
                  <a:pt x="21762" y="4657"/>
                  <a:pt x="22198" y="2758"/>
                  <a:pt x="20891" y="2698"/>
                </a:cubicBezTo>
                <a:cubicBezTo>
                  <a:pt x="20722" y="2722"/>
                  <a:pt x="20541" y="2879"/>
                  <a:pt x="20287" y="2964"/>
                </a:cubicBezTo>
                <a:cubicBezTo>
                  <a:pt x="20190" y="2541"/>
                  <a:pt x="19839" y="1766"/>
                  <a:pt x="19331" y="2359"/>
                </a:cubicBezTo>
                <a:cubicBezTo>
                  <a:pt x="19113" y="1960"/>
                  <a:pt x="18968" y="1609"/>
                  <a:pt x="18484" y="1609"/>
                </a:cubicBezTo>
                <a:cubicBezTo>
                  <a:pt x="17758" y="1609"/>
                  <a:pt x="17698" y="2928"/>
                  <a:pt x="17081" y="3036"/>
                </a:cubicBezTo>
                <a:cubicBezTo>
                  <a:pt x="17275" y="2553"/>
                  <a:pt x="17299" y="1464"/>
                  <a:pt x="16754" y="1295"/>
                </a:cubicBezTo>
                <a:cubicBezTo>
                  <a:pt x="16452" y="1210"/>
                  <a:pt x="16391" y="1524"/>
                  <a:pt x="16053" y="1488"/>
                </a:cubicBezTo>
                <a:cubicBezTo>
                  <a:pt x="15762" y="1089"/>
                  <a:pt x="15641" y="581"/>
                  <a:pt x="15158" y="339"/>
                </a:cubicBezTo>
                <a:cubicBezTo>
                  <a:pt x="14819" y="399"/>
                  <a:pt x="14541" y="157"/>
                  <a:pt x="14250" y="266"/>
                </a:cubicBezTo>
                <a:cubicBezTo>
                  <a:pt x="14033" y="363"/>
                  <a:pt x="13875" y="569"/>
                  <a:pt x="13718" y="738"/>
                </a:cubicBezTo>
                <a:cubicBezTo>
                  <a:pt x="13162" y="0"/>
                  <a:pt x="12641" y="871"/>
                  <a:pt x="12279" y="1343"/>
                </a:cubicBezTo>
                <a:cubicBezTo>
                  <a:pt x="11831" y="1149"/>
                  <a:pt x="11359" y="629"/>
                  <a:pt x="10791" y="883"/>
                </a:cubicBezTo>
                <a:cubicBezTo>
                  <a:pt x="10633" y="1065"/>
                  <a:pt x="10549" y="1331"/>
                  <a:pt x="10404" y="1512"/>
                </a:cubicBezTo>
                <a:cubicBezTo>
                  <a:pt x="9194" y="787"/>
                  <a:pt x="7887" y="1645"/>
                  <a:pt x="7621" y="3170"/>
                </a:cubicBezTo>
                <a:cubicBezTo>
                  <a:pt x="7319" y="2795"/>
                  <a:pt x="7053" y="2262"/>
                  <a:pt x="6569" y="2262"/>
                </a:cubicBezTo>
                <a:cubicBezTo>
                  <a:pt x="5843" y="2262"/>
                  <a:pt x="5674" y="2795"/>
                  <a:pt x="5190" y="3278"/>
                </a:cubicBezTo>
                <a:cubicBezTo>
                  <a:pt x="4803" y="3653"/>
                  <a:pt x="4234" y="3641"/>
                  <a:pt x="4198" y="4198"/>
                </a:cubicBezTo>
                <a:cubicBezTo>
                  <a:pt x="4137" y="4597"/>
                  <a:pt x="4464" y="4972"/>
                  <a:pt x="4718" y="5141"/>
                </a:cubicBezTo>
                <a:cubicBezTo>
                  <a:pt x="4561" y="5395"/>
                  <a:pt x="4597" y="5637"/>
                  <a:pt x="4585" y="5928"/>
                </a:cubicBezTo>
                <a:cubicBezTo>
                  <a:pt x="4331" y="6049"/>
                  <a:pt x="4041" y="6073"/>
                  <a:pt x="3847" y="6242"/>
                </a:cubicBezTo>
                <a:cubicBezTo>
                  <a:pt x="3557" y="6073"/>
                  <a:pt x="3436" y="5807"/>
                  <a:pt x="2928" y="5758"/>
                </a:cubicBezTo>
                <a:cubicBezTo>
                  <a:pt x="2480" y="5722"/>
                  <a:pt x="1742" y="6049"/>
                  <a:pt x="1682" y="6230"/>
                </a:cubicBezTo>
                <a:cubicBezTo>
                  <a:pt x="1452" y="6871"/>
                  <a:pt x="2226" y="7089"/>
                  <a:pt x="2347" y="7536"/>
                </a:cubicBezTo>
                <a:cubicBezTo>
                  <a:pt x="2045" y="7694"/>
                  <a:pt x="1512" y="7198"/>
                  <a:pt x="1113" y="7500"/>
                </a:cubicBezTo>
                <a:cubicBezTo>
                  <a:pt x="750" y="7996"/>
                  <a:pt x="896" y="8746"/>
                  <a:pt x="593" y="9387"/>
                </a:cubicBezTo>
                <a:cubicBezTo>
                  <a:pt x="629" y="9678"/>
                  <a:pt x="896" y="9762"/>
                  <a:pt x="1113" y="9920"/>
                </a:cubicBezTo>
                <a:cubicBezTo>
                  <a:pt x="871" y="10161"/>
                  <a:pt x="545" y="10137"/>
                  <a:pt x="484" y="10488"/>
                </a:cubicBezTo>
                <a:cubicBezTo>
                  <a:pt x="400" y="10839"/>
                  <a:pt x="702" y="11129"/>
                  <a:pt x="823" y="11395"/>
                </a:cubicBezTo>
                <a:cubicBezTo>
                  <a:pt x="230" y="12012"/>
                  <a:pt x="0" y="13198"/>
                  <a:pt x="158" y="14153"/>
                </a:cubicBezTo>
                <a:cubicBezTo>
                  <a:pt x="400" y="14674"/>
                  <a:pt x="1053" y="14855"/>
                  <a:pt x="1452" y="15303"/>
                </a:cubicBezTo>
                <a:cubicBezTo>
                  <a:pt x="1271" y="15629"/>
                  <a:pt x="811" y="15557"/>
                  <a:pt x="714" y="15907"/>
                </a:cubicBezTo>
                <a:cubicBezTo>
                  <a:pt x="569" y="16573"/>
                  <a:pt x="1658" y="17069"/>
                  <a:pt x="2396" y="16948"/>
                </a:cubicBezTo>
                <a:cubicBezTo>
                  <a:pt x="2504" y="17492"/>
                  <a:pt x="2214" y="18000"/>
                  <a:pt x="2238" y="18532"/>
                </a:cubicBezTo>
                <a:cubicBezTo>
                  <a:pt x="2299" y="19113"/>
                  <a:pt x="2891" y="19246"/>
                  <a:pt x="3424" y="19379"/>
                </a:cubicBezTo>
                <a:cubicBezTo>
                  <a:pt x="3375" y="19452"/>
                  <a:pt x="3242" y="19754"/>
                  <a:pt x="3206" y="19960"/>
                </a:cubicBezTo>
                <a:cubicBezTo>
                  <a:pt x="4150" y="20831"/>
                  <a:pt x="5468" y="19972"/>
                  <a:pt x="6387" y="19730"/>
                </a:cubicBezTo>
                <a:cubicBezTo>
                  <a:pt x="6448" y="19815"/>
                  <a:pt x="6617" y="19851"/>
                  <a:pt x="6629" y="19972"/>
                </a:cubicBezTo>
                <a:cubicBezTo>
                  <a:pt x="6533" y="20238"/>
                  <a:pt x="6266" y="20226"/>
                  <a:pt x="6146" y="20407"/>
                </a:cubicBezTo>
                <a:cubicBezTo>
                  <a:pt x="5976" y="20661"/>
                  <a:pt x="6049" y="20928"/>
                  <a:pt x="6049" y="21194"/>
                </a:cubicBezTo>
                <a:cubicBezTo>
                  <a:pt x="6932" y="22222"/>
                  <a:pt x="8287" y="21532"/>
                  <a:pt x="9049" y="20891"/>
                </a:cubicBezTo>
                <a:cubicBezTo>
                  <a:pt x="9279" y="20964"/>
                  <a:pt x="9230" y="21206"/>
                  <a:pt x="9375" y="21315"/>
                </a:cubicBezTo>
                <a:cubicBezTo>
                  <a:pt x="10004" y="21424"/>
                  <a:pt x="10246" y="21012"/>
                  <a:pt x="10561" y="20758"/>
                </a:cubicBezTo>
                <a:cubicBezTo>
                  <a:pt x="10815" y="20879"/>
                  <a:pt x="10766" y="21194"/>
                  <a:pt x="10936" y="21351"/>
                </a:cubicBezTo>
                <a:cubicBezTo>
                  <a:pt x="11855" y="21617"/>
                  <a:pt x="12206" y="20710"/>
                  <a:pt x="12787" y="20407"/>
                </a:cubicBezTo>
                <a:cubicBezTo>
                  <a:pt x="12932" y="20032"/>
                  <a:pt x="13101" y="19742"/>
                  <a:pt x="13234" y="19391"/>
                </a:cubicBezTo>
                <a:cubicBezTo>
                  <a:pt x="13766" y="21012"/>
                  <a:pt x="13476" y="23262"/>
                  <a:pt x="13234" y="25186"/>
                </a:cubicBezTo>
                <a:cubicBezTo>
                  <a:pt x="12750" y="24218"/>
                  <a:pt x="11722" y="23202"/>
                  <a:pt x="10525" y="22645"/>
                </a:cubicBezTo>
                <a:cubicBezTo>
                  <a:pt x="9533" y="22113"/>
                  <a:pt x="8250" y="22101"/>
                  <a:pt x="6956" y="21895"/>
                </a:cubicBezTo>
                <a:cubicBezTo>
                  <a:pt x="6956" y="22174"/>
                  <a:pt x="7258" y="22270"/>
                  <a:pt x="7404" y="22403"/>
                </a:cubicBezTo>
                <a:cubicBezTo>
                  <a:pt x="7827" y="22960"/>
                  <a:pt x="8069" y="23722"/>
                  <a:pt x="8492" y="24327"/>
                </a:cubicBezTo>
                <a:cubicBezTo>
                  <a:pt x="8855" y="24823"/>
                  <a:pt x="9121" y="25113"/>
                  <a:pt x="9557" y="25621"/>
                </a:cubicBezTo>
                <a:cubicBezTo>
                  <a:pt x="10428" y="26456"/>
                  <a:pt x="11335" y="27339"/>
                  <a:pt x="12847" y="27702"/>
                </a:cubicBezTo>
                <a:cubicBezTo>
                  <a:pt x="13271" y="28331"/>
                  <a:pt x="13452" y="29129"/>
                  <a:pt x="13537" y="30024"/>
                </a:cubicBezTo>
                <a:cubicBezTo>
                  <a:pt x="12992" y="29214"/>
                  <a:pt x="12339" y="28548"/>
                  <a:pt x="11480" y="27907"/>
                </a:cubicBezTo>
                <a:cubicBezTo>
                  <a:pt x="9775" y="26770"/>
                  <a:pt x="7488" y="25984"/>
                  <a:pt x="5262" y="25137"/>
                </a:cubicBezTo>
                <a:cubicBezTo>
                  <a:pt x="4440" y="24835"/>
                  <a:pt x="3690" y="24472"/>
                  <a:pt x="3025" y="24036"/>
                </a:cubicBezTo>
                <a:cubicBezTo>
                  <a:pt x="2807" y="23915"/>
                  <a:pt x="2650" y="23686"/>
                  <a:pt x="2359" y="23649"/>
                </a:cubicBezTo>
                <a:cubicBezTo>
                  <a:pt x="2444" y="24145"/>
                  <a:pt x="2746" y="24508"/>
                  <a:pt x="2988" y="24956"/>
                </a:cubicBezTo>
                <a:cubicBezTo>
                  <a:pt x="3194" y="25403"/>
                  <a:pt x="3351" y="25911"/>
                  <a:pt x="3605" y="26311"/>
                </a:cubicBezTo>
                <a:cubicBezTo>
                  <a:pt x="3787" y="26625"/>
                  <a:pt x="4101" y="26952"/>
                  <a:pt x="4355" y="27315"/>
                </a:cubicBezTo>
                <a:cubicBezTo>
                  <a:pt x="5045" y="28282"/>
                  <a:pt x="5867" y="29347"/>
                  <a:pt x="6932" y="30036"/>
                </a:cubicBezTo>
                <a:cubicBezTo>
                  <a:pt x="8129" y="30883"/>
                  <a:pt x="9424" y="31512"/>
                  <a:pt x="10912" y="32032"/>
                </a:cubicBezTo>
                <a:cubicBezTo>
                  <a:pt x="11734" y="32335"/>
                  <a:pt x="12726" y="32456"/>
                  <a:pt x="13766" y="32758"/>
                </a:cubicBezTo>
                <a:cubicBezTo>
                  <a:pt x="14093" y="33460"/>
                  <a:pt x="14117" y="34270"/>
                  <a:pt x="14359" y="35032"/>
                </a:cubicBezTo>
                <a:cubicBezTo>
                  <a:pt x="14553" y="35746"/>
                  <a:pt x="14722" y="36496"/>
                  <a:pt x="15000" y="37198"/>
                </a:cubicBezTo>
                <a:cubicBezTo>
                  <a:pt x="14613" y="36895"/>
                  <a:pt x="14262" y="36593"/>
                  <a:pt x="13827" y="36266"/>
                </a:cubicBezTo>
                <a:cubicBezTo>
                  <a:pt x="13355" y="35952"/>
                  <a:pt x="12762" y="35843"/>
                  <a:pt x="12303" y="35504"/>
                </a:cubicBezTo>
                <a:cubicBezTo>
                  <a:pt x="12085" y="35298"/>
                  <a:pt x="12061" y="35057"/>
                  <a:pt x="11843" y="34815"/>
                </a:cubicBezTo>
                <a:cubicBezTo>
                  <a:pt x="11371" y="34210"/>
                  <a:pt x="10766" y="33786"/>
                  <a:pt x="9956" y="33339"/>
                </a:cubicBezTo>
                <a:cubicBezTo>
                  <a:pt x="9218" y="32928"/>
                  <a:pt x="8698" y="32637"/>
                  <a:pt x="7779" y="32419"/>
                </a:cubicBezTo>
                <a:cubicBezTo>
                  <a:pt x="6533" y="32081"/>
                  <a:pt x="5202" y="32117"/>
                  <a:pt x="3787" y="31996"/>
                </a:cubicBezTo>
                <a:cubicBezTo>
                  <a:pt x="2879" y="31911"/>
                  <a:pt x="2299" y="31754"/>
                  <a:pt x="1440" y="31597"/>
                </a:cubicBezTo>
                <a:cubicBezTo>
                  <a:pt x="1488" y="32057"/>
                  <a:pt x="1912" y="32359"/>
                  <a:pt x="2178" y="32686"/>
                </a:cubicBezTo>
                <a:cubicBezTo>
                  <a:pt x="3012" y="33750"/>
                  <a:pt x="3908" y="34621"/>
                  <a:pt x="5287" y="35298"/>
                </a:cubicBezTo>
                <a:cubicBezTo>
                  <a:pt x="5891" y="35565"/>
                  <a:pt x="6436" y="35891"/>
                  <a:pt x="7174" y="36061"/>
                </a:cubicBezTo>
                <a:cubicBezTo>
                  <a:pt x="8565" y="36411"/>
                  <a:pt x="9738" y="36290"/>
                  <a:pt x="10887" y="36000"/>
                </a:cubicBezTo>
                <a:cubicBezTo>
                  <a:pt x="11275" y="35903"/>
                  <a:pt x="11674" y="35649"/>
                  <a:pt x="12073" y="35710"/>
                </a:cubicBezTo>
                <a:cubicBezTo>
                  <a:pt x="12569" y="35831"/>
                  <a:pt x="12932" y="36303"/>
                  <a:pt x="13343" y="36569"/>
                </a:cubicBezTo>
                <a:cubicBezTo>
                  <a:pt x="12762" y="36363"/>
                  <a:pt x="12121" y="36448"/>
                  <a:pt x="11541" y="36508"/>
                </a:cubicBezTo>
                <a:cubicBezTo>
                  <a:pt x="10150" y="36653"/>
                  <a:pt x="9049" y="37270"/>
                  <a:pt x="7718" y="37524"/>
                </a:cubicBezTo>
                <a:cubicBezTo>
                  <a:pt x="7222" y="37597"/>
                  <a:pt x="6702" y="37597"/>
                  <a:pt x="6218" y="37802"/>
                </a:cubicBezTo>
                <a:cubicBezTo>
                  <a:pt x="6327" y="38129"/>
                  <a:pt x="6775" y="38323"/>
                  <a:pt x="7101" y="38552"/>
                </a:cubicBezTo>
                <a:cubicBezTo>
                  <a:pt x="7718" y="38903"/>
                  <a:pt x="8589" y="39206"/>
                  <a:pt x="9521" y="39278"/>
                </a:cubicBezTo>
                <a:cubicBezTo>
                  <a:pt x="10585" y="39387"/>
                  <a:pt x="11577" y="39024"/>
                  <a:pt x="12327" y="38782"/>
                </a:cubicBezTo>
                <a:cubicBezTo>
                  <a:pt x="12641" y="38552"/>
                  <a:pt x="13041" y="38419"/>
                  <a:pt x="13464" y="38250"/>
                </a:cubicBezTo>
                <a:cubicBezTo>
                  <a:pt x="13839" y="38117"/>
                  <a:pt x="14371" y="37839"/>
                  <a:pt x="14758" y="37948"/>
                </a:cubicBezTo>
                <a:cubicBezTo>
                  <a:pt x="15266" y="38069"/>
                  <a:pt x="15666" y="39266"/>
                  <a:pt x="15944" y="39835"/>
                </a:cubicBezTo>
                <a:cubicBezTo>
                  <a:pt x="16379" y="40524"/>
                  <a:pt x="16900" y="41286"/>
                  <a:pt x="17408" y="41649"/>
                </a:cubicBezTo>
                <a:close/>
                <a:moveTo>
                  <a:pt x="15629" y="1028"/>
                </a:moveTo>
                <a:cubicBezTo>
                  <a:pt x="15702" y="1282"/>
                  <a:pt x="15762" y="1609"/>
                  <a:pt x="16065" y="1778"/>
                </a:cubicBezTo>
                <a:cubicBezTo>
                  <a:pt x="16319" y="1706"/>
                  <a:pt x="16464" y="1524"/>
                  <a:pt x="16682" y="1440"/>
                </a:cubicBezTo>
                <a:cubicBezTo>
                  <a:pt x="17141" y="1645"/>
                  <a:pt x="17093" y="2359"/>
                  <a:pt x="16851" y="2831"/>
                </a:cubicBezTo>
                <a:cubicBezTo>
                  <a:pt x="16609" y="2879"/>
                  <a:pt x="16500" y="2734"/>
                  <a:pt x="16258" y="2770"/>
                </a:cubicBezTo>
                <a:cubicBezTo>
                  <a:pt x="15932" y="2831"/>
                  <a:pt x="15799" y="3109"/>
                  <a:pt x="15557" y="3109"/>
                </a:cubicBezTo>
                <a:cubicBezTo>
                  <a:pt x="15327" y="3109"/>
                  <a:pt x="15279" y="2903"/>
                  <a:pt x="15025" y="2770"/>
                </a:cubicBezTo>
                <a:cubicBezTo>
                  <a:pt x="14867" y="2746"/>
                  <a:pt x="14734" y="2770"/>
                  <a:pt x="14613" y="2795"/>
                </a:cubicBezTo>
                <a:cubicBezTo>
                  <a:pt x="14516" y="2093"/>
                  <a:pt x="14311" y="1464"/>
                  <a:pt x="13912" y="944"/>
                </a:cubicBezTo>
                <a:cubicBezTo>
                  <a:pt x="14154" y="436"/>
                  <a:pt x="14843" y="460"/>
                  <a:pt x="15448" y="714"/>
                </a:cubicBezTo>
                <a:cubicBezTo>
                  <a:pt x="15581" y="895"/>
                  <a:pt x="15521" y="1222"/>
                  <a:pt x="15581" y="1379"/>
                </a:cubicBezTo>
                <a:cubicBezTo>
                  <a:pt x="15654" y="1355"/>
                  <a:pt x="15484" y="1077"/>
                  <a:pt x="15629" y="1028"/>
                </a:cubicBezTo>
                <a:close/>
                <a:moveTo>
                  <a:pt x="13609" y="811"/>
                </a:moveTo>
                <a:cubicBezTo>
                  <a:pt x="13597" y="932"/>
                  <a:pt x="13452" y="823"/>
                  <a:pt x="13512" y="992"/>
                </a:cubicBezTo>
                <a:cubicBezTo>
                  <a:pt x="14154" y="1222"/>
                  <a:pt x="14250" y="2129"/>
                  <a:pt x="14371" y="2819"/>
                </a:cubicBezTo>
                <a:cubicBezTo>
                  <a:pt x="14117" y="2903"/>
                  <a:pt x="13912" y="3157"/>
                  <a:pt x="13694" y="3278"/>
                </a:cubicBezTo>
                <a:cubicBezTo>
                  <a:pt x="13730" y="2807"/>
                  <a:pt x="13464" y="2432"/>
                  <a:pt x="13113" y="2335"/>
                </a:cubicBezTo>
                <a:cubicBezTo>
                  <a:pt x="12545" y="2202"/>
                  <a:pt x="12158" y="2782"/>
                  <a:pt x="11698" y="2916"/>
                </a:cubicBezTo>
                <a:cubicBezTo>
                  <a:pt x="11456" y="2674"/>
                  <a:pt x="11154" y="2335"/>
                  <a:pt x="10742" y="2359"/>
                </a:cubicBezTo>
                <a:cubicBezTo>
                  <a:pt x="10573" y="2371"/>
                  <a:pt x="10016" y="2879"/>
                  <a:pt x="9738" y="3230"/>
                </a:cubicBezTo>
                <a:cubicBezTo>
                  <a:pt x="9533" y="3569"/>
                  <a:pt x="9412" y="4065"/>
                  <a:pt x="9254" y="4440"/>
                </a:cubicBezTo>
                <a:cubicBezTo>
                  <a:pt x="9037" y="4319"/>
                  <a:pt x="8795" y="4319"/>
                  <a:pt x="8625" y="4379"/>
                </a:cubicBezTo>
                <a:cubicBezTo>
                  <a:pt x="8347" y="4089"/>
                  <a:pt x="8444" y="3508"/>
                  <a:pt x="8033" y="3315"/>
                </a:cubicBezTo>
                <a:cubicBezTo>
                  <a:pt x="8081" y="2371"/>
                  <a:pt x="8795" y="1234"/>
                  <a:pt x="9762" y="1428"/>
                </a:cubicBezTo>
                <a:cubicBezTo>
                  <a:pt x="10004" y="1476"/>
                  <a:pt x="10222" y="1742"/>
                  <a:pt x="10464" y="1742"/>
                </a:cubicBezTo>
                <a:cubicBezTo>
                  <a:pt x="10875" y="1730"/>
                  <a:pt x="10827" y="1282"/>
                  <a:pt x="10948" y="992"/>
                </a:cubicBezTo>
                <a:cubicBezTo>
                  <a:pt x="11601" y="944"/>
                  <a:pt x="11613" y="1549"/>
                  <a:pt x="12303" y="1585"/>
                </a:cubicBezTo>
                <a:cubicBezTo>
                  <a:pt x="12726" y="1488"/>
                  <a:pt x="12847" y="944"/>
                  <a:pt x="13101" y="629"/>
                </a:cubicBezTo>
                <a:cubicBezTo>
                  <a:pt x="13355" y="605"/>
                  <a:pt x="13464" y="738"/>
                  <a:pt x="13609" y="811"/>
                </a:cubicBezTo>
                <a:close/>
                <a:moveTo>
                  <a:pt x="18327" y="4573"/>
                </a:moveTo>
                <a:cubicBezTo>
                  <a:pt x="18992" y="4682"/>
                  <a:pt x="19585" y="5032"/>
                  <a:pt x="20129" y="5166"/>
                </a:cubicBezTo>
                <a:cubicBezTo>
                  <a:pt x="20117" y="4996"/>
                  <a:pt x="19960" y="4972"/>
                  <a:pt x="19815" y="4911"/>
                </a:cubicBezTo>
                <a:cubicBezTo>
                  <a:pt x="19875" y="4803"/>
                  <a:pt x="19875" y="4754"/>
                  <a:pt x="19815" y="4670"/>
                </a:cubicBezTo>
                <a:cubicBezTo>
                  <a:pt x="19113" y="4270"/>
                  <a:pt x="18508" y="4246"/>
                  <a:pt x="17710" y="3956"/>
                </a:cubicBezTo>
                <a:cubicBezTo>
                  <a:pt x="18291" y="3895"/>
                  <a:pt x="18968" y="4367"/>
                  <a:pt x="19440" y="4282"/>
                </a:cubicBezTo>
                <a:cubicBezTo>
                  <a:pt x="18908" y="3883"/>
                  <a:pt x="17988" y="3847"/>
                  <a:pt x="17154" y="3786"/>
                </a:cubicBezTo>
                <a:cubicBezTo>
                  <a:pt x="17262" y="3605"/>
                  <a:pt x="17202" y="3472"/>
                  <a:pt x="17154" y="3351"/>
                </a:cubicBezTo>
                <a:cubicBezTo>
                  <a:pt x="17420" y="3206"/>
                  <a:pt x="17686" y="3121"/>
                  <a:pt x="17879" y="2843"/>
                </a:cubicBezTo>
                <a:cubicBezTo>
                  <a:pt x="18109" y="2480"/>
                  <a:pt x="18121" y="1875"/>
                  <a:pt x="18605" y="1839"/>
                </a:cubicBezTo>
                <a:cubicBezTo>
                  <a:pt x="18932" y="2045"/>
                  <a:pt x="18932" y="2456"/>
                  <a:pt x="19355" y="2613"/>
                </a:cubicBezTo>
                <a:cubicBezTo>
                  <a:pt x="19597" y="2661"/>
                  <a:pt x="19658" y="2262"/>
                  <a:pt x="19875" y="2420"/>
                </a:cubicBezTo>
                <a:cubicBezTo>
                  <a:pt x="19924" y="2903"/>
                  <a:pt x="20178" y="3278"/>
                  <a:pt x="20734" y="3278"/>
                </a:cubicBezTo>
                <a:cubicBezTo>
                  <a:pt x="20904" y="3230"/>
                  <a:pt x="20976" y="3036"/>
                  <a:pt x="21146" y="2988"/>
                </a:cubicBezTo>
                <a:cubicBezTo>
                  <a:pt x="21762" y="3581"/>
                  <a:pt x="21714" y="4609"/>
                  <a:pt x="21654" y="5649"/>
                </a:cubicBezTo>
                <a:cubicBezTo>
                  <a:pt x="21291" y="6121"/>
                  <a:pt x="21206" y="6666"/>
                  <a:pt x="20662" y="6811"/>
                </a:cubicBezTo>
                <a:cubicBezTo>
                  <a:pt x="20420" y="6569"/>
                  <a:pt x="19996" y="6424"/>
                  <a:pt x="19658" y="6327"/>
                </a:cubicBezTo>
                <a:cubicBezTo>
                  <a:pt x="19718" y="6230"/>
                  <a:pt x="19646" y="6170"/>
                  <a:pt x="19658" y="6036"/>
                </a:cubicBezTo>
                <a:cubicBezTo>
                  <a:pt x="19936" y="6085"/>
                  <a:pt x="20226" y="6085"/>
                  <a:pt x="20347" y="6278"/>
                </a:cubicBezTo>
                <a:cubicBezTo>
                  <a:pt x="20057" y="6278"/>
                  <a:pt x="19827" y="6036"/>
                  <a:pt x="19706" y="6254"/>
                </a:cubicBezTo>
                <a:cubicBezTo>
                  <a:pt x="20057" y="6315"/>
                  <a:pt x="20262" y="6545"/>
                  <a:pt x="20601" y="6484"/>
                </a:cubicBezTo>
                <a:cubicBezTo>
                  <a:pt x="20504" y="6266"/>
                  <a:pt x="20480" y="6218"/>
                  <a:pt x="20650" y="6000"/>
                </a:cubicBezTo>
                <a:cubicBezTo>
                  <a:pt x="20492" y="5940"/>
                  <a:pt x="20432" y="5795"/>
                  <a:pt x="20371" y="5661"/>
                </a:cubicBezTo>
                <a:cubicBezTo>
                  <a:pt x="19779" y="5359"/>
                  <a:pt x="19222" y="5347"/>
                  <a:pt x="18714" y="5057"/>
                </a:cubicBezTo>
                <a:cubicBezTo>
                  <a:pt x="18593" y="5069"/>
                  <a:pt x="18448" y="5129"/>
                  <a:pt x="18327" y="5153"/>
                </a:cubicBezTo>
                <a:cubicBezTo>
                  <a:pt x="18254" y="4863"/>
                  <a:pt x="18629" y="4996"/>
                  <a:pt x="18835" y="5032"/>
                </a:cubicBezTo>
                <a:cubicBezTo>
                  <a:pt x="19343" y="5117"/>
                  <a:pt x="19936" y="5407"/>
                  <a:pt x="20287" y="5516"/>
                </a:cubicBezTo>
                <a:cubicBezTo>
                  <a:pt x="19960" y="5008"/>
                  <a:pt x="18847" y="4742"/>
                  <a:pt x="18206" y="4875"/>
                </a:cubicBezTo>
                <a:cubicBezTo>
                  <a:pt x="18000" y="4488"/>
                  <a:pt x="17347" y="4766"/>
                  <a:pt x="17166" y="4379"/>
                </a:cubicBezTo>
                <a:cubicBezTo>
                  <a:pt x="17529" y="4561"/>
                  <a:pt x="17940" y="4512"/>
                  <a:pt x="18327" y="4573"/>
                </a:cubicBezTo>
                <a:close/>
                <a:moveTo>
                  <a:pt x="13670" y="3762"/>
                </a:moveTo>
                <a:cubicBezTo>
                  <a:pt x="13900" y="3399"/>
                  <a:pt x="14202" y="2807"/>
                  <a:pt x="14976" y="2976"/>
                </a:cubicBezTo>
                <a:cubicBezTo>
                  <a:pt x="15533" y="3714"/>
                  <a:pt x="16137" y="2734"/>
                  <a:pt x="16815" y="3036"/>
                </a:cubicBezTo>
                <a:cubicBezTo>
                  <a:pt x="17190" y="3411"/>
                  <a:pt x="16815" y="3956"/>
                  <a:pt x="16633" y="4331"/>
                </a:cubicBezTo>
                <a:cubicBezTo>
                  <a:pt x="16924" y="4331"/>
                  <a:pt x="17008" y="4682"/>
                  <a:pt x="17335" y="4778"/>
                </a:cubicBezTo>
                <a:cubicBezTo>
                  <a:pt x="17601" y="4863"/>
                  <a:pt x="17976" y="4730"/>
                  <a:pt x="18133" y="5032"/>
                </a:cubicBezTo>
                <a:cubicBezTo>
                  <a:pt x="18085" y="5299"/>
                  <a:pt x="18012" y="5734"/>
                  <a:pt x="17916" y="6073"/>
                </a:cubicBezTo>
                <a:cubicBezTo>
                  <a:pt x="17698" y="6242"/>
                  <a:pt x="17553" y="6545"/>
                  <a:pt x="17359" y="6738"/>
                </a:cubicBezTo>
                <a:cubicBezTo>
                  <a:pt x="17166" y="6472"/>
                  <a:pt x="16924" y="6266"/>
                  <a:pt x="16706" y="6024"/>
                </a:cubicBezTo>
                <a:cubicBezTo>
                  <a:pt x="16646" y="5940"/>
                  <a:pt x="16803" y="5964"/>
                  <a:pt x="16815" y="5843"/>
                </a:cubicBezTo>
                <a:cubicBezTo>
                  <a:pt x="16694" y="5831"/>
                  <a:pt x="16730" y="5661"/>
                  <a:pt x="16694" y="5589"/>
                </a:cubicBezTo>
                <a:cubicBezTo>
                  <a:pt x="16585" y="5528"/>
                  <a:pt x="16428" y="5492"/>
                  <a:pt x="16367" y="5456"/>
                </a:cubicBezTo>
                <a:cubicBezTo>
                  <a:pt x="16512" y="5516"/>
                  <a:pt x="16500" y="5359"/>
                  <a:pt x="16512" y="5274"/>
                </a:cubicBezTo>
                <a:cubicBezTo>
                  <a:pt x="15799" y="4911"/>
                  <a:pt x="14916" y="4972"/>
                  <a:pt x="14154" y="4682"/>
                </a:cubicBezTo>
                <a:cubicBezTo>
                  <a:pt x="14311" y="4500"/>
                  <a:pt x="14637" y="4633"/>
                  <a:pt x="14879" y="4682"/>
                </a:cubicBezTo>
                <a:cubicBezTo>
                  <a:pt x="15254" y="4791"/>
                  <a:pt x="15787" y="5081"/>
                  <a:pt x="15968" y="4911"/>
                </a:cubicBezTo>
                <a:cubicBezTo>
                  <a:pt x="16029" y="4803"/>
                  <a:pt x="15908" y="4778"/>
                  <a:pt x="15787" y="4754"/>
                </a:cubicBezTo>
                <a:cubicBezTo>
                  <a:pt x="15799" y="4682"/>
                  <a:pt x="15823" y="4609"/>
                  <a:pt x="15787" y="4561"/>
                </a:cubicBezTo>
                <a:cubicBezTo>
                  <a:pt x="15194" y="4222"/>
                  <a:pt x="14674" y="4295"/>
                  <a:pt x="13875" y="4246"/>
                </a:cubicBezTo>
                <a:cubicBezTo>
                  <a:pt x="13742" y="4089"/>
                  <a:pt x="13730" y="3883"/>
                  <a:pt x="13670" y="3762"/>
                </a:cubicBezTo>
                <a:close/>
                <a:moveTo>
                  <a:pt x="11783" y="3085"/>
                </a:moveTo>
                <a:cubicBezTo>
                  <a:pt x="12097" y="3097"/>
                  <a:pt x="12254" y="2722"/>
                  <a:pt x="12508" y="2565"/>
                </a:cubicBezTo>
                <a:cubicBezTo>
                  <a:pt x="12980" y="2395"/>
                  <a:pt x="13307" y="2613"/>
                  <a:pt x="13488" y="2976"/>
                </a:cubicBezTo>
                <a:cubicBezTo>
                  <a:pt x="13440" y="3242"/>
                  <a:pt x="13512" y="3339"/>
                  <a:pt x="13549" y="3593"/>
                </a:cubicBezTo>
                <a:cubicBezTo>
                  <a:pt x="13573" y="3714"/>
                  <a:pt x="13512" y="3871"/>
                  <a:pt x="13525" y="3992"/>
                </a:cubicBezTo>
                <a:cubicBezTo>
                  <a:pt x="13597" y="4488"/>
                  <a:pt x="14178" y="4657"/>
                  <a:pt x="13948" y="5032"/>
                </a:cubicBezTo>
                <a:cubicBezTo>
                  <a:pt x="13815" y="5166"/>
                  <a:pt x="13391" y="4984"/>
                  <a:pt x="13234" y="5153"/>
                </a:cubicBezTo>
                <a:cubicBezTo>
                  <a:pt x="13391" y="3811"/>
                  <a:pt x="11226" y="3242"/>
                  <a:pt x="10875" y="4597"/>
                </a:cubicBezTo>
                <a:cubicBezTo>
                  <a:pt x="10222" y="4391"/>
                  <a:pt x="9908" y="4633"/>
                  <a:pt x="9581" y="4899"/>
                </a:cubicBezTo>
                <a:cubicBezTo>
                  <a:pt x="9158" y="4065"/>
                  <a:pt x="10101" y="2903"/>
                  <a:pt x="10730" y="2553"/>
                </a:cubicBezTo>
                <a:cubicBezTo>
                  <a:pt x="11275" y="2504"/>
                  <a:pt x="11420" y="3049"/>
                  <a:pt x="11783" y="3085"/>
                </a:cubicBezTo>
                <a:close/>
                <a:moveTo>
                  <a:pt x="17202" y="3944"/>
                </a:moveTo>
                <a:cubicBezTo>
                  <a:pt x="17093" y="3883"/>
                  <a:pt x="17105" y="4053"/>
                  <a:pt x="17033" y="3992"/>
                </a:cubicBezTo>
                <a:cubicBezTo>
                  <a:pt x="17033" y="3944"/>
                  <a:pt x="17045" y="3907"/>
                  <a:pt x="17045" y="3871"/>
                </a:cubicBezTo>
                <a:cubicBezTo>
                  <a:pt x="17154" y="3944"/>
                  <a:pt x="17166" y="3823"/>
                  <a:pt x="17202" y="3944"/>
                </a:cubicBezTo>
                <a:close/>
                <a:moveTo>
                  <a:pt x="19561" y="4742"/>
                </a:moveTo>
                <a:cubicBezTo>
                  <a:pt x="19016" y="4609"/>
                  <a:pt x="18436" y="4440"/>
                  <a:pt x="17891" y="4307"/>
                </a:cubicBezTo>
                <a:cubicBezTo>
                  <a:pt x="17541" y="4246"/>
                  <a:pt x="17166" y="4307"/>
                  <a:pt x="16996" y="4077"/>
                </a:cubicBezTo>
                <a:cubicBezTo>
                  <a:pt x="17637" y="4137"/>
                  <a:pt x="19041" y="4452"/>
                  <a:pt x="19561" y="4742"/>
                </a:cubicBezTo>
                <a:close/>
                <a:moveTo>
                  <a:pt x="5589" y="3327"/>
                </a:moveTo>
                <a:cubicBezTo>
                  <a:pt x="5867" y="3049"/>
                  <a:pt x="5904" y="2661"/>
                  <a:pt x="6206" y="2504"/>
                </a:cubicBezTo>
                <a:cubicBezTo>
                  <a:pt x="6775" y="2444"/>
                  <a:pt x="7198" y="2795"/>
                  <a:pt x="7343" y="3218"/>
                </a:cubicBezTo>
                <a:cubicBezTo>
                  <a:pt x="7041" y="3605"/>
                  <a:pt x="7319" y="4016"/>
                  <a:pt x="7295" y="4416"/>
                </a:cubicBezTo>
                <a:cubicBezTo>
                  <a:pt x="6883" y="4234"/>
                  <a:pt x="6920" y="3750"/>
                  <a:pt x="6593" y="3484"/>
                </a:cubicBezTo>
                <a:cubicBezTo>
                  <a:pt x="6097" y="3605"/>
                  <a:pt x="6097" y="4295"/>
                  <a:pt x="6037" y="4924"/>
                </a:cubicBezTo>
                <a:cubicBezTo>
                  <a:pt x="5625" y="4742"/>
                  <a:pt x="5287" y="4839"/>
                  <a:pt x="4948" y="4936"/>
                </a:cubicBezTo>
                <a:cubicBezTo>
                  <a:pt x="4621" y="4754"/>
                  <a:pt x="4391" y="4416"/>
                  <a:pt x="4597" y="3907"/>
                </a:cubicBezTo>
                <a:cubicBezTo>
                  <a:pt x="4924" y="3702"/>
                  <a:pt x="5299" y="3593"/>
                  <a:pt x="5589" y="3327"/>
                </a:cubicBezTo>
                <a:close/>
                <a:moveTo>
                  <a:pt x="22416" y="10053"/>
                </a:moveTo>
                <a:cubicBezTo>
                  <a:pt x="22295" y="9581"/>
                  <a:pt x="21750" y="9460"/>
                  <a:pt x="21629" y="8988"/>
                </a:cubicBezTo>
                <a:cubicBezTo>
                  <a:pt x="21811" y="9097"/>
                  <a:pt x="21859" y="9278"/>
                  <a:pt x="22077" y="9387"/>
                </a:cubicBezTo>
                <a:cubicBezTo>
                  <a:pt x="22222" y="8565"/>
                  <a:pt x="21206" y="8359"/>
                  <a:pt x="21085" y="7851"/>
                </a:cubicBezTo>
                <a:cubicBezTo>
                  <a:pt x="21412" y="8069"/>
                  <a:pt x="21593" y="8383"/>
                  <a:pt x="21932" y="8601"/>
                </a:cubicBezTo>
                <a:cubicBezTo>
                  <a:pt x="21871" y="8020"/>
                  <a:pt x="21206" y="7924"/>
                  <a:pt x="21037" y="7452"/>
                </a:cubicBezTo>
                <a:cubicBezTo>
                  <a:pt x="21327" y="7621"/>
                  <a:pt x="21400" y="7924"/>
                  <a:pt x="21702" y="8045"/>
                </a:cubicBezTo>
                <a:cubicBezTo>
                  <a:pt x="21859" y="7585"/>
                  <a:pt x="20916" y="7416"/>
                  <a:pt x="20988" y="7041"/>
                </a:cubicBezTo>
                <a:cubicBezTo>
                  <a:pt x="21218" y="7161"/>
                  <a:pt x="21400" y="7512"/>
                  <a:pt x="21593" y="7536"/>
                </a:cubicBezTo>
                <a:cubicBezTo>
                  <a:pt x="21593" y="7500"/>
                  <a:pt x="21617" y="7416"/>
                  <a:pt x="21654" y="7440"/>
                </a:cubicBezTo>
                <a:cubicBezTo>
                  <a:pt x="21569" y="7222"/>
                  <a:pt x="21279" y="7016"/>
                  <a:pt x="21146" y="6956"/>
                </a:cubicBezTo>
                <a:cubicBezTo>
                  <a:pt x="21400" y="6593"/>
                  <a:pt x="21762" y="6375"/>
                  <a:pt x="21859" y="5782"/>
                </a:cubicBezTo>
                <a:cubicBezTo>
                  <a:pt x="22162" y="5686"/>
                  <a:pt x="22186" y="5516"/>
                  <a:pt x="22464" y="5565"/>
                </a:cubicBezTo>
                <a:cubicBezTo>
                  <a:pt x="23529" y="5661"/>
                  <a:pt x="22186" y="7452"/>
                  <a:pt x="23021" y="7778"/>
                </a:cubicBezTo>
                <a:cubicBezTo>
                  <a:pt x="23202" y="7887"/>
                  <a:pt x="23504" y="7778"/>
                  <a:pt x="23771" y="7875"/>
                </a:cubicBezTo>
                <a:cubicBezTo>
                  <a:pt x="23976" y="8347"/>
                  <a:pt x="23504" y="8988"/>
                  <a:pt x="23589" y="9653"/>
                </a:cubicBezTo>
                <a:cubicBezTo>
                  <a:pt x="23819" y="9774"/>
                  <a:pt x="23807" y="10101"/>
                  <a:pt x="23758" y="10319"/>
                </a:cubicBezTo>
                <a:cubicBezTo>
                  <a:pt x="23577" y="11625"/>
                  <a:pt x="21823" y="12774"/>
                  <a:pt x="20722" y="12835"/>
                </a:cubicBezTo>
                <a:cubicBezTo>
                  <a:pt x="20492" y="12061"/>
                  <a:pt x="21508" y="12242"/>
                  <a:pt x="21641" y="11867"/>
                </a:cubicBezTo>
                <a:cubicBezTo>
                  <a:pt x="21835" y="11456"/>
                  <a:pt x="21315" y="10960"/>
                  <a:pt x="20891" y="10815"/>
                </a:cubicBezTo>
                <a:cubicBezTo>
                  <a:pt x="20952" y="10670"/>
                  <a:pt x="21085" y="10609"/>
                  <a:pt x="21146" y="10452"/>
                </a:cubicBezTo>
                <a:cubicBezTo>
                  <a:pt x="21569" y="10609"/>
                  <a:pt x="21702" y="10984"/>
                  <a:pt x="21980" y="11238"/>
                </a:cubicBezTo>
                <a:cubicBezTo>
                  <a:pt x="22041" y="11141"/>
                  <a:pt x="22101" y="11020"/>
                  <a:pt x="22162" y="10911"/>
                </a:cubicBezTo>
                <a:cubicBezTo>
                  <a:pt x="21980" y="10561"/>
                  <a:pt x="21593" y="10379"/>
                  <a:pt x="21412" y="10065"/>
                </a:cubicBezTo>
                <a:cubicBezTo>
                  <a:pt x="21896" y="10016"/>
                  <a:pt x="21944" y="10754"/>
                  <a:pt x="22331" y="10790"/>
                </a:cubicBezTo>
                <a:cubicBezTo>
                  <a:pt x="22246" y="10367"/>
                  <a:pt x="21835" y="10137"/>
                  <a:pt x="21581" y="9823"/>
                </a:cubicBezTo>
                <a:cubicBezTo>
                  <a:pt x="22089" y="9907"/>
                  <a:pt x="22089" y="10355"/>
                  <a:pt x="22476" y="10536"/>
                </a:cubicBezTo>
                <a:cubicBezTo>
                  <a:pt x="22379" y="10113"/>
                  <a:pt x="22113" y="9823"/>
                  <a:pt x="21654" y="9666"/>
                </a:cubicBezTo>
                <a:cubicBezTo>
                  <a:pt x="21654" y="9629"/>
                  <a:pt x="21654" y="9472"/>
                  <a:pt x="21726" y="9448"/>
                </a:cubicBezTo>
                <a:cubicBezTo>
                  <a:pt x="21956" y="9617"/>
                  <a:pt x="22077" y="10041"/>
                  <a:pt x="22416" y="10053"/>
                </a:cubicBezTo>
                <a:close/>
                <a:moveTo>
                  <a:pt x="15690" y="4742"/>
                </a:moveTo>
                <a:cubicBezTo>
                  <a:pt x="15109" y="4536"/>
                  <a:pt x="14456" y="4573"/>
                  <a:pt x="13972" y="4331"/>
                </a:cubicBezTo>
                <a:cubicBezTo>
                  <a:pt x="14383" y="4367"/>
                  <a:pt x="15254" y="4428"/>
                  <a:pt x="15690" y="4742"/>
                </a:cubicBezTo>
                <a:close/>
                <a:moveTo>
                  <a:pt x="10670" y="10972"/>
                </a:moveTo>
                <a:cubicBezTo>
                  <a:pt x="10464" y="10730"/>
                  <a:pt x="10525" y="10307"/>
                  <a:pt x="10331" y="10065"/>
                </a:cubicBezTo>
                <a:cubicBezTo>
                  <a:pt x="10222" y="10004"/>
                  <a:pt x="10210" y="10077"/>
                  <a:pt x="10162" y="10113"/>
                </a:cubicBezTo>
                <a:cubicBezTo>
                  <a:pt x="10162" y="9920"/>
                  <a:pt x="10125" y="9629"/>
                  <a:pt x="9956" y="9678"/>
                </a:cubicBezTo>
                <a:cubicBezTo>
                  <a:pt x="9896" y="9823"/>
                  <a:pt x="10101" y="9980"/>
                  <a:pt x="9956" y="10113"/>
                </a:cubicBezTo>
                <a:cubicBezTo>
                  <a:pt x="9799" y="9835"/>
                  <a:pt x="9811" y="9520"/>
                  <a:pt x="9702" y="9266"/>
                </a:cubicBezTo>
                <a:cubicBezTo>
                  <a:pt x="10077" y="9133"/>
                  <a:pt x="10488" y="8916"/>
                  <a:pt x="10936" y="9073"/>
                </a:cubicBezTo>
                <a:cubicBezTo>
                  <a:pt x="10863" y="8782"/>
                  <a:pt x="10525" y="8843"/>
                  <a:pt x="10367" y="8855"/>
                </a:cubicBezTo>
                <a:cubicBezTo>
                  <a:pt x="10077" y="8891"/>
                  <a:pt x="9835" y="9097"/>
                  <a:pt x="9557" y="9085"/>
                </a:cubicBezTo>
                <a:cubicBezTo>
                  <a:pt x="9242" y="9073"/>
                  <a:pt x="9230" y="8903"/>
                  <a:pt x="9037" y="8867"/>
                </a:cubicBezTo>
                <a:cubicBezTo>
                  <a:pt x="8916" y="8613"/>
                  <a:pt x="8771" y="8262"/>
                  <a:pt x="8988" y="7972"/>
                </a:cubicBezTo>
                <a:cubicBezTo>
                  <a:pt x="8371" y="8045"/>
                  <a:pt x="7887" y="7633"/>
                  <a:pt x="8033" y="6883"/>
                </a:cubicBezTo>
                <a:cubicBezTo>
                  <a:pt x="8093" y="6786"/>
                  <a:pt x="8250" y="6799"/>
                  <a:pt x="8311" y="6738"/>
                </a:cubicBezTo>
                <a:cubicBezTo>
                  <a:pt x="8323" y="6666"/>
                  <a:pt x="8166" y="6581"/>
                  <a:pt x="8262" y="6520"/>
                </a:cubicBezTo>
                <a:cubicBezTo>
                  <a:pt x="8516" y="6399"/>
                  <a:pt x="8650" y="6097"/>
                  <a:pt x="9073" y="6254"/>
                </a:cubicBezTo>
                <a:cubicBezTo>
                  <a:pt x="9279" y="6327"/>
                  <a:pt x="9339" y="6666"/>
                  <a:pt x="9460" y="6678"/>
                </a:cubicBezTo>
                <a:cubicBezTo>
                  <a:pt x="9545" y="6617"/>
                  <a:pt x="9412" y="6508"/>
                  <a:pt x="9424" y="6387"/>
                </a:cubicBezTo>
                <a:cubicBezTo>
                  <a:pt x="9472" y="6387"/>
                  <a:pt x="9581" y="6448"/>
                  <a:pt x="9593" y="6375"/>
                </a:cubicBezTo>
                <a:cubicBezTo>
                  <a:pt x="9412" y="5782"/>
                  <a:pt x="9762" y="5117"/>
                  <a:pt x="10150" y="4742"/>
                </a:cubicBezTo>
                <a:cubicBezTo>
                  <a:pt x="10525" y="4682"/>
                  <a:pt x="10754" y="4754"/>
                  <a:pt x="11129" y="4911"/>
                </a:cubicBezTo>
                <a:cubicBezTo>
                  <a:pt x="11190" y="4561"/>
                  <a:pt x="11456" y="4440"/>
                  <a:pt x="11662" y="4198"/>
                </a:cubicBezTo>
                <a:cubicBezTo>
                  <a:pt x="11819" y="4222"/>
                  <a:pt x="11976" y="4210"/>
                  <a:pt x="12061" y="4016"/>
                </a:cubicBezTo>
                <a:cubicBezTo>
                  <a:pt x="12629" y="4222"/>
                  <a:pt x="13053" y="4500"/>
                  <a:pt x="12908" y="5238"/>
                </a:cubicBezTo>
                <a:cubicBezTo>
                  <a:pt x="12787" y="5250"/>
                  <a:pt x="12750" y="5178"/>
                  <a:pt x="12629" y="5153"/>
                </a:cubicBezTo>
                <a:cubicBezTo>
                  <a:pt x="12436" y="5795"/>
                  <a:pt x="11480" y="5311"/>
                  <a:pt x="11396" y="6073"/>
                </a:cubicBezTo>
                <a:cubicBezTo>
                  <a:pt x="10996" y="6254"/>
                  <a:pt x="10488" y="6157"/>
                  <a:pt x="10331" y="6666"/>
                </a:cubicBezTo>
                <a:cubicBezTo>
                  <a:pt x="10404" y="6702"/>
                  <a:pt x="10343" y="6823"/>
                  <a:pt x="10464" y="6811"/>
                </a:cubicBezTo>
                <a:cubicBezTo>
                  <a:pt x="10694" y="6448"/>
                  <a:pt x="11178" y="6448"/>
                  <a:pt x="11553" y="6315"/>
                </a:cubicBezTo>
                <a:cubicBezTo>
                  <a:pt x="11613" y="6206"/>
                  <a:pt x="11650" y="6012"/>
                  <a:pt x="11710" y="5891"/>
                </a:cubicBezTo>
                <a:cubicBezTo>
                  <a:pt x="11831" y="5903"/>
                  <a:pt x="11964" y="5819"/>
                  <a:pt x="12085" y="5831"/>
                </a:cubicBezTo>
                <a:cubicBezTo>
                  <a:pt x="12061" y="6266"/>
                  <a:pt x="12061" y="6460"/>
                  <a:pt x="12121" y="6847"/>
                </a:cubicBezTo>
                <a:cubicBezTo>
                  <a:pt x="11964" y="6811"/>
                  <a:pt x="11795" y="6581"/>
                  <a:pt x="11613" y="6678"/>
                </a:cubicBezTo>
                <a:cubicBezTo>
                  <a:pt x="11758" y="6859"/>
                  <a:pt x="12133" y="6968"/>
                  <a:pt x="12158" y="7246"/>
                </a:cubicBezTo>
                <a:cubicBezTo>
                  <a:pt x="11916" y="7210"/>
                  <a:pt x="11650" y="6762"/>
                  <a:pt x="11529" y="6980"/>
                </a:cubicBezTo>
                <a:cubicBezTo>
                  <a:pt x="11771" y="7222"/>
                  <a:pt x="12146" y="7331"/>
                  <a:pt x="12206" y="7706"/>
                </a:cubicBezTo>
                <a:cubicBezTo>
                  <a:pt x="11904" y="7573"/>
                  <a:pt x="11650" y="7210"/>
                  <a:pt x="11287" y="7222"/>
                </a:cubicBezTo>
                <a:cubicBezTo>
                  <a:pt x="11371" y="7355"/>
                  <a:pt x="11722" y="7464"/>
                  <a:pt x="11819" y="7670"/>
                </a:cubicBezTo>
                <a:cubicBezTo>
                  <a:pt x="11698" y="7657"/>
                  <a:pt x="11577" y="7440"/>
                  <a:pt x="11432" y="7573"/>
                </a:cubicBezTo>
                <a:cubicBezTo>
                  <a:pt x="11710" y="7851"/>
                  <a:pt x="12242" y="8020"/>
                  <a:pt x="12375" y="8492"/>
                </a:cubicBezTo>
                <a:cubicBezTo>
                  <a:pt x="12000" y="8383"/>
                  <a:pt x="11819" y="7996"/>
                  <a:pt x="11456" y="7972"/>
                </a:cubicBezTo>
                <a:cubicBezTo>
                  <a:pt x="11650" y="8250"/>
                  <a:pt x="12025" y="8359"/>
                  <a:pt x="12218" y="8674"/>
                </a:cubicBezTo>
                <a:cubicBezTo>
                  <a:pt x="12000" y="8601"/>
                  <a:pt x="11758" y="8359"/>
                  <a:pt x="11541" y="8395"/>
                </a:cubicBezTo>
                <a:cubicBezTo>
                  <a:pt x="11734" y="8674"/>
                  <a:pt x="12629" y="8903"/>
                  <a:pt x="12581" y="9387"/>
                </a:cubicBezTo>
                <a:cubicBezTo>
                  <a:pt x="12339" y="9182"/>
                  <a:pt x="11916" y="8795"/>
                  <a:pt x="11541" y="8879"/>
                </a:cubicBezTo>
                <a:cubicBezTo>
                  <a:pt x="12097" y="9170"/>
                  <a:pt x="12617" y="9460"/>
                  <a:pt x="12908" y="9907"/>
                </a:cubicBezTo>
                <a:cubicBezTo>
                  <a:pt x="12496" y="9714"/>
                  <a:pt x="12146" y="9339"/>
                  <a:pt x="11662" y="9339"/>
                </a:cubicBezTo>
                <a:cubicBezTo>
                  <a:pt x="12158" y="9702"/>
                  <a:pt x="12883" y="9944"/>
                  <a:pt x="13162" y="10476"/>
                </a:cubicBezTo>
                <a:cubicBezTo>
                  <a:pt x="12738" y="10319"/>
                  <a:pt x="12254" y="9666"/>
                  <a:pt x="11891" y="9847"/>
                </a:cubicBezTo>
                <a:cubicBezTo>
                  <a:pt x="12303" y="10077"/>
                  <a:pt x="12690" y="10307"/>
                  <a:pt x="13004" y="10609"/>
                </a:cubicBezTo>
                <a:cubicBezTo>
                  <a:pt x="12750" y="10488"/>
                  <a:pt x="12545" y="10319"/>
                  <a:pt x="12254" y="10270"/>
                </a:cubicBezTo>
                <a:cubicBezTo>
                  <a:pt x="12496" y="10561"/>
                  <a:pt x="12908" y="10742"/>
                  <a:pt x="13234" y="10924"/>
                </a:cubicBezTo>
                <a:cubicBezTo>
                  <a:pt x="13307" y="10936"/>
                  <a:pt x="13283" y="10851"/>
                  <a:pt x="13295" y="10815"/>
                </a:cubicBezTo>
                <a:cubicBezTo>
                  <a:pt x="13416" y="10839"/>
                  <a:pt x="13452" y="10924"/>
                  <a:pt x="13476" y="10972"/>
                </a:cubicBezTo>
                <a:cubicBezTo>
                  <a:pt x="12944" y="11286"/>
                  <a:pt x="12557" y="10452"/>
                  <a:pt x="12085" y="10621"/>
                </a:cubicBezTo>
                <a:cubicBezTo>
                  <a:pt x="11045" y="9690"/>
                  <a:pt x="11577" y="6702"/>
                  <a:pt x="9291" y="7174"/>
                </a:cubicBezTo>
                <a:cubicBezTo>
                  <a:pt x="9424" y="7282"/>
                  <a:pt x="9533" y="7416"/>
                  <a:pt x="9762" y="7464"/>
                </a:cubicBezTo>
                <a:cubicBezTo>
                  <a:pt x="9847" y="7428"/>
                  <a:pt x="9859" y="7307"/>
                  <a:pt x="9944" y="7295"/>
                </a:cubicBezTo>
                <a:cubicBezTo>
                  <a:pt x="11722" y="7960"/>
                  <a:pt x="10682" y="10597"/>
                  <a:pt x="12605" y="11165"/>
                </a:cubicBezTo>
                <a:cubicBezTo>
                  <a:pt x="12400" y="11383"/>
                  <a:pt x="12073" y="11407"/>
                  <a:pt x="11758" y="11395"/>
                </a:cubicBezTo>
                <a:cubicBezTo>
                  <a:pt x="11662" y="11190"/>
                  <a:pt x="11577" y="10839"/>
                  <a:pt x="11287" y="10863"/>
                </a:cubicBezTo>
                <a:cubicBezTo>
                  <a:pt x="11371" y="11045"/>
                  <a:pt x="11577" y="11105"/>
                  <a:pt x="11529" y="11347"/>
                </a:cubicBezTo>
                <a:cubicBezTo>
                  <a:pt x="11226" y="11214"/>
                  <a:pt x="11287" y="10621"/>
                  <a:pt x="10948" y="10657"/>
                </a:cubicBezTo>
                <a:cubicBezTo>
                  <a:pt x="10948" y="10899"/>
                  <a:pt x="11178" y="11020"/>
                  <a:pt x="11178" y="11262"/>
                </a:cubicBezTo>
                <a:cubicBezTo>
                  <a:pt x="10803" y="11081"/>
                  <a:pt x="10924" y="10367"/>
                  <a:pt x="10525" y="10355"/>
                </a:cubicBezTo>
                <a:cubicBezTo>
                  <a:pt x="10488" y="10549"/>
                  <a:pt x="10766" y="10766"/>
                  <a:pt x="10670" y="10972"/>
                </a:cubicBezTo>
                <a:close/>
                <a:moveTo>
                  <a:pt x="8456" y="5903"/>
                </a:moveTo>
                <a:cubicBezTo>
                  <a:pt x="8129" y="5722"/>
                  <a:pt x="7742" y="5383"/>
                  <a:pt x="7343" y="5359"/>
                </a:cubicBezTo>
                <a:cubicBezTo>
                  <a:pt x="7609" y="5649"/>
                  <a:pt x="8129" y="5734"/>
                  <a:pt x="8226" y="6073"/>
                </a:cubicBezTo>
                <a:cubicBezTo>
                  <a:pt x="7839" y="6291"/>
                  <a:pt x="7525" y="5468"/>
                  <a:pt x="7198" y="5698"/>
                </a:cubicBezTo>
                <a:cubicBezTo>
                  <a:pt x="7404" y="5940"/>
                  <a:pt x="7948" y="6061"/>
                  <a:pt x="7900" y="6327"/>
                </a:cubicBezTo>
                <a:cubicBezTo>
                  <a:pt x="7549" y="6242"/>
                  <a:pt x="7258" y="5819"/>
                  <a:pt x="6956" y="5940"/>
                </a:cubicBezTo>
                <a:cubicBezTo>
                  <a:pt x="7162" y="6182"/>
                  <a:pt x="7646" y="6206"/>
                  <a:pt x="7706" y="6593"/>
                </a:cubicBezTo>
                <a:cubicBezTo>
                  <a:pt x="7379" y="6569"/>
                  <a:pt x="7041" y="5952"/>
                  <a:pt x="6654" y="6061"/>
                </a:cubicBezTo>
                <a:cubicBezTo>
                  <a:pt x="6896" y="6351"/>
                  <a:pt x="7307" y="6496"/>
                  <a:pt x="7500" y="6799"/>
                </a:cubicBezTo>
                <a:cubicBezTo>
                  <a:pt x="7198" y="6714"/>
                  <a:pt x="6787" y="6266"/>
                  <a:pt x="6387" y="6254"/>
                </a:cubicBezTo>
                <a:cubicBezTo>
                  <a:pt x="6158" y="5649"/>
                  <a:pt x="6037" y="4258"/>
                  <a:pt x="6545" y="3786"/>
                </a:cubicBezTo>
                <a:cubicBezTo>
                  <a:pt x="6871" y="4077"/>
                  <a:pt x="6896" y="4573"/>
                  <a:pt x="7367" y="4730"/>
                </a:cubicBezTo>
                <a:cubicBezTo>
                  <a:pt x="7742" y="4186"/>
                  <a:pt x="6908" y="3327"/>
                  <a:pt x="7791" y="3351"/>
                </a:cubicBezTo>
                <a:cubicBezTo>
                  <a:pt x="7875" y="3569"/>
                  <a:pt x="7972" y="3508"/>
                  <a:pt x="8117" y="3569"/>
                </a:cubicBezTo>
                <a:cubicBezTo>
                  <a:pt x="8262" y="3992"/>
                  <a:pt x="8359" y="4488"/>
                  <a:pt x="8771" y="4718"/>
                </a:cubicBezTo>
                <a:cubicBezTo>
                  <a:pt x="9025" y="4839"/>
                  <a:pt x="9448" y="4984"/>
                  <a:pt x="9315" y="5286"/>
                </a:cubicBezTo>
                <a:cubicBezTo>
                  <a:pt x="9061" y="5117"/>
                  <a:pt x="8746" y="4839"/>
                  <a:pt x="8420" y="4815"/>
                </a:cubicBezTo>
                <a:cubicBezTo>
                  <a:pt x="8601" y="5141"/>
                  <a:pt x="9170" y="5178"/>
                  <a:pt x="9182" y="5589"/>
                </a:cubicBezTo>
                <a:cubicBezTo>
                  <a:pt x="8843" y="5456"/>
                  <a:pt x="8516" y="4960"/>
                  <a:pt x="8141" y="5057"/>
                </a:cubicBezTo>
                <a:cubicBezTo>
                  <a:pt x="8214" y="5081"/>
                  <a:pt x="8323" y="5141"/>
                  <a:pt x="8347" y="5262"/>
                </a:cubicBezTo>
                <a:cubicBezTo>
                  <a:pt x="8154" y="5226"/>
                  <a:pt x="8045" y="4924"/>
                  <a:pt x="7900" y="5105"/>
                </a:cubicBezTo>
                <a:cubicBezTo>
                  <a:pt x="8166" y="5395"/>
                  <a:pt x="8662" y="5565"/>
                  <a:pt x="8891" y="5879"/>
                </a:cubicBezTo>
                <a:cubicBezTo>
                  <a:pt x="8577" y="5831"/>
                  <a:pt x="8456" y="5637"/>
                  <a:pt x="8275" y="5504"/>
                </a:cubicBezTo>
                <a:cubicBezTo>
                  <a:pt x="7960" y="5444"/>
                  <a:pt x="7718" y="4972"/>
                  <a:pt x="7488" y="5166"/>
                </a:cubicBezTo>
                <a:cubicBezTo>
                  <a:pt x="7803" y="5395"/>
                  <a:pt x="8335" y="5637"/>
                  <a:pt x="8456" y="5903"/>
                </a:cubicBezTo>
                <a:close/>
                <a:moveTo>
                  <a:pt x="19585" y="10536"/>
                </a:moveTo>
                <a:cubicBezTo>
                  <a:pt x="19561" y="10440"/>
                  <a:pt x="19633" y="10464"/>
                  <a:pt x="19646" y="10379"/>
                </a:cubicBezTo>
                <a:cubicBezTo>
                  <a:pt x="19404" y="10101"/>
                  <a:pt x="19210" y="9871"/>
                  <a:pt x="18932" y="9617"/>
                </a:cubicBezTo>
                <a:cubicBezTo>
                  <a:pt x="19331" y="9678"/>
                  <a:pt x="19404" y="10137"/>
                  <a:pt x="19694" y="10137"/>
                </a:cubicBezTo>
                <a:cubicBezTo>
                  <a:pt x="19682" y="9738"/>
                  <a:pt x="19162" y="9738"/>
                  <a:pt x="19101" y="9327"/>
                </a:cubicBezTo>
                <a:cubicBezTo>
                  <a:pt x="19452" y="9411"/>
                  <a:pt x="19476" y="9750"/>
                  <a:pt x="19766" y="9920"/>
                </a:cubicBezTo>
                <a:cubicBezTo>
                  <a:pt x="19803" y="9762"/>
                  <a:pt x="19815" y="9678"/>
                  <a:pt x="19900" y="9581"/>
                </a:cubicBezTo>
                <a:cubicBezTo>
                  <a:pt x="19803" y="9254"/>
                  <a:pt x="19379" y="9133"/>
                  <a:pt x="19319" y="8795"/>
                </a:cubicBezTo>
                <a:cubicBezTo>
                  <a:pt x="19476" y="8746"/>
                  <a:pt x="19512" y="9036"/>
                  <a:pt x="19754" y="9073"/>
                </a:cubicBezTo>
                <a:cubicBezTo>
                  <a:pt x="19803" y="8746"/>
                  <a:pt x="19525" y="8746"/>
                  <a:pt x="19343" y="8601"/>
                </a:cubicBezTo>
                <a:cubicBezTo>
                  <a:pt x="19355" y="8286"/>
                  <a:pt x="19404" y="7960"/>
                  <a:pt x="19101" y="7875"/>
                </a:cubicBezTo>
                <a:cubicBezTo>
                  <a:pt x="18811" y="7875"/>
                  <a:pt x="18690" y="8129"/>
                  <a:pt x="18424" y="8117"/>
                </a:cubicBezTo>
                <a:cubicBezTo>
                  <a:pt x="18654" y="7464"/>
                  <a:pt x="19271" y="6448"/>
                  <a:pt x="18412" y="6061"/>
                </a:cubicBezTo>
                <a:cubicBezTo>
                  <a:pt x="18315" y="6121"/>
                  <a:pt x="18121" y="6061"/>
                  <a:pt x="18073" y="6085"/>
                </a:cubicBezTo>
                <a:cubicBezTo>
                  <a:pt x="18121" y="5843"/>
                  <a:pt x="18351" y="5698"/>
                  <a:pt x="18266" y="5444"/>
                </a:cubicBezTo>
                <a:cubicBezTo>
                  <a:pt x="18436" y="5420"/>
                  <a:pt x="18472" y="5274"/>
                  <a:pt x="18593" y="5214"/>
                </a:cubicBezTo>
                <a:cubicBezTo>
                  <a:pt x="19053" y="5286"/>
                  <a:pt x="19404" y="5589"/>
                  <a:pt x="19500" y="6085"/>
                </a:cubicBezTo>
                <a:cubicBezTo>
                  <a:pt x="19525" y="6375"/>
                  <a:pt x="19440" y="6726"/>
                  <a:pt x="19718" y="6895"/>
                </a:cubicBezTo>
                <a:cubicBezTo>
                  <a:pt x="19936" y="6847"/>
                  <a:pt x="19996" y="6690"/>
                  <a:pt x="20190" y="6726"/>
                </a:cubicBezTo>
                <a:cubicBezTo>
                  <a:pt x="21291" y="6871"/>
                  <a:pt x="20178" y="8686"/>
                  <a:pt x="20746" y="9109"/>
                </a:cubicBezTo>
                <a:cubicBezTo>
                  <a:pt x="20952" y="9109"/>
                  <a:pt x="20964" y="9073"/>
                  <a:pt x="21194" y="9109"/>
                </a:cubicBezTo>
                <a:cubicBezTo>
                  <a:pt x="20891" y="10428"/>
                  <a:pt x="20021" y="11020"/>
                  <a:pt x="18908" y="11226"/>
                </a:cubicBezTo>
                <a:cubicBezTo>
                  <a:pt x="18859" y="11020"/>
                  <a:pt x="18508" y="10924"/>
                  <a:pt x="18569" y="10778"/>
                </a:cubicBezTo>
                <a:cubicBezTo>
                  <a:pt x="18436" y="10621"/>
                  <a:pt x="18085" y="10536"/>
                  <a:pt x="18315" y="10367"/>
                </a:cubicBezTo>
                <a:cubicBezTo>
                  <a:pt x="18569" y="10536"/>
                  <a:pt x="18750" y="10887"/>
                  <a:pt x="18980" y="10960"/>
                </a:cubicBezTo>
                <a:cubicBezTo>
                  <a:pt x="18980" y="10911"/>
                  <a:pt x="19029" y="10924"/>
                  <a:pt x="19029" y="10887"/>
                </a:cubicBezTo>
                <a:cubicBezTo>
                  <a:pt x="18908" y="10621"/>
                  <a:pt x="18605" y="10488"/>
                  <a:pt x="18448" y="10222"/>
                </a:cubicBezTo>
                <a:cubicBezTo>
                  <a:pt x="18775" y="10234"/>
                  <a:pt x="18920" y="10827"/>
                  <a:pt x="19271" y="10839"/>
                </a:cubicBezTo>
                <a:cubicBezTo>
                  <a:pt x="19222" y="10428"/>
                  <a:pt x="18690" y="10379"/>
                  <a:pt x="18654" y="10004"/>
                </a:cubicBezTo>
                <a:cubicBezTo>
                  <a:pt x="19089" y="10077"/>
                  <a:pt x="19101" y="10645"/>
                  <a:pt x="19464" y="10670"/>
                </a:cubicBezTo>
                <a:cubicBezTo>
                  <a:pt x="19416" y="10222"/>
                  <a:pt x="18908" y="10137"/>
                  <a:pt x="18799" y="9799"/>
                </a:cubicBezTo>
                <a:cubicBezTo>
                  <a:pt x="19174" y="9823"/>
                  <a:pt x="19222" y="10355"/>
                  <a:pt x="19585" y="10536"/>
                </a:cubicBezTo>
                <a:close/>
                <a:moveTo>
                  <a:pt x="19863" y="5589"/>
                </a:moveTo>
                <a:cubicBezTo>
                  <a:pt x="19827" y="5734"/>
                  <a:pt x="19646" y="5637"/>
                  <a:pt x="19658" y="5831"/>
                </a:cubicBezTo>
                <a:cubicBezTo>
                  <a:pt x="19561" y="5770"/>
                  <a:pt x="19525" y="5649"/>
                  <a:pt x="19525" y="5480"/>
                </a:cubicBezTo>
                <a:cubicBezTo>
                  <a:pt x="19633" y="5516"/>
                  <a:pt x="19694" y="5601"/>
                  <a:pt x="19863" y="5589"/>
                </a:cubicBezTo>
                <a:close/>
                <a:moveTo>
                  <a:pt x="16331" y="5456"/>
                </a:moveTo>
                <a:cubicBezTo>
                  <a:pt x="16137" y="5420"/>
                  <a:pt x="16065" y="5359"/>
                  <a:pt x="15835" y="5335"/>
                </a:cubicBezTo>
                <a:cubicBezTo>
                  <a:pt x="15557" y="5238"/>
                  <a:pt x="15158" y="5299"/>
                  <a:pt x="14988" y="5081"/>
                </a:cubicBezTo>
                <a:cubicBezTo>
                  <a:pt x="15424" y="5093"/>
                  <a:pt x="16053" y="5202"/>
                  <a:pt x="16331" y="5456"/>
                </a:cubicBezTo>
                <a:close/>
                <a:moveTo>
                  <a:pt x="14141" y="9678"/>
                </a:moveTo>
                <a:cubicBezTo>
                  <a:pt x="14093" y="9702"/>
                  <a:pt x="14057" y="9702"/>
                  <a:pt x="14057" y="9738"/>
                </a:cubicBezTo>
                <a:cubicBezTo>
                  <a:pt x="13912" y="9593"/>
                  <a:pt x="13730" y="9206"/>
                  <a:pt x="13476" y="9351"/>
                </a:cubicBezTo>
                <a:cubicBezTo>
                  <a:pt x="13694" y="9508"/>
                  <a:pt x="13815" y="9738"/>
                  <a:pt x="13936" y="9992"/>
                </a:cubicBezTo>
                <a:cubicBezTo>
                  <a:pt x="13754" y="9920"/>
                  <a:pt x="13754" y="9641"/>
                  <a:pt x="13537" y="9714"/>
                </a:cubicBezTo>
                <a:cubicBezTo>
                  <a:pt x="13525" y="10004"/>
                  <a:pt x="13851" y="10004"/>
                  <a:pt x="13766" y="10319"/>
                </a:cubicBezTo>
                <a:cubicBezTo>
                  <a:pt x="13633" y="10415"/>
                  <a:pt x="13573" y="10077"/>
                  <a:pt x="13416" y="10222"/>
                </a:cubicBezTo>
                <a:cubicBezTo>
                  <a:pt x="13512" y="10428"/>
                  <a:pt x="13694" y="10549"/>
                  <a:pt x="13597" y="10778"/>
                </a:cubicBezTo>
                <a:cubicBezTo>
                  <a:pt x="13174" y="10186"/>
                  <a:pt x="12799" y="9593"/>
                  <a:pt x="12641" y="8807"/>
                </a:cubicBezTo>
                <a:cubicBezTo>
                  <a:pt x="12569" y="8795"/>
                  <a:pt x="12629" y="8686"/>
                  <a:pt x="12496" y="8710"/>
                </a:cubicBezTo>
                <a:cubicBezTo>
                  <a:pt x="12496" y="7742"/>
                  <a:pt x="12073" y="6907"/>
                  <a:pt x="12303" y="5819"/>
                </a:cubicBezTo>
                <a:cubicBezTo>
                  <a:pt x="12460" y="5770"/>
                  <a:pt x="12629" y="5758"/>
                  <a:pt x="12690" y="5637"/>
                </a:cubicBezTo>
                <a:cubicBezTo>
                  <a:pt x="12678" y="5516"/>
                  <a:pt x="12533" y="5577"/>
                  <a:pt x="12641" y="5420"/>
                </a:cubicBezTo>
                <a:cubicBezTo>
                  <a:pt x="12823" y="5528"/>
                  <a:pt x="12920" y="5710"/>
                  <a:pt x="13234" y="5722"/>
                </a:cubicBezTo>
                <a:cubicBezTo>
                  <a:pt x="13234" y="5686"/>
                  <a:pt x="13319" y="5661"/>
                  <a:pt x="13319" y="5625"/>
                </a:cubicBezTo>
                <a:cubicBezTo>
                  <a:pt x="13258" y="5238"/>
                  <a:pt x="13718" y="5166"/>
                  <a:pt x="13912" y="5432"/>
                </a:cubicBezTo>
                <a:cubicBezTo>
                  <a:pt x="14214" y="5528"/>
                  <a:pt x="14093" y="5105"/>
                  <a:pt x="14226" y="5020"/>
                </a:cubicBezTo>
                <a:cubicBezTo>
                  <a:pt x="15351" y="5081"/>
                  <a:pt x="14529" y="6363"/>
                  <a:pt x="15158" y="6738"/>
                </a:cubicBezTo>
                <a:cubicBezTo>
                  <a:pt x="15400" y="6690"/>
                  <a:pt x="15436" y="6424"/>
                  <a:pt x="15678" y="6424"/>
                </a:cubicBezTo>
                <a:cubicBezTo>
                  <a:pt x="15956" y="6750"/>
                  <a:pt x="16016" y="7524"/>
                  <a:pt x="15726" y="8045"/>
                </a:cubicBezTo>
                <a:cubicBezTo>
                  <a:pt x="15641" y="7863"/>
                  <a:pt x="15545" y="7403"/>
                  <a:pt x="15291" y="7561"/>
                </a:cubicBezTo>
                <a:cubicBezTo>
                  <a:pt x="15375" y="7694"/>
                  <a:pt x="15593" y="7936"/>
                  <a:pt x="15484" y="8069"/>
                </a:cubicBezTo>
                <a:cubicBezTo>
                  <a:pt x="15363" y="7839"/>
                  <a:pt x="15230" y="7416"/>
                  <a:pt x="14952" y="7416"/>
                </a:cubicBezTo>
                <a:cubicBezTo>
                  <a:pt x="15097" y="7766"/>
                  <a:pt x="15387" y="8008"/>
                  <a:pt x="15400" y="8420"/>
                </a:cubicBezTo>
                <a:cubicBezTo>
                  <a:pt x="15545" y="8444"/>
                  <a:pt x="15545" y="8444"/>
                  <a:pt x="15484" y="8553"/>
                </a:cubicBezTo>
                <a:cubicBezTo>
                  <a:pt x="15230" y="8432"/>
                  <a:pt x="15194" y="7657"/>
                  <a:pt x="14758" y="7633"/>
                </a:cubicBezTo>
                <a:cubicBezTo>
                  <a:pt x="14891" y="7984"/>
                  <a:pt x="15242" y="8359"/>
                  <a:pt x="15218" y="8746"/>
                </a:cubicBezTo>
                <a:cubicBezTo>
                  <a:pt x="14831" y="8565"/>
                  <a:pt x="14855" y="7803"/>
                  <a:pt x="14262" y="7657"/>
                </a:cubicBezTo>
                <a:cubicBezTo>
                  <a:pt x="14565" y="7996"/>
                  <a:pt x="14746" y="8383"/>
                  <a:pt x="14916" y="8855"/>
                </a:cubicBezTo>
                <a:cubicBezTo>
                  <a:pt x="14855" y="8964"/>
                  <a:pt x="14758" y="9073"/>
                  <a:pt x="14589" y="9085"/>
                </a:cubicBezTo>
                <a:cubicBezTo>
                  <a:pt x="15025" y="8674"/>
                  <a:pt x="14456" y="7936"/>
                  <a:pt x="14021" y="7742"/>
                </a:cubicBezTo>
                <a:cubicBezTo>
                  <a:pt x="14202" y="8081"/>
                  <a:pt x="14589" y="8432"/>
                  <a:pt x="14516" y="8831"/>
                </a:cubicBezTo>
                <a:cubicBezTo>
                  <a:pt x="14396" y="8565"/>
                  <a:pt x="14190" y="8129"/>
                  <a:pt x="13839" y="8105"/>
                </a:cubicBezTo>
                <a:cubicBezTo>
                  <a:pt x="14154" y="8383"/>
                  <a:pt x="14275" y="8855"/>
                  <a:pt x="14553" y="9145"/>
                </a:cubicBezTo>
                <a:cubicBezTo>
                  <a:pt x="14444" y="9327"/>
                  <a:pt x="14323" y="9508"/>
                  <a:pt x="14154" y="9569"/>
                </a:cubicBezTo>
                <a:cubicBezTo>
                  <a:pt x="14105" y="9327"/>
                  <a:pt x="14335" y="9436"/>
                  <a:pt x="14335" y="9194"/>
                </a:cubicBezTo>
                <a:cubicBezTo>
                  <a:pt x="14371" y="9036"/>
                  <a:pt x="13791" y="8371"/>
                  <a:pt x="13718" y="8565"/>
                </a:cubicBezTo>
                <a:cubicBezTo>
                  <a:pt x="13646" y="8746"/>
                  <a:pt x="14190" y="8891"/>
                  <a:pt x="14033" y="9097"/>
                </a:cubicBezTo>
                <a:cubicBezTo>
                  <a:pt x="13924" y="8988"/>
                  <a:pt x="13706" y="8649"/>
                  <a:pt x="13549" y="8903"/>
                </a:cubicBezTo>
                <a:cubicBezTo>
                  <a:pt x="13900" y="8964"/>
                  <a:pt x="13900" y="9472"/>
                  <a:pt x="14129" y="9569"/>
                </a:cubicBezTo>
                <a:cubicBezTo>
                  <a:pt x="14117" y="9581"/>
                  <a:pt x="14141" y="9629"/>
                  <a:pt x="14141" y="9678"/>
                </a:cubicBezTo>
                <a:close/>
                <a:moveTo>
                  <a:pt x="16331" y="5649"/>
                </a:moveTo>
                <a:cubicBezTo>
                  <a:pt x="15871" y="5528"/>
                  <a:pt x="15412" y="5625"/>
                  <a:pt x="15218" y="5383"/>
                </a:cubicBezTo>
                <a:cubicBezTo>
                  <a:pt x="15557" y="5516"/>
                  <a:pt x="16016" y="5444"/>
                  <a:pt x="16331" y="5649"/>
                </a:cubicBezTo>
                <a:close/>
                <a:moveTo>
                  <a:pt x="9242" y="4742"/>
                </a:moveTo>
                <a:cubicBezTo>
                  <a:pt x="9097" y="4682"/>
                  <a:pt x="8988" y="4573"/>
                  <a:pt x="8831" y="4512"/>
                </a:cubicBezTo>
                <a:cubicBezTo>
                  <a:pt x="9012" y="4476"/>
                  <a:pt x="9230" y="4621"/>
                  <a:pt x="9242" y="4742"/>
                </a:cubicBezTo>
                <a:close/>
                <a:moveTo>
                  <a:pt x="16137" y="5867"/>
                </a:moveTo>
                <a:cubicBezTo>
                  <a:pt x="15896" y="5903"/>
                  <a:pt x="15593" y="5722"/>
                  <a:pt x="15254" y="5831"/>
                </a:cubicBezTo>
                <a:cubicBezTo>
                  <a:pt x="15472" y="5541"/>
                  <a:pt x="15883" y="5770"/>
                  <a:pt x="16137" y="5867"/>
                </a:cubicBezTo>
                <a:close/>
                <a:moveTo>
                  <a:pt x="16295" y="5928"/>
                </a:moveTo>
                <a:cubicBezTo>
                  <a:pt x="16271" y="5807"/>
                  <a:pt x="16537" y="5879"/>
                  <a:pt x="16537" y="5928"/>
                </a:cubicBezTo>
                <a:cubicBezTo>
                  <a:pt x="16428" y="5903"/>
                  <a:pt x="16331" y="5891"/>
                  <a:pt x="16295" y="5928"/>
                </a:cubicBezTo>
                <a:close/>
                <a:moveTo>
                  <a:pt x="19706" y="6496"/>
                </a:moveTo>
                <a:cubicBezTo>
                  <a:pt x="19754" y="6460"/>
                  <a:pt x="19815" y="6557"/>
                  <a:pt x="19815" y="6557"/>
                </a:cubicBezTo>
                <a:cubicBezTo>
                  <a:pt x="19900" y="6690"/>
                  <a:pt x="19646" y="6569"/>
                  <a:pt x="19706" y="6496"/>
                </a:cubicBezTo>
                <a:close/>
                <a:moveTo>
                  <a:pt x="18242" y="8262"/>
                </a:moveTo>
                <a:cubicBezTo>
                  <a:pt x="18605" y="8492"/>
                  <a:pt x="18787" y="8117"/>
                  <a:pt x="19113" y="8081"/>
                </a:cubicBezTo>
                <a:cubicBezTo>
                  <a:pt x="19295" y="8432"/>
                  <a:pt x="18992" y="8831"/>
                  <a:pt x="18835" y="9085"/>
                </a:cubicBezTo>
                <a:cubicBezTo>
                  <a:pt x="17601" y="9883"/>
                  <a:pt x="15750" y="9726"/>
                  <a:pt x="14625" y="10670"/>
                </a:cubicBezTo>
                <a:cubicBezTo>
                  <a:pt x="14383" y="10670"/>
                  <a:pt x="14383" y="10718"/>
                  <a:pt x="14154" y="10839"/>
                </a:cubicBezTo>
                <a:cubicBezTo>
                  <a:pt x="14238" y="10633"/>
                  <a:pt x="13887" y="10307"/>
                  <a:pt x="14154" y="10077"/>
                </a:cubicBezTo>
                <a:cubicBezTo>
                  <a:pt x="14396" y="10125"/>
                  <a:pt x="14359" y="10319"/>
                  <a:pt x="14553" y="10379"/>
                </a:cubicBezTo>
                <a:cubicBezTo>
                  <a:pt x="14637" y="10319"/>
                  <a:pt x="14758" y="10295"/>
                  <a:pt x="14819" y="10186"/>
                </a:cubicBezTo>
                <a:cubicBezTo>
                  <a:pt x="14783" y="9944"/>
                  <a:pt x="14456" y="9932"/>
                  <a:pt x="14480" y="9641"/>
                </a:cubicBezTo>
                <a:cubicBezTo>
                  <a:pt x="14819" y="9702"/>
                  <a:pt x="14807" y="10016"/>
                  <a:pt x="15037" y="10137"/>
                </a:cubicBezTo>
                <a:cubicBezTo>
                  <a:pt x="15121" y="10077"/>
                  <a:pt x="15218" y="10004"/>
                  <a:pt x="15279" y="9895"/>
                </a:cubicBezTo>
                <a:cubicBezTo>
                  <a:pt x="15230" y="9653"/>
                  <a:pt x="14976" y="9569"/>
                  <a:pt x="14891" y="9303"/>
                </a:cubicBezTo>
                <a:cubicBezTo>
                  <a:pt x="15291" y="9375"/>
                  <a:pt x="15230" y="9762"/>
                  <a:pt x="15533" y="9847"/>
                </a:cubicBezTo>
                <a:cubicBezTo>
                  <a:pt x="15738" y="9520"/>
                  <a:pt x="15158" y="9472"/>
                  <a:pt x="15158" y="9182"/>
                </a:cubicBezTo>
                <a:cubicBezTo>
                  <a:pt x="15484" y="9085"/>
                  <a:pt x="15581" y="9823"/>
                  <a:pt x="15920" y="9666"/>
                </a:cubicBezTo>
                <a:cubicBezTo>
                  <a:pt x="15859" y="9339"/>
                  <a:pt x="15472" y="9230"/>
                  <a:pt x="15363" y="8928"/>
                </a:cubicBezTo>
                <a:cubicBezTo>
                  <a:pt x="15799" y="8928"/>
                  <a:pt x="15896" y="9411"/>
                  <a:pt x="16222" y="9593"/>
                </a:cubicBezTo>
                <a:cubicBezTo>
                  <a:pt x="16379" y="9170"/>
                  <a:pt x="15762" y="9061"/>
                  <a:pt x="15654" y="8734"/>
                </a:cubicBezTo>
                <a:cubicBezTo>
                  <a:pt x="16065" y="8722"/>
                  <a:pt x="16089" y="9206"/>
                  <a:pt x="16440" y="9351"/>
                </a:cubicBezTo>
                <a:cubicBezTo>
                  <a:pt x="16512" y="8879"/>
                  <a:pt x="15956" y="8867"/>
                  <a:pt x="15896" y="8492"/>
                </a:cubicBezTo>
                <a:cubicBezTo>
                  <a:pt x="16258" y="8504"/>
                  <a:pt x="16343" y="8928"/>
                  <a:pt x="16585" y="9121"/>
                </a:cubicBezTo>
                <a:cubicBezTo>
                  <a:pt x="16585" y="9085"/>
                  <a:pt x="16682" y="9061"/>
                  <a:pt x="16682" y="9024"/>
                </a:cubicBezTo>
                <a:cubicBezTo>
                  <a:pt x="16621" y="8637"/>
                  <a:pt x="16029" y="8553"/>
                  <a:pt x="16137" y="8202"/>
                </a:cubicBezTo>
                <a:cubicBezTo>
                  <a:pt x="16488" y="8262"/>
                  <a:pt x="16573" y="8964"/>
                  <a:pt x="16887" y="8734"/>
                </a:cubicBezTo>
                <a:cubicBezTo>
                  <a:pt x="16803" y="8359"/>
                  <a:pt x="16246" y="8262"/>
                  <a:pt x="16246" y="7827"/>
                </a:cubicBezTo>
                <a:cubicBezTo>
                  <a:pt x="16525" y="7996"/>
                  <a:pt x="16609" y="8299"/>
                  <a:pt x="16863" y="8492"/>
                </a:cubicBezTo>
                <a:cubicBezTo>
                  <a:pt x="17033" y="7996"/>
                  <a:pt x="16271" y="7911"/>
                  <a:pt x="16319" y="7391"/>
                </a:cubicBezTo>
                <a:cubicBezTo>
                  <a:pt x="16621" y="7524"/>
                  <a:pt x="16730" y="7827"/>
                  <a:pt x="16984" y="8020"/>
                </a:cubicBezTo>
                <a:cubicBezTo>
                  <a:pt x="17093" y="7839"/>
                  <a:pt x="16875" y="7718"/>
                  <a:pt x="16815" y="7585"/>
                </a:cubicBezTo>
                <a:cubicBezTo>
                  <a:pt x="16875" y="7186"/>
                  <a:pt x="16561" y="6980"/>
                  <a:pt x="16271" y="6762"/>
                </a:cubicBezTo>
                <a:cubicBezTo>
                  <a:pt x="16307" y="6617"/>
                  <a:pt x="16404" y="6460"/>
                  <a:pt x="16609" y="6496"/>
                </a:cubicBezTo>
                <a:cubicBezTo>
                  <a:pt x="16803" y="6738"/>
                  <a:pt x="16742" y="7113"/>
                  <a:pt x="17129" y="7186"/>
                </a:cubicBezTo>
                <a:cubicBezTo>
                  <a:pt x="17650" y="7282"/>
                  <a:pt x="17589" y="6666"/>
                  <a:pt x="17952" y="6363"/>
                </a:cubicBezTo>
                <a:cubicBezTo>
                  <a:pt x="17940" y="6436"/>
                  <a:pt x="18000" y="6520"/>
                  <a:pt x="18085" y="6545"/>
                </a:cubicBezTo>
                <a:cubicBezTo>
                  <a:pt x="18146" y="6387"/>
                  <a:pt x="18085" y="6339"/>
                  <a:pt x="18097" y="6218"/>
                </a:cubicBezTo>
                <a:cubicBezTo>
                  <a:pt x="19210" y="6327"/>
                  <a:pt x="18363" y="7524"/>
                  <a:pt x="18242" y="8262"/>
                </a:cubicBezTo>
                <a:close/>
                <a:moveTo>
                  <a:pt x="16258" y="6121"/>
                </a:moveTo>
                <a:cubicBezTo>
                  <a:pt x="15944" y="6109"/>
                  <a:pt x="15460" y="6109"/>
                  <a:pt x="15206" y="5976"/>
                </a:cubicBezTo>
                <a:cubicBezTo>
                  <a:pt x="15218" y="5903"/>
                  <a:pt x="15266" y="5879"/>
                  <a:pt x="15291" y="5879"/>
                </a:cubicBezTo>
                <a:cubicBezTo>
                  <a:pt x="15351" y="6036"/>
                  <a:pt x="15944" y="5903"/>
                  <a:pt x="16258" y="6121"/>
                </a:cubicBezTo>
                <a:close/>
                <a:moveTo>
                  <a:pt x="15242" y="6194"/>
                </a:moveTo>
                <a:cubicBezTo>
                  <a:pt x="15230" y="6266"/>
                  <a:pt x="15182" y="6303"/>
                  <a:pt x="15097" y="6327"/>
                </a:cubicBezTo>
                <a:cubicBezTo>
                  <a:pt x="15109" y="6206"/>
                  <a:pt x="15049" y="6121"/>
                  <a:pt x="15170" y="6133"/>
                </a:cubicBezTo>
                <a:cubicBezTo>
                  <a:pt x="15170" y="6182"/>
                  <a:pt x="15206" y="6182"/>
                  <a:pt x="15242" y="6194"/>
                </a:cubicBezTo>
                <a:close/>
                <a:moveTo>
                  <a:pt x="5988" y="5166"/>
                </a:moveTo>
                <a:cubicBezTo>
                  <a:pt x="6049" y="5782"/>
                  <a:pt x="6109" y="6363"/>
                  <a:pt x="6496" y="6738"/>
                </a:cubicBezTo>
                <a:cubicBezTo>
                  <a:pt x="5771" y="6786"/>
                  <a:pt x="4803" y="7500"/>
                  <a:pt x="5238" y="8262"/>
                </a:cubicBezTo>
                <a:cubicBezTo>
                  <a:pt x="5311" y="8311"/>
                  <a:pt x="5480" y="8311"/>
                  <a:pt x="5565" y="8407"/>
                </a:cubicBezTo>
                <a:cubicBezTo>
                  <a:pt x="5601" y="8686"/>
                  <a:pt x="5371" y="8649"/>
                  <a:pt x="5371" y="8891"/>
                </a:cubicBezTo>
                <a:cubicBezTo>
                  <a:pt x="5045" y="8746"/>
                  <a:pt x="4658" y="8843"/>
                  <a:pt x="4174" y="8807"/>
                </a:cubicBezTo>
                <a:cubicBezTo>
                  <a:pt x="3593" y="8262"/>
                  <a:pt x="3412" y="6956"/>
                  <a:pt x="4162" y="6266"/>
                </a:cubicBezTo>
                <a:cubicBezTo>
                  <a:pt x="4379" y="6182"/>
                  <a:pt x="4694" y="6242"/>
                  <a:pt x="4839" y="6061"/>
                </a:cubicBezTo>
                <a:cubicBezTo>
                  <a:pt x="4960" y="5831"/>
                  <a:pt x="4936" y="5516"/>
                  <a:pt x="4936" y="5299"/>
                </a:cubicBezTo>
                <a:cubicBezTo>
                  <a:pt x="5129" y="5057"/>
                  <a:pt x="5662" y="4839"/>
                  <a:pt x="5988" y="5166"/>
                </a:cubicBezTo>
                <a:close/>
                <a:moveTo>
                  <a:pt x="16561" y="7416"/>
                </a:moveTo>
                <a:cubicBezTo>
                  <a:pt x="16452" y="7331"/>
                  <a:pt x="16150" y="7198"/>
                  <a:pt x="16307" y="7016"/>
                </a:cubicBezTo>
                <a:cubicBezTo>
                  <a:pt x="16379" y="7149"/>
                  <a:pt x="16512" y="7246"/>
                  <a:pt x="16561" y="7416"/>
                </a:cubicBezTo>
                <a:close/>
                <a:moveTo>
                  <a:pt x="21629" y="8710"/>
                </a:moveTo>
                <a:cubicBezTo>
                  <a:pt x="21339" y="8492"/>
                  <a:pt x="21073" y="8420"/>
                  <a:pt x="20904" y="8226"/>
                </a:cubicBezTo>
                <a:cubicBezTo>
                  <a:pt x="20952" y="8190"/>
                  <a:pt x="20952" y="8141"/>
                  <a:pt x="20964" y="8117"/>
                </a:cubicBezTo>
                <a:cubicBezTo>
                  <a:pt x="21266" y="8250"/>
                  <a:pt x="21436" y="8480"/>
                  <a:pt x="21629" y="8710"/>
                </a:cubicBezTo>
                <a:close/>
                <a:moveTo>
                  <a:pt x="21085" y="8589"/>
                </a:moveTo>
                <a:cubicBezTo>
                  <a:pt x="21012" y="8565"/>
                  <a:pt x="20988" y="8649"/>
                  <a:pt x="20916" y="8601"/>
                </a:cubicBezTo>
                <a:cubicBezTo>
                  <a:pt x="20928" y="8528"/>
                  <a:pt x="20891" y="8504"/>
                  <a:pt x="20904" y="8432"/>
                </a:cubicBezTo>
                <a:cubicBezTo>
                  <a:pt x="20988" y="8359"/>
                  <a:pt x="21097" y="8492"/>
                  <a:pt x="21085" y="8589"/>
                </a:cubicBezTo>
                <a:close/>
                <a:moveTo>
                  <a:pt x="22924" y="15327"/>
                </a:moveTo>
                <a:cubicBezTo>
                  <a:pt x="22706" y="15012"/>
                  <a:pt x="22355" y="14395"/>
                  <a:pt x="21896" y="14468"/>
                </a:cubicBezTo>
                <a:cubicBezTo>
                  <a:pt x="21835" y="14335"/>
                  <a:pt x="21617" y="14299"/>
                  <a:pt x="21593" y="14129"/>
                </a:cubicBezTo>
                <a:cubicBezTo>
                  <a:pt x="21617" y="14008"/>
                  <a:pt x="21654" y="14032"/>
                  <a:pt x="21702" y="13948"/>
                </a:cubicBezTo>
                <a:cubicBezTo>
                  <a:pt x="22065" y="14178"/>
                  <a:pt x="22331" y="14492"/>
                  <a:pt x="22694" y="14770"/>
                </a:cubicBezTo>
                <a:cubicBezTo>
                  <a:pt x="22766" y="14903"/>
                  <a:pt x="22863" y="15242"/>
                  <a:pt x="23045" y="15073"/>
                </a:cubicBezTo>
                <a:cubicBezTo>
                  <a:pt x="22791" y="14468"/>
                  <a:pt x="22113" y="14190"/>
                  <a:pt x="21714" y="13682"/>
                </a:cubicBezTo>
                <a:cubicBezTo>
                  <a:pt x="22428" y="14045"/>
                  <a:pt x="22863" y="14722"/>
                  <a:pt x="23408" y="15085"/>
                </a:cubicBezTo>
                <a:cubicBezTo>
                  <a:pt x="23468" y="14940"/>
                  <a:pt x="23214" y="14770"/>
                  <a:pt x="23335" y="14553"/>
                </a:cubicBezTo>
                <a:cubicBezTo>
                  <a:pt x="22996" y="14105"/>
                  <a:pt x="22537" y="13790"/>
                  <a:pt x="22125" y="13343"/>
                </a:cubicBezTo>
                <a:cubicBezTo>
                  <a:pt x="22694" y="13524"/>
                  <a:pt x="23117" y="14069"/>
                  <a:pt x="23541" y="14468"/>
                </a:cubicBezTo>
                <a:cubicBezTo>
                  <a:pt x="23746" y="14299"/>
                  <a:pt x="23504" y="14250"/>
                  <a:pt x="23480" y="14093"/>
                </a:cubicBezTo>
                <a:cubicBezTo>
                  <a:pt x="23589" y="14153"/>
                  <a:pt x="23577" y="14032"/>
                  <a:pt x="23589" y="13948"/>
                </a:cubicBezTo>
                <a:cubicBezTo>
                  <a:pt x="23637" y="13924"/>
                  <a:pt x="23771" y="14105"/>
                  <a:pt x="23807" y="13863"/>
                </a:cubicBezTo>
                <a:cubicBezTo>
                  <a:pt x="23819" y="13742"/>
                  <a:pt x="23601" y="13790"/>
                  <a:pt x="23686" y="13633"/>
                </a:cubicBezTo>
                <a:cubicBezTo>
                  <a:pt x="23807" y="13645"/>
                  <a:pt x="23904" y="13706"/>
                  <a:pt x="23928" y="13585"/>
                </a:cubicBezTo>
                <a:cubicBezTo>
                  <a:pt x="23758" y="13149"/>
                  <a:pt x="23262" y="13004"/>
                  <a:pt x="23238" y="12641"/>
                </a:cubicBezTo>
                <a:cubicBezTo>
                  <a:pt x="23480" y="12883"/>
                  <a:pt x="23589" y="13186"/>
                  <a:pt x="23928" y="13367"/>
                </a:cubicBezTo>
                <a:cubicBezTo>
                  <a:pt x="23988" y="13016"/>
                  <a:pt x="23541" y="12774"/>
                  <a:pt x="23335" y="12545"/>
                </a:cubicBezTo>
                <a:cubicBezTo>
                  <a:pt x="23722" y="12581"/>
                  <a:pt x="23722" y="13089"/>
                  <a:pt x="24109" y="13028"/>
                </a:cubicBezTo>
                <a:cubicBezTo>
                  <a:pt x="24073" y="12702"/>
                  <a:pt x="23686" y="12641"/>
                  <a:pt x="23529" y="12363"/>
                </a:cubicBezTo>
                <a:cubicBezTo>
                  <a:pt x="23771" y="12363"/>
                  <a:pt x="23807" y="12702"/>
                  <a:pt x="24012" y="12653"/>
                </a:cubicBezTo>
                <a:cubicBezTo>
                  <a:pt x="24109" y="12351"/>
                  <a:pt x="23819" y="12339"/>
                  <a:pt x="23686" y="12194"/>
                </a:cubicBezTo>
                <a:cubicBezTo>
                  <a:pt x="24109" y="11311"/>
                  <a:pt x="24206" y="10186"/>
                  <a:pt x="23819" y="9472"/>
                </a:cubicBezTo>
                <a:cubicBezTo>
                  <a:pt x="24545" y="8722"/>
                  <a:pt x="25718" y="9593"/>
                  <a:pt x="25500" y="10524"/>
                </a:cubicBezTo>
                <a:cubicBezTo>
                  <a:pt x="25331" y="11286"/>
                  <a:pt x="24146" y="11383"/>
                  <a:pt x="24194" y="12073"/>
                </a:cubicBezTo>
                <a:cubicBezTo>
                  <a:pt x="24182" y="12194"/>
                  <a:pt x="24593" y="12617"/>
                  <a:pt x="24775" y="12774"/>
                </a:cubicBezTo>
                <a:cubicBezTo>
                  <a:pt x="24920" y="12835"/>
                  <a:pt x="24992" y="12847"/>
                  <a:pt x="25077" y="12907"/>
                </a:cubicBezTo>
                <a:cubicBezTo>
                  <a:pt x="25295" y="13464"/>
                  <a:pt x="24121" y="13512"/>
                  <a:pt x="24049" y="13984"/>
                </a:cubicBezTo>
                <a:cubicBezTo>
                  <a:pt x="24025" y="14105"/>
                  <a:pt x="24133" y="14432"/>
                  <a:pt x="24182" y="14601"/>
                </a:cubicBezTo>
                <a:cubicBezTo>
                  <a:pt x="24266" y="15024"/>
                  <a:pt x="24508" y="15218"/>
                  <a:pt x="24327" y="15593"/>
                </a:cubicBezTo>
                <a:cubicBezTo>
                  <a:pt x="23758" y="16670"/>
                  <a:pt x="21883" y="17274"/>
                  <a:pt x="20734" y="16403"/>
                </a:cubicBezTo>
                <a:cubicBezTo>
                  <a:pt x="21158" y="16234"/>
                  <a:pt x="21629" y="16149"/>
                  <a:pt x="21835" y="15786"/>
                </a:cubicBezTo>
                <a:cubicBezTo>
                  <a:pt x="21992" y="15811"/>
                  <a:pt x="22186" y="16089"/>
                  <a:pt x="22258" y="15859"/>
                </a:cubicBezTo>
                <a:cubicBezTo>
                  <a:pt x="22198" y="15726"/>
                  <a:pt x="22004" y="15738"/>
                  <a:pt x="21992" y="15569"/>
                </a:cubicBezTo>
                <a:cubicBezTo>
                  <a:pt x="22077" y="15545"/>
                  <a:pt x="22053" y="15424"/>
                  <a:pt x="22174" y="15436"/>
                </a:cubicBezTo>
                <a:cubicBezTo>
                  <a:pt x="22331" y="15424"/>
                  <a:pt x="22331" y="15653"/>
                  <a:pt x="22597" y="15750"/>
                </a:cubicBezTo>
                <a:cubicBezTo>
                  <a:pt x="22621" y="15484"/>
                  <a:pt x="22839" y="15629"/>
                  <a:pt x="22924" y="15327"/>
                </a:cubicBezTo>
                <a:close/>
                <a:moveTo>
                  <a:pt x="6738" y="6569"/>
                </a:moveTo>
                <a:cubicBezTo>
                  <a:pt x="6593" y="6629"/>
                  <a:pt x="6508" y="6448"/>
                  <a:pt x="6448" y="6327"/>
                </a:cubicBezTo>
                <a:cubicBezTo>
                  <a:pt x="6557" y="6387"/>
                  <a:pt x="6678" y="6448"/>
                  <a:pt x="6738" y="6569"/>
                </a:cubicBezTo>
                <a:close/>
                <a:moveTo>
                  <a:pt x="3617" y="8359"/>
                </a:moveTo>
                <a:cubicBezTo>
                  <a:pt x="3387" y="8238"/>
                  <a:pt x="3085" y="7875"/>
                  <a:pt x="2879" y="7996"/>
                </a:cubicBezTo>
                <a:cubicBezTo>
                  <a:pt x="3206" y="8178"/>
                  <a:pt x="3533" y="8661"/>
                  <a:pt x="3811" y="8625"/>
                </a:cubicBezTo>
                <a:cubicBezTo>
                  <a:pt x="3847" y="8722"/>
                  <a:pt x="3956" y="8782"/>
                  <a:pt x="3932" y="8855"/>
                </a:cubicBezTo>
                <a:cubicBezTo>
                  <a:pt x="3617" y="8843"/>
                  <a:pt x="3194" y="8250"/>
                  <a:pt x="2891" y="8323"/>
                </a:cubicBezTo>
                <a:cubicBezTo>
                  <a:pt x="3012" y="8589"/>
                  <a:pt x="3363" y="8686"/>
                  <a:pt x="3557" y="8916"/>
                </a:cubicBezTo>
                <a:cubicBezTo>
                  <a:pt x="3242" y="8867"/>
                  <a:pt x="3025" y="8468"/>
                  <a:pt x="2758" y="8625"/>
                </a:cubicBezTo>
                <a:cubicBezTo>
                  <a:pt x="2891" y="8770"/>
                  <a:pt x="3170" y="8831"/>
                  <a:pt x="3254" y="9036"/>
                </a:cubicBezTo>
                <a:cubicBezTo>
                  <a:pt x="3085" y="9085"/>
                  <a:pt x="2867" y="8734"/>
                  <a:pt x="2710" y="8903"/>
                </a:cubicBezTo>
                <a:cubicBezTo>
                  <a:pt x="2722" y="9024"/>
                  <a:pt x="3012" y="9036"/>
                  <a:pt x="2976" y="9230"/>
                </a:cubicBezTo>
                <a:cubicBezTo>
                  <a:pt x="2795" y="9375"/>
                  <a:pt x="2662" y="8976"/>
                  <a:pt x="2432" y="9097"/>
                </a:cubicBezTo>
                <a:cubicBezTo>
                  <a:pt x="2347" y="9375"/>
                  <a:pt x="2722" y="9266"/>
                  <a:pt x="2734" y="9472"/>
                </a:cubicBezTo>
                <a:cubicBezTo>
                  <a:pt x="2577" y="9762"/>
                  <a:pt x="2335" y="9254"/>
                  <a:pt x="2178" y="9436"/>
                </a:cubicBezTo>
                <a:cubicBezTo>
                  <a:pt x="2226" y="9593"/>
                  <a:pt x="2396" y="9629"/>
                  <a:pt x="2480" y="9762"/>
                </a:cubicBezTo>
                <a:cubicBezTo>
                  <a:pt x="2190" y="10004"/>
                  <a:pt x="2226" y="10367"/>
                  <a:pt x="2178" y="10839"/>
                </a:cubicBezTo>
                <a:cubicBezTo>
                  <a:pt x="2275" y="11262"/>
                  <a:pt x="2952" y="11286"/>
                  <a:pt x="2940" y="11807"/>
                </a:cubicBezTo>
                <a:cubicBezTo>
                  <a:pt x="1996" y="12133"/>
                  <a:pt x="1766" y="11323"/>
                  <a:pt x="1041" y="11081"/>
                </a:cubicBezTo>
                <a:cubicBezTo>
                  <a:pt x="956" y="10863"/>
                  <a:pt x="738" y="10742"/>
                  <a:pt x="762" y="10428"/>
                </a:cubicBezTo>
                <a:cubicBezTo>
                  <a:pt x="1016" y="10307"/>
                  <a:pt x="1319" y="10246"/>
                  <a:pt x="1440" y="9944"/>
                </a:cubicBezTo>
                <a:cubicBezTo>
                  <a:pt x="1367" y="9690"/>
                  <a:pt x="1101" y="9569"/>
                  <a:pt x="835" y="9448"/>
                </a:cubicBezTo>
                <a:cubicBezTo>
                  <a:pt x="896" y="8855"/>
                  <a:pt x="1246" y="8432"/>
                  <a:pt x="1186" y="7815"/>
                </a:cubicBezTo>
                <a:cubicBezTo>
                  <a:pt x="1561" y="7270"/>
                  <a:pt x="2396" y="8250"/>
                  <a:pt x="2698" y="7657"/>
                </a:cubicBezTo>
                <a:cubicBezTo>
                  <a:pt x="2758" y="7077"/>
                  <a:pt x="1996" y="7028"/>
                  <a:pt x="1948" y="6532"/>
                </a:cubicBezTo>
                <a:cubicBezTo>
                  <a:pt x="2226" y="6085"/>
                  <a:pt x="3085" y="5758"/>
                  <a:pt x="3521" y="6303"/>
                </a:cubicBezTo>
                <a:cubicBezTo>
                  <a:pt x="3557" y="6835"/>
                  <a:pt x="3424" y="7452"/>
                  <a:pt x="3412" y="7960"/>
                </a:cubicBezTo>
                <a:cubicBezTo>
                  <a:pt x="3303" y="7875"/>
                  <a:pt x="3109" y="7633"/>
                  <a:pt x="2952" y="7766"/>
                </a:cubicBezTo>
                <a:cubicBezTo>
                  <a:pt x="3109" y="7984"/>
                  <a:pt x="3605" y="8141"/>
                  <a:pt x="3617" y="8359"/>
                </a:cubicBezTo>
                <a:close/>
                <a:moveTo>
                  <a:pt x="12266" y="7899"/>
                </a:moveTo>
                <a:cubicBezTo>
                  <a:pt x="12254" y="7984"/>
                  <a:pt x="12254" y="8020"/>
                  <a:pt x="12242" y="8057"/>
                </a:cubicBezTo>
                <a:cubicBezTo>
                  <a:pt x="12085" y="7996"/>
                  <a:pt x="12000" y="7863"/>
                  <a:pt x="11843" y="7754"/>
                </a:cubicBezTo>
                <a:cubicBezTo>
                  <a:pt x="11976" y="7851"/>
                  <a:pt x="12146" y="7887"/>
                  <a:pt x="12266" y="7899"/>
                </a:cubicBezTo>
                <a:close/>
                <a:moveTo>
                  <a:pt x="7621" y="7210"/>
                </a:moveTo>
                <a:cubicBezTo>
                  <a:pt x="7779" y="7718"/>
                  <a:pt x="8214" y="8020"/>
                  <a:pt x="8650" y="8262"/>
                </a:cubicBezTo>
                <a:cubicBezTo>
                  <a:pt x="8432" y="8432"/>
                  <a:pt x="7779" y="7996"/>
                  <a:pt x="7682" y="8311"/>
                </a:cubicBezTo>
                <a:cubicBezTo>
                  <a:pt x="7960" y="8395"/>
                  <a:pt x="8637" y="8359"/>
                  <a:pt x="8686" y="8649"/>
                </a:cubicBezTo>
                <a:cubicBezTo>
                  <a:pt x="8444" y="8601"/>
                  <a:pt x="7924" y="8407"/>
                  <a:pt x="7633" y="8625"/>
                </a:cubicBezTo>
                <a:cubicBezTo>
                  <a:pt x="7839" y="8710"/>
                  <a:pt x="8202" y="8674"/>
                  <a:pt x="8504" y="8782"/>
                </a:cubicBezTo>
                <a:cubicBezTo>
                  <a:pt x="8396" y="8916"/>
                  <a:pt x="7658" y="8553"/>
                  <a:pt x="7621" y="8964"/>
                </a:cubicBezTo>
                <a:cubicBezTo>
                  <a:pt x="8033" y="8952"/>
                  <a:pt x="8758" y="8952"/>
                  <a:pt x="9061" y="9254"/>
                </a:cubicBezTo>
                <a:cubicBezTo>
                  <a:pt x="8516" y="9157"/>
                  <a:pt x="8021" y="8964"/>
                  <a:pt x="7742" y="9194"/>
                </a:cubicBezTo>
                <a:cubicBezTo>
                  <a:pt x="8262" y="9278"/>
                  <a:pt x="8650" y="9266"/>
                  <a:pt x="9351" y="9496"/>
                </a:cubicBezTo>
                <a:cubicBezTo>
                  <a:pt x="8940" y="9508"/>
                  <a:pt x="8214" y="9291"/>
                  <a:pt x="7924" y="9581"/>
                </a:cubicBezTo>
                <a:cubicBezTo>
                  <a:pt x="8516" y="9690"/>
                  <a:pt x="9254" y="9593"/>
                  <a:pt x="9569" y="9859"/>
                </a:cubicBezTo>
                <a:cubicBezTo>
                  <a:pt x="9412" y="9895"/>
                  <a:pt x="9182" y="9823"/>
                  <a:pt x="9012" y="9811"/>
                </a:cubicBezTo>
                <a:cubicBezTo>
                  <a:pt x="8819" y="9774"/>
                  <a:pt x="8093" y="9811"/>
                  <a:pt x="8105" y="9944"/>
                </a:cubicBezTo>
                <a:cubicBezTo>
                  <a:pt x="8117" y="10065"/>
                  <a:pt x="8589" y="9944"/>
                  <a:pt x="8710" y="9956"/>
                </a:cubicBezTo>
                <a:cubicBezTo>
                  <a:pt x="9073" y="9980"/>
                  <a:pt x="9569" y="10065"/>
                  <a:pt x="9714" y="10198"/>
                </a:cubicBezTo>
                <a:cubicBezTo>
                  <a:pt x="9496" y="10246"/>
                  <a:pt x="8746" y="9956"/>
                  <a:pt x="8601" y="10295"/>
                </a:cubicBezTo>
                <a:cubicBezTo>
                  <a:pt x="9000" y="10355"/>
                  <a:pt x="9496" y="10246"/>
                  <a:pt x="9787" y="10440"/>
                </a:cubicBezTo>
                <a:cubicBezTo>
                  <a:pt x="9496" y="10476"/>
                  <a:pt x="8891" y="10246"/>
                  <a:pt x="8710" y="10585"/>
                </a:cubicBezTo>
                <a:cubicBezTo>
                  <a:pt x="8988" y="10621"/>
                  <a:pt x="9412" y="10488"/>
                  <a:pt x="9545" y="10682"/>
                </a:cubicBezTo>
                <a:cubicBezTo>
                  <a:pt x="9254" y="10718"/>
                  <a:pt x="9000" y="10549"/>
                  <a:pt x="8904" y="10863"/>
                </a:cubicBezTo>
                <a:cubicBezTo>
                  <a:pt x="9303" y="10924"/>
                  <a:pt x="9533" y="10778"/>
                  <a:pt x="9859" y="10948"/>
                </a:cubicBezTo>
                <a:cubicBezTo>
                  <a:pt x="9617" y="10948"/>
                  <a:pt x="9351" y="10899"/>
                  <a:pt x="9194" y="11081"/>
                </a:cubicBezTo>
                <a:cubicBezTo>
                  <a:pt x="9291" y="11262"/>
                  <a:pt x="9617" y="10984"/>
                  <a:pt x="9787" y="11190"/>
                </a:cubicBezTo>
                <a:cubicBezTo>
                  <a:pt x="9617" y="11226"/>
                  <a:pt x="9315" y="11105"/>
                  <a:pt x="9242" y="11286"/>
                </a:cubicBezTo>
                <a:cubicBezTo>
                  <a:pt x="9787" y="11432"/>
                  <a:pt x="10440" y="11165"/>
                  <a:pt x="10827" y="11395"/>
                </a:cubicBezTo>
                <a:cubicBezTo>
                  <a:pt x="10464" y="11383"/>
                  <a:pt x="10150" y="11371"/>
                  <a:pt x="9980" y="11625"/>
                </a:cubicBezTo>
                <a:cubicBezTo>
                  <a:pt x="10113" y="11758"/>
                  <a:pt x="10476" y="11746"/>
                  <a:pt x="10754" y="11831"/>
                </a:cubicBezTo>
                <a:cubicBezTo>
                  <a:pt x="8783" y="12303"/>
                  <a:pt x="7754" y="10295"/>
                  <a:pt x="6061" y="10295"/>
                </a:cubicBezTo>
                <a:cubicBezTo>
                  <a:pt x="6206" y="9992"/>
                  <a:pt x="6303" y="9859"/>
                  <a:pt x="6339" y="9411"/>
                </a:cubicBezTo>
                <a:cubicBezTo>
                  <a:pt x="6170" y="9194"/>
                  <a:pt x="5964" y="8988"/>
                  <a:pt x="5674" y="8855"/>
                </a:cubicBezTo>
                <a:cubicBezTo>
                  <a:pt x="5674" y="8613"/>
                  <a:pt x="5855" y="8480"/>
                  <a:pt x="5807" y="8286"/>
                </a:cubicBezTo>
                <a:cubicBezTo>
                  <a:pt x="5565" y="8238"/>
                  <a:pt x="5432" y="8178"/>
                  <a:pt x="5275" y="8069"/>
                </a:cubicBezTo>
                <a:cubicBezTo>
                  <a:pt x="5359" y="6835"/>
                  <a:pt x="6654" y="6774"/>
                  <a:pt x="7621" y="7210"/>
                </a:cubicBezTo>
                <a:close/>
                <a:moveTo>
                  <a:pt x="19500" y="9399"/>
                </a:moveTo>
                <a:cubicBezTo>
                  <a:pt x="19440" y="9315"/>
                  <a:pt x="19355" y="9254"/>
                  <a:pt x="19210" y="9230"/>
                </a:cubicBezTo>
                <a:cubicBezTo>
                  <a:pt x="19210" y="9194"/>
                  <a:pt x="19222" y="9157"/>
                  <a:pt x="19234" y="9085"/>
                </a:cubicBezTo>
                <a:cubicBezTo>
                  <a:pt x="19331" y="9170"/>
                  <a:pt x="19561" y="9327"/>
                  <a:pt x="19500" y="9399"/>
                </a:cubicBezTo>
                <a:close/>
                <a:moveTo>
                  <a:pt x="14650" y="10924"/>
                </a:moveTo>
                <a:cubicBezTo>
                  <a:pt x="15557" y="10077"/>
                  <a:pt x="17396" y="9944"/>
                  <a:pt x="18375" y="9617"/>
                </a:cubicBezTo>
                <a:cubicBezTo>
                  <a:pt x="18133" y="9811"/>
                  <a:pt x="17940" y="10101"/>
                  <a:pt x="17698" y="10343"/>
                </a:cubicBezTo>
                <a:cubicBezTo>
                  <a:pt x="16573" y="10549"/>
                  <a:pt x="15496" y="11432"/>
                  <a:pt x="14250" y="11008"/>
                </a:cubicBezTo>
                <a:cubicBezTo>
                  <a:pt x="14371" y="10960"/>
                  <a:pt x="14492" y="10899"/>
                  <a:pt x="14650" y="10924"/>
                </a:cubicBezTo>
                <a:close/>
                <a:moveTo>
                  <a:pt x="22597" y="12738"/>
                </a:moveTo>
                <a:cubicBezTo>
                  <a:pt x="22525" y="12726"/>
                  <a:pt x="22416" y="12641"/>
                  <a:pt x="22319" y="12702"/>
                </a:cubicBezTo>
                <a:cubicBezTo>
                  <a:pt x="22307" y="12823"/>
                  <a:pt x="22428" y="12786"/>
                  <a:pt x="22367" y="12907"/>
                </a:cubicBezTo>
                <a:cubicBezTo>
                  <a:pt x="22077" y="12944"/>
                  <a:pt x="21871" y="13270"/>
                  <a:pt x="21521" y="13137"/>
                </a:cubicBezTo>
                <a:cubicBezTo>
                  <a:pt x="21436" y="13161"/>
                  <a:pt x="21460" y="13246"/>
                  <a:pt x="21339" y="13307"/>
                </a:cubicBezTo>
                <a:cubicBezTo>
                  <a:pt x="21230" y="13246"/>
                  <a:pt x="21085" y="13137"/>
                  <a:pt x="21025" y="13016"/>
                </a:cubicBezTo>
                <a:cubicBezTo>
                  <a:pt x="22355" y="12786"/>
                  <a:pt x="23214" y="11928"/>
                  <a:pt x="23819" y="10742"/>
                </a:cubicBezTo>
                <a:cubicBezTo>
                  <a:pt x="23831" y="11613"/>
                  <a:pt x="23093" y="12170"/>
                  <a:pt x="22597" y="12738"/>
                </a:cubicBezTo>
                <a:close/>
                <a:moveTo>
                  <a:pt x="17371" y="15351"/>
                </a:moveTo>
                <a:cubicBezTo>
                  <a:pt x="17396" y="15278"/>
                  <a:pt x="17396" y="15242"/>
                  <a:pt x="17444" y="15206"/>
                </a:cubicBezTo>
                <a:cubicBezTo>
                  <a:pt x="17154" y="14964"/>
                  <a:pt x="16742" y="14819"/>
                  <a:pt x="16500" y="14528"/>
                </a:cubicBezTo>
                <a:cubicBezTo>
                  <a:pt x="16984" y="14528"/>
                  <a:pt x="17396" y="15242"/>
                  <a:pt x="17807" y="15194"/>
                </a:cubicBezTo>
                <a:cubicBezTo>
                  <a:pt x="17662" y="14795"/>
                  <a:pt x="17105" y="14746"/>
                  <a:pt x="16875" y="14432"/>
                </a:cubicBezTo>
                <a:cubicBezTo>
                  <a:pt x="17287" y="14420"/>
                  <a:pt x="17650" y="14891"/>
                  <a:pt x="18012" y="15121"/>
                </a:cubicBezTo>
                <a:cubicBezTo>
                  <a:pt x="18182" y="14831"/>
                  <a:pt x="17710" y="14734"/>
                  <a:pt x="17589" y="14528"/>
                </a:cubicBezTo>
                <a:cubicBezTo>
                  <a:pt x="17916" y="14710"/>
                  <a:pt x="18170" y="14903"/>
                  <a:pt x="18472" y="15073"/>
                </a:cubicBezTo>
                <a:cubicBezTo>
                  <a:pt x="18472" y="15024"/>
                  <a:pt x="18508" y="15036"/>
                  <a:pt x="18508" y="14988"/>
                </a:cubicBezTo>
                <a:cubicBezTo>
                  <a:pt x="18508" y="14795"/>
                  <a:pt x="18315" y="14746"/>
                  <a:pt x="18170" y="14686"/>
                </a:cubicBezTo>
                <a:cubicBezTo>
                  <a:pt x="18085" y="14649"/>
                  <a:pt x="18266" y="14540"/>
                  <a:pt x="18170" y="14492"/>
                </a:cubicBezTo>
                <a:cubicBezTo>
                  <a:pt x="18121" y="14492"/>
                  <a:pt x="18146" y="14613"/>
                  <a:pt x="18109" y="14601"/>
                </a:cubicBezTo>
                <a:cubicBezTo>
                  <a:pt x="18025" y="14553"/>
                  <a:pt x="17879" y="14528"/>
                  <a:pt x="17843" y="14432"/>
                </a:cubicBezTo>
                <a:cubicBezTo>
                  <a:pt x="18206" y="14178"/>
                  <a:pt x="18545" y="14879"/>
                  <a:pt x="18847" y="14770"/>
                </a:cubicBezTo>
                <a:cubicBezTo>
                  <a:pt x="18811" y="14480"/>
                  <a:pt x="18412" y="14456"/>
                  <a:pt x="18254" y="14226"/>
                </a:cubicBezTo>
                <a:cubicBezTo>
                  <a:pt x="18654" y="14286"/>
                  <a:pt x="18678" y="14540"/>
                  <a:pt x="18980" y="14661"/>
                </a:cubicBezTo>
                <a:cubicBezTo>
                  <a:pt x="18992" y="14589"/>
                  <a:pt x="19077" y="14553"/>
                  <a:pt x="19089" y="14480"/>
                </a:cubicBezTo>
                <a:cubicBezTo>
                  <a:pt x="18859" y="14359"/>
                  <a:pt x="18678" y="14250"/>
                  <a:pt x="18545" y="14105"/>
                </a:cubicBezTo>
                <a:cubicBezTo>
                  <a:pt x="18896" y="14165"/>
                  <a:pt x="18968" y="14456"/>
                  <a:pt x="19271" y="14540"/>
                </a:cubicBezTo>
                <a:cubicBezTo>
                  <a:pt x="19258" y="14371"/>
                  <a:pt x="19416" y="14359"/>
                  <a:pt x="19404" y="14214"/>
                </a:cubicBezTo>
                <a:cubicBezTo>
                  <a:pt x="19319" y="13996"/>
                  <a:pt x="18992" y="13984"/>
                  <a:pt x="18920" y="13730"/>
                </a:cubicBezTo>
                <a:cubicBezTo>
                  <a:pt x="19283" y="13742"/>
                  <a:pt x="19416" y="14335"/>
                  <a:pt x="19658" y="14093"/>
                </a:cubicBezTo>
                <a:cubicBezTo>
                  <a:pt x="19537" y="13827"/>
                  <a:pt x="19150" y="13754"/>
                  <a:pt x="19041" y="13500"/>
                </a:cubicBezTo>
                <a:cubicBezTo>
                  <a:pt x="19041" y="13500"/>
                  <a:pt x="19089" y="13464"/>
                  <a:pt x="19089" y="13428"/>
                </a:cubicBezTo>
                <a:cubicBezTo>
                  <a:pt x="19355" y="13512"/>
                  <a:pt x="19391" y="13754"/>
                  <a:pt x="19658" y="13851"/>
                </a:cubicBezTo>
                <a:cubicBezTo>
                  <a:pt x="19766" y="13464"/>
                  <a:pt x="19234" y="13500"/>
                  <a:pt x="19210" y="13210"/>
                </a:cubicBezTo>
                <a:cubicBezTo>
                  <a:pt x="19500" y="13186"/>
                  <a:pt x="19585" y="13561"/>
                  <a:pt x="19900" y="13645"/>
                </a:cubicBezTo>
                <a:cubicBezTo>
                  <a:pt x="20045" y="13319"/>
                  <a:pt x="19573" y="13198"/>
                  <a:pt x="19331" y="13028"/>
                </a:cubicBezTo>
                <a:cubicBezTo>
                  <a:pt x="19476" y="12653"/>
                  <a:pt x="19766" y="13270"/>
                  <a:pt x="20045" y="13343"/>
                </a:cubicBezTo>
                <a:cubicBezTo>
                  <a:pt x="20045" y="13307"/>
                  <a:pt x="20081" y="13270"/>
                  <a:pt x="20129" y="13246"/>
                </a:cubicBezTo>
                <a:cubicBezTo>
                  <a:pt x="20069" y="12907"/>
                  <a:pt x="19500" y="12944"/>
                  <a:pt x="19464" y="12605"/>
                </a:cubicBezTo>
                <a:cubicBezTo>
                  <a:pt x="19754" y="12532"/>
                  <a:pt x="19875" y="13028"/>
                  <a:pt x="20166" y="13004"/>
                </a:cubicBezTo>
                <a:cubicBezTo>
                  <a:pt x="20117" y="12593"/>
                  <a:pt x="19464" y="12605"/>
                  <a:pt x="19512" y="12097"/>
                </a:cubicBezTo>
                <a:cubicBezTo>
                  <a:pt x="19839" y="12230"/>
                  <a:pt x="19960" y="12484"/>
                  <a:pt x="20226" y="12702"/>
                </a:cubicBezTo>
                <a:cubicBezTo>
                  <a:pt x="20238" y="12617"/>
                  <a:pt x="20262" y="12617"/>
                  <a:pt x="20311" y="12593"/>
                </a:cubicBezTo>
                <a:cubicBezTo>
                  <a:pt x="20226" y="12170"/>
                  <a:pt x="19416" y="12121"/>
                  <a:pt x="19537" y="11698"/>
                </a:cubicBezTo>
                <a:cubicBezTo>
                  <a:pt x="19803" y="11867"/>
                  <a:pt x="20057" y="12266"/>
                  <a:pt x="20311" y="12351"/>
                </a:cubicBezTo>
                <a:cubicBezTo>
                  <a:pt x="20359" y="11879"/>
                  <a:pt x="19573" y="11746"/>
                  <a:pt x="19355" y="11335"/>
                </a:cubicBezTo>
                <a:cubicBezTo>
                  <a:pt x="19742" y="11480"/>
                  <a:pt x="19936" y="11710"/>
                  <a:pt x="20178" y="11952"/>
                </a:cubicBezTo>
                <a:cubicBezTo>
                  <a:pt x="20359" y="11577"/>
                  <a:pt x="19742" y="11468"/>
                  <a:pt x="19621" y="11214"/>
                </a:cubicBezTo>
                <a:cubicBezTo>
                  <a:pt x="19875" y="11093"/>
                  <a:pt x="20117" y="10899"/>
                  <a:pt x="20408" y="10815"/>
                </a:cubicBezTo>
                <a:cubicBezTo>
                  <a:pt x="20722" y="11105"/>
                  <a:pt x="21569" y="11057"/>
                  <a:pt x="21400" y="11782"/>
                </a:cubicBezTo>
                <a:cubicBezTo>
                  <a:pt x="20904" y="11867"/>
                  <a:pt x="20323" y="12206"/>
                  <a:pt x="20480" y="12968"/>
                </a:cubicBezTo>
                <a:cubicBezTo>
                  <a:pt x="20843" y="13222"/>
                  <a:pt x="21448" y="13403"/>
                  <a:pt x="21230" y="13984"/>
                </a:cubicBezTo>
                <a:cubicBezTo>
                  <a:pt x="20964" y="14129"/>
                  <a:pt x="20625" y="14202"/>
                  <a:pt x="20299" y="14311"/>
                </a:cubicBezTo>
                <a:cubicBezTo>
                  <a:pt x="19779" y="15230"/>
                  <a:pt x="19053" y="15920"/>
                  <a:pt x="17904" y="16077"/>
                </a:cubicBezTo>
                <a:cubicBezTo>
                  <a:pt x="17613" y="16113"/>
                  <a:pt x="17275" y="16016"/>
                  <a:pt x="16912" y="16077"/>
                </a:cubicBezTo>
                <a:cubicBezTo>
                  <a:pt x="16900" y="15678"/>
                  <a:pt x="16803" y="15290"/>
                  <a:pt x="16609" y="14976"/>
                </a:cubicBezTo>
                <a:cubicBezTo>
                  <a:pt x="16500" y="14915"/>
                  <a:pt x="16258" y="14649"/>
                  <a:pt x="16331" y="14686"/>
                </a:cubicBezTo>
                <a:cubicBezTo>
                  <a:pt x="16766" y="14903"/>
                  <a:pt x="16960" y="15206"/>
                  <a:pt x="17371" y="15351"/>
                </a:cubicBezTo>
                <a:close/>
                <a:moveTo>
                  <a:pt x="18194" y="10718"/>
                </a:moveTo>
                <a:cubicBezTo>
                  <a:pt x="18121" y="10706"/>
                  <a:pt x="17952" y="10670"/>
                  <a:pt x="17964" y="10597"/>
                </a:cubicBezTo>
                <a:cubicBezTo>
                  <a:pt x="18109" y="10536"/>
                  <a:pt x="18170" y="10585"/>
                  <a:pt x="18194" y="10718"/>
                </a:cubicBezTo>
                <a:close/>
                <a:moveTo>
                  <a:pt x="17662" y="10742"/>
                </a:moveTo>
                <a:cubicBezTo>
                  <a:pt x="18194" y="10718"/>
                  <a:pt x="18569" y="11093"/>
                  <a:pt x="18847" y="11432"/>
                </a:cubicBezTo>
                <a:cubicBezTo>
                  <a:pt x="19222" y="11855"/>
                  <a:pt x="19222" y="12012"/>
                  <a:pt x="18968" y="12653"/>
                </a:cubicBezTo>
                <a:cubicBezTo>
                  <a:pt x="18629" y="12678"/>
                  <a:pt x="18242" y="12653"/>
                  <a:pt x="18012" y="12823"/>
                </a:cubicBezTo>
                <a:cubicBezTo>
                  <a:pt x="17783" y="12702"/>
                  <a:pt x="17662" y="12484"/>
                  <a:pt x="17468" y="12484"/>
                </a:cubicBezTo>
                <a:cubicBezTo>
                  <a:pt x="16851" y="12375"/>
                  <a:pt x="16416" y="13028"/>
                  <a:pt x="16271" y="13621"/>
                </a:cubicBezTo>
                <a:cubicBezTo>
                  <a:pt x="16150" y="13633"/>
                  <a:pt x="16029" y="13657"/>
                  <a:pt x="15871" y="13633"/>
                </a:cubicBezTo>
                <a:cubicBezTo>
                  <a:pt x="15775" y="13452"/>
                  <a:pt x="15835" y="13343"/>
                  <a:pt x="15823" y="13149"/>
                </a:cubicBezTo>
                <a:cubicBezTo>
                  <a:pt x="15726" y="12968"/>
                  <a:pt x="15387" y="12907"/>
                  <a:pt x="15170" y="12956"/>
                </a:cubicBezTo>
                <a:cubicBezTo>
                  <a:pt x="14916" y="13077"/>
                  <a:pt x="14940" y="13597"/>
                  <a:pt x="14613" y="13621"/>
                </a:cubicBezTo>
                <a:cubicBezTo>
                  <a:pt x="14371" y="13174"/>
                  <a:pt x="13839" y="13379"/>
                  <a:pt x="13525" y="13633"/>
                </a:cubicBezTo>
                <a:cubicBezTo>
                  <a:pt x="12448" y="13524"/>
                  <a:pt x="12375" y="12593"/>
                  <a:pt x="12387" y="11782"/>
                </a:cubicBezTo>
                <a:cubicBezTo>
                  <a:pt x="12158" y="11903"/>
                  <a:pt x="12158" y="12436"/>
                  <a:pt x="12206" y="12653"/>
                </a:cubicBezTo>
                <a:cubicBezTo>
                  <a:pt x="12279" y="13174"/>
                  <a:pt x="12883" y="13379"/>
                  <a:pt x="12545" y="13827"/>
                </a:cubicBezTo>
                <a:cubicBezTo>
                  <a:pt x="12424" y="14057"/>
                  <a:pt x="11758" y="14468"/>
                  <a:pt x="11516" y="14468"/>
                </a:cubicBezTo>
                <a:cubicBezTo>
                  <a:pt x="11057" y="14504"/>
                  <a:pt x="10682" y="14129"/>
                  <a:pt x="10331" y="14020"/>
                </a:cubicBezTo>
                <a:cubicBezTo>
                  <a:pt x="10077" y="14105"/>
                  <a:pt x="9896" y="14262"/>
                  <a:pt x="9641" y="14359"/>
                </a:cubicBezTo>
                <a:cubicBezTo>
                  <a:pt x="9218" y="14250"/>
                  <a:pt x="8819" y="14226"/>
                  <a:pt x="8468" y="14117"/>
                </a:cubicBezTo>
                <a:cubicBezTo>
                  <a:pt x="7682" y="13984"/>
                  <a:pt x="7428" y="13174"/>
                  <a:pt x="7367" y="12532"/>
                </a:cubicBezTo>
                <a:cubicBezTo>
                  <a:pt x="7718" y="12629"/>
                  <a:pt x="7827" y="13210"/>
                  <a:pt x="8166" y="13053"/>
                </a:cubicBezTo>
                <a:cubicBezTo>
                  <a:pt x="8069" y="12726"/>
                  <a:pt x="7500" y="12496"/>
                  <a:pt x="7476" y="12182"/>
                </a:cubicBezTo>
                <a:cubicBezTo>
                  <a:pt x="7960" y="12424"/>
                  <a:pt x="8129" y="12895"/>
                  <a:pt x="8613" y="13137"/>
                </a:cubicBezTo>
                <a:cubicBezTo>
                  <a:pt x="8613" y="12847"/>
                  <a:pt x="8323" y="12653"/>
                  <a:pt x="8154" y="12496"/>
                </a:cubicBezTo>
                <a:cubicBezTo>
                  <a:pt x="7984" y="12303"/>
                  <a:pt x="7730" y="12109"/>
                  <a:pt x="7561" y="11928"/>
                </a:cubicBezTo>
                <a:cubicBezTo>
                  <a:pt x="8226" y="12242"/>
                  <a:pt x="8456" y="12835"/>
                  <a:pt x="9000" y="13174"/>
                </a:cubicBezTo>
                <a:cubicBezTo>
                  <a:pt x="9000" y="13137"/>
                  <a:pt x="9049" y="13101"/>
                  <a:pt x="9061" y="13077"/>
                </a:cubicBezTo>
                <a:cubicBezTo>
                  <a:pt x="8940" y="12847"/>
                  <a:pt x="8710" y="12738"/>
                  <a:pt x="8589" y="12508"/>
                </a:cubicBezTo>
                <a:cubicBezTo>
                  <a:pt x="8928" y="12726"/>
                  <a:pt x="9158" y="13040"/>
                  <a:pt x="9521" y="13234"/>
                </a:cubicBezTo>
                <a:cubicBezTo>
                  <a:pt x="9521" y="13198"/>
                  <a:pt x="9557" y="13210"/>
                  <a:pt x="9557" y="13161"/>
                </a:cubicBezTo>
                <a:cubicBezTo>
                  <a:pt x="9375" y="12811"/>
                  <a:pt x="8952" y="12665"/>
                  <a:pt x="8771" y="12351"/>
                </a:cubicBezTo>
                <a:cubicBezTo>
                  <a:pt x="9218" y="12593"/>
                  <a:pt x="9484" y="12956"/>
                  <a:pt x="9835" y="13210"/>
                </a:cubicBezTo>
                <a:cubicBezTo>
                  <a:pt x="9847" y="13089"/>
                  <a:pt x="9920" y="13101"/>
                  <a:pt x="9944" y="13028"/>
                </a:cubicBezTo>
                <a:cubicBezTo>
                  <a:pt x="9726" y="12871"/>
                  <a:pt x="9545" y="12726"/>
                  <a:pt x="9375" y="12532"/>
                </a:cubicBezTo>
                <a:cubicBezTo>
                  <a:pt x="9775" y="12593"/>
                  <a:pt x="9883" y="13137"/>
                  <a:pt x="10271" y="12992"/>
                </a:cubicBezTo>
                <a:cubicBezTo>
                  <a:pt x="10089" y="12678"/>
                  <a:pt x="9617" y="12532"/>
                  <a:pt x="9400" y="12242"/>
                </a:cubicBezTo>
                <a:cubicBezTo>
                  <a:pt x="9823" y="12315"/>
                  <a:pt x="10150" y="12726"/>
                  <a:pt x="10633" y="12968"/>
                </a:cubicBezTo>
                <a:cubicBezTo>
                  <a:pt x="10646" y="12895"/>
                  <a:pt x="10646" y="12847"/>
                  <a:pt x="10694" y="12811"/>
                </a:cubicBezTo>
                <a:cubicBezTo>
                  <a:pt x="10452" y="12569"/>
                  <a:pt x="10077" y="12436"/>
                  <a:pt x="9835" y="12230"/>
                </a:cubicBezTo>
                <a:cubicBezTo>
                  <a:pt x="10271" y="12254"/>
                  <a:pt x="10525" y="12665"/>
                  <a:pt x="10984" y="12811"/>
                </a:cubicBezTo>
                <a:cubicBezTo>
                  <a:pt x="11069" y="12714"/>
                  <a:pt x="11214" y="12690"/>
                  <a:pt x="11299" y="12629"/>
                </a:cubicBezTo>
                <a:cubicBezTo>
                  <a:pt x="11287" y="12508"/>
                  <a:pt x="11045" y="12472"/>
                  <a:pt x="10984" y="12351"/>
                </a:cubicBezTo>
                <a:cubicBezTo>
                  <a:pt x="11154" y="12327"/>
                  <a:pt x="11166" y="12448"/>
                  <a:pt x="11311" y="12484"/>
                </a:cubicBezTo>
                <a:cubicBezTo>
                  <a:pt x="11359" y="12411"/>
                  <a:pt x="11371" y="12327"/>
                  <a:pt x="11347" y="12290"/>
                </a:cubicBezTo>
                <a:cubicBezTo>
                  <a:pt x="11492" y="12351"/>
                  <a:pt x="11577" y="12363"/>
                  <a:pt x="11601" y="12170"/>
                </a:cubicBezTo>
                <a:cubicBezTo>
                  <a:pt x="11408" y="12133"/>
                  <a:pt x="11420" y="12012"/>
                  <a:pt x="11178" y="12012"/>
                </a:cubicBezTo>
                <a:cubicBezTo>
                  <a:pt x="11529" y="11879"/>
                  <a:pt x="12000" y="11661"/>
                  <a:pt x="12266" y="11758"/>
                </a:cubicBezTo>
                <a:cubicBezTo>
                  <a:pt x="12400" y="11698"/>
                  <a:pt x="12182" y="11577"/>
                  <a:pt x="12339" y="11565"/>
                </a:cubicBezTo>
                <a:cubicBezTo>
                  <a:pt x="12508" y="11782"/>
                  <a:pt x="12690" y="12375"/>
                  <a:pt x="12968" y="12230"/>
                </a:cubicBezTo>
                <a:cubicBezTo>
                  <a:pt x="12883" y="11964"/>
                  <a:pt x="12629" y="11770"/>
                  <a:pt x="12521" y="11504"/>
                </a:cubicBezTo>
                <a:cubicBezTo>
                  <a:pt x="12762" y="11456"/>
                  <a:pt x="12883" y="11274"/>
                  <a:pt x="13162" y="11323"/>
                </a:cubicBezTo>
                <a:cubicBezTo>
                  <a:pt x="13512" y="11625"/>
                  <a:pt x="13670" y="12049"/>
                  <a:pt x="13996" y="12351"/>
                </a:cubicBezTo>
                <a:cubicBezTo>
                  <a:pt x="13948" y="11891"/>
                  <a:pt x="13573" y="11468"/>
                  <a:pt x="13283" y="11299"/>
                </a:cubicBezTo>
                <a:cubicBezTo>
                  <a:pt x="13404" y="11323"/>
                  <a:pt x="13476" y="11299"/>
                  <a:pt x="13573" y="11226"/>
                </a:cubicBezTo>
                <a:cubicBezTo>
                  <a:pt x="13512" y="11335"/>
                  <a:pt x="13512" y="11335"/>
                  <a:pt x="13525" y="11468"/>
                </a:cubicBezTo>
                <a:cubicBezTo>
                  <a:pt x="13839" y="11722"/>
                  <a:pt x="14033" y="12000"/>
                  <a:pt x="14311" y="12290"/>
                </a:cubicBezTo>
                <a:cubicBezTo>
                  <a:pt x="14444" y="11952"/>
                  <a:pt x="13912" y="11746"/>
                  <a:pt x="13779" y="11395"/>
                </a:cubicBezTo>
                <a:cubicBezTo>
                  <a:pt x="14117" y="11601"/>
                  <a:pt x="14275" y="12000"/>
                  <a:pt x="14613" y="12206"/>
                </a:cubicBezTo>
                <a:cubicBezTo>
                  <a:pt x="14674" y="11867"/>
                  <a:pt x="13996" y="11589"/>
                  <a:pt x="14008" y="11226"/>
                </a:cubicBezTo>
                <a:cubicBezTo>
                  <a:pt x="14214" y="11420"/>
                  <a:pt x="14383" y="11649"/>
                  <a:pt x="14637" y="11770"/>
                </a:cubicBezTo>
                <a:cubicBezTo>
                  <a:pt x="14783" y="11903"/>
                  <a:pt x="14976" y="12387"/>
                  <a:pt x="15182" y="12145"/>
                </a:cubicBezTo>
                <a:cubicBezTo>
                  <a:pt x="15085" y="12061"/>
                  <a:pt x="14795" y="11843"/>
                  <a:pt x="14807" y="11722"/>
                </a:cubicBezTo>
                <a:cubicBezTo>
                  <a:pt x="14976" y="11928"/>
                  <a:pt x="15182" y="12109"/>
                  <a:pt x="15400" y="12266"/>
                </a:cubicBezTo>
                <a:cubicBezTo>
                  <a:pt x="15400" y="12230"/>
                  <a:pt x="15412" y="12194"/>
                  <a:pt x="15448" y="12194"/>
                </a:cubicBezTo>
                <a:cubicBezTo>
                  <a:pt x="15266" y="11843"/>
                  <a:pt x="14855" y="11649"/>
                  <a:pt x="14662" y="11335"/>
                </a:cubicBezTo>
                <a:cubicBezTo>
                  <a:pt x="15061" y="11565"/>
                  <a:pt x="15363" y="11867"/>
                  <a:pt x="15593" y="12206"/>
                </a:cubicBezTo>
                <a:cubicBezTo>
                  <a:pt x="15666" y="12230"/>
                  <a:pt x="15714" y="12194"/>
                  <a:pt x="15690" y="12109"/>
                </a:cubicBezTo>
                <a:cubicBezTo>
                  <a:pt x="15581" y="11770"/>
                  <a:pt x="15206" y="11625"/>
                  <a:pt x="15000" y="11347"/>
                </a:cubicBezTo>
                <a:cubicBezTo>
                  <a:pt x="15533" y="11516"/>
                  <a:pt x="15787" y="12170"/>
                  <a:pt x="16137" y="12230"/>
                </a:cubicBezTo>
                <a:cubicBezTo>
                  <a:pt x="16004" y="11807"/>
                  <a:pt x="15569" y="11601"/>
                  <a:pt x="15242" y="11274"/>
                </a:cubicBezTo>
                <a:cubicBezTo>
                  <a:pt x="15871" y="10972"/>
                  <a:pt x="16258" y="11722"/>
                  <a:pt x="16730" y="12000"/>
                </a:cubicBezTo>
                <a:cubicBezTo>
                  <a:pt x="16730" y="11952"/>
                  <a:pt x="16779" y="11928"/>
                  <a:pt x="16791" y="11891"/>
                </a:cubicBezTo>
                <a:cubicBezTo>
                  <a:pt x="16609" y="11577"/>
                  <a:pt x="16186" y="11420"/>
                  <a:pt x="15956" y="11105"/>
                </a:cubicBezTo>
                <a:cubicBezTo>
                  <a:pt x="16174" y="11020"/>
                  <a:pt x="16246" y="11323"/>
                  <a:pt x="16537" y="11323"/>
                </a:cubicBezTo>
                <a:cubicBezTo>
                  <a:pt x="16742" y="11468"/>
                  <a:pt x="16960" y="11879"/>
                  <a:pt x="17238" y="11928"/>
                </a:cubicBezTo>
                <a:cubicBezTo>
                  <a:pt x="17081" y="11480"/>
                  <a:pt x="16718" y="11226"/>
                  <a:pt x="16234" y="11032"/>
                </a:cubicBezTo>
                <a:cubicBezTo>
                  <a:pt x="16488" y="10911"/>
                  <a:pt x="16791" y="10803"/>
                  <a:pt x="17045" y="10682"/>
                </a:cubicBezTo>
                <a:cubicBezTo>
                  <a:pt x="17033" y="10754"/>
                  <a:pt x="17057" y="10803"/>
                  <a:pt x="17105" y="10815"/>
                </a:cubicBezTo>
                <a:cubicBezTo>
                  <a:pt x="17081" y="10972"/>
                  <a:pt x="16900" y="10863"/>
                  <a:pt x="16863" y="11020"/>
                </a:cubicBezTo>
                <a:cubicBezTo>
                  <a:pt x="16718" y="10984"/>
                  <a:pt x="16561" y="10875"/>
                  <a:pt x="16537" y="11081"/>
                </a:cubicBezTo>
                <a:cubicBezTo>
                  <a:pt x="16875" y="11178"/>
                  <a:pt x="17033" y="11444"/>
                  <a:pt x="17287" y="11601"/>
                </a:cubicBezTo>
                <a:cubicBezTo>
                  <a:pt x="17408" y="11383"/>
                  <a:pt x="17033" y="11238"/>
                  <a:pt x="16912" y="11020"/>
                </a:cubicBezTo>
                <a:cubicBezTo>
                  <a:pt x="17202" y="11020"/>
                  <a:pt x="17214" y="11395"/>
                  <a:pt x="17468" y="11299"/>
                </a:cubicBezTo>
                <a:cubicBezTo>
                  <a:pt x="17541" y="11081"/>
                  <a:pt x="17202" y="11020"/>
                  <a:pt x="17262" y="10911"/>
                </a:cubicBezTo>
                <a:cubicBezTo>
                  <a:pt x="17359" y="10972"/>
                  <a:pt x="17456" y="11178"/>
                  <a:pt x="17637" y="11093"/>
                </a:cubicBezTo>
                <a:cubicBezTo>
                  <a:pt x="17746" y="10911"/>
                  <a:pt x="17323" y="10803"/>
                  <a:pt x="17226" y="10621"/>
                </a:cubicBezTo>
                <a:cubicBezTo>
                  <a:pt x="17383" y="10682"/>
                  <a:pt x="17529" y="10512"/>
                  <a:pt x="17589" y="10609"/>
                </a:cubicBezTo>
                <a:cubicBezTo>
                  <a:pt x="17529" y="10597"/>
                  <a:pt x="17589" y="10730"/>
                  <a:pt x="17662" y="10742"/>
                </a:cubicBezTo>
                <a:close/>
                <a:moveTo>
                  <a:pt x="9545" y="9436"/>
                </a:moveTo>
                <a:cubicBezTo>
                  <a:pt x="9593" y="9351"/>
                  <a:pt x="9424" y="9411"/>
                  <a:pt x="9436" y="9291"/>
                </a:cubicBezTo>
                <a:cubicBezTo>
                  <a:pt x="9484" y="9291"/>
                  <a:pt x="9521" y="9303"/>
                  <a:pt x="9521" y="9303"/>
                </a:cubicBezTo>
                <a:cubicBezTo>
                  <a:pt x="9581" y="9315"/>
                  <a:pt x="9617" y="9472"/>
                  <a:pt x="9545" y="9436"/>
                </a:cubicBezTo>
                <a:close/>
                <a:moveTo>
                  <a:pt x="2928" y="11262"/>
                </a:moveTo>
                <a:cubicBezTo>
                  <a:pt x="2577" y="10924"/>
                  <a:pt x="2202" y="10778"/>
                  <a:pt x="2480" y="10016"/>
                </a:cubicBezTo>
                <a:cubicBezTo>
                  <a:pt x="2879" y="9569"/>
                  <a:pt x="3436" y="8891"/>
                  <a:pt x="4089" y="9085"/>
                </a:cubicBezTo>
                <a:cubicBezTo>
                  <a:pt x="4900" y="8734"/>
                  <a:pt x="5637" y="9387"/>
                  <a:pt x="5831" y="9980"/>
                </a:cubicBezTo>
                <a:cubicBezTo>
                  <a:pt x="5444" y="9823"/>
                  <a:pt x="5262" y="9230"/>
                  <a:pt x="4887" y="9291"/>
                </a:cubicBezTo>
                <a:cubicBezTo>
                  <a:pt x="5117" y="9605"/>
                  <a:pt x="5529" y="9811"/>
                  <a:pt x="5613" y="10210"/>
                </a:cubicBezTo>
                <a:cubicBezTo>
                  <a:pt x="5275" y="10028"/>
                  <a:pt x="5129" y="9496"/>
                  <a:pt x="4694" y="9460"/>
                </a:cubicBezTo>
                <a:cubicBezTo>
                  <a:pt x="4924" y="9774"/>
                  <a:pt x="5383" y="10101"/>
                  <a:pt x="5420" y="10428"/>
                </a:cubicBezTo>
                <a:cubicBezTo>
                  <a:pt x="5141" y="10137"/>
                  <a:pt x="4960" y="9750"/>
                  <a:pt x="4597" y="9569"/>
                </a:cubicBezTo>
                <a:cubicBezTo>
                  <a:pt x="4525" y="9762"/>
                  <a:pt x="4766" y="9762"/>
                  <a:pt x="4754" y="9871"/>
                </a:cubicBezTo>
                <a:cubicBezTo>
                  <a:pt x="4670" y="9859"/>
                  <a:pt x="4549" y="9835"/>
                  <a:pt x="4537" y="9956"/>
                </a:cubicBezTo>
                <a:cubicBezTo>
                  <a:pt x="4875" y="10174"/>
                  <a:pt x="5154" y="10549"/>
                  <a:pt x="5238" y="10839"/>
                </a:cubicBezTo>
                <a:cubicBezTo>
                  <a:pt x="5057" y="10682"/>
                  <a:pt x="4839" y="10295"/>
                  <a:pt x="4633" y="10367"/>
                </a:cubicBezTo>
                <a:cubicBezTo>
                  <a:pt x="5262" y="11117"/>
                  <a:pt x="5904" y="11915"/>
                  <a:pt x="6363" y="12750"/>
                </a:cubicBezTo>
                <a:cubicBezTo>
                  <a:pt x="6363" y="12714"/>
                  <a:pt x="6460" y="12726"/>
                  <a:pt x="6460" y="12653"/>
                </a:cubicBezTo>
                <a:cubicBezTo>
                  <a:pt x="6291" y="12182"/>
                  <a:pt x="5964" y="11807"/>
                  <a:pt x="5698" y="11444"/>
                </a:cubicBezTo>
                <a:cubicBezTo>
                  <a:pt x="6218" y="11722"/>
                  <a:pt x="6533" y="12230"/>
                  <a:pt x="6569" y="12750"/>
                </a:cubicBezTo>
                <a:cubicBezTo>
                  <a:pt x="6412" y="12726"/>
                  <a:pt x="6339" y="12871"/>
                  <a:pt x="6182" y="12823"/>
                </a:cubicBezTo>
                <a:cubicBezTo>
                  <a:pt x="5976" y="12182"/>
                  <a:pt x="5396" y="11758"/>
                  <a:pt x="5093" y="11190"/>
                </a:cubicBezTo>
                <a:cubicBezTo>
                  <a:pt x="4815" y="11020"/>
                  <a:pt x="4609" y="10500"/>
                  <a:pt x="4355" y="10536"/>
                </a:cubicBezTo>
                <a:cubicBezTo>
                  <a:pt x="4706" y="11081"/>
                  <a:pt x="5117" y="11553"/>
                  <a:pt x="5553" y="12012"/>
                </a:cubicBezTo>
                <a:cubicBezTo>
                  <a:pt x="5625" y="12303"/>
                  <a:pt x="6158" y="12726"/>
                  <a:pt x="5879" y="12920"/>
                </a:cubicBezTo>
                <a:cubicBezTo>
                  <a:pt x="5698" y="12327"/>
                  <a:pt x="5238" y="11722"/>
                  <a:pt x="4658" y="11347"/>
                </a:cubicBezTo>
                <a:cubicBezTo>
                  <a:pt x="4960" y="11928"/>
                  <a:pt x="5504" y="12303"/>
                  <a:pt x="5722" y="12932"/>
                </a:cubicBezTo>
                <a:cubicBezTo>
                  <a:pt x="5117" y="13161"/>
                  <a:pt x="4283" y="12859"/>
                  <a:pt x="3581" y="12665"/>
                </a:cubicBezTo>
                <a:cubicBezTo>
                  <a:pt x="3158" y="12557"/>
                  <a:pt x="2601" y="12496"/>
                  <a:pt x="2480" y="12049"/>
                </a:cubicBezTo>
                <a:cubicBezTo>
                  <a:pt x="3133" y="11976"/>
                  <a:pt x="3375" y="11698"/>
                  <a:pt x="2928" y="11262"/>
                </a:cubicBezTo>
                <a:close/>
                <a:moveTo>
                  <a:pt x="5674" y="9460"/>
                </a:moveTo>
                <a:cubicBezTo>
                  <a:pt x="5662" y="9291"/>
                  <a:pt x="5456" y="9266"/>
                  <a:pt x="5408" y="9133"/>
                </a:cubicBezTo>
                <a:cubicBezTo>
                  <a:pt x="5565" y="9157"/>
                  <a:pt x="5734" y="9351"/>
                  <a:pt x="5674" y="9460"/>
                </a:cubicBezTo>
                <a:close/>
                <a:moveTo>
                  <a:pt x="14069" y="10827"/>
                </a:moveTo>
                <a:cubicBezTo>
                  <a:pt x="14057" y="10948"/>
                  <a:pt x="13875" y="11032"/>
                  <a:pt x="13815" y="10948"/>
                </a:cubicBezTo>
                <a:cubicBezTo>
                  <a:pt x="13960" y="10972"/>
                  <a:pt x="13827" y="10621"/>
                  <a:pt x="14008" y="10706"/>
                </a:cubicBezTo>
                <a:cubicBezTo>
                  <a:pt x="14033" y="10742"/>
                  <a:pt x="13996" y="10803"/>
                  <a:pt x="14069" y="10827"/>
                </a:cubicBezTo>
                <a:close/>
                <a:moveTo>
                  <a:pt x="10307" y="10476"/>
                </a:moveTo>
                <a:cubicBezTo>
                  <a:pt x="10137" y="10488"/>
                  <a:pt x="10246" y="10343"/>
                  <a:pt x="10210" y="10258"/>
                </a:cubicBezTo>
                <a:cubicBezTo>
                  <a:pt x="10258" y="10258"/>
                  <a:pt x="10307" y="10234"/>
                  <a:pt x="10283" y="10307"/>
                </a:cubicBezTo>
                <a:cubicBezTo>
                  <a:pt x="10210" y="10307"/>
                  <a:pt x="10391" y="10367"/>
                  <a:pt x="10307" y="10476"/>
                </a:cubicBezTo>
                <a:close/>
                <a:moveTo>
                  <a:pt x="23698" y="13609"/>
                </a:moveTo>
                <a:cubicBezTo>
                  <a:pt x="23456" y="13403"/>
                  <a:pt x="23166" y="13149"/>
                  <a:pt x="22972" y="12883"/>
                </a:cubicBezTo>
                <a:cubicBezTo>
                  <a:pt x="23287" y="12944"/>
                  <a:pt x="23553" y="13331"/>
                  <a:pt x="23698" y="13609"/>
                </a:cubicBezTo>
                <a:close/>
                <a:moveTo>
                  <a:pt x="14758" y="11698"/>
                </a:moveTo>
                <a:cubicBezTo>
                  <a:pt x="14686" y="11686"/>
                  <a:pt x="14504" y="11528"/>
                  <a:pt x="14625" y="11516"/>
                </a:cubicBezTo>
                <a:cubicBezTo>
                  <a:pt x="14613" y="11637"/>
                  <a:pt x="14746" y="11577"/>
                  <a:pt x="14758" y="11698"/>
                </a:cubicBezTo>
                <a:close/>
                <a:moveTo>
                  <a:pt x="5008" y="10161"/>
                </a:moveTo>
                <a:cubicBezTo>
                  <a:pt x="4948" y="10065"/>
                  <a:pt x="4779" y="10077"/>
                  <a:pt x="4815" y="9920"/>
                </a:cubicBezTo>
                <a:cubicBezTo>
                  <a:pt x="4924" y="9944"/>
                  <a:pt x="5069" y="10246"/>
                  <a:pt x="5008" y="10161"/>
                </a:cubicBezTo>
                <a:close/>
                <a:moveTo>
                  <a:pt x="23444" y="13730"/>
                </a:moveTo>
                <a:cubicBezTo>
                  <a:pt x="23287" y="13452"/>
                  <a:pt x="22863" y="13343"/>
                  <a:pt x="22706" y="13077"/>
                </a:cubicBezTo>
                <a:cubicBezTo>
                  <a:pt x="23021" y="13089"/>
                  <a:pt x="23396" y="13561"/>
                  <a:pt x="23444" y="13730"/>
                </a:cubicBezTo>
                <a:close/>
                <a:moveTo>
                  <a:pt x="6206" y="10428"/>
                </a:moveTo>
                <a:cubicBezTo>
                  <a:pt x="6956" y="10476"/>
                  <a:pt x="7416" y="10863"/>
                  <a:pt x="7900" y="11153"/>
                </a:cubicBezTo>
                <a:cubicBezTo>
                  <a:pt x="8371" y="11468"/>
                  <a:pt x="8855" y="11710"/>
                  <a:pt x="9436" y="12012"/>
                </a:cubicBezTo>
                <a:cubicBezTo>
                  <a:pt x="8045" y="12351"/>
                  <a:pt x="7162" y="11226"/>
                  <a:pt x="6012" y="10911"/>
                </a:cubicBezTo>
                <a:cubicBezTo>
                  <a:pt x="5952" y="10827"/>
                  <a:pt x="5843" y="10730"/>
                  <a:pt x="5867" y="10561"/>
                </a:cubicBezTo>
                <a:cubicBezTo>
                  <a:pt x="5988" y="10524"/>
                  <a:pt x="6109" y="10500"/>
                  <a:pt x="6206" y="10428"/>
                </a:cubicBezTo>
                <a:close/>
                <a:moveTo>
                  <a:pt x="22646" y="13270"/>
                </a:moveTo>
                <a:cubicBezTo>
                  <a:pt x="22924" y="13512"/>
                  <a:pt x="23396" y="13803"/>
                  <a:pt x="23432" y="14093"/>
                </a:cubicBezTo>
                <a:cubicBezTo>
                  <a:pt x="23154" y="13754"/>
                  <a:pt x="22839" y="13512"/>
                  <a:pt x="22379" y="13343"/>
                </a:cubicBezTo>
                <a:cubicBezTo>
                  <a:pt x="22404" y="13186"/>
                  <a:pt x="22525" y="13246"/>
                  <a:pt x="22646" y="13270"/>
                </a:cubicBezTo>
                <a:close/>
                <a:moveTo>
                  <a:pt x="17879" y="14045"/>
                </a:moveTo>
                <a:cubicBezTo>
                  <a:pt x="16863" y="14069"/>
                  <a:pt x="15823" y="14299"/>
                  <a:pt x="14952" y="14674"/>
                </a:cubicBezTo>
                <a:cubicBezTo>
                  <a:pt x="14758" y="14601"/>
                  <a:pt x="14698" y="14553"/>
                  <a:pt x="14516" y="14649"/>
                </a:cubicBezTo>
                <a:cubicBezTo>
                  <a:pt x="14069" y="14456"/>
                  <a:pt x="13222" y="14226"/>
                  <a:pt x="12944" y="13694"/>
                </a:cubicBezTo>
                <a:cubicBezTo>
                  <a:pt x="13258" y="13706"/>
                  <a:pt x="13283" y="13827"/>
                  <a:pt x="13561" y="13803"/>
                </a:cubicBezTo>
                <a:cubicBezTo>
                  <a:pt x="13803" y="13803"/>
                  <a:pt x="13972" y="13512"/>
                  <a:pt x="14166" y="13549"/>
                </a:cubicBezTo>
                <a:cubicBezTo>
                  <a:pt x="14371" y="13549"/>
                  <a:pt x="14444" y="13827"/>
                  <a:pt x="14686" y="13827"/>
                </a:cubicBezTo>
                <a:cubicBezTo>
                  <a:pt x="15049" y="13815"/>
                  <a:pt x="15000" y="13367"/>
                  <a:pt x="15242" y="13125"/>
                </a:cubicBezTo>
                <a:cubicBezTo>
                  <a:pt x="15339" y="13089"/>
                  <a:pt x="15375" y="13065"/>
                  <a:pt x="15484" y="13125"/>
                </a:cubicBezTo>
                <a:cubicBezTo>
                  <a:pt x="15533" y="13125"/>
                  <a:pt x="15521" y="13161"/>
                  <a:pt x="15557" y="13161"/>
                </a:cubicBezTo>
                <a:cubicBezTo>
                  <a:pt x="15666" y="13258"/>
                  <a:pt x="15593" y="13500"/>
                  <a:pt x="15605" y="13645"/>
                </a:cubicBezTo>
                <a:cubicBezTo>
                  <a:pt x="15738" y="13803"/>
                  <a:pt x="16101" y="13815"/>
                  <a:pt x="16343" y="13815"/>
                </a:cubicBezTo>
                <a:cubicBezTo>
                  <a:pt x="16682" y="13307"/>
                  <a:pt x="16766" y="12484"/>
                  <a:pt x="17516" y="12641"/>
                </a:cubicBezTo>
                <a:cubicBezTo>
                  <a:pt x="17783" y="12726"/>
                  <a:pt x="17734" y="12956"/>
                  <a:pt x="18085" y="13065"/>
                </a:cubicBezTo>
                <a:cubicBezTo>
                  <a:pt x="18266" y="12678"/>
                  <a:pt x="18871" y="12907"/>
                  <a:pt x="19150" y="12786"/>
                </a:cubicBezTo>
                <a:cubicBezTo>
                  <a:pt x="18920" y="13331"/>
                  <a:pt x="18303" y="13670"/>
                  <a:pt x="17879" y="14045"/>
                </a:cubicBezTo>
                <a:close/>
                <a:moveTo>
                  <a:pt x="11432" y="11674"/>
                </a:moveTo>
                <a:cubicBezTo>
                  <a:pt x="11456" y="11553"/>
                  <a:pt x="11577" y="11528"/>
                  <a:pt x="11734" y="11565"/>
                </a:cubicBezTo>
                <a:cubicBezTo>
                  <a:pt x="11674" y="11674"/>
                  <a:pt x="11541" y="11698"/>
                  <a:pt x="11432" y="11674"/>
                </a:cubicBezTo>
                <a:close/>
                <a:moveTo>
                  <a:pt x="22960" y="14456"/>
                </a:moveTo>
                <a:cubicBezTo>
                  <a:pt x="22658" y="14117"/>
                  <a:pt x="22174" y="13827"/>
                  <a:pt x="21835" y="13452"/>
                </a:cubicBezTo>
                <a:cubicBezTo>
                  <a:pt x="22295" y="13609"/>
                  <a:pt x="22803" y="14129"/>
                  <a:pt x="22960" y="14456"/>
                </a:cubicBezTo>
                <a:close/>
                <a:moveTo>
                  <a:pt x="10875" y="12303"/>
                </a:moveTo>
                <a:cubicBezTo>
                  <a:pt x="10863" y="12133"/>
                  <a:pt x="10621" y="12182"/>
                  <a:pt x="10561" y="12049"/>
                </a:cubicBezTo>
                <a:cubicBezTo>
                  <a:pt x="10694" y="11952"/>
                  <a:pt x="10936" y="12230"/>
                  <a:pt x="10875" y="12303"/>
                </a:cubicBezTo>
                <a:close/>
                <a:moveTo>
                  <a:pt x="10924" y="12545"/>
                </a:moveTo>
                <a:cubicBezTo>
                  <a:pt x="10670" y="12375"/>
                  <a:pt x="10367" y="12290"/>
                  <a:pt x="10150" y="12097"/>
                </a:cubicBezTo>
                <a:cubicBezTo>
                  <a:pt x="10464" y="12121"/>
                  <a:pt x="10706" y="12399"/>
                  <a:pt x="10924" y="12545"/>
                </a:cubicBezTo>
                <a:close/>
                <a:moveTo>
                  <a:pt x="6702" y="12242"/>
                </a:moveTo>
                <a:cubicBezTo>
                  <a:pt x="6460" y="12000"/>
                  <a:pt x="6315" y="11698"/>
                  <a:pt x="6073" y="11492"/>
                </a:cubicBezTo>
                <a:cubicBezTo>
                  <a:pt x="6400" y="11637"/>
                  <a:pt x="6714" y="11976"/>
                  <a:pt x="6702" y="12242"/>
                </a:cubicBezTo>
                <a:close/>
                <a:moveTo>
                  <a:pt x="6920" y="12000"/>
                </a:moveTo>
                <a:cubicBezTo>
                  <a:pt x="6690" y="11928"/>
                  <a:pt x="6678" y="11710"/>
                  <a:pt x="6533" y="11625"/>
                </a:cubicBezTo>
                <a:cubicBezTo>
                  <a:pt x="6859" y="11589"/>
                  <a:pt x="7065" y="11746"/>
                  <a:pt x="6920" y="12000"/>
                </a:cubicBezTo>
                <a:close/>
                <a:moveTo>
                  <a:pt x="7162" y="12170"/>
                </a:moveTo>
                <a:cubicBezTo>
                  <a:pt x="7307" y="12472"/>
                  <a:pt x="7162" y="12702"/>
                  <a:pt x="7186" y="12980"/>
                </a:cubicBezTo>
                <a:cubicBezTo>
                  <a:pt x="7246" y="13319"/>
                  <a:pt x="7597" y="13887"/>
                  <a:pt x="7924" y="14117"/>
                </a:cubicBezTo>
                <a:cubicBezTo>
                  <a:pt x="8190" y="14286"/>
                  <a:pt x="8504" y="14299"/>
                  <a:pt x="8855" y="14359"/>
                </a:cubicBezTo>
                <a:cubicBezTo>
                  <a:pt x="9121" y="14444"/>
                  <a:pt x="9375" y="14577"/>
                  <a:pt x="9581" y="14553"/>
                </a:cubicBezTo>
                <a:cubicBezTo>
                  <a:pt x="9811" y="14553"/>
                  <a:pt x="10077" y="14238"/>
                  <a:pt x="10319" y="14238"/>
                </a:cubicBezTo>
                <a:cubicBezTo>
                  <a:pt x="10706" y="14274"/>
                  <a:pt x="11166" y="14710"/>
                  <a:pt x="11529" y="14674"/>
                </a:cubicBezTo>
                <a:cubicBezTo>
                  <a:pt x="11891" y="14661"/>
                  <a:pt x="12133" y="14214"/>
                  <a:pt x="12400" y="14250"/>
                </a:cubicBezTo>
                <a:cubicBezTo>
                  <a:pt x="11952" y="15024"/>
                  <a:pt x="10827" y="14964"/>
                  <a:pt x="9762" y="14661"/>
                </a:cubicBezTo>
                <a:cubicBezTo>
                  <a:pt x="9351" y="14710"/>
                  <a:pt x="8976" y="14819"/>
                  <a:pt x="8516" y="14819"/>
                </a:cubicBezTo>
                <a:cubicBezTo>
                  <a:pt x="7391" y="14758"/>
                  <a:pt x="6787" y="13609"/>
                  <a:pt x="6714" y="12581"/>
                </a:cubicBezTo>
                <a:cubicBezTo>
                  <a:pt x="6932" y="12290"/>
                  <a:pt x="7016" y="11988"/>
                  <a:pt x="7319" y="11831"/>
                </a:cubicBezTo>
                <a:cubicBezTo>
                  <a:pt x="7343" y="12036"/>
                  <a:pt x="7319" y="12194"/>
                  <a:pt x="7162" y="12170"/>
                </a:cubicBezTo>
                <a:close/>
                <a:moveTo>
                  <a:pt x="21871" y="15436"/>
                </a:moveTo>
                <a:cubicBezTo>
                  <a:pt x="21775" y="15496"/>
                  <a:pt x="21762" y="15375"/>
                  <a:pt x="21629" y="15436"/>
                </a:cubicBezTo>
                <a:cubicBezTo>
                  <a:pt x="21617" y="15557"/>
                  <a:pt x="21762" y="15532"/>
                  <a:pt x="21750" y="15653"/>
                </a:cubicBezTo>
                <a:cubicBezTo>
                  <a:pt x="21400" y="16040"/>
                  <a:pt x="20928" y="16246"/>
                  <a:pt x="20359" y="16282"/>
                </a:cubicBezTo>
                <a:cubicBezTo>
                  <a:pt x="20202" y="16706"/>
                  <a:pt x="19658" y="16851"/>
                  <a:pt x="19585" y="17274"/>
                </a:cubicBezTo>
                <a:cubicBezTo>
                  <a:pt x="19440" y="17734"/>
                  <a:pt x="19875" y="18000"/>
                  <a:pt x="19948" y="18496"/>
                </a:cubicBezTo>
                <a:cubicBezTo>
                  <a:pt x="19900" y="18581"/>
                  <a:pt x="19863" y="18557"/>
                  <a:pt x="19839" y="18678"/>
                </a:cubicBezTo>
                <a:cubicBezTo>
                  <a:pt x="19355" y="18726"/>
                  <a:pt x="19174" y="18339"/>
                  <a:pt x="18847" y="18194"/>
                </a:cubicBezTo>
                <a:cubicBezTo>
                  <a:pt x="18182" y="18363"/>
                  <a:pt x="18230" y="19258"/>
                  <a:pt x="17758" y="19669"/>
                </a:cubicBezTo>
                <a:cubicBezTo>
                  <a:pt x="17323" y="19669"/>
                  <a:pt x="16754" y="19669"/>
                  <a:pt x="16428" y="19682"/>
                </a:cubicBezTo>
                <a:cubicBezTo>
                  <a:pt x="16113" y="19911"/>
                  <a:pt x="16089" y="20432"/>
                  <a:pt x="15750" y="20613"/>
                </a:cubicBezTo>
                <a:cubicBezTo>
                  <a:pt x="15400" y="20794"/>
                  <a:pt x="14928" y="20649"/>
                  <a:pt x="14456" y="20601"/>
                </a:cubicBezTo>
                <a:cubicBezTo>
                  <a:pt x="14057" y="20178"/>
                  <a:pt x="13730" y="19633"/>
                  <a:pt x="13646" y="18980"/>
                </a:cubicBezTo>
                <a:cubicBezTo>
                  <a:pt x="14117" y="19101"/>
                  <a:pt x="14516" y="19524"/>
                  <a:pt x="14795" y="19549"/>
                </a:cubicBezTo>
                <a:cubicBezTo>
                  <a:pt x="14674" y="19040"/>
                  <a:pt x="13875" y="19065"/>
                  <a:pt x="13597" y="18738"/>
                </a:cubicBezTo>
                <a:cubicBezTo>
                  <a:pt x="14250" y="18726"/>
                  <a:pt x="14819" y="19391"/>
                  <a:pt x="15412" y="19488"/>
                </a:cubicBezTo>
                <a:cubicBezTo>
                  <a:pt x="15121" y="19004"/>
                  <a:pt x="14565" y="18980"/>
                  <a:pt x="14093" y="18665"/>
                </a:cubicBezTo>
                <a:cubicBezTo>
                  <a:pt x="14807" y="18714"/>
                  <a:pt x="15400" y="19331"/>
                  <a:pt x="15883" y="19524"/>
                </a:cubicBezTo>
                <a:cubicBezTo>
                  <a:pt x="15871" y="19161"/>
                  <a:pt x="15472" y="19065"/>
                  <a:pt x="15218" y="18895"/>
                </a:cubicBezTo>
                <a:cubicBezTo>
                  <a:pt x="14916" y="18762"/>
                  <a:pt x="14577" y="18617"/>
                  <a:pt x="14311" y="18496"/>
                </a:cubicBezTo>
                <a:cubicBezTo>
                  <a:pt x="14432" y="18242"/>
                  <a:pt x="14746" y="18290"/>
                  <a:pt x="14916" y="18520"/>
                </a:cubicBezTo>
                <a:cubicBezTo>
                  <a:pt x="14843" y="18496"/>
                  <a:pt x="14819" y="18545"/>
                  <a:pt x="14807" y="18617"/>
                </a:cubicBezTo>
                <a:cubicBezTo>
                  <a:pt x="15351" y="18714"/>
                  <a:pt x="15762" y="19222"/>
                  <a:pt x="16174" y="19161"/>
                </a:cubicBezTo>
                <a:cubicBezTo>
                  <a:pt x="16089" y="18883"/>
                  <a:pt x="15605" y="18907"/>
                  <a:pt x="15521" y="18702"/>
                </a:cubicBezTo>
                <a:cubicBezTo>
                  <a:pt x="15956" y="18726"/>
                  <a:pt x="16234" y="19065"/>
                  <a:pt x="16500" y="19065"/>
                </a:cubicBezTo>
                <a:cubicBezTo>
                  <a:pt x="16500" y="19016"/>
                  <a:pt x="16549" y="18980"/>
                  <a:pt x="16549" y="18980"/>
                </a:cubicBezTo>
                <a:cubicBezTo>
                  <a:pt x="16452" y="18799"/>
                  <a:pt x="16186" y="18762"/>
                  <a:pt x="16004" y="18605"/>
                </a:cubicBezTo>
                <a:cubicBezTo>
                  <a:pt x="16174" y="18593"/>
                  <a:pt x="16234" y="18436"/>
                  <a:pt x="16367" y="18375"/>
                </a:cubicBezTo>
                <a:cubicBezTo>
                  <a:pt x="16561" y="18460"/>
                  <a:pt x="16839" y="18665"/>
                  <a:pt x="17021" y="18605"/>
                </a:cubicBezTo>
                <a:cubicBezTo>
                  <a:pt x="17021" y="18557"/>
                  <a:pt x="17057" y="18581"/>
                  <a:pt x="17057" y="18532"/>
                </a:cubicBezTo>
                <a:cubicBezTo>
                  <a:pt x="16972" y="18315"/>
                  <a:pt x="16512" y="18399"/>
                  <a:pt x="16476" y="18182"/>
                </a:cubicBezTo>
                <a:cubicBezTo>
                  <a:pt x="16718" y="18133"/>
                  <a:pt x="17202" y="18665"/>
                  <a:pt x="17444" y="18424"/>
                </a:cubicBezTo>
                <a:cubicBezTo>
                  <a:pt x="17287" y="18157"/>
                  <a:pt x="16694" y="18254"/>
                  <a:pt x="16621" y="18049"/>
                </a:cubicBezTo>
                <a:cubicBezTo>
                  <a:pt x="16912" y="17976"/>
                  <a:pt x="17238" y="18230"/>
                  <a:pt x="17529" y="18363"/>
                </a:cubicBezTo>
                <a:cubicBezTo>
                  <a:pt x="17625" y="18254"/>
                  <a:pt x="17589" y="18254"/>
                  <a:pt x="17577" y="18121"/>
                </a:cubicBezTo>
                <a:cubicBezTo>
                  <a:pt x="17771" y="18121"/>
                  <a:pt x="17807" y="18242"/>
                  <a:pt x="17952" y="18254"/>
                </a:cubicBezTo>
                <a:cubicBezTo>
                  <a:pt x="18000" y="18036"/>
                  <a:pt x="18230" y="18061"/>
                  <a:pt x="18254" y="17867"/>
                </a:cubicBezTo>
                <a:cubicBezTo>
                  <a:pt x="18121" y="17686"/>
                  <a:pt x="17722" y="17698"/>
                  <a:pt x="17589" y="17468"/>
                </a:cubicBezTo>
                <a:cubicBezTo>
                  <a:pt x="17904" y="17516"/>
                  <a:pt x="18133" y="17807"/>
                  <a:pt x="18424" y="17770"/>
                </a:cubicBezTo>
                <a:cubicBezTo>
                  <a:pt x="18424" y="17734"/>
                  <a:pt x="18436" y="17698"/>
                  <a:pt x="18448" y="17625"/>
                </a:cubicBezTo>
                <a:cubicBezTo>
                  <a:pt x="18254" y="17553"/>
                  <a:pt x="18025" y="17553"/>
                  <a:pt x="18012" y="17383"/>
                </a:cubicBezTo>
                <a:cubicBezTo>
                  <a:pt x="18303" y="17383"/>
                  <a:pt x="18484" y="17504"/>
                  <a:pt x="18617" y="17613"/>
                </a:cubicBezTo>
                <a:cubicBezTo>
                  <a:pt x="18678" y="17504"/>
                  <a:pt x="18775" y="17395"/>
                  <a:pt x="18859" y="17371"/>
                </a:cubicBezTo>
                <a:cubicBezTo>
                  <a:pt x="18896" y="17165"/>
                  <a:pt x="18605" y="17250"/>
                  <a:pt x="18629" y="17045"/>
                </a:cubicBezTo>
                <a:cubicBezTo>
                  <a:pt x="18980" y="16863"/>
                  <a:pt x="19404" y="16730"/>
                  <a:pt x="19766" y="16549"/>
                </a:cubicBezTo>
                <a:cubicBezTo>
                  <a:pt x="20008" y="16258"/>
                  <a:pt x="20444" y="16065"/>
                  <a:pt x="20613" y="15569"/>
                </a:cubicBezTo>
                <a:cubicBezTo>
                  <a:pt x="20783" y="15073"/>
                  <a:pt x="20674" y="14444"/>
                  <a:pt x="21146" y="14286"/>
                </a:cubicBezTo>
                <a:cubicBezTo>
                  <a:pt x="21521" y="14601"/>
                  <a:pt x="22222" y="14770"/>
                  <a:pt x="21871" y="15436"/>
                </a:cubicBezTo>
                <a:close/>
                <a:moveTo>
                  <a:pt x="19561" y="16488"/>
                </a:moveTo>
                <a:cubicBezTo>
                  <a:pt x="18811" y="16851"/>
                  <a:pt x="17710" y="16464"/>
                  <a:pt x="16912" y="16694"/>
                </a:cubicBezTo>
                <a:cubicBezTo>
                  <a:pt x="16972" y="16536"/>
                  <a:pt x="16912" y="16488"/>
                  <a:pt x="16936" y="16295"/>
                </a:cubicBezTo>
                <a:cubicBezTo>
                  <a:pt x="18303" y="16331"/>
                  <a:pt x="19391" y="16101"/>
                  <a:pt x="20021" y="15206"/>
                </a:cubicBezTo>
                <a:cubicBezTo>
                  <a:pt x="20238" y="14915"/>
                  <a:pt x="20359" y="14420"/>
                  <a:pt x="20710" y="14516"/>
                </a:cubicBezTo>
                <a:cubicBezTo>
                  <a:pt x="20504" y="15351"/>
                  <a:pt x="20178" y="16161"/>
                  <a:pt x="19561" y="16488"/>
                </a:cubicBezTo>
                <a:close/>
                <a:moveTo>
                  <a:pt x="22779" y="15339"/>
                </a:moveTo>
                <a:cubicBezTo>
                  <a:pt x="22597" y="15194"/>
                  <a:pt x="22113" y="14952"/>
                  <a:pt x="22258" y="14770"/>
                </a:cubicBezTo>
                <a:cubicBezTo>
                  <a:pt x="22428" y="14964"/>
                  <a:pt x="22646" y="15121"/>
                  <a:pt x="22779" y="15339"/>
                </a:cubicBezTo>
                <a:close/>
                <a:moveTo>
                  <a:pt x="3073" y="13016"/>
                </a:moveTo>
                <a:cubicBezTo>
                  <a:pt x="3109" y="13101"/>
                  <a:pt x="2964" y="13149"/>
                  <a:pt x="3025" y="13258"/>
                </a:cubicBezTo>
                <a:cubicBezTo>
                  <a:pt x="3569" y="13633"/>
                  <a:pt x="3859" y="14311"/>
                  <a:pt x="4016" y="14879"/>
                </a:cubicBezTo>
                <a:cubicBezTo>
                  <a:pt x="3835" y="14480"/>
                  <a:pt x="3569" y="14117"/>
                  <a:pt x="3315" y="13754"/>
                </a:cubicBezTo>
                <a:cubicBezTo>
                  <a:pt x="3085" y="13391"/>
                  <a:pt x="2891" y="12920"/>
                  <a:pt x="2468" y="12774"/>
                </a:cubicBezTo>
                <a:cubicBezTo>
                  <a:pt x="3085" y="13682"/>
                  <a:pt x="3968" y="14674"/>
                  <a:pt x="4137" y="15823"/>
                </a:cubicBezTo>
                <a:cubicBezTo>
                  <a:pt x="3351" y="16174"/>
                  <a:pt x="2819" y="16936"/>
                  <a:pt x="1549" y="16561"/>
                </a:cubicBezTo>
                <a:cubicBezTo>
                  <a:pt x="1331" y="16415"/>
                  <a:pt x="1125" y="16246"/>
                  <a:pt x="1029" y="16040"/>
                </a:cubicBezTo>
                <a:cubicBezTo>
                  <a:pt x="1029" y="15593"/>
                  <a:pt x="1609" y="15762"/>
                  <a:pt x="1730" y="15460"/>
                </a:cubicBezTo>
                <a:cubicBezTo>
                  <a:pt x="1912" y="14843"/>
                  <a:pt x="944" y="14649"/>
                  <a:pt x="641" y="14262"/>
                </a:cubicBezTo>
                <a:cubicBezTo>
                  <a:pt x="448" y="13996"/>
                  <a:pt x="266" y="13355"/>
                  <a:pt x="400" y="12859"/>
                </a:cubicBezTo>
                <a:cubicBezTo>
                  <a:pt x="460" y="12750"/>
                  <a:pt x="545" y="12653"/>
                  <a:pt x="605" y="12532"/>
                </a:cubicBezTo>
                <a:cubicBezTo>
                  <a:pt x="787" y="12145"/>
                  <a:pt x="835" y="11637"/>
                  <a:pt x="1271" y="11444"/>
                </a:cubicBezTo>
                <a:cubicBezTo>
                  <a:pt x="1839" y="12000"/>
                  <a:pt x="2396" y="12532"/>
                  <a:pt x="3073" y="13016"/>
                </a:cubicBezTo>
                <a:close/>
                <a:moveTo>
                  <a:pt x="22585" y="15460"/>
                </a:moveTo>
                <a:cubicBezTo>
                  <a:pt x="22428" y="15436"/>
                  <a:pt x="22404" y="15363"/>
                  <a:pt x="22246" y="15278"/>
                </a:cubicBezTo>
                <a:cubicBezTo>
                  <a:pt x="22246" y="15242"/>
                  <a:pt x="22258" y="15157"/>
                  <a:pt x="22307" y="15182"/>
                </a:cubicBezTo>
                <a:cubicBezTo>
                  <a:pt x="22367" y="15315"/>
                  <a:pt x="22537" y="15339"/>
                  <a:pt x="22585" y="15460"/>
                </a:cubicBezTo>
                <a:close/>
                <a:moveTo>
                  <a:pt x="6690" y="13331"/>
                </a:moveTo>
                <a:cubicBezTo>
                  <a:pt x="5686" y="13561"/>
                  <a:pt x="4125" y="13464"/>
                  <a:pt x="3266" y="12799"/>
                </a:cubicBezTo>
                <a:cubicBezTo>
                  <a:pt x="4416" y="13125"/>
                  <a:pt x="5710" y="13403"/>
                  <a:pt x="6641" y="12883"/>
                </a:cubicBezTo>
                <a:cubicBezTo>
                  <a:pt x="6617" y="13077"/>
                  <a:pt x="6678" y="13161"/>
                  <a:pt x="6690" y="13331"/>
                </a:cubicBezTo>
                <a:close/>
                <a:moveTo>
                  <a:pt x="15702" y="15484"/>
                </a:moveTo>
                <a:cubicBezTo>
                  <a:pt x="15835" y="15182"/>
                  <a:pt x="15230" y="15121"/>
                  <a:pt x="15109" y="14940"/>
                </a:cubicBezTo>
                <a:cubicBezTo>
                  <a:pt x="15436" y="14903"/>
                  <a:pt x="15581" y="15303"/>
                  <a:pt x="15859" y="15218"/>
                </a:cubicBezTo>
                <a:cubicBezTo>
                  <a:pt x="15859" y="15182"/>
                  <a:pt x="15908" y="15194"/>
                  <a:pt x="15908" y="15145"/>
                </a:cubicBezTo>
                <a:cubicBezTo>
                  <a:pt x="15859" y="14976"/>
                  <a:pt x="15533" y="15000"/>
                  <a:pt x="15484" y="14831"/>
                </a:cubicBezTo>
                <a:cubicBezTo>
                  <a:pt x="15690" y="14855"/>
                  <a:pt x="15738" y="14758"/>
                  <a:pt x="15944" y="14782"/>
                </a:cubicBezTo>
                <a:cubicBezTo>
                  <a:pt x="16234" y="15266"/>
                  <a:pt x="16573" y="15811"/>
                  <a:pt x="16512" y="16403"/>
                </a:cubicBezTo>
                <a:cubicBezTo>
                  <a:pt x="16815" y="16488"/>
                  <a:pt x="16682" y="17359"/>
                  <a:pt x="16537" y="17734"/>
                </a:cubicBezTo>
                <a:cubicBezTo>
                  <a:pt x="16355" y="18061"/>
                  <a:pt x="15799" y="18411"/>
                  <a:pt x="15533" y="18411"/>
                </a:cubicBezTo>
                <a:cubicBezTo>
                  <a:pt x="15000" y="18411"/>
                  <a:pt x="14976" y="17915"/>
                  <a:pt x="14432" y="17795"/>
                </a:cubicBezTo>
                <a:cubicBezTo>
                  <a:pt x="14117" y="17976"/>
                  <a:pt x="13875" y="18266"/>
                  <a:pt x="13585" y="18508"/>
                </a:cubicBezTo>
                <a:cubicBezTo>
                  <a:pt x="13077" y="18387"/>
                  <a:pt x="12569" y="18581"/>
                  <a:pt x="12073" y="18411"/>
                </a:cubicBezTo>
                <a:cubicBezTo>
                  <a:pt x="11698" y="18303"/>
                  <a:pt x="11238" y="17867"/>
                  <a:pt x="10972" y="17553"/>
                </a:cubicBezTo>
                <a:cubicBezTo>
                  <a:pt x="10730" y="17262"/>
                  <a:pt x="10379" y="16766"/>
                  <a:pt x="10706" y="16464"/>
                </a:cubicBezTo>
                <a:cubicBezTo>
                  <a:pt x="10803" y="16645"/>
                  <a:pt x="11226" y="16996"/>
                  <a:pt x="11371" y="16778"/>
                </a:cubicBezTo>
                <a:cubicBezTo>
                  <a:pt x="11190" y="16633"/>
                  <a:pt x="10887" y="16585"/>
                  <a:pt x="10706" y="16428"/>
                </a:cubicBezTo>
                <a:cubicBezTo>
                  <a:pt x="10718" y="16307"/>
                  <a:pt x="10815" y="16246"/>
                  <a:pt x="10875" y="16149"/>
                </a:cubicBezTo>
                <a:cubicBezTo>
                  <a:pt x="11831" y="16270"/>
                  <a:pt x="12230" y="16936"/>
                  <a:pt x="12871" y="17153"/>
                </a:cubicBezTo>
                <a:cubicBezTo>
                  <a:pt x="12496" y="16536"/>
                  <a:pt x="11686" y="16282"/>
                  <a:pt x="10984" y="15944"/>
                </a:cubicBezTo>
                <a:cubicBezTo>
                  <a:pt x="10996" y="15871"/>
                  <a:pt x="11008" y="15799"/>
                  <a:pt x="11021" y="15702"/>
                </a:cubicBezTo>
                <a:cubicBezTo>
                  <a:pt x="11105" y="15726"/>
                  <a:pt x="11081" y="15847"/>
                  <a:pt x="11202" y="15859"/>
                </a:cubicBezTo>
                <a:cubicBezTo>
                  <a:pt x="11916" y="15932"/>
                  <a:pt x="12351" y="16657"/>
                  <a:pt x="12992" y="16766"/>
                </a:cubicBezTo>
                <a:cubicBezTo>
                  <a:pt x="12654" y="16307"/>
                  <a:pt x="11734" y="15823"/>
                  <a:pt x="11093" y="15605"/>
                </a:cubicBezTo>
                <a:cubicBezTo>
                  <a:pt x="11964" y="15665"/>
                  <a:pt x="12666" y="16512"/>
                  <a:pt x="13379" y="16754"/>
                </a:cubicBezTo>
                <a:cubicBezTo>
                  <a:pt x="12932" y="16065"/>
                  <a:pt x="11831" y="15690"/>
                  <a:pt x="11166" y="15327"/>
                </a:cubicBezTo>
                <a:cubicBezTo>
                  <a:pt x="11166" y="15278"/>
                  <a:pt x="11202" y="15303"/>
                  <a:pt x="11178" y="15254"/>
                </a:cubicBezTo>
                <a:cubicBezTo>
                  <a:pt x="11746" y="15436"/>
                  <a:pt x="12266" y="15678"/>
                  <a:pt x="12775" y="16004"/>
                </a:cubicBezTo>
                <a:cubicBezTo>
                  <a:pt x="13065" y="16174"/>
                  <a:pt x="13343" y="16512"/>
                  <a:pt x="13621" y="16512"/>
                </a:cubicBezTo>
                <a:cubicBezTo>
                  <a:pt x="13198" y="15871"/>
                  <a:pt x="12170" y="15545"/>
                  <a:pt x="11504" y="15194"/>
                </a:cubicBezTo>
                <a:cubicBezTo>
                  <a:pt x="12581" y="15303"/>
                  <a:pt x="13319" y="16149"/>
                  <a:pt x="14021" y="16488"/>
                </a:cubicBezTo>
                <a:cubicBezTo>
                  <a:pt x="13609" y="15786"/>
                  <a:pt x="12702" y="15460"/>
                  <a:pt x="11928" y="15061"/>
                </a:cubicBezTo>
                <a:cubicBezTo>
                  <a:pt x="12521" y="15121"/>
                  <a:pt x="13113" y="15448"/>
                  <a:pt x="13621" y="15738"/>
                </a:cubicBezTo>
                <a:cubicBezTo>
                  <a:pt x="13912" y="15944"/>
                  <a:pt x="14141" y="16307"/>
                  <a:pt x="14456" y="16307"/>
                </a:cubicBezTo>
                <a:cubicBezTo>
                  <a:pt x="14008" y="15678"/>
                  <a:pt x="13137" y="15278"/>
                  <a:pt x="12266" y="14940"/>
                </a:cubicBezTo>
                <a:cubicBezTo>
                  <a:pt x="12387" y="14710"/>
                  <a:pt x="12702" y="14964"/>
                  <a:pt x="12883" y="15036"/>
                </a:cubicBezTo>
                <a:cubicBezTo>
                  <a:pt x="13597" y="15399"/>
                  <a:pt x="14323" y="15847"/>
                  <a:pt x="14795" y="16161"/>
                </a:cubicBezTo>
                <a:cubicBezTo>
                  <a:pt x="14686" y="15617"/>
                  <a:pt x="13827" y="15484"/>
                  <a:pt x="13525" y="15061"/>
                </a:cubicBezTo>
                <a:cubicBezTo>
                  <a:pt x="13863" y="15145"/>
                  <a:pt x="14141" y="15399"/>
                  <a:pt x="14396" y="15569"/>
                </a:cubicBezTo>
                <a:cubicBezTo>
                  <a:pt x="14686" y="15738"/>
                  <a:pt x="14928" y="15980"/>
                  <a:pt x="15170" y="15980"/>
                </a:cubicBezTo>
                <a:cubicBezTo>
                  <a:pt x="14879" y="15520"/>
                  <a:pt x="14154" y="15278"/>
                  <a:pt x="13827" y="14903"/>
                </a:cubicBezTo>
                <a:cubicBezTo>
                  <a:pt x="13464" y="14915"/>
                  <a:pt x="12980" y="14432"/>
                  <a:pt x="12617" y="14661"/>
                </a:cubicBezTo>
                <a:cubicBezTo>
                  <a:pt x="12944" y="14795"/>
                  <a:pt x="13258" y="14855"/>
                  <a:pt x="13428" y="15036"/>
                </a:cubicBezTo>
                <a:cubicBezTo>
                  <a:pt x="13137" y="15036"/>
                  <a:pt x="12823" y="14782"/>
                  <a:pt x="12472" y="14674"/>
                </a:cubicBezTo>
                <a:cubicBezTo>
                  <a:pt x="12581" y="14492"/>
                  <a:pt x="12762" y="14407"/>
                  <a:pt x="12835" y="14214"/>
                </a:cubicBezTo>
                <a:cubicBezTo>
                  <a:pt x="13658" y="14831"/>
                  <a:pt x="14686" y="15242"/>
                  <a:pt x="15472" y="15786"/>
                </a:cubicBezTo>
                <a:cubicBezTo>
                  <a:pt x="15472" y="15303"/>
                  <a:pt x="14819" y="15339"/>
                  <a:pt x="14686" y="14964"/>
                </a:cubicBezTo>
                <a:cubicBezTo>
                  <a:pt x="14674" y="15036"/>
                  <a:pt x="14674" y="15085"/>
                  <a:pt x="14698" y="15085"/>
                </a:cubicBezTo>
                <a:cubicBezTo>
                  <a:pt x="14589" y="15024"/>
                  <a:pt x="14432" y="15036"/>
                  <a:pt x="14408" y="14879"/>
                </a:cubicBezTo>
                <a:cubicBezTo>
                  <a:pt x="14940" y="14952"/>
                  <a:pt x="15351" y="15387"/>
                  <a:pt x="15702" y="15484"/>
                </a:cubicBezTo>
                <a:close/>
                <a:moveTo>
                  <a:pt x="14383" y="14903"/>
                </a:moveTo>
                <a:cubicBezTo>
                  <a:pt x="14396" y="15073"/>
                  <a:pt x="14141" y="14855"/>
                  <a:pt x="14117" y="14819"/>
                </a:cubicBezTo>
                <a:cubicBezTo>
                  <a:pt x="14238" y="14843"/>
                  <a:pt x="14311" y="14891"/>
                  <a:pt x="14383" y="14903"/>
                </a:cubicBezTo>
                <a:close/>
                <a:moveTo>
                  <a:pt x="7706" y="16161"/>
                </a:moveTo>
                <a:cubicBezTo>
                  <a:pt x="7924" y="16040"/>
                  <a:pt x="7670" y="15871"/>
                  <a:pt x="7742" y="15690"/>
                </a:cubicBezTo>
                <a:cubicBezTo>
                  <a:pt x="7355" y="15182"/>
                  <a:pt x="6992" y="14637"/>
                  <a:pt x="6690" y="14105"/>
                </a:cubicBezTo>
                <a:cubicBezTo>
                  <a:pt x="7464" y="14553"/>
                  <a:pt x="7597" y="15424"/>
                  <a:pt x="8166" y="16040"/>
                </a:cubicBezTo>
                <a:cubicBezTo>
                  <a:pt x="8166" y="15557"/>
                  <a:pt x="7670" y="15145"/>
                  <a:pt x="7464" y="14710"/>
                </a:cubicBezTo>
                <a:cubicBezTo>
                  <a:pt x="7827" y="14940"/>
                  <a:pt x="8166" y="15315"/>
                  <a:pt x="8166" y="15702"/>
                </a:cubicBezTo>
                <a:cubicBezTo>
                  <a:pt x="8166" y="15508"/>
                  <a:pt x="8323" y="15980"/>
                  <a:pt x="8444" y="16040"/>
                </a:cubicBezTo>
                <a:cubicBezTo>
                  <a:pt x="8637" y="15629"/>
                  <a:pt x="8226" y="15363"/>
                  <a:pt x="8081" y="15061"/>
                </a:cubicBezTo>
                <a:cubicBezTo>
                  <a:pt x="8492" y="15036"/>
                  <a:pt x="8577" y="15702"/>
                  <a:pt x="8843" y="15944"/>
                </a:cubicBezTo>
                <a:cubicBezTo>
                  <a:pt x="8843" y="15907"/>
                  <a:pt x="9000" y="15980"/>
                  <a:pt x="8988" y="15859"/>
                </a:cubicBezTo>
                <a:cubicBezTo>
                  <a:pt x="8831" y="15581"/>
                  <a:pt x="8625" y="15387"/>
                  <a:pt x="8456" y="15133"/>
                </a:cubicBezTo>
                <a:cubicBezTo>
                  <a:pt x="8891" y="15133"/>
                  <a:pt x="8879" y="15690"/>
                  <a:pt x="9170" y="15932"/>
                </a:cubicBezTo>
                <a:cubicBezTo>
                  <a:pt x="9170" y="15883"/>
                  <a:pt x="9182" y="15859"/>
                  <a:pt x="9254" y="15907"/>
                </a:cubicBezTo>
                <a:cubicBezTo>
                  <a:pt x="9266" y="15545"/>
                  <a:pt x="9025" y="15375"/>
                  <a:pt x="8904" y="15121"/>
                </a:cubicBezTo>
                <a:cubicBezTo>
                  <a:pt x="9291" y="15266"/>
                  <a:pt x="9351" y="15629"/>
                  <a:pt x="9448" y="15932"/>
                </a:cubicBezTo>
                <a:cubicBezTo>
                  <a:pt x="9617" y="15883"/>
                  <a:pt x="9629" y="15605"/>
                  <a:pt x="9750" y="15545"/>
                </a:cubicBezTo>
                <a:cubicBezTo>
                  <a:pt x="9738" y="15375"/>
                  <a:pt x="9484" y="15206"/>
                  <a:pt x="9557" y="15073"/>
                </a:cubicBezTo>
                <a:cubicBezTo>
                  <a:pt x="9835" y="15157"/>
                  <a:pt x="9968" y="15061"/>
                  <a:pt x="10222" y="15145"/>
                </a:cubicBezTo>
                <a:cubicBezTo>
                  <a:pt x="9714" y="16512"/>
                  <a:pt x="8456" y="16778"/>
                  <a:pt x="7537" y="17553"/>
                </a:cubicBezTo>
                <a:cubicBezTo>
                  <a:pt x="7246" y="17553"/>
                  <a:pt x="6932" y="17807"/>
                  <a:pt x="6738" y="17504"/>
                </a:cubicBezTo>
                <a:cubicBezTo>
                  <a:pt x="6775" y="17262"/>
                  <a:pt x="7004" y="16875"/>
                  <a:pt x="6775" y="16706"/>
                </a:cubicBezTo>
                <a:cubicBezTo>
                  <a:pt x="6629" y="16670"/>
                  <a:pt x="6472" y="16609"/>
                  <a:pt x="6279" y="16585"/>
                </a:cubicBezTo>
                <a:cubicBezTo>
                  <a:pt x="6049" y="16754"/>
                  <a:pt x="5710" y="17093"/>
                  <a:pt x="5359" y="16790"/>
                </a:cubicBezTo>
                <a:cubicBezTo>
                  <a:pt x="5371" y="16670"/>
                  <a:pt x="5408" y="16549"/>
                  <a:pt x="5420" y="16403"/>
                </a:cubicBezTo>
                <a:cubicBezTo>
                  <a:pt x="5226" y="16125"/>
                  <a:pt x="4900" y="16355"/>
                  <a:pt x="4512" y="16246"/>
                </a:cubicBezTo>
                <a:cubicBezTo>
                  <a:pt x="4101" y="15786"/>
                  <a:pt x="4295" y="15085"/>
                  <a:pt x="4682" y="14516"/>
                </a:cubicBezTo>
                <a:cubicBezTo>
                  <a:pt x="5008" y="14722"/>
                  <a:pt x="4924" y="15266"/>
                  <a:pt x="5323" y="15460"/>
                </a:cubicBezTo>
                <a:cubicBezTo>
                  <a:pt x="5383" y="15073"/>
                  <a:pt x="4766" y="14722"/>
                  <a:pt x="4887" y="14274"/>
                </a:cubicBezTo>
                <a:cubicBezTo>
                  <a:pt x="5383" y="14432"/>
                  <a:pt x="5456" y="15424"/>
                  <a:pt x="5879" y="15557"/>
                </a:cubicBezTo>
                <a:cubicBezTo>
                  <a:pt x="5819" y="15218"/>
                  <a:pt x="5625" y="14903"/>
                  <a:pt x="5480" y="14601"/>
                </a:cubicBezTo>
                <a:cubicBezTo>
                  <a:pt x="5335" y="14468"/>
                  <a:pt x="5008" y="14238"/>
                  <a:pt x="5202" y="14069"/>
                </a:cubicBezTo>
                <a:cubicBezTo>
                  <a:pt x="5202" y="14274"/>
                  <a:pt x="5432" y="14395"/>
                  <a:pt x="5541" y="14528"/>
                </a:cubicBezTo>
                <a:cubicBezTo>
                  <a:pt x="5746" y="14915"/>
                  <a:pt x="5867" y="15387"/>
                  <a:pt x="6182" y="15726"/>
                </a:cubicBezTo>
                <a:cubicBezTo>
                  <a:pt x="6266" y="15496"/>
                  <a:pt x="6049" y="15133"/>
                  <a:pt x="5879" y="14855"/>
                </a:cubicBezTo>
                <a:cubicBezTo>
                  <a:pt x="5734" y="14553"/>
                  <a:pt x="5541" y="14286"/>
                  <a:pt x="5371" y="14045"/>
                </a:cubicBezTo>
                <a:cubicBezTo>
                  <a:pt x="5250" y="14032"/>
                  <a:pt x="5178" y="14008"/>
                  <a:pt x="5262" y="13948"/>
                </a:cubicBezTo>
                <a:cubicBezTo>
                  <a:pt x="5904" y="14226"/>
                  <a:pt x="6037" y="15133"/>
                  <a:pt x="6424" y="15678"/>
                </a:cubicBezTo>
                <a:cubicBezTo>
                  <a:pt x="6641" y="15387"/>
                  <a:pt x="6327" y="15097"/>
                  <a:pt x="6170" y="14831"/>
                </a:cubicBezTo>
                <a:cubicBezTo>
                  <a:pt x="6025" y="14528"/>
                  <a:pt x="5867" y="14214"/>
                  <a:pt x="5698" y="13984"/>
                </a:cubicBezTo>
                <a:cubicBezTo>
                  <a:pt x="5601" y="13887"/>
                  <a:pt x="5444" y="13863"/>
                  <a:pt x="5480" y="13670"/>
                </a:cubicBezTo>
                <a:cubicBezTo>
                  <a:pt x="5674" y="13670"/>
                  <a:pt x="5565" y="13851"/>
                  <a:pt x="5674" y="13911"/>
                </a:cubicBezTo>
                <a:cubicBezTo>
                  <a:pt x="6206" y="14311"/>
                  <a:pt x="6363" y="15024"/>
                  <a:pt x="6690" y="15569"/>
                </a:cubicBezTo>
                <a:cubicBezTo>
                  <a:pt x="6932" y="15278"/>
                  <a:pt x="6581" y="15000"/>
                  <a:pt x="6460" y="14722"/>
                </a:cubicBezTo>
                <a:cubicBezTo>
                  <a:pt x="6266" y="14456"/>
                  <a:pt x="6158" y="14105"/>
                  <a:pt x="5916" y="13911"/>
                </a:cubicBezTo>
                <a:cubicBezTo>
                  <a:pt x="5843" y="13863"/>
                  <a:pt x="5783" y="13803"/>
                  <a:pt x="5746" y="13730"/>
                </a:cubicBezTo>
                <a:cubicBezTo>
                  <a:pt x="6133" y="13911"/>
                  <a:pt x="6387" y="14274"/>
                  <a:pt x="6569" y="14589"/>
                </a:cubicBezTo>
                <a:cubicBezTo>
                  <a:pt x="6775" y="15024"/>
                  <a:pt x="6896" y="15496"/>
                  <a:pt x="7113" y="15932"/>
                </a:cubicBezTo>
                <a:cubicBezTo>
                  <a:pt x="7440" y="15665"/>
                  <a:pt x="6871" y="15254"/>
                  <a:pt x="6859" y="14843"/>
                </a:cubicBezTo>
                <a:cubicBezTo>
                  <a:pt x="6593" y="14480"/>
                  <a:pt x="6387" y="14045"/>
                  <a:pt x="6037" y="13694"/>
                </a:cubicBezTo>
                <a:cubicBezTo>
                  <a:pt x="6327" y="13452"/>
                  <a:pt x="6605" y="13911"/>
                  <a:pt x="6581" y="14069"/>
                </a:cubicBezTo>
                <a:cubicBezTo>
                  <a:pt x="6545" y="13984"/>
                  <a:pt x="6448" y="13936"/>
                  <a:pt x="6424" y="14045"/>
                </a:cubicBezTo>
                <a:cubicBezTo>
                  <a:pt x="6896" y="14698"/>
                  <a:pt x="7307" y="15399"/>
                  <a:pt x="7706" y="16161"/>
                </a:cubicBezTo>
                <a:close/>
                <a:moveTo>
                  <a:pt x="4222" y="14770"/>
                </a:moveTo>
                <a:cubicBezTo>
                  <a:pt x="4101" y="14274"/>
                  <a:pt x="3654" y="13863"/>
                  <a:pt x="3557" y="13452"/>
                </a:cubicBezTo>
                <a:cubicBezTo>
                  <a:pt x="3823" y="13815"/>
                  <a:pt x="4271" y="14250"/>
                  <a:pt x="4222" y="14770"/>
                </a:cubicBezTo>
                <a:close/>
                <a:moveTo>
                  <a:pt x="4391" y="14311"/>
                </a:moveTo>
                <a:cubicBezTo>
                  <a:pt x="4174" y="14165"/>
                  <a:pt x="4150" y="13875"/>
                  <a:pt x="3932" y="13682"/>
                </a:cubicBezTo>
                <a:cubicBezTo>
                  <a:pt x="4283" y="13742"/>
                  <a:pt x="4319" y="14057"/>
                  <a:pt x="4391" y="14311"/>
                </a:cubicBezTo>
                <a:close/>
                <a:moveTo>
                  <a:pt x="4658" y="13875"/>
                </a:moveTo>
                <a:cubicBezTo>
                  <a:pt x="4621" y="13948"/>
                  <a:pt x="4597" y="14032"/>
                  <a:pt x="4512" y="14057"/>
                </a:cubicBezTo>
                <a:cubicBezTo>
                  <a:pt x="4500" y="13936"/>
                  <a:pt x="4367" y="13924"/>
                  <a:pt x="4391" y="13803"/>
                </a:cubicBezTo>
                <a:cubicBezTo>
                  <a:pt x="4512" y="13766"/>
                  <a:pt x="4537" y="13863"/>
                  <a:pt x="4658" y="13875"/>
                </a:cubicBezTo>
                <a:close/>
                <a:moveTo>
                  <a:pt x="27484" y="19391"/>
                </a:moveTo>
                <a:cubicBezTo>
                  <a:pt x="27073" y="19198"/>
                  <a:pt x="26468" y="19911"/>
                  <a:pt x="26129" y="19694"/>
                </a:cubicBezTo>
                <a:cubicBezTo>
                  <a:pt x="23105" y="21678"/>
                  <a:pt x="20141" y="23722"/>
                  <a:pt x="17577" y="26347"/>
                </a:cubicBezTo>
                <a:cubicBezTo>
                  <a:pt x="18472" y="21956"/>
                  <a:pt x="21799" y="20165"/>
                  <a:pt x="25101" y="18835"/>
                </a:cubicBezTo>
                <a:cubicBezTo>
                  <a:pt x="26214" y="18774"/>
                  <a:pt x="27303" y="18520"/>
                  <a:pt x="28150" y="18012"/>
                </a:cubicBezTo>
                <a:cubicBezTo>
                  <a:pt x="27932" y="18411"/>
                  <a:pt x="27690" y="18895"/>
                  <a:pt x="27484" y="19391"/>
                </a:cubicBezTo>
                <a:close/>
                <a:moveTo>
                  <a:pt x="10924" y="15448"/>
                </a:moveTo>
                <a:cubicBezTo>
                  <a:pt x="10682" y="16609"/>
                  <a:pt x="9460" y="17456"/>
                  <a:pt x="8275" y="17311"/>
                </a:cubicBezTo>
                <a:cubicBezTo>
                  <a:pt x="9037" y="16875"/>
                  <a:pt x="9762" y="16391"/>
                  <a:pt x="10283" y="15629"/>
                </a:cubicBezTo>
                <a:cubicBezTo>
                  <a:pt x="10343" y="15520"/>
                  <a:pt x="10343" y="15278"/>
                  <a:pt x="10512" y="15266"/>
                </a:cubicBezTo>
                <a:cubicBezTo>
                  <a:pt x="10621" y="15351"/>
                  <a:pt x="10803" y="15387"/>
                  <a:pt x="10924" y="15448"/>
                </a:cubicBezTo>
                <a:close/>
                <a:moveTo>
                  <a:pt x="17420" y="17262"/>
                </a:moveTo>
                <a:cubicBezTo>
                  <a:pt x="17262" y="17274"/>
                  <a:pt x="17238" y="17190"/>
                  <a:pt x="17033" y="17202"/>
                </a:cubicBezTo>
                <a:cubicBezTo>
                  <a:pt x="17069" y="16911"/>
                  <a:pt x="17359" y="17129"/>
                  <a:pt x="17420" y="17262"/>
                </a:cubicBezTo>
                <a:close/>
                <a:moveTo>
                  <a:pt x="17371" y="17456"/>
                </a:moveTo>
                <a:cubicBezTo>
                  <a:pt x="17371" y="17504"/>
                  <a:pt x="17371" y="17504"/>
                  <a:pt x="17335" y="17492"/>
                </a:cubicBezTo>
                <a:cubicBezTo>
                  <a:pt x="17347" y="17407"/>
                  <a:pt x="17166" y="17540"/>
                  <a:pt x="17190" y="17383"/>
                </a:cubicBezTo>
                <a:cubicBezTo>
                  <a:pt x="17238" y="17383"/>
                  <a:pt x="17311" y="17371"/>
                  <a:pt x="17396" y="17383"/>
                </a:cubicBezTo>
                <a:cubicBezTo>
                  <a:pt x="17396" y="17420"/>
                  <a:pt x="17371" y="17456"/>
                  <a:pt x="17371" y="17456"/>
                </a:cubicBezTo>
                <a:close/>
                <a:moveTo>
                  <a:pt x="16924" y="17540"/>
                </a:moveTo>
                <a:cubicBezTo>
                  <a:pt x="17105" y="17686"/>
                  <a:pt x="17589" y="17613"/>
                  <a:pt x="17589" y="17855"/>
                </a:cubicBezTo>
                <a:cubicBezTo>
                  <a:pt x="17347" y="17903"/>
                  <a:pt x="17154" y="17577"/>
                  <a:pt x="16815" y="17686"/>
                </a:cubicBezTo>
                <a:cubicBezTo>
                  <a:pt x="16851" y="17540"/>
                  <a:pt x="16863" y="17407"/>
                  <a:pt x="16924" y="17311"/>
                </a:cubicBezTo>
                <a:cubicBezTo>
                  <a:pt x="16972" y="17311"/>
                  <a:pt x="16996" y="17323"/>
                  <a:pt x="17045" y="17323"/>
                </a:cubicBezTo>
                <a:cubicBezTo>
                  <a:pt x="17057" y="17492"/>
                  <a:pt x="16960" y="17432"/>
                  <a:pt x="16924" y="17540"/>
                </a:cubicBezTo>
                <a:close/>
                <a:moveTo>
                  <a:pt x="17843" y="18024"/>
                </a:moveTo>
                <a:cubicBezTo>
                  <a:pt x="17843" y="17976"/>
                  <a:pt x="17819" y="17928"/>
                  <a:pt x="17831" y="17855"/>
                </a:cubicBezTo>
                <a:cubicBezTo>
                  <a:pt x="17964" y="17843"/>
                  <a:pt x="17964" y="18036"/>
                  <a:pt x="17843" y="18024"/>
                </a:cubicBezTo>
                <a:close/>
                <a:moveTo>
                  <a:pt x="27327" y="19803"/>
                </a:moveTo>
                <a:cubicBezTo>
                  <a:pt x="26964" y="19573"/>
                  <a:pt x="26432" y="20093"/>
                  <a:pt x="26045" y="19984"/>
                </a:cubicBezTo>
                <a:cubicBezTo>
                  <a:pt x="26480" y="19766"/>
                  <a:pt x="26952" y="19657"/>
                  <a:pt x="27424" y="19488"/>
                </a:cubicBezTo>
                <a:cubicBezTo>
                  <a:pt x="27436" y="19669"/>
                  <a:pt x="27327" y="19633"/>
                  <a:pt x="27327" y="19803"/>
                </a:cubicBezTo>
                <a:close/>
                <a:moveTo>
                  <a:pt x="17033" y="17879"/>
                </a:moveTo>
                <a:cubicBezTo>
                  <a:pt x="16924" y="17819"/>
                  <a:pt x="16900" y="17940"/>
                  <a:pt x="16742" y="17879"/>
                </a:cubicBezTo>
                <a:cubicBezTo>
                  <a:pt x="16742" y="17843"/>
                  <a:pt x="16754" y="17758"/>
                  <a:pt x="16766" y="17734"/>
                </a:cubicBezTo>
                <a:cubicBezTo>
                  <a:pt x="16851" y="17770"/>
                  <a:pt x="16960" y="17819"/>
                  <a:pt x="17033" y="17879"/>
                </a:cubicBezTo>
                <a:close/>
                <a:moveTo>
                  <a:pt x="17444" y="18061"/>
                </a:moveTo>
                <a:cubicBezTo>
                  <a:pt x="17287" y="18000"/>
                  <a:pt x="17166" y="17976"/>
                  <a:pt x="17105" y="17879"/>
                </a:cubicBezTo>
                <a:cubicBezTo>
                  <a:pt x="17275" y="17928"/>
                  <a:pt x="17371" y="17976"/>
                  <a:pt x="17444" y="18061"/>
                </a:cubicBezTo>
                <a:close/>
                <a:moveTo>
                  <a:pt x="24254" y="21835"/>
                </a:moveTo>
                <a:cubicBezTo>
                  <a:pt x="24000" y="21907"/>
                  <a:pt x="23710" y="21932"/>
                  <a:pt x="23468" y="21980"/>
                </a:cubicBezTo>
                <a:cubicBezTo>
                  <a:pt x="23674" y="21738"/>
                  <a:pt x="23940" y="21569"/>
                  <a:pt x="24182" y="21327"/>
                </a:cubicBezTo>
                <a:cubicBezTo>
                  <a:pt x="24581" y="21387"/>
                  <a:pt x="25004" y="21303"/>
                  <a:pt x="25367" y="21278"/>
                </a:cubicBezTo>
                <a:cubicBezTo>
                  <a:pt x="25742" y="21218"/>
                  <a:pt x="26166" y="21303"/>
                  <a:pt x="26480" y="21073"/>
                </a:cubicBezTo>
                <a:cubicBezTo>
                  <a:pt x="25912" y="20940"/>
                  <a:pt x="25125" y="21278"/>
                  <a:pt x="24436" y="21254"/>
                </a:cubicBezTo>
                <a:cubicBezTo>
                  <a:pt x="24968" y="20734"/>
                  <a:pt x="26093" y="21012"/>
                  <a:pt x="26674" y="20613"/>
                </a:cubicBezTo>
                <a:cubicBezTo>
                  <a:pt x="26154" y="20456"/>
                  <a:pt x="25488" y="20819"/>
                  <a:pt x="24908" y="20843"/>
                </a:cubicBezTo>
                <a:cubicBezTo>
                  <a:pt x="24980" y="20613"/>
                  <a:pt x="25246" y="20734"/>
                  <a:pt x="25452" y="20698"/>
                </a:cubicBezTo>
                <a:cubicBezTo>
                  <a:pt x="25742" y="20661"/>
                  <a:pt x="26057" y="20468"/>
                  <a:pt x="26347" y="20407"/>
                </a:cubicBezTo>
                <a:cubicBezTo>
                  <a:pt x="26553" y="20311"/>
                  <a:pt x="26831" y="20407"/>
                  <a:pt x="26952" y="20178"/>
                </a:cubicBezTo>
                <a:cubicBezTo>
                  <a:pt x="26492" y="20032"/>
                  <a:pt x="25803" y="20589"/>
                  <a:pt x="25283" y="20516"/>
                </a:cubicBezTo>
                <a:cubicBezTo>
                  <a:pt x="25815" y="20190"/>
                  <a:pt x="26601" y="20129"/>
                  <a:pt x="27242" y="19911"/>
                </a:cubicBezTo>
                <a:cubicBezTo>
                  <a:pt x="26311" y="21811"/>
                  <a:pt x="25222" y="23480"/>
                  <a:pt x="23758" y="24593"/>
                </a:cubicBezTo>
                <a:cubicBezTo>
                  <a:pt x="22658" y="24206"/>
                  <a:pt x="21460" y="24363"/>
                  <a:pt x="20323" y="24182"/>
                </a:cubicBezTo>
                <a:cubicBezTo>
                  <a:pt x="20299" y="24097"/>
                  <a:pt x="20553" y="24061"/>
                  <a:pt x="20565" y="23940"/>
                </a:cubicBezTo>
                <a:cubicBezTo>
                  <a:pt x="21581" y="24157"/>
                  <a:pt x="22924" y="24266"/>
                  <a:pt x="23988" y="24206"/>
                </a:cubicBezTo>
                <a:cubicBezTo>
                  <a:pt x="23819" y="23976"/>
                  <a:pt x="23516" y="24085"/>
                  <a:pt x="23250" y="24085"/>
                </a:cubicBezTo>
                <a:cubicBezTo>
                  <a:pt x="22476" y="24085"/>
                  <a:pt x="21569" y="23964"/>
                  <a:pt x="20783" y="23915"/>
                </a:cubicBezTo>
                <a:cubicBezTo>
                  <a:pt x="20843" y="23565"/>
                  <a:pt x="21339" y="23722"/>
                  <a:pt x="21775" y="23758"/>
                </a:cubicBezTo>
                <a:cubicBezTo>
                  <a:pt x="22367" y="23855"/>
                  <a:pt x="23021" y="23855"/>
                  <a:pt x="23516" y="23928"/>
                </a:cubicBezTo>
                <a:cubicBezTo>
                  <a:pt x="23758" y="23928"/>
                  <a:pt x="23976" y="24085"/>
                  <a:pt x="24170" y="23915"/>
                </a:cubicBezTo>
                <a:cubicBezTo>
                  <a:pt x="23335" y="23577"/>
                  <a:pt x="22295" y="23807"/>
                  <a:pt x="21206" y="23577"/>
                </a:cubicBezTo>
                <a:cubicBezTo>
                  <a:pt x="21327" y="23359"/>
                  <a:pt x="21581" y="23274"/>
                  <a:pt x="21738" y="23117"/>
                </a:cubicBezTo>
                <a:cubicBezTo>
                  <a:pt x="22827" y="23129"/>
                  <a:pt x="24012" y="23468"/>
                  <a:pt x="24944" y="23202"/>
                </a:cubicBezTo>
                <a:cubicBezTo>
                  <a:pt x="24194" y="23032"/>
                  <a:pt x="22827" y="23129"/>
                  <a:pt x="22077" y="22960"/>
                </a:cubicBezTo>
                <a:cubicBezTo>
                  <a:pt x="22972" y="22948"/>
                  <a:pt x="24121" y="23020"/>
                  <a:pt x="25077" y="22899"/>
                </a:cubicBezTo>
                <a:cubicBezTo>
                  <a:pt x="24883" y="22585"/>
                  <a:pt x="24460" y="22754"/>
                  <a:pt x="24170" y="22790"/>
                </a:cubicBezTo>
                <a:cubicBezTo>
                  <a:pt x="23516" y="22839"/>
                  <a:pt x="22863" y="22863"/>
                  <a:pt x="22258" y="22887"/>
                </a:cubicBezTo>
                <a:cubicBezTo>
                  <a:pt x="22295" y="22730"/>
                  <a:pt x="22440" y="22754"/>
                  <a:pt x="22500" y="22645"/>
                </a:cubicBezTo>
                <a:cubicBezTo>
                  <a:pt x="23262" y="22730"/>
                  <a:pt x="23819" y="22706"/>
                  <a:pt x="24472" y="22645"/>
                </a:cubicBezTo>
                <a:cubicBezTo>
                  <a:pt x="24762" y="22645"/>
                  <a:pt x="25089" y="22754"/>
                  <a:pt x="25307" y="22512"/>
                </a:cubicBezTo>
                <a:cubicBezTo>
                  <a:pt x="24400" y="22403"/>
                  <a:pt x="23710" y="22597"/>
                  <a:pt x="22730" y="22524"/>
                </a:cubicBezTo>
                <a:cubicBezTo>
                  <a:pt x="22984" y="22210"/>
                  <a:pt x="23444" y="22403"/>
                  <a:pt x="23795" y="22415"/>
                </a:cubicBezTo>
                <a:cubicBezTo>
                  <a:pt x="24472" y="22452"/>
                  <a:pt x="25125" y="22403"/>
                  <a:pt x="25694" y="22294"/>
                </a:cubicBezTo>
                <a:cubicBezTo>
                  <a:pt x="25525" y="22065"/>
                  <a:pt x="25150" y="22210"/>
                  <a:pt x="24859" y="22234"/>
                </a:cubicBezTo>
                <a:cubicBezTo>
                  <a:pt x="24339" y="22270"/>
                  <a:pt x="23637" y="22307"/>
                  <a:pt x="23141" y="22149"/>
                </a:cubicBezTo>
                <a:cubicBezTo>
                  <a:pt x="23710" y="22089"/>
                  <a:pt x="24496" y="21968"/>
                  <a:pt x="25186" y="21968"/>
                </a:cubicBezTo>
                <a:cubicBezTo>
                  <a:pt x="25428" y="21968"/>
                  <a:pt x="25730" y="22053"/>
                  <a:pt x="25924" y="21847"/>
                </a:cubicBezTo>
                <a:cubicBezTo>
                  <a:pt x="25670" y="21726"/>
                  <a:pt x="25404" y="21799"/>
                  <a:pt x="25162" y="21799"/>
                </a:cubicBezTo>
                <a:cubicBezTo>
                  <a:pt x="25404" y="21605"/>
                  <a:pt x="26093" y="21799"/>
                  <a:pt x="26105" y="21460"/>
                </a:cubicBezTo>
                <a:cubicBezTo>
                  <a:pt x="25331" y="21544"/>
                  <a:pt x="24472" y="21629"/>
                  <a:pt x="23758" y="21799"/>
                </a:cubicBezTo>
                <a:cubicBezTo>
                  <a:pt x="23807" y="21871"/>
                  <a:pt x="24424" y="21774"/>
                  <a:pt x="24254" y="21835"/>
                </a:cubicBezTo>
                <a:close/>
                <a:moveTo>
                  <a:pt x="5008" y="17117"/>
                </a:moveTo>
                <a:cubicBezTo>
                  <a:pt x="5190" y="17262"/>
                  <a:pt x="5311" y="17492"/>
                  <a:pt x="5480" y="17674"/>
                </a:cubicBezTo>
                <a:cubicBezTo>
                  <a:pt x="5686" y="17819"/>
                  <a:pt x="5722" y="18109"/>
                  <a:pt x="6025" y="18242"/>
                </a:cubicBezTo>
                <a:cubicBezTo>
                  <a:pt x="5988" y="18206"/>
                  <a:pt x="6037" y="18170"/>
                  <a:pt x="6037" y="18170"/>
                </a:cubicBezTo>
                <a:cubicBezTo>
                  <a:pt x="5879" y="17867"/>
                  <a:pt x="5492" y="17553"/>
                  <a:pt x="5456" y="17262"/>
                </a:cubicBezTo>
                <a:cubicBezTo>
                  <a:pt x="5807" y="17601"/>
                  <a:pt x="6182" y="17988"/>
                  <a:pt x="6460" y="18327"/>
                </a:cubicBezTo>
                <a:cubicBezTo>
                  <a:pt x="6545" y="18460"/>
                  <a:pt x="6545" y="18750"/>
                  <a:pt x="6811" y="18653"/>
                </a:cubicBezTo>
                <a:cubicBezTo>
                  <a:pt x="6654" y="18109"/>
                  <a:pt x="6037" y="17758"/>
                  <a:pt x="5855" y="17323"/>
                </a:cubicBezTo>
                <a:cubicBezTo>
                  <a:pt x="5940" y="17456"/>
                  <a:pt x="6097" y="17565"/>
                  <a:pt x="6158" y="17698"/>
                </a:cubicBezTo>
                <a:cubicBezTo>
                  <a:pt x="6375" y="17855"/>
                  <a:pt x="6533" y="18049"/>
                  <a:pt x="6750" y="18278"/>
                </a:cubicBezTo>
                <a:cubicBezTo>
                  <a:pt x="6883" y="18411"/>
                  <a:pt x="7016" y="18847"/>
                  <a:pt x="7283" y="18726"/>
                </a:cubicBezTo>
                <a:cubicBezTo>
                  <a:pt x="7174" y="18399"/>
                  <a:pt x="6787" y="18242"/>
                  <a:pt x="6641" y="17940"/>
                </a:cubicBezTo>
                <a:cubicBezTo>
                  <a:pt x="7355" y="18061"/>
                  <a:pt x="7464" y="18811"/>
                  <a:pt x="7960" y="18968"/>
                </a:cubicBezTo>
                <a:cubicBezTo>
                  <a:pt x="7912" y="18484"/>
                  <a:pt x="7367" y="18399"/>
                  <a:pt x="7162" y="17988"/>
                </a:cubicBezTo>
                <a:cubicBezTo>
                  <a:pt x="7742" y="18085"/>
                  <a:pt x="8069" y="18823"/>
                  <a:pt x="8468" y="19016"/>
                </a:cubicBezTo>
                <a:cubicBezTo>
                  <a:pt x="8468" y="18581"/>
                  <a:pt x="7779" y="18339"/>
                  <a:pt x="7525" y="17928"/>
                </a:cubicBezTo>
                <a:cubicBezTo>
                  <a:pt x="8129" y="18157"/>
                  <a:pt x="8383" y="18545"/>
                  <a:pt x="8807" y="18907"/>
                </a:cubicBezTo>
                <a:cubicBezTo>
                  <a:pt x="8891" y="18399"/>
                  <a:pt x="8033" y="18218"/>
                  <a:pt x="7827" y="17819"/>
                </a:cubicBezTo>
                <a:cubicBezTo>
                  <a:pt x="7924" y="17879"/>
                  <a:pt x="7960" y="17758"/>
                  <a:pt x="8069" y="17782"/>
                </a:cubicBezTo>
                <a:cubicBezTo>
                  <a:pt x="8045" y="17903"/>
                  <a:pt x="8129" y="17915"/>
                  <a:pt x="8154" y="17964"/>
                </a:cubicBezTo>
                <a:cubicBezTo>
                  <a:pt x="8722" y="18145"/>
                  <a:pt x="8952" y="18726"/>
                  <a:pt x="9412" y="18895"/>
                </a:cubicBezTo>
                <a:cubicBezTo>
                  <a:pt x="9291" y="18399"/>
                  <a:pt x="8710" y="18266"/>
                  <a:pt x="8408" y="17879"/>
                </a:cubicBezTo>
                <a:cubicBezTo>
                  <a:pt x="9133" y="18085"/>
                  <a:pt x="9460" y="18581"/>
                  <a:pt x="9835" y="18968"/>
                </a:cubicBezTo>
                <a:cubicBezTo>
                  <a:pt x="9883" y="18944"/>
                  <a:pt x="9920" y="18907"/>
                  <a:pt x="9920" y="18871"/>
                </a:cubicBezTo>
                <a:cubicBezTo>
                  <a:pt x="9702" y="18508"/>
                  <a:pt x="9327" y="18290"/>
                  <a:pt x="9025" y="17964"/>
                </a:cubicBezTo>
                <a:cubicBezTo>
                  <a:pt x="9629" y="18182"/>
                  <a:pt x="9896" y="18786"/>
                  <a:pt x="10343" y="18992"/>
                </a:cubicBezTo>
                <a:cubicBezTo>
                  <a:pt x="10198" y="18472"/>
                  <a:pt x="9629" y="18218"/>
                  <a:pt x="9206" y="17843"/>
                </a:cubicBezTo>
                <a:cubicBezTo>
                  <a:pt x="9932" y="18036"/>
                  <a:pt x="10234" y="18702"/>
                  <a:pt x="10754" y="18944"/>
                </a:cubicBezTo>
                <a:cubicBezTo>
                  <a:pt x="10633" y="18472"/>
                  <a:pt x="10004" y="18121"/>
                  <a:pt x="9533" y="17807"/>
                </a:cubicBezTo>
                <a:cubicBezTo>
                  <a:pt x="10186" y="17795"/>
                  <a:pt x="10585" y="18472"/>
                  <a:pt x="11057" y="18823"/>
                </a:cubicBezTo>
                <a:cubicBezTo>
                  <a:pt x="11166" y="18690"/>
                  <a:pt x="11093" y="18629"/>
                  <a:pt x="11021" y="18532"/>
                </a:cubicBezTo>
                <a:cubicBezTo>
                  <a:pt x="11129" y="18593"/>
                  <a:pt x="11141" y="18520"/>
                  <a:pt x="11214" y="18448"/>
                </a:cubicBezTo>
                <a:cubicBezTo>
                  <a:pt x="11190" y="18278"/>
                  <a:pt x="10887" y="18182"/>
                  <a:pt x="10936" y="18109"/>
                </a:cubicBezTo>
                <a:cubicBezTo>
                  <a:pt x="11359" y="18424"/>
                  <a:pt x="12012" y="18690"/>
                  <a:pt x="12835" y="18714"/>
                </a:cubicBezTo>
                <a:cubicBezTo>
                  <a:pt x="12932" y="20093"/>
                  <a:pt x="12012" y="20758"/>
                  <a:pt x="11093" y="21000"/>
                </a:cubicBezTo>
                <a:cubicBezTo>
                  <a:pt x="10924" y="20807"/>
                  <a:pt x="10972" y="20504"/>
                  <a:pt x="10706" y="20383"/>
                </a:cubicBezTo>
                <a:cubicBezTo>
                  <a:pt x="10113" y="20323"/>
                  <a:pt x="10137" y="21133"/>
                  <a:pt x="9484" y="20988"/>
                </a:cubicBezTo>
                <a:cubicBezTo>
                  <a:pt x="9339" y="20879"/>
                  <a:pt x="9521" y="20540"/>
                  <a:pt x="9339" y="20444"/>
                </a:cubicBezTo>
                <a:cubicBezTo>
                  <a:pt x="8214" y="20407"/>
                  <a:pt x="7585" y="21992"/>
                  <a:pt x="6375" y="21073"/>
                </a:cubicBezTo>
                <a:cubicBezTo>
                  <a:pt x="6339" y="20540"/>
                  <a:pt x="6871" y="20468"/>
                  <a:pt x="6896" y="19875"/>
                </a:cubicBezTo>
                <a:cubicBezTo>
                  <a:pt x="6799" y="19573"/>
                  <a:pt x="6533" y="19379"/>
                  <a:pt x="6073" y="19307"/>
                </a:cubicBezTo>
                <a:cubicBezTo>
                  <a:pt x="5541" y="19621"/>
                  <a:pt x="4319" y="20383"/>
                  <a:pt x="3678" y="19863"/>
                </a:cubicBezTo>
                <a:cubicBezTo>
                  <a:pt x="3617" y="19778"/>
                  <a:pt x="3835" y="19657"/>
                  <a:pt x="3908" y="19500"/>
                </a:cubicBezTo>
                <a:cubicBezTo>
                  <a:pt x="3726" y="18907"/>
                  <a:pt x="2722" y="19065"/>
                  <a:pt x="2541" y="18472"/>
                </a:cubicBezTo>
                <a:cubicBezTo>
                  <a:pt x="2444" y="17686"/>
                  <a:pt x="3012" y="17335"/>
                  <a:pt x="2988" y="16778"/>
                </a:cubicBezTo>
                <a:cubicBezTo>
                  <a:pt x="3109" y="16766"/>
                  <a:pt x="3146" y="17008"/>
                  <a:pt x="3254" y="16875"/>
                </a:cubicBezTo>
                <a:cubicBezTo>
                  <a:pt x="3291" y="16718"/>
                  <a:pt x="3170" y="16730"/>
                  <a:pt x="3133" y="16645"/>
                </a:cubicBezTo>
                <a:cubicBezTo>
                  <a:pt x="3472" y="16536"/>
                  <a:pt x="3654" y="16210"/>
                  <a:pt x="4029" y="16149"/>
                </a:cubicBezTo>
                <a:cubicBezTo>
                  <a:pt x="4029" y="16391"/>
                  <a:pt x="3775" y="16222"/>
                  <a:pt x="3738" y="16415"/>
                </a:cubicBezTo>
                <a:cubicBezTo>
                  <a:pt x="4258" y="16754"/>
                  <a:pt x="4476" y="17311"/>
                  <a:pt x="4887" y="17698"/>
                </a:cubicBezTo>
                <a:cubicBezTo>
                  <a:pt x="4960" y="17274"/>
                  <a:pt x="4440" y="17020"/>
                  <a:pt x="4295" y="16670"/>
                </a:cubicBezTo>
                <a:cubicBezTo>
                  <a:pt x="4803" y="17032"/>
                  <a:pt x="5021" y="17637"/>
                  <a:pt x="5432" y="18061"/>
                </a:cubicBezTo>
                <a:cubicBezTo>
                  <a:pt x="5601" y="17661"/>
                  <a:pt x="5008" y="17359"/>
                  <a:pt x="5008" y="17117"/>
                </a:cubicBezTo>
                <a:close/>
                <a:moveTo>
                  <a:pt x="10561" y="17807"/>
                </a:moveTo>
                <a:cubicBezTo>
                  <a:pt x="10367" y="17734"/>
                  <a:pt x="10186" y="17674"/>
                  <a:pt x="10089" y="17516"/>
                </a:cubicBezTo>
                <a:cubicBezTo>
                  <a:pt x="10246" y="17577"/>
                  <a:pt x="10222" y="17432"/>
                  <a:pt x="10343" y="17444"/>
                </a:cubicBezTo>
                <a:cubicBezTo>
                  <a:pt x="10367" y="17613"/>
                  <a:pt x="10500" y="17674"/>
                  <a:pt x="10561" y="17807"/>
                </a:cubicBezTo>
                <a:close/>
                <a:moveTo>
                  <a:pt x="10319" y="17879"/>
                </a:moveTo>
                <a:cubicBezTo>
                  <a:pt x="10162" y="17855"/>
                  <a:pt x="10137" y="17782"/>
                  <a:pt x="10065" y="17722"/>
                </a:cubicBezTo>
                <a:cubicBezTo>
                  <a:pt x="10162" y="17770"/>
                  <a:pt x="10283" y="17795"/>
                  <a:pt x="10319" y="17879"/>
                </a:cubicBezTo>
                <a:close/>
                <a:moveTo>
                  <a:pt x="6218" y="17565"/>
                </a:moveTo>
                <a:cubicBezTo>
                  <a:pt x="6158" y="17480"/>
                  <a:pt x="6012" y="17420"/>
                  <a:pt x="5952" y="17274"/>
                </a:cubicBezTo>
                <a:cubicBezTo>
                  <a:pt x="6073" y="17262"/>
                  <a:pt x="6133" y="17141"/>
                  <a:pt x="6254" y="17178"/>
                </a:cubicBezTo>
                <a:cubicBezTo>
                  <a:pt x="6315" y="17299"/>
                  <a:pt x="6327" y="17383"/>
                  <a:pt x="6218" y="17565"/>
                </a:cubicBezTo>
                <a:close/>
                <a:moveTo>
                  <a:pt x="10391" y="17903"/>
                </a:moveTo>
                <a:cubicBezTo>
                  <a:pt x="10791" y="18170"/>
                  <a:pt x="10440" y="18109"/>
                  <a:pt x="10391" y="17903"/>
                </a:cubicBezTo>
                <a:close/>
                <a:moveTo>
                  <a:pt x="10936" y="18472"/>
                </a:moveTo>
                <a:cubicBezTo>
                  <a:pt x="10948" y="18399"/>
                  <a:pt x="10706" y="18351"/>
                  <a:pt x="10851" y="18266"/>
                </a:cubicBezTo>
                <a:cubicBezTo>
                  <a:pt x="10827" y="18339"/>
                  <a:pt x="11057" y="18460"/>
                  <a:pt x="10936" y="18472"/>
                </a:cubicBezTo>
                <a:close/>
                <a:moveTo>
                  <a:pt x="24375" y="21811"/>
                </a:moveTo>
                <a:cubicBezTo>
                  <a:pt x="24726" y="21665"/>
                  <a:pt x="24654" y="21932"/>
                  <a:pt x="24375" y="21811"/>
                </a:cubicBezTo>
                <a:close/>
                <a:moveTo>
                  <a:pt x="19827" y="26444"/>
                </a:moveTo>
                <a:cubicBezTo>
                  <a:pt x="19718" y="25899"/>
                  <a:pt x="18738" y="26214"/>
                  <a:pt x="18327" y="25984"/>
                </a:cubicBezTo>
                <a:cubicBezTo>
                  <a:pt x="18448" y="25730"/>
                  <a:pt x="18617" y="25911"/>
                  <a:pt x="18859" y="25984"/>
                </a:cubicBezTo>
                <a:cubicBezTo>
                  <a:pt x="19452" y="26093"/>
                  <a:pt x="20141" y="26250"/>
                  <a:pt x="20480" y="26141"/>
                </a:cubicBezTo>
                <a:cubicBezTo>
                  <a:pt x="20129" y="25839"/>
                  <a:pt x="19029" y="25948"/>
                  <a:pt x="18787" y="25657"/>
                </a:cubicBezTo>
                <a:cubicBezTo>
                  <a:pt x="19646" y="25766"/>
                  <a:pt x="20311" y="25911"/>
                  <a:pt x="21037" y="25911"/>
                </a:cubicBezTo>
                <a:cubicBezTo>
                  <a:pt x="21085" y="25839"/>
                  <a:pt x="21073" y="25766"/>
                  <a:pt x="21037" y="25718"/>
                </a:cubicBezTo>
                <a:cubicBezTo>
                  <a:pt x="21279" y="25718"/>
                  <a:pt x="21387" y="25803"/>
                  <a:pt x="21521" y="25718"/>
                </a:cubicBezTo>
                <a:cubicBezTo>
                  <a:pt x="21448" y="25464"/>
                  <a:pt x="21109" y="25512"/>
                  <a:pt x="20952" y="25536"/>
                </a:cubicBezTo>
                <a:cubicBezTo>
                  <a:pt x="20408" y="25440"/>
                  <a:pt x="19803" y="25379"/>
                  <a:pt x="19174" y="25234"/>
                </a:cubicBezTo>
                <a:cubicBezTo>
                  <a:pt x="19379" y="24992"/>
                  <a:pt x="19803" y="25174"/>
                  <a:pt x="20105" y="25234"/>
                </a:cubicBezTo>
                <a:cubicBezTo>
                  <a:pt x="20807" y="25307"/>
                  <a:pt x="21678" y="25464"/>
                  <a:pt x="22198" y="25379"/>
                </a:cubicBezTo>
                <a:cubicBezTo>
                  <a:pt x="21460" y="25016"/>
                  <a:pt x="20250" y="25258"/>
                  <a:pt x="19440" y="24883"/>
                </a:cubicBezTo>
                <a:cubicBezTo>
                  <a:pt x="20408" y="24883"/>
                  <a:pt x="21629" y="25294"/>
                  <a:pt x="22585" y="25101"/>
                </a:cubicBezTo>
                <a:cubicBezTo>
                  <a:pt x="21654" y="24823"/>
                  <a:pt x="20504" y="24992"/>
                  <a:pt x="19706" y="24702"/>
                </a:cubicBezTo>
                <a:cubicBezTo>
                  <a:pt x="19779" y="24508"/>
                  <a:pt x="20008" y="24593"/>
                  <a:pt x="20178" y="24581"/>
                </a:cubicBezTo>
                <a:cubicBezTo>
                  <a:pt x="21025" y="24593"/>
                  <a:pt x="22295" y="24932"/>
                  <a:pt x="23069" y="24871"/>
                </a:cubicBezTo>
                <a:cubicBezTo>
                  <a:pt x="22827" y="24629"/>
                  <a:pt x="22331" y="24678"/>
                  <a:pt x="21896" y="24629"/>
                </a:cubicBezTo>
                <a:cubicBezTo>
                  <a:pt x="21230" y="24557"/>
                  <a:pt x="20492" y="24593"/>
                  <a:pt x="19996" y="24436"/>
                </a:cubicBezTo>
                <a:cubicBezTo>
                  <a:pt x="20347" y="24290"/>
                  <a:pt x="20771" y="24351"/>
                  <a:pt x="21158" y="24436"/>
                </a:cubicBezTo>
                <a:cubicBezTo>
                  <a:pt x="21992" y="24496"/>
                  <a:pt x="22791" y="24532"/>
                  <a:pt x="23529" y="24702"/>
                </a:cubicBezTo>
                <a:cubicBezTo>
                  <a:pt x="23529" y="24653"/>
                  <a:pt x="23529" y="24653"/>
                  <a:pt x="23577" y="24678"/>
                </a:cubicBezTo>
                <a:cubicBezTo>
                  <a:pt x="22525" y="25524"/>
                  <a:pt x="21327" y="26165"/>
                  <a:pt x="19827" y="26444"/>
                </a:cubicBezTo>
                <a:close/>
                <a:moveTo>
                  <a:pt x="10972" y="24762"/>
                </a:moveTo>
                <a:cubicBezTo>
                  <a:pt x="11105" y="24702"/>
                  <a:pt x="11069" y="25065"/>
                  <a:pt x="11117" y="25282"/>
                </a:cubicBezTo>
                <a:cubicBezTo>
                  <a:pt x="11166" y="25524"/>
                  <a:pt x="11105" y="25839"/>
                  <a:pt x="11238" y="25984"/>
                </a:cubicBezTo>
                <a:cubicBezTo>
                  <a:pt x="11480" y="25742"/>
                  <a:pt x="11129" y="25174"/>
                  <a:pt x="11250" y="24895"/>
                </a:cubicBezTo>
                <a:cubicBezTo>
                  <a:pt x="11516" y="25307"/>
                  <a:pt x="11492" y="25863"/>
                  <a:pt x="11613" y="26371"/>
                </a:cubicBezTo>
                <a:cubicBezTo>
                  <a:pt x="11589" y="26516"/>
                  <a:pt x="11492" y="26625"/>
                  <a:pt x="11650" y="26698"/>
                </a:cubicBezTo>
                <a:cubicBezTo>
                  <a:pt x="11879" y="26335"/>
                  <a:pt x="11637" y="25851"/>
                  <a:pt x="11613" y="25440"/>
                </a:cubicBezTo>
                <a:cubicBezTo>
                  <a:pt x="11976" y="25694"/>
                  <a:pt x="11783" y="26395"/>
                  <a:pt x="11904" y="26819"/>
                </a:cubicBezTo>
                <a:cubicBezTo>
                  <a:pt x="12097" y="26649"/>
                  <a:pt x="12012" y="26226"/>
                  <a:pt x="12000" y="26032"/>
                </a:cubicBezTo>
                <a:cubicBezTo>
                  <a:pt x="12279" y="26250"/>
                  <a:pt x="12073" y="26807"/>
                  <a:pt x="12279" y="27000"/>
                </a:cubicBezTo>
                <a:cubicBezTo>
                  <a:pt x="12424" y="26940"/>
                  <a:pt x="12387" y="26819"/>
                  <a:pt x="12327" y="26686"/>
                </a:cubicBezTo>
                <a:cubicBezTo>
                  <a:pt x="12508" y="26831"/>
                  <a:pt x="12629" y="27012"/>
                  <a:pt x="12678" y="27254"/>
                </a:cubicBezTo>
                <a:cubicBezTo>
                  <a:pt x="10029" y="26250"/>
                  <a:pt x="8625" y="24327"/>
                  <a:pt x="7609" y="22149"/>
                </a:cubicBezTo>
                <a:cubicBezTo>
                  <a:pt x="8444" y="22258"/>
                  <a:pt x="9254" y="22415"/>
                  <a:pt x="10016" y="22706"/>
                </a:cubicBezTo>
                <a:cubicBezTo>
                  <a:pt x="11916" y="23347"/>
                  <a:pt x="13029" y="24702"/>
                  <a:pt x="13234" y="26577"/>
                </a:cubicBezTo>
                <a:cubicBezTo>
                  <a:pt x="12400" y="25549"/>
                  <a:pt x="11432" y="24557"/>
                  <a:pt x="10379" y="23686"/>
                </a:cubicBezTo>
                <a:cubicBezTo>
                  <a:pt x="10029" y="23383"/>
                  <a:pt x="9641" y="23044"/>
                  <a:pt x="9121" y="23044"/>
                </a:cubicBezTo>
                <a:cubicBezTo>
                  <a:pt x="9097" y="23190"/>
                  <a:pt x="9218" y="23419"/>
                  <a:pt x="9121" y="23528"/>
                </a:cubicBezTo>
                <a:cubicBezTo>
                  <a:pt x="9049" y="23238"/>
                  <a:pt x="9170" y="22815"/>
                  <a:pt x="8867" y="22682"/>
                </a:cubicBezTo>
                <a:cubicBezTo>
                  <a:pt x="8867" y="23202"/>
                  <a:pt x="9073" y="23553"/>
                  <a:pt x="8988" y="24109"/>
                </a:cubicBezTo>
                <a:cubicBezTo>
                  <a:pt x="9182" y="24109"/>
                  <a:pt x="9170" y="24194"/>
                  <a:pt x="9400" y="24315"/>
                </a:cubicBezTo>
                <a:cubicBezTo>
                  <a:pt x="9424" y="23915"/>
                  <a:pt x="9315" y="23565"/>
                  <a:pt x="9315" y="23299"/>
                </a:cubicBezTo>
                <a:cubicBezTo>
                  <a:pt x="9412" y="23432"/>
                  <a:pt x="9484" y="23722"/>
                  <a:pt x="9521" y="24012"/>
                </a:cubicBezTo>
                <a:cubicBezTo>
                  <a:pt x="9545" y="24290"/>
                  <a:pt x="9436" y="24678"/>
                  <a:pt x="9702" y="24811"/>
                </a:cubicBezTo>
                <a:cubicBezTo>
                  <a:pt x="9787" y="24290"/>
                  <a:pt x="9484" y="23891"/>
                  <a:pt x="9641" y="23480"/>
                </a:cubicBezTo>
                <a:cubicBezTo>
                  <a:pt x="9702" y="23807"/>
                  <a:pt x="9859" y="24254"/>
                  <a:pt x="9883" y="24641"/>
                </a:cubicBezTo>
                <a:cubicBezTo>
                  <a:pt x="9920" y="24811"/>
                  <a:pt x="9799" y="25065"/>
                  <a:pt x="9980" y="25222"/>
                </a:cubicBezTo>
                <a:cubicBezTo>
                  <a:pt x="10150" y="24714"/>
                  <a:pt x="9847" y="24073"/>
                  <a:pt x="9896" y="23625"/>
                </a:cubicBezTo>
                <a:cubicBezTo>
                  <a:pt x="10089" y="24097"/>
                  <a:pt x="10137" y="24593"/>
                  <a:pt x="10307" y="25016"/>
                </a:cubicBezTo>
                <a:cubicBezTo>
                  <a:pt x="10271" y="25174"/>
                  <a:pt x="10246" y="25367"/>
                  <a:pt x="10391" y="25440"/>
                </a:cubicBezTo>
                <a:cubicBezTo>
                  <a:pt x="10585" y="24992"/>
                  <a:pt x="10137" y="24351"/>
                  <a:pt x="10258" y="23891"/>
                </a:cubicBezTo>
                <a:cubicBezTo>
                  <a:pt x="10367" y="24218"/>
                  <a:pt x="10525" y="24653"/>
                  <a:pt x="10585" y="25040"/>
                </a:cubicBezTo>
                <a:cubicBezTo>
                  <a:pt x="10585" y="25234"/>
                  <a:pt x="10452" y="25585"/>
                  <a:pt x="10730" y="25657"/>
                </a:cubicBezTo>
                <a:cubicBezTo>
                  <a:pt x="10730" y="25125"/>
                  <a:pt x="10694" y="24641"/>
                  <a:pt x="10561" y="24218"/>
                </a:cubicBezTo>
                <a:cubicBezTo>
                  <a:pt x="11008" y="24605"/>
                  <a:pt x="10766" y="25621"/>
                  <a:pt x="11045" y="26153"/>
                </a:cubicBezTo>
                <a:cubicBezTo>
                  <a:pt x="11178" y="25718"/>
                  <a:pt x="11033" y="25174"/>
                  <a:pt x="10972" y="24762"/>
                </a:cubicBezTo>
                <a:close/>
                <a:moveTo>
                  <a:pt x="20867" y="25730"/>
                </a:moveTo>
                <a:cubicBezTo>
                  <a:pt x="20166" y="25657"/>
                  <a:pt x="19343" y="25669"/>
                  <a:pt x="18871" y="25428"/>
                </a:cubicBezTo>
                <a:cubicBezTo>
                  <a:pt x="19283" y="25379"/>
                  <a:pt x="20408" y="25609"/>
                  <a:pt x="20867" y="25730"/>
                </a:cubicBezTo>
                <a:close/>
                <a:moveTo>
                  <a:pt x="19742" y="26468"/>
                </a:moveTo>
                <a:cubicBezTo>
                  <a:pt x="19319" y="26613"/>
                  <a:pt x="18738" y="26226"/>
                  <a:pt x="18291" y="26226"/>
                </a:cubicBezTo>
                <a:cubicBezTo>
                  <a:pt x="18714" y="26165"/>
                  <a:pt x="19331" y="26274"/>
                  <a:pt x="19742" y="26468"/>
                </a:cubicBezTo>
                <a:close/>
                <a:moveTo>
                  <a:pt x="17819" y="26625"/>
                </a:moveTo>
                <a:cubicBezTo>
                  <a:pt x="18012" y="26383"/>
                  <a:pt x="18412" y="26444"/>
                  <a:pt x="18847" y="26516"/>
                </a:cubicBezTo>
                <a:cubicBezTo>
                  <a:pt x="18557" y="26794"/>
                  <a:pt x="18170" y="26492"/>
                  <a:pt x="17819" y="26625"/>
                </a:cubicBezTo>
                <a:close/>
                <a:moveTo>
                  <a:pt x="23565" y="29553"/>
                </a:moveTo>
                <a:cubicBezTo>
                  <a:pt x="23565" y="29516"/>
                  <a:pt x="23613" y="29528"/>
                  <a:pt x="23613" y="29480"/>
                </a:cubicBezTo>
                <a:cubicBezTo>
                  <a:pt x="23589" y="29311"/>
                  <a:pt x="23396" y="29335"/>
                  <a:pt x="23287" y="29226"/>
                </a:cubicBezTo>
                <a:cubicBezTo>
                  <a:pt x="23408" y="28972"/>
                  <a:pt x="23758" y="29057"/>
                  <a:pt x="23771" y="28706"/>
                </a:cubicBezTo>
                <a:cubicBezTo>
                  <a:pt x="23468" y="28621"/>
                  <a:pt x="23432" y="28851"/>
                  <a:pt x="23287" y="28948"/>
                </a:cubicBezTo>
                <a:cubicBezTo>
                  <a:pt x="21170" y="29843"/>
                  <a:pt x="18545" y="28682"/>
                  <a:pt x="16537" y="29637"/>
                </a:cubicBezTo>
                <a:cubicBezTo>
                  <a:pt x="18242" y="28101"/>
                  <a:pt x="21012" y="28403"/>
                  <a:pt x="23516" y="28270"/>
                </a:cubicBezTo>
                <a:cubicBezTo>
                  <a:pt x="24049" y="28246"/>
                  <a:pt x="24557" y="28089"/>
                  <a:pt x="25029" y="27919"/>
                </a:cubicBezTo>
                <a:cubicBezTo>
                  <a:pt x="24654" y="28706"/>
                  <a:pt x="24049" y="29250"/>
                  <a:pt x="23444" y="29746"/>
                </a:cubicBezTo>
                <a:cubicBezTo>
                  <a:pt x="23371" y="29492"/>
                  <a:pt x="23154" y="29540"/>
                  <a:pt x="23033" y="29311"/>
                </a:cubicBezTo>
                <a:cubicBezTo>
                  <a:pt x="23250" y="29347"/>
                  <a:pt x="23396" y="29613"/>
                  <a:pt x="23565" y="29553"/>
                </a:cubicBezTo>
                <a:close/>
                <a:moveTo>
                  <a:pt x="17529" y="26940"/>
                </a:moveTo>
                <a:cubicBezTo>
                  <a:pt x="17553" y="26794"/>
                  <a:pt x="17758" y="26819"/>
                  <a:pt x="17904" y="26807"/>
                </a:cubicBezTo>
                <a:cubicBezTo>
                  <a:pt x="17843" y="26952"/>
                  <a:pt x="17662" y="26879"/>
                  <a:pt x="17529" y="26940"/>
                </a:cubicBezTo>
                <a:close/>
                <a:moveTo>
                  <a:pt x="3387" y="25101"/>
                </a:moveTo>
                <a:cubicBezTo>
                  <a:pt x="3327" y="24762"/>
                  <a:pt x="3073" y="24593"/>
                  <a:pt x="3000" y="24315"/>
                </a:cubicBezTo>
                <a:cubicBezTo>
                  <a:pt x="4416" y="24992"/>
                  <a:pt x="5964" y="25561"/>
                  <a:pt x="7476" y="26190"/>
                </a:cubicBezTo>
                <a:cubicBezTo>
                  <a:pt x="8674" y="26710"/>
                  <a:pt x="9896" y="27109"/>
                  <a:pt x="10948" y="27726"/>
                </a:cubicBezTo>
                <a:cubicBezTo>
                  <a:pt x="11650" y="28161"/>
                  <a:pt x="12194" y="28790"/>
                  <a:pt x="12641" y="29371"/>
                </a:cubicBezTo>
                <a:cubicBezTo>
                  <a:pt x="13065" y="29964"/>
                  <a:pt x="13512" y="30726"/>
                  <a:pt x="13706" y="31452"/>
                </a:cubicBezTo>
                <a:cubicBezTo>
                  <a:pt x="11952" y="29468"/>
                  <a:pt x="9303" y="27653"/>
                  <a:pt x="6266" y="26577"/>
                </a:cubicBezTo>
                <a:cubicBezTo>
                  <a:pt x="6109" y="26516"/>
                  <a:pt x="6194" y="26286"/>
                  <a:pt x="5952" y="26286"/>
                </a:cubicBezTo>
                <a:cubicBezTo>
                  <a:pt x="5952" y="26577"/>
                  <a:pt x="6085" y="26710"/>
                  <a:pt x="6206" y="26891"/>
                </a:cubicBezTo>
                <a:cubicBezTo>
                  <a:pt x="6254" y="27303"/>
                  <a:pt x="6448" y="27811"/>
                  <a:pt x="6581" y="28234"/>
                </a:cubicBezTo>
                <a:cubicBezTo>
                  <a:pt x="6678" y="28452"/>
                  <a:pt x="6569" y="28803"/>
                  <a:pt x="6835" y="28887"/>
                </a:cubicBezTo>
                <a:cubicBezTo>
                  <a:pt x="6871" y="28210"/>
                  <a:pt x="6387" y="27532"/>
                  <a:pt x="6400" y="26928"/>
                </a:cubicBezTo>
                <a:cubicBezTo>
                  <a:pt x="6339" y="27024"/>
                  <a:pt x="6472" y="26976"/>
                  <a:pt x="6508" y="27012"/>
                </a:cubicBezTo>
                <a:cubicBezTo>
                  <a:pt x="6980" y="27617"/>
                  <a:pt x="6738" y="28827"/>
                  <a:pt x="7222" y="29226"/>
                </a:cubicBezTo>
                <a:cubicBezTo>
                  <a:pt x="7258" y="28669"/>
                  <a:pt x="6859" y="28004"/>
                  <a:pt x="6871" y="27436"/>
                </a:cubicBezTo>
                <a:cubicBezTo>
                  <a:pt x="7065" y="27956"/>
                  <a:pt x="7162" y="28573"/>
                  <a:pt x="7319" y="29081"/>
                </a:cubicBezTo>
                <a:cubicBezTo>
                  <a:pt x="7379" y="29250"/>
                  <a:pt x="7416" y="29540"/>
                  <a:pt x="7609" y="29565"/>
                </a:cubicBezTo>
                <a:cubicBezTo>
                  <a:pt x="7670" y="29178"/>
                  <a:pt x="7416" y="28815"/>
                  <a:pt x="7283" y="28391"/>
                </a:cubicBezTo>
                <a:cubicBezTo>
                  <a:pt x="7186" y="27968"/>
                  <a:pt x="7101" y="27557"/>
                  <a:pt x="6992" y="27206"/>
                </a:cubicBezTo>
                <a:cubicBezTo>
                  <a:pt x="7561" y="27907"/>
                  <a:pt x="7609" y="29008"/>
                  <a:pt x="7960" y="29867"/>
                </a:cubicBezTo>
                <a:cubicBezTo>
                  <a:pt x="8069" y="29008"/>
                  <a:pt x="7585" y="28282"/>
                  <a:pt x="7355" y="27508"/>
                </a:cubicBezTo>
                <a:cubicBezTo>
                  <a:pt x="7984" y="28028"/>
                  <a:pt x="8105" y="28960"/>
                  <a:pt x="8347" y="29734"/>
                </a:cubicBezTo>
                <a:cubicBezTo>
                  <a:pt x="8396" y="29903"/>
                  <a:pt x="8444" y="30194"/>
                  <a:pt x="8625" y="30315"/>
                </a:cubicBezTo>
                <a:cubicBezTo>
                  <a:pt x="8625" y="29589"/>
                  <a:pt x="8129" y="28694"/>
                  <a:pt x="8033" y="28077"/>
                </a:cubicBezTo>
                <a:cubicBezTo>
                  <a:pt x="8468" y="28827"/>
                  <a:pt x="8734" y="29722"/>
                  <a:pt x="8976" y="30593"/>
                </a:cubicBezTo>
                <a:cubicBezTo>
                  <a:pt x="9158" y="30218"/>
                  <a:pt x="8891" y="29831"/>
                  <a:pt x="8807" y="29444"/>
                </a:cubicBezTo>
                <a:cubicBezTo>
                  <a:pt x="8674" y="29069"/>
                  <a:pt x="8492" y="28682"/>
                  <a:pt x="8347" y="28282"/>
                </a:cubicBezTo>
                <a:cubicBezTo>
                  <a:pt x="8166" y="28137"/>
                  <a:pt x="8093" y="27871"/>
                  <a:pt x="7972" y="27665"/>
                </a:cubicBezTo>
                <a:cubicBezTo>
                  <a:pt x="7803" y="27714"/>
                  <a:pt x="7621" y="27605"/>
                  <a:pt x="7646" y="27448"/>
                </a:cubicBezTo>
                <a:cubicBezTo>
                  <a:pt x="8021" y="27557"/>
                  <a:pt x="8141" y="27811"/>
                  <a:pt x="8396" y="28028"/>
                </a:cubicBezTo>
                <a:cubicBezTo>
                  <a:pt x="8807" y="28694"/>
                  <a:pt x="9000" y="29492"/>
                  <a:pt x="9303" y="30278"/>
                </a:cubicBezTo>
                <a:cubicBezTo>
                  <a:pt x="9363" y="30411"/>
                  <a:pt x="9291" y="30641"/>
                  <a:pt x="9521" y="30678"/>
                </a:cubicBezTo>
                <a:cubicBezTo>
                  <a:pt x="9315" y="29673"/>
                  <a:pt x="8940" y="28803"/>
                  <a:pt x="8516" y="27968"/>
                </a:cubicBezTo>
                <a:cubicBezTo>
                  <a:pt x="9061" y="28536"/>
                  <a:pt x="9363" y="29359"/>
                  <a:pt x="9654" y="30085"/>
                </a:cubicBezTo>
                <a:cubicBezTo>
                  <a:pt x="9726" y="30339"/>
                  <a:pt x="9762" y="30629"/>
                  <a:pt x="9920" y="30859"/>
                </a:cubicBezTo>
                <a:cubicBezTo>
                  <a:pt x="9956" y="29928"/>
                  <a:pt x="9363" y="29117"/>
                  <a:pt x="9061" y="28331"/>
                </a:cubicBezTo>
                <a:cubicBezTo>
                  <a:pt x="9533" y="28936"/>
                  <a:pt x="9883" y="29673"/>
                  <a:pt x="10125" y="30399"/>
                </a:cubicBezTo>
                <a:cubicBezTo>
                  <a:pt x="10210" y="30617"/>
                  <a:pt x="10271" y="30919"/>
                  <a:pt x="10488" y="31113"/>
                </a:cubicBezTo>
                <a:cubicBezTo>
                  <a:pt x="10391" y="30169"/>
                  <a:pt x="9702" y="29298"/>
                  <a:pt x="9424" y="28524"/>
                </a:cubicBezTo>
                <a:cubicBezTo>
                  <a:pt x="10065" y="29044"/>
                  <a:pt x="10246" y="29915"/>
                  <a:pt x="10646" y="30581"/>
                </a:cubicBezTo>
                <a:cubicBezTo>
                  <a:pt x="10682" y="30871"/>
                  <a:pt x="10742" y="31246"/>
                  <a:pt x="10984" y="31282"/>
                </a:cubicBezTo>
                <a:cubicBezTo>
                  <a:pt x="10803" y="30399"/>
                  <a:pt x="10258" y="29625"/>
                  <a:pt x="10004" y="28936"/>
                </a:cubicBezTo>
                <a:cubicBezTo>
                  <a:pt x="10162" y="29129"/>
                  <a:pt x="10404" y="29165"/>
                  <a:pt x="10573" y="29359"/>
                </a:cubicBezTo>
                <a:cubicBezTo>
                  <a:pt x="11166" y="29928"/>
                  <a:pt x="11311" y="31222"/>
                  <a:pt x="11831" y="31706"/>
                </a:cubicBezTo>
                <a:cubicBezTo>
                  <a:pt x="11674" y="30919"/>
                  <a:pt x="11166" y="30339"/>
                  <a:pt x="10851" y="29601"/>
                </a:cubicBezTo>
                <a:cubicBezTo>
                  <a:pt x="11601" y="30169"/>
                  <a:pt x="11795" y="31125"/>
                  <a:pt x="12242" y="31887"/>
                </a:cubicBezTo>
                <a:cubicBezTo>
                  <a:pt x="12254" y="31077"/>
                  <a:pt x="11771" y="30641"/>
                  <a:pt x="11468" y="30024"/>
                </a:cubicBezTo>
                <a:cubicBezTo>
                  <a:pt x="12073" y="30520"/>
                  <a:pt x="12387" y="31258"/>
                  <a:pt x="12569" y="32069"/>
                </a:cubicBezTo>
                <a:cubicBezTo>
                  <a:pt x="9896" y="31464"/>
                  <a:pt x="7718" y="30496"/>
                  <a:pt x="6158" y="28984"/>
                </a:cubicBezTo>
                <a:cubicBezTo>
                  <a:pt x="5734" y="28585"/>
                  <a:pt x="5420" y="28089"/>
                  <a:pt x="5057" y="27665"/>
                </a:cubicBezTo>
                <a:cubicBezTo>
                  <a:pt x="4646" y="27194"/>
                  <a:pt x="4283" y="26770"/>
                  <a:pt x="3968" y="26226"/>
                </a:cubicBezTo>
                <a:cubicBezTo>
                  <a:pt x="3980" y="26153"/>
                  <a:pt x="3956" y="26105"/>
                  <a:pt x="3968" y="25984"/>
                </a:cubicBezTo>
                <a:cubicBezTo>
                  <a:pt x="3629" y="25561"/>
                  <a:pt x="3617" y="24932"/>
                  <a:pt x="3254" y="24508"/>
                </a:cubicBezTo>
                <a:cubicBezTo>
                  <a:pt x="3242" y="24750"/>
                  <a:pt x="3496" y="24956"/>
                  <a:pt x="3387" y="25101"/>
                </a:cubicBezTo>
                <a:close/>
                <a:moveTo>
                  <a:pt x="23335" y="29770"/>
                </a:moveTo>
                <a:cubicBezTo>
                  <a:pt x="23275" y="29915"/>
                  <a:pt x="23141" y="30012"/>
                  <a:pt x="23008" y="30036"/>
                </a:cubicBezTo>
                <a:cubicBezTo>
                  <a:pt x="22984" y="29879"/>
                  <a:pt x="23141" y="29952"/>
                  <a:pt x="23141" y="29734"/>
                </a:cubicBezTo>
                <a:cubicBezTo>
                  <a:pt x="22912" y="29661"/>
                  <a:pt x="22718" y="29589"/>
                  <a:pt x="22585" y="29456"/>
                </a:cubicBezTo>
                <a:cubicBezTo>
                  <a:pt x="22984" y="29419"/>
                  <a:pt x="23021" y="29710"/>
                  <a:pt x="23335" y="29770"/>
                </a:cubicBezTo>
                <a:close/>
                <a:moveTo>
                  <a:pt x="22803" y="29831"/>
                </a:moveTo>
                <a:cubicBezTo>
                  <a:pt x="22718" y="29891"/>
                  <a:pt x="22319" y="29589"/>
                  <a:pt x="22367" y="29589"/>
                </a:cubicBezTo>
                <a:cubicBezTo>
                  <a:pt x="22525" y="29637"/>
                  <a:pt x="22742" y="29710"/>
                  <a:pt x="22803" y="29831"/>
                </a:cubicBezTo>
                <a:close/>
                <a:moveTo>
                  <a:pt x="22900" y="30182"/>
                </a:moveTo>
                <a:cubicBezTo>
                  <a:pt x="22476" y="30315"/>
                  <a:pt x="21992" y="29782"/>
                  <a:pt x="21557" y="29553"/>
                </a:cubicBezTo>
                <a:cubicBezTo>
                  <a:pt x="22004" y="29540"/>
                  <a:pt x="22549" y="29915"/>
                  <a:pt x="22900" y="30182"/>
                </a:cubicBezTo>
                <a:close/>
                <a:moveTo>
                  <a:pt x="6920" y="27097"/>
                </a:moveTo>
                <a:cubicBezTo>
                  <a:pt x="6835" y="27073"/>
                  <a:pt x="6823" y="27157"/>
                  <a:pt x="6714" y="27097"/>
                </a:cubicBezTo>
                <a:cubicBezTo>
                  <a:pt x="6714" y="27097"/>
                  <a:pt x="6714" y="27049"/>
                  <a:pt x="6738" y="27012"/>
                </a:cubicBezTo>
                <a:cubicBezTo>
                  <a:pt x="6775" y="26952"/>
                  <a:pt x="6932" y="27061"/>
                  <a:pt x="6920" y="27097"/>
                </a:cubicBezTo>
                <a:close/>
                <a:moveTo>
                  <a:pt x="7416" y="27303"/>
                </a:moveTo>
                <a:cubicBezTo>
                  <a:pt x="7404" y="27375"/>
                  <a:pt x="7464" y="27520"/>
                  <a:pt x="7379" y="27496"/>
                </a:cubicBezTo>
                <a:cubicBezTo>
                  <a:pt x="7355" y="27411"/>
                  <a:pt x="7246" y="27351"/>
                  <a:pt x="7222" y="27278"/>
                </a:cubicBezTo>
                <a:cubicBezTo>
                  <a:pt x="7258" y="27194"/>
                  <a:pt x="7319" y="27290"/>
                  <a:pt x="7416" y="27303"/>
                </a:cubicBezTo>
                <a:close/>
                <a:moveTo>
                  <a:pt x="22476" y="30303"/>
                </a:moveTo>
                <a:cubicBezTo>
                  <a:pt x="22464" y="30423"/>
                  <a:pt x="22343" y="30387"/>
                  <a:pt x="22246" y="30460"/>
                </a:cubicBezTo>
                <a:cubicBezTo>
                  <a:pt x="21871" y="30121"/>
                  <a:pt x="21291" y="29940"/>
                  <a:pt x="20952" y="29553"/>
                </a:cubicBezTo>
                <a:cubicBezTo>
                  <a:pt x="21654" y="29673"/>
                  <a:pt x="21956" y="30061"/>
                  <a:pt x="22476" y="30303"/>
                </a:cubicBezTo>
                <a:close/>
                <a:moveTo>
                  <a:pt x="22077" y="30484"/>
                </a:moveTo>
                <a:cubicBezTo>
                  <a:pt x="21400" y="30932"/>
                  <a:pt x="20057" y="30823"/>
                  <a:pt x="19174" y="30557"/>
                </a:cubicBezTo>
                <a:cubicBezTo>
                  <a:pt x="19258" y="30085"/>
                  <a:pt x="18508" y="30000"/>
                  <a:pt x="18327" y="29649"/>
                </a:cubicBezTo>
                <a:cubicBezTo>
                  <a:pt x="18896" y="29940"/>
                  <a:pt x="19343" y="30339"/>
                  <a:pt x="19936" y="30641"/>
                </a:cubicBezTo>
                <a:cubicBezTo>
                  <a:pt x="20069" y="30581"/>
                  <a:pt x="19815" y="30423"/>
                  <a:pt x="20008" y="30448"/>
                </a:cubicBezTo>
                <a:cubicBezTo>
                  <a:pt x="20166" y="30508"/>
                  <a:pt x="20432" y="30835"/>
                  <a:pt x="20589" y="30653"/>
                </a:cubicBezTo>
                <a:cubicBezTo>
                  <a:pt x="20081" y="30290"/>
                  <a:pt x="19525" y="29988"/>
                  <a:pt x="19077" y="29601"/>
                </a:cubicBezTo>
                <a:cubicBezTo>
                  <a:pt x="19162" y="29577"/>
                  <a:pt x="19234" y="29589"/>
                  <a:pt x="19355" y="29577"/>
                </a:cubicBezTo>
                <a:cubicBezTo>
                  <a:pt x="19597" y="29770"/>
                  <a:pt x="19984" y="29952"/>
                  <a:pt x="20311" y="30182"/>
                </a:cubicBezTo>
                <a:cubicBezTo>
                  <a:pt x="20601" y="30339"/>
                  <a:pt x="20916" y="30678"/>
                  <a:pt x="21254" y="30617"/>
                </a:cubicBezTo>
                <a:cubicBezTo>
                  <a:pt x="20831" y="30266"/>
                  <a:pt x="20190" y="30000"/>
                  <a:pt x="19779" y="29577"/>
                </a:cubicBezTo>
                <a:cubicBezTo>
                  <a:pt x="20262" y="29577"/>
                  <a:pt x="20589" y="29855"/>
                  <a:pt x="20976" y="30133"/>
                </a:cubicBezTo>
                <a:cubicBezTo>
                  <a:pt x="21230" y="30290"/>
                  <a:pt x="21533" y="30629"/>
                  <a:pt x="21811" y="30460"/>
                </a:cubicBezTo>
                <a:cubicBezTo>
                  <a:pt x="21375" y="30194"/>
                  <a:pt x="20928" y="29915"/>
                  <a:pt x="20541" y="29601"/>
                </a:cubicBezTo>
                <a:cubicBezTo>
                  <a:pt x="21097" y="29879"/>
                  <a:pt x="21533" y="30194"/>
                  <a:pt x="22077" y="30484"/>
                </a:cubicBezTo>
                <a:close/>
                <a:moveTo>
                  <a:pt x="18992" y="30448"/>
                </a:moveTo>
                <a:cubicBezTo>
                  <a:pt x="18750" y="30399"/>
                  <a:pt x="18799" y="30375"/>
                  <a:pt x="18569" y="30339"/>
                </a:cubicBezTo>
                <a:cubicBezTo>
                  <a:pt x="18508" y="30012"/>
                  <a:pt x="18049" y="29940"/>
                  <a:pt x="17783" y="29722"/>
                </a:cubicBezTo>
                <a:cubicBezTo>
                  <a:pt x="18242" y="29673"/>
                  <a:pt x="18629" y="30194"/>
                  <a:pt x="18992" y="30448"/>
                </a:cubicBezTo>
                <a:close/>
                <a:moveTo>
                  <a:pt x="18049" y="30133"/>
                </a:moveTo>
                <a:cubicBezTo>
                  <a:pt x="17771" y="30036"/>
                  <a:pt x="17516" y="29964"/>
                  <a:pt x="17420" y="29758"/>
                </a:cubicBezTo>
                <a:cubicBezTo>
                  <a:pt x="17601" y="29891"/>
                  <a:pt x="17952" y="29903"/>
                  <a:pt x="18049" y="30133"/>
                </a:cubicBezTo>
                <a:close/>
                <a:moveTo>
                  <a:pt x="16500" y="29952"/>
                </a:moveTo>
                <a:cubicBezTo>
                  <a:pt x="16742" y="29903"/>
                  <a:pt x="17033" y="29915"/>
                  <a:pt x="17275" y="30121"/>
                </a:cubicBezTo>
                <a:cubicBezTo>
                  <a:pt x="16924" y="30061"/>
                  <a:pt x="16694" y="29976"/>
                  <a:pt x="16500" y="29952"/>
                </a:cubicBezTo>
                <a:close/>
                <a:moveTo>
                  <a:pt x="11698" y="29782"/>
                </a:moveTo>
                <a:cubicBezTo>
                  <a:pt x="11541" y="29758"/>
                  <a:pt x="11468" y="29661"/>
                  <a:pt x="11408" y="29577"/>
                </a:cubicBezTo>
                <a:cubicBezTo>
                  <a:pt x="11529" y="29601"/>
                  <a:pt x="11589" y="29722"/>
                  <a:pt x="11698" y="29782"/>
                </a:cubicBezTo>
                <a:close/>
                <a:moveTo>
                  <a:pt x="14033" y="30980"/>
                </a:moveTo>
                <a:cubicBezTo>
                  <a:pt x="13912" y="30968"/>
                  <a:pt x="14008" y="30641"/>
                  <a:pt x="14008" y="30690"/>
                </a:cubicBezTo>
                <a:cubicBezTo>
                  <a:pt x="14069" y="30750"/>
                  <a:pt x="13972" y="30883"/>
                  <a:pt x="14033" y="30980"/>
                </a:cubicBezTo>
                <a:close/>
                <a:moveTo>
                  <a:pt x="13162" y="32178"/>
                </a:moveTo>
                <a:cubicBezTo>
                  <a:pt x="13004" y="32069"/>
                  <a:pt x="12799" y="32190"/>
                  <a:pt x="12666" y="32057"/>
                </a:cubicBezTo>
                <a:cubicBezTo>
                  <a:pt x="12750" y="32020"/>
                  <a:pt x="12750" y="31996"/>
                  <a:pt x="12762" y="31875"/>
                </a:cubicBezTo>
                <a:cubicBezTo>
                  <a:pt x="12605" y="31428"/>
                  <a:pt x="12424" y="31053"/>
                  <a:pt x="12146" y="30726"/>
                </a:cubicBezTo>
                <a:cubicBezTo>
                  <a:pt x="12158" y="30641"/>
                  <a:pt x="12085" y="30629"/>
                  <a:pt x="12194" y="30641"/>
                </a:cubicBezTo>
                <a:cubicBezTo>
                  <a:pt x="12666" y="31040"/>
                  <a:pt x="13065" y="31512"/>
                  <a:pt x="13162" y="32178"/>
                </a:cubicBezTo>
                <a:close/>
                <a:moveTo>
                  <a:pt x="21073" y="33690"/>
                </a:moveTo>
                <a:cubicBezTo>
                  <a:pt x="20867" y="33653"/>
                  <a:pt x="21436" y="33665"/>
                  <a:pt x="21557" y="33641"/>
                </a:cubicBezTo>
                <a:cubicBezTo>
                  <a:pt x="21508" y="33399"/>
                  <a:pt x="20988" y="33593"/>
                  <a:pt x="20819" y="33448"/>
                </a:cubicBezTo>
                <a:cubicBezTo>
                  <a:pt x="21339" y="33290"/>
                  <a:pt x="21714" y="32940"/>
                  <a:pt x="22210" y="32794"/>
                </a:cubicBezTo>
                <a:cubicBezTo>
                  <a:pt x="21992" y="33448"/>
                  <a:pt x="22004" y="34053"/>
                  <a:pt x="21666" y="34633"/>
                </a:cubicBezTo>
                <a:cubicBezTo>
                  <a:pt x="21121" y="35710"/>
                  <a:pt x="20275" y="36423"/>
                  <a:pt x="19307" y="36932"/>
                </a:cubicBezTo>
                <a:cubicBezTo>
                  <a:pt x="18375" y="37464"/>
                  <a:pt x="17492" y="38165"/>
                  <a:pt x="16863" y="39097"/>
                </a:cubicBezTo>
                <a:cubicBezTo>
                  <a:pt x="17141" y="37452"/>
                  <a:pt x="18218" y="36702"/>
                  <a:pt x="19210" y="35867"/>
                </a:cubicBezTo>
                <a:cubicBezTo>
                  <a:pt x="19331" y="35879"/>
                  <a:pt x="19452" y="35867"/>
                  <a:pt x="19537" y="35807"/>
                </a:cubicBezTo>
                <a:cubicBezTo>
                  <a:pt x="19597" y="35698"/>
                  <a:pt x="19549" y="35722"/>
                  <a:pt x="19573" y="35601"/>
                </a:cubicBezTo>
                <a:cubicBezTo>
                  <a:pt x="20311" y="35286"/>
                  <a:pt x="20783" y="34609"/>
                  <a:pt x="21460" y="34186"/>
                </a:cubicBezTo>
                <a:cubicBezTo>
                  <a:pt x="21545" y="33907"/>
                  <a:pt x="22125" y="33569"/>
                  <a:pt x="21811" y="33327"/>
                </a:cubicBezTo>
                <a:cubicBezTo>
                  <a:pt x="21629" y="33460"/>
                  <a:pt x="21605" y="33774"/>
                  <a:pt x="21400" y="33847"/>
                </a:cubicBezTo>
                <a:cubicBezTo>
                  <a:pt x="21400" y="33665"/>
                  <a:pt x="21218" y="33762"/>
                  <a:pt x="21073" y="33690"/>
                </a:cubicBezTo>
                <a:close/>
                <a:moveTo>
                  <a:pt x="13512" y="32190"/>
                </a:moveTo>
                <a:cubicBezTo>
                  <a:pt x="13428" y="32141"/>
                  <a:pt x="13416" y="32250"/>
                  <a:pt x="13307" y="32190"/>
                </a:cubicBezTo>
                <a:cubicBezTo>
                  <a:pt x="13295" y="32069"/>
                  <a:pt x="13283" y="31899"/>
                  <a:pt x="13246" y="31815"/>
                </a:cubicBezTo>
                <a:cubicBezTo>
                  <a:pt x="13404" y="31887"/>
                  <a:pt x="13404" y="32081"/>
                  <a:pt x="13512" y="32190"/>
                </a:cubicBezTo>
                <a:close/>
                <a:moveTo>
                  <a:pt x="20650" y="33581"/>
                </a:moveTo>
                <a:cubicBezTo>
                  <a:pt x="20650" y="33629"/>
                  <a:pt x="20650" y="33629"/>
                  <a:pt x="20674" y="33629"/>
                </a:cubicBezTo>
                <a:cubicBezTo>
                  <a:pt x="21230" y="33690"/>
                  <a:pt x="20650" y="33774"/>
                  <a:pt x="20480" y="33629"/>
                </a:cubicBezTo>
                <a:cubicBezTo>
                  <a:pt x="20553" y="33641"/>
                  <a:pt x="20541" y="33520"/>
                  <a:pt x="20650" y="33581"/>
                </a:cubicBezTo>
                <a:close/>
                <a:moveTo>
                  <a:pt x="20988" y="34149"/>
                </a:moveTo>
                <a:cubicBezTo>
                  <a:pt x="20662" y="33968"/>
                  <a:pt x="20105" y="34198"/>
                  <a:pt x="19779" y="33956"/>
                </a:cubicBezTo>
                <a:cubicBezTo>
                  <a:pt x="20081" y="33605"/>
                  <a:pt x="20916" y="33944"/>
                  <a:pt x="21400" y="33907"/>
                </a:cubicBezTo>
                <a:cubicBezTo>
                  <a:pt x="21279" y="34125"/>
                  <a:pt x="21146" y="34234"/>
                  <a:pt x="20988" y="34149"/>
                </a:cubicBezTo>
                <a:close/>
                <a:moveTo>
                  <a:pt x="20734" y="34488"/>
                </a:moveTo>
                <a:cubicBezTo>
                  <a:pt x="20383" y="34149"/>
                  <a:pt x="19597" y="34536"/>
                  <a:pt x="19198" y="34355"/>
                </a:cubicBezTo>
                <a:cubicBezTo>
                  <a:pt x="19621" y="34016"/>
                  <a:pt x="20347" y="34210"/>
                  <a:pt x="20964" y="34319"/>
                </a:cubicBezTo>
                <a:cubicBezTo>
                  <a:pt x="20843" y="34331"/>
                  <a:pt x="20855" y="34452"/>
                  <a:pt x="20734" y="34488"/>
                </a:cubicBezTo>
                <a:close/>
                <a:moveTo>
                  <a:pt x="19936" y="35153"/>
                </a:moveTo>
                <a:cubicBezTo>
                  <a:pt x="19863" y="35105"/>
                  <a:pt x="19875" y="35020"/>
                  <a:pt x="19754" y="34996"/>
                </a:cubicBezTo>
                <a:cubicBezTo>
                  <a:pt x="19537" y="35044"/>
                  <a:pt x="19416" y="35105"/>
                  <a:pt x="19053" y="35044"/>
                </a:cubicBezTo>
                <a:cubicBezTo>
                  <a:pt x="18859" y="35214"/>
                  <a:pt x="18387" y="34936"/>
                  <a:pt x="18303" y="35238"/>
                </a:cubicBezTo>
                <a:cubicBezTo>
                  <a:pt x="18896" y="35347"/>
                  <a:pt x="19379" y="35057"/>
                  <a:pt x="19875" y="35226"/>
                </a:cubicBezTo>
                <a:cubicBezTo>
                  <a:pt x="19742" y="35359"/>
                  <a:pt x="19525" y="35407"/>
                  <a:pt x="19379" y="35589"/>
                </a:cubicBezTo>
                <a:cubicBezTo>
                  <a:pt x="19258" y="35577"/>
                  <a:pt x="19355" y="35419"/>
                  <a:pt x="19234" y="35407"/>
                </a:cubicBezTo>
                <a:cubicBezTo>
                  <a:pt x="18787" y="35504"/>
                  <a:pt x="18327" y="35504"/>
                  <a:pt x="18000" y="35359"/>
                </a:cubicBezTo>
                <a:cubicBezTo>
                  <a:pt x="18363" y="34621"/>
                  <a:pt x="19585" y="34984"/>
                  <a:pt x="20105" y="34839"/>
                </a:cubicBezTo>
                <a:cubicBezTo>
                  <a:pt x="19646" y="34633"/>
                  <a:pt x="19113" y="34718"/>
                  <a:pt x="18714" y="34730"/>
                </a:cubicBezTo>
                <a:cubicBezTo>
                  <a:pt x="19137" y="34355"/>
                  <a:pt x="19984" y="34573"/>
                  <a:pt x="20625" y="34536"/>
                </a:cubicBezTo>
                <a:cubicBezTo>
                  <a:pt x="20480" y="34803"/>
                  <a:pt x="20202" y="34996"/>
                  <a:pt x="19936" y="35153"/>
                </a:cubicBezTo>
                <a:close/>
                <a:moveTo>
                  <a:pt x="6037" y="33544"/>
                </a:moveTo>
                <a:cubicBezTo>
                  <a:pt x="5686" y="33242"/>
                  <a:pt x="5311" y="32577"/>
                  <a:pt x="4936" y="32480"/>
                </a:cubicBezTo>
                <a:cubicBezTo>
                  <a:pt x="4984" y="32637"/>
                  <a:pt x="5166" y="32794"/>
                  <a:pt x="5323" y="32988"/>
                </a:cubicBezTo>
                <a:cubicBezTo>
                  <a:pt x="5420" y="33121"/>
                  <a:pt x="5674" y="33327"/>
                  <a:pt x="5565" y="33423"/>
                </a:cubicBezTo>
                <a:cubicBezTo>
                  <a:pt x="5057" y="33339"/>
                  <a:pt x="5021" y="32323"/>
                  <a:pt x="4500" y="32395"/>
                </a:cubicBezTo>
                <a:cubicBezTo>
                  <a:pt x="4694" y="32673"/>
                  <a:pt x="4924" y="32964"/>
                  <a:pt x="5117" y="33266"/>
                </a:cubicBezTo>
                <a:cubicBezTo>
                  <a:pt x="4633" y="33061"/>
                  <a:pt x="4585" y="32298"/>
                  <a:pt x="4150" y="32298"/>
                </a:cubicBezTo>
                <a:cubicBezTo>
                  <a:pt x="4222" y="32577"/>
                  <a:pt x="4718" y="32915"/>
                  <a:pt x="4573" y="33121"/>
                </a:cubicBezTo>
                <a:cubicBezTo>
                  <a:pt x="4150" y="32976"/>
                  <a:pt x="4150" y="32323"/>
                  <a:pt x="3666" y="32250"/>
                </a:cubicBezTo>
                <a:cubicBezTo>
                  <a:pt x="3581" y="32468"/>
                  <a:pt x="3980" y="32540"/>
                  <a:pt x="3871" y="32686"/>
                </a:cubicBezTo>
                <a:cubicBezTo>
                  <a:pt x="3762" y="32601"/>
                  <a:pt x="3726" y="32407"/>
                  <a:pt x="3484" y="32383"/>
                </a:cubicBezTo>
                <a:cubicBezTo>
                  <a:pt x="3424" y="32492"/>
                  <a:pt x="3266" y="32468"/>
                  <a:pt x="3206" y="32577"/>
                </a:cubicBezTo>
                <a:cubicBezTo>
                  <a:pt x="3436" y="32903"/>
                  <a:pt x="3871" y="33145"/>
                  <a:pt x="4331" y="33339"/>
                </a:cubicBezTo>
                <a:cubicBezTo>
                  <a:pt x="4742" y="33569"/>
                  <a:pt x="5202" y="33883"/>
                  <a:pt x="5613" y="34028"/>
                </a:cubicBezTo>
                <a:cubicBezTo>
                  <a:pt x="7428" y="34694"/>
                  <a:pt x="9787" y="34573"/>
                  <a:pt x="11371" y="35395"/>
                </a:cubicBezTo>
                <a:cubicBezTo>
                  <a:pt x="9762" y="36133"/>
                  <a:pt x="7343" y="35964"/>
                  <a:pt x="5734" y="35214"/>
                </a:cubicBezTo>
                <a:cubicBezTo>
                  <a:pt x="3932" y="34428"/>
                  <a:pt x="3049" y="33036"/>
                  <a:pt x="1839" y="31827"/>
                </a:cubicBezTo>
                <a:cubicBezTo>
                  <a:pt x="3351" y="32202"/>
                  <a:pt x="5408" y="32141"/>
                  <a:pt x="6896" y="32359"/>
                </a:cubicBezTo>
                <a:cubicBezTo>
                  <a:pt x="7319" y="32915"/>
                  <a:pt x="7803" y="33423"/>
                  <a:pt x="8154" y="34016"/>
                </a:cubicBezTo>
                <a:cubicBezTo>
                  <a:pt x="7791" y="34004"/>
                  <a:pt x="7766" y="33714"/>
                  <a:pt x="7646" y="33484"/>
                </a:cubicBezTo>
                <a:cubicBezTo>
                  <a:pt x="7198" y="33218"/>
                  <a:pt x="7174" y="32492"/>
                  <a:pt x="6617" y="32432"/>
                </a:cubicBezTo>
                <a:cubicBezTo>
                  <a:pt x="6702" y="32637"/>
                  <a:pt x="7065" y="32819"/>
                  <a:pt x="7041" y="33024"/>
                </a:cubicBezTo>
                <a:cubicBezTo>
                  <a:pt x="6823" y="32819"/>
                  <a:pt x="6678" y="32311"/>
                  <a:pt x="6327" y="32456"/>
                </a:cubicBezTo>
                <a:cubicBezTo>
                  <a:pt x="6654" y="32915"/>
                  <a:pt x="7162" y="33278"/>
                  <a:pt x="7343" y="33835"/>
                </a:cubicBezTo>
                <a:cubicBezTo>
                  <a:pt x="7053" y="33665"/>
                  <a:pt x="6859" y="33351"/>
                  <a:pt x="6629" y="33061"/>
                </a:cubicBezTo>
                <a:cubicBezTo>
                  <a:pt x="6436" y="32819"/>
                  <a:pt x="6291" y="32371"/>
                  <a:pt x="5904" y="32383"/>
                </a:cubicBezTo>
                <a:cubicBezTo>
                  <a:pt x="6206" y="32722"/>
                  <a:pt x="6436" y="33085"/>
                  <a:pt x="6738" y="33411"/>
                </a:cubicBezTo>
                <a:cubicBezTo>
                  <a:pt x="6714" y="33532"/>
                  <a:pt x="7077" y="33714"/>
                  <a:pt x="6883" y="33714"/>
                </a:cubicBezTo>
                <a:cubicBezTo>
                  <a:pt x="6279" y="33484"/>
                  <a:pt x="6315" y="32807"/>
                  <a:pt x="5722" y="32504"/>
                </a:cubicBezTo>
                <a:cubicBezTo>
                  <a:pt x="5879" y="32940"/>
                  <a:pt x="6315" y="33327"/>
                  <a:pt x="6412" y="33629"/>
                </a:cubicBezTo>
                <a:cubicBezTo>
                  <a:pt x="5988" y="33520"/>
                  <a:pt x="5819" y="32565"/>
                  <a:pt x="5335" y="32565"/>
                </a:cubicBezTo>
                <a:cubicBezTo>
                  <a:pt x="5589" y="32915"/>
                  <a:pt x="5807" y="33230"/>
                  <a:pt x="6037" y="33544"/>
                </a:cubicBezTo>
                <a:close/>
                <a:moveTo>
                  <a:pt x="8081" y="32686"/>
                </a:moveTo>
                <a:cubicBezTo>
                  <a:pt x="8154" y="32734"/>
                  <a:pt x="7972" y="32794"/>
                  <a:pt x="8093" y="32855"/>
                </a:cubicBezTo>
                <a:cubicBezTo>
                  <a:pt x="8565" y="33218"/>
                  <a:pt x="8831" y="33750"/>
                  <a:pt x="9109" y="34234"/>
                </a:cubicBezTo>
                <a:cubicBezTo>
                  <a:pt x="8347" y="33944"/>
                  <a:pt x="8323" y="32903"/>
                  <a:pt x="7646" y="32661"/>
                </a:cubicBezTo>
                <a:cubicBezTo>
                  <a:pt x="7863" y="33024"/>
                  <a:pt x="8202" y="33423"/>
                  <a:pt x="8408" y="33786"/>
                </a:cubicBezTo>
                <a:cubicBezTo>
                  <a:pt x="8468" y="33883"/>
                  <a:pt x="8650" y="34028"/>
                  <a:pt x="8565" y="34089"/>
                </a:cubicBezTo>
                <a:cubicBezTo>
                  <a:pt x="8226" y="33956"/>
                  <a:pt x="8081" y="33605"/>
                  <a:pt x="7887" y="33339"/>
                </a:cubicBezTo>
                <a:cubicBezTo>
                  <a:pt x="7682" y="33061"/>
                  <a:pt x="7464" y="32782"/>
                  <a:pt x="7307" y="32480"/>
                </a:cubicBezTo>
                <a:cubicBezTo>
                  <a:pt x="7670" y="32492"/>
                  <a:pt x="7682" y="32625"/>
                  <a:pt x="8081" y="32686"/>
                </a:cubicBezTo>
                <a:close/>
                <a:moveTo>
                  <a:pt x="8565" y="32879"/>
                </a:moveTo>
                <a:cubicBezTo>
                  <a:pt x="8613" y="33097"/>
                  <a:pt x="8795" y="33242"/>
                  <a:pt x="8879" y="33411"/>
                </a:cubicBezTo>
                <a:cubicBezTo>
                  <a:pt x="8674" y="33266"/>
                  <a:pt x="8553" y="32988"/>
                  <a:pt x="8383" y="32807"/>
                </a:cubicBezTo>
                <a:cubicBezTo>
                  <a:pt x="8444" y="32867"/>
                  <a:pt x="8504" y="32794"/>
                  <a:pt x="8565" y="32879"/>
                </a:cubicBezTo>
                <a:close/>
                <a:moveTo>
                  <a:pt x="10343" y="34512"/>
                </a:moveTo>
                <a:cubicBezTo>
                  <a:pt x="9678" y="34440"/>
                  <a:pt x="9702" y="33569"/>
                  <a:pt x="9242" y="33206"/>
                </a:cubicBezTo>
                <a:cubicBezTo>
                  <a:pt x="9242" y="33157"/>
                  <a:pt x="9254" y="33121"/>
                  <a:pt x="9291" y="33121"/>
                </a:cubicBezTo>
                <a:cubicBezTo>
                  <a:pt x="9702" y="33569"/>
                  <a:pt x="9968" y="34089"/>
                  <a:pt x="10343" y="34512"/>
                </a:cubicBezTo>
                <a:close/>
                <a:moveTo>
                  <a:pt x="9654" y="34077"/>
                </a:moveTo>
                <a:cubicBezTo>
                  <a:pt x="9593" y="34186"/>
                  <a:pt x="9883" y="34367"/>
                  <a:pt x="9726" y="34367"/>
                </a:cubicBezTo>
                <a:cubicBezTo>
                  <a:pt x="9557" y="34186"/>
                  <a:pt x="9412" y="33871"/>
                  <a:pt x="9242" y="33641"/>
                </a:cubicBezTo>
                <a:cubicBezTo>
                  <a:pt x="9158" y="33460"/>
                  <a:pt x="8891" y="33303"/>
                  <a:pt x="9000" y="33157"/>
                </a:cubicBezTo>
                <a:cubicBezTo>
                  <a:pt x="9230" y="33484"/>
                  <a:pt x="9375" y="33786"/>
                  <a:pt x="9654" y="34077"/>
                </a:cubicBezTo>
                <a:close/>
                <a:moveTo>
                  <a:pt x="9980" y="33774"/>
                </a:moveTo>
                <a:cubicBezTo>
                  <a:pt x="9920" y="33641"/>
                  <a:pt x="9823" y="33544"/>
                  <a:pt x="9799" y="33423"/>
                </a:cubicBezTo>
                <a:cubicBezTo>
                  <a:pt x="9956" y="33484"/>
                  <a:pt x="10101" y="33520"/>
                  <a:pt x="10162" y="33653"/>
                </a:cubicBezTo>
                <a:cubicBezTo>
                  <a:pt x="10041" y="33641"/>
                  <a:pt x="9968" y="33629"/>
                  <a:pt x="9980" y="33750"/>
                </a:cubicBezTo>
                <a:cubicBezTo>
                  <a:pt x="10004" y="33726"/>
                  <a:pt x="10029" y="33774"/>
                  <a:pt x="9980" y="33774"/>
                </a:cubicBezTo>
                <a:close/>
                <a:moveTo>
                  <a:pt x="7307" y="33399"/>
                </a:moveTo>
                <a:cubicBezTo>
                  <a:pt x="7065" y="33157"/>
                  <a:pt x="7198" y="33097"/>
                  <a:pt x="7307" y="33399"/>
                </a:cubicBezTo>
                <a:close/>
                <a:moveTo>
                  <a:pt x="10512" y="34016"/>
                </a:moveTo>
                <a:cubicBezTo>
                  <a:pt x="10440" y="33968"/>
                  <a:pt x="10271" y="33774"/>
                  <a:pt x="10331" y="33702"/>
                </a:cubicBezTo>
                <a:cubicBezTo>
                  <a:pt x="10379" y="33835"/>
                  <a:pt x="10525" y="33871"/>
                  <a:pt x="10512" y="34016"/>
                </a:cubicBezTo>
                <a:close/>
                <a:moveTo>
                  <a:pt x="9460" y="34294"/>
                </a:moveTo>
                <a:cubicBezTo>
                  <a:pt x="9158" y="34149"/>
                  <a:pt x="8988" y="33690"/>
                  <a:pt x="8940" y="33472"/>
                </a:cubicBezTo>
                <a:cubicBezTo>
                  <a:pt x="9061" y="33774"/>
                  <a:pt x="9351" y="33992"/>
                  <a:pt x="9460" y="34294"/>
                </a:cubicBezTo>
                <a:close/>
                <a:moveTo>
                  <a:pt x="10646" y="34633"/>
                </a:moveTo>
                <a:cubicBezTo>
                  <a:pt x="10404" y="34391"/>
                  <a:pt x="10271" y="34053"/>
                  <a:pt x="10065" y="33823"/>
                </a:cubicBezTo>
                <a:cubicBezTo>
                  <a:pt x="10258" y="34065"/>
                  <a:pt x="10609" y="34391"/>
                  <a:pt x="10646" y="34633"/>
                </a:cubicBezTo>
                <a:close/>
                <a:moveTo>
                  <a:pt x="7706" y="33956"/>
                </a:moveTo>
                <a:cubicBezTo>
                  <a:pt x="7621" y="33944"/>
                  <a:pt x="7597" y="33895"/>
                  <a:pt x="7476" y="33883"/>
                </a:cubicBezTo>
                <a:cubicBezTo>
                  <a:pt x="7500" y="33678"/>
                  <a:pt x="7319" y="33605"/>
                  <a:pt x="7307" y="33448"/>
                </a:cubicBezTo>
                <a:cubicBezTo>
                  <a:pt x="7476" y="33593"/>
                  <a:pt x="7706" y="33714"/>
                  <a:pt x="7706" y="33956"/>
                </a:cubicBezTo>
                <a:close/>
                <a:moveTo>
                  <a:pt x="17964" y="36557"/>
                </a:moveTo>
                <a:cubicBezTo>
                  <a:pt x="17758" y="36399"/>
                  <a:pt x="17238" y="36605"/>
                  <a:pt x="17275" y="36883"/>
                </a:cubicBezTo>
                <a:cubicBezTo>
                  <a:pt x="17420" y="36919"/>
                  <a:pt x="17601" y="36617"/>
                  <a:pt x="17771" y="36762"/>
                </a:cubicBezTo>
                <a:cubicBezTo>
                  <a:pt x="17601" y="37028"/>
                  <a:pt x="17287" y="37052"/>
                  <a:pt x="17021" y="37161"/>
                </a:cubicBezTo>
                <a:cubicBezTo>
                  <a:pt x="17166" y="36460"/>
                  <a:pt x="17504" y="36000"/>
                  <a:pt x="17843" y="35577"/>
                </a:cubicBezTo>
                <a:cubicBezTo>
                  <a:pt x="18303" y="35722"/>
                  <a:pt x="18738" y="35528"/>
                  <a:pt x="19258" y="35577"/>
                </a:cubicBezTo>
                <a:cubicBezTo>
                  <a:pt x="18811" y="35891"/>
                  <a:pt x="18387" y="36230"/>
                  <a:pt x="17964" y="36557"/>
                </a:cubicBezTo>
                <a:close/>
                <a:moveTo>
                  <a:pt x="11057" y="34790"/>
                </a:moveTo>
                <a:cubicBezTo>
                  <a:pt x="10912" y="34682"/>
                  <a:pt x="10730" y="34415"/>
                  <a:pt x="10730" y="34331"/>
                </a:cubicBezTo>
                <a:cubicBezTo>
                  <a:pt x="10827" y="34476"/>
                  <a:pt x="11008" y="34621"/>
                  <a:pt x="11057" y="34790"/>
                </a:cubicBezTo>
                <a:close/>
                <a:moveTo>
                  <a:pt x="11516" y="35032"/>
                </a:moveTo>
                <a:cubicBezTo>
                  <a:pt x="11347" y="34851"/>
                  <a:pt x="11226" y="34621"/>
                  <a:pt x="11057" y="34391"/>
                </a:cubicBezTo>
                <a:cubicBezTo>
                  <a:pt x="11226" y="34573"/>
                  <a:pt x="11541" y="34839"/>
                  <a:pt x="11516" y="35032"/>
                </a:cubicBezTo>
                <a:close/>
                <a:moveTo>
                  <a:pt x="15327" y="36024"/>
                </a:moveTo>
                <a:cubicBezTo>
                  <a:pt x="15291" y="35940"/>
                  <a:pt x="15194" y="35794"/>
                  <a:pt x="15327" y="35782"/>
                </a:cubicBezTo>
                <a:cubicBezTo>
                  <a:pt x="15279" y="35867"/>
                  <a:pt x="15412" y="35964"/>
                  <a:pt x="15327" y="36024"/>
                </a:cubicBezTo>
                <a:close/>
                <a:moveTo>
                  <a:pt x="16875" y="37573"/>
                </a:moveTo>
                <a:cubicBezTo>
                  <a:pt x="16863" y="37452"/>
                  <a:pt x="16972" y="37464"/>
                  <a:pt x="16972" y="37294"/>
                </a:cubicBezTo>
                <a:cubicBezTo>
                  <a:pt x="17166" y="37331"/>
                  <a:pt x="17226" y="37173"/>
                  <a:pt x="17420" y="37210"/>
                </a:cubicBezTo>
                <a:cubicBezTo>
                  <a:pt x="17335" y="37452"/>
                  <a:pt x="17117" y="37573"/>
                  <a:pt x="16875" y="37573"/>
                </a:cubicBezTo>
                <a:close/>
                <a:moveTo>
                  <a:pt x="7960" y="37694"/>
                </a:moveTo>
                <a:cubicBezTo>
                  <a:pt x="9702" y="37137"/>
                  <a:pt x="11831" y="35964"/>
                  <a:pt x="13779" y="37004"/>
                </a:cubicBezTo>
                <a:cubicBezTo>
                  <a:pt x="12206" y="36786"/>
                  <a:pt x="10742" y="37101"/>
                  <a:pt x="9641" y="37718"/>
                </a:cubicBezTo>
                <a:cubicBezTo>
                  <a:pt x="9654" y="37645"/>
                  <a:pt x="9375" y="37597"/>
                  <a:pt x="9363" y="37669"/>
                </a:cubicBezTo>
                <a:cubicBezTo>
                  <a:pt x="9315" y="37754"/>
                  <a:pt x="9472" y="37730"/>
                  <a:pt x="9460" y="37815"/>
                </a:cubicBezTo>
                <a:cubicBezTo>
                  <a:pt x="9339" y="37827"/>
                  <a:pt x="9279" y="37899"/>
                  <a:pt x="9218" y="38008"/>
                </a:cubicBezTo>
                <a:cubicBezTo>
                  <a:pt x="8771" y="37972"/>
                  <a:pt x="8686" y="38081"/>
                  <a:pt x="8311" y="37936"/>
                </a:cubicBezTo>
                <a:cubicBezTo>
                  <a:pt x="8214" y="37960"/>
                  <a:pt x="8275" y="38129"/>
                  <a:pt x="8202" y="38117"/>
                </a:cubicBezTo>
                <a:cubicBezTo>
                  <a:pt x="8093" y="38008"/>
                  <a:pt x="7912" y="37948"/>
                  <a:pt x="7863" y="38141"/>
                </a:cubicBezTo>
                <a:cubicBezTo>
                  <a:pt x="8287" y="38298"/>
                  <a:pt x="8698" y="38444"/>
                  <a:pt x="8976" y="38734"/>
                </a:cubicBezTo>
                <a:cubicBezTo>
                  <a:pt x="8299" y="38577"/>
                  <a:pt x="7972" y="38250"/>
                  <a:pt x="7391" y="38069"/>
                </a:cubicBezTo>
                <a:cubicBezTo>
                  <a:pt x="7234" y="38081"/>
                  <a:pt x="7367" y="38214"/>
                  <a:pt x="7246" y="38202"/>
                </a:cubicBezTo>
                <a:cubicBezTo>
                  <a:pt x="7113" y="38093"/>
                  <a:pt x="6908" y="38069"/>
                  <a:pt x="6859" y="37936"/>
                </a:cubicBezTo>
                <a:cubicBezTo>
                  <a:pt x="7246" y="37863"/>
                  <a:pt x="7585" y="37827"/>
                  <a:pt x="7960" y="37694"/>
                </a:cubicBezTo>
                <a:close/>
                <a:moveTo>
                  <a:pt x="16694" y="38383"/>
                </a:moveTo>
                <a:cubicBezTo>
                  <a:pt x="16682" y="37984"/>
                  <a:pt x="16730" y="37754"/>
                  <a:pt x="17141" y="37742"/>
                </a:cubicBezTo>
                <a:cubicBezTo>
                  <a:pt x="16972" y="37948"/>
                  <a:pt x="16851" y="38214"/>
                  <a:pt x="16694" y="38383"/>
                </a:cubicBezTo>
                <a:close/>
                <a:moveTo>
                  <a:pt x="14504" y="37536"/>
                </a:moveTo>
                <a:cubicBezTo>
                  <a:pt x="14347" y="37512"/>
                  <a:pt x="14190" y="37524"/>
                  <a:pt x="14093" y="37585"/>
                </a:cubicBezTo>
                <a:cubicBezTo>
                  <a:pt x="13948" y="37524"/>
                  <a:pt x="13936" y="37391"/>
                  <a:pt x="13815" y="37343"/>
                </a:cubicBezTo>
                <a:cubicBezTo>
                  <a:pt x="14141" y="37355"/>
                  <a:pt x="14371" y="37440"/>
                  <a:pt x="14504" y="37536"/>
                </a:cubicBezTo>
                <a:close/>
                <a:moveTo>
                  <a:pt x="13839" y="37682"/>
                </a:moveTo>
                <a:cubicBezTo>
                  <a:pt x="13525" y="37657"/>
                  <a:pt x="13162" y="37403"/>
                  <a:pt x="12762" y="37331"/>
                </a:cubicBezTo>
                <a:cubicBezTo>
                  <a:pt x="13137" y="37307"/>
                  <a:pt x="13646" y="37440"/>
                  <a:pt x="13839" y="37682"/>
                </a:cubicBezTo>
                <a:close/>
                <a:moveTo>
                  <a:pt x="13464" y="37766"/>
                </a:moveTo>
                <a:cubicBezTo>
                  <a:pt x="13367" y="37790"/>
                  <a:pt x="13331" y="37827"/>
                  <a:pt x="13283" y="37863"/>
                </a:cubicBezTo>
                <a:cubicBezTo>
                  <a:pt x="13125" y="37561"/>
                  <a:pt x="12521" y="37609"/>
                  <a:pt x="12025" y="37403"/>
                </a:cubicBezTo>
                <a:cubicBezTo>
                  <a:pt x="12375" y="37270"/>
                  <a:pt x="13125" y="37633"/>
                  <a:pt x="13464" y="37766"/>
                </a:cubicBezTo>
                <a:close/>
                <a:moveTo>
                  <a:pt x="13137" y="37960"/>
                </a:moveTo>
                <a:cubicBezTo>
                  <a:pt x="12581" y="37948"/>
                  <a:pt x="12025" y="37657"/>
                  <a:pt x="11492" y="37476"/>
                </a:cubicBezTo>
                <a:cubicBezTo>
                  <a:pt x="12000" y="37452"/>
                  <a:pt x="12666" y="37754"/>
                  <a:pt x="13137" y="37960"/>
                </a:cubicBezTo>
                <a:close/>
                <a:moveTo>
                  <a:pt x="12726" y="38129"/>
                </a:moveTo>
                <a:cubicBezTo>
                  <a:pt x="12678" y="38165"/>
                  <a:pt x="12605" y="38141"/>
                  <a:pt x="12545" y="38226"/>
                </a:cubicBezTo>
                <a:cubicBezTo>
                  <a:pt x="12266" y="37887"/>
                  <a:pt x="11589" y="37863"/>
                  <a:pt x="11226" y="37645"/>
                </a:cubicBezTo>
                <a:cubicBezTo>
                  <a:pt x="11734" y="37766"/>
                  <a:pt x="12327" y="37863"/>
                  <a:pt x="12726" y="38129"/>
                </a:cubicBezTo>
                <a:close/>
                <a:moveTo>
                  <a:pt x="12327" y="38311"/>
                </a:moveTo>
                <a:cubicBezTo>
                  <a:pt x="11879" y="38601"/>
                  <a:pt x="11335" y="38746"/>
                  <a:pt x="10682" y="38794"/>
                </a:cubicBezTo>
                <a:cubicBezTo>
                  <a:pt x="10561" y="38323"/>
                  <a:pt x="9726" y="38432"/>
                  <a:pt x="9436" y="38020"/>
                </a:cubicBezTo>
                <a:cubicBezTo>
                  <a:pt x="10077" y="38081"/>
                  <a:pt x="10573" y="38492"/>
                  <a:pt x="11141" y="38625"/>
                </a:cubicBezTo>
                <a:cubicBezTo>
                  <a:pt x="11178" y="38432"/>
                  <a:pt x="10936" y="38432"/>
                  <a:pt x="10875" y="38298"/>
                </a:cubicBezTo>
                <a:cubicBezTo>
                  <a:pt x="11141" y="38347"/>
                  <a:pt x="11190" y="38552"/>
                  <a:pt x="11420" y="38625"/>
                </a:cubicBezTo>
                <a:cubicBezTo>
                  <a:pt x="11468" y="38069"/>
                  <a:pt x="10500" y="38117"/>
                  <a:pt x="10258" y="37875"/>
                </a:cubicBezTo>
                <a:cubicBezTo>
                  <a:pt x="10900" y="37827"/>
                  <a:pt x="11504" y="38323"/>
                  <a:pt x="12073" y="38371"/>
                </a:cubicBezTo>
                <a:cubicBezTo>
                  <a:pt x="11855" y="37936"/>
                  <a:pt x="10960" y="37972"/>
                  <a:pt x="10621" y="37694"/>
                </a:cubicBezTo>
                <a:cubicBezTo>
                  <a:pt x="11238" y="37802"/>
                  <a:pt x="11891" y="37996"/>
                  <a:pt x="12327" y="38311"/>
                </a:cubicBezTo>
                <a:close/>
                <a:moveTo>
                  <a:pt x="10851" y="38298"/>
                </a:moveTo>
                <a:cubicBezTo>
                  <a:pt x="10500" y="38190"/>
                  <a:pt x="10150" y="38093"/>
                  <a:pt x="9847" y="37960"/>
                </a:cubicBezTo>
                <a:cubicBezTo>
                  <a:pt x="10186" y="37948"/>
                  <a:pt x="10585" y="38129"/>
                  <a:pt x="10851" y="38298"/>
                </a:cubicBezTo>
                <a:close/>
                <a:moveTo>
                  <a:pt x="10500" y="38843"/>
                </a:moveTo>
                <a:cubicBezTo>
                  <a:pt x="10343" y="38807"/>
                  <a:pt x="10246" y="38915"/>
                  <a:pt x="10089" y="38891"/>
                </a:cubicBezTo>
                <a:cubicBezTo>
                  <a:pt x="10101" y="38770"/>
                  <a:pt x="10077" y="38722"/>
                  <a:pt x="10041" y="38673"/>
                </a:cubicBezTo>
                <a:cubicBezTo>
                  <a:pt x="9823" y="38601"/>
                  <a:pt x="9291" y="38383"/>
                  <a:pt x="9097" y="38117"/>
                </a:cubicBezTo>
                <a:cubicBezTo>
                  <a:pt x="9581" y="38371"/>
                  <a:pt x="10210" y="38480"/>
                  <a:pt x="10500" y="38843"/>
                </a:cubicBezTo>
                <a:close/>
                <a:moveTo>
                  <a:pt x="9968" y="38915"/>
                </a:moveTo>
                <a:cubicBezTo>
                  <a:pt x="9605" y="38927"/>
                  <a:pt x="9254" y="39085"/>
                  <a:pt x="9037" y="38722"/>
                </a:cubicBezTo>
                <a:cubicBezTo>
                  <a:pt x="9158" y="38734"/>
                  <a:pt x="9315" y="38927"/>
                  <a:pt x="9412" y="38855"/>
                </a:cubicBezTo>
                <a:cubicBezTo>
                  <a:pt x="9424" y="38782"/>
                  <a:pt x="9375" y="38758"/>
                  <a:pt x="9400" y="38686"/>
                </a:cubicBezTo>
                <a:cubicBezTo>
                  <a:pt x="9012" y="38504"/>
                  <a:pt x="8613" y="38359"/>
                  <a:pt x="8371" y="38117"/>
                </a:cubicBezTo>
                <a:cubicBezTo>
                  <a:pt x="9073" y="38250"/>
                  <a:pt x="9460" y="38625"/>
                  <a:pt x="9968" y="38915"/>
                </a:cubicBezTo>
                <a:close/>
                <a:moveTo>
                  <a:pt x="8202" y="38661"/>
                </a:moveTo>
                <a:cubicBezTo>
                  <a:pt x="7900" y="38528"/>
                  <a:pt x="7621" y="38444"/>
                  <a:pt x="7416" y="38286"/>
                </a:cubicBezTo>
                <a:cubicBezTo>
                  <a:pt x="7730" y="38347"/>
                  <a:pt x="8105" y="38516"/>
                  <a:pt x="8202" y="3866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83;p23">
            <a:extLst>
              <a:ext uri="{FF2B5EF4-FFF2-40B4-BE49-F238E27FC236}">
                <a16:creationId xmlns:a16="http://schemas.microsoft.com/office/drawing/2014/main" id="{C2D6D44B-373B-2F72-BB6B-01DA5289F4C0}"/>
              </a:ext>
            </a:extLst>
          </p:cNvPr>
          <p:cNvSpPr/>
          <p:nvPr/>
        </p:nvSpPr>
        <p:spPr>
          <a:xfrm rot="4445417">
            <a:off x="8369790" y="2656623"/>
            <a:ext cx="2548600" cy="2246428"/>
          </a:xfrm>
          <a:custGeom>
            <a:avLst/>
            <a:gdLst/>
            <a:ahLst/>
            <a:cxnLst/>
            <a:rect l="l" t="t" r="r" b="b"/>
            <a:pathLst>
              <a:path w="48834" h="48497" extrusionOk="0">
                <a:moveTo>
                  <a:pt x="10397" y="1901"/>
                </a:moveTo>
                <a:lnTo>
                  <a:pt x="10397" y="1901"/>
                </a:lnTo>
                <a:cubicBezTo>
                  <a:pt x="10397" y="1901"/>
                  <a:pt x="10397" y="1901"/>
                  <a:pt x="10397" y="1901"/>
                </a:cubicBezTo>
                <a:close/>
                <a:moveTo>
                  <a:pt x="10971" y="1980"/>
                </a:moveTo>
                <a:lnTo>
                  <a:pt x="10971" y="1980"/>
                </a:lnTo>
                <a:cubicBezTo>
                  <a:pt x="10971" y="1980"/>
                  <a:pt x="10971" y="1980"/>
                  <a:pt x="10971" y="1980"/>
                </a:cubicBezTo>
                <a:cubicBezTo>
                  <a:pt x="11003" y="2064"/>
                  <a:pt x="11028" y="2148"/>
                  <a:pt x="11050" y="2232"/>
                </a:cubicBezTo>
                <a:lnTo>
                  <a:pt x="11050" y="2232"/>
                </a:lnTo>
                <a:cubicBezTo>
                  <a:pt x="11050" y="2201"/>
                  <a:pt x="11050" y="2170"/>
                  <a:pt x="11050" y="2139"/>
                </a:cubicBezTo>
                <a:cubicBezTo>
                  <a:pt x="11024" y="2086"/>
                  <a:pt x="10997" y="2033"/>
                  <a:pt x="10971" y="1980"/>
                </a:cubicBezTo>
                <a:close/>
                <a:moveTo>
                  <a:pt x="7842" y="337"/>
                </a:moveTo>
                <a:lnTo>
                  <a:pt x="7842" y="337"/>
                </a:lnTo>
                <a:cubicBezTo>
                  <a:pt x="8496" y="495"/>
                  <a:pt x="9149" y="752"/>
                  <a:pt x="9822" y="990"/>
                </a:cubicBezTo>
                <a:lnTo>
                  <a:pt x="9902" y="990"/>
                </a:lnTo>
                <a:cubicBezTo>
                  <a:pt x="9902" y="1069"/>
                  <a:pt x="9981" y="1069"/>
                  <a:pt x="9981" y="1069"/>
                </a:cubicBezTo>
                <a:cubicBezTo>
                  <a:pt x="9981" y="1149"/>
                  <a:pt x="10060" y="1248"/>
                  <a:pt x="10060" y="1248"/>
                </a:cubicBezTo>
                <a:cubicBezTo>
                  <a:pt x="10139" y="1327"/>
                  <a:pt x="10139" y="1327"/>
                  <a:pt x="10139" y="1406"/>
                </a:cubicBezTo>
                <a:cubicBezTo>
                  <a:pt x="10218" y="1485"/>
                  <a:pt x="10218" y="1564"/>
                  <a:pt x="10218" y="1564"/>
                </a:cubicBezTo>
                <a:lnTo>
                  <a:pt x="10317" y="1564"/>
                </a:lnTo>
                <a:lnTo>
                  <a:pt x="10218" y="1485"/>
                </a:lnTo>
                <a:lnTo>
                  <a:pt x="10218" y="1327"/>
                </a:lnTo>
                <a:cubicBezTo>
                  <a:pt x="10139" y="1327"/>
                  <a:pt x="10139" y="1248"/>
                  <a:pt x="10060" y="1149"/>
                </a:cubicBezTo>
                <a:cubicBezTo>
                  <a:pt x="10060" y="1069"/>
                  <a:pt x="9981" y="1069"/>
                  <a:pt x="9981" y="990"/>
                </a:cubicBezTo>
                <a:lnTo>
                  <a:pt x="9981" y="990"/>
                </a:lnTo>
                <a:cubicBezTo>
                  <a:pt x="10060" y="1069"/>
                  <a:pt x="10139" y="1069"/>
                  <a:pt x="10317" y="1149"/>
                </a:cubicBezTo>
                <a:cubicBezTo>
                  <a:pt x="10397" y="1327"/>
                  <a:pt x="10476" y="1406"/>
                  <a:pt x="10555" y="1564"/>
                </a:cubicBezTo>
                <a:cubicBezTo>
                  <a:pt x="10634" y="1743"/>
                  <a:pt x="10634" y="1822"/>
                  <a:pt x="10713" y="1980"/>
                </a:cubicBezTo>
                <a:cubicBezTo>
                  <a:pt x="10713" y="2238"/>
                  <a:pt x="10812" y="2475"/>
                  <a:pt x="10812" y="2634"/>
                </a:cubicBezTo>
                <a:cubicBezTo>
                  <a:pt x="10713" y="2555"/>
                  <a:pt x="10634" y="2475"/>
                  <a:pt x="10555" y="2396"/>
                </a:cubicBezTo>
                <a:lnTo>
                  <a:pt x="10555" y="2317"/>
                </a:lnTo>
                <a:cubicBezTo>
                  <a:pt x="10555" y="2317"/>
                  <a:pt x="10555" y="2238"/>
                  <a:pt x="10476" y="2238"/>
                </a:cubicBezTo>
                <a:lnTo>
                  <a:pt x="10476" y="2139"/>
                </a:lnTo>
                <a:cubicBezTo>
                  <a:pt x="10476" y="2059"/>
                  <a:pt x="10397" y="1980"/>
                  <a:pt x="10397" y="1901"/>
                </a:cubicBezTo>
                <a:lnTo>
                  <a:pt x="10397" y="2139"/>
                </a:lnTo>
                <a:cubicBezTo>
                  <a:pt x="10397" y="2146"/>
                  <a:pt x="10397" y="2152"/>
                  <a:pt x="10398" y="2159"/>
                </a:cubicBezTo>
                <a:lnTo>
                  <a:pt x="10398" y="2159"/>
                </a:lnTo>
                <a:cubicBezTo>
                  <a:pt x="9763" y="1525"/>
                  <a:pt x="9034" y="1053"/>
                  <a:pt x="8159" y="653"/>
                </a:cubicBezTo>
                <a:cubicBezTo>
                  <a:pt x="8080" y="574"/>
                  <a:pt x="7921" y="416"/>
                  <a:pt x="7842" y="337"/>
                </a:cubicBezTo>
                <a:close/>
                <a:moveTo>
                  <a:pt x="8337" y="752"/>
                </a:moveTo>
                <a:lnTo>
                  <a:pt x="8337" y="752"/>
                </a:lnTo>
                <a:cubicBezTo>
                  <a:pt x="8733" y="990"/>
                  <a:pt x="9149" y="1248"/>
                  <a:pt x="9565" y="1564"/>
                </a:cubicBezTo>
                <a:cubicBezTo>
                  <a:pt x="9644" y="1644"/>
                  <a:pt x="9822" y="1743"/>
                  <a:pt x="9902" y="1822"/>
                </a:cubicBezTo>
                <a:lnTo>
                  <a:pt x="9723" y="1822"/>
                </a:lnTo>
                <a:cubicBezTo>
                  <a:pt x="9723" y="1822"/>
                  <a:pt x="9822" y="1822"/>
                  <a:pt x="9902" y="1901"/>
                </a:cubicBezTo>
                <a:lnTo>
                  <a:pt x="9981" y="1980"/>
                </a:lnTo>
                <a:lnTo>
                  <a:pt x="10060" y="1980"/>
                </a:lnTo>
                <a:cubicBezTo>
                  <a:pt x="10084" y="2005"/>
                  <a:pt x="10111" y="2031"/>
                  <a:pt x="10139" y="2059"/>
                </a:cubicBezTo>
                <a:lnTo>
                  <a:pt x="9981" y="2059"/>
                </a:lnTo>
                <a:cubicBezTo>
                  <a:pt x="10060" y="2139"/>
                  <a:pt x="10060" y="2139"/>
                  <a:pt x="10139" y="2139"/>
                </a:cubicBezTo>
                <a:lnTo>
                  <a:pt x="10139" y="2059"/>
                </a:lnTo>
                <a:lnTo>
                  <a:pt x="10139" y="2059"/>
                </a:lnTo>
                <a:cubicBezTo>
                  <a:pt x="10295" y="2215"/>
                  <a:pt x="10500" y="2420"/>
                  <a:pt x="10634" y="2555"/>
                </a:cubicBezTo>
                <a:cubicBezTo>
                  <a:pt x="10634" y="2555"/>
                  <a:pt x="10555" y="2555"/>
                  <a:pt x="10476" y="2475"/>
                </a:cubicBezTo>
                <a:cubicBezTo>
                  <a:pt x="10397" y="2475"/>
                  <a:pt x="10218" y="2396"/>
                  <a:pt x="10139" y="2396"/>
                </a:cubicBezTo>
                <a:cubicBezTo>
                  <a:pt x="9974" y="2396"/>
                  <a:pt x="9800" y="2396"/>
                  <a:pt x="9656" y="2370"/>
                </a:cubicBezTo>
                <a:lnTo>
                  <a:pt x="9656" y="2370"/>
                </a:lnTo>
                <a:cubicBezTo>
                  <a:pt x="9746" y="2403"/>
                  <a:pt x="9868" y="2419"/>
                  <a:pt x="9981" y="2475"/>
                </a:cubicBezTo>
                <a:cubicBezTo>
                  <a:pt x="10139" y="2475"/>
                  <a:pt x="10317" y="2475"/>
                  <a:pt x="10397" y="2555"/>
                </a:cubicBezTo>
                <a:cubicBezTo>
                  <a:pt x="10476" y="2555"/>
                  <a:pt x="10555" y="2555"/>
                  <a:pt x="10634" y="2634"/>
                </a:cubicBezTo>
                <a:cubicBezTo>
                  <a:pt x="10713" y="2634"/>
                  <a:pt x="10713" y="2733"/>
                  <a:pt x="10812" y="2733"/>
                </a:cubicBezTo>
                <a:cubicBezTo>
                  <a:pt x="10812" y="2755"/>
                  <a:pt x="10818" y="2770"/>
                  <a:pt x="10827" y="2782"/>
                </a:cubicBezTo>
                <a:lnTo>
                  <a:pt x="10827" y="2782"/>
                </a:lnTo>
                <a:cubicBezTo>
                  <a:pt x="10494" y="2645"/>
                  <a:pt x="10034" y="2722"/>
                  <a:pt x="9644" y="2555"/>
                </a:cubicBezTo>
                <a:cubicBezTo>
                  <a:pt x="9644" y="2486"/>
                  <a:pt x="9585" y="2418"/>
                  <a:pt x="9569" y="2349"/>
                </a:cubicBezTo>
                <a:lnTo>
                  <a:pt x="9569" y="2349"/>
                </a:lnTo>
                <a:cubicBezTo>
                  <a:pt x="9596" y="2357"/>
                  <a:pt x="9625" y="2364"/>
                  <a:pt x="9656" y="2370"/>
                </a:cubicBezTo>
                <a:lnTo>
                  <a:pt x="9656" y="2370"/>
                </a:lnTo>
                <a:cubicBezTo>
                  <a:pt x="9619" y="2356"/>
                  <a:pt x="9588" y="2340"/>
                  <a:pt x="9565" y="2317"/>
                </a:cubicBezTo>
                <a:lnTo>
                  <a:pt x="9565" y="2317"/>
                </a:lnTo>
                <a:cubicBezTo>
                  <a:pt x="9565" y="2328"/>
                  <a:pt x="9566" y="2338"/>
                  <a:pt x="9569" y="2349"/>
                </a:cubicBezTo>
                <a:lnTo>
                  <a:pt x="9569" y="2349"/>
                </a:lnTo>
                <a:cubicBezTo>
                  <a:pt x="9539" y="2340"/>
                  <a:pt x="9511" y="2330"/>
                  <a:pt x="9486" y="2317"/>
                </a:cubicBezTo>
                <a:cubicBezTo>
                  <a:pt x="9406" y="2139"/>
                  <a:pt x="9327" y="2059"/>
                  <a:pt x="9228" y="1901"/>
                </a:cubicBezTo>
                <a:lnTo>
                  <a:pt x="9228" y="1901"/>
                </a:lnTo>
                <a:cubicBezTo>
                  <a:pt x="9406" y="1980"/>
                  <a:pt x="9486" y="1980"/>
                  <a:pt x="9565" y="1980"/>
                </a:cubicBezTo>
                <a:cubicBezTo>
                  <a:pt x="9644" y="1980"/>
                  <a:pt x="9723" y="2059"/>
                  <a:pt x="9822" y="2059"/>
                </a:cubicBezTo>
                <a:lnTo>
                  <a:pt x="9902" y="2059"/>
                </a:lnTo>
                <a:cubicBezTo>
                  <a:pt x="9822" y="1980"/>
                  <a:pt x="9723" y="1980"/>
                  <a:pt x="9644" y="1980"/>
                </a:cubicBezTo>
                <a:cubicBezTo>
                  <a:pt x="9565" y="1980"/>
                  <a:pt x="9486" y="1901"/>
                  <a:pt x="9406" y="1901"/>
                </a:cubicBezTo>
                <a:lnTo>
                  <a:pt x="9228" y="1901"/>
                </a:lnTo>
                <a:cubicBezTo>
                  <a:pt x="9149" y="1822"/>
                  <a:pt x="9149" y="1743"/>
                  <a:pt x="9070" y="1743"/>
                </a:cubicBezTo>
                <a:lnTo>
                  <a:pt x="9327" y="1743"/>
                </a:lnTo>
                <a:cubicBezTo>
                  <a:pt x="9486" y="1743"/>
                  <a:pt x="9565" y="1822"/>
                  <a:pt x="9723" y="1822"/>
                </a:cubicBezTo>
                <a:cubicBezTo>
                  <a:pt x="9644" y="1743"/>
                  <a:pt x="9565" y="1743"/>
                  <a:pt x="9406" y="1743"/>
                </a:cubicBezTo>
                <a:cubicBezTo>
                  <a:pt x="9327" y="1644"/>
                  <a:pt x="9149" y="1644"/>
                  <a:pt x="9070" y="1644"/>
                </a:cubicBezTo>
                <a:cubicBezTo>
                  <a:pt x="8832" y="1327"/>
                  <a:pt x="8575" y="1069"/>
                  <a:pt x="8337" y="752"/>
                </a:cubicBezTo>
                <a:close/>
                <a:moveTo>
                  <a:pt x="9723" y="2634"/>
                </a:moveTo>
                <a:cubicBezTo>
                  <a:pt x="10139" y="2733"/>
                  <a:pt x="10713" y="2634"/>
                  <a:pt x="11050" y="3050"/>
                </a:cubicBezTo>
                <a:cubicBezTo>
                  <a:pt x="11129" y="3129"/>
                  <a:pt x="11129" y="3228"/>
                  <a:pt x="11209" y="3307"/>
                </a:cubicBezTo>
                <a:cubicBezTo>
                  <a:pt x="11050" y="3228"/>
                  <a:pt x="10892" y="3129"/>
                  <a:pt x="10634" y="3129"/>
                </a:cubicBezTo>
                <a:cubicBezTo>
                  <a:pt x="10476" y="3129"/>
                  <a:pt x="10317" y="3129"/>
                  <a:pt x="10139" y="3050"/>
                </a:cubicBezTo>
                <a:lnTo>
                  <a:pt x="9981" y="3050"/>
                </a:lnTo>
                <a:cubicBezTo>
                  <a:pt x="9902" y="2891"/>
                  <a:pt x="9822" y="2733"/>
                  <a:pt x="9723" y="2634"/>
                </a:cubicBezTo>
                <a:close/>
                <a:moveTo>
                  <a:pt x="10060" y="3050"/>
                </a:moveTo>
                <a:lnTo>
                  <a:pt x="10060" y="3050"/>
                </a:lnTo>
                <a:cubicBezTo>
                  <a:pt x="10139" y="3129"/>
                  <a:pt x="10317" y="3129"/>
                  <a:pt x="10476" y="3228"/>
                </a:cubicBezTo>
                <a:cubicBezTo>
                  <a:pt x="10812" y="3228"/>
                  <a:pt x="11129" y="3228"/>
                  <a:pt x="11308" y="3386"/>
                </a:cubicBezTo>
                <a:cubicBezTo>
                  <a:pt x="11387" y="3465"/>
                  <a:pt x="11387" y="3545"/>
                  <a:pt x="11466" y="3545"/>
                </a:cubicBezTo>
                <a:cubicBezTo>
                  <a:pt x="11387" y="3545"/>
                  <a:pt x="11387" y="3545"/>
                  <a:pt x="11308" y="3465"/>
                </a:cubicBezTo>
                <a:cubicBezTo>
                  <a:pt x="11129" y="3386"/>
                  <a:pt x="11050" y="3386"/>
                  <a:pt x="10892" y="3307"/>
                </a:cubicBezTo>
                <a:lnTo>
                  <a:pt x="10397" y="3307"/>
                </a:lnTo>
                <a:cubicBezTo>
                  <a:pt x="10317" y="3307"/>
                  <a:pt x="10218" y="3228"/>
                  <a:pt x="10139" y="3228"/>
                </a:cubicBezTo>
                <a:cubicBezTo>
                  <a:pt x="10060" y="3129"/>
                  <a:pt x="10060" y="3129"/>
                  <a:pt x="10060" y="3050"/>
                </a:cubicBezTo>
                <a:close/>
                <a:moveTo>
                  <a:pt x="10454" y="1247"/>
                </a:moveTo>
                <a:cubicBezTo>
                  <a:pt x="10461" y="1248"/>
                  <a:pt x="10468" y="1248"/>
                  <a:pt x="10476" y="1248"/>
                </a:cubicBezTo>
                <a:cubicBezTo>
                  <a:pt x="10476" y="1248"/>
                  <a:pt x="10555" y="1327"/>
                  <a:pt x="10634" y="1327"/>
                </a:cubicBezTo>
                <a:cubicBezTo>
                  <a:pt x="10713" y="1406"/>
                  <a:pt x="10812" y="1564"/>
                  <a:pt x="10812" y="1644"/>
                </a:cubicBezTo>
                <a:cubicBezTo>
                  <a:pt x="10865" y="1762"/>
                  <a:pt x="10918" y="1872"/>
                  <a:pt x="10971" y="1980"/>
                </a:cubicBezTo>
                <a:lnTo>
                  <a:pt x="10971" y="1980"/>
                </a:lnTo>
                <a:cubicBezTo>
                  <a:pt x="10970" y="1821"/>
                  <a:pt x="10812" y="1564"/>
                  <a:pt x="10713" y="1406"/>
                </a:cubicBezTo>
                <a:lnTo>
                  <a:pt x="10713" y="1327"/>
                </a:lnTo>
                <a:cubicBezTo>
                  <a:pt x="10812" y="1406"/>
                  <a:pt x="10971" y="1485"/>
                  <a:pt x="11129" y="1564"/>
                </a:cubicBezTo>
                <a:cubicBezTo>
                  <a:pt x="11545" y="1901"/>
                  <a:pt x="11545" y="2475"/>
                  <a:pt x="11624" y="2970"/>
                </a:cubicBezTo>
                <a:cubicBezTo>
                  <a:pt x="11624" y="3010"/>
                  <a:pt x="11644" y="3030"/>
                  <a:pt x="11664" y="3030"/>
                </a:cubicBezTo>
                <a:cubicBezTo>
                  <a:pt x="11684" y="3030"/>
                  <a:pt x="11704" y="3010"/>
                  <a:pt x="11704" y="2970"/>
                </a:cubicBezTo>
                <a:cubicBezTo>
                  <a:pt x="11624" y="2555"/>
                  <a:pt x="11545" y="1980"/>
                  <a:pt x="11209" y="1564"/>
                </a:cubicBezTo>
                <a:lnTo>
                  <a:pt x="11209" y="1564"/>
                </a:lnTo>
                <a:cubicBezTo>
                  <a:pt x="11308" y="1644"/>
                  <a:pt x="11387" y="1644"/>
                  <a:pt x="11466" y="1743"/>
                </a:cubicBezTo>
                <a:cubicBezTo>
                  <a:pt x="11704" y="2139"/>
                  <a:pt x="11882" y="2555"/>
                  <a:pt x="11882" y="3050"/>
                </a:cubicBezTo>
                <a:cubicBezTo>
                  <a:pt x="11882" y="3386"/>
                  <a:pt x="11803" y="3723"/>
                  <a:pt x="11882" y="4119"/>
                </a:cubicBezTo>
                <a:cubicBezTo>
                  <a:pt x="11803" y="3960"/>
                  <a:pt x="11704" y="3881"/>
                  <a:pt x="11704" y="3802"/>
                </a:cubicBezTo>
                <a:lnTo>
                  <a:pt x="11704" y="3723"/>
                </a:lnTo>
                <a:lnTo>
                  <a:pt x="11624" y="3723"/>
                </a:lnTo>
                <a:lnTo>
                  <a:pt x="11624" y="3465"/>
                </a:lnTo>
                <a:lnTo>
                  <a:pt x="11545" y="3465"/>
                </a:lnTo>
                <a:cubicBezTo>
                  <a:pt x="11545" y="3494"/>
                  <a:pt x="11545" y="3523"/>
                  <a:pt x="11549" y="3548"/>
                </a:cubicBezTo>
                <a:lnTo>
                  <a:pt x="11549" y="3548"/>
                </a:lnTo>
                <a:cubicBezTo>
                  <a:pt x="11439" y="3436"/>
                  <a:pt x="11373" y="3359"/>
                  <a:pt x="11308" y="3228"/>
                </a:cubicBezTo>
                <a:cubicBezTo>
                  <a:pt x="11165" y="2896"/>
                  <a:pt x="11137" y="2564"/>
                  <a:pt x="11050" y="2232"/>
                </a:cubicBezTo>
                <a:lnTo>
                  <a:pt x="11050" y="2232"/>
                </a:lnTo>
                <a:cubicBezTo>
                  <a:pt x="11051" y="2502"/>
                  <a:pt x="11056" y="2766"/>
                  <a:pt x="11107" y="2973"/>
                </a:cubicBezTo>
                <a:lnTo>
                  <a:pt x="11107" y="2973"/>
                </a:lnTo>
                <a:cubicBezTo>
                  <a:pt x="11078" y="2919"/>
                  <a:pt x="11025" y="2866"/>
                  <a:pt x="10971" y="2812"/>
                </a:cubicBezTo>
                <a:cubicBezTo>
                  <a:pt x="10812" y="2475"/>
                  <a:pt x="10812" y="2139"/>
                  <a:pt x="10713" y="1901"/>
                </a:cubicBezTo>
                <a:cubicBezTo>
                  <a:pt x="10644" y="1677"/>
                  <a:pt x="10576" y="1468"/>
                  <a:pt x="10454" y="1247"/>
                </a:cubicBezTo>
                <a:close/>
                <a:moveTo>
                  <a:pt x="18555" y="4119"/>
                </a:moveTo>
                <a:cubicBezTo>
                  <a:pt x="18612" y="4190"/>
                  <a:pt x="18719" y="4250"/>
                  <a:pt x="18804" y="4250"/>
                </a:cubicBezTo>
                <a:cubicBezTo>
                  <a:pt x="18839" y="4250"/>
                  <a:pt x="18869" y="4241"/>
                  <a:pt x="18892" y="4218"/>
                </a:cubicBezTo>
                <a:lnTo>
                  <a:pt x="18733" y="4218"/>
                </a:lnTo>
                <a:cubicBezTo>
                  <a:pt x="18634" y="4119"/>
                  <a:pt x="18634" y="4119"/>
                  <a:pt x="18555" y="4119"/>
                </a:cubicBezTo>
                <a:close/>
                <a:moveTo>
                  <a:pt x="10317" y="3307"/>
                </a:moveTo>
                <a:cubicBezTo>
                  <a:pt x="10397" y="3347"/>
                  <a:pt x="10476" y="3347"/>
                  <a:pt x="10558" y="3347"/>
                </a:cubicBezTo>
                <a:cubicBezTo>
                  <a:pt x="10639" y="3347"/>
                  <a:pt x="10723" y="3347"/>
                  <a:pt x="10812" y="3386"/>
                </a:cubicBezTo>
                <a:cubicBezTo>
                  <a:pt x="10971" y="3386"/>
                  <a:pt x="11129" y="3465"/>
                  <a:pt x="11209" y="3545"/>
                </a:cubicBezTo>
                <a:cubicBezTo>
                  <a:pt x="11308" y="3545"/>
                  <a:pt x="11387" y="3624"/>
                  <a:pt x="11466" y="3624"/>
                </a:cubicBezTo>
                <a:lnTo>
                  <a:pt x="11545" y="3723"/>
                </a:lnTo>
                <a:cubicBezTo>
                  <a:pt x="11545" y="3723"/>
                  <a:pt x="11624" y="3802"/>
                  <a:pt x="11624" y="3881"/>
                </a:cubicBezTo>
                <a:lnTo>
                  <a:pt x="11624" y="3960"/>
                </a:lnTo>
                <a:lnTo>
                  <a:pt x="11704" y="3960"/>
                </a:lnTo>
                <a:cubicBezTo>
                  <a:pt x="11803" y="4040"/>
                  <a:pt x="11803" y="4119"/>
                  <a:pt x="11882" y="4297"/>
                </a:cubicBezTo>
                <a:cubicBezTo>
                  <a:pt x="11704" y="4119"/>
                  <a:pt x="11466" y="4040"/>
                  <a:pt x="11209" y="3960"/>
                </a:cubicBezTo>
                <a:cubicBezTo>
                  <a:pt x="10971" y="3960"/>
                  <a:pt x="10634" y="3881"/>
                  <a:pt x="10397" y="3723"/>
                </a:cubicBezTo>
                <a:cubicBezTo>
                  <a:pt x="10317" y="3545"/>
                  <a:pt x="10218" y="3386"/>
                  <a:pt x="10139" y="3307"/>
                </a:cubicBezTo>
                <a:close/>
                <a:moveTo>
                  <a:pt x="10476" y="3802"/>
                </a:moveTo>
                <a:cubicBezTo>
                  <a:pt x="10634" y="3881"/>
                  <a:pt x="10812" y="3960"/>
                  <a:pt x="11050" y="3960"/>
                </a:cubicBezTo>
                <a:cubicBezTo>
                  <a:pt x="11209" y="4040"/>
                  <a:pt x="11387" y="4040"/>
                  <a:pt x="11545" y="4119"/>
                </a:cubicBezTo>
                <a:cubicBezTo>
                  <a:pt x="11704" y="4218"/>
                  <a:pt x="11882" y="4297"/>
                  <a:pt x="11961" y="4376"/>
                </a:cubicBezTo>
                <a:cubicBezTo>
                  <a:pt x="12040" y="4456"/>
                  <a:pt x="12040" y="4456"/>
                  <a:pt x="12040" y="4535"/>
                </a:cubicBezTo>
                <a:cubicBezTo>
                  <a:pt x="11961" y="4456"/>
                  <a:pt x="11882" y="4376"/>
                  <a:pt x="11803" y="4376"/>
                </a:cubicBezTo>
                <a:cubicBezTo>
                  <a:pt x="11624" y="4297"/>
                  <a:pt x="11466" y="4218"/>
                  <a:pt x="11308" y="4218"/>
                </a:cubicBezTo>
                <a:cubicBezTo>
                  <a:pt x="11050" y="4119"/>
                  <a:pt x="10812" y="4119"/>
                  <a:pt x="10555" y="3960"/>
                </a:cubicBezTo>
                <a:cubicBezTo>
                  <a:pt x="10555" y="3881"/>
                  <a:pt x="10476" y="3881"/>
                  <a:pt x="10476" y="3802"/>
                </a:cubicBezTo>
                <a:close/>
                <a:moveTo>
                  <a:pt x="18238" y="2970"/>
                </a:moveTo>
                <a:lnTo>
                  <a:pt x="18238" y="2970"/>
                </a:lnTo>
                <a:cubicBezTo>
                  <a:pt x="18476" y="3386"/>
                  <a:pt x="18634" y="3802"/>
                  <a:pt x="18892" y="4218"/>
                </a:cubicBezTo>
                <a:cubicBezTo>
                  <a:pt x="18971" y="4376"/>
                  <a:pt x="18971" y="4456"/>
                  <a:pt x="19050" y="4535"/>
                </a:cubicBezTo>
                <a:cubicBezTo>
                  <a:pt x="18971" y="4456"/>
                  <a:pt x="18813" y="4456"/>
                  <a:pt x="18733" y="4376"/>
                </a:cubicBezTo>
                <a:cubicBezTo>
                  <a:pt x="18634" y="4376"/>
                  <a:pt x="18476" y="4297"/>
                  <a:pt x="18397" y="4218"/>
                </a:cubicBezTo>
                <a:lnTo>
                  <a:pt x="18397" y="4040"/>
                </a:lnTo>
                <a:cubicBezTo>
                  <a:pt x="18476" y="4040"/>
                  <a:pt x="18476" y="4119"/>
                  <a:pt x="18555" y="4119"/>
                </a:cubicBezTo>
                <a:cubicBezTo>
                  <a:pt x="18555" y="4040"/>
                  <a:pt x="18476" y="4040"/>
                  <a:pt x="18397" y="3960"/>
                </a:cubicBezTo>
                <a:cubicBezTo>
                  <a:pt x="18318" y="3624"/>
                  <a:pt x="18318" y="3307"/>
                  <a:pt x="18238" y="2970"/>
                </a:cubicBezTo>
                <a:close/>
                <a:moveTo>
                  <a:pt x="18238" y="2891"/>
                </a:moveTo>
                <a:lnTo>
                  <a:pt x="18238" y="2891"/>
                </a:lnTo>
                <a:cubicBezTo>
                  <a:pt x="18476" y="3129"/>
                  <a:pt x="18733" y="3307"/>
                  <a:pt x="18971" y="3545"/>
                </a:cubicBezTo>
                <a:lnTo>
                  <a:pt x="18971" y="3881"/>
                </a:lnTo>
                <a:cubicBezTo>
                  <a:pt x="18971" y="3802"/>
                  <a:pt x="19050" y="3624"/>
                  <a:pt x="19050" y="3545"/>
                </a:cubicBezTo>
                <a:cubicBezTo>
                  <a:pt x="19129" y="3624"/>
                  <a:pt x="19229" y="3723"/>
                  <a:pt x="19229" y="3802"/>
                </a:cubicBezTo>
                <a:cubicBezTo>
                  <a:pt x="19308" y="4119"/>
                  <a:pt x="19229" y="4376"/>
                  <a:pt x="19229" y="4713"/>
                </a:cubicBezTo>
                <a:cubicBezTo>
                  <a:pt x="19129" y="4535"/>
                  <a:pt x="19050" y="4297"/>
                  <a:pt x="18971" y="4119"/>
                </a:cubicBezTo>
                <a:lnTo>
                  <a:pt x="18971" y="4040"/>
                </a:lnTo>
                <a:lnTo>
                  <a:pt x="18971" y="3881"/>
                </a:lnTo>
                <a:cubicBezTo>
                  <a:pt x="18971" y="3881"/>
                  <a:pt x="18892" y="3960"/>
                  <a:pt x="18892" y="4040"/>
                </a:cubicBezTo>
                <a:cubicBezTo>
                  <a:pt x="18733" y="3624"/>
                  <a:pt x="18476" y="3307"/>
                  <a:pt x="18238" y="2891"/>
                </a:cubicBezTo>
                <a:close/>
                <a:moveTo>
                  <a:pt x="20219" y="4871"/>
                </a:moveTo>
                <a:cubicBezTo>
                  <a:pt x="20219" y="4871"/>
                  <a:pt x="20219" y="4871"/>
                  <a:pt x="20219" y="4871"/>
                </a:cubicBezTo>
                <a:lnTo>
                  <a:pt x="20219" y="4871"/>
                </a:lnTo>
                <a:close/>
                <a:moveTo>
                  <a:pt x="20219" y="4871"/>
                </a:moveTo>
                <a:cubicBezTo>
                  <a:pt x="20219" y="4952"/>
                  <a:pt x="20219" y="5035"/>
                  <a:pt x="20215" y="5119"/>
                </a:cubicBezTo>
                <a:lnTo>
                  <a:pt x="20215" y="5119"/>
                </a:lnTo>
                <a:cubicBezTo>
                  <a:pt x="20216" y="5116"/>
                  <a:pt x="20217" y="5112"/>
                  <a:pt x="20219" y="5109"/>
                </a:cubicBezTo>
                <a:lnTo>
                  <a:pt x="20219" y="4871"/>
                </a:lnTo>
                <a:close/>
                <a:moveTo>
                  <a:pt x="19308" y="3802"/>
                </a:moveTo>
                <a:cubicBezTo>
                  <a:pt x="19387" y="3881"/>
                  <a:pt x="19466" y="3960"/>
                  <a:pt x="19466" y="4040"/>
                </a:cubicBezTo>
                <a:cubicBezTo>
                  <a:pt x="19545" y="4297"/>
                  <a:pt x="19545" y="4456"/>
                  <a:pt x="19545" y="4713"/>
                </a:cubicBezTo>
                <a:cubicBezTo>
                  <a:pt x="19545" y="4871"/>
                  <a:pt x="19466" y="4951"/>
                  <a:pt x="19466" y="5109"/>
                </a:cubicBezTo>
                <a:lnTo>
                  <a:pt x="19387" y="5208"/>
                </a:lnTo>
                <a:cubicBezTo>
                  <a:pt x="19387" y="5109"/>
                  <a:pt x="19308" y="4951"/>
                  <a:pt x="19229" y="4792"/>
                </a:cubicBezTo>
                <a:cubicBezTo>
                  <a:pt x="19308" y="4456"/>
                  <a:pt x="19308" y="4119"/>
                  <a:pt x="19308" y="3802"/>
                </a:cubicBezTo>
                <a:close/>
                <a:moveTo>
                  <a:pt x="11545" y="1743"/>
                </a:moveTo>
                <a:cubicBezTo>
                  <a:pt x="11704" y="1822"/>
                  <a:pt x="11882" y="1901"/>
                  <a:pt x="11961" y="2059"/>
                </a:cubicBezTo>
                <a:cubicBezTo>
                  <a:pt x="12119" y="2238"/>
                  <a:pt x="12199" y="2396"/>
                  <a:pt x="12199" y="2634"/>
                </a:cubicBezTo>
                <a:cubicBezTo>
                  <a:pt x="12199" y="2891"/>
                  <a:pt x="12119" y="3129"/>
                  <a:pt x="12119" y="3307"/>
                </a:cubicBezTo>
                <a:cubicBezTo>
                  <a:pt x="12119" y="3386"/>
                  <a:pt x="12199" y="3386"/>
                  <a:pt x="12199" y="3386"/>
                </a:cubicBezTo>
                <a:cubicBezTo>
                  <a:pt x="12199" y="3050"/>
                  <a:pt x="12298" y="2812"/>
                  <a:pt x="12298" y="2555"/>
                </a:cubicBezTo>
                <a:cubicBezTo>
                  <a:pt x="12199" y="2396"/>
                  <a:pt x="12199" y="2238"/>
                  <a:pt x="12119" y="2059"/>
                </a:cubicBezTo>
                <a:lnTo>
                  <a:pt x="12119" y="2059"/>
                </a:lnTo>
                <a:cubicBezTo>
                  <a:pt x="12298" y="2238"/>
                  <a:pt x="12535" y="2396"/>
                  <a:pt x="12694" y="2555"/>
                </a:cubicBezTo>
                <a:cubicBezTo>
                  <a:pt x="12951" y="3050"/>
                  <a:pt x="12951" y="3545"/>
                  <a:pt x="12872" y="4119"/>
                </a:cubicBezTo>
                <a:cubicBezTo>
                  <a:pt x="12694" y="4535"/>
                  <a:pt x="12535" y="4951"/>
                  <a:pt x="12614" y="5366"/>
                </a:cubicBezTo>
                <a:cubicBezTo>
                  <a:pt x="12456" y="5109"/>
                  <a:pt x="12377" y="4871"/>
                  <a:pt x="12199" y="4614"/>
                </a:cubicBezTo>
                <a:cubicBezTo>
                  <a:pt x="12199" y="4614"/>
                  <a:pt x="12199" y="4535"/>
                  <a:pt x="12119" y="4535"/>
                </a:cubicBezTo>
                <a:lnTo>
                  <a:pt x="12119" y="4297"/>
                </a:lnTo>
                <a:lnTo>
                  <a:pt x="12119" y="3802"/>
                </a:lnTo>
                <a:cubicBezTo>
                  <a:pt x="12040" y="3960"/>
                  <a:pt x="12040" y="4119"/>
                  <a:pt x="12040" y="4297"/>
                </a:cubicBezTo>
                <a:cubicBezTo>
                  <a:pt x="12040" y="4314"/>
                  <a:pt x="12040" y="4327"/>
                  <a:pt x="12041" y="4338"/>
                </a:cubicBezTo>
                <a:lnTo>
                  <a:pt x="12041" y="4338"/>
                </a:lnTo>
                <a:cubicBezTo>
                  <a:pt x="12021" y="4298"/>
                  <a:pt x="12001" y="4258"/>
                  <a:pt x="11961" y="4218"/>
                </a:cubicBezTo>
                <a:cubicBezTo>
                  <a:pt x="11882" y="3802"/>
                  <a:pt x="11961" y="3386"/>
                  <a:pt x="11961" y="2891"/>
                </a:cubicBezTo>
                <a:cubicBezTo>
                  <a:pt x="11882" y="2475"/>
                  <a:pt x="11803" y="2059"/>
                  <a:pt x="11545" y="1743"/>
                </a:cubicBezTo>
                <a:close/>
                <a:moveTo>
                  <a:pt x="12377" y="5287"/>
                </a:moveTo>
                <a:cubicBezTo>
                  <a:pt x="12377" y="5287"/>
                  <a:pt x="12298" y="5366"/>
                  <a:pt x="12377" y="5366"/>
                </a:cubicBezTo>
                <a:cubicBezTo>
                  <a:pt x="12377" y="5366"/>
                  <a:pt x="12456" y="5446"/>
                  <a:pt x="12535" y="5446"/>
                </a:cubicBezTo>
                <a:cubicBezTo>
                  <a:pt x="12456" y="5366"/>
                  <a:pt x="12456" y="5366"/>
                  <a:pt x="12377" y="5287"/>
                </a:cubicBezTo>
                <a:close/>
                <a:moveTo>
                  <a:pt x="12793" y="2555"/>
                </a:moveTo>
                <a:lnTo>
                  <a:pt x="12793" y="2555"/>
                </a:lnTo>
                <a:cubicBezTo>
                  <a:pt x="12872" y="2634"/>
                  <a:pt x="12872" y="2634"/>
                  <a:pt x="12951" y="2733"/>
                </a:cubicBezTo>
                <a:cubicBezTo>
                  <a:pt x="13030" y="2970"/>
                  <a:pt x="13110" y="3129"/>
                  <a:pt x="13110" y="3386"/>
                </a:cubicBezTo>
                <a:cubicBezTo>
                  <a:pt x="13110" y="3723"/>
                  <a:pt x="13110" y="4040"/>
                  <a:pt x="13030" y="4297"/>
                </a:cubicBezTo>
                <a:cubicBezTo>
                  <a:pt x="12885" y="4678"/>
                  <a:pt x="12657" y="5042"/>
                  <a:pt x="12681" y="5480"/>
                </a:cubicBezTo>
                <a:lnTo>
                  <a:pt x="12681" y="5480"/>
                </a:lnTo>
                <a:cubicBezTo>
                  <a:pt x="12551" y="4995"/>
                  <a:pt x="12797" y="4441"/>
                  <a:pt x="12951" y="3960"/>
                </a:cubicBezTo>
                <a:cubicBezTo>
                  <a:pt x="13030" y="3465"/>
                  <a:pt x="12951" y="2970"/>
                  <a:pt x="12793" y="2555"/>
                </a:cubicBezTo>
                <a:close/>
                <a:moveTo>
                  <a:pt x="19545" y="4040"/>
                </a:moveTo>
                <a:cubicBezTo>
                  <a:pt x="19625" y="4119"/>
                  <a:pt x="19724" y="4218"/>
                  <a:pt x="19724" y="4297"/>
                </a:cubicBezTo>
                <a:cubicBezTo>
                  <a:pt x="19724" y="4535"/>
                  <a:pt x="19625" y="4713"/>
                  <a:pt x="19625" y="4951"/>
                </a:cubicBezTo>
                <a:cubicBezTo>
                  <a:pt x="19545" y="5109"/>
                  <a:pt x="19545" y="5208"/>
                  <a:pt x="19545" y="5366"/>
                </a:cubicBezTo>
                <a:lnTo>
                  <a:pt x="19545" y="5525"/>
                </a:lnTo>
                <a:cubicBezTo>
                  <a:pt x="19466" y="5446"/>
                  <a:pt x="19466" y="5366"/>
                  <a:pt x="19466" y="5287"/>
                </a:cubicBezTo>
                <a:lnTo>
                  <a:pt x="19466" y="5208"/>
                </a:lnTo>
                <a:cubicBezTo>
                  <a:pt x="19466" y="5208"/>
                  <a:pt x="19466" y="5109"/>
                  <a:pt x="19545" y="5030"/>
                </a:cubicBezTo>
                <a:cubicBezTo>
                  <a:pt x="19545" y="4951"/>
                  <a:pt x="19545" y="4792"/>
                  <a:pt x="19625" y="4713"/>
                </a:cubicBezTo>
                <a:cubicBezTo>
                  <a:pt x="19625" y="4456"/>
                  <a:pt x="19625" y="4297"/>
                  <a:pt x="19545" y="4040"/>
                </a:cubicBezTo>
                <a:close/>
                <a:moveTo>
                  <a:pt x="19803" y="4297"/>
                </a:moveTo>
                <a:cubicBezTo>
                  <a:pt x="19803" y="4376"/>
                  <a:pt x="19882" y="4456"/>
                  <a:pt x="19961" y="4456"/>
                </a:cubicBezTo>
                <a:cubicBezTo>
                  <a:pt x="19961" y="4614"/>
                  <a:pt x="19961" y="4713"/>
                  <a:pt x="20040" y="4792"/>
                </a:cubicBezTo>
                <a:cubicBezTo>
                  <a:pt x="20040" y="4951"/>
                  <a:pt x="20040" y="5109"/>
                  <a:pt x="19961" y="5287"/>
                </a:cubicBezTo>
                <a:cubicBezTo>
                  <a:pt x="19882" y="5446"/>
                  <a:pt x="19803" y="5604"/>
                  <a:pt x="19803" y="5782"/>
                </a:cubicBezTo>
                <a:cubicBezTo>
                  <a:pt x="19724" y="5862"/>
                  <a:pt x="19724" y="5941"/>
                  <a:pt x="19724" y="6020"/>
                </a:cubicBezTo>
                <a:cubicBezTo>
                  <a:pt x="19724" y="5941"/>
                  <a:pt x="19625" y="5862"/>
                  <a:pt x="19625" y="5703"/>
                </a:cubicBezTo>
                <a:lnTo>
                  <a:pt x="19625" y="5525"/>
                </a:lnTo>
                <a:cubicBezTo>
                  <a:pt x="19545" y="5446"/>
                  <a:pt x="19545" y="5366"/>
                  <a:pt x="19625" y="5366"/>
                </a:cubicBezTo>
                <a:cubicBezTo>
                  <a:pt x="19625" y="5208"/>
                  <a:pt x="19625" y="5030"/>
                  <a:pt x="19724" y="4871"/>
                </a:cubicBezTo>
                <a:cubicBezTo>
                  <a:pt x="19724" y="4713"/>
                  <a:pt x="19803" y="4535"/>
                  <a:pt x="19803" y="4297"/>
                </a:cubicBezTo>
                <a:close/>
                <a:moveTo>
                  <a:pt x="18397" y="4297"/>
                </a:moveTo>
                <a:cubicBezTo>
                  <a:pt x="18476" y="4376"/>
                  <a:pt x="18555" y="4376"/>
                  <a:pt x="18634" y="4456"/>
                </a:cubicBezTo>
                <a:cubicBezTo>
                  <a:pt x="18733" y="4456"/>
                  <a:pt x="18813" y="4535"/>
                  <a:pt x="18892" y="4535"/>
                </a:cubicBezTo>
                <a:cubicBezTo>
                  <a:pt x="18971" y="4535"/>
                  <a:pt x="18971" y="4614"/>
                  <a:pt x="19050" y="4614"/>
                </a:cubicBezTo>
                <a:cubicBezTo>
                  <a:pt x="19050" y="4713"/>
                  <a:pt x="19129" y="4713"/>
                  <a:pt x="19129" y="4792"/>
                </a:cubicBezTo>
                <a:lnTo>
                  <a:pt x="19129" y="4871"/>
                </a:lnTo>
                <a:cubicBezTo>
                  <a:pt x="19229" y="5030"/>
                  <a:pt x="19308" y="5208"/>
                  <a:pt x="19387" y="5366"/>
                </a:cubicBezTo>
                <a:cubicBezTo>
                  <a:pt x="19308" y="5366"/>
                  <a:pt x="19308" y="5287"/>
                  <a:pt x="19229" y="5287"/>
                </a:cubicBezTo>
                <a:cubicBezTo>
                  <a:pt x="19129" y="5208"/>
                  <a:pt x="18971" y="5109"/>
                  <a:pt x="18892" y="5030"/>
                </a:cubicBezTo>
                <a:lnTo>
                  <a:pt x="18813" y="5030"/>
                </a:lnTo>
                <a:cubicBezTo>
                  <a:pt x="18892" y="5109"/>
                  <a:pt x="19050" y="5208"/>
                  <a:pt x="19129" y="5287"/>
                </a:cubicBezTo>
                <a:cubicBezTo>
                  <a:pt x="19308" y="5366"/>
                  <a:pt x="19387" y="5446"/>
                  <a:pt x="19466" y="5525"/>
                </a:cubicBezTo>
                <a:cubicBezTo>
                  <a:pt x="19545" y="5782"/>
                  <a:pt x="19625" y="5941"/>
                  <a:pt x="19625" y="6198"/>
                </a:cubicBezTo>
                <a:cubicBezTo>
                  <a:pt x="19545" y="5941"/>
                  <a:pt x="19308" y="5782"/>
                  <a:pt x="19129" y="5703"/>
                </a:cubicBezTo>
                <a:cubicBezTo>
                  <a:pt x="18971" y="5604"/>
                  <a:pt x="18892" y="5446"/>
                  <a:pt x="18733" y="5366"/>
                </a:cubicBezTo>
                <a:cubicBezTo>
                  <a:pt x="18634" y="5287"/>
                  <a:pt x="18634" y="5109"/>
                  <a:pt x="18555" y="5030"/>
                </a:cubicBezTo>
                <a:cubicBezTo>
                  <a:pt x="18476" y="4792"/>
                  <a:pt x="18476" y="4535"/>
                  <a:pt x="18397" y="4297"/>
                </a:cubicBezTo>
                <a:close/>
                <a:moveTo>
                  <a:pt x="18555" y="5208"/>
                </a:moveTo>
                <a:cubicBezTo>
                  <a:pt x="18634" y="5366"/>
                  <a:pt x="18813" y="5525"/>
                  <a:pt x="18971" y="5604"/>
                </a:cubicBezTo>
                <a:cubicBezTo>
                  <a:pt x="19229" y="5862"/>
                  <a:pt x="19545" y="6020"/>
                  <a:pt x="19625" y="6277"/>
                </a:cubicBezTo>
                <a:cubicBezTo>
                  <a:pt x="19545" y="6198"/>
                  <a:pt x="19387" y="6099"/>
                  <a:pt x="19308" y="6020"/>
                </a:cubicBezTo>
                <a:cubicBezTo>
                  <a:pt x="19050" y="5782"/>
                  <a:pt x="18733" y="5604"/>
                  <a:pt x="18555" y="5366"/>
                </a:cubicBezTo>
                <a:lnTo>
                  <a:pt x="18555" y="5208"/>
                </a:lnTo>
                <a:close/>
                <a:moveTo>
                  <a:pt x="10634" y="4040"/>
                </a:moveTo>
                <a:lnTo>
                  <a:pt x="10634" y="4040"/>
                </a:lnTo>
                <a:cubicBezTo>
                  <a:pt x="10812" y="4119"/>
                  <a:pt x="10971" y="4218"/>
                  <a:pt x="11129" y="4218"/>
                </a:cubicBezTo>
                <a:cubicBezTo>
                  <a:pt x="11308" y="4297"/>
                  <a:pt x="11466" y="4297"/>
                  <a:pt x="11704" y="4376"/>
                </a:cubicBezTo>
                <a:cubicBezTo>
                  <a:pt x="11803" y="4456"/>
                  <a:pt x="11882" y="4456"/>
                  <a:pt x="11961" y="4535"/>
                </a:cubicBezTo>
                <a:lnTo>
                  <a:pt x="12119" y="4713"/>
                </a:lnTo>
                <a:cubicBezTo>
                  <a:pt x="12298" y="4951"/>
                  <a:pt x="12377" y="5208"/>
                  <a:pt x="12535" y="5446"/>
                </a:cubicBezTo>
                <a:lnTo>
                  <a:pt x="12535" y="5525"/>
                </a:lnTo>
                <a:lnTo>
                  <a:pt x="12614" y="5525"/>
                </a:lnTo>
                <a:cubicBezTo>
                  <a:pt x="12793" y="5862"/>
                  <a:pt x="12872" y="6277"/>
                  <a:pt x="13030" y="6594"/>
                </a:cubicBezTo>
                <a:cubicBezTo>
                  <a:pt x="12872" y="6436"/>
                  <a:pt x="12614" y="6277"/>
                  <a:pt x="12377" y="6198"/>
                </a:cubicBezTo>
                <a:cubicBezTo>
                  <a:pt x="12199" y="6099"/>
                  <a:pt x="12040" y="6020"/>
                  <a:pt x="11882" y="5941"/>
                </a:cubicBezTo>
                <a:cubicBezTo>
                  <a:pt x="11803" y="5782"/>
                  <a:pt x="11624" y="5703"/>
                  <a:pt x="11545" y="5525"/>
                </a:cubicBezTo>
                <a:cubicBezTo>
                  <a:pt x="11387" y="5366"/>
                  <a:pt x="11209" y="5109"/>
                  <a:pt x="11129" y="4871"/>
                </a:cubicBezTo>
                <a:lnTo>
                  <a:pt x="11129" y="4871"/>
                </a:lnTo>
                <a:cubicBezTo>
                  <a:pt x="11129" y="4871"/>
                  <a:pt x="11209" y="4951"/>
                  <a:pt x="11308" y="4951"/>
                </a:cubicBezTo>
                <a:cubicBezTo>
                  <a:pt x="11387" y="5030"/>
                  <a:pt x="11545" y="5030"/>
                  <a:pt x="11624" y="5109"/>
                </a:cubicBezTo>
                <a:cubicBezTo>
                  <a:pt x="11704" y="5109"/>
                  <a:pt x="11803" y="5109"/>
                  <a:pt x="11803" y="5208"/>
                </a:cubicBezTo>
                <a:cubicBezTo>
                  <a:pt x="11882" y="5208"/>
                  <a:pt x="11961" y="5208"/>
                  <a:pt x="12040" y="5287"/>
                </a:cubicBezTo>
                <a:lnTo>
                  <a:pt x="12040" y="5208"/>
                </a:lnTo>
                <a:cubicBezTo>
                  <a:pt x="11961" y="5109"/>
                  <a:pt x="11803" y="5109"/>
                  <a:pt x="11704" y="5030"/>
                </a:cubicBezTo>
                <a:cubicBezTo>
                  <a:pt x="11624" y="5030"/>
                  <a:pt x="11466" y="4951"/>
                  <a:pt x="11387" y="4951"/>
                </a:cubicBezTo>
                <a:cubicBezTo>
                  <a:pt x="11308" y="4871"/>
                  <a:pt x="11129" y="4871"/>
                  <a:pt x="11050" y="4792"/>
                </a:cubicBezTo>
                <a:cubicBezTo>
                  <a:pt x="10892" y="4535"/>
                  <a:pt x="10812" y="4297"/>
                  <a:pt x="10634" y="4040"/>
                </a:cubicBezTo>
                <a:close/>
                <a:moveTo>
                  <a:pt x="13030" y="2812"/>
                </a:moveTo>
                <a:lnTo>
                  <a:pt x="13030" y="2812"/>
                </a:lnTo>
                <a:cubicBezTo>
                  <a:pt x="13189" y="2891"/>
                  <a:pt x="13288" y="2970"/>
                  <a:pt x="13367" y="3050"/>
                </a:cubicBezTo>
                <a:cubicBezTo>
                  <a:pt x="13377" y="3086"/>
                  <a:pt x="13386" y="3122"/>
                  <a:pt x="13393" y="3158"/>
                </a:cubicBezTo>
                <a:lnTo>
                  <a:pt x="13393" y="3158"/>
                </a:lnTo>
                <a:cubicBezTo>
                  <a:pt x="13384" y="3148"/>
                  <a:pt x="13376" y="3139"/>
                  <a:pt x="13367" y="3129"/>
                </a:cubicBezTo>
                <a:lnTo>
                  <a:pt x="13367" y="3129"/>
                </a:lnTo>
                <a:cubicBezTo>
                  <a:pt x="13390" y="3202"/>
                  <a:pt x="13409" y="3275"/>
                  <a:pt x="13422" y="3349"/>
                </a:cubicBezTo>
                <a:lnTo>
                  <a:pt x="13422" y="3349"/>
                </a:lnTo>
                <a:cubicBezTo>
                  <a:pt x="13416" y="3285"/>
                  <a:pt x="13406" y="3221"/>
                  <a:pt x="13393" y="3158"/>
                </a:cubicBezTo>
                <a:lnTo>
                  <a:pt x="13393" y="3158"/>
                </a:lnTo>
                <a:cubicBezTo>
                  <a:pt x="13543" y="3324"/>
                  <a:pt x="13694" y="3474"/>
                  <a:pt x="13862" y="3624"/>
                </a:cubicBezTo>
                <a:cubicBezTo>
                  <a:pt x="13941" y="4040"/>
                  <a:pt x="13862" y="4376"/>
                  <a:pt x="13783" y="4792"/>
                </a:cubicBezTo>
                <a:cubicBezTo>
                  <a:pt x="13862" y="4456"/>
                  <a:pt x="14020" y="4119"/>
                  <a:pt x="13941" y="3723"/>
                </a:cubicBezTo>
                <a:lnTo>
                  <a:pt x="13941" y="3723"/>
                </a:lnTo>
                <a:cubicBezTo>
                  <a:pt x="14020" y="3802"/>
                  <a:pt x="14020" y="3881"/>
                  <a:pt x="14100" y="3960"/>
                </a:cubicBezTo>
                <a:cubicBezTo>
                  <a:pt x="14436" y="5030"/>
                  <a:pt x="13288" y="5862"/>
                  <a:pt x="13288" y="6852"/>
                </a:cubicBezTo>
                <a:cubicBezTo>
                  <a:pt x="13288" y="6772"/>
                  <a:pt x="13189" y="6772"/>
                  <a:pt x="13189" y="6693"/>
                </a:cubicBezTo>
                <a:cubicBezTo>
                  <a:pt x="13189" y="6594"/>
                  <a:pt x="13189" y="6594"/>
                  <a:pt x="13110" y="6594"/>
                </a:cubicBezTo>
                <a:cubicBezTo>
                  <a:pt x="13189" y="6198"/>
                  <a:pt x="13288" y="5941"/>
                  <a:pt x="13446" y="5604"/>
                </a:cubicBezTo>
                <a:cubicBezTo>
                  <a:pt x="13446" y="5525"/>
                  <a:pt x="13367" y="5525"/>
                  <a:pt x="13367" y="5525"/>
                </a:cubicBezTo>
                <a:cubicBezTo>
                  <a:pt x="13288" y="5862"/>
                  <a:pt x="13110" y="6198"/>
                  <a:pt x="13110" y="6436"/>
                </a:cubicBezTo>
                <a:lnTo>
                  <a:pt x="13030" y="6357"/>
                </a:lnTo>
                <a:lnTo>
                  <a:pt x="13030" y="6277"/>
                </a:lnTo>
                <a:cubicBezTo>
                  <a:pt x="12872" y="5703"/>
                  <a:pt x="13110" y="5109"/>
                  <a:pt x="13288" y="4614"/>
                </a:cubicBezTo>
                <a:cubicBezTo>
                  <a:pt x="13423" y="4192"/>
                  <a:pt x="13500" y="3770"/>
                  <a:pt x="13422" y="3349"/>
                </a:cubicBezTo>
                <a:lnTo>
                  <a:pt x="13422" y="3349"/>
                </a:lnTo>
                <a:cubicBezTo>
                  <a:pt x="13470" y="3829"/>
                  <a:pt x="13336" y="4317"/>
                  <a:pt x="13189" y="4792"/>
                </a:cubicBezTo>
                <a:cubicBezTo>
                  <a:pt x="13030" y="5208"/>
                  <a:pt x="12872" y="5703"/>
                  <a:pt x="12951" y="6099"/>
                </a:cubicBezTo>
                <a:cubicBezTo>
                  <a:pt x="12872" y="6020"/>
                  <a:pt x="12872" y="5862"/>
                  <a:pt x="12793" y="5782"/>
                </a:cubicBezTo>
                <a:cubicBezTo>
                  <a:pt x="12694" y="5208"/>
                  <a:pt x="13030" y="4614"/>
                  <a:pt x="13110" y="4119"/>
                </a:cubicBezTo>
                <a:cubicBezTo>
                  <a:pt x="13189" y="3723"/>
                  <a:pt x="13189" y="3228"/>
                  <a:pt x="13030" y="2812"/>
                </a:cubicBezTo>
                <a:close/>
                <a:moveTo>
                  <a:pt x="11624" y="5703"/>
                </a:moveTo>
                <a:lnTo>
                  <a:pt x="11624" y="5703"/>
                </a:lnTo>
                <a:cubicBezTo>
                  <a:pt x="11803" y="5941"/>
                  <a:pt x="12040" y="6099"/>
                  <a:pt x="12298" y="6198"/>
                </a:cubicBezTo>
                <a:cubicBezTo>
                  <a:pt x="12456" y="6277"/>
                  <a:pt x="12614" y="6357"/>
                  <a:pt x="12793" y="6436"/>
                </a:cubicBezTo>
                <a:cubicBezTo>
                  <a:pt x="12951" y="6515"/>
                  <a:pt x="13030" y="6693"/>
                  <a:pt x="13110" y="6852"/>
                </a:cubicBezTo>
                <a:cubicBezTo>
                  <a:pt x="13180" y="6922"/>
                  <a:pt x="13188" y="6992"/>
                  <a:pt x="13258" y="7063"/>
                </a:cubicBezTo>
                <a:lnTo>
                  <a:pt x="13258" y="7063"/>
                </a:lnTo>
                <a:cubicBezTo>
                  <a:pt x="13091" y="6913"/>
                  <a:pt x="12937" y="6762"/>
                  <a:pt x="12694" y="6594"/>
                </a:cubicBezTo>
                <a:cubicBezTo>
                  <a:pt x="12535" y="6515"/>
                  <a:pt x="12377" y="6436"/>
                  <a:pt x="12199" y="6357"/>
                </a:cubicBezTo>
                <a:cubicBezTo>
                  <a:pt x="12040" y="6277"/>
                  <a:pt x="11882" y="6099"/>
                  <a:pt x="11803" y="5941"/>
                </a:cubicBezTo>
                <a:cubicBezTo>
                  <a:pt x="11704" y="5862"/>
                  <a:pt x="11624" y="5782"/>
                  <a:pt x="11624" y="5703"/>
                </a:cubicBezTo>
                <a:close/>
                <a:moveTo>
                  <a:pt x="14179" y="4119"/>
                </a:moveTo>
                <a:cubicBezTo>
                  <a:pt x="14278" y="4218"/>
                  <a:pt x="14357" y="4376"/>
                  <a:pt x="14436" y="4456"/>
                </a:cubicBezTo>
                <a:cubicBezTo>
                  <a:pt x="14436" y="5030"/>
                  <a:pt x="14100" y="5525"/>
                  <a:pt x="13862" y="5941"/>
                </a:cubicBezTo>
                <a:cubicBezTo>
                  <a:pt x="13605" y="6277"/>
                  <a:pt x="13367" y="6693"/>
                  <a:pt x="13367" y="7089"/>
                </a:cubicBezTo>
                <a:cubicBezTo>
                  <a:pt x="13367" y="7010"/>
                  <a:pt x="13367" y="7010"/>
                  <a:pt x="13288" y="6931"/>
                </a:cubicBezTo>
                <a:cubicBezTo>
                  <a:pt x="13288" y="5941"/>
                  <a:pt x="14357" y="5109"/>
                  <a:pt x="14179" y="4119"/>
                </a:cubicBezTo>
                <a:close/>
                <a:moveTo>
                  <a:pt x="20040" y="4535"/>
                </a:moveTo>
                <a:lnTo>
                  <a:pt x="20040" y="4535"/>
                </a:lnTo>
                <a:cubicBezTo>
                  <a:pt x="20040" y="4614"/>
                  <a:pt x="20120" y="4713"/>
                  <a:pt x="20219" y="4792"/>
                </a:cubicBezTo>
                <a:lnTo>
                  <a:pt x="20219" y="4871"/>
                </a:lnTo>
                <a:cubicBezTo>
                  <a:pt x="20377" y="4951"/>
                  <a:pt x="20456" y="5109"/>
                  <a:pt x="20615" y="5287"/>
                </a:cubicBezTo>
                <a:cubicBezTo>
                  <a:pt x="20872" y="5941"/>
                  <a:pt x="20219" y="6594"/>
                  <a:pt x="20120" y="7268"/>
                </a:cubicBezTo>
                <a:cubicBezTo>
                  <a:pt x="20040" y="7089"/>
                  <a:pt x="19961" y="6852"/>
                  <a:pt x="19961" y="6693"/>
                </a:cubicBezTo>
                <a:lnTo>
                  <a:pt x="19961" y="6594"/>
                </a:lnTo>
                <a:cubicBezTo>
                  <a:pt x="19882" y="6436"/>
                  <a:pt x="19882" y="6277"/>
                  <a:pt x="19961" y="6099"/>
                </a:cubicBezTo>
                <a:cubicBezTo>
                  <a:pt x="19961" y="5941"/>
                  <a:pt x="20040" y="5782"/>
                  <a:pt x="20120" y="5604"/>
                </a:cubicBezTo>
                <a:cubicBezTo>
                  <a:pt x="20185" y="5447"/>
                  <a:pt x="20207" y="5282"/>
                  <a:pt x="20215" y="5119"/>
                </a:cubicBezTo>
                <a:lnTo>
                  <a:pt x="20215" y="5119"/>
                </a:lnTo>
                <a:cubicBezTo>
                  <a:pt x="20118" y="5371"/>
                  <a:pt x="20039" y="5527"/>
                  <a:pt x="19961" y="5703"/>
                </a:cubicBezTo>
                <a:cubicBezTo>
                  <a:pt x="19961" y="5862"/>
                  <a:pt x="19882" y="6020"/>
                  <a:pt x="19882" y="6198"/>
                </a:cubicBezTo>
                <a:cubicBezTo>
                  <a:pt x="19882" y="6277"/>
                  <a:pt x="19803" y="6277"/>
                  <a:pt x="19803" y="6357"/>
                </a:cubicBezTo>
                <a:lnTo>
                  <a:pt x="19803" y="6099"/>
                </a:lnTo>
                <a:lnTo>
                  <a:pt x="19803" y="5941"/>
                </a:lnTo>
                <a:cubicBezTo>
                  <a:pt x="19803" y="5862"/>
                  <a:pt x="19803" y="5782"/>
                  <a:pt x="19882" y="5703"/>
                </a:cubicBezTo>
                <a:cubicBezTo>
                  <a:pt x="19882" y="5525"/>
                  <a:pt x="19961" y="5366"/>
                  <a:pt x="20040" y="5208"/>
                </a:cubicBezTo>
                <a:cubicBezTo>
                  <a:pt x="20120" y="5030"/>
                  <a:pt x="20040" y="4792"/>
                  <a:pt x="20040" y="4535"/>
                </a:cubicBezTo>
                <a:close/>
                <a:moveTo>
                  <a:pt x="13189" y="7268"/>
                </a:moveTo>
                <a:cubicBezTo>
                  <a:pt x="13110" y="7268"/>
                  <a:pt x="13110" y="7268"/>
                  <a:pt x="13110" y="7347"/>
                </a:cubicBezTo>
                <a:cubicBezTo>
                  <a:pt x="13189" y="7347"/>
                  <a:pt x="13288" y="7426"/>
                  <a:pt x="13367" y="7426"/>
                </a:cubicBezTo>
                <a:lnTo>
                  <a:pt x="13189" y="7268"/>
                </a:lnTo>
                <a:close/>
                <a:moveTo>
                  <a:pt x="9406" y="7268"/>
                </a:moveTo>
                <a:cubicBezTo>
                  <a:pt x="9520" y="7305"/>
                  <a:pt x="9597" y="7361"/>
                  <a:pt x="9658" y="7428"/>
                </a:cubicBezTo>
                <a:lnTo>
                  <a:pt x="9658" y="7428"/>
                </a:lnTo>
                <a:cubicBezTo>
                  <a:pt x="9596" y="7352"/>
                  <a:pt x="9522" y="7268"/>
                  <a:pt x="9406" y="7268"/>
                </a:cubicBezTo>
                <a:close/>
                <a:moveTo>
                  <a:pt x="9658" y="7428"/>
                </a:moveTo>
                <a:lnTo>
                  <a:pt x="9658" y="7428"/>
                </a:lnTo>
                <a:cubicBezTo>
                  <a:pt x="9671" y="7445"/>
                  <a:pt x="9683" y="7460"/>
                  <a:pt x="9696" y="7475"/>
                </a:cubicBezTo>
                <a:lnTo>
                  <a:pt x="9696" y="7475"/>
                </a:lnTo>
                <a:cubicBezTo>
                  <a:pt x="9684" y="7459"/>
                  <a:pt x="9671" y="7443"/>
                  <a:pt x="9658" y="7428"/>
                </a:cubicBezTo>
                <a:close/>
                <a:moveTo>
                  <a:pt x="14436" y="4535"/>
                </a:moveTo>
                <a:cubicBezTo>
                  <a:pt x="14516" y="4614"/>
                  <a:pt x="14516" y="4713"/>
                  <a:pt x="14595" y="4792"/>
                </a:cubicBezTo>
                <a:cubicBezTo>
                  <a:pt x="14674" y="5109"/>
                  <a:pt x="14852" y="5446"/>
                  <a:pt x="14931" y="5862"/>
                </a:cubicBezTo>
                <a:cubicBezTo>
                  <a:pt x="14773" y="6594"/>
                  <a:pt x="13783" y="7010"/>
                  <a:pt x="13605" y="7763"/>
                </a:cubicBezTo>
                <a:cubicBezTo>
                  <a:pt x="13525" y="7584"/>
                  <a:pt x="13525" y="7426"/>
                  <a:pt x="13446" y="7268"/>
                </a:cubicBezTo>
                <a:cubicBezTo>
                  <a:pt x="13446" y="7010"/>
                  <a:pt x="13446" y="6772"/>
                  <a:pt x="13605" y="6515"/>
                </a:cubicBezTo>
                <a:cubicBezTo>
                  <a:pt x="13684" y="6277"/>
                  <a:pt x="13862" y="6020"/>
                  <a:pt x="14020" y="5782"/>
                </a:cubicBezTo>
                <a:cubicBezTo>
                  <a:pt x="14179" y="5446"/>
                  <a:pt x="14436" y="5030"/>
                  <a:pt x="14436" y="4535"/>
                </a:cubicBezTo>
                <a:close/>
                <a:moveTo>
                  <a:pt x="20951" y="7505"/>
                </a:moveTo>
                <a:cubicBezTo>
                  <a:pt x="20872" y="7584"/>
                  <a:pt x="20872" y="7683"/>
                  <a:pt x="20793" y="7683"/>
                </a:cubicBezTo>
                <a:cubicBezTo>
                  <a:pt x="20793" y="7763"/>
                  <a:pt x="20714" y="7842"/>
                  <a:pt x="20714" y="7842"/>
                </a:cubicBezTo>
                <a:cubicBezTo>
                  <a:pt x="20793" y="7842"/>
                  <a:pt x="20793" y="7763"/>
                  <a:pt x="20872" y="7683"/>
                </a:cubicBezTo>
                <a:cubicBezTo>
                  <a:pt x="20872" y="7683"/>
                  <a:pt x="20951" y="7584"/>
                  <a:pt x="20951" y="7505"/>
                </a:cubicBezTo>
                <a:close/>
                <a:moveTo>
                  <a:pt x="11882" y="6198"/>
                </a:moveTo>
                <a:cubicBezTo>
                  <a:pt x="12040" y="6357"/>
                  <a:pt x="12298" y="6515"/>
                  <a:pt x="12535" y="6594"/>
                </a:cubicBezTo>
                <a:cubicBezTo>
                  <a:pt x="12694" y="6693"/>
                  <a:pt x="12872" y="6772"/>
                  <a:pt x="13030" y="6931"/>
                </a:cubicBezTo>
                <a:cubicBezTo>
                  <a:pt x="13110" y="7089"/>
                  <a:pt x="13288" y="7268"/>
                  <a:pt x="13367" y="7347"/>
                </a:cubicBezTo>
                <a:lnTo>
                  <a:pt x="13367" y="7426"/>
                </a:lnTo>
                <a:cubicBezTo>
                  <a:pt x="13367" y="7505"/>
                  <a:pt x="13446" y="7505"/>
                  <a:pt x="13446" y="7505"/>
                </a:cubicBezTo>
                <a:cubicBezTo>
                  <a:pt x="13446" y="7683"/>
                  <a:pt x="13525" y="7842"/>
                  <a:pt x="13605" y="7921"/>
                </a:cubicBezTo>
                <a:cubicBezTo>
                  <a:pt x="13446" y="7842"/>
                  <a:pt x="13367" y="7842"/>
                  <a:pt x="13189" y="7763"/>
                </a:cubicBezTo>
                <a:cubicBezTo>
                  <a:pt x="13093" y="7763"/>
                  <a:pt x="13027" y="7734"/>
                  <a:pt x="12954" y="7689"/>
                </a:cubicBezTo>
                <a:lnTo>
                  <a:pt x="12954" y="7689"/>
                </a:lnTo>
                <a:cubicBezTo>
                  <a:pt x="12953" y="7687"/>
                  <a:pt x="12952" y="7685"/>
                  <a:pt x="12951" y="7683"/>
                </a:cubicBezTo>
                <a:lnTo>
                  <a:pt x="12951" y="7683"/>
                </a:lnTo>
                <a:cubicBezTo>
                  <a:pt x="12951" y="7685"/>
                  <a:pt x="12951" y="7686"/>
                  <a:pt x="12951" y="7688"/>
                </a:cubicBezTo>
                <a:lnTo>
                  <a:pt x="12951" y="7688"/>
                </a:lnTo>
                <a:cubicBezTo>
                  <a:pt x="12904" y="7659"/>
                  <a:pt x="12854" y="7623"/>
                  <a:pt x="12793" y="7584"/>
                </a:cubicBezTo>
                <a:cubicBezTo>
                  <a:pt x="12793" y="7505"/>
                  <a:pt x="12694" y="7426"/>
                  <a:pt x="12614" y="7347"/>
                </a:cubicBezTo>
                <a:cubicBezTo>
                  <a:pt x="12549" y="7217"/>
                  <a:pt x="12484" y="7073"/>
                  <a:pt x="12419" y="6938"/>
                </a:cubicBezTo>
                <a:lnTo>
                  <a:pt x="12419" y="6938"/>
                </a:lnTo>
                <a:cubicBezTo>
                  <a:pt x="12484" y="6959"/>
                  <a:pt x="12549" y="7024"/>
                  <a:pt x="12614" y="7089"/>
                </a:cubicBezTo>
                <a:cubicBezTo>
                  <a:pt x="12694" y="7089"/>
                  <a:pt x="12793" y="7188"/>
                  <a:pt x="12872" y="7188"/>
                </a:cubicBezTo>
                <a:cubicBezTo>
                  <a:pt x="12872" y="7089"/>
                  <a:pt x="12793" y="7089"/>
                  <a:pt x="12793" y="7089"/>
                </a:cubicBezTo>
                <a:cubicBezTo>
                  <a:pt x="12694" y="7089"/>
                  <a:pt x="12614" y="7010"/>
                  <a:pt x="12614" y="7010"/>
                </a:cubicBezTo>
                <a:cubicBezTo>
                  <a:pt x="12535" y="6931"/>
                  <a:pt x="12456" y="6931"/>
                  <a:pt x="12377" y="6852"/>
                </a:cubicBezTo>
                <a:lnTo>
                  <a:pt x="12377" y="6852"/>
                </a:lnTo>
                <a:cubicBezTo>
                  <a:pt x="12377" y="6852"/>
                  <a:pt x="12377" y="6852"/>
                  <a:pt x="12377" y="6852"/>
                </a:cubicBezTo>
                <a:lnTo>
                  <a:pt x="12199" y="6693"/>
                </a:lnTo>
                <a:cubicBezTo>
                  <a:pt x="12119" y="6515"/>
                  <a:pt x="11961" y="6357"/>
                  <a:pt x="11882" y="6198"/>
                </a:cubicBezTo>
                <a:close/>
                <a:moveTo>
                  <a:pt x="14931" y="5941"/>
                </a:moveTo>
                <a:lnTo>
                  <a:pt x="14931" y="6277"/>
                </a:lnTo>
                <a:cubicBezTo>
                  <a:pt x="14773" y="6594"/>
                  <a:pt x="14516" y="6852"/>
                  <a:pt x="14179" y="7089"/>
                </a:cubicBezTo>
                <a:cubicBezTo>
                  <a:pt x="14020" y="7347"/>
                  <a:pt x="13783" y="7584"/>
                  <a:pt x="13684" y="7921"/>
                </a:cubicBezTo>
                <a:lnTo>
                  <a:pt x="13684" y="7842"/>
                </a:lnTo>
                <a:cubicBezTo>
                  <a:pt x="13783" y="7089"/>
                  <a:pt x="14674" y="6693"/>
                  <a:pt x="14931" y="5941"/>
                </a:cubicBezTo>
                <a:close/>
                <a:moveTo>
                  <a:pt x="18555" y="5446"/>
                </a:moveTo>
                <a:cubicBezTo>
                  <a:pt x="18733" y="5703"/>
                  <a:pt x="18971" y="5782"/>
                  <a:pt x="19129" y="5941"/>
                </a:cubicBezTo>
                <a:cubicBezTo>
                  <a:pt x="19308" y="6099"/>
                  <a:pt x="19466" y="6198"/>
                  <a:pt x="19625" y="6357"/>
                </a:cubicBezTo>
                <a:cubicBezTo>
                  <a:pt x="19625" y="6436"/>
                  <a:pt x="19724" y="6436"/>
                  <a:pt x="19803" y="6515"/>
                </a:cubicBezTo>
                <a:cubicBezTo>
                  <a:pt x="19882" y="6772"/>
                  <a:pt x="19882" y="6931"/>
                  <a:pt x="19961" y="7089"/>
                </a:cubicBezTo>
                <a:cubicBezTo>
                  <a:pt x="19724" y="6772"/>
                  <a:pt x="19229" y="6594"/>
                  <a:pt x="18971" y="6198"/>
                </a:cubicBezTo>
                <a:lnTo>
                  <a:pt x="18892" y="6198"/>
                </a:lnTo>
                <a:cubicBezTo>
                  <a:pt x="19129" y="6693"/>
                  <a:pt x="19803" y="6852"/>
                  <a:pt x="19961" y="7347"/>
                </a:cubicBezTo>
                <a:lnTo>
                  <a:pt x="20040" y="7347"/>
                </a:lnTo>
                <a:cubicBezTo>
                  <a:pt x="20040" y="7505"/>
                  <a:pt x="20120" y="7763"/>
                  <a:pt x="20120" y="7921"/>
                </a:cubicBezTo>
                <a:cubicBezTo>
                  <a:pt x="20040" y="7683"/>
                  <a:pt x="19724" y="7505"/>
                  <a:pt x="19545" y="7347"/>
                </a:cubicBezTo>
                <a:cubicBezTo>
                  <a:pt x="19308" y="7188"/>
                  <a:pt x="19129" y="7010"/>
                  <a:pt x="19050" y="6852"/>
                </a:cubicBezTo>
                <a:cubicBezTo>
                  <a:pt x="18892" y="6693"/>
                  <a:pt x="18813" y="6515"/>
                  <a:pt x="18733" y="6357"/>
                </a:cubicBezTo>
                <a:cubicBezTo>
                  <a:pt x="18733" y="6099"/>
                  <a:pt x="18634" y="5782"/>
                  <a:pt x="18555" y="5446"/>
                </a:cubicBezTo>
                <a:close/>
                <a:moveTo>
                  <a:pt x="8733" y="7763"/>
                </a:moveTo>
                <a:cubicBezTo>
                  <a:pt x="8799" y="7815"/>
                  <a:pt x="8856" y="7902"/>
                  <a:pt x="8909" y="7978"/>
                </a:cubicBezTo>
                <a:lnTo>
                  <a:pt x="8909" y="7978"/>
                </a:lnTo>
                <a:cubicBezTo>
                  <a:pt x="8896" y="7906"/>
                  <a:pt x="8823" y="7834"/>
                  <a:pt x="8733" y="7763"/>
                </a:cubicBezTo>
                <a:close/>
                <a:moveTo>
                  <a:pt x="8909" y="7978"/>
                </a:moveTo>
                <a:cubicBezTo>
                  <a:pt x="8911" y="7985"/>
                  <a:pt x="8911" y="7993"/>
                  <a:pt x="8911" y="8000"/>
                </a:cubicBezTo>
                <a:cubicBezTo>
                  <a:pt x="8937" y="8026"/>
                  <a:pt x="8962" y="8053"/>
                  <a:pt x="8991" y="8082"/>
                </a:cubicBezTo>
                <a:lnTo>
                  <a:pt x="8991" y="8082"/>
                </a:lnTo>
                <a:cubicBezTo>
                  <a:pt x="8991" y="8081"/>
                  <a:pt x="8991" y="8080"/>
                  <a:pt x="8991" y="8079"/>
                </a:cubicBezTo>
                <a:cubicBezTo>
                  <a:pt x="8964" y="8053"/>
                  <a:pt x="8937" y="8017"/>
                  <a:pt x="8909" y="7978"/>
                </a:cubicBezTo>
                <a:close/>
                <a:moveTo>
                  <a:pt x="20714" y="5446"/>
                </a:moveTo>
                <a:lnTo>
                  <a:pt x="20793" y="5525"/>
                </a:lnTo>
                <a:cubicBezTo>
                  <a:pt x="20793" y="5782"/>
                  <a:pt x="20793" y="6020"/>
                  <a:pt x="20714" y="6198"/>
                </a:cubicBezTo>
                <a:cubicBezTo>
                  <a:pt x="20714" y="6357"/>
                  <a:pt x="20615" y="6436"/>
                  <a:pt x="20535" y="6594"/>
                </a:cubicBezTo>
                <a:cubicBezTo>
                  <a:pt x="20535" y="6693"/>
                  <a:pt x="20535" y="6693"/>
                  <a:pt x="20456" y="6772"/>
                </a:cubicBezTo>
                <a:cubicBezTo>
                  <a:pt x="20456" y="6852"/>
                  <a:pt x="20377" y="6931"/>
                  <a:pt x="20377" y="6931"/>
                </a:cubicBezTo>
                <a:cubicBezTo>
                  <a:pt x="20377" y="7010"/>
                  <a:pt x="20456" y="7010"/>
                  <a:pt x="20456" y="7010"/>
                </a:cubicBezTo>
                <a:cubicBezTo>
                  <a:pt x="20456" y="6931"/>
                  <a:pt x="20535" y="6852"/>
                  <a:pt x="20535" y="6772"/>
                </a:cubicBezTo>
                <a:cubicBezTo>
                  <a:pt x="20535" y="6693"/>
                  <a:pt x="20615" y="6594"/>
                  <a:pt x="20615" y="6594"/>
                </a:cubicBezTo>
                <a:cubicBezTo>
                  <a:pt x="20714" y="6436"/>
                  <a:pt x="20793" y="6277"/>
                  <a:pt x="20793" y="6198"/>
                </a:cubicBezTo>
                <a:cubicBezTo>
                  <a:pt x="20872" y="6020"/>
                  <a:pt x="20872" y="5782"/>
                  <a:pt x="20872" y="5604"/>
                </a:cubicBezTo>
                <a:cubicBezTo>
                  <a:pt x="21031" y="5862"/>
                  <a:pt x="21110" y="6198"/>
                  <a:pt x="21288" y="6436"/>
                </a:cubicBezTo>
                <a:cubicBezTo>
                  <a:pt x="21288" y="6772"/>
                  <a:pt x="21110" y="7089"/>
                  <a:pt x="20872" y="7426"/>
                </a:cubicBezTo>
                <a:cubicBezTo>
                  <a:pt x="20714" y="7584"/>
                  <a:pt x="20615" y="7763"/>
                  <a:pt x="20456" y="7921"/>
                </a:cubicBezTo>
                <a:cubicBezTo>
                  <a:pt x="20456" y="8000"/>
                  <a:pt x="20377" y="8079"/>
                  <a:pt x="20298" y="8178"/>
                </a:cubicBezTo>
                <a:cubicBezTo>
                  <a:pt x="20298" y="8000"/>
                  <a:pt x="20219" y="7842"/>
                  <a:pt x="20219" y="7584"/>
                </a:cubicBezTo>
                <a:lnTo>
                  <a:pt x="20219" y="7505"/>
                </a:lnTo>
                <a:cubicBezTo>
                  <a:pt x="20120" y="7505"/>
                  <a:pt x="20120" y="7426"/>
                  <a:pt x="20120" y="7347"/>
                </a:cubicBezTo>
                <a:cubicBezTo>
                  <a:pt x="20219" y="6931"/>
                  <a:pt x="20456" y="6594"/>
                  <a:pt x="20535" y="6198"/>
                </a:cubicBezTo>
                <a:cubicBezTo>
                  <a:pt x="20714" y="5941"/>
                  <a:pt x="20793" y="5703"/>
                  <a:pt x="20714" y="5446"/>
                </a:cubicBezTo>
                <a:close/>
                <a:moveTo>
                  <a:pt x="32338" y="8000"/>
                </a:moveTo>
                <a:cubicBezTo>
                  <a:pt x="32259" y="8079"/>
                  <a:pt x="32259" y="8079"/>
                  <a:pt x="32259" y="8178"/>
                </a:cubicBezTo>
                <a:cubicBezTo>
                  <a:pt x="32338" y="8178"/>
                  <a:pt x="32338" y="8079"/>
                  <a:pt x="32338" y="8079"/>
                </a:cubicBezTo>
                <a:lnTo>
                  <a:pt x="32338" y="8000"/>
                </a:lnTo>
                <a:close/>
                <a:moveTo>
                  <a:pt x="12985" y="7746"/>
                </a:moveTo>
                <a:cubicBezTo>
                  <a:pt x="13015" y="7763"/>
                  <a:pt x="13062" y="7763"/>
                  <a:pt x="13110" y="7763"/>
                </a:cubicBezTo>
                <a:cubicBezTo>
                  <a:pt x="13288" y="7842"/>
                  <a:pt x="13446" y="7921"/>
                  <a:pt x="13605" y="8079"/>
                </a:cubicBezTo>
                <a:cubicBezTo>
                  <a:pt x="13684" y="8079"/>
                  <a:pt x="13684" y="8178"/>
                  <a:pt x="13684" y="8258"/>
                </a:cubicBezTo>
                <a:cubicBezTo>
                  <a:pt x="13684" y="8178"/>
                  <a:pt x="13605" y="8178"/>
                  <a:pt x="13525" y="8178"/>
                </a:cubicBezTo>
                <a:cubicBezTo>
                  <a:pt x="13446" y="8079"/>
                  <a:pt x="13288" y="8079"/>
                  <a:pt x="13189" y="8000"/>
                </a:cubicBezTo>
                <a:cubicBezTo>
                  <a:pt x="13121" y="7932"/>
                  <a:pt x="13053" y="7864"/>
                  <a:pt x="12985" y="7746"/>
                </a:cubicBezTo>
                <a:close/>
                <a:moveTo>
                  <a:pt x="32259" y="8178"/>
                </a:moveTo>
                <a:cubicBezTo>
                  <a:pt x="32179" y="8178"/>
                  <a:pt x="32179" y="8178"/>
                  <a:pt x="32179" y="8258"/>
                </a:cubicBezTo>
                <a:cubicBezTo>
                  <a:pt x="32259" y="8258"/>
                  <a:pt x="32259" y="8178"/>
                  <a:pt x="32259" y="8178"/>
                </a:cubicBezTo>
                <a:close/>
                <a:moveTo>
                  <a:pt x="10190" y="8385"/>
                </a:moveTo>
                <a:cubicBezTo>
                  <a:pt x="10200" y="8396"/>
                  <a:pt x="10209" y="8407"/>
                  <a:pt x="10218" y="8416"/>
                </a:cubicBezTo>
                <a:cubicBezTo>
                  <a:pt x="10220" y="8416"/>
                  <a:pt x="10222" y="8416"/>
                  <a:pt x="10224" y="8416"/>
                </a:cubicBezTo>
                <a:lnTo>
                  <a:pt x="10224" y="8416"/>
                </a:lnTo>
                <a:cubicBezTo>
                  <a:pt x="10213" y="8406"/>
                  <a:pt x="10202" y="8395"/>
                  <a:pt x="10190" y="8385"/>
                </a:cubicBezTo>
                <a:close/>
                <a:moveTo>
                  <a:pt x="7585" y="7089"/>
                </a:moveTo>
                <a:lnTo>
                  <a:pt x="7585" y="7188"/>
                </a:lnTo>
                <a:cubicBezTo>
                  <a:pt x="8001" y="7347"/>
                  <a:pt x="8238" y="7683"/>
                  <a:pt x="8416" y="8000"/>
                </a:cubicBezTo>
                <a:cubicBezTo>
                  <a:pt x="8575" y="8178"/>
                  <a:pt x="8654" y="8337"/>
                  <a:pt x="8832" y="8416"/>
                </a:cubicBezTo>
                <a:cubicBezTo>
                  <a:pt x="8832" y="8495"/>
                  <a:pt x="8911" y="8495"/>
                  <a:pt x="8911" y="8495"/>
                </a:cubicBezTo>
                <a:cubicBezTo>
                  <a:pt x="8832" y="8416"/>
                  <a:pt x="8832" y="8337"/>
                  <a:pt x="8733" y="8337"/>
                </a:cubicBezTo>
                <a:cubicBezTo>
                  <a:pt x="8575" y="8178"/>
                  <a:pt x="8496" y="8000"/>
                  <a:pt x="8416" y="7842"/>
                </a:cubicBezTo>
                <a:cubicBezTo>
                  <a:pt x="8159" y="7505"/>
                  <a:pt x="7921" y="7268"/>
                  <a:pt x="7585" y="7089"/>
                </a:cubicBezTo>
                <a:close/>
                <a:moveTo>
                  <a:pt x="5763" y="6931"/>
                </a:moveTo>
                <a:cubicBezTo>
                  <a:pt x="6357" y="7010"/>
                  <a:pt x="6852" y="7089"/>
                  <a:pt x="7248" y="7505"/>
                </a:cubicBezTo>
                <a:cubicBezTo>
                  <a:pt x="7585" y="7842"/>
                  <a:pt x="7842" y="8337"/>
                  <a:pt x="8238" y="8574"/>
                </a:cubicBezTo>
                <a:lnTo>
                  <a:pt x="8001" y="8574"/>
                </a:lnTo>
                <a:cubicBezTo>
                  <a:pt x="7664" y="8495"/>
                  <a:pt x="7426" y="8178"/>
                  <a:pt x="7169" y="7921"/>
                </a:cubicBezTo>
                <a:cubicBezTo>
                  <a:pt x="7010" y="7763"/>
                  <a:pt x="6852" y="7505"/>
                  <a:pt x="6515" y="7347"/>
                </a:cubicBezTo>
                <a:cubicBezTo>
                  <a:pt x="6179" y="7188"/>
                  <a:pt x="5763" y="7010"/>
                  <a:pt x="5268" y="7010"/>
                </a:cubicBezTo>
                <a:cubicBezTo>
                  <a:pt x="5446" y="7010"/>
                  <a:pt x="5604" y="6931"/>
                  <a:pt x="5763" y="6931"/>
                </a:cubicBezTo>
                <a:close/>
                <a:moveTo>
                  <a:pt x="6595" y="6852"/>
                </a:moveTo>
                <a:cubicBezTo>
                  <a:pt x="7090" y="7010"/>
                  <a:pt x="7505" y="7268"/>
                  <a:pt x="7842" y="7584"/>
                </a:cubicBezTo>
                <a:cubicBezTo>
                  <a:pt x="8001" y="7842"/>
                  <a:pt x="8159" y="8079"/>
                  <a:pt x="8337" y="8337"/>
                </a:cubicBezTo>
                <a:cubicBezTo>
                  <a:pt x="8416" y="8416"/>
                  <a:pt x="8496" y="8495"/>
                  <a:pt x="8575" y="8574"/>
                </a:cubicBezTo>
                <a:lnTo>
                  <a:pt x="8416" y="8574"/>
                </a:lnTo>
                <a:cubicBezTo>
                  <a:pt x="7842" y="8337"/>
                  <a:pt x="7585" y="7683"/>
                  <a:pt x="7169" y="7347"/>
                </a:cubicBezTo>
                <a:cubicBezTo>
                  <a:pt x="6852" y="7089"/>
                  <a:pt x="6436" y="6931"/>
                  <a:pt x="6020" y="6931"/>
                </a:cubicBezTo>
                <a:cubicBezTo>
                  <a:pt x="6179" y="6931"/>
                  <a:pt x="6436" y="6852"/>
                  <a:pt x="6595" y="6852"/>
                </a:cubicBezTo>
                <a:close/>
                <a:moveTo>
                  <a:pt x="6674" y="6852"/>
                </a:moveTo>
                <a:cubicBezTo>
                  <a:pt x="7248" y="6852"/>
                  <a:pt x="7842" y="6852"/>
                  <a:pt x="8416" y="6931"/>
                </a:cubicBezTo>
                <a:cubicBezTo>
                  <a:pt x="8832" y="7010"/>
                  <a:pt x="9228" y="7268"/>
                  <a:pt x="9565" y="7584"/>
                </a:cubicBezTo>
                <a:cubicBezTo>
                  <a:pt x="9723" y="7842"/>
                  <a:pt x="9822" y="8079"/>
                  <a:pt x="10060" y="8258"/>
                </a:cubicBezTo>
                <a:cubicBezTo>
                  <a:pt x="10102" y="8300"/>
                  <a:pt x="10145" y="8343"/>
                  <a:pt x="10190" y="8385"/>
                </a:cubicBezTo>
                <a:lnTo>
                  <a:pt x="10190" y="8385"/>
                </a:lnTo>
                <a:cubicBezTo>
                  <a:pt x="10121" y="8300"/>
                  <a:pt x="10051" y="8167"/>
                  <a:pt x="9981" y="8079"/>
                </a:cubicBezTo>
                <a:cubicBezTo>
                  <a:pt x="9822" y="7842"/>
                  <a:pt x="9644" y="7584"/>
                  <a:pt x="9406" y="7426"/>
                </a:cubicBezTo>
                <a:cubicBezTo>
                  <a:pt x="9228" y="7188"/>
                  <a:pt x="8911" y="7010"/>
                  <a:pt x="8575" y="6931"/>
                </a:cubicBezTo>
                <a:cubicBezTo>
                  <a:pt x="8832" y="6931"/>
                  <a:pt x="9070" y="7010"/>
                  <a:pt x="9228" y="7010"/>
                </a:cubicBezTo>
                <a:cubicBezTo>
                  <a:pt x="9486" y="7089"/>
                  <a:pt x="9723" y="7089"/>
                  <a:pt x="9981" y="7188"/>
                </a:cubicBezTo>
                <a:cubicBezTo>
                  <a:pt x="10218" y="7426"/>
                  <a:pt x="10476" y="7683"/>
                  <a:pt x="10713" y="8000"/>
                </a:cubicBezTo>
                <a:cubicBezTo>
                  <a:pt x="10892" y="8178"/>
                  <a:pt x="11050" y="8416"/>
                  <a:pt x="11209" y="8574"/>
                </a:cubicBezTo>
                <a:lnTo>
                  <a:pt x="10971" y="8574"/>
                </a:lnTo>
                <a:cubicBezTo>
                  <a:pt x="10812" y="8495"/>
                  <a:pt x="10634" y="8416"/>
                  <a:pt x="10476" y="8337"/>
                </a:cubicBezTo>
                <a:cubicBezTo>
                  <a:pt x="10397" y="8258"/>
                  <a:pt x="10218" y="8079"/>
                  <a:pt x="10139" y="7921"/>
                </a:cubicBezTo>
                <a:cubicBezTo>
                  <a:pt x="9981" y="7763"/>
                  <a:pt x="9902" y="7683"/>
                  <a:pt x="9723" y="7505"/>
                </a:cubicBezTo>
                <a:cubicBezTo>
                  <a:pt x="9714" y="7496"/>
                  <a:pt x="9705" y="7486"/>
                  <a:pt x="9696" y="7475"/>
                </a:cubicBezTo>
                <a:lnTo>
                  <a:pt x="9696" y="7475"/>
                </a:lnTo>
                <a:cubicBezTo>
                  <a:pt x="9743" y="7538"/>
                  <a:pt x="9781" y="7609"/>
                  <a:pt x="9822" y="7683"/>
                </a:cubicBezTo>
                <a:cubicBezTo>
                  <a:pt x="9981" y="7842"/>
                  <a:pt x="10060" y="7921"/>
                  <a:pt x="10139" y="8079"/>
                </a:cubicBezTo>
                <a:cubicBezTo>
                  <a:pt x="10317" y="8258"/>
                  <a:pt x="10555" y="8416"/>
                  <a:pt x="10812" y="8574"/>
                </a:cubicBezTo>
                <a:lnTo>
                  <a:pt x="10476" y="8574"/>
                </a:lnTo>
                <a:cubicBezTo>
                  <a:pt x="10398" y="8497"/>
                  <a:pt x="10321" y="8419"/>
                  <a:pt x="10224" y="8416"/>
                </a:cubicBezTo>
                <a:lnTo>
                  <a:pt x="10224" y="8416"/>
                </a:lnTo>
                <a:cubicBezTo>
                  <a:pt x="10254" y="8443"/>
                  <a:pt x="10284" y="8469"/>
                  <a:pt x="10317" y="8495"/>
                </a:cubicBezTo>
                <a:cubicBezTo>
                  <a:pt x="10218" y="8495"/>
                  <a:pt x="10139" y="8416"/>
                  <a:pt x="10060" y="8416"/>
                </a:cubicBezTo>
                <a:cubicBezTo>
                  <a:pt x="9981" y="8337"/>
                  <a:pt x="9981" y="8258"/>
                  <a:pt x="9902" y="8178"/>
                </a:cubicBezTo>
                <a:cubicBezTo>
                  <a:pt x="9723" y="8079"/>
                  <a:pt x="9644" y="7921"/>
                  <a:pt x="9486" y="7763"/>
                </a:cubicBezTo>
                <a:cubicBezTo>
                  <a:pt x="9228" y="7505"/>
                  <a:pt x="8991" y="7347"/>
                  <a:pt x="8654" y="7268"/>
                </a:cubicBezTo>
                <a:lnTo>
                  <a:pt x="8654" y="7268"/>
                </a:lnTo>
                <a:cubicBezTo>
                  <a:pt x="8991" y="7426"/>
                  <a:pt x="9327" y="7584"/>
                  <a:pt x="9565" y="7921"/>
                </a:cubicBezTo>
                <a:cubicBezTo>
                  <a:pt x="9723" y="8079"/>
                  <a:pt x="9822" y="8178"/>
                  <a:pt x="9981" y="8337"/>
                </a:cubicBezTo>
                <a:cubicBezTo>
                  <a:pt x="9981" y="8416"/>
                  <a:pt x="10060" y="8495"/>
                  <a:pt x="10139" y="8495"/>
                </a:cubicBezTo>
                <a:lnTo>
                  <a:pt x="9822" y="8495"/>
                </a:lnTo>
                <a:cubicBezTo>
                  <a:pt x="9723" y="8416"/>
                  <a:pt x="9644" y="8416"/>
                  <a:pt x="9565" y="8416"/>
                </a:cubicBezTo>
                <a:cubicBezTo>
                  <a:pt x="9406" y="8416"/>
                  <a:pt x="9327" y="8337"/>
                  <a:pt x="9228" y="8258"/>
                </a:cubicBezTo>
                <a:cubicBezTo>
                  <a:pt x="9121" y="8204"/>
                  <a:pt x="9050" y="8141"/>
                  <a:pt x="8991" y="8082"/>
                </a:cubicBezTo>
                <a:lnTo>
                  <a:pt x="8991" y="8082"/>
                </a:lnTo>
                <a:cubicBezTo>
                  <a:pt x="8992" y="8180"/>
                  <a:pt x="9070" y="8258"/>
                  <a:pt x="9149" y="8337"/>
                </a:cubicBezTo>
                <a:cubicBezTo>
                  <a:pt x="9228" y="8337"/>
                  <a:pt x="9406" y="8416"/>
                  <a:pt x="9486" y="8495"/>
                </a:cubicBezTo>
                <a:lnTo>
                  <a:pt x="8911" y="8495"/>
                </a:lnTo>
                <a:cubicBezTo>
                  <a:pt x="8911" y="8495"/>
                  <a:pt x="8832" y="8495"/>
                  <a:pt x="8832" y="8574"/>
                </a:cubicBezTo>
                <a:cubicBezTo>
                  <a:pt x="8654" y="8495"/>
                  <a:pt x="8575" y="8495"/>
                  <a:pt x="8496" y="8416"/>
                </a:cubicBezTo>
                <a:cubicBezTo>
                  <a:pt x="8416" y="8337"/>
                  <a:pt x="8337" y="8178"/>
                  <a:pt x="8238" y="8079"/>
                </a:cubicBezTo>
                <a:cubicBezTo>
                  <a:pt x="8080" y="7842"/>
                  <a:pt x="7921" y="7584"/>
                  <a:pt x="7664" y="7426"/>
                </a:cubicBezTo>
                <a:cubicBezTo>
                  <a:pt x="7426" y="7188"/>
                  <a:pt x="7090" y="6931"/>
                  <a:pt x="6674" y="6852"/>
                </a:cubicBezTo>
                <a:close/>
                <a:moveTo>
                  <a:pt x="9981" y="7188"/>
                </a:moveTo>
                <a:lnTo>
                  <a:pt x="9981" y="7188"/>
                </a:lnTo>
                <a:cubicBezTo>
                  <a:pt x="10218" y="7268"/>
                  <a:pt x="10476" y="7347"/>
                  <a:pt x="10713" y="7347"/>
                </a:cubicBezTo>
                <a:cubicBezTo>
                  <a:pt x="10812" y="7426"/>
                  <a:pt x="10892" y="7505"/>
                  <a:pt x="10892" y="7584"/>
                </a:cubicBezTo>
                <a:cubicBezTo>
                  <a:pt x="11050" y="7683"/>
                  <a:pt x="11129" y="7921"/>
                  <a:pt x="11308" y="8079"/>
                </a:cubicBezTo>
                <a:cubicBezTo>
                  <a:pt x="11387" y="8258"/>
                  <a:pt x="11466" y="8495"/>
                  <a:pt x="11624" y="8574"/>
                </a:cubicBezTo>
                <a:cubicBezTo>
                  <a:pt x="11545" y="8574"/>
                  <a:pt x="11466" y="8495"/>
                  <a:pt x="11387" y="8495"/>
                </a:cubicBezTo>
                <a:cubicBezTo>
                  <a:pt x="11387" y="8416"/>
                  <a:pt x="11308" y="8416"/>
                  <a:pt x="11209" y="8337"/>
                </a:cubicBezTo>
                <a:cubicBezTo>
                  <a:pt x="11129" y="8258"/>
                  <a:pt x="11129" y="8258"/>
                  <a:pt x="11050" y="8178"/>
                </a:cubicBezTo>
                <a:lnTo>
                  <a:pt x="11050" y="8178"/>
                </a:lnTo>
                <a:cubicBezTo>
                  <a:pt x="11129" y="8337"/>
                  <a:pt x="11209" y="8416"/>
                  <a:pt x="11308" y="8495"/>
                </a:cubicBezTo>
                <a:cubicBezTo>
                  <a:pt x="11387" y="8495"/>
                  <a:pt x="11466" y="8574"/>
                  <a:pt x="11466" y="8574"/>
                </a:cubicBezTo>
                <a:lnTo>
                  <a:pt x="11387" y="8574"/>
                </a:lnTo>
                <a:cubicBezTo>
                  <a:pt x="11209" y="8495"/>
                  <a:pt x="11129" y="8416"/>
                  <a:pt x="11050" y="8337"/>
                </a:cubicBezTo>
                <a:cubicBezTo>
                  <a:pt x="10892" y="8178"/>
                  <a:pt x="10812" y="8000"/>
                  <a:pt x="10713" y="7921"/>
                </a:cubicBezTo>
                <a:cubicBezTo>
                  <a:pt x="10476" y="7584"/>
                  <a:pt x="10317" y="7347"/>
                  <a:pt x="9981" y="7188"/>
                </a:cubicBezTo>
                <a:close/>
                <a:moveTo>
                  <a:pt x="15011" y="6436"/>
                </a:moveTo>
                <a:cubicBezTo>
                  <a:pt x="15011" y="6772"/>
                  <a:pt x="15011" y="7188"/>
                  <a:pt x="14931" y="7584"/>
                </a:cubicBezTo>
                <a:cubicBezTo>
                  <a:pt x="14773" y="7763"/>
                  <a:pt x="14516" y="7921"/>
                  <a:pt x="14357" y="8079"/>
                </a:cubicBezTo>
                <a:cubicBezTo>
                  <a:pt x="14179" y="8178"/>
                  <a:pt x="14020" y="8416"/>
                  <a:pt x="13941" y="8574"/>
                </a:cubicBezTo>
                <a:lnTo>
                  <a:pt x="13941" y="8416"/>
                </a:lnTo>
                <a:cubicBezTo>
                  <a:pt x="13941" y="8337"/>
                  <a:pt x="14020" y="8258"/>
                  <a:pt x="14100" y="8178"/>
                </a:cubicBezTo>
                <a:cubicBezTo>
                  <a:pt x="14100" y="8079"/>
                  <a:pt x="14179" y="8000"/>
                  <a:pt x="14278" y="8000"/>
                </a:cubicBezTo>
                <a:cubicBezTo>
                  <a:pt x="14278" y="7921"/>
                  <a:pt x="14357" y="7921"/>
                  <a:pt x="14357" y="7842"/>
                </a:cubicBezTo>
                <a:cubicBezTo>
                  <a:pt x="14436" y="7763"/>
                  <a:pt x="14357" y="7763"/>
                  <a:pt x="14357" y="7763"/>
                </a:cubicBezTo>
                <a:cubicBezTo>
                  <a:pt x="14357" y="7842"/>
                  <a:pt x="14278" y="7842"/>
                  <a:pt x="14278" y="7921"/>
                </a:cubicBezTo>
                <a:cubicBezTo>
                  <a:pt x="14179" y="7921"/>
                  <a:pt x="14179" y="7921"/>
                  <a:pt x="14179" y="8000"/>
                </a:cubicBezTo>
                <a:cubicBezTo>
                  <a:pt x="14100" y="8000"/>
                  <a:pt x="14020" y="8079"/>
                  <a:pt x="14020" y="8178"/>
                </a:cubicBezTo>
                <a:cubicBezTo>
                  <a:pt x="13941" y="8178"/>
                  <a:pt x="13941" y="8337"/>
                  <a:pt x="13862" y="8416"/>
                </a:cubicBezTo>
                <a:cubicBezTo>
                  <a:pt x="13862" y="8258"/>
                  <a:pt x="13783" y="8178"/>
                  <a:pt x="13783" y="8000"/>
                </a:cubicBezTo>
                <a:cubicBezTo>
                  <a:pt x="13862" y="7268"/>
                  <a:pt x="14595" y="7010"/>
                  <a:pt x="15011" y="6436"/>
                </a:cubicBezTo>
                <a:close/>
                <a:moveTo>
                  <a:pt x="10812" y="7426"/>
                </a:moveTo>
                <a:cubicBezTo>
                  <a:pt x="10892" y="7426"/>
                  <a:pt x="10971" y="7505"/>
                  <a:pt x="11050" y="7505"/>
                </a:cubicBezTo>
                <a:cubicBezTo>
                  <a:pt x="11424" y="7808"/>
                  <a:pt x="11590" y="8303"/>
                  <a:pt x="11923" y="8587"/>
                </a:cubicBezTo>
                <a:lnTo>
                  <a:pt x="11923" y="8587"/>
                </a:lnTo>
                <a:cubicBezTo>
                  <a:pt x="11883" y="8574"/>
                  <a:pt x="11843" y="8574"/>
                  <a:pt x="11803" y="8574"/>
                </a:cubicBezTo>
                <a:cubicBezTo>
                  <a:pt x="11466" y="8416"/>
                  <a:pt x="11387" y="8079"/>
                  <a:pt x="11209" y="7842"/>
                </a:cubicBezTo>
                <a:cubicBezTo>
                  <a:pt x="11050" y="7683"/>
                  <a:pt x="10971" y="7505"/>
                  <a:pt x="10812" y="7426"/>
                </a:cubicBezTo>
                <a:close/>
                <a:moveTo>
                  <a:pt x="3797" y="7485"/>
                </a:moveTo>
                <a:cubicBezTo>
                  <a:pt x="4206" y="7485"/>
                  <a:pt x="4606" y="7642"/>
                  <a:pt x="4951" y="7921"/>
                </a:cubicBezTo>
                <a:cubicBezTo>
                  <a:pt x="5236" y="8153"/>
                  <a:pt x="5473" y="8432"/>
                  <a:pt x="5763" y="8673"/>
                </a:cubicBezTo>
                <a:lnTo>
                  <a:pt x="5763" y="8673"/>
                </a:lnTo>
                <a:cubicBezTo>
                  <a:pt x="5189" y="8574"/>
                  <a:pt x="4872" y="8079"/>
                  <a:pt x="4377" y="7842"/>
                </a:cubicBezTo>
                <a:cubicBezTo>
                  <a:pt x="4040" y="7683"/>
                  <a:pt x="3624" y="7584"/>
                  <a:pt x="3208" y="7584"/>
                </a:cubicBezTo>
                <a:lnTo>
                  <a:pt x="3288" y="7584"/>
                </a:lnTo>
                <a:cubicBezTo>
                  <a:pt x="3387" y="7505"/>
                  <a:pt x="3466" y="7505"/>
                  <a:pt x="3545" y="7505"/>
                </a:cubicBezTo>
                <a:cubicBezTo>
                  <a:pt x="3629" y="7492"/>
                  <a:pt x="3714" y="7485"/>
                  <a:pt x="3797" y="7485"/>
                </a:cubicBezTo>
                <a:close/>
                <a:moveTo>
                  <a:pt x="3961" y="7347"/>
                </a:moveTo>
                <a:cubicBezTo>
                  <a:pt x="4535" y="7347"/>
                  <a:pt x="5030" y="7505"/>
                  <a:pt x="5367" y="7842"/>
                </a:cubicBezTo>
                <a:cubicBezTo>
                  <a:pt x="5684" y="8178"/>
                  <a:pt x="5941" y="8495"/>
                  <a:pt x="6357" y="8673"/>
                </a:cubicBezTo>
                <a:lnTo>
                  <a:pt x="6020" y="8673"/>
                </a:lnTo>
                <a:cubicBezTo>
                  <a:pt x="5525" y="8574"/>
                  <a:pt x="5268" y="8079"/>
                  <a:pt x="4872" y="7763"/>
                </a:cubicBezTo>
                <a:cubicBezTo>
                  <a:pt x="4535" y="7584"/>
                  <a:pt x="4119" y="7426"/>
                  <a:pt x="3703" y="7426"/>
                </a:cubicBezTo>
                <a:cubicBezTo>
                  <a:pt x="3783" y="7426"/>
                  <a:pt x="3882" y="7347"/>
                  <a:pt x="3961" y="7347"/>
                </a:cubicBezTo>
                <a:close/>
                <a:moveTo>
                  <a:pt x="5109" y="7010"/>
                </a:moveTo>
                <a:cubicBezTo>
                  <a:pt x="5684" y="7010"/>
                  <a:pt x="6179" y="7188"/>
                  <a:pt x="6674" y="7505"/>
                </a:cubicBezTo>
                <a:cubicBezTo>
                  <a:pt x="7090" y="7842"/>
                  <a:pt x="7347" y="8337"/>
                  <a:pt x="7842" y="8574"/>
                </a:cubicBezTo>
                <a:lnTo>
                  <a:pt x="7585" y="8574"/>
                </a:lnTo>
                <a:cubicBezTo>
                  <a:pt x="7090" y="8495"/>
                  <a:pt x="6852" y="8079"/>
                  <a:pt x="6595" y="7842"/>
                </a:cubicBezTo>
                <a:cubicBezTo>
                  <a:pt x="6357" y="7584"/>
                  <a:pt x="6020" y="7505"/>
                  <a:pt x="5605" y="7426"/>
                </a:cubicBezTo>
                <a:lnTo>
                  <a:pt x="5605" y="7426"/>
                </a:lnTo>
                <a:cubicBezTo>
                  <a:pt x="6020" y="7505"/>
                  <a:pt x="6436" y="7763"/>
                  <a:pt x="6674" y="8000"/>
                </a:cubicBezTo>
                <a:cubicBezTo>
                  <a:pt x="6931" y="8258"/>
                  <a:pt x="7169" y="8495"/>
                  <a:pt x="7505" y="8574"/>
                </a:cubicBezTo>
                <a:lnTo>
                  <a:pt x="6852" y="8574"/>
                </a:lnTo>
                <a:cubicBezTo>
                  <a:pt x="6753" y="8495"/>
                  <a:pt x="6674" y="8495"/>
                  <a:pt x="6595" y="8495"/>
                </a:cubicBezTo>
                <a:cubicBezTo>
                  <a:pt x="6515" y="8416"/>
                  <a:pt x="6357" y="8337"/>
                  <a:pt x="6179" y="8258"/>
                </a:cubicBezTo>
                <a:cubicBezTo>
                  <a:pt x="6099" y="8178"/>
                  <a:pt x="6020" y="8079"/>
                  <a:pt x="5862" y="7921"/>
                </a:cubicBezTo>
                <a:cubicBezTo>
                  <a:pt x="5763" y="7842"/>
                  <a:pt x="5684" y="7842"/>
                  <a:pt x="5525" y="7842"/>
                </a:cubicBezTo>
                <a:cubicBezTo>
                  <a:pt x="5684" y="7842"/>
                  <a:pt x="5862" y="7921"/>
                  <a:pt x="5941" y="8079"/>
                </a:cubicBezTo>
                <a:cubicBezTo>
                  <a:pt x="6020" y="8178"/>
                  <a:pt x="6099" y="8258"/>
                  <a:pt x="6258" y="8337"/>
                </a:cubicBezTo>
                <a:cubicBezTo>
                  <a:pt x="6357" y="8416"/>
                  <a:pt x="6515" y="8495"/>
                  <a:pt x="6674" y="8574"/>
                </a:cubicBezTo>
                <a:cubicBezTo>
                  <a:pt x="6753" y="8574"/>
                  <a:pt x="6753" y="8574"/>
                  <a:pt x="6852" y="8673"/>
                </a:cubicBezTo>
                <a:lnTo>
                  <a:pt x="6515" y="8673"/>
                </a:lnTo>
                <a:cubicBezTo>
                  <a:pt x="5941" y="8495"/>
                  <a:pt x="5684" y="8000"/>
                  <a:pt x="5268" y="7683"/>
                </a:cubicBezTo>
                <a:cubicBezTo>
                  <a:pt x="4951" y="7426"/>
                  <a:pt x="4535" y="7347"/>
                  <a:pt x="4119" y="7347"/>
                </a:cubicBezTo>
                <a:cubicBezTo>
                  <a:pt x="4456" y="7188"/>
                  <a:pt x="4773" y="7089"/>
                  <a:pt x="5109" y="7010"/>
                </a:cubicBezTo>
                <a:close/>
                <a:moveTo>
                  <a:pt x="11163" y="7533"/>
                </a:moveTo>
                <a:cubicBezTo>
                  <a:pt x="11235" y="7584"/>
                  <a:pt x="11318" y="7584"/>
                  <a:pt x="11387" y="7584"/>
                </a:cubicBezTo>
                <a:cubicBezTo>
                  <a:pt x="11624" y="7763"/>
                  <a:pt x="11803" y="8079"/>
                  <a:pt x="11961" y="8337"/>
                </a:cubicBezTo>
                <a:cubicBezTo>
                  <a:pt x="12040" y="8416"/>
                  <a:pt x="12119" y="8574"/>
                  <a:pt x="12199" y="8673"/>
                </a:cubicBezTo>
                <a:cubicBezTo>
                  <a:pt x="11717" y="8500"/>
                  <a:pt x="11554" y="7877"/>
                  <a:pt x="11163" y="7533"/>
                </a:cubicBezTo>
                <a:close/>
                <a:moveTo>
                  <a:pt x="12694" y="8495"/>
                </a:moveTo>
                <a:cubicBezTo>
                  <a:pt x="12793" y="8575"/>
                  <a:pt x="12872" y="8673"/>
                  <a:pt x="12951" y="8673"/>
                </a:cubicBezTo>
                <a:cubicBezTo>
                  <a:pt x="12872" y="8575"/>
                  <a:pt x="12793" y="8574"/>
                  <a:pt x="12694" y="8495"/>
                </a:cubicBezTo>
                <a:close/>
                <a:moveTo>
                  <a:pt x="5763" y="8674"/>
                </a:moveTo>
                <a:lnTo>
                  <a:pt x="5763" y="8674"/>
                </a:lnTo>
                <a:cubicBezTo>
                  <a:pt x="5795" y="8700"/>
                  <a:pt x="5828" y="8727"/>
                  <a:pt x="5862" y="8753"/>
                </a:cubicBezTo>
                <a:lnTo>
                  <a:pt x="5763" y="8753"/>
                </a:lnTo>
                <a:lnTo>
                  <a:pt x="5763" y="8674"/>
                </a:lnTo>
                <a:close/>
                <a:moveTo>
                  <a:pt x="3495" y="7647"/>
                </a:moveTo>
                <a:cubicBezTo>
                  <a:pt x="3864" y="7647"/>
                  <a:pt x="4222" y="7762"/>
                  <a:pt x="4535" y="8000"/>
                </a:cubicBezTo>
                <a:cubicBezTo>
                  <a:pt x="4872" y="8258"/>
                  <a:pt x="5189" y="8574"/>
                  <a:pt x="5604" y="8753"/>
                </a:cubicBezTo>
                <a:lnTo>
                  <a:pt x="4951" y="8753"/>
                </a:lnTo>
                <a:cubicBezTo>
                  <a:pt x="4883" y="8774"/>
                  <a:pt x="4822" y="8783"/>
                  <a:pt x="4765" y="8783"/>
                </a:cubicBezTo>
                <a:cubicBezTo>
                  <a:pt x="4603" y="8783"/>
                  <a:pt x="4467" y="8706"/>
                  <a:pt x="4278" y="8574"/>
                </a:cubicBezTo>
                <a:cubicBezTo>
                  <a:pt x="4119" y="8416"/>
                  <a:pt x="3961" y="8337"/>
                  <a:pt x="3703" y="8178"/>
                </a:cubicBezTo>
                <a:cubicBezTo>
                  <a:pt x="3387" y="8000"/>
                  <a:pt x="3050" y="7842"/>
                  <a:pt x="2713" y="7842"/>
                </a:cubicBezTo>
                <a:cubicBezTo>
                  <a:pt x="2792" y="7763"/>
                  <a:pt x="2971" y="7683"/>
                  <a:pt x="3129" y="7683"/>
                </a:cubicBezTo>
                <a:cubicBezTo>
                  <a:pt x="3251" y="7659"/>
                  <a:pt x="3374" y="7647"/>
                  <a:pt x="3495" y="7647"/>
                </a:cubicBezTo>
                <a:close/>
                <a:moveTo>
                  <a:pt x="11545" y="7683"/>
                </a:moveTo>
                <a:lnTo>
                  <a:pt x="11545" y="7683"/>
                </a:lnTo>
                <a:cubicBezTo>
                  <a:pt x="11704" y="7763"/>
                  <a:pt x="11882" y="7842"/>
                  <a:pt x="12119" y="7921"/>
                </a:cubicBezTo>
                <a:cubicBezTo>
                  <a:pt x="12199" y="8079"/>
                  <a:pt x="12298" y="8178"/>
                  <a:pt x="12377" y="8337"/>
                </a:cubicBezTo>
                <a:cubicBezTo>
                  <a:pt x="12456" y="8416"/>
                  <a:pt x="12535" y="8574"/>
                  <a:pt x="12694" y="8673"/>
                </a:cubicBezTo>
                <a:cubicBezTo>
                  <a:pt x="12614" y="8574"/>
                  <a:pt x="12614" y="8574"/>
                  <a:pt x="12535" y="8495"/>
                </a:cubicBezTo>
                <a:cubicBezTo>
                  <a:pt x="12456" y="8416"/>
                  <a:pt x="12456" y="8337"/>
                  <a:pt x="12377" y="8258"/>
                </a:cubicBezTo>
                <a:cubicBezTo>
                  <a:pt x="12298" y="8178"/>
                  <a:pt x="12298" y="8079"/>
                  <a:pt x="12199" y="8000"/>
                </a:cubicBezTo>
                <a:cubicBezTo>
                  <a:pt x="12298" y="8000"/>
                  <a:pt x="12377" y="8079"/>
                  <a:pt x="12456" y="8178"/>
                </a:cubicBezTo>
                <a:cubicBezTo>
                  <a:pt x="12535" y="8258"/>
                  <a:pt x="12614" y="8416"/>
                  <a:pt x="12694" y="8495"/>
                </a:cubicBezTo>
                <a:cubicBezTo>
                  <a:pt x="12614" y="8416"/>
                  <a:pt x="12535" y="8258"/>
                  <a:pt x="12535" y="8178"/>
                </a:cubicBezTo>
                <a:lnTo>
                  <a:pt x="12535" y="8178"/>
                </a:lnTo>
                <a:cubicBezTo>
                  <a:pt x="12951" y="8337"/>
                  <a:pt x="13288" y="8574"/>
                  <a:pt x="13605" y="8832"/>
                </a:cubicBezTo>
                <a:cubicBezTo>
                  <a:pt x="13446" y="8832"/>
                  <a:pt x="13288" y="8753"/>
                  <a:pt x="13110" y="8753"/>
                </a:cubicBezTo>
                <a:cubicBezTo>
                  <a:pt x="13030" y="8753"/>
                  <a:pt x="13030" y="8673"/>
                  <a:pt x="12951" y="8673"/>
                </a:cubicBezTo>
                <a:lnTo>
                  <a:pt x="12951" y="8753"/>
                </a:lnTo>
                <a:lnTo>
                  <a:pt x="12793" y="8753"/>
                </a:lnTo>
                <a:cubicBezTo>
                  <a:pt x="12793" y="8673"/>
                  <a:pt x="12694" y="8673"/>
                  <a:pt x="12694" y="8673"/>
                </a:cubicBezTo>
                <a:lnTo>
                  <a:pt x="12377" y="8673"/>
                </a:lnTo>
                <a:cubicBezTo>
                  <a:pt x="12298" y="8673"/>
                  <a:pt x="12199" y="8574"/>
                  <a:pt x="12199" y="8574"/>
                </a:cubicBezTo>
                <a:cubicBezTo>
                  <a:pt x="12040" y="8416"/>
                  <a:pt x="11961" y="8337"/>
                  <a:pt x="11882" y="8178"/>
                </a:cubicBezTo>
                <a:cubicBezTo>
                  <a:pt x="11803" y="8000"/>
                  <a:pt x="11704" y="7842"/>
                  <a:pt x="11545" y="7683"/>
                </a:cubicBezTo>
                <a:close/>
                <a:moveTo>
                  <a:pt x="13343" y="8168"/>
                </a:moveTo>
                <a:cubicBezTo>
                  <a:pt x="13372" y="8178"/>
                  <a:pt x="13409" y="8178"/>
                  <a:pt x="13446" y="8178"/>
                </a:cubicBezTo>
                <a:cubicBezTo>
                  <a:pt x="13525" y="8258"/>
                  <a:pt x="13605" y="8258"/>
                  <a:pt x="13684" y="8337"/>
                </a:cubicBezTo>
                <a:lnTo>
                  <a:pt x="13783" y="8337"/>
                </a:lnTo>
                <a:cubicBezTo>
                  <a:pt x="13783" y="8483"/>
                  <a:pt x="13850" y="8647"/>
                  <a:pt x="13923" y="8858"/>
                </a:cubicBezTo>
                <a:lnTo>
                  <a:pt x="13923" y="8858"/>
                </a:lnTo>
                <a:cubicBezTo>
                  <a:pt x="13900" y="8832"/>
                  <a:pt x="13862" y="8832"/>
                  <a:pt x="13862" y="8832"/>
                </a:cubicBezTo>
                <a:cubicBezTo>
                  <a:pt x="13634" y="8604"/>
                  <a:pt x="13484" y="8392"/>
                  <a:pt x="13343" y="8168"/>
                </a:cubicBezTo>
                <a:close/>
                <a:moveTo>
                  <a:pt x="19703" y="8819"/>
                </a:moveTo>
                <a:cubicBezTo>
                  <a:pt x="19732" y="8847"/>
                  <a:pt x="19761" y="8874"/>
                  <a:pt x="19791" y="8900"/>
                </a:cubicBezTo>
                <a:lnTo>
                  <a:pt x="19791" y="8900"/>
                </a:lnTo>
                <a:cubicBezTo>
                  <a:pt x="19768" y="8877"/>
                  <a:pt x="19746" y="8854"/>
                  <a:pt x="19724" y="8832"/>
                </a:cubicBezTo>
                <a:cubicBezTo>
                  <a:pt x="19717" y="8828"/>
                  <a:pt x="19710" y="8824"/>
                  <a:pt x="19703" y="8819"/>
                </a:cubicBezTo>
                <a:close/>
                <a:moveTo>
                  <a:pt x="1739" y="8395"/>
                </a:moveTo>
                <a:cubicBezTo>
                  <a:pt x="1985" y="8395"/>
                  <a:pt x="2168" y="8528"/>
                  <a:pt x="2297" y="8673"/>
                </a:cubicBezTo>
                <a:cubicBezTo>
                  <a:pt x="2476" y="8832"/>
                  <a:pt x="2634" y="8911"/>
                  <a:pt x="2891" y="8990"/>
                </a:cubicBezTo>
                <a:lnTo>
                  <a:pt x="2792" y="8990"/>
                </a:lnTo>
                <a:cubicBezTo>
                  <a:pt x="2713" y="8990"/>
                  <a:pt x="2634" y="8911"/>
                  <a:pt x="2555" y="8911"/>
                </a:cubicBezTo>
                <a:cubicBezTo>
                  <a:pt x="2476" y="8911"/>
                  <a:pt x="2396" y="8832"/>
                  <a:pt x="2297" y="8832"/>
                </a:cubicBezTo>
                <a:cubicBezTo>
                  <a:pt x="2218" y="8832"/>
                  <a:pt x="2218" y="8753"/>
                  <a:pt x="2139" y="8753"/>
                </a:cubicBezTo>
                <a:cubicBezTo>
                  <a:pt x="2060" y="8673"/>
                  <a:pt x="1981" y="8673"/>
                  <a:pt x="1981" y="8574"/>
                </a:cubicBezTo>
                <a:cubicBezTo>
                  <a:pt x="1855" y="8518"/>
                  <a:pt x="1699" y="8462"/>
                  <a:pt x="1562" y="8462"/>
                </a:cubicBezTo>
                <a:cubicBezTo>
                  <a:pt x="1506" y="8462"/>
                  <a:pt x="1453" y="8472"/>
                  <a:pt x="1406" y="8495"/>
                </a:cubicBezTo>
                <a:lnTo>
                  <a:pt x="1406" y="8495"/>
                </a:lnTo>
                <a:cubicBezTo>
                  <a:pt x="1486" y="8416"/>
                  <a:pt x="1565" y="8416"/>
                  <a:pt x="1565" y="8416"/>
                </a:cubicBezTo>
                <a:cubicBezTo>
                  <a:pt x="1626" y="8402"/>
                  <a:pt x="1684" y="8395"/>
                  <a:pt x="1739" y="8395"/>
                </a:cubicBezTo>
                <a:close/>
                <a:moveTo>
                  <a:pt x="2634" y="7842"/>
                </a:moveTo>
                <a:cubicBezTo>
                  <a:pt x="3129" y="7842"/>
                  <a:pt x="3545" y="8079"/>
                  <a:pt x="3882" y="8337"/>
                </a:cubicBezTo>
                <a:cubicBezTo>
                  <a:pt x="4119" y="8495"/>
                  <a:pt x="4377" y="8753"/>
                  <a:pt x="4694" y="8832"/>
                </a:cubicBezTo>
                <a:lnTo>
                  <a:pt x="4456" y="8832"/>
                </a:lnTo>
                <a:cubicBezTo>
                  <a:pt x="4377" y="8753"/>
                  <a:pt x="4278" y="8753"/>
                  <a:pt x="4198" y="8673"/>
                </a:cubicBezTo>
                <a:cubicBezTo>
                  <a:pt x="4040" y="8574"/>
                  <a:pt x="3882" y="8495"/>
                  <a:pt x="3703" y="8416"/>
                </a:cubicBezTo>
                <a:cubicBezTo>
                  <a:pt x="3466" y="8258"/>
                  <a:pt x="3208" y="8079"/>
                  <a:pt x="2971" y="8079"/>
                </a:cubicBezTo>
                <a:lnTo>
                  <a:pt x="2971" y="8178"/>
                </a:lnTo>
                <a:cubicBezTo>
                  <a:pt x="3020" y="8163"/>
                  <a:pt x="3067" y="8156"/>
                  <a:pt x="3113" y="8156"/>
                </a:cubicBezTo>
                <a:cubicBezTo>
                  <a:pt x="3366" y="8156"/>
                  <a:pt x="3582" y="8361"/>
                  <a:pt x="3783" y="8495"/>
                </a:cubicBezTo>
                <a:cubicBezTo>
                  <a:pt x="3882" y="8574"/>
                  <a:pt x="4040" y="8673"/>
                  <a:pt x="4198" y="8753"/>
                </a:cubicBezTo>
                <a:cubicBezTo>
                  <a:pt x="4278" y="8832"/>
                  <a:pt x="4377" y="8832"/>
                  <a:pt x="4377" y="8832"/>
                </a:cubicBezTo>
                <a:lnTo>
                  <a:pt x="4119" y="8832"/>
                </a:lnTo>
                <a:cubicBezTo>
                  <a:pt x="4040" y="8832"/>
                  <a:pt x="4040" y="8832"/>
                  <a:pt x="3961" y="8911"/>
                </a:cubicBezTo>
                <a:lnTo>
                  <a:pt x="3288" y="8911"/>
                </a:lnTo>
                <a:cubicBezTo>
                  <a:pt x="3208" y="8911"/>
                  <a:pt x="3129" y="8990"/>
                  <a:pt x="3050" y="8990"/>
                </a:cubicBezTo>
                <a:cubicBezTo>
                  <a:pt x="2476" y="8911"/>
                  <a:pt x="2218" y="8337"/>
                  <a:pt x="1644" y="8337"/>
                </a:cubicBezTo>
                <a:cubicBezTo>
                  <a:pt x="1981" y="8178"/>
                  <a:pt x="2297" y="8000"/>
                  <a:pt x="2634" y="7842"/>
                </a:cubicBezTo>
                <a:close/>
                <a:moveTo>
                  <a:pt x="13783" y="8911"/>
                </a:moveTo>
                <a:lnTo>
                  <a:pt x="13862" y="8990"/>
                </a:lnTo>
                <a:cubicBezTo>
                  <a:pt x="13783" y="8990"/>
                  <a:pt x="13783" y="8990"/>
                  <a:pt x="13684" y="8911"/>
                </a:cubicBezTo>
                <a:close/>
                <a:moveTo>
                  <a:pt x="11597" y="9027"/>
                </a:moveTo>
                <a:lnTo>
                  <a:pt x="11597" y="9027"/>
                </a:lnTo>
                <a:cubicBezTo>
                  <a:pt x="11577" y="9041"/>
                  <a:pt x="11559" y="9055"/>
                  <a:pt x="11545" y="9070"/>
                </a:cubicBezTo>
                <a:lnTo>
                  <a:pt x="11556" y="9070"/>
                </a:lnTo>
                <a:cubicBezTo>
                  <a:pt x="11570" y="9055"/>
                  <a:pt x="11584" y="9040"/>
                  <a:pt x="11597" y="9027"/>
                </a:cubicBezTo>
                <a:close/>
                <a:moveTo>
                  <a:pt x="14852" y="7763"/>
                </a:moveTo>
                <a:lnTo>
                  <a:pt x="14852" y="7763"/>
                </a:lnTo>
                <a:cubicBezTo>
                  <a:pt x="14773" y="8178"/>
                  <a:pt x="14516" y="8673"/>
                  <a:pt x="14278" y="9070"/>
                </a:cubicBezTo>
                <a:lnTo>
                  <a:pt x="14278" y="8990"/>
                </a:lnTo>
                <a:cubicBezTo>
                  <a:pt x="14179" y="8990"/>
                  <a:pt x="14179" y="8990"/>
                  <a:pt x="14179" y="9070"/>
                </a:cubicBezTo>
                <a:lnTo>
                  <a:pt x="14100" y="8990"/>
                </a:lnTo>
                <a:cubicBezTo>
                  <a:pt x="14100" y="8911"/>
                  <a:pt x="14020" y="8832"/>
                  <a:pt x="14020" y="8673"/>
                </a:cubicBezTo>
                <a:cubicBezTo>
                  <a:pt x="14020" y="8574"/>
                  <a:pt x="14100" y="8416"/>
                  <a:pt x="14179" y="8337"/>
                </a:cubicBezTo>
                <a:cubicBezTo>
                  <a:pt x="14278" y="8178"/>
                  <a:pt x="14357" y="8079"/>
                  <a:pt x="14516" y="8000"/>
                </a:cubicBezTo>
                <a:cubicBezTo>
                  <a:pt x="14674" y="7921"/>
                  <a:pt x="14773" y="7842"/>
                  <a:pt x="14852" y="7763"/>
                </a:cubicBezTo>
                <a:close/>
                <a:moveTo>
                  <a:pt x="32912" y="8753"/>
                </a:moveTo>
                <a:cubicBezTo>
                  <a:pt x="32833" y="8832"/>
                  <a:pt x="32754" y="8911"/>
                  <a:pt x="32674" y="9070"/>
                </a:cubicBezTo>
                <a:cubicBezTo>
                  <a:pt x="32754" y="8990"/>
                  <a:pt x="32912" y="8911"/>
                  <a:pt x="32991" y="8753"/>
                </a:cubicBezTo>
                <a:close/>
                <a:moveTo>
                  <a:pt x="11272" y="9164"/>
                </a:moveTo>
                <a:cubicBezTo>
                  <a:pt x="11253" y="9167"/>
                  <a:pt x="11231" y="9169"/>
                  <a:pt x="11209" y="9169"/>
                </a:cubicBezTo>
                <a:lnTo>
                  <a:pt x="11266" y="9169"/>
                </a:lnTo>
                <a:cubicBezTo>
                  <a:pt x="11268" y="9167"/>
                  <a:pt x="11270" y="9165"/>
                  <a:pt x="11272" y="9164"/>
                </a:cubicBezTo>
                <a:close/>
                <a:moveTo>
                  <a:pt x="10144" y="8988"/>
                </a:moveTo>
                <a:cubicBezTo>
                  <a:pt x="10142" y="8989"/>
                  <a:pt x="10141" y="8990"/>
                  <a:pt x="10139" y="8990"/>
                </a:cubicBezTo>
                <a:cubicBezTo>
                  <a:pt x="10045" y="9061"/>
                  <a:pt x="9961" y="9141"/>
                  <a:pt x="9878" y="9216"/>
                </a:cubicBezTo>
                <a:lnTo>
                  <a:pt x="9878" y="9216"/>
                </a:lnTo>
                <a:cubicBezTo>
                  <a:pt x="9967" y="9149"/>
                  <a:pt x="10056" y="9074"/>
                  <a:pt x="10144" y="8988"/>
                </a:cubicBezTo>
                <a:close/>
                <a:moveTo>
                  <a:pt x="1307" y="8495"/>
                </a:moveTo>
                <a:cubicBezTo>
                  <a:pt x="1565" y="8495"/>
                  <a:pt x="1802" y="8495"/>
                  <a:pt x="1981" y="8673"/>
                </a:cubicBezTo>
                <a:cubicBezTo>
                  <a:pt x="2060" y="8753"/>
                  <a:pt x="2139" y="8753"/>
                  <a:pt x="2139" y="8832"/>
                </a:cubicBezTo>
                <a:cubicBezTo>
                  <a:pt x="2218" y="8832"/>
                  <a:pt x="2297" y="8832"/>
                  <a:pt x="2396" y="8911"/>
                </a:cubicBezTo>
                <a:cubicBezTo>
                  <a:pt x="2476" y="8911"/>
                  <a:pt x="2555" y="8911"/>
                  <a:pt x="2555" y="8990"/>
                </a:cubicBezTo>
                <a:lnTo>
                  <a:pt x="2476" y="8990"/>
                </a:lnTo>
                <a:cubicBezTo>
                  <a:pt x="2396" y="8990"/>
                  <a:pt x="2218" y="8990"/>
                  <a:pt x="2139" y="8911"/>
                </a:cubicBezTo>
                <a:cubicBezTo>
                  <a:pt x="1981" y="8832"/>
                  <a:pt x="1901" y="8753"/>
                  <a:pt x="1802" y="8753"/>
                </a:cubicBezTo>
                <a:cubicBezTo>
                  <a:pt x="1901" y="8832"/>
                  <a:pt x="2060" y="8911"/>
                  <a:pt x="2139" y="8990"/>
                </a:cubicBezTo>
                <a:cubicBezTo>
                  <a:pt x="1802" y="8990"/>
                  <a:pt x="1565" y="8832"/>
                  <a:pt x="1228" y="8832"/>
                </a:cubicBezTo>
                <a:lnTo>
                  <a:pt x="1228" y="8832"/>
                </a:lnTo>
                <a:cubicBezTo>
                  <a:pt x="1565" y="8832"/>
                  <a:pt x="1723" y="8990"/>
                  <a:pt x="1981" y="9070"/>
                </a:cubicBezTo>
                <a:cubicBezTo>
                  <a:pt x="1486" y="9070"/>
                  <a:pt x="911" y="9169"/>
                  <a:pt x="317" y="9248"/>
                </a:cubicBezTo>
                <a:cubicBezTo>
                  <a:pt x="575" y="8990"/>
                  <a:pt x="911" y="8832"/>
                  <a:pt x="1149" y="8673"/>
                </a:cubicBezTo>
                <a:cubicBezTo>
                  <a:pt x="1226" y="8644"/>
                  <a:pt x="1301" y="8632"/>
                  <a:pt x="1373" y="8632"/>
                </a:cubicBezTo>
                <a:cubicBezTo>
                  <a:pt x="1541" y="8632"/>
                  <a:pt x="1691" y="8697"/>
                  <a:pt x="1802" y="8753"/>
                </a:cubicBezTo>
                <a:cubicBezTo>
                  <a:pt x="1565" y="8574"/>
                  <a:pt x="1406" y="8574"/>
                  <a:pt x="1228" y="8574"/>
                </a:cubicBezTo>
                <a:cubicBezTo>
                  <a:pt x="1228" y="8574"/>
                  <a:pt x="1307" y="8574"/>
                  <a:pt x="1307" y="8495"/>
                </a:cubicBezTo>
                <a:close/>
                <a:moveTo>
                  <a:pt x="9075" y="9059"/>
                </a:moveTo>
                <a:cubicBezTo>
                  <a:pt x="8999" y="9117"/>
                  <a:pt x="8921" y="9181"/>
                  <a:pt x="8832" y="9248"/>
                </a:cubicBezTo>
                <a:cubicBezTo>
                  <a:pt x="8826" y="9256"/>
                  <a:pt x="8820" y="9264"/>
                  <a:pt x="8813" y="9273"/>
                </a:cubicBezTo>
                <a:lnTo>
                  <a:pt x="8813" y="9273"/>
                </a:lnTo>
                <a:cubicBezTo>
                  <a:pt x="8891" y="9207"/>
                  <a:pt x="8976" y="9140"/>
                  <a:pt x="9070" y="9070"/>
                </a:cubicBezTo>
                <a:cubicBezTo>
                  <a:pt x="9072" y="9066"/>
                  <a:pt x="9074" y="9062"/>
                  <a:pt x="9075" y="9059"/>
                </a:cubicBezTo>
                <a:close/>
                <a:moveTo>
                  <a:pt x="12377" y="8753"/>
                </a:moveTo>
                <a:cubicBezTo>
                  <a:pt x="12614" y="8832"/>
                  <a:pt x="12793" y="8832"/>
                  <a:pt x="13030" y="8832"/>
                </a:cubicBezTo>
                <a:cubicBezTo>
                  <a:pt x="12614" y="8832"/>
                  <a:pt x="12199" y="8911"/>
                  <a:pt x="11803" y="9070"/>
                </a:cubicBezTo>
                <a:lnTo>
                  <a:pt x="11556" y="9070"/>
                </a:lnTo>
                <a:cubicBezTo>
                  <a:pt x="11528" y="9099"/>
                  <a:pt x="11499" y="9132"/>
                  <a:pt x="11466" y="9169"/>
                </a:cubicBezTo>
                <a:lnTo>
                  <a:pt x="11266" y="9169"/>
                </a:lnTo>
                <a:cubicBezTo>
                  <a:pt x="11221" y="9199"/>
                  <a:pt x="11176" y="9227"/>
                  <a:pt x="11129" y="9248"/>
                </a:cubicBezTo>
                <a:cubicBezTo>
                  <a:pt x="10971" y="9248"/>
                  <a:pt x="10892" y="9248"/>
                  <a:pt x="10812" y="9327"/>
                </a:cubicBezTo>
                <a:cubicBezTo>
                  <a:pt x="10892" y="9248"/>
                  <a:pt x="10971" y="9169"/>
                  <a:pt x="11050" y="9169"/>
                </a:cubicBezTo>
                <a:cubicBezTo>
                  <a:pt x="11209" y="8990"/>
                  <a:pt x="11466" y="8832"/>
                  <a:pt x="11624" y="8753"/>
                </a:cubicBezTo>
                <a:lnTo>
                  <a:pt x="11704" y="8832"/>
                </a:lnTo>
                <a:lnTo>
                  <a:pt x="11704" y="8753"/>
                </a:lnTo>
                <a:lnTo>
                  <a:pt x="11882" y="8753"/>
                </a:lnTo>
                <a:cubicBezTo>
                  <a:pt x="11803" y="8753"/>
                  <a:pt x="11803" y="8753"/>
                  <a:pt x="11704" y="8832"/>
                </a:cubicBezTo>
                <a:cubicBezTo>
                  <a:pt x="11704" y="8832"/>
                  <a:pt x="11624" y="8832"/>
                  <a:pt x="11624" y="8911"/>
                </a:cubicBezTo>
                <a:cubicBezTo>
                  <a:pt x="11510" y="8969"/>
                  <a:pt x="11395" y="9078"/>
                  <a:pt x="11272" y="9164"/>
                </a:cubicBezTo>
                <a:lnTo>
                  <a:pt x="11272" y="9164"/>
                </a:lnTo>
                <a:cubicBezTo>
                  <a:pt x="11407" y="9143"/>
                  <a:pt x="11476" y="9059"/>
                  <a:pt x="11545" y="8990"/>
                </a:cubicBezTo>
                <a:cubicBezTo>
                  <a:pt x="11624" y="8911"/>
                  <a:pt x="11704" y="8832"/>
                  <a:pt x="11803" y="8832"/>
                </a:cubicBezTo>
                <a:cubicBezTo>
                  <a:pt x="11882" y="8753"/>
                  <a:pt x="11882" y="8753"/>
                  <a:pt x="11961" y="8753"/>
                </a:cubicBezTo>
                <a:lnTo>
                  <a:pt x="12119" y="8753"/>
                </a:lnTo>
                <a:cubicBezTo>
                  <a:pt x="12040" y="8753"/>
                  <a:pt x="11961" y="8832"/>
                  <a:pt x="11882" y="8832"/>
                </a:cubicBezTo>
                <a:cubicBezTo>
                  <a:pt x="11759" y="8886"/>
                  <a:pt x="11684" y="8941"/>
                  <a:pt x="11597" y="9027"/>
                </a:cubicBezTo>
                <a:lnTo>
                  <a:pt x="11597" y="9027"/>
                </a:lnTo>
                <a:cubicBezTo>
                  <a:pt x="11688" y="8964"/>
                  <a:pt x="11831" y="8911"/>
                  <a:pt x="11961" y="8911"/>
                </a:cubicBezTo>
                <a:cubicBezTo>
                  <a:pt x="12040" y="8832"/>
                  <a:pt x="12119" y="8832"/>
                  <a:pt x="12199" y="8832"/>
                </a:cubicBezTo>
                <a:cubicBezTo>
                  <a:pt x="12199" y="8832"/>
                  <a:pt x="12298" y="8832"/>
                  <a:pt x="12377" y="8753"/>
                </a:cubicBezTo>
                <a:close/>
                <a:moveTo>
                  <a:pt x="21367" y="6515"/>
                </a:moveTo>
                <a:lnTo>
                  <a:pt x="21367" y="6693"/>
                </a:lnTo>
                <a:cubicBezTo>
                  <a:pt x="21367" y="6772"/>
                  <a:pt x="21367" y="6852"/>
                  <a:pt x="21288" y="6931"/>
                </a:cubicBezTo>
                <a:cubicBezTo>
                  <a:pt x="21288" y="7010"/>
                  <a:pt x="21209" y="7089"/>
                  <a:pt x="21110" y="7268"/>
                </a:cubicBezTo>
                <a:cubicBezTo>
                  <a:pt x="21110" y="7347"/>
                  <a:pt x="21031" y="7426"/>
                  <a:pt x="20951" y="7505"/>
                </a:cubicBezTo>
                <a:cubicBezTo>
                  <a:pt x="21031" y="7426"/>
                  <a:pt x="21110" y="7347"/>
                  <a:pt x="21209" y="7188"/>
                </a:cubicBezTo>
                <a:cubicBezTo>
                  <a:pt x="21288" y="7089"/>
                  <a:pt x="21367" y="6931"/>
                  <a:pt x="21446" y="6772"/>
                </a:cubicBezTo>
                <a:cubicBezTo>
                  <a:pt x="21526" y="6931"/>
                  <a:pt x="21605" y="7188"/>
                  <a:pt x="21605" y="7347"/>
                </a:cubicBezTo>
                <a:cubicBezTo>
                  <a:pt x="21526" y="7763"/>
                  <a:pt x="21288" y="8079"/>
                  <a:pt x="21031" y="8495"/>
                </a:cubicBezTo>
                <a:cubicBezTo>
                  <a:pt x="20951" y="8673"/>
                  <a:pt x="20793" y="8832"/>
                  <a:pt x="20714" y="8990"/>
                </a:cubicBezTo>
                <a:cubicBezTo>
                  <a:pt x="20615" y="9070"/>
                  <a:pt x="20615" y="9248"/>
                  <a:pt x="20535" y="9327"/>
                </a:cubicBezTo>
                <a:cubicBezTo>
                  <a:pt x="20535" y="9070"/>
                  <a:pt x="20456" y="8832"/>
                  <a:pt x="20377" y="8574"/>
                </a:cubicBezTo>
                <a:cubicBezTo>
                  <a:pt x="20377" y="8495"/>
                  <a:pt x="20456" y="8495"/>
                  <a:pt x="20456" y="8416"/>
                </a:cubicBezTo>
                <a:lnTo>
                  <a:pt x="20377" y="8416"/>
                </a:lnTo>
                <a:lnTo>
                  <a:pt x="20377" y="8337"/>
                </a:lnTo>
                <a:cubicBezTo>
                  <a:pt x="20377" y="8258"/>
                  <a:pt x="20377" y="8178"/>
                  <a:pt x="20456" y="8079"/>
                </a:cubicBezTo>
                <a:cubicBezTo>
                  <a:pt x="20456" y="8000"/>
                  <a:pt x="20535" y="7921"/>
                  <a:pt x="20615" y="7842"/>
                </a:cubicBezTo>
                <a:cubicBezTo>
                  <a:pt x="20714" y="7584"/>
                  <a:pt x="20872" y="7426"/>
                  <a:pt x="21031" y="7268"/>
                </a:cubicBezTo>
                <a:cubicBezTo>
                  <a:pt x="21209" y="7089"/>
                  <a:pt x="21288" y="6772"/>
                  <a:pt x="21367" y="6515"/>
                </a:cubicBezTo>
                <a:close/>
                <a:moveTo>
                  <a:pt x="9878" y="9216"/>
                </a:moveTo>
                <a:cubicBezTo>
                  <a:pt x="9746" y="9316"/>
                  <a:pt x="9613" y="9401"/>
                  <a:pt x="9486" y="9485"/>
                </a:cubicBezTo>
                <a:cubicBezTo>
                  <a:pt x="9629" y="9437"/>
                  <a:pt x="9751" y="9332"/>
                  <a:pt x="9878" y="9216"/>
                </a:cubicBezTo>
                <a:close/>
                <a:moveTo>
                  <a:pt x="10045" y="9454"/>
                </a:moveTo>
                <a:lnTo>
                  <a:pt x="10045" y="9454"/>
                </a:lnTo>
                <a:cubicBezTo>
                  <a:pt x="10023" y="9464"/>
                  <a:pt x="10002" y="9475"/>
                  <a:pt x="9981" y="9485"/>
                </a:cubicBezTo>
                <a:cubicBezTo>
                  <a:pt x="9985" y="9485"/>
                  <a:pt x="9989" y="9485"/>
                  <a:pt x="9993" y="9485"/>
                </a:cubicBezTo>
                <a:lnTo>
                  <a:pt x="9993" y="9485"/>
                </a:lnTo>
                <a:cubicBezTo>
                  <a:pt x="10010" y="9475"/>
                  <a:pt x="10028" y="9465"/>
                  <a:pt x="10045" y="9454"/>
                </a:cubicBezTo>
                <a:close/>
                <a:moveTo>
                  <a:pt x="13783" y="9327"/>
                </a:moveTo>
                <a:lnTo>
                  <a:pt x="13783" y="9485"/>
                </a:lnTo>
                <a:cubicBezTo>
                  <a:pt x="13783" y="9406"/>
                  <a:pt x="13783" y="9406"/>
                  <a:pt x="13862" y="9327"/>
                </a:cubicBezTo>
                <a:close/>
                <a:moveTo>
                  <a:pt x="1901" y="9169"/>
                </a:moveTo>
                <a:cubicBezTo>
                  <a:pt x="1802" y="9248"/>
                  <a:pt x="1723" y="9248"/>
                  <a:pt x="1723" y="9327"/>
                </a:cubicBezTo>
                <a:cubicBezTo>
                  <a:pt x="1565" y="9406"/>
                  <a:pt x="1486" y="9485"/>
                  <a:pt x="1307" y="9565"/>
                </a:cubicBezTo>
                <a:cubicBezTo>
                  <a:pt x="1070" y="9485"/>
                  <a:pt x="733" y="9327"/>
                  <a:pt x="495" y="9248"/>
                </a:cubicBezTo>
                <a:cubicBezTo>
                  <a:pt x="990" y="9248"/>
                  <a:pt x="1406" y="9169"/>
                  <a:pt x="1901" y="9169"/>
                </a:cubicBezTo>
                <a:close/>
                <a:moveTo>
                  <a:pt x="11308" y="8673"/>
                </a:moveTo>
                <a:cubicBezTo>
                  <a:pt x="11387" y="8673"/>
                  <a:pt x="11466" y="8753"/>
                  <a:pt x="11545" y="8753"/>
                </a:cubicBezTo>
                <a:cubicBezTo>
                  <a:pt x="11387" y="8832"/>
                  <a:pt x="11209" y="8911"/>
                  <a:pt x="11129" y="8990"/>
                </a:cubicBezTo>
                <a:cubicBezTo>
                  <a:pt x="10971" y="9169"/>
                  <a:pt x="10812" y="9248"/>
                  <a:pt x="10555" y="9327"/>
                </a:cubicBezTo>
                <a:cubicBezTo>
                  <a:pt x="10399" y="9405"/>
                  <a:pt x="10224" y="9483"/>
                  <a:pt x="9993" y="9485"/>
                </a:cubicBezTo>
                <a:lnTo>
                  <a:pt x="9993" y="9485"/>
                </a:lnTo>
                <a:cubicBezTo>
                  <a:pt x="9935" y="9519"/>
                  <a:pt x="9878" y="9546"/>
                  <a:pt x="9822" y="9565"/>
                </a:cubicBezTo>
                <a:lnTo>
                  <a:pt x="9717" y="9565"/>
                </a:lnTo>
                <a:cubicBezTo>
                  <a:pt x="9801" y="9508"/>
                  <a:pt x="9879" y="9457"/>
                  <a:pt x="9981" y="9406"/>
                </a:cubicBezTo>
                <a:cubicBezTo>
                  <a:pt x="10139" y="9248"/>
                  <a:pt x="10317" y="9169"/>
                  <a:pt x="10476" y="8990"/>
                </a:cubicBezTo>
                <a:cubicBezTo>
                  <a:pt x="10634" y="8832"/>
                  <a:pt x="10812" y="8753"/>
                  <a:pt x="10971" y="8673"/>
                </a:cubicBezTo>
                <a:lnTo>
                  <a:pt x="11050" y="8673"/>
                </a:lnTo>
                <a:cubicBezTo>
                  <a:pt x="10971" y="8673"/>
                  <a:pt x="10971" y="8753"/>
                  <a:pt x="10892" y="8753"/>
                </a:cubicBezTo>
                <a:cubicBezTo>
                  <a:pt x="10812" y="8832"/>
                  <a:pt x="10634" y="8911"/>
                  <a:pt x="10555" y="9070"/>
                </a:cubicBezTo>
                <a:cubicBezTo>
                  <a:pt x="10390" y="9193"/>
                  <a:pt x="10216" y="9345"/>
                  <a:pt x="10045" y="9454"/>
                </a:cubicBezTo>
                <a:lnTo>
                  <a:pt x="10045" y="9454"/>
                </a:lnTo>
                <a:cubicBezTo>
                  <a:pt x="10186" y="9384"/>
                  <a:pt x="10339" y="9306"/>
                  <a:pt x="10476" y="9169"/>
                </a:cubicBezTo>
                <a:cubicBezTo>
                  <a:pt x="10555" y="9070"/>
                  <a:pt x="10713" y="8990"/>
                  <a:pt x="10812" y="8832"/>
                </a:cubicBezTo>
                <a:cubicBezTo>
                  <a:pt x="10892" y="8832"/>
                  <a:pt x="10971" y="8753"/>
                  <a:pt x="11050" y="8753"/>
                </a:cubicBezTo>
                <a:lnTo>
                  <a:pt x="11308" y="8753"/>
                </a:lnTo>
                <a:lnTo>
                  <a:pt x="11308" y="8673"/>
                </a:lnTo>
                <a:close/>
                <a:moveTo>
                  <a:pt x="13684" y="9485"/>
                </a:moveTo>
                <a:lnTo>
                  <a:pt x="13684" y="9565"/>
                </a:lnTo>
                <a:lnTo>
                  <a:pt x="13783" y="9565"/>
                </a:lnTo>
                <a:lnTo>
                  <a:pt x="13783" y="9485"/>
                </a:lnTo>
                <a:close/>
                <a:moveTo>
                  <a:pt x="21704" y="7426"/>
                </a:moveTo>
                <a:lnTo>
                  <a:pt x="21704" y="7683"/>
                </a:lnTo>
                <a:cubicBezTo>
                  <a:pt x="21605" y="8079"/>
                  <a:pt x="21367" y="8416"/>
                  <a:pt x="21031" y="8753"/>
                </a:cubicBezTo>
                <a:cubicBezTo>
                  <a:pt x="20951" y="8911"/>
                  <a:pt x="20793" y="9070"/>
                  <a:pt x="20714" y="9248"/>
                </a:cubicBezTo>
                <a:cubicBezTo>
                  <a:pt x="20615" y="9327"/>
                  <a:pt x="20615" y="9485"/>
                  <a:pt x="20535" y="9565"/>
                </a:cubicBezTo>
                <a:lnTo>
                  <a:pt x="20535" y="9485"/>
                </a:lnTo>
                <a:cubicBezTo>
                  <a:pt x="20615" y="9406"/>
                  <a:pt x="20615" y="9327"/>
                  <a:pt x="20615" y="9248"/>
                </a:cubicBezTo>
                <a:cubicBezTo>
                  <a:pt x="20714" y="9169"/>
                  <a:pt x="20714" y="9070"/>
                  <a:pt x="20793" y="8990"/>
                </a:cubicBezTo>
                <a:cubicBezTo>
                  <a:pt x="20872" y="8753"/>
                  <a:pt x="21031" y="8574"/>
                  <a:pt x="21110" y="8416"/>
                </a:cubicBezTo>
                <a:cubicBezTo>
                  <a:pt x="21367" y="8079"/>
                  <a:pt x="21526" y="7763"/>
                  <a:pt x="21704" y="7426"/>
                </a:cubicBezTo>
                <a:close/>
                <a:moveTo>
                  <a:pt x="9644" y="9613"/>
                </a:moveTo>
                <a:lnTo>
                  <a:pt x="9644" y="9664"/>
                </a:lnTo>
                <a:lnTo>
                  <a:pt x="9565" y="9664"/>
                </a:lnTo>
                <a:cubicBezTo>
                  <a:pt x="9593" y="9646"/>
                  <a:pt x="9619" y="9629"/>
                  <a:pt x="9644" y="9613"/>
                </a:cubicBezTo>
                <a:close/>
                <a:moveTo>
                  <a:pt x="3129" y="9070"/>
                </a:moveTo>
                <a:cubicBezTo>
                  <a:pt x="2971" y="9070"/>
                  <a:pt x="2891" y="9248"/>
                  <a:pt x="2713" y="9327"/>
                </a:cubicBezTo>
                <a:cubicBezTo>
                  <a:pt x="2555" y="9485"/>
                  <a:pt x="2297" y="9664"/>
                  <a:pt x="1981" y="9743"/>
                </a:cubicBezTo>
                <a:cubicBezTo>
                  <a:pt x="1802" y="9664"/>
                  <a:pt x="1565" y="9565"/>
                  <a:pt x="1406" y="9565"/>
                </a:cubicBezTo>
                <a:cubicBezTo>
                  <a:pt x="1486" y="9485"/>
                  <a:pt x="1565" y="9406"/>
                  <a:pt x="1644" y="9406"/>
                </a:cubicBezTo>
                <a:cubicBezTo>
                  <a:pt x="1723" y="9327"/>
                  <a:pt x="1802" y="9248"/>
                  <a:pt x="1901" y="9248"/>
                </a:cubicBezTo>
                <a:lnTo>
                  <a:pt x="1981" y="9169"/>
                </a:lnTo>
                <a:cubicBezTo>
                  <a:pt x="2396" y="9070"/>
                  <a:pt x="2713" y="9070"/>
                  <a:pt x="3129" y="9070"/>
                </a:cubicBezTo>
                <a:close/>
                <a:moveTo>
                  <a:pt x="3387" y="8990"/>
                </a:moveTo>
                <a:cubicBezTo>
                  <a:pt x="2971" y="9248"/>
                  <a:pt x="2713" y="9664"/>
                  <a:pt x="2218" y="9743"/>
                </a:cubicBezTo>
                <a:lnTo>
                  <a:pt x="2060" y="9743"/>
                </a:lnTo>
                <a:cubicBezTo>
                  <a:pt x="2297" y="9664"/>
                  <a:pt x="2476" y="9565"/>
                  <a:pt x="2634" y="9406"/>
                </a:cubicBezTo>
                <a:cubicBezTo>
                  <a:pt x="2792" y="9327"/>
                  <a:pt x="2891" y="9248"/>
                  <a:pt x="3050" y="9169"/>
                </a:cubicBezTo>
                <a:cubicBezTo>
                  <a:pt x="3129" y="9070"/>
                  <a:pt x="3208" y="9070"/>
                  <a:pt x="3288" y="8990"/>
                </a:cubicBezTo>
                <a:close/>
                <a:moveTo>
                  <a:pt x="19803" y="9565"/>
                </a:moveTo>
                <a:cubicBezTo>
                  <a:pt x="19803" y="9664"/>
                  <a:pt x="19882" y="9743"/>
                  <a:pt x="19961" y="9743"/>
                </a:cubicBezTo>
                <a:cubicBezTo>
                  <a:pt x="19961" y="9743"/>
                  <a:pt x="19961" y="9664"/>
                  <a:pt x="19882" y="9664"/>
                </a:cubicBezTo>
                <a:lnTo>
                  <a:pt x="19803" y="9565"/>
                </a:lnTo>
                <a:close/>
                <a:moveTo>
                  <a:pt x="19961" y="9743"/>
                </a:moveTo>
                <a:cubicBezTo>
                  <a:pt x="19987" y="9769"/>
                  <a:pt x="20014" y="9795"/>
                  <a:pt x="20040" y="9821"/>
                </a:cubicBezTo>
                <a:lnTo>
                  <a:pt x="20040" y="9821"/>
                </a:lnTo>
                <a:cubicBezTo>
                  <a:pt x="20040" y="9743"/>
                  <a:pt x="19961" y="9743"/>
                  <a:pt x="19961" y="9743"/>
                </a:cubicBezTo>
                <a:close/>
                <a:moveTo>
                  <a:pt x="11861" y="9804"/>
                </a:moveTo>
                <a:lnTo>
                  <a:pt x="11861" y="9804"/>
                </a:lnTo>
                <a:cubicBezTo>
                  <a:pt x="11868" y="9809"/>
                  <a:pt x="11875" y="9815"/>
                  <a:pt x="11882" y="9822"/>
                </a:cubicBezTo>
                <a:lnTo>
                  <a:pt x="11961" y="9822"/>
                </a:lnTo>
                <a:cubicBezTo>
                  <a:pt x="11936" y="9822"/>
                  <a:pt x="11902" y="9814"/>
                  <a:pt x="11861" y="9804"/>
                </a:cubicBezTo>
                <a:close/>
                <a:moveTo>
                  <a:pt x="12040" y="9664"/>
                </a:moveTo>
                <a:lnTo>
                  <a:pt x="12040" y="9664"/>
                </a:lnTo>
                <a:cubicBezTo>
                  <a:pt x="12120" y="9743"/>
                  <a:pt x="12298" y="9822"/>
                  <a:pt x="12377" y="9822"/>
                </a:cubicBezTo>
                <a:lnTo>
                  <a:pt x="12614" y="9822"/>
                </a:lnTo>
                <a:cubicBezTo>
                  <a:pt x="12535" y="9822"/>
                  <a:pt x="12456" y="9743"/>
                  <a:pt x="12377" y="9743"/>
                </a:cubicBezTo>
                <a:cubicBezTo>
                  <a:pt x="12298" y="9743"/>
                  <a:pt x="12120" y="9743"/>
                  <a:pt x="12040" y="9664"/>
                </a:cubicBezTo>
                <a:close/>
                <a:moveTo>
                  <a:pt x="20040" y="9821"/>
                </a:moveTo>
                <a:cubicBezTo>
                  <a:pt x="20040" y="9822"/>
                  <a:pt x="20040" y="9822"/>
                  <a:pt x="20040" y="9822"/>
                </a:cubicBezTo>
                <a:cubicBezTo>
                  <a:pt x="20041" y="9822"/>
                  <a:pt x="20041" y="9822"/>
                  <a:pt x="20041" y="9822"/>
                </a:cubicBezTo>
                <a:lnTo>
                  <a:pt x="20041" y="9822"/>
                </a:lnTo>
                <a:cubicBezTo>
                  <a:pt x="20041" y="9822"/>
                  <a:pt x="20041" y="9822"/>
                  <a:pt x="20040" y="9821"/>
                </a:cubicBezTo>
                <a:close/>
                <a:moveTo>
                  <a:pt x="4535" y="8911"/>
                </a:moveTo>
                <a:cubicBezTo>
                  <a:pt x="4456" y="8911"/>
                  <a:pt x="4456" y="8990"/>
                  <a:pt x="4377" y="8990"/>
                </a:cubicBezTo>
                <a:cubicBezTo>
                  <a:pt x="4198" y="9169"/>
                  <a:pt x="3961" y="9248"/>
                  <a:pt x="3783" y="9406"/>
                </a:cubicBezTo>
                <a:cubicBezTo>
                  <a:pt x="3545" y="9664"/>
                  <a:pt x="3208" y="9822"/>
                  <a:pt x="2891" y="9901"/>
                </a:cubicBezTo>
                <a:cubicBezTo>
                  <a:pt x="2634" y="9901"/>
                  <a:pt x="2476" y="9822"/>
                  <a:pt x="2297" y="9822"/>
                </a:cubicBezTo>
                <a:cubicBezTo>
                  <a:pt x="2792" y="9664"/>
                  <a:pt x="3129" y="9169"/>
                  <a:pt x="3545" y="8990"/>
                </a:cubicBezTo>
                <a:lnTo>
                  <a:pt x="3703" y="8990"/>
                </a:lnTo>
                <a:cubicBezTo>
                  <a:pt x="3624" y="8990"/>
                  <a:pt x="3545" y="9070"/>
                  <a:pt x="3466" y="9169"/>
                </a:cubicBezTo>
                <a:cubicBezTo>
                  <a:pt x="3208" y="9327"/>
                  <a:pt x="3050" y="9485"/>
                  <a:pt x="2792" y="9565"/>
                </a:cubicBezTo>
                <a:lnTo>
                  <a:pt x="2792" y="9664"/>
                </a:lnTo>
                <a:cubicBezTo>
                  <a:pt x="3050" y="9565"/>
                  <a:pt x="3208" y="9327"/>
                  <a:pt x="3466" y="9248"/>
                </a:cubicBezTo>
                <a:cubicBezTo>
                  <a:pt x="3545" y="9169"/>
                  <a:pt x="3624" y="9070"/>
                  <a:pt x="3783" y="8990"/>
                </a:cubicBezTo>
                <a:lnTo>
                  <a:pt x="3882" y="8990"/>
                </a:lnTo>
                <a:cubicBezTo>
                  <a:pt x="4119" y="8911"/>
                  <a:pt x="4377" y="8911"/>
                  <a:pt x="4535" y="8911"/>
                </a:cubicBezTo>
                <a:close/>
                <a:moveTo>
                  <a:pt x="11961" y="9822"/>
                </a:moveTo>
                <a:cubicBezTo>
                  <a:pt x="12119" y="9901"/>
                  <a:pt x="12199" y="9901"/>
                  <a:pt x="12298" y="9901"/>
                </a:cubicBezTo>
                <a:cubicBezTo>
                  <a:pt x="12298" y="9901"/>
                  <a:pt x="12199" y="9901"/>
                  <a:pt x="12199" y="9822"/>
                </a:cubicBezTo>
                <a:close/>
                <a:moveTo>
                  <a:pt x="12436" y="9866"/>
                </a:moveTo>
                <a:cubicBezTo>
                  <a:pt x="12412" y="9866"/>
                  <a:pt x="12377" y="9901"/>
                  <a:pt x="12377" y="9901"/>
                </a:cubicBezTo>
                <a:lnTo>
                  <a:pt x="12456" y="9901"/>
                </a:lnTo>
                <a:cubicBezTo>
                  <a:pt x="12456" y="9875"/>
                  <a:pt x="12447" y="9866"/>
                  <a:pt x="12436" y="9866"/>
                </a:cubicBezTo>
                <a:close/>
                <a:moveTo>
                  <a:pt x="12456" y="9822"/>
                </a:moveTo>
                <a:lnTo>
                  <a:pt x="12456" y="9901"/>
                </a:lnTo>
                <a:cubicBezTo>
                  <a:pt x="12456" y="9901"/>
                  <a:pt x="12535" y="9901"/>
                  <a:pt x="12456" y="9822"/>
                </a:cubicBezTo>
                <a:close/>
                <a:moveTo>
                  <a:pt x="14020" y="9248"/>
                </a:moveTo>
                <a:cubicBezTo>
                  <a:pt x="13941" y="9248"/>
                  <a:pt x="13941" y="9327"/>
                  <a:pt x="13941" y="9327"/>
                </a:cubicBezTo>
                <a:cubicBezTo>
                  <a:pt x="13941" y="9406"/>
                  <a:pt x="13862" y="9485"/>
                  <a:pt x="13783" y="9565"/>
                </a:cubicBezTo>
                <a:cubicBezTo>
                  <a:pt x="13605" y="9743"/>
                  <a:pt x="13525" y="9822"/>
                  <a:pt x="13446" y="9901"/>
                </a:cubicBezTo>
                <a:lnTo>
                  <a:pt x="13446" y="9743"/>
                </a:lnTo>
                <a:cubicBezTo>
                  <a:pt x="13525" y="9565"/>
                  <a:pt x="13525" y="9485"/>
                  <a:pt x="13605" y="9406"/>
                </a:cubicBezTo>
                <a:cubicBezTo>
                  <a:pt x="13684" y="9327"/>
                  <a:pt x="13862" y="9327"/>
                  <a:pt x="13941" y="9248"/>
                </a:cubicBezTo>
                <a:close/>
                <a:moveTo>
                  <a:pt x="4773" y="8911"/>
                </a:moveTo>
                <a:cubicBezTo>
                  <a:pt x="4614" y="8990"/>
                  <a:pt x="4456" y="9169"/>
                  <a:pt x="4278" y="9248"/>
                </a:cubicBezTo>
                <a:cubicBezTo>
                  <a:pt x="4040" y="9406"/>
                  <a:pt x="3882" y="9565"/>
                  <a:pt x="3703" y="9664"/>
                </a:cubicBezTo>
                <a:cubicBezTo>
                  <a:pt x="3545" y="9822"/>
                  <a:pt x="3288" y="9980"/>
                  <a:pt x="3129" y="9980"/>
                </a:cubicBezTo>
                <a:lnTo>
                  <a:pt x="2971" y="9980"/>
                </a:lnTo>
                <a:cubicBezTo>
                  <a:pt x="3208" y="9901"/>
                  <a:pt x="3466" y="9743"/>
                  <a:pt x="3703" y="9565"/>
                </a:cubicBezTo>
                <a:cubicBezTo>
                  <a:pt x="3882" y="9406"/>
                  <a:pt x="4040" y="9327"/>
                  <a:pt x="4278" y="9169"/>
                </a:cubicBezTo>
                <a:cubicBezTo>
                  <a:pt x="4377" y="9070"/>
                  <a:pt x="4456" y="8990"/>
                  <a:pt x="4614" y="8990"/>
                </a:cubicBezTo>
                <a:cubicBezTo>
                  <a:pt x="4614" y="8911"/>
                  <a:pt x="4694" y="8911"/>
                  <a:pt x="4773" y="8911"/>
                </a:cubicBezTo>
                <a:close/>
                <a:moveTo>
                  <a:pt x="5367" y="8832"/>
                </a:moveTo>
                <a:cubicBezTo>
                  <a:pt x="5030" y="8990"/>
                  <a:pt x="4773" y="9169"/>
                  <a:pt x="4535" y="9327"/>
                </a:cubicBezTo>
                <a:cubicBezTo>
                  <a:pt x="4198" y="9664"/>
                  <a:pt x="3882" y="9980"/>
                  <a:pt x="3387" y="10060"/>
                </a:cubicBezTo>
                <a:cubicBezTo>
                  <a:pt x="3288" y="10060"/>
                  <a:pt x="3288" y="9980"/>
                  <a:pt x="3208" y="9980"/>
                </a:cubicBezTo>
                <a:cubicBezTo>
                  <a:pt x="3288" y="9980"/>
                  <a:pt x="3387" y="9901"/>
                  <a:pt x="3545" y="9822"/>
                </a:cubicBezTo>
                <a:cubicBezTo>
                  <a:pt x="3703" y="9743"/>
                  <a:pt x="3882" y="9565"/>
                  <a:pt x="4040" y="9485"/>
                </a:cubicBezTo>
                <a:cubicBezTo>
                  <a:pt x="4278" y="9327"/>
                  <a:pt x="4456" y="9169"/>
                  <a:pt x="4614" y="9070"/>
                </a:cubicBezTo>
                <a:cubicBezTo>
                  <a:pt x="4773" y="8990"/>
                  <a:pt x="4872" y="8911"/>
                  <a:pt x="4951" y="8911"/>
                </a:cubicBezTo>
                <a:cubicBezTo>
                  <a:pt x="5030" y="8911"/>
                  <a:pt x="5030" y="8911"/>
                  <a:pt x="5109" y="8832"/>
                </a:cubicBezTo>
                <a:close/>
                <a:moveTo>
                  <a:pt x="7434" y="10057"/>
                </a:moveTo>
                <a:lnTo>
                  <a:pt x="7434" y="10057"/>
                </a:lnTo>
                <a:cubicBezTo>
                  <a:pt x="7432" y="10058"/>
                  <a:pt x="7429" y="10059"/>
                  <a:pt x="7426" y="10060"/>
                </a:cubicBezTo>
                <a:lnTo>
                  <a:pt x="7430" y="10060"/>
                </a:lnTo>
                <a:cubicBezTo>
                  <a:pt x="7431" y="10059"/>
                  <a:pt x="7433" y="10058"/>
                  <a:pt x="7434" y="10057"/>
                </a:cubicBezTo>
                <a:close/>
                <a:moveTo>
                  <a:pt x="10812" y="8673"/>
                </a:moveTo>
                <a:cubicBezTo>
                  <a:pt x="10555" y="8832"/>
                  <a:pt x="10317" y="9070"/>
                  <a:pt x="10060" y="9248"/>
                </a:cubicBezTo>
                <a:cubicBezTo>
                  <a:pt x="9822" y="9406"/>
                  <a:pt x="9565" y="9565"/>
                  <a:pt x="9228" y="9743"/>
                </a:cubicBezTo>
                <a:cubicBezTo>
                  <a:pt x="8911" y="9822"/>
                  <a:pt x="8496" y="9901"/>
                  <a:pt x="8080" y="9980"/>
                </a:cubicBezTo>
                <a:cubicBezTo>
                  <a:pt x="8405" y="9828"/>
                  <a:pt x="8637" y="9509"/>
                  <a:pt x="8813" y="9273"/>
                </a:cubicBezTo>
                <a:lnTo>
                  <a:pt x="8813" y="9273"/>
                </a:lnTo>
                <a:cubicBezTo>
                  <a:pt x="8694" y="9373"/>
                  <a:pt x="8591" y="9469"/>
                  <a:pt x="8496" y="9565"/>
                </a:cubicBezTo>
                <a:cubicBezTo>
                  <a:pt x="8416" y="9743"/>
                  <a:pt x="8238" y="9901"/>
                  <a:pt x="8001" y="9980"/>
                </a:cubicBezTo>
                <a:cubicBezTo>
                  <a:pt x="7921" y="9980"/>
                  <a:pt x="7842" y="10060"/>
                  <a:pt x="7743" y="10060"/>
                </a:cubicBezTo>
                <a:cubicBezTo>
                  <a:pt x="8080" y="9901"/>
                  <a:pt x="8337" y="9664"/>
                  <a:pt x="8575" y="9406"/>
                </a:cubicBezTo>
                <a:cubicBezTo>
                  <a:pt x="8654" y="9248"/>
                  <a:pt x="8832" y="9070"/>
                  <a:pt x="9070" y="8911"/>
                </a:cubicBezTo>
                <a:cubicBezTo>
                  <a:pt x="9149" y="8832"/>
                  <a:pt x="9228" y="8753"/>
                  <a:pt x="9327" y="8753"/>
                </a:cubicBezTo>
                <a:cubicBezTo>
                  <a:pt x="9406" y="8753"/>
                  <a:pt x="9485" y="8675"/>
                  <a:pt x="9486" y="8674"/>
                </a:cubicBezTo>
                <a:lnTo>
                  <a:pt x="9486" y="8674"/>
                </a:lnTo>
                <a:cubicBezTo>
                  <a:pt x="9331" y="8828"/>
                  <a:pt x="9157" y="8907"/>
                  <a:pt x="9075" y="9059"/>
                </a:cubicBezTo>
                <a:lnTo>
                  <a:pt x="9075" y="9059"/>
                </a:lnTo>
                <a:cubicBezTo>
                  <a:pt x="9203" y="8962"/>
                  <a:pt x="9325" y="8881"/>
                  <a:pt x="9486" y="8832"/>
                </a:cubicBezTo>
                <a:cubicBezTo>
                  <a:pt x="9565" y="8753"/>
                  <a:pt x="9644" y="8673"/>
                  <a:pt x="9723" y="8673"/>
                </a:cubicBezTo>
                <a:lnTo>
                  <a:pt x="9902" y="8673"/>
                </a:lnTo>
                <a:cubicBezTo>
                  <a:pt x="9723" y="8753"/>
                  <a:pt x="9644" y="8832"/>
                  <a:pt x="9486" y="8911"/>
                </a:cubicBezTo>
                <a:cubicBezTo>
                  <a:pt x="9406" y="8990"/>
                  <a:pt x="9327" y="9070"/>
                  <a:pt x="9149" y="9248"/>
                </a:cubicBezTo>
                <a:cubicBezTo>
                  <a:pt x="9070" y="9327"/>
                  <a:pt x="8991" y="9485"/>
                  <a:pt x="8832" y="9565"/>
                </a:cubicBezTo>
                <a:cubicBezTo>
                  <a:pt x="8911" y="9565"/>
                  <a:pt x="9070" y="9406"/>
                  <a:pt x="9149" y="9327"/>
                </a:cubicBezTo>
                <a:cubicBezTo>
                  <a:pt x="9228" y="9248"/>
                  <a:pt x="9327" y="9070"/>
                  <a:pt x="9486" y="8990"/>
                </a:cubicBezTo>
                <a:cubicBezTo>
                  <a:pt x="9565" y="8911"/>
                  <a:pt x="9723" y="8832"/>
                  <a:pt x="9902" y="8753"/>
                </a:cubicBezTo>
                <a:cubicBezTo>
                  <a:pt x="9981" y="8673"/>
                  <a:pt x="10060" y="8673"/>
                  <a:pt x="10139" y="8673"/>
                </a:cubicBezTo>
                <a:lnTo>
                  <a:pt x="10555" y="8673"/>
                </a:lnTo>
                <a:cubicBezTo>
                  <a:pt x="10476" y="8753"/>
                  <a:pt x="10317" y="8832"/>
                  <a:pt x="10218" y="8911"/>
                </a:cubicBezTo>
                <a:cubicBezTo>
                  <a:pt x="10194" y="8938"/>
                  <a:pt x="10169" y="8964"/>
                  <a:pt x="10144" y="8988"/>
                </a:cubicBezTo>
                <a:lnTo>
                  <a:pt x="10144" y="8988"/>
                </a:lnTo>
                <a:cubicBezTo>
                  <a:pt x="10319" y="8910"/>
                  <a:pt x="10397" y="8831"/>
                  <a:pt x="10476" y="8753"/>
                </a:cubicBezTo>
                <a:cubicBezTo>
                  <a:pt x="10634" y="8753"/>
                  <a:pt x="10713" y="8673"/>
                  <a:pt x="10812" y="8673"/>
                </a:cubicBezTo>
                <a:close/>
                <a:moveTo>
                  <a:pt x="21783" y="7763"/>
                </a:moveTo>
                <a:cubicBezTo>
                  <a:pt x="21783" y="7921"/>
                  <a:pt x="21783" y="8079"/>
                  <a:pt x="21862" y="8337"/>
                </a:cubicBezTo>
                <a:cubicBezTo>
                  <a:pt x="21783" y="8495"/>
                  <a:pt x="21704" y="8673"/>
                  <a:pt x="21526" y="8832"/>
                </a:cubicBezTo>
                <a:cubicBezTo>
                  <a:pt x="21367" y="8911"/>
                  <a:pt x="21209" y="9070"/>
                  <a:pt x="21110" y="9248"/>
                </a:cubicBezTo>
                <a:cubicBezTo>
                  <a:pt x="20872" y="9485"/>
                  <a:pt x="20793" y="9743"/>
                  <a:pt x="20615" y="10060"/>
                </a:cubicBezTo>
                <a:lnTo>
                  <a:pt x="20615" y="9743"/>
                </a:lnTo>
                <a:cubicBezTo>
                  <a:pt x="20615" y="9664"/>
                  <a:pt x="20615" y="9565"/>
                  <a:pt x="20714" y="9406"/>
                </a:cubicBezTo>
                <a:cubicBezTo>
                  <a:pt x="20714" y="9327"/>
                  <a:pt x="20793" y="9248"/>
                  <a:pt x="20872" y="9169"/>
                </a:cubicBezTo>
                <a:cubicBezTo>
                  <a:pt x="20951" y="8990"/>
                  <a:pt x="21031" y="8832"/>
                  <a:pt x="21209" y="8673"/>
                </a:cubicBezTo>
                <a:cubicBezTo>
                  <a:pt x="21446" y="8416"/>
                  <a:pt x="21704" y="8079"/>
                  <a:pt x="21783" y="7763"/>
                </a:cubicBezTo>
                <a:close/>
                <a:moveTo>
                  <a:pt x="11129" y="9980"/>
                </a:moveTo>
                <a:cubicBezTo>
                  <a:pt x="11209" y="9980"/>
                  <a:pt x="11308" y="10060"/>
                  <a:pt x="11466" y="10060"/>
                </a:cubicBezTo>
                <a:cubicBezTo>
                  <a:pt x="11490" y="10060"/>
                  <a:pt x="11514" y="10069"/>
                  <a:pt x="11538" y="10082"/>
                </a:cubicBezTo>
                <a:lnTo>
                  <a:pt x="11538" y="10082"/>
                </a:lnTo>
                <a:cubicBezTo>
                  <a:pt x="11488" y="10049"/>
                  <a:pt x="11437" y="10031"/>
                  <a:pt x="11387" y="9980"/>
                </a:cubicBezTo>
                <a:close/>
                <a:moveTo>
                  <a:pt x="6258" y="8753"/>
                </a:moveTo>
                <a:cubicBezTo>
                  <a:pt x="6179" y="8832"/>
                  <a:pt x="6020" y="8911"/>
                  <a:pt x="5941" y="8990"/>
                </a:cubicBezTo>
                <a:cubicBezTo>
                  <a:pt x="5763" y="9169"/>
                  <a:pt x="5604" y="9327"/>
                  <a:pt x="5446" y="9485"/>
                </a:cubicBezTo>
                <a:cubicBezTo>
                  <a:pt x="5030" y="9822"/>
                  <a:pt x="4614" y="10060"/>
                  <a:pt x="4119" y="10159"/>
                </a:cubicBezTo>
                <a:cubicBezTo>
                  <a:pt x="3882" y="10159"/>
                  <a:pt x="3703" y="10060"/>
                  <a:pt x="3466" y="10060"/>
                </a:cubicBezTo>
                <a:cubicBezTo>
                  <a:pt x="3783" y="9980"/>
                  <a:pt x="4119" y="9743"/>
                  <a:pt x="4456" y="9485"/>
                </a:cubicBezTo>
                <a:cubicBezTo>
                  <a:pt x="4614" y="9406"/>
                  <a:pt x="4773" y="9248"/>
                  <a:pt x="5030" y="9070"/>
                </a:cubicBezTo>
                <a:cubicBezTo>
                  <a:pt x="5162" y="8937"/>
                  <a:pt x="5364" y="8860"/>
                  <a:pt x="5519" y="8838"/>
                </a:cubicBezTo>
                <a:lnTo>
                  <a:pt x="5519" y="8838"/>
                </a:lnTo>
                <a:cubicBezTo>
                  <a:pt x="5442" y="8915"/>
                  <a:pt x="5364" y="8990"/>
                  <a:pt x="5268" y="8990"/>
                </a:cubicBezTo>
                <a:cubicBezTo>
                  <a:pt x="5109" y="9070"/>
                  <a:pt x="4951" y="9248"/>
                  <a:pt x="4773" y="9406"/>
                </a:cubicBezTo>
                <a:lnTo>
                  <a:pt x="4872" y="9406"/>
                </a:lnTo>
                <a:cubicBezTo>
                  <a:pt x="4951" y="9248"/>
                  <a:pt x="5109" y="9169"/>
                  <a:pt x="5367" y="8990"/>
                </a:cubicBezTo>
                <a:cubicBezTo>
                  <a:pt x="5446" y="8990"/>
                  <a:pt x="5525" y="8911"/>
                  <a:pt x="5604" y="8911"/>
                </a:cubicBezTo>
                <a:cubicBezTo>
                  <a:pt x="5684" y="8832"/>
                  <a:pt x="5763" y="8832"/>
                  <a:pt x="5862" y="8832"/>
                </a:cubicBezTo>
                <a:cubicBezTo>
                  <a:pt x="5684" y="8911"/>
                  <a:pt x="5604" y="9070"/>
                  <a:pt x="5446" y="9169"/>
                </a:cubicBezTo>
                <a:cubicBezTo>
                  <a:pt x="5367" y="9248"/>
                  <a:pt x="5189" y="9406"/>
                  <a:pt x="5109" y="9485"/>
                </a:cubicBezTo>
                <a:cubicBezTo>
                  <a:pt x="4951" y="9664"/>
                  <a:pt x="4872" y="9743"/>
                  <a:pt x="4694" y="9743"/>
                </a:cubicBezTo>
                <a:lnTo>
                  <a:pt x="4694" y="9822"/>
                </a:lnTo>
                <a:cubicBezTo>
                  <a:pt x="4773" y="9822"/>
                  <a:pt x="4872" y="9743"/>
                  <a:pt x="5030" y="9664"/>
                </a:cubicBezTo>
                <a:cubicBezTo>
                  <a:pt x="5109" y="9565"/>
                  <a:pt x="5268" y="9406"/>
                  <a:pt x="5367" y="9327"/>
                </a:cubicBezTo>
                <a:cubicBezTo>
                  <a:pt x="5525" y="9169"/>
                  <a:pt x="5684" y="9070"/>
                  <a:pt x="5763" y="8990"/>
                </a:cubicBezTo>
                <a:cubicBezTo>
                  <a:pt x="5862" y="8911"/>
                  <a:pt x="5941" y="8832"/>
                  <a:pt x="6020" y="8832"/>
                </a:cubicBezTo>
                <a:cubicBezTo>
                  <a:pt x="6020" y="8832"/>
                  <a:pt x="6099" y="8832"/>
                  <a:pt x="6099" y="8753"/>
                </a:cubicBezTo>
                <a:close/>
                <a:moveTo>
                  <a:pt x="11538" y="10082"/>
                </a:moveTo>
                <a:lnTo>
                  <a:pt x="11538" y="10082"/>
                </a:lnTo>
                <a:cubicBezTo>
                  <a:pt x="11567" y="10100"/>
                  <a:pt x="11596" y="10123"/>
                  <a:pt x="11624" y="10159"/>
                </a:cubicBezTo>
                <a:lnTo>
                  <a:pt x="11704" y="10159"/>
                </a:lnTo>
                <a:cubicBezTo>
                  <a:pt x="11649" y="10159"/>
                  <a:pt x="11594" y="10111"/>
                  <a:pt x="11538" y="10082"/>
                </a:cubicBezTo>
                <a:close/>
                <a:moveTo>
                  <a:pt x="14426" y="9277"/>
                </a:moveTo>
                <a:cubicBezTo>
                  <a:pt x="15137" y="9581"/>
                  <a:pt x="15865" y="9833"/>
                  <a:pt x="16575" y="10159"/>
                </a:cubicBezTo>
                <a:cubicBezTo>
                  <a:pt x="15921" y="9901"/>
                  <a:pt x="15169" y="9664"/>
                  <a:pt x="14436" y="9406"/>
                </a:cubicBezTo>
                <a:cubicBezTo>
                  <a:pt x="14516" y="9406"/>
                  <a:pt x="14516" y="9327"/>
                  <a:pt x="14516" y="9327"/>
                </a:cubicBezTo>
                <a:cubicBezTo>
                  <a:pt x="14469" y="9327"/>
                  <a:pt x="14450" y="9300"/>
                  <a:pt x="14426" y="9277"/>
                </a:cubicBezTo>
                <a:close/>
                <a:moveTo>
                  <a:pt x="6753" y="8753"/>
                </a:moveTo>
                <a:cubicBezTo>
                  <a:pt x="6357" y="8911"/>
                  <a:pt x="6099" y="9406"/>
                  <a:pt x="5862" y="9664"/>
                </a:cubicBezTo>
                <a:cubicBezTo>
                  <a:pt x="5525" y="9980"/>
                  <a:pt x="5109" y="10159"/>
                  <a:pt x="4614" y="10238"/>
                </a:cubicBezTo>
                <a:cubicBezTo>
                  <a:pt x="4535" y="10238"/>
                  <a:pt x="4377" y="10238"/>
                  <a:pt x="4198" y="10159"/>
                </a:cubicBezTo>
                <a:cubicBezTo>
                  <a:pt x="4614" y="10060"/>
                  <a:pt x="5030" y="9901"/>
                  <a:pt x="5268" y="9664"/>
                </a:cubicBezTo>
                <a:cubicBezTo>
                  <a:pt x="5525" y="9485"/>
                  <a:pt x="5684" y="9327"/>
                  <a:pt x="5862" y="9169"/>
                </a:cubicBezTo>
                <a:cubicBezTo>
                  <a:pt x="6020" y="8990"/>
                  <a:pt x="6099" y="8911"/>
                  <a:pt x="6179" y="8911"/>
                </a:cubicBezTo>
                <a:cubicBezTo>
                  <a:pt x="6258" y="8832"/>
                  <a:pt x="6436" y="8832"/>
                  <a:pt x="6515" y="8753"/>
                </a:cubicBezTo>
                <a:close/>
                <a:moveTo>
                  <a:pt x="7090" y="8753"/>
                </a:moveTo>
                <a:cubicBezTo>
                  <a:pt x="7010" y="8753"/>
                  <a:pt x="6931" y="8832"/>
                  <a:pt x="6852" y="8832"/>
                </a:cubicBezTo>
                <a:cubicBezTo>
                  <a:pt x="6595" y="8990"/>
                  <a:pt x="6436" y="9169"/>
                  <a:pt x="6258" y="9406"/>
                </a:cubicBezTo>
                <a:cubicBezTo>
                  <a:pt x="5941" y="9743"/>
                  <a:pt x="5525" y="10159"/>
                  <a:pt x="5109" y="10238"/>
                </a:cubicBezTo>
                <a:lnTo>
                  <a:pt x="4773" y="10238"/>
                </a:lnTo>
                <a:cubicBezTo>
                  <a:pt x="5109" y="10159"/>
                  <a:pt x="5446" y="9980"/>
                  <a:pt x="5684" y="9822"/>
                </a:cubicBezTo>
                <a:cubicBezTo>
                  <a:pt x="5941" y="9664"/>
                  <a:pt x="6099" y="9406"/>
                  <a:pt x="6258" y="9248"/>
                </a:cubicBezTo>
                <a:cubicBezTo>
                  <a:pt x="6515" y="8990"/>
                  <a:pt x="6674" y="8832"/>
                  <a:pt x="6931" y="8753"/>
                </a:cubicBezTo>
                <a:close/>
                <a:moveTo>
                  <a:pt x="9406" y="8673"/>
                </a:moveTo>
                <a:cubicBezTo>
                  <a:pt x="9149" y="8753"/>
                  <a:pt x="8832" y="8990"/>
                  <a:pt x="8654" y="9169"/>
                </a:cubicBezTo>
                <a:cubicBezTo>
                  <a:pt x="8337" y="9485"/>
                  <a:pt x="8080" y="9901"/>
                  <a:pt x="7664" y="10060"/>
                </a:cubicBezTo>
                <a:lnTo>
                  <a:pt x="7430" y="10060"/>
                </a:lnTo>
                <a:cubicBezTo>
                  <a:pt x="7372" y="10092"/>
                  <a:pt x="7311" y="10125"/>
                  <a:pt x="7248" y="10159"/>
                </a:cubicBezTo>
                <a:cubicBezTo>
                  <a:pt x="7090" y="10159"/>
                  <a:pt x="7010" y="10159"/>
                  <a:pt x="6852" y="10238"/>
                </a:cubicBezTo>
                <a:cubicBezTo>
                  <a:pt x="7169" y="10060"/>
                  <a:pt x="7505" y="9901"/>
                  <a:pt x="7743" y="9664"/>
                </a:cubicBezTo>
                <a:cubicBezTo>
                  <a:pt x="8159" y="9327"/>
                  <a:pt x="8416" y="8832"/>
                  <a:pt x="8911" y="8673"/>
                </a:cubicBezTo>
                <a:lnTo>
                  <a:pt x="8911" y="8673"/>
                </a:lnTo>
                <a:cubicBezTo>
                  <a:pt x="8832" y="8753"/>
                  <a:pt x="8733" y="8832"/>
                  <a:pt x="8654" y="8911"/>
                </a:cubicBezTo>
                <a:cubicBezTo>
                  <a:pt x="8496" y="9070"/>
                  <a:pt x="8337" y="9327"/>
                  <a:pt x="8080" y="9565"/>
                </a:cubicBezTo>
                <a:cubicBezTo>
                  <a:pt x="7888" y="9772"/>
                  <a:pt x="7683" y="9916"/>
                  <a:pt x="7434" y="10057"/>
                </a:cubicBezTo>
                <a:lnTo>
                  <a:pt x="7434" y="10057"/>
                </a:lnTo>
                <a:cubicBezTo>
                  <a:pt x="7668" y="9979"/>
                  <a:pt x="7844" y="9899"/>
                  <a:pt x="8001" y="9743"/>
                </a:cubicBezTo>
                <a:cubicBezTo>
                  <a:pt x="8159" y="9565"/>
                  <a:pt x="8416" y="9327"/>
                  <a:pt x="8575" y="9169"/>
                </a:cubicBezTo>
                <a:cubicBezTo>
                  <a:pt x="8654" y="8990"/>
                  <a:pt x="8733" y="8911"/>
                  <a:pt x="8911" y="8753"/>
                </a:cubicBezTo>
                <a:cubicBezTo>
                  <a:pt x="8991" y="8753"/>
                  <a:pt x="8991" y="8673"/>
                  <a:pt x="9070" y="8673"/>
                </a:cubicBezTo>
                <a:close/>
                <a:moveTo>
                  <a:pt x="13525" y="9407"/>
                </a:moveTo>
                <a:cubicBezTo>
                  <a:pt x="13525" y="9486"/>
                  <a:pt x="13446" y="9565"/>
                  <a:pt x="13446" y="9664"/>
                </a:cubicBezTo>
                <a:cubicBezTo>
                  <a:pt x="13446" y="9743"/>
                  <a:pt x="13367" y="9822"/>
                  <a:pt x="13367" y="9822"/>
                </a:cubicBezTo>
                <a:lnTo>
                  <a:pt x="13367" y="9980"/>
                </a:lnTo>
                <a:cubicBezTo>
                  <a:pt x="13189" y="10060"/>
                  <a:pt x="13110" y="10159"/>
                  <a:pt x="13030" y="10238"/>
                </a:cubicBezTo>
                <a:cubicBezTo>
                  <a:pt x="13110" y="9980"/>
                  <a:pt x="13189" y="9743"/>
                  <a:pt x="13367" y="9565"/>
                </a:cubicBezTo>
                <a:cubicBezTo>
                  <a:pt x="13446" y="9486"/>
                  <a:pt x="13525" y="9485"/>
                  <a:pt x="13525" y="9407"/>
                </a:cubicBezTo>
                <a:close/>
                <a:moveTo>
                  <a:pt x="8733" y="8673"/>
                </a:moveTo>
                <a:cubicBezTo>
                  <a:pt x="8416" y="8832"/>
                  <a:pt x="8159" y="9248"/>
                  <a:pt x="7842" y="9485"/>
                </a:cubicBezTo>
                <a:cubicBezTo>
                  <a:pt x="7505" y="9822"/>
                  <a:pt x="7169" y="10060"/>
                  <a:pt x="6753" y="10238"/>
                </a:cubicBezTo>
                <a:lnTo>
                  <a:pt x="5941" y="10238"/>
                </a:lnTo>
                <a:cubicBezTo>
                  <a:pt x="5812" y="10277"/>
                  <a:pt x="5689" y="10297"/>
                  <a:pt x="5565" y="10297"/>
                </a:cubicBezTo>
                <a:cubicBezTo>
                  <a:pt x="5441" y="10297"/>
                  <a:pt x="5317" y="10277"/>
                  <a:pt x="5189" y="10238"/>
                </a:cubicBezTo>
                <a:cubicBezTo>
                  <a:pt x="5525" y="10159"/>
                  <a:pt x="5862" y="9901"/>
                  <a:pt x="6099" y="9664"/>
                </a:cubicBezTo>
                <a:cubicBezTo>
                  <a:pt x="6258" y="9406"/>
                  <a:pt x="6515" y="9169"/>
                  <a:pt x="6753" y="8990"/>
                </a:cubicBezTo>
                <a:cubicBezTo>
                  <a:pt x="6931" y="8832"/>
                  <a:pt x="7090" y="8753"/>
                  <a:pt x="7347" y="8753"/>
                </a:cubicBezTo>
                <a:cubicBezTo>
                  <a:pt x="7169" y="8832"/>
                  <a:pt x="7010" y="8911"/>
                  <a:pt x="6852" y="8990"/>
                </a:cubicBezTo>
                <a:lnTo>
                  <a:pt x="6020" y="9822"/>
                </a:lnTo>
                <a:cubicBezTo>
                  <a:pt x="6357" y="9664"/>
                  <a:pt x="6595" y="9327"/>
                  <a:pt x="6852" y="9070"/>
                </a:cubicBezTo>
                <a:cubicBezTo>
                  <a:pt x="7090" y="8911"/>
                  <a:pt x="7248" y="8832"/>
                  <a:pt x="7585" y="8673"/>
                </a:cubicBezTo>
                <a:lnTo>
                  <a:pt x="7842" y="8673"/>
                </a:lnTo>
                <a:lnTo>
                  <a:pt x="7743" y="8753"/>
                </a:lnTo>
                <a:cubicBezTo>
                  <a:pt x="7664" y="8753"/>
                  <a:pt x="7585" y="8832"/>
                  <a:pt x="7505" y="8911"/>
                </a:cubicBezTo>
                <a:cubicBezTo>
                  <a:pt x="7426" y="8990"/>
                  <a:pt x="7347" y="9070"/>
                  <a:pt x="7248" y="9169"/>
                </a:cubicBezTo>
                <a:cubicBezTo>
                  <a:pt x="7169" y="9248"/>
                  <a:pt x="7090" y="9327"/>
                  <a:pt x="7010" y="9406"/>
                </a:cubicBezTo>
                <a:cubicBezTo>
                  <a:pt x="7090" y="9327"/>
                  <a:pt x="7169" y="9248"/>
                  <a:pt x="7248" y="9248"/>
                </a:cubicBezTo>
                <a:cubicBezTo>
                  <a:pt x="7347" y="9169"/>
                  <a:pt x="7426" y="9070"/>
                  <a:pt x="7505" y="8990"/>
                </a:cubicBezTo>
                <a:cubicBezTo>
                  <a:pt x="7585" y="8911"/>
                  <a:pt x="7664" y="8832"/>
                  <a:pt x="7743" y="8832"/>
                </a:cubicBezTo>
                <a:cubicBezTo>
                  <a:pt x="7842" y="8753"/>
                  <a:pt x="7921" y="8753"/>
                  <a:pt x="8001" y="8673"/>
                </a:cubicBezTo>
                <a:lnTo>
                  <a:pt x="8337" y="8673"/>
                </a:lnTo>
                <a:cubicBezTo>
                  <a:pt x="8337" y="8673"/>
                  <a:pt x="8238" y="8753"/>
                  <a:pt x="8159" y="8753"/>
                </a:cubicBezTo>
                <a:cubicBezTo>
                  <a:pt x="8080" y="8911"/>
                  <a:pt x="7921" y="8990"/>
                  <a:pt x="7842" y="9070"/>
                </a:cubicBezTo>
                <a:cubicBezTo>
                  <a:pt x="7585" y="9406"/>
                  <a:pt x="7248" y="9664"/>
                  <a:pt x="6931" y="9822"/>
                </a:cubicBezTo>
                <a:cubicBezTo>
                  <a:pt x="7248" y="9664"/>
                  <a:pt x="7505" y="9485"/>
                  <a:pt x="7743" y="9248"/>
                </a:cubicBezTo>
                <a:cubicBezTo>
                  <a:pt x="7921" y="9169"/>
                  <a:pt x="8001" y="8990"/>
                  <a:pt x="8159" y="8911"/>
                </a:cubicBezTo>
                <a:cubicBezTo>
                  <a:pt x="8159" y="8832"/>
                  <a:pt x="8238" y="8753"/>
                  <a:pt x="8337" y="8753"/>
                </a:cubicBezTo>
                <a:cubicBezTo>
                  <a:pt x="8416" y="8753"/>
                  <a:pt x="8496" y="8673"/>
                  <a:pt x="8496" y="8673"/>
                </a:cubicBezTo>
                <a:close/>
                <a:moveTo>
                  <a:pt x="13862" y="9248"/>
                </a:moveTo>
                <a:cubicBezTo>
                  <a:pt x="13684" y="9327"/>
                  <a:pt x="13605" y="9327"/>
                  <a:pt x="13446" y="9406"/>
                </a:cubicBezTo>
                <a:lnTo>
                  <a:pt x="13446" y="9485"/>
                </a:lnTo>
                <a:lnTo>
                  <a:pt x="12951" y="9485"/>
                </a:lnTo>
                <a:cubicBezTo>
                  <a:pt x="13030" y="9485"/>
                  <a:pt x="13110" y="9565"/>
                  <a:pt x="13189" y="9565"/>
                </a:cubicBezTo>
                <a:lnTo>
                  <a:pt x="12694" y="9565"/>
                </a:lnTo>
                <a:cubicBezTo>
                  <a:pt x="12793" y="9664"/>
                  <a:pt x="12872" y="9664"/>
                  <a:pt x="12951" y="9664"/>
                </a:cubicBezTo>
                <a:lnTo>
                  <a:pt x="13030" y="9664"/>
                </a:lnTo>
                <a:cubicBezTo>
                  <a:pt x="12951" y="9664"/>
                  <a:pt x="12872" y="9743"/>
                  <a:pt x="12793" y="9743"/>
                </a:cubicBezTo>
                <a:lnTo>
                  <a:pt x="12694" y="9743"/>
                </a:lnTo>
                <a:lnTo>
                  <a:pt x="12614" y="9822"/>
                </a:lnTo>
                <a:cubicBezTo>
                  <a:pt x="12535" y="9901"/>
                  <a:pt x="12377" y="9980"/>
                  <a:pt x="12199" y="9980"/>
                </a:cubicBezTo>
                <a:lnTo>
                  <a:pt x="12199" y="10060"/>
                </a:lnTo>
                <a:lnTo>
                  <a:pt x="12119" y="10060"/>
                </a:lnTo>
                <a:cubicBezTo>
                  <a:pt x="12040" y="10159"/>
                  <a:pt x="11961" y="10159"/>
                  <a:pt x="11882" y="10159"/>
                </a:cubicBezTo>
                <a:lnTo>
                  <a:pt x="11704" y="10159"/>
                </a:lnTo>
                <a:lnTo>
                  <a:pt x="11803" y="10238"/>
                </a:lnTo>
                <a:lnTo>
                  <a:pt x="11882" y="10238"/>
                </a:lnTo>
                <a:cubicBezTo>
                  <a:pt x="11704" y="10317"/>
                  <a:pt x="11545" y="10317"/>
                  <a:pt x="11466" y="10396"/>
                </a:cubicBezTo>
                <a:cubicBezTo>
                  <a:pt x="11129" y="10317"/>
                  <a:pt x="10892" y="10238"/>
                  <a:pt x="10555" y="10159"/>
                </a:cubicBezTo>
                <a:cubicBezTo>
                  <a:pt x="10713" y="10159"/>
                  <a:pt x="10812" y="10060"/>
                  <a:pt x="10971" y="9980"/>
                </a:cubicBezTo>
                <a:lnTo>
                  <a:pt x="11050" y="9980"/>
                </a:lnTo>
                <a:cubicBezTo>
                  <a:pt x="11129" y="9901"/>
                  <a:pt x="11129" y="9901"/>
                  <a:pt x="11209" y="9901"/>
                </a:cubicBezTo>
                <a:cubicBezTo>
                  <a:pt x="11387" y="9901"/>
                  <a:pt x="11545" y="9901"/>
                  <a:pt x="11704" y="9980"/>
                </a:cubicBezTo>
                <a:cubicBezTo>
                  <a:pt x="11803" y="10060"/>
                  <a:pt x="11961" y="10060"/>
                  <a:pt x="12040" y="10060"/>
                </a:cubicBezTo>
                <a:cubicBezTo>
                  <a:pt x="11961" y="9980"/>
                  <a:pt x="11961" y="9980"/>
                  <a:pt x="11882" y="9980"/>
                </a:cubicBezTo>
                <a:cubicBezTo>
                  <a:pt x="11803" y="9980"/>
                  <a:pt x="11704" y="9901"/>
                  <a:pt x="11624" y="9901"/>
                </a:cubicBezTo>
                <a:cubicBezTo>
                  <a:pt x="11545" y="9901"/>
                  <a:pt x="11387" y="9822"/>
                  <a:pt x="11308" y="9822"/>
                </a:cubicBezTo>
                <a:cubicBezTo>
                  <a:pt x="11387" y="9822"/>
                  <a:pt x="11466" y="9743"/>
                  <a:pt x="11545" y="9743"/>
                </a:cubicBezTo>
                <a:cubicBezTo>
                  <a:pt x="11654" y="9743"/>
                  <a:pt x="11772" y="9780"/>
                  <a:pt x="11861" y="9804"/>
                </a:cubicBezTo>
                <a:lnTo>
                  <a:pt x="11861" y="9804"/>
                </a:lnTo>
                <a:cubicBezTo>
                  <a:pt x="11786" y="9743"/>
                  <a:pt x="11697" y="9743"/>
                  <a:pt x="11624" y="9743"/>
                </a:cubicBezTo>
                <a:cubicBezTo>
                  <a:pt x="11882" y="9664"/>
                  <a:pt x="12040" y="9565"/>
                  <a:pt x="12298" y="9485"/>
                </a:cubicBezTo>
                <a:cubicBezTo>
                  <a:pt x="12456" y="9485"/>
                  <a:pt x="12535" y="9565"/>
                  <a:pt x="12694" y="9565"/>
                </a:cubicBezTo>
                <a:cubicBezTo>
                  <a:pt x="12535" y="9485"/>
                  <a:pt x="12456" y="9485"/>
                  <a:pt x="12377" y="9485"/>
                </a:cubicBezTo>
                <a:cubicBezTo>
                  <a:pt x="12456" y="9406"/>
                  <a:pt x="12535" y="9406"/>
                  <a:pt x="12694" y="9406"/>
                </a:cubicBezTo>
                <a:cubicBezTo>
                  <a:pt x="13110" y="9327"/>
                  <a:pt x="13446" y="9248"/>
                  <a:pt x="13862" y="9248"/>
                </a:cubicBezTo>
                <a:close/>
                <a:moveTo>
                  <a:pt x="39944" y="10361"/>
                </a:moveTo>
                <a:cubicBezTo>
                  <a:pt x="39933" y="10361"/>
                  <a:pt x="39922" y="10370"/>
                  <a:pt x="39922" y="10396"/>
                </a:cubicBezTo>
                <a:cubicBezTo>
                  <a:pt x="39988" y="10396"/>
                  <a:pt x="39966" y="10361"/>
                  <a:pt x="39944" y="10361"/>
                </a:cubicBezTo>
                <a:close/>
                <a:moveTo>
                  <a:pt x="13288" y="9565"/>
                </a:moveTo>
                <a:lnTo>
                  <a:pt x="13288" y="9565"/>
                </a:lnTo>
                <a:cubicBezTo>
                  <a:pt x="13110" y="9822"/>
                  <a:pt x="13030" y="10060"/>
                  <a:pt x="12951" y="10317"/>
                </a:cubicBezTo>
                <a:cubicBezTo>
                  <a:pt x="12872" y="10396"/>
                  <a:pt x="12872" y="10396"/>
                  <a:pt x="12793" y="10476"/>
                </a:cubicBezTo>
                <a:cubicBezTo>
                  <a:pt x="12793" y="10396"/>
                  <a:pt x="12872" y="10238"/>
                  <a:pt x="12872" y="10159"/>
                </a:cubicBezTo>
                <a:cubicBezTo>
                  <a:pt x="12951" y="9980"/>
                  <a:pt x="13030" y="9822"/>
                  <a:pt x="13189" y="9664"/>
                </a:cubicBezTo>
                <a:lnTo>
                  <a:pt x="13288" y="9565"/>
                </a:lnTo>
                <a:close/>
                <a:moveTo>
                  <a:pt x="10713" y="10476"/>
                </a:moveTo>
                <a:cubicBezTo>
                  <a:pt x="10634" y="10476"/>
                  <a:pt x="10634" y="10476"/>
                  <a:pt x="10634" y="10555"/>
                </a:cubicBezTo>
                <a:lnTo>
                  <a:pt x="10892" y="10555"/>
                </a:lnTo>
                <a:cubicBezTo>
                  <a:pt x="10812" y="10476"/>
                  <a:pt x="10713" y="10476"/>
                  <a:pt x="10713" y="10476"/>
                </a:cubicBezTo>
                <a:close/>
                <a:moveTo>
                  <a:pt x="21862" y="8495"/>
                </a:moveTo>
                <a:lnTo>
                  <a:pt x="21862" y="8753"/>
                </a:lnTo>
                <a:lnTo>
                  <a:pt x="21862" y="9248"/>
                </a:lnTo>
                <a:lnTo>
                  <a:pt x="21783" y="9327"/>
                </a:lnTo>
                <a:cubicBezTo>
                  <a:pt x="21704" y="9406"/>
                  <a:pt x="21605" y="9485"/>
                  <a:pt x="21526" y="9565"/>
                </a:cubicBezTo>
                <a:cubicBezTo>
                  <a:pt x="21367" y="9664"/>
                  <a:pt x="21288" y="9822"/>
                  <a:pt x="21110" y="9901"/>
                </a:cubicBezTo>
                <a:cubicBezTo>
                  <a:pt x="20951" y="10060"/>
                  <a:pt x="20793" y="10317"/>
                  <a:pt x="20714" y="10555"/>
                </a:cubicBezTo>
                <a:cubicBezTo>
                  <a:pt x="20714" y="10396"/>
                  <a:pt x="20714" y="10317"/>
                  <a:pt x="20615" y="10238"/>
                </a:cubicBezTo>
                <a:cubicBezTo>
                  <a:pt x="20793" y="9822"/>
                  <a:pt x="20951" y="9485"/>
                  <a:pt x="21288" y="9169"/>
                </a:cubicBezTo>
                <a:cubicBezTo>
                  <a:pt x="21446" y="8911"/>
                  <a:pt x="21704" y="8753"/>
                  <a:pt x="21862" y="8495"/>
                </a:cubicBezTo>
                <a:close/>
                <a:moveTo>
                  <a:pt x="41823" y="10476"/>
                </a:moveTo>
                <a:cubicBezTo>
                  <a:pt x="41665" y="10476"/>
                  <a:pt x="41506" y="10555"/>
                  <a:pt x="41328" y="10654"/>
                </a:cubicBezTo>
                <a:cubicBezTo>
                  <a:pt x="41407" y="10654"/>
                  <a:pt x="41506" y="10654"/>
                  <a:pt x="41585" y="10555"/>
                </a:cubicBezTo>
                <a:lnTo>
                  <a:pt x="41823" y="10555"/>
                </a:lnTo>
                <a:cubicBezTo>
                  <a:pt x="41902" y="10555"/>
                  <a:pt x="41902" y="10476"/>
                  <a:pt x="41823" y="10476"/>
                </a:cubicBezTo>
                <a:close/>
                <a:moveTo>
                  <a:pt x="18813" y="6594"/>
                </a:moveTo>
                <a:cubicBezTo>
                  <a:pt x="18971" y="6852"/>
                  <a:pt x="19129" y="7089"/>
                  <a:pt x="19387" y="7268"/>
                </a:cubicBezTo>
                <a:cubicBezTo>
                  <a:pt x="19466" y="7426"/>
                  <a:pt x="19625" y="7505"/>
                  <a:pt x="19803" y="7683"/>
                </a:cubicBezTo>
                <a:cubicBezTo>
                  <a:pt x="20040" y="7842"/>
                  <a:pt x="20120" y="8000"/>
                  <a:pt x="20219" y="8258"/>
                </a:cubicBezTo>
                <a:cubicBezTo>
                  <a:pt x="20219" y="8289"/>
                  <a:pt x="20231" y="8320"/>
                  <a:pt x="20246" y="8346"/>
                </a:cubicBezTo>
                <a:lnTo>
                  <a:pt x="20246" y="8346"/>
                </a:lnTo>
                <a:cubicBezTo>
                  <a:pt x="20074" y="8115"/>
                  <a:pt x="19858" y="7817"/>
                  <a:pt x="19625" y="7584"/>
                </a:cubicBezTo>
                <a:cubicBezTo>
                  <a:pt x="19625" y="7584"/>
                  <a:pt x="19545" y="7683"/>
                  <a:pt x="19625" y="7683"/>
                </a:cubicBezTo>
                <a:cubicBezTo>
                  <a:pt x="19961" y="7921"/>
                  <a:pt x="20219" y="8337"/>
                  <a:pt x="20298" y="8753"/>
                </a:cubicBezTo>
                <a:lnTo>
                  <a:pt x="20377" y="8753"/>
                </a:lnTo>
                <a:lnTo>
                  <a:pt x="20377" y="9246"/>
                </a:lnTo>
                <a:lnTo>
                  <a:pt x="20377" y="9246"/>
                </a:lnTo>
                <a:cubicBezTo>
                  <a:pt x="20377" y="9245"/>
                  <a:pt x="20377" y="9245"/>
                  <a:pt x="20376" y="9244"/>
                </a:cubicBezTo>
                <a:lnTo>
                  <a:pt x="20376" y="9244"/>
                </a:lnTo>
                <a:cubicBezTo>
                  <a:pt x="20377" y="9246"/>
                  <a:pt x="20377" y="9247"/>
                  <a:pt x="20377" y="9248"/>
                </a:cubicBezTo>
                <a:lnTo>
                  <a:pt x="20377" y="9246"/>
                </a:lnTo>
                <a:lnTo>
                  <a:pt x="20377" y="9246"/>
                </a:lnTo>
                <a:cubicBezTo>
                  <a:pt x="20404" y="9298"/>
                  <a:pt x="20430" y="9352"/>
                  <a:pt x="20456" y="9406"/>
                </a:cubicBezTo>
                <a:lnTo>
                  <a:pt x="20456" y="9485"/>
                </a:lnTo>
                <a:lnTo>
                  <a:pt x="20456" y="9743"/>
                </a:lnTo>
                <a:cubicBezTo>
                  <a:pt x="20456" y="9664"/>
                  <a:pt x="20377" y="9485"/>
                  <a:pt x="20298" y="9406"/>
                </a:cubicBezTo>
                <a:cubicBezTo>
                  <a:pt x="20120" y="9248"/>
                  <a:pt x="19961" y="9070"/>
                  <a:pt x="19803" y="8911"/>
                </a:cubicBezTo>
                <a:cubicBezTo>
                  <a:pt x="19799" y="8907"/>
                  <a:pt x="19795" y="8904"/>
                  <a:pt x="19791" y="8900"/>
                </a:cubicBezTo>
                <a:lnTo>
                  <a:pt x="19791" y="8900"/>
                </a:lnTo>
                <a:cubicBezTo>
                  <a:pt x="19925" y="9040"/>
                  <a:pt x="20052" y="9191"/>
                  <a:pt x="20120" y="9327"/>
                </a:cubicBezTo>
                <a:cubicBezTo>
                  <a:pt x="20219" y="9485"/>
                  <a:pt x="20298" y="9565"/>
                  <a:pt x="20377" y="9664"/>
                </a:cubicBezTo>
                <a:cubicBezTo>
                  <a:pt x="20456" y="9822"/>
                  <a:pt x="20456" y="9901"/>
                  <a:pt x="20535" y="10060"/>
                </a:cubicBezTo>
                <a:lnTo>
                  <a:pt x="20535" y="10159"/>
                </a:lnTo>
                <a:cubicBezTo>
                  <a:pt x="20535" y="10159"/>
                  <a:pt x="20456" y="10060"/>
                  <a:pt x="20456" y="9980"/>
                </a:cubicBezTo>
                <a:cubicBezTo>
                  <a:pt x="20377" y="9822"/>
                  <a:pt x="20219" y="9664"/>
                  <a:pt x="20120" y="9485"/>
                </a:cubicBezTo>
                <a:cubicBezTo>
                  <a:pt x="19861" y="9227"/>
                  <a:pt x="19536" y="8954"/>
                  <a:pt x="19285" y="8680"/>
                </a:cubicBezTo>
                <a:lnTo>
                  <a:pt x="19285" y="8680"/>
                </a:lnTo>
                <a:cubicBezTo>
                  <a:pt x="19458" y="8967"/>
                  <a:pt x="19749" y="9202"/>
                  <a:pt x="19961" y="9485"/>
                </a:cubicBezTo>
                <a:cubicBezTo>
                  <a:pt x="20120" y="9664"/>
                  <a:pt x="20298" y="9822"/>
                  <a:pt x="20377" y="9980"/>
                </a:cubicBezTo>
                <a:cubicBezTo>
                  <a:pt x="20456" y="10060"/>
                  <a:pt x="20456" y="10159"/>
                  <a:pt x="20535" y="10317"/>
                </a:cubicBezTo>
                <a:cubicBezTo>
                  <a:pt x="20456" y="10238"/>
                  <a:pt x="20377" y="10060"/>
                  <a:pt x="20298" y="9980"/>
                </a:cubicBezTo>
                <a:cubicBezTo>
                  <a:pt x="20219" y="9901"/>
                  <a:pt x="20120" y="9823"/>
                  <a:pt x="20041" y="9822"/>
                </a:cubicBezTo>
                <a:lnTo>
                  <a:pt x="20041" y="9822"/>
                </a:lnTo>
                <a:cubicBezTo>
                  <a:pt x="20095" y="9875"/>
                  <a:pt x="20153" y="9928"/>
                  <a:pt x="20219" y="9980"/>
                </a:cubicBezTo>
                <a:cubicBezTo>
                  <a:pt x="20377" y="10159"/>
                  <a:pt x="20456" y="10317"/>
                  <a:pt x="20535" y="10476"/>
                </a:cubicBezTo>
                <a:lnTo>
                  <a:pt x="20535" y="10555"/>
                </a:lnTo>
                <a:lnTo>
                  <a:pt x="20615" y="10555"/>
                </a:lnTo>
                <a:lnTo>
                  <a:pt x="20615" y="10733"/>
                </a:lnTo>
                <a:cubicBezTo>
                  <a:pt x="20456" y="10555"/>
                  <a:pt x="20219" y="10396"/>
                  <a:pt x="20040" y="10317"/>
                </a:cubicBezTo>
                <a:cubicBezTo>
                  <a:pt x="19961" y="10238"/>
                  <a:pt x="19803" y="10159"/>
                  <a:pt x="19724" y="10060"/>
                </a:cubicBezTo>
                <a:cubicBezTo>
                  <a:pt x="19625" y="9980"/>
                  <a:pt x="19625" y="9980"/>
                  <a:pt x="19545" y="9901"/>
                </a:cubicBezTo>
                <a:cubicBezTo>
                  <a:pt x="19392" y="9500"/>
                  <a:pt x="19313" y="9098"/>
                  <a:pt x="19237" y="8626"/>
                </a:cubicBezTo>
                <a:lnTo>
                  <a:pt x="19237" y="8626"/>
                </a:lnTo>
                <a:cubicBezTo>
                  <a:pt x="19253" y="8644"/>
                  <a:pt x="19269" y="8662"/>
                  <a:pt x="19285" y="8680"/>
                </a:cubicBezTo>
                <a:lnTo>
                  <a:pt x="19285" y="8680"/>
                </a:lnTo>
                <a:cubicBezTo>
                  <a:pt x="19264" y="8646"/>
                  <a:pt x="19245" y="8610"/>
                  <a:pt x="19229" y="8574"/>
                </a:cubicBezTo>
                <a:lnTo>
                  <a:pt x="19229" y="8574"/>
                </a:lnTo>
                <a:cubicBezTo>
                  <a:pt x="19231" y="8592"/>
                  <a:pt x="19234" y="8609"/>
                  <a:pt x="19237" y="8626"/>
                </a:cubicBezTo>
                <a:lnTo>
                  <a:pt x="19237" y="8626"/>
                </a:lnTo>
                <a:cubicBezTo>
                  <a:pt x="19199" y="8582"/>
                  <a:pt x="19163" y="8539"/>
                  <a:pt x="19129" y="8495"/>
                </a:cubicBezTo>
                <a:lnTo>
                  <a:pt x="19129" y="8178"/>
                </a:lnTo>
                <a:cubicBezTo>
                  <a:pt x="19303" y="8410"/>
                  <a:pt x="19458" y="8660"/>
                  <a:pt x="19703" y="8819"/>
                </a:cubicBezTo>
                <a:lnTo>
                  <a:pt x="19703" y="8819"/>
                </a:lnTo>
                <a:cubicBezTo>
                  <a:pt x="19565" y="8686"/>
                  <a:pt x="19436" y="8544"/>
                  <a:pt x="19308" y="8416"/>
                </a:cubicBezTo>
                <a:cubicBezTo>
                  <a:pt x="19229" y="8258"/>
                  <a:pt x="19129" y="8079"/>
                  <a:pt x="19050" y="8000"/>
                </a:cubicBezTo>
                <a:cubicBezTo>
                  <a:pt x="19050" y="7763"/>
                  <a:pt x="18971" y="7584"/>
                  <a:pt x="18971" y="7426"/>
                </a:cubicBezTo>
                <a:lnTo>
                  <a:pt x="18971" y="7426"/>
                </a:lnTo>
                <a:cubicBezTo>
                  <a:pt x="19129" y="7683"/>
                  <a:pt x="19387" y="7921"/>
                  <a:pt x="19625" y="8178"/>
                </a:cubicBezTo>
                <a:cubicBezTo>
                  <a:pt x="19924" y="8460"/>
                  <a:pt x="20161" y="8820"/>
                  <a:pt x="20376" y="9244"/>
                </a:cubicBezTo>
                <a:lnTo>
                  <a:pt x="20376" y="9244"/>
                </a:lnTo>
                <a:cubicBezTo>
                  <a:pt x="20296" y="8830"/>
                  <a:pt x="20040" y="8494"/>
                  <a:pt x="19724" y="8178"/>
                </a:cubicBezTo>
                <a:cubicBezTo>
                  <a:pt x="19466" y="7921"/>
                  <a:pt x="19129" y="7584"/>
                  <a:pt x="18892" y="7268"/>
                </a:cubicBezTo>
                <a:cubicBezTo>
                  <a:pt x="18892" y="7188"/>
                  <a:pt x="18892" y="7010"/>
                  <a:pt x="18813" y="6852"/>
                </a:cubicBezTo>
                <a:lnTo>
                  <a:pt x="18813" y="6852"/>
                </a:lnTo>
                <a:cubicBezTo>
                  <a:pt x="18892" y="7010"/>
                  <a:pt x="18971" y="7089"/>
                  <a:pt x="18971" y="7188"/>
                </a:cubicBezTo>
                <a:cubicBezTo>
                  <a:pt x="19050" y="7268"/>
                  <a:pt x="19229" y="7426"/>
                  <a:pt x="19308" y="7505"/>
                </a:cubicBezTo>
                <a:cubicBezTo>
                  <a:pt x="19387" y="7505"/>
                  <a:pt x="19387" y="7426"/>
                  <a:pt x="19387" y="7426"/>
                </a:cubicBezTo>
                <a:cubicBezTo>
                  <a:pt x="19229" y="7347"/>
                  <a:pt x="19129" y="7268"/>
                  <a:pt x="19050" y="7089"/>
                </a:cubicBezTo>
                <a:cubicBezTo>
                  <a:pt x="18971" y="7010"/>
                  <a:pt x="18892" y="6852"/>
                  <a:pt x="18813" y="6772"/>
                </a:cubicBezTo>
                <a:lnTo>
                  <a:pt x="18813" y="6594"/>
                </a:lnTo>
                <a:close/>
                <a:moveTo>
                  <a:pt x="33169" y="10060"/>
                </a:moveTo>
                <a:cubicBezTo>
                  <a:pt x="33169" y="10159"/>
                  <a:pt x="33090" y="10159"/>
                  <a:pt x="32991" y="10238"/>
                </a:cubicBezTo>
                <a:cubicBezTo>
                  <a:pt x="32991" y="10317"/>
                  <a:pt x="32912" y="10396"/>
                  <a:pt x="32912" y="10396"/>
                </a:cubicBezTo>
                <a:cubicBezTo>
                  <a:pt x="32833" y="10554"/>
                  <a:pt x="32754" y="10653"/>
                  <a:pt x="32675" y="10811"/>
                </a:cubicBezTo>
                <a:lnTo>
                  <a:pt x="32675" y="10811"/>
                </a:lnTo>
                <a:cubicBezTo>
                  <a:pt x="32754" y="10653"/>
                  <a:pt x="32833" y="10555"/>
                  <a:pt x="32912" y="10476"/>
                </a:cubicBezTo>
                <a:cubicBezTo>
                  <a:pt x="32991" y="10396"/>
                  <a:pt x="32991" y="10317"/>
                  <a:pt x="33090" y="10238"/>
                </a:cubicBezTo>
                <a:cubicBezTo>
                  <a:pt x="33169" y="10238"/>
                  <a:pt x="33169" y="10159"/>
                  <a:pt x="33249" y="10060"/>
                </a:cubicBezTo>
                <a:close/>
                <a:moveTo>
                  <a:pt x="10555" y="10238"/>
                </a:moveTo>
                <a:cubicBezTo>
                  <a:pt x="10812" y="10238"/>
                  <a:pt x="11129" y="10317"/>
                  <a:pt x="11387" y="10396"/>
                </a:cubicBezTo>
                <a:cubicBezTo>
                  <a:pt x="11308" y="10476"/>
                  <a:pt x="11129" y="10555"/>
                  <a:pt x="11050" y="10555"/>
                </a:cubicBezTo>
                <a:lnTo>
                  <a:pt x="10892" y="10555"/>
                </a:lnTo>
                <a:cubicBezTo>
                  <a:pt x="10971" y="10555"/>
                  <a:pt x="10971" y="10555"/>
                  <a:pt x="10971" y="10654"/>
                </a:cubicBezTo>
                <a:cubicBezTo>
                  <a:pt x="10971" y="10654"/>
                  <a:pt x="10892" y="10654"/>
                  <a:pt x="10812" y="10733"/>
                </a:cubicBezTo>
                <a:cubicBezTo>
                  <a:pt x="10713" y="10733"/>
                  <a:pt x="10634" y="10654"/>
                  <a:pt x="10555" y="10654"/>
                </a:cubicBezTo>
                <a:cubicBezTo>
                  <a:pt x="10476" y="10654"/>
                  <a:pt x="10397" y="10654"/>
                  <a:pt x="10317" y="10555"/>
                </a:cubicBezTo>
                <a:lnTo>
                  <a:pt x="9902" y="10555"/>
                </a:lnTo>
                <a:cubicBezTo>
                  <a:pt x="10060" y="10555"/>
                  <a:pt x="10139" y="10654"/>
                  <a:pt x="10317" y="10654"/>
                </a:cubicBezTo>
                <a:cubicBezTo>
                  <a:pt x="10397" y="10654"/>
                  <a:pt x="10476" y="10654"/>
                  <a:pt x="10634" y="10733"/>
                </a:cubicBezTo>
                <a:lnTo>
                  <a:pt x="10713" y="10733"/>
                </a:lnTo>
                <a:lnTo>
                  <a:pt x="10634" y="10812"/>
                </a:lnTo>
                <a:cubicBezTo>
                  <a:pt x="10476" y="10733"/>
                  <a:pt x="10317" y="10733"/>
                  <a:pt x="10139" y="10654"/>
                </a:cubicBezTo>
                <a:lnTo>
                  <a:pt x="9822" y="10654"/>
                </a:lnTo>
                <a:cubicBezTo>
                  <a:pt x="9822" y="10555"/>
                  <a:pt x="9902" y="10555"/>
                  <a:pt x="9902" y="10555"/>
                </a:cubicBezTo>
                <a:cubicBezTo>
                  <a:pt x="10139" y="10396"/>
                  <a:pt x="10317" y="10317"/>
                  <a:pt x="10555" y="10238"/>
                </a:cubicBezTo>
                <a:close/>
                <a:moveTo>
                  <a:pt x="21862" y="9327"/>
                </a:moveTo>
                <a:lnTo>
                  <a:pt x="21862" y="9327"/>
                </a:lnTo>
                <a:cubicBezTo>
                  <a:pt x="21783" y="9406"/>
                  <a:pt x="21783" y="9485"/>
                  <a:pt x="21783" y="9565"/>
                </a:cubicBezTo>
                <a:cubicBezTo>
                  <a:pt x="21605" y="9822"/>
                  <a:pt x="21288" y="10060"/>
                  <a:pt x="21110" y="10317"/>
                </a:cubicBezTo>
                <a:cubicBezTo>
                  <a:pt x="20951" y="10396"/>
                  <a:pt x="20872" y="10555"/>
                  <a:pt x="20793" y="10733"/>
                </a:cubicBezTo>
                <a:cubicBezTo>
                  <a:pt x="20793" y="10733"/>
                  <a:pt x="20714" y="10733"/>
                  <a:pt x="20714" y="10812"/>
                </a:cubicBezTo>
                <a:lnTo>
                  <a:pt x="20714" y="10733"/>
                </a:lnTo>
                <a:cubicBezTo>
                  <a:pt x="20872" y="10317"/>
                  <a:pt x="21031" y="10060"/>
                  <a:pt x="21367" y="9822"/>
                </a:cubicBezTo>
                <a:cubicBezTo>
                  <a:pt x="21446" y="9664"/>
                  <a:pt x="21605" y="9565"/>
                  <a:pt x="21783" y="9406"/>
                </a:cubicBezTo>
                <a:lnTo>
                  <a:pt x="21862" y="9327"/>
                </a:lnTo>
                <a:close/>
                <a:moveTo>
                  <a:pt x="9723" y="10654"/>
                </a:moveTo>
                <a:cubicBezTo>
                  <a:pt x="9902" y="10654"/>
                  <a:pt x="9981" y="10654"/>
                  <a:pt x="10139" y="10733"/>
                </a:cubicBezTo>
                <a:cubicBezTo>
                  <a:pt x="10317" y="10733"/>
                  <a:pt x="10397" y="10812"/>
                  <a:pt x="10555" y="10812"/>
                </a:cubicBezTo>
                <a:cubicBezTo>
                  <a:pt x="10397" y="10891"/>
                  <a:pt x="10317" y="10971"/>
                  <a:pt x="10139" y="10971"/>
                </a:cubicBezTo>
                <a:cubicBezTo>
                  <a:pt x="9902" y="10971"/>
                  <a:pt x="9644" y="10891"/>
                  <a:pt x="9406" y="10891"/>
                </a:cubicBezTo>
                <a:cubicBezTo>
                  <a:pt x="9486" y="10812"/>
                  <a:pt x="9644" y="10733"/>
                  <a:pt x="9723" y="10654"/>
                </a:cubicBezTo>
                <a:close/>
                <a:moveTo>
                  <a:pt x="12997" y="9742"/>
                </a:moveTo>
                <a:cubicBezTo>
                  <a:pt x="12949" y="9872"/>
                  <a:pt x="12938" y="9994"/>
                  <a:pt x="12872" y="10060"/>
                </a:cubicBezTo>
                <a:cubicBezTo>
                  <a:pt x="12793" y="10238"/>
                  <a:pt x="12793" y="10317"/>
                  <a:pt x="12694" y="10396"/>
                </a:cubicBezTo>
                <a:lnTo>
                  <a:pt x="12694" y="10555"/>
                </a:lnTo>
                <a:cubicBezTo>
                  <a:pt x="12614" y="10555"/>
                  <a:pt x="12614" y="10654"/>
                  <a:pt x="12614" y="10654"/>
                </a:cubicBezTo>
                <a:cubicBezTo>
                  <a:pt x="12535" y="10654"/>
                  <a:pt x="12456" y="10733"/>
                  <a:pt x="12377" y="10812"/>
                </a:cubicBezTo>
                <a:cubicBezTo>
                  <a:pt x="12479" y="10596"/>
                  <a:pt x="12548" y="10314"/>
                  <a:pt x="12674" y="10077"/>
                </a:cubicBezTo>
                <a:lnTo>
                  <a:pt x="12674" y="10077"/>
                </a:lnTo>
                <a:cubicBezTo>
                  <a:pt x="12489" y="10374"/>
                  <a:pt x="12396" y="10709"/>
                  <a:pt x="12199" y="10891"/>
                </a:cubicBezTo>
                <a:cubicBezTo>
                  <a:pt x="12119" y="10971"/>
                  <a:pt x="12040" y="11050"/>
                  <a:pt x="11961" y="11050"/>
                </a:cubicBezTo>
                <a:cubicBezTo>
                  <a:pt x="12040" y="10971"/>
                  <a:pt x="12040" y="10812"/>
                  <a:pt x="12119" y="10654"/>
                </a:cubicBezTo>
                <a:cubicBezTo>
                  <a:pt x="12199" y="10555"/>
                  <a:pt x="12199" y="10396"/>
                  <a:pt x="12298" y="10317"/>
                </a:cubicBezTo>
                <a:cubicBezTo>
                  <a:pt x="12377" y="10159"/>
                  <a:pt x="12456" y="10060"/>
                  <a:pt x="12535" y="9980"/>
                </a:cubicBezTo>
                <a:cubicBezTo>
                  <a:pt x="12610" y="9905"/>
                  <a:pt x="12686" y="9901"/>
                  <a:pt x="12846" y="9833"/>
                </a:cubicBezTo>
                <a:lnTo>
                  <a:pt x="12846" y="9833"/>
                </a:lnTo>
                <a:cubicBezTo>
                  <a:pt x="12777" y="9904"/>
                  <a:pt x="12721" y="9987"/>
                  <a:pt x="12674" y="10077"/>
                </a:cubicBezTo>
                <a:lnTo>
                  <a:pt x="12674" y="10077"/>
                </a:lnTo>
                <a:cubicBezTo>
                  <a:pt x="12730" y="9987"/>
                  <a:pt x="12794" y="9900"/>
                  <a:pt x="12872" y="9822"/>
                </a:cubicBezTo>
                <a:lnTo>
                  <a:pt x="12872" y="9822"/>
                </a:lnTo>
                <a:cubicBezTo>
                  <a:pt x="12863" y="9826"/>
                  <a:pt x="12854" y="9830"/>
                  <a:pt x="12846" y="9833"/>
                </a:cubicBezTo>
                <a:lnTo>
                  <a:pt x="12846" y="9833"/>
                </a:lnTo>
                <a:cubicBezTo>
                  <a:pt x="12878" y="9800"/>
                  <a:pt x="12913" y="9770"/>
                  <a:pt x="12951" y="9743"/>
                </a:cubicBezTo>
                <a:cubicBezTo>
                  <a:pt x="12971" y="9743"/>
                  <a:pt x="12986" y="9743"/>
                  <a:pt x="12997" y="9742"/>
                </a:cubicBezTo>
                <a:close/>
                <a:moveTo>
                  <a:pt x="19625" y="10060"/>
                </a:moveTo>
                <a:lnTo>
                  <a:pt x="19625" y="10060"/>
                </a:lnTo>
                <a:cubicBezTo>
                  <a:pt x="19724" y="10159"/>
                  <a:pt x="19803" y="10238"/>
                  <a:pt x="19961" y="10317"/>
                </a:cubicBezTo>
                <a:cubicBezTo>
                  <a:pt x="20040" y="10396"/>
                  <a:pt x="20219" y="10476"/>
                  <a:pt x="20298" y="10555"/>
                </a:cubicBezTo>
                <a:cubicBezTo>
                  <a:pt x="20456" y="10654"/>
                  <a:pt x="20535" y="10733"/>
                  <a:pt x="20615" y="10891"/>
                </a:cubicBezTo>
                <a:lnTo>
                  <a:pt x="20615" y="11050"/>
                </a:lnTo>
                <a:cubicBezTo>
                  <a:pt x="20535" y="10971"/>
                  <a:pt x="20535" y="10891"/>
                  <a:pt x="20456" y="10812"/>
                </a:cubicBezTo>
                <a:cubicBezTo>
                  <a:pt x="20377" y="10812"/>
                  <a:pt x="20298" y="10733"/>
                  <a:pt x="20219" y="10654"/>
                </a:cubicBezTo>
                <a:cubicBezTo>
                  <a:pt x="20120" y="10555"/>
                  <a:pt x="20040" y="10555"/>
                  <a:pt x="19882" y="10476"/>
                </a:cubicBezTo>
                <a:cubicBezTo>
                  <a:pt x="19803" y="10476"/>
                  <a:pt x="19803" y="10396"/>
                  <a:pt x="19724" y="10317"/>
                </a:cubicBezTo>
                <a:cubicBezTo>
                  <a:pt x="19625" y="10238"/>
                  <a:pt x="19625" y="10159"/>
                  <a:pt x="19625" y="10060"/>
                </a:cubicBezTo>
                <a:close/>
                <a:moveTo>
                  <a:pt x="9327" y="10891"/>
                </a:moveTo>
                <a:cubicBezTo>
                  <a:pt x="9565" y="10891"/>
                  <a:pt x="9822" y="10971"/>
                  <a:pt x="10060" y="11050"/>
                </a:cubicBezTo>
                <a:cubicBezTo>
                  <a:pt x="9981" y="11050"/>
                  <a:pt x="9902" y="11149"/>
                  <a:pt x="9822" y="11149"/>
                </a:cubicBezTo>
                <a:cubicBezTo>
                  <a:pt x="9723" y="11149"/>
                  <a:pt x="9565" y="11050"/>
                  <a:pt x="9486" y="11050"/>
                </a:cubicBezTo>
                <a:lnTo>
                  <a:pt x="9149" y="11050"/>
                </a:lnTo>
                <a:cubicBezTo>
                  <a:pt x="9228" y="10971"/>
                  <a:pt x="9228" y="10971"/>
                  <a:pt x="9327" y="10891"/>
                </a:cubicBezTo>
                <a:close/>
                <a:moveTo>
                  <a:pt x="11466" y="10654"/>
                </a:moveTo>
                <a:cubicBezTo>
                  <a:pt x="11387" y="10733"/>
                  <a:pt x="11387" y="10812"/>
                  <a:pt x="11308" y="10891"/>
                </a:cubicBezTo>
                <a:cubicBezTo>
                  <a:pt x="11308" y="10971"/>
                  <a:pt x="11209" y="11050"/>
                  <a:pt x="11209" y="11149"/>
                </a:cubicBezTo>
                <a:lnTo>
                  <a:pt x="11209" y="11228"/>
                </a:lnTo>
                <a:cubicBezTo>
                  <a:pt x="11308" y="11149"/>
                  <a:pt x="11308" y="10971"/>
                  <a:pt x="11387" y="10891"/>
                </a:cubicBezTo>
                <a:cubicBezTo>
                  <a:pt x="11387" y="10812"/>
                  <a:pt x="11466" y="10733"/>
                  <a:pt x="11466" y="10654"/>
                </a:cubicBezTo>
                <a:close/>
                <a:moveTo>
                  <a:pt x="34672" y="11193"/>
                </a:moveTo>
                <a:cubicBezTo>
                  <a:pt x="34663" y="11193"/>
                  <a:pt x="34655" y="11202"/>
                  <a:pt x="34655" y="11228"/>
                </a:cubicBezTo>
                <a:cubicBezTo>
                  <a:pt x="34707" y="11228"/>
                  <a:pt x="34690" y="11193"/>
                  <a:pt x="34672" y="11193"/>
                </a:cubicBezTo>
                <a:close/>
                <a:moveTo>
                  <a:pt x="12342" y="10059"/>
                </a:moveTo>
                <a:cubicBezTo>
                  <a:pt x="12270" y="10224"/>
                  <a:pt x="12188" y="10419"/>
                  <a:pt x="12119" y="10555"/>
                </a:cubicBezTo>
                <a:cubicBezTo>
                  <a:pt x="12040" y="10733"/>
                  <a:pt x="11961" y="10971"/>
                  <a:pt x="11803" y="11149"/>
                </a:cubicBezTo>
                <a:cubicBezTo>
                  <a:pt x="11704" y="11228"/>
                  <a:pt x="11545" y="11307"/>
                  <a:pt x="11466" y="11386"/>
                </a:cubicBezTo>
                <a:cubicBezTo>
                  <a:pt x="11882" y="10971"/>
                  <a:pt x="11961" y="10396"/>
                  <a:pt x="12298" y="10060"/>
                </a:cubicBezTo>
                <a:cubicBezTo>
                  <a:pt x="12317" y="10060"/>
                  <a:pt x="12331" y="10060"/>
                  <a:pt x="12342" y="10059"/>
                </a:cubicBezTo>
                <a:close/>
                <a:moveTo>
                  <a:pt x="21783" y="9664"/>
                </a:moveTo>
                <a:cubicBezTo>
                  <a:pt x="21783" y="9743"/>
                  <a:pt x="21783" y="9822"/>
                  <a:pt x="21704" y="9901"/>
                </a:cubicBezTo>
                <a:cubicBezTo>
                  <a:pt x="21704" y="9980"/>
                  <a:pt x="21605" y="9980"/>
                  <a:pt x="21605" y="9980"/>
                </a:cubicBezTo>
                <a:cubicBezTo>
                  <a:pt x="21526" y="10060"/>
                  <a:pt x="21526" y="10159"/>
                  <a:pt x="21446" y="10238"/>
                </a:cubicBezTo>
                <a:cubicBezTo>
                  <a:pt x="21288" y="10317"/>
                  <a:pt x="21209" y="10476"/>
                  <a:pt x="21031" y="10555"/>
                </a:cubicBezTo>
                <a:cubicBezTo>
                  <a:pt x="21031" y="10555"/>
                  <a:pt x="21031" y="10654"/>
                  <a:pt x="21110" y="10654"/>
                </a:cubicBezTo>
                <a:cubicBezTo>
                  <a:pt x="21288" y="10476"/>
                  <a:pt x="21367" y="10317"/>
                  <a:pt x="21526" y="10159"/>
                </a:cubicBezTo>
                <a:cubicBezTo>
                  <a:pt x="21605" y="10159"/>
                  <a:pt x="21605" y="10060"/>
                  <a:pt x="21704" y="9980"/>
                </a:cubicBezTo>
                <a:lnTo>
                  <a:pt x="21704" y="9980"/>
                </a:lnTo>
                <a:cubicBezTo>
                  <a:pt x="21605" y="10159"/>
                  <a:pt x="21605" y="10317"/>
                  <a:pt x="21526" y="10476"/>
                </a:cubicBezTo>
                <a:cubicBezTo>
                  <a:pt x="21367" y="10654"/>
                  <a:pt x="21209" y="10812"/>
                  <a:pt x="21031" y="10971"/>
                </a:cubicBezTo>
                <a:cubicBezTo>
                  <a:pt x="20951" y="11149"/>
                  <a:pt x="20793" y="11307"/>
                  <a:pt x="20793" y="11466"/>
                </a:cubicBezTo>
                <a:lnTo>
                  <a:pt x="20793" y="11307"/>
                </a:lnTo>
                <a:lnTo>
                  <a:pt x="20793" y="11228"/>
                </a:lnTo>
                <a:lnTo>
                  <a:pt x="20793" y="11149"/>
                </a:lnTo>
                <a:cubicBezTo>
                  <a:pt x="20793" y="11149"/>
                  <a:pt x="20872" y="11050"/>
                  <a:pt x="20872" y="10971"/>
                </a:cubicBezTo>
                <a:lnTo>
                  <a:pt x="20793" y="10971"/>
                </a:lnTo>
                <a:cubicBezTo>
                  <a:pt x="20793" y="11050"/>
                  <a:pt x="20793" y="11050"/>
                  <a:pt x="20714" y="11149"/>
                </a:cubicBezTo>
                <a:lnTo>
                  <a:pt x="20714" y="10971"/>
                </a:lnTo>
                <a:cubicBezTo>
                  <a:pt x="20714" y="10971"/>
                  <a:pt x="20714" y="10891"/>
                  <a:pt x="20793" y="10891"/>
                </a:cubicBezTo>
                <a:cubicBezTo>
                  <a:pt x="20793" y="10812"/>
                  <a:pt x="20872" y="10733"/>
                  <a:pt x="20872" y="10654"/>
                </a:cubicBezTo>
                <a:cubicBezTo>
                  <a:pt x="20951" y="10476"/>
                  <a:pt x="21110" y="10396"/>
                  <a:pt x="21209" y="10238"/>
                </a:cubicBezTo>
                <a:cubicBezTo>
                  <a:pt x="21367" y="10060"/>
                  <a:pt x="21605" y="9901"/>
                  <a:pt x="21783" y="9664"/>
                </a:cubicBezTo>
                <a:close/>
                <a:moveTo>
                  <a:pt x="12199" y="10159"/>
                </a:moveTo>
                <a:cubicBezTo>
                  <a:pt x="11882" y="10476"/>
                  <a:pt x="11803" y="11050"/>
                  <a:pt x="11387" y="11386"/>
                </a:cubicBezTo>
                <a:cubicBezTo>
                  <a:pt x="11308" y="11386"/>
                  <a:pt x="11308" y="11386"/>
                  <a:pt x="11308" y="11466"/>
                </a:cubicBezTo>
                <a:cubicBezTo>
                  <a:pt x="11129" y="11545"/>
                  <a:pt x="10971" y="11644"/>
                  <a:pt x="10713" y="11723"/>
                </a:cubicBezTo>
                <a:cubicBezTo>
                  <a:pt x="10892" y="11545"/>
                  <a:pt x="10971" y="11307"/>
                  <a:pt x="11050" y="11149"/>
                </a:cubicBezTo>
                <a:cubicBezTo>
                  <a:pt x="11129" y="10891"/>
                  <a:pt x="11308" y="10654"/>
                  <a:pt x="11545" y="10476"/>
                </a:cubicBezTo>
                <a:lnTo>
                  <a:pt x="11624" y="10396"/>
                </a:lnTo>
                <a:lnTo>
                  <a:pt x="11624" y="10396"/>
                </a:lnTo>
                <a:cubicBezTo>
                  <a:pt x="11545" y="10476"/>
                  <a:pt x="11545" y="10555"/>
                  <a:pt x="11466" y="10654"/>
                </a:cubicBezTo>
                <a:cubicBezTo>
                  <a:pt x="11545" y="10555"/>
                  <a:pt x="11624" y="10396"/>
                  <a:pt x="11803" y="10317"/>
                </a:cubicBezTo>
                <a:cubicBezTo>
                  <a:pt x="11961" y="10238"/>
                  <a:pt x="12040" y="10238"/>
                  <a:pt x="12199" y="10159"/>
                </a:cubicBezTo>
                <a:close/>
                <a:moveTo>
                  <a:pt x="21446" y="10654"/>
                </a:moveTo>
                <a:lnTo>
                  <a:pt x="21446" y="10733"/>
                </a:lnTo>
                <a:cubicBezTo>
                  <a:pt x="21209" y="11050"/>
                  <a:pt x="20951" y="11466"/>
                  <a:pt x="20793" y="11802"/>
                </a:cubicBezTo>
                <a:lnTo>
                  <a:pt x="20793" y="11644"/>
                </a:lnTo>
                <a:cubicBezTo>
                  <a:pt x="20793" y="11466"/>
                  <a:pt x="20872" y="11386"/>
                  <a:pt x="20951" y="11307"/>
                </a:cubicBezTo>
                <a:cubicBezTo>
                  <a:pt x="20951" y="11228"/>
                  <a:pt x="21031" y="11050"/>
                  <a:pt x="21110" y="10971"/>
                </a:cubicBezTo>
                <a:cubicBezTo>
                  <a:pt x="21209" y="10891"/>
                  <a:pt x="21367" y="10733"/>
                  <a:pt x="21446" y="10654"/>
                </a:cubicBezTo>
                <a:close/>
                <a:moveTo>
                  <a:pt x="39922" y="10396"/>
                </a:moveTo>
                <a:cubicBezTo>
                  <a:pt x="39843" y="10476"/>
                  <a:pt x="39843" y="10654"/>
                  <a:pt x="39764" y="10733"/>
                </a:cubicBezTo>
                <a:cubicBezTo>
                  <a:pt x="39764" y="10891"/>
                  <a:pt x="39843" y="11050"/>
                  <a:pt x="39843" y="11228"/>
                </a:cubicBezTo>
                <a:cubicBezTo>
                  <a:pt x="39843" y="11425"/>
                  <a:pt x="39911" y="11629"/>
                  <a:pt x="39902" y="11836"/>
                </a:cubicBezTo>
                <a:lnTo>
                  <a:pt x="39902" y="11836"/>
                </a:lnTo>
                <a:cubicBezTo>
                  <a:pt x="39922" y="11704"/>
                  <a:pt x="39922" y="11549"/>
                  <a:pt x="39922" y="11386"/>
                </a:cubicBezTo>
                <a:cubicBezTo>
                  <a:pt x="39843" y="11228"/>
                  <a:pt x="39843" y="11050"/>
                  <a:pt x="39843" y="10891"/>
                </a:cubicBezTo>
                <a:lnTo>
                  <a:pt x="39843" y="10654"/>
                </a:lnTo>
                <a:cubicBezTo>
                  <a:pt x="39843" y="10555"/>
                  <a:pt x="39922" y="10476"/>
                  <a:pt x="39922" y="10396"/>
                </a:cubicBezTo>
                <a:close/>
                <a:moveTo>
                  <a:pt x="9467" y="11498"/>
                </a:moveTo>
                <a:lnTo>
                  <a:pt x="9467" y="11498"/>
                </a:lnTo>
                <a:cubicBezTo>
                  <a:pt x="9374" y="11609"/>
                  <a:pt x="9290" y="11734"/>
                  <a:pt x="9228" y="11881"/>
                </a:cubicBezTo>
                <a:cubicBezTo>
                  <a:pt x="9305" y="11759"/>
                  <a:pt x="9369" y="11625"/>
                  <a:pt x="9467" y="11498"/>
                </a:cubicBezTo>
                <a:close/>
                <a:moveTo>
                  <a:pt x="15921" y="11802"/>
                </a:moveTo>
                <a:lnTo>
                  <a:pt x="16001" y="11881"/>
                </a:lnTo>
                <a:cubicBezTo>
                  <a:pt x="16001" y="11802"/>
                  <a:pt x="16001" y="11802"/>
                  <a:pt x="15921" y="11802"/>
                </a:cubicBezTo>
                <a:close/>
                <a:moveTo>
                  <a:pt x="9070" y="11050"/>
                </a:moveTo>
                <a:cubicBezTo>
                  <a:pt x="9228" y="11050"/>
                  <a:pt x="9327" y="11050"/>
                  <a:pt x="9486" y="11149"/>
                </a:cubicBezTo>
                <a:cubicBezTo>
                  <a:pt x="9565" y="11149"/>
                  <a:pt x="9644" y="11149"/>
                  <a:pt x="9723" y="11228"/>
                </a:cubicBezTo>
                <a:cubicBezTo>
                  <a:pt x="9406" y="11386"/>
                  <a:pt x="9070" y="11466"/>
                  <a:pt x="8733" y="11644"/>
                </a:cubicBezTo>
                <a:lnTo>
                  <a:pt x="8238" y="11644"/>
                </a:lnTo>
                <a:cubicBezTo>
                  <a:pt x="8337" y="11644"/>
                  <a:pt x="8337" y="11644"/>
                  <a:pt x="8416" y="11723"/>
                </a:cubicBezTo>
                <a:lnTo>
                  <a:pt x="8575" y="11723"/>
                </a:lnTo>
                <a:cubicBezTo>
                  <a:pt x="8496" y="11723"/>
                  <a:pt x="8416" y="11802"/>
                  <a:pt x="8337" y="11802"/>
                </a:cubicBezTo>
                <a:cubicBezTo>
                  <a:pt x="8238" y="11881"/>
                  <a:pt x="8159" y="11881"/>
                  <a:pt x="8080" y="11961"/>
                </a:cubicBezTo>
                <a:cubicBezTo>
                  <a:pt x="8080" y="11961"/>
                  <a:pt x="8001" y="11961"/>
                  <a:pt x="8001" y="11881"/>
                </a:cubicBezTo>
                <a:lnTo>
                  <a:pt x="7743" y="11881"/>
                </a:lnTo>
                <a:cubicBezTo>
                  <a:pt x="7743" y="11881"/>
                  <a:pt x="7842" y="11881"/>
                  <a:pt x="7921" y="11802"/>
                </a:cubicBezTo>
                <a:lnTo>
                  <a:pt x="8001" y="11802"/>
                </a:lnTo>
                <a:lnTo>
                  <a:pt x="8001" y="11723"/>
                </a:lnTo>
                <a:cubicBezTo>
                  <a:pt x="8080" y="11723"/>
                  <a:pt x="8159" y="11723"/>
                  <a:pt x="8159" y="11644"/>
                </a:cubicBezTo>
                <a:lnTo>
                  <a:pt x="8238" y="11644"/>
                </a:lnTo>
                <a:cubicBezTo>
                  <a:pt x="8496" y="11386"/>
                  <a:pt x="8832" y="11228"/>
                  <a:pt x="9070" y="11050"/>
                </a:cubicBezTo>
                <a:close/>
                <a:moveTo>
                  <a:pt x="16001" y="11881"/>
                </a:moveTo>
                <a:lnTo>
                  <a:pt x="16080" y="11961"/>
                </a:lnTo>
                <a:cubicBezTo>
                  <a:pt x="16080" y="11881"/>
                  <a:pt x="16080" y="11881"/>
                  <a:pt x="16001" y="11881"/>
                </a:cubicBezTo>
                <a:close/>
                <a:moveTo>
                  <a:pt x="14852" y="11961"/>
                </a:moveTo>
                <a:cubicBezTo>
                  <a:pt x="14852" y="11961"/>
                  <a:pt x="14852" y="11961"/>
                  <a:pt x="14852" y="11961"/>
                </a:cubicBezTo>
                <a:cubicBezTo>
                  <a:pt x="14878" y="11961"/>
                  <a:pt x="14904" y="11961"/>
                  <a:pt x="14931" y="11961"/>
                </a:cubicBezTo>
                <a:lnTo>
                  <a:pt x="14931" y="11961"/>
                </a:lnTo>
                <a:cubicBezTo>
                  <a:pt x="14931" y="11961"/>
                  <a:pt x="14931" y="11961"/>
                  <a:pt x="14931" y="11961"/>
                </a:cubicBezTo>
                <a:cubicBezTo>
                  <a:pt x="14905" y="11961"/>
                  <a:pt x="14878" y="11961"/>
                  <a:pt x="14852" y="11961"/>
                </a:cubicBezTo>
                <a:close/>
                <a:moveTo>
                  <a:pt x="11387" y="10555"/>
                </a:moveTo>
                <a:cubicBezTo>
                  <a:pt x="11208" y="10654"/>
                  <a:pt x="11129" y="10812"/>
                  <a:pt x="11050" y="10971"/>
                </a:cubicBezTo>
                <a:cubicBezTo>
                  <a:pt x="10971" y="11149"/>
                  <a:pt x="10892" y="11228"/>
                  <a:pt x="10892" y="11386"/>
                </a:cubicBezTo>
                <a:cubicBezTo>
                  <a:pt x="10812" y="11545"/>
                  <a:pt x="10713" y="11723"/>
                  <a:pt x="10555" y="11802"/>
                </a:cubicBezTo>
                <a:cubicBezTo>
                  <a:pt x="10397" y="11881"/>
                  <a:pt x="10218" y="11961"/>
                  <a:pt x="10060" y="12040"/>
                </a:cubicBezTo>
                <a:cubicBezTo>
                  <a:pt x="10218" y="11881"/>
                  <a:pt x="10218" y="11723"/>
                  <a:pt x="10317" y="11545"/>
                </a:cubicBezTo>
                <a:cubicBezTo>
                  <a:pt x="10397" y="11307"/>
                  <a:pt x="10476" y="11050"/>
                  <a:pt x="10713" y="10812"/>
                </a:cubicBezTo>
                <a:lnTo>
                  <a:pt x="10892" y="10812"/>
                </a:lnTo>
                <a:cubicBezTo>
                  <a:pt x="11050" y="10733"/>
                  <a:pt x="11208" y="10654"/>
                  <a:pt x="11387" y="10555"/>
                </a:cubicBezTo>
                <a:close/>
                <a:moveTo>
                  <a:pt x="39902" y="11836"/>
                </a:moveTo>
                <a:lnTo>
                  <a:pt x="39902" y="11836"/>
                </a:lnTo>
                <a:cubicBezTo>
                  <a:pt x="39890" y="11913"/>
                  <a:pt x="39872" y="11982"/>
                  <a:pt x="39843" y="12040"/>
                </a:cubicBezTo>
                <a:cubicBezTo>
                  <a:pt x="39854" y="12027"/>
                  <a:pt x="39864" y="12015"/>
                  <a:pt x="39875" y="12002"/>
                </a:cubicBezTo>
                <a:lnTo>
                  <a:pt x="39875" y="12002"/>
                </a:lnTo>
                <a:cubicBezTo>
                  <a:pt x="39892" y="11946"/>
                  <a:pt x="39900" y="11891"/>
                  <a:pt x="39902" y="11836"/>
                </a:cubicBezTo>
                <a:close/>
                <a:moveTo>
                  <a:pt x="10634" y="10891"/>
                </a:moveTo>
                <a:cubicBezTo>
                  <a:pt x="10476" y="11050"/>
                  <a:pt x="10397" y="11228"/>
                  <a:pt x="10317" y="11386"/>
                </a:cubicBezTo>
                <a:cubicBezTo>
                  <a:pt x="10218" y="11545"/>
                  <a:pt x="10218" y="11644"/>
                  <a:pt x="10139" y="11802"/>
                </a:cubicBezTo>
                <a:cubicBezTo>
                  <a:pt x="10139" y="11881"/>
                  <a:pt x="10060" y="11961"/>
                  <a:pt x="9981" y="12040"/>
                </a:cubicBezTo>
                <a:cubicBezTo>
                  <a:pt x="9902" y="12139"/>
                  <a:pt x="9822" y="12139"/>
                  <a:pt x="9723" y="12139"/>
                </a:cubicBezTo>
                <a:cubicBezTo>
                  <a:pt x="10060" y="11802"/>
                  <a:pt x="10060" y="11228"/>
                  <a:pt x="10476" y="10971"/>
                </a:cubicBezTo>
                <a:cubicBezTo>
                  <a:pt x="10476" y="10971"/>
                  <a:pt x="10555" y="10891"/>
                  <a:pt x="10634" y="10891"/>
                </a:cubicBezTo>
                <a:close/>
                <a:moveTo>
                  <a:pt x="15426" y="12040"/>
                </a:moveTo>
                <a:cubicBezTo>
                  <a:pt x="15347" y="12040"/>
                  <a:pt x="15347" y="12139"/>
                  <a:pt x="15268" y="12139"/>
                </a:cubicBezTo>
                <a:cubicBezTo>
                  <a:pt x="15347" y="12139"/>
                  <a:pt x="15426" y="12139"/>
                  <a:pt x="15426" y="12040"/>
                </a:cubicBezTo>
                <a:close/>
                <a:moveTo>
                  <a:pt x="18139" y="11723"/>
                </a:moveTo>
                <a:cubicBezTo>
                  <a:pt x="18318" y="11881"/>
                  <a:pt x="18397" y="11961"/>
                  <a:pt x="18476" y="12139"/>
                </a:cubicBezTo>
                <a:lnTo>
                  <a:pt x="17486" y="12139"/>
                </a:lnTo>
                <a:cubicBezTo>
                  <a:pt x="17407" y="12040"/>
                  <a:pt x="17327" y="11961"/>
                  <a:pt x="17248" y="11881"/>
                </a:cubicBezTo>
                <a:lnTo>
                  <a:pt x="17248" y="11881"/>
                </a:lnTo>
                <a:cubicBezTo>
                  <a:pt x="17248" y="11961"/>
                  <a:pt x="17327" y="12040"/>
                  <a:pt x="17407" y="12139"/>
                </a:cubicBezTo>
                <a:lnTo>
                  <a:pt x="17248" y="12139"/>
                </a:lnTo>
                <a:cubicBezTo>
                  <a:pt x="17149" y="11961"/>
                  <a:pt x="16991" y="11802"/>
                  <a:pt x="16912" y="11723"/>
                </a:cubicBezTo>
                <a:close/>
                <a:moveTo>
                  <a:pt x="18971" y="11802"/>
                </a:moveTo>
                <a:cubicBezTo>
                  <a:pt x="19050" y="11881"/>
                  <a:pt x="19129" y="11961"/>
                  <a:pt x="19229" y="12040"/>
                </a:cubicBezTo>
                <a:cubicBezTo>
                  <a:pt x="19229" y="12040"/>
                  <a:pt x="19229" y="12139"/>
                  <a:pt x="19308" y="12139"/>
                </a:cubicBezTo>
                <a:lnTo>
                  <a:pt x="19050" y="12139"/>
                </a:lnTo>
                <a:lnTo>
                  <a:pt x="19050" y="12040"/>
                </a:lnTo>
                <a:lnTo>
                  <a:pt x="18971" y="11961"/>
                </a:lnTo>
                <a:lnTo>
                  <a:pt x="18892" y="11961"/>
                </a:lnTo>
                <a:cubicBezTo>
                  <a:pt x="18971" y="11961"/>
                  <a:pt x="18971" y="12040"/>
                  <a:pt x="18971" y="12040"/>
                </a:cubicBezTo>
                <a:lnTo>
                  <a:pt x="19050" y="12139"/>
                </a:lnTo>
                <a:lnTo>
                  <a:pt x="18813" y="12139"/>
                </a:lnTo>
                <a:cubicBezTo>
                  <a:pt x="18813" y="12040"/>
                  <a:pt x="18813" y="12040"/>
                  <a:pt x="18733" y="11961"/>
                </a:cubicBezTo>
                <a:cubicBezTo>
                  <a:pt x="18733" y="11961"/>
                  <a:pt x="18733" y="11881"/>
                  <a:pt x="18634" y="11881"/>
                </a:cubicBezTo>
                <a:cubicBezTo>
                  <a:pt x="18634" y="11961"/>
                  <a:pt x="18634" y="11961"/>
                  <a:pt x="18733" y="12040"/>
                </a:cubicBezTo>
                <a:lnTo>
                  <a:pt x="18733" y="12139"/>
                </a:lnTo>
                <a:lnTo>
                  <a:pt x="18555" y="12139"/>
                </a:lnTo>
                <a:cubicBezTo>
                  <a:pt x="18476" y="11961"/>
                  <a:pt x="18397" y="11881"/>
                  <a:pt x="18238" y="11802"/>
                </a:cubicBezTo>
                <a:lnTo>
                  <a:pt x="18476" y="11802"/>
                </a:lnTo>
                <a:cubicBezTo>
                  <a:pt x="18476" y="11802"/>
                  <a:pt x="18555" y="11881"/>
                  <a:pt x="18634" y="11881"/>
                </a:cubicBezTo>
                <a:lnTo>
                  <a:pt x="18555" y="11802"/>
                </a:lnTo>
                <a:close/>
                <a:moveTo>
                  <a:pt x="19308" y="11881"/>
                </a:moveTo>
                <a:cubicBezTo>
                  <a:pt x="19308" y="11961"/>
                  <a:pt x="19387" y="11961"/>
                  <a:pt x="19387" y="12040"/>
                </a:cubicBezTo>
                <a:cubicBezTo>
                  <a:pt x="19466" y="12040"/>
                  <a:pt x="19466" y="12139"/>
                  <a:pt x="19466" y="12139"/>
                </a:cubicBezTo>
                <a:lnTo>
                  <a:pt x="19387" y="12139"/>
                </a:lnTo>
                <a:cubicBezTo>
                  <a:pt x="19308" y="12040"/>
                  <a:pt x="19229" y="11961"/>
                  <a:pt x="19129" y="11881"/>
                </a:cubicBezTo>
                <a:close/>
                <a:moveTo>
                  <a:pt x="19387" y="11881"/>
                </a:moveTo>
                <a:cubicBezTo>
                  <a:pt x="19466" y="11881"/>
                  <a:pt x="19466" y="11961"/>
                  <a:pt x="19545" y="11961"/>
                </a:cubicBezTo>
                <a:lnTo>
                  <a:pt x="19625" y="11961"/>
                </a:lnTo>
                <a:lnTo>
                  <a:pt x="19625" y="12040"/>
                </a:lnTo>
                <a:cubicBezTo>
                  <a:pt x="19625" y="12139"/>
                  <a:pt x="19625" y="12139"/>
                  <a:pt x="19724" y="12139"/>
                </a:cubicBezTo>
                <a:lnTo>
                  <a:pt x="19545" y="12139"/>
                </a:lnTo>
                <a:cubicBezTo>
                  <a:pt x="19466" y="12040"/>
                  <a:pt x="19466" y="12040"/>
                  <a:pt x="19466" y="11961"/>
                </a:cubicBezTo>
                <a:cubicBezTo>
                  <a:pt x="19387" y="11961"/>
                  <a:pt x="19387" y="11961"/>
                  <a:pt x="19387" y="11881"/>
                </a:cubicBezTo>
                <a:close/>
                <a:moveTo>
                  <a:pt x="19625" y="11961"/>
                </a:moveTo>
                <a:lnTo>
                  <a:pt x="19625" y="11961"/>
                </a:lnTo>
                <a:cubicBezTo>
                  <a:pt x="19803" y="12040"/>
                  <a:pt x="20040" y="12040"/>
                  <a:pt x="20219" y="12139"/>
                </a:cubicBezTo>
                <a:lnTo>
                  <a:pt x="19724" y="12139"/>
                </a:lnTo>
                <a:lnTo>
                  <a:pt x="19724" y="12040"/>
                </a:lnTo>
                <a:lnTo>
                  <a:pt x="19625" y="11961"/>
                </a:lnTo>
                <a:close/>
                <a:moveTo>
                  <a:pt x="19724" y="10476"/>
                </a:moveTo>
                <a:lnTo>
                  <a:pt x="19724" y="10476"/>
                </a:lnTo>
                <a:cubicBezTo>
                  <a:pt x="19882" y="10555"/>
                  <a:pt x="19961" y="10654"/>
                  <a:pt x="20120" y="10654"/>
                </a:cubicBezTo>
                <a:cubicBezTo>
                  <a:pt x="20219" y="10733"/>
                  <a:pt x="20298" y="10812"/>
                  <a:pt x="20377" y="10891"/>
                </a:cubicBezTo>
                <a:cubicBezTo>
                  <a:pt x="20456" y="10971"/>
                  <a:pt x="20535" y="11050"/>
                  <a:pt x="20615" y="11149"/>
                </a:cubicBezTo>
                <a:cubicBezTo>
                  <a:pt x="20615" y="11466"/>
                  <a:pt x="20615" y="11802"/>
                  <a:pt x="20714" y="12139"/>
                </a:cubicBezTo>
                <a:lnTo>
                  <a:pt x="20615" y="12139"/>
                </a:lnTo>
                <a:cubicBezTo>
                  <a:pt x="20298" y="11545"/>
                  <a:pt x="19961" y="11050"/>
                  <a:pt x="19724" y="10476"/>
                </a:cubicBezTo>
                <a:close/>
                <a:moveTo>
                  <a:pt x="15011" y="12040"/>
                </a:moveTo>
                <a:cubicBezTo>
                  <a:pt x="14931" y="12139"/>
                  <a:pt x="14852" y="12139"/>
                  <a:pt x="14852" y="12139"/>
                </a:cubicBezTo>
                <a:lnTo>
                  <a:pt x="14852" y="12218"/>
                </a:lnTo>
                <a:cubicBezTo>
                  <a:pt x="14931" y="12218"/>
                  <a:pt x="14931" y="12139"/>
                  <a:pt x="15011" y="12139"/>
                </a:cubicBezTo>
                <a:cubicBezTo>
                  <a:pt x="15011" y="12139"/>
                  <a:pt x="15090" y="12139"/>
                  <a:pt x="15090" y="12040"/>
                </a:cubicBezTo>
                <a:close/>
                <a:moveTo>
                  <a:pt x="15268" y="12139"/>
                </a:moveTo>
                <a:lnTo>
                  <a:pt x="15268" y="12139"/>
                </a:lnTo>
                <a:cubicBezTo>
                  <a:pt x="15169" y="12218"/>
                  <a:pt x="15169" y="12218"/>
                  <a:pt x="15090" y="12297"/>
                </a:cubicBezTo>
                <a:cubicBezTo>
                  <a:pt x="15169" y="12218"/>
                  <a:pt x="15268" y="12218"/>
                  <a:pt x="15268" y="12139"/>
                </a:cubicBezTo>
                <a:close/>
                <a:moveTo>
                  <a:pt x="18634" y="12297"/>
                </a:moveTo>
                <a:lnTo>
                  <a:pt x="18555" y="12377"/>
                </a:lnTo>
                <a:cubicBezTo>
                  <a:pt x="18634" y="12377"/>
                  <a:pt x="18634" y="12377"/>
                  <a:pt x="18634" y="12297"/>
                </a:cubicBezTo>
                <a:close/>
                <a:moveTo>
                  <a:pt x="19961" y="11881"/>
                </a:moveTo>
                <a:lnTo>
                  <a:pt x="19961" y="11881"/>
                </a:lnTo>
                <a:cubicBezTo>
                  <a:pt x="20219" y="11961"/>
                  <a:pt x="20377" y="12139"/>
                  <a:pt x="20615" y="12218"/>
                </a:cubicBezTo>
                <a:lnTo>
                  <a:pt x="20615" y="12297"/>
                </a:lnTo>
                <a:lnTo>
                  <a:pt x="20714" y="12297"/>
                </a:lnTo>
                <a:lnTo>
                  <a:pt x="20714" y="12377"/>
                </a:lnTo>
                <a:cubicBezTo>
                  <a:pt x="20615" y="12297"/>
                  <a:pt x="20535" y="12297"/>
                  <a:pt x="20456" y="12218"/>
                </a:cubicBezTo>
                <a:cubicBezTo>
                  <a:pt x="20456" y="12218"/>
                  <a:pt x="20456" y="12139"/>
                  <a:pt x="20377" y="12139"/>
                </a:cubicBezTo>
                <a:cubicBezTo>
                  <a:pt x="20298" y="12040"/>
                  <a:pt x="20120" y="11961"/>
                  <a:pt x="19961" y="11881"/>
                </a:cubicBezTo>
                <a:close/>
                <a:moveTo>
                  <a:pt x="16417" y="12364"/>
                </a:moveTo>
                <a:lnTo>
                  <a:pt x="16417" y="12364"/>
                </a:lnTo>
                <a:cubicBezTo>
                  <a:pt x="16393" y="12384"/>
                  <a:pt x="16369" y="12404"/>
                  <a:pt x="16345" y="12422"/>
                </a:cubicBezTo>
                <a:lnTo>
                  <a:pt x="16345" y="12422"/>
                </a:lnTo>
                <a:cubicBezTo>
                  <a:pt x="16373" y="12410"/>
                  <a:pt x="16398" y="12396"/>
                  <a:pt x="16417" y="12377"/>
                </a:cubicBezTo>
                <a:cubicBezTo>
                  <a:pt x="16417" y="12372"/>
                  <a:pt x="16417" y="12368"/>
                  <a:pt x="16417" y="12364"/>
                </a:cubicBezTo>
                <a:close/>
                <a:moveTo>
                  <a:pt x="7921" y="12139"/>
                </a:moveTo>
                <a:cubicBezTo>
                  <a:pt x="7842" y="12218"/>
                  <a:pt x="7842" y="12297"/>
                  <a:pt x="7743" y="12456"/>
                </a:cubicBezTo>
                <a:cubicBezTo>
                  <a:pt x="7842" y="12377"/>
                  <a:pt x="7921" y="12218"/>
                  <a:pt x="7921" y="12139"/>
                </a:cubicBezTo>
                <a:close/>
                <a:moveTo>
                  <a:pt x="10317" y="11050"/>
                </a:moveTo>
                <a:cubicBezTo>
                  <a:pt x="9981" y="11307"/>
                  <a:pt x="9981" y="11881"/>
                  <a:pt x="9644" y="12218"/>
                </a:cubicBezTo>
                <a:cubicBezTo>
                  <a:pt x="9327" y="12297"/>
                  <a:pt x="9070" y="12377"/>
                  <a:pt x="8733" y="12456"/>
                </a:cubicBezTo>
                <a:cubicBezTo>
                  <a:pt x="8911" y="12297"/>
                  <a:pt x="8911" y="12139"/>
                  <a:pt x="8991" y="11961"/>
                </a:cubicBezTo>
                <a:cubicBezTo>
                  <a:pt x="9070" y="11802"/>
                  <a:pt x="9228" y="11644"/>
                  <a:pt x="9406" y="11466"/>
                </a:cubicBezTo>
                <a:cubicBezTo>
                  <a:pt x="9406" y="11466"/>
                  <a:pt x="9486" y="11386"/>
                  <a:pt x="9565" y="11386"/>
                </a:cubicBezTo>
                <a:cubicBezTo>
                  <a:pt x="9529" y="11423"/>
                  <a:pt x="9497" y="11460"/>
                  <a:pt x="9467" y="11498"/>
                </a:cubicBezTo>
                <a:lnTo>
                  <a:pt x="9467" y="11498"/>
                </a:lnTo>
                <a:cubicBezTo>
                  <a:pt x="9524" y="11430"/>
                  <a:pt x="9584" y="11367"/>
                  <a:pt x="9644" y="11307"/>
                </a:cubicBezTo>
                <a:cubicBezTo>
                  <a:pt x="9723" y="11307"/>
                  <a:pt x="9822" y="11228"/>
                  <a:pt x="9902" y="11228"/>
                </a:cubicBezTo>
                <a:cubicBezTo>
                  <a:pt x="10060" y="11149"/>
                  <a:pt x="10139" y="11050"/>
                  <a:pt x="10317" y="11050"/>
                </a:cubicBezTo>
                <a:close/>
                <a:moveTo>
                  <a:pt x="15426" y="12297"/>
                </a:moveTo>
                <a:cubicBezTo>
                  <a:pt x="15347" y="12377"/>
                  <a:pt x="15169" y="12377"/>
                  <a:pt x="15090" y="12456"/>
                </a:cubicBezTo>
                <a:cubicBezTo>
                  <a:pt x="15268" y="12456"/>
                  <a:pt x="15347" y="12377"/>
                  <a:pt x="15426" y="12297"/>
                </a:cubicBezTo>
                <a:close/>
                <a:moveTo>
                  <a:pt x="19387" y="12377"/>
                </a:moveTo>
                <a:cubicBezTo>
                  <a:pt x="19387" y="12377"/>
                  <a:pt x="19308" y="12377"/>
                  <a:pt x="19308" y="12456"/>
                </a:cubicBezTo>
                <a:cubicBezTo>
                  <a:pt x="19308" y="12456"/>
                  <a:pt x="19387" y="12456"/>
                  <a:pt x="19387" y="12377"/>
                </a:cubicBezTo>
                <a:close/>
                <a:moveTo>
                  <a:pt x="20872" y="12377"/>
                </a:moveTo>
                <a:lnTo>
                  <a:pt x="20793" y="12456"/>
                </a:lnTo>
                <a:lnTo>
                  <a:pt x="20793" y="12377"/>
                </a:lnTo>
                <a:close/>
                <a:moveTo>
                  <a:pt x="8001" y="11961"/>
                </a:moveTo>
                <a:cubicBezTo>
                  <a:pt x="7585" y="12139"/>
                  <a:pt x="7169" y="12377"/>
                  <a:pt x="6674" y="12535"/>
                </a:cubicBezTo>
                <a:cubicBezTo>
                  <a:pt x="7010" y="12377"/>
                  <a:pt x="7347" y="12139"/>
                  <a:pt x="7664" y="11961"/>
                </a:cubicBezTo>
                <a:close/>
                <a:moveTo>
                  <a:pt x="9228" y="11545"/>
                </a:moveTo>
                <a:cubicBezTo>
                  <a:pt x="9149" y="11644"/>
                  <a:pt x="9070" y="11723"/>
                  <a:pt x="8991" y="11881"/>
                </a:cubicBezTo>
                <a:cubicBezTo>
                  <a:pt x="8911" y="11961"/>
                  <a:pt x="8911" y="12040"/>
                  <a:pt x="8832" y="12139"/>
                </a:cubicBezTo>
                <a:cubicBezTo>
                  <a:pt x="8733" y="12297"/>
                  <a:pt x="8733" y="12377"/>
                  <a:pt x="8575" y="12456"/>
                </a:cubicBezTo>
                <a:cubicBezTo>
                  <a:pt x="8496" y="12456"/>
                  <a:pt x="8416" y="12535"/>
                  <a:pt x="8337" y="12535"/>
                </a:cubicBezTo>
                <a:cubicBezTo>
                  <a:pt x="8416" y="12535"/>
                  <a:pt x="8416" y="12456"/>
                  <a:pt x="8416" y="12456"/>
                </a:cubicBezTo>
                <a:cubicBezTo>
                  <a:pt x="8416" y="12377"/>
                  <a:pt x="8496" y="12297"/>
                  <a:pt x="8575" y="12139"/>
                </a:cubicBezTo>
                <a:cubicBezTo>
                  <a:pt x="8654" y="12040"/>
                  <a:pt x="8654" y="11961"/>
                  <a:pt x="8733" y="11881"/>
                </a:cubicBezTo>
                <a:cubicBezTo>
                  <a:pt x="8832" y="11802"/>
                  <a:pt x="8832" y="11802"/>
                  <a:pt x="8832" y="11723"/>
                </a:cubicBezTo>
                <a:lnTo>
                  <a:pt x="8911" y="11723"/>
                </a:lnTo>
                <a:cubicBezTo>
                  <a:pt x="8911" y="11723"/>
                  <a:pt x="8911" y="11644"/>
                  <a:pt x="8991" y="11644"/>
                </a:cubicBezTo>
                <a:cubicBezTo>
                  <a:pt x="9070" y="11644"/>
                  <a:pt x="9149" y="11545"/>
                  <a:pt x="9228" y="11545"/>
                </a:cubicBezTo>
                <a:close/>
                <a:moveTo>
                  <a:pt x="16345" y="12422"/>
                </a:moveTo>
                <a:lnTo>
                  <a:pt x="16345" y="12422"/>
                </a:lnTo>
                <a:cubicBezTo>
                  <a:pt x="16257" y="12460"/>
                  <a:pt x="16140" y="12475"/>
                  <a:pt x="16080" y="12535"/>
                </a:cubicBezTo>
                <a:lnTo>
                  <a:pt x="16159" y="12535"/>
                </a:lnTo>
                <a:cubicBezTo>
                  <a:pt x="16223" y="12506"/>
                  <a:pt x="16285" y="12468"/>
                  <a:pt x="16345" y="12422"/>
                </a:cubicBezTo>
                <a:close/>
                <a:moveTo>
                  <a:pt x="19308" y="12456"/>
                </a:moveTo>
                <a:cubicBezTo>
                  <a:pt x="19229" y="12456"/>
                  <a:pt x="19229" y="12456"/>
                  <a:pt x="19129" y="12535"/>
                </a:cubicBezTo>
                <a:cubicBezTo>
                  <a:pt x="19229" y="12535"/>
                  <a:pt x="19229" y="12535"/>
                  <a:pt x="19308" y="12456"/>
                </a:cubicBezTo>
                <a:close/>
                <a:moveTo>
                  <a:pt x="19545" y="12218"/>
                </a:moveTo>
                <a:cubicBezTo>
                  <a:pt x="19724" y="12297"/>
                  <a:pt x="19882" y="12297"/>
                  <a:pt x="20040" y="12297"/>
                </a:cubicBezTo>
                <a:cubicBezTo>
                  <a:pt x="19976" y="12297"/>
                  <a:pt x="19911" y="12297"/>
                  <a:pt x="19803" y="12341"/>
                </a:cubicBezTo>
                <a:lnTo>
                  <a:pt x="19803" y="12341"/>
                </a:lnTo>
                <a:lnTo>
                  <a:pt x="19803" y="12297"/>
                </a:lnTo>
                <a:lnTo>
                  <a:pt x="19724" y="12297"/>
                </a:lnTo>
                <a:lnTo>
                  <a:pt x="19724" y="12377"/>
                </a:lnTo>
                <a:lnTo>
                  <a:pt x="19625" y="12377"/>
                </a:lnTo>
                <a:cubicBezTo>
                  <a:pt x="19387" y="12456"/>
                  <a:pt x="19229" y="12535"/>
                  <a:pt x="18971" y="12634"/>
                </a:cubicBezTo>
                <a:cubicBezTo>
                  <a:pt x="19129" y="12456"/>
                  <a:pt x="19229" y="12377"/>
                  <a:pt x="19308" y="12297"/>
                </a:cubicBezTo>
                <a:lnTo>
                  <a:pt x="19387" y="12297"/>
                </a:lnTo>
                <a:lnTo>
                  <a:pt x="19387" y="12218"/>
                </a:lnTo>
                <a:lnTo>
                  <a:pt x="19466" y="12218"/>
                </a:lnTo>
                <a:cubicBezTo>
                  <a:pt x="19466" y="12297"/>
                  <a:pt x="19466" y="12297"/>
                  <a:pt x="19387" y="12377"/>
                </a:cubicBezTo>
                <a:cubicBezTo>
                  <a:pt x="19466" y="12377"/>
                  <a:pt x="19545" y="12297"/>
                  <a:pt x="19545" y="12218"/>
                </a:cubicBezTo>
                <a:close/>
                <a:moveTo>
                  <a:pt x="8733" y="11723"/>
                </a:moveTo>
                <a:cubicBezTo>
                  <a:pt x="8733" y="11802"/>
                  <a:pt x="8654" y="11961"/>
                  <a:pt x="8575" y="12040"/>
                </a:cubicBezTo>
                <a:cubicBezTo>
                  <a:pt x="8496" y="12139"/>
                  <a:pt x="8496" y="12218"/>
                  <a:pt x="8416" y="12297"/>
                </a:cubicBezTo>
                <a:cubicBezTo>
                  <a:pt x="8416" y="12377"/>
                  <a:pt x="8337" y="12456"/>
                  <a:pt x="8238" y="12535"/>
                </a:cubicBezTo>
                <a:cubicBezTo>
                  <a:pt x="8159" y="12535"/>
                  <a:pt x="8001" y="12535"/>
                  <a:pt x="7842" y="12634"/>
                </a:cubicBezTo>
                <a:cubicBezTo>
                  <a:pt x="7842" y="12634"/>
                  <a:pt x="7842" y="12535"/>
                  <a:pt x="7921" y="12535"/>
                </a:cubicBezTo>
                <a:lnTo>
                  <a:pt x="7743" y="12535"/>
                </a:lnTo>
                <a:cubicBezTo>
                  <a:pt x="7743" y="12634"/>
                  <a:pt x="7743" y="12634"/>
                  <a:pt x="7664" y="12634"/>
                </a:cubicBezTo>
                <a:lnTo>
                  <a:pt x="7585" y="12634"/>
                </a:lnTo>
                <a:cubicBezTo>
                  <a:pt x="7585" y="12535"/>
                  <a:pt x="7664" y="12535"/>
                  <a:pt x="7743" y="12456"/>
                </a:cubicBezTo>
                <a:cubicBezTo>
                  <a:pt x="7664" y="12456"/>
                  <a:pt x="7585" y="12535"/>
                  <a:pt x="7505" y="12535"/>
                </a:cubicBezTo>
                <a:cubicBezTo>
                  <a:pt x="7505" y="12634"/>
                  <a:pt x="7505" y="12634"/>
                  <a:pt x="7426" y="12634"/>
                </a:cubicBezTo>
                <a:cubicBezTo>
                  <a:pt x="7090" y="12713"/>
                  <a:pt x="6852" y="12713"/>
                  <a:pt x="6595" y="12713"/>
                </a:cubicBezTo>
                <a:cubicBezTo>
                  <a:pt x="7010" y="12456"/>
                  <a:pt x="7505" y="12297"/>
                  <a:pt x="7921" y="12139"/>
                </a:cubicBezTo>
                <a:cubicBezTo>
                  <a:pt x="8080" y="12040"/>
                  <a:pt x="8159" y="12040"/>
                  <a:pt x="8238" y="11961"/>
                </a:cubicBezTo>
                <a:lnTo>
                  <a:pt x="8238" y="11961"/>
                </a:lnTo>
                <a:cubicBezTo>
                  <a:pt x="8159" y="12040"/>
                  <a:pt x="8080" y="12218"/>
                  <a:pt x="8080" y="12297"/>
                </a:cubicBezTo>
                <a:cubicBezTo>
                  <a:pt x="8001" y="12377"/>
                  <a:pt x="7921" y="12456"/>
                  <a:pt x="7921" y="12535"/>
                </a:cubicBezTo>
                <a:cubicBezTo>
                  <a:pt x="8001" y="12535"/>
                  <a:pt x="8001" y="12456"/>
                  <a:pt x="8080" y="12377"/>
                </a:cubicBezTo>
                <a:cubicBezTo>
                  <a:pt x="8159" y="12218"/>
                  <a:pt x="8159" y="11961"/>
                  <a:pt x="8337" y="11881"/>
                </a:cubicBezTo>
                <a:cubicBezTo>
                  <a:pt x="8496" y="11881"/>
                  <a:pt x="8654" y="11802"/>
                  <a:pt x="8733" y="11723"/>
                </a:cubicBezTo>
                <a:close/>
                <a:moveTo>
                  <a:pt x="19308" y="12218"/>
                </a:moveTo>
                <a:cubicBezTo>
                  <a:pt x="19129" y="12377"/>
                  <a:pt x="18971" y="12535"/>
                  <a:pt x="18892" y="12634"/>
                </a:cubicBezTo>
                <a:cubicBezTo>
                  <a:pt x="18813" y="12634"/>
                  <a:pt x="18733" y="12634"/>
                  <a:pt x="18634" y="12713"/>
                </a:cubicBezTo>
                <a:lnTo>
                  <a:pt x="18476" y="12713"/>
                </a:lnTo>
                <a:cubicBezTo>
                  <a:pt x="18555" y="12634"/>
                  <a:pt x="18733" y="12634"/>
                  <a:pt x="18813" y="12535"/>
                </a:cubicBezTo>
                <a:cubicBezTo>
                  <a:pt x="18892" y="12456"/>
                  <a:pt x="18971" y="12456"/>
                  <a:pt x="19050" y="12377"/>
                </a:cubicBezTo>
                <a:cubicBezTo>
                  <a:pt x="19050" y="12297"/>
                  <a:pt x="19129" y="12297"/>
                  <a:pt x="19129" y="12297"/>
                </a:cubicBezTo>
                <a:lnTo>
                  <a:pt x="19129" y="12218"/>
                </a:lnTo>
                <a:close/>
                <a:moveTo>
                  <a:pt x="16832" y="11723"/>
                </a:moveTo>
                <a:cubicBezTo>
                  <a:pt x="16991" y="11802"/>
                  <a:pt x="17070" y="11961"/>
                  <a:pt x="17149" y="12139"/>
                </a:cubicBezTo>
                <a:cubicBezTo>
                  <a:pt x="16832" y="12040"/>
                  <a:pt x="16496" y="12040"/>
                  <a:pt x="16159" y="12040"/>
                </a:cubicBezTo>
                <a:lnTo>
                  <a:pt x="16159" y="11961"/>
                </a:lnTo>
                <a:lnTo>
                  <a:pt x="16080" y="11961"/>
                </a:lnTo>
                <a:lnTo>
                  <a:pt x="16080" y="12040"/>
                </a:lnTo>
                <a:lnTo>
                  <a:pt x="16001" y="12040"/>
                </a:lnTo>
                <a:lnTo>
                  <a:pt x="16001" y="11961"/>
                </a:lnTo>
                <a:lnTo>
                  <a:pt x="15921" y="11961"/>
                </a:lnTo>
                <a:lnTo>
                  <a:pt x="15921" y="12040"/>
                </a:lnTo>
                <a:cubicBezTo>
                  <a:pt x="15612" y="11967"/>
                  <a:pt x="15236" y="11961"/>
                  <a:pt x="14931" y="11961"/>
                </a:cubicBezTo>
                <a:lnTo>
                  <a:pt x="14931" y="11961"/>
                </a:lnTo>
                <a:cubicBezTo>
                  <a:pt x="14934" y="11963"/>
                  <a:pt x="15012" y="12040"/>
                  <a:pt x="15090" y="12040"/>
                </a:cubicBezTo>
                <a:lnTo>
                  <a:pt x="15585" y="12040"/>
                </a:lnTo>
                <a:lnTo>
                  <a:pt x="15585" y="12139"/>
                </a:lnTo>
                <a:cubicBezTo>
                  <a:pt x="15506" y="12218"/>
                  <a:pt x="15426" y="12218"/>
                  <a:pt x="15426" y="12297"/>
                </a:cubicBezTo>
                <a:cubicBezTo>
                  <a:pt x="15426" y="12297"/>
                  <a:pt x="15506" y="12218"/>
                  <a:pt x="15585" y="12218"/>
                </a:cubicBezTo>
                <a:cubicBezTo>
                  <a:pt x="15585" y="12139"/>
                  <a:pt x="15585" y="12139"/>
                  <a:pt x="15664" y="12139"/>
                </a:cubicBezTo>
                <a:lnTo>
                  <a:pt x="15664" y="12040"/>
                </a:lnTo>
                <a:cubicBezTo>
                  <a:pt x="15921" y="12139"/>
                  <a:pt x="16159" y="12139"/>
                  <a:pt x="16417" y="12139"/>
                </a:cubicBezTo>
                <a:cubicBezTo>
                  <a:pt x="16258" y="12297"/>
                  <a:pt x="16001" y="12535"/>
                  <a:pt x="15763" y="12634"/>
                </a:cubicBezTo>
                <a:cubicBezTo>
                  <a:pt x="16001" y="12535"/>
                  <a:pt x="16258" y="12377"/>
                  <a:pt x="16496" y="12139"/>
                </a:cubicBezTo>
                <a:lnTo>
                  <a:pt x="16575" y="12139"/>
                </a:lnTo>
                <a:cubicBezTo>
                  <a:pt x="16500" y="12214"/>
                  <a:pt x="16425" y="12289"/>
                  <a:pt x="16417" y="12364"/>
                </a:cubicBezTo>
                <a:lnTo>
                  <a:pt x="16417" y="12364"/>
                </a:lnTo>
                <a:cubicBezTo>
                  <a:pt x="16498" y="12295"/>
                  <a:pt x="16576" y="12217"/>
                  <a:pt x="16654" y="12139"/>
                </a:cubicBezTo>
                <a:cubicBezTo>
                  <a:pt x="16991" y="12139"/>
                  <a:pt x="17327" y="12218"/>
                  <a:pt x="17644" y="12218"/>
                </a:cubicBezTo>
                <a:cubicBezTo>
                  <a:pt x="17407" y="12456"/>
                  <a:pt x="17149" y="12713"/>
                  <a:pt x="16753" y="12792"/>
                </a:cubicBezTo>
                <a:cubicBezTo>
                  <a:pt x="16417" y="12792"/>
                  <a:pt x="16080" y="12713"/>
                  <a:pt x="15763" y="12634"/>
                </a:cubicBezTo>
                <a:cubicBezTo>
                  <a:pt x="15506" y="12634"/>
                  <a:pt x="15347" y="12535"/>
                  <a:pt x="15090" y="12456"/>
                </a:cubicBezTo>
                <a:cubicBezTo>
                  <a:pt x="15011" y="12456"/>
                  <a:pt x="14931" y="12377"/>
                  <a:pt x="14931" y="12377"/>
                </a:cubicBezTo>
                <a:cubicBezTo>
                  <a:pt x="15011" y="12377"/>
                  <a:pt x="15011" y="12297"/>
                  <a:pt x="15090" y="12297"/>
                </a:cubicBezTo>
                <a:lnTo>
                  <a:pt x="15090" y="12297"/>
                </a:lnTo>
                <a:cubicBezTo>
                  <a:pt x="15011" y="12297"/>
                  <a:pt x="14931" y="12377"/>
                  <a:pt x="14852" y="12377"/>
                </a:cubicBezTo>
                <a:cubicBezTo>
                  <a:pt x="14516" y="12218"/>
                  <a:pt x="14179" y="12040"/>
                  <a:pt x="13783" y="11881"/>
                </a:cubicBezTo>
                <a:lnTo>
                  <a:pt x="13783" y="11881"/>
                </a:lnTo>
                <a:cubicBezTo>
                  <a:pt x="14153" y="11956"/>
                  <a:pt x="14472" y="11960"/>
                  <a:pt x="14852" y="11961"/>
                </a:cubicBezTo>
                <a:lnTo>
                  <a:pt x="14852" y="11961"/>
                </a:lnTo>
                <a:cubicBezTo>
                  <a:pt x="14436" y="11881"/>
                  <a:pt x="14100" y="11881"/>
                  <a:pt x="13684" y="11802"/>
                </a:cubicBezTo>
                <a:lnTo>
                  <a:pt x="13684" y="11723"/>
                </a:lnTo>
                <a:lnTo>
                  <a:pt x="15664" y="11723"/>
                </a:lnTo>
                <a:cubicBezTo>
                  <a:pt x="15763" y="11802"/>
                  <a:pt x="15842" y="11802"/>
                  <a:pt x="15842" y="11881"/>
                </a:cubicBezTo>
                <a:lnTo>
                  <a:pt x="15921" y="11961"/>
                </a:lnTo>
                <a:cubicBezTo>
                  <a:pt x="15921" y="11881"/>
                  <a:pt x="15921" y="11881"/>
                  <a:pt x="15842" y="11802"/>
                </a:cubicBezTo>
                <a:cubicBezTo>
                  <a:pt x="15842" y="11802"/>
                  <a:pt x="15763" y="11802"/>
                  <a:pt x="15763" y="11723"/>
                </a:cubicBezTo>
                <a:lnTo>
                  <a:pt x="15842" y="11723"/>
                </a:lnTo>
                <a:cubicBezTo>
                  <a:pt x="15842" y="11802"/>
                  <a:pt x="15921" y="11802"/>
                  <a:pt x="15921" y="11802"/>
                </a:cubicBezTo>
                <a:lnTo>
                  <a:pt x="15921" y="11723"/>
                </a:lnTo>
                <a:close/>
                <a:moveTo>
                  <a:pt x="17823" y="12218"/>
                </a:moveTo>
                <a:cubicBezTo>
                  <a:pt x="17743" y="12297"/>
                  <a:pt x="17565" y="12456"/>
                  <a:pt x="17407" y="12535"/>
                </a:cubicBezTo>
                <a:cubicBezTo>
                  <a:pt x="17327" y="12634"/>
                  <a:pt x="17149" y="12792"/>
                  <a:pt x="16991" y="12792"/>
                </a:cubicBezTo>
                <a:lnTo>
                  <a:pt x="16832" y="12792"/>
                </a:lnTo>
                <a:cubicBezTo>
                  <a:pt x="17248" y="12713"/>
                  <a:pt x="17486" y="12456"/>
                  <a:pt x="17743" y="12218"/>
                </a:cubicBezTo>
                <a:close/>
                <a:moveTo>
                  <a:pt x="18397" y="12218"/>
                </a:moveTo>
                <a:cubicBezTo>
                  <a:pt x="18139" y="12456"/>
                  <a:pt x="17823" y="12713"/>
                  <a:pt x="17486" y="12792"/>
                </a:cubicBezTo>
                <a:lnTo>
                  <a:pt x="17070" y="12792"/>
                </a:lnTo>
                <a:cubicBezTo>
                  <a:pt x="17248" y="12792"/>
                  <a:pt x="17327" y="12713"/>
                  <a:pt x="17486" y="12634"/>
                </a:cubicBezTo>
                <a:cubicBezTo>
                  <a:pt x="17644" y="12456"/>
                  <a:pt x="17743" y="12377"/>
                  <a:pt x="17902" y="12218"/>
                </a:cubicBezTo>
                <a:close/>
                <a:moveTo>
                  <a:pt x="19050" y="12218"/>
                </a:moveTo>
                <a:cubicBezTo>
                  <a:pt x="19050" y="12297"/>
                  <a:pt x="18971" y="12297"/>
                  <a:pt x="18971" y="12297"/>
                </a:cubicBezTo>
                <a:cubicBezTo>
                  <a:pt x="18892" y="12377"/>
                  <a:pt x="18892" y="12456"/>
                  <a:pt x="18813" y="12456"/>
                </a:cubicBezTo>
                <a:cubicBezTo>
                  <a:pt x="18634" y="12634"/>
                  <a:pt x="18476" y="12713"/>
                  <a:pt x="18318" y="12713"/>
                </a:cubicBezTo>
                <a:cubicBezTo>
                  <a:pt x="18238" y="12792"/>
                  <a:pt x="18060" y="12792"/>
                  <a:pt x="17981" y="12792"/>
                </a:cubicBezTo>
                <a:cubicBezTo>
                  <a:pt x="18060" y="12713"/>
                  <a:pt x="18238" y="12634"/>
                  <a:pt x="18318" y="12634"/>
                </a:cubicBezTo>
                <a:cubicBezTo>
                  <a:pt x="18396" y="12536"/>
                  <a:pt x="18475" y="12457"/>
                  <a:pt x="18554" y="12378"/>
                </a:cubicBezTo>
                <a:lnTo>
                  <a:pt x="18554" y="12378"/>
                </a:lnTo>
                <a:cubicBezTo>
                  <a:pt x="18475" y="12457"/>
                  <a:pt x="18396" y="12535"/>
                  <a:pt x="18318" y="12535"/>
                </a:cubicBezTo>
                <a:cubicBezTo>
                  <a:pt x="18139" y="12634"/>
                  <a:pt x="17981" y="12713"/>
                  <a:pt x="17823" y="12792"/>
                </a:cubicBezTo>
                <a:lnTo>
                  <a:pt x="17644" y="12792"/>
                </a:lnTo>
                <a:cubicBezTo>
                  <a:pt x="17981" y="12713"/>
                  <a:pt x="18238" y="12456"/>
                  <a:pt x="18476" y="12218"/>
                </a:cubicBezTo>
                <a:lnTo>
                  <a:pt x="18634" y="12218"/>
                </a:lnTo>
                <a:lnTo>
                  <a:pt x="18634" y="12297"/>
                </a:lnTo>
                <a:cubicBezTo>
                  <a:pt x="18733" y="12297"/>
                  <a:pt x="18733" y="12297"/>
                  <a:pt x="18733" y="12218"/>
                </a:cubicBezTo>
                <a:close/>
                <a:moveTo>
                  <a:pt x="20872" y="12377"/>
                </a:moveTo>
                <a:cubicBezTo>
                  <a:pt x="20951" y="12456"/>
                  <a:pt x="21031" y="12456"/>
                  <a:pt x="21031" y="12535"/>
                </a:cubicBezTo>
                <a:lnTo>
                  <a:pt x="21031" y="12634"/>
                </a:lnTo>
                <a:lnTo>
                  <a:pt x="21110" y="12535"/>
                </a:lnTo>
                <a:cubicBezTo>
                  <a:pt x="21110" y="12634"/>
                  <a:pt x="21209" y="12634"/>
                  <a:pt x="21209" y="12634"/>
                </a:cubicBezTo>
                <a:lnTo>
                  <a:pt x="21209" y="12713"/>
                </a:lnTo>
                <a:lnTo>
                  <a:pt x="21288" y="12713"/>
                </a:lnTo>
                <a:cubicBezTo>
                  <a:pt x="21288" y="12713"/>
                  <a:pt x="21367" y="12713"/>
                  <a:pt x="21367" y="12792"/>
                </a:cubicBezTo>
                <a:cubicBezTo>
                  <a:pt x="21367" y="12872"/>
                  <a:pt x="21288" y="12872"/>
                  <a:pt x="21288" y="12872"/>
                </a:cubicBezTo>
                <a:lnTo>
                  <a:pt x="21209" y="12792"/>
                </a:lnTo>
                <a:lnTo>
                  <a:pt x="21209" y="12713"/>
                </a:lnTo>
                <a:lnTo>
                  <a:pt x="21110" y="12792"/>
                </a:lnTo>
                <a:cubicBezTo>
                  <a:pt x="21110" y="12713"/>
                  <a:pt x="21031" y="12713"/>
                  <a:pt x="21031" y="12634"/>
                </a:cubicBezTo>
                <a:cubicBezTo>
                  <a:pt x="20951" y="12535"/>
                  <a:pt x="20872" y="12535"/>
                  <a:pt x="20872" y="12456"/>
                </a:cubicBezTo>
                <a:lnTo>
                  <a:pt x="20872" y="12377"/>
                </a:lnTo>
                <a:close/>
                <a:moveTo>
                  <a:pt x="21526" y="12951"/>
                </a:moveTo>
                <a:lnTo>
                  <a:pt x="21446" y="13030"/>
                </a:lnTo>
                <a:cubicBezTo>
                  <a:pt x="21526" y="13030"/>
                  <a:pt x="21526" y="13030"/>
                  <a:pt x="21526" y="12951"/>
                </a:cubicBezTo>
                <a:close/>
                <a:moveTo>
                  <a:pt x="21446" y="12792"/>
                </a:moveTo>
                <a:lnTo>
                  <a:pt x="21526" y="12872"/>
                </a:lnTo>
                <a:lnTo>
                  <a:pt x="21526" y="12951"/>
                </a:lnTo>
                <a:lnTo>
                  <a:pt x="21605" y="12951"/>
                </a:lnTo>
                <a:cubicBezTo>
                  <a:pt x="21605" y="12951"/>
                  <a:pt x="21704" y="12951"/>
                  <a:pt x="21704" y="13030"/>
                </a:cubicBezTo>
                <a:lnTo>
                  <a:pt x="21605" y="13129"/>
                </a:lnTo>
                <a:cubicBezTo>
                  <a:pt x="21526" y="13129"/>
                  <a:pt x="21526" y="13129"/>
                  <a:pt x="21446" y="13030"/>
                </a:cubicBezTo>
                <a:cubicBezTo>
                  <a:pt x="21446" y="12951"/>
                  <a:pt x="21367" y="12951"/>
                  <a:pt x="21367" y="12872"/>
                </a:cubicBezTo>
                <a:cubicBezTo>
                  <a:pt x="21367" y="12792"/>
                  <a:pt x="21446" y="12792"/>
                  <a:pt x="21446" y="12792"/>
                </a:cubicBezTo>
                <a:close/>
                <a:moveTo>
                  <a:pt x="11050" y="13287"/>
                </a:moveTo>
                <a:lnTo>
                  <a:pt x="11129" y="13367"/>
                </a:lnTo>
                <a:cubicBezTo>
                  <a:pt x="11129" y="13446"/>
                  <a:pt x="11129" y="13446"/>
                  <a:pt x="11209" y="13446"/>
                </a:cubicBezTo>
                <a:lnTo>
                  <a:pt x="11209" y="13367"/>
                </a:lnTo>
                <a:cubicBezTo>
                  <a:pt x="11129" y="13367"/>
                  <a:pt x="11129" y="13287"/>
                  <a:pt x="11050" y="13287"/>
                </a:cubicBezTo>
                <a:close/>
                <a:moveTo>
                  <a:pt x="22100" y="13367"/>
                </a:moveTo>
                <a:lnTo>
                  <a:pt x="22100" y="13446"/>
                </a:lnTo>
                <a:lnTo>
                  <a:pt x="22199" y="13446"/>
                </a:lnTo>
                <a:lnTo>
                  <a:pt x="22199" y="13367"/>
                </a:lnTo>
                <a:close/>
                <a:moveTo>
                  <a:pt x="11209" y="13446"/>
                </a:moveTo>
                <a:lnTo>
                  <a:pt x="11209" y="13525"/>
                </a:lnTo>
                <a:lnTo>
                  <a:pt x="11308" y="13525"/>
                </a:lnTo>
                <a:lnTo>
                  <a:pt x="11209" y="13446"/>
                </a:lnTo>
                <a:close/>
                <a:moveTo>
                  <a:pt x="22357" y="13525"/>
                </a:moveTo>
                <a:cubicBezTo>
                  <a:pt x="22278" y="13525"/>
                  <a:pt x="22278" y="13525"/>
                  <a:pt x="22278" y="13624"/>
                </a:cubicBezTo>
                <a:cubicBezTo>
                  <a:pt x="22278" y="13624"/>
                  <a:pt x="22357" y="13624"/>
                  <a:pt x="22357" y="13525"/>
                </a:cubicBezTo>
                <a:close/>
                <a:moveTo>
                  <a:pt x="22278" y="13624"/>
                </a:moveTo>
                <a:lnTo>
                  <a:pt x="22278" y="13624"/>
                </a:lnTo>
                <a:cubicBezTo>
                  <a:pt x="22278" y="13624"/>
                  <a:pt x="22199" y="13624"/>
                  <a:pt x="22199" y="13703"/>
                </a:cubicBezTo>
                <a:cubicBezTo>
                  <a:pt x="22278" y="13703"/>
                  <a:pt x="22278" y="13624"/>
                  <a:pt x="22278" y="13624"/>
                </a:cubicBezTo>
                <a:close/>
                <a:moveTo>
                  <a:pt x="22436" y="13624"/>
                </a:moveTo>
                <a:lnTo>
                  <a:pt x="22436" y="13703"/>
                </a:lnTo>
                <a:lnTo>
                  <a:pt x="22516" y="13703"/>
                </a:lnTo>
                <a:lnTo>
                  <a:pt x="22516" y="13624"/>
                </a:lnTo>
                <a:close/>
                <a:moveTo>
                  <a:pt x="11308" y="13703"/>
                </a:moveTo>
                <a:cubicBezTo>
                  <a:pt x="11209" y="13703"/>
                  <a:pt x="11209" y="13703"/>
                  <a:pt x="11209" y="13783"/>
                </a:cubicBezTo>
                <a:cubicBezTo>
                  <a:pt x="11209" y="13783"/>
                  <a:pt x="11308" y="13783"/>
                  <a:pt x="11308" y="13703"/>
                </a:cubicBezTo>
                <a:close/>
                <a:moveTo>
                  <a:pt x="11050" y="13783"/>
                </a:moveTo>
                <a:cubicBezTo>
                  <a:pt x="10971" y="13862"/>
                  <a:pt x="10971" y="13862"/>
                  <a:pt x="10892" y="13862"/>
                </a:cubicBezTo>
                <a:lnTo>
                  <a:pt x="11050" y="13862"/>
                </a:lnTo>
                <a:cubicBezTo>
                  <a:pt x="11129" y="13862"/>
                  <a:pt x="11129" y="13783"/>
                  <a:pt x="11209" y="13783"/>
                </a:cubicBezTo>
                <a:close/>
                <a:moveTo>
                  <a:pt x="11050" y="13030"/>
                </a:moveTo>
                <a:lnTo>
                  <a:pt x="11050" y="13129"/>
                </a:lnTo>
                <a:lnTo>
                  <a:pt x="11209" y="13129"/>
                </a:lnTo>
                <a:lnTo>
                  <a:pt x="11129" y="13030"/>
                </a:lnTo>
                <a:lnTo>
                  <a:pt x="11129" y="13030"/>
                </a:lnTo>
                <a:cubicBezTo>
                  <a:pt x="11209" y="13129"/>
                  <a:pt x="11308" y="13129"/>
                  <a:pt x="11387" y="13129"/>
                </a:cubicBezTo>
                <a:cubicBezTo>
                  <a:pt x="11466" y="13208"/>
                  <a:pt x="11545" y="13287"/>
                  <a:pt x="11624" y="13367"/>
                </a:cubicBezTo>
                <a:cubicBezTo>
                  <a:pt x="11704" y="13446"/>
                  <a:pt x="11803" y="13525"/>
                  <a:pt x="11803" y="13624"/>
                </a:cubicBezTo>
                <a:cubicBezTo>
                  <a:pt x="11882" y="13703"/>
                  <a:pt x="11882" y="13703"/>
                  <a:pt x="11882" y="13783"/>
                </a:cubicBezTo>
                <a:cubicBezTo>
                  <a:pt x="11961" y="13783"/>
                  <a:pt x="11961" y="13783"/>
                  <a:pt x="11961" y="13862"/>
                </a:cubicBezTo>
                <a:cubicBezTo>
                  <a:pt x="11882" y="13783"/>
                  <a:pt x="11803" y="13783"/>
                  <a:pt x="11704" y="13783"/>
                </a:cubicBezTo>
                <a:cubicBezTo>
                  <a:pt x="11545" y="13624"/>
                  <a:pt x="11466" y="13446"/>
                  <a:pt x="11387" y="13287"/>
                </a:cubicBezTo>
                <a:cubicBezTo>
                  <a:pt x="11308" y="13208"/>
                  <a:pt x="11308" y="13129"/>
                  <a:pt x="11209" y="13129"/>
                </a:cubicBezTo>
                <a:lnTo>
                  <a:pt x="11209" y="13208"/>
                </a:lnTo>
                <a:lnTo>
                  <a:pt x="11387" y="13367"/>
                </a:lnTo>
                <a:cubicBezTo>
                  <a:pt x="11466" y="13525"/>
                  <a:pt x="11545" y="13624"/>
                  <a:pt x="11624" y="13703"/>
                </a:cubicBezTo>
                <a:cubicBezTo>
                  <a:pt x="11466" y="13703"/>
                  <a:pt x="11387" y="13624"/>
                  <a:pt x="11308" y="13624"/>
                </a:cubicBezTo>
                <a:cubicBezTo>
                  <a:pt x="11209" y="13525"/>
                  <a:pt x="11129" y="13525"/>
                  <a:pt x="11050" y="13525"/>
                </a:cubicBezTo>
                <a:lnTo>
                  <a:pt x="11050" y="13446"/>
                </a:lnTo>
                <a:lnTo>
                  <a:pt x="10971" y="13367"/>
                </a:lnTo>
                <a:cubicBezTo>
                  <a:pt x="10892" y="13287"/>
                  <a:pt x="10812" y="13208"/>
                  <a:pt x="10812" y="13208"/>
                </a:cubicBezTo>
                <a:cubicBezTo>
                  <a:pt x="10812" y="13182"/>
                  <a:pt x="10801" y="13173"/>
                  <a:pt x="10787" y="13173"/>
                </a:cubicBezTo>
                <a:cubicBezTo>
                  <a:pt x="10757" y="13173"/>
                  <a:pt x="10713" y="13208"/>
                  <a:pt x="10713" y="13208"/>
                </a:cubicBezTo>
                <a:cubicBezTo>
                  <a:pt x="10812" y="13287"/>
                  <a:pt x="10892" y="13287"/>
                  <a:pt x="10892" y="13367"/>
                </a:cubicBezTo>
                <a:lnTo>
                  <a:pt x="10971" y="13446"/>
                </a:lnTo>
                <a:lnTo>
                  <a:pt x="10971" y="13525"/>
                </a:lnTo>
                <a:cubicBezTo>
                  <a:pt x="10634" y="13367"/>
                  <a:pt x="10397" y="13287"/>
                  <a:pt x="10060" y="13129"/>
                </a:cubicBezTo>
                <a:lnTo>
                  <a:pt x="9981" y="13129"/>
                </a:lnTo>
                <a:cubicBezTo>
                  <a:pt x="10218" y="13030"/>
                  <a:pt x="10555" y="13030"/>
                  <a:pt x="10812" y="13030"/>
                </a:cubicBezTo>
                <a:cubicBezTo>
                  <a:pt x="10892" y="13129"/>
                  <a:pt x="10971" y="13208"/>
                  <a:pt x="11050" y="13287"/>
                </a:cubicBezTo>
                <a:cubicBezTo>
                  <a:pt x="11050" y="13208"/>
                  <a:pt x="10971" y="13129"/>
                  <a:pt x="10892" y="13030"/>
                </a:cubicBezTo>
                <a:close/>
                <a:moveTo>
                  <a:pt x="40727" y="13827"/>
                </a:moveTo>
                <a:cubicBezTo>
                  <a:pt x="40719" y="13827"/>
                  <a:pt x="40701" y="13835"/>
                  <a:pt x="40675" y="13862"/>
                </a:cubicBezTo>
                <a:cubicBezTo>
                  <a:pt x="40727" y="13862"/>
                  <a:pt x="40745" y="13827"/>
                  <a:pt x="40727" y="13827"/>
                </a:cubicBezTo>
                <a:close/>
                <a:moveTo>
                  <a:pt x="22516" y="13783"/>
                </a:moveTo>
                <a:cubicBezTo>
                  <a:pt x="22516" y="13862"/>
                  <a:pt x="22436" y="13862"/>
                  <a:pt x="22436" y="13941"/>
                </a:cubicBezTo>
                <a:cubicBezTo>
                  <a:pt x="22516" y="13941"/>
                  <a:pt x="22516" y="13862"/>
                  <a:pt x="22595" y="13862"/>
                </a:cubicBezTo>
                <a:lnTo>
                  <a:pt x="22595" y="13783"/>
                </a:lnTo>
                <a:close/>
                <a:moveTo>
                  <a:pt x="10139" y="13287"/>
                </a:moveTo>
                <a:lnTo>
                  <a:pt x="10139" y="13287"/>
                </a:lnTo>
                <a:cubicBezTo>
                  <a:pt x="10555" y="13446"/>
                  <a:pt x="11050" y="13624"/>
                  <a:pt x="11466" y="13703"/>
                </a:cubicBezTo>
                <a:cubicBezTo>
                  <a:pt x="11545" y="13783"/>
                  <a:pt x="11624" y="13783"/>
                  <a:pt x="11624" y="13783"/>
                </a:cubicBezTo>
                <a:lnTo>
                  <a:pt x="11704" y="13862"/>
                </a:lnTo>
                <a:cubicBezTo>
                  <a:pt x="11545" y="13941"/>
                  <a:pt x="11387" y="14020"/>
                  <a:pt x="11129" y="14020"/>
                </a:cubicBezTo>
                <a:cubicBezTo>
                  <a:pt x="11050" y="14020"/>
                  <a:pt x="10971" y="13941"/>
                  <a:pt x="10892" y="13862"/>
                </a:cubicBezTo>
                <a:cubicBezTo>
                  <a:pt x="10634" y="13703"/>
                  <a:pt x="10397" y="13446"/>
                  <a:pt x="10139" y="13287"/>
                </a:cubicBezTo>
                <a:close/>
                <a:moveTo>
                  <a:pt x="13288" y="13783"/>
                </a:moveTo>
                <a:cubicBezTo>
                  <a:pt x="13288" y="13862"/>
                  <a:pt x="13367" y="14020"/>
                  <a:pt x="13446" y="14119"/>
                </a:cubicBezTo>
                <a:cubicBezTo>
                  <a:pt x="13446" y="13941"/>
                  <a:pt x="13367" y="13862"/>
                  <a:pt x="13288" y="13783"/>
                </a:cubicBezTo>
                <a:close/>
                <a:moveTo>
                  <a:pt x="21783" y="13030"/>
                </a:moveTo>
                <a:cubicBezTo>
                  <a:pt x="21783" y="13030"/>
                  <a:pt x="21862" y="13129"/>
                  <a:pt x="21941" y="13129"/>
                </a:cubicBezTo>
                <a:lnTo>
                  <a:pt x="21862" y="13208"/>
                </a:lnTo>
                <a:lnTo>
                  <a:pt x="21783" y="13287"/>
                </a:lnTo>
                <a:lnTo>
                  <a:pt x="21862" y="13287"/>
                </a:lnTo>
                <a:cubicBezTo>
                  <a:pt x="21862" y="13287"/>
                  <a:pt x="21862" y="13208"/>
                  <a:pt x="21941" y="13208"/>
                </a:cubicBezTo>
                <a:lnTo>
                  <a:pt x="22021" y="13208"/>
                </a:lnTo>
                <a:lnTo>
                  <a:pt x="22021" y="13287"/>
                </a:lnTo>
                <a:cubicBezTo>
                  <a:pt x="22100" y="13287"/>
                  <a:pt x="22199" y="13367"/>
                  <a:pt x="22199" y="13367"/>
                </a:cubicBezTo>
                <a:cubicBezTo>
                  <a:pt x="22278" y="13446"/>
                  <a:pt x="22278" y="13446"/>
                  <a:pt x="22357" y="13525"/>
                </a:cubicBezTo>
                <a:cubicBezTo>
                  <a:pt x="22436" y="13525"/>
                  <a:pt x="22436" y="13624"/>
                  <a:pt x="22516" y="13624"/>
                </a:cubicBezTo>
                <a:cubicBezTo>
                  <a:pt x="22516" y="13703"/>
                  <a:pt x="22595" y="13703"/>
                  <a:pt x="22595" y="13703"/>
                </a:cubicBezTo>
                <a:lnTo>
                  <a:pt x="22595" y="13783"/>
                </a:lnTo>
                <a:lnTo>
                  <a:pt x="22694" y="13783"/>
                </a:lnTo>
                <a:lnTo>
                  <a:pt x="22773" y="13862"/>
                </a:lnTo>
                <a:lnTo>
                  <a:pt x="22694" y="13941"/>
                </a:lnTo>
                <a:cubicBezTo>
                  <a:pt x="22694" y="14020"/>
                  <a:pt x="22595" y="14020"/>
                  <a:pt x="22595" y="14119"/>
                </a:cubicBezTo>
                <a:cubicBezTo>
                  <a:pt x="22595" y="14020"/>
                  <a:pt x="22516" y="14020"/>
                  <a:pt x="22436" y="13941"/>
                </a:cubicBezTo>
                <a:cubicBezTo>
                  <a:pt x="22436" y="13862"/>
                  <a:pt x="22357" y="13862"/>
                  <a:pt x="22357" y="13862"/>
                </a:cubicBezTo>
                <a:cubicBezTo>
                  <a:pt x="22357" y="13783"/>
                  <a:pt x="22436" y="13783"/>
                  <a:pt x="22436" y="13703"/>
                </a:cubicBezTo>
                <a:cubicBezTo>
                  <a:pt x="22357" y="13703"/>
                  <a:pt x="22357" y="13783"/>
                  <a:pt x="22278" y="13783"/>
                </a:cubicBezTo>
                <a:cubicBezTo>
                  <a:pt x="22278" y="13783"/>
                  <a:pt x="22278" y="13703"/>
                  <a:pt x="22199" y="13703"/>
                </a:cubicBezTo>
                <a:cubicBezTo>
                  <a:pt x="22100" y="13624"/>
                  <a:pt x="22100" y="13624"/>
                  <a:pt x="22021" y="13624"/>
                </a:cubicBezTo>
                <a:cubicBezTo>
                  <a:pt x="22100" y="13525"/>
                  <a:pt x="22100" y="13525"/>
                  <a:pt x="22100" y="13446"/>
                </a:cubicBezTo>
                <a:cubicBezTo>
                  <a:pt x="22021" y="13446"/>
                  <a:pt x="22021" y="13525"/>
                  <a:pt x="22021" y="13525"/>
                </a:cubicBezTo>
                <a:cubicBezTo>
                  <a:pt x="22021" y="13525"/>
                  <a:pt x="21941" y="13446"/>
                  <a:pt x="21862" y="13446"/>
                </a:cubicBezTo>
                <a:cubicBezTo>
                  <a:pt x="21941" y="13367"/>
                  <a:pt x="21941" y="13367"/>
                  <a:pt x="22021" y="13367"/>
                </a:cubicBezTo>
                <a:lnTo>
                  <a:pt x="22021" y="13287"/>
                </a:lnTo>
                <a:lnTo>
                  <a:pt x="21941" y="13287"/>
                </a:lnTo>
                <a:cubicBezTo>
                  <a:pt x="21941" y="13367"/>
                  <a:pt x="21862" y="13367"/>
                  <a:pt x="21862" y="13367"/>
                </a:cubicBezTo>
                <a:cubicBezTo>
                  <a:pt x="21862" y="13367"/>
                  <a:pt x="21783" y="13367"/>
                  <a:pt x="21783" y="13287"/>
                </a:cubicBezTo>
                <a:cubicBezTo>
                  <a:pt x="21704" y="13287"/>
                  <a:pt x="21704" y="13208"/>
                  <a:pt x="21605" y="13208"/>
                </a:cubicBezTo>
                <a:lnTo>
                  <a:pt x="21704" y="13129"/>
                </a:lnTo>
                <a:cubicBezTo>
                  <a:pt x="21704" y="13030"/>
                  <a:pt x="21783" y="13030"/>
                  <a:pt x="21783" y="13030"/>
                </a:cubicBezTo>
                <a:close/>
                <a:moveTo>
                  <a:pt x="11798" y="13865"/>
                </a:moveTo>
                <a:cubicBezTo>
                  <a:pt x="11856" y="13871"/>
                  <a:pt x="11908" y="13888"/>
                  <a:pt x="11961" y="13941"/>
                </a:cubicBezTo>
                <a:cubicBezTo>
                  <a:pt x="11803" y="14020"/>
                  <a:pt x="11545" y="14119"/>
                  <a:pt x="11308" y="14198"/>
                </a:cubicBezTo>
                <a:lnTo>
                  <a:pt x="11209" y="14119"/>
                </a:lnTo>
                <a:cubicBezTo>
                  <a:pt x="11386" y="14021"/>
                  <a:pt x="11543" y="14020"/>
                  <a:pt x="11798" y="13865"/>
                </a:cubicBezTo>
                <a:close/>
                <a:moveTo>
                  <a:pt x="40534" y="14163"/>
                </a:moveTo>
                <a:cubicBezTo>
                  <a:pt x="40525" y="14163"/>
                  <a:pt x="40516" y="14172"/>
                  <a:pt x="40516" y="14198"/>
                </a:cubicBezTo>
                <a:cubicBezTo>
                  <a:pt x="40569" y="14198"/>
                  <a:pt x="40551" y="14163"/>
                  <a:pt x="40534" y="14163"/>
                </a:cubicBezTo>
                <a:close/>
                <a:moveTo>
                  <a:pt x="40675" y="13862"/>
                </a:moveTo>
                <a:cubicBezTo>
                  <a:pt x="40516" y="13862"/>
                  <a:pt x="40259" y="14020"/>
                  <a:pt x="40021" y="14020"/>
                </a:cubicBezTo>
                <a:cubicBezTo>
                  <a:pt x="39843" y="14020"/>
                  <a:pt x="39605" y="14020"/>
                  <a:pt x="39427" y="14119"/>
                </a:cubicBezTo>
                <a:cubicBezTo>
                  <a:pt x="39239" y="14119"/>
                  <a:pt x="39044" y="14147"/>
                  <a:pt x="38867" y="14203"/>
                </a:cubicBezTo>
                <a:lnTo>
                  <a:pt x="38867" y="14203"/>
                </a:lnTo>
                <a:cubicBezTo>
                  <a:pt x="38888" y="14200"/>
                  <a:pt x="38910" y="14198"/>
                  <a:pt x="38932" y="14198"/>
                </a:cubicBezTo>
                <a:cubicBezTo>
                  <a:pt x="39189" y="14119"/>
                  <a:pt x="39348" y="14119"/>
                  <a:pt x="39605" y="14119"/>
                </a:cubicBezTo>
                <a:cubicBezTo>
                  <a:pt x="39922" y="14119"/>
                  <a:pt x="40338" y="14020"/>
                  <a:pt x="40675" y="13862"/>
                </a:cubicBezTo>
                <a:close/>
                <a:moveTo>
                  <a:pt x="11624" y="13129"/>
                </a:moveTo>
                <a:cubicBezTo>
                  <a:pt x="11882" y="13129"/>
                  <a:pt x="12119" y="13129"/>
                  <a:pt x="12377" y="13208"/>
                </a:cubicBezTo>
                <a:cubicBezTo>
                  <a:pt x="12535" y="13367"/>
                  <a:pt x="12694" y="13525"/>
                  <a:pt x="12793" y="13703"/>
                </a:cubicBezTo>
                <a:cubicBezTo>
                  <a:pt x="12951" y="13862"/>
                  <a:pt x="13030" y="14020"/>
                  <a:pt x="13110" y="14278"/>
                </a:cubicBezTo>
                <a:cubicBezTo>
                  <a:pt x="13030" y="14198"/>
                  <a:pt x="13030" y="14198"/>
                  <a:pt x="12951" y="14198"/>
                </a:cubicBezTo>
                <a:cubicBezTo>
                  <a:pt x="12951" y="14119"/>
                  <a:pt x="12872" y="14119"/>
                  <a:pt x="12872" y="14020"/>
                </a:cubicBezTo>
                <a:cubicBezTo>
                  <a:pt x="12872" y="13941"/>
                  <a:pt x="12793" y="13941"/>
                  <a:pt x="12793" y="13862"/>
                </a:cubicBezTo>
                <a:cubicBezTo>
                  <a:pt x="12694" y="13703"/>
                  <a:pt x="12535" y="13624"/>
                  <a:pt x="12456" y="13446"/>
                </a:cubicBezTo>
                <a:lnTo>
                  <a:pt x="12456" y="13446"/>
                </a:lnTo>
                <a:cubicBezTo>
                  <a:pt x="12535" y="13624"/>
                  <a:pt x="12615" y="13703"/>
                  <a:pt x="12694" y="13862"/>
                </a:cubicBezTo>
                <a:cubicBezTo>
                  <a:pt x="12793" y="13941"/>
                  <a:pt x="12793" y="14020"/>
                  <a:pt x="12793" y="14119"/>
                </a:cubicBezTo>
                <a:cubicBezTo>
                  <a:pt x="12872" y="14119"/>
                  <a:pt x="12872" y="14119"/>
                  <a:pt x="12872" y="14198"/>
                </a:cubicBezTo>
                <a:lnTo>
                  <a:pt x="12793" y="14119"/>
                </a:lnTo>
                <a:lnTo>
                  <a:pt x="12040" y="13862"/>
                </a:lnTo>
                <a:cubicBezTo>
                  <a:pt x="11961" y="13783"/>
                  <a:pt x="11961" y="13703"/>
                  <a:pt x="11882" y="13624"/>
                </a:cubicBezTo>
                <a:cubicBezTo>
                  <a:pt x="11882" y="13525"/>
                  <a:pt x="11803" y="13446"/>
                  <a:pt x="11704" y="13367"/>
                </a:cubicBezTo>
                <a:cubicBezTo>
                  <a:pt x="11624" y="13287"/>
                  <a:pt x="11545" y="13208"/>
                  <a:pt x="11466" y="13129"/>
                </a:cubicBezTo>
                <a:close/>
                <a:moveTo>
                  <a:pt x="13446" y="14119"/>
                </a:moveTo>
                <a:cubicBezTo>
                  <a:pt x="13446" y="14198"/>
                  <a:pt x="13446" y="14198"/>
                  <a:pt x="13525" y="14278"/>
                </a:cubicBezTo>
                <a:cubicBezTo>
                  <a:pt x="13525" y="14198"/>
                  <a:pt x="13525" y="14119"/>
                  <a:pt x="13446" y="14119"/>
                </a:cubicBezTo>
                <a:close/>
                <a:moveTo>
                  <a:pt x="38867" y="14203"/>
                </a:moveTo>
                <a:lnTo>
                  <a:pt x="38867" y="14203"/>
                </a:lnTo>
                <a:cubicBezTo>
                  <a:pt x="38795" y="14213"/>
                  <a:pt x="38725" y="14239"/>
                  <a:pt x="38666" y="14282"/>
                </a:cubicBezTo>
                <a:lnTo>
                  <a:pt x="38666" y="14282"/>
                </a:lnTo>
                <a:cubicBezTo>
                  <a:pt x="38729" y="14252"/>
                  <a:pt x="38796" y="14225"/>
                  <a:pt x="38867" y="14203"/>
                </a:cubicBezTo>
                <a:close/>
                <a:moveTo>
                  <a:pt x="13030" y="13703"/>
                </a:moveTo>
                <a:cubicBezTo>
                  <a:pt x="13110" y="13862"/>
                  <a:pt x="13288" y="14119"/>
                  <a:pt x="13367" y="14357"/>
                </a:cubicBezTo>
                <a:cubicBezTo>
                  <a:pt x="13367" y="14357"/>
                  <a:pt x="13446" y="14357"/>
                  <a:pt x="13446" y="14278"/>
                </a:cubicBezTo>
                <a:cubicBezTo>
                  <a:pt x="13288" y="14119"/>
                  <a:pt x="13189" y="13862"/>
                  <a:pt x="13030" y="13703"/>
                </a:cubicBezTo>
                <a:close/>
                <a:moveTo>
                  <a:pt x="22852" y="13862"/>
                </a:moveTo>
                <a:cubicBezTo>
                  <a:pt x="22852" y="13941"/>
                  <a:pt x="22932" y="13941"/>
                  <a:pt x="23011" y="14020"/>
                </a:cubicBezTo>
                <a:cubicBezTo>
                  <a:pt x="23011" y="14119"/>
                  <a:pt x="23090" y="14119"/>
                  <a:pt x="23090" y="14119"/>
                </a:cubicBezTo>
                <a:cubicBezTo>
                  <a:pt x="23090" y="14198"/>
                  <a:pt x="23090" y="14198"/>
                  <a:pt x="23011" y="14198"/>
                </a:cubicBezTo>
                <a:cubicBezTo>
                  <a:pt x="23011" y="14278"/>
                  <a:pt x="22932" y="14357"/>
                  <a:pt x="22932" y="14357"/>
                </a:cubicBezTo>
                <a:cubicBezTo>
                  <a:pt x="22932" y="14357"/>
                  <a:pt x="22852" y="14278"/>
                  <a:pt x="22773" y="14278"/>
                </a:cubicBezTo>
                <a:lnTo>
                  <a:pt x="22852" y="14198"/>
                </a:lnTo>
                <a:lnTo>
                  <a:pt x="22932" y="14119"/>
                </a:lnTo>
                <a:lnTo>
                  <a:pt x="23011" y="14119"/>
                </a:lnTo>
                <a:lnTo>
                  <a:pt x="23011" y="14020"/>
                </a:lnTo>
                <a:lnTo>
                  <a:pt x="22932" y="14020"/>
                </a:lnTo>
                <a:lnTo>
                  <a:pt x="22852" y="14119"/>
                </a:lnTo>
                <a:cubicBezTo>
                  <a:pt x="22852" y="14198"/>
                  <a:pt x="22773" y="14198"/>
                  <a:pt x="22773" y="14198"/>
                </a:cubicBezTo>
                <a:cubicBezTo>
                  <a:pt x="22773" y="14198"/>
                  <a:pt x="22694" y="14198"/>
                  <a:pt x="22694" y="14119"/>
                </a:cubicBezTo>
                <a:lnTo>
                  <a:pt x="22694" y="14020"/>
                </a:lnTo>
                <a:lnTo>
                  <a:pt x="22773" y="13941"/>
                </a:lnTo>
                <a:lnTo>
                  <a:pt x="22852" y="13862"/>
                </a:lnTo>
                <a:close/>
                <a:moveTo>
                  <a:pt x="23189" y="14357"/>
                </a:moveTo>
                <a:cubicBezTo>
                  <a:pt x="23090" y="14436"/>
                  <a:pt x="23090" y="14436"/>
                  <a:pt x="23090" y="14515"/>
                </a:cubicBezTo>
                <a:lnTo>
                  <a:pt x="23189" y="14515"/>
                </a:lnTo>
                <a:lnTo>
                  <a:pt x="23189" y="14357"/>
                </a:lnTo>
                <a:close/>
                <a:moveTo>
                  <a:pt x="12199" y="14515"/>
                </a:moveTo>
                <a:cubicBezTo>
                  <a:pt x="12199" y="14515"/>
                  <a:pt x="12119" y="14515"/>
                  <a:pt x="12119" y="14614"/>
                </a:cubicBezTo>
                <a:lnTo>
                  <a:pt x="12199" y="14614"/>
                </a:lnTo>
                <a:cubicBezTo>
                  <a:pt x="12298" y="14515"/>
                  <a:pt x="12199" y="14515"/>
                  <a:pt x="12199" y="14515"/>
                </a:cubicBezTo>
                <a:close/>
                <a:moveTo>
                  <a:pt x="23189" y="14198"/>
                </a:moveTo>
                <a:cubicBezTo>
                  <a:pt x="23268" y="14198"/>
                  <a:pt x="23268" y="14278"/>
                  <a:pt x="23347" y="14278"/>
                </a:cubicBezTo>
                <a:lnTo>
                  <a:pt x="23268" y="14278"/>
                </a:lnTo>
                <a:cubicBezTo>
                  <a:pt x="23189" y="14278"/>
                  <a:pt x="23189" y="14357"/>
                  <a:pt x="23189" y="14357"/>
                </a:cubicBezTo>
                <a:lnTo>
                  <a:pt x="23347" y="14357"/>
                </a:lnTo>
                <a:cubicBezTo>
                  <a:pt x="23427" y="14357"/>
                  <a:pt x="23427" y="14357"/>
                  <a:pt x="23427" y="14436"/>
                </a:cubicBezTo>
                <a:lnTo>
                  <a:pt x="23347" y="14436"/>
                </a:lnTo>
                <a:cubicBezTo>
                  <a:pt x="23268" y="14515"/>
                  <a:pt x="23268" y="14614"/>
                  <a:pt x="23268" y="14614"/>
                </a:cubicBezTo>
                <a:cubicBezTo>
                  <a:pt x="23189" y="14614"/>
                  <a:pt x="23189" y="14614"/>
                  <a:pt x="23090" y="14515"/>
                </a:cubicBezTo>
                <a:lnTo>
                  <a:pt x="23011" y="14436"/>
                </a:lnTo>
                <a:cubicBezTo>
                  <a:pt x="23011" y="14357"/>
                  <a:pt x="23011" y="14278"/>
                  <a:pt x="23090" y="14278"/>
                </a:cubicBezTo>
                <a:cubicBezTo>
                  <a:pt x="23090" y="14198"/>
                  <a:pt x="23090" y="14198"/>
                  <a:pt x="23189" y="14198"/>
                </a:cubicBezTo>
                <a:close/>
                <a:moveTo>
                  <a:pt x="15585" y="14614"/>
                </a:moveTo>
                <a:cubicBezTo>
                  <a:pt x="15585" y="14654"/>
                  <a:pt x="15605" y="14674"/>
                  <a:pt x="15615" y="14674"/>
                </a:cubicBezTo>
                <a:cubicBezTo>
                  <a:pt x="15624" y="14674"/>
                  <a:pt x="15624" y="14654"/>
                  <a:pt x="15585" y="14614"/>
                </a:cubicBezTo>
                <a:close/>
                <a:moveTo>
                  <a:pt x="12535" y="13208"/>
                </a:moveTo>
                <a:cubicBezTo>
                  <a:pt x="12614" y="13287"/>
                  <a:pt x="12694" y="13367"/>
                  <a:pt x="12793" y="13446"/>
                </a:cubicBezTo>
                <a:cubicBezTo>
                  <a:pt x="12872" y="13525"/>
                  <a:pt x="12951" y="13624"/>
                  <a:pt x="13030" y="13703"/>
                </a:cubicBezTo>
                <a:cubicBezTo>
                  <a:pt x="12951" y="13525"/>
                  <a:pt x="12793" y="13367"/>
                  <a:pt x="12694" y="13287"/>
                </a:cubicBezTo>
                <a:lnTo>
                  <a:pt x="12872" y="13287"/>
                </a:lnTo>
                <a:cubicBezTo>
                  <a:pt x="13030" y="13446"/>
                  <a:pt x="13110" y="13624"/>
                  <a:pt x="13288" y="13783"/>
                </a:cubicBezTo>
                <a:cubicBezTo>
                  <a:pt x="13189" y="13624"/>
                  <a:pt x="13030" y="13446"/>
                  <a:pt x="12951" y="13287"/>
                </a:cubicBezTo>
                <a:lnTo>
                  <a:pt x="12951" y="13287"/>
                </a:lnTo>
                <a:cubicBezTo>
                  <a:pt x="13288" y="13367"/>
                  <a:pt x="13605" y="13446"/>
                  <a:pt x="13941" y="13624"/>
                </a:cubicBezTo>
                <a:cubicBezTo>
                  <a:pt x="14020" y="13703"/>
                  <a:pt x="14100" y="13862"/>
                  <a:pt x="14179" y="14020"/>
                </a:cubicBezTo>
                <a:cubicBezTo>
                  <a:pt x="14278" y="14119"/>
                  <a:pt x="14357" y="14278"/>
                  <a:pt x="14357" y="14357"/>
                </a:cubicBezTo>
                <a:cubicBezTo>
                  <a:pt x="14357" y="14515"/>
                  <a:pt x="14436" y="14614"/>
                  <a:pt x="14436" y="14693"/>
                </a:cubicBezTo>
                <a:cubicBezTo>
                  <a:pt x="14357" y="14693"/>
                  <a:pt x="14179" y="14693"/>
                  <a:pt x="14100" y="14614"/>
                </a:cubicBezTo>
                <a:lnTo>
                  <a:pt x="14100" y="14436"/>
                </a:lnTo>
                <a:cubicBezTo>
                  <a:pt x="14020" y="14357"/>
                  <a:pt x="14020" y="14357"/>
                  <a:pt x="14020" y="14278"/>
                </a:cubicBezTo>
                <a:cubicBezTo>
                  <a:pt x="13941" y="14198"/>
                  <a:pt x="13941" y="14020"/>
                  <a:pt x="13862" y="13941"/>
                </a:cubicBezTo>
                <a:lnTo>
                  <a:pt x="13862" y="13941"/>
                </a:lnTo>
                <a:cubicBezTo>
                  <a:pt x="13862" y="14020"/>
                  <a:pt x="13941" y="14198"/>
                  <a:pt x="13941" y="14278"/>
                </a:cubicBezTo>
                <a:cubicBezTo>
                  <a:pt x="14020" y="14357"/>
                  <a:pt x="14020" y="14436"/>
                  <a:pt x="14020" y="14436"/>
                </a:cubicBezTo>
                <a:lnTo>
                  <a:pt x="14020" y="14614"/>
                </a:lnTo>
                <a:cubicBezTo>
                  <a:pt x="13862" y="14515"/>
                  <a:pt x="13684" y="14436"/>
                  <a:pt x="13605" y="14436"/>
                </a:cubicBezTo>
                <a:cubicBezTo>
                  <a:pt x="13605" y="14357"/>
                  <a:pt x="13525" y="14278"/>
                  <a:pt x="13525" y="14278"/>
                </a:cubicBezTo>
                <a:lnTo>
                  <a:pt x="13525" y="14436"/>
                </a:lnTo>
                <a:cubicBezTo>
                  <a:pt x="13446" y="14357"/>
                  <a:pt x="13288" y="14357"/>
                  <a:pt x="13189" y="14278"/>
                </a:cubicBezTo>
                <a:cubicBezTo>
                  <a:pt x="13110" y="14020"/>
                  <a:pt x="13030" y="13862"/>
                  <a:pt x="12872" y="13703"/>
                </a:cubicBezTo>
                <a:cubicBezTo>
                  <a:pt x="12793" y="13525"/>
                  <a:pt x="12614" y="13367"/>
                  <a:pt x="12456" y="13208"/>
                </a:cubicBezTo>
                <a:close/>
                <a:moveTo>
                  <a:pt x="12040" y="13941"/>
                </a:moveTo>
                <a:cubicBezTo>
                  <a:pt x="12377" y="14020"/>
                  <a:pt x="12614" y="14198"/>
                  <a:pt x="12951" y="14278"/>
                </a:cubicBezTo>
                <a:lnTo>
                  <a:pt x="12951" y="14357"/>
                </a:lnTo>
                <a:cubicBezTo>
                  <a:pt x="12872" y="14357"/>
                  <a:pt x="12872" y="14436"/>
                  <a:pt x="12793" y="14436"/>
                </a:cubicBezTo>
                <a:cubicBezTo>
                  <a:pt x="12793" y="14436"/>
                  <a:pt x="12694" y="14515"/>
                  <a:pt x="12614" y="14614"/>
                </a:cubicBezTo>
                <a:cubicBezTo>
                  <a:pt x="12694" y="14515"/>
                  <a:pt x="12793" y="14515"/>
                  <a:pt x="12872" y="14436"/>
                </a:cubicBezTo>
                <a:cubicBezTo>
                  <a:pt x="12951" y="14436"/>
                  <a:pt x="13030" y="14357"/>
                  <a:pt x="13030" y="14278"/>
                </a:cubicBezTo>
                <a:lnTo>
                  <a:pt x="13110" y="14357"/>
                </a:lnTo>
                <a:cubicBezTo>
                  <a:pt x="13030" y="14436"/>
                  <a:pt x="12872" y="14515"/>
                  <a:pt x="12694" y="14614"/>
                </a:cubicBezTo>
                <a:cubicBezTo>
                  <a:pt x="12614" y="14693"/>
                  <a:pt x="12535" y="14693"/>
                  <a:pt x="12456" y="14773"/>
                </a:cubicBezTo>
                <a:lnTo>
                  <a:pt x="12298" y="14773"/>
                </a:lnTo>
                <a:cubicBezTo>
                  <a:pt x="12377" y="14693"/>
                  <a:pt x="12535" y="14693"/>
                  <a:pt x="12614" y="14614"/>
                </a:cubicBezTo>
                <a:cubicBezTo>
                  <a:pt x="12456" y="14614"/>
                  <a:pt x="12377" y="14693"/>
                  <a:pt x="12199" y="14693"/>
                </a:cubicBezTo>
                <a:cubicBezTo>
                  <a:pt x="12199" y="14693"/>
                  <a:pt x="12119" y="14693"/>
                  <a:pt x="12040" y="14614"/>
                </a:cubicBezTo>
                <a:cubicBezTo>
                  <a:pt x="11803" y="14515"/>
                  <a:pt x="11545" y="14357"/>
                  <a:pt x="11387" y="14198"/>
                </a:cubicBezTo>
                <a:cubicBezTo>
                  <a:pt x="11624" y="14198"/>
                  <a:pt x="11882" y="14119"/>
                  <a:pt x="12040" y="13941"/>
                </a:cubicBezTo>
                <a:close/>
                <a:moveTo>
                  <a:pt x="14020" y="13624"/>
                </a:moveTo>
                <a:cubicBezTo>
                  <a:pt x="14100" y="13624"/>
                  <a:pt x="14100" y="13624"/>
                  <a:pt x="14179" y="13703"/>
                </a:cubicBezTo>
                <a:lnTo>
                  <a:pt x="14278" y="13783"/>
                </a:lnTo>
                <a:lnTo>
                  <a:pt x="14278" y="13862"/>
                </a:lnTo>
                <a:cubicBezTo>
                  <a:pt x="14357" y="14020"/>
                  <a:pt x="14436" y="14119"/>
                  <a:pt x="14436" y="14198"/>
                </a:cubicBezTo>
                <a:cubicBezTo>
                  <a:pt x="14516" y="14278"/>
                  <a:pt x="14516" y="14436"/>
                  <a:pt x="14516" y="14515"/>
                </a:cubicBezTo>
                <a:cubicBezTo>
                  <a:pt x="14595" y="14614"/>
                  <a:pt x="14595" y="14614"/>
                  <a:pt x="14595" y="14693"/>
                </a:cubicBezTo>
                <a:lnTo>
                  <a:pt x="14595" y="14773"/>
                </a:lnTo>
                <a:lnTo>
                  <a:pt x="14516" y="14773"/>
                </a:lnTo>
                <a:cubicBezTo>
                  <a:pt x="14516" y="14515"/>
                  <a:pt x="14357" y="14198"/>
                  <a:pt x="14278" y="14020"/>
                </a:cubicBezTo>
                <a:cubicBezTo>
                  <a:pt x="14179" y="13862"/>
                  <a:pt x="14100" y="13703"/>
                  <a:pt x="14020" y="13624"/>
                </a:cubicBezTo>
                <a:close/>
                <a:moveTo>
                  <a:pt x="23506" y="14614"/>
                </a:moveTo>
                <a:cubicBezTo>
                  <a:pt x="23427" y="14614"/>
                  <a:pt x="23427" y="14693"/>
                  <a:pt x="23427" y="14773"/>
                </a:cubicBezTo>
                <a:cubicBezTo>
                  <a:pt x="23427" y="14773"/>
                  <a:pt x="23506" y="14693"/>
                  <a:pt x="23506" y="14614"/>
                </a:cubicBezTo>
                <a:close/>
                <a:moveTo>
                  <a:pt x="13110" y="14852"/>
                </a:moveTo>
                <a:cubicBezTo>
                  <a:pt x="13030" y="14852"/>
                  <a:pt x="13030" y="14852"/>
                  <a:pt x="13030" y="14931"/>
                </a:cubicBezTo>
                <a:lnTo>
                  <a:pt x="13110" y="14931"/>
                </a:lnTo>
                <a:cubicBezTo>
                  <a:pt x="13110" y="14852"/>
                  <a:pt x="13110" y="14852"/>
                  <a:pt x="13189" y="14852"/>
                </a:cubicBezTo>
                <a:close/>
                <a:moveTo>
                  <a:pt x="23684" y="14773"/>
                </a:moveTo>
                <a:cubicBezTo>
                  <a:pt x="23684" y="14852"/>
                  <a:pt x="23585" y="14852"/>
                  <a:pt x="23585" y="14931"/>
                </a:cubicBezTo>
                <a:lnTo>
                  <a:pt x="23684" y="14852"/>
                </a:lnTo>
                <a:cubicBezTo>
                  <a:pt x="23763" y="14773"/>
                  <a:pt x="23763" y="14773"/>
                  <a:pt x="23842" y="14773"/>
                </a:cubicBezTo>
                <a:close/>
                <a:moveTo>
                  <a:pt x="14436" y="14931"/>
                </a:moveTo>
                <a:cubicBezTo>
                  <a:pt x="14357" y="14931"/>
                  <a:pt x="14357" y="14931"/>
                  <a:pt x="14278" y="15010"/>
                </a:cubicBezTo>
                <a:cubicBezTo>
                  <a:pt x="14357" y="15010"/>
                  <a:pt x="14357" y="15010"/>
                  <a:pt x="14436" y="14931"/>
                </a:cubicBezTo>
                <a:close/>
                <a:moveTo>
                  <a:pt x="44653" y="14975"/>
                </a:moveTo>
                <a:cubicBezTo>
                  <a:pt x="44644" y="14975"/>
                  <a:pt x="44635" y="14984"/>
                  <a:pt x="44635" y="15010"/>
                </a:cubicBezTo>
                <a:cubicBezTo>
                  <a:pt x="44688" y="15010"/>
                  <a:pt x="44670" y="14975"/>
                  <a:pt x="44653" y="14975"/>
                </a:cubicBezTo>
                <a:close/>
                <a:moveTo>
                  <a:pt x="15506" y="14852"/>
                </a:moveTo>
                <a:cubicBezTo>
                  <a:pt x="15506" y="14931"/>
                  <a:pt x="15506" y="15010"/>
                  <a:pt x="15585" y="15109"/>
                </a:cubicBezTo>
                <a:lnTo>
                  <a:pt x="15585" y="15109"/>
                </a:lnTo>
                <a:cubicBezTo>
                  <a:pt x="15583" y="14984"/>
                  <a:pt x="15572" y="14918"/>
                  <a:pt x="15506" y="14852"/>
                </a:cubicBezTo>
                <a:close/>
                <a:moveTo>
                  <a:pt x="2792" y="15189"/>
                </a:moveTo>
                <a:cubicBezTo>
                  <a:pt x="2792" y="15268"/>
                  <a:pt x="2792" y="15268"/>
                  <a:pt x="2891" y="15268"/>
                </a:cubicBezTo>
                <a:lnTo>
                  <a:pt x="2792" y="15189"/>
                </a:lnTo>
                <a:close/>
                <a:moveTo>
                  <a:pt x="15426" y="15189"/>
                </a:moveTo>
                <a:cubicBezTo>
                  <a:pt x="15347" y="15189"/>
                  <a:pt x="15347" y="15189"/>
                  <a:pt x="15347" y="15268"/>
                </a:cubicBezTo>
                <a:lnTo>
                  <a:pt x="15426" y="15189"/>
                </a:lnTo>
                <a:close/>
                <a:moveTo>
                  <a:pt x="23506" y="14436"/>
                </a:moveTo>
                <a:cubicBezTo>
                  <a:pt x="23506" y="14515"/>
                  <a:pt x="23585" y="14515"/>
                  <a:pt x="23585" y="14515"/>
                </a:cubicBezTo>
                <a:cubicBezTo>
                  <a:pt x="23506" y="14515"/>
                  <a:pt x="23506" y="14515"/>
                  <a:pt x="23506" y="14614"/>
                </a:cubicBezTo>
                <a:lnTo>
                  <a:pt x="23684" y="14614"/>
                </a:lnTo>
                <a:cubicBezTo>
                  <a:pt x="23763" y="14693"/>
                  <a:pt x="23763" y="14693"/>
                  <a:pt x="23842" y="14773"/>
                </a:cubicBezTo>
                <a:cubicBezTo>
                  <a:pt x="24001" y="14852"/>
                  <a:pt x="24080" y="14931"/>
                  <a:pt x="24179" y="15010"/>
                </a:cubicBezTo>
                <a:lnTo>
                  <a:pt x="24080" y="15010"/>
                </a:lnTo>
                <a:cubicBezTo>
                  <a:pt x="24080" y="15010"/>
                  <a:pt x="24080" y="15109"/>
                  <a:pt x="24001" y="15109"/>
                </a:cubicBezTo>
                <a:cubicBezTo>
                  <a:pt x="24001" y="15109"/>
                  <a:pt x="23922" y="15189"/>
                  <a:pt x="23922" y="15268"/>
                </a:cubicBezTo>
                <a:cubicBezTo>
                  <a:pt x="23922" y="15189"/>
                  <a:pt x="23842" y="15189"/>
                  <a:pt x="23842" y="15109"/>
                </a:cubicBezTo>
                <a:lnTo>
                  <a:pt x="23842" y="15010"/>
                </a:lnTo>
                <a:cubicBezTo>
                  <a:pt x="23842" y="15010"/>
                  <a:pt x="23922" y="15010"/>
                  <a:pt x="23922" y="14931"/>
                </a:cubicBezTo>
                <a:lnTo>
                  <a:pt x="23842" y="14931"/>
                </a:lnTo>
                <a:cubicBezTo>
                  <a:pt x="23763" y="15010"/>
                  <a:pt x="23763" y="15010"/>
                  <a:pt x="23763" y="15109"/>
                </a:cubicBezTo>
                <a:lnTo>
                  <a:pt x="23585" y="14931"/>
                </a:lnTo>
                <a:cubicBezTo>
                  <a:pt x="23506" y="14931"/>
                  <a:pt x="23506" y="14852"/>
                  <a:pt x="23427" y="14852"/>
                </a:cubicBezTo>
                <a:lnTo>
                  <a:pt x="23427" y="14773"/>
                </a:lnTo>
                <a:cubicBezTo>
                  <a:pt x="23347" y="14773"/>
                  <a:pt x="23347" y="14693"/>
                  <a:pt x="23268" y="14693"/>
                </a:cubicBezTo>
                <a:cubicBezTo>
                  <a:pt x="23268" y="14614"/>
                  <a:pt x="23347" y="14515"/>
                  <a:pt x="23347" y="14515"/>
                </a:cubicBezTo>
                <a:cubicBezTo>
                  <a:pt x="23427" y="14436"/>
                  <a:pt x="23427" y="14436"/>
                  <a:pt x="23506" y="14436"/>
                </a:cubicBezTo>
                <a:close/>
                <a:moveTo>
                  <a:pt x="7248" y="15268"/>
                </a:moveTo>
                <a:cubicBezTo>
                  <a:pt x="7258" y="15271"/>
                  <a:pt x="7269" y="15274"/>
                  <a:pt x="7279" y="15278"/>
                </a:cubicBezTo>
                <a:lnTo>
                  <a:pt x="7279" y="15278"/>
                </a:lnTo>
                <a:cubicBezTo>
                  <a:pt x="7273" y="15275"/>
                  <a:pt x="7268" y="15271"/>
                  <a:pt x="7263" y="15268"/>
                </a:cubicBezTo>
                <a:close/>
                <a:moveTo>
                  <a:pt x="4119" y="15189"/>
                </a:moveTo>
                <a:cubicBezTo>
                  <a:pt x="4197" y="15227"/>
                  <a:pt x="4261" y="15286"/>
                  <a:pt x="4315" y="15356"/>
                </a:cubicBezTo>
                <a:lnTo>
                  <a:pt x="4315" y="15356"/>
                </a:lnTo>
                <a:cubicBezTo>
                  <a:pt x="4264" y="15286"/>
                  <a:pt x="4202" y="15227"/>
                  <a:pt x="4119" y="15189"/>
                </a:cubicBezTo>
                <a:close/>
                <a:moveTo>
                  <a:pt x="13189" y="14357"/>
                </a:moveTo>
                <a:cubicBezTo>
                  <a:pt x="13367" y="14436"/>
                  <a:pt x="13446" y="14436"/>
                  <a:pt x="13605" y="14515"/>
                </a:cubicBezTo>
                <a:cubicBezTo>
                  <a:pt x="13605" y="14515"/>
                  <a:pt x="13525" y="14515"/>
                  <a:pt x="13525" y="14614"/>
                </a:cubicBezTo>
                <a:cubicBezTo>
                  <a:pt x="13525" y="14614"/>
                  <a:pt x="13446" y="14614"/>
                  <a:pt x="13446" y="14693"/>
                </a:cubicBezTo>
                <a:cubicBezTo>
                  <a:pt x="13525" y="14693"/>
                  <a:pt x="13525" y="14614"/>
                  <a:pt x="13605" y="14614"/>
                </a:cubicBezTo>
                <a:cubicBezTo>
                  <a:pt x="13605" y="14515"/>
                  <a:pt x="13684" y="14515"/>
                  <a:pt x="13684" y="14515"/>
                </a:cubicBezTo>
                <a:cubicBezTo>
                  <a:pt x="13941" y="14614"/>
                  <a:pt x="14278" y="14773"/>
                  <a:pt x="14516" y="14852"/>
                </a:cubicBezTo>
                <a:cubicBezTo>
                  <a:pt x="14516" y="14852"/>
                  <a:pt x="14436" y="14852"/>
                  <a:pt x="14436" y="14931"/>
                </a:cubicBezTo>
                <a:cubicBezTo>
                  <a:pt x="14516" y="14931"/>
                  <a:pt x="14595" y="14931"/>
                  <a:pt x="14595" y="14852"/>
                </a:cubicBezTo>
                <a:cubicBezTo>
                  <a:pt x="14674" y="14852"/>
                  <a:pt x="14674" y="14931"/>
                  <a:pt x="14773" y="14931"/>
                </a:cubicBezTo>
                <a:cubicBezTo>
                  <a:pt x="14674" y="14931"/>
                  <a:pt x="14595" y="15010"/>
                  <a:pt x="14516" y="15109"/>
                </a:cubicBezTo>
                <a:cubicBezTo>
                  <a:pt x="14595" y="15109"/>
                  <a:pt x="14674" y="15010"/>
                  <a:pt x="14852" y="14931"/>
                </a:cubicBezTo>
                <a:lnTo>
                  <a:pt x="14931" y="15010"/>
                </a:lnTo>
                <a:cubicBezTo>
                  <a:pt x="14931" y="15010"/>
                  <a:pt x="14852" y="15109"/>
                  <a:pt x="14773" y="15109"/>
                </a:cubicBezTo>
                <a:cubicBezTo>
                  <a:pt x="14674" y="15189"/>
                  <a:pt x="14516" y="15268"/>
                  <a:pt x="14436" y="15268"/>
                </a:cubicBezTo>
                <a:cubicBezTo>
                  <a:pt x="14278" y="15347"/>
                  <a:pt x="14100" y="15426"/>
                  <a:pt x="13862" y="15426"/>
                </a:cubicBezTo>
                <a:cubicBezTo>
                  <a:pt x="13783" y="15426"/>
                  <a:pt x="13783" y="15347"/>
                  <a:pt x="13684" y="15347"/>
                </a:cubicBezTo>
                <a:cubicBezTo>
                  <a:pt x="13862" y="15347"/>
                  <a:pt x="14020" y="15268"/>
                  <a:pt x="14179" y="15268"/>
                </a:cubicBezTo>
                <a:cubicBezTo>
                  <a:pt x="14278" y="15189"/>
                  <a:pt x="14436" y="15189"/>
                  <a:pt x="14516" y="15109"/>
                </a:cubicBezTo>
                <a:cubicBezTo>
                  <a:pt x="14357" y="15109"/>
                  <a:pt x="14278" y="15189"/>
                  <a:pt x="14179" y="15189"/>
                </a:cubicBezTo>
                <a:cubicBezTo>
                  <a:pt x="14020" y="15268"/>
                  <a:pt x="13783" y="15268"/>
                  <a:pt x="13605" y="15347"/>
                </a:cubicBezTo>
                <a:cubicBezTo>
                  <a:pt x="13525" y="15268"/>
                  <a:pt x="13525" y="15268"/>
                  <a:pt x="13446" y="15268"/>
                </a:cubicBezTo>
                <a:cubicBezTo>
                  <a:pt x="13605" y="15268"/>
                  <a:pt x="13783" y="15268"/>
                  <a:pt x="13862" y="15189"/>
                </a:cubicBezTo>
                <a:cubicBezTo>
                  <a:pt x="14020" y="15189"/>
                  <a:pt x="14100" y="15109"/>
                  <a:pt x="14278" y="15010"/>
                </a:cubicBezTo>
                <a:cubicBezTo>
                  <a:pt x="14100" y="15010"/>
                  <a:pt x="14020" y="15109"/>
                  <a:pt x="13941" y="15109"/>
                </a:cubicBezTo>
                <a:cubicBezTo>
                  <a:pt x="13783" y="15189"/>
                  <a:pt x="13525" y="15268"/>
                  <a:pt x="13367" y="15268"/>
                </a:cubicBezTo>
                <a:cubicBezTo>
                  <a:pt x="13288" y="15189"/>
                  <a:pt x="13189" y="15189"/>
                  <a:pt x="13110" y="15109"/>
                </a:cubicBezTo>
                <a:cubicBezTo>
                  <a:pt x="13189" y="15109"/>
                  <a:pt x="13367" y="15010"/>
                  <a:pt x="13525" y="15010"/>
                </a:cubicBezTo>
                <a:cubicBezTo>
                  <a:pt x="13605" y="14931"/>
                  <a:pt x="13684" y="14931"/>
                  <a:pt x="13783" y="14852"/>
                </a:cubicBezTo>
                <a:cubicBezTo>
                  <a:pt x="13862" y="14773"/>
                  <a:pt x="13941" y="14773"/>
                  <a:pt x="14020" y="14693"/>
                </a:cubicBezTo>
                <a:cubicBezTo>
                  <a:pt x="13941" y="14693"/>
                  <a:pt x="13941" y="14693"/>
                  <a:pt x="13862" y="14773"/>
                </a:cubicBezTo>
                <a:lnTo>
                  <a:pt x="13783" y="14773"/>
                </a:lnTo>
                <a:cubicBezTo>
                  <a:pt x="13684" y="14852"/>
                  <a:pt x="13605" y="14931"/>
                  <a:pt x="13525" y="14931"/>
                </a:cubicBezTo>
                <a:cubicBezTo>
                  <a:pt x="13367" y="15010"/>
                  <a:pt x="13189" y="15109"/>
                  <a:pt x="13030" y="15109"/>
                </a:cubicBezTo>
                <a:cubicBezTo>
                  <a:pt x="12951" y="15109"/>
                  <a:pt x="12872" y="15010"/>
                  <a:pt x="12793" y="15010"/>
                </a:cubicBezTo>
                <a:lnTo>
                  <a:pt x="12951" y="15010"/>
                </a:lnTo>
                <a:lnTo>
                  <a:pt x="13030" y="14931"/>
                </a:lnTo>
                <a:lnTo>
                  <a:pt x="12694" y="14931"/>
                </a:lnTo>
                <a:cubicBezTo>
                  <a:pt x="12614" y="14931"/>
                  <a:pt x="12535" y="14852"/>
                  <a:pt x="12377" y="14852"/>
                </a:cubicBezTo>
                <a:cubicBezTo>
                  <a:pt x="12535" y="14773"/>
                  <a:pt x="12614" y="14773"/>
                  <a:pt x="12694" y="14693"/>
                </a:cubicBezTo>
                <a:cubicBezTo>
                  <a:pt x="12872" y="14614"/>
                  <a:pt x="13030" y="14515"/>
                  <a:pt x="13189" y="14357"/>
                </a:cubicBezTo>
                <a:close/>
                <a:moveTo>
                  <a:pt x="15011" y="15268"/>
                </a:moveTo>
                <a:cubicBezTo>
                  <a:pt x="14852" y="15268"/>
                  <a:pt x="14773" y="15347"/>
                  <a:pt x="14674" y="15426"/>
                </a:cubicBezTo>
                <a:cubicBezTo>
                  <a:pt x="14773" y="15426"/>
                  <a:pt x="14931" y="15347"/>
                  <a:pt x="15011" y="15268"/>
                </a:cubicBezTo>
                <a:close/>
                <a:moveTo>
                  <a:pt x="23427" y="15189"/>
                </a:moveTo>
                <a:lnTo>
                  <a:pt x="23427" y="15268"/>
                </a:lnTo>
                <a:lnTo>
                  <a:pt x="23427" y="15347"/>
                </a:lnTo>
                <a:lnTo>
                  <a:pt x="23427" y="15426"/>
                </a:lnTo>
                <a:cubicBezTo>
                  <a:pt x="23347" y="15426"/>
                  <a:pt x="23268" y="15347"/>
                  <a:pt x="23090" y="15347"/>
                </a:cubicBezTo>
                <a:lnTo>
                  <a:pt x="22852" y="15347"/>
                </a:lnTo>
                <a:lnTo>
                  <a:pt x="22852" y="15268"/>
                </a:lnTo>
                <a:lnTo>
                  <a:pt x="22852" y="15189"/>
                </a:lnTo>
                <a:lnTo>
                  <a:pt x="23090" y="15189"/>
                </a:lnTo>
                <a:cubicBezTo>
                  <a:pt x="23011" y="15268"/>
                  <a:pt x="23011" y="15268"/>
                  <a:pt x="23090" y="15347"/>
                </a:cubicBezTo>
                <a:lnTo>
                  <a:pt x="23090" y="15268"/>
                </a:lnTo>
                <a:lnTo>
                  <a:pt x="23090" y="15189"/>
                </a:lnTo>
                <a:close/>
                <a:moveTo>
                  <a:pt x="14278" y="13703"/>
                </a:moveTo>
                <a:cubicBezTo>
                  <a:pt x="14357" y="13703"/>
                  <a:pt x="14436" y="13783"/>
                  <a:pt x="14436" y="13783"/>
                </a:cubicBezTo>
                <a:cubicBezTo>
                  <a:pt x="14595" y="13941"/>
                  <a:pt x="14674" y="14119"/>
                  <a:pt x="14674" y="14278"/>
                </a:cubicBezTo>
                <a:cubicBezTo>
                  <a:pt x="14773" y="14436"/>
                  <a:pt x="14773" y="14693"/>
                  <a:pt x="14852" y="14852"/>
                </a:cubicBezTo>
                <a:cubicBezTo>
                  <a:pt x="14852" y="14515"/>
                  <a:pt x="14773" y="14119"/>
                  <a:pt x="14516" y="13783"/>
                </a:cubicBezTo>
                <a:lnTo>
                  <a:pt x="14516" y="13783"/>
                </a:lnTo>
                <a:lnTo>
                  <a:pt x="14595" y="13862"/>
                </a:lnTo>
                <a:cubicBezTo>
                  <a:pt x="14773" y="13941"/>
                  <a:pt x="14931" y="14020"/>
                  <a:pt x="15169" y="14119"/>
                </a:cubicBezTo>
                <a:cubicBezTo>
                  <a:pt x="15169" y="14119"/>
                  <a:pt x="15169" y="14198"/>
                  <a:pt x="15268" y="14278"/>
                </a:cubicBezTo>
                <a:cubicBezTo>
                  <a:pt x="15268" y="14357"/>
                  <a:pt x="15347" y="14436"/>
                  <a:pt x="15347" y="14515"/>
                </a:cubicBezTo>
                <a:cubicBezTo>
                  <a:pt x="15426" y="14693"/>
                  <a:pt x="15426" y="14773"/>
                  <a:pt x="15506" y="14852"/>
                </a:cubicBezTo>
                <a:cubicBezTo>
                  <a:pt x="15506" y="14693"/>
                  <a:pt x="15426" y="14614"/>
                  <a:pt x="15426" y="14515"/>
                </a:cubicBezTo>
                <a:cubicBezTo>
                  <a:pt x="15347" y="14357"/>
                  <a:pt x="15347" y="14278"/>
                  <a:pt x="15268" y="14198"/>
                </a:cubicBezTo>
                <a:cubicBezTo>
                  <a:pt x="15268" y="14191"/>
                  <a:pt x="15268" y="14184"/>
                  <a:pt x="15268" y="14177"/>
                </a:cubicBezTo>
                <a:lnTo>
                  <a:pt x="15268" y="14177"/>
                </a:lnTo>
                <a:cubicBezTo>
                  <a:pt x="15324" y="14198"/>
                  <a:pt x="15375" y="14198"/>
                  <a:pt x="15426" y="14198"/>
                </a:cubicBezTo>
                <a:cubicBezTo>
                  <a:pt x="15506" y="14357"/>
                  <a:pt x="15506" y="14515"/>
                  <a:pt x="15585" y="14614"/>
                </a:cubicBezTo>
                <a:cubicBezTo>
                  <a:pt x="15585" y="14515"/>
                  <a:pt x="15585" y="14357"/>
                  <a:pt x="15506" y="14278"/>
                </a:cubicBezTo>
                <a:lnTo>
                  <a:pt x="15506" y="14278"/>
                </a:lnTo>
                <a:cubicBezTo>
                  <a:pt x="15763" y="14357"/>
                  <a:pt x="16001" y="14515"/>
                  <a:pt x="16159" y="14693"/>
                </a:cubicBezTo>
                <a:cubicBezTo>
                  <a:pt x="16159" y="14773"/>
                  <a:pt x="16258" y="14773"/>
                  <a:pt x="16258" y="14773"/>
                </a:cubicBezTo>
                <a:cubicBezTo>
                  <a:pt x="16337" y="14773"/>
                  <a:pt x="16337" y="14852"/>
                  <a:pt x="16417" y="14852"/>
                </a:cubicBezTo>
                <a:cubicBezTo>
                  <a:pt x="16417" y="14931"/>
                  <a:pt x="16417" y="15010"/>
                  <a:pt x="16496" y="15010"/>
                </a:cubicBezTo>
                <a:lnTo>
                  <a:pt x="16496" y="14931"/>
                </a:lnTo>
                <a:cubicBezTo>
                  <a:pt x="16496" y="14931"/>
                  <a:pt x="16575" y="15010"/>
                  <a:pt x="16654" y="15109"/>
                </a:cubicBezTo>
                <a:cubicBezTo>
                  <a:pt x="16753" y="15268"/>
                  <a:pt x="16753" y="15426"/>
                  <a:pt x="16753" y="15505"/>
                </a:cubicBezTo>
                <a:lnTo>
                  <a:pt x="16496" y="15505"/>
                </a:lnTo>
                <a:cubicBezTo>
                  <a:pt x="16575" y="15347"/>
                  <a:pt x="16496" y="15189"/>
                  <a:pt x="16496" y="15010"/>
                </a:cubicBezTo>
                <a:lnTo>
                  <a:pt x="16496" y="15426"/>
                </a:lnTo>
                <a:lnTo>
                  <a:pt x="16417" y="15426"/>
                </a:lnTo>
                <a:lnTo>
                  <a:pt x="16417" y="15347"/>
                </a:lnTo>
                <a:cubicBezTo>
                  <a:pt x="16417" y="15268"/>
                  <a:pt x="16417" y="15189"/>
                  <a:pt x="16337" y="15189"/>
                </a:cubicBezTo>
                <a:lnTo>
                  <a:pt x="16337" y="14852"/>
                </a:lnTo>
                <a:cubicBezTo>
                  <a:pt x="16258" y="14852"/>
                  <a:pt x="16258" y="14773"/>
                  <a:pt x="16258" y="14773"/>
                </a:cubicBezTo>
                <a:lnTo>
                  <a:pt x="16258" y="15010"/>
                </a:lnTo>
                <a:cubicBezTo>
                  <a:pt x="16337" y="15109"/>
                  <a:pt x="16337" y="15189"/>
                  <a:pt x="16337" y="15268"/>
                </a:cubicBezTo>
                <a:lnTo>
                  <a:pt x="16337" y="15347"/>
                </a:lnTo>
                <a:lnTo>
                  <a:pt x="16337" y="15426"/>
                </a:lnTo>
                <a:cubicBezTo>
                  <a:pt x="16159" y="15347"/>
                  <a:pt x="16001" y="15268"/>
                  <a:pt x="15763" y="15189"/>
                </a:cubicBezTo>
                <a:lnTo>
                  <a:pt x="15763" y="15109"/>
                </a:lnTo>
                <a:lnTo>
                  <a:pt x="15763" y="15010"/>
                </a:lnTo>
                <a:lnTo>
                  <a:pt x="15763" y="14931"/>
                </a:lnTo>
                <a:lnTo>
                  <a:pt x="15664" y="14931"/>
                </a:lnTo>
                <a:lnTo>
                  <a:pt x="15664" y="15010"/>
                </a:lnTo>
                <a:lnTo>
                  <a:pt x="15664" y="15109"/>
                </a:lnTo>
                <a:lnTo>
                  <a:pt x="15664" y="15189"/>
                </a:lnTo>
                <a:lnTo>
                  <a:pt x="15585" y="15189"/>
                </a:lnTo>
                <a:cubicBezTo>
                  <a:pt x="15585" y="15160"/>
                  <a:pt x="15585" y="15133"/>
                  <a:pt x="15585" y="15109"/>
                </a:cubicBezTo>
                <a:lnTo>
                  <a:pt x="15585" y="15109"/>
                </a:lnTo>
                <a:cubicBezTo>
                  <a:pt x="15585" y="15109"/>
                  <a:pt x="15585" y="15109"/>
                  <a:pt x="15585" y="15109"/>
                </a:cubicBezTo>
                <a:cubicBezTo>
                  <a:pt x="15585" y="15109"/>
                  <a:pt x="15585" y="15109"/>
                  <a:pt x="15585" y="15109"/>
                </a:cubicBezTo>
                <a:lnTo>
                  <a:pt x="15585" y="15109"/>
                </a:lnTo>
                <a:cubicBezTo>
                  <a:pt x="15585" y="15109"/>
                  <a:pt x="15585" y="15109"/>
                  <a:pt x="15585" y="15109"/>
                </a:cubicBezTo>
                <a:lnTo>
                  <a:pt x="15585" y="15109"/>
                </a:lnTo>
                <a:cubicBezTo>
                  <a:pt x="15426" y="15109"/>
                  <a:pt x="15268" y="15010"/>
                  <a:pt x="15090" y="14931"/>
                </a:cubicBezTo>
                <a:lnTo>
                  <a:pt x="15011" y="14931"/>
                </a:lnTo>
                <a:cubicBezTo>
                  <a:pt x="15011" y="14773"/>
                  <a:pt x="15011" y="14693"/>
                  <a:pt x="14931" y="14515"/>
                </a:cubicBezTo>
                <a:lnTo>
                  <a:pt x="14931" y="14614"/>
                </a:lnTo>
                <a:lnTo>
                  <a:pt x="14931" y="14773"/>
                </a:lnTo>
                <a:lnTo>
                  <a:pt x="14931" y="14931"/>
                </a:lnTo>
                <a:cubicBezTo>
                  <a:pt x="14931" y="14931"/>
                  <a:pt x="14931" y="14852"/>
                  <a:pt x="14852" y="14852"/>
                </a:cubicBezTo>
                <a:cubicBezTo>
                  <a:pt x="14773" y="14852"/>
                  <a:pt x="14674" y="14852"/>
                  <a:pt x="14674" y="14773"/>
                </a:cubicBezTo>
                <a:lnTo>
                  <a:pt x="14674" y="14693"/>
                </a:lnTo>
                <a:cubicBezTo>
                  <a:pt x="14595" y="14614"/>
                  <a:pt x="14595" y="14515"/>
                  <a:pt x="14595" y="14436"/>
                </a:cubicBezTo>
                <a:cubicBezTo>
                  <a:pt x="14516" y="14278"/>
                  <a:pt x="14516" y="14198"/>
                  <a:pt x="14436" y="14020"/>
                </a:cubicBezTo>
                <a:cubicBezTo>
                  <a:pt x="14357" y="13941"/>
                  <a:pt x="14357" y="13783"/>
                  <a:pt x="14278" y="13703"/>
                </a:cubicBezTo>
                <a:close/>
                <a:moveTo>
                  <a:pt x="22773" y="15189"/>
                </a:moveTo>
                <a:lnTo>
                  <a:pt x="22773" y="15268"/>
                </a:lnTo>
                <a:lnTo>
                  <a:pt x="22773" y="15347"/>
                </a:lnTo>
                <a:lnTo>
                  <a:pt x="22595" y="15347"/>
                </a:lnTo>
                <a:lnTo>
                  <a:pt x="22595" y="15268"/>
                </a:lnTo>
                <a:lnTo>
                  <a:pt x="22516" y="15268"/>
                </a:lnTo>
                <a:cubicBezTo>
                  <a:pt x="22516" y="15347"/>
                  <a:pt x="22595" y="15347"/>
                  <a:pt x="22595" y="15347"/>
                </a:cubicBezTo>
                <a:cubicBezTo>
                  <a:pt x="22516" y="15347"/>
                  <a:pt x="22436" y="15347"/>
                  <a:pt x="22357" y="15268"/>
                </a:cubicBezTo>
                <a:lnTo>
                  <a:pt x="21526" y="15268"/>
                </a:lnTo>
                <a:cubicBezTo>
                  <a:pt x="20793" y="15268"/>
                  <a:pt x="20040" y="15347"/>
                  <a:pt x="19387" y="15505"/>
                </a:cubicBezTo>
                <a:lnTo>
                  <a:pt x="19387" y="15426"/>
                </a:lnTo>
                <a:lnTo>
                  <a:pt x="19466" y="15426"/>
                </a:lnTo>
                <a:cubicBezTo>
                  <a:pt x="20120" y="15347"/>
                  <a:pt x="20793" y="15268"/>
                  <a:pt x="21446" y="15189"/>
                </a:cubicBezTo>
                <a:lnTo>
                  <a:pt x="21704" y="15189"/>
                </a:lnTo>
                <a:lnTo>
                  <a:pt x="21704" y="15268"/>
                </a:lnTo>
                <a:cubicBezTo>
                  <a:pt x="21704" y="15268"/>
                  <a:pt x="21704" y="15189"/>
                  <a:pt x="21783" y="15189"/>
                </a:cubicBezTo>
                <a:close/>
                <a:moveTo>
                  <a:pt x="23763" y="15189"/>
                </a:moveTo>
                <a:cubicBezTo>
                  <a:pt x="23763" y="15268"/>
                  <a:pt x="23842" y="15268"/>
                  <a:pt x="23842" y="15347"/>
                </a:cubicBezTo>
                <a:lnTo>
                  <a:pt x="23763" y="15426"/>
                </a:lnTo>
                <a:lnTo>
                  <a:pt x="23842" y="15426"/>
                </a:lnTo>
                <a:cubicBezTo>
                  <a:pt x="23842" y="15347"/>
                  <a:pt x="23842" y="15347"/>
                  <a:pt x="23922" y="15347"/>
                </a:cubicBezTo>
                <a:cubicBezTo>
                  <a:pt x="24001" y="15426"/>
                  <a:pt x="24080" y="15505"/>
                  <a:pt x="24179" y="15505"/>
                </a:cubicBezTo>
                <a:cubicBezTo>
                  <a:pt x="24001" y="15505"/>
                  <a:pt x="23922" y="15505"/>
                  <a:pt x="23763" y="15426"/>
                </a:cubicBezTo>
                <a:lnTo>
                  <a:pt x="23684" y="15426"/>
                </a:lnTo>
                <a:lnTo>
                  <a:pt x="23684" y="15347"/>
                </a:lnTo>
                <a:cubicBezTo>
                  <a:pt x="23684" y="15268"/>
                  <a:pt x="23684" y="15268"/>
                  <a:pt x="23763" y="15268"/>
                </a:cubicBezTo>
                <a:lnTo>
                  <a:pt x="23763" y="15189"/>
                </a:lnTo>
                <a:close/>
                <a:moveTo>
                  <a:pt x="14931" y="15426"/>
                </a:moveTo>
                <a:cubicBezTo>
                  <a:pt x="14852" y="15426"/>
                  <a:pt x="14852" y="15426"/>
                  <a:pt x="14852" y="15505"/>
                </a:cubicBezTo>
                <a:lnTo>
                  <a:pt x="14773" y="15505"/>
                </a:lnTo>
                <a:cubicBezTo>
                  <a:pt x="14773" y="15505"/>
                  <a:pt x="14674" y="15505"/>
                  <a:pt x="14674" y="15604"/>
                </a:cubicBezTo>
                <a:lnTo>
                  <a:pt x="14852" y="15604"/>
                </a:lnTo>
                <a:cubicBezTo>
                  <a:pt x="14852" y="15505"/>
                  <a:pt x="14931" y="15505"/>
                  <a:pt x="14931" y="15505"/>
                </a:cubicBezTo>
                <a:lnTo>
                  <a:pt x="14931" y="15426"/>
                </a:lnTo>
                <a:close/>
                <a:moveTo>
                  <a:pt x="16337" y="15505"/>
                </a:moveTo>
                <a:cubicBezTo>
                  <a:pt x="16258" y="15505"/>
                  <a:pt x="16159" y="15505"/>
                  <a:pt x="16159" y="15604"/>
                </a:cubicBezTo>
                <a:cubicBezTo>
                  <a:pt x="16258" y="15604"/>
                  <a:pt x="16337" y="15505"/>
                  <a:pt x="16337" y="15505"/>
                </a:cubicBezTo>
                <a:close/>
                <a:moveTo>
                  <a:pt x="24258" y="15109"/>
                </a:moveTo>
                <a:lnTo>
                  <a:pt x="24338" y="15189"/>
                </a:lnTo>
                <a:cubicBezTo>
                  <a:pt x="24417" y="15268"/>
                  <a:pt x="24496" y="15347"/>
                  <a:pt x="24575" y="15347"/>
                </a:cubicBezTo>
                <a:cubicBezTo>
                  <a:pt x="24496" y="15347"/>
                  <a:pt x="24496" y="15347"/>
                  <a:pt x="24417" y="15426"/>
                </a:cubicBezTo>
                <a:cubicBezTo>
                  <a:pt x="24417" y="15426"/>
                  <a:pt x="24338" y="15505"/>
                  <a:pt x="24338" y="15604"/>
                </a:cubicBezTo>
                <a:cubicBezTo>
                  <a:pt x="24300" y="15520"/>
                  <a:pt x="24241" y="15458"/>
                  <a:pt x="24180" y="15408"/>
                </a:cubicBezTo>
                <a:lnTo>
                  <a:pt x="24180" y="15408"/>
                </a:lnTo>
                <a:cubicBezTo>
                  <a:pt x="24191" y="15335"/>
                  <a:pt x="24258" y="15268"/>
                  <a:pt x="24258" y="15268"/>
                </a:cubicBezTo>
                <a:cubicBezTo>
                  <a:pt x="24338" y="15268"/>
                  <a:pt x="24338" y="15189"/>
                  <a:pt x="24338" y="15189"/>
                </a:cubicBezTo>
                <a:lnTo>
                  <a:pt x="24258" y="15189"/>
                </a:lnTo>
                <a:cubicBezTo>
                  <a:pt x="24179" y="15268"/>
                  <a:pt x="24179" y="15347"/>
                  <a:pt x="24179" y="15347"/>
                </a:cubicBezTo>
                <a:cubicBezTo>
                  <a:pt x="24163" y="15360"/>
                  <a:pt x="24152" y="15371"/>
                  <a:pt x="24145" y="15380"/>
                </a:cubicBezTo>
                <a:lnTo>
                  <a:pt x="24145" y="15380"/>
                </a:lnTo>
                <a:cubicBezTo>
                  <a:pt x="24089" y="15337"/>
                  <a:pt x="24036" y="15302"/>
                  <a:pt x="24001" y="15268"/>
                </a:cubicBezTo>
                <a:cubicBezTo>
                  <a:pt x="24001" y="15189"/>
                  <a:pt x="24001" y="15189"/>
                  <a:pt x="24080" y="15109"/>
                </a:cubicBezTo>
                <a:close/>
                <a:moveTo>
                  <a:pt x="4315" y="15356"/>
                </a:moveTo>
                <a:cubicBezTo>
                  <a:pt x="4373" y="15436"/>
                  <a:pt x="4416" y="15531"/>
                  <a:pt x="4456" y="15624"/>
                </a:cubicBezTo>
                <a:lnTo>
                  <a:pt x="4456" y="15624"/>
                </a:lnTo>
                <a:cubicBezTo>
                  <a:pt x="4456" y="15617"/>
                  <a:pt x="4456" y="15611"/>
                  <a:pt x="4456" y="15604"/>
                </a:cubicBezTo>
                <a:cubicBezTo>
                  <a:pt x="4416" y="15514"/>
                  <a:pt x="4370" y="15428"/>
                  <a:pt x="4315" y="15356"/>
                </a:cubicBezTo>
                <a:close/>
                <a:moveTo>
                  <a:pt x="16753" y="15189"/>
                </a:moveTo>
                <a:lnTo>
                  <a:pt x="16753" y="15189"/>
                </a:lnTo>
                <a:cubicBezTo>
                  <a:pt x="16912" y="15347"/>
                  <a:pt x="17070" y="15505"/>
                  <a:pt x="17149" y="15684"/>
                </a:cubicBezTo>
                <a:cubicBezTo>
                  <a:pt x="17070" y="15684"/>
                  <a:pt x="16912" y="15604"/>
                  <a:pt x="16832" y="15604"/>
                </a:cubicBezTo>
                <a:cubicBezTo>
                  <a:pt x="16832" y="15426"/>
                  <a:pt x="16753" y="15268"/>
                  <a:pt x="16753" y="15189"/>
                </a:cubicBezTo>
                <a:close/>
                <a:moveTo>
                  <a:pt x="18861" y="15556"/>
                </a:moveTo>
                <a:cubicBezTo>
                  <a:pt x="18845" y="15568"/>
                  <a:pt x="18829" y="15584"/>
                  <a:pt x="18813" y="15604"/>
                </a:cubicBezTo>
                <a:lnTo>
                  <a:pt x="18733" y="15604"/>
                </a:lnTo>
                <a:cubicBezTo>
                  <a:pt x="18579" y="15634"/>
                  <a:pt x="18414" y="15663"/>
                  <a:pt x="18245" y="15697"/>
                </a:cubicBezTo>
                <a:lnTo>
                  <a:pt x="18245" y="15697"/>
                </a:lnTo>
                <a:cubicBezTo>
                  <a:pt x="18451" y="15645"/>
                  <a:pt x="18656" y="15597"/>
                  <a:pt x="18861" y="15556"/>
                </a:cubicBezTo>
                <a:close/>
                <a:moveTo>
                  <a:pt x="15011" y="15010"/>
                </a:moveTo>
                <a:cubicBezTo>
                  <a:pt x="15090" y="15010"/>
                  <a:pt x="15169" y="15109"/>
                  <a:pt x="15169" y="15109"/>
                </a:cubicBezTo>
                <a:cubicBezTo>
                  <a:pt x="15169" y="15109"/>
                  <a:pt x="15090" y="15109"/>
                  <a:pt x="15090" y="15189"/>
                </a:cubicBezTo>
                <a:cubicBezTo>
                  <a:pt x="15090" y="15189"/>
                  <a:pt x="15011" y="15189"/>
                  <a:pt x="15011" y="15268"/>
                </a:cubicBezTo>
                <a:cubicBezTo>
                  <a:pt x="15090" y="15268"/>
                  <a:pt x="15169" y="15189"/>
                  <a:pt x="15268" y="15109"/>
                </a:cubicBezTo>
                <a:cubicBezTo>
                  <a:pt x="15268" y="15109"/>
                  <a:pt x="15347" y="15109"/>
                  <a:pt x="15426" y="15189"/>
                </a:cubicBezTo>
                <a:cubicBezTo>
                  <a:pt x="15585" y="15189"/>
                  <a:pt x="15664" y="15268"/>
                  <a:pt x="15842" y="15347"/>
                </a:cubicBezTo>
                <a:lnTo>
                  <a:pt x="16001" y="15347"/>
                </a:lnTo>
                <a:cubicBezTo>
                  <a:pt x="15921" y="15426"/>
                  <a:pt x="15763" y="15505"/>
                  <a:pt x="15664" y="15604"/>
                </a:cubicBezTo>
                <a:cubicBezTo>
                  <a:pt x="15506" y="15684"/>
                  <a:pt x="15347" y="15763"/>
                  <a:pt x="15169" y="15763"/>
                </a:cubicBezTo>
                <a:lnTo>
                  <a:pt x="15011" y="15763"/>
                </a:lnTo>
                <a:cubicBezTo>
                  <a:pt x="15347" y="15684"/>
                  <a:pt x="15585" y="15505"/>
                  <a:pt x="15842" y="15347"/>
                </a:cubicBezTo>
                <a:lnTo>
                  <a:pt x="15842" y="15347"/>
                </a:lnTo>
                <a:cubicBezTo>
                  <a:pt x="15585" y="15505"/>
                  <a:pt x="15268" y="15684"/>
                  <a:pt x="14931" y="15684"/>
                </a:cubicBezTo>
                <a:cubicBezTo>
                  <a:pt x="14852" y="15684"/>
                  <a:pt x="14674" y="15684"/>
                  <a:pt x="14595" y="15604"/>
                </a:cubicBezTo>
                <a:lnTo>
                  <a:pt x="14436" y="15604"/>
                </a:lnTo>
                <a:cubicBezTo>
                  <a:pt x="14436" y="15604"/>
                  <a:pt x="14357" y="15604"/>
                  <a:pt x="14278" y="15505"/>
                </a:cubicBezTo>
                <a:cubicBezTo>
                  <a:pt x="14436" y="15505"/>
                  <a:pt x="14595" y="15505"/>
                  <a:pt x="14674" y="15426"/>
                </a:cubicBezTo>
                <a:cubicBezTo>
                  <a:pt x="14516" y="15426"/>
                  <a:pt x="14357" y="15505"/>
                  <a:pt x="14179" y="15505"/>
                </a:cubicBezTo>
                <a:cubicBezTo>
                  <a:pt x="14100" y="15505"/>
                  <a:pt x="14020" y="15426"/>
                  <a:pt x="13941" y="15426"/>
                </a:cubicBezTo>
                <a:cubicBezTo>
                  <a:pt x="14100" y="15426"/>
                  <a:pt x="14278" y="15426"/>
                  <a:pt x="14436" y="15347"/>
                </a:cubicBezTo>
                <a:cubicBezTo>
                  <a:pt x="14595" y="15268"/>
                  <a:pt x="14674" y="15268"/>
                  <a:pt x="14773" y="15189"/>
                </a:cubicBezTo>
                <a:cubicBezTo>
                  <a:pt x="14852" y="15109"/>
                  <a:pt x="14931" y="15109"/>
                  <a:pt x="15011" y="15010"/>
                </a:cubicBezTo>
                <a:close/>
                <a:moveTo>
                  <a:pt x="16753" y="15684"/>
                </a:moveTo>
                <a:cubicBezTo>
                  <a:pt x="16654" y="15684"/>
                  <a:pt x="16496" y="15763"/>
                  <a:pt x="16417" y="15842"/>
                </a:cubicBezTo>
                <a:cubicBezTo>
                  <a:pt x="16575" y="15842"/>
                  <a:pt x="16654" y="15763"/>
                  <a:pt x="16753" y="15684"/>
                </a:cubicBezTo>
                <a:close/>
                <a:moveTo>
                  <a:pt x="4456" y="15624"/>
                </a:moveTo>
                <a:lnTo>
                  <a:pt x="4456" y="15624"/>
                </a:lnTo>
                <a:cubicBezTo>
                  <a:pt x="4462" y="15759"/>
                  <a:pt x="4528" y="15834"/>
                  <a:pt x="4598" y="15904"/>
                </a:cubicBezTo>
                <a:lnTo>
                  <a:pt x="4598" y="15904"/>
                </a:lnTo>
                <a:cubicBezTo>
                  <a:pt x="4542" y="15827"/>
                  <a:pt x="4501" y="15726"/>
                  <a:pt x="4456" y="15624"/>
                </a:cubicBezTo>
                <a:close/>
                <a:moveTo>
                  <a:pt x="17087" y="15887"/>
                </a:moveTo>
                <a:cubicBezTo>
                  <a:pt x="17043" y="15904"/>
                  <a:pt x="16992" y="15919"/>
                  <a:pt x="16929" y="15921"/>
                </a:cubicBezTo>
                <a:lnTo>
                  <a:pt x="16929" y="15921"/>
                </a:lnTo>
                <a:cubicBezTo>
                  <a:pt x="16982" y="15911"/>
                  <a:pt x="17035" y="15900"/>
                  <a:pt x="17087" y="15887"/>
                </a:cubicBezTo>
                <a:close/>
                <a:moveTo>
                  <a:pt x="4598" y="15904"/>
                </a:moveTo>
                <a:cubicBezTo>
                  <a:pt x="4602" y="15910"/>
                  <a:pt x="4606" y="15916"/>
                  <a:pt x="4610" y="15921"/>
                </a:cubicBezTo>
                <a:lnTo>
                  <a:pt x="4610" y="15921"/>
                </a:lnTo>
                <a:cubicBezTo>
                  <a:pt x="4612" y="15921"/>
                  <a:pt x="4613" y="15921"/>
                  <a:pt x="4614" y="15921"/>
                </a:cubicBezTo>
                <a:cubicBezTo>
                  <a:pt x="4609" y="15916"/>
                  <a:pt x="4603" y="15910"/>
                  <a:pt x="4598" y="15904"/>
                </a:cubicBezTo>
                <a:close/>
                <a:moveTo>
                  <a:pt x="16080" y="15426"/>
                </a:moveTo>
                <a:cubicBezTo>
                  <a:pt x="16159" y="15426"/>
                  <a:pt x="16258" y="15426"/>
                  <a:pt x="16337" y="15505"/>
                </a:cubicBezTo>
                <a:cubicBezTo>
                  <a:pt x="16496" y="15505"/>
                  <a:pt x="16575" y="15604"/>
                  <a:pt x="16753" y="15684"/>
                </a:cubicBezTo>
                <a:lnTo>
                  <a:pt x="16832" y="15684"/>
                </a:lnTo>
                <a:cubicBezTo>
                  <a:pt x="16912" y="15684"/>
                  <a:pt x="16991" y="15763"/>
                  <a:pt x="17070" y="15763"/>
                </a:cubicBezTo>
                <a:cubicBezTo>
                  <a:pt x="16832" y="15842"/>
                  <a:pt x="16575" y="15921"/>
                  <a:pt x="16337" y="15921"/>
                </a:cubicBezTo>
                <a:cubicBezTo>
                  <a:pt x="16337" y="15842"/>
                  <a:pt x="16417" y="15842"/>
                  <a:pt x="16417" y="15842"/>
                </a:cubicBezTo>
                <a:cubicBezTo>
                  <a:pt x="16337" y="15842"/>
                  <a:pt x="16258" y="15842"/>
                  <a:pt x="16258" y="15921"/>
                </a:cubicBezTo>
                <a:cubicBezTo>
                  <a:pt x="16159" y="15921"/>
                  <a:pt x="16080" y="15842"/>
                  <a:pt x="16001" y="15842"/>
                </a:cubicBezTo>
                <a:lnTo>
                  <a:pt x="16159" y="15842"/>
                </a:lnTo>
                <a:cubicBezTo>
                  <a:pt x="16258" y="15763"/>
                  <a:pt x="16258" y="15763"/>
                  <a:pt x="16337" y="15763"/>
                </a:cubicBezTo>
                <a:cubicBezTo>
                  <a:pt x="16417" y="15684"/>
                  <a:pt x="16496" y="15684"/>
                  <a:pt x="16496" y="15604"/>
                </a:cubicBezTo>
                <a:cubicBezTo>
                  <a:pt x="16417" y="15604"/>
                  <a:pt x="16337" y="15684"/>
                  <a:pt x="16337" y="15684"/>
                </a:cubicBezTo>
                <a:cubicBezTo>
                  <a:pt x="16258" y="15684"/>
                  <a:pt x="16159" y="15763"/>
                  <a:pt x="16159" y="15763"/>
                </a:cubicBezTo>
                <a:cubicBezTo>
                  <a:pt x="16001" y="15842"/>
                  <a:pt x="15921" y="15842"/>
                  <a:pt x="15842" y="15842"/>
                </a:cubicBezTo>
                <a:lnTo>
                  <a:pt x="15664" y="15842"/>
                </a:lnTo>
                <a:cubicBezTo>
                  <a:pt x="15763" y="15842"/>
                  <a:pt x="15842" y="15763"/>
                  <a:pt x="15921" y="15763"/>
                </a:cubicBezTo>
                <a:cubicBezTo>
                  <a:pt x="16001" y="15684"/>
                  <a:pt x="16080" y="15684"/>
                  <a:pt x="16159" y="15604"/>
                </a:cubicBezTo>
                <a:cubicBezTo>
                  <a:pt x="16080" y="15604"/>
                  <a:pt x="16001" y="15684"/>
                  <a:pt x="15921" y="15684"/>
                </a:cubicBezTo>
                <a:cubicBezTo>
                  <a:pt x="15842" y="15763"/>
                  <a:pt x="15763" y="15763"/>
                  <a:pt x="15664" y="15763"/>
                </a:cubicBezTo>
                <a:cubicBezTo>
                  <a:pt x="15585" y="15763"/>
                  <a:pt x="15585" y="15763"/>
                  <a:pt x="15506" y="15842"/>
                </a:cubicBezTo>
                <a:cubicBezTo>
                  <a:pt x="15506" y="15842"/>
                  <a:pt x="15426" y="15763"/>
                  <a:pt x="15347" y="15763"/>
                </a:cubicBezTo>
                <a:lnTo>
                  <a:pt x="15268" y="15763"/>
                </a:lnTo>
                <a:cubicBezTo>
                  <a:pt x="15426" y="15763"/>
                  <a:pt x="15506" y="15763"/>
                  <a:pt x="15664" y="15684"/>
                </a:cubicBezTo>
                <a:cubicBezTo>
                  <a:pt x="15842" y="15604"/>
                  <a:pt x="15921" y="15505"/>
                  <a:pt x="16080" y="15426"/>
                </a:cubicBezTo>
                <a:close/>
                <a:moveTo>
                  <a:pt x="24912" y="15842"/>
                </a:moveTo>
                <a:cubicBezTo>
                  <a:pt x="24833" y="15842"/>
                  <a:pt x="24833" y="15921"/>
                  <a:pt x="24833" y="15921"/>
                </a:cubicBezTo>
                <a:lnTo>
                  <a:pt x="24912" y="15842"/>
                </a:lnTo>
                <a:close/>
                <a:moveTo>
                  <a:pt x="30773" y="15684"/>
                </a:moveTo>
                <a:lnTo>
                  <a:pt x="30773" y="15842"/>
                </a:lnTo>
                <a:cubicBezTo>
                  <a:pt x="30853" y="15921"/>
                  <a:pt x="30853" y="15921"/>
                  <a:pt x="30932" y="15921"/>
                </a:cubicBezTo>
                <a:cubicBezTo>
                  <a:pt x="30932" y="15842"/>
                  <a:pt x="30853" y="15842"/>
                  <a:pt x="30853" y="15763"/>
                </a:cubicBezTo>
                <a:lnTo>
                  <a:pt x="30773" y="15684"/>
                </a:lnTo>
                <a:close/>
                <a:moveTo>
                  <a:pt x="41029" y="15886"/>
                </a:moveTo>
                <a:cubicBezTo>
                  <a:pt x="41020" y="15886"/>
                  <a:pt x="41011" y="15895"/>
                  <a:pt x="41011" y="15921"/>
                </a:cubicBezTo>
                <a:cubicBezTo>
                  <a:pt x="41064" y="15921"/>
                  <a:pt x="41046" y="15886"/>
                  <a:pt x="41029" y="15886"/>
                </a:cubicBezTo>
                <a:close/>
                <a:moveTo>
                  <a:pt x="18560" y="16000"/>
                </a:moveTo>
                <a:lnTo>
                  <a:pt x="18560" y="16000"/>
                </a:lnTo>
                <a:cubicBezTo>
                  <a:pt x="18558" y="16000"/>
                  <a:pt x="18557" y="16000"/>
                  <a:pt x="18555" y="16000"/>
                </a:cubicBezTo>
                <a:lnTo>
                  <a:pt x="18560" y="16000"/>
                </a:lnTo>
                <a:cubicBezTo>
                  <a:pt x="18560" y="16000"/>
                  <a:pt x="18560" y="16000"/>
                  <a:pt x="18560" y="16000"/>
                </a:cubicBezTo>
                <a:close/>
                <a:moveTo>
                  <a:pt x="4278" y="15189"/>
                </a:moveTo>
                <a:cubicBezTo>
                  <a:pt x="4535" y="15268"/>
                  <a:pt x="4614" y="15505"/>
                  <a:pt x="4694" y="15684"/>
                </a:cubicBezTo>
                <a:cubicBezTo>
                  <a:pt x="4694" y="15842"/>
                  <a:pt x="4872" y="15921"/>
                  <a:pt x="5030" y="16099"/>
                </a:cubicBezTo>
                <a:cubicBezTo>
                  <a:pt x="4872" y="16000"/>
                  <a:pt x="4773" y="16000"/>
                  <a:pt x="4694" y="16000"/>
                </a:cubicBezTo>
                <a:cubicBezTo>
                  <a:pt x="4662" y="15979"/>
                  <a:pt x="4635" y="15952"/>
                  <a:pt x="4610" y="15921"/>
                </a:cubicBezTo>
                <a:lnTo>
                  <a:pt x="4610" y="15921"/>
                </a:lnTo>
                <a:cubicBezTo>
                  <a:pt x="4532" y="15918"/>
                  <a:pt x="4454" y="15842"/>
                  <a:pt x="4377" y="15842"/>
                </a:cubicBezTo>
                <a:cubicBezTo>
                  <a:pt x="4119" y="15763"/>
                  <a:pt x="3882" y="15684"/>
                  <a:pt x="3545" y="15505"/>
                </a:cubicBezTo>
                <a:cubicBezTo>
                  <a:pt x="3466" y="15505"/>
                  <a:pt x="3288" y="15426"/>
                  <a:pt x="3129" y="15347"/>
                </a:cubicBezTo>
                <a:cubicBezTo>
                  <a:pt x="3387" y="15347"/>
                  <a:pt x="3624" y="15268"/>
                  <a:pt x="3882" y="15268"/>
                </a:cubicBezTo>
                <a:cubicBezTo>
                  <a:pt x="4040" y="15268"/>
                  <a:pt x="4119" y="15426"/>
                  <a:pt x="4119" y="15505"/>
                </a:cubicBezTo>
                <a:cubicBezTo>
                  <a:pt x="4198" y="15684"/>
                  <a:pt x="4278" y="15763"/>
                  <a:pt x="4377" y="15842"/>
                </a:cubicBezTo>
                <a:cubicBezTo>
                  <a:pt x="4456" y="15842"/>
                  <a:pt x="4456" y="15763"/>
                  <a:pt x="4456" y="15763"/>
                </a:cubicBezTo>
                <a:cubicBezTo>
                  <a:pt x="4278" y="15763"/>
                  <a:pt x="4198" y="15505"/>
                  <a:pt x="4119" y="15426"/>
                </a:cubicBezTo>
                <a:cubicBezTo>
                  <a:pt x="4119" y="15347"/>
                  <a:pt x="4040" y="15268"/>
                  <a:pt x="3961" y="15268"/>
                </a:cubicBezTo>
                <a:cubicBezTo>
                  <a:pt x="4040" y="15189"/>
                  <a:pt x="4040" y="15189"/>
                  <a:pt x="4119" y="15189"/>
                </a:cubicBezTo>
                <a:close/>
                <a:moveTo>
                  <a:pt x="25070" y="15921"/>
                </a:moveTo>
                <a:cubicBezTo>
                  <a:pt x="24991" y="16000"/>
                  <a:pt x="24991" y="16000"/>
                  <a:pt x="24991" y="16099"/>
                </a:cubicBezTo>
                <a:lnTo>
                  <a:pt x="25070" y="16000"/>
                </a:lnTo>
                <a:lnTo>
                  <a:pt x="25169" y="16000"/>
                </a:lnTo>
                <a:lnTo>
                  <a:pt x="25169" y="15921"/>
                </a:lnTo>
                <a:close/>
                <a:moveTo>
                  <a:pt x="4456" y="15189"/>
                </a:moveTo>
                <a:cubicBezTo>
                  <a:pt x="4773" y="15189"/>
                  <a:pt x="4951" y="15426"/>
                  <a:pt x="5030" y="15684"/>
                </a:cubicBezTo>
                <a:cubicBezTo>
                  <a:pt x="5109" y="15842"/>
                  <a:pt x="5189" y="16000"/>
                  <a:pt x="5268" y="16179"/>
                </a:cubicBezTo>
                <a:cubicBezTo>
                  <a:pt x="5268" y="16179"/>
                  <a:pt x="5189" y="16179"/>
                  <a:pt x="5109" y="16099"/>
                </a:cubicBezTo>
                <a:cubicBezTo>
                  <a:pt x="4872" y="15921"/>
                  <a:pt x="4773" y="15763"/>
                  <a:pt x="4614" y="15505"/>
                </a:cubicBezTo>
                <a:cubicBezTo>
                  <a:pt x="4614" y="15347"/>
                  <a:pt x="4535" y="15189"/>
                  <a:pt x="4377" y="15189"/>
                </a:cubicBezTo>
                <a:close/>
                <a:moveTo>
                  <a:pt x="36061" y="14119"/>
                </a:moveTo>
                <a:cubicBezTo>
                  <a:pt x="35645" y="14693"/>
                  <a:pt x="34892" y="15010"/>
                  <a:pt x="34397" y="15426"/>
                </a:cubicBezTo>
                <a:cubicBezTo>
                  <a:pt x="34072" y="15627"/>
                  <a:pt x="33856" y="15925"/>
                  <a:pt x="33739" y="16235"/>
                </a:cubicBezTo>
                <a:lnTo>
                  <a:pt x="33739" y="16235"/>
                </a:lnTo>
                <a:cubicBezTo>
                  <a:pt x="33895" y="15861"/>
                  <a:pt x="34235" y="15557"/>
                  <a:pt x="34575" y="15347"/>
                </a:cubicBezTo>
                <a:cubicBezTo>
                  <a:pt x="35150" y="14931"/>
                  <a:pt x="35724" y="14693"/>
                  <a:pt x="36140" y="14119"/>
                </a:cubicBezTo>
                <a:close/>
                <a:moveTo>
                  <a:pt x="18555" y="16000"/>
                </a:moveTo>
                <a:cubicBezTo>
                  <a:pt x="18555" y="16002"/>
                  <a:pt x="18555" y="16004"/>
                  <a:pt x="18555" y="16006"/>
                </a:cubicBezTo>
                <a:lnTo>
                  <a:pt x="18555" y="16006"/>
                </a:lnTo>
                <a:cubicBezTo>
                  <a:pt x="18555" y="16006"/>
                  <a:pt x="18555" y="16006"/>
                  <a:pt x="18555" y="16006"/>
                </a:cubicBezTo>
                <a:lnTo>
                  <a:pt x="18555" y="16006"/>
                </a:lnTo>
                <a:cubicBezTo>
                  <a:pt x="18555" y="16102"/>
                  <a:pt x="18557" y="16180"/>
                  <a:pt x="18634" y="16258"/>
                </a:cubicBezTo>
                <a:lnTo>
                  <a:pt x="18634" y="16000"/>
                </a:lnTo>
                <a:lnTo>
                  <a:pt x="18560" y="16000"/>
                </a:lnTo>
                <a:cubicBezTo>
                  <a:pt x="18558" y="16002"/>
                  <a:pt x="18557" y="16004"/>
                  <a:pt x="18555" y="16006"/>
                </a:cubicBezTo>
                <a:lnTo>
                  <a:pt x="18555" y="16006"/>
                </a:lnTo>
                <a:cubicBezTo>
                  <a:pt x="18555" y="16004"/>
                  <a:pt x="18555" y="16002"/>
                  <a:pt x="18555" y="16000"/>
                </a:cubicBezTo>
                <a:close/>
                <a:moveTo>
                  <a:pt x="42734" y="9070"/>
                </a:moveTo>
                <a:cubicBezTo>
                  <a:pt x="42081" y="9565"/>
                  <a:pt x="41506" y="10159"/>
                  <a:pt x="40912" y="10812"/>
                </a:cubicBezTo>
                <a:cubicBezTo>
                  <a:pt x="40529" y="11215"/>
                  <a:pt x="40201" y="11617"/>
                  <a:pt x="39875" y="12002"/>
                </a:cubicBezTo>
                <a:lnTo>
                  <a:pt x="39875" y="12002"/>
                </a:lnTo>
                <a:cubicBezTo>
                  <a:pt x="39854" y="12074"/>
                  <a:pt x="39819" y="12146"/>
                  <a:pt x="39764" y="12218"/>
                </a:cubicBezTo>
                <a:cubicBezTo>
                  <a:pt x="39605" y="12456"/>
                  <a:pt x="39427" y="12634"/>
                  <a:pt x="39269" y="12872"/>
                </a:cubicBezTo>
                <a:cubicBezTo>
                  <a:pt x="39269" y="12713"/>
                  <a:pt x="39269" y="12456"/>
                  <a:pt x="39189" y="12297"/>
                </a:cubicBezTo>
                <a:cubicBezTo>
                  <a:pt x="39189" y="12218"/>
                  <a:pt x="39110" y="12040"/>
                  <a:pt x="39110" y="11881"/>
                </a:cubicBezTo>
                <a:lnTo>
                  <a:pt x="39110" y="11723"/>
                </a:lnTo>
                <a:lnTo>
                  <a:pt x="39110" y="11545"/>
                </a:lnTo>
                <a:cubicBezTo>
                  <a:pt x="39031" y="11644"/>
                  <a:pt x="39031" y="11644"/>
                  <a:pt x="39031" y="11723"/>
                </a:cubicBezTo>
                <a:lnTo>
                  <a:pt x="39031" y="11881"/>
                </a:lnTo>
                <a:cubicBezTo>
                  <a:pt x="39110" y="12040"/>
                  <a:pt x="39110" y="12139"/>
                  <a:pt x="39110" y="12297"/>
                </a:cubicBezTo>
                <a:cubicBezTo>
                  <a:pt x="39189" y="12535"/>
                  <a:pt x="39269" y="12713"/>
                  <a:pt x="39269" y="12951"/>
                </a:cubicBezTo>
                <a:cubicBezTo>
                  <a:pt x="39189" y="13030"/>
                  <a:pt x="39110" y="13129"/>
                  <a:pt x="39031" y="13208"/>
                </a:cubicBezTo>
                <a:cubicBezTo>
                  <a:pt x="39189" y="12872"/>
                  <a:pt x="39031" y="12456"/>
                  <a:pt x="38932" y="12139"/>
                </a:cubicBezTo>
                <a:lnTo>
                  <a:pt x="38932" y="11307"/>
                </a:lnTo>
                <a:cubicBezTo>
                  <a:pt x="39031" y="11149"/>
                  <a:pt x="39031" y="11050"/>
                  <a:pt x="39110" y="10891"/>
                </a:cubicBezTo>
                <a:cubicBezTo>
                  <a:pt x="39189" y="10733"/>
                  <a:pt x="39269" y="10654"/>
                  <a:pt x="39348" y="10555"/>
                </a:cubicBezTo>
                <a:lnTo>
                  <a:pt x="39348" y="10555"/>
                </a:lnTo>
                <a:cubicBezTo>
                  <a:pt x="39110" y="10654"/>
                  <a:pt x="39031" y="10891"/>
                  <a:pt x="38932" y="11149"/>
                </a:cubicBezTo>
                <a:cubicBezTo>
                  <a:pt x="38853" y="11386"/>
                  <a:pt x="38853" y="11644"/>
                  <a:pt x="38853" y="11881"/>
                </a:cubicBezTo>
                <a:cubicBezTo>
                  <a:pt x="38853" y="12139"/>
                  <a:pt x="38932" y="12456"/>
                  <a:pt x="39031" y="12713"/>
                </a:cubicBezTo>
                <a:cubicBezTo>
                  <a:pt x="39031" y="13030"/>
                  <a:pt x="39031" y="13367"/>
                  <a:pt x="38853" y="13525"/>
                </a:cubicBezTo>
                <a:cubicBezTo>
                  <a:pt x="38853" y="13525"/>
                  <a:pt x="38853" y="13525"/>
                  <a:pt x="38853" y="13525"/>
                </a:cubicBezTo>
                <a:lnTo>
                  <a:pt x="38853" y="13525"/>
                </a:lnTo>
                <a:cubicBezTo>
                  <a:pt x="38822" y="13563"/>
                  <a:pt x="38815" y="13587"/>
                  <a:pt x="38818" y="13601"/>
                </a:cubicBezTo>
                <a:lnTo>
                  <a:pt x="38818" y="13601"/>
                </a:lnTo>
                <a:cubicBezTo>
                  <a:pt x="38750" y="13748"/>
                  <a:pt x="38683" y="13873"/>
                  <a:pt x="38615" y="13941"/>
                </a:cubicBezTo>
                <a:cubicBezTo>
                  <a:pt x="38694" y="13783"/>
                  <a:pt x="38615" y="13525"/>
                  <a:pt x="38536" y="13367"/>
                </a:cubicBezTo>
                <a:cubicBezTo>
                  <a:pt x="38437" y="13129"/>
                  <a:pt x="38358" y="12951"/>
                  <a:pt x="38278" y="12792"/>
                </a:cubicBezTo>
                <a:cubicBezTo>
                  <a:pt x="38278" y="12634"/>
                  <a:pt x="38278" y="12377"/>
                  <a:pt x="38199" y="12218"/>
                </a:cubicBezTo>
                <a:lnTo>
                  <a:pt x="38199" y="12218"/>
                </a:lnTo>
                <a:cubicBezTo>
                  <a:pt x="38199" y="12535"/>
                  <a:pt x="38278" y="12872"/>
                  <a:pt x="38358" y="13208"/>
                </a:cubicBezTo>
                <a:cubicBezTo>
                  <a:pt x="38536" y="13525"/>
                  <a:pt x="38694" y="13862"/>
                  <a:pt x="38536" y="14119"/>
                </a:cubicBezTo>
                <a:cubicBezTo>
                  <a:pt x="38536" y="14198"/>
                  <a:pt x="38536" y="14198"/>
                  <a:pt x="38437" y="14198"/>
                </a:cubicBezTo>
                <a:lnTo>
                  <a:pt x="38437" y="14357"/>
                </a:lnTo>
                <a:cubicBezTo>
                  <a:pt x="38358" y="13862"/>
                  <a:pt x="38120" y="13446"/>
                  <a:pt x="37942" y="12951"/>
                </a:cubicBezTo>
                <a:cubicBezTo>
                  <a:pt x="37783" y="12456"/>
                  <a:pt x="37625" y="11724"/>
                  <a:pt x="38120" y="11229"/>
                </a:cubicBezTo>
                <a:lnTo>
                  <a:pt x="38120" y="11229"/>
                </a:lnTo>
                <a:cubicBezTo>
                  <a:pt x="37704" y="11644"/>
                  <a:pt x="37704" y="12218"/>
                  <a:pt x="37783" y="12713"/>
                </a:cubicBezTo>
                <a:cubicBezTo>
                  <a:pt x="38041" y="13287"/>
                  <a:pt x="38358" y="13862"/>
                  <a:pt x="38358" y="14436"/>
                </a:cubicBezTo>
                <a:cubicBezTo>
                  <a:pt x="38278" y="14515"/>
                  <a:pt x="38278" y="14614"/>
                  <a:pt x="38199" y="14693"/>
                </a:cubicBezTo>
                <a:lnTo>
                  <a:pt x="38199" y="14278"/>
                </a:lnTo>
                <a:cubicBezTo>
                  <a:pt x="38120" y="14020"/>
                  <a:pt x="37942" y="13783"/>
                  <a:pt x="37863" y="13525"/>
                </a:cubicBezTo>
                <a:cubicBezTo>
                  <a:pt x="37625" y="13030"/>
                  <a:pt x="37288" y="12377"/>
                  <a:pt x="37546" y="11802"/>
                </a:cubicBezTo>
                <a:lnTo>
                  <a:pt x="37546" y="11802"/>
                </a:lnTo>
                <a:cubicBezTo>
                  <a:pt x="37288" y="12297"/>
                  <a:pt x="37447" y="12872"/>
                  <a:pt x="37704" y="13287"/>
                </a:cubicBezTo>
                <a:cubicBezTo>
                  <a:pt x="37783" y="13624"/>
                  <a:pt x="37942" y="13862"/>
                  <a:pt x="38041" y="14198"/>
                </a:cubicBezTo>
                <a:cubicBezTo>
                  <a:pt x="38120" y="14278"/>
                  <a:pt x="38120" y="14436"/>
                  <a:pt x="38120" y="14614"/>
                </a:cubicBezTo>
                <a:lnTo>
                  <a:pt x="38120" y="14931"/>
                </a:lnTo>
                <a:cubicBezTo>
                  <a:pt x="38120" y="15010"/>
                  <a:pt x="38041" y="15010"/>
                  <a:pt x="38041" y="15109"/>
                </a:cubicBezTo>
                <a:cubicBezTo>
                  <a:pt x="38041" y="14773"/>
                  <a:pt x="38041" y="14515"/>
                  <a:pt x="37863" y="14278"/>
                </a:cubicBezTo>
                <a:cubicBezTo>
                  <a:pt x="37704" y="13862"/>
                  <a:pt x="37447" y="13525"/>
                  <a:pt x="37288" y="13129"/>
                </a:cubicBezTo>
                <a:lnTo>
                  <a:pt x="37288" y="13129"/>
                </a:lnTo>
                <a:cubicBezTo>
                  <a:pt x="37368" y="13525"/>
                  <a:pt x="37625" y="13862"/>
                  <a:pt x="37783" y="14198"/>
                </a:cubicBezTo>
                <a:cubicBezTo>
                  <a:pt x="37863" y="14357"/>
                  <a:pt x="37942" y="14614"/>
                  <a:pt x="37942" y="14773"/>
                </a:cubicBezTo>
                <a:lnTo>
                  <a:pt x="37942" y="15268"/>
                </a:lnTo>
                <a:lnTo>
                  <a:pt x="37942" y="15347"/>
                </a:lnTo>
                <a:cubicBezTo>
                  <a:pt x="37863" y="15010"/>
                  <a:pt x="37704" y="14693"/>
                  <a:pt x="37546" y="14515"/>
                </a:cubicBezTo>
                <a:cubicBezTo>
                  <a:pt x="37288" y="14119"/>
                  <a:pt x="36872" y="13703"/>
                  <a:pt x="36952" y="13129"/>
                </a:cubicBezTo>
                <a:lnTo>
                  <a:pt x="36872" y="13129"/>
                </a:lnTo>
                <a:cubicBezTo>
                  <a:pt x="36872" y="13525"/>
                  <a:pt x="37051" y="13941"/>
                  <a:pt x="37288" y="14278"/>
                </a:cubicBezTo>
                <a:cubicBezTo>
                  <a:pt x="37447" y="14436"/>
                  <a:pt x="37625" y="14693"/>
                  <a:pt x="37704" y="14931"/>
                </a:cubicBezTo>
                <a:cubicBezTo>
                  <a:pt x="37783" y="15010"/>
                  <a:pt x="37783" y="15189"/>
                  <a:pt x="37863" y="15268"/>
                </a:cubicBezTo>
                <a:lnTo>
                  <a:pt x="37863" y="15505"/>
                </a:lnTo>
                <a:cubicBezTo>
                  <a:pt x="37783" y="15604"/>
                  <a:pt x="37783" y="15684"/>
                  <a:pt x="37704" y="15763"/>
                </a:cubicBezTo>
                <a:cubicBezTo>
                  <a:pt x="37783" y="15604"/>
                  <a:pt x="37704" y="15347"/>
                  <a:pt x="37625" y="15189"/>
                </a:cubicBezTo>
                <a:cubicBezTo>
                  <a:pt x="37546" y="14931"/>
                  <a:pt x="37368" y="14693"/>
                  <a:pt x="37209" y="14436"/>
                </a:cubicBezTo>
                <a:lnTo>
                  <a:pt x="37209" y="14436"/>
                </a:lnTo>
                <a:cubicBezTo>
                  <a:pt x="37288" y="14693"/>
                  <a:pt x="37447" y="14931"/>
                  <a:pt x="37546" y="15189"/>
                </a:cubicBezTo>
                <a:cubicBezTo>
                  <a:pt x="37625" y="15347"/>
                  <a:pt x="37704" y="15604"/>
                  <a:pt x="37704" y="15842"/>
                </a:cubicBezTo>
                <a:cubicBezTo>
                  <a:pt x="37704" y="15921"/>
                  <a:pt x="37704" y="15921"/>
                  <a:pt x="37625" y="15921"/>
                </a:cubicBezTo>
                <a:cubicBezTo>
                  <a:pt x="37625" y="15684"/>
                  <a:pt x="37447" y="15426"/>
                  <a:pt x="37288" y="15189"/>
                </a:cubicBezTo>
                <a:lnTo>
                  <a:pt x="37209" y="15189"/>
                </a:lnTo>
                <a:cubicBezTo>
                  <a:pt x="37368" y="15426"/>
                  <a:pt x="37546" y="15763"/>
                  <a:pt x="37625" y="16000"/>
                </a:cubicBezTo>
                <a:cubicBezTo>
                  <a:pt x="37625" y="16099"/>
                  <a:pt x="37546" y="16179"/>
                  <a:pt x="37546" y="16258"/>
                </a:cubicBezTo>
                <a:cubicBezTo>
                  <a:pt x="37546" y="16179"/>
                  <a:pt x="37546" y="16179"/>
                  <a:pt x="37447" y="16099"/>
                </a:cubicBezTo>
                <a:cubicBezTo>
                  <a:pt x="37447" y="15921"/>
                  <a:pt x="37368" y="15763"/>
                  <a:pt x="37209" y="15684"/>
                </a:cubicBezTo>
                <a:cubicBezTo>
                  <a:pt x="37130" y="15505"/>
                  <a:pt x="36952" y="15426"/>
                  <a:pt x="36793" y="15268"/>
                </a:cubicBezTo>
                <a:cubicBezTo>
                  <a:pt x="36793" y="15189"/>
                  <a:pt x="36714" y="15109"/>
                  <a:pt x="36714" y="15010"/>
                </a:cubicBezTo>
                <a:cubicBezTo>
                  <a:pt x="36793" y="14357"/>
                  <a:pt x="36793" y="13703"/>
                  <a:pt x="36714" y="13129"/>
                </a:cubicBezTo>
                <a:cubicBezTo>
                  <a:pt x="36635" y="12951"/>
                  <a:pt x="36635" y="12792"/>
                  <a:pt x="36556" y="12634"/>
                </a:cubicBezTo>
                <a:cubicBezTo>
                  <a:pt x="36635" y="12535"/>
                  <a:pt x="36635" y="12456"/>
                  <a:pt x="36714" y="12297"/>
                </a:cubicBezTo>
                <a:cubicBezTo>
                  <a:pt x="36793" y="12218"/>
                  <a:pt x="36872" y="12040"/>
                  <a:pt x="36952" y="11961"/>
                </a:cubicBezTo>
                <a:cubicBezTo>
                  <a:pt x="37130" y="11723"/>
                  <a:pt x="37368" y="11545"/>
                  <a:pt x="37546" y="11307"/>
                </a:cubicBezTo>
                <a:cubicBezTo>
                  <a:pt x="39110" y="10159"/>
                  <a:pt x="41090" y="9980"/>
                  <a:pt x="42734" y="9070"/>
                </a:cubicBezTo>
                <a:close/>
                <a:moveTo>
                  <a:pt x="18397" y="16179"/>
                </a:moveTo>
                <a:cubicBezTo>
                  <a:pt x="18341" y="16179"/>
                  <a:pt x="18286" y="16217"/>
                  <a:pt x="18197" y="16268"/>
                </a:cubicBezTo>
                <a:lnTo>
                  <a:pt x="18197" y="16268"/>
                </a:lnTo>
                <a:cubicBezTo>
                  <a:pt x="18271" y="16244"/>
                  <a:pt x="18351" y="16225"/>
                  <a:pt x="18397" y="16179"/>
                </a:cubicBezTo>
                <a:close/>
                <a:moveTo>
                  <a:pt x="4872" y="15109"/>
                </a:moveTo>
                <a:cubicBezTo>
                  <a:pt x="5189" y="15268"/>
                  <a:pt x="5446" y="15426"/>
                  <a:pt x="5604" y="15763"/>
                </a:cubicBezTo>
                <a:cubicBezTo>
                  <a:pt x="5684" y="15921"/>
                  <a:pt x="5684" y="16179"/>
                  <a:pt x="5862" y="16337"/>
                </a:cubicBezTo>
                <a:cubicBezTo>
                  <a:pt x="5684" y="16337"/>
                  <a:pt x="5604" y="16258"/>
                  <a:pt x="5446" y="16258"/>
                </a:cubicBezTo>
                <a:lnTo>
                  <a:pt x="5446" y="16179"/>
                </a:lnTo>
                <a:cubicBezTo>
                  <a:pt x="5189" y="16099"/>
                  <a:pt x="5109" y="15684"/>
                  <a:pt x="4951" y="15426"/>
                </a:cubicBezTo>
                <a:cubicBezTo>
                  <a:pt x="4872" y="15347"/>
                  <a:pt x="4773" y="15189"/>
                  <a:pt x="4535" y="15189"/>
                </a:cubicBezTo>
                <a:cubicBezTo>
                  <a:pt x="4694" y="15109"/>
                  <a:pt x="4773" y="15109"/>
                  <a:pt x="4872" y="15109"/>
                </a:cubicBezTo>
                <a:close/>
                <a:moveTo>
                  <a:pt x="18197" y="16268"/>
                </a:moveTo>
                <a:cubicBezTo>
                  <a:pt x="18151" y="16282"/>
                  <a:pt x="18107" y="16299"/>
                  <a:pt x="18075" y="16324"/>
                </a:cubicBezTo>
                <a:lnTo>
                  <a:pt x="18075" y="16324"/>
                </a:lnTo>
                <a:cubicBezTo>
                  <a:pt x="18070" y="16328"/>
                  <a:pt x="18065" y="16333"/>
                  <a:pt x="18060" y="16337"/>
                </a:cubicBezTo>
                <a:cubicBezTo>
                  <a:pt x="18114" y="16313"/>
                  <a:pt x="18158" y="16289"/>
                  <a:pt x="18197" y="16268"/>
                </a:cubicBezTo>
                <a:close/>
                <a:moveTo>
                  <a:pt x="18555" y="16006"/>
                </a:moveTo>
                <a:cubicBezTo>
                  <a:pt x="18475" y="16096"/>
                  <a:pt x="18375" y="16222"/>
                  <a:pt x="18318" y="16337"/>
                </a:cubicBezTo>
                <a:cubicBezTo>
                  <a:pt x="18397" y="16337"/>
                  <a:pt x="18397" y="16258"/>
                  <a:pt x="18476" y="16179"/>
                </a:cubicBezTo>
                <a:cubicBezTo>
                  <a:pt x="18476" y="16101"/>
                  <a:pt x="18552" y="16099"/>
                  <a:pt x="18555" y="16006"/>
                </a:cubicBezTo>
                <a:close/>
                <a:moveTo>
                  <a:pt x="34866" y="16381"/>
                </a:moveTo>
                <a:cubicBezTo>
                  <a:pt x="34857" y="16381"/>
                  <a:pt x="34839" y="16390"/>
                  <a:pt x="34813" y="16416"/>
                </a:cubicBezTo>
                <a:cubicBezTo>
                  <a:pt x="34866" y="16416"/>
                  <a:pt x="34883" y="16381"/>
                  <a:pt x="34866" y="16381"/>
                </a:cubicBezTo>
                <a:close/>
                <a:moveTo>
                  <a:pt x="25664" y="16416"/>
                </a:moveTo>
                <a:lnTo>
                  <a:pt x="25565" y="16495"/>
                </a:lnTo>
                <a:lnTo>
                  <a:pt x="25664" y="16495"/>
                </a:lnTo>
                <a:lnTo>
                  <a:pt x="25744" y="16416"/>
                </a:lnTo>
                <a:close/>
                <a:moveTo>
                  <a:pt x="33739" y="16235"/>
                </a:moveTo>
                <a:lnTo>
                  <a:pt x="33739" y="16235"/>
                </a:lnTo>
                <a:cubicBezTo>
                  <a:pt x="33705" y="16318"/>
                  <a:pt x="33679" y="16405"/>
                  <a:pt x="33664" y="16495"/>
                </a:cubicBezTo>
                <a:cubicBezTo>
                  <a:pt x="33682" y="16409"/>
                  <a:pt x="33707" y="16322"/>
                  <a:pt x="33739" y="16235"/>
                </a:cubicBezTo>
                <a:close/>
                <a:moveTo>
                  <a:pt x="25902" y="16495"/>
                </a:moveTo>
                <a:cubicBezTo>
                  <a:pt x="25823" y="16495"/>
                  <a:pt x="25823" y="16495"/>
                  <a:pt x="25823" y="16594"/>
                </a:cubicBezTo>
                <a:cubicBezTo>
                  <a:pt x="25823" y="16594"/>
                  <a:pt x="25902" y="16594"/>
                  <a:pt x="25902" y="16495"/>
                </a:cubicBezTo>
                <a:close/>
                <a:moveTo>
                  <a:pt x="25823" y="16594"/>
                </a:moveTo>
                <a:cubicBezTo>
                  <a:pt x="25744" y="16594"/>
                  <a:pt x="25744" y="16594"/>
                  <a:pt x="25744" y="16674"/>
                </a:cubicBezTo>
                <a:lnTo>
                  <a:pt x="25823" y="16594"/>
                </a:lnTo>
                <a:close/>
                <a:moveTo>
                  <a:pt x="36714" y="15109"/>
                </a:moveTo>
                <a:lnTo>
                  <a:pt x="36714" y="15189"/>
                </a:lnTo>
                <a:cubicBezTo>
                  <a:pt x="36793" y="15347"/>
                  <a:pt x="36952" y="15426"/>
                  <a:pt x="37051" y="15604"/>
                </a:cubicBezTo>
                <a:cubicBezTo>
                  <a:pt x="37209" y="15763"/>
                  <a:pt x="37288" y="15842"/>
                  <a:pt x="37368" y="16000"/>
                </a:cubicBezTo>
                <a:cubicBezTo>
                  <a:pt x="37447" y="16099"/>
                  <a:pt x="37447" y="16179"/>
                  <a:pt x="37447" y="16258"/>
                </a:cubicBezTo>
                <a:lnTo>
                  <a:pt x="37447" y="16416"/>
                </a:lnTo>
                <a:cubicBezTo>
                  <a:pt x="37447" y="16495"/>
                  <a:pt x="37368" y="16594"/>
                  <a:pt x="37368" y="16674"/>
                </a:cubicBezTo>
                <a:cubicBezTo>
                  <a:pt x="37368" y="16495"/>
                  <a:pt x="37209" y="16258"/>
                  <a:pt x="37130" y="16179"/>
                </a:cubicBezTo>
                <a:cubicBezTo>
                  <a:pt x="36952" y="15921"/>
                  <a:pt x="36714" y="15684"/>
                  <a:pt x="36635" y="15426"/>
                </a:cubicBezTo>
                <a:cubicBezTo>
                  <a:pt x="36635" y="15347"/>
                  <a:pt x="36635" y="15189"/>
                  <a:pt x="36714" y="15109"/>
                </a:cubicBezTo>
                <a:close/>
                <a:moveTo>
                  <a:pt x="3129" y="15426"/>
                </a:moveTo>
                <a:lnTo>
                  <a:pt x="3129" y="15426"/>
                </a:lnTo>
                <a:cubicBezTo>
                  <a:pt x="3288" y="15505"/>
                  <a:pt x="3466" y="15604"/>
                  <a:pt x="3624" y="15604"/>
                </a:cubicBezTo>
                <a:cubicBezTo>
                  <a:pt x="3961" y="15763"/>
                  <a:pt x="4198" y="15842"/>
                  <a:pt x="4535" y="16000"/>
                </a:cubicBezTo>
                <a:cubicBezTo>
                  <a:pt x="4614" y="16000"/>
                  <a:pt x="4694" y="16000"/>
                  <a:pt x="4773" y="16099"/>
                </a:cubicBezTo>
                <a:lnTo>
                  <a:pt x="4951" y="16099"/>
                </a:lnTo>
                <a:cubicBezTo>
                  <a:pt x="5189" y="16179"/>
                  <a:pt x="5525" y="16337"/>
                  <a:pt x="5763" y="16416"/>
                </a:cubicBezTo>
                <a:cubicBezTo>
                  <a:pt x="5604" y="16416"/>
                  <a:pt x="5525" y="16495"/>
                  <a:pt x="5367" y="16594"/>
                </a:cubicBezTo>
                <a:cubicBezTo>
                  <a:pt x="5189" y="16674"/>
                  <a:pt x="5030" y="16674"/>
                  <a:pt x="4872" y="16753"/>
                </a:cubicBezTo>
                <a:cubicBezTo>
                  <a:pt x="4614" y="16594"/>
                  <a:pt x="4456" y="16495"/>
                  <a:pt x="4198" y="16337"/>
                </a:cubicBezTo>
                <a:cubicBezTo>
                  <a:pt x="4377" y="16337"/>
                  <a:pt x="4456" y="16258"/>
                  <a:pt x="4535" y="16258"/>
                </a:cubicBezTo>
                <a:cubicBezTo>
                  <a:pt x="4614" y="16179"/>
                  <a:pt x="4694" y="16179"/>
                  <a:pt x="4773" y="16099"/>
                </a:cubicBezTo>
                <a:cubicBezTo>
                  <a:pt x="4694" y="16099"/>
                  <a:pt x="4614" y="16099"/>
                  <a:pt x="4535" y="16179"/>
                </a:cubicBezTo>
                <a:cubicBezTo>
                  <a:pt x="4456" y="16179"/>
                  <a:pt x="4377" y="16258"/>
                  <a:pt x="4278" y="16258"/>
                </a:cubicBezTo>
                <a:lnTo>
                  <a:pt x="4198" y="16258"/>
                </a:lnTo>
                <a:cubicBezTo>
                  <a:pt x="3783" y="16000"/>
                  <a:pt x="3466" y="15763"/>
                  <a:pt x="3129" y="15426"/>
                </a:cubicBezTo>
                <a:close/>
                <a:moveTo>
                  <a:pt x="5446" y="15109"/>
                </a:moveTo>
                <a:cubicBezTo>
                  <a:pt x="5862" y="15189"/>
                  <a:pt x="6020" y="15604"/>
                  <a:pt x="6099" y="15921"/>
                </a:cubicBezTo>
                <a:cubicBezTo>
                  <a:pt x="6179" y="16099"/>
                  <a:pt x="6357" y="16416"/>
                  <a:pt x="6515" y="16495"/>
                </a:cubicBezTo>
                <a:cubicBezTo>
                  <a:pt x="6357" y="16495"/>
                  <a:pt x="6179" y="16416"/>
                  <a:pt x="6020" y="16416"/>
                </a:cubicBezTo>
                <a:cubicBezTo>
                  <a:pt x="6020" y="16495"/>
                  <a:pt x="6099" y="16495"/>
                  <a:pt x="6099" y="16495"/>
                </a:cubicBezTo>
                <a:cubicBezTo>
                  <a:pt x="5941" y="16495"/>
                  <a:pt x="5862" y="16495"/>
                  <a:pt x="5684" y="16594"/>
                </a:cubicBezTo>
                <a:cubicBezTo>
                  <a:pt x="5446" y="16674"/>
                  <a:pt x="5268" y="16832"/>
                  <a:pt x="5109" y="16832"/>
                </a:cubicBezTo>
                <a:cubicBezTo>
                  <a:pt x="5030" y="16832"/>
                  <a:pt x="5030" y="16832"/>
                  <a:pt x="4951" y="16753"/>
                </a:cubicBezTo>
                <a:cubicBezTo>
                  <a:pt x="5109" y="16753"/>
                  <a:pt x="5189" y="16674"/>
                  <a:pt x="5268" y="16674"/>
                </a:cubicBezTo>
                <a:cubicBezTo>
                  <a:pt x="5446" y="16594"/>
                  <a:pt x="5525" y="16495"/>
                  <a:pt x="5604" y="16495"/>
                </a:cubicBezTo>
                <a:cubicBezTo>
                  <a:pt x="5684" y="16416"/>
                  <a:pt x="5763" y="16416"/>
                  <a:pt x="5941" y="16416"/>
                </a:cubicBezTo>
                <a:lnTo>
                  <a:pt x="5941" y="16495"/>
                </a:lnTo>
                <a:cubicBezTo>
                  <a:pt x="5941" y="16495"/>
                  <a:pt x="6020" y="16495"/>
                  <a:pt x="6020" y="16416"/>
                </a:cubicBezTo>
                <a:cubicBezTo>
                  <a:pt x="6020" y="16416"/>
                  <a:pt x="5941" y="16416"/>
                  <a:pt x="5941" y="16337"/>
                </a:cubicBezTo>
                <a:cubicBezTo>
                  <a:pt x="5763" y="16179"/>
                  <a:pt x="5763" y="15842"/>
                  <a:pt x="5604" y="15604"/>
                </a:cubicBezTo>
                <a:cubicBezTo>
                  <a:pt x="5446" y="15347"/>
                  <a:pt x="5189" y="15189"/>
                  <a:pt x="4951" y="15109"/>
                </a:cubicBezTo>
                <a:close/>
                <a:moveTo>
                  <a:pt x="36556" y="15505"/>
                </a:moveTo>
                <a:cubicBezTo>
                  <a:pt x="36714" y="15684"/>
                  <a:pt x="36872" y="15921"/>
                  <a:pt x="37051" y="16099"/>
                </a:cubicBezTo>
                <a:cubicBezTo>
                  <a:pt x="37130" y="16179"/>
                  <a:pt x="37209" y="16337"/>
                  <a:pt x="37209" y="16416"/>
                </a:cubicBezTo>
                <a:cubicBezTo>
                  <a:pt x="37288" y="16594"/>
                  <a:pt x="37288" y="16674"/>
                  <a:pt x="37288" y="16832"/>
                </a:cubicBezTo>
                <a:lnTo>
                  <a:pt x="37288" y="16911"/>
                </a:lnTo>
                <a:cubicBezTo>
                  <a:pt x="37209" y="16416"/>
                  <a:pt x="36635" y="16179"/>
                  <a:pt x="36556" y="15763"/>
                </a:cubicBezTo>
                <a:lnTo>
                  <a:pt x="36556" y="15505"/>
                </a:lnTo>
                <a:close/>
                <a:moveTo>
                  <a:pt x="7279" y="15278"/>
                </a:moveTo>
                <a:lnTo>
                  <a:pt x="7279" y="15278"/>
                </a:lnTo>
                <a:cubicBezTo>
                  <a:pt x="7401" y="15364"/>
                  <a:pt x="7473" y="15479"/>
                  <a:pt x="7585" y="15604"/>
                </a:cubicBezTo>
                <a:cubicBezTo>
                  <a:pt x="7664" y="15763"/>
                  <a:pt x="7743" y="16000"/>
                  <a:pt x="7743" y="16179"/>
                </a:cubicBezTo>
                <a:cubicBezTo>
                  <a:pt x="7842" y="16495"/>
                  <a:pt x="7842" y="16752"/>
                  <a:pt x="8079" y="16990"/>
                </a:cubicBezTo>
                <a:lnTo>
                  <a:pt x="8079" y="16990"/>
                </a:lnTo>
                <a:cubicBezTo>
                  <a:pt x="7855" y="16660"/>
                  <a:pt x="7904" y="16226"/>
                  <a:pt x="7743" y="15921"/>
                </a:cubicBezTo>
                <a:cubicBezTo>
                  <a:pt x="7667" y="15693"/>
                  <a:pt x="7518" y="15374"/>
                  <a:pt x="7279" y="15278"/>
                </a:cubicBezTo>
                <a:close/>
                <a:moveTo>
                  <a:pt x="26397" y="16991"/>
                </a:moveTo>
                <a:lnTo>
                  <a:pt x="26318" y="17090"/>
                </a:lnTo>
                <a:lnTo>
                  <a:pt x="26397" y="17090"/>
                </a:lnTo>
                <a:cubicBezTo>
                  <a:pt x="26397" y="16991"/>
                  <a:pt x="26397" y="16991"/>
                  <a:pt x="26476" y="16991"/>
                </a:cubicBezTo>
                <a:close/>
                <a:moveTo>
                  <a:pt x="32100" y="6357"/>
                </a:moveTo>
                <a:lnTo>
                  <a:pt x="32100" y="6852"/>
                </a:lnTo>
                <a:cubicBezTo>
                  <a:pt x="32001" y="7347"/>
                  <a:pt x="32001" y="7842"/>
                  <a:pt x="32100" y="8258"/>
                </a:cubicBezTo>
                <a:lnTo>
                  <a:pt x="32100" y="8416"/>
                </a:lnTo>
                <a:cubicBezTo>
                  <a:pt x="32001" y="8416"/>
                  <a:pt x="32001" y="8416"/>
                  <a:pt x="32001" y="8495"/>
                </a:cubicBezTo>
                <a:lnTo>
                  <a:pt x="32100" y="8495"/>
                </a:lnTo>
                <a:cubicBezTo>
                  <a:pt x="32100" y="8990"/>
                  <a:pt x="32100" y="9565"/>
                  <a:pt x="32179" y="10060"/>
                </a:cubicBezTo>
                <a:lnTo>
                  <a:pt x="32100" y="10159"/>
                </a:lnTo>
                <a:lnTo>
                  <a:pt x="32179" y="10159"/>
                </a:lnTo>
                <a:lnTo>
                  <a:pt x="32179" y="10396"/>
                </a:lnTo>
                <a:cubicBezTo>
                  <a:pt x="32001" y="10159"/>
                  <a:pt x="31763" y="9980"/>
                  <a:pt x="31605" y="9822"/>
                </a:cubicBezTo>
                <a:cubicBezTo>
                  <a:pt x="31427" y="9664"/>
                  <a:pt x="31268" y="9565"/>
                  <a:pt x="31268" y="9406"/>
                </a:cubicBezTo>
                <a:cubicBezTo>
                  <a:pt x="31110" y="9248"/>
                  <a:pt x="31110" y="8990"/>
                  <a:pt x="31011" y="8832"/>
                </a:cubicBezTo>
                <a:lnTo>
                  <a:pt x="31011" y="8832"/>
                </a:lnTo>
                <a:cubicBezTo>
                  <a:pt x="31110" y="9169"/>
                  <a:pt x="31189" y="9485"/>
                  <a:pt x="31427" y="9743"/>
                </a:cubicBezTo>
                <a:cubicBezTo>
                  <a:pt x="31684" y="9980"/>
                  <a:pt x="32001" y="10238"/>
                  <a:pt x="32179" y="10555"/>
                </a:cubicBezTo>
                <a:lnTo>
                  <a:pt x="32179" y="10733"/>
                </a:lnTo>
                <a:cubicBezTo>
                  <a:pt x="32179" y="10733"/>
                  <a:pt x="32179" y="10654"/>
                  <a:pt x="32100" y="10654"/>
                </a:cubicBezTo>
                <a:cubicBezTo>
                  <a:pt x="31922" y="10476"/>
                  <a:pt x="31763" y="10396"/>
                  <a:pt x="31605" y="10317"/>
                </a:cubicBezTo>
                <a:cubicBezTo>
                  <a:pt x="31427" y="10238"/>
                  <a:pt x="31268" y="10060"/>
                  <a:pt x="31189" y="9901"/>
                </a:cubicBezTo>
                <a:cubicBezTo>
                  <a:pt x="31011" y="9743"/>
                  <a:pt x="30932" y="9565"/>
                  <a:pt x="30932" y="9406"/>
                </a:cubicBezTo>
                <a:cubicBezTo>
                  <a:pt x="30932" y="9367"/>
                  <a:pt x="30912" y="9347"/>
                  <a:pt x="30892" y="9347"/>
                </a:cubicBezTo>
                <a:cubicBezTo>
                  <a:pt x="30872" y="9347"/>
                  <a:pt x="30853" y="9367"/>
                  <a:pt x="30853" y="9406"/>
                </a:cubicBezTo>
                <a:cubicBezTo>
                  <a:pt x="30932" y="9743"/>
                  <a:pt x="31110" y="10060"/>
                  <a:pt x="31427" y="10238"/>
                </a:cubicBezTo>
                <a:cubicBezTo>
                  <a:pt x="31605" y="10396"/>
                  <a:pt x="31763" y="10476"/>
                  <a:pt x="31922" y="10555"/>
                </a:cubicBezTo>
                <a:cubicBezTo>
                  <a:pt x="32001" y="10654"/>
                  <a:pt x="32100" y="10733"/>
                  <a:pt x="32179" y="10812"/>
                </a:cubicBezTo>
                <a:cubicBezTo>
                  <a:pt x="32179" y="10812"/>
                  <a:pt x="32179" y="10891"/>
                  <a:pt x="32259" y="10891"/>
                </a:cubicBezTo>
                <a:cubicBezTo>
                  <a:pt x="32259" y="11050"/>
                  <a:pt x="32259" y="11307"/>
                  <a:pt x="32338" y="11466"/>
                </a:cubicBezTo>
                <a:cubicBezTo>
                  <a:pt x="32001" y="11050"/>
                  <a:pt x="31427" y="10971"/>
                  <a:pt x="31110" y="10555"/>
                </a:cubicBezTo>
                <a:lnTo>
                  <a:pt x="31110" y="10555"/>
                </a:lnTo>
                <a:cubicBezTo>
                  <a:pt x="31348" y="11050"/>
                  <a:pt x="32100" y="11149"/>
                  <a:pt x="32338" y="11723"/>
                </a:cubicBezTo>
                <a:cubicBezTo>
                  <a:pt x="32338" y="11961"/>
                  <a:pt x="32417" y="12297"/>
                  <a:pt x="32496" y="12535"/>
                </a:cubicBezTo>
                <a:cubicBezTo>
                  <a:pt x="32259" y="12218"/>
                  <a:pt x="31922" y="11961"/>
                  <a:pt x="31605" y="11723"/>
                </a:cubicBezTo>
                <a:cubicBezTo>
                  <a:pt x="31348" y="11644"/>
                  <a:pt x="31110" y="11466"/>
                  <a:pt x="30932" y="11307"/>
                </a:cubicBezTo>
                <a:cubicBezTo>
                  <a:pt x="30773" y="11149"/>
                  <a:pt x="30615" y="10891"/>
                  <a:pt x="30516" y="10654"/>
                </a:cubicBezTo>
                <a:lnTo>
                  <a:pt x="30516" y="10654"/>
                </a:lnTo>
                <a:cubicBezTo>
                  <a:pt x="30615" y="11149"/>
                  <a:pt x="30932" y="11466"/>
                  <a:pt x="31427" y="11723"/>
                </a:cubicBezTo>
                <a:cubicBezTo>
                  <a:pt x="31684" y="11802"/>
                  <a:pt x="31843" y="11961"/>
                  <a:pt x="32100" y="12139"/>
                </a:cubicBezTo>
                <a:cubicBezTo>
                  <a:pt x="32259" y="12377"/>
                  <a:pt x="32417" y="12535"/>
                  <a:pt x="32496" y="12792"/>
                </a:cubicBezTo>
                <a:cubicBezTo>
                  <a:pt x="32496" y="12872"/>
                  <a:pt x="32595" y="12951"/>
                  <a:pt x="32595" y="13030"/>
                </a:cubicBezTo>
                <a:cubicBezTo>
                  <a:pt x="32259" y="12535"/>
                  <a:pt x="31684" y="12218"/>
                  <a:pt x="31189" y="11961"/>
                </a:cubicBezTo>
                <a:cubicBezTo>
                  <a:pt x="30853" y="11723"/>
                  <a:pt x="30615" y="11545"/>
                  <a:pt x="30437" y="11228"/>
                </a:cubicBezTo>
                <a:cubicBezTo>
                  <a:pt x="30357" y="11050"/>
                  <a:pt x="30278" y="10891"/>
                  <a:pt x="30199" y="10733"/>
                </a:cubicBezTo>
                <a:lnTo>
                  <a:pt x="30199" y="10238"/>
                </a:lnTo>
                <a:lnTo>
                  <a:pt x="30120" y="10238"/>
                </a:lnTo>
                <a:cubicBezTo>
                  <a:pt x="30021" y="10555"/>
                  <a:pt x="30199" y="10891"/>
                  <a:pt x="30278" y="11149"/>
                </a:cubicBezTo>
                <a:cubicBezTo>
                  <a:pt x="30437" y="11386"/>
                  <a:pt x="30694" y="11644"/>
                  <a:pt x="30932" y="11802"/>
                </a:cubicBezTo>
                <a:cubicBezTo>
                  <a:pt x="31506" y="12297"/>
                  <a:pt x="32338" y="12535"/>
                  <a:pt x="32595" y="13287"/>
                </a:cubicBezTo>
                <a:lnTo>
                  <a:pt x="32674" y="13367"/>
                </a:lnTo>
                <a:cubicBezTo>
                  <a:pt x="32595" y="13287"/>
                  <a:pt x="32496" y="13208"/>
                  <a:pt x="32417" y="13129"/>
                </a:cubicBezTo>
                <a:cubicBezTo>
                  <a:pt x="32179" y="12951"/>
                  <a:pt x="32001" y="12792"/>
                  <a:pt x="31763" y="12634"/>
                </a:cubicBezTo>
                <a:cubicBezTo>
                  <a:pt x="31506" y="12456"/>
                  <a:pt x="31268" y="12377"/>
                  <a:pt x="31011" y="12218"/>
                </a:cubicBezTo>
                <a:cubicBezTo>
                  <a:pt x="30773" y="12040"/>
                  <a:pt x="30516" y="11802"/>
                  <a:pt x="30357" y="11644"/>
                </a:cubicBezTo>
                <a:lnTo>
                  <a:pt x="30278" y="11644"/>
                </a:lnTo>
                <a:cubicBezTo>
                  <a:pt x="30615" y="12040"/>
                  <a:pt x="31110" y="12297"/>
                  <a:pt x="31605" y="12634"/>
                </a:cubicBezTo>
                <a:cubicBezTo>
                  <a:pt x="31843" y="12713"/>
                  <a:pt x="32100" y="12872"/>
                  <a:pt x="32259" y="13129"/>
                </a:cubicBezTo>
                <a:cubicBezTo>
                  <a:pt x="32417" y="13208"/>
                  <a:pt x="32496" y="13287"/>
                  <a:pt x="32595" y="13367"/>
                </a:cubicBezTo>
                <a:cubicBezTo>
                  <a:pt x="32595" y="13446"/>
                  <a:pt x="32674" y="13624"/>
                  <a:pt x="32674" y="13703"/>
                </a:cubicBezTo>
                <a:cubicBezTo>
                  <a:pt x="32754" y="13862"/>
                  <a:pt x="32754" y="14020"/>
                  <a:pt x="32833" y="14198"/>
                </a:cubicBezTo>
                <a:cubicBezTo>
                  <a:pt x="32833" y="14278"/>
                  <a:pt x="32912" y="14436"/>
                  <a:pt x="32912" y="14515"/>
                </a:cubicBezTo>
                <a:lnTo>
                  <a:pt x="32912" y="14515"/>
                </a:lnTo>
                <a:cubicBezTo>
                  <a:pt x="32912" y="14515"/>
                  <a:pt x="32912" y="14436"/>
                  <a:pt x="32833" y="14436"/>
                </a:cubicBezTo>
                <a:cubicBezTo>
                  <a:pt x="32754" y="14357"/>
                  <a:pt x="32674" y="14278"/>
                  <a:pt x="32496" y="14198"/>
                </a:cubicBezTo>
                <a:cubicBezTo>
                  <a:pt x="32259" y="14020"/>
                  <a:pt x="32001" y="13941"/>
                  <a:pt x="31684" y="13862"/>
                </a:cubicBezTo>
                <a:cubicBezTo>
                  <a:pt x="31110" y="13624"/>
                  <a:pt x="30615" y="13208"/>
                  <a:pt x="30278" y="12634"/>
                </a:cubicBezTo>
                <a:lnTo>
                  <a:pt x="30278" y="12634"/>
                </a:lnTo>
                <a:cubicBezTo>
                  <a:pt x="30516" y="13129"/>
                  <a:pt x="30932" y="13525"/>
                  <a:pt x="31427" y="13783"/>
                </a:cubicBezTo>
                <a:cubicBezTo>
                  <a:pt x="31763" y="13941"/>
                  <a:pt x="32001" y="14020"/>
                  <a:pt x="32338" y="14198"/>
                </a:cubicBezTo>
                <a:cubicBezTo>
                  <a:pt x="32496" y="14278"/>
                  <a:pt x="32595" y="14357"/>
                  <a:pt x="32754" y="14436"/>
                </a:cubicBezTo>
                <a:lnTo>
                  <a:pt x="32912" y="14614"/>
                </a:lnTo>
                <a:lnTo>
                  <a:pt x="32912" y="14693"/>
                </a:lnTo>
                <a:cubicBezTo>
                  <a:pt x="32991" y="14931"/>
                  <a:pt x="33090" y="15189"/>
                  <a:pt x="33169" y="15505"/>
                </a:cubicBezTo>
                <a:cubicBezTo>
                  <a:pt x="32754" y="15109"/>
                  <a:pt x="32100" y="14931"/>
                  <a:pt x="31506" y="14852"/>
                </a:cubicBezTo>
                <a:cubicBezTo>
                  <a:pt x="30773" y="14693"/>
                  <a:pt x="29942" y="14357"/>
                  <a:pt x="29862" y="13525"/>
                </a:cubicBezTo>
                <a:lnTo>
                  <a:pt x="29862" y="13624"/>
                </a:lnTo>
                <a:cubicBezTo>
                  <a:pt x="29862" y="14278"/>
                  <a:pt x="30615" y="14693"/>
                  <a:pt x="31189" y="14852"/>
                </a:cubicBezTo>
                <a:cubicBezTo>
                  <a:pt x="31922" y="15010"/>
                  <a:pt x="32754" y="15109"/>
                  <a:pt x="33249" y="15684"/>
                </a:cubicBezTo>
                <a:cubicBezTo>
                  <a:pt x="33249" y="15763"/>
                  <a:pt x="33328" y="15763"/>
                  <a:pt x="33328" y="15842"/>
                </a:cubicBezTo>
                <a:lnTo>
                  <a:pt x="33328" y="16000"/>
                </a:lnTo>
                <a:cubicBezTo>
                  <a:pt x="32991" y="15604"/>
                  <a:pt x="32496" y="15426"/>
                  <a:pt x="31922" y="15347"/>
                </a:cubicBezTo>
                <a:cubicBezTo>
                  <a:pt x="31268" y="15189"/>
                  <a:pt x="30615" y="15189"/>
                  <a:pt x="30120" y="14614"/>
                </a:cubicBezTo>
                <a:lnTo>
                  <a:pt x="30120" y="14614"/>
                </a:lnTo>
                <a:cubicBezTo>
                  <a:pt x="30437" y="15109"/>
                  <a:pt x="31110" y="15268"/>
                  <a:pt x="31684" y="15347"/>
                </a:cubicBezTo>
                <a:cubicBezTo>
                  <a:pt x="32001" y="15347"/>
                  <a:pt x="32338" y="15426"/>
                  <a:pt x="32674" y="15604"/>
                </a:cubicBezTo>
                <a:cubicBezTo>
                  <a:pt x="32912" y="15763"/>
                  <a:pt x="33249" y="15921"/>
                  <a:pt x="33407" y="16179"/>
                </a:cubicBezTo>
                <a:lnTo>
                  <a:pt x="33407" y="16258"/>
                </a:lnTo>
                <a:cubicBezTo>
                  <a:pt x="33328" y="16258"/>
                  <a:pt x="33328" y="16179"/>
                  <a:pt x="33249" y="16099"/>
                </a:cubicBezTo>
                <a:cubicBezTo>
                  <a:pt x="33090" y="16000"/>
                  <a:pt x="32833" y="15842"/>
                  <a:pt x="32674" y="15763"/>
                </a:cubicBezTo>
                <a:cubicBezTo>
                  <a:pt x="32259" y="15604"/>
                  <a:pt x="31843" y="15604"/>
                  <a:pt x="31348" y="15505"/>
                </a:cubicBezTo>
                <a:lnTo>
                  <a:pt x="31348" y="15604"/>
                </a:lnTo>
                <a:cubicBezTo>
                  <a:pt x="31763" y="15604"/>
                  <a:pt x="32259" y="15684"/>
                  <a:pt x="32674" y="15842"/>
                </a:cubicBezTo>
                <a:cubicBezTo>
                  <a:pt x="32833" y="15921"/>
                  <a:pt x="32991" y="16099"/>
                  <a:pt x="33169" y="16179"/>
                </a:cubicBezTo>
                <a:cubicBezTo>
                  <a:pt x="33328" y="16258"/>
                  <a:pt x="33407" y="16337"/>
                  <a:pt x="33407" y="16416"/>
                </a:cubicBezTo>
                <a:cubicBezTo>
                  <a:pt x="33486" y="16416"/>
                  <a:pt x="33486" y="16495"/>
                  <a:pt x="33585" y="16495"/>
                </a:cubicBezTo>
                <a:cubicBezTo>
                  <a:pt x="33585" y="16594"/>
                  <a:pt x="33585" y="16674"/>
                  <a:pt x="33664" y="16753"/>
                </a:cubicBezTo>
                <a:lnTo>
                  <a:pt x="33664" y="16832"/>
                </a:lnTo>
                <a:cubicBezTo>
                  <a:pt x="33664" y="16911"/>
                  <a:pt x="33744" y="16991"/>
                  <a:pt x="33744" y="17090"/>
                </a:cubicBezTo>
                <a:cubicBezTo>
                  <a:pt x="33585" y="16911"/>
                  <a:pt x="33407" y="16832"/>
                  <a:pt x="33169" y="16753"/>
                </a:cubicBezTo>
                <a:cubicBezTo>
                  <a:pt x="32912" y="16674"/>
                  <a:pt x="32674" y="16674"/>
                  <a:pt x="32417" y="16594"/>
                </a:cubicBezTo>
                <a:cubicBezTo>
                  <a:pt x="32223" y="16449"/>
                  <a:pt x="31962" y="16316"/>
                  <a:pt x="31743" y="16316"/>
                </a:cubicBezTo>
                <a:cubicBezTo>
                  <a:pt x="31695" y="16316"/>
                  <a:pt x="31648" y="16323"/>
                  <a:pt x="31605" y="16337"/>
                </a:cubicBezTo>
                <a:cubicBezTo>
                  <a:pt x="31427" y="16258"/>
                  <a:pt x="31348" y="16179"/>
                  <a:pt x="31189" y="16099"/>
                </a:cubicBezTo>
                <a:cubicBezTo>
                  <a:pt x="31110" y="16000"/>
                  <a:pt x="31011" y="16000"/>
                  <a:pt x="30932" y="15921"/>
                </a:cubicBezTo>
                <a:lnTo>
                  <a:pt x="30932" y="15921"/>
                </a:lnTo>
                <a:cubicBezTo>
                  <a:pt x="31011" y="16000"/>
                  <a:pt x="31110" y="16099"/>
                  <a:pt x="31189" y="16179"/>
                </a:cubicBezTo>
                <a:cubicBezTo>
                  <a:pt x="31268" y="16258"/>
                  <a:pt x="31348" y="16258"/>
                  <a:pt x="31427" y="16337"/>
                </a:cubicBezTo>
                <a:lnTo>
                  <a:pt x="31348" y="16337"/>
                </a:lnTo>
                <a:cubicBezTo>
                  <a:pt x="31110" y="16416"/>
                  <a:pt x="30932" y="16594"/>
                  <a:pt x="30773" y="16674"/>
                </a:cubicBezTo>
                <a:cubicBezTo>
                  <a:pt x="30021" y="16179"/>
                  <a:pt x="29526" y="15426"/>
                  <a:pt x="29288" y="14614"/>
                </a:cubicBezTo>
                <a:cubicBezTo>
                  <a:pt x="28793" y="13030"/>
                  <a:pt x="29209" y="11386"/>
                  <a:pt x="29942" y="9980"/>
                </a:cubicBezTo>
                <a:cubicBezTo>
                  <a:pt x="30199" y="9565"/>
                  <a:pt x="30437" y="9248"/>
                  <a:pt x="30615" y="8911"/>
                </a:cubicBezTo>
                <a:cubicBezTo>
                  <a:pt x="30932" y="8495"/>
                  <a:pt x="31189" y="8178"/>
                  <a:pt x="31506" y="7763"/>
                </a:cubicBezTo>
                <a:cubicBezTo>
                  <a:pt x="31763" y="7347"/>
                  <a:pt x="31922" y="6852"/>
                  <a:pt x="32100" y="6357"/>
                </a:cubicBezTo>
                <a:close/>
                <a:moveTo>
                  <a:pt x="18476" y="16179"/>
                </a:moveTo>
                <a:cubicBezTo>
                  <a:pt x="18476" y="16416"/>
                  <a:pt x="18476" y="16595"/>
                  <a:pt x="18555" y="16832"/>
                </a:cubicBezTo>
                <a:cubicBezTo>
                  <a:pt x="18555" y="16911"/>
                  <a:pt x="18634" y="17090"/>
                  <a:pt x="18733" y="17169"/>
                </a:cubicBezTo>
                <a:cubicBezTo>
                  <a:pt x="18733" y="17090"/>
                  <a:pt x="18634" y="16991"/>
                  <a:pt x="18634" y="16832"/>
                </a:cubicBezTo>
                <a:cubicBezTo>
                  <a:pt x="18555" y="16674"/>
                  <a:pt x="18476" y="16416"/>
                  <a:pt x="18476" y="16179"/>
                </a:cubicBezTo>
                <a:close/>
                <a:moveTo>
                  <a:pt x="26476" y="17090"/>
                </a:moveTo>
                <a:lnTo>
                  <a:pt x="26476" y="17169"/>
                </a:lnTo>
                <a:lnTo>
                  <a:pt x="26555" y="17169"/>
                </a:lnTo>
                <a:lnTo>
                  <a:pt x="26555" y="17090"/>
                </a:lnTo>
                <a:close/>
                <a:moveTo>
                  <a:pt x="7505" y="17169"/>
                </a:moveTo>
                <a:cubicBezTo>
                  <a:pt x="7426" y="17169"/>
                  <a:pt x="7347" y="17169"/>
                  <a:pt x="7248" y="17248"/>
                </a:cubicBezTo>
                <a:lnTo>
                  <a:pt x="7426" y="17248"/>
                </a:lnTo>
                <a:lnTo>
                  <a:pt x="7505" y="17169"/>
                </a:lnTo>
                <a:close/>
                <a:moveTo>
                  <a:pt x="7664" y="15347"/>
                </a:moveTo>
                <a:cubicBezTo>
                  <a:pt x="7743" y="15347"/>
                  <a:pt x="7743" y="15347"/>
                  <a:pt x="7842" y="15426"/>
                </a:cubicBezTo>
                <a:cubicBezTo>
                  <a:pt x="8080" y="15604"/>
                  <a:pt x="8159" y="16000"/>
                  <a:pt x="8159" y="16337"/>
                </a:cubicBezTo>
                <a:cubicBezTo>
                  <a:pt x="8159" y="16495"/>
                  <a:pt x="8238" y="16753"/>
                  <a:pt x="8337" y="16911"/>
                </a:cubicBezTo>
                <a:cubicBezTo>
                  <a:pt x="8416" y="16991"/>
                  <a:pt x="8575" y="17090"/>
                  <a:pt x="8654" y="17248"/>
                </a:cubicBezTo>
                <a:cubicBezTo>
                  <a:pt x="8575" y="17169"/>
                  <a:pt x="8496" y="17169"/>
                  <a:pt x="8496" y="17169"/>
                </a:cubicBezTo>
                <a:cubicBezTo>
                  <a:pt x="8238" y="16991"/>
                  <a:pt x="8159" y="16832"/>
                  <a:pt x="8159" y="16594"/>
                </a:cubicBezTo>
                <a:cubicBezTo>
                  <a:pt x="8080" y="16337"/>
                  <a:pt x="8080" y="16179"/>
                  <a:pt x="8001" y="15921"/>
                </a:cubicBezTo>
                <a:cubicBezTo>
                  <a:pt x="8001" y="15763"/>
                  <a:pt x="7842" y="15505"/>
                  <a:pt x="7664" y="15347"/>
                </a:cubicBezTo>
                <a:close/>
                <a:moveTo>
                  <a:pt x="34813" y="16416"/>
                </a:moveTo>
                <a:cubicBezTo>
                  <a:pt x="34476" y="16595"/>
                  <a:pt x="34080" y="16832"/>
                  <a:pt x="33902" y="17248"/>
                </a:cubicBezTo>
                <a:cubicBezTo>
                  <a:pt x="34159" y="16911"/>
                  <a:pt x="34476" y="16595"/>
                  <a:pt x="34813" y="16416"/>
                </a:cubicBezTo>
                <a:close/>
                <a:moveTo>
                  <a:pt x="42655" y="9248"/>
                </a:moveTo>
                <a:lnTo>
                  <a:pt x="42655" y="9248"/>
                </a:lnTo>
                <a:cubicBezTo>
                  <a:pt x="42397" y="9565"/>
                  <a:pt x="42239" y="9901"/>
                  <a:pt x="42081" y="10317"/>
                </a:cubicBezTo>
                <a:cubicBezTo>
                  <a:pt x="41744" y="11228"/>
                  <a:pt x="41585" y="12139"/>
                  <a:pt x="41407" y="13030"/>
                </a:cubicBezTo>
                <a:cubicBezTo>
                  <a:pt x="41249" y="13941"/>
                  <a:pt x="41090" y="14852"/>
                  <a:pt x="40516" y="15604"/>
                </a:cubicBezTo>
                <a:cubicBezTo>
                  <a:pt x="39922" y="15842"/>
                  <a:pt x="39427" y="16179"/>
                  <a:pt x="39031" y="16495"/>
                </a:cubicBezTo>
                <a:lnTo>
                  <a:pt x="38932" y="16495"/>
                </a:lnTo>
                <a:lnTo>
                  <a:pt x="38932" y="16594"/>
                </a:lnTo>
                <a:lnTo>
                  <a:pt x="38853" y="16594"/>
                </a:lnTo>
                <a:cubicBezTo>
                  <a:pt x="38774" y="16594"/>
                  <a:pt x="38774" y="16674"/>
                  <a:pt x="38694" y="16674"/>
                </a:cubicBezTo>
                <a:lnTo>
                  <a:pt x="38437" y="16674"/>
                </a:lnTo>
                <a:cubicBezTo>
                  <a:pt x="38278" y="16753"/>
                  <a:pt x="38120" y="16753"/>
                  <a:pt x="37942" y="16832"/>
                </a:cubicBezTo>
                <a:cubicBezTo>
                  <a:pt x="37704" y="16911"/>
                  <a:pt x="37447" y="16991"/>
                  <a:pt x="37288" y="17248"/>
                </a:cubicBezTo>
                <a:cubicBezTo>
                  <a:pt x="37368" y="17090"/>
                  <a:pt x="37368" y="16911"/>
                  <a:pt x="37447" y="16832"/>
                </a:cubicBezTo>
                <a:cubicBezTo>
                  <a:pt x="37625" y="16674"/>
                  <a:pt x="37783" y="16495"/>
                  <a:pt x="38041" y="16416"/>
                </a:cubicBezTo>
                <a:cubicBezTo>
                  <a:pt x="38199" y="16337"/>
                  <a:pt x="38358" y="16337"/>
                  <a:pt x="38536" y="16258"/>
                </a:cubicBezTo>
                <a:cubicBezTo>
                  <a:pt x="38694" y="16258"/>
                  <a:pt x="38853" y="16258"/>
                  <a:pt x="39031" y="16179"/>
                </a:cubicBezTo>
                <a:cubicBezTo>
                  <a:pt x="38853" y="16179"/>
                  <a:pt x="38615" y="16179"/>
                  <a:pt x="38437" y="16258"/>
                </a:cubicBezTo>
                <a:cubicBezTo>
                  <a:pt x="38278" y="16258"/>
                  <a:pt x="38120" y="16337"/>
                  <a:pt x="37942" y="16416"/>
                </a:cubicBezTo>
                <a:cubicBezTo>
                  <a:pt x="37783" y="16495"/>
                  <a:pt x="37625" y="16594"/>
                  <a:pt x="37546" y="16674"/>
                </a:cubicBezTo>
                <a:lnTo>
                  <a:pt x="37546" y="16594"/>
                </a:lnTo>
                <a:lnTo>
                  <a:pt x="37546" y="16495"/>
                </a:lnTo>
                <a:cubicBezTo>
                  <a:pt x="37625" y="16495"/>
                  <a:pt x="37625" y="16416"/>
                  <a:pt x="37625" y="16337"/>
                </a:cubicBezTo>
                <a:cubicBezTo>
                  <a:pt x="38278" y="15505"/>
                  <a:pt x="39526" y="15842"/>
                  <a:pt x="40417" y="15426"/>
                </a:cubicBezTo>
                <a:cubicBezTo>
                  <a:pt x="40516" y="15426"/>
                  <a:pt x="40417" y="15347"/>
                  <a:pt x="40417" y="15347"/>
                </a:cubicBezTo>
                <a:cubicBezTo>
                  <a:pt x="39843" y="15604"/>
                  <a:pt x="39189" y="15604"/>
                  <a:pt x="38615" y="15684"/>
                </a:cubicBezTo>
                <a:cubicBezTo>
                  <a:pt x="38278" y="15763"/>
                  <a:pt x="37942" y="15921"/>
                  <a:pt x="37704" y="16179"/>
                </a:cubicBezTo>
                <a:cubicBezTo>
                  <a:pt x="37704" y="16099"/>
                  <a:pt x="37783" y="16000"/>
                  <a:pt x="37783" y="15842"/>
                </a:cubicBezTo>
                <a:cubicBezTo>
                  <a:pt x="37863" y="15763"/>
                  <a:pt x="37942" y="15763"/>
                  <a:pt x="38041" y="15684"/>
                </a:cubicBezTo>
                <a:cubicBezTo>
                  <a:pt x="38199" y="15604"/>
                  <a:pt x="38358" y="15505"/>
                  <a:pt x="38615" y="15426"/>
                </a:cubicBezTo>
                <a:cubicBezTo>
                  <a:pt x="39031" y="15347"/>
                  <a:pt x="39348" y="15347"/>
                  <a:pt x="39764" y="15268"/>
                </a:cubicBezTo>
                <a:cubicBezTo>
                  <a:pt x="39843" y="15268"/>
                  <a:pt x="39764" y="15189"/>
                  <a:pt x="39764" y="15189"/>
                </a:cubicBezTo>
                <a:cubicBezTo>
                  <a:pt x="39348" y="15268"/>
                  <a:pt x="38853" y="15347"/>
                  <a:pt x="38437" y="15426"/>
                </a:cubicBezTo>
                <a:cubicBezTo>
                  <a:pt x="38278" y="15505"/>
                  <a:pt x="38041" y="15604"/>
                  <a:pt x="37863" y="15763"/>
                </a:cubicBezTo>
                <a:cubicBezTo>
                  <a:pt x="37942" y="15684"/>
                  <a:pt x="37942" y="15505"/>
                  <a:pt x="37942" y="15426"/>
                </a:cubicBezTo>
                <a:cubicBezTo>
                  <a:pt x="38358" y="15109"/>
                  <a:pt x="38853" y="14931"/>
                  <a:pt x="39427" y="14931"/>
                </a:cubicBezTo>
                <a:cubicBezTo>
                  <a:pt x="39922" y="14852"/>
                  <a:pt x="40417" y="14852"/>
                  <a:pt x="40912" y="14515"/>
                </a:cubicBezTo>
                <a:cubicBezTo>
                  <a:pt x="41011" y="14515"/>
                  <a:pt x="40912" y="14436"/>
                  <a:pt x="40833" y="14436"/>
                </a:cubicBezTo>
                <a:cubicBezTo>
                  <a:pt x="40338" y="14773"/>
                  <a:pt x="39764" y="14773"/>
                  <a:pt x="39189" y="14852"/>
                </a:cubicBezTo>
                <a:cubicBezTo>
                  <a:pt x="38774" y="14931"/>
                  <a:pt x="38358" y="15010"/>
                  <a:pt x="38041" y="15347"/>
                </a:cubicBezTo>
                <a:cubicBezTo>
                  <a:pt x="38120" y="15189"/>
                  <a:pt x="38199" y="15010"/>
                  <a:pt x="38278" y="14852"/>
                </a:cubicBezTo>
                <a:cubicBezTo>
                  <a:pt x="38774" y="14278"/>
                  <a:pt x="39843" y="14436"/>
                  <a:pt x="40516" y="14198"/>
                </a:cubicBezTo>
                <a:lnTo>
                  <a:pt x="40516" y="14198"/>
                </a:lnTo>
                <a:cubicBezTo>
                  <a:pt x="39843" y="14357"/>
                  <a:pt x="38853" y="14278"/>
                  <a:pt x="38278" y="14773"/>
                </a:cubicBezTo>
                <a:cubicBezTo>
                  <a:pt x="38358" y="14693"/>
                  <a:pt x="38358" y="14693"/>
                  <a:pt x="38358" y="14614"/>
                </a:cubicBezTo>
                <a:lnTo>
                  <a:pt x="38437" y="14614"/>
                </a:lnTo>
                <a:cubicBezTo>
                  <a:pt x="38437" y="14515"/>
                  <a:pt x="38437" y="14515"/>
                  <a:pt x="38536" y="14436"/>
                </a:cubicBezTo>
                <a:cubicBezTo>
                  <a:pt x="38568" y="14372"/>
                  <a:pt x="38613" y="14321"/>
                  <a:pt x="38666" y="14282"/>
                </a:cubicBezTo>
                <a:lnTo>
                  <a:pt x="38666" y="14282"/>
                </a:lnTo>
                <a:cubicBezTo>
                  <a:pt x="38620" y="14305"/>
                  <a:pt x="38577" y="14330"/>
                  <a:pt x="38536" y="14357"/>
                </a:cubicBezTo>
                <a:cubicBezTo>
                  <a:pt x="38536" y="14278"/>
                  <a:pt x="38615" y="14198"/>
                  <a:pt x="38615" y="14119"/>
                </a:cubicBezTo>
                <a:cubicBezTo>
                  <a:pt x="38694" y="14020"/>
                  <a:pt x="38774" y="13941"/>
                  <a:pt x="38853" y="13941"/>
                </a:cubicBezTo>
                <a:cubicBezTo>
                  <a:pt x="38932" y="13862"/>
                  <a:pt x="38932" y="13862"/>
                  <a:pt x="39031" y="13862"/>
                </a:cubicBezTo>
                <a:cubicBezTo>
                  <a:pt x="39110" y="13783"/>
                  <a:pt x="39110" y="13783"/>
                  <a:pt x="39189" y="13783"/>
                </a:cubicBezTo>
                <a:lnTo>
                  <a:pt x="39189" y="13783"/>
                </a:lnTo>
                <a:cubicBezTo>
                  <a:pt x="39110" y="13783"/>
                  <a:pt x="38932" y="13783"/>
                  <a:pt x="38853" y="13862"/>
                </a:cubicBezTo>
                <a:lnTo>
                  <a:pt x="38774" y="13941"/>
                </a:lnTo>
                <a:cubicBezTo>
                  <a:pt x="38774" y="13862"/>
                  <a:pt x="38853" y="13783"/>
                  <a:pt x="38932" y="13624"/>
                </a:cubicBezTo>
                <a:cubicBezTo>
                  <a:pt x="39269" y="13287"/>
                  <a:pt x="39764" y="13367"/>
                  <a:pt x="40179" y="13287"/>
                </a:cubicBezTo>
                <a:cubicBezTo>
                  <a:pt x="40595" y="13208"/>
                  <a:pt x="41090" y="13129"/>
                  <a:pt x="41249" y="12792"/>
                </a:cubicBezTo>
                <a:lnTo>
                  <a:pt x="41249" y="12713"/>
                </a:lnTo>
                <a:cubicBezTo>
                  <a:pt x="41090" y="12951"/>
                  <a:pt x="40833" y="13030"/>
                  <a:pt x="40595" y="13129"/>
                </a:cubicBezTo>
                <a:cubicBezTo>
                  <a:pt x="40338" y="13208"/>
                  <a:pt x="40100" y="13208"/>
                  <a:pt x="39843" y="13287"/>
                </a:cubicBezTo>
                <a:cubicBezTo>
                  <a:pt x="39526" y="13287"/>
                  <a:pt x="39269" y="13287"/>
                  <a:pt x="39031" y="13446"/>
                </a:cubicBezTo>
                <a:cubicBezTo>
                  <a:pt x="39110" y="13367"/>
                  <a:pt x="39110" y="13367"/>
                  <a:pt x="39189" y="13287"/>
                </a:cubicBezTo>
                <a:cubicBezTo>
                  <a:pt x="39269" y="13129"/>
                  <a:pt x="39427" y="13030"/>
                  <a:pt x="39605" y="12951"/>
                </a:cubicBezTo>
                <a:cubicBezTo>
                  <a:pt x="39764" y="12872"/>
                  <a:pt x="39922" y="12872"/>
                  <a:pt x="40179" y="12872"/>
                </a:cubicBezTo>
                <a:lnTo>
                  <a:pt x="40179" y="12792"/>
                </a:lnTo>
                <a:cubicBezTo>
                  <a:pt x="39843" y="12792"/>
                  <a:pt x="39526" y="12951"/>
                  <a:pt x="39269" y="13129"/>
                </a:cubicBezTo>
                <a:cubicBezTo>
                  <a:pt x="39269" y="13030"/>
                  <a:pt x="39348" y="12951"/>
                  <a:pt x="39427" y="12872"/>
                </a:cubicBezTo>
                <a:cubicBezTo>
                  <a:pt x="39605" y="12713"/>
                  <a:pt x="39843" y="12535"/>
                  <a:pt x="40100" y="12535"/>
                </a:cubicBezTo>
                <a:cubicBezTo>
                  <a:pt x="40259" y="12535"/>
                  <a:pt x="40417" y="12456"/>
                  <a:pt x="40595" y="12456"/>
                </a:cubicBezTo>
                <a:cubicBezTo>
                  <a:pt x="40754" y="12456"/>
                  <a:pt x="40912" y="12456"/>
                  <a:pt x="41011" y="12377"/>
                </a:cubicBezTo>
                <a:cubicBezTo>
                  <a:pt x="41090" y="12377"/>
                  <a:pt x="41011" y="12297"/>
                  <a:pt x="41011" y="12297"/>
                </a:cubicBezTo>
                <a:cubicBezTo>
                  <a:pt x="40833" y="12377"/>
                  <a:pt x="40675" y="12377"/>
                  <a:pt x="40516" y="12456"/>
                </a:cubicBezTo>
                <a:cubicBezTo>
                  <a:pt x="40338" y="12456"/>
                  <a:pt x="40179" y="12456"/>
                  <a:pt x="40021" y="12535"/>
                </a:cubicBezTo>
                <a:cubicBezTo>
                  <a:pt x="39843" y="12535"/>
                  <a:pt x="39605" y="12634"/>
                  <a:pt x="39526" y="12713"/>
                </a:cubicBezTo>
                <a:cubicBezTo>
                  <a:pt x="39684" y="12456"/>
                  <a:pt x="39843" y="12218"/>
                  <a:pt x="40100" y="11961"/>
                </a:cubicBezTo>
                <a:cubicBezTo>
                  <a:pt x="40179" y="11881"/>
                  <a:pt x="40259" y="11802"/>
                  <a:pt x="40338" y="11802"/>
                </a:cubicBezTo>
                <a:cubicBezTo>
                  <a:pt x="40516" y="11723"/>
                  <a:pt x="40595" y="11723"/>
                  <a:pt x="40754" y="11644"/>
                </a:cubicBezTo>
                <a:lnTo>
                  <a:pt x="41011" y="11644"/>
                </a:lnTo>
                <a:lnTo>
                  <a:pt x="41011" y="11545"/>
                </a:lnTo>
                <a:cubicBezTo>
                  <a:pt x="40912" y="11545"/>
                  <a:pt x="40754" y="11545"/>
                  <a:pt x="40675" y="11644"/>
                </a:cubicBezTo>
                <a:cubicBezTo>
                  <a:pt x="40595" y="11644"/>
                  <a:pt x="40417" y="11644"/>
                  <a:pt x="40338" y="11723"/>
                </a:cubicBezTo>
                <a:cubicBezTo>
                  <a:pt x="40259" y="11723"/>
                  <a:pt x="40259" y="11802"/>
                  <a:pt x="40179" y="11802"/>
                </a:cubicBezTo>
                <a:cubicBezTo>
                  <a:pt x="40259" y="11723"/>
                  <a:pt x="40338" y="11644"/>
                  <a:pt x="40338" y="11545"/>
                </a:cubicBezTo>
                <a:cubicBezTo>
                  <a:pt x="40516" y="11466"/>
                  <a:pt x="40675" y="11466"/>
                  <a:pt x="40833" y="11466"/>
                </a:cubicBezTo>
                <a:cubicBezTo>
                  <a:pt x="41011" y="11386"/>
                  <a:pt x="41249" y="11386"/>
                  <a:pt x="41506" y="11307"/>
                </a:cubicBezTo>
                <a:cubicBezTo>
                  <a:pt x="41585" y="11307"/>
                  <a:pt x="41506" y="11228"/>
                  <a:pt x="41506" y="11228"/>
                </a:cubicBezTo>
                <a:cubicBezTo>
                  <a:pt x="41249" y="11386"/>
                  <a:pt x="40912" y="11307"/>
                  <a:pt x="40675" y="11386"/>
                </a:cubicBezTo>
                <a:cubicBezTo>
                  <a:pt x="40595" y="11386"/>
                  <a:pt x="40516" y="11466"/>
                  <a:pt x="40417" y="11466"/>
                </a:cubicBezTo>
                <a:cubicBezTo>
                  <a:pt x="40595" y="11228"/>
                  <a:pt x="40833" y="11050"/>
                  <a:pt x="41011" y="10812"/>
                </a:cubicBezTo>
                <a:cubicBezTo>
                  <a:pt x="41090" y="10812"/>
                  <a:pt x="41249" y="10733"/>
                  <a:pt x="41328" y="10654"/>
                </a:cubicBezTo>
                <a:cubicBezTo>
                  <a:pt x="41249" y="10654"/>
                  <a:pt x="41170" y="10733"/>
                  <a:pt x="41090" y="10733"/>
                </a:cubicBezTo>
                <a:lnTo>
                  <a:pt x="41170" y="10654"/>
                </a:lnTo>
                <a:cubicBezTo>
                  <a:pt x="41665" y="10159"/>
                  <a:pt x="42160" y="9664"/>
                  <a:pt x="42655" y="9248"/>
                </a:cubicBezTo>
                <a:close/>
                <a:moveTo>
                  <a:pt x="7921" y="15426"/>
                </a:moveTo>
                <a:cubicBezTo>
                  <a:pt x="8080" y="15505"/>
                  <a:pt x="8238" y="15604"/>
                  <a:pt x="8416" y="15684"/>
                </a:cubicBezTo>
                <a:cubicBezTo>
                  <a:pt x="8654" y="15921"/>
                  <a:pt x="8733" y="16179"/>
                  <a:pt x="8733" y="16495"/>
                </a:cubicBezTo>
                <a:cubicBezTo>
                  <a:pt x="8733" y="16753"/>
                  <a:pt x="8832" y="17090"/>
                  <a:pt x="8991" y="17327"/>
                </a:cubicBezTo>
                <a:cubicBezTo>
                  <a:pt x="8911" y="17327"/>
                  <a:pt x="8832" y="17327"/>
                  <a:pt x="8832" y="17248"/>
                </a:cubicBezTo>
                <a:cubicBezTo>
                  <a:pt x="8575" y="17090"/>
                  <a:pt x="8416" y="16911"/>
                  <a:pt x="8337" y="16674"/>
                </a:cubicBezTo>
                <a:cubicBezTo>
                  <a:pt x="8238" y="16495"/>
                  <a:pt x="8238" y="16258"/>
                  <a:pt x="8159" y="16000"/>
                </a:cubicBezTo>
                <a:cubicBezTo>
                  <a:pt x="8159" y="15842"/>
                  <a:pt x="8080" y="15604"/>
                  <a:pt x="7921" y="15426"/>
                </a:cubicBezTo>
                <a:close/>
                <a:moveTo>
                  <a:pt x="6103" y="16550"/>
                </a:moveTo>
                <a:cubicBezTo>
                  <a:pt x="6163" y="16550"/>
                  <a:pt x="6238" y="16594"/>
                  <a:pt x="6357" y="16594"/>
                </a:cubicBezTo>
                <a:cubicBezTo>
                  <a:pt x="6595" y="16674"/>
                  <a:pt x="6931" y="16753"/>
                  <a:pt x="7169" y="16832"/>
                </a:cubicBezTo>
                <a:lnTo>
                  <a:pt x="7248" y="16832"/>
                </a:lnTo>
                <a:cubicBezTo>
                  <a:pt x="7347" y="16832"/>
                  <a:pt x="7347" y="16911"/>
                  <a:pt x="7426" y="16911"/>
                </a:cubicBezTo>
                <a:cubicBezTo>
                  <a:pt x="7169" y="16911"/>
                  <a:pt x="7010" y="16991"/>
                  <a:pt x="6852" y="17090"/>
                </a:cubicBezTo>
                <a:cubicBezTo>
                  <a:pt x="6595" y="17248"/>
                  <a:pt x="6357" y="17327"/>
                  <a:pt x="6099" y="17406"/>
                </a:cubicBezTo>
                <a:cubicBezTo>
                  <a:pt x="5763" y="17248"/>
                  <a:pt x="5446" y="17090"/>
                  <a:pt x="5189" y="16911"/>
                </a:cubicBezTo>
                <a:cubicBezTo>
                  <a:pt x="5268" y="16832"/>
                  <a:pt x="5446" y="16753"/>
                  <a:pt x="5604" y="16674"/>
                </a:cubicBezTo>
                <a:cubicBezTo>
                  <a:pt x="5684" y="16594"/>
                  <a:pt x="5862" y="16594"/>
                  <a:pt x="6020" y="16594"/>
                </a:cubicBezTo>
                <a:cubicBezTo>
                  <a:pt x="6047" y="16561"/>
                  <a:pt x="6073" y="16550"/>
                  <a:pt x="6103" y="16550"/>
                </a:cubicBezTo>
                <a:close/>
                <a:moveTo>
                  <a:pt x="8238" y="17248"/>
                </a:moveTo>
                <a:cubicBezTo>
                  <a:pt x="8080" y="17248"/>
                  <a:pt x="8001" y="17327"/>
                  <a:pt x="7842" y="17327"/>
                </a:cubicBezTo>
                <a:cubicBezTo>
                  <a:pt x="7842" y="17406"/>
                  <a:pt x="7842" y="17406"/>
                  <a:pt x="7921" y="17406"/>
                </a:cubicBezTo>
                <a:cubicBezTo>
                  <a:pt x="8001" y="17327"/>
                  <a:pt x="8080" y="17327"/>
                  <a:pt x="8238" y="17327"/>
                </a:cubicBezTo>
                <a:cubicBezTo>
                  <a:pt x="8337" y="17327"/>
                  <a:pt x="8337" y="17248"/>
                  <a:pt x="8416" y="17248"/>
                </a:cubicBezTo>
                <a:close/>
                <a:moveTo>
                  <a:pt x="9070" y="17327"/>
                </a:moveTo>
                <a:cubicBezTo>
                  <a:pt x="9070" y="17327"/>
                  <a:pt x="9149" y="17327"/>
                  <a:pt x="9149" y="17406"/>
                </a:cubicBezTo>
                <a:cubicBezTo>
                  <a:pt x="9149" y="17406"/>
                  <a:pt x="9070" y="17406"/>
                  <a:pt x="9070" y="17327"/>
                </a:cubicBezTo>
                <a:close/>
                <a:moveTo>
                  <a:pt x="26813" y="17327"/>
                </a:moveTo>
                <a:lnTo>
                  <a:pt x="26813" y="17406"/>
                </a:lnTo>
                <a:lnTo>
                  <a:pt x="26892" y="17406"/>
                </a:lnTo>
                <a:lnTo>
                  <a:pt x="26892" y="17327"/>
                </a:lnTo>
                <a:close/>
                <a:moveTo>
                  <a:pt x="7437" y="16959"/>
                </a:moveTo>
                <a:cubicBezTo>
                  <a:pt x="7510" y="16959"/>
                  <a:pt x="7586" y="16969"/>
                  <a:pt x="7664" y="16991"/>
                </a:cubicBezTo>
                <a:lnTo>
                  <a:pt x="7743" y="16991"/>
                </a:lnTo>
                <a:cubicBezTo>
                  <a:pt x="7505" y="16991"/>
                  <a:pt x="7248" y="17090"/>
                  <a:pt x="7090" y="17169"/>
                </a:cubicBezTo>
                <a:cubicBezTo>
                  <a:pt x="6931" y="17248"/>
                  <a:pt x="6753" y="17327"/>
                  <a:pt x="6674" y="17406"/>
                </a:cubicBezTo>
                <a:cubicBezTo>
                  <a:pt x="6515" y="17486"/>
                  <a:pt x="6436" y="17486"/>
                  <a:pt x="6357" y="17486"/>
                </a:cubicBezTo>
                <a:cubicBezTo>
                  <a:pt x="6258" y="17486"/>
                  <a:pt x="6258" y="17486"/>
                  <a:pt x="6179" y="17406"/>
                </a:cubicBezTo>
                <a:cubicBezTo>
                  <a:pt x="6606" y="17338"/>
                  <a:pt x="6975" y="16959"/>
                  <a:pt x="7437" y="16959"/>
                </a:cubicBezTo>
                <a:close/>
                <a:moveTo>
                  <a:pt x="33815" y="17442"/>
                </a:moveTo>
                <a:lnTo>
                  <a:pt x="33815" y="17442"/>
                </a:lnTo>
                <a:cubicBezTo>
                  <a:pt x="33844" y="17457"/>
                  <a:pt x="33873" y="17471"/>
                  <a:pt x="33902" y="17486"/>
                </a:cubicBezTo>
                <a:cubicBezTo>
                  <a:pt x="33873" y="17471"/>
                  <a:pt x="33844" y="17457"/>
                  <a:pt x="33815" y="17442"/>
                </a:cubicBezTo>
                <a:close/>
                <a:moveTo>
                  <a:pt x="8575" y="15763"/>
                </a:moveTo>
                <a:lnTo>
                  <a:pt x="8575" y="15763"/>
                </a:lnTo>
                <a:cubicBezTo>
                  <a:pt x="8832" y="15921"/>
                  <a:pt x="8991" y="16000"/>
                  <a:pt x="9149" y="16179"/>
                </a:cubicBezTo>
                <a:cubicBezTo>
                  <a:pt x="9486" y="16594"/>
                  <a:pt x="9327" y="17169"/>
                  <a:pt x="9644" y="17585"/>
                </a:cubicBezTo>
                <a:cubicBezTo>
                  <a:pt x="9565" y="17585"/>
                  <a:pt x="9406" y="17486"/>
                  <a:pt x="9327" y="17486"/>
                </a:cubicBezTo>
                <a:lnTo>
                  <a:pt x="9327" y="17406"/>
                </a:lnTo>
                <a:cubicBezTo>
                  <a:pt x="9228" y="17406"/>
                  <a:pt x="9228" y="17406"/>
                  <a:pt x="9228" y="17327"/>
                </a:cubicBezTo>
                <a:cubicBezTo>
                  <a:pt x="9149" y="17327"/>
                  <a:pt x="9149" y="17248"/>
                  <a:pt x="9070" y="17248"/>
                </a:cubicBezTo>
                <a:cubicBezTo>
                  <a:pt x="9070" y="17090"/>
                  <a:pt x="9070" y="16991"/>
                  <a:pt x="8991" y="16911"/>
                </a:cubicBezTo>
                <a:cubicBezTo>
                  <a:pt x="8991" y="16753"/>
                  <a:pt x="8991" y="16495"/>
                  <a:pt x="8911" y="16337"/>
                </a:cubicBezTo>
                <a:lnTo>
                  <a:pt x="8911" y="16337"/>
                </a:lnTo>
                <a:cubicBezTo>
                  <a:pt x="8911" y="16495"/>
                  <a:pt x="8911" y="16753"/>
                  <a:pt x="8991" y="16991"/>
                </a:cubicBezTo>
                <a:cubicBezTo>
                  <a:pt x="8991" y="17090"/>
                  <a:pt x="8991" y="17169"/>
                  <a:pt x="9070" y="17327"/>
                </a:cubicBezTo>
                <a:cubicBezTo>
                  <a:pt x="8832" y="17090"/>
                  <a:pt x="8832" y="16674"/>
                  <a:pt x="8733" y="16258"/>
                </a:cubicBezTo>
                <a:cubicBezTo>
                  <a:pt x="8733" y="16099"/>
                  <a:pt x="8654" y="15921"/>
                  <a:pt x="8575" y="15763"/>
                </a:cubicBezTo>
                <a:close/>
                <a:moveTo>
                  <a:pt x="16848" y="16052"/>
                </a:moveTo>
                <a:cubicBezTo>
                  <a:pt x="16674" y="16108"/>
                  <a:pt x="16503" y="16175"/>
                  <a:pt x="16337" y="16258"/>
                </a:cubicBezTo>
                <a:cubicBezTo>
                  <a:pt x="15268" y="16594"/>
                  <a:pt x="14278" y="17090"/>
                  <a:pt x="13288" y="17585"/>
                </a:cubicBezTo>
                <a:cubicBezTo>
                  <a:pt x="13862" y="17248"/>
                  <a:pt x="14516" y="16911"/>
                  <a:pt x="15090" y="16674"/>
                </a:cubicBezTo>
                <a:cubicBezTo>
                  <a:pt x="15682" y="16471"/>
                  <a:pt x="16261" y="16232"/>
                  <a:pt x="16848" y="16052"/>
                </a:cubicBezTo>
                <a:close/>
                <a:moveTo>
                  <a:pt x="27050" y="17486"/>
                </a:moveTo>
                <a:cubicBezTo>
                  <a:pt x="26971" y="17486"/>
                  <a:pt x="26971" y="17486"/>
                  <a:pt x="26971" y="17585"/>
                </a:cubicBezTo>
                <a:cubicBezTo>
                  <a:pt x="27050" y="17585"/>
                  <a:pt x="27050" y="17486"/>
                  <a:pt x="27050" y="17486"/>
                </a:cubicBezTo>
                <a:close/>
                <a:moveTo>
                  <a:pt x="38853" y="16674"/>
                </a:moveTo>
                <a:cubicBezTo>
                  <a:pt x="38774" y="16753"/>
                  <a:pt x="38615" y="16832"/>
                  <a:pt x="38536" y="16911"/>
                </a:cubicBezTo>
                <a:cubicBezTo>
                  <a:pt x="38278" y="17090"/>
                  <a:pt x="38041" y="17090"/>
                  <a:pt x="37704" y="17169"/>
                </a:cubicBezTo>
                <a:cubicBezTo>
                  <a:pt x="37546" y="17248"/>
                  <a:pt x="37368" y="17406"/>
                  <a:pt x="37209" y="17585"/>
                </a:cubicBezTo>
                <a:cubicBezTo>
                  <a:pt x="37209" y="17486"/>
                  <a:pt x="37288" y="17406"/>
                  <a:pt x="37288" y="17327"/>
                </a:cubicBezTo>
                <a:cubicBezTo>
                  <a:pt x="37546" y="17090"/>
                  <a:pt x="37783" y="16911"/>
                  <a:pt x="38120" y="16832"/>
                </a:cubicBezTo>
                <a:cubicBezTo>
                  <a:pt x="38278" y="16753"/>
                  <a:pt x="38536" y="16753"/>
                  <a:pt x="38694" y="16753"/>
                </a:cubicBezTo>
                <a:cubicBezTo>
                  <a:pt x="38694" y="16753"/>
                  <a:pt x="38774" y="16674"/>
                  <a:pt x="38853" y="16674"/>
                </a:cubicBezTo>
                <a:close/>
                <a:moveTo>
                  <a:pt x="32259" y="6020"/>
                </a:moveTo>
                <a:cubicBezTo>
                  <a:pt x="32417" y="7010"/>
                  <a:pt x="32754" y="7921"/>
                  <a:pt x="33328" y="8673"/>
                </a:cubicBezTo>
                <a:cubicBezTo>
                  <a:pt x="33902" y="9565"/>
                  <a:pt x="34813" y="10159"/>
                  <a:pt x="35466" y="10971"/>
                </a:cubicBezTo>
                <a:cubicBezTo>
                  <a:pt x="35882" y="11466"/>
                  <a:pt x="36219" y="12040"/>
                  <a:pt x="36457" y="12634"/>
                </a:cubicBezTo>
                <a:lnTo>
                  <a:pt x="36457" y="12713"/>
                </a:lnTo>
                <a:cubicBezTo>
                  <a:pt x="36556" y="12872"/>
                  <a:pt x="36556" y="13030"/>
                  <a:pt x="36556" y="13208"/>
                </a:cubicBezTo>
                <a:cubicBezTo>
                  <a:pt x="36635" y="13703"/>
                  <a:pt x="36714" y="14198"/>
                  <a:pt x="36635" y="14693"/>
                </a:cubicBezTo>
                <a:lnTo>
                  <a:pt x="36635" y="14773"/>
                </a:lnTo>
                <a:cubicBezTo>
                  <a:pt x="36556" y="14931"/>
                  <a:pt x="36556" y="15109"/>
                  <a:pt x="36556" y="15268"/>
                </a:cubicBezTo>
                <a:cubicBezTo>
                  <a:pt x="36457" y="15268"/>
                  <a:pt x="36457" y="15268"/>
                  <a:pt x="36457" y="15347"/>
                </a:cubicBezTo>
                <a:cubicBezTo>
                  <a:pt x="36298" y="16179"/>
                  <a:pt x="35803" y="17090"/>
                  <a:pt x="35150" y="17664"/>
                </a:cubicBezTo>
                <a:cubicBezTo>
                  <a:pt x="34971" y="17585"/>
                  <a:pt x="34813" y="17585"/>
                  <a:pt x="34575" y="17585"/>
                </a:cubicBezTo>
                <a:lnTo>
                  <a:pt x="34318" y="17585"/>
                </a:lnTo>
                <a:cubicBezTo>
                  <a:pt x="34397" y="17486"/>
                  <a:pt x="34476" y="17406"/>
                  <a:pt x="34575" y="17327"/>
                </a:cubicBezTo>
                <a:cubicBezTo>
                  <a:pt x="34575" y="17248"/>
                  <a:pt x="34655" y="17169"/>
                  <a:pt x="34734" y="17169"/>
                </a:cubicBezTo>
                <a:cubicBezTo>
                  <a:pt x="34734" y="17169"/>
                  <a:pt x="34813" y="17169"/>
                  <a:pt x="34813" y="17090"/>
                </a:cubicBezTo>
                <a:lnTo>
                  <a:pt x="34892" y="17090"/>
                </a:lnTo>
                <a:cubicBezTo>
                  <a:pt x="34971" y="17090"/>
                  <a:pt x="34892" y="16991"/>
                  <a:pt x="34892" y="16991"/>
                </a:cubicBezTo>
                <a:cubicBezTo>
                  <a:pt x="34813" y="16991"/>
                  <a:pt x="34734" y="17090"/>
                  <a:pt x="34734" y="17090"/>
                </a:cubicBezTo>
                <a:cubicBezTo>
                  <a:pt x="34655" y="17169"/>
                  <a:pt x="34575" y="17169"/>
                  <a:pt x="34476" y="17248"/>
                </a:cubicBezTo>
                <a:cubicBezTo>
                  <a:pt x="34397" y="17327"/>
                  <a:pt x="34318" y="17486"/>
                  <a:pt x="34239" y="17585"/>
                </a:cubicBezTo>
                <a:cubicBezTo>
                  <a:pt x="34160" y="17585"/>
                  <a:pt x="34160" y="17585"/>
                  <a:pt x="34080" y="17664"/>
                </a:cubicBezTo>
                <a:cubicBezTo>
                  <a:pt x="34239" y="17248"/>
                  <a:pt x="34476" y="16991"/>
                  <a:pt x="34813" y="16753"/>
                </a:cubicBezTo>
                <a:cubicBezTo>
                  <a:pt x="35150" y="16594"/>
                  <a:pt x="35566" y="16416"/>
                  <a:pt x="35803" y="16179"/>
                </a:cubicBezTo>
                <a:cubicBezTo>
                  <a:pt x="35803" y="16099"/>
                  <a:pt x="35724" y="16099"/>
                  <a:pt x="35724" y="16099"/>
                </a:cubicBezTo>
                <a:cubicBezTo>
                  <a:pt x="35229" y="16674"/>
                  <a:pt x="34239" y="16753"/>
                  <a:pt x="34080" y="17585"/>
                </a:cubicBezTo>
                <a:cubicBezTo>
                  <a:pt x="33981" y="17486"/>
                  <a:pt x="33981" y="17406"/>
                  <a:pt x="33902" y="17248"/>
                </a:cubicBezTo>
                <a:cubicBezTo>
                  <a:pt x="33902" y="17090"/>
                  <a:pt x="33823" y="16991"/>
                  <a:pt x="33823" y="16911"/>
                </a:cubicBezTo>
                <a:cubicBezTo>
                  <a:pt x="33981" y="16258"/>
                  <a:pt x="34318" y="15763"/>
                  <a:pt x="34892" y="15426"/>
                </a:cubicBezTo>
                <a:cubicBezTo>
                  <a:pt x="35387" y="15109"/>
                  <a:pt x="35962" y="14852"/>
                  <a:pt x="36377" y="14357"/>
                </a:cubicBezTo>
                <a:cubicBezTo>
                  <a:pt x="36377" y="14278"/>
                  <a:pt x="36377" y="14278"/>
                  <a:pt x="36298" y="14278"/>
                </a:cubicBezTo>
                <a:cubicBezTo>
                  <a:pt x="35882" y="14852"/>
                  <a:pt x="35229" y="15109"/>
                  <a:pt x="34734" y="15505"/>
                </a:cubicBezTo>
                <a:cubicBezTo>
                  <a:pt x="34239" y="15842"/>
                  <a:pt x="33902" y="16258"/>
                  <a:pt x="33744" y="16832"/>
                </a:cubicBezTo>
                <a:cubicBezTo>
                  <a:pt x="33744" y="16753"/>
                  <a:pt x="33744" y="16674"/>
                  <a:pt x="33664" y="16594"/>
                </a:cubicBezTo>
                <a:lnTo>
                  <a:pt x="33744" y="16594"/>
                </a:lnTo>
                <a:cubicBezTo>
                  <a:pt x="33664" y="16594"/>
                  <a:pt x="33664" y="16594"/>
                  <a:pt x="33664" y="16495"/>
                </a:cubicBezTo>
                <a:cubicBezTo>
                  <a:pt x="33585" y="16416"/>
                  <a:pt x="33585" y="16258"/>
                  <a:pt x="33486" y="16179"/>
                </a:cubicBezTo>
                <a:cubicBezTo>
                  <a:pt x="33744" y="15505"/>
                  <a:pt x="34397" y="15109"/>
                  <a:pt x="34971" y="14693"/>
                </a:cubicBezTo>
                <a:cubicBezTo>
                  <a:pt x="35308" y="14515"/>
                  <a:pt x="35645" y="14278"/>
                  <a:pt x="35803" y="13941"/>
                </a:cubicBezTo>
                <a:cubicBezTo>
                  <a:pt x="36061" y="13703"/>
                  <a:pt x="36140" y="13367"/>
                  <a:pt x="36219" y="13030"/>
                </a:cubicBezTo>
                <a:lnTo>
                  <a:pt x="36140" y="13030"/>
                </a:lnTo>
                <a:cubicBezTo>
                  <a:pt x="36061" y="13446"/>
                  <a:pt x="35882" y="13783"/>
                  <a:pt x="35645" y="14020"/>
                </a:cubicBezTo>
                <a:cubicBezTo>
                  <a:pt x="35387" y="14357"/>
                  <a:pt x="34971" y="14614"/>
                  <a:pt x="34655" y="14852"/>
                </a:cubicBezTo>
                <a:cubicBezTo>
                  <a:pt x="34160" y="15109"/>
                  <a:pt x="33664" y="15505"/>
                  <a:pt x="33486" y="16000"/>
                </a:cubicBezTo>
                <a:cubicBezTo>
                  <a:pt x="33486" y="15921"/>
                  <a:pt x="33407" y="15842"/>
                  <a:pt x="33407" y="15763"/>
                </a:cubicBezTo>
                <a:cubicBezTo>
                  <a:pt x="33823" y="14852"/>
                  <a:pt x="34813" y="14515"/>
                  <a:pt x="35387" y="13862"/>
                </a:cubicBezTo>
                <a:cubicBezTo>
                  <a:pt x="35466" y="13783"/>
                  <a:pt x="35387" y="13783"/>
                  <a:pt x="35387" y="13783"/>
                </a:cubicBezTo>
                <a:cubicBezTo>
                  <a:pt x="34813" y="14515"/>
                  <a:pt x="33744" y="14852"/>
                  <a:pt x="33328" y="15684"/>
                </a:cubicBezTo>
                <a:lnTo>
                  <a:pt x="33328" y="15426"/>
                </a:lnTo>
                <a:cubicBezTo>
                  <a:pt x="33407" y="15010"/>
                  <a:pt x="33664" y="14693"/>
                  <a:pt x="33981" y="14357"/>
                </a:cubicBezTo>
                <a:cubicBezTo>
                  <a:pt x="34239" y="14119"/>
                  <a:pt x="34734" y="13862"/>
                  <a:pt x="34892" y="13446"/>
                </a:cubicBezTo>
                <a:lnTo>
                  <a:pt x="34813" y="13446"/>
                </a:lnTo>
                <a:cubicBezTo>
                  <a:pt x="34734" y="13703"/>
                  <a:pt x="34575" y="13862"/>
                  <a:pt x="34318" y="14020"/>
                </a:cubicBezTo>
                <a:cubicBezTo>
                  <a:pt x="34160" y="14119"/>
                  <a:pt x="33981" y="14278"/>
                  <a:pt x="33823" y="14436"/>
                </a:cubicBezTo>
                <a:cubicBezTo>
                  <a:pt x="33585" y="14693"/>
                  <a:pt x="33328" y="15010"/>
                  <a:pt x="33249" y="15347"/>
                </a:cubicBezTo>
                <a:lnTo>
                  <a:pt x="33249" y="15268"/>
                </a:lnTo>
                <a:cubicBezTo>
                  <a:pt x="33169" y="13862"/>
                  <a:pt x="34971" y="13367"/>
                  <a:pt x="35229" y="12139"/>
                </a:cubicBezTo>
                <a:cubicBezTo>
                  <a:pt x="35229" y="12089"/>
                  <a:pt x="35209" y="12065"/>
                  <a:pt x="35189" y="12065"/>
                </a:cubicBezTo>
                <a:cubicBezTo>
                  <a:pt x="35169" y="12065"/>
                  <a:pt x="35150" y="12089"/>
                  <a:pt x="35150" y="12139"/>
                </a:cubicBezTo>
                <a:cubicBezTo>
                  <a:pt x="34971" y="12792"/>
                  <a:pt x="34397" y="13287"/>
                  <a:pt x="33902" y="13783"/>
                </a:cubicBezTo>
                <a:cubicBezTo>
                  <a:pt x="33585" y="14119"/>
                  <a:pt x="33169" y="14614"/>
                  <a:pt x="33169" y="15109"/>
                </a:cubicBezTo>
                <a:cubicBezTo>
                  <a:pt x="33169" y="15010"/>
                  <a:pt x="33169" y="14852"/>
                  <a:pt x="33090" y="14773"/>
                </a:cubicBezTo>
                <a:cubicBezTo>
                  <a:pt x="33090" y="14614"/>
                  <a:pt x="33090" y="14515"/>
                  <a:pt x="33169" y="14357"/>
                </a:cubicBezTo>
                <a:cubicBezTo>
                  <a:pt x="33249" y="14198"/>
                  <a:pt x="33328" y="14020"/>
                  <a:pt x="33407" y="13941"/>
                </a:cubicBezTo>
                <a:cubicBezTo>
                  <a:pt x="33585" y="13783"/>
                  <a:pt x="33744" y="13624"/>
                  <a:pt x="33902" y="13525"/>
                </a:cubicBezTo>
                <a:cubicBezTo>
                  <a:pt x="33981" y="13367"/>
                  <a:pt x="34160" y="13287"/>
                  <a:pt x="34239" y="13129"/>
                </a:cubicBezTo>
                <a:lnTo>
                  <a:pt x="34239" y="13030"/>
                </a:lnTo>
                <a:cubicBezTo>
                  <a:pt x="34160" y="13129"/>
                  <a:pt x="34080" y="13208"/>
                  <a:pt x="33981" y="13287"/>
                </a:cubicBezTo>
                <a:cubicBezTo>
                  <a:pt x="33902" y="13367"/>
                  <a:pt x="33823" y="13446"/>
                  <a:pt x="33744" y="13525"/>
                </a:cubicBezTo>
                <a:cubicBezTo>
                  <a:pt x="33585" y="13703"/>
                  <a:pt x="33486" y="13783"/>
                  <a:pt x="33328" y="13941"/>
                </a:cubicBezTo>
                <a:cubicBezTo>
                  <a:pt x="33249" y="14119"/>
                  <a:pt x="33090" y="14357"/>
                  <a:pt x="33090" y="14614"/>
                </a:cubicBezTo>
                <a:cubicBezTo>
                  <a:pt x="32991" y="14357"/>
                  <a:pt x="32912" y="14198"/>
                  <a:pt x="32912" y="13941"/>
                </a:cubicBezTo>
                <a:cubicBezTo>
                  <a:pt x="32991" y="13367"/>
                  <a:pt x="33328" y="12951"/>
                  <a:pt x="33664" y="12535"/>
                </a:cubicBezTo>
                <a:cubicBezTo>
                  <a:pt x="34080" y="12139"/>
                  <a:pt x="34575" y="11802"/>
                  <a:pt x="34655" y="11228"/>
                </a:cubicBezTo>
                <a:lnTo>
                  <a:pt x="34655" y="11228"/>
                </a:lnTo>
                <a:cubicBezTo>
                  <a:pt x="34575" y="11545"/>
                  <a:pt x="34318" y="11802"/>
                  <a:pt x="34160" y="12040"/>
                </a:cubicBezTo>
                <a:cubicBezTo>
                  <a:pt x="33902" y="12218"/>
                  <a:pt x="33664" y="12456"/>
                  <a:pt x="33486" y="12713"/>
                </a:cubicBezTo>
                <a:cubicBezTo>
                  <a:pt x="33169" y="13030"/>
                  <a:pt x="32912" y="13446"/>
                  <a:pt x="32833" y="13862"/>
                </a:cubicBezTo>
                <a:lnTo>
                  <a:pt x="32833" y="13624"/>
                </a:lnTo>
                <a:cubicBezTo>
                  <a:pt x="32833" y="13030"/>
                  <a:pt x="33328" y="12535"/>
                  <a:pt x="33744" y="12040"/>
                </a:cubicBezTo>
                <a:cubicBezTo>
                  <a:pt x="34160" y="11723"/>
                  <a:pt x="34655" y="11149"/>
                  <a:pt x="34476" y="10555"/>
                </a:cubicBezTo>
                <a:lnTo>
                  <a:pt x="34476" y="10555"/>
                </a:lnTo>
                <a:cubicBezTo>
                  <a:pt x="34476" y="10891"/>
                  <a:pt x="34397" y="11149"/>
                  <a:pt x="34160" y="11466"/>
                </a:cubicBezTo>
                <a:cubicBezTo>
                  <a:pt x="33981" y="11723"/>
                  <a:pt x="33744" y="11961"/>
                  <a:pt x="33486" y="12218"/>
                </a:cubicBezTo>
                <a:cubicBezTo>
                  <a:pt x="33169" y="12634"/>
                  <a:pt x="32833" y="12951"/>
                  <a:pt x="32754" y="13446"/>
                </a:cubicBezTo>
                <a:cubicBezTo>
                  <a:pt x="32754" y="13367"/>
                  <a:pt x="32754" y="13208"/>
                  <a:pt x="32674" y="13129"/>
                </a:cubicBezTo>
                <a:cubicBezTo>
                  <a:pt x="32833" y="12297"/>
                  <a:pt x="33585" y="11723"/>
                  <a:pt x="33981" y="11050"/>
                </a:cubicBezTo>
                <a:cubicBezTo>
                  <a:pt x="34080" y="10971"/>
                  <a:pt x="33981" y="10971"/>
                  <a:pt x="33981" y="10971"/>
                </a:cubicBezTo>
                <a:cubicBezTo>
                  <a:pt x="33585" y="11644"/>
                  <a:pt x="32833" y="12218"/>
                  <a:pt x="32674" y="12951"/>
                </a:cubicBezTo>
                <a:cubicBezTo>
                  <a:pt x="32595" y="12456"/>
                  <a:pt x="32496" y="11961"/>
                  <a:pt x="32417" y="11466"/>
                </a:cubicBezTo>
                <a:cubicBezTo>
                  <a:pt x="32417" y="11386"/>
                  <a:pt x="32417" y="11228"/>
                  <a:pt x="32496" y="11149"/>
                </a:cubicBezTo>
                <a:cubicBezTo>
                  <a:pt x="32595" y="11050"/>
                  <a:pt x="32674" y="10891"/>
                  <a:pt x="32674" y="10812"/>
                </a:cubicBezTo>
                <a:lnTo>
                  <a:pt x="32674" y="10812"/>
                </a:lnTo>
                <a:cubicBezTo>
                  <a:pt x="32496" y="10971"/>
                  <a:pt x="32417" y="11149"/>
                  <a:pt x="32417" y="11307"/>
                </a:cubicBezTo>
                <a:cubicBezTo>
                  <a:pt x="32338" y="11228"/>
                  <a:pt x="32338" y="11149"/>
                  <a:pt x="32338" y="11050"/>
                </a:cubicBezTo>
                <a:lnTo>
                  <a:pt x="32338" y="10971"/>
                </a:lnTo>
                <a:cubicBezTo>
                  <a:pt x="32417" y="10654"/>
                  <a:pt x="32595" y="10476"/>
                  <a:pt x="32833" y="10238"/>
                </a:cubicBezTo>
                <a:cubicBezTo>
                  <a:pt x="32991" y="9980"/>
                  <a:pt x="33249" y="9664"/>
                  <a:pt x="33328" y="9327"/>
                </a:cubicBezTo>
                <a:lnTo>
                  <a:pt x="33249" y="9327"/>
                </a:lnTo>
                <a:cubicBezTo>
                  <a:pt x="33169" y="9743"/>
                  <a:pt x="32912" y="9980"/>
                  <a:pt x="32674" y="10317"/>
                </a:cubicBezTo>
                <a:cubicBezTo>
                  <a:pt x="32496" y="10396"/>
                  <a:pt x="32417" y="10654"/>
                  <a:pt x="32338" y="10812"/>
                </a:cubicBezTo>
                <a:cubicBezTo>
                  <a:pt x="32338" y="10654"/>
                  <a:pt x="32259" y="10555"/>
                  <a:pt x="32259" y="10396"/>
                </a:cubicBezTo>
                <a:lnTo>
                  <a:pt x="32259" y="9901"/>
                </a:lnTo>
                <a:cubicBezTo>
                  <a:pt x="32259" y="9743"/>
                  <a:pt x="32338" y="9565"/>
                  <a:pt x="32496" y="9406"/>
                </a:cubicBezTo>
                <a:cubicBezTo>
                  <a:pt x="32496" y="9327"/>
                  <a:pt x="32595" y="9169"/>
                  <a:pt x="32674" y="9070"/>
                </a:cubicBezTo>
                <a:lnTo>
                  <a:pt x="32674" y="9070"/>
                </a:lnTo>
                <a:cubicBezTo>
                  <a:pt x="32595" y="9169"/>
                  <a:pt x="32496" y="9248"/>
                  <a:pt x="32417" y="9406"/>
                </a:cubicBezTo>
                <a:cubicBezTo>
                  <a:pt x="32338" y="9485"/>
                  <a:pt x="32259" y="9664"/>
                  <a:pt x="32259" y="9822"/>
                </a:cubicBezTo>
                <a:cubicBezTo>
                  <a:pt x="32179" y="9664"/>
                  <a:pt x="32179" y="9485"/>
                  <a:pt x="32179" y="9327"/>
                </a:cubicBezTo>
                <a:cubicBezTo>
                  <a:pt x="32259" y="9248"/>
                  <a:pt x="32259" y="9169"/>
                  <a:pt x="32338" y="9169"/>
                </a:cubicBezTo>
                <a:cubicBezTo>
                  <a:pt x="32338" y="9070"/>
                  <a:pt x="32417" y="8990"/>
                  <a:pt x="32496" y="8911"/>
                </a:cubicBezTo>
                <a:cubicBezTo>
                  <a:pt x="32496" y="8911"/>
                  <a:pt x="32595" y="8832"/>
                  <a:pt x="32595" y="8753"/>
                </a:cubicBezTo>
                <a:lnTo>
                  <a:pt x="32595" y="8753"/>
                </a:lnTo>
                <a:cubicBezTo>
                  <a:pt x="32496" y="8832"/>
                  <a:pt x="32496" y="8832"/>
                  <a:pt x="32417" y="8911"/>
                </a:cubicBezTo>
                <a:cubicBezTo>
                  <a:pt x="32338" y="8990"/>
                  <a:pt x="32338" y="9070"/>
                  <a:pt x="32259" y="9070"/>
                </a:cubicBezTo>
                <a:cubicBezTo>
                  <a:pt x="32259" y="9169"/>
                  <a:pt x="32259" y="9248"/>
                  <a:pt x="32179" y="9248"/>
                </a:cubicBezTo>
                <a:lnTo>
                  <a:pt x="32179" y="8337"/>
                </a:lnTo>
                <a:lnTo>
                  <a:pt x="32179" y="8258"/>
                </a:lnTo>
                <a:lnTo>
                  <a:pt x="32179" y="7921"/>
                </a:lnTo>
                <a:lnTo>
                  <a:pt x="32179" y="6693"/>
                </a:lnTo>
                <a:cubicBezTo>
                  <a:pt x="32179" y="6515"/>
                  <a:pt x="32179" y="6277"/>
                  <a:pt x="32259" y="6020"/>
                </a:cubicBezTo>
                <a:close/>
                <a:moveTo>
                  <a:pt x="42655" y="17585"/>
                </a:moveTo>
                <a:cubicBezTo>
                  <a:pt x="42734" y="17585"/>
                  <a:pt x="42813" y="17664"/>
                  <a:pt x="42892" y="17664"/>
                </a:cubicBezTo>
                <a:cubicBezTo>
                  <a:pt x="42991" y="17664"/>
                  <a:pt x="42991" y="17664"/>
                  <a:pt x="43071" y="17585"/>
                </a:cubicBezTo>
                <a:close/>
                <a:moveTo>
                  <a:pt x="7426" y="17585"/>
                </a:moveTo>
                <a:cubicBezTo>
                  <a:pt x="7426" y="17664"/>
                  <a:pt x="7426" y="17664"/>
                  <a:pt x="7347" y="17664"/>
                </a:cubicBezTo>
                <a:cubicBezTo>
                  <a:pt x="7347" y="17664"/>
                  <a:pt x="7248" y="17664"/>
                  <a:pt x="7169" y="17743"/>
                </a:cubicBezTo>
                <a:lnTo>
                  <a:pt x="7426" y="17743"/>
                </a:lnTo>
                <a:cubicBezTo>
                  <a:pt x="7426" y="17664"/>
                  <a:pt x="7505" y="17664"/>
                  <a:pt x="7505" y="17585"/>
                </a:cubicBezTo>
                <a:close/>
                <a:moveTo>
                  <a:pt x="10139" y="17486"/>
                </a:moveTo>
                <a:cubicBezTo>
                  <a:pt x="10218" y="17585"/>
                  <a:pt x="10317" y="17664"/>
                  <a:pt x="10397" y="17743"/>
                </a:cubicBezTo>
                <a:cubicBezTo>
                  <a:pt x="10317" y="17664"/>
                  <a:pt x="10317" y="17585"/>
                  <a:pt x="10218" y="17486"/>
                </a:cubicBezTo>
                <a:close/>
                <a:moveTo>
                  <a:pt x="17631" y="17182"/>
                </a:moveTo>
                <a:cubicBezTo>
                  <a:pt x="17497" y="17282"/>
                  <a:pt x="17373" y="17344"/>
                  <a:pt x="17248" y="17406"/>
                </a:cubicBezTo>
                <a:cubicBezTo>
                  <a:pt x="17149" y="17486"/>
                  <a:pt x="17070" y="17486"/>
                  <a:pt x="16991" y="17585"/>
                </a:cubicBezTo>
                <a:cubicBezTo>
                  <a:pt x="16912" y="17664"/>
                  <a:pt x="16832" y="17664"/>
                  <a:pt x="16753" y="17743"/>
                </a:cubicBezTo>
                <a:cubicBezTo>
                  <a:pt x="16832" y="17743"/>
                  <a:pt x="16912" y="17664"/>
                  <a:pt x="16991" y="17664"/>
                </a:cubicBezTo>
                <a:cubicBezTo>
                  <a:pt x="17149" y="17585"/>
                  <a:pt x="17248" y="17486"/>
                  <a:pt x="17327" y="17406"/>
                </a:cubicBezTo>
                <a:cubicBezTo>
                  <a:pt x="17402" y="17332"/>
                  <a:pt x="17548" y="17257"/>
                  <a:pt x="17631" y="17182"/>
                </a:cubicBezTo>
                <a:close/>
                <a:moveTo>
                  <a:pt x="32595" y="16674"/>
                </a:moveTo>
                <a:lnTo>
                  <a:pt x="32595" y="16674"/>
                </a:lnTo>
                <a:cubicBezTo>
                  <a:pt x="32754" y="16753"/>
                  <a:pt x="32912" y="16753"/>
                  <a:pt x="33169" y="16832"/>
                </a:cubicBezTo>
                <a:cubicBezTo>
                  <a:pt x="33249" y="16832"/>
                  <a:pt x="33407" y="16911"/>
                  <a:pt x="33486" y="16991"/>
                </a:cubicBezTo>
                <a:cubicBezTo>
                  <a:pt x="33664" y="16991"/>
                  <a:pt x="33744" y="17090"/>
                  <a:pt x="33823" y="17169"/>
                </a:cubicBezTo>
                <a:lnTo>
                  <a:pt x="33823" y="17327"/>
                </a:lnTo>
                <a:cubicBezTo>
                  <a:pt x="33823" y="17406"/>
                  <a:pt x="33823" y="17406"/>
                  <a:pt x="33902" y="17406"/>
                </a:cubicBezTo>
                <a:lnTo>
                  <a:pt x="33902" y="17486"/>
                </a:lnTo>
                <a:cubicBezTo>
                  <a:pt x="33902" y="17535"/>
                  <a:pt x="33902" y="17560"/>
                  <a:pt x="33912" y="17560"/>
                </a:cubicBezTo>
                <a:cubicBezTo>
                  <a:pt x="33922" y="17560"/>
                  <a:pt x="33942" y="17535"/>
                  <a:pt x="33981" y="17486"/>
                </a:cubicBezTo>
                <a:lnTo>
                  <a:pt x="33981" y="17664"/>
                </a:lnTo>
                <a:lnTo>
                  <a:pt x="33585" y="17664"/>
                </a:lnTo>
                <a:lnTo>
                  <a:pt x="33664" y="17743"/>
                </a:lnTo>
                <a:cubicBezTo>
                  <a:pt x="33585" y="17743"/>
                  <a:pt x="33407" y="17743"/>
                  <a:pt x="33328" y="17664"/>
                </a:cubicBezTo>
                <a:cubicBezTo>
                  <a:pt x="33328" y="17664"/>
                  <a:pt x="33249" y="17664"/>
                  <a:pt x="33249" y="17585"/>
                </a:cubicBezTo>
                <a:lnTo>
                  <a:pt x="33249" y="17585"/>
                </a:lnTo>
                <a:cubicBezTo>
                  <a:pt x="33249" y="17585"/>
                  <a:pt x="33328" y="17585"/>
                  <a:pt x="33407" y="17664"/>
                </a:cubicBezTo>
                <a:lnTo>
                  <a:pt x="33585" y="17664"/>
                </a:lnTo>
                <a:cubicBezTo>
                  <a:pt x="33486" y="17585"/>
                  <a:pt x="33486" y="17585"/>
                  <a:pt x="33407" y="17585"/>
                </a:cubicBezTo>
                <a:cubicBezTo>
                  <a:pt x="33328" y="17585"/>
                  <a:pt x="33249" y="17585"/>
                  <a:pt x="33169" y="17486"/>
                </a:cubicBezTo>
                <a:cubicBezTo>
                  <a:pt x="33090" y="17406"/>
                  <a:pt x="32991" y="17248"/>
                  <a:pt x="32912" y="17169"/>
                </a:cubicBezTo>
                <a:cubicBezTo>
                  <a:pt x="33090" y="17169"/>
                  <a:pt x="33249" y="17248"/>
                  <a:pt x="33328" y="17248"/>
                </a:cubicBezTo>
                <a:cubicBezTo>
                  <a:pt x="33538" y="17313"/>
                  <a:pt x="33683" y="17377"/>
                  <a:pt x="33815" y="17442"/>
                </a:cubicBezTo>
                <a:lnTo>
                  <a:pt x="33815" y="17442"/>
                </a:lnTo>
                <a:cubicBezTo>
                  <a:pt x="33524" y="17299"/>
                  <a:pt x="33218" y="17162"/>
                  <a:pt x="32912" y="17090"/>
                </a:cubicBezTo>
                <a:cubicBezTo>
                  <a:pt x="32833" y="16911"/>
                  <a:pt x="32674" y="16832"/>
                  <a:pt x="32595" y="16674"/>
                </a:cubicBezTo>
                <a:close/>
                <a:moveTo>
                  <a:pt x="9565" y="16495"/>
                </a:moveTo>
                <a:cubicBezTo>
                  <a:pt x="9644" y="16594"/>
                  <a:pt x="9723" y="16674"/>
                  <a:pt x="9822" y="16753"/>
                </a:cubicBezTo>
                <a:lnTo>
                  <a:pt x="9822" y="16832"/>
                </a:lnTo>
                <a:cubicBezTo>
                  <a:pt x="9902" y="16991"/>
                  <a:pt x="9902" y="17169"/>
                  <a:pt x="9902" y="17248"/>
                </a:cubicBezTo>
                <a:cubicBezTo>
                  <a:pt x="9981" y="17486"/>
                  <a:pt x="10060" y="17664"/>
                  <a:pt x="10218" y="17822"/>
                </a:cubicBezTo>
                <a:cubicBezTo>
                  <a:pt x="10139" y="17822"/>
                  <a:pt x="10060" y="17743"/>
                  <a:pt x="10060" y="17743"/>
                </a:cubicBezTo>
                <a:cubicBezTo>
                  <a:pt x="9981" y="17664"/>
                  <a:pt x="9981" y="17664"/>
                  <a:pt x="9902" y="17585"/>
                </a:cubicBezTo>
                <a:lnTo>
                  <a:pt x="9723" y="17406"/>
                </a:lnTo>
                <a:cubicBezTo>
                  <a:pt x="9644" y="17248"/>
                  <a:pt x="9644" y="17090"/>
                  <a:pt x="9565" y="16911"/>
                </a:cubicBezTo>
                <a:lnTo>
                  <a:pt x="9565" y="16495"/>
                </a:lnTo>
                <a:close/>
                <a:moveTo>
                  <a:pt x="18733" y="15842"/>
                </a:moveTo>
                <a:cubicBezTo>
                  <a:pt x="18733" y="16337"/>
                  <a:pt x="18813" y="16753"/>
                  <a:pt x="18813" y="17169"/>
                </a:cubicBezTo>
                <a:lnTo>
                  <a:pt x="18733" y="17169"/>
                </a:lnTo>
                <a:cubicBezTo>
                  <a:pt x="18733" y="17248"/>
                  <a:pt x="18733" y="17248"/>
                  <a:pt x="18813" y="17327"/>
                </a:cubicBezTo>
                <a:cubicBezTo>
                  <a:pt x="18813" y="17486"/>
                  <a:pt x="18733" y="17664"/>
                  <a:pt x="18733" y="17822"/>
                </a:cubicBezTo>
                <a:cubicBezTo>
                  <a:pt x="18733" y="17743"/>
                  <a:pt x="18634" y="17585"/>
                  <a:pt x="18634" y="17486"/>
                </a:cubicBezTo>
                <a:cubicBezTo>
                  <a:pt x="18476" y="17327"/>
                  <a:pt x="18397" y="17169"/>
                  <a:pt x="18397" y="16911"/>
                </a:cubicBezTo>
                <a:cubicBezTo>
                  <a:pt x="18318" y="16753"/>
                  <a:pt x="18318" y="16594"/>
                  <a:pt x="18318" y="16337"/>
                </a:cubicBezTo>
                <a:cubicBezTo>
                  <a:pt x="18139" y="16416"/>
                  <a:pt x="17902" y="16495"/>
                  <a:pt x="17743" y="16594"/>
                </a:cubicBezTo>
                <a:cubicBezTo>
                  <a:pt x="17743" y="16674"/>
                  <a:pt x="17644" y="16674"/>
                  <a:pt x="17644" y="16674"/>
                </a:cubicBezTo>
                <a:cubicBezTo>
                  <a:pt x="17743" y="16594"/>
                  <a:pt x="17823" y="16495"/>
                  <a:pt x="17981" y="16416"/>
                </a:cubicBezTo>
                <a:cubicBezTo>
                  <a:pt x="17981" y="16416"/>
                  <a:pt x="17981" y="16337"/>
                  <a:pt x="18060" y="16337"/>
                </a:cubicBezTo>
                <a:cubicBezTo>
                  <a:pt x="18065" y="16333"/>
                  <a:pt x="18070" y="16328"/>
                  <a:pt x="18075" y="16324"/>
                </a:cubicBezTo>
                <a:lnTo>
                  <a:pt x="18075" y="16324"/>
                </a:lnTo>
                <a:cubicBezTo>
                  <a:pt x="18251" y="16169"/>
                  <a:pt x="18480" y="15998"/>
                  <a:pt x="18634" y="15921"/>
                </a:cubicBezTo>
                <a:lnTo>
                  <a:pt x="18634" y="15921"/>
                </a:lnTo>
                <a:cubicBezTo>
                  <a:pt x="18614" y="15942"/>
                  <a:pt x="18588" y="15969"/>
                  <a:pt x="18560" y="16000"/>
                </a:cubicBezTo>
                <a:lnTo>
                  <a:pt x="18560" y="16000"/>
                </a:lnTo>
                <a:cubicBezTo>
                  <a:pt x="18634" y="15997"/>
                  <a:pt x="18636" y="15920"/>
                  <a:pt x="18733" y="15842"/>
                </a:cubicBezTo>
                <a:close/>
                <a:moveTo>
                  <a:pt x="35387" y="17664"/>
                </a:moveTo>
                <a:lnTo>
                  <a:pt x="35387" y="17901"/>
                </a:lnTo>
                <a:cubicBezTo>
                  <a:pt x="35387" y="17822"/>
                  <a:pt x="35308" y="17822"/>
                  <a:pt x="35229" y="17743"/>
                </a:cubicBezTo>
                <a:cubicBezTo>
                  <a:pt x="35308" y="17743"/>
                  <a:pt x="35308" y="17664"/>
                  <a:pt x="35387" y="17664"/>
                </a:cubicBezTo>
                <a:close/>
                <a:moveTo>
                  <a:pt x="36457" y="15842"/>
                </a:moveTo>
                <a:cubicBezTo>
                  <a:pt x="36635" y="16258"/>
                  <a:pt x="37130" y="16495"/>
                  <a:pt x="37209" y="16991"/>
                </a:cubicBezTo>
                <a:lnTo>
                  <a:pt x="37209" y="17090"/>
                </a:lnTo>
                <a:cubicBezTo>
                  <a:pt x="37209" y="17169"/>
                  <a:pt x="37209" y="17248"/>
                  <a:pt x="37130" y="17327"/>
                </a:cubicBezTo>
                <a:lnTo>
                  <a:pt x="37130" y="17169"/>
                </a:lnTo>
                <a:cubicBezTo>
                  <a:pt x="37130" y="17090"/>
                  <a:pt x="37051" y="16911"/>
                  <a:pt x="36952" y="16832"/>
                </a:cubicBezTo>
                <a:lnTo>
                  <a:pt x="36952" y="16832"/>
                </a:lnTo>
                <a:cubicBezTo>
                  <a:pt x="36952" y="16991"/>
                  <a:pt x="37051" y="17090"/>
                  <a:pt x="37051" y="17248"/>
                </a:cubicBezTo>
                <a:cubicBezTo>
                  <a:pt x="37130" y="17327"/>
                  <a:pt x="37130" y="17327"/>
                  <a:pt x="37130" y="17406"/>
                </a:cubicBezTo>
                <a:lnTo>
                  <a:pt x="37130" y="17486"/>
                </a:lnTo>
                <a:cubicBezTo>
                  <a:pt x="37051" y="17664"/>
                  <a:pt x="37051" y="17743"/>
                  <a:pt x="36952" y="17901"/>
                </a:cubicBezTo>
                <a:lnTo>
                  <a:pt x="36952" y="17822"/>
                </a:lnTo>
                <a:cubicBezTo>
                  <a:pt x="36793" y="17664"/>
                  <a:pt x="36714" y="17585"/>
                  <a:pt x="36556" y="17406"/>
                </a:cubicBezTo>
                <a:cubicBezTo>
                  <a:pt x="36377" y="17248"/>
                  <a:pt x="36140" y="16991"/>
                  <a:pt x="36061" y="16674"/>
                </a:cubicBezTo>
                <a:cubicBezTo>
                  <a:pt x="36219" y="16416"/>
                  <a:pt x="36377" y="16099"/>
                  <a:pt x="36457" y="15842"/>
                </a:cubicBezTo>
                <a:close/>
                <a:moveTo>
                  <a:pt x="43724" y="17743"/>
                </a:moveTo>
                <a:cubicBezTo>
                  <a:pt x="43556" y="17822"/>
                  <a:pt x="43392" y="17842"/>
                  <a:pt x="43229" y="17842"/>
                </a:cubicBezTo>
                <a:cubicBezTo>
                  <a:pt x="43066" y="17842"/>
                  <a:pt x="42902" y="17822"/>
                  <a:pt x="42734" y="17822"/>
                </a:cubicBezTo>
                <a:lnTo>
                  <a:pt x="42318" y="17822"/>
                </a:lnTo>
                <a:cubicBezTo>
                  <a:pt x="42496" y="17822"/>
                  <a:pt x="42655" y="17822"/>
                  <a:pt x="42813" y="17901"/>
                </a:cubicBezTo>
                <a:cubicBezTo>
                  <a:pt x="43150" y="17901"/>
                  <a:pt x="43486" y="17901"/>
                  <a:pt x="43724" y="17822"/>
                </a:cubicBezTo>
                <a:cubicBezTo>
                  <a:pt x="43803" y="17822"/>
                  <a:pt x="43724" y="17743"/>
                  <a:pt x="43724" y="17743"/>
                </a:cubicBezTo>
                <a:close/>
                <a:moveTo>
                  <a:pt x="6049" y="15068"/>
                </a:moveTo>
                <a:cubicBezTo>
                  <a:pt x="6396" y="15068"/>
                  <a:pt x="6743" y="15133"/>
                  <a:pt x="7090" y="15189"/>
                </a:cubicBezTo>
                <a:cubicBezTo>
                  <a:pt x="7158" y="15210"/>
                  <a:pt x="7214" y="15236"/>
                  <a:pt x="7263" y="15268"/>
                </a:cubicBezTo>
                <a:lnTo>
                  <a:pt x="7505" y="15268"/>
                </a:lnTo>
                <a:cubicBezTo>
                  <a:pt x="7664" y="15347"/>
                  <a:pt x="7743" y="15505"/>
                  <a:pt x="7842" y="15684"/>
                </a:cubicBezTo>
                <a:cubicBezTo>
                  <a:pt x="7921" y="15842"/>
                  <a:pt x="8001" y="16000"/>
                  <a:pt x="8001" y="16258"/>
                </a:cubicBezTo>
                <a:cubicBezTo>
                  <a:pt x="8080" y="16495"/>
                  <a:pt x="8080" y="16832"/>
                  <a:pt x="8238" y="17090"/>
                </a:cubicBezTo>
                <a:lnTo>
                  <a:pt x="8159" y="17090"/>
                </a:lnTo>
                <a:lnTo>
                  <a:pt x="8159" y="17169"/>
                </a:lnTo>
                <a:cubicBezTo>
                  <a:pt x="8238" y="17169"/>
                  <a:pt x="8337" y="17169"/>
                  <a:pt x="8416" y="17248"/>
                </a:cubicBezTo>
                <a:lnTo>
                  <a:pt x="8575" y="17248"/>
                </a:lnTo>
                <a:cubicBezTo>
                  <a:pt x="8654" y="17327"/>
                  <a:pt x="8733" y="17327"/>
                  <a:pt x="8733" y="17327"/>
                </a:cubicBezTo>
                <a:lnTo>
                  <a:pt x="8832" y="17327"/>
                </a:lnTo>
                <a:cubicBezTo>
                  <a:pt x="8238" y="17327"/>
                  <a:pt x="7842" y="17743"/>
                  <a:pt x="7347" y="17901"/>
                </a:cubicBezTo>
                <a:cubicBezTo>
                  <a:pt x="7872" y="17757"/>
                  <a:pt x="8265" y="17396"/>
                  <a:pt x="8707" y="17396"/>
                </a:cubicBezTo>
                <a:cubicBezTo>
                  <a:pt x="8748" y="17396"/>
                  <a:pt x="8790" y="17400"/>
                  <a:pt x="8832" y="17406"/>
                </a:cubicBezTo>
                <a:lnTo>
                  <a:pt x="9070" y="17406"/>
                </a:lnTo>
                <a:lnTo>
                  <a:pt x="9070" y="17486"/>
                </a:lnTo>
                <a:lnTo>
                  <a:pt x="9228" y="17486"/>
                </a:lnTo>
                <a:cubicBezTo>
                  <a:pt x="9228" y="17486"/>
                  <a:pt x="9149" y="17486"/>
                  <a:pt x="9149" y="17585"/>
                </a:cubicBezTo>
                <a:cubicBezTo>
                  <a:pt x="8991" y="17585"/>
                  <a:pt x="8832" y="17664"/>
                  <a:pt x="8733" y="17743"/>
                </a:cubicBezTo>
                <a:cubicBezTo>
                  <a:pt x="8496" y="17822"/>
                  <a:pt x="8238" y="17981"/>
                  <a:pt x="7921" y="18080"/>
                </a:cubicBezTo>
                <a:cubicBezTo>
                  <a:pt x="7743" y="17981"/>
                  <a:pt x="7585" y="17981"/>
                  <a:pt x="7347" y="17901"/>
                </a:cubicBezTo>
                <a:cubicBezTo>
                  <a:pt x="7248" y="17822"/>
                  <a:pt x="7169" y="17822"/>
                  <a:pt x="7090" y="17822"/>
                </a:cubicBezTo>
                <a:lnTo>
                  <a:pt x="7169" y="17743"/>
                </a:lnTo>
                <a:lnTo>
                  <a:pt x="7010" y="17743"/>
                </a:lnTo>
                <a:cubicBezTo>
                  <a:pt x="6852" y="17664"/>
                  <a:pt x="6595" y="17664"/>
                  <a:pt x="6436" y="17585"/>
                </a:cubicBezTo>
                <a:cubicBezTo>
                  <a:pt x="6595" y="17486"/>
                  <a:pt x="6753" y="17406"/>
                  <a:pt x="6931" y="17327"/>
                </a:cubicBezTo>
                <a:cubicBezTo>
                  <a:pt x="7090" y="17169"/>
                  <a:pt x="7248" y="17090"/>
                  <a:pt x="7426" y="17090"/>
                </a:cubicBezTo>
                <a:lnTo>
                  <a:pt x="7743" y="17090"/>
                </a:lnTo>
                <a:cubicBezTo>
                  <a:pt x="7664" y="17090"/>
                  <a:pt x="7585" y="17090"/>
                  <a:pt x="7505" y="17169"/>
                </a:cubicBezTo>
                <a:lnTo>
                  <a:pt x="7743" y="17169"/>
                </a:lnTo>
                <a:cubicBezTo>
                  <a:pt x="7842" y="17090"/>
                  <a:pt x="7921" y="17090"/>
                  <a:pt x="8001" y="17090"/>
                </a:cubicBezTo>
                <a:lnTo>
                  <a:pt x="8159" y="17090"/>
                </a:lnTo>
                <a:cubicBezTo>
                  <a:pt x="8129" y="17058"/>
                  <a:pt x="8103" y="17025"/>
                  <a:pt x="8079" y="16991"/>
                </a:cubicBezTo>
                <a:lnTo>
                  <a:pt x="8079" y="16991"/>
                </a:lnTo>
                <a:cubicBezTo>
                  <a:pt x="8080" y="16991"/>
                  <a:pt x="8080" y="16991"/>
                  <a:pt x="8080" y="16991"/>
                </a:cubicBezTo>
                <a:cubicBezTo>
                  <a:pt x="8079" y="16990"/>
                  <a:pt x="8079" y="16990"/>
                  <a:pt x="8079" y="16990"/>
                </a:cubicBezTo>
                <a:lnTo>
                  <a:pt x="8079" y="16990"/>
                </a:lnTo>
                <a:cubicBezTo>
                  <a:pt x="8079" y="16990"/>
                  <a:pt x="8079" y="16990"/>
                  <a:pt x="8079" y="16991"/>
                </a:cubicBezTo>
                <a:lnTo>
                  <a:pt x="8079" y="16991"/>
                </a:lnTo>
                <a:cubicBezTo>
                  <a:pt x="8000" y="16991"/>
                  <a:pt x="7921" y="16990"/>
                  <a:pt x="7842" y="16911"/>
                </a:cubicBezTo>
                <a:cubicBezTo>
                  <a:pt x="7426" y="16495"/>
                  <a:pt x="7585" y="15684"/>
                  <a:pt x="7010" y="15347"/>
                </a:cubicBezTo>
                <a:cubicBezTo>
                  <a:pt x="7010" y="15347"/>
                  <a:pt x="6931" y="15426"/>
                  <a:pt x="7010" y="15426"/>
                </a:cubicBezTo>
                <a:cubicBezTo>
                  <a:pt x="7505" y="15684"/>
                  <a:pt x="7426" y="16416"/>
                  <a:pt x="7743" y="16911"/>
                </a:cubicBezTo>
                <a:cubicBezTo>
                  <a:pt x="7585" y="16832"/>
                  <a:pt x="7426" y="16832"/>
                  <a:pt x="7248" y="16753"/>
                </a:cubicBezTo>
                <a:cubicBezTo>
                  <a:pt x="7010" y="16674"/>
                  <a:pt x="6852" y="16337"/>
                  <a:pt x="6753" y="16099"/>
                </a:cubicBezTo>
                <a:cubicBezTo>
                  <a:pt x="6674" y="15921"/>
                  <a:pt x="6674" y="15604"/>
                  <a:pt x="6436" y="15505"/>
                </a:cubicBezTo>
                <a:lnTo>
                  <a:pt x="6436" y="15505"/>
                </a:lnTo>
                <a:cubicBezTo>
                  <a:pt x="6515" y="15604"/>
                  <a:pt x="6595" y="15763"/>
                  <a:pt x="6674" y="15921"/>
                </a:cubicBezTo>
                <a:cubicBezTo>
                  <a:pt x="6674" y="16000"/>
                  <a:pt x="6753" y="16179"/>
                  <a:pt x="6753" y="16337"/>
                </a:cubicBezTo>
                <a:cubicBezTo>
                  <a:pt x="6852" y="16416"/>
                  <a:pt x="6931" y="16594"/>
                  <a:pt x="7090" y="16674"/>
                </a:cubicBezTo>
                <a:lnTo>
                  <a:pt x="6753" y="16674"/>
                </a:lnTo>
                <a:lnTo>
                  <a:pt x="6753" y="16594"/>
                </a:lnTo>
                <a:cubicBezTo>
                  <a:pt x="6357" y="16495"/>
                  <a:pt x="6258" y="16000"/>
                  <a:pt x="6099" y="15604"/>
                </a:cubicBezTo>
                <a:cubicBezTo>
                  <a:pt x="6020" y="15347"/>
                  <a:pt x="5862" y="15189"/>
                  <a:pt x="5604" y="15109"/>
                </a:cubicBezTo>
                <a:cubicBezTo>
                  <a:pt x="5753" y="15080"/>
                  <a:pt x="5901" y="15068"/>
                  <a:pt x="6049" y="15068"/>
                </a:cubicBezTo>
                <a:close/>
                <a:moveTo>
                  <a:pt x="24575" y="15426"/>
                </a:moveTo>
                <a:cubicBezTo>
                  <a:pt x="24674" y="15505"/>
                  <a:pt x="24753" y="15505"/>
                  <a:pt x="24833" y="15604"/>
                </a:cubicBezTo>
                <a:cubicBezTo>
                  <a:pt x="24897" y="15668"/>
                  <a:pt x="24948" y="15719"/>
                  <a:pt x="24992" y="15763"/>
                </a:cubicBezTo>
                <a:lnTo>
                  <a:pt x="24992" y="15763"/>
                </a:lnTo>
                <a:cubicBezTo>
                  <a:pt x="24992" y="15763"/>
                  <a:pt x="24991" y="15763"/>
                  <a:pt x="24991" y="15763"/>
                </a:cubicBezTo>
                <a:lnTo>
                  <a:pt x="24912" y="15763"/>
                </a:lnTo>
                <a:lnTo>
                  <a:pt x="24912" y="15842"/>
                </a:lnTo>
                <a:lnTo>
                  <a:pt x="24991" y="15842"/>
                </a:lnTo>
                <a:cubicBezTo>
                  <a:pt x="25022" y="15842"/>
                  <a:pt x="25041" y="15830"/>
                  <a:pt x="25047" y="15815"/>
                </a:cubicBezTo>
                <a:lnTo>
                  <a:pt x="25047" y="15815"/>
                </a:lnTo>
                <a:cubicBezTo>
                  <a:pt x="25089" y="15855"/>
                  <a:pt x="25128" y="15888"/>
                  <a:pt x="25169" y="15921"/>
                </a:cubicBezTo>
                <a:lnTo>
                  <a:pt x="25248" y="15921"/>
                </a:lnTo>
                <a:cubicBezTo>
                  <a:pt x="25248" y="16000"/>
                  <a:pt x="25328" y="16000"/>
                  <a:pt x="25328" y="16099"/>
                </a:cubicBezTo>
                <a:lnTo>
                  <a:pt x="25407" y="16099"/>
                </a:lnTo>
                <a:cubicBezTo>
                  <a:pt x="25407" y="16099"/>
                  <a:pt x="25486" y="16179"/>
                  <a:pt x="25565" y="16258"/>
                </a:cubicBezTo>
                <a:cubicBezTo>
                  <a:pt x="25664" y="16337"/>
                  <a:pt x="25823" y="16416"/>
                  <a:pt x="25902" y="16495"/>
                </a:cubicBezTo>
                <a:lnTo>
                  <a:pt x="25981" y="16594"/>
                </a:lnTo>
                <a:cubicBezTo>
                  <a:pt x="25981" y="16674"/>
                  <a:pt x="25902" y="16674"/>
                  <a:pt x="25902" y="16674"/>
                </a:cubicBezTo>
                <a:lnTo>
                  <a:pt x="25902" y="16753"/>
                </a:lnTo>
                <a:cubicBezTo>
                  <a:pt x="25902" y="16753"/>
                  <a:pt x="25902" y="16674"/>
                  <a:pt x="25981" y="16674"/>
                </a:cubicBezTo>
                <a:lnTo>
                  <a:pt x="26060" y="16674"/>
                </a:lnTo>
                <a:cubicBezTo>
                  <a:pt x="26060" y="16674"/>
                  <a:pt x="26159" y="16753"/>
                  <a:pt x="26239" y="16753"/>
                </a:cubicBezTo>
                <a:lnTo>
                  <a:pt x="26159" y="16832"/>
                </a:lnTo>
                <a:lnTo>
                  <a:pt x="26159" y="16911"/>
                </a:lnTo>
                <a:cubicBezTo>
                  <a:pt x="26159" y="16911"/>
                  <a:pt x="26159" y="16832"/>
                  <a:pt x="26239" y="16832"/>
                </a:cubicBezTo>
                <a:cubicBezTo>
                  <a:pt x="26318" y="16832"/>
                  <a:pt x="26397" y="16911"/>
                  <a:pt x="26476" y="16991"/>
                </a:cubicBezTo>
                <a:cubicBezTo>
                  <a:pt x="26555" y="16991"/>
                  <a:pt x="26555" y="16991"/>
                  <a:pt x="26555" y="17090"/>
                </a:cubicBezTo>
                <a:lnTo>
                  <a:pt x="26654" y="17090"/>
                </a:lnTo>
                <a:cubicBezTo>
                  <a:pt x="26734" y="17169"/>
                  <a:pt x="26813" y="17248"/>
                  <a:pt x="26892" y="17327"/>
                </a:cubicBezTo>
                <a:lnTo>
                  <a:pt x="26971" y="17327"/>
                </a:lnTo>
                <a:cubicBezTo>
                  <a:pt x="26971" y="17406"/>
                  <a:pt x="27050" y="17406"/>
                  <a:pt x="27050" y="17406"/>
                </a:cubicBezTo>
                <a:lnTo>
                  <a:pt x="27050" y="17486"/>
                </a:lnTo>
                <a:lnTo>
                  <a:pt x="27149" y="17486"/>
                </a:lnTo>
                <a:cubicBezTo>
                  <a:pt x="27308" y="17585"/>
                  <a:pt x="27466" y="17664"/>
                  <a:pt x="27645" y="17822"/>
                </a:cubicBezTo>
                <a:cubicBezTo>
                  <a:pt x="27724" y="17822"/>
                  <a:pt x="27724" y="17901"/>
                  <a:pt x="27803" y="17901"/>
                </a:cubicBezTo>
                <a:cubicBezTo>
                  <a:pt x="27803" y="17901"/>
                  <a:pt x="27724" y="17901"/>
                  <a:pt x="27724" y="17981"/>
                </a:cubicBezTo>
                <a:lnTo>
                  <a:pt x="27645" y="18080"/>
                </a:lnTo>
                <a:cubicBezTo>
                  <a:pt x="27645" y="17981"/>
                  <a:pt x="27546" y="17981"/>
                  <a:pt x="27546" y="17901"/>
                </a:cubicBezTo>
                <a:cubicBezTo>
                  <a:pt x="27546" y="17901"/>
                  <a:pt x="27546" y="17822"/>
                  <a:pt x="27645" y="17822"/>
                </a:cubicBezTo>
                <a:lnTo>
                  <a:pt x="27546" y="17822"/>
                </a:lnTo>
                <a:cubicBezTo>
                  <a:pt x="27546" y="17822"/>
                  <a:pt x="27546" y="17901"/>
                  <a:pt x="27466" y="17901"/>
                </a:cubicBezTo>
                <a:cubicBezTo>
                  <a:pt x="27387" y="17822"/>
                  <a:pt x="27308" y="17743"/>
                  <a:pt x="27229" y="17664"/>
                </a:cubicBezTo>
                <a:lnTo>
                  <a:pt x="27149" y="17664"/>
                </a:lnTo>
                <a:cubicBezTo>
                  <a:pt x="27149" y="17664"/>
                  <a:pt x="27050" y="17585"/>
                  <a:pt x="26971" y="17585"/>
                </a:cubicBezTo>
                <a:lnTo>
                  <a:pt x="26813" y="17406"/>
                </a:lnTo>
                <a:cubicBezTo>
                  <a:pt x="26734" y="17327"/>
                  <a:pt x="26555" y="17248"/>
                  <a:pt x="26476" y="17169"/>
                </a:cubicBezTo>
                <a:cubicBezTo>
                  <a:pt x="26397" y="17169"/>
                  <a:pt x="26397" y="17090"/>
                  <a:pt x="26318" y="17090"/>
                </a:cubicBezTo>
                <a:cubicBezTo>
                  <a:pt x="26239" y="16991"/>
                  <a:pt x="26239" y="16991"/>
                  <a:pt x="26159" y="16911"/>
                </a:cubicBezTo>
                <a:cubicBezTo>
                  <a:pt x="26060" y="16832"/>
                  <a:pt x="25981" y="16832"/>
                  <a:pt x="25902" y="16753"/>
                </a:cubicBezTo>
                <a:cubicBezTo>
                  <a:pt x="25823" y="16674"/>
                  <a:pt x="25823" y="16674"/>
                  <a:pt x="25744" y="16674"/>
                </a:cubicBezTo>
                <a:lnTo>
                  <a:pt x="25565" y="16495"/>
                </a:lnTo>
                <a:cubicBezTo>
                  <a:pt x="25486" y="16495"/>
                  <a:pt x="25486" y="16416"/>
                  <a:pt x="25407" y="16416"/>
                </a:cubicBezTo>
                <a:cubicBezTo>
                  <a:pt x="25407" y="16337"/>
                  <a:pt x="25486" y="16337"/>
                  <a:pt x="25486" y="16258"/>
                </a:cubicBezTo>
                <a:cubicBezTo>
                  <a:pt x="25407" y="16258"/>
                  <a:pt x="25407" y="16337"/>
                  <a:pt x="25407" y="16337"/>
                </a:cubicBezTo>
                <a:cubicBezTo>
                  <a:pt x="25328" y="16337"/>
                  <a:pt x="25248" y="16258"/>
                  <a:pt x="25248" y="16258"/>
                </a:cubicBezTo>
                <a:cubicBezTo>
                  <a:pt x="25248" y="16179"/>
                  <a:pt x="25248" y="16179"/>
                  <a:pt x="25328" y="16179"/>
                </a:cubicBezTo>
                <a:lnTo>
                  <a:pt x="25328" y="16099"/>
                </a:lnTo>
                <a:lnTo>
                  <a:pt x="25248" y="16099"/>
                </a:lnTo>
                <a:cubicBezTo>
                  <a:pt x="25248" y="16179"/>
                  <a:pt x="25248" y="16179"/>
                  <a:pt x="25169" y="16258"/>
                </a:cubicBezTo>
                <a:cubicBezTo>
                  <a:pt x="25169" y="16179"/>
                  <a:pt x="25070" y="16179"/>
                  <a:pt x="24991" y="16099"/>
                </a:cubicBezTo>
                <a:lnTo>
                  <a:pt x="24833" y="15921"/>
                </a:lnTo>
                <a:cubicBezTo>
                  <a:pt x="24753" y="15921"/>
                  <a:pt x="24674" y="15842"/>
                  <a:pt x="24674" y="15842"/>
                </a:cubicBezTo>
                <a:cubicBezTo>
                  <a:pt x="24674" y="15763"/>
                  <a:pt x="24674" y="15684"/>
                  <a:pt x="24753" y="15684"/>
                </a:cubicBezTo>
                <a:lnTo>
                  <a:pt x="24833" y="15604"/>
                </a:lnTo>
                <a:lnTo>
                  <a:pt x="24674" y="15604"/>
                </a:lnTo>
                <a:cubicBezTo>
                  <a:pt x="24674" y="15684"/>
                  <a:pt x="24674" y="15763"/>
                  <a:pt x="24575" y="15763"/>
                </a:cubicBezTo>
                <a:cubicBezTo>
                  <a:pt x="24575" y="15763"/>
                  <a:pt x="24496" y="15684"/>
                  <a:pt x="24417" y="15684"/>
                </a:cubicBezTo>
                <a:lnTo>
                  <a:pt x="24417" y="15604"/>
                </a:lnTo>
                <a:cubicBezTo>
                  <a:pt x="24417" y="15505"/>
                  <a:pt x="24417" y="15505"/>
                  <a:pt x="24496" y="15426"/>
                </a:cubicBezTo>
                <a:close/>
                <a:moveTo>
                  <a:pt x="9486" y="17585"/>
                </a:moveTo>
                <a:cubicBezTo>
                  <a:pt x="9406" y="17585"/>
                  <a:pt x="9327" y="17664"/>
                  <a:pt x="9327" y="17664"/>
                </a:cubicBezTo>
                <a:cubicBezTo>
                  <a:pt x="9149" y="17664"/>
                  <a:pt x="8991" y="17743"/>
                  <a:pt x="8911" y="17822"/>
                </a:cubicBezTo>
                <a:cubicBezTo>
                  <a:pt x="8733" y="17981"/>
                  <a:pt x="8496" y="18080"/>
                  <a:pt x="8337" y="18159"/>
                </a:cubicBezTo>
                <a:cubicBezTo>
                  <a:pt x="8238" y="18159"/>
                  <a:pt x="8159" y="18159"/>
                  <a:pt x="8080" y="18080"/>
                </a:cubicBezTo>
                <a:cubicBezTo>
                  <a:pt x="8238" y="18080"/>
                  <a:pt x="8496" y="17901"/>
                  <a:pt x="8654" y="17822"/>
                </a:cubicBezTo>
                <a:cubicBezTo>
                  <a:pt x="8733" y="17743"/>
                  <a:pt x="8911" y="17664"/>
                  <a:pt x="9070" y="17664"/>
                </a:cubicBezTo>
                <a:cubicBezTo>
                  <a:pt x="9149" y="17585"/>
                  <a:pt x="9228" y="17585"/>
                  <a:pt x="9327" y="17585"/>
                </a:cubicBezTo>
                <a:close/>
                <a:moveTo>
                  <a:pt x="9902" y="16911"/>
                </a:moveTo>
                <a:lnTo>
                  <a:pt x="9902" y="16911"/>
                </a:lnTo>
                <a:cubicBezTo>
                  <a:pt x="10317" y="17327"/>
                  <a:pt x="10634" y="17743"/>
                  <a:pt x="11050" y="18159"/>
                </a:cubicBezTo>
                <a:cubicBezTo>
                  <a:pt x="10892" y="18080"/>
                  <a:pt x="10812" y="18080"/>
                  <a:pt x="10634" y="17981"/>
                </a:cubicBezTo>
                <a:lnTo>
                  <a:pt x="10476" y="17822"/>
                </a:lnTo>
                <a:cubicBezTo>
                  <a:pt x="10476" y="17822"/>
                  <a:pt x="10476" y="17743"/>
                  <a:pt x="10397" y="17743"/>
                </a:cubicBezTo>
                <a:cubicBezTo>
                  <a:pt x="10397" y="17822"/>
                  <a:pt x="10397" y="17822"/>
                  <a:pt x="10476" y="17901"/>
                </a:cubicBezTo>
                <a:lnTo>
                  <a:pt x="10397" y="17901"/>
                </a:lnTo>
                <a:cubicBezTo>
                  <a:pt x="10218" y="17743"/>
                  <a:pt x="10139" y="17664"/>
                  <a:pt x="10060" y="17486"/>
                </a:cubicBezTo>
                <a:cubicBezTo>
                  <a:pt x="9981" y="17406"/>
                  <a:pt x="9981" y="17248"/>
                  <a:pt x="9981" y="17169"/>
                </a:cubicBezTo>
                <a:cubicBezTo>
                  <a:pt x="9902" y="16991"/>
                  <a:pt x="9902" y="16991"/>
                  <a:pt x="9902" y="16911"/>
                </a:cubicBezTo>
                <a:close/>
                <a:moveTo>
                  <a:pt x="9228" y="16258"/>
                </a:moveTo>
                <a:cubicBezTo>
                  <a:pt x="9327" y="16337"/>
                  <a:pt x="9406" y="16416"/>
                  <a:pt x="9486" y="16495"/>
                </a:cubicBezTo>
                <a:lnTo>
                  <a:pt x="9486" y="16753"/>
                </a:lnTo>
                <a:cubicBezTo>
                  <a:pt x="9565" y="16832"/>
                  <a:pt x="9565" y="16991"/>
                  <a:pt x="9565" y="17090"/>
                </a:cubicBezTo>
                <a:cubicBezTo>
                  <a:pt x="9644" y="17248"/>
                  <a:pt x="9644" y="17406"/>
                  <a:pt x="9723" y="17486"/>
                </a:cubicBezTo>
                <a:lnTo>
                  <a:pt x="9902" y="17664"/>
                </a:lnTo>
                <a:lnTo>
                  <a:pt x="9723" y="17664"/>
                </a:lnTo>
                <a:cubicBezTo>
                  <a:pt x="9644" y="17664"/>
                  <a:pt x="9565" y="17743"/>
                  <a:pt x="9565" y="17743"/>
                </a:cubicBezTo>
                <a:cubicBezTo>
                  <a:pt x="9406" y="17743"/>
                  <a:pt x="9327" y="17901"/>
                  <a:pt x="9149" y="17981"/>
                </a:cubicBezTo>
                <a:cubicBezTo>
                  <a:pt x="9070" y="18080"/>
                  <a:pt x="8911" y="18159"/>
                  <a:pt x="8733" y="18159"/>
                </a:cubicBezTo>
                <a:cubicBezTo>
                  <a:pt x="8654" y="18238"/>
                  <a:pt x="8575" y="18238"/>
                  <a:pt x="8575" y="18238"/>
                </a:cubicBezTo>
                <a:lnTo>
                  <a:pt x="8496" y="18238"/>
                </a:lnTo>
                <a:lnTo>
                  <a:pt x="8416" y="18159"/>
                </a:lnTo>
                <a:cubicBezTo>
                  <a:pt x="8575" y="18159"/>
                  <a:pt x="8654" y="18080"/>
                  <a:pt x="8832" y="17981"/>
                </a:cubicBezTo>
                <a:cubicBezTo>
                  <a:pt x="8911" y="17901"/>
                  <a:pt x="9070" y="17822"/>
                  <a:pt x="9228" y="17743"/>
                </a:cubicBezTo>
                <a:cubicBezTo>
                  <a:pt x="9327" y="17743"/>
                  <a:pt x="9406" y="17664"/>
                  <a:pt x="9486" y="17664"/>
                </a:cubicBezTo>
                <a:lnTo>
                  <a:pt x="9723" y="17664"/>
                </a:lnTo>
                <a:cubicBezTo>
                  <a:pt x="9406" y="17327"/>
                  <a:pt x="9486" y="16674"/>
                  <a:pt x="9228" y="16258"/>
                </a:cubicBezTo>
                <a:close/>
                <a:moveTo>
                  <a:pt x="28041" y="18159"/>
                </a:moveTo>
                <a:cubicBezTo>
                  <a:pt x="27961" y="18159"/>
                  <a:pt x="27961" y="18159"/>
                  <a:pt x="27961" y="18238"/>
                </a:cubicBezTo>
                <a:lnTo>
                  <a:pt x="28041" y="18159"/>
                </a:lnTo>
                <a:close/>
                <a:moveTo>
                  <a:pt x="36061" y="16753"/>
                </a:moveTo>
                <a:cubicBezTo>
                  <a:pt x="36140" y="16911"/>
                  <a:pt x="36219" y="17090"/>
                  <a:pt x="36377" y="17248"/>
                </a:cubicBezTo>
                <a:cubicBezTo>
                  <a:pt x="36457" y="17406"/>
                  <a:pt x="36556" y="17486"/>
                  <a:pt x="36714" y="17664"/>
                </a:cubicBezTo>
                <a:lnTo>
                  <a:pt x="36872" y="17822"/>
                </a:lnTo>
                <a:lnTo>
                  <a:pt x="36952" y="18080"/>
                </a:lnTo>
                <a:cubicBezTo>
                  <a:pt x="36952" y="18159"/>
                  <a:pt x="36872" y="18238"/>
                  <a:pt x="36872" y="18238"/>
                </a:cubicBezTo>
                <a:cubicBezTo>
                  <a:pt x="36793" y="18080"/>
                  <a:pt x="36635" y="17901"/>
                  <a:pt x="36457" y="17743"/>
                </a:cubicBezTo>
                <a:cubicBezTo>
                  <a:pt x="36219" y="17585"/>
                  <a:pt x="35962" y="17248"/>
                  <a:pt x="35962" y="16911"/>
                </a:cubicBezTo>
                <a:cubicBezTo>
                  <a:pt x="35962" y="16832"/>
                  <a:pt x="36061" y="16753"/>
                  <a:pt x="36061" y="16753"/>
                </a:cubicBezTo>
                <a:close/>
                <a:moveTo>
                  <a:pt x="9822" y="17743"/>
                </a:moveTo>
                <a:cubicBezTo>
                  <a:pt x="9902" y="17743"/>
                  <a:pt x="9981" y="17743"/>
                  <a:pt x="9981" y="17822"/>
                </a:cubicBezTo>
                <a:lnTo>
                  <a:pt x="9902" y="17822"/>
                </a:lnTo>
                <a:cubicBezTo>
                  <a:pt x="9723" y="17901"/>
                  <a:pt x="9644" y="17901"/>
                  <a:pt x="9565" y="17981"/>
                </a:cubicBezTo>
                <a:cubicBezTo>
                  <a:pt x="9370" y="18126"/>
                  <a:pt x="9216" y="18259"/>
                  <a:pt x="8992" y="18259"/>
                </a:cubicBezTo>
                <a:cubicBezTo>
                  <a:pt x="8943" y="18259"/>
                  <a:pt x="8890" y="18253"/>
                  <a:pt x="8832" y="18238"/>
                </a:cubicBezTo>
                <a:cubicBezTo>
                  <a:pt x="8911" y="18159"/>
                  <a:pt x="9070" y="18159"/>
                  <a:pt x="9149" y="18080"/>
                </a:cubicBezTo>
                <a:cubicBezTo>
                  <a:pt x="9228" y="17981"/>
                  <a:pt x="9406" y="17822"/>
                  <a:pt x="9565" y="17822"/>
                </a:cubicBezTo>
                <a:cubicBezTo>
                  <a:pt x="9565" y="17743"/>
                  <a:pt x="9644" y="17743"/>
                  <a:pt x="9723" y="17743"/>
                </a:cubicBezTo>
                <a:close/>
                <a:moveTo>
                  <a:pt x="27882" y="17981"/>
                </a:moveTo>
                <a:lnTo>
                  <a:pt x="27882" y="18080"/>
                </a:lnTo>
                <a:lnTo>
                  <a:pt x="28041" y="18080"/>
                </a:lnTo>
                <a:lnTo>
                  <a:pt x="28041" y="18159"/>
                </a:lnTo>
                <a:lnTo>
                  <a:pt x="28140" y="18159"/>
                </a:lnTo>
                <a:cubicBezTo>
                  <a:pt x="28140" y="18234"/>
                  <a:pt x="28050" y="18238"/>
                  <a:pt x="28041" y="18307"/>
                </a:cubicBezTo>
                <a:lnTo>
                  <a:pt x="28041" y="18307"/>
                </a:lnTo>
                <a:cubicBezTo>
                  <a:pt x="28020" y="18296"/>
                  <a:pt x="28000" y="18277"/>
                  <a:pt x="27961" y="18238"/>
                </a:cubicBezTo>
                <a:cubicBezTo>
                  <a:pt x="27882" y="18238"/>
                  <a:pt x="27882" y="18159"/>
                  <a:pt x="27882" y="18159"/>
                </a:cubicBezTo>
                <a:lnTo>
                  <a:pt x="27882" y="18080"/>
                </a:lnTo>
                <a:cubicBezTo>
                  <a:pt x="27803" y="18080"/>
                  <a:pt x="27803" y="18080"/>
                  <a:pt x="27803" y="18159"/>
                </a:cubicBezTo>
                <a:cubicBezTo>
                  <a:pt x="27803" y="18080"/>
                  <a:pt x="27724" y="18080"/>
                  <a:pt x="27724" y="18080"/>
                </a:cubicBezTo>
                <a:cubicBezTo>
                  <a:pt x="27724" y="18080"/>
                  <a:pt x="27724" y="17981"/>
                  <a:pt x="27803" y="17981"/>
                </a:cubicBezTo>
                <a:close/>
                <a:moveTo>
                  <a:pt x="18318" y="16416"/>
                </a:moveTo>
                <a:cubicBezTo>
                  <a:pt x="18238" y="16753"/>
                  <a:pt x="18318" y="17090"/>
                  <a:pt x="18476" y="17406"/>
                </a:cubicBezTo>
                <a:cubicBezTo>
                  <a:pt x="18555" y="17585"/>
                  <a:pt x="18634" y="17743"/>
                  <a:pt x="18733" y="17901"/>
                </a:cubicBezTo>
                <a:lnTo>
                  <a:pt x="18733" y="18159"/>
                </a:lnTo>
                <a:lnTo>
                  <a:pt x="18733" y="18238"/>
                </a:lnTo>
                <a:lnTo>
                  <a:pt x="18733" y="18317"/>
                </a:lnTo>
                <a:cubicBezTo>
                  <a:pt x="18555" y="17743"/>
                  <a:pt x="18060" y="17169"/>
                  <a:pt x="18238" y="16495"/>
                </a:cubicBezTo>
                <a:cubicBezTo>
                  <a:pt x="18238" y="16495"/>
                  <a:pt x="18238" y="16416"/>
                  <a:pt x="18318" y="16416"/>
                </a:cubicBezTo>
                <a:close/>
                <a:moveTo>
                  <a:pt x="38437" y="17090"/>
                </a:moveTo>
                <a:lnTo>
                  <a:pt x="38437" y="17090"/>
                </a:lnTo>
                <a:cubicBezTo>
                  <a:pt x="38199" y="17327"/>
                  <a:pt x="38041" y="17664"/>
                  <a:pt x="37863" y="17901"/>
                </a:cubicBezTo>
                <a:lnTo>
                  <a:pt x="37783" y="17901"/>
                </a:lnTo>
                <a:cubicBezTo>
                  <a:pt x="37546" y="17981"/>
                  <a:pt x="37209" y="18159"/>
                  <a:pt x="37051" y="18317"/>
                </a:cubicBezTo>
                <a:cubicBezTo>
                  <a:pt x="37051" y="18238"/>
                  <a:pt x="37051" y="18080"/>
                  <a:pt x="37130" y="17901"/>
                </a:cubicBezTo>
                <a:cubicBezTo>
                  <a:pt x="37288" y="17822"/>
                  <a:pt x="37368" y="17743"/>
                  <a:pt x="37546" y="17664"/>
                </a:cubicBezTo>
                <a:cubicBezTo>
                  <a:pt x="37783" y="17585"/>
                  <a:pt x="37942" y="17486"/>
                  <a:pt x="38120" y="17406"/>
                </a:cubicBezTo>
                <a:cubicBezTo>
                  <a:pt x="37942" y="17406"/>
                  <a:pt x="37704" y="17486"/>
                  <a:pt x="37546" y="17585"/>
                </a:cubicBezTo>
                <a:cubicBezTo>
                  <a:pt x="37368" y="17664"/>
                  <a:pt x="37288" y="17743"/>
                  <a:pt x="37130" y="17822"/>
                </a:cubicBezTo>
                <a:cubicBezTo>
                  <a:pt x="37130" y="17822"/>
                  <a:pt x="37130" y="17743"/>
                  <a:pt x="37209" y="17664"/>
                </a:cubicBezTo>
                <a:cubicBezTo>
                  <a:pt x="37368" y="17486"/>
                  <a:pt x="37625" y="17327"/>
                  <a:pt x="37863" y="17248"/>
                </a:cubicBezTo>
                <a:cubicBezTo>
                  <a:pt x="38041" y="17169"/>
                  <a:pt x="38278" y="17169"/>
                  <a:pt x="38437" y="17090"/>
                </a:cubicBezTo>
                <a:close/>
                <a:moveTo>
                  <a:pt x="44140" y="18238"/>
                </a:moveTo>
                <a:cubicBezTo>
                  <a:pt x="43803" y="18238"/>
                  <a:pt x="43566" y="18317"/>
                  <a:pt x="43229" y="18317"/>
                </a:cubicBezTo>
                <a:lnTo>
                  <a:pt x="43486" y="18317"/>
                </a:lnTo>
                <a:cubicBezTo>
                  <a:pt x="43645" y="18317"/>
                  <a:pt x="43883" y="18317"/>
                  <a:pt x="44140" y="18238"/>
                </a:cubicBezTo>
                <a:close/>
                <a:moveTo>
                  <a:pt x="10083" y="17866"/>
                </a:moveTo>
                <a:cubicBezTo>
                  <a:pt x="10095" y="17866"/>
                  <a:pt x="10113" y="17875"/>
                  <a:pt x="10139" y="17901"/>
                </a:cubicBezTo>
                <a:cubicBezTo>
                  <a:pt x="10218" y="17901"/>
                  <a:pt x="10317" y="17901"/>
                  <a:pt x="10397" y="17981"/>
                </a:cubicBezTo>
                <a:lnTo>
                  <a:pt x="10476" y="17981"/>
                </a:lnTo>
                <a:cubicBezTo>
                  <a:pt x="10713" y="18159"/>
                  <a:pt x="10971" y="18238"/>
                  <a:pt x="11209" y="18317"/>
                </a:cubicBezTo>
                <a:cubicBezTo>
                  <a:pt x="11308" y="18397"/>
                  <a:pt x="11308" y="18476"/>
                  <a:pt x="11387" y="18476"/>
                </a:cubicBezTo>
                <a:lnTo>
                  <a:pt x="10555" y="18476"/>
                </a:lnTo>
                <a:cubicBezTo>
                  <a:pt x="10218" y="18476"/>
                  <a:pt x="9902" y="18397"/>
                  <a:pt x="9565" y="18397"/>
                </a:cubicBezTo>
                <a:lnTo>
                  <a:pt x="9644" y="18397"/>
                </a:lnTo>
                <a:cubicBezTo>
                  <a:pt x="9723" y="18317"/>
                  <a:pt x="9822" y="18317"/>
                  <a:pt x="9981" y="18238"/>
                </a:cubicBezTo>
                <a:cubicBezTo>
                  <a:pt x="10060" y="18159"/>
                  <a:pt x="10139" y="18159"/>
                  <a:pt x="10218" y="18080"/>
                </a:cubicBezTo>
                <a:cubicBezTo>
                  <a:pt x="10317" y="18080"/>
                  <a:pt x="10397" y="18080"/>
                  <a:pt x="10397" y="17981"/>
                </a:cubicBezTo>
                <a:lnTo>
                  <a:pt x="10317" y="17981"/>
                </a:lnTo>
                <a:cubicBezTo>
                  <a:pt x="10218" y="17981"/>
                  <a:pt x="10139" y="18080"/>
                  <a:pt x="9981" y="18159"/>
                </a:cubicBezTo>
                <a:cubicBezTo>
                  <a:pt x="9902" y="18238"/>
                  <a:pt x="9822" y="18238"/>
                  <a:pt x="9644" y="18317"/>
                </a:cubicBezTo>
                <a:lnTo>
                  <a:pt x="9486" y="18317"/>
                </a:lnTo>
                <a:cubicBezTo>
                  <a:pt x="9486" y="18397"/>
                  <a:pt x="9486" y="18397"/>
                  <a:pt x="9406" y="18397"/>
                </a:cubicBezTo>
                <a:cubicBezTo>
                  <a:pt x="9327" y="18317"/>
                  <a:pt x="9149" y="18317"/>
                  <a:pt x="9070" y="18317"/>
                </a:cubicBezTo>
                <a:cubicBezTo>
                  <a:pt x="9149" y="18317"/>
                  <a:pt x="9327" y="18238"/>
                  <a:pt x="9486" y="18159"/>
                </a:cubicBezTo>
                <a:cubicBezTo>
                  <a:pt x="9565" y="18080"/>
                  <a:pt x="9723" y="17981"/>
                  <a:pt x="9822" y="17901"/>
                </a:cubicBezTo>
                <a:lnTo>
                  <a:pt x="10060" y="17901"/>
                </a:lnTo>
                <a:cubicBezTo>
                  <a:pt x="10060" y="17901"/>
                  <a:pt x="10060" y="17866"/>
                  <a:pt x="10083" y="17866"/>
                </a:cubicBezTo>
                <a:close/>
                <a:moveTo>
                  <a:pt x="28377" y="18397"/>
                </a:moveTo>
                <a:cubicBezTo>
                  <a:pt x="28298" y="18397"/>
                  <a:pt x="28298" y="18397"/>
                  <a:pt x="28298" y="18476"/>
                </a:cubicBezTo>
                <a:lnTo>
                  <a:pt x="28377" y="18397"/>
                </a:lnTo>
                <a:close/>
                <a:moveTo>
                  <a:pt x="35882" y="16991"/>
                </a:moveTo>
                <a:cubicBezTo>
                  <a:pt x="35882" y="17248"/>
                  <a:pt x="36061" y="17486"/>
                  <a:pt x="36219" y="17664"/>
                </a:cubicBezTo>
                <a:cubicBezTo>
                  <a:pt x="36377" y="17822"/>
                  <a:pt x="36457" y="17901"/>
                  <a:pt x="36635" y="17981"/>
                </a:cubicBezTo>
                <a:cubicBezTo>
                  <a:pt x="36714" y="18080"/>
                  <a:pt x="36872" y="18238"/>
                  <a:pt x="36872" y="18397"/>
                </a:cubicBezTo>
                <a:cubicBezTo>
                  <a:pt x="36872" y="18476"/>
                  <a:pt x="36872" y="18476"/>
                  <a:pt x="36793" y="18575"/>
                </a:cubicBezTo>
                <a:cubicBezTo>
                  <a:pt x="36714" y="18317"/>
                  <a:pt x="36457" y="18159"/>
                  <a:pt x="36298" y="17981"/>
                </a:cubicBezTo>
                <a:cubicBezTo>
                  <a:pt x="36061" y="17743"/>
                  <a:pt x="35803" y="17486"/>
                  <a:pt x="35803" y="17169"/>
                </a:cubicBezTo>
                <a:cubicBezTo>
                  <a:pt x="35803" y="17090"/>
                  <a:pt x="35882" y="16991"/>
                  <a:pt x="35882" y="16991"/>
                </a:cubicBezTo>
                <a:close/>
                <a:moveTo>
                  <a:pt x="11308" y="18575"/>
                </a:moveTo>
                <a:lnTo>
                  <a:pt x="11209" y="18654"/>
                </a:lnTo>
                <a:lnTo>
                  <a:pt x="11209" y="18575"/>
                </a:lnTo>
                <a:close/>
                <a:moveTo>
                  <a:pt x="28219" y="18159"/>
                </a:moveTo>
                <a:cubicBezTo>
                  <a:pt x="28219" y="18238"/>
                  <a:pt x="28298" y="18238"/>
                  <a:pt x="28298" y="18238"/>
                </a:cubicBezTo>
                <a:lnTo>
                  <a:pt x="28377" y="18238"/>
                </a:lnTo>
                <a:cubicBezTo>
                  <a:pt x="28377" y="18280"/>
                  <a:pt x="28399" y="18300"/>
                  <a:pt x="28431" y="18320"/>
                </a:cubicBezTo>
                <a:lnTo>
                  <a:pt x="28431" y="18320"/>
                </a:lnTo>
                <a:cubicBezTo>
                  <a:pt x="28377" y="18335"/>
                  <a:pt x="28377" y="18397"/>
                  <a:pt x="28377" y="18397"/>
                </a:cubicBezTo>
                <a:lnTo>
                  <a:pt x="28456" y="18397"/>
                </a:lnTo>
                <a:cubicBezTo>
                  <a:pt x="28510" y="18397"/>
                  <a:pt x="28527" y="18397"/>
                  <a:pt x="28509" y="18372"/>
                </a:cubicBezTo>
                <a:lnTo>
                  <a:pt x="28509" y="18372"/>
                </a:lnTo>
                <a:cubicBezTo>
                  <a:pt x="28518" y="18379"/>
                  <a:pt x="28527" y="18387"/>
                  <a:pt x="28536" y="18397"/>
                </a:cubicBezTo>
                <a:lnTo>
                  <a:pt x="28714" y="18397"/>
                </a:lnTo>
                <a:cubicBezTo>
                  <a:pt x="28714" y="18435"/>
                  <a:pt x="28732" y="18454"/>
                  <a:pt x="28760" y="18476"/>
                </a:cubicBezTo>
                <a:lnTo>
                  <a:pt x="28714" y="18476"/>
                </a:lnTo>
                <a:cubicBezTo>
                  <a:pt x="28714" y="18476"/>
                  <a:pt x="28635" y="18476"/>
                  <a:pt x="28635" y="18575"/>
                </a:cubicBezTo>
                <a:lnTo>
                  <a:pt x="28793" y="18575"/>
                </a:lnTo>
                <a:cubicBezTo>
                  <a:pt x="28846" y="18575"/>
                  <a:pt x="28864" y="18575"/>
                  <a:pt x="28845" y="18544"/>
                </a:cubicBezTo>
                <a:lnTo>
                  <a:pt x="28845" y="18544"/>
                </a:lnTo>
                <a:cubicBezTo>
                  <a:pt x="28854" y="18553"/>
                  <a:pt x="28863" y="18563"/>
                  <a:pt x="28872" y="18575"/>
                </a:cubicBezTo>
                <a:lnTo>
                  <a:pt x="28793" y="18575"/>
                </a:lnTo>
                <a:lnTo>
                  <a:pt x="28714" y="18654"/>
                </a:lnTo>
                <a:lnTo>
                  <a:pt x="28536" y="18654"/>
                </a:lnTo>
                <a:lnTo>
                  <a:pt x="28635" y="18575"/>
                </a:lnTo>
                <a:cubicBezTo>
                  <a:pt x="28536" y="18575"/>
                  <a:pt x="28536" y="18575"/>
                  <a:pt x="28536" y="18654"/>
                </a:cubicBezTo>
                <a:lnTo>
                  <a:pt x="28456" y="18575"/>
                </a:lnTo>
                <a:lnTo>
                  <a:pt x="28456" y="18476"/>
                </a:lnTo>
                <a:cubicBezTo>
                  <a:pt x="28536" y="18476"/>
                  <a:pt x="28536" y="18476"/>
                  <a:pt x="28536" y="18397"/>
                </a:cubicBezTo>
                <a:lnTo>
                  <a:pt x="28456" y="18397"/>
                </a:lnTo>
                <a:cubicBezTo>
                  <a:pt x="28456" y="18476"/>
                  <a:pt x="28377" y="18476"/>
                  <a:pt x="28377" y="18575"/>
                </a:cubicBezTo>
                <a:cubicBezTo>
                  <a:pt x="28377" y="18476"/>
                  <a:pt x="28377" y="18476"/>
                  <a:pt x="28298" y="18476"/>
                </a:cubicBezTo>
                <a:cubicBezTo>
                  <a:pt x="28219" y="18397"/>
                  <a:pt x="28219" y="18397"/>
                  <a:pt x="28140" y="18397"/>
                </a:cubicBezTo>
                <a:lnTo>
                  <a:pt x="28219" y="18317"/>
                </a:lnTo>
                <a:lnTo>
                  <a:pt x="28298" y="18238"/>
                </a:lnTo>
                <a:lnTo>
                  <a:pt x="28219" y="18238"/>
                </a:lnTo>
                <a:lnTo>
                  <a:pt x="28140" y="18317"/>
                </a:lnTo>
                <a:cubicBezTo>
                  <a:pt x="28140" y="18238"/>
                  <a:pt x="28140" y="18238"/>
                  <a:pt x="28219" y="18238"/>
                </a:cubicBezTo>
                <a:lnTo>
                  <a:pt x="28219" y="18159"/>
                </a:lnTo>
                <a:close/>
                <a:moveTo>
                  <a:pt x="16808" y="18754"/>
                </a:moveTo>
                <a:lnTo>
                  <a:pt x="16808" y="18754"/>
                </a:lnTo>
                <a:cubicBezTo>
                  <a:pt x="16804" y="18774"/>
                  <a:pt x="16801" y="18793"/>
                  <a:pt x="16797" y="18812"/>
                </a:cubicBezTo>
                <a:lnTo>
                  <a:pt x="16753" y="18812"/>
                </a:lnTo>
                <a:cubicBezTo>
                  <a:pt x="16779" y="18786"/>
                  <a:pt x="16797" y="18769"/>
                  <a:pt x="16808" y="18754"/>
                </a:cubicBezTo>
                <a:close/>
                <a:moveTo>
                  <a:pt x="37130" y="18812"/>
                </a:moveTo>
                <a:cubicBezTo>
                  <a:pt x="37051" y="18812"/>
                  <a:pt x="37051" y="18892"/>
                  <a:pt x="36952" y="18892"/>
                </a:cubicBezTo>
                <a:lnTo>
                  <a:pt x="36872" y="18971"/>
                </a:lnTo>
                <a:lnTo>
                  <a:pt x="36952" y="18971"/>
                </a:lnTo>
                <a:cubicBezTo>
                  <a:pt x="37051" y="18892"/>
                  <a:pt x="37130" y="18892"/>
                  <a:pt x="37130" y="18812"/>
                </a:cubicBezTo>
                <a:close/>
                <a:moveTo>
                  <a:pt x="35724" y="17169"/>
                </a:moveTo>
                <a:cubicBezTo>
                  <a:pt x="35803" y="17486"/>
                  <a:pt x="35882" y="17743"/>
                  <a:pt x="36140" y="17901"/>
                </a:cubicBezTo>
                <a:cubicBezTo>
                  <a:pt x="36219" y="18080"/>
                  <a:pt x="36377" y="18159"/>
                  <a:pt x="36457" y="18238"/>
                </a:cubicBezTo>
                <a:cubicBezTo>
                  <a:pt x="36635" y="18317"/>
                  <a:pt x="36793" y="18476"/>
                  <a:pt x="36793" y="18654"/>
                </a:cubicBezTo>
                <a:lnTo>
                  <a:pt x="36793" y="18812"/>
                </a:lnTo>
                <a:cubicBezTo>
                  <a:pt x="36556" y="18238"/>
                  <a:pt x="35724" y="17981"/>
                  <a:pt x="35645" y="17327"/>
                </a:cubicBezTo>
                <a:lnTo>
                  <a:pt x="35645" y="17327"/>
                </a:lnTo>
                <a:cubicBezTo>
                  <a:pt x="35724" y="18080"/>
                  <a:pt x="36556" y="18317"/>
                  <a:pt x="36714" y="18971"/>
                </a:cubicBezTo>
                <a:lnTo>
                  <a:pt x="36714" y="19228"/>
                </a:lnTo>
                <a:cubicBezTo>
                  <a:pt x="36635" y="18971"/>
                  <a:pt x="36377" y="18812"/>
                  <a:pt x="36219" y="18654"/>
                </a:cubicBezTo>
                <a:cubicBezTo>
                  <a:pt x="36061" y="18575"/>
                  <a:pt x="35962" y="18476"/>
                  <a:pt x="35803" y="18397"/>
                </a:cubicBezTo>
                <a:cubicBezTo>
                  <a:pt x="35803" y="18317"/>
                  <a:pt x="35803" y="18238"/>
                  <a:pt x="35724" y="18159"/>
                </a:cubicBezTo>
                <a:cubicBezTo>
                  <a:pt x="35645" y="18080"/>
                  <a:pt x="35566" y="17981"/>
                  <a:pt x="35466" y="17901"/>
                </a:cubicBezTo>
                <a:cubicBezTo>
                  <a:pt x="35466" y="17822"/>
                  <a:pt x="35387" y="17743"/>
                  <a:pt x="35387" y="17585"/>
                </a:cubicBezTo>
                <a:cubicBezTo>
                  <a:pt x="35466" y="17486"/>
                  <a:pt x="35566" y="17406"/>
                  <a:pt x="35645" y="17327"/>
                </a:cubicBezTo>
                <a:cubicBezTo>
                  <a:pt x="35724" y="17248"/>
                  <a:pt x="35724" y="17248"/>
                  <a:pt x="35724" y="17169"/>
                </a:cubicBezTo>
                <a:close/>
                <a:moveTo>
                  <a:pt x="10317" y="19070"/>
                </a:moveTo>
                <a:lnTo>
                  <a:pt x="9565" y="19307"/>
                </a:lnTo>
                <a:lnTo>
                  <a:pt x="9486" y="19307"/>
                </a:lnTo>
                <a:cubicBezTo>
                  <a:pt x="9406" y="19307"/>
                  <a:pt x="9406" y="19307"/>
                  <a:pt x="9406" y="19228"/>
                </a:cubicBezTo>
                <a:cubicBezTo>
                  <a:pt x="9327" y="19228"/>
                  <a:pt x="9228" y="19228"/>
                  <a:pt x="9149" y="19149"/>
                </a:cubicBezTo>
                <a:lnTo>
                  <a:pt x="9822" y="19149"/>
                </a:lnTo>
                <a:cubicBezTo>
                  <a:pt x="9981" y="19070"/>
                  <a:pt x="10139" y="19070"/>
                  <a:pt x="10317" y="19070"/>
                </a:cubicBezTo>
                <a:close/>
                <a:moveTo>
                  <a:pt x="10634" y="19228"/>
                </a:moveTo>
                <a:lnTo>
                  <a:pt x="10634" y="19307"/>
                </a:lnTo>
                <a:cubicBezTo>
                  <a:pt x="10555" y="19307"/>
                  <a:pt x="10555" y="19386"/>
                  <a:pt x="10555" y="19387"/>
                </a:cubicBezTo>
                <a:lnTo>
                  <a:pt x="10555" y="19387"/>
                </a:lnTo>
                <a:cubicBezTo>
                  <a:pt x="10555" y="19307"/>
                  <a:pt x="10634" y="19307"/>
                  <a:pt x="10634" y="19228"/>
                </a:cubicBezTo>
                <a:close/>
                <a:moveTo>
                  <a:pt x="18238" y="16416"/>
                </a:moveTo>
                <a:cubicBezTo>
                  <a:pt x="18060" y="16674"/>
                  <a:pt x="17902" y="16832"/>
                  <a:pt x="17743" y="17090"/>
                </a:cubicBezTo>
                <a:cubicBezTo>
                  <a:pt x="17707" y="17122"/>
                  <a:pt x="17671" y="17151"/>
                  <a:pt x="17636" y="17178"/>
                </a:cubicBezTo>
                <a:lnTo>
                  <a:pt x="17636" y="17178"/>
                </a:lnTo>
                <a:cubicBezTo>
                  <a:pt x="17639" y="17175"/>
                  <a:pt x="17641" y="17172"/>
                  <a:pt x="17644" y="17169"/>
                </a:cubicBezTo>
                <a:lnTo>
                  <a:pt x="17644" y="17169"/>
                </a:lnTo>
                <a:cubicBezTo>
                  <a:pt x="17640" y="17173"/>
                  <a:pt x="17635" y="17177"/>
                  <a:pt x="17631" y="17182"/>
                </a:cubicBezTo>
                <a:lnTo>
                  <a:pt x="17631" y="17182"/>
                </a:lnTo>
                <a:cubicBezTo>
                  <a:pt x="17632" y="17180"/>
                  <a:pt x="17634" y="17179"/>
                  <a:pt x="17636" y="17178"/>
                </a:cubicBezTo>
                <a:lnTo>
                  <a:pt x="17636" y="17178"/>
                </a:lnTo>
                <a:cubicBezTo>
                  <a:pt x="17565" y="17259"/>
                  <a:pt x="17562" y="17409"/>
                  <a:pt x="17486" y="17486"/>
                </a:cubicBezTo>
                <a:lnTo>
                  <a:pt x="17407" y="17486"/>
                </a:lnTo>
                <a:cubicBezTo>
                  <a:pt x="17248" y="17664"/>
                  <a:pt x="17070" y="17822"/>
                  <a:pt x="16832" y="17981"/>
                </a:cubicBezTo>
                <a:cubicBezTo>
                  <a:pt x="16753" y="17981"/>
                  <a:pt x="16654" y="18080"/>
                  <a:pt x="16496" y="18080"/>
                </a:cubicBezTo>
                <a:cubicBezTo>
                  <a:pt x="16496" y="18159"/>
                  <a:pt x="16337" y="18238"/>
                  <a:pt x="16337" y="18317"/>
                </a:cubicBezTo>
                <a:lnTo>
                  <a:pt x="16417" y="18317"/>
                </a:lnTo>
                <a:cubicBezTo>
                  <a:pt x="16417" y="18317"/>
                  <a:pt x="16417" y="18238"/>
                  <a:pt x="16496" y="18238"/>
                </a:cubicBezTo>
                <a:cubicBezTo>
                  <a:pt x="16496" y="18159"/>
                  <a:pt x="16575" y="18159"/>
                  <a:pt x="16654" y="18159"/>
                </a:cubicBezTo>
                <a:cubicBezTo>
                  <a:pt x="16753" y="18080"/>
                  <a:pt x="16832" y="17981"/>
                  <a:pt x="16912" y="17981"/>
                </a:cubicBezTo>
                <a:cubicBezTo>
                  <a:pt x="17149" y="17822"/>
                  <a:pt x="17327" y="17743"/>
                  <a:pt x="17486" y="17486"/>
                </a:cubicBezTo>
                <a:lnTo>
                  <a:pt x="17486" y="17486"/>
                </a:lnTo>
                <a:cubicBezTo>
                  <a:pt x="17407" y="17664"/>
                  <a:pt x="17327" y="17743"/>
                  <a:pt x="17248" y="17822"/>
                </a:cubicBezTo>
                <a:cubicBezTo>
                  <a:pt x="17248" y="17901"/>
                  <a:pt x="17248" y="17901"/>
                  <a:pt x="17149" y="17981"/>
                </a:cubicBezTo>
                <a:cubicBezTo>
                  <a:pt x="17149" y="17981"/>
                  <a:pt x="17149" y="17981"/>
                  <a:pt x="17149" y="17981"/>
                </a:cubicBezTo>
                <a:lnTo>
                  <a:pt x="17149" y="17981"/>
                </a:lnTo>
                <a:cubicBezTo>
                  <a:pt x="17070" y="18159"/>
                  <a:pt x="16991" y="18317"/>
                  <a:pt x="16912" y="18397"/>
                </a:cubicBezTo>
                <a:cubicBezTo>
                  <a:pt x="16575" y="18733"/>
                  <a:pt x="16159" y="18892"/>
                  <a:pt x="15842" y="19149"/>
                </a:cubicBezTo>
                <a:cubicBezTo>
                  <a:pt x="15763" y="19228"/>
                  <a:pt x="15585" y="19307"/>
                  <a:pt x="15506" y="19387"/>
                </a:cubicBezTo>
                <a:cubicBezTo>
                  <a:pt x="15585" y="19228"/>
                  <a:pt x="15664" y="19149"/>
                  <a:pt x="15664" y="19070"/>
                </a:cubicBezTo>
                <a:cubicBezTo>
                  <a:pt x="15921" y="18892"/>
                  <a:pt x="16080" y="18812"/>
                  <a:pt x="16337" y="18654"/>
                </a:cubicBezTo>
                <a:cubicBezTo>
                  <a:pt x="16654" y="18476"/>
                  <a:pt x="16911" y="18317"/>
                  <a:pt x="17149" y="17981"/>
                </a:cubicBezTo>
                <a:lnTo>
                  <a:pt x="17149" y="17981"/>
                </a:lnTo>
                <a:cubicBezTo>
                  <a:pt x="16911" y="18317"/>
                  <a:pt x="16496" y="18575"/>
                  <a:pt x="16159" y="18733"/>
                </a:cubicBezTo>
                <a:cubicBezTo>
                  <a:pt x="16001" y="18812"/>
                  <a:pt x="15921" y="18892"/>
                  <a:pt x="15763" y="18971"/>
                </a:cubicBezTo>
                <a:cubicBezTo>
                  <a:pt x="16258" y="18159"/>
                  <a:pt x="16832" y="17406"/>
                  <a:pt x="17486" y="16753"/>
                </a:cubicBezTo>
                <a:cubicBezTo>
                  <a:pt x="17644" y="16753"/>
                  <a:pt x="17743" y="16674"/>
                  <a:pt x="17823" y="16674"/>
                </a:cubicBezTo>
                <a:cubicBezTo>
                  <a:pt x="17981" y="16594"/>
                  <a:pt x="18060" y="16495"/>
                  <a:pt x="18238" y="16416"/>
                </a:cubicBezTo>
                <a:close/>
                <a:moveTo>
                  <a:pt x="9070" y="19149"/>
                </a:moveTo>
                <a:cubicBezTo>
                  <a:pt x="9070" y="19149"/>
                  <a:pt x="9070" y="19228"/>
                  <a:pt x="9149" y="19228"/>
                </a:cubicBezTo>
                <a:cubicBezTo>
                  <a:pt x="9149" y="19228"/>
                  <a:pt x="9228" y="19228"/>
                  <a:pt x="9327" y="19307"/>
                </a:cubicBezTo>
                <a:cubicBezTo>
                  <a:pt x="9406" y="19307"/>
                  <a:pt x="9406" y="19307"/>
                  <a:pt x="9486" y="19387"/>
                </a:cubicBezTo>
                <a:cubicBezTo>
                  <a:pt x="9406" y="19387"/>
                  <a:pt x="9327" y="19387"/>
                  <a:pt x="9327" y="19466"/>
                </a:cubicBezTo>
                <a:cubicBezTo>
                  <a:pt x="9149" y="19387"/>
                  <a:pt x="9070" y="19387"/>
                  <a:pt x="8991" y="19307"/>
                </a:cubicBezTo>
                <a:cubicBezTo>
                  <a:pt x="8832" y="19307"/>
                  <a:pt x="8733" y="19228"/>
                  <a:pt x="8654" y="19228"/>
                </a:cubicBezTo>
                <a:cubicBezTo>
                  <a:pt x="8832" y="19228"/>
                  <a:pt x="8991" y="19228"/>
                  <a:pt x="9070" y="19149"/>
                </a:cubicBezTo>
                <a:close/>
                <a:moveTo>
                  <a:pt x="18139" y="16594"/>
                </a:moveTo>
                <a:lnTo>
                  <a:pt x="18139" y="16594"/>
                </a:lnTo>
                <a:cubicBezTo>
                  <a:pt x="18060" y="17248"/>
                  <a:pt x="18634" y="17822"/>
                  <a:pt x="18733" y="18575"/>
                </a:cubicBezTo>
                <a:cubicBezTo>
                  <a:pt x="18634" y="18892"/>
                  <a:pt x="18555" y="19228"/>
                  <a:pt x="18476" y="19565"/>
                </a:cubicBezTo>
                <a:lnTo>
                  <a:pt x="18476" y="19307"/>
                </a:lnTo>
                <a:cubicBezTo>
                  <a:pt x="18476" y="18971"/>
                  <a:pt x="18397" y="18733"/>
                  <a:pt x="18397" y="18397"/>
                </a:cubicBezTo>
                <a:cubicBezTo>
                  <a:pt x="18238" y="17822"/>
                  <a:pt x="17902" y="17169"/>
                  <a:pt x="18139" y="16594"/>
                </a:cubicBezTo>
                <a:close/>
                <a:moveTo>
                  <a:pt x="35882" y="18476"/>
                </a:moveTo>
                <a:lnTo>
                  <a:pt x="35882" y="18476"/>
                </a:lnTo>
                <a:cubicBezTo>
                  <a:pt x="36061" y="18654"/>
                  <a:pt x="36219" y="18812"/>
                  <a:pt x="36377" y="18971"/>
                </a:cubicBezTo>
                <a:cubicBezTo>
                  <a:pt x="36556" y="19070"/>
                  <a:pt x="36635" y="19228"/>
                  <a:pt x="36635" y="19466"/>
                </a:cubicBezTo>
                <a:lnTo>
                  <a:pt x="36635" y="19644"/>
                </a:lnTo>
                <a:cubicBezTo>
                  <a:pt x="36556" y="19565"/>
                  <a:pt x="36457" y="19387"/>
                  <a:pt x="36377" y="19307"/>
                </a:cubicBezTo>
                <a:cubicBezTo>
                  <a:pt x="36298" y="19149"/>
                  <a:pt x="36140" y="19070"/>
                  <a:pt x="36061" y="18892"/>
                </a:cubicBezTo>
                <a:cubicBezTo>
                  <a:pt x="35962" y="18812"/>
                  <a:pt x="35962" y="18654"/>
                  <a:pt x="35882" y="18476"/>
                </a:cubicBezTo>
                <a:close/>
                <a:moveTo>
                  <a:pt x="37783" y="17981"/>
                </a:moveTo>
                <a:cubicBezTo>
                  <a:pt x="37704" y="18159"/>
                  <a:pt x="37625" y="18397"/>
                  <a:pt x="37546" y="18575"/>
                </a:cubicBezTo>
                <a:cubicBezTo>
                  <a:pt x="37447" y="18575"/>
                  <a:pt x="37447" y="18654"/>
                  <a:pt x="37447" y="18654"/>
                </a:cubicBezTo>
                <a:lnTo>
                  <a:pt x="37288" y="18654"/>
                </a:lnTo>
                <a:cubicBezTo>
                  <a:pt x="37288" y="18733"/>
                  <a:pt x="37209" y="18733"/>
                  <a:pt x="37130" y="18812"/>
                </a:cubicBezTo>
                <a:cubicBezTo>
                  <a:pt x="37209" y="18812"/>
                  <a:pt x="37288" y="18733"/>
                  <a:pt x="37368" y="18733"/>
                </a:cubicBezTo>
                <a:lnTo>
                  <a:pt x="37447" y="18654"/>
                </a:lnTo>
                <a:lnTo>
                  <a:pt x="37447" y="18654"/>
                </a:lnTo>
                <a:cubicBezTo>
                  <a:pt x="37447" y="18812"/>
                  <a:pt x="37368" y="18892"/>
                  <a:pt x="37368" y="18971"/>
                </a:cubicBezTo>
                <a:cubicBezTo>
                  <a:pt x="37288" y="19070"/>
                  <a:pt x="37209" y="19070"/>
                  <a:pt x="37209" y="19070"/>
                </a:cubicBezTo>
                <a:cubicBezTo>
                  <a:pt x="37130" y="19149"/>
                  <a:pt x="37051" y="19149"/>
                  <a:pt x="37051" y="19149"/>
                </a:cubicBezTo>
                <a:cubicBezTo>
                  <a:pt x="36952" y="19228"/>
                  <a:pt x="36872" y="19228"/>
                  <a:pt x="36872" y="19307"/>
                </a:cubicBezTo>
                <a:cubicBezTo>
                  <a:pt x="36952" y="19307"/>
                  <a:pt x="36952" y="19228"/>
                  <a:pt x="37051" y="19228"/>
                </a:cubicBezTo>
                <a:cubicBezTo>
                  <a:pt x="37130" y="19228"/>
                  <a:pt x="37130" y="19149"/>
                  <a:pt x="37209" y="19149"/>
                </a:cubicBezTo>
                <a:cubicBezTo>
                  <a:pt x="37209" y="19149"/>
                  <a:pt x="37288" y="19149"/>
                  <a:pt x="37288" y="19070"/>
                </a:cubicBezTo>
                <a:lnTo>
                  <a:pt x="37288" y="19070"/>
                </a:lnTo>
                <a:cubicBezTo>
                  <a:pt x="37288" y="19228"/>
                  <a:pt x="37288" y="19307"/>
                  <a:pt x="37209" y="19387"/>
                </a:cubicBezTo>
                <a:cubicBezTo>
                  <a:pt x="37051" y="19466"/>
                  <a:pt x="36872" y="19644"/>
                  <a:pt x="36714" y="19723"/>
                </a:cubicBezTo>
                <a:cubicBezTo>
                  <a:pt x="36714" y="19644"/>
                  <a:pt x="36793" y="19565"/>
                  <a:pt x="36793" y="19387"/>
                </a:cubicBezTo>
                <a:cubicBezTo>
                  <a:pt x="36793" y="19387"/>
                  <a:pt x="36872" y="19387"/>
                  <a:pt x="36872" y="19307"/>
                </a:cubicBezTo>
                <a:lnTo>
                  <a:pt x="36793" y="19307"/>
                </a:lnTo>
                <a:cubicBezTo>
                  <a:pt x="36793" y="19228"/>
                  <a:pt x="36793" y="19149"/>
                  <a:pt x="36872" y="19070"/>
                </a:cubicBezTo>
                <a:lnTo>
                  <a:pt x="36872" y="18971"/>
                </a:lnTo>
                <a:cubicBezTo>
                  <a:pt x="36872" y="18892"/>
                  <a:pt x="36872" y="18733"/>
                  <a:pt x="36952" y="18654"/>
                </a:cubicBezTo>
                <a:cubicBezTo>
                  <a:pt x="37051" y="18575"/>
                  <a:pt x="37130" y="18575"/>
                  <a:pt x="37209" y="18476"/>
                </a:cubicBezTo>
                <a:cubicBezTo>
                  <a:pt x="37288" y="18476"/>
                  <a:pt x="37368" y="18397"/>
                  <a:pt x="37447" y="18397"/>
                </a:cubicBezTo>
                <a:cubicBezTo>
                  <a:pt x="37447" y="18397"/>
                  <a:pt x="37546" y="18397"/>
                  <a:pt x="37625" y="18317"/>
                </a:cubicBezTo>
                <a:lnTo>
                  <a:pt x="37368" y="18317"/>
                </a:lnTo>
                <a:cubicBezTo>
                  <a:pt x="37368" y="18397"/>
                  <a:pt x="37288" y="18397"/>
                  <a:pt x="37209" y="18397"/>
                </a:cubicBezTo>
                <a:cubicBezTo>
                  <a:pt x="37130" y="18476"/>
                  <a:pt x="37051" y="18575"/>
                  <a:pt x="36952" y="18575"/>
                </a:cubicBezTo>
                <a:lnTo>
                  <a:pt x="36952" y="18397"/>
                </a:lnTo>
                <a:cubicBezTo>
                  <a:pt x="37209" y="18238"/>
                  <a:pt x="37447" y="18080"/>
                  <a:pt x="37783" y="17981"/>
                </a:cubicBezTo>
                <a:close/>
                <a:moveTo>
                  <a:pt x="11050" y="18971"/>
                </a:moveTo>
                <a:cubicBezTo>
                  <a:pt x="10971" y="19149"/>
                  <a:pt x="10971" y="19228"/>
                  <a:pt x="10892" y="19387"/>
                </a:cubicBezTo>
                <a:cubicBezTo>
                  <a:pt x="10713" y="19466"/>
                  <a:pt x="10634" y="19644"/>
                  <a:pt x="10476" y="19723"/>
                </a:cubicBezTo>
                <a:cubicBezTo>
                  <a:pt x="10476" y="19802"/>
                  <a:pt x="10476" y="19802"/>
                  <a:pt x="10397" y="19802"/>
                </a:cubicBezTo>
                <a:cubicBezTo>
                  <a:pt x="10555" y="19644"/>
                  <a:pt x="10713" y="19387"/>
                  <a:pt x="10892" y="19149"/>
                </a:cubicBezTo>
                <a:cubicBezTo>
                  <a:pt x="10892" y="19149"/>
                  <a:pt x="10971" y="19070"/>
                  <a:pt x="11050" y="18971"/>
                </a:cubicBezTo>
                <a:close/>
                <a:moveTo>
                  <a:pt x="7248" y="19802"/>
                </a:moveTo>
                <a:cubicBezTo>
                  <a:pt x="7347" y="19802"/>
                  <a:pt x="7426" y="19882"/>
                  <a:pt x="7585" y="19882"/>
                </a:cubicBezTo>
                <a:cubicBezTo>
                  <a:pt x="7505" y="19802"/>
                  <a:pt x="7347" y="19802"/>
                  <a:pt x="7248" y="19802"/>
                </a:cubicBezTo>
                <a:close/>
                <a:moveTo>
                  <a:pt x="8575" y="19228"/>
                </a:moveTo>
                <a:cubicBezTo>
                  <a:pt x="8733" y="19307"/>
                  <a:pt x="8832" y="19307"/>
                  <a:pt x="8991" y="19387"/>
                </a:cubicBezTo>
                <a:cubicBezTo>
                  <a:pt x="9070" y="19387"/>
                  <a:pt x="9149" y="19466"/>
                  <a:pt x="9228" y="19466"/>
                </a:cubicBezTo>
                <a:cubicBezTo>
                  <a:pt x="9149" y="19466"/>
                  <a:pt x="9149" y="19466"/>
                  <a:pt x="9149" y="19565"/>
                </a:cubicBezTo>
                <a:lnTo>
                  <a:pt x="8991" y="19565"/>
                </a:lnTo>
                <a:cubicBezTo>
                  <a:pt x="8911" y="19565"/>
                  <a:pt x="8832" y="19466"/>
                  <a:pt x="8733" y="19466"/>
                </a:cubicBezTo>
                <a:cubicBezTo>
                  <a:pt x="8654" y="19466"/>
                  <a:pt x="8575" y="19387"/>
                  <a:pt x="8496" y="19387"/>
                </a:cubicBezTo>
                <a:cubicBezTo>
                  <a:pt x="8575" y="19466"/>
                  <a:pt x="8654" y="19466"/>
                  <a:pt x="8733" y="19565"/>
                </a:cubicBezTo>
                <a:cubicBezTo>
                  <a:pt x="8832" y="19565"/>
                  <a:pt x="8832" y="19565"/>
                  <a:pt x="8911" y="19644"/>
                </a:cubicBezTo>
                <a:cubicBezTo>
                  <a:pt x="8733" y="19723"/>
                  <a:pt x="8496" y="19802"/>
                  <a:pt x="8238" y="19882"/>
                </a:cubicBezTo>
                <a:cubicBezTo>
                  <a:pt x="8159" y="19802"/>
                  <a:pt x="8080" y="19802"/>
                  <a:pt x="7921" y="19723"/>
                </a:cubicBezTo>
                <a:cubicBezTo>
                  <a:pt x="7842" y="19723"/>
                  <a:pt x="7743" y="19644"/>
                  <a:pt x="7585" y="19565"/>
                </a:cubicBezTo>
                <a:cubicBezTo>
                  <a:pt x="7426" y="19565"/>
                  <a:pt x="7248" y="19466"/>
                  <a:pt x="7090" y="19466"/>
                </a:cubicBezTo>
                <a:cubicBezTo>
                  <a:pt x="7248" y="19387"/>
                  <a:pt x="7347" y="19387"/>
                  <a:pt x="7426" y="19387"/>
                </a:cubicBezTo>
                <a:lnTo>
                  <a:pt x="7505" y="19387"/>
                </a:lnTo>
                <a:cubicBezTo>
                  <a:pt x="7664" y="19387"/>
                  <a:pt x="7842" y="19466"/>
                  <a:pt x="8001" y="19466"/>
                </a:cubicBezTo>
                <a:cubicBezTo>
                  <a:pt x="8080" y="19565"/>
                  <a:pt x="8159" y="19565"/>
                  <a:pt x="8238" y="19644"/>
                </a:cubicBezTo>
                <a:cubicBezTo>
                  <a:pt x="8337" y="19644"/>
                  <a:pt x="8416" y="19723"/>
                  <a:pt x="8575" y="19723"/>
                </a:cubicBezTo>
                <a:lnTo>
                  <a:pt x="8575" y="19644"/>
                </a:lnTo>
                <a:cubicBezTo>
                  <a:pt x="8496" y="19644"/>
                  <a:pt x="8416" y="19565"/>
                  <a:pt x="8238" y="19565"/>
                </a:cubicBezTo>
                <a:cubicBezTo>
                  <a:pt x="8159" y="19466"/>
                  <a:pt x="8080" y="19466"/>
                  <a:pt x="8001" y="19387"/>
                </a:cubicBezTo>
                <a:cubicBezTo>
                  <a:pt x="7921" y="19387"/>
                  <a:pt x="7743" y="19387"/>
                  <a:pt x="7664" y="19307"/>
                </a:cubicBezTo>
                <a:lnTo>
                  <a:pt x="8080" y="19307"/>
                </a:lnTo>
                <a:cubicBezTo>
                  <a:pt x="8238" y="19307"/>
                  <a:pt x="8337" y="19387"/>
                  <a:pt x="8496" y="19387"/>
                </a:cubicBezTo>
                <a:cubicBezTo>
                  <a:pt x="8416" y="19307"/>
                  <a:pt x="8337" y="19307"/>
                  <a:pt x="8238" y="19228"/>
                </a:cubicBezTo>
                <a:close/>
                <a:moveTo>
                  <a:pt x="7585" y="19882"/>
                </a:moveTo>
                <a:cubicBezTo>
                  <a:pt x="7585" y="19961"/>
                  <a:pt x="7664" y="19961"/>
                  <a:pt x="7743" y="19961"/>
                </a:cubicBezTo>
                <a:cubicBezTo>
                  <a:pt x="7664" y="19882"/>
                  <a:pt x="7664" y="19882"/>
                  <a:pt x="7585" y="19882"/>
                </a:cubicBezTo>
                <a:close/>
                <a:moveTo>
                  <a:pt x="18014" y="16896"/>
                </a:moveTo>
                <a:lnTo>
                  <a:pt x="18014" y="16896"/>
                </a:lnTo>
                <a:cubicBezTo>
                  <a:pt x="17968" y="17336"/>
                  <a:pt x="18154" y="17816"/>
                  <a:pt x="18238" y="18238"/>
                </a:cubicBezTo>
                <a:cubicBezTo>
                  <a:pt x="18318" y="18575"/>
                  <a:pt x="18397" y="18892"/>
                  <a:pt x="18397" y="19228"/>
                </a:cubicBezTo>
                <a:cubicBezTo>
                  <a:pt x="18476" y="19387"/>
                  <a:pt x="18476" y="19565"/>
                  <a:pt x="18397" y="19723"/>
                </a:cubicBezTo>
                <a:lnTo>
                  <a:pt x="18397" y="19961"/>
                </a:lnTo>
                <a:cubicBezTo>
                  <a:pt x="18397" y="19466"/>
                  <a:pt x="18238" y="19070"/>
                  <a:pt x="18139" y="18654"/>
                </a:cubicBezTo>
                <a:cubicBezTo>
                  <a:pt x="17993" y="18122"/>
                  <a:pt x="17846" y="17504"/>
                  <a:pt x="18014" y="16896"/>
                </a:cubicBezTo>
                <a:close/>
                <a:moveTo>
                  <a:pt x="15921" y="19803"/>
                </a:moveTo>
                <a:cubicBezTo>
                  <a:pt x="15842" y="19882"/>
                  <a:pt x="15664" y="19961"/>
                  <a:pt x="15585" y="20060"/>
                </a:cubicBezTo>
                <a:cubicBezTo>
                  <a:pt x="15763" y="19961"/>
                  <a:pt x="15842" y="19882"/>
                  <a:pt x="15921" y="19803"/>
                </a:cubicBezTo>
                <a:close/>
                <a:moveTo>
                  <a:pt x="36952" y="19802"/>
                </a:moveTo>
                <a:cubicBezTo>
                  <a:pt x="36952" y="19882"/>
                  <a:pt x="36872" y="19882"/>
                  <a:pt x="36793" y="19961"/>
                </a:cubicBezTo>
                <a:cubicBezTo>
                  <a:pt x="36793" y="19961"/>
                  <a:pt x="36714" y="19961"/>
                  <a:pt x="36714" y="20060"/>
                </a:cubicBezTo>
                <a:cubicBezTo>
                  <a:pt x="36793" y="20060"/>
                  <a:pt x="36793" y="20060"/>
                  <a:pt x="36872" y="19961"/>
                </a:cubicBezTo>
                <a:cubicBezTo>
                  <a:pt x="36872" y="19961"/>
                  <a:pt x="36952" y="19961"/>
                  <a:pt x="36952" y="19882"/>
                </a:cubicBezTo>
                <a:cubicBezTo>
                  <a:pt x="37051" y="19882"/>
                  <a:pt x="37130" y="19882"/>
                  <a:pt x="37130" y="19802"/>
                </a:cubicBezTo>
                <a:close/>
                <a:moveTo>
                  <a:pt x="10892" y="18892"/>
                </a:moveTo>
                <a:cubicBezTo>
                  <a:pt x="10562" y="19222"/>
                  <a:pt x="10232" y="19516"/>
                  <a:pt x="9902" y="19799"/>
                </a:cubicBezTo>
                <a:lnTo>
                  <a:pt x="9902" y="19799"/>
                </a:lnTo>
                <a:cubicBezTo>
                  <a:pt x="9903" y="19785"/>
                  <a:pt x="9911" y="19723"/>
                  <a:pt x="9981" y="19723"/>
                </a:cubicBezTo>
                <a:lnTo>
                  <a:pt x="9981" y="19565"/>
                </a:lnTo>
                <a:cubicBezTo>
                  <a:pt x="10060" y="19565"/>
                  <a:pt x="10060" y="19466"/>
                  <a:pt x="10139" y="19387"/>
                </a:cubicBezTo>
                <a:lnTo>
                  <a:pt x="10139" y="19228"/>
                </a:lnTo>
                <a:lnTo>
                  <a:pt x="10060" y="19307"/>
                </a:lnTo>
                <a:cubicBezTo>
                  <a:pt x="10060" y="19387"/>
                  <a:pt x="9981" y="19466"/>
                  <a:pt x="9981" y="19466"/>
                </a:cubicBezTo>
                <a:cubicBezTo>
                  <a:pt x="9981" y="19565"/>
                  <a:pt x="9981" y="19565"/>
                  <a:pt x="9902" y="19644"/>
                </a:cubicBezTo>
                <a:cubicBezTo>
                  <a:pt x="9902" y="19723"/>
                  <a:pt x="9822" y="19723"/>
                  <a:pt x="9822" y="19802"/>
                </a:cubicBezTo>
                <a:lnTo>
                  <a:pt x="9898" y="19802"/>
                </a:lnTo>
                <a:cubicBezTo>
                  <a:pt x="9734" y="19943"/>
                  <a:pt x="9570" y="20081"/>
                  <a:pt x="9406" y="20218"/>
                </a:cubicBezTo>
                <a:cubicBezTo>
                  <a:pt x="9486" y="20060"/>
                  <a:pt x="9565" y="19961"/>
                  <a:pt x="9644" y="19802"/>
                </a:cubicBezTo>
                <a:cubicBezTo>
                  <a:pt x="9644" y="19723"/>
                  <a:pt x="9723" y="19565"/>
                  <a:pt x="9822" y="19466"/>
                </a:cubicBezTo>
                <a:cubicBezTo>
                  <a:pt x="9902" y="19387"/>
                  <a:pt x="9981" y="19307"/>
                  <a:pt x="10060" y="19228"/>
                </a:cubicBezTo>
                <a:cubicBezTo>
                  <a:pt x="10060" y="19228"/>
                  <a:pt x="10139" y="19228"/>
                  <a:pt x="10139" y="19149"/>
                </a:cubicBezTo>
                <a:lnTo>
                  <a:pt x="10139" y="19228"/>
                </a:lnTo>
                <a:cubicBezTo>
                  <a:pt x="10218" y="19228"/>
                  <a:pt x="10218" y="19228"/>
                  <a:pt x="10218" y="19149"/>
                </a:cubicBezTo>
                <a:cubicBezTo>
                  <a:pt x="10397" y="19070"/>
                  <a:pt x="10555" y="18971"/>
                  <a:pt x="10713" y="18892"/>
                </a:cubicBezTo>
                <a:close/>
                <a:moveTo>
                  <a:pt x="10678" y="19948"/>
                </a:moveTo>
                <a:cubicBezTo>
                  <a:pt x="10552" y="20016"/>
                  <a:pt x="10435" y="20101"/>
                  <a:pt x="10317" y="20218"/>
                </a:cubicBezTo>
                <a:cubicBezTo>
                  <a:pt x="10455" y="20150"/>
                  <a:pt x="10592" y="20081"/>
                  <a:pt x="10678" y="19948"/>
                </a:cubicBezTo>
                <a:close/>
                <a:moveTo>
                  <a:pt x="15585" y="20060"/>
                </a:moveTo>
                <a:cubicBezTo>
                  <a:pt x="15506" y="20060"/>
                  <a:pt x="15347" y="20139"/>
                  <a:pt x="15268" y="20218"/>
                </a:cubicBezTo>
                <a:cubicBezTo>
                  <a:pt x="15169" y="20218"/>
                  <a:pt x="15268" y="20298"/>
                  <a:pt x="15268" y="20298"/>
                </a:cubicBezTo>
                <a:cubicBezTo>
                  <a:pt x="15426" y="20218"/>
                  <a:pt x="15506" y="20139"/>
                  <a:pt x="15585" y="20060"/>
                </a:cubicBezTo>
                <a:close/>
                <a:moveTo>
                  <a:pt x="37051" y="20218"/>
                </a:moveTo>
                <a:cubicBezTo>
                  <a:pt x="36952" y="20218"/>
                  <a:pt x="36952" y="20218"/>
                  <a:pt x="36872" y="20298"/>
                </a:cubicBezTo>
                <a:cubicBezTo>
                  <a:pt x="36952" y="20298"/>
                  <a:pt x="36952" y="20218"/>
                  <a:pt x="37051" y="20218"/>
                </a:cubicBezTo>
                <a:close/>
                <a:moveTo>
                  <a:pt x="36140" y="19882"/>
                </a:moveTo>
                <a:cubicBezTo>
                  <a:pt x="36219" y="19961"/>
                  <a:pt x="36298" y="20060"/>
                  <a:pt x="36298" y="20139"/>
                </a:cubicBezTo>
                <a:cubicBezTo>
                  <a:pt x="36377" y="20218"/>
                  <a:pt x="36377" y="20298"/>
                  <a:pt x="36377" y="20377"/>
                </a:cubicBezTo>
                <a:cubicBezTo>
                  <a:pt x="36219" y="20377"/>
                  <a:pt x="36140" y="20218"/>
                  <a:pt x="36140" y="20060"/>
                </a:cubicBezTo>
                <a:lnTo>
                  <a:pt x="36140" y="19882"/>
                </a:lnTo>
                <a:close/>
                <a:moveTo>
                  <a:pt x="36061" y="19070"/>
                </a:moveTo>
                <a:lnTo>
                  <a:pt x="36061" y="19070"/>
                </a:lnTo>
                <a:cubicBezTo>
                  <a:pt x="36140" y="19149"/>
                  <a:pt x="36219" y="19228"/>
                  <a:pt x="36298" y="19307"/>
                </a:cubicBezTo>
                <a:cubicBezTo>
                  <a:pt x="36377" y="19307"/>
                  <a:pt x="36457" y="19387"/>
                  <a:pt x="36457" y="19565"/>
                </a:cubicBezTo>
                <a:cubicBezTo>
                  <a:pt x="36556" y="19644"/>
                  <a:pt x="36556" y="19723"/>
                  <a:pt x="36556" y="19802"/>
                </a:cubicBezTo>
                <a:lnTo>
                  <a:pt x="36556" y="20377"/>
                </a:lnTo>
                <a:lnTo>
                  <a:pt x="36457" y="20377"/>
                </a:lnTo>
                <a:lnTo>
                  <a:pt x="36457" y="20298"/>
                </a:lnTo>
                <a:cubicBezTo>
                  <a:pt x="36457" y="20218"/>
                  <a:pt x="36377" y="20139"/>
                  <a:pt x="36377" y="20139"/>
                </a:cubicBezTo>
                <a:cubicBezTo>
                  <a:pt x="36298" y="19961"/>
                  <a:pt x="36219" y="19882"/>
                  <a:pt x="36140" y="19802"/>
                </a:cubicBezTo>
                <a:lnTo>
                  <a:pt x="36140" y="19644"/>
                </a:lnTo>
                <a:lnTo>
                  <a:pt x="36140" y="19466"/>
                </a:lnTo>
                <a:cubicBezTo>
                  <a:pt x="36219" y="19565"/>
                  <a:pt x="36219" y="19644"/>
                  <a:pt x="36298" y="19723"/>
                </a:cubicBezTo>
                <a:cubicBezTo>
                  <a:pt x="36298" y="19802"/>
                  <a:pt x="36377" y="19882"/>
                  <a:pt x="36377" y="19961"/>
                </a:cubicBezTo>
                <a:cubicBezTo>
                  <a:pt x="36377" y="19961"/>
                  <a:pt x="36457" y="20060"/>
                  <a:pt x="36457" y="20139"/>
                </a:cubicBezTo>
                <a:lnTo>
                  <a:pt x="36556" y="20139"/>
                </a:lnTo>
                <a:cubicBezTo>
                  <a:pt x="36556" y="20060"/>
                  <a:pt x="36457" y="19961"/>
                  <a:pt x="36457" y="19882"/>
                </a:cubicBezTo>
                <a:cubicBezTo>
                  <a:pt x="36377" y="19802"/>
                  <a:pt x="36377" y="19723"/>
                  <a:pt x="36298" y="19644"/>
                </a:cubicBezTo>
                <a:cubicBezTo>
                  <a:pt x="36298" y="19565"/>
                  <a:pt x="36219" y="19466"/>
                  <a:pt x="36140" y="19387"/>
                </a:cubicBezTo>
                <a:cubicBezTo>
                  <a:pt x="36140" y="19307"/>
                  <a:pt x="36061" y="19149"/>
                  <a:pt x="36061" y="19070"/>
                </a:cubicBezTo>
                <a:close/>
                <a:moveTo>
                  <a:pt x="36872" y="20298"/>
                </a:moveTo>
                <a:cubicBezTo>
                  <a:pt x="36793" y="20298"/>
                  <a:pt x="36793" y="20298"/>
                  <a:pt x="36714" y="20377"/>
                </a:cubicBezTo>
                <a:cubicBezTo>
                  <a:pt x="36793" y="20377"/>
                  <a:pt x="36872" y="20377"/>
                  <a:pt x="36872" y="20298"/>
                </a:cubicBezTo>
                <a:close/>
                <a:moveTo>
                  <a:pt x="16496" y="20218"/>
                </a:moveTo>
                <a:lnTo>
                  <a:pt x="16496" y="20377"/>
                </a:lnTo>
                <a:lnTo>
                  <a:pt x="16496" y="20456"/>
                </a:lnTo>
                <a:cubicBezTo>
                  <a:pt x="16496" y="20505"/>
                  <a:pt x="16516" y="20530"/>
                  <a:pt x="16535" y="20530"/>
                </a:cubicBezTo>
                <a:cubicBezTo>
                  <a:pt x="16555" y="20530"/>
                  <a:pt x="16575" y="20505"/>
                  <a:pt x="16575" y="20456"/>
                </a:cubicBezTo>
                <a:lnTo>
                  <a:pt x="16575" y="20377"/>
                </a:lnTo>
                <a:cubicBezTo>
                  <a:pt x="16575" y="20298"/>
                  <a:pt x="16496" y="20218"/>
                  <a:pt x="16496" y="20218"/>
                </a:cubicBezTo>
                <a:close/>
                <a:moveTo>
                  <a:pt x="9902" y="19307"/>
                </a:moveTo>
                <a:cubicBezTo>
                  <a:pt x="9723" y="19387"/>
                  <a:pt x="9644" y="19565"/>
                  <a:pt x="9565" y="19723"/>
                </a:cubicBezTo>
                <a:cubicBezTo>
                  <a:pt x="9486" y="19882"/>
                  <a:pt x="9406" y="20139"/>
                  <a:pt x="9327" y="20298"/>
                </a:cubicBezTo>
                <a:cubicBezTo>
                  <a:pt x="9149" y="20377"/>
                  <a:pt x="9070" y="20456"/>
                  <a:pt x="8991" y="20555"/>
                </a:cubicBezTo>
                <a:cubicBezTo>
                  <a:pt x="9070" y="20377"/>
                  <a:pt x="9149" y="20218"/>
                  <a:pt x="9228" y="20060"/>
                </a:cubicBezTo>
                <a:cubicBezTo>
                  <a:pt x="9327" y="19961"/>
                  <a:pt x="9327" y="19802"/>
                  <a:pt x="9406" y="19723"/>
                </a:cubicBezTo>
                <a:cubicBezTo>
                  <a:pt x="9406" y="19644"/>
                  <a:pt x="9486" y="19565"/>
                  <a:pt x="9565" y="19466"/>
                </a:cubicBezTo>
                <a:cubicBezTo>
                  <a:pt x="9644" y="19387"/>
                  <a:pt x="9723" y="19307"/>
                  <a:pt x="9902" y="19307"/>
                </a:cubicBezTo>
                <a:close/>
                <a:moveTo>
                  <a:pt x="37209" y="19466"/>
                </a:moveTo>
                <a:cubicBezTo>
                  <a:pt x="37209" y="19565"/>
                  <a:pt x="37209" y="19723"/>
                  <a:pt x="37130" y="19802"/>
                </a:cubicBezTo>
                <a:lnTo>
                  <a:pt x="37130" y="20139"/>
                </a:lnTo>
                <a:cubicBezTo>
                  <a:pt x="37051" y="20139"/>
                  <a:pt x="37051" y="20139"/>
                  <a:pt x="37051" y="20218"/>
                </a:cubicBezTo>
                <a:lnTo>
                  <a:pt x="37130" y="20218"/>
                </a:lnTo>
                <a:lnTo>
                  <a:pt x="37130" y="20634"/>
                </a:lnTo>
                <a:cubicBezTo>
                  <a:pt x="37051" y="20634"/>
                  <a:pt x="37051" y="20634"/>
                  <a:pt x="37051" y="20555"/>
                </a:cubicBezTo>
                <a:cubicBezTo>
                  <a:pt x="36872" y="20555"/>
                  <a:pt x="36793" y="20456"/>
                  <a:pt x="36714" y="20456"/>
                </a:cubicBezTo>
                <a:lnTo>
                  <a:pt x="36714" y="20377"/>
                </a:lnTo>
                <a:lnTo>
                  <a:pt x="36635" y="20456"/>
                </a:lnTo>
                <a:lnTo>
                  <a:pt x="36635" y="20377"/>
                </a:lnTo>
                <a:cubicBezTo>
                  <a:pt x="36635" y="20298"/>
                  <a:pt x="36635" y="20218"/>
                  <a:pt x="36714" y="20139"/>
                </a:cubicBezTo>
                <a:lnTo>
                  <a:pt x="36714" y="20060"/>
                </a:lnTo>
                <a:lnTo>
                  <a:pt x="36714" y="19802"/>
                </a:lnTo>
                <a:cubicBezTo>
                  <a:pt x="36872" y="19723"/>
                  <a:pt x="37051" y="19565"/>
                  <a:pt x="37209" y="19466"/>
                </a:cubicBezTo>
                <a:close/>
                <a:moveTo>
                  <a:pt x="7347" y="20555"/>
                </a:moveTo>
                <a:cubicBezTo>
                  <a:pt x="7347" y="20555"/>
                  <a:pt x="7248" y="20555"/>
                  <a:pt x="7248" y="20634"/>
                </a:cubicBezTo>
                <a:lnTo>
                  <a:pt x="7248" y="20713"/>
                </a:lnTo>
                <a:cubicBezTo>
                  <a:pt x="7347" y="20713"/>
                  <a:pt x="7347" y="20634"/>
                  <a:pt x="7347" y="20634"/>
                </a:cubicBezTo>
                <a:lnTo>
                  <a:pt x="7347" y="20555"/>
                </a:lnTo>
                <a:close/>
                <a:moveTo>
                  <a:pt x="6020" y="20713"/>
                </a:moveTo>
                <a:cubicBezTo>
                  <a:pt x="6099" y="20793"/>
                  <a:pt x="6099" y="20793"/>
                  <a:pt x="6179" y="20793"/>
                </a:cubicBezTo>
                <a:cubicBezTo>
                  <a:pt x="6179" y="20713"/>
                  <a:pt x="6099" y="20713"/>
                  <a:pt x="6020" y="20713"/>
                </a:cubicBezTo>
                <a:close/>
                <a:moveTo>
                  <a:pt x="16832" y="18575"/>
                </a:moveTo>
                <a:lnTo>
                  <a:pt x="16832" y="18575"/>
                </a:lnTo>
                <a:cubicBezTo>
                  <a:pt x="16753" y="18812"/>
                  <a:pt x="16575" y="18971"/>
                  <a:pt x="16496" y="19228"/>
                </a:cubicBezTo>
                <a:lnTo>
                  <a:pt x="16496" y="19149"/>
                </a:lnTo>
                <a:cubicBezTo>
                  <a:pt x="16337" y="19387"/>
                  <a:pt x="16159" y="19644"/>
                  <a:pt x="15921" y="19802"/>
                </a:cubicBezTo>
                <a:cubicBezTo>
                  <a:pt x="16114" y="19674"/>
                  <a:pt x="16267" y="19533"/>
                  <a:pt x="16403" y="19358"/>
                </a:cubicBezTo>
                <a:lnTo>
                  <a:pt x="16403" y="19358"/>
                </a:lnTo>
                <a:cubicBezTo>
                  <a:pt x="16364" y="19429"/>
                  <a:pt x="16337" y="19507"/>
                  <a:pt x="16337" y="19565"/>
                </a:cubicBezTo>
                <a:cubicBezTo>
                  <a:pt x="16159" y="19802"/>
                  <a:pt x="16080" y="19882"/>
                  <a:pt x="15921" y="20060"/>
                </a:cubicBezTo>
                <a:cubicBezTo>
                  <a:pt x="15763" y="20139"/>
                  <a:pt x="15585" y="20298"/>
                  <a:pt x="15347" y="20377"/>
                </a:cubicBezTo>
                <a:cubicBezTo>
                  <a:pt x="15169" y="20456"/>
                  <a:pt x="15011" y="20634"/>
                  <a:pt x="14852" y="20793"/>
                </a:cubicBezTo>
                <a:cubicBezTo>
                  <a:pt x="15011" y="20377"/>
                  <a:pt x="15268" y="19961"/>
                  <a:pt x="15426" y="19565"/>
                </a:cubicBezTo>
                <a:cubicBezTo>
                  <a:pt x="15842" y="19149"/>
                  <a:pt x="16417" y="18971"/>
                  <a:pt x="16832" y="18575"/>
                </a:cubicBezTo>
                <a:close/>
                <a:moveTo>
                  <a:pt x="10892" y="19466"/>
                </a:moveTo>
                <a:cubicBezTo>
                  <a:pt x="10812" y="19565"/>
                  <a:pt x="10812" y="19723"/>
                  <a:pt x="10812" y="19882"/>
                </a:cubicBezTo>
                <a:cubicBezTo>
                  <a:pt x="10779" y="19897"/>
                  <a:pt x="10746" y="19912"/>
                  <a:pt x="10713" y="19929"/>
                </a:cubicBezTo>
                <a:lnTo>
                  <a:pt x="10713" y="19929"/>
                </a:lnTo>
                <a:cubicBezTo>
                  <a:pt x="10713" y="19914"/>
                  <a:pt x="10713" y="19898"/>
                  <a:pt x="10713" y="19882"/>
                </a:cubicBezTo>
                <a:lnTo>
                  <a:pt x="10713" y="19882"/>
                </a:lnTo>
                <a:cubicBezTo>
                  <a:pt x="10703" y="19905"/>
                  <a:pt x="10691" y="19927"/>
                  <a:pt x="10678" y="19948"/>
                </a:cubicBezTo>
                <a:lnTo>
                  <a:pt x="10678" y="19948"/>
                </a:lnTo>
                <a:cubicBezTo>
                  <a:pt x="10690" y="19941"/>
                  <a:pt x="10701" y="19935"/>
                  <a:pt x="10713" y="19929"/>
                </a:cubicBezTo>
                <a:lnTo>
                  <a:pt x="10713" y="19929"/>
                </a:lnTo>
                <a:cubicBezTo>
                  <a:pt x="10713" y="20075"/>
                  <a:pt x="10706" y="20147"/>
                  <a:pt x="10634" y="20218"/>
                </a:cubicBezTo>
                <a:lnTo>
                  <a:pt x="10634" y="20298"/>
                </a:lnTo>
                <a:lnTo>
                  <a:pt x="10555" y="20298"/>
                </a:lnTo>
                <a:cubicBezTo>
                  <a:pt x="10476" y="20377"/>
                  <a:pt x="10476" y="20377"/>
                  <a:pt x="10397" y="20456"/>
                </a:cubicBezTo>
                <a:cubicBezTo>
                  <a:pt x="10317" y="20555"/>
                  <a:pt x="10218" y="20634"/>
                  <a:pt x="10139" y="20713"/>
                </a:cubicBezTo>
                <a:cubicBezTo>
                  <a:pt x="10060" y="20793"/>
                  <a:pt x="9902" y="20951"/>
                  <a:pt x="9822" y="21050"/>
                </a:cubicBezTo>
                <a:cubicBezTo>
                  <a:pt x="9902" y="20872"/>
                  <a:pt x="9981" y="20713"/>
                  <a:pt x="10060" y="20555"/>
                </a:cubicBezTo>
                <a:cubicBezTo>
                  <a:pt x="10060" y="20555"/>
                  <a:pt x="10060" y="20456"/>
                  <a:pt x="10139" y="20456"/>
                </a:cubicBezTo>
                <a:cubicBezTo>
                  <a:pt x="10218" y="20377"/>
                  <a:pt x="10317" y="20298"/>
                  <a:pt x="10317" y="20218"/>
                </a:cubicBezTo>
                <a:cubicBezTo>
                  <a:pt x="10220" y="20218"/>
                  <a:pt x="10142" y="20295"/>
                  <a:pt x="10139" y="20373"/>
                </a:cubicBezTo>
                <a:lnTo>
                  <a:pt x="10139" y="20373"/>
                </a:lnTo>
                <a:cubicBezTo>
                  <a:pt x="10142" y="20295"/>
                  <a:pt x="10220" y="20216"/>
                  <a:pt x="10317" y="20060"/>
                </a:cubicBezTo>
                <a:cubicBezTo>
                  <a:pt x="10317" y="20060"/>
                  <a:pt x="10317" y="19961"/>
                  <a:pt x="10397" y="19961"/>
                </a:cubicBezTo>
                <a:cubicBezTo>
                  <a:pt x="10397" y="19882"/>
                  <a:pt x="10476" y="19802"/>
                  <a:pt x="10555" y="19802"/>
                </a:cubicBezTo>
                <a:cubicBezTo>
                  <a:pt x="10634" y="19644"/>
                  <a:pt x="10713" y="19565"/>
                  <a:pt x="10892" y="19466"/>
                </a:cubicBezTo>
                <a:close/>
                <a:moveTo>
                  <a:pt x="10971" y="20555"/>
                </a:moveTo>
                <a:cubicBezTo>
                  <a:pt x="10971" y="20634"/>
                  <a:pt x="11050" y="20713"/>
                  <a:pt x="11129" y="20793"/>
                </a:cubicBezTo>
                <a:cubicBezTo>
                  <a:pt x="11129" y="20872"/>
                  <a:pt x="11209" y="20951"/>
                  <a:pt x="11209" y="21050"/>
                </a:cubicBezTo>
                <a:cubicBezTo>
                  <a:pt x="11308" y="21050"/>
                  <a:pt x="11308" y="21050"/>
                  <a:pt x="11308" y="20951"/>
                </a:cubicBezTo>
                <a:cubicBezTo>
                  <a:pt x="11209" y="20872"/>
                  <a:pt x="11209" y="20793"/>
                  <a:pt x="11129" y="20713"/>
                </a:cubicBezTo>
                <a:lnTo>
                  <a:pt x="10971" y="20555"/>
                </a:lnTo>
                <a:close/>
                <a:moveTo>
                  <a:pt x="18060" y="16674"/>
                </a:moveTo>
                <a:cubicBezTo>
                  <a:pt x="18040" y="16736"/>
                  <a:pt x="18026" y="16800"/>
                  <a:pt x="18018" y="16865"/>
                </a:cubicBezTo>
                <a:lnTo>
                  <a:pt x="18018" y="16865"/>
                </a:lnTo>
                <a:cubicBezTo>
                  <a:pt x="17833" y="17412"/>
                  <a:pt x="17912" y="18019"/>
                  <a:pt x="18060" y="18575"/>
                </a:cubicBezTo>
                <a:cubicBezTo>
                  <a:pt x="18238" y="19149"/>
                  <a:pt x="18397" y="19644"/>
                  <a:pt x="18238" y="20298"/>
                </a:cubicBezTo>
                <a:cubicBezTo>
                  <a:pt x="18238" y="20298"/>
                  <a:pt x="18238" y="20377"/>
                  <a:pt x="18139" y="20456"/>
                </a:cubicBezTo>
                <a:cubicBezTo>
                  <a:pt x="18139" y="20634"/>
                  <a:pt x="18060" y="20793"/>
                  <a:pt x="17902" y="21050"/>
                </a:cubicBezTo>
                <a:cubicBezTo>
                  <a:pt x="18139" y="19802"/>
                  <a:pt x="17070" y="18654"/>
                  <a:pt x="17565" y="17486"/>
                </a:cubicBezTo>
                <a:cubicBezTo>
                  <a:pt x="17743" y="17169"/>
                  <a:pt x="17902" y="16911"/>
                  <a:pt x="18060" y="16674"/>
                </a:cubicBezTo>
                <a:close/>
                <a:moveTo>
                  <a:pt x="6674" y="20793"/>
                </a:moveTo>
                <a:cubicBezTo>
                  <a:pt x="6595" y="20872"/>
                  <a:pt x="6595" y="20872"/>
                  <a:pt x="6595" y="20951"/>
                </a:cubicBezTo>
                <a:cubicBezTo>
                  <a:pt x="6595" y="21050"/>
                  <a:pt x="6515" y="21050"/>
                  <a:pt x="6515" y="21129"/>
                </a:cubicBezTo>
                <a:lnTo>
                  <a:pt x="6436" y="21208"/>
                </a:lnTo>
                <a:lnTo>
                  <a:pt x="6436" y="21288"/>
                </a:lnTo>
                <a:cubicBezTo>
                  <a:pt x="6515" y="21288"/>
                  <a:pt x="6515" y="21208"/>
                  <a:pt x="6515" y="21208"/>
                </a:cubicBezTo>
                <a:cubicBezTo>
                  <a:pt x="6515" y="21208"/>
                  <a:pt x="6515" y="21129"/>
                  <a:pt x="6595" y="21129"/>
                </a:cubicBezTo>
                <a:cubicBezTo>
                  <a:pt x="6595" y="21050"/>
                  <a:pt x="6595" y="21050"/>
                  <a:pt x="6674" y="20951"/>
                </a:cubicBezTo>
                <a:lnTo>
                  <a:pt x="6674" y="20793"/>
                </a:lnTo>
                <a:close/>
                <a:moveTo>
                  <a:pt x="17395" y="17896"/>
                </a:moveTo>
                <a:lnTo>
                  <a:pt x="17395" y="17896"/>
                </a:lnTo>
                <a:cubicBezTo>
                  <a:pt x="17191" y="19008"/>
                  <a:pt x="18203" y="20067"/>
                  <a:pt x="17823" y="21208"/>
                </a:cubicBezTo>
                <a:cubicBezTo>
                  <a:pt x="17823" y="21288"/>
                  <a:pt x="17743" y="21367"/>
                  <a:pt x="17743" y="21367"/>
                </a:cubicBezTo>
                <a:cubicBezTo>
                  <a:pt x="17892" y="20216"/>
                  <a:pt x="17032" y="19049"/>
                  <a:pt x="17395" y="17896"/>
                </a:cubicBezTo>
                <a:close/>
                <a:moveTo>
                  <a:pt x="4278" y="21367"/>
                </a:moveTo>
                <a:cubicBezTo>
                  <a:pt x="4278" y="21367"/>
                  <a:pt x="4377" y="21446"/>
                  <a:pt x="4456" y="21446"/>
                </a:cubicBezTo>
                <a:cubicBezTo>
                  <a:pt x="4377" y="21367"/>
                  <a:pt x="4377" y="21367"/>
                  <a:pt x="4278" y="21367"/>
                </a:cubicBezTo>
                <a:close/>
                <a:moveTo>
                  <a:pt x="3882" y="21941"/>
                </a:moveTo>
                <a:lnTo>
                  <a:pt x="3882" y="21941"/>
                </a:lnTo>
                <a:cubicBezTo>
                  <a:pt x="3783" y="22040"/>
                  <a:pt x="3783" y="22040"/>
                  <a:pt x="3783" y="22119"/>
                </a:cubicBezTo>
                <a:cubicBezTo>
                  <a:pt x="3882" y="22040"/>
                  <a:pt x="3882" y="22040"/>
                  <a:pt x="3882" y="21941"/>
                </a:cubicBezTo>
                <a:close/>
                <a:moveTo>
                  <a:pt x="16148" y="19894"/>
                </a:moveTo>
                <a:lnTo>
                  <a:pt x="16148" y="19894"/>
                </a:lnTo>
                <a:cubicBezTo>
                  <a:pt x="16080" y="19978"/>
                  <a:pt x="16076" y="20143"/>
                  <a:pt x="16001" y="20218"/>
                </a:cubicBezTo>
                <a:lnTo>
                  <a:pt x="15921" y="20298"/>
                </a:lnTo>
                <a:lnTo>
                  <a:pt x="15921" y="20377"/>
                </a:lnTo>
                <a:cubicBezTo>
                  <a:pt x="15842" y="20634"/>
                  <a:pt x="15585" y="20793"/>
                  <a:pt x="15347" y="20951"/>
                </a:cubicBezTo>
                <a:cubicBezTo>
                  <a:pt x="15169" y="21129"/>
                  <a:pt x="14931" y="21288"/>
                  <a:pt x="14773" y="21446"/>
                </a:cubicBezTo>
                <a:cubicBezTo>
                  <a:pt x="15011" y="21367"/>
                  <a:pt x="15268" y="21129"/>
                  <a:pt x="15426" y="20951"/>
                </a:cubicBezTo>
                <a:cubicBezTo>
                  <a:pt x="15532" y="20898"/>
                  <a:pt x="15602" y="20845"/>
                  <a:pt x="15690" y="20769"/>
                </a:cubicBezTo>
                <a:lnTo>
                  <a:pt x="15690" y="20769"/>
                </a:lnTo>
                <a:lnTo>
                  <a:pt x="15664" y="20793"/>
                </a:lnTo>
                <a:cubicBezTo>
                  <a:pt x="15347" y="21367"/>
                  <a:pt x="14674" y="21624"/>
                  <a:pt x="14278" y="22119"/>
                </a:cubicBezTo>
                <a:cubicBezTo>
                  <a:pt x="14436" y="21783"/>
                  <a:pt x="14595" y="21446"/>
                  <a:pt x="14674" y="21050"/>
                </a:cubicBezTo>
                <a:cubicBezTo>
                  <a:pt x="14773" y="20951"/>
                  <a:pt x="14931" y="20793"/>
                  <a:pt x="15011" y="20713"/>
                </a:cubicBezTo>
                <a:cubicBezTo>
                  <a:pt x="15169" y="20555"/>
                  <a:pt x="15347" y="20456"/>
                  <a:pt x="15506" y="20377"/>
                </a:cubicBezTo>
                <a:cubicBezTo>
                  <a:pt x="15757" y="20222"/>
                  <a:pt x="15990" y="20067"/>
                  <a:pt x="16148" y="19894"/>
                </a:cubicBezTo>
                <a:close/>
                <a:moveTo>
                  <a:pt x="3783" y="22119"/>
                </a:moveTo>
                <a:cubicBezTo>
                  <a:pt x="3703" y="22119"/>
                  <a:pt x="3703" y="22119"/>
                  <a:pt x="3703" y="22199"/>
                </a:cubicBezTo>
                <a:cubicBezTo>
                  <a:pt x="3783" y="22199"/>
                  <a:pt x="3783" y="22119"/>
                  <a:pt x="3783" y="22119"/>
                </a:cubicBezTo>
                <a:close/>
                <a:moveTo>
                  <a:pt x="17070" y="22186"/>
                </a:moveTo>
                <a:lnTo>
                  <a:pt x="17070" y="22186"/>
                </a:lnTo>
                <a:cubicBezTo>
                  <a:pt x="17067" y="22196"/>
                  <a:pt x="17064" y="22206"/>
                  <a:pt x="17061" y="22216"/>
                </a:cubicBezTo>
                <a:lnTo>
                  <a:pt x="17061" y="22216"/>
                </a:lnTo>
                <a:cubicBezTo>
                  <a:pt x="17064" y="22210"/>
                  <a:pt x="17067" y="22204"/>
                  <a:pt x="17070" y="22199"/>
                </a:cubicBezTo>
                <a:cubicBezTo>
                  <a:pt x="17070" y="22194"/>
                  <a:pt x="17070" y="22190"/>
                  <a:pt x="17070" y="22186"/>
                </a:cubicBezTo>
                <a:close/>
                <a:moveTo>
                  <a:pt x="3703" y="22199"/>
                </a:moveTo>
                <a:cubicBezTo>
                  <a:pt x="3703" y="22199"/>
                  <a:pt x="3624" y="22199"/>
                  <a:pt x="3624" y="22278"/>
                </a:cubicBezTo>
                <a:lnTo>
                  <a:pt x="3624" y="22357"/>
                </a:lnTo>
                <a:cubicBezTo>
                  <a:pt x="3703" y="22278"/>
                  <a:pt x="3703" y="22278"/>
                  <a:pt x="3703" y="22199"/>
                </a:cubicBezTo>
                <a:close/>
                <a:moveTo>
                  <a:pt x="22932" y="21624"/>
                </a:moveTo>
                <a:cubicBezTo>
                  <a:pt x="23090" y="21783"/>
                  <a:pt x="23189" y="22040"/>
                  <a:pt x="23347" y="22199"/>
                </a:cubicBezTo>
                <a:cubicBezTo>
                  <a:pt x="23427" y="22278"/>
                  <a:pt x="23506" y="22278"/>
                  <a:pt x="23684" y="22357"/>
                </a:cubicBezTo>
                <a:cubicBezTo>
                  <a:pt x="23585" y="22278"/>
                  <a:pt x="23506" y="22199"/>
                  <a:pt x="23427" y="22119"/>
                </a:cubicBezTo>
                <a:cubicBezTo>
                  <a:pt x="23268" y="21941"/>
                  <a:pt x="23090" y="21783"/>
                  <a:pt x="23011" y="21624"/>
                </a:cubicBezTo>
                <a:close/>
                <a:moveTo>
                  <a:pt x="21862" y="21624"/>
                </a:moveTo>
                <a:lnTo>
                  <a:pt x="21862" y="21704"/>
                </a:lnTo>
                <a:cubicBezTo>
                  <a:pt x="22021" y="21941"/>
                  <a:pt x="22278" y="22199"/>
                  <a:pt x="22595" y="22436"/>
                </a:cubicBezTo>
                <a:lnTo>
                  <a:pt x="22595" y="22436"/>
                </a:lnTo>
                <a:cubicBezTo>
                  <a:pt x="22357" y="22199"/>
                  <a:pt x="22100" y="21862"/>
                  <a:pt x="21862" y="21624"/>
                </a:cubicBezTo>
                <a:close/>
                <a:moveTo>
                  <a:pt x="23684" y="22357"/>
                </a:moveTo>
                <a:cubicBezTo>
                  <a:pt x="23684" y="22436"/>
                  <a:pt x="23763" y="22436"/>
                  <a:pt x="23763" y="22436"/>
                </a:cubicBezTo>
                <a:cubicBezTo>
                  <a:pt x="23842" y="22535"/>
                  <a:pt x="23842" y="22535"/>
                  <a:pt x="23922" y="22535"/>
                </a:cubicBezTo>
                <a:lnTo>
                  <a:pt x="23842" y="22436"/>
                </a:lnTo>
                <a:cubicBezTo>
                  <a:pt x="23763" y="22436"/>
                  <a:pt x="23763" y="22357"/>
                  <a:pt x="23684" y="22357"/>
                </a:cubicBezTo>
                <a:close/>
                <a:moveTo>
                  <a:pt x="46615" y="14198"/>
                </a:moveTo>
                <a:lnTo>
                  <a:pt x="46615" y="14198"/>
                </a:lnTo>
                <a:cubicBezTo>
                  <a:pt x="46041" y="14614"/>
                  <a:pt x="45467" y="14931"/>
                  <a:pt x="44873" y="15426"/>
                </a:cubicBezTo>
                <a:cubicBezTo>
                  <a:pt x="44635" y="15604"/>
                  <a:pt x="44378" y="15763"/>
                  <a:pt x="44061" y="16000"/>
                </a:cubicBezTo>
                <a:lnTo>
                  <a:pt x="44140" y="15921"/>
                </a:lnTo>
                <a:cubicBezTo>
                  <a:pt x="44140" y="15842"/>
                  <a:pt x="44219" y="15684"/>
                  <a:pt x="44219" y="15604"/>
                </a:cubicBezTo>
                <a:cubicBezTo>
                  <a:pt x="44298" y="15347"/>
                  <a:pt x="44378" y="15109"/>
                  <a:pt x="44635" y="15010"/>
                </a:cubicBezTo>
                <a:lnTo>
                  <a:pt x="44635" y="15010"/>
                </a:lnTo>
                <a:cubicBezTo>
                  <a:pt x="44378" y="15109"/>
                  <a:pt x="44298" y="15268"/>
                  <a:pt x="44219" y="15505"/>
                </a:cubicBezTo>
                <a:cubicBezTo>
                  <a:pt x="44140" y="15604"/>
                  <a:pt x="44140" y="15763"/>
                  <a:pt x="44061" y="15842"/>
                </a:cubicBezTo>
                <a:cubicBezTo>
                  <a:pt x="44061" y="15921"/>
                  <a:pt x="44061" y="15921"/>
                  <a:pt x="43982" y="16000"/>
                </a:cubicBezTo>
                <a:cubicBezTo>
                  <a:pt x="43982" y="16099"/>
                  <a:pt x="43982" y="16099"/>
                  <a:pt x="43883" y="16099"/>
                </a:cubicBezTo>
                <a:cubicBezTo>
                  <a:pt x="43387" y="16594"/>
                  <a:pt x="42892" y="16991"/>
                  <a:pt x="42496" y="17406"/>
                </a:cubicBezTo>
                <a:cubicBezTo>
                  <a:pt x="42576" y="17169"/>
                  <a:pt x="42655" y="16832"/>
                  <a:pt x="42655" y="16495"/>
                </a:cubicBezTo>
                <a:cubicBezTo>
                  <a:pt x="42734" y="16000"/>
                  <a:pt x="42892" y="15505"/>
                  <a:pt x="43308" y="15268"/>
                </a:cubicBezTo>
                <a:cubicBezTo>
                  <a:pt x="43387" y="15268"/>
                  <a:pt x="43387" y="15189"/>
                  <a:pt x="43308" y="15189"/>
                </a:cubicBezTo>
                <a:cubicBezTo>
                  <a:pt x="42892" y="15347"/>
                  <a:pt x="42734" y="15842"/>
                  <a:pt x="42655" y="16258"/>
                </a:cubicBezTo>
                <a:cubicBezTo>
                  <a:pt x="42576" y="16753"/>
                  <a:pt x="42496" y="17169"/>
                  <a:pt x="42239" y="17585"/>
                </a:cubicBezTo>
                <a:cubicBezTo>
                  <a:pt x="42160" y="17664"/>
                  <a:pt x="42081" y="17743"/>
                  <a:pt x="42001" y="17822"/>
                </a:cubicBezTo>
                <a:cubicBezTo>
                  <a:pt x="42081" y="17664"/>
                  <a:pt x="42081" y="17486"/>
                  <a:pt x="42081" y="17327"/>
                </a:cubicBezTo>
                <a:cubicBezTo>
                  <a:pt x="42081" y="17090"/>
                  <a:pt x="42081" y="16832"/>
                  <a:pt x="42160" y="16674"/>
                </a:cubicBezTo>
                <a:cubicBezTo>
                  <a:pt x="42160" y="16416"/>
                  <a:pt x="42160" y="16258"/>
                  <a:pt x="42239" y="16099"/>
                </a:cubicBezTo>
                <a:lnTo>
                  <a:pt x="42239" y="16099"/>
                </a:lnTo>
                <a:cubicBezTo>
                  <a:pt x="42160" y="16179"/>
                  <a:pt x="42081" y="16337"/>
                  <a:pt x="42081" y="16495"/>
                </a:cubicBezTo>
                <a:cubicBezTo>
                  <a:pt x="42081" y="16753"/>
                  <a:pt x="42081" y="16911"/>
                  <a:pt x="42001" y="17169"/>
                </a:cubicBezTo>
                <a:lnTo>
                  <a:pt x="42001" y="17743"/>
                </a:lnTo>
                <a:cubicBezTo>
                  <a:pt x="42001" y="17822"/>
                  <a:pt x="41902" y="17901"/>
                  <a:pt x="41902" y="17981"/>
                </a:cubicBezTo>
                <a:cubicBezTo>
                  <a:pt x="41744" y="18159"/>
                  <a:pt x="41585" y="18317"/>
                  <a:pt x="41407" y="18476"/>
                </a:cubicBezTo>
                <a:cubicBezTo>
                  <a:pt x="41585" y="18159"/>
                  <a:pt x="41585" y="17743"/>
                  <a:pt x="41585" y="17406"/>
                </a:cubicBezTo>
                <a:cubicBezTo>
                  <a:pt x="41506" y="16911"/>
                  <a:pt x="41506" y="16416"/>
                  <a:pt x="41744" y="16000"/>
                </a:cubicBezTo>
                <a:cubicBezTo>
                  <a:pt x="41744" y="15921"/>
                  <a:pt x="41665" y="15921"/>
                  <a:pt x="41665" y="15921"/>
                </a:cubicBezTo>
                <a:cubicBezTo>
                  <a:pt x="41407" y="16337"/>
                  <a:pt x="41506" y="16753"/>
                  <a:pt x="41506" y="17248"/>
                </a:cubicBezTo>
                <a:cubicBezTo>
                  <a:pt x="41506" y="17664"/>
                  <a:pt x="41585" y="18238"/>
                  <a:pt x="41170" y="18654"/>
                </a:cubicBezTo>
                <a:cubicBezTo>
                  <a:pt x="41090" y="18812"/>
                  <a:pt x="41011" y="18892"/>
                  <a:pt x="40833" y="19070"/>
                </a:cubicBezTo>
                <a:cubicBezTo>
                  <a:pt x="41011" y="18575"/>
                  <a:pt x="40912" y="18080"/>
                  <a:pt x="40912" y="17664"/>
                </a:cubicBezTo>
                <a:cubicBezTo>
                  <a:pt x="40833" y="17327"/>
                  <a:pt x="40833" y="16991"/>
                  <a:pt x="40912" y="16674"/>
                </a:cubicBezTo>
                <a:cubicBezTo>
                  <a:pt x="41011" y="16337"/>
                  <a:pt x="41170" y="16099"/>
                  <a:pt x="41328" y="15763"/>
                </a:cubicBezTo>
                <a:lnTo>
                  <a:pt x="41328" y="15763"/>
                </a:lnTo>
                <a:cubicBezTo>
                  <a:pt x="40912" y="16258"/>
                  <a:pt x="40833" y="16832"/>
                  <a:pt x="40833" y="17406"/>
                </a:cubicBezTo>
                <a:cubicBezTo>
                  <a:pt x="40833" y="17743"/>
                  <a:pt x="40912" y="18080"/>
                  <a:pt x="40912" y="18397"/>
                </a:cubicBezTo>
                <a:cubicBezTo>
                  <a:pt x="40912" y="18654"/>
                  <a:pt x="40833" y="18971"/>
                  <a:pt x="40675" y="19228"/>
                </a:cubicBezTo>
                <a:cubicBezTo>
                  <a:pt x="40675" y="19307"/>
                  <a:pt x="40595" y="19307"/>
                  <a:pt x="40516" y="19387"/>
                </a:cubicBezTo>
                <a:cubicBezTo>
                  <a:pt x="40675" y="18892"/>
                  <a:pt x="40516" y="18238"/>
                  <a:pt x="40516" y="17743"/>
                </a:cubicBezTo>
                <a:cubicBezTo>
                  <a:pt x="40417" y="17090"/>
                  <a:pt x="40675" y="16416"/>
                  <a:pt x="41011" y="15921"/>
                </a:cubicBezTo>
                <a:lnTo>
                  <a:pt x="41011" y="15921"/>
                </a:lnTo>
                <a:cubicBezTo>
                  <a:pt x="40675" y="16337"/>
                  <a:pt x="40417" y="16991"/>
                  <a:pt x="40417" y="17585"/>
                </a:cubicBezTo>
                <a:cubicBezTo>
                  <a:pt x="40417" y="18238"/>
                  <a:pt x="40675" y="18892"/>
                  <a:pt x="40338" y="19565"/>
                </a:cubicBezTo>
                <a:cubicBezTo>
                  <a:pt x="40338" y="19644"/>
                  <a:pt x="40259" y="19644"/>
                  <a:pt x="40259" y="19723"/>
                </a:cubicBezTo>
                <a:lnTo>
                  <a:pt x="40259" y="18971"/>
                </a:lnTo>
                <a:lnTo>
                  <a:pt x="40259" y="17822"/>
                </a:lnTo>
                <a:cubicBezTo>
                  <a:pt x="40179" y="16991"/>
                  <a:pt x="40338" y="16179"/>
                  <a:pt x="41090" y="15763"/>
                </a:cubicBezTo>
                <a:lnTo>
                  <a:pt x="41090" y="15684"/>
                </a:lnTo>
                <a:cubicBezTo>
                  <a:pt x="40338" y="16000"/>
                  <a:pt x="40100" y="16911"/>
                  <a:pt x="40100" y="17585"/>
                </a:cubicBezTo>
                <a:cubicBezTo>
                  <a:pt x="40100" y="17981"/>
                  <a:pt x="40179" y="18397"/>
                  <a:pt x="40179" y="18733"/>
                </a:cubicBezTo>
                <a:lnTo>
                  <a:pt x="40179" y="19387"/>
                </a:lnTo>
                <a:cubicBezTo>
                  <a:pt x="40179" y="19565"/>
                  <a:pt x="40100" y="19723"/>
                  <a:pt x="40100" y="19882"/>
                </a:cubicBezTo>
                <a:cubicBezTo>
                  <a:pt x="39922" y="20060"/>
                  <a:pt x="39843" y="20139"/>
                  <a:pt x="39764" y="20298"/>
                </a:cubicBezTo>
                <a:lnTo>
                  <a:pt x="39764" y="20298"/>
                </a:lnTo>
                <a:cubicBezTo>
                  <a:pt x="39843" y="19882"/>
                  <a:pt x="39922" y="19466"/>
                  <a:pt x="39922" y="19149"/>
                </a:cubicBezTo>
                <a:cubicBezTo>
                  <a:pt x="39922" y="18892"/>
                  <a:pt x="39843" y="18654"/>
                  <a:pt x="39843" y="18397"/>
                </a:cubicBezTo>
                <a:cubicBezTo>
                  <a:pt x="39843" y="18159"/>
                  <a:pt x="39764" y="17902"/>
                  <a:pt x="39843" y="17664"/>
                </a:cubicBezTo>
                <a:lnTo>
                  <a:pt x="39843" y="17664"/>
                </a:lnTo>
                <a:cubicBezTo>
                  <a:pt x="39764" y="17902"/>
                  <a:pt x="39764" y="18080"/>
                  <a:pt x="39764" y="18317"/>
                </a:cubicBezTo>
                <a:cubicBezTo>
                  <a:pt x="39764" y="18575"/>
                  <a:pt x="39843" y="18812"/>
                  <a:pt x="39843" y="18971"/>
                </a:cubicBezTo>
                <a:cubicBezTo>
                  <a:pt x="39843" y="19461"/>
                  <a:pt x="39765" y="19950"/>
                  <a:pt x="39610" y="20440"/>
                </a:cubicBezTo>
                <a:lnTo>
                  <a:pt x="39610" y="20440"/>
                </a:lnTo>
                <a:cubicBezTo>
                  <a:pt x="39681" y="20207"/>
                  <a:pt x="39605" y="19957"/>
                  <a:pt x="39605" y="19802"/>
                </a:cubicBezTo>
                <a:cubicBezTo>
                  <a:pt x="39605" y="19466"/>
                  <a:pt x="39427" y="19149"/>
                  <a:pt x="39348" y="18812"/>
                </a:cubicBezTo>
                <a:cubicBezTo>
                  <a:pt x="39269" y="18238"/>
                  <a:pt x="39269" y="17585"/>
                  <a:pt x="39526" y="16911"/>
                </a:cubicBezTo>
                <a:lnTo>
                  <a:pt x="39526" y="16911"/>
                </a:lnTo>
                <a:cubicBezTo>
                  <a:pt x="39269" y="17486"/>
                  <a:pt x="39189" y="18080"/>
                  <a:pt x="39269" y="18654"/>
                </a:cubicBezTo>
                <a:cubicBezTo>
                  <a:pt x="39348" y="18971"/>
                  <a:pt x="39427" y="19307"/>
                  <a:pt x="39526" y="19644"/>
                </a:cubicBezTo>
                <a:cubicBezTo>
                  <a:pt x="39526" y="19802"/>
                  <a:pt x="39605" y="19961"/>
                  <a:pt x="39605" y="20139"/>
                </a:cubicBezTo>
                <a:cubicBezTo>
                  <a:pt x="39526" y="20298"/>
                  <a:pt x="39526" y="20377"/>
                  <a:pt x="39526" y="20555"/>
                </a:cubicBezTo>
                <a:cubicBezTo>
                  <a:pt x="39427" y="20555"/>
                  <a:pt x="39427" y="20634"/>
                  <a:pt x="39427" y="20634"/>
                </a:cubicBezTo>
                <a:cubicBezTo>
                  <a:pt x="39348" y="20713"/>
                  <a:pt x="39348" y="20713"/>
                  <a:pt x="39269" y="20793"/>
                </a:cubicBezTo>
                <a:cubicBezTo>
                  <a:pt x="39348" y="20555"/>
                  <a:pt x="39348" y="20298"/>
                  <a:pt x="39269" y="20139"/>
                </a:cubicBezTo>
                <a:cubicBezTo>
                  <a:pt x="39189" y="19802"/>
                  <a:pt x="39031" y="19466"/>
                  <a:pt x="38932" y="19070"/>
                </a:cubicBezTo>
                <a:cubicBezTo>
                  <a:pt x="38853" y="18397"/>
                  <a:pt x="38853" y="17664"/>
                  <a:pt x="39269" y="16991"/>
                </a:cubicBezTo>
                <a:lnTo>
                  <a:pt x="39189" y="16991"/>
                </a:lnTo>
                <a:cubicBezTo>
                  <a:pt x="38853" y="17585"/>
                  <a:pt x="38774" y="18238"/>
                  <a:pt x="38853" y="18892"/>
                </a:cubicBezTo>
                <a:cubicBezTo>
                  <a:pt x="38932" y="19228"/>
                  <a:pt x="39031" y="19565"/>
                  <a:pt x="39110" y="19882"/>
                </a:cubicBezTo>
                <a:cubicBezTo>
                  <a:pt x="39189" y="20218"/>
                  <a:pt x="39348" y="20555"/>
                  <a:pt x="39189" y="20872"/>
                </a:cubicBezTo>
                <a:lnTo>
                  <a:pt x="39189" y="20951"/>
                </a:lnTo>
                <a:cubicBezTo>
                  <a:pt x="39110" y="20951"/>
                  <a:pt x="39110" y="21050"/>
                  <a:pt x="39110" y="21050"/>
                </a:cubicBezTo>
                <a:cubicBezTo>
                  <a:pt x="39031" y="21129"/>
                  <a:pt x="38932" y="21208"/>
                  <a:pt x="38853" y="21288"/>
                </a:cubicBezTo>
                <a:cubicBezTo>
                  <a:pt x="39110" y="20793"/>
                  <a:pt x="38774" y="20139"/>
                  <a:pt x="38615" y="19644"/>
                </a:cubicBezTo>
                <a:cubicBezTo>
                  <a:pt x="38536" y="19307"/>
                  <a:pt x="38437" y="18892"/>
                  <a:pt x="38437" y="18575"/>
                </a:cubicBezTo>
                <a:cubicBezTo>
                  <a:pt x="38437" y="18397"/>
                  <a:pt x="38536" y="18238"/>
                  <a:pt x="38536" y="18080"/>
                </a:cubicBezTo>
                <a:cubicBezTo>
                  <a:pt x="38615" y="17901"/>
                  <a:pt x="38615" y="17822"/>
                  <a:pt x="38694" y="17664"/>
                </a:cubicBezTo>
                <a:lnTo>
                  <a:pt x="38694" y="17664"/>
                </a:lnTo>
                <a:cubicBezTo>
                  <a:pt x="38536" y="17822"/>
                  <a:pt x="38437" y="18159"/>
                  <a:pt x="38358" y="18476"/>
                </a:cubicBezTo>
                <a:cubicBezTo>
                  <a:pt x="38358" y="18812"/>
                  <a:pt x="38358" y="19070"/>
                  <a:pt x="38437" y="19387"/>
                </a:cubicBezTo>
                <a:cubicBezTo>
                  <a:pt x="38615" y="19723"/>
                  <a:pt x="38694" y="20060"/>
                  <a:pt x="38774" y="20377"/>
                </a:cubicBezTo>
                <a:cubicBezTo>
                  <a:pt x="38853" y="20713"/>
                  <a:pt x="38853" y="21050"/>
                  <a:pt x="38774" y="21367"/>
                </a:cubicBezTo>
                <a:cubicBezTo>
                  <a:pt x="38774" y="21446"/>
                  <a:pt x="38774" y="21446"/>
                  <a:pt x="38694" y="21545"/>
                </a:cubicBezTo>
                <a:cubicBezTo>
                  <a:pt x="38774" y="20951"/>
                  <a:pt x="38536" y="20456"/>
                  <a:pt x="38358" y="19961"/>
                </a:cubicBezTo>
                <a:cubicBezTo>
                  <a:pt x="38199" y="19644"/>
                  <a:pt x="38120" y="19307"/>
                  <a:pt x="38041" y="18971"/>
                </a:cubicBezTo>
                <a:cubicBezTo>
                  <a:pt x="38041" y="18654"/>
                  <a:pt x="38120" y="18397"/>
                  <a:pt x="38199" y="18080"/>
                </a:cubicBezTo>
                <a:lnTo>
                  <a:pt x="38199" y="18080"/>
                </a:lnTo>
                <a:cubicBezTo>
                  <a:pt x="37942" y="18575"/>
                  <a:pt x="37942" y="19228"/>
                  <a:pt x="38199" y="19723"/>
                </a:cubicBezTo>
                <a:cubicBezTo>
                  <a:pt x="38358" y="20377"/>
                  <a:pt x="38774" y="20951"/>
                  <a:pt x="38615" y="21624"/>
                </a:cubicBezTo>
                <a:lnTo>
                  <a:pt x="38536" y="21704"/>
                </a:lnTo>
                <a:cubicBezTo>
                  <a:pt x="38437" y="21367"/>
                  <a:pt x="38199" y="21050"/>
                  <a:pt x="38041" y="20713"/>
                </a:cubicBezTo>
                <a:cubicBezTo>
                  <a:pt x="37863" y="20555"/>
                  <a:pt x="37704" y="20298"/>
                  <a:pt x="37704" y="20139"/>
                </a:cubicBezTo>
                <a:cubicBezTo>
                  <a:pt x="37625" y="19882"/>
                  <a:pt x="37625" y="19644"/>
                  <a:pt x="37625" y="19387"/>
                </a:cubicBezTo>
                <a:lnTo>
                  <a:pt x="37546" y="19387"/>
                </a:lnTo>
                <a:cubicBezTo>
                  <a:pt x="37447" y="19802"/>
                  <a:pt x="37625" y="20298"/>
                  <a:pt x="37863" y="20634"/>
                </a:cubicBezTo>
                <a:cubicBezTo>
                  <a:pt x="38041" y="21050"/>
                  <a:pt x="38358" y="21367"/>
                  <a:pt x="38437" y="21783"/>
                </a:cubicBezTo>
                <a:cubicBezTo>
                  <a:pt x="38358" y="21941"/>
                  <a:pt x="38278" y="22119"/>
                  <a:pt x="38120" y="22199"/>
                </a:cubicBezTo>
                <a:cubicBezTo>
                  <a:pt x="38120" y="21941"/>
                  <a:pt x="38041" y="21704"/>
                  <a:pt x="37942" y="21446"/>
                </a:cubicBezTo>
                <a:cubicBezTo>
                  <a:pt x="37704" y="21129"/>
                  <a:pt x="37447" y="20793"/>
                  <a:pt x="37447" y="20377"/>
                </a:cubicBezTo>
                <a:lnTo>
                  <a:pt x="37368" y="20377"/>
                </a:lnTo>
                <a:cubicBezTo>
                  <a:pt x="37368" y="20793"/>
                  <a:pt x="37625" y="21050"/>
                  <a:pt x="37783" y="21367"/>
                </a:cubicBezTo>
                <a:cubicBezTo>
                  <a:pt x="37942" y="21624"/>
                  <a:pt x="38120" y="21941"/>
                  <a:pt x="38041" y="22278"/>
                </a:cubicBezTo>
                <a:cubicBezTo>
                  <a:pt x="38041" y="22357"/>
                  <a:pt x="37942" y="22436"/>
                  <a:pt x="37863" y="22535"/>
                </a:cubicBezTo>
                <a:cubicBezTo>
                  <a:pt x="37863" y="22119"/>
                  <a:pt x="37783" y="21704"/>
                  <a:pt x="37625" y="21446"/>
                </a:cubicBezTo>
                <a:cubicBezTo>
                  <a:pt x="37546" y="21208"/>
                  <a:pt x="37368" y="20951"/>
                  <a:pt x="37209" y="20713"/>
                </a:cubicBezTo>
                <a:lnTo>
                  <a:pt x="37209" y="20139"/>
                </a:lnTo>
                <a:cubicBezTo>
                  <a:pt x="37288" y="19466"/>
                  <a:pt x="37447" y="18733"/>
                  <a:pt x="37863" y="18159"/>
                </a:cubicBezTo>
                <a:cubicBezTo>
                  <a:pt x="38199" y="17406"/>
                  <a:pt x="38774" y="16832"/>
                  <a:pt x="39427" y="16337"/>
                </a:cubicBezTo>
                <a:cubicBezTo>
                  <a:pt x="39764" y="16099"/>
                  <a:pt x="40179" y="15842"/>
                  <a:pt x="40516" y="15763"/>
                </a:cubicBezTo>
                <a:lnTo>
                  <a:pt x="40595" y="15684"/>
                </a:lnTo>
                <a:cubicBezTo>
                  <a:pt x="41011" y="15505"/>
                  <a:pt x="41407" y="15426"/>
                  <a:pt x="41902" y="15347"/>
                </a:cubicBezTo>
                <a:cubicBezTo>
                  <a:pt x="42892" y="15109"/>
                  <a:pt x="43883" y="15010"/>
                  <a:pt x="44793" y="14773"/>
                </a:cubicBezTo>
                <a:cubicBezTo>
                  <a:pt x="45467" y="14614"/>
                  <a:pt x="46041" y="14436"/>
                  <a:pt x="46615" y="14198"/>
                </a:cubicBezTo>
                <a:close/>
                <a:moveTo>
                  <a:pt x="5109" y="21941"/>
                </a:moveTo>
                <a:lnTo>
                  <a:pt x="5109" y="21941"/>
                </a:lnTo>
                <a:cubicBezTo>
                  <a:pt x="5030" y="22040"/>
                  <a:pt x="4951" y="22199"/>
                  <a:pt x="4872" y="22278"/>
                </a:cubicBezTo>
                <a:cubicBezTo>
                  <a:pt x="4773" y="22357"/>
                  <a:pt x="4694" y="22436"/>
                  <a:pt x="4694" y="22614"/>
                </a:cubicBezTo>
                <a:cubicBezTo>
                  <a:pt x="4773" y="22535"/>
                  <a:pt x="4872" y="22436"/>
                  <a:pt x="4951" y="22278"/>
                </a:cubicBezTo>
                <a:cubicBezTo>
                  <a:pt x="5030" y="22199"/>
                  <a:pt x="5030" y="22119"/>
                  <a:pt x="5109" y="21941"/>
                </a:cubicBezTo>
                <a:close/>
                <a:moveTo>
                  <a:pt x="22595" y="22436"/>
                </a:moveTo>
                <a:lnTo>
                  <a:pt x="22595" y="22436"/>
                </a:lnTo>
                <a:cubicBezTo>
                  <a:pt x="22694" y="22614"/>
                  <a:pt x="22852" y="22694"/>
                  <a:pt x="23011" y="22773"/>
                </a:cubicBezTo>
                <a:cubicBezTo>
                  <a:pt x="22852" y="22614"/>
                  <a:pt x="22773" y="22535"/>
                  <a:pt x="22595" y="22436"/>
                </a:cubicBezTo>
                <a:close/>
                <a:moveTo>
                  <a:pt x="7010" y="19466"/>
                </a:moveTo>
                <a:cubicBezTo>
                  <a:pt x="7248" y="19565"/>
                  <a:pt x="7426" y="19565"/>
                  <a:pt x="7585" y="19644"/>
                </a:cubicBezTo>
                <a:cubicBezTo>
                  <a:pt x="7664" y="19723"/>
                  <a:pt x="7842" y="19723"/>
                  <a:pt x="7921" y="19802"/>
                </a:cubicBezTo>
                <a:cubicBezTo>
                  <a:pt x="8001" y="19802"/>
                  <a:pt x="8080" y="19882"/>
                  <a:pt x="8159" y="19882"/>
                </a:cubicBezTo>
                <a:cubicBezTo>
                  <a:pt x="8080" y="19961"/>
                  <a:pt x="8001" y="19961"/>
                  <a:pt x="7921" y="20060"/>
                </a:cubicBezTo>
                <a:cubicBezTo>
                  <a:pt x="7842" y="19961"/>
                  <a:pt x="7842" y="19961"/>
                  <a:pt x="7743" y="19961"/>
                </a:cubicBezTo>
                <a:lnTo>
                  <a:pt x="7842" y="20060"/>
                </a:lnTo>
                <a:cubicBezTo>
                  <a:pt x="7664" y="20139"/>
                  <a:pt x="7505" y="20218"/>
                  <a:pt x="7347" y="20298"/>
                </a:cubicBezTo>
                <a:lnTo>
                  <a:pt x="7347" y="20218"/>
                </a:lnTo>
                <a:lnTo>
                  <a:pt x="7169" y="20218"/>
                </a:lnTo>
                <a:cubicBezTo>
                  <a:pt x="7090" y="20218"/>
                  <a:pt x="7090" y="20139"/>
                  <a:pt x="7010" y="20139"/>
                </a:cubicBezTo>
                <a:cubicBezTo>
                  <a:pt x="6931" y="20139"/>
                  <a:pt x="6753" y="20060"/>
                  <a:pt x="6674" y="20060"/>
                </a:cubicBezTo>
                <a:lnTo>
                  <a:pt x="7010" y="20218"/>
                </a:lnTo>
                <a:cubicBezTo>
                  <a:pt x="7010" y="20218"/>
                  <a:pt x="7090" y="20218"/>
                  <a:pt x="7169" y="20298"/>
                </a:cubicBezTo>
                <a:lnTo>
                  <a:pt x="7248" y="20298"/>
                </a:lnTo>
                <a:cubicBezTo>
                  <a:pt x="7169" y="20377"/>
                  <a:pt x="7090" y="20377"/>
                  <a:pt x="7010" y="20377"/>
                </a:cubicBezTo>
                <a:cubicBezTo>
                  <a:pt x="6674" y="20218"/>
                  <a:pt x="6357" y="20139"/>
                  <a:pt x="6020" y="20139"/>
                </a:cubicBezTo>
                <a:cubicBezTo>
                  <a:pt x="6357" y="20218"/>
                  <a:pt x="6674" y="20298"/>
                  <a:pt x="7010" y="20456"/>
                </a:cubicBezTo>
                <a:cubicBezTo>
                  <a:pt x="6753" y="20555"/>
                  <a:pt x="6515" y="20634"/>
                  <a:pt x="6179" y="20793"/>
                </a:cubicBezTo>
                <a:cubicBezTo>
                  <a:pt x="6099" y="20793"/>
                  <a:pt x="6020" y="20872"/>
                  <a:pt x="5941" y="20872"/>
                </a:cubicBezTo>
                <a:cubicBezTo>
                  <a:pt x="5763" y="20951"/>
                  <a:pt x="5604" y="21050"/>
                  <a:pt x="5446" y="21129"/>
                </a:cubicBezTo>
                <a:cubicBezTo>
                  <a:pt x="5189" y="20951"/>
                  <a:pt x="4951" y="20872"/>
                  <a:pt x="4694" y="20872"/>
                </a:cubicBezTo>
                <a:cubicBezTo>
                  <a:pt x="4951" y="20951"/>
                  <a:pt x="5189" y="21050"/>
                  <a:pt x="5367" y="21129"/>
                </a:cubicBezTo>
                <a:cubicBezTo>
                  <a:pt x="5268" y="21208"/>
                  <a:pt x="5109" y="21288"/>
                  <a:pt x="4951" y="21367"/>
                </a:cubicBezTo>
                <a:cubicBezTo>
                  <a:pt x="4951" y="21288"/>
                  <a:pt x="4872" y="21288"/>
                  <a:pt x="4773" y="21288"/>
                </a:cubicBezTo>
                <a:cubicBezTo>
                  <a:pt x="4773" y="21288"/>
                  <a:pt x="4694" y="21208"/>
                  <a:pt x="4614" y="21208"/>
                </a:cubicBezTo>
                <a:cubicBezTo>
                  <a:pt x="4535" y="21208"/>
                  <a:pt x="4377" y="21129"/>
                  <a:pt x="4278" y="21129"/>
                </a:cubicBezTo>
                <a:cubicBezTo>
                  <a:pt x="4377" y="21208"/>
                  <a:pt x="4535" y="21208"/>
                  <a:pt x="4614" y="21288"/>
                </a:cubicBezTo>
                <a:cubicBezTo>
                  <a:pt x="4694" y="21288"/>
                  <a:pt x="4773" y="21288"/>
                  <a:pt x="4773" y="21367"/>
                </a:cubicBezTo>
                <a:lnTo>
                  <a:pt x="4872" y="21367"/>
                </a:lnTo>
                <a:cubicBezTo>
                  <a:pt x="4766" y="21423"/>
                  <a:pt x="4652" y="21477"/>
                  <a:pt x="4535" y="21530"/>
                </a:cubicBezTo>
                <a:lnTo>
                  <a:pt x="4535" y="21530"/>
                </a:lnTo>
                <a:lnTo>
                  <a:pt x="4535" y="21446"/>
                </a:lnTo>
                <a:lnTo>
                  <a:pt x="4456" y="21446"/>
                </a:lnTo>
                <a:lnTo>
                  <a:pt x="4526" y="21534"/>
                </a:lnTo>
                <a:lnTo>
                  <a:pt x="4526" y="21534"/>
                </a:lnTo>
                <a:cubicBezTo>
                  <a:pt x="4275" y="21647"/>
                  <a:pt x="4011" y="21755"/>
                  <a:pt x="3783" y="21862"/>
                </a:cubicBezTo>
                <a:cubicBezTo>
                  <a:pt x="3783" y="21862"/>
                  <a:pt x="3703" y="21862"/>
                  <a:pt x="3703" y="21783"/>
                </a:cubicBezTo>
                <a:lnTo>
                  <a:pt x="3624" y="21783"/>
                </a:lnTo>
                <a:cubicBezTo>
                  <a:pt x="3624" y="21783"/>
                  <a:pt x="3545" y="21704"/>
                  <a:pt x="3466" y="21704"/>
                </a:cubicBezTo>
                <a:lnTo>
                  <a:pt x="3288" y="21704"/>
                </a:lnTo>
                <a:cubicBezTo>
                  <a:pt x="3387" y="21704"/>
                  <a:pt x="3387" y="21783"/>
                  <a:pt x="3466" y="21783"/>
                </a:cubicBezTo>
                <a:cubicBezTo>
                  <a:pt x="3545" y="21783"/>
                  <a:pt x="3545" y="21783"/>
                  <a:pt x="3624" y="21862"/>
                </a:cubicBezTo>
                <a:lnTo>
                  <a:pt x="3703" y="21862"/>
                </a:lnTo>
                <a:cubicBezTo>
                  <a:pt x="3545" y="22040"/>
                  <a:pt x="3288" y="22119"/>
                  <a:pt x="3050" y="22199"/>
                </a:cubicBezTo>
                <a:lnTo>
                  <a:pt x="2971" y="22199"/>
                </a:lnTo>
                <a:lnTo>
                  <a:pt x="2971" y="22278"/>
                </a:lnTo>
                <a:cubicBezTo>
                  <a:pt x="2891" y="22278"/>
                  <a:pt x="2792" y="22357"/>
                  <a:pt x="2713" y="22357"/>
                </a:cubicBezTo>
                <a:lnTo>
                  <a:pt x="2634" y="22357"/>
                </a:lnTo>
                <a:lnTo>
                  <a:pt x="2634" y="22436"/>
                </a:lnTo>
                <a:cubicBezTo>
                  <a:pt x="2297" y="22614"/>
                  <a:pt x="1981" y="22694"/>
                  <a:pt x="1644" y="22852"/>
                </a:cubicBezTo>
                <a:cubicBezTo>
                  <a:pt x="1802" y="22694"/>
                  <a:pt x="1981" y="22535"/>
                  <a:pt x="2139" y="22357"/>
                </a:cubicBezTo>
                <a:cubicBezTo>
                  <a:pt x="2165" y="22331"/>
                  <a:pt x="2203" y="22322"/>
                  <a:pt x="2244" y="22322"/>
                </a:cubicBezTo>
                <a:cubicBezTo>
                  <a:pt x="2326" y="22322"/>
                  <a:pt x="2423" y="22357"/>
                  <a:pt x="2476" y="22357"/>
                </a:cubicBezTo>
                <a:lnTo>
                  <a:pt x="2634" y="22357"/>
                </a:lnTo>
                <a:cubicBezTo>
                  <a:pt x="2555" y="22357"/>
                  <a:pt x="2555" y="22278"/>
                  <a:pt x="2476" y="22278"/>
                </a:cubicBezTo>
                <a:lnTo>
                  <a:pt x="2218" y="22278"/>
                </a:lnTo>
                <a:cubicBezTo>
                  <a:pt x="2218" y="22199"/>
                  <a:pt x="2297" y="22199"/>
                  <a:pt x="2396" y="22119"/>
                </a:cubicBezTo>
                <a:lnTo>
                  <a:pt x="2634" y="22119"/>
                </a:lnTo>
                <a:cubicBezTo>
                  <a:pt x="2713" y="22119"/>
                  <a:pt x="2792" y="22199"/>
                  <a:pt x="2891" y="22199"/>
                </a:cubicBezTo>
                <a:lnTo>
                  <a:pt x="2971" y="22199"/>
                </a:lnTo>
                <a:cubicBezTo>
                  <a:pt x="2971" y="22199"/>
                  <a:pt x="2891" y="22199"/>
                  <a:pt x="2891" y="22119"/>
                </a:cubicBezTo>
                <a:lnTo>
                  <a:pt x="2713" y="22119"/>
                </a:lnTo>
                <a:cubicBezTo>
                  <a:pt x="2634" y="22040"/>
                  <a:pt x="2476" y="22040"/>
                  <a:pt x="2396" y="22040"/>
                </a:cubicBezTo>
                <a:cubicBezTo>
                  <a:pt x="2476" y="22040"/>
                  <a:pt x="2555" y="21941"/>
                  <a:pt x="2555" y="21862"/>
                </a:cubicBezTo>
                <a:cubicBezTo>
                  <a:pt x="2713" y="21862"/>
                  <a:pt x="2792" y="21862"/>
                  <a:pt x="2971" y="21941"/>
                </a:cubicBezTo>
                <a:lnTo>
                  <a:pt x="3129" y="21941"/>
                </a:lnTo>
                <a:cubicBezTo>
                  <a:pt x="3208" y="22040"/>
                  <a:pt x="3208" y="22040"/>
                  <a:pt x="3288" y="22040"/>
                </a:cubicBezTo>
                <a:lnTo>
                  <a:pt x="3387" y="22040"/>
                </a:lnTo>
                <a:cubicBezTo>
                  <a:pt x="3387" y="22040"/>
                  <a:pt x="3288" y="22040"/>
                  <a:pt x="3288" y="21941"/>
                </a:cubicBezTo>
                <a:lnTo>
                  <a:pt x="3208" y="21941"/>
                </a:lnTo>
                <a:cubicBezTo>
                  <a:pt x="3129" y="21941"/>
                  <a:pt x="3050" y="21862"/>
                  <a:pt x="2971" y="21862"/>
                </a:cubicBezTo>
                <a:lnTo>
                  <a:pt x="2634" y="21862"/>
                </a:lnTo>
                <a:cubicBezTo>
                  <a:pt x="2792" y="21704"/>
                  <a:pt x="3050" y="21446"/>
                  <a:pt x="3288" y="21288"/>
                </a:cubicBezTo>
                <a:cubicBezTo>
                  <a:pt x="3288" y="21288"/>
                  <a:pt x="3387" y="21208"/>
                  <a:pt x="3466" y="21208"/>
                </a:cubicBezTo>
                <a:cubicBezTo>
                  <a:pt x="3624" y="21208"/>
                  <a:pt x="3783" y="21208"/>
                  <a:pt x="3961" y="21288"/>
                </a:cubicBezTo>
                <a:cubicBezTo>
                  <a:pt x="4040" y="21288"/>
                  <a:pt x="4198" y="21367"/>
                  <a:pt x="4278" y="21367"/>
                </a:cubicBezTo>
                <a:cubicBezTo>
                  <a:pt x="4198" y="21288"/>
                  <a:pt x="4119" y="21288"/>
                  <a:pt x="3961" y="21208"/>
                </a:cubicBezTo>
                <a:cubicBezTo>
                  <a:pt x="3783" y="21208"/>
                  <a:pt x="3624" y="21208"/>
                  <a:pt x="3466" y="21129"/>
                </a:cubicBezTo>
                <a:cubicBezTo>
                  <a:pt x="3545" y="21129"/>
                  <a:pt x="3624" y="21050"/>
                  <a:pt x="3703" y="20951"/>
                </a:cubicBezTo>
                <a:cubicBezTo>
                  <a:pt x="3882" y="21050"/>
                  <a:pt x="4119" y="21050"/>
                  <a:pt x="4278" y="21129"/>
                </a:cubicBezTo>
                <a:cubicBezTo>
                  <a:pt x="4119" y="21050"/>
                  <a:pt x="3961" y="20951"/>
                  <a:pt x="3783" y="20951"/>
                </a:cubicBezTo>
                <a:cubicBezTo>
                  <a:pt x="3882" y="20872"/>
                  <a:pt x="3961" y="20872"/>
                  <a:pt x="3961" y="20793"/>
                </a:cubicBezTo>
                <a:cubicBezTo>
                  <a:pt x="4198" y="20793"/>
                  <a:pt x="4456" y="20872"/>
                  <a:pt x="4694" y="20872"/>
                </a:cubicBezTo>
                <a:cubicBezTo>
                  <a:pt x="4535" y="20793"/>
                  <a:pt x="4278" y="20793"/>
                  <a:pt x="4040" y="20793"/>
                </a:cubicBezTo>
                <a:cubicBezTo>
                  <a:pt x="4198" y="20634"/>
                  <a:pt x="4377" y="20555"/>
                  <a:pt x="4456" y="20456"/>
                </a:cubicBezTo>
                <a:cubicBezTo>
                  <a:pt x="4773" y="20456"/>
                  <a:pt x="5030" y="20456"/>
                  <a:pt x="5268" y="20555"/>
                </a:cubicBezTo>
                <a:cubicBezTo>
                  <a:pt x="5446" y="20555"/>
                  <a:pt x="5604" y="20634"/>
                  <a:pt x="5763" y="20713"/>
                </a:cubicBezTo>
                <a:lnTo>
                  <a:pt x="6020" y="20713"/>
                </a:lnTo>
                <a:cubicBezTo>
                  <a:pt x="5941" y="20634"/>
                  <a:pt x="5862" y="20634"/>
                  <a:pt x="5763" y="20634"/>
                </a:cubicBezTo>
                <a:cubicBezTo>
                  <a:pt x="5604" y="20555"/>
                  <a:pt x="5446" y="20555"/>
                  <a:pt x="5268" y="20456"/>
                </a:cubicBezTo>
                <a:cubicBezTo>
                  <a:pt x="5109" y="20456"/>
                  <a:pt x="4942" y="20421"/>
                  <a:pt x="4801" y="20421"/>
                </a:cubicBezTo>
                <a:cubicBezTo>
                  <a:pt x="4731" y="20421"/>
                  <a:pt x="4667" y="20430"/>
                  <a:pt x="4614" y="20456"/>
                </a:cubicBezTo>
                <a:cubicBezTo>
                  <a:pt x="5367" y="19961"/>
                  <a:pt x="6179" y="19723"/>
                  <a:pt x="7010" y="19466"/>
                </a:cubicBezTo>
                <a:close/>
                <a:moveTo>
                  <a:pt x="2713" y="22535"/>
                </a:moveTo>
                <a:cubicBezTo>
                  <a:pt x="2634" y="22615"/>
                  <a:pt x="2555" y="22694"/>
                  <a:pt x="2476" y="22852"/>
                </a:cubicBezTo>
                <a:cubicBezTo>
                  <a:pt x="2555" y="22773"/>
                  <a:pt x="2634" y="22615"/>
                  <a:pt x="2713" y="22535"/>
                </a:cubicBezTo>
                <a:close/>
                <a:moveTo>
                  <a:pt x="3287" y="22199"/>
                </a:moveTo>
                <a:cubicBezTo>
                  <a:pt x="3208" y="22357"/>
                  <a:pt x="3050" y="22535"/>
                  <a:pt x="2971" y="22694"/>
                </a:cubicBezTo>
                <a:cubicBezTo>
                  <a:pt x="2891" y="22773"/>
                  <a:pt x="2891" y="22852"/>
                  <a:pt x="2792" y="22931"/>
                </a:cubicBezTo>
                <a:cubicBezTo>
                  <a:pt x="2891" y="22852"/>
                  <a:pt x="2971" y="22773"/>
                  <a:pt x="3050" y="22694"/>
                </a:cubicBezTo>
                <a:cubicBezTo>
                  <a:pt x="3129" y="22535"/>
                  <a:pt x="3208" y="22357"/>
                  <a:pt x="3287" y="22199"/>
                </a:cubicBezTo>
                <a:close/>
                <a:moveTo>
                  <a:pt x="9723" y="22852"/>
                </a:moveTo>
                <a:cubicBezTo>
                  <a:pt x="9644" y="22852"/>
                  <a:pt x="9644" y="22852"/>
                  <a:pt x="9644" y="22931"/>
                </a:cubicBezTo>
                <a:lnTo>
                  <a:pt x="9723" y="22852"/>
                </a:lnTo>
                <a:close/>
                <a:moveTo>
                  <a:pt x="10317" y="22773"/>
                </a:moveTo>
                <a:cubicBezTo>
                  <a:pt x="10317" y="22852"/>
                  <a:pt x="10317" y="22931"/>
                  <a:pt x="10397" y="23030"/>
                </a:cubicBezTo>
                <a:cubicBezTo>
                  <a:pt x="10397" y="22931"/>
                  <a:pt x="10397" y="22852"/>
                  <a:pt x="10317" y="22773"/>
                </a:cubicBezTo>
                <a:close/>
                <a:moveTo>
                  <a:pt x="15423" y="22757"/>
                </a:moveTo>
                <a:cubicBezTo>
                  <a:pt x="15426" y="22847"/>
                  <a:pt x="15426" y="22937"/>
                  <a:pt x="15426" y="23030"/>
                </a:cubicBezTo>
                <a:lnTo>
                  <a:pt x="15426" y="22773"/>
                </a:lnTo>
                <a:cubicBezTo>
                  <a:pt x="15425" y="22768"/>
                  <a:pt x="15424" y="22762"/>
                  <a:pt x="15423" y="22757"/>
                </a:cubicBezTo>
                <a:close/>
                <a:moveTo>
                  <a:pt x="9486" y="19466"/>
                </a:moveTo>
                <a:lnTo>
                  <a:pt x="9486" y="19466"/>
                </a:lnTo>
                <a:cubicBezTo>
                  <a:pt x="9327" y="19644"/>
                  <a:pt x="9327" y="19802"/>
                  <a:pt x="9228" y="19961"/>
                </a:cubicBezTo>
                <a:cubicBezTo>
                  <a:pt x="9149" y="20139"/>
                  <a:pt x="9070" y="20218"/>
                  <a:pt x="8991" y="20298"/>
                </a:cubicBezTo>
                <a:cubicBezTo>
                  <a:pt x="8991" y="20456"/>
                  <a:pt x="8911" y="20555"/>
                  <a:pt x="8832" y="20634"/>
                </a:cubicBezTo>
                <a:cubicBezTo>
                  <a:pt x="8654" y="20793"/>
                  <a:pt x="8496" y="20872"/>
                  <a:pt x="8337" y="20951"/>
                </a:cubicBezTo>
                <a:cubicBezTo>
                  <a:pt x="8416" y="20872"/>
                  <a:pt x="8416" y="20872"/>
                  <a:pt x="8496" y="20793"/>
                </a:cubicBezTo>
                <a:cubicBezTo>
                  <a:pt x="8575" y="20634"/>
                  <a:pt x="8654" y="20456"/>
                  <a:pt x="8733" y="20298"/>
                </a:cubicBezTo>
                <a:cubicBezTo>
                  <a:pt x="8832" y="20139"/>
                  <a:pt x="8911" y="19961"/>
                  <a:pt x="8911" y="19723"/>
                </a:cubicBezTo>
                <a:lnTo>
                  <a:pt x="8911" y="19723"/>
                </a:lnTo>
                <a:cubicBezTo>
                  <a:pt x="8911" y="19802"/>
                  <a:pt x="8832" y="19803"/>
                  <a:pt x="8832" y="19882"/>
                </a:cubicBezTo>
                <a:cubicBezTo>
                  <a:pt x="8832" y="19961"/>
                  <a:pt x="8733" y="20060"/>
                  <a:pt x="8733" y="20060"/>
                </a:cubicBezTo>
                <a:cubicBezTo>
                  <a:pt x="8654" y="20218"/>
                  <a:pt x="8654" y="20298"/>
                  <a:pt x="8575" y="20456"/>
                </a:cubicBezTo>
                <a:cubicBezTo>
                  <a:pt x="8496" y="20555"/>
                  <a:pt x="8496" y="20634"/>
                  <a:pt x="8416" y="20793"/>
                </a:cubicBezTo>
                <a:lnTo>
                  <a:pt x="8238" y="20951"/>
                </a:lnTo>
                <a:cubicBezTo>
                  <a:pt x="8238" y="20951"/>
                  <a:pt x="8238" y="21050"/>
                  <a:pt x="8159" y="21050"/>
                </a:cubicBezTo>
                <a:lnTo>
                  <a:pt x="8080" y="21129"/>
                </a:lnTo>
                <a:cubicBezTo>
                  <a:pt x="7090" y="21783"/>
                  <a:pt x="5941" y="22278"/>
                  <a:pt x="4694" y="22614"/>
                </a:cubicBezTo>
                <a:cubicBezTo>
                  <a:pt x="4614" y="22614"/>
                  <a:pt x="4535" y="22614"/>
                  <a:pt x="4456" y="22694"/>
                </a:cubicBezTo>
                <a:cubicBezTo>
                  <a:pt x="4535" y="22614"/>
                  <a:pt x="4535" y="22436"/>
                  <a:pt x="4614" y="22357"/>
                </a:cubicBezTo>
                <a:lnTo>
                  <a:pt x="4773" y="22040"/>
                </a:lnTo>
                <a:cubicBezTo>
                  <a:pt x="4872" y="21941"/>
                  <a:pt x="4872" y="21783"/>
                  <a:pt x="4951" y="21704"/>
                </a:cubicBezTo>
                <a:lnTo>
                  <a:pt x="4951" y="21704"/>
                </a:lnTo>
                <a:cubicBezTo>
                  <a:pt x="4872" y="21783"/>
                  <a:pt x="4773" y="21862"/>
                  <a:pt x="4694" y="22040"/>
                </a:cubicBezTo>
                <a:cubicBezTo>
                  <a:pt x="4694" y="22119"/>
                  <a:pt x="4614" y="22199"/>
                  <a:pt x="4535" y="22357"/>
                </a:cubicBezTo>
                <a:cubicBezTo>
                  <a:pt x="4456" y="22436"/>
                  <a:pt x="4456" y="22614"/>
                  <a:pt x="4377" y="22694"/>
                </a:cubicBezTo>
                <a:cubicBezTo>
                  <a:pt x="4278" y="22694"/>
                  <a:pt x="4119" y="22773"/>
                  <a:pt x="4040" y="22773"/>
                </a:cubicBezTo>
                <a:cubicBezTo>
                  <a:pt x="4119" y="22694"/>
                  <a:pt x="4119" y="22694"/>
                  <a:pt x="4119" y="22614"/>
                </a:cubicBezTo>
                <a:cubicBezTo>
                  <a:pt x="4198" y="22535"/>
                  <a:pt x="4278" y="22436"/>
                  <a:pt x="4278" y="22278"/>
                </a:cubicBezTo>
                <a:cubicBezTo>
                  <a:pt x="4456" y="22119"/>
                  <a:pt x="4535" y="21862"/>
                  <a:pt x="4614" y="21624"/>
                </a:cubicBezTo>
                <a:lnTo>
                  <a:pt x="4614" y="21624"/>
                </a:lnTo>
                <a:cubicBezTo>
                  <a:pt x="4535" y="21783"/>
                  <a:pt x="4456" y="22040"/>
                  <a:pt x="4278" y="22199"/>
                </a:cubicBezTo>
                <a:cubicBezTo>
                  <a:pt x="4278" y="22357"/>
                  <a:pt x="4198" y="22436"/>
                  <a:pt x="4119" y="22535"/>
                </a:cubicBezTo>
                <a:cubicBezTo>
                  <a:pt x="4119" y="22614"/>
                  <a:pt x="4040" y="22614"/>
                  <a:pt x="4040" y="22694"/>
                </a:cubicBezTo>
                <a:lnTo>
                  <a:pt x="3961" y="22773"/>
                </a:lnTo>
                <a:cubicBezTo>
                  <a:pt x="3882" y="22773"/>
                  <a:pt x="3783" y="22852"/>
                  <a:pt x="3703" y="22852"/>
                </a:cubicBezTo>
                <a:lnTo>
                  <a:pt x="3703" y="22773"/>
                </a:lnTo>
                <a:cubicBezTo>
                  <a:pt x="3783" y="22614"/>
                  <a:pt x="3882" y="22535"/>
                  <a:pt x="3961" y="22357"/>
                </a:cubicBezTo>
                <a:cubicBezTo>
                  <a:pt x="4119" y="22199"/>
                  <a:pt x="4198" y="21941"/>
                  <a:pt x="4278" y="21783"/>
                </a:cubicBezTo>
                <a:lnTo>
                  <a:pt x="4278" y="21783"/>
                </a:lnTo>
                <a:cubicBezTo>
                  <a:pt x="4119" y="21941"/>
                  <a:pt x="4040" y="22119"/>
                  <a:pt x="3961" y="22278"/>
                </a:cubicBezTo>
                <a:cubicBezTo>
                  <a:pt x="3882" y="22436"/>
                  <a:pt x="3783" y="22535"/>
                  <a:pt x="3783" y="22614"/>
                </a:cubicBezTo>
                <a:cubicBezTo>
                  <a:pt x="3703" y="22694"/>
                  <a:pt x="3703" y="22694"/>
                  <a:pt x="3624" y="22773"/>
                </a:cubicBezTo>
                <a:cubicBezTo>
                  <a:pt x="3624" y="22773"/>
                  <a:pt x="3624" y="22852"/>
                  <a:pt x="3545" y="22852"/>
                </a:cubicBezTo>
                <a:cubicBezTo>
                  <a:pt x="3288" y="22931"/>
                  <a:pt x="3050" y="22931"/>
                  <a:pt x="2792" y="22931"/>
                </a:cubicBezTo>
                <a:cubicBezTo>
                  <a:pt x="2713" y="22931"/>
                  <a:pt x="2713" y="22931"/>
                  <a:pt x="2713" y="23030"/>
                </a:cubicBezTo>
                <a:lnTo>
                  <a:pt x="2396" y="23030"/>
                </a:lnTo>
                <a:cubicBezTo>
                  <a:pt x="2476" y="22931"/>
                  <a:pt x="2476" y="22931"/>
                  <a:pt x="2476" y="22852"/>
                </a:cubicBezTo>
                <a:lnTo>
                  <a:pt x="2476" y="22852"/>
                </a:lnTo>
                <a:cubicBezTo>
                  <a:pt x="2476" y="22853"/>
                  <a:pt x="2475" y="22931"/>
                  <a:pt x="2396" y="22931"/>
                </a:cubicBezTo>
                <a:cubicBezTo>
                  <a:pt x="2396" y="23030"/>
                  <a:pt x="2396" y="23030"/>
                  <a:pt x="2297" y="23030"/>
                </a:cubicBezTo>
                <a:cubicBezTo>
                  <a:pt x="2060" y="23030"/>
                  <a:pt x="1802" y="23110"/>
                  <a:pt x="1486" y="23110"/>
                </a:cubicBezTo>
                <a:lnTo>
                  <a:pt x="1565" y="23030"/>
                </a:lnTo>
                <a:cubicBezTo>
                  <a:pt x="1981" y="22852"/>
                  <a:pt x="2297" y="22694"/>
                  <a:pt x="2713" y="22535"/>
                </a:cubicBezTo>
                <a:lnTo>
                  <a:pt x="2713" y="22436"/>
                </a:lnTo>
                <a:cubicBezTo>
                  <a:pt x="2891" y="22357"/>
                  <a:pt x="3050" y="22278"/>
                  <a:pt x="3288" y="22199"/>
                </a:cubicBezTo>
                <a:lnTo>
                  <a:pt x="3288" y="22199"/>
                </a:lnTo>
                <a:cubicBezTo>
                  <a:pt x="3288" y="22199"/>
                  <a:pt x="3288" y="22199"/>
                  <a:pt x="3288" y="22199"/>
                </a:cubicBezTo>
                <a:cubicBezTo>
                  <a:pt x="3466" y="22119"/>
                  <a:pt x="3545" y="22119"/>
                  <a:pt x="3703" y="22040"/>
                </a:cubicBezTo>
                <a:cubicBezTo>
                  <a:pt x="3703" y="22040"/>
                  <a:pt x="3783" y="21941"/>
                  <a:pt x="3882" y="21941"/>
                </a:cubicBezTo>
                <a:lnTo>
                  <a:pt x="3961" y="21941"/>
                </a:lnTo>
                <a:cubicBezTo>
                  <a:pt x="4040" y="21862"/>
                  <a:pt x="4119" y="21783"/>
                  <a:pt x="4278" y="21783"/>
                </a:cubicBezTo>
                <a:cubicBezTo>
                  <a:pt x="4377" y="21704"/>
                  <a:pt x="4535" y="21624"/>
                  <a:pt x="4614" y="21624"/>
                </a:cubicBezTo>
                <a:cubicBezTo>
                  <a:pt x="4773" y="21545"/>
                  <a:pt x="4951" y="21446"/>
                  <a:pt x="5030" y="21367"/>
                </a:cubicBezTo>
                <a:lnTo>
                  <a:pt x="5030" y="21367"/>
                </a:lnTo>
                <a:cubicBezTo>
                  <a:pt x="5030" y="21446"/>
                  <a:pt x="4951" y="21624"/>
                  <a:pt x="4951" y="21704"/>
                </a:cubicBezTo>
                <a:cubicBezTo>
                  <a:pt x="5030" y="21624"/>
                  <a:pt x="5109" y="21446"/>
                  <a:pt x="5109" y="21367"/>
                </a:cubicBezTo>
                <a:cubicBezTo>
                  <a:pt x="5189" y="21367"/>
                  <a:pt x="5268" y="21288"/>
                  <a:pt x="5367" y="21288"/>
                </a:cubicBezTo>
                <a:cubicBezTo>
                  <a:pt x="5268" y="21446"/>
                  <a:pt x="5189" y="21704"/>
                  <a:pt x="5109" y="21941"/>
                </a:cubicBezTo>
                <a:cubicBezTo>
                  <a:pt x="5268" y="21783"/>
                  <a:pt x="5367" y="21545"/>
                  <a:pt x="5446" y="21208"/>
                </a:cubicBezTo>
                <a:cubicBezTo>
                  <a:pt x="5586" y="21208"/>
                  <a:pt x="5725" y="21147"/>
                  <a:pt x="5878" y="21078"/>
                </a:cubicBezTo>
                <a:lnTo>
                  <a:pt x="5878" y="21078"/>
                </a:lnTo>
                <a:cubicBezTo>
                  <a:pt x="5869" y="21090"/>
                  <a:pt x="5862" y="21106"/>
                  <a:pt x="5862" y="21129"/>
                </a:cubicBezTo>
                <a:lnTo>
                  <a:pt x="5941" y="21129"/>
                </a:lnTo>
                <a:lnTo>
                  <a:pt x="5941" y="21050"/>
                </a:lnTo>
                <a:cubicBezTo>
                  <a:pt x="6020" y="21050"/>
                  <a:pt x="6020" y="21050"/>
                  <a:pt x="6020" y="20951"/>
                </a:cubicBezTo>
                <a:cubicBezTo>
                  <a:pt x="6179" y="20872"/>
                  <a:pt x="6436" y="20793"/>
                  <a:pt x="6674" y="20713"/>
                </a:cubicBezTo>
                <a:lnTo>
                  <a:pt x="6674" y="20793"/>
                </a:lnTo>
                <a:cubicBezTo>
                  <a:pt x="6674" y="20713"/>
                  <a:pt x="6753" y="20713"/>
                  <a:pt x="6753" y="20634"/>
                </a:cubicBezTo>
                <a:cubicBezTo>
                  <a:pt x="6931" y="20555"/>
                  <a:pt x="7169" y="20456"/>
                  <a:pt x="7347" y="20377"/>
                </a:cubicBezTo>
                <a:lnTo>
                  <a:pt x="7347" y="20555"/>
                </a:lnTo>
                <a:lnTo>
                  <a:pt x="7426" y="20456"/>
                </a:lnTo>
                <a:lnTo>
                  <a:pt x="7426" y="20377"/>
                </a:lnTo>
                <a:cubicBezTo>
                  <a:pt x="7585" y="20298"/>
                  <a:pt x="7842" y="20218"/>
                  <a:pt x="8001" y="20139"/>
                </a:cubicBezTo>
                <a:lnTo>
                  <a:pt x="8001" y="20139"/>
                </a:lnTo>
                <a:cubicBezTo>
                  <a:pt x="8001" y="20218"/>
                  <a:pt x="7921" y="20218"/>
                  <a:pt x="7921" y="20298"/>
                </a:cubicBezTo>
                <a:lnTo>
                  <a:pt x="7921" y="20377"/>
                </a:lnTo>
                <a:lnTo>
                  <a:pt x="7842" y="20456"/>
                </a:lnTo>
                <a:lnTo>
                  <a:pt x="7842" y="20555"/>
                </a:lnTo>
                <a:cubicBezTo>
                  <a:pt x="7921" y="20555"/>
                  <a:pt x="7921" y="20555"/>
                  <a:pt x="7921" y="20456"/>
                </a:cubicBezTo>
                <a:cubicBezTo>
                  <a:pt x="7921" y="20377"/>
                  <a:pt x="8001" y="20377"/>
                  <a:pt x="8001" y="20298"/>
                </a:cubicBezTo>
                <a:lnTo>
                  <a:pt x="8001" y="20218"/>
                </a:lnTo>
                <a:cubicBezTo>
                  <a:pt x="8080" y="20139"/>
                  <a:pt x="8080" y="20139"/>
                  <a:pt x="8080" y="20060"/>
                </a:cubicBezTo>
                <a:cubicBezTo>
                  <a:pt x="8337" y="19961"/>
                  <a:pt x="8575" y="19802"/>
                  <a:pt x="8911" y="19723"/>
                </a:cubicBezTo>
                <a:lnTo>
                  <a:pt x="8911" y="19723"/>
                </a:lnTo>
                <a:cubicBezTo>
                  <a:pt x="8911" y="19723"/>
                  <a:pt x="8911" y="19723"/>
                  <a:pt x="8911" y="19723"/>
                </a:cubicBezTo>
                <a:cubicBezTo>
                  <a:pt x="9070" y="19644"/>
                  <a:pt x="9228" y="19565"/>
                  <a:pt x="9486" y="19466"/>
                </a:cubicBezTo>
                <a:close/>
                <a:moveTo>
                  <a:pt x="11387" y="18812"/>
                </a:moveTo>
                <a:cubicBezTo>
                  <a:pt x="11545" y="19228"/>
                  <a:pt x="11704" y="19644"/>
                  <a:pt x="11803" y="20060"/>
                </a:cubicBezTo>
                <a:cubicBezTo>
                  <a:pt x="11545" y="19723"/>
                  <a:pt x="11308" y="19466"/>
                  <a:pt x="11129" y="19149"/>
                </a:cubicBezTo>
                <a:lnTo>
                  <a:pt x="11129" y="19149"/>
                </a:lnTo>
                <a:cubicBezTo>
                  <a:pt x="11209" y="19565"/>
                  <a:pt x="11545" y="19802"/>
                  <a:pt x="11803" y="20218"/>
                </a:cubicBezTo>
                <a:cubicBezTo>
                  <a:pt x="11803" y="20377"/>
                  <a:pt x="11882" y="20456"/>
                  <a:pt x="11882" y="20634"/>
                </a:cubicBezTo>
                <a:lnTo>
                  <a:pt x="11882" y="20713"/>
                </a:lnTo>
                <a:cubicBezTo>
                  <a:pt x="11803" y="20555"/>
                  <a:pt x="11624" y="20377"/>
                  <a:pt x="11545" y="20218"/>
                </a:cubicBezTo>
                <a:cubicBezTo>
                  <a:pt x="11387" y="20060"/>
                  <a:pt x="11308" y="19882"/>
                  <a:pt x="11209" y="19802"/>
                </a:cubicBezTo>
                <a:cubicBezTo>
                  <a:pt x="11129" y="19644"/>
                  <a:pt x="11050" y="19565"/>
                  <a:pt x="10971" y="19466"/>
                </a:cubicBezTo>
                <a:lnTo>
                  <a:pt x="10971" y="19466"/>
                </a:lnTo>
                <a:cubicBezTo>
                  <a:pt x="10971" y="19565"/>
                  <a:pt x="11050" y="19644"/>
                  <a:pt x="11129" y="19723"/>
                </a:cubicBezTo>
                <a:cubicBezTo>
                  <a:pt x="11209" y="19882"/>
                  <a:pt x="11308" y="19961"/>
                  <a:pt x="11387" y="20139"/>
                </a:cubicBezTo>
                <a:cubicBezTo>
                  <a:pt x="11466" y="20298"/>
                  <a:pt x="11624" y="20456"/>
                  <a:pt x="11704" y="20555"/>
                </a:cubicBezTo>
                <a:cubicBezTo>
                  <a:pt x="11803" y="20713"/>
                  <a:pt x="11803" y="20793"/>
                  <a:pt x="11882" y="20872"/>
                </a:cubicBezTo>
                <a:lnTo>
                  <a:pt x="11882" y="21208"/>
                </a:lnTo>
                <a:cubicBezTo>
                  <a:pt x="11803" y="21208"/>
                  <a:pt x="11803" y="21129"/>
                  <a:pt x="11803" y="21129"/>
                </a:cubicBezTo>
                <a:cubicBezTo>
                  <a:pt x="11704" y="20951"/>
                  <a:pt x="11545" y="20793"/>
                  <a:pt x="11466" y="20634"/>
                </a:cubicBezTo>
                <a:cubicBezTo>
                  <a:pt x="11387" y="20456"/>
                  <a:pt x="11209" y="20377"/>
                  <a:pt x="11129" y="20218"/>
                </a:cubicBezTo>
                <a:cubicBezTo>
                  <a:pt x="11050" y="20060"/>
                  <a:pt x="10971" y="19882"/>
                  <a:pt x="10892" y="19802"/>
                </a:cubicBezTo>
                <a:lnTo>
                  <a:pt x="10892" y="19802"/>
                </a:lnTo>
                <a:cubicBezTo>
                  <a:pt x="10971" y="20060"/>
                  <a:pt x="11129" y="20298"/>
                  <a:pt x="11308" y="20555"/>
                </a:cubicBezTo>
                <a:cubicBezTo>
                  <a:pt x="11545" y="20793"/>
                  <a:pt x="11704" y="21050"/>
                  <a:pt x="11882" y="21367"/>
                </a:cubicBezTo>
                <a:cubicBezTo>
                  <a:pt x="11882" y="21545"/>
                  <a:pt x="11803" y="21704"/>
                  <a:pt x="11803" y="21862"/>
                </a:cubicBezTo>
                <a:lnTo>
                  <a:pt x="11803" y="21941"/>
                </a:lnTo>
                <a:cubicBezTo>
                  <a:pt x="11704" y="22357"/>
                  <a:pt x="11624" y="22773"/>
                  <a:pt x="11466" y="23110"/>
                </a:cubicBezTo>
                <a:cubicBezTo>
                  <a:pt x="11545" y="22278"/>
                  <a:pt x="10892" y="21545"/>
                  <a:pt x="10713" y="20713"/>
                </a:cubicBezTo>
                <a:lnTo>
                  <a:pt x="10713" y="20456"/>
                </a:lnTo>
                <a:cubicBezTo>
                  <a:pt x="10713" y="20377"/>
                  <a:pt x="10812" y="20218"/>
                  <a:pt x="10812" y="20139"/>
                </a:cubicBezTo>
                <a:cubicBezTo>
                  <a:pt x="10892" y="20298"/>
                  <a:pt x="10892" y="20377"/>
                  <a:pt x="10971" y="20555"/>
                </a:cubicBezTo>
                <a:cubicBezTo>
                  <a:pt x="10971" y="20377"/>
                  <a:pt x="10892" y="20218"/>
                  <a:pt x="10812" y="20060"/>
                </a:cubicBezTo>
                <a:cubicBezTo>
                  <a:pt x="10892" y="19961"/>
                  <a:pt x="10892" y="19882"/>
                  <a:pt x="10892" y="19802"/>
                </a:cubicBezTo>
                <a:cubicBezTo>
                  <a:pt x="10892" y="19723"/>
                  <a:pt x="10971" y="19644"/>
                  <a:pt x="10971" y="19565"/>
                </a:cubicBezTo>
                <a:lnTo>
                  <a:pt x="10971" y="19466"/>
                </a:lnTo>
                <a:cubicBezTo>
                  <a:pt x="11050" y="19307"/>
                  <a:pt x="11050" y="19228"/>
                  <a:pt x="11129" y="19149"/>
                </a:cubicBezTo>
                <a:cubicBezTo>
                  <a:pt x="11129" y="18971"/>
                  <a:pt x="11209" y="18892"/>
                  <a:pt x="11308" y="18812"/>
                </a:cubicBezTo>
                <a:close/>
                <a:moveTo>
                  <a:pt x="37625" y="21624"/>
                </a:moveTo>
                <a:cubicBezTo>
                  <a:pt x="37704" y="21704"/>
                  <a:pt x="37704" y="21862"/>
                  <a:pt x="37783" y="21941"/>
                </a:cubicBezTo>
                <a:cubicBezTo>
                  <a:pt x="37783" y="22119"/>
                  <a:pt x="37863" y="22357"/>
                  <a:pt x="37863" y="22614"/>
                </a:cubicBezTo>
                <a:cubicBezTo>
                  <a:pt x="37704" y="22773"/>
                  <a:pt x="37546" y="22931"/>
                  <a:pt x="37447" y="23110"/>
                </a:cubicBezTo>
                <a:cubicBezTo>
                  <a:pt x="37546" y="22931"/>
                  <a:pt x="37625" y="22694"/>
                  <a:pt x="37625" y="22535"/>
                </a:cubicBezTo>
                <a:lnTo>
                  <a:pt x="37625" y="22614"/>
                </a:lnTo>
                <a:cubicBezTo>
                  <a:pt x="37704" y="22694"/>
                  <a:pt x="37625" y="22694"/>
                  <a:pt x="37704" y="22694"/>
                </a:cubicBezTo>
                <a:lnTo>
                  <a:pt x="37704" y="22614"/>
                </a:lnTo>
                <a:lnTo>
                  <a:pt x="37704" y="22535"/>
                </a:lnTo>
                <a:cubicBezTo>
                  <a:pt x="37704" y="22436"/>
                  <a:pt x="37704" y="22436"/>
                  <a:pt x="37625" y="22436"/>
                </a:cubicBezTo>
                <a:cubicBezTo>
                  <a:pt x="37704" y="22199"/>
                  <a:pt x="37704" y="21941"/>
                  <a:pt x="37625" y="21704"/>
                </a:cubicBezTo>
                <a:lnTo>
                  <a:pt x="37625" y="21624"/>
                </a:lnTo>
                <a:close/>
                <a:moveTo>
                  <a:pt x="14674" y="22931"/>
                </a:moveTo>
                <a:cubicBezTo>
                  <a:pt x="14595" y="22990"/>
                  <a:pt x="14514" y="23056"/>
                  <a:pt x="14436" y="23126"/>
                </a:cubicBezTo>
                <a:lnTo>
                  <a:pt x="14436" y="23126"/>
                </a:lnTo>
                <a:cubicBezTo>
                  <a:pt x="14510" y="23077"/>
                  <a:pt x="14588" y="23032"/>
                  <a:pt x="14671" y="22986"/>
                </a:cubicBezTo>
                <a:lnTo>
                  <a:pt x="14671" y="22986"/>
                </a:lnTo>
                <a:cubicBezTo>
                  <a:pt x="14673" y="22968"/>
                  <a:pt x="14674" y="22950"/>
                  <a:pt x="14674" y="22931"/>
                </a:cubicBezTo>
                <a:close/>
                <a:moveTo>
                  <a:pt x="15585" y="21050"/>
                </a:moveTo>
                <a:lnTo>
                  <a:pt x="15585" y="21050"/>
                </a:lnTo>
                <a:cubicBezTo>
                  <a:pt x="15506" y="21288"/>
                  <a:pt x="15347" y="21545"/>
                  <a:pt x="15268" y="21783"/>
                </a:cubicBezTo>
                <a:lnTo>
                  <a:pt x="15169" y="21783"/>
                </a:lnTo>
                <a:lnTo>
                  <a:pt x="15268" y="21862"/>
                </a:lnTo>
                <a:lnTo>
                  <a:pt x="15169" y="21862"/>
                </a:lnTo>
                <a:cubicBezTo>
                  <a:pt x="15090" y="22040"/>
                  <a:pt x="14852" y="22357"/>
                  <a:pt x="14852" y="22357"/>
                </a:cubicBezTo>
                <a:cubicBezTo>
                  <a:pt x="14674" y="22535"/>
                  <a:pt x="14516" y="22614"/>
                  <a:pt x="14436" y="22773"/>
                </a:cubicBezTo>
                <a:cubicBezTo>
                  <a:pt x="14278" y="22852"/>
                  <a:pt x="14100" y="23030"/>
                  <a:pt x="14020" y="23189"/>
                </a:cubicBezTo>
                <a:lnTo>
                  <a:pt x="13941" y="23189"/>
                </a:lnTo>
                <a:cubicBezTo>
                  <a:pt x="14020" y="23030"/>
                  <a:pt x="14020" y="22852"/>
                  <a:pt x="14100" y="22694"/>
                </a:cubicBezTo>
                <a:lnTo>
                  <a:pt x="14100" y="22614"/>
                </a:lnTo>
                <a:cubicBezTo>
                  <a:pt x="14179" y="22535"/>
                  <a:pt x="14179" y="22436"/>
                  <a:pt x="14179" y="22436"/>
                </a:cubicBezTo>
                <a:cubicBezTo>
                  <a:pt x="14516" y="21783"/>
                  <a:pt x="15268" y="21545"/>
                  <a:pt x="15585" y="21050"/>
                </a:cubicBezTo>
                <a:close/>
                <a:moveTo>
                  <a:pt x="10397" y="23030"/>
                </a:moveTo>
                <a:cubicBezTo>
                  <a:pt x="10397" y="23110"/>
                  <a:pt x="10397" y="23189"/>
                  <a:pt x="10476" y="23268"/>
                </a:cubicBezTo>
                <a:lnTo>
                  <a:pt x="10476" y="23189"/>
                </a:lnTo>
                <a:cubicBezTo>
                  <a:pt x="10476" y="23189"/>
                  <a:pt x="10397" y="23110"/>
                  <a:pt x="10397" y="23030"/>
                </a:cubicBezTo>
                <a:close/>
                <a:moveTo>
                  <a:pt x="17407" y="17743"/>
                </a:moveTo>
                <a:lnTo>
                  <a:pt x="17407" y="17743"/>
                </a:lnTo>
                <a:cubicBezTo>
                  <a:pt x="17149" y="18317"/>
                  <a:pt x="17248" y="18892"/>
                  <a:pt x="17407" y="19466"/>
                </a:cubicBezTo>
                <a:cubicBezTo>
                  <a:pt x="17565" y="20139"/>
                  <a:pt x="17823" y="20872"/>
                  <a:pt x="17644" y="21545"/>
                </a:cubicBezTo>
                <a:cubicBezTo>
                  <a:pt x="17486" y="21862"/>
                  <a:pt x="17248" y="22119"/>
                  <a:pt x="16991" y="22436"/>
                </a:cubicBezTo>
                <a:lnTo>
                  <a:pt x="16991" y="22436"/>
                </a:lnTo>
                <a:cubicBezTo>
                  <a:pt x="17015" y="22363"/>
                  <a:pt x="17039" y="22289"/>
                  <a:pt x="17061" y="22216"/>
                </a:cubicBezTo>
                <a:lnTo>
                  <a:pt x="17061" y="22216"/>
                </a:lnTo>
                <a:cubicBezTo>
                  <a:pt x="16985" y="22363"/>
                  <a:pt x="16909" y="22443"/>
                  <a:pt x="16832" y="22614"/>
                </a:cubicBezTo>
                <a:lnTo>
                  <a:pt x="16832" y="22694"/>
                </a:lnTo>
                <a:cubicBezTo>
                  <a:pt x="16575" y="22931"/>
                  <a:pt x="16417" y="23110"/>
                  <a:pt x="16159" y="23347"/>
                </a:cubicBezTo>
                <a:cubicBezTo>
                  <a:pt x="16654" y="22199"/>
                  <a:pt x="15763" y="20872"/>
                  <a:pt x="16337" y="19723"/>
                </a:cubicBezTo>
                <a:lnTo>
                  <a:pt x="16337" y="19644"/>
                </a:lnTo>
                <a:cubicBezTo>
                  <a:pt x="16417" y="19565"/>
                  <a:pt x="16417" y="19466"/>
                  <a:pt x="16496" y="19307"/>
                </a:cubicBezTo>
                <a:lnTo>
                  <a:pt x="16496" y="19307"/>
                </a:lnTo>
                <a:cubicBezTo>
                  <a:pt x="16496" y="19466"/>
                  <a:pt x="16417" y="19723"/>
                  <a:pt x="16417" y="19882"/>
                </a:cubicBezTo>
                <a:cubicBezTo>
                  <a:pt x="16417" y="19961"/>
                  <a:pt x="16496" y="20060"/>
                  <a:pt x="16496" y="20218"/>
                </a:cubicBezTo>
                <a:lnTo>
                  <a:pt x="16496" y="19882"/>
                </a:lnTo>
                <a:cubicBezTo>
                  <a:pt x="16496" y="19723"/>
                  <a:pt x="16496" y="19466"/>
                  <a:pt x="16575" y="19228"/>
                </a:cubicBezTo>
                <a:cubicBezTo>
                  <a:pt x="16575" y="19181"/>
                  <a:pt x="16603" y="19135"/>
                  <a:pt x="16625" y="19084"/>
                </a:cubicBezTo>
                <a:lnTo>
                  <a:pt x="16625" y="19084"/>
                </a:lnTo>
                <a:cubicBezTo>
                  <a:pt x="16575" y="19321"/>
                  <a:pt x="16575" y="19598"/>
                  <a:pt x="16575" y="19802"/>
                </a:cubicBezTo>
                <a:cubicBezTo>
                  <a:pt x="16575" y="20060"/>
                  <a:pt x="16654" y="20218"/>
                  <a:pt x="16654" y="20456"/>
                </a:cubicBezTo>
                <a:cubicBezTo>
                  <a:pt x="16753" y="20634"/>
                  <a:pt x="16753" y="20872"/>
                  <a:pt x="16832" y="21050"/>
                </a:cubicBezTo>
                <a:cubicBezTo>
                  <a:pt x="16832" y="20872"/>
                  <a:pt x="16753" y="20634"/>
                  <a:pt x="16753" y="20456"/>
                </a:cubicBezTo>
                <a:cubicBezTo>
                  <a:pt x="16753" y="20218"/>
                  <a:pt x="16654" y="20060"/>
                  <a:pt x="16654" y="19882"/>
                </a:cubicBezTo>
                <a:cubicBezTo>
                  <a:pt x="16583" y="19596"/>
                  <a:pt x="16640" y="19229"/>
                  <a:pt x="16783" y="18913"/>
                </a:cubicBezTo>
                <a:lnTo>
                  <a:pt x="16783" y="18913"/>
                </a:lnTo>
                <a:cubicBezTo>
                  <a:pt x="16719" y="19479"/>
                  <a:pt x="16922" y="20039"/>
                  <a:pt x="16991" y="20555"/>
                </a:cubicBezTo>
                <a:cubicBezTo>
                  <a:pt x="17070" y="20951"/>
                  <a:pt x="17149" y="21288"/>
                  <a:pt x="17149" y="21624"/>
                </a:cubicBezTo>
                <a:cubicBezTo>
                  <a:pt x="17149" y="21780"/>
                  <a:pt x="17073" y="21936"/>
                  <a:pt x="17070" y="22186"/>
                </a:cubicBezTo>
                <a:lnTo>
                  <a:pt x="17070" y="22186"/>
                </a:lnTo>
                <a:cubicBezTo>
                  <a:pt x="17116" y="22032"/>
                  <a:pt x="17149" y="21886"/>
                  <a:pt x="17149" y="21783"/>
                </a:cubicBezTo>
                <a:cubicBezTo>
                  <a:pt x="17248" y="21446"/>
                  <a:pt x="17149" y="21129"/>
                  <a:pt x="17070" y="20793"/>
                </a:cubicBezTo>
                <a:cubicBezTo>
                  <a:pt x="16991" y="20060"/>
                  <a:pt x="16753" y="19307"/>
                  <a:pt x="16912" y="18575"/>
                </a:cubicBezTo>
                <a:cubicBezTo>
                  <a:pt x="16976" y="18495"/>
                  <a:pt x="17040" y="18376"/>
                  <a:pt x="17062" y="18291"/>
                </a:cubicBezTo>
                <a:lnTo>
                  <a:pt x="17062" y="18291"/>
                </a:lnTo>
                <a:cubicBezTo>
                  <a:pt x="16991" y="18774"/>
                  <a:pt x="16994" y="19328"/>
                  <a:pt x="17070" y="19882"/>
                </a:cubicBezTo>
                <a:cubicBezTo>
                  <a:pt x="17248" y="20634"/>
                  <a:pt x="17565" y="21367"/>
                  <a:pt x="17149" y="22119"/>
                </a:cubicBezTo>
                <a:cubicBezTo>
                  <a:pt x="17565" y="21545"/>
                  <a:pt x="17327" y="20793"/>
                  <a:pt x="17149" y="20139"/>
                </a:cubicBezTo>
                <a:cubicBezTo>
                  <a:pt x="17070" y="19723"/>
                  <a:pt x="16991" y="19307"/>
                  <a:pt x="17070" y="18971"/>
                </a:cubicBezTo>
                <a:cubicBezTo>
                  <a:pt x="17070" y="18654"/>
                  <a:pt x="17070" y="18397"/>
                  <a:pt x="17149" y="18080"/>
                </a:cubicBezTo>
                <a:cubicBezTo>
                  <a:pt x="17248" y="17981"/>
                  <a:pt x="17327" y="17901"/>
                  <a:pt x="17407" y="17743"/>
                </a:cubicBezTo>
                <a:close/>
                <a:moveTo>
                  <a:pt x="28635" y="20872"/>
                </a:moveTo>
                <a:cubicBezTo>
                  <a:pt x="28714" y="21446"/>
                  <a:pt x="28793" y="21941"/>
                  <a:pt x="29031" y="22357"/>
                </a:cubicBezTo>
                <a:cubicBezTo>
                  <a:pt x="29288" y="22773"/>
                  <a:pt x="29526" y="23110"/>
                  <a:pt x="29942" y="23347"/>
                </a:cubicBezTo>
                <a:cubicBezTo>
                  <a:pt x="29526" y="23030"/>
                  <a:pt x="29209" y="22694"/>
                  <a:pt x="29031" y="22278"/>
                </a:cubicBezTo>
                <a:cubicBezTo>
                  <a:pt x="28793" y="21783"/>
                  <a:pt x="28714" y="21367"/>
                  <a:pt x="28714" y="20872"/>
                </a:cubicBezTo>
                <a:close/>
                <a:moveTo>
                  <a:pt x="15090" y="22119"/>
                </a:moveTo>
                <a:lnTo>
                  <a:pt x="15090" y="22199"/>
                </a:lnTo>
                <a:cubicBezTo>
                  <a:pt x="15011" y="22278"/>
                  <a:pt x="15011" y="22357"/>
                  <a:pt x="14931" y="22436"/>
                </a:cubicBezTo>
                <a:lnTo>
                  <a:pt x="14179" y="23189"/>
                </a:lnTo>
                <a:cubicBezTo>
                  <a:pt x="14020" y="23268"/>
                  <a:pt x="13941" y="23426"/>
                  <a:pt x="13862" y="23525"/>
                </a:cubicBezTo>
                <a:lnTo>
                  <a:pt x="13862" y="23347"/>
                </a:lnTo>
                <a:lnTo>
                  <a:pt x="13941" y="23347"/>
                </a:lnTo>
                <a:cubicBezTo>
                  <a:pt x="14020" y="23189"/>
                  <a:pt x="14100" y="23110"/>
                  <a:pt x="14179" y="23030"/>
                </a:cubicBezTo>
                <a:cubicBezTo>
                  <a:pt x="14357" y="22852"/>
                  <a:pt x="14516" y="22773"/>
                  <a:pt x="14674" y="22614"/>
                </a:cubicBezTo>
                <a:cubicBezTo>
                  <a:pt x="14852" y="22436"/>
                  <a:pt x="15011" y="22278"/>
                  <a:pt x="15090" y="22119"/>
                </a:cubicBezTo>
                <a:close/>
                <a:moveTo>
                  <a:pt x="14931" y="23525"/>
                </a:moveTo>
                <a:cubicBezTo>
                  <a:pt x="14931" y="23525"/>
                  <a:pt x="14931" y="23525"/>
                  <a:pt x="14931" y="23525"/>
                </a:cubicBezTo>
                <a:lnTo>
                  <a:pt x="14931" y="23525"/>
                </a:lnTo>
                <a:close/>
                <a:moveTo>
                  <a:pt x="14931" y="23525"/>
                </a:moveTo>
                <a:cubicBezTo>
                  <a:pt x="14931" y="23525"/>
                  <a:pt x="14931" y="23525"/>
                  <a:pt x="14931" y="23525"/>
                </a:cubicBezTo>
                <a:lnTo>
                  <a:pt x="14931" y="23525"/>
                </a:lnTo>
                <a:close/>
                <a:moveTo>
                  <a:pt x="16159" y="19961"/>
                </a:moveTo>
                <a:cubicBezTo>
                  <a:pt x="15763" y="21129"/>
                  <a:pt x="16654" y="22357"/>
                  <a:pt x="16080" y="23525"/>
                </a:cubicBezTo>
                <a:cubicBezTo>
                  <a:pt x="16001" y="23525"/>
                  <a:pt x="15921" y="23605"/>
                  <a:pt x="15921" y="23605"/>
                </a:cubicBezTo>
                <a:cubicBezTo>
                  <a:pt x="16159" y="23189"/>
                  <a:pt x="16159" y="22614"/>
                  <a:pt x="16080" y="22199"/>
                </a:cubicBezTo>
                <a:cubicBezTo>
                  <a:pt x="16001" y="21624"/>
                  <a:pt x="15921" y="21050"/>
                  <a:pt x="15921" y="20456"/>
                </a:cubicBezTo>
                <a:cubicBezTo>
                  <a:pt x="16001" y="20298"/>
                  <a:pt x="16080" y="20139"/>
                  <a:pt x="16159" y="19961"/>
                </a:cubicBezTo>
                <a:close/>
                <a:moveTo>
                  <a:pt x="23585" y="18476"/>
                </a:moveTo>
                <a:cubicBezTo>
                  <a:pt x="24001" y="18476"/>
                  <a:pt x="24258" y="18812"/>
                  <a:pt x="24496" y="18971"/>
                </a:cubicBezTo>
                <a:cubicBezTo>
                  <a:pt x="24753" y="19149"/>
                  <a:pt x="24991" y="19387"/>
                  <a:pt x="25407" y="19387"/>
                </a:cubicBezTo>
                <a:cubicBezTo>
                  <a:pt x="25744" y="19387"/>
                  <a:pt x="26060" y="19149"/>
                  <a:pt x="26318" y="18892"/>
                </a:cubicBezTo>
                <a:cubicBezTo>
                  <a:pt x="26593" y="18762"/>
                  <a:pt x="26907" y="18633"/>
                  <a:pt x="27240" y="18633"/>
                </a:cubicBezTo>
                <a:cubicBezTo>
                  <a:pt x="27314" y="18633"/>
                  <a:pt x="27390" y="18639"/>
                  <a:pt x="27466" y="18654"/>
                </a:cubicBezTo>
                <a:cubicBezTo>
                  <a:pt x="27803" y="18733"/>
                  <a:pt x="27961" y="19070"/>
                  <a:pt x="28140" y="19307"/>
                </a:cubicBezTo>
                <a:cubicBezTo>
                  <a:pt x="27961" y="19802"/>
                  <a:pt x="28041" y="20298"/>
                  <a:pt x="28041" y="20713"/>
                </a:cubicBezTo>
                <a:cubicBezTo>
                  <a:pt x="28140" y="21288"/>
                  <a:pt x="28219" y="21862"/>
                  <a:pt x="28456" y="22357"/>
                </a:cubicBezTo>
                <a:cubicBezTo>
                  <a:pt x="28635" y="22614"/>
                  <a:pt x="28714" y="22852"/>
                  <a:pt x="28951" y="23110"/>
                </a:cubicBezTo>
                <a:cubicBezTo>
                  <a:pt x="29031" y="23189"/>
                  <a:pt x="29130" y="23189"/>
                  <a:pt x="29130" y="23268"/>
                </a:cubicBezTo>
                <a:cubicBezTo>
                  <a:pt x="29130" y="23268"/>
                  <a:pt x="29031" y="23268"/>
                  <a:pt x="28951" y="23189"/>
                </a:cubicBezTo>
                <a:cubicBezTo>
                  <a:pt x="28456" y="22535"/>
                  <a:pt x="27961" y="21783"/>
                  <a:pt x="27882" y="20872"/>
                </a:cubicBezTo>
                <a:cubicBezTo>
                  <a:pt x="27882" y="20832"/>
                  <a:pt x="27862" y="20812"/>
                  <a:pt x="27843" y="20812"/>
                </a:cubicBezTo>
                <a:cubicBezTo>
                  <a:pt x="27823" y="20812"/>
                  <a:pt x="27803" y="20832"/>
                  <a:pt x="27803" y="20872"/>
                </a:cubicBezTo>
                <a:cubicBezTo>
                  <a:pt x="27882" y="21704"/>
                  <a:pt x="28298" y="22535"/>
                  <a:pt x="28872" y="23189"/>
                </a:cubicBezTo>
                <a:lnTo>
                  <a:pt x="28536" y="23189"/>
                </a:lnTo>
                <a:cubicBezTo>
                  <a:pt x="27882" y="22357"/>
                  <a:pt x="27466" y="21288"/>
                  <a:pt x="27546" y="20139"/>
                </a:cubicBezTo>
                <a:lnTo>
                  <a:pt x="27466" y="20139"/>
                </a:lnTo>
                <a:cubicBezTo>
                  <a:pt x="27466" y="21288"/>
                  <a:pt x="27803" y="22357"/>
                  <a:pt x="28456" y="23189"/>
                </a:cubicBezTo>
                <a:lnTo>
                  <a:pt x="27882" y="23189"/>
                </a:lnTo>
                <a:cubicBezTo>
                  <a:pt x="27387" y="22614"/>
                  <a:pt x="27050" y="22040"/>
                  <a:pt x="26892" y="21288"/>
                </a:cubicBezTo>
                <a:cubicBezTo>
                  <a:pt x="26734" y="20634"/>
                  <a:pt x="26813" y="19961"/>
                  <a:pt x="26813" y="19307"/>
                </a:cubicBezTo>
                <a:cubicBezTo>
                  <a:pt x="26813" y="19268"/>
                  <a:pt x="26793" y="19248"/>
                  <a:pt x="26773" y="19248"/>
                </a:cubicBezTo>
                <a:cubicBezTo>
                  <a:pt x="26753" y="19248"/>
                  <a:pt x="26734" y="19268"/>
                  <a:pt x="26734" y="19307"/>
                </a:cubicBezTo>
                <a:cubicBezTo>
                  <a:pt x="26734" y="19961"/>
                  <a:pt x="26654" y="20713"/>
                  <a:pt x="26813" y="21367"/>
                </a:cubicBezTo>
                <a:cubicBezTo>
                  <a:pt x="26971" y="22040"/>
                  <a:pt x="27387" y="22614"/>
                  <a:pt x="27803" y="23189"/>
                </a:cubicBezTo>
                <a:cubicBezTo>
                  <a:pt x="27546" y="23189"/>
                  <a:pt x="27308" y="23189"/>
                  <a:pt x="27149" y="23110"/>
                </a:cubicBezTo>
                <a:cubicBezTo>
                  <a:pt x="27050" y="23110"/>
                  <a:pt x="26971" y="23030"/>
                  <a:pt x="26971" y="23030"/>
                </a:cubicBezTo>
                <a:cubicBezTo>
                  <a:pt x="26476" y="22614"/>
                  <a:pt x="26159" y="22119"/>
                  <a:pt x="25981" y="21545"/>
                </a:cubicBezTo>
                <a:cubicBezTo>
                  <a:pt x="25823" y="20951"/>
                  <a:pt x="25823" y="20377"/>
                  <a:pt x="25902" y="19723"/>
                </a:cubicBezTo>
                <a:lnTo>
                  <a:pt x="25823" y="19723"/>
                </a:lnTo>
                <a:cubicBezTo>
                  <a:pt x="25565" y="20872"/>
                  <a:pt x="25981" y="22040"/>
                  <a:pt x="26734" y="22852"/>
                </a:cubicBezTo>
                <a:cubicBezTo>
                  <a:pt x="26318" y="22694"/>
                  <a:pt x="25981" y="22357"/>
                  <a:pt x="25565" y="22199"/>
                </a:cubicBezTo>
                <a:cubicBezTo>
                  <a:pt x="25486" y="22040"/>
                  <a:pt x="25407" y="21862"/>
                  <a:pt x="25248" y="21783"/>
                </a:cubicBezTo>
                <a:cubicBezTo>
                  <a:pt x="25169" y="21545"/>
                  <a:pt x="24991" y="21367"/>
                  <a:pt x="24912" y="21129"/>
                </a:cubicBezTo>
                <a:cubicBezTo>
                  <a:pt x="24833" y="20951"/>
                  <a:pt x="24753" y="20713"/>
                  <a:pt x="24674" y="20555"/>
                </a:cubicBezTo>
                <a:cubicBezTo>
                  <a:pt x="24575" y="20298"/>
                  <a:pt x="24575" y="20060"/>
                  <a:pt x="24496" y="19802"/>
                </a:cubicBezTo>
                <a:lnTo>
                  <a:pt x="24496" y="19802"/>
                </a:lnTo>
                <a:cubicBezTo>
                  <a:pt x="24496" y="20298"/>
                  <a:pt x="24674" y="20713"/>
                  <a:pt x="24833" y="21129"/>
                </a:cubicBezTo>
                <a:cubicBezTo>
                  <a:pt x="24912" y="21367"/>
                  <a:pt x="25070" y="21545"/>
                  <a:pt x="25169" y="21704"/>
                </a:cubicBezTo>
                <a:cubicBezTo>
                  <a:pt x="25248" y="21862"/>
                  <a:pt x="25328" y="22040"/>
                  <a:pt x="25407" y="22119"/>
                </a:cubicBezTo>
                <a:lnTo>
                  <a:pt x="25070" y="22119"/>
                </a:lnTo>
                <a:cubicBezTo>
                  <a:pt x="24991" y="22040"/>
                  <a:pt x="24912" y="21941"/>
                  <a:pt x="24833" y="21783"/>
                </a:cubicBezTo>
                <a:cubicBezTo>
                  <a:pt x="24753" y="21704"/>
                  <a:pt x="24674" y="21545"/>
                  <a:pt x="24496" y="21367"/>
                </a:cubicBezTo>
                <a:cubicBezTo>
                  <a:pt x="24338" y="21129"/>
                  <a:pt x="24179" y="20793"/>
                  <a:pt x="24080" y="20377"/>
                </a:cubicBezTo>
                <a:cubicBezTo>
                  <a:pt x="24080" y="20377"/>
                  <a:pt x="24001" y="20377"/>
                  <a:pt x="24080" y="20456"/>
                </a:cubicBezTo>
                <a:cubicBezTo>
                  <a:pt x="24080" y="20793"/>
                  <a:pt x="24258" y="21129"/>
                  <a:pt x="24417" y="21367"/>
                </a:cubicBezTo>
                <a:cubicBezTo>
                  <a:pt x="24575" y="21545"/>
                  <a:pt x="24674" y="21704"/>
                  <a:pt x="24753" y="21862"/>
                </a:cubicBezTo>
                <a:cubicBezTo>
                  <a:pt x="24833" y="21941"/>
                  <a:pt x="24912" y="22040"/>
                  <a:pt x="24991" y="22119"/>
                </a:cubicBezTo>
                <a:lnTo>
                  <a:pt x="24833" y="22119"/>
                </a:lnTo>
                <a:cubicBezTo>
                  <a:pt x="24674" y="21941"/>
                  <a:pt x="24417" y="21783"/>
                  <a:pt x="24258" y="21545"/>
                </a:cubicBezTo>
                <a:cubicBezTo>
                  <a:pt x="24080" y="21367"/>
                  <a:pt x="23922" y="21129"/>
                  <a:pt x="23763" y="20872"/>
                </a:cubicBezTo>
                <a:cubicBezTo>
                  <a:pt x="23427" y="20377"/>
                  <a:pt x="23189" y="19882"/>
                  <a:pt x="23011" y="19307"/>
                </a:cubicBezTo>
                <a:lnTo>
                  <a:pt x="23011" y="19307"/>
                </a:lnTo>
                <a:cubicBezTo>
                  <a:pt x="23090" y="19882"/>
                  <a:pt x="23347" y="20377"/>
                  <a:pt x="23684" y="20872"/>
                </a:cubicBezTo>
                <a:cubicBezTo>
                  <a:pt x="23842" y="21129"/>
                  <a:pt x="24001" y="21367"/>
                  <a:pt x="24258" y="21624"/>
                </a:cubicBezTo>
                <a:cubicBezTo>
                  <a:pt x="24417" y="21783"/>
                  <a:pt x="24575" y="22040"/>
                  <a:pt x="24753" y="22199"/>
                </a:cubicBezTo>
                <a:cubicBezTo>
                  <a:pt x="24496" y="22199"/>
                  <a:pt x="24179" y="22357"/>
                  <a:pt x="23922" y="22535"/>
                </a:cubicBezTo>
                <a:cubicBezTo>
                  <a:pt x="23763" y="22694"/>
                  <a:pt x="23684" y="22773"/>
                  <a:pt x="23506" y="22852"/>
                </a:cubicBezTo>
                <a:cubicBezTo>
                  <a:pt x="23506" y="22931"/>
                  <a:pt x="23506" y="22931"/>
                  <a:pt x="23427" y="22931"/>
                </a:cubicBezTo>
                <a:cubicBezTo>
                  <a:pt x="23347" y="22931"/>
                  <a:pt x="23268" y="22931"/>
                  <a:pt x="23189" y="22852"/>
                </a:cubicBezTo>
                <a:cubicBezTo>
                  <a:pt x="23090" y="22852"/>
                  <a:pt x="23090" y="22773"/>
                  <a:pt x="23011" y="22773"/>
                </a:cubicBezTo>
                <a:cubicBezTo>
                  <a:pt x="23090" y="22852"/>
                  <a:pt x="23268" y="23030"/>
                  <a:pt x="23347" y="23030"/>
                </a:cubicBezTo>
                <a:cubicBezTo>
                  <a:pt x="23090" y="23268"/>
                  <a:pt x="22932" y="23525"/>
                  <a:pt x="22595" y="23684"/>
                </a:cubicBezTo>
                <a:cubicBezTo>
                  <a:pt x="22100" y="23426"/>
                  <a:pt x="21526" y="23189"/>
                  <a:pt x="21367" y="22694"/>
                </a:cubicBezTo>
                <a:cubicBezTo>
                  <a:pt x="21110" y="22278"/>
                  <a:pt x="21209" y="21783"/>
                  <a:pt x="21446" y="21446"/>
                </a:cubicBezTo>
                <a:cubicBezTo>
                  <a:pt x="21605" y="21208"/>
                  <a:pt x="21783" y="21050"/>
                  <a:pt x="21862" y="20872"/>
                </a:cubicBezTo>
                <a:cubicBezTo>
                  <a:pt x="22021" y="20713"/>
                  <a:pt x="22100" y="20555"/>
                  <a:pt x="22100" y="20298"/>
                </a:cubicBezTo>
                <a:cubicBezTo>
                  <a:pt x="22278" y="19882"/>
                  <a:pt x="22357" y="19466"/>
                  <a:pt x="22595" y="19070"/>
                </a:cubicBezTo>
                <a:cubicBezTo>
                  <a:pt x="22852" y="18733"/>
                  <a:pt x="23189" y="18476"/>
                  <a:pt x="23585" y="18476"/>
                </a:cubicBezTo>
                <a:close/>
                <a:moveTo>
                  <a:pt x="41841" y="23649"/>
                </a:moveTo>
                <a:lnTo>
                  <a:pt x="41841" y="23649"/>
                </a:lnTo>
                <a:cubicBezTo>
                  <a:pt x="41832" y="23649"/>
                  <a:pt x="41823" y="23657"/>
                  <a:pt x="41823" y="23684"/>
                </a:cubicBezTo>
                <a:cubicBezTo>
                  <a:pt x="41876" y="23684"/>
                  <a:pt x="41858" y="23649"/>
                  <a:pt x="41841" y="23649"/>
                </a:cubicBezTo>
                <a:close/>
                <a:moveTo>
                  <a:pt x="10060" y="23684"/>
                </a:moveTo>
                <a:lnTo>
                  <a:pt x="10060" y="23684"/>
                </a:lnTo>
                <a:cubicBezTo>
                  <a:pt x="10060" y="23684"/>
                  <a:pt x="10060" y="23684"/>
                  <a:pt x="10060" y="23684"/>
                </a:cubicBezTo>
                <a:close/>
                <a:moveTo>
                  <a:pt x="46853" y="14198"/>
                </a:moveTo>
                <a:cubicBezTo>
                  <a:pt x="46279" y="14773"/>
                  <a:pt x="45784" y="15505"/>
                  <a:pt x="45368" y="16258"/>
                </a:cubicBezTo>
                <a:cubicBezTo>
                  <a:pt x="44298" y="18080"/>
                  <a:pt x="43724" y="20139"/>
                  <a:pt x="42318" y="21704"/>
                </a:cubicBezTo>
                <a:cubicBezTo>
                  <a:pt x="42001" y="22119"/>
                  <a:pt x="41585" y="22436"/>
                  <a:pt x="41090" y="22773"/>
                </a:cubicBezTo>
                <a:cubicBezTo>
                  <a:pt x="40675" y="23030"/>
                  <a:pt x="40179" y="23189"/>
                  <a:pt x="39684" y="23347"/>
                </a:cubicBezTo>
                <a:cubicBezTo>
                  <a:pt x="38794" y="23521"/>
                  <a:pt x="37904" y="23601"/>
                  <a:pt x="37013" y="23752"/>
                </a:cubicBezTo>
                <a:lnTo>
                  <a:pt x="37013" y="23752"/>
                </a:lnTo>
                <a:cubicBezTo>
                  <a:pt x="37082" y="23728"/>
                  <a:pt x="37130" y="23666"/>
                  <a:pt x="37130" y="23605"/>
                </a:cubicBezTo>
                <a:cubicBezTo>
                  <a:pt x="37288" y="23525"/>
                  <a:pt x="37447" y="23525"/>
                  <a:pt x="37625" y="23525"/>
                </a:cubicBezTo>
                <a:cubicBezTo>
                  <a:pt x="37704" y="23426"/>
                  <a:pt x="37783" y="23426"/>
                  <a:pt x="37942" y="23426"/>
                </a:cubicBezTo>
                <a:lnTo>
                  <a:pt x="38199" y="23426"/>
                </a:lnTo>
                <a:cubicBezTo>
                  <a:pt x="38278" y="23426"/>
                  <a:pt x="38278" y="23347"/>
                  <a:pt x="38199" y="23347"/>
                </a:cubicBezTo>
                <a:cubicBezTo>
                  <a:pt x="38120" y="23347"/>
                  <a:pt x="37942" y="23426"/>
                  <a:pt x="37863" y="23426"/>
                </a:cubicBezTo>
                <a:lnTo>
                  <a:pt x="37546" y="23426"/>
                </a:lnTo>
                <a:cubicBezTo>
                  <a:pt x="37452" y="23426"/>
                  <a:pt x="37305" y="23426"/>
                  <a:pt x="37223" y="23510"/>
                </a:cubicBezTo>
                <a:lnTo>
                  <a:pt x="37223" y="23510"/>
                </a:lnTo>
                <a:lnTo>
                  <a:pt x="37368" y="23347"/>
                </a:lnTo>
                <a:cubicBezTo>
                  <a:pt x="37546" y="23268"/>
                  <a:pt x="37704" y="23110"/>
                  <a:pt x="37942" y="23110"/>
                </a:cubicBezTo>
                <a:lnTo>
                  <a:pt x="38437" y="23110"/>
                </a:lnTo>
                <a:cubicBezTo>
                  <a:pt x="38694" y="23110"/>
                  <a:pt x="38853" y="23110"/>
                  <a:pt x="39031" y="23189"/>
                </a:cubicBezTo>
                <a:cubicBezTo>
                  <a:pt x="39189" y="23189"/>
                  <a:pt x="39348" y="23189"/>
                  <a:pt x="39526" y="23110"/>
                </a:cubicBezTo>
                <a:cubicBezTo>
                  <a:pt x="39526" y="23110"/>
                  <a:pt x="39526" y="23030"/>
                  <a:pt x="39427" y="23030"/>
                </a:cubicBezTo>
                <a:cubicBezTo>
                  <a:pt x="39269" y="23110"/>
                  <a:pt x="39110" y="23110"/>
                  <a:pt x="38932" y="23110"/>
                </a:cubicBezTo>
                <a:cubicBezTo>
                  <a:pt x="38694" y="23110"/>
                  <a:pt x="38536" y="23030"/>
                  <a:pt x="38358" y="23030"/>
                </a:cubicBezTo>
                <a:cubicBezTo>
                  <a:pt x="38041" y="23030"/>
                  <a:pt x="37704" y="23110"/>
                  <a:pt x="37447" y="23268"/>
                </a:cubicBezTo>
                <a:cubicBezTo>
                  <a:pt x="37546" y="23189"/>
                  <a:pt x="37625" y="23030"/>
                  <a:pt x="37704" y="22931"/>
                </a:cubicBezTo>
                <a:cubicBezTo>
                  <a:pt x="37942" y="22773"/>
                  <a:pt x="38278" y="22694"/>
                  <a:pt x="38615" y="22694"/>
                </a:cubicBezTo>
                <a:cubicBezTo>
                  <a:pt x="38721" y="22667"/>
                  <a:pt x="38829" y="22658"/>
                  <a:pt x="38938" y="22658"/>
                </a:cubicBezTo>
                <a:cubicBezTo>
                  <a:pt x="39156" y="22658"/>
                  <a:pt x="39381" y="22694"/>
                  <a:pt x="39605" y="22694"/>
                </a:cubicBezTo>
                <a:cubicBezTo>
                  <a:pt x="40259" y="22694"/>
                  <a:pt x="40912" y="22694"/>
                  <a:pt x="41407" y="22278"/>
                </a:cubicBezTo>
                <a:cubicBezTo>
                  <a:pt x="41506" y="22278"/>
                  <a:pt x="41407" y="22199"/>
                  <a:pt x="41407" y="22199"/>
                </a:cubicBezTo>
                <a:cubicBezTo>
                  <a:pt x="40972" y="22574"/>
                  <a:pt x="40446" y="22619"/>
                  <a:pt x="39924" y="22619"/>
                </a:cubicBezTo>
                <a:cubicBezTo>
                  <a:pt x="39757" y="22619"/>
                  <a:pt x="39590" y="22614"/>
                  <a:pt x="39427" y="22614"/>
                </a:cubicBezTo>
                <a:cubicBezTo>
                  <a:pt x="39236" y="22614"/>
                  <a:pt x="39044" y="22606"/>
                  <a:pt x="38856" y="22606"/>
                </a:cubicBezTo>
                <a:cubicBezTo>
                  <a:pt x="38479" y="22606"/>
                  <a:pt x="38113" y="22641"/>
                  <a:pt x="37783" y="22852"/>
                </a:cubicBezTo>
                <a:cubicBezTo>
                  <a:pt x="37783" y="22773"/>
                  <a:pt x="37863" y="22694"/>
                  <a:pt x="37942" y="22614"/>
                </a:cubicBezTo>
                <a:cubicBezTo>
                  <a:pt x="38120" y="22535"/>
                  <a:pt x="38278" y="22436"/>
                  <a:pt x="38437" y="22436"/>
                </a:cubicBezTo>
                <a:cubicBezTo>
                  <a:pt x="38694" y="22357"/>
                  <a:pt x="38853" y="22357"/>
                  <a:pt x="39110" y="22357"/>
                </a:cubicBezTo>
                <a:cubicBezTo>
                  <a:pt x="39321" y="22357"/>
                  <a:pt x="39577" y="22392"/>
                  <a:pt x="39847" y="22392"/>
                </a:cubicBezTo>
                <a:cubicBezTo>
                  <a:pt x="39981" y="22392"/>
                  <a:pt x="40120" y="22383"/>
                  <a:pt x="40259" y="22357"/>
                </a:cubicBezTo>
                <a:lnTo>
                  <a:pt x="39605" y="22357"/>
                </a:lnTo>
                <a:cubicBezTo>
                  <a:pt x="39348" y="22278"/>
                  <a:pt x="39189" y="22278"/>
                  <a:pt x="38932" y="22278"/>
                </a:cubicBezTo>
                <a:cubicBezTo>
                  <a:pt x="38615" y="22278"/>
                  <a:pt x="38278" y="22357"/>
                  <a:pt x="38041" y="22535"/>
                </a:cubicBezTo>
                <a:lnTo>
                  <a:pt x="38120" y="22436"/>
                </a:lnTo>
                <a:cubicBezTo>
                  <a:pt x="38199" y="22278"/>
                  <a:pt x="38278" y="22199"/>
                  <a:pt x="38358" y="22119"/>
                </a:cubicBezTo>
                <a:cubicBezTo>
                  <a:pt x="38694" y="21783"/>
                  <a:pt x="39031" y="21704"/>
                  <a:pt x="39427" y="21704"/>
                </a:cubicBezTo>
                <a:cubicBezTo>
                  <a:pt x="39764" y="21704"/>
                  <a:pt x="40179" y="21783"/>
                  <a:pt x="40516" y="21783"/>
                </a:cubicBezTo>
                <a:lnTo>
                  <a:pt x="40516" y="21704"/>
                </a:lnTo>
                <a:cubicBezTo>
                  <a:pt x="40239" y="21704"/>
                  <a:pt x="39962" y="21668"/>
                  <a:pt x="39708" y="21668"/>
                </a:cubicBezTo>
                <a:cubicBezTo>
                  <a:pt x="39581" y="21668"/>
                  <a:pt x="39460" y="21677"/>
                  <a:pt x="39348" y="21704"/>
                </a:cubicBezTo>
                <a:cubicBezTo>
                  <a:pt x="39031" y="21704"/>
                  <a:pt x="38694" y="21783"/>
                  <a:pt x="38437" y="21941"/>
                </a:cubicBezTo>
                <a:cubicBezTo>
                  <a:pt x="38615" y="21783"/>
                  <a:pt x="38774" y="21624"/>
                  <a:pt x="38932" y="21367"/>
                </a:cubicBezTo>
                <a:cubicBezTo>
                  <a:pt x="39189" y="21208"/>
                  <a:pt x="39348" y="21129"/>
                  <a:pt x="39605" y="21050"/>
                </a:cubicBezTo>
                <a:cubicBezTo>
                  <a:pt x="39843" y="20951"/>
                  <a:pt x="40179" y="20872"/>
                  <a:pt x="40417" y="20872"/>
                </a:cubicBezTo>
                <a:lnTo>
                  <a:pt x="41170" y="20872"/>
                </a:lnTo>
                <a:cubicBezTo>
                  <a:pt x="41407" y="20872"/>
                  <a:pt x="41665" y="20951"/>
                  <a:pt x="41902" y="20951"/>
                </a:cubicBezTo>
                <a:cubicBezTo>
                  <a:pt x="41902" y="20951"/>
                  <a:pt x="41902" y="20872"/>
                  <a:pt x="41823" y="20872"/>
                </a:cubicBezTo>
                <a:cubicBezTo>
                  <a:pt x="41585" y="20872"/>
                  <a:pt x="41328" y="20793"/>
                  <a:pt x="41011" y="20793"/>
                </a:cubicBezTo>
                <a:lnTo>
                  <a:pt x="40338" y="20793"/>
                </a:lnTo>
                <a:cubicBezTo>
                  <a:pt x="39922" y="20872"/>
                  <a:pt x="39427" y="20951"/>
                  <a:pt x="39110" y="21208"/>
                </a:cubicBezTo>
                <a:cubicBezTo>
                  <a:pt x="39189" y="21129"/>
                  <a:pt x="39269" y="20951"/>
                  <a:pt x="39348" y="20872"/>
                </a:cubicBezTo>
                <a:cubicBezTo>
                  <a:pt x="39747" y="20680"/>
                  <a:pt x="40147" y="20527"/>
                  <a:pt x="40588" y="20527"/>
                </a:cubicBezTo>
                <a:cubicBezTo>
                  <a:pt x="40693" y="20527"/>
                  <a:pt x="40801" y="20536"/>
                  <a:pt x="40912" y="20555"/>
                </a:cubicBezTo>
                <a:cubicBezTo>
                  <a:pt x="41308" y="20555"/>
                  <a:pt x="41731" y="20661"/>
                  <a:pt x="42138" y="20661"/>
                </a:cubicBezTo>
                <a:cubicBezTo>
                  <a:pt x="42342" y="20661"/>
                  <a:pt x="42543" y="20634"/>
                  <a:pt x="42734" y="20555"/>
                </a:cubicBezTo>
                <a:cubicBezTo>
                  <a:pt x="42734" y="20456"/>
                  <a:pt x="42734" y="20456"/>
                  <a:pt x="42655" y="20456"/>
                </a:cubicBezTo>
                <a:cubicBezTo>
                  <a:pt x="42463" y="20568"/>
                  <a:pt x="42252" y="20606"/>
                  <a:pt x="42034" y="20606"/>
                </a:cubicBezTo>
                <a:cubicBezTo>
                  <a:pt x="41599" y="20606"/>
                  <a:pt x="41137" y="20456"/>
                  <a:pt x="40754" y="20456"/>
                </a:cubicBezTo>
                <a:cubicBezTo>
                  <a:pt x="40259" y="20456"/>
                  <a:pt x="39843" y="20555"/>
                  <a:pt x="39427" y="20793"/>
                </a:cubicBezTo>
                <a:cubicBezTo>
                  <a:pt x="39526" y="20713"/>
                  <a:pt x="39605" y="20634"/>
                  <a:pt x="39605" y="20555"/>
                </a:cubicBezTo>
                <a:cubicBezTo>
                  <a:pt x="39684" y="20555"/>
                  <a:pt x="39843" y="20456"/>
                  <a:pt x="39922" y="20456"/>
                </a:cubicBezTo>
                <a:cubicBezTo>
                  <a:pt x="40100" y="20377"/>
                  <a:pt x="40259" y="20298"/>
                  <a:pt x="40417" y="20298"/>
                </a:cubicBezTo>
                <a:cubicBezTo>
                  <a:pt x="40754" y="20298"/>
                  <a:pt x="41090" y="20298"/>
                  <a:pt x="41407" y="20377"/>
                </a:cubicBezTo>
                <a:cubicBezTo>
                  <a:pt x="41632" y="20377"/>
                  <a:pt x="41821" y="20412"/>
                  <a:pt x="42016" y="20412"/>
                </a:cubicBezTo>
                <a:cubicBezTo>
                  <a:pt x="42114" y="20412"/>
                  <a:pt x="42213" y="20403"/>
                  <a:pt x="42318" y="20377"/>
                </a:cubicBezTo>
                <a:cubicBezTo>
                  <a:pt x="42655" y="20377"/>
                  <a:pt x="42991" y="20298"/>
                  <a:pt x="43229" y="20139"/>
                </a:cubicBezTo>
                <a:cubicBezTo>
                  <a:pt x="43308" y="20139"/>
                  <a:pt x="43229" y="20060"/>
                  <a:pt x="43229" y="20060"/>
                </a:cubicBezTo>
                <a:cubicBezTo>
                  <a:pt x="42892" y="20218"/>
                  <a:pt x="42576" y="20377"/>
                  <a:pt x="42160" y="20377"/>
                </a:cubicBezTo>
                <a:cubicBezTo>
                  <a:pt x="41823" y="20377"/>
                  <a:pt x="41506" y="20298"/>
                  <a:pt x="41249" y="20218"/>
                </a:cubicBezTo>
                <a:cubicBezTo>
                  <a:pt x="40912" y="20218"/>
                  <a:pt x="40595" y="20218"/>
                  <a:pt x="40259" y="20298"/>
                </a:cubicBezTo>
                <a:cubicBezTo>
                  <a:pt x="40120" y="20298"/>
                  <a:pt x="39967" y="20358"/>
                  <a:pt x="39824" y="20373"/>
                </a:cubicBezTo>
                <a:lnTo>
                  <a:pt x="39824" y="20373"/>
                </a:lnTo>
                <a:cubicBezTo>
                  <a:pt x="39852" y="20322"/>
                  <a:pt x="39870" y="20270"/>
                  <a:pt x="39922" y="20218"/>
                </a:cubicBezTo>
                <a:cubicBezTo>
                  <a:pt x="40223" y="20104"/>
                  <a:pt x="40524" y="20020"/>
                  <a:pt x="40824" y="20020"/>
                </a:cubicBezTo>
                <a:cubicBezTo>
                  <a:pt x="40939" y="20020"/>
                  <a:pt x="41054" y="20033"/>
                  <a:pt x="41170" y="20060"/>
                </a:cubicBezTo>
                <a:cubicBezTo>
                  <a:pt x="41447" y="20060"/>
                  <a:pt x="41759" y="20130"/>
                  <a:pt x="42060" y="20130"/>
                </a:cubicBezTo>
                <a:cubicBezTo>
                  <a:pt x="42210" y="20130"/>
                  <a:pt x="42358" y="20113"/>
                  <a:pt x="42496" y="20060"/>
                </a:cubicBezTo>
                <a:cubicBezTo>
                  <a:pt x="42496" y="20060"/>
                  <a:pt x="42496" y="19961"/>
                  <a:pt x="42397" y="19961"/>
                </a:cubicBezTo>
                <a:cubicBezTo>
                  <a:pt x="42265" y="20047"/>
                  <a:pt x="42122" y="20075"/>
                  <a:pt x="41972" y="20075"/>
                </a:cubicBezTo>
                <a:cubicBezTo>
                  <a:pt x="41671" y="20075"/>
                  <a:pt x="41341" y="19961"/>
                  <a:pt x="41011" y="19961"/>
                </a:cubicBezTo>
                <a:cubicBezTo>
                  <a:pt x="40675" y="19961"/>
                  <a:pt x="40338" y="19961"/>
                  <a:pt x="40021" y="20139"/>
                </a:cubicBezTo>
                <a:cubicBezTo>
                  <a:pt x="40021" y="20139"/>
                  <a:pt x="40021" y="20060"/>
                  <a:pt x="40100" y="20060"/>
                </a:cubicBezTo>
                <a:cubicBezTo>
                  <a:pt x="40100" y="20060"/>
                  <a:pt x="40100" y="19961"/>
                  <a:pt x="40179" y="19961"/>
                </a:cubicBezTo>
                <a:lnTo>
                  <a:pt x="40259" y="19882"/>
                </a:lnTo>
                <a:cubicBezTo>
                  <a:pt x="40338" y="19802"/>
                  <a:pt x="40417" y="19723"/>
                  <a:pt x="40595" y="19723"/>
                </a:cubicBezTo>
                <a:cubicBezTo>
                  <a:pt x="40675" y="19644"/>
                  <a:pt x="40754" y="19644"/>
                  <a:pt x="40833" y="19644"/>
                </a:cubicBezTo>
                <a:lnTo>
                  <a:pt x="41011" y="19644"/>
                </a:lnTo>
                <a:lnTo>
                  <a:pt x="40912" y="19565"/>
                </a:lnTo>
                <a:lnTo>
                  <a:pt x="40754" y="19565"/>
                </a:lnTo>
                <a:cubicBezTo>
                  <a:pt x="40754" y="19644"/>
                  <a:pt x="40675" y="19644"/>
                  <a:pt x="40595" y="19644"/>
                </a:cubicBezTo>
                <a:lnTo>
                  <a:pt x="40417" y="19644"/>
                </a:lnTo>
                <a:cubicBezTo>
                  <a:pt x="40516" y="19565"/>
                  <a:pt x="40595" y="19466"/>
                  <a:pt x="40675" y="19387"/>
                </a:cubicBezTo>
                <a:cubicBezTo>
                  <a:pt x="40833" y="19307"/>
                  <a:pt x="40912" y="19228"/>
                  <a:pt x="41011" y="19228"/>
                </a:cubicBezTo>
                <a:cubicBezTo>
                  <a:pt x="41249" y="19149"/>
                  <a:pt x="41407" y="19070"/>
                  <a:pt x="41585" y="18971"/>
                </a:cubicBezTo>
                <a:cubicBezTo>
                  <a:pt x="41823" y="18971"/>
                  <a:pt x="42001" y="18892"/>
                  <a:pt x="42239" y="18892"/>
                </a:cubicBezTo>
                <a:cubicBezTo>
                  <a:pt x="42345" y="18892"/>
                  <a:pt x="42459" y="18927"/>
                  <a:pt x="42594" y="18927"/>
                </a:cubicBezTo>
                <a:cubicBezTo>
                  <a:pt x="42661" y="18927"/>
                  <a:pt x="42734" y="18918"/>
                  <a:pt x="42813" y="18892"/>
                </a:cubicBezTo>
                <a:cubicBezTo>
                  <a:pt x="42813" y="18892"/>
                  <a:pt x="42813" y="18812"/>
                  <a:pt x="42734" y="18812"/>
                </a:cubicBezTo>
                <a:cubicBezTo>
                  <a:pt x="42655" y="18852"/>
                  <a:pt x="42551" y="18852"/>
                  <a:pt x="42447" y="18852"/>
                </a:cubicBezTo>
                <a:cubicBezTo>
                  <a:pt x="42343" y="18852"/>
                  <a:pt x="42239" y="18852"/>
                  <a:pt x="42160" y="18892"/>
                </a:cubicBezTo>
                <a:cubicBezTo>
                  <a:pt x="41902" y="18892"/>
                  <a:pt x="41665" y="18892"/>
                  <a:pt x="41506" y="18971"/>
                </a:cubicBezTo>
                <a:cubicBezTo>
                  <a:pt x="41328" y="19070"/>
                  <a:pt x="41090" y="19149"/>
                  <a:pt x="40912" y="19228"/>
                </a:cubicBezTo>
                <a:lnTo>
                  <a:pt x="40833" y="19228"/>
                </a:lnTo>
                <a:cubicBezTo>
                  <a:pt x="40833" y="19228"/>
                  <a:pt x="40912" y="19149"/>
                  <a:pt x="41011" y="19070"/>
                </a:cubicBezTo>
                <a:cubicBezTo>
                  <a:pt x="41407" y="18812"/>
                  <a:pt x="41902" y="18654"/>
                  <a:pt x="42397" y="18654"/>
                </a:cubicBezTo>
                <a:cubicBezTo>
                  <a:pt x="42525" y="18633"/>
                  <a:pt x="42653" y="18629"/>
                  <a:pt x="42783" y="18629"/>
                </a:cubicBezTo>
                <a:cubicBezTo>
                  <a:pt x="42889" y="18629"/>
                  <a:pt x="42995" y="18632"/>
                  <a:pt x="43104" y="18632"/>
                </a:cubicBezTo>
                <a:cubicBezTo>
                  <a:pt x="43378" y="18632"/>
                  <a:pt x="43666" y="18613"/>
                  <a:pt x="43982" y="18476"/>
                </a:cubicBezTo>
                <a:cubicBezTo>
                  <a:pt x="43982" y="18476"/>
                  <a:pt x="43982" y="18397"/>
                  <a:pt x="43883" y="18397"/>
                </a:cubicBezTo>
                <a:cubicBezTo>
                  <a:pt x="43635" y="18525"/>
                  <a:pt x="43368" y="18545"/>
                  <a:pt x="43090" y="18545"/>
                </a:cubicBezTo>
                <a:cubicBezTo>
                  <a:pt x="42967" y="18545"/>
                  <a:pt x="42842" y="18541"/>
                  <a:pt x="42716" y="18541"/>
                </a:cubicBezTo>
                <a:cubicBezTo>
                  <a:pt x="42558" y="18541"/>
                  <a:pt x="42398" y="18547"/>
                  <a:pt x="42239" y="18575"/>
                </a:cubicBezTo>
                <a:cubicBezTo>
                  <a:pt x="41823" y="18654"/>
                  <a:pt x="41407" y="18733"/>
                  <a:pt x="41090" y="18971"/>
                </a:cubicBezTo>
                <a:lnTo>
                  <a:pt x="41170" y="18892"/>
                </a:lnTo>
                <a:cubicBezTo>
                  <a:pt x="41585" y="18476"/>
                  <a:pt x="42160" y="18317"/>
                  <a:pt x="42734" y="18317"/>
                </a:cubicBezTo>
                <a:lnTo>
                  <a:pt x="42496" y="18317"/>
                </a:lnTo>
                <a:cubicBezTo>
                  <a:pt x="42160" y="18317"/>
                  <a:pt x="41744" y="18397"/>
                  <a:pt x="41407" y="18575"/>
                </a:cubicBezTo>
                <a:cubicBezTo>
                  <a:pt x="41506" y="18476"/>
                  <a:pt x="41585" y="18397"/>
                  <a:pt x="41665" y="18317"/>
                </a:cubicBezTo>
                <a:cubicBezTo>
                  <a:pt x="41942" y="18100"/>
                  <a:pt x="42270" y="18047"/>
                  <a:pt x="42615" y="18047"/>
                </a:cubicBezTo>
                <a:cubicBezTo>
                  <a:pt x="42942" y="18047"/>
                  <a:pt x="43284" y="18095"/>
                  <a:pt x="43612" y="18095"/>
                </a:cubicBezTo>
                <a:cubicBezTo>
                  <a:pt x="43852" y="18095"/>
                  <a:pt x="44085" y="18069"/>
                  <a:pt x="44298" y="17981"/>
                </a:cubicBezTo>
                <a:cubicBezTo>
                  <a:pt x="44378" y="17981"/>
                  <a:pt x="44298" y="17901"/>
                  <a:pt x="44298" y="17901"/>
                </a:cubicBezTo>
                <a:cubicBezTo>
                  <a:pt x="44091" y="18009"/>
                  <a:pt x="43869" y="18041"/>
                  <a:pt x="43645" y="18041"/>
                </a:cubicBezTo>
                <a:cubicBezTo>
                  <a:pt x="43336" y="18041"/>
                  <a:pt x="43021" y="17981"/>
                  <a:pt x="42734" y="17981"/>
                </a:cubicBezTo>
                <a:cubicBezTo>
                  <a:pt x="42496" y="17981"/>
                  <a:pt x="42160" y="17981"/>
                  <a:pt x="41902" y="18159"/>
                </a:cubicBezTo>
                <a:cubicBezTo>
                  <a:pt x="42001" y="18080"/>
                  <a:pt x="42081" y="17981"/>
                  <a:pt x="42160" y="17901"/>
                </a:cubicBezTo>
                <a:cubicBezTo>
                  <a:pt x="42160" y="17901"/>
                  <a:pt x="42239" y="17901"/>
                  <a:pt x="42318" y="17822"/>
                </a:cubicBezTo>
                <a:lnTo>
                  <a:pt x="42239" y="17822"/>
                </a:lnTo>
                <a:cubicBezTo>
                  <a:pt x="42318" y="17743"/>
                  <a:pt x="42397" y="17664"/>
                  <a:pt x="42397" y="17585"/>
                </a:cubicBezTo>
                <a:lnTo>
                  <a:pt x="42496" y="17585"/>
                </a:lnTo>
                <a:cubicBezTo>
                  <a:pt x="42655" y="17406"/>
                  <a:pt x="42813" y="17248"/>
                  <a:pt x="42991" y="17169"/>
                </a:cubicBezTo>
                <a:cubicBezTo>
                  <a:pt x="43150" y="16991"/>
                  <a:pt x="43308" y="16832"/>
                  <a:pt x="43486" y="16674"/>
                </a:cubicBezTo>
                <a:cubicBezTo>
                  <a:pt x="43645" y="16594"/>
                  <a:pt x="43883" y="16594"/>
                  <a:pt x="44140" y="16594"/>
                </a:cubicBezTo>
                <a:cubicBezTo>
                  <a:pt x="44364" y="16594"/>
                  <a:pt x="44580" y="16630"/>
                  <a:pt x="44775" y="16630"/>
                </a:cubicBezTo>
                <a:cubicBezTo>
                  <a:pt x="44873" y="16630"/>
                  <a:pt x="44965" y="16621"/>
                  <a:pt x="45051" y="16594"/>
                </a:cubicBezTo>
                <a:cubicBezTo>
                  <a:pt x="45130" y="16495"/>
                  <a:pt x="45051" y="16495"/>
                  <a:pt x="45051" y="16495"/>
                </a:cubicBezTo>
                <a:cubicBezTo>
                  <a:pt x="44927" y="16520"/>
                  <a:pt x="44803" y="16528"/>
                  <a:pt x="44680" y="16528"/>
                </a:cubicBezTo>
                <a:cubicBezTo>
                  <a:pt x="44494" y="16528"/>
                  <a:pt x="44308" y="16511"/>
                  <a:pt x="44123" y="16511"/>
                </a:cubicBezTo>
                <a:cubicBezTo>
                  <a:pt x="43937" y="16511"/>
                  <a:pt x="43751" y="16528"/>
                  <a:pt x="43566" y="16594"/>
                </a:cubicBezTo>
                <a:cubicBezTo>
                  <a:pt x="43645" y="16495"/>
                  <a:pt x="43724" y="16416"/>
                  <a:pt x="43803" y="16416"/>
                </a:cubicBezTo>
                <a:cubicBezTo>
                  <a:pt x="43883" y="16337"/>
                  <a:pt x="43982" y="16337"/>
                  <a:pt x="44061" y="16337"/>
                </a:cubicBezTo>
                <a:lnTo>
                  <a:pt x="43883" y="16337"/>
                </a:lnTo>
                <a:cubicBezTo>
                  <a:pt x="44140" y="16099"/>
                  <a:pt x="44378" y="15921"/>
                  <a:pt x="44714" y="15684"/>
                </a:cubicBezTo>
                <a:lnTo>
                  <a:pt x="44972" y="15684"/>
                </a:lnTo>
                <a:cubicBezTo>
                  <a:pt x="45130" y="15684"/>
                  <a:pt x="45253" y="15719"/>
                  <a:pt x="45371" y="15719"/>
                </a:cubicBezTo>
                <a:cubicBezTo>
                  <a:pt x="45429" y="15719"/>
                  <a:pt x="45487" y="15710"/>
                  <a:pt x="45546" y="15684"/>
                </a:cubicBezTo>
                <a:cubicBezTo>
                  <a:pt x="45546" y="15604"/>
                  <a:pt x="45546" y="15604"/>
                  <a:pt x="45467" y="15604"/>
                </a:cubicBezTo>
                <a:cubicBezTo>
                  <a:pt x="45407" y="15631"/>
                  <a:pt x="45341" y="15640"/>
                  <a:pt x="45273" y="15640"/>
                </a:cubicBezTo>
                <a:cubicBezTo>
                  <a:pt x="45137" y="15640"/>
                  <a:pt x="44991" y="15604"/>
                  <a:pt x="44873" y="15604"/>
                </a:cubicBezTo>
                <a:lnTo>
                  <a:pt x="44793" y="15604"/>
                </a:lnTo>
                <a:cubicBezTo>
                  <a:pt x="44793" y="15604"/>
                  <a:pt x="44873" y="15505"/>
                  <a:pt x="44972" y="15505"/>
                </a:cubicBezTo>
                <a:lnTo>
                  <a:pt x="45130" y="15505"/>
                </a:lnTo>
                <a:lnTo>
                  <a:pt x="45130" y="15426"/>
                </a:lnTo>
                <a:lnTo>
                  <a:pt x="44972" y="15426"/>
                </a:lnTo>
                <a:cubicBezTo>
                  <a:pt x="45625" y="15010"/>
                  <a:pt x="46199" y="14614"/>
                  <a:pt x="46853" y="14198"/>
                </a:cubicBezTo>
                <a:close/>
                <a:moveTo>
                  <a:pt x="10634" y="20377"/>
                </a:moveTo>
                <a:cubicBezTo>
                  <a:pt x="10634" y="20456"/>
                  <a:pt x="10555" y="20555"/>
                  <a:pt x="10555" y="20713"/>
                </a:cubicBezTo>
                <a:lnTo>
                  <a:pt x="10476" y="20713"/>
                </a:lnTo>
                <a:lnTo>
                  <a:pt x="10397" y="20793"/>
                </a:lnTo>
                <a:lnTo>
                  <a:pt x="10218" y="20951"/>
                </a:lnTo>
                <a:cubicBezTo>
                  <a:pt x="10218" y="20951"/>
                  <a:pt x="10218" y="20995"/>
                  <a:pt x="10248" y="20995"/>
                </a:cubicBezTo>
                <a:cubicBezTo>
                  <a:pt x="10262" y="20995"/>
                  <a:pt x="10284" y="20984"/>
                  <a:pt x="10317" y="20951"/>
                </a:cubicBezTo>
                <a:lnTo>
                  <a:pt x="10397" y="20872"/>
                </a:lnTo>
                <a:lnTo>
                  <a:pt x="10476" y="20793"/>
                </a:lnTo>
                <a:lnTo>
                  <a:pt x="10537" y="20793"/>
                </a:lnTo>
                <a:cubicBezTo>
                  <a:pt x="10475" y="21088"/>
                  <a:pt x="10469" y="21308"/>
                  <a:pt x="10397" y="21545"/>
                </a:cubicBezTo>
                <a:cubicBezTo>
                  <a:pt x="10318" y="21703"/>
                  <a:pt x="10219" y="21782"/>
                  <a:pt x="10140" y="21861"/>
                </a:cubicBezTo>
                <a:lnTo>
                  <a:pt x="10140" y="21861"/>
                </a:lnTo>
                <a:cubicBezTo>
                  <a:pt x="10219" y="21782"/>
                  <a:pt x="10318" y="21703"/>
                  <a:pt x="10397" y="21624"/>
                </a:cubicBezTo>
                <a:lnTo>
                  <a:pt x="10397" y="21624"/>
                </a:lnTo>
                <a:cubicBezTo>
                  <a:pt x="10317" y="21862"/>
                  <a:pt x="10218" y="22119"/>
                  <a:pt x="10218" y="22357"/>
                </a:cubicBezTo>
                <a:cubicBezTo>
                  <a:pt x="10218" y="22357"/>
                  <a:pt x="10218" y="22357"/>
                  <a:pt x="10218" y="22357"/>
                </a:cubicBezTo>
                <a:lnTo>
                  <a:pt x="10218" y="22357"/>
                </a:lnTo>
                <a:cubicBezTo>
                  <a:pt x="10139" y="22436"/>
                  <a:pt x="10060" y="22535"/>
                  <a:pt x="9902" y="22614"/>
                </a:cubicBezTo>
                <a:cubicBezTo>
                  <a:pt x="9902" y="22694"/>
                  <a:pt x="9822" y="22694"/>
                  <a:pt x="9723" y="22773"/>
                </a:cubicBezTo>
                <a:lnTo>
                  <a:pt x="9723" y="22852"/>
                </a:lnTo>
                <a:cubicBezTo>
                  <a:pt x="9723" y="22852"/>
                  <a:pt x="9822" y="22852"/>
                  <a:pt x="9822" y="22773"/>
                </a:cubicBezTo>
                <a:cubicBezTo>
                  <a:pt x="9902" y="22773"/>
                  <a:pt x="9902" y="22694"/>
                  <a:pt x="9981" y="22694"/>
                </a:cubicBezTo>
                <a:cubicBezTo>
                  <a:pt x="10060" y="22614"/>
                  <a:pt x="10139" y="22535"/>
                  <a:pt x="10218" y="22357"/>
                </a:cubicBezTo>
                <a:lnTo>
                  <a:pt x="10218" y="22357"/>
                </a:lnTo>
                <a:cubicBezTo>
                  <a:pt x="10218" y="22436"/>
                  <a:pt x="10139" y="22614"/>
                  <a:pt x="10139" y="22694"/>
                </a:cubicBezTo>
                <a:cubicBezTo>
                  <a:pt x="10139" y="22694"/>
                  <a:pt x="10139" y="22694"/>
                  <a:pt x="10139" y="22694"/>
                </a:cubicBezTo>
                <a:lnTo>
                  <a:pt x="10139" y="22694"/>
                </a:lnTo>
                <a:cubicBezTo>
                  <a:pt x="10139" y="22852"/>
                  <a:pt x="10060" y="22931"/>
                  <a:pt x="10060" y="23030"/>
                </a:cubicBezTo>
                <a:cubicBezTo>
                  <a:pt x="9902" y="23110"/>
                  <a:pt x="9723" y="23268"/>
                  <a:pt x="9644" y="23426"/>
                </a:cubicBezTo>
                <a:cubicBezTo>
                  <a:pt x="9406" y="23525"/>
                  <a:pt x="9228" y="23684"/>
                  <a:pt x="9070" y="23763"/>
                </a:cubicBezTo>
                <a:cubicBezTo>
                  <a:pt x="9070" y="23684"/>
                  <a:pt x="9149" y="23605"/>
                  <a:pt x="9149" y="23525"/>
                </a:cubicBezTo>
                <a:cubicBezTo>
                  <a:pt x="9486" y="23268"/>
                  <a:pt x="9822" y="23030"/>
                  <a:pt x="10139" y="22694"/>
                </a:cubicBezTo>
                <a:lnTo>
                  <a:pt x="10139" y="22694"/>
                </a:lnTo>
                <a:cubicBezTo>
                  <a:pt x="9822" y="22931"/>
                  <a:pt x="9486" y="23189"/>
                  <a:pt x="9149" y="23426"/>
                </a:cubicBezTo>
                <a:cubicBezTo>
                  <a:pt x="9327" y="22773"/>
                  <a:pt x="9486" y="22119"/>
                  <a:pt x="9644" y="21545"/>
                </a:cubicBezTo>
                <a:cubicBezTo>
                  <a:pt x="9723" y="21446"/>
                  <a:pt x="9723" y="21367"/>
                  <a:pt x="9723" y="21288"/>
                </a:cubicBezTo>
                <a:cubicBezTo>
                  <a:pt x="9981" y="20951"/>
                  <a:pt x="10139" y="20713"/>
                  <a:pt x="10397" y="20555"/>
                </a:cubicBezTo>
                <a:cubicBezTo>
                  <a:pt x="10476" y="20456"/>
                  <a:pt x="10555" y="20377"/>
                  <a:pt x="10634" y="20377"/>
                </a:cubicBezTo>
                <a:close/>
                <a:moveTo>
                  <a:pt x="10634" y="20713"/>
                </a:moveTo>
                <a:cubicBezTo>
                  <a:pt x="10812" y="21624"/>
                  <a:pt x="11466" y="22278"/>
                  <a:pt x="11387" y="23189"/>
                </a:cubicBezTo>
                <a:cubicBezTo>
                  <a:pt x="11387" y="23189"/>
                  <a:pt x="11387" y="23268"/>
                  <a:pt x="11466" y="23268"/>
                </a:cubicBezTo>
                <a:cubicBezTo>
                  <a:pt x="11387" y="23426"/>
                  <a:pt x="11209" y="23684"/>
                  <a:pt x="11129" y="23842"/>
                </a:cubicBezTo>
                <a:cubicBezTo>
                  <a:pt x="11129" y="23426"/>
                  <a:pt x="11129" y="22931"/>
                  <a:pt x="10971" y="22535"/>
                </a:cubicBezTo>
                <a:cubicBezTo>
                  <a:pt x="10812" y="22199"/>
                  <a:pt x="10555" y="21783"/>
                  <a:pt x="10555" y="21367"/>
                </a:cubicBezTo>
                <a:cubicBezTo>
                  <a:pt x="10555" y="21129"/>
                  <a:pt x="10634" y="20951"/>
                  <a:pt x="10634" y="20713"/>
                </a:cubicBezTo>
                <a:close/>
                <a:moveTo>
                  <a:pt x="15921" y="20555"/>
                </a:moveTo>
                <a:cubicBezTo>
                  <a:pt x="15842" y="21050"/>
                  <a:pt x="15921" y="21545"/>
                  <a:pt x="16001" y="21941"/>
                </a:cubicBezTo>
                <a:cubicBezTo>
                  <a:pt x="16080" y="22614"/>
                  <a:pt x="16080" y="23189"/>
                  <a:pt x="15763" y="23763"/>
                </a:cubicBezTo>
                <a:cubicBezTo>
                  <a:pt x="15763" y="23842"/>
                  <a:pt x="15664" y="23842"/>
                  <a:pt x="15664" y="23842"/>
                </a:cubicBezTo>
                <a:cubicBezTo>
                  <a:pt x="15842" y="23426"/>
                  <a:pt x="15664" y="22852"/>
                  <a:pt x="15585" y="22357"/>
                </a:cubicBezTo>
                <a:cubicBezTo>
                  <a:pt x="15506" y="21862"/>
                  <a:pt x="15585" y="21367"/>
                  <a:pt x="15763" y="20951"/>
                </a:cubicBezTo>
                <a:cubicBezTo>
                  <a:pt x="15763" y="20793"/>
                  <a:pt x="15842" y="20634"/>
                  <a:pt x="15921" y="20555"/>
                </a:cubicBezTo>
                <a:close/>
                <a:moveTo>
                  <a:pt x="36952" y="23684"/>
                </a:moveTo>
                <a:cubicBezTo>
                  <a:pt x="36952" y="23763"/>
                  <a:pt x="36952" y="23763"/>
                  <a:pt x="36872" y="23842"/>
                </a:cubicBezTo>
                <a:cubicBezTo>
                  <a:pt x="36872" y="23763"/>
                  <a:pt x="36952" y="23763"/>
                  <a:pt x="36952" y="23684"/>
                </a:cubicBezTo>
                <a:close/>
                <a:moveTo>
                  <a:pt x="10060" y="23684"/>
                </a:moveTo>
                <a:lnTo>
                  <a:pt x="10060" y="23842"/>
                </a:lnTo>
                <a:cubicBezTo>
                  <a:pt x="10060" y="23843"/>
                  <a:pt x="10061" y="23844"/>
                  <a:pt x="10061" y="23845"/>
                </a:cubicBezTo>
                <a:lnTo>
                  <a:pt x="10061" y="23845"/>
                </a:lnTo>
                <a:cubicBezTo>
                  <a:pt x="10060" y="23791"/>
                  <a:pt x="10060" y="23737"/>
                  <a:pt x="10060" y="23684"/>
                </a:cubicBezTo>
                <a:close/>
                <a:moveTo>
                  <a:pt x="36793" y="23921"/>
                </a:moveTo>
                <a:lnTo>
                  <a:pt x="36793" y="23921"/>
                </a:lnTo>
                <a:cubicBezTo>
                  <a:pt x="36773" y="23932"/>
                  <a:pt x="36752" y="23944"/>
                  <a:pt x="36732" y="23955"/>
                </a:cubicBezTo>
                <a:lnTo>
                  <a:pt x="36732" y="23955"/>
                </a:lnTo>
                <a:cubicBezTo>
                  <a:pt x="36755" y="23921"/>
                  <a:pt x="36793" y="23921"/>
                  <a:pt x="36793" y="23921"/>
                </a:cubicBezTo>
                <a:close/>
                <a:moveTo>
                  <a:pt x="14071" y="23942"/>
                </a:moveTo>
                <a:lnTo>
                  <a:pt x="14071" y="23942"/>
                </a:lnTo>
                <a:cubicBezTo>
                  <a:pt x="14048" y="23970"/>
                  <a:pt x="14024" y="23998"/>
                  <a:pt x="13999" y="24026"/>
                </a:cubicBezTo>
                <a:lnTo>
                  <a:pt x="13999" y="24026"/>
                </a:lnTo>
                <a:cubicBezTo>
                  <a:pt x="14007" y="24022"/>
                  <a:pt x="14014" y="24020"/>
                  <a:pt x="14020" y="24020"/>
                </a:cubicBezTo>
                <a:cubicBezTo>
                  <a:pt x="14037" y="23993"/>
                  <a:pt x="14054" y="23967"/>
                  <a:pt x="14071" y="23942"/>
                </a:cubicBezTo>
                <a:close/>
                <a:moveTo>
                  <a:pt x="9644" y="23921"/>
                </a:moveTo>
                <a:cubicBezTo>
                  <a:pt x="9644" y="24020"/>
                  <a:pt x="9565" y="24020"/>
                  <a:pt x="9565" y="24020"/>
                </a:cubicBezTo>
                <a:cubicBezTo>
                  <a:pt x="9565" y="24020"/>
                  <a:pt x="9565" y="24100"/>
                  <a:pt x="9644" y="24100"/>
                </a:cubicBezTo>
                <a:lnTo>
                  <a:pt x="9644" y="24020"/>
                </a:lnTo>
                <a:cubicBezTo>
                  <a:pt x="9723" y="24020"/>
                  <a:pt x="9723" y="23921"/>
                  <a:pt x="9723" y="23921"/>
                </a:cubicBezTo>
                <a:close/>
                <a:moveTo>
                  <a:pt x="10060" y="23110"/>
                </a:moveTo>
                <a:cubicBezTo>
                  <a:pt x="10060" y="23189"/>
                  <a:pt x="9981" y="23268"/>
                  <a:pt x="9981" y="23347"/>
                </a:cubicBezTo>
                <a:cubicBezTo>
                  <a:pt x="9822" y="23525"/>
                  <a:pt x="9644" y="23684"/>
                  <a:pt x="9406" y="23842"/>
                </a:cubicBezTo>
                <a:cubicBezTo>
                  <a:pt x="9327" y="23921"/>
                  <a:pt x="9149" y="24020"/>
                  <a:pt x="8991" y="24179"/>
                </a:cubicBezTo>
                <a:cubicBezTo>
                  <a:pt x="8991" y="24100"/>
                  <a:pt x="9070" y="23921"/>
                  <a:pt x="9070" y="23842"/>
                </a:cubicBezTo>
                <a:cubicBezTo>
                  <a:pt x="9406" y="23684"/>
                  <a:pt x="9723" y="23347"/>
                  <a:pt x="10060" y="23110"/>
                </a:cubicBezTo>
                <a:close/>
                <a:moveTo>
                  <a:pt x="10555" y="21446"/>
                </a:moveTo>
                <a:cubicBezTo>
                  <a:pt x="10555" y="21783"/>
                  <a:pt x="10713" y="22119"/>
                  <a:pt x="10892" y="22436"/>
                </a:cubicBezTo>
                <a:cubicBezTo>
                  <a:pt x="11050" y="22931"/>
                  <a:pt x="11129" y="23426"/>
                  <a:pt x="11050" y="24020"/>
                </a:cubicBezTo>
                <a:cubicBezTo>
                  <a:pt x="11050" y="24100"/>
                  <a:pt x="10971" y="24179"/>
                  <a:pt x="10971" y="24179"/>
                </a:cubicBezTo>
                <a:lnTo>
                  <a:pt x="10971" y="23763"/>
                </a:lnTo>
                <a:cubicBezTo>
                  <a:pt x="10892" y="23525"/>
                  <a:pt x="10812" y="23268"/>
                  <a:pt x="10713" y="23110"/>
                </a:cubicBezTo>
                <a:cubicBezTo>
                  <a:pt x="10634" y="22694"/>
                  <a:pt x="10476" y="22357"/>
                  <a:pt x="10397" y="21941"/>
                </a:cubicBezTo>
                <a:cubicBezTo>
                  <a:pt x="10476" y="21783"/>
                  <a:pt x="10476" y="21624"/>
                  <a:pt x="10555" y="21446"/>
                </a:cubicBezTo>
                <a:close/>
                <a:moveTo>
                  <a:pt x="14773" y="23605"/>
                </a:moveTo>
                <a:cubicBezTo>
                  <a:pt x="14773" y="23684"/>
                  <a:pt x="14674" y="23842"/>
                  <a:pt x="14674" y="23921"/>
                </a:cubicBezTo>
                <a:lnTo>
                  <a:pt x="14674" y="24100"/>
                </a:lnTo>
                <a:lnTo>
                  <a:pt x="14674" y="24258"/>
                </a:lnTo>
                <a:cubicBezTo>
                  <a:pt x="14773" y="24179"/>
                  <a:pt x="14773" y="24179"/>
                  <a:pt x="14773" y="24100"/>
                </a:cubicBezTo>
                <a:lnTo>
                  <a:pt x="14773" y="23921"/>
                </a:lnTo>
                <a:lnTo>
                  <a:pt x="14773" y="23605"/>
                </a:lnTo>
                <a:close/>
                <a:moveTo>
                  <a:pt x="37863" y="23763"/>
                </a:moveTo>
                <a:cubicBezTo>
                  <a:pt x="37783" y="23842"/>
                  <a:pt x="37704" y="23921"/>
                  <a:pt x="37625" y="24020"/>
                </a:cubicBezTo>
                <a:cubicBezTo>
                  <a:pt x="37546" y="24100"/>
                  <a:pt x="37368" y="24179"/>
                  <a:pt x="37209" y="24258"/>
                </a:cubicBezTo>
                <a:lnTo>
                  <a:pt x="37209" y="24179"/>
                </a:lnTo>
                <a:lnTo>
                  <a:pt x="37130" y="24100"/>
                </a:lnTo>
                <a:cubicBezTo>
                  <a:pt x="37051" y="24020"/>
                  <a:pt x="37051" y="23921"/>
                  <a:pt x="36952" y="23921"/>
                </a:cubicBezTo>
                <a:cubicBezTo>
                  <a:pt x="37130" y="23842"/>
                  <a:pt x="37288" y="23842"/>
                  <a:pt x="37368" y="23842"/>
                </a:cubicBezTo>
                <a:lnTo>
                  <a:pt x="37288" y="23921"/>
                </a:lnTo>
                <a:cubicBezTo>
                  <a:pt x="37209" y="23921"/>
                  <a:pt x="37209" y="24020"/>
                  <a:pt x="37130" y="24100"/>
                </a:cubicBezTo>
                <a:cubicBezTo>
                  <a:pt x="37209" y="24020"/>
                  <a:pt x="37288" y="24020"/>
                  <a:pt x="37368" y="23921"/>
                </a:cubicBezTo>
                <a:lnTo>
                  <a:pt x="37447" y="23842"/>
                </a:lnTo>
                <a:lnTo>
                  <a:pt x="37546" y="23842"/>
                </a:lnTo>
                <a:cubicBezTo>
                  <a:pt x="37625" y="23763"/>
                  <a:pt x="37783" y="23763"/>
                  <a:pt x="37863" y="23763"/>
                </a:cubicBezTo>
                <a:close/>
                <a:moveTo>
                  <a:pt x="36565" y="24052"/>
                </a:moveTo>
                <a:cubicBezTo>
                  <a:pt x="36419" y="24141"/>
                  <a:pt x="36279" y="24237"/>
                  <a:pt x="36149" y="24329"/>
                </a:cubicBezTo>
                <a:lnTo>
                  <a:pt x="36149" y="24329"/>
                </a:lnTo>
                <a:cubicBezTo>
                  <a:pt x="36283" y="24196"/>
                  <a:pt x="36418" y="24120"/>
                  <a:pt x="36565" y="24052"/>
                </a:cubicBezTo>
                <a:close/>
                <a:moveTo>
                  <a:pt x="10061" y="23845"/>
                </a:moveTo>
                <a:cubicBezTo>
                  <a:pt x="10064" y="24031"/>
                  <a:pt x="10078" y="24214"/>
                  <a:pt x="10139" y="24337"/>
                </a:cubicBezTo>
                <a:lnTo>
                  <a:pt x="10139" y="24337"/>
                </a:lnTo>
                <a:cubicBezTo>
                  <a:pt x="10137" y="24203"/>
                  <a:pt x="10126" y="24058"/>
                  <a:pt x="10061" y="23845"/>
                </a:cubicBezTo>
                <a:close/>
                <a:moveTo>
                  <a:pt x="30199" y="23923"/>
                </a:moveTo>
                <a:cubicBezTo>
                  <a:pt x="30200" y="24020"/>
                  <a:pt x="30278" y="24020"/>
                  <a:pt x="30278" y="24020"/>
                </a:cubicBezTo>
                <a:cubicBezTo>
                  <a:pt x="30357" y="24100"/>
                  <a:pt x="30437" y="24258"/>
                  <a:pt x="30516" y="24337"/>
                </a:cubicBezTo>
                <a:lnTo>
                  <a:pt x="30357" y="24179"/>
                </a:lnTo>
                <a:cubicBezTo>
                  <a:pt x="30279" y="24100"/>
                  <a:pt x="30200" y="24021"/>
                  <a:pt x="30199" y="23923"/>
                </a:cubicBezTo>
                <a:close/>
                <a:moveTo>
                  <a:pt x="10139" y="24337"/>
                </a:moveTo>
                <a:cubicBezTo>
                  <a:pt x="10139" y="24363"/>
                  <a:pt x="10139" y="24390"/>
                  <a:pt x="10139" y="24416"/>
                </a:cubicBezTo>
                <a:lnTo>
                  <a:pt x="10139" y="24337"/>
                </a:lnTo>
                <a:cubicBezTo>
                  <a:pt x="10139" y="24337"/>
                  <a:pt x="10139" y="24337"/>
                  <a:pt x="10139" y="24337"/>
                </a:cubicBezTo>
                <a:close/>
                <a:moveTo>
                  <a:pt x="38358" y="23684"/>
                </a:moveTo>
                <a:cubicBezTo>
                  <a:pt x="38120" y="23921"/>
                  <a:pt x="37942" y="24258"/>
                  <a:pt x="37546" y="24416"/>
                </a:cubicBezTo>
                <a:cubicBezTo>
                  <a:pt x="37447" y="24337"/>
                  <a:pt x="37368" y="24337"/>
                  <a:pt x="37288" y="24337"/>
                </a:cubicBezTo>
                <a:lnTo>
                  <a:pt x="37288" y="24258"/>
                </a:lnTo>
                <a:cubicBezTo>
                  <a:pt x="37368" y="24258"/>
                  <a:pt x="37546" y="24179"/>
                  <a:pt x="37625" y="24100"/>
                </a:cubicBezTo>
                <a:cubicBezTo>
                  <a:pt x="37704" y="24020"/>
                  <a:pt x="37783" y="23921"/>
                  <a:pt x="37863" y="23842"/>
                </a:cubicBezTo>
                <a:lnTo>
                  <a:pt x="37942" y="23763"/>
                </a:lnTo>
                <a:lnTo>
                  <a:pt x="38041" y="23763"/>
                </a:lnTo>
                <a:cubicBezTo>
                  <a:pt x="38120" y="23684"/>
                  <a:pt x="38278" y="23684"/>
                  <a:pt x="38358" y="23684"/>
                </a:cubicBezTo>
                <a:close/>
                <a:moveTo>
                  <a:pt x="39843" y="24258"/>
                </a:moveTo>
                <a:cubicBezTo>
                  <a:pt x="39843" y="24337"/>
                  <a:pt x="39764" y="24337"/>
                  <a:pt x="39764" y="24416"/>
                </a:cubicBezTo>
                <a:cubicBezTo>
                  <a:pt x="39843" y="24416"/>
                  <a:pt x="39843" y="24337"/>
                  <a:pt x="39922" y="24258"/>
                </a:cubicBezTo>
                <a:close/>
                <a:moveTo>
                  <a:pt x="38932" y="23605"/>
                </a:moveTo>
                <a:cubicBezTo>
                  <a:pt x="38774" y="23684"/>
                  <a:pt x="38694" y="23763"/>
                  <a:pt x="38536" y="23921"/>
                </a:cubicBezTo>
                <a:cubicBezTo>
                  <a:pt x="38358" y="24100"/>
                  <a:pt x="38120" y="24515"/>
                  <a:pt x="37863" y="24515"/>
                </a:cubicBezTo>
                <a:cubicBezTo>
                  <a:pt x="37783" y="24515"/>
                  <a:pt x="37704" y="24416"/>
                  <a:pt x="37625" y="24416"/>
                </a:cubicBezTo>
                <a:cubicBezTo>
                  <a:pt x="37783" y="24337"/>
                  <a:pt x="37942" y="24258"/>
                  <a:pt x="38041" y="24100"/>
                </a:cubicBezTo>
                <a:cubicBezTo>
                  <a:pt x="38199" y="23921"/>
                  <a:pt x="38278" y="23763"/>
                  <a:pt x="38536" y="23684"/>
                </a:cubicBezTo>
                <a:cubicBezTo>
                  <a:pt x="38694" y="23605"/>
                  <a:pt x="38774" y="23605"/>
                  <a:pt x="38932" y="23605"/>
                </a:cubicBezTo>
                <a:close/>
                <a:moveTo>
                  <a:pt x="39764" y="24417"/>
                </a:moveTo>
                <a:lnTo>
                  <a:pt x="39764" y="24417"/>
                </a:lnTo>
                <a:cubicBezTo>
                  <a:pt x="39684" y="24515"/>
                  <a:pt x="39605" y="24516"/>
                  <a:pt x="39605" y="24595"/>
                </a:cubicBezTo>
                <a:cubicBezTo>
                  <a:pt x="39684" y="24595"/>
                  <a:pt x="39684" y="24516"/>
                  <a:pt x="39764" y="24417"/>
                </a:cubicBezTo>
                <a:close/>
                <a:moveTo>
                  <a:pt x="39836" y="23572"/>
                </a:moveTo>
                <a:cubicBezTo>
                  <a:pt x="39757" y="23572"/>
                  <a:pt x="39661" y="23628"/>
                  <a:pt x="39605" y="23684"/>
                </a:cubicBezTo>
                <a:cubicBezTo>
                  <a:pt x="39348" y="23842"/>
                  <a:pt x="39189" y="24020"/>
                  <a:pt x="39031" y="24100"/>
                </a:cubicBezTo>
                <a:cubicBezTo>
                  <a:pt x="38774" y="24337"/>
                  <a:pt x="38536" y="24753"/>
                  <a:pt x="38199" y="24912"/>
                </a:cubicBezTo>
                <a:cubicBezTo>
                  <a:pt x="38536" y="24832"/>
                  <a:pt x="38694" y="24595"/>
                  <a:pt x="38853" y="24416"/>
                </a:cubicBezTo>
                <a:cubicBezTo>
                  <a:pt x="39031" y="24179"/>
                  <a:pt x="39189" y="24020"/>
                  <a:pt x="39427" y="23842"/>
                </a:cubicBezTo>
                <a:cubicBezTo>
                  <a:pt x="39526" y="23842"/>
                  <a:pt x="39605" y="23763"/>
                  <a:pt x="39684" y="23684"/>
                </a:cubicBezTo>
                <a:cubicBezTo>
                  <a:pt x="39764" y="23684"/>
                  <a:pt x="39843" y="23684"/>
                  <a:pt x="39922" y="23605"/>
                </a:cubicBezTo>
                <a:cubicBezTo>
                  <a:pt x="39899" y="23581"/>
                  <a:pt x="39869" y="23572"/>
                  <a:pt x="39836" y="23572"/>
                </a:cubicBezTo>
                <a:close/>
                <a:moveTo>
                  <a:pt x="39427" y="24100"/>
                </a:moveTo>
                <a:cubicBezTo>
                  <a:pt x="39031" y="24416"/>
                  <a:pt x="38774" y="24832"/>
                  <a:pt x="38278" y="25011"/>
                </a:cubicBezTo>
                <a:cubicBezTo>
                  <a:pt x="38774" y="24912"/>
                  <a:pt x="39110" y="24416"/>
                  <a:pt x="39526" y="24179"/>
                </a:cubicBezTo>
                <a:cubicBezTo>
                  <a:pt x="39526" y="24100"/>
                  <a:pt x="39526" y="24100"/>
                  <a:pt x="39427" y="24100"/>
                </a:cubicBezTo>
                <a:close/>
                <a:moveTo>
                  <a:pt x="9149" y="25090"/>
                </a:moveTo>
                <a:lnTo>
                  <a:pt x="9149" y="25090"/>
                </a:lnTo>
                <a:cubicBezTo>
                  <a:pt x="9149" y="25090"/>
                  <a:pt x="9149" y="25090"/>
                  <a:pt x="9149" y="25090"/>
                </a:cubicBezTo>
                <a:cubicBezTo>
                  <a:pt x="9149" y="25090"/>
                  <a:pt x="9149" y="25090"/>
                  <a:pt x="9149" y="25090"/>
                </a:cubicBezTo>
                <a:close/>
                <a:moveTo>
                  <a:pt x="9149" y="25090"/>
                </a:moveTo>
                <a:lnTo>
                  <a:pt x="9149" y="25090"/>
                </a:lnTo>
                <a:cubicBezTo>
                  <a:pt x="9070" y="25169"/>
                  <a:pt x="8991" y="25169"/>
                  <a:pt x="8911" y="25248"/>
                </a:cubicBezTo>
                <a:cubicBezTo>
                  <a:pt x="9070" y="25248"/>
                  <a:pt x="9070" y="25169"/>
                  <a:pt x="9149" y="25090"/>
                </a:cubicBezTo>
                <a:close/>
                <a:moveTo>
                  <a:pt x="42239" y="25090"/>
                </a:moveTo>
                <a:cubicBezTo>
                  <a:pt x="42160" y="25090"/>
                  <a:pt x="42081" y="25169"/>
                  <a:pt x="42081" y="25248"/>
                </a:cubicBezTo>
                <a:cubicBezTo>
                  <a:pt x="42160" y="25169"/>
                  <a:pt x="42239" y="25169"/>
                  <a:pt x="42239" y="25090"/>
                </a:cubicBezTo>
                <a:close/>
                <a:moveTo>
                  <a:pt x="8911" y="25248"/>
                </a:moveTo>
                <a:cubicBezTo>
                  <a:pt x="8832" y="25248"/>
                  <a:pt x="8832" y="25248"/>
                  <a:pt x="8733" y="25327"/>
                </a:cubicBezTo>
                <a:cubicBezTo>
                  <a:pt x="8832" y="25327"/>
                  <a:pt x="8911" y="25327"/>
                  <a:pt x="8911" y="25248"/>
                </a:cubicBezTo>
                <a:close/>
                <a:moveTo>
                  <a:pt x="41129" y="23137"/>
                </a:moveTo>
                <a:cubicBezTo>
                  <a:pt x="41334" y="23137"/>
                  <a:pt x="41539" y="23156"/>
                  <a:pt x="41744" y="23189"/>
                </a:cubicBezTo>
                <a:cubicBezTo>
                  <a:pt x="41902" y="23268"/>
                  <a:pt x="42001" y="23268"/>
                  <a:pt x="42081" y="23268"/>
                </a:cubicBezTo>
                <a:cubicBezTo>
                  <a:pt x="41665" y="23347"/>
                  <a:pt x="41249" y="23684"/>
                  <a:pt x="40912" y="24100"/>
                </a:cubicBezTo>
                <a:cubicBezTo>
                  <a:pt x="40516" y="24595"/>
                  <a:pt x="40100" y="25248"/>
                  <a:pt x="39427" y="25506"/>
                </a:cubicBezTo>
                <a:cubicBezTo>
                  <a:pt x="39348" y="25506"/>
                  <a:pt x="39189" y="25407"/>
                  <a:pt x="39110" y="25407"/>
                </a:cubicBezTo>
                <a:cubicBezTo>
                  <a:pt x="39526" y="25327"/>
                  <a:pt x="39764" y="25090"/>
                  <a:pt x="40021" y="24753"/>
                </a:cubicBezTo>
                <a:cubicBezTo>
                  <a:pt x="40417" y="24416"/>
                  <a:pt x="40754" y="24020"/>
                  <a:pt x="41090" y="23605"/>
                </a:cubicBezTo>
                <a:lnTo>
                  <a:pt x="41090" y="23605"/>
                </a:lnTo>
                <a:cubicBezTo>
                  <a:pt x="40754" y="23921"/>
                  <a:pt x="40417" y="24258"/>
                  <a:pt x="40100" y="24674"/>
                </a:cubicBezTo>
                <a:cubicBezTo>
                  <a:pt x="39764" y="25011"/>
                  <a:pt x="39427" y="25248"/>
                  <a:pt x="39031" y="25327"/>
                </a:cubicBezTo>
                <a:cubicBezTo>
                  <a:pt x="38853" y="25327"/>
                  <a:pt x="38774" y="25248"/>
                  <a:pt x="38615" y="25169"/>
                </a:cubicBezTo>
                <a:cubicBezTo>
                  <a:pt x="38853" y="25169"/>
                  <a:pt x="39031" y="25090"/>
                  <a:pt x="39189" y="24912"/>
                </a:cubicBezTo>
                <a:cubicBezTo>
                  <a:pt x="39348" y="24832"/>
                  <a:pt x="39526" y="24753"/>
                  <a:pt x="39605" y="24595"/>
                </a:cubicBezTo>
                <a:lnTo>
                  <a:pt x="39605" y="24595"/>
                </a:lnTo>
                <a:cubicBezTo>
                  <a:pt x="39427" y="24674"/>
                  <a:pt x="39348" y="24753"/>
                  <a:pt x="39189" y="24832"/>
                </a:cubicBezTo>
                <a:cubicBezTo>
                  <a:pt x="39031" y="25011"/>
                  <a:pt x="38774" y="25090"/>
                  <a:pt x="38536" y="25169"/>
                </a:cubicBezTo>
                <a:cubicBezTo>
                  <a:pt x="38437" y="25090"/>
                  <a:pt x="38358" y="25090"/>
                  <a:pt x="38278" y="25090"/>
                </a:cubicBezTo>
                <a:lnTo>
                  <a:pt x="38278" y="25011"/>
                </a:lnTo>
                <a:cubicBezTo>
                  <a:pt x="38278" y="25011"/>
                  <a:pt x="38278" y="24912"/>
                  <a:pt x="38199" y="24912"/>
                </a:cubicBezTo>
                <a:cubicBezTo>
                  <a:pt x="38120" y="24753"/>
                  <a:pt x="38041" y="24674"/>
                  <a:pt x="37863" y="24595"/>
                </a:cubicBezTo>
                <a:cubicBezTo>
                  <a:pt x="38120" y="24515"/>
                  <a:pt x="38278" y="24258"/>
                  <a:pt x="38437" y="24100"/>
                </a:cubicBezTo>
                <a:cubicBezTo>
                  <a:pt x="38536" y="24020"/>
                  <a:pt x="38694" y="23842"/>
                  <a:pt x="38853" y="23684"/>
                </a:cubicBezTo>
                <a:cubicBezTo>
                  <a:pt x="38932" y="23605"/>
                  <a:pt x="39031" y="23605"/>
                  <a:pt x="39189" y="23525"/>
                </a:cubicBezTo>
                <a:cubicBezTo>
                  <a:pt x="39427" y="23525"/>
                  <a:pt x="39764" y="23426"/>
                  <a:pt x="40100" y="23347"/>
                </a:cubicBezTo>
                <a:cubicBezTo>
                  <a:pt x="40100" y="23268"/>
                  <a:pt x="40179" y="23268"/>
                  <a:pt x="40259" y="23268"/>
                </a:cubicBezTo>
                <a:cubicBezTo>
                  <a:pt x="40549" y="23175"/>
                  <a:pt x="40839" y="23137"/>
                  <a:pt x="41129" y="23137"/>
                </a:cubicBezTo>
                <a:close/>
                <a:moveTo>
                  <a:pt x="38437" y="25169"/>
                </a:moveTo>
                <a:cubicBezTo>
                  <a:pt x="38536" y="25248"/>
                  <a:pt x="38536" y="25248"/>
                  <a:pt x="38615" y="25248"/>
                </a:cubicBezTo>
                <a:cubicBezTo>
                  <a:pt x="38615" y="25327"/>
                  <a:pt x="38694" y="25407"/>
                  <a:pt x="38694" y="25506"/>
                </a:cubicBezTo>
                <a:lnTo>
                  <a:pt x="38694" y="25327"/>
                </a:lnTo>
                <a:lnTo>
                  <a:pt x="38774" y="25327"/>
                </a:lnTo>
                <a:cubicBezTo>
                  <a:pt x="38774" y="25407"/>
                  <a:pt x="38853" y="25407"/>
                  <a:pt x="38853" y="25407"/>
                </a:cubicBezTo>
                <a:lnTo>
                  <a:pt x="38853" y="25327"/>
                </a:lnTo>
                <a:cubicBezTo>
                  <a:pt x="39031" y="25407"/>
                  <a:pt x="39189" y="25506"/>
                  <a:pt x="39348" y="25585"/>
                </a:cubicBezTo>
                <a:lnTo>
                  <a:pt x="39269" y="25585"/>
                </a:lnTo>
                <a:cubicBezTo>
                  <a:pt x="39189" y="25585"/>
                  <a:pt x="39110" y="25585"/>
                  <a:pt x="39031" y="25664"/>
                </a:cubicBezTo>
                <a:lnTo>
                  <a:pt x="38932" y="25664"/>
                </a:lnTo>
                <a:lnTo>
                  <a:pt x="38932" y="25585"/>
                </a:lnTo>
                <a:cubicBezTo>
                  <a:pt x="38932" y="25506"/>
                  <a:pt x="38932" y="25506"/>
                  <a:pt x="38853" y="25506"/>
                </a:cubicBezTo>
                <a:lnTo>
                  <a:pt x="38853" y="25585"/>
                </a:lnTo>
                <a:cubicBezTo>
                  <a:pt x="38853" y="25585"/>
                  <a:pt x="38853" y="25664"/>
                  <a:pt x="38932" y="25664"/>
                </a:cubicBezTo>
                <a:lnTo>
                  <a:pt x="38774" y="25664"/>
                </a:lnTo>
                <a:cubicBezTo>
                  <a:pt x="38774" y="25585"/>
                  <a:pt x="38774" y="25585"/>
                  <a:pt x="38694" y="25506"/>
                </a:cubicBezTo>
                <a:lnTo>
                  <a:pt x="38694" y="25664"/>
                </a:lnTo>
                <a:cubicBezTo>
                  <a:pt x="38536" y="25506"/>
                  <a:pt x="38437" y="25327"/>
                  <a:pt x="38358" y="25169"/>
                </a:cubicBezTo>
                <a:close/>
                <a:moveTo>
                  <a:pt x="41823" y="24179"/>
                </a:moveTo>
                <a:cubicBezTo>
                  <a:pt x="41506" y="24337"/>
                  <a:pt x="41328" y="24753"/>
                  <a:pt x="41090" y="25011"/>
                </a:cubicBezTo>
                <a:cubicBezTo>
                  <a:pt x="40833" y="25327"/>
                  <a:pt x="40516" y="25585"/>
                  <a:pt x="40100" y="25664"/>
                </a:cubicBezTo>
                <a:cubicBezTo>
                  <a:pt x="40516" y="25585"/>
                  <a:pt x="40754" y="25407"/>
                  <a:pt x="41011" y="25169"/>
                </a:cubicBezTo>
                <a:cubicBezTo>
                  <a:pt x="41328" y="24832"/>
                  <a:pt x="41506" y="24515"/>
                  <a:pt x="41902" y="24258"/>
                </a:cubicBezTo>
                <a:cubicBezTo>
                  <a:pt x="41902" y="24258"/>
                  <a:pt x="41902" y="24179"/>
                  <a:pt x="41823" y="24179"/>
                </a:cubicBezTo>
                <a:close/>
                <a:moveTo>
                  <a:pt x="10397" y="22040"/>
                </a:moveTo>
                <a:cubicBezTo>
                  <a:pt x="10397" y="22357"/>
                  <a:pt x="10555" y="22694"/>
                  <a:pt x="10634" y="22931"/>
                </a:cubicBezTo>
                <a:cubicBezTo>
                  <a:pt x="10713" y="23189"/>
                  <a:pt x="10892" y="23426"/>
                  <a:pt x="10892" y="23684"/>
                </a:cubicBezTo>
                <a:lnTo>
                  <a:pt x="10892" y="24337"/>
                </a:lnTo>
                <a:cubicBezTo>
                  <a:pt x="10812" y="24416"/>
                  <a:pt x="10812" y="24595"/>
                  <a:pt x="10713" y="24674"/>
                </a:cubicBezTo>
                <a:lnTo>
                  <a:pt x="10713" y="24416"/>
                </a:lnTo>
                <a:lnTo>
                  <a:pt x="10713" y="24020"/>
                </a:lnTo>
                <a:lnTo>
                  <a:pt x="10634" y="24020"/>
                </a:lnTo>
                <a:lnTo>
                  <a:pt x="10634" y="24416"/>
                </a:lnTo>
                <a:lnTo>
                  <a:pt x="10634" y="24674"/>
                </a:lnTo>
                <a:lnTo>
                  <a:pt x="10634" y="24753"/>
                </a:lnTo>
                <a:cubicBezTo>
                  <a:pt x="10476" y="25011"/>
                  <a:pt x="10317" y="25169"/>
                  <a:pt x="10218" y="25327"/>
                </a:cubicBezTo>
                <a:cubicBezTo>
                  <a:pt x="10218" y="25090"/>
                  <a:pt x="10218" y="24753"/>
                  <a:pt x="10139" y="24416"/>
                </a:cubicBezTo>
                <a:lnTo>
                  <a:pt x="10139" y="25407"/>
                </a:lnTo>
                <a:cubicBezTo>
                  <a:pt x="10060" y="25585"/>
                  <a:pt x="9981" y="25664"/>
                  <a:pt x="9902" y="25743"/>
                </a:cubicBezTo>
                <a:cubicBezTo>
                  <a:pt x="9902" y="25248"/>
                  <a:pt x="9902" y="24753"/>
                  <a:pt x="9822" y="24337"/>
                </a:cubicBezTo>
                <a:cubicBezTo>
                  <a:pt x="9902" y="24100"/>
                  <a:pt x="9981" y="23921"/>
                  <a:pt x="10060" y="23684"/>
                </a:cubicBezTo>
                <a:lnTo>
                  <a:pt x="10060" y="23605"/>
                </a:lnTo>
                <a:cubicBezTo>
                  <a:pt x="10139" y="23268"/>
                  <a:pt x="10218" y="22931"/>
                  <a:pt x="10317" y="22614"/>
                </a:cubicBezTo>
                <a:lnTo>
                  <a:pt x="10317" y="22535"/>
                </a:lnTo>
                <a:cubicBezTo>
                  <a:pt x="10317" y="22357"/>
                  <a:pt x="10317" y="22278"/>
                  <a:pt x="10397" y="22199"/>
                </a:cubicBezTo>
                <a:lnTo>
                  <a:pt x="10397" y="22040"/>
                </a:lnTo>
                <a:close/>
                <a:moveTo>
                  <a:pt x="29783" y="23684"/>
                </a:moveTo>
                <a:cubicBezTo>
                  <a:pt x="29862" y="23763"/>
                  <a:pt x="29942" y="23763"/>
                  <a:pt x="30021" y="23842"/>
                </a:cubicBezTo>
                <a:cubicBezTo>
                  <a:pt x="30120" y="23921"/>
                  <a:pt x="30199" y="24100"/>
                  <a:pt x="30278" y="24179"/>
                </a:cubicBezTo>
                <a:lnTo>
                  <a:pt x="30516" y="24515"/>
                </a:lnTo>
                <a:lnTo>
                  <a:pt x="30615" y="24595"/>
                </a:lnTo>
                <a:cubicBezTo>
                  <a:pt x="30615" y="24674"/>
                  <a:pt x="30694" y="24753"/>
                  <a:pt x="30694" y="24832"/>
                </a:cubicBezTo>
                <a:cubicBezTo>
                  <a:pt x="30694" y="24912"/>
                  <a:pt x="30773" y="25011"/>
                  <a:pt x="30853" y="25169"/>
                </a:cubicBezTo>
                <a:cubicBezTo>
                  <a:pt x="30773" y="25090"/>
                  <a:pt x="30615" y="24912"/>
                  <a:pt x="30516" y="24832"/>
                </a:cubicBezTo>
                <a:lnTo>
                  <a:pt x="30516" y="24832"/>
                </a:lnTo>
                <a:cubicBezTo>
                  <a:pt x="30615" y="25011"/>
                  <a:pt x="30694" y="25090"/>
                  <a:pt x="30853" y="25248"/>
                </a:cubicBezTo>
                <a:cubicBezTo>
                  <a:pt x="30853" y="25248"/>
                  <a:pt x="30932" y="25327"/>
                  <a:pt x="30932" y="25407"/>
                </a:cubicBezTo>
                <a:cubicBezTo>
                  <a:pt x="31011" y="25506"/>
                  <a:pt x="31110" y="25664"/>
                  <a:pt x="31268" y="25743"/>
                </a:cubicBezTo>
                <a:cubicBezTo>
                  <a:pt x="31189" y="25743"/>
                  <a:pt x="31110" y="25664"/>
                  <a:pt x="31110" y="25664"/>
                </a:cubicBezTo>
                <a:cubicBezTo>
                  <a:pt x="30932" y="25585"/>
                  <a:pt x="30853" y="25407"/>
                  <a:pt x="30694" y="25327"/>
                </a:cubicBezTo>
                <a:cubicBezTo>
                  <a:pt x="30615" y="25169"/>
                  <a:pt x="30516" y="25090"/>
                  <a:pt x="30357" y="24912"/>
                </a:cubicBezTo>
                <a:cubicBezTo>
                  <a:pt x="30305" y="24807"/>
                  <a:pt x="30252" y="24736"/>
                  <a:pt x="30200" y="24678"/>
                </a:cubicBezTo>
                <a:lnTo>
                  <a:pt x="30200" y="24678"/>
                </a:lnTo>
                <a:cubicBezTo>
                  <a:pt x="30280" y="25012"/>
                  <a:pt x="30517" y="25170"/>
                  <a:pt x="30694" y="25407"/>
                </a:cubicBezTo>
                <a:cubicBezTo>
                  <a:pt x="30810" y="25536"/>
                  <a:pt x="30977" y="25698"/>
                  <a:pt x="31152" y="25806"/>
                </a:cubicBezTo>
                <a:lnTo>
                  <a:pt x="31152" y="25806"/>
                </a:lnTo>
                <a:cubicBezTo>
                  <a:pt x="30999" y="25743"/>
                  <a:pt x="30926" y="25738"/>
                  <a:pt x="30853" y="25664"/>
                </a:cubicBezTo>
                <a:cubicBezTo>
                  <a:pt x="30694" y="25506"/>
                  <a:pt x="30615" y="25407"/>
                  <a:pt x="30516" y="25327"/>
                </a:cubicBezTo>
                <a:cubicBezTo>
                  <a:pt x="30437" y="25327"/>
                  <a:pt x="30357" y="25248"/>
                  <a:pt x="30357" y="25248"/>
                </a:cubicBezTo>
                <a:cubicBezTo>
                  <a:pt x="30357" y="25169"/>
                  <a:pt x="30278" y="25169"/>
                  <a:pt x="30278" y="25169"/>
                </a:cubicBezTo>
                <a:cubicBezTo>
                  <a:pt x="30200" y="25012"/>
                  <a:pt x="30199" y="24835"/>
                  <a:pt x="30199" y="24677"/>
                </a:cubicBezTo>
                <a:lnTo>
                  <a:pt x="30199" y="24677"/>
                </a:lnTo>
                <a:cubicBezTo>
                  <a:pt x="30199" y="24677"/>
                  <a:pt x="30200" y="24678"/>
                  <a:pt x="30200" y="24678"/>
                </a:cubicBezTo>
                <a:lnTo>
                  <a:pt x="30200" y="24678"/>
                </a:lnTo>
                <a:cubicBezTo>
                  <a:pt x="30200" y="24677"/>
                  <a:pt x="30199" y="24675"/>
                  <a:pt x="30199" y="24674"/>
                </a:cubicBezTo>
                <a:lnTo>
                  <a:pt x="30199" y="24674"/>
                </a:lnTo>
                <a:cubicBezTo>
                  <a:pt x="30199" y="24675"/>
                  <a:pt x="30199" y="24676"/>
                  <a:pt x="30199" y="24677"/>
                </a:cubicBezTo>
                <a:lnTo>
                  <a:pt x="30199" y="24677"/>
                </a:lnTo>
                <a:cubicBezTo>
                  <a:pt x="30173" y="24648"/>
                  <a:pt x="30146" y="24621"/>
                  <a:pt x="30120" y="24595"/>
                </a:cubicBezTo>
                <a:cubicBezTo>
                  <a:pt x="30120" y="24416"/>
                  <a:pt x="30021" y="24337"/>
                  <a:pt x="30021" y="24179"/>
                </a:cubicBezTo>
                <a:lnTo>
                  <a:pt x="30021" y="24179"/>
                </a:lnTo>
                <a:cubicBezTo>
                  <a:pt x="30199" y="24416"/>
                  <a:pt x="30357" y="24674"/>
                  <a:pt x="30516" y="24832"/>
                </a:cubicBezTo>
                <a:cubicBezTo>
                  <a:pt x="30357" y="24595"/>
                  <a:pt x="30199" y="24337"/>
                  <a:pt x="30021" y="24100"/>
                </a:cubicBezTo>
                <a:cubicBezTo>
                  <a:pt x="29942" y="23921"/>
                  <a:pt x="29862" y="23763"/>
                  <a:pt x="29783" y="23684"/>
                </a:cubicBezTo>
                <a:close/>
                <a:moveTo>
                  <a:pt x="42239" y="23347"/>
                </a:moveTo>
                <a:cubicBezTo>
                  <a:pt x="42576" y="23426"/>
                  <a:pt x="42892" y="23525"/>
                  <a:pt x="43229" y="23684"/>
                </a:cubicBezTo>
                <a:cubicBezTo>
                  <a:pt x="43071" y="23763"/>
                  <a:pt x="42991" y="23763"/>
                  <a:pt x="42813" y="23842"/>
                </a:cubicBezTo>
                <a:cubicBezTo>
                  <a:pt x="42576" y="24020"/>
                  <a:pt x="42397" y="24179"/>
                  <a:pt x="42160" y="24416"/>
                </a:cubicBezTo>
                <a:lnTo>
                  <a:pt x="41407" y="25169"/>
                </a:lnTo>
                <a:cubicBezTo>
                  <a:pt x="41328" y="25327"/>
                  <a:pt x="41170" y="25407"/>
                  <a:pt x="41011" y="25585"/>
                </a:cubicBezTo>
                <a:cubicBezTo>
                  <a:pt x="40833" y="25664"/>
                  <a:pt x="40675" y="25743"/>
                  <a:pt x="40516" y="25822"/>
                </a:cubicBezTo>
                <a:cubicBezTo>
                  <a:pt x="40516" y="25743"/>
                  <a:pt x="40417" y="25743"/>
                  <a:pt x="40417" y="25743"/>
                </a:cubicBezTo>
                <a:lnTo>
                  <a:pt x="40259" y="25743"/>
                </a:lnTo>
                <a:cubicBezTo>
                  <a:pt x="40259" y="25743"/>
                  <a:pt x="40179" y="25743"/>
                  <a:pt x="40100" y="25664"/>
                </a:cubicBezTo>
                <a:cubicBezTo>
                  <a:pt x="39922" y="25664"/>
                  <a:pt x="39843" y="25664"/>
                  <a:pt x="39764" y="25585"/>
                </a:cubicBezTo>
                <a:cubicBezTo>
                  <a:pt x="40179" y="25506"/>
                  <a:pt x="40516" y="25248"/>
                  <a:pt x="40675" y="24912"/>
                </a:cubicBezTo>
                <a:cubicBezTo>
                  <a:pt x="41011" y="24515"/>
                  <a:pt x="41328" y="23921"/>
                  <a:pt x="41823" y="23684"/>
                </a:cubicBezTo>
                <a:lnTo>
                  <a:pt x="41823" y="23684"/>
                </a:lnTo>
                <a:cubicBezTo>
                  <a:pt x="40912" y="24020"/>
                  <a:pt x="40754" y="25407"/>
                  <a:pt x="39684" y="25585"/>
                </a:cubicBezTo>
                <a:cubicBezTo>
                  <a:pt x="39684" y="25585"/>
                  <a:pt x="39605" y="25585"/>
                  <a:pt x="39526" y="25506"/>
                </a:cubicBezTo>
                <a:cubicBezTo>
                  <a:pt x="40100" y="25327"/>
                  <a:pt x="40417" y="24753"/>
                  <a:pt x="40754" y="24337"/>
                </a:cubicBezTo>
                <a:cubicBezTo>
                  <a:pt x="41170" y="23921"/>
                  <a:pt x="41665" y="23347"/>
                  <a:pt x="42239" y="23347"/>
                </a:cubicBezTo>
                <a:close/>
                <a:moveTo>
                  <a:pt x="30357" y="25327"/>
                </a:moveTo>
                <a:cubicBezTo>
                  <a:pt x="30437" y="25407"/>
                  <a:pt x="30615" y="25506"/>
                  <a:pt x="30694" y="25585"/>
                </a:cubicBezTo>
                <a:cubicBezTo>
                  <a:pt x="30853" y="25743"/>
                  <a:pt x="30932" y="25822"/>
                  <a:pt x="31110" y="25902"/>
                </a:cubicBezTo>
                <a:cubicBezTo>
                  <a:pt x="31189" y="25902"/>
                  <a:pt x="31268" y="26001"/>
                  <a:pt x="31348" y="26001"/>
                </a:cubicBezTo>
                <a:cubicBezTo>
                  <a:pt x="31189" y="26001"/>
                  <a:pt x="31110" y="25902"/>
                  <a:pt x="31011" y="25902"/>
                </a:cubicBezTo>
                <a:cubicBezTo>
                  <a:pt x="30694" y="25822"/>
                  <a:pt x="30516" y="25585"/>
                  <a:pt x="30357" y="25327"/>
                </a:cubicBezTo>
                <a:close/>
                <a:moveTo>
                  <a:pt x="31204" y="25837"/>
                </a:moveTo>
                <a:lnTo>
                  <a:pt x="31204" y="25837"/>
                </a:lnTo>
                <a:cubicBezTo>
                  <a:pt x="31252" y="25864"/>
                  <a:pt x="31300" y="25886"/>
                  <a:pt x="31348" y="25902"/>
                </a:cubicBezTo>
                <a:cubicBezTo>
                  <a:pt x="31427" y="25902"/>
                  <a:pt x="31427" y="25902"/>
                  <a:pt x="31427" y="26001"/>
                </a:cubicBezTo>
                <a:lnTo>
                  <a:pt x="31348" y="25902"/>
                </a:lnTo>
                <a:cubicBezTo>
                  <a:pt x="31274" y="25902"/>
                  <a:pt x="31269" y="25902"/>
                  <a:pt x="31204" y="25837"/>
                </a:cubicBezTo>
                <a:close/>
                <a:moveTo>
                  <a:pt x="9822" y="24416"/>
                </a:moveTo>
                <a:cubicBezTo>
                  <a:pt x="9902" y="24832"/>
                  <a:pt x="9902" y="25327"/>
                  <a:pt x="9822" y="25822"/>
                </a:cubicBezTo>
                <a:cubicBezTo>
                  <a:pt x="9723" y="25902"/>
                  <a:pt x="9723" y="26001"/>
                  <a:pt x="9644" y="26080"/>
                </a:cubicBezTo>
                <a:cubicBezTo>
                  <a:pt x="9644" y="25743"/>
                  <a:pt x="9644" y="25407"/>
                  <a:pt x="9565" y="25090"/>
                </a:cubicBezTo>
                <a:cubicBezTo>
                  <a:pt x="9644" y="24832"/>
                  <a:pt x="9723" y="24674"/>
                  <a:pt x="9822" y="24416"/>
                </a:cubicBezTo>
                <a:close/>
                <a:moveTo>
                  <a:pt x="15571" y="21269"/>
                </a:moveTo>
                <a:lnTo>
                  <a:pt x="15571" y="21269"/>
                </a:lnTo>
                <a:cubicBezTo>
                  <a:pt x="15506" y="21583"/>
                  <a:pt x="15506" y="21882"/>
                  <a:pt x="15506" y="22199"/>
                </a:cubicBezTo>
                <a:cubicBezTo>
                  <a:pt x="15585" y="22535"/>
                  <a:pt x="15664" y="22852"/>
                  <a:pt x="15664" y="23189"/>
                </a:cubicBezTo>
                <a:cubicBezTo>
                  <a:pt x="15664" y="23426"/>
                  <a:pt x="15664" y="23684"/>
                  <a:pt x="15585" y="24020"/>
                </a:cubicBezTo>
                <a:cubicBezTo>
                  <a:pt x="15506" y="24020"/>
                  <a:pt x="15506" y="24100"/>
                  <a:pt x="15426" y="24100"/>
                </a:cubicBezTo>
                <a:cubicBezTo>
                  <a:pt x="15426" y="24020"/>
                  <a:pt x="15506" y="23921"/>
                  <a:pt x="15506" y="23842"/>
                </a:cubicBezTo>
                <a:cubicBezTo>
                  <a:pt x="15506" y="23605"/>
                  <a:pt x="15506" y="23268"/>
                  <a:pt x="15426" y="23030"/>
                </a:cubicBezTo>
                <a:lnTo>
                  <a:pt x="15426" y="23605"/>
                </a:lnTo>
                <a:lnTo>
                  <a:pt x="15426" y="24020"/>
                </a:lnTo>
                <a:cubicBezTo>
                  <a:pt x="15426" y="24100"/>
                  <a:pt x="15347" y="24100"/>
                  <a:pt x="15347" y="24179"/>
                </a:cubicBezTo>
                <a:cubicBezTo>
                  <a:pt x="15169" y="24337"/>
                  <a:pt x="15090" y="24416"/>
                  <a:pt x="14931" y="24595"/>
                </a:cubicBezTo>
                <a:cubicBezTo>
                  <a:pt x="14852" y="24674"/>
                  <a:pt x="14773" y="24753"/>
                  <a:pt x="14674" y="24832"/>
                </a:cubicBezTo>
                <a:cubicBezTo>
                  <a:pt x="14773" y="24674"/>
                  <a:pt x="14773" y="24595"/>
                  <a:pt x="14852" y="24416"/>
                </a:cubicBezTo>
                <a:cubicBezTo>
                  <a:pt x="14931" y="24179"/>
                  <a:pt x="14931" y="23921"/>
                  <a:pt x="14931" y="23684"/>
                </a:cubicBezTo>
                <a:lnTo>
                  <a:pt x="14931" y="23525"/>
                </a:lnTo>
                <a:cubicBezTo>
                  <a:pt x="14931" y="23842"/>
                  <a:pt x="14852" y="24100"/>
                  <a:pt x="14773" y="24337"/>
                </a:cubicBezTo>
                <a:cubicBezTo>
                  <a:pt x="14773" y="24416"/>
                  <a:pt x="14773" y="24595"/>
                  <a:pt x="14674" y="24674"/>
                </a:cubicBezTo>
                <a:cubicBezTo>
                  <a:pt x="14595" y="24753"/>
                  <a:pt x="14516" y="24912"/>
                  <a:pt x="14436" y="25011"/>
                </a:cubicBezTo>
                <a:cubicBezTo>
                  <a:pt x="14020" y="25407"/>
                  <a:pt x="13525" y="25822"/>
                  <a:pt x="13110" y="26159"/>
                </a:cubicBezTo>
                <a:cubicBezTo>
                  <a:pt x="13446" y="25585"/>
                  <a:pt x="13783" y="24912"/>
                  <a:pt x="14100" y="24337"/>
                </a:cubicBezTo>
                <a:lnTo>
                  <a:pt x="14100" y="24337"/>
                </a:lnTo>
                <a:cubicBezTo>
                  <a:pt x="14100" y="24515"/>
                  <a:pt x="14100" y="24753"/>
                  <a:pt x="14020" y="25011"/>
                </a:cubicBezTo>
                <a:lnTo>
                  <a:pt x="14100" y="25011"/>
                </a:lnTo>
                <a:cubicBezTo>
                  <a:pt x="14100" y="24753"/>
                  <a:pt x="14179" y="24515"/>
                  <a:pt x="14179" y="24258"/>
                </a:cubicBezTo>
                <a:cubicBezTo>
                  <a:pt x="14179" y="24179"/>
                  <a:pt x="14179" y="24179"/>
                  <a:pt x="14278" y="24100"/>
                </a:cubicBezTo>
                <a:cubicBezTo>
                  <a:pt x="14436" y="23763"/>
                  <a:pt x="14595" y="23347"/>
                  <a:pt x="14773" y="23030"/>
                </a:cubicBezTo>
                <a:lnTo>
                  <a:pt x="14773" y="23605"/>
                </a:lnTo>
                <a:cubicBezTo>
                  <a:pt x="14773" y="23347"/>
                  <a:pt x="14852" y="23189"/>
                  <a:pt x="14773" y="22931"/>
                </a:cubicBezTo>
                <a:cubicBezTo>
                  <a:pt x="14738" y="22950"/>
                  <a:pt x="14705" y="22968"/>
                  <a:pt x="14671" y="22986"/>
                </a:cubicBezTo>
                <a:lnTo>
                  <a:pt x="14671" y="22986"/>
                </a:lnTo>
                <a:cubicBezTo>
                  <a:pt x="14658" y="23141"/>
                  <a:pt x="14587" y="23276"/>
                  <a:pt x="14516" y="23347"/>
                </a:cubicBezTo>
                <a:cubicBezTo>
                  <a:pt x="14374" y="23578"/>
                  <a:pt x="14216" y="23729"/>
                  <a:pt x="14071" y="23942"/>
                </a:cubicBezTo>
                <a:lnTo>
                  <a:pt x="14071" y="23942"/>
                </a:lnTo>
                <a:cubicBezTo>
                  <a:pt x="14210" y="23779"/>
                  <a:pt x="14328" y="23634"/>
                  <a:pt x="14436" y="23525"/>
                </a:cubicBezTo>
                <a:lnTo>
                  <a:pt x="14436" y="23525"/>
                </a:lnTo>
                <a:cubicBezTo>
                  <a:pt x="14020" y="24416"/>
                  <a:pt x="13525" y="25327"/>
                  <a:pt x="13030" y="26159"/>
                </a:cubicBezTo>
                <a:cubicBezTo>
                  <a:pt x="13189" y="25664"/>
                  <a:pt x="13367" y="25169"/>
                  <a:pt x="13525" y="24595"/>
                </a:cubicBezTo>
                <a:cubicBezTo>
                  <a:pt x="13684" y="24416"/>
                  <a:pt x="13783" y="24337"/>
                  <a:pt x="13862" y="24179"/>
                </a:cubicBezTo>
                <a:cubicBezTo>
                  <a:pt x="13910" y="24127"/>
                  <a:pt x="13956" y="24076"/>
                  <a:pt x="13999" y="24026"/>
                </a:cubicBezTo>
                <a:lnTo>
                  <a:pt x="13999" y="24026"/>
                </a:lnTo>
                <a:cubicBezTo>
                  <a:pt x="13902" y="24069"/>
                  <a:pt x="13672" y="24351"/>
                  <a:pt x="13525" y="24515"/>
                </a:cubicBezTo>
                <a:cubicBezTo>
                  <a:pt x="13605" y="24337"/>
                  <a:pt x="13605" y="24258"/>
                  <a:pt x="13684" y="24100"/>
                </a:cubicBezTo>
                <a:lnTo>
                  <a:pt x="13684" y="24020"/>
                </a:lnTo>
                <a:cubicBezTo>
                  <a:pt x="13783" y="23842"/>
                  <a:pt x="13862" y="23763"/>
                  <a:pt x="14020" y="23605"/>
                </a:cubicBezTo>
                <a:cubicBezTo>
                  <a:pt x="14126" y="23432"/>
                  <a:pt x="14277" y="23269"/>
                  <a:pt x="14436" y="23126"/>
                </a:cubicBezTo>
                <a:lnTo>
                  <a:pt x="14436" y="23126"/>
                </a:lnTo>
                <a:cubicBezTo>
                  <a:pt x="14252" y="23248"/>
                  <a:pt x="14093" y="23390"/>
                  <a:pt x="13941" y="23605"/>
                </a:cubicBezTo>
                <a:cubicBezTo>
                  <a:pt x="13889" y="23656"/>
                  <a:pt x="13838" y="23708"/>
                  <a:pt x="13780" y="23782"/>
                </a:cubicBezTo>
                <a:lnTo>
                  <a:pt x="13780" y="23782"/>
                </a:lnTo>
                <a:cubicBezTo>
                  <a:pt x="13783" y="23770"/>
                  <a:pt x="13783" y="23763"/>
                  <a:pt x="13783" y="23763"/>
                </a:cubicBezTo>
                <a:cubicBezTo>
                  <a:pt x="13783" y="23684"/>
                  <a:pt x="13862" y="23605"/>
                  <a:pt x="13941" y="23525"/>
                </a:cubicBezTo>
                <a:cubicBezTo>
                  <a:pt x="14020" y="23347"/>
                  <a:pt x="14179" y="23268"/>
                  <a:pt x="14278" y="23110"/>
                </a:cubicBezTo>
                <a:cubicBezTo>
                  <a:pt x="14515" y="22931"/>
                  <a:pt x="14773" y="22694"/>
                  <a:pt x="14931" y="22535"/>
                </a:cubicBezTo>
                <a:lnTo>
                  <a:pt x="14931" y="22535"/>
                </a:lnTo>
                <a:cubicBezTo>
                  <a:pt x="14852" y="22615"/>
                  <a:pt x="14852" y="22773"/>
                  <a:pt x="14773" y="22931"/>
                </a:cubicBezTo>
                <a:cubicBezTo>
                  <a:pt x="14852" y="22852"/>
                  <a:pt x="14852" y="22773"/>
                  <a:pt x="14931" y="22694"/>
                </a:cubicBezTo>
                <a:lnTo>
                  <a:pt x="14931" y="22694"/>
                </a:lnTo>
                <a:cubicBezTo>
                  <a:pt x="14852" y="23030"/>
                  <a:pt x="14931" y="23268"/>
                  <a:pt x="14931" y="23525"/>
                </a:cubicBezTo>
                <a:lnTo>
                  <a:pt x="14931" y="22931"/>
                </a:lnTo>
                <a:lnTo>
                  <a:pt x="14931" y="22614"/>
                </a:lnTo>
                <a:cubicBezTo>
                  <a:pt x="15090" y="22278"/>
                  <a:pt x="15169" y="22040"/>
                  <a:pt x="15347" y="21783"/>
                </a:cubicBezTo>
                <a:lnTo>
                  <a:pt x="15347" y="21783"/>
                </a:lnTo>
                <a:cubicBezTo>
                  <a:pt x="15269" y="22114"/>
                  <a:pt x="15345" y="22426"/>
                  <a:pt x="15423" y="22757"/>
                </a:cubicBezTo>
                <a:lnTo>
                  <a:pt x="15423" y="22757"/>
                </a:lnTo>
                <a:cubicBezTo>
                  <a:pt x="15416" y="22598"/>
                  <a:pt x="15398" y="22442"/>
                  <a:pt x="15347" y="22278"/>
                </a:cubicBezTo>
                <a:cubicBezTo>
                  <a:pt x="15347" y="22040"/>
                  <a:pt x="15347" y="21783"/>
                  <a:pt x="15426" y="21545"/>
                </a:cubicBezTo>
                <a:cubicBezTo>
                  <a:pt x="15486" y="21411"/>
                  <a:pt x="15545" y="21333"/>
                  <a:pt x="15571" y="21269"/>
                </a:cubicBezTo>
                <a:close/>
                <a:moveTo>
                  <a:pt x="43308" y="23763"/>
                </a:moveTo>
                <a:cubicBezTo>
                  <a:pt x="43724" y="23921"/>
                  <a:pt x="44061" y="24179"/>
                  <a:pt x="44477" y="24416"/>
                </a:cubicBezTo>
                <a:cubicBezTo>
                  <a:pt x="45209" y="25011"/>
                  <a:pt x="46041" y="25506"/>
                  <a:pt x="46774" y="26080"/>
                </a:cubicBezTo>
                <a:cubicBezTo>
                  <a:pt x="46199" y="26080"/>
                  <a:pt x="45625" y="26159"/>
                  <a:pt x="44972" y="26159"/>
                </a:cubicBezTo>
                <a:lnTo>
                  <a:pt x="44635" y="26159"/>
                </a:lnTo>
                <a:cubicBezTo>
                  <a:pt x="44714" y="26080"/>
                  <a:pt x="44873" y="26001"/>
                  <a:pt x="44972" y="26001"/>
                </a:cubicBezTo>
                <a:cubicBezTo>
                  <a:pt x="45051" y="26001"/>
                  <a:pt x="45130" y="25902"/>
                  <a:pt x="45209" y="25902"/>
                </a:cubicBezTo>
                <a:lnTo>
                  <a:pt x="45368" y="25902"/>
                </a:lnTo>
                <a:lnTo>
                  <a:pt x="45368" y="25822"/>
                </a:lnTo>
                <a:lnTo>
                  <a:pt x="45289" y="25822"/>
                </a:lnTo>
                <a:cubicBezTo>
                  <a:pt x="45209" y="25822"/>
                  <a:pt x="45209" y="25822"/>
                  <a:pt x="45130" y="25902"/>
                </a:cubicBezTo>
                <a:lnTo>
                  <a:pt x="44972" y="25902"/>
                </a:lnTo>
                <a:cubicBezTo>
                  <a:pt x="44793" y="26001"/>
                  <a:pt x="44714" y="26080"/>
                  <a:pt x="44635" y="26159"/>
                </a:cubicBezTo>
                <a:lnTo>
                  <a:pt x="44061" y="26159"/>
                </a:lnTo>
                <a:cubicBezTo>
                  <a:pt x="44477" y="26001"/>
                  <a:pt x="44873" y="25585"/>
                  <a:pt x="45368" y="25585"/>
                </a:cubicBezTo>
                <a:lnTo>
                  <a:pt x="45368" y="25585"/>
                </a:lnTo>
                <a:cubicBezTo>
                  <a:pt x="44793" y="25585"/>
                  <a:pt x="44378" y="26080"/>
                  <a:pt x="43883" y="26159"/>
                </a:cubicBezTo>
                <a:lnTo>
                  <a:pt x="43071" y="26159"/>
                </a:lnTo>
                <a:cubicBezTo>
                  <a:pt x="43229" y="26080"/>
                  <a:pt x="43486" y="25902"/>
                  <a:pt x="43645" y="25822"/>
                </a:cubicBezTo>
                <a:cubicBezTo>
                  <a:pt x="43803" y="25664"/>
                  <a:pt x="43883" y="25585"/>
                  <a:pt x="44061" y="25506"/>
                </a:cubicBezTo>
                <a:cubicBezTo>
                  <a:pt x="44298" y="25407"/>
                  <a:pt x="44477" y="25327"/>
                  <a:pt x="44635" y="25248"/>
                </a:cubicBezTo>
                <a:cubicBezTo>
                  <a:pt x="44714" y="25169"/>
                  <a:pt x="44635" y="25169"/>
                  <a:pt x="44635" y="25169"/>
                </a:cubicBezTo>
                <a:cubicBezTo>
                  <a:pt x="44298" y="25248"/>
                  <a:pt x="43982" y="25506"/>
                  <a:pt x="43724" y="25664"/>
                </a:cubicBezTo>
                <a:cubicBezTo>
                  <a:pt x="43486" y="25822"/>
                  <a:pt x="43229" y="26080"/>
                  <a:pt x="42991" y="26080"/>
                </a:cubicBezTo>
                <a:lnTo>
                  <a:pt x="42576" y="26080"/>
                </a:lnTo>
                <a:cubicBezTo>
                  <a:pt x="42892" y="26001"/>
                  <a:pt x="43150" y="25822"/>
                  <a:pt x="43387" y="25585"/>
                </a:cubicBezTo>
                <a:cubicBezTo>
                  <a:pt x="43566" y="25506"/>
                  <a:pt x="43724" y="25327"/>
                  <a:pt x="43982" y="25169"/>
                </a:cubicBezTo>
                <a:cubicBezTo>
                  <a:pt x="44140" y="25011"/>
                  <a:pt x="44378" y="24912"/>
                  <a:pt x="44635" y="24912"/>
                </a:cubicBezTo>
                <a:lnTo>
                  <a:pt x="44635" y="24832"/>
                </a:lnTo>
                <a:cubicBezTo>
                  <a:pt x="44219" y="24832"/>
                  <a:pt x="43803" y="25169"/>
                  <a:pt x="43566" y="25407"/>
                </a:cubicBezTo>
                <a:cubicBezTo>
                  <a:pt x="43229" y="25664"/>
                  <a:pt x="42892" y="26001"/>
                  <a:pt x="42496" y="26080"/>
                </a:cubicBezTo>
                <a:lnTo>
                  <a:pt x="42160" y="26080"/>
                </a:lnTo>
                <a:cubicBezTo>
                  <a:pt x="42496" y="25902"/>
                  <a:pt x="42813" y="25822"/>
                  <a:pt x="43150" y="25585"/>
                </a:cubicBezTo>
                <a:cubicBezTo>
                  <a:pt x="43308" y="25506"/>
                  <a:pt x="43387" y="25327"/>
                  <a:pt x="43566" y="25169"/>
                </a:cubicBezTo>
                <a:cubicBezTo>
                  <a:pt x="43724" y="25011"/>
                  <a:pt x="43883" y="24832"/>
                  <a:pt x="44140" y="24753"/>
                </a:cubicBezTo>
                <a:cubicBezTo>
                  <a:pt x="44219" y="24753"/>
                  <a:pt x="44219" y="24674"/>
                  <a:pt x="44140" y="24674"/>
                </a:cubicBezTo>
                <a:cubicBezTo>
                  <a:pt x="43724" y="24753"/>
                  <a:pt x="43486" y="25169"/>
                  <a:pt x="43229" y="25407"/>
                </a:cubicBezTo>
                <a:cubicBezTo>
                  <a:pt x="42813" y="25743"/>
                  <a:pt x="42496" y="25902"/>
                  <a:pt x="42081" y="26080"/>
                </a:cubicBezTo>
                <a:cubicBezTo>
                  <a:pt x="41823" y="26001"/>
                  <a:pt x="41585" y="26001"/>
                  <a:pt x="41328" y="25902"/>
                </a:cubicBezTo>
                <a:cubicBezTo>
                  <a:pt x="41407" y="25902"/>
                  <a:pt x="41585" y="25822"/>
                  <a:pt x="41665" y="25743"/>
                </a:cubicBezTo>
                <a:cubicBezTo>
                  <a:pt x="41744" y="25585"/>
                  <a:pt x="41823" y="25506"/>
                  <a:pt x="42001" y="25407"/>
                </a:cubicBezTo>
                <a:cubicBezTo>
                  <a:pt x="42001" y="25327"/>
                  <a:pt x="42081" y="25327"/>
                  <a:pt x="42081" y="25248"/>
                </a:cubicBezTo>
                <a:cubicBezTo>
                  <a:pt x="42001" y="25248"/>
                  <a:pt x="42001" y="25327"/>
                  <a:pt x="41902" y="25327"/>
                </a:cubicBezTo>
                <a:cubicBezTo>
                  <a:pt x="41823" y="25407"/>
                  <a:pt x="41744" y="25506"/>
                  <a:pt x="41665" y="25664"/>
                </a:cubicBezTo>
                <a:cubicBezTo>
                  <a:pt x="41506" y="25743"/>
                  <a:pt x="41328" y="25902"/>
                  <a:pt x="41170" y="25902"/>
                </a:cubicBezTo>
                <a:lnTo>
                  <a:pt x="41011" y="25902"/>
                </a:lnTo>
                <a:cubicBezTo>
                  <a:pt x="41249" y="25822"/>
                  <a:pt x="41585" y="25585"/>
                  <a:pt x="41744" y="25407"/>
                </a:cubicBezTo>
                <a:cubicBezTo>
                  <a:pt x="41902" y="25248"/>
                  <a:pt x="42081" y="25090"/>
                  <a:pt x="42239" y="24912"/>
                </a:cubicBezTo>
                <a:cubicBezTo>
                  <a:pt x="42318" y="24753"/>
                  <a:pt x="42397" y="24674"/>
                  <a:pt x="42576" y="24595"/>
                </a:cubicBezTo>
                <a:cubicBezTo>
                  <a:pt x="42655" y="24515"/>
                  <a:pt x="42734" y="24416"/>
                  <a:pt x="42813" y="24337"/>
                </a:cubicBezTo>
                <a:lnTo>
                  <a:pt x="42813" y="24337"/>
                </a:lnTo>
                <a:cubicBezTo>
                  <a:pt x="42655" y="24416"/>
                  <a:pt x="42496" y="24595"/>
                  <a:pt x="42318" y="24753"/>
                </a:cubicBezTo>
                <a:cubicBezTo>
                  <a:pt x="42160" y="24912"/>
                  <a:pt x="42001" y="25090"/>
                  <a:pt x="41823" y="25248"/>
                </a:cubicBezTo>
                <a:cubicBezTo>
                  <a:pt x="41585" y="25506"/>
                  <a:pt x="41249" y="25743"/>
                  <a:pt x="40912" y="25822"/>
                </a:cubicBezTo>
                <a:lnTo>
                  <a:pt x="40595" y="25822"/>
                </a:lnTo>
                <a:cubicBezTo>
                  <a:pt x="40912" y="25743"/>
                  <a:pt x="41170" y="25585"/>
                  <a:pt x="41328" y="25407"/>
                </a:cubicBezTo>
                <a:cubicBezTo>
                  <a:pt x="41585" y="25169"/>
                  <a:pt x="41744" y="24912"/>
                  <a:pt x="42001" y="24674"/>
                </a:cubicBezTo>
                <a:cubicBezTo>
                  <a:pt x="42239" y="24416"/>
                  <a:pt x="42496" y="24179"/>
                  <a:pt x="42734" y="24020"/>
                </a:cubicBezTo>
                <a:cubicBezTo>
                  <a:pt x="42813" y="23921"/>
                  <a:pt x="42991" y="23842"/>
                  <a:pt x="43071" y="23763"/>
                </a:cubicBezTo>
                <a:close/>
                <a:moveTo>
                  <a:pt x="32114" y="26177"/>
                </a:moveTo>
                <a:lnTo>
                  <a:pt x="32114" y="26177"/>
                </a:lnTo>
                <a:cubicBezTo>
                  <a:pt x="32183" y="26227"/>
                  <a:pt x="32258" y="26274"/>
                  <a:pt x="32338" y="26318"/>
                </a:cubicBezTo>
                <a:lnTo>
                  <a:pt x="32338" y="26397"/>
                </a:lnTo>
                <a:cubicBezTo>
                  <a:pt x="32338" y="26318"/>
                  <a:pt x="32338" y="26318"/>
                  <a:pt x="32259" y="26318"/>
                </a:cubicBezTo>
                <a:cubicBezTo>
                  <a:pt x="32212" y="26271"/>
                  <a:pt x="32165" y="26224"/>
                  <a:pt x="32114" y="26177"/>
                </a:cubicBezTo>
                <a:close/>
                <a:moveTo>
                  <a:pt x="32496" y="26397"/>
                </a:moveTo>
                <a:cubicBezTo>
                  <a:pt x="32531" y="26432"/>
                  <a:pt x="32574" y="26465"/>
                  <a:pt x="32618" y="26496"/>
                </a:cubicBezTo>
                <a:lnTo>
                  <a:pt x="32595" y="26496"/>
                </a:lnTo>
                <a:lnTo>
                  <a:pt x="32496" y="26397"/>
                </a:lnTo>
                <a:close/>
                <a:moveTo>
                  <a:pt x="32179" y="26496"/>
                </a:moveTo>
                <a:lnTo>
                  <a:pt x="32259" y="26575"/>
                </a:lnTo>
                <a:lnTo>
                  <a:pt x="31843" y="26575"/>
                </a:lnTo>
                <a:cubicBezTo>
                  <a:pt x="32001" y="26575"/>
                  <a:pt x="32100" y="26575"/>
                  <a:pt x="32179" y="26496"/>
                </a:cubicBezTo>
                <a:close/>
                <a:moveTo>
                  <a:pt x="32496" y="26496"/>
                </a:moveTo>
                <a:lnTo>
                  <a:pt x="32496" y="26575"/>
                </a:lnTo>
                <a:cubicBezTo>
                  <a:pt x="32496" y="26496"/>
                  <a:pt x="32496" y="26496"/>
                  <a:pt x="32417" y="26496"/>
                </a:cubicBezTo>
                <a:close/>
                <a:moveTo>
                  <a:pt x="36952" y="24100"/>
                </a:moveTo>
                <a:cubicBezTo>
                  <a:pt x="36952" y="24100"/>
                  <a:pt x="36952" y="24179"/>
                  <a:pt x="37051" y="24179"/>
                </a:cubicBezTo>
                <a:cubicBezTo>
                  <a:pt x="37051" y="24179"/>
                  <a:pt x="37051" y="24258"/>
                  <a:pt x="37130" y="24258"/>
                </a:cubicBezTo>
                <a:lnTo>
                  <a:pt x="37130" y="24337"/>
                </a:lnTo>
                <a:cubicBezTo>
                  <a:pt x="36872" y="24416"/>
                  <a:pt x="36635" y="24515"/>
                  <a:pt x="36377" y="24674"/>
                </a:cubicBezTo>
                <a:cubicBezTo>
                  <a:pt x="36635" y="24515"/>
                  <a:pt x="36793" y="24258"/>
                  <a:pt x="36952" y="24100"/>
                </a:cubicBezTo>
                <a:lnTo>
                  <a:pt x="36952" y="24100"/>
                </a:lnTo>
                <a:cubicBezTo>
                  <a:pt x="35962" y="24912"/>
                  <a:pt x="35070" y="25822"/>
                  <a:pt x="33981" y="26575"/>
                </a:cubicBezTo>
                <a:cubicBezTo>
                  <a:pt x="34318" y="26159"/>
                  <a:pt x="34734" y="25743"/>
                  <a:pt x="35150" y="25407"/>
                </a:cubicBezTo>
                <a:cubicBezTo>
                  <a:pt x="35724" y="24912"/>
                  <a:pt x="36298" y="24515"/>
                  <a:pt x="36952" y="24100"/>
                </a:cubicBezTo>
                <a:lnTo>
                  <a:pt x="36952" y="24100"/>
                </a:lnTo>
                <a:cubicBezTo>
                  <a:pt x="36952" y="24100"/>
                  <a:pt x="36952" y="24100"/>
                  <a:pt x="36952" y="24100"/>
                </a:cubicBezTo>
                <a:close/>
                <a:moveTo>
                  <a:pt x="42959" y="26553"/>
                </a:moveTo>
                <a:cubicBezTo>
                  <a:pt x="42972" y="26564"/>
                  <a:pt x="42985" y="26576"/>
                  <a:pt x="42998" y="26588"/>
                </a:cubicBezTo>
                <a:lnTo>
                  <a:pt x="42998" y="26588"/>
                </a:lnTo>
                <a:cubicBezTo>
                  <a:pt x="42996" y="26584"/>
                  <a:pt x="42994" y="26579"/>
                  <a:pt x="42991" y="26575"/>
                </a:cubicBezTo>
                <a:cubicBezTo>
                  <a:pt x="42981" y="26567"/>
                  <a:pt x="42970" y="26560"/>
                  <a:pt x="42959" y="26553"/>
                </a:cubicBezTo>
                <a:close/>
                <a:moveTo>
                  <a:pt x="32338" y="26575"/>
                </a:moveTo>
                <a:lnTo>
                  <a:pt x="32338" y="26654"/>
                </a:lnTo>
                <a:lnTo>
                  <a:pt x="32259" y="26654"/>
                </a:lnTo>
                <a:cubicBezTo>
                  <a:pt x="32338" y="26654"/>
                  <a:pt x="32338" y="26654"/>
                  <a:pt x="32338" y="26575"/>
                </a:cubicBezTo>
                <a:close/>
                <a:moveTo>
                  <a:pt x="32674" y="26535"/>
                </a:moveTo>
                <a:lnTo>
                  <a:pt x="32674" y="26535"/>
                </a:lnTo>
                <a:cubicBezTo>
                  <a:pt x="32735" y="26576"/>
                  <a:pt x="32794" y="26615"/>
                  <a:pt x="32833" y="26654"/>
                </a:cubicBezTo>
                <a:cubicBezTo>
                  <a:pt x="32754" y="26654"/>
                  <a:pt x="32674" y="26575"/>
                  <a:pt x="32674" y="26575"/>
                </a:cubicBezTo>
                <a:lnTo>
                  <a:pt x="32674" y="26535"/>
                </a:lnTo>
                <a:close/>
                <a:moveTo>
                  <a:pt x="36872" y="24020"/>
                </a:moveTo>
                <a:cubicBezTo>
                  <a:pt x="35724" y="24753"/>
                  <a:pt x="34655" y="25664"/>
                  <a:pt x="33744" y="26654"/>
                </a:cubicBezTo>
                <a:lnTo>
                  <a:pt x="33664" y="26733"/>
                </a:lnTo>
                <a:cubicBezTo>
                  <a:pt x="33744" y="26575"/>
                  <a:pt x="33823" y="26496"/>
                  <a:pt x="33823" y="26397"/>
                </a:cubicBezTo>
                <a:cubicBezTo>
                  <a:pt x="33981" y="26238"/>
                  <a:pt x="34080" y="26159"/>
                  <a:pt x="34160" y="26001"/>
                </a:cubicBezTo>
                <a:lnTo>
                  <a:pt x="34160" y="26001"/>
                </a:lnTo>
                <a:cubicBezTo>
                  <a:pt x="34017" y="26064"/>
                  <a:pt x="33938" y="26178"/>
                  <a:pt x="33830" y="26303"/>
                </a:cubicBezTo>
                <a:lnTo>
                  <a:pt x="33830" y="26303"/>
                </a:lnTo>
                <a:cubicBezTo>
                  <a:pt x="34323" y="25332"/>
                  <a:pt x="35293" y="24839"/>
                  <a:pt x="36116" y="24351"/>
                </a:cubicBezTo>
                <a:lnTo>
                  <a:pt x="36116" y="24351"/>
                </a:lnTo>
                <a:cubicBezTo>
                  <a:pt x="36034" y="24409"/>
                  <a:pt x="35956" y="24465"/>
                  <a:pt x="35882" y="24515"/>
                </a:cubicBezTo>
                <a:cubicBezTo>
                  <a:pt x="35466" y="24753"/>
                  <a:pt x="35229" y="24912"/>
                  <a:pt x="34892" y="25169"/>
                </a:cubicBezTo>
                <a:cubicBezTo>
                  <a:pt x="34655" y="25407"/>
                  <a:pt x="34318" y="25664"/>
                  <a:pt x="34160" y="26001"/>
                </a:cubicBezTo>
                <a:cubicBezTo>
                  <a:pt x="34397" y="25743"/>
                  <a:pt x="34655" y="25407"/>
                  <a:pt x="34971" y="25248"/>
                </a:cubicBezTo>
                <a:cubicBezTo>
                  <a:pt x="35229" y="25011"/>
                  <a:pt x="35566" y="24753"/>
                  <a:pt x="35882" y="24595"/>
                </a:cubicBezTo>
                <a:cubicBezTo>
                  <a:pt x="36219" y="24337"/>
                  <a:pt x="36556" y="24179"/>
                  <a:pt x="36793" y="24020"/>
                </a:cubicBezTo>
                <a:close/>
                <a:moveTo>
                  <a:pt x="46952" y="26159"/>
                </a:moveTo>
                <a:cubicBezTo>
                  <a:pt x="46952" y="26159"/>
                  <a:pt x="46952" y="26238"/>
                  <a:pt x="47031" y="26238"/>
                </a:cubicBezTo>
                <a:cubicBezTo>
                  <a:pt x="46615" y="26318"/>
                  <a:pt x="46279" y="26397"/>
                  <a:pt x="45863" y="26575"/>
                </a:cubicBezTo>
                <a:cubicBezTo>
                  <a:pt x="45784" y="26654"/>
                  <a:pt x="45704" y="26654"/>
                  <a:pt x="45625" y="26733"/>
                </a:cubicBezTo>
                <a:cubicBezTo>
                  <a:pt x="45576" y="26748"/>
                  <a:pt x="45525" y="26755"/>
                  <a:pt x="45473" y="26755"/>
                </a:cubicBezTo>
                <a:cubicBezTo>
                  <a:pt x="45252" y="26755"/>
                  <a:pt x="45017" y="26639"/>
                  <a:pt x="44873" y="26575"/>
                </a:cubicBezTo>
                <a:cubicBezTo>
                  <a:pt x="44714" y="26397"/>
                  <a:pt x="44556" y="26318"/>
                  <a:pt x="44378" y="26238"/>
                </a:cubicBezTo>
                <a:cubicBezTo>
                  <a:pt x="45209" y="26238"/>
                  <a:pt x="46120" y="26238"/>
                  <a:pt x="46952" y="26159"/>
                </a:cubicBezTo>
                <a:close/>
                <a:moveTo>
                  <a:pt x="35882" y="25090"/>
                </a:moveTo>
                <a:cubicBezTo>
                  <a:pt x="35566" y="25506"/>
                  <a:pt x="35229" y="25902"/>
                  <a:pt x="34734" y="26238"/>
                </a:cubicBezTo>
                <a:cubicBezTo>
                  <a:pt x="34408" y="26488"/>
                  <a:pt x="34100" y="26719"/>
                  <a:pt x="33703" y="26805"/>
                </a:cubicBezTo>
                <a:lnTo>
                  <a:pt x="33703" y="26805"/>
                </a:lnTo>
                <a:cubicBezTo>
                  <a:pt x="33747" y="26785"/>
                  <a:pt x="33759" y="26733"/>
                  <a:pt x="33823" y="26733"/>
                </a:cubicBezTo>
                <a:cubicBezTo>
                  <a:pt x="34575" y="26238"/>
                  <a:pt x="35229" y="25743"/>
                  <a:pt x="35882" y="25090"/>
                </a:cubicBezTo>
                <a:close/>
                <a:moveTo>
                  <a:pt x="31763" y="26813"/>
                </a:moveTo>
                <a:cubicBezTo>
                  <a:pt x="31684" y="26892"/>
                  <a:pt x="31605" y="26892"/>
                  <a:pt x="31605" y="26892"/>
                </a:cubicBezTo>
                <a:cubicBezTo>
                  <a:pt x="31605" y="26892"/>
                  <a:pt x="31684" y="26892"/>
                  <a:pt x="31684" y="26813"/>
                </a:cubicBezTo>
                <a:close/>
                <a:moveTo>
                  <a:pt x="31757" y="16434"/>
                </a:moveTo>
                <a:cubicBezTo>
                  <a:pt x="31874" y="16434"/>
                  <a:pt x="31990" y="16453"/>
                  <a:pt x="32100" y="16495"/>
                </a:cubicBezTo>
                <a:cubicBezTo>
                  <a:pt x="32496" y="16753"/>
                  <a:pt x="32754" y="17090"/>
                  <a:pt x="32912" y="17486"/>
                </a:cubicBezTo>
                <a:lnTo>
                  <a:pt x="32991" y="17486"/>
                </a:lnTo>
                <a:lnTo>
                  <a:pt x="32991" y="17585"/>
                </a:lnTo>
                <a:cubicBezTo>
                  <a:pt x="33090" y="17743"/>
                  <a:pt x="33249" y="17822"/>
                  <a:pt x="33407" y="17822"/>
                </a:cubicBezTo>
                <a:cubicBezTo>
                  <a:pt x="33466" y="17849"/>
                  <a:pt x="33532" y="17857"/>
                  <a:pt x="33600" y="17857"/>
                </a:cubicBezTo>
                <a:cubicBezTo>
                  <a:pt x="33735" y="17857"/>
                  <a:pt x="33876" y="17822"/>
                  <a:pt x="33981" y="17822"/>
                </a:cubicBezTo>
                <a:cubicBezTo>
                  <a:pt x="34107" y="17766"/>
                  <a:pt x="34263" y="17710"/>
                  <a:pt x="34434" y="17710"/>
                </a:cubicBezTo>
                <a:cubicBezTo>
                  <a:pt x="34505" y="17710"/>
                  <a:pt x="34579" y="17720"/>
                  <a:pt x="34655" y="17743"/>
                </a:cubicBezTo>
                <a:cubicBezTo>
                  <a:pt x="34892" y="17743"/>
                  <a:pt x="35070" y="17822"/>
                  <a:pt x="35308" y="17901"/>
                </a:cubicBezTo>
                <a:cubicBezTo>
                  <a:pt x="35724" y="18238"/>
                  <a:pt x="35882" y="18733"/>
                  <a:pt x="35962" y="19228"/>
                </a:cubicBezTo>
                <a:lnTo>
                  <a:pt x="35962" y="20060"/>
                </a:lnTo>
                <a:cubicBezTo>
                  <a:pt x="35962" y="20298"/>
                  <a:pt x="36061" y="20456"/>
                  <a:pt x="36298" y="20555"/>
                </a:cubicBezTo>
                <a:cubicBezTo>
                  <a:pt x="36556" y="20555"/>
                  <a:pt x="36714" y="20555"/>
                  <a:pt x="36952" y="20713"/>
                </a:cubicBezTo>
                <a:cubicBezTo>
                  <a:pt x="37130" y="20793"/>
                  <a:pt x="37209" y="21050"/>
                  <a:pt x="37368" y="21208"/>
                </a:cubicBezTo>
                <a:cubicBezTo>
                  <a:pt x="37546" y="21704"/>
                  <a:pt x="37546" y="22199"/>
                  <a:pt x="37447" y="22694"/>
                </a:cubicBezTo>
                <a:cubicBezTo>
                  <a:pt x="37288" y="23268"/>
                  <a:pt x="36872" y="23684"/>
                  <a:pt x="36377" y="24020"/>
                </a:cubicBezTo>
                <a:cubicBezTo>
                  <a:pt x="35962" y="24258"/>
                  <a:pt x="35466" y="24515"/>
                  <a:pt x="35070" y="24832"/>
                </a:cubicBezTo>
                <a:cubicBezTo>
                  <a:pt x="34318" y="25327"/>
                  <a:pt x="33664" y="26001"/>
                  <a:pt x="33486" y="26892"/>
                </a:cubicBezTo>
                <a:lnTo>
                  <a:pt x="33328" y="26892"/>
                </a:lnTo>
                <a:cubicBezTo>
                  <a:pt x="33407" y="26813"/>
                  <a:pt x="33407" y="26733"/>
                  <a:pt x="33407" y="26654"/>
                </a:cubicBezTo>
                <a:cubicBezTo>
                  <a:pt x="33486" y="26496"/>
                  <a:pt x="33585" y="26318"/>
                  <a:pt x="33664" y="26159"/>
                </a:cubicBezTo>
                <a:cubicBezTo>
                  <a:pt x="33823" y="25822"/>
                  <a:pt x="33981" y="25585"/>
                  <a:pt x="34160" y="25327"/>
                </a:cubicBezTo>
                <a:cubicBezTo>
                  <a:pt x="34655" y="24753"/>
                  <a:pt x="35150" y="24337"/>
                  <a:pt x="35803" y="23921"/>
                </a:cubicBezTo>
                <a:lnTo>
                  <a:pt x="35803" y="23921"/>
                </a:lnTo>
                <a:cubicBezTo>
                  <a:pt x="35150" y="24258"/>
                  <a:pt x="34575" y="24674"/>
                  <a:pt x="34160" y="25248"/>
                </a:cubicBezTo>
                <a:cubicBezTo>
                  <a:pt x="33902" y="25506"/>
                  <a:pt x="33744" y="25822"/>
                  <a:pt x="33585" y="26159"/>
                </a:cubicBezTo>
                <a:cubicBezTo>
                  <a:pt x="33519" y="26265"/>
                  <a:pt x="33462" y="26335"/>
                  <a:pt x="33408" y="26423"/>
                </a:cubicBezTo>
                <a:lnTo>
                  <a:pt x="33408" y="26423"/>
                </a:lnTo>
                <a:cubicBezTo>
                  <a:pt x="33411" y="26331"/>
                  <a:pt x="33425" y="26221"/>
                  <a:pt x="33486" y="26159"/>
                </a:cubicBezTo>
                <a:cubicBezTo>
                  <a:pt x="33486" y="25902"/>
                  <a:pt x="33585" y="25664"/>
                  <a:pt x="33744" y="25506"/>
                </a:cubicBezTo>
                <a:cubicBezTo>
                  <a:pt x="33902" y="25011"/>
                  <a:pt x="34239" y="24595"/>
                  <a:pt x="34476" y="24179"/>
                </a:cubicBezTo>
                <a:lnTo>
                  <a:pt x="34476" y="24179"/>
                </a:lnTo>
                <a:cubicBezTo>
                  <a:pt x="34160" y="24595"/>
                  <a:pt x="33902" y="25011"/>
                  <a:pt x="33664" y="25506"/>
                </a:cubicBezTo>
                <a:cubicBezTo>
                  <a:pt x="33585" y="25743"/>
                  <a:pt x="33407" y="26001"/>
                  <a:pt x="33407" y="26238"/>
                </a:cubicBezTo>
                <a:cubicBezTo>
                  <a:pt x="33328" y="26318"/>
                  <a:pt x="33328" y="26397"/>
                  <a:pt x="33328" y="26575"/>
                </a:cubicBezTo>
                <a:lnTo>
                  <a:pt x="33328" y="26397"/>
                </a:lnTo>
                <a:lnTo>
                  <a:pt x="33328" y="25902"/>
                </a:lnTo>
                <a:cubicBezTo>
                  <a:pt x="33407" y="25585"/>
                  <a:pt x="33486" y="25248"/>
                  <a:pt x="33585" y="24912"/>
                </a:cubicBezTo>
                <a:cubicBezTo>
                  <a:pt x="33664" y="24674"/>
                  <a:pt x="33823" y="24337"/>
                  <a:pt x="33981" y="24020"/>
                </a:cubicBezTo>
                <a:cubicBezTo>
                  <a:pt x="34080" y="23842"/>
                  <a:pt x="34160" y="23684"/>
                  <a:pt x="34239" y="23605"/>
                </a:cubicBezTo>
                <a:cubicBezTo>
                  <a:pt x="34318" y="23525"/>
                  <a:pt x="34397" y="23426"/>
                  <a:pt x="34476" y="23347"/>
                </a:cubicBezTo>
                <a:cubicBezTo>
                  <a:pt x="34476" y="23268"/>
                  <a:pt x="34575" y="23268"/>
                  <a:pt x="34655" y="23189"/>
                </a:cubicBezTo>
                <a:cubicBezTo>
                  <a:pt x="34476" y="23189"/>
                  <a:pt x="34318" y="23347"/>
                  <a:pt x="34239" y="23525"/>
                </a:cubicBezTo>
                <a:cubicBezTo>
                  <a:pt x="34160" y="23605"/>
                  <a:pt x="33981" y="23763"/>
                  <a:pt x="33902" y="23921"/>
                </a:cubicBezTo>
                <a:cubicBezTo>
                  <a:pt x="33744" y="24258"/>
                  <a:pt x="33585" y="24674"/>
                  <a:pt x="33486" y="25011"/>
                </a:cubicBezTo>
                <a:cubicBezTo>
                  <a:pt x="33407" y="25327"/>
                  <a:pt x="33328" y="25743"/>
                  <a:pt x="33249" y="26080"/>
                </a:cubicBezTo>
                <a:lnTo>
                  <a:pt x="33249" y="26496"/>
                </a:lnTo>
                <a:cubicBezTo>
                  <a:pt x="33249" y="26238"/>
                  <a:pt x="33169" y="26001"/>
                  <a:pt x="33249" y="25743"/>
                </a:cubicBezTo>
                <a:cubicBezTo>
                  <a:pt x="33249" y="24258"/>
                  <a:pt x="33981" y="22773"/>
                  <a:pt x="35150" y="21783"/>
                </a:cubicBezTo>
                <a:cubicBezTo>
                  <a:pt x="35150" y="21783"/>
                  <a:pt x="35150" y="21748"/>
                  <a:pt x="35126" y="21748"/>
                </a:cubicBezTo>
                <a:cubicBezTo>
                  <a:pt x="35114" y="21748"/>
                  <a:pt x="35097" y="21756"/>
                  <a:pt x="35070" y="21783"/>
                </a:cubicBezTo>
                <a:cubicBezTo>
                  <a:pt x="34734" y="22040"/>
                  <a:pt x="34476" y="22357"/>
                  <a:pt x="34239" y="22694"/>
                </a:cubicBezTo>
                <a:cubicBezTo>
                  <a:pt x="33407" y="23842"/>
                  <a:pt x="32991" y="25327"/>
                  <a:pt x="33169" y="26733"/>
                </a:cubicBezTo>
                <a:cubicBezTo>
                  <a:pt x="33090" y="26318"/>
                  <a:pt x="32991" y="25822"/>
                  <a:pt x="33090" y="25407"/>
                </a:cubicBezTo>
                <a:cubicBezTo>
                  <a:pt x="33090" y="23605"/>
                  <a:pt x="33981" y="21941"/>
                  <a:pt x="35466" y="20872"/>
                </a:cubicBezTo>
                <a:lnTo>
                  <a:pt x="35387" y="20872"/>
                </a:lnTo>
                <a:cubicBezTo>
                  <a:pt x="34971" y="21129"/>
                  <a:pt x="34655" y="21545"/>
                  <a:pt x="34318" y="21862"/>
                </a:cubicBezTo>
                <a:cubicBezTo>
                  <a:pt x="33744" y="22614"/>
                  <a:pt x="33328" y="23426"/>
                  <a:pt x="33169" y="24258"/>
                </a:cubicBezTo>
                <a:cubicBezTo>
                  <a:pt x="32991" y="24674"/>
                  <a:pt x="32991" y="25169"/>
                  <a:pt x="32991" y="25585"/>
                </a:cubicBezTo>
                <a:cubicBezTo>
                  <a:pt x="32991" y="26001"/>
                  <a:pt x="32991" y="26397"/>
                  <a:pt x="33169" y="26733"/>
                </a:cubicBezTo>
                <a:cubicBezTo>
                  <a:pt x="33090" y="26733"/>
                  <a:pt x="33090" y="26733"/>
                  <a:pt x="33090" y="26654"/>
                </a:cubicBezTo>
                <a:cubicBezTo>
                  <a:pt x="32912" y="26238"/>
                  <a:pt x="32912" y="25743"/>
                  <a:pt x="32833" y="25327"/>
                </a:cubicBezTo>
                <a:cubicBezTo>
                  <a:pt x="32833" y="24416"/>
                  <a:pt x="32754" y="23525"/>
                  <a:pt x="32912" y="22535"/>
                </a:cubicBezTo>
                <a:cubicBezTo>
                  <a:pt x="32991" y="22119"/>
                  <a:pt x="33169" y="21624"/>
                  <a:pt x="33328" y="21208"/>
                </a:cubicBezTo>
                <a:cubicBezTo>
                  <a:pt x="33407" y="20951"/>
                  <a:pt x="33585" y="20793"/>
                  <a:pt x="33664" y="20555"/>
                </a:cubicBezTo>
                <a:cubicBezTo>
                  <a:pt x="33823" y="20377"/>
                  <a:pt x="33981" y="20218"/>
                  <a:pt x="34080" y="19961"/>
                </a:cubicBezTo>
                <a:lnTo>
                  <a:pt x="34080" y="19961"/>
                </a:lnTo>
                <a:cubicBezTo>
                  <a:pt x="33744" y="20298"/>
                  <a:pt x="33407" y="20872"/>
                  <a:pt x="33249" y="21288"/>
                </a:cubicBezTo>
                <a:cubicBezTo>
                  <a:pt x="32833" y="22199"/>
                  <a:pt x="32754" y="23189"/>
                  <a:pt x="32754" y="24100"/>
                </a:cubicBezTo>
                <a:cubicBezTo>
                  <a:pt x="32754" y="24595"/>
                  <a:pt x="32754" y="25090"/>
                  <a:pt x="32833" y="25585"/>
                </a:cubicBezTo>
                <a:cubicBezTo>
                  <a:pt x="32833" y="25822"/>
                  <a:pt x="32912" y="26159"/>
                  <a:pt x="32912" y="26496"/>
                </a:cubicBezTo>
                <a:cubicBezTo>
                  <a:pt x="32754" y="26080"/>
                  <a:pt x="32674" y="25664"/>
                  <a:pt x="32595" y="25169"/>
                </a:cubicBezTo>
                <a:cubicBezTo>
                  <a:pt x="32496" y="24674"/>
                  <a:pt x="32417" y="24100"/>
                  <a:pt x="32417" y="23525"/>
                </a:cubicBezTo>
                <a:cubicBezTo>
                  <a:pt x="32417" y="22931"/>
                  <a:pt x="32417" y="22357"/>
                  <a:pt x="32496" y="21783"/>
                </a:cubicBezTo>
                <a:cubicBezTo>
                  <a:pt x="32674" y="20713"/>
                  <a:pt x="33328" y="19802"/>
                  <a:pt x="33902" y="18892"/>
                </a:cubicBezTo>
                <a:lnTo>
                  <a:pt x="33902" y="18812"/>
                </a:lnTo>
                <a:cubicBezTo>
                  <a:pt x="33486" y="19387"/>
                  <a:pt x="33169" y="19882"/>
                  <a:pt x="32833" y="20456"/>
                </a:cubicBezTo>
                <a:cubicBezTo>
                  <a:pt x="32674" y="20951"/>
                  <a:pt x="32417" y="21446"/>
                  <a:pt x="32417" y="21941"/>
                </a:cubicBezTo>
                <a:cubicBezTo>
                  <a:pt x="32338" y="22614"/>
                  <a:pt x="32338" y="23189"/>
                  <a:pt x="32417" y="23763"/>
                </a:cubicBezTo>
                <a:cubicBezTo>
                  <a:pt x="32417" y="24674"/>
                  <a:pt x="32496" y="25585"/>
                  <a:pt x="32833" y="26397"/>
                </a:cubicBezTo>
                <a:cubicBezTo>
                  <a:pt x="32595" y="26080"/>
                  <a:pt x="32417" y="25664"/>
                  <a:pt x="32259" y="25248"/>
                </a:cubicBezTo>
                <a:cubicBezTo>
                  <a:pt x="32001" y="24674"/>
                  <a:pt x="31843" y="24020"/>
                  <a:pt x="31763" y="23347"/>
                </a:cubicBezTo>
                <a:cubicBezTo>
                  <a:pt x="31684" y="22773"/>
                  <a:pt x="31605" y="22119"/>
                  <a:pt x="31684" y="21545"/>
                </a:cubicBezTo>
                <a:cubicBezTo>
                  <a:pt x="31843" y="20298"/>
                  <a:pt x="32417" y="19228"/>
                  <a:pt x="32912" y="18080"/>
                </a:cubicBezTo>
                <a:lnTo>
                  <a:pt x="32912" y="18080"/>
                </a:lnTo>
                <a:cubicBezTo>
                  <a:pt x="32595" y="18733"/>
                  <a:pt x="32259" y="19387"/>
                  <a:pt x="32001" y="20060"/>
                </a:cubicBezTo>
                <a:cubicBezTo>
                  <a:pt x="31843" y="20634"/>
                  <a:pt x="31684" y="21208"/>
                  <a:pt x="31605" y="21862"/>
                </a:cubicBezTo>
                <a:cubicBezTo>
                  <a:pt x="31605" y="22436"/>
                  <a:pt x="31605" y="23110"/>
                  <a:pt x="31763" y="23763"/>
                </a:cubicBezTo>
                <a:cubicBezTo>
                  <a:pt x="31922" y="24753"/>
                  <a:pt x="32259" y="25822"/>
                  <a:pt x="32991" y="26654"/>
                </a:cubicBezTo>
                <a:lnTo>
                  <a:pt x="32991" y="26813"/>
                </a:lnTo>
                <a:cubicBezTo>
                  <a:pt x="32991" y="26733"/>
                  <a:pt x="32991" y="26733"/>
                  <a:pt x="32912" y="26733"/>
                </a:cubicBezTo>
                <a:cubicBezTo>
                  <a:pt x="32674" y="26318"/>
                  <a:pt x="32417" y="26001"/>
                  <a:pt x="32259" y="25585"/>
                </a:cubicBezTo>
                <a:cubicBezTo>
                  <a:pt x="31763" y="24674"/>
                  <a:pt x="31605" y="23684"/>
                  <a:pt x="31348" y="22694"/>
                </a:cubicBezTo>
                <a:cubicBezTo>
                  <a:pt x="31189" y="22278"/>
                  <a:pt x="31110" y="21862"/>
                  <a:pt x="31011" y="21446"/>
                </a:cubicBezTo>
                <a:cubicBezTo>
                  <a:pt x="31011" y="21050"/>
                  <a:pt x="31011" y="20634"/>
                  <a:pt x="31110" y="20218"/>
                </a:cubicBezTo>
                <a:lnTo>
                  <a:pt x="31110" y="20218"/>
                </a:lnTo>
                <a:cubicBezTo>
                  <a:pt x="30932" y="20634"/>
                  <a:pt x="30932" y="21129"/>
                  <a:pt x="31011" y="21624"/>
                </a:cubicBezTo>
                <a:cubicBezTo>
                  <a:pt x="31110" y="22040"/>
                  <a:pt x="31189" y="22436"/>
                  <a:pt x="31348" y="22852"/>
                </a:cubicBezTo>
                <a:cubicBezTo>
                  <a:pt x="31427" y="23347"/>
                  <a:pt x="31605" y="23921"/>
                  <a:pt x="31684" y="24337"/>
                </a:cubicBezTo>
                <a:cubicBezTo>
                  <a:pt x="31922" y="25090"/>
                  <a:pt x="32259" y="25822"/>
                  <a:pt x="32674" y="26397"/>
                </a:cubicBezTo>
                <a:cubicBezTo>
                  <a:pt x="32417" y="26080"/>
                  <a:pt x="32179" y="25743"/>
                  <a:pt x="32001" y="25407"/>
                </a:cubicBezTo>
                <a:cubicBezTo>
                  <a:pt x="31763" y="24912"/>
                  <a:pt x="31684" y="24416"/>
                  <a:pt x="31506" y="23921"/>
                </a:cubicBezTo>
                <a:cubicBezTo>
                  <a:pt x="31348" y="23426"/>
                  <a:pt x="31189" y="23030"/>
                  <a:pt x="30932" y="22614"/>
                </a:cubicBezTo>
                <a:cubicBezTo>
                  <a:pt x="30694" y="22119"/>
                  <a:pt x="30357" y="21704"/>
                  <a:pt x="30278" y="21208"/>
                </a:cubicBezTo>
                <a:cubicBezTo>
                  <a:pt x="30199" y="20713"/>
                  <a:pt x="30199" y="20218"/>
                  <a:pt x="30278" y="19723"/>
                </a:cubicBezTo>
                <a:lnTo>
                  <a:pt x="30199" y="19723"/>
                </a:lnTo>
                <a:cubicBezTo>
                  <a:pt x="30199" y="20298"/>
                  <a:pt x="30120" y="20793"/>
                  <a:pt x="30278" y="21367"/>
                </a:cubicBezTo>
                <a:cubicBezTo>
                  <a:pt x="30357" y="21862"/>
                  <a:pt x="30694" y="22278"/>
                  <a:pt x="30932" y="22773"/>
                </a:cubicBezTo>
                <a:cubicBezTo>
                  <a:pt x="31110" y="22931"/>
                  <a:pt x="31189" y="23189"/>
                  <a:pt x="31268" y="23426"/>
                </a:cubicBezTo>
                <a:cubicBezTo>
                  <a:pt x="31427" y="23684"/>
                  <a:pt x="31427" y="23921"/>
                  <a:pt x="31506" y="24258"/>
                </a:cubicBezTo>
                <a:cubicBezTo>
                  <a:pt x="31684" y="24753"/>
                  <a:pt x="31843" y="25248"/>
                  <a:pt x="32100" y="25743"/>
                </a:cubicBezTo>
                <a:cubicBezTo>
                  <a:pt x="32179" y="25902"/>
                  <a:pt x="32338" y="26159"/>
                  <a:pt x="32496" y="26318"/>
                </a:cubicBezTo>
                <a:cubicBezTo>
                  <a:pt x="32417" y="26318"/>
                  <a:pt x="32417" y="26318"/>
                  <a:pt x="32338" y="26238"/>
                </a:cubicBezTo>
                <a:cubicBezTo>
                  <a:pt x="32179" y="26080"/>
                  <a:pt x="32001" y="25822"/>
                  <a:pt x="31843" y="25585"/>
                </a:cubicBezTo>
                <a:cubicBezTo>
                  <a:pt x="31506" y="25011"/>
                  <a:pt x="31348" y="24515"/>
                  <a:pt x="31189" y="23921"/>
                </a:cubicBezTo>
                <a:cubicBezTo>
                  <a:pt x="31110" y="23684"/>
                  <a:pt x="30932" y="23426"/>
                  <a:pt x="30853" y="23189"/>
                </a:cubicBezTo>
                <a:cubicBezTo>
                  <a:pt x="30694" y="22931"/>
                  <a:pt x="30437" y="22694"/>
                  <a:pt x="30278" y="22436"/>
                </a:cubicBezTo>
                <a:cubicBezTo>
                  <a:pt x="29704" y="21545"/>
                  <a:pt x="29526" y="20377"/>
                  <a:pt x="29704" y="19307"/>
                </a:cubicBezTo>
                <a:lnTo>
                  <a:pt x="29625" y="19307"/>
                </a:lnTo>
                <a:cubicBezTo>
                  <a:pt x="29526" y="19961"/>
                  <a:pt x="29526" y="20555"/>
                  <a:pt x="29704" y="21129"/>
                </a:cubicBezTo>
                <a:cubicBezTo>
                  <a:pt x="29783" y="21624"/>
                  <a:pt x="30021" y="22119"/>
                  <a:pt x="30278" y="22535"/>
                </a:cubicBezTo>
                <a:cubicBezTo>
                  <a:pt x="30437" y="22773"/>
                  <a:pt x="30694" y="23030"/>
                  <a:pt x="30853" y="23347"/>
                </a:cubicBezTo>
                <a:cubicBezTo>
                  <a:pt x="31011" y="23605"/>
                  <a:pt x="31110" y="23921"/>
                  <a:pt x="31189" y="24179"/>
                </a:cubicBezTo>
                <a:cubicBezTo>
                  <a:pt x="31348" y="24753"/>
                  <a:pt x="31605" y="25327"/>
                  <a:pt x="31922" y="25822"/>
                </a:cubicBezTo>
                <a:cubicBezTo>
                  <a:pt x="32001" y="25902"/>
                  <a:pt x="32100" y="26001"/>
                  <a:pt x="32179" y="26159"/>
                </a:cubicBezTo>
                <a:cubicBezTo>
                  <a:pt x="31843" y="25902"/>
                  <a:pt x="31605" y="25506"/>
                  <a:pt x="31348" y="25169"/>
                </a:cubicBezTo>
                <a:cubicBezTo>
                  <a:pt x="31110" y="24674"/>
                  <a:pt x="30932" y="24179"/>
                  <a:pt x="30694" y="23763"/>
                </a:cubicBezTo>
                <a:cubicBezTo>
                  <a:pt x="30357" y="23347"/>
                  <a:pt x="29942" y="23030"/>
                  <a:pt x="29704" y="22614"/>
                </a:cubicBezTo>
                <a:cubicBezTo>
                  <a:pt x="29367" y="22199"/>
                  <a:pt x="29209" y="21704"/>
                  <a:pt x="29130" y="21288"/>
                </a:cubicBezTo>
                <a:cubicBezTo>
                  <a:pt x="28951" y="20793"/>
                  <a:pt x="28951" y="20298"/>
                  <a:pt x="29031" y="19882"/>
                </a:cubicBezTo>
                <a:cubicBezTo>
                  <a:pt x="29031" y="19803"/>
                  <a:pt x="28952" y="19802"/>
                  <a:pt x="28951" y="19802"/>
                </a:cubicBezTo>
                <a:lnTo>
                  <a:pt x="28951" y="19802"/>
                </a:lnTo>
                <a:cubicBezTo>
                  <a:pt x="28872" y="20377"/>
                  <a:pt x="28951" y="20951"/>
                  <a:pt x="29130" y="21446"/>
                </a:cubicBezTo>
                <a:cubicBezTo>
                  <a:pt x="29209" y="21862"/>
                  <a:pt x="29447" y="22357"/>
                  <a:pt x="29704" y="22694"/>
                </a:cubicBezTo>
                <a:cubicBezTo>
                  <a:pt x="30021" y="23189"/>
                  <a:pt x="30437" y="23525"/>
                  <a:pt x="30773" y="24020"/>
                </a:cubicBezTo>
                <a:cubicBezTo>
                  <a:pt x="31115" y="24688"/>
                  <a:pt x="31337" y="25476"/>
                  <a:pt x="31911" y="26010"/>
                </a:cubicBezTo>
                <a:lnTo>
                  <a:pt x="31911" y="26010"/>
                </a:lnTo>
                <a:cubicBezTo>
                  <a:pt x="31721" y="25860"/>
                  <a:pt x="31582" y="25722"/>
                  <a:pt x="31427" y="25585"/>
                </a:cubicBezTo>
                <a:cubicBezTo>
                  <a:pt x="31268" y="25327"/>
                  <a:pt x="31189" y="25169"/>
                  <a:pt x="31110" y="24912"/>
                </a:cubicBezTo>
                <a:cubicBezTo>
                  <a:pt x="30932" y="24753"/>
                  <a:pt x="30932" y="24515"/>
                  <a:pt x="30773" y="24258"/>
                </a:cubicBezTo>
                <a:cubicBezTo>
                  <a:pt x="30694" y="24100"/>
                  <a:pt x="30615" y="23842"/>
                  <a:pt x="30437" y="23763"/>
                </a:cubicBezTo>
                <a:cubicBezTo>
                  <a:pt x="30278" y="23605"/>
                  <a:pt x="30120" y="23426"/>
                  <a:pt x="29942" y="23347"/>
                </a:cubicBezTo>
                <a:lnTo>
                  <a:pt x="29942" y="23347"/>
                </a:lnTo>
                <a:cubicBezTo>
                  <a:pt x="30120" y="23525"/>
                  <a:pt x="30357" y="23684"/>
                  <a:pt x="30516" y="23842"/>
                </a:cubicBezTo>
                <a:cubicBezTo>
                  <a:pt x="30694" y="24100"/>
                  <a:pt x="30773" y="24337"/>
                  <a:pt x="30853" y="24595"/>
                </a:cubicBezTo>
                <a:cubicBezTo>
                  <a:pt x="31011" y="25011"/>
                  <a:pt x="31268" y="25407"/>
                  <a:pt x="31506" y="25743"/>
                </a:cubicBezTo>
                <a:cubicBezTo>
                  <a:pt x="31684" y="25902"/>
                  <a:pt x="31843" y="26080"/>
                  <a:pt x="32001" y="26238"/>
                </a:cubicBezTo>
                <a:cubicBezTo>
                  <a:pt x="31763" y="26001"/>
                  <a:pt x="31427" y="25743"/>
                  <a:pt x="31189" y="25407"/>
                </a:cubicBezTo>
                <a:cubicBezTo>
                  <a:pt x="31011" y="25248"/>
                  <a:pt x="30932" y="25011"/>
                  <a:pt x="30853" y="24674"/>
                </a:cubicBezTo>
                <a:cubicBezTo>
                  <a:pt x="30773" y="24416"/>
                  <a:pt x="30615" y="24179"/>
                  <a:pt x="30437" y="24020"/>
                </a:cubicBezTo>
                <a:cubicBezTo>
                  <a:pt x="30120" y="23605"/>
                  <a:pt x="29625" y="23426"/>
                  <a:pt x="29209" y="23110"/>
                </a:cubicBezTo>
                <a:cubicBezTo>
                  <a:pt x="28793" y="22694"/>
                  <a:pt x="28536" y="22199"/>
                  <a:pt x="28377" y="21624"/>
                </a:cubicBezTo>
                <a:cubicBezTo>
                  <a:pt x="28298" y="21050"/>
                  <a:pt x="28219" y="20555"/>
                  <a:pt x="28219" y="19961"/>
                </a:cubicBezTo>
                <a:cubicBezTo>
                  <a:pt x="28219" y="19723"/>
                  <a:pt x="28219" y="19466"/>
                  <a:pt x="28298" y="19307"/>
                </a:cubicBezTo>
                <a:cubicBezTo>
                  <a:pt x="28377" y="18971"/>
                  <a:pt x="28635" y="18812"/>
                  <a:pt x="28872" y="18733"/>
                </a:cubicBezTo>
                <a:cubicBezTo>
                  <a:pt x="29130" y="18654"/>
                  <a:pt x="29367" y="18575"/>
                  <a:pt x="29625" y="18397"/>
                </a:cubicBezTo>
                <a:cubicBezTo>
                  <a:pt x="29783" y="18317"/>
                  <a:pt x="29942" y="18159"/>
                  <a:pt x="30120" y="17981"/>
                </a:cubicBezTo>
                <a:cubicBezTo>
                  <a:pt x="30357" y="17585"/>
                  <a:pt x="30615" y="17169"/>
                  <a:pt x="30853" y="16832"/>
                </a:cubicBezTo>
                <a:cubicBezTo>
                  <a:pt x="31100" y="16585"/>
                  <a:pt x="31433" y="16434"/>
                  <a:pt x="31757" y="16434"/>
                </a:cubicBezTo>
                <a:close/>
                <a:moveTo>
                  <a:pt x="21043" y="26894"/>
                </a:moveTo>
                <a:cubicBezTo>
                  <a:pt x="21614" y="26992"/>
                  <a:pt x="22282" y="27071"/>
                  <a:pt x="22852" y="27149"/>
                </a:cubicBezTo>
                <a:cubicBezTo>
                  <a:pt x="22881" y="27149"/>
                  <a:pt x="22910" y="27150"/>
                  <a:pt x="22937" y="27151"/>
                </a:cubicBezTo>
                <a:lnTo>
                  <a:pt x="22937" y="27151"/>
                </a:lnTo>
                <a:cubicBezTo>
                  <a:pt x="22935" y="27150"/>
                  <a:pt x="22933" y="27150"/>
                  <a:pt x="22932" y="27149"/>
                </a:cubicBezTo>
                <a:cubicBezTo>
                  <a:pt x="22283" y="27071"/>
                  <a:pt x="21614" y="26992"/>
                  <a:pt x="21043" y="26894"/>
                </a:cubicBezTo>
                <a:close/>
                <a:moveTo>
                  <a:pt x="9981" y="23426"/>
                </a:moveTo>
                <a:cubicBezTo>
                  <a:pt x="9981" y="23525"/>
                  <a:pt x="9902" y="23684"/>
                  <a:pt x="9902" y="23763"/>
                </a:cubicBezTo>
                <a:lnTo>
                  <a:pt x="9822" y="23763"/>
                </a:lnTo>
                <a:cubicBezTo>
                  <a:pt x="9822" y="23842"/>
                  <a:pt x="9723" y="23842"/>
                  <a:pt x="9723" y="23921"/>
                </a:cubicBezTo>
                <a:cubicBezTo>
                  <a:pt x="9822" y="23921"/>
                  <a:pt x="9822" y="23842"/>
                  <a:pt x="9902" y="23842"/>
                </a:cubicBezTo>
                <a:cubicBezTo>
                  <a:pt x="9822" y="23921"/>
                  <a:pt x="9822" y="24020"/>
                  <a:pt x="9822" y="24100"/>
                </a:cubicBezTo>
                <a:cubicBezTo>
                  <a:pt x="9723" y="24337"/>
                  <a:pt x="9644" y="24515"/>
                  <a:pt x="9565" y="24753"/>
                </a:cubicBezTo>
                <a:cubicBezTo>
                  <a:pt x="9486" y="24832"/>
                  <a:pt x="9327" y="25011"/>
                  <a:pt x="9149" y="25090"/>
                </a:cubicBezTo>
                <a:cubicBezTo>
                  <a:pt x="9327" y="25011"/>
                  <a:pt x="9486" y="24912"/>
                  <a:pt x="9565" y="24832"/>
                </a:cubicBezTo>
                <a:lnTo>
                  <a:pt x="9565" y="24832"/>
                </a:lnTo>
                <a:cubicBezTo>
                  <a:pt x="9486" y="24912"/>
                  <a:pt x="9486" y="25090"/>
                  <a:pt x="9406" y="25248"/>
                </a:cubicBezTo>
                <a:cubicBezTo>
                  <a:pt x="9154" y="25888"/>
                  <a:pt x="8845" y="26547"/>
                  <a:pt x="8368" y="27188"/>
                </a:cubicBezTo>
                <a:lnTo>
                  <a:pt x="8368" y="27188"/>
                </a:lnTo>
                <a:cubicBezTo>
                  <a:pt x="8452" y="26681"/>
                  <a:pt x="8584" y="26181"/>
                  <a:pt x="8654" y="25743"/>
                </a:cubicBezTo>
                <a:cubicBezTo>
                  <a:pt x="8832" y="25664"/>
                  <a:pt x="8991" y="25585"/>
                  <a:pt x="9070" y="25585"/>
                </a:cubicBezTo>
                <a:lnTo>
                  <a:pt x="9406" y="25248"/>
                </a:lnTo>
                <a:lnTo>
                  <a:pt x="9406" y="25248"/>
                </a:lnTo>
                <a:cubicBezTo>
                  <a:pt x="9327" y="25327"/>
                  <a:pt x="9149" y="25407"/>
                  <a:pt x="9070" y="25506"/>
                </a:cubicBezTo>
                <a:cubicBezTo>
                  <a:pt x="8911" y="25585"/>
                  <a:pt x="8832" y="25585"/>
                  <a:pt x="8654" y="25664"/>
                </a:cubicBezTo>
                <a:cubicBezTo>
                  <a:pt x="8654" y="25585"/>
                  <a:pt x="8733" y="25506"/>
                  <a:pt x="8733" y="25327"/>
                </a:cubicBezTo>
                <a:lnTo>
                  <a:pt x="8733" y="25248"/>
                </a:lnTo>
                <a:cubicBezTo>
                  <a:pt x="8832" y="24912"/>
                  <a:pt x="8911" y="24595"/>
                  <a:pt x="8991" y="24258"/>
                </a:cubicBezTo>
                <a:cubicBezTo>
                  <a:pt x="9327" y="24020"/>
                  <a:pt x="9644" y="23763"/>
                  <a:pt x="9981" y="23426"/>
                </a:cubicBezTo>
                <a:close/>
                <a:moveTo>
                  <a:pt x="9565" y="25169"/>
                </a:moveTo>
                <a:lnTo>
                  <a:pt x="9565" y="26080"/>
                </a:lnTo>
                <a:cubicBezTo>
                  <a:pt x="9486" y="26159"/>
                  <a:pt x="9406" y="26318"/>
                  <a:pt x="9327" y="26397"/>
                </a:cubicBezTo>
                <a:lnTo>
                  <a:pt x="8496" y="27228"/>
                </a:lnTo>
                <a:cubicBezTo>
                  <a:pt x="8832" y="26813"/>
                  <a:pt x="9070" y="26318"/>
                  <a:pt x="9228" y="25822"/>
                </a:cubicBezTo>
                <a:cubicBezTo>
                  <a:pt x="9327" y="26001"/>
                  <a:pt x="9327" y="26080"/>
                  <a:pt x="9327" y="26159"/>
                </a:cubicBezTo>
                <a:lnTo>
                  <a:pt x="9327" y="25822"/>
                </a:lnTo>
                <a:cubicBezTo>
                  <a:pt x="9327" y="25743"/>
                  <a:pt x="9406" y="25664"/>
                  <a:pt x="9406" y="25585"/>
                </a:cubicBezTo>
                <a:cubicBezTo>
                  <a:pt x="9486" y="25407"/>
                  <a:pt x="9486" y="25327"/>
                  <a:pt x="9565" y="25169"/>
                </a:cubicBezTo>
                <a:close/>
                <a:moveTo>
                  <a:pt x="42998" y="26588"/>
                </a:moveTo>
                <a:lnTo>
                  <a:pt x="42998" y="26588"/>
                </a:lnTo>
                <a:cubicBezTo>
                  <a:pt x="43075" y="26742"/>
                  <a:pt x="43152" y="26894"/>
                  <a:pt x="43229" y="26991"/>
                </a:cubicBezTo>
                <a:cubicBezTo>
                  <a:pt x="43387" y="27070"/>
                  <a:pt x="43486" y="27228"/>
                  <a:pt x="43645" y="27228"/>
                </a:cubicBezTo>
                <a:cubicBezTo>
                  <a:pt x="43566" y="27149"/>
                  <a:pt x="43486" y="27149"/>
                  <a:pt x="43387" y="27070"/>
                </a:cubicBezTo>
                <a:cubicBezTo>
                  <a:pt x="43308" y="26991"/>
                  <a:pt x="43308" y="26892"/>
                  <a:pt x="43229" y="26813"/>
                </a:cubicBezTo>
                <a:cubicBezTo>
                  <a:pt x="43174" y="26758"/>
                  <a:pt x="43082" y="26666"/>
                  <a:pt x="42998" y="26588"/>
                </a:cubicBezTo>
                <a:close/>
                <a:moveTo>
                  <a:pt x="44219" y="26238"/>
                </a:moveTo>
                <a:cubicBezTo>
                  <a:pt x="44635" y="26397"/>
                  <a:pt x="45051" y="26813"/>
                  <a:pt x="45467" y="26813"/>
                </a:cubicBezTo>
                <a:cubicBezTo>
                  <a:pt x="45209" y="26991"/>
                  <a:pt x="44972" y="27070"/>
                  <a:pt x="44714" y="27228"/>
                </a:cubicBezTo>
                <a:cubicBezTo>
                  <a:pt x="44477" y="27228"/>
                  <a:pt x="44298" y="27149"/>
                  <a:pt x="44061" y="27070"/>
                </a:cubicBezTo>
                <a:cubicBezTo>
                  <a:pt x="43883" y="26892"/>
                  <a:pt x="43803" y="26654"/>
                  <a:pt x="43645" y="26496"/>
                </a:cubicBezTo>
                <a:cubicBezTo>
                  <a:pt x="43566" y="26397"/>
                  <a:pt x="43387" y="26318"/>
                  <a:pt x="43229" y="26238"/>
                </a:cubicBezTo>
                <a:lnTo>
                  <a:pt x="43566" y="26238"/>
                </a:lnTo>
                <a:cubicBezTo>
                  <a:pt x="43645" y="26318"/>
                  <a:pt x="43724" y="26318"/>
                  <a:pt x="43803" y="26397"/>
                </a:cubicBezTo>
                <a:cubicBezTo>
                  <a:pt x="43883" y="26496"/>
                  <a:pt x="43982" y="26575"/>
                  <a:pt x="43982" y="26575"/>
                </a:cubicBezTo>
                <a:cubicBezTo>
                  <a:pt x="44061" y="26654"/>
                  <a:pt x="44140" y="26733"/>
                  <a:pt x="44219" y="26733"/>
                </a:cubicBezTo>
                <a:lnTo>
                  <a:pt x="44219" y="26654"/>
                </a:lnTo>
                <a:lnTo>
                  <a:pt x="44140" y="26654"/>
                </a:lnTo>
                <a:cubicBezTo>
                  <a:pt x="44061" y="26575"/>
                  <a:pt x="44061" y="26575"/>
                  <a:pt x="43982" y="26496"/>
                </a:cubicBezTo>
                <a:cubicBezTo>
                  <a:pt x="43883" y="26496"/>
                  <a:pt x="43883" y="26397"/>
                  <a:pt x="43803" y="26318"/>
                </a:cubicBezTo>
                <a:cubicBezTo>
                  <a:pt x="43724" y="26318"/>
                  <a:pt x="43724" y="26238"/>
                  <a:pt x="43645" y="26238"/>
                </a:cubicBezTo>
                <a:close/>
                <a:moveTo>
                  <a:pt x="31331" y="27139"/>
                </a:moveTo>
                <a:cubicBezTo>
                  <a:pt x="31217" y="27170"/>
                  <a:pt x="31102" y="27200"/>
                  <a:pt x="30986" y="27229"/>
                </a:cubicBezTo>
                <a:lnTo>
                  <a:pt x="30986" y="27229"/>
                </a:lnTo>
                <a:cubicBezTo>
                  <a:pt x="30995" y="27229"/>
                  <a:pt x="31003" y="27228"/>
                  <a:pt x="31011" y="27228"/>
                </a:cubicBezTo>
                <a:cubicBezTo>
                  <a:pt x="31121" y="27199"/>
                  <a:pt x="31227" y="27169"/>
                  <a:pt x="31331" y="27139"/>
                </a:cubicBezTo>
                <a:close/>
                <a:moveTo>
                  <a:pt x="30730" y="27268"/>
                </a:moveTo>
                <a:cubicBezTo>
                  <a:pt x="30629" y="27288"/>
                  <a:pt x="30526" y="27308"/>
                  <a:pt x="30437" y="27308"/>
                </a:cubicBezTo>
                <a:cubicBezTo>
                  <a:pt x="30536" y="27297"/>
                  <a:pt x="30634" y="27284"/>
                  <a:pt x="30730" y="27268"/>
                </a:cubicBezTo>
                <a:close/>
                <a:moveTo>
                  <a:pt x="8353" y="27278"/>
                </a:moveTo>
                <a:cubicBezTo>
                  <a:pt x="8364" y="27294"/>
                  <a:pt x="8384" y="27308"/>
                  <a:pt x="8416" y="27308"/>
                </a:cubicBezTo>
                <a:cubicBezTo>
                  <a:pt x="8377" y="27308"/>
                  <a:pt x="8357" y="27308"/>
                  <a:pt x="8347" y="27318"/>
                </a:cubicBezTo>
                <a:lnTo>
                  <a:pt x="8347" y="27318"/>
                </a:lnTo>
                <a:cubicBezTo>
                  <a:pt x="8349" y="27304"/>
                  <a:pt x="8351" y="27291"/>
                  <a:pt x="8353" y="27278"/>
                </a:cubicBezTo>
                <a:close/>
                <a:moveTo>
                  <a:pt x="38041" y="26001"/>
                </a:moveTo>
                <a:cubicBezTo>
                  <a:pt x="37863" y="26159"/>
                  <a:pt x="37704" y="26238"/>
                  <a:pt x="37546" y="26318"/>
                </a:cubicBezTo>
                <a:cubicBezTo>
                  <a:pt x="37288" y="26397"/>
                  <a:pt x="37130" y="26496"/>
                  <a:pt x="36872" y="26575"/>
                </a:cubicBezTo>
                <a:cubicBezTo>
                  <a:pt x="36556" y="26654"/>
                  <a:pt x="36219" y="26733"/>
                  <a:pt x="35882" y="26892"/>
                </a:cubicBezTo>
                <a:cubicBezTo>
                  <a:pt x="35645" y="27070"/>
                  <a:pt x="35466" y="27149"/>
                  <a:pt x="35308" y="27228"/>
                </a:cubicBezTo>
                <a:cubicBezTo>
                  <a:pt x="35150" y="27308"/>
                  <a:pt x="34893" y="27308"/>
                  <a:pt x="34734" y="27387"/>
                </a:cubicBezTo>
                <a:lnTo>
                  <a:pt x="34734" y="27387"/>
                </a:lnTo>
                <a:cubicBezTo>
                  <a:pt x="34890" y="27385"/>
                  <a:pt x="35095" y="27375"/>
                  <a:pt x="35229" y="27308"/>
                </a:cubicBezTo>
                <a:cubicBezTo>
                  <a:pt x="35387" y="27308"/>
                  <a:pt x="35645" y="27149"/>
                  <a:pt x="35803" y="27070"/>
                </a:cubicBezTo>
                <a:cubicBezTo>
                  <a:pt x="36219" y="26813"/>
                  <a:pt x="36635" y="26733"/>
                  <a:pt x="37051" y="26575"/>
                </a:cubicBezTo>
                <a:cubicBezTo>
                  <a:pt x="37209" y="26496"/>
                  <a:pt x="37447" y="26496"/>
                  <a:pt x="37625" y="26397"/>
                </a:cubicBezTo>
                <a:cubicBezTo>
                  <a:pt x="37783" y="26318"/>
                  <a:pt x="37942" y="26238"/>
                  <a:pt x="38041" y="26080"/>
                </a:cubicBezTo>
                <a:cubicBezTo>
                  <a:pt x="38120" y="26080"/>
                  <a:pt x="38041" y="26001"/>
                  <a:pt x="38041" y="26001"/>
                </a:cubicBezTo>
                <a:close/>
                <a:moveTo>
                  <a:pt x="33407" y="27315"/>
                </a:moveTo>
                <a:lnTo>
                  <a:pt x="33407" y="27387"/>
                </a:lnTo>
                <a:cubicBezTo>
                  <a:pt x="33328" y="27387"/>
                  <a:pt x="33249" y="27387"/>
                  <a:pt x="33169" y="27486"/>
                </a:cubicBezTo>
                <a:cubicBezTo>
                  <a:pt x="33234" y="27405"/>
                  <a:pt x="33299" y="27337"/>
                  <a:pt x="33407" y="27315"/>
                </a:cubicBezTo>
                <a:close/>
                <a:moveTo>
                  <a:pt x="29447" y="27486"/>
                </a:moveTo>
                <a:cubicBezTo>
                  <a:pt x="29401" y="27493"/>
                  <a:pt x="29356" y="27500"/>
                  <a:pt x="29310" y="27506"/>
                </a:cubicBezTo>
                <a:lnTo>
                  <a:pt x="29310" y="27506"/>
                </a:lnTo>
                <a:cubicBezTo>
                  <a:pt x="29351" y="27494"/>
                  <a:pt x="29395" y="27486"/>
                  <a:pt x="29447" y="27486"/>
                </a:cubicBezTo>
                <a:close/>
                <a:moveTo>
                  <a:pt x="32912" y="27565"/>
                </a:moveTo>
                <a:cubicBezTo>
                  <a:pt x="32833" y="27565"/>
                  <a:pt x="32833" y="27644"/>
                  <a:pt x="32754" y="27644"/>
                </a:cubicBezTo>
                <a:cubicBezTo>
                  <a:pt x="32754" y="27565"/>
                  <a:pt x="32833" y="27565"/>
                  <a:pt x="32912" y="27565"/>
                </a:cubicBezTo>
                <a:close/>
                <a:moveTo>
                  <a:pt x="40021" y="25743"/>
                </a:moveTo>
                <a:cubicBezTo>
                  <a:pt x="40516" y="26080"/>
                  <a:pt x="40595" y="26733"/>
                  <a:pt x="40912" y="27149"/>
                </a:cubicBezTo>
                <a:cubicBezTo>
                  <a:pt x="41090" y="27387"/>
                  <a:pt x="41249" y="27565"/>
                  <a:pt x="41506" y="27723"/>
                </a:cubicBezTo>
                <a:cubicBezTo>
                  <a:pt x="41328" y="27644"/>
                  <a:pt x="41170" y="27565"/>
                  <a:pt x="41011" y="27565"/>
                </a:cubicBezTo>
                <a:cubicBezTo>
                  <a:pt x="40912" y="27486"/>
                  <a:pt x="40754" y="27387"/>
                  <a:pt x="40675" y="27308"/>
                </a:cubicBezTo>
                <a:cubicBezTo>
                  <a:pt x="40595" y="27228"/>
                  <a:pt x="40516" y="27070"/>
                  <a:pt x="40516" y="26991"/>
                </a:cubicBezTo>
                <a:cubicBezTo>
                  <a:pt x="40516" y="26733"/>
                  <a:pt x="40516" y="26496"/>
                  <a:pt x="40338" y="26238"/>
                </a:cubicBezTo>
                <a:cubicBezTo>
                  <a:pt x="40259" y="26080"/>
                  <a:pt x="40179" y="25902"/>
                  <a:pt x="40021" y="25743"/>
                </a:cubicBezTo>
                <a:close/>
                <a:moveTo>
                  <a:pt x="32912" y="27644"/>
                </a:moveTo>
                <a:cubicBezTo>
                  <a:pt x="32833" y="27724"/>
                  <a:pt x="32674" y="27803"/>
                  <a:pt x="32595" y="27803"/>
                </a:cubicBezTo>
                <a:cubicBezTo>
                  <a:pt x="32674" y="27724"/>
                  <a:pt x="32833" y="27723"/>
                  <a:pt x="32912" y="27644"/>
                </a:cubicBezTo>
                <a:close/>
                <a:moveTo>
                  <a:pt x="41665" y="26080"/>
                </a:moveTo>
                <a:cubicBezTo>
                  <a:pt x="41744" y="26159"/>
                  <a:pt x="41823" y="26238"/>
                  <a:pt x="41902" y="26238"/>
                </a:cubicBezTo>
                <a:cubicBezTo>
                  <a:pt x="42001" y="26397"/>
                  <a:pt x="42081" y="26496"/>
                  <a:pt x="42160" y="26575"/>
                </a:cubicBezTo>
                <a:cubicBezTo>
                  <a:pt x="42239" y="26654"/>
                  <a:pt x="42318" y="26813"/>
                  <a:pt x="42397" y="26892"/>
                </a:cubicBezTo>
                <a:cubicBezTo>
                  <a:pt x="42496" y="26991"/>
                  <a:pt x="42576" y="27149"/>
                  <a:pt x="42734" y="27149"/>
                </a:cubicBezTo>
                <a:lnTo>
                  <a:pt x="42734" y="27070"/>
                </a:lnTo>
                <a:cubicBezTo>
                  <a:pt x="42655" y="27070"/>
                  <a:pt x="42655" y="26991"/>
                  <a:pt x="42576" y="26991"/>
                </a:cubicBezTo>
                <a:cubicBezTo>
                  <a:pt x="42496" y="26892"/>
                  <a:pt x="42496" y="26892"/>
                  <a:pt x="42397" y="26813"/>
                </a:cubicBezTo>
                <a:cubicBezTo>
                  <a:pt x="42318" y="26733"/>
                  <a:pt x="42239" y="26575"/>
                  <a:pt x="42160" y="26496"/>
                </a:cubicBezTo>
                <a:cubicBezTo>
                  <a:pt x="42081" y="26318"/>
                  <a:pt x="41902" y="26238"/>
                  <a:pt x="41744" y="26080"/>
                </a:cubicBezTo>
                <a:lnTo>
                  <a:pt x="41744" y="26080"/>
                </a:lnTo>
                <a:cubicBezTo>
                  <a:pt x="41902" y="26159"/>
                  <a:pt x="42081" y="26159"/>
                  <a:pt x="42239" y="26159"/>
                </a:cubicBezTo>
                <a:cubicBezTo>
                  <a:pt x="42486" y="26235"/>
                  <a:pt x="42714" y="26384"/>
                  <a:pt x="42959" y="26553"/>
                </a:cubicBezTo>
                <a:lnTo>
                  <a:pt x="42959" y="26553"/>
                </a:lnTo>
                <a:cubicBezTo>
                  <a:pt x="42935" y="26531"/>
                  <a:pt x="42913" y="26512"/>
                  <a:pt x="42892" y="26496"/>
                </a:cubicBezTo>
                <a:cubicBezTo>
                  <a:pt x="42734" y="26318"/>
                  <a:pt x="42576" y="26238"/>
                  <a:pt x="42397" y="26159"/>
                </a:cubicBezTo>
                <a:cubicBezTo>
                  <a:pt x="42655" y="26159"/>
                  <a:pt x="42813" y="26238"/>
                  <a:pt x="43071" y="26238"/>
                </a:cubicBezTo>
                <a:cubicBezTo>
                  <a:pt x="43308" y="26318"/>
                  <a:pt x="43566" y="26496"/>
                  <a:pt x="43724" y="26733"/>
                </a:cubicBezTo>
                <a:cubicBezTo>
                  <a:pt x="43883" y="26892"/>
                  <a:pt x="43982" y="27070"/>
                  <a:pt x="44140" y="27149"/>
                </a:cubicBezTo>
                <a:cubicBezTo>
                  <a:pt x="44298" y="27228"/>
                  <a:pt x="44477" y="27228"/>
                  <a:pt x="44635" y="27308"/>
                </a:cubicBezTo>
                <a:cubicBezTo>
                  <a:pt x="44219" y="27486"/>
                  <a:pt x="43883" y="27644"/>
                  <a:pt x="43566" y="27803"/>
                </a:cubicBezTo>
                <a:cubicBezTo>
                  <a:pt x="42991" y="27723"/>
                  <a:pt x="42496" y="27387"/>
                  <a:pt x="42160" y="26892"/>
                </a:cubicBezTo>
                <a:cubicBezTo>
                  <a:pt x="42001" y="26575"/>
                  <a:pt x="41823" y="26318"/>
                  <a:pt x="41585" y="26159"/>
                </a:cubicBezTo>
                <a:cubicBezTo>
                  <a:pt x="41585" y="26080"/>
                  <a:pt x="41506" y="26080"/>
                  <a:pt x="41506" y="26080"/>
                </a:cubicBezTo>
                <a:close/>
                <a:moveTo>
                  <a:pt x="6258" y="27803"/>
                </a:moveTo>
                <a:cubicBezTo>
                  <a:pt x="6258" y="27803"/>
                  <a:pt x="6258" y="27882"/>
                  <a:pt x="6357" y="27882"/>
                </a:cubicBezTo>
                <a:lnTo>
                  <a:pt x="6258" y="27882"/>
                </a:lnTo>
                <a:lnTo>
                  <a:pt x="6258" y="27803"/>
                </a:lnTo>
                <a:close/>
                <a:moveTo>
                  <a:pt x="40179" y="25822"/>
                </a:moveTo>
                <a:cubicBezTo>
                  <a:pt x="40259" y="25822"/>
                  <a:pt x="40417" y="25822"/>
                  <a:pt x="40516" y="25902"/>
                </a:cubicBezTo>
                <a:cubicBezTo>
                  <a:pt x="40595" y="25902"/>
                  <a:pt x="40595" y="26001"/>
                  <a:pt x="40675" y="26001"/>
                </a:cubicBezTo>
                <a:cubicBezTo>
                  <a:pt x="40754" y="26080"/>
                  <a:pt x="40754" y="26159"/>
                  <a:pt x="40833" y="26238"/>
                </a:cubicBezTo>
                <a:cubicBezTo>
                  <a:pt x="41011" y="26496"/>
                  <a:pt x="41090" y="26654"/>
                  <a:pt x="41249" y="26892"/>
                </a:cubicBezTo>
                <a:cubicBezTo>
                  <a:pt x="41407" y="27228"/>
                  <a:pt x="41665" y="27565"/>
                  <a:pt x="42001" y="27723"/>
                </a:cubicBezTo>
                <a:cubicBezTo>
                  <a:pt x="42081" y="27723"/>
                  <a:pt x="42081" y="27644"/>
                  <a:pt x="42001" y="27644"/>
                </a:cubicBezTo>
                <a:cubicBezTo>
                  <a:pt x="41506" y="27486"/>
                  <a:pt x="41328" y="26892"/>
                  <a:pt x="41090" y="26496"/>
                </a:cubicBezTo>
                <a:cubicBezTo>
                  <a:pt x="40912" y="26238"/>
                  <a:pt x="40754" y="26080"/>
                  <a:pt x="40595" y="25902"/>
                </a:cubicBezTo>
                <a:lnTo>
                  <a:pt x="40675" y="25902"/>
                </a:lnTo>
                <a:cubicBezTo>
                  <a:pt x="40754" y="25902"/>
                  <a:pt x="40754" y="25902"/>
                  <a:pt x="40833" y="26001"/>
                </a:cubicBezTo>
                <a:lnTo>
                  <a:pt x="40912" y="26001"/>
                </a:lnTo>
                <a:cubicBezTo>
                  <a:pt x="40912" y="26001"/>
                  <a:pt x="41011" y="26080"/>
                  <a:pt x="41090" y="26080"/>
                </a:cubicBezTo>
                <a:cubicBezTo>
                  <a:pt x="41170" y="26159"/>
                  <a:pt x="41249" y="26318"/>
                  <a:pt x="41328" y="26397"/>
                </a:cubicBezTo>
                <a:cubicBezTo>
                  <a:pt x="41407" y="26654"/>
                  <a:pt x="41506" y="26892"/>
                  <a:pt x="41744" y="26991"/>
                </a:cubicBezTo>
                <a:cubicBezTo>
                  <a:pt x="41506" y="26813"/>
                  <a:pt x="41506" y="26496"/>
                  <a:pt x="41328" y="26238"/>
                </a:cubicBezTo>
                <a:cubicBezTo>
                  <a:pt x="41249" y="26159"/>
                  <a:pt x="41091" y="26080"/>
                  <a:pt x="41012" y="26001"/>
                </a:cubicBezTo>
                <a:lnTo>
                  <a:pt x="41012" y="26001"/>
                </a:lnTo>
                <a:cubicBezTo>
                  <a:pt x="41127" y="26004"/>
                  <a:pt x="41202" y="26017"/>
                  <a:pt x="41328" y="26080"/>
                </a:cubicBezTo>
                <a:cubicBezTo>
                  <a:pt x="41506" y="26080"/>
                  <a:pt x="41585" y="26238"/>
                  <a:pt x="41744" y="26318"/>
                </a:cubicBezTo>
                <a:cubicBezTo>
                  <a:pt x="42001" y="26575"/>
                  <a:pt x="42081" y="26892"/>
                  <a:pt x="42318" y="27149"/>
                </a:cubicBezTo>
                <a:cubicBezTo>
                  <a:pt x="42576" y="27486"/>
                  <a:pt x="42991" y="27723"/>
                  <a:pt x="43387" y="27803"/>
                </a:cubicBezTo>
                <a:cubicBezTo>
                  <a:pt x="43096" y="27934"/>
                  <a:pt x="42793" y="28012"/>
                  <a:pt x="42456" y="28012"/>
                </a:cubicBezTo>
                <a:cubicBezTo>
                  <a:pt x="42335" y="28012"/>
                  <a:pt x="42211" y="28002"/>
                  <a:pt x="42081" y="27981"/>
                </a:cubicBezTo>
                <a:cubicBezTo>
                  <a:pt x="42001" y="27981"/>
                  <a:pt x="41902" y="27882"/>
                  <a:pt x="41823" y="27803"/>
                </a:cubicBezTo>
                <a:cubicBezTo>
                  <a:pt x="41665" y="27803"/>
                  <a:pt x="41585" y="27723"/>
                  <a:pt x="41407" y="27644"/>
                </a:cubicBezTo>
                <a:cubicBezTo>
                  <a:pt x="41249" y="27486"/>
                  <a:pt x="41011" y="27228"/>
                  <a:pt x="40912" y="26991"/>
                </a:cubicBezTo>
                <a:cubicBezTo>
                  <a:pt x="40675" y="26575"/>
                  <a:pt x="40516" y="26080"/>
                  <a:pt x="40179" y="25822"/>
                </a:cubicBezTo>
                <a:close/>
                <a:moveTo>
                  <a:pt x="28435" y="28298"/>
                </a:moveTo>
                <a:cubicBezTo>
                  <a:pt x="28276" y="28328"/>
                  <a:pt x="28118" y="28355"/>
                  <a:pt x="27961" y="28377"/>
                </a:cubicBezTo>
                <a:cubicBezTo>
                  <a:pt x="27737" y="28447"/>
                  <a:pt x="27512" y="28489"/>
                  <a:pt x="27283" y="28524"/>
                </a:cubicBezTo>
                <a:lnTo>
                  <a:pt x="27283" y="28524"/>
                </a:lnTo>
                <a:cubicBezTo>
                  <a:pt x="27403" y="28508"/>
                  <a:pt x="27524" y="28492"/>
                  <a:pt x="27645" y="28476"/>
                </a:cubicBezTo>
                <a:cubicBezTo>
                  <a:pt x="27912" y="28420"/>
                  <a:pt x="28175" y="28360"/>
                  <a:pt x="28435" y="28298"/>
                </a:cubicBezTo>
                <a:close/>
                <a:moveTo>
                  <a:pt x="31189" y="28555"/>
                </a:moveTo>
                <a:cubicBezTo>
                  <a:pt x="31115" y="28629"/>
                  <a:pt x="31025" y="28703"/>
                  <a:pt x="30949" y="28712"/>
                </a:cubicBezTo>
                <a:lnTo>
                  <a:pt x="30949" y="28712"/>
                </a:lnTo>
                <a:cubicBezTo>
                  <a:pt x="31030" y="28658"/>
                  <a:pt x="31111" y="28605"/>
                  <a:pt x="31189" y="28555"/>
                </a:cubicBezTo>
                <a:close/>
                <a:moveTo>
                  <a:pt x="19466" y="28872"/>
                </a:moveTo>
                <a:cubicBezTo>
                  <a:pt x="19633" y="28872"/>
                  <a:pt x="19824" y="28872"/>
                  <a:pt x="20008" y="28920"/>
                </a:cubicBezTo>
                <a:lnTo>
                  <a:pt x="20008" y="28920"/>
                </a:lnTo>
                <a:cubicBezTo>
                  <a:pt x="19859" y="28872"/>
                  <a:pt x="19669" y="28872"/>
                  <a:pt x="19466" y="28872"/>
                </a:cubicBezTo>
                <a:close/>
                <a:moveTo>
                  <a:pt x="20008" y="28920"/>
                </a:moveTo>
                <a:lnTo>
                  <a:pt x="20008" y="28920"/>
                </a:lnTo>
                <a:cubicBezTo>
                  <a:pt x="20048" y="28933"/>
                  <a:pt x="20086" y="28950"/>
                  <a:pt x="20120" y="28971"/>
                </a:cubicBezTo>
                <a:cubicBezTo>
                  <a:pt x="20133" y="28971"/>
                  <a:pt x="20146" y="28971"/>
                  <a:pt x="20158" y="28972"/>
                </a:cubicBezTo>
                <a:lnTo>
                  <a:pt x="20158" y="28972"/>
                </a:lnTo>
                <a:cubicBezTo>
                  <a:pt x="20109" y="28951"/>
                  <a:pt x="20059" y="28934"/>
                  <a:pt x="20008" y="28920"/>
                </a:cubicBezTo>
                <a:close/>
                <a:moveTo>
                  <a:pt x="33169" y="28139"/>
                </a:moveTo>
                <a:cubicBezTo>
                  <a:pt x="32912" y="28377"/>
                  <a:pt x="32674" y="28714"/>
                  <a:pt x="32417" y="29050"/>
                </a:cubicBezTo>
                <a:cubicBezTo>
                  <a:pt x="32595" y="28793"/>
                  <a:pt x="32754" y="28555"/>
                  <a:pt x="32912" y="28298"/>
                </a:cubicBezTo>
                <a:cubicBezTo>
                  <a:pt x="32912" y="28298"/>
                  <a:pt x="32991" y="28298"/>
                  <a:pt x="32991" y="28219"/>
                </a:cubicBezTo>
                <a:cubicBezTo>
                  <a:pt x="32991" y="28219"/>
                  <a:pt x="33090" y="28139"/>
                  <a:pt x="33169" y="28139"/>
                </a:cubicBezTo>
                <a:close/>
                <a:moveTo>
                  <a:pt x="27283" y="28524"/>
                </a:moveTo>
                <a:cubicBezTo>
                  <a:pt x="26813" y="28587"/>
                  <a:pt x="26343" y="28651"/>
                  <a:pt x="25823" y="28714"/>
                </a:cubicBezTo>
                <a:cubicBezTo>
                  <a:pt x="25328" y="28793"/>
                  <a:pt x="24753" y="28971"/>
                  <a:pt x="24179" y="29129"/>
                </a:cubicBezTo>
                <a:cubicBezTo>
                  <a:pt x="24179" y="29209"/>
                  <a:pt x="24179" y="29209"/>
                  <a:pt x="24258" y="29209"/>
                </a:cubicBezTo>
                <a:cubicBezTo>
                  <a:pt x="24833" y="28971"/>
                  <a:pt x="25486" y="28793"/>
                  <a:pt x="26159" y="28714"/>
                </a:cubicBezTo>
                <a:cubicBezTo>
                  <a:pt x="26557" y="28617"/>
                  <a:pt x="26926" y="28579"/>
                  <a:pt x="27283" y="28524"/>
                </a:cubicBezTo>
                <a:close/>
                <a:moveTo>
                  <a:pt x="25109" y="22257"/>
                </a:moveTo>
                <a:cubicBezTo>
                  <a:pt x="25179" y="22257"/>
                  <a:pt x="25252" y="22263"/>
                  <a:pt x="25328" y="22278"/>
                </a:cubicBezTo>
                <a:cubicBezTo>
                  <a:pt x="25664" y="22278"/>
                  <a:pt x="25902" y="22535"/>
                  <a:pt x="26159" y="22694"/>
                </a:cubicBezTo>
                <a:cubicBezTo>
                  <a:pt x="26397" y="22852"/>
                  <a:pt x="26654" y="23110"/>
                  <a:pt x="26971" y="23189"/>
                </a:cubicBezTo>
                <a:cubicBezTo>
                  <a:pt x="27229" y="23268"/>
                  <a:pt x="27466" y="23347"/>
                  <a:pt x="27803" y="23347"/>
                </a:cubicBezTo>
                <a:lnTo>
                  <a:pt x="28635" y="23347"/>
                </a:lnTo>
                <a:cubicBezTo>
                  <a:pt x="28872" y="23347"/>
                  <a:pt x="29130" y="23426"/>
                  <a:pt x="29367" y="23525"/>
                </a:cubicBezTo>
                <a:cubicBezTo>
                  <a:pt x="29942" y="23842"/>
                  <a:pt x="29942" y="24595"/>
                  <a:pt x="30120" y="25090"/>
                </a:cubicBezTo>
                <a:cubicBezTo>
                  <a:pt x="30199" y="25327"/>
                  <a:pt x="30278" y="25506"/>
                  <a:pt x="30437" y="25664"/>
                </a:cubicBezTo>
                <a:cubicBezTo>
                  <a:pt x="30357" y="25664"/>
                  <a:pt x="30357" y="25664"/>
                  <a:pt x="30278" y="25585"/>
                </a:cubicBezTo>
                <a:cubicBezTo>
                  <a:pt x="30021" y="25407"/>
                  <a:pt x="29862" y="25090"/>
                  <a:pt x="29704" y="24832"/>
                </a:cubicBezTo>
                <a:cubicBezTo>
                  <a:pt x="29526" y="24595"/>
                  <a:pt x="29367" y="24337"/>
                  <a:pt x="29209" y="24179"/>
                </a:cubicBezTo>
                <a:cubicBezTo>
                  <a:pt x="29130" y="24179"/>
                  <a:pt x="29130" y="24179"/>
                  <a:pt x="29130" y="24258"/>
                </a:cubicBezTo>
                <a:cubicBezTo>
                  <a:pt x="29367" y="24515"/>
                  <a:pt x="29625" y="24753"/>
                  <a:pt x="29783" y="25090"/>
                </a:cubicBezTo>
                <a:cubicBezTo>
                  <a:pt x="29942" y="25327"/>
                  <a:pt x="30021" y="25506"/>
                  <a:pt x="30278" y="25664"/>
                </a:cubicBezTo>
                <a:cubicBezTo>
                  <a:pt x="30437" y="25822"/>
                  <a:pt x="30694" y="25902"/>
                  <a:pt x="30853" y="26001"/>
                </a:cubicBezTo>
                <a:lnTo>
                  <a:pt x="31011" y="26001"/>
                </a:lnTo>
                <a:cubicBezTo>
                  <a:pt x="31268" y="26080"/>
                  <a:pt x="31506" y="26159"/>
                  <a:pt x="31763" y="26238"/>
                </a:cubicBezTo>
                <a:cubicBezTo>
                  <a:pt x="31011" y="26159"/>
                  <a:pt x="30278" y="26001"/>
                  <a:pt x="29704" y="25585"/>
                </a:cubicBezTo>
                <a:cubicBezTo>
                  <a:pt x="29288" y="25327"/>
                  <a:pt x="29031" y="25011"/>
                  <a:pt x="28793" y="24674"/>
                </a:cubicBezTo>
                <a:cubicBezTo>
                  <a:pt x="28536" y="24337"/>
                  <a:pt x="28219" y="24020"/>
                  <a:pt x="27882" y="23842"/>
                </a:cubicBezTo>
                <a:lnTo>
                  <a:pt x="27882" y="23842"/>
                </a:lnTo>
                <a:cubicBezTo>
                  <a:pt x="28041" y="24020"/>
                  <a:pt x="28219" y="24179"/>
                  <a:pt x="28377" y="24337"/>
                </a:cubicBezTo>
                <a:cubicBezTo>
                  <a:pt x="28536" y="24515"/>
                  <a:pt x="28714" y="24674"/>
                  <a:pt x="28872" y="24832"/>
                </a:cubicBezTo>
                <a:cubicBezTo>
                  <a:pt x="29130" y="25090"/>
                  <a:pt x="29367" y="25407"/>
                  <a:pt x="29704" y="25664"/>
                </a:cubicBezTo>
                <a:cubicBezTo>
                  <a:pt x="30357" y="26159"/>
                  <a:pt x="31189" y="26238"/>
                  <a:pt x="31922" y="26318"/>
                </a:cubicBezTo>
                <a:cubicBezTo>
                  <a:pt x="32001" y="26397"/>
                  <a:pt x="32100" y="26397"/>
                  <a:pt x="32100" y="26496"/>
                </a:cubicBezTo>
                <a:lnTo>
                  <a:pt x="31684" y="26496"/>
                </a:lnTo>
                <a:cubicBezTo>
                  <a:pt x="31348" y="26397"/>
                  <a:pt x="31011" y="26318"/>
                  <a:pt x="30773" y="26238"/>
                </a:cubicBezTo>
                <a:cubicBezTo>
                  <a:pt x="30021" y="26080"/>
                  <a:pt x="29209" y="25743"/>
                  <a:pt x="28635" y="25248"/>
                </a:cubicBezTo>
                <a:cubicBezTo>
                  <a:pt x="28298" y="25011"/>
                  <a:pt x="28041" y="24674"/>
                  <a:pt x="27724" y="24416"/>
                </a:cubicBezTo>
                <a:cubicBezTo>
                  <a:pt x="27466" y="24100"/>
                  <a:pt x="27229" y="23842"/>
                  <a:pt x="26813" y="23763"/>
                </a:cubicBezTo>
                <a:lnTo>
                  <a:pt x="26813" y="23842"/>
                </a:lnTo>
                <a:cubicBezTo>
                  <a:pt x="27308" y="24020"/>
                  <a:pt x="27645" y="24337"/>
                  <a:pt x="27882" y="24674"/>
                </a:cubicBezTo>
                <a:cubicBezTo>
                  <a:pt x="28456" y="25248"/>
                  <a:pt x="29130" y="25743"/>
                  <a:pt x="29783" y="26001"/>
                </a:cubicBezTo>
                <a:cubicBezTo>
                  <a:pt x="30357" y="26238"/>
                  <a:pt x="30853" y="26397"/>
                  <a:pt x="31427" y="26496"/>
                </a:cubicBezTo>
                <a:cubicBezTo>
                  <a:pt x="31110" y="26575"/>
                  <a:pt x="30694" y="26575"/>
                  <a:pt x="30357" y="26575"/>
                </a:cubicBezTo>
                <a:cubicBezTo>
                  <a:pt x="29783" y="26575"/>
                  <a:pt x="29209" y="26496"/>
                  <a:pt x="28635" y="26238"/>
                </a:cubicBezTo>
                <a:cubicBezTo>
                  <a:pt x="28140" y="26001"/>
                  <a:pt x="27724" y="25585"/>
                  <a:pt x="27308" y="25248"/>
                </a:cubicBezTo>
                <a:cubicBezTo>
                  <a:pt x="26892" y="24912"/>
                  <a:pt x="26476" y="24515"/>
                  <a:pt x="26060" y="24179"/>
                </a:cubicBezTo>
                <a:lnTo>
                  <a:pt x="25328" y="23684"/>
                </a:lnTo>
                <a:cubicBezTo>
                  <a:pt x="25070" y="23525"/>
                  <a:pt x="24833" y="23426"/>
                  <a:pt x="24496" y="23347"/>
                </a:cubicBezTo>
                <a:lnTo>
                  <a:pt x="24496" y="23347"/>
                </a:lnTo>
                <a:cubicBezTo>
                  <a:pt x="24833" y="23525"/>
                  <a:pt x="25169" y="23684"/>
                  <a:pt x="25407" y="23842"/>
                </a:cubicBezTo>
                <a:cubicBezTo>
                  <a:pt x="25744" y="24020"/>
                  <a:pt x="25981" y="24179"/>
                  <a:pt x="26239" y="24337"/>
                </a:cubicBezTo>
                <a:cubicBezTo>
                  <a:pt x="27050" y="25090"/>
                  <a:pt x="27803" y="26001"/>
                  <a:pt x="28872" y="26397"/>
                </a:cubicBezTo>
                <a:cubicBezTo>
                  <a:pt x="29386" y="26586"/>
                  <a:pt x="29899" y="26644"/>
                  <a:pt x="30427" y="26644"/>
                </a:cubicBezTo>
                <a:cubicBezTo>
                  <a:pt x="30835" y="26644"/>
                  <a:pt x="31252" y="26610"/>
                  <a:pt x="31684" y="26575"/>
                </a:cubicBezTo>
                <a:cubicBezTo>
                  <a:pt x="31763" y="26575"/>
                  <a:pt x="31922" y="26575"/>
                  <a:pt x="32001" y="26654"/>
                </a:cubicBezTo>
                <a:lnTo>
                  <a:pt x="31922" y="26654"/>
                </a:lnTo>
                <a:cubicBezTo>
                  <a:pt x="31592" y="26654"/>
                  <a:pt x="31227" y="26689"/>
                  <a:pt x="30850" y="26689"/>
                </a:cubicBezTo>
                <a:cubicBezTo>
                  <a:pt x="30661" y="26689"/>
                  <a:pt x="30470" y="26681"/>
                  <a:pt x="30278" y="26654"/>
                </a:cubicBezTo>
                <a:cubicBezTo>
                  <a:pt x="29625" y="26654"/>
                  <a:pt x="29031" y="26575"/>
                  <a:pt x="28377" y="26397"/>
                </a:cubicBezTo>
                <a:cubicBezTo>
                  <a:pt x="27803" y="26159"/>
                  <a:pt x="27308" y="25902"/>
                  <a:pt x="26813" y="25585"/>
                </a:cubicBezTo>
                <a:cubicBezTo>
                  <a:pt x="25902" y="24912"/>
                  <a:pt x="24991" y="24179"/>
                  <a:pt x="23842" y="24020"/>
                </a:cubicBezTo>
                <a:lnTo>
                  <a:pt x="23842" y="24020"/>
                </a:lnTo>
                <a:cubicBezTo>
                  <a:pt x="24496" y="24179"/>
                  <a:pt x="25070" y="24515"/>
                  <a:pt x="25664" y="24832"/>
                </a:cubicBezTo>
                <a:cubicBezTo>
                  <a:pt x="26159" y="25169"/>
                  <a:pt x="26654" y="25506"/>
                  <a:pt x="27149" y="25822"/>
                </a:cubicBezTo>
                <a:cubicBezTo>
                  <a:pt x="27645" y="26159"/>
                  <a:pt x="28219" y="26397"/>
                  <a:pt x="28793" y="26575"/>
                </a:cubicBezTo>
                <a:cubicBezTo>
                  <a:pt x="29329" y="26691"/>
                  <a:pt x="29919" y="26764"/>
                  <a:pt x="30523" y="26764"/>
                </a:cubicBezTo>
                <a:cubicBezTo>
                  <a:pt x="30743" y="26764"/>
                  <a:pt x="30966" y="26755"/>
                  <a:pt x="31189" y="26733"/>
                </a:cubicBezTo>
                <a:lnTo>
                  <a:pt x="31189" y="26733"/>
                </a:lnTo>
                <a:cubicBezTo>
                  <a:pt x="30932" y="26813"/>
                  <a:pt x="30615" y="26813"/>
                  <a:pt x="30278" y="26813"/>
                </a:cubicBezTo>
                <a:cubicBezTo>
                  <a:pt x="30106" y="26825"/>
                  <a:pt x="29933" y="26832"/>
                  <a:pt x="29762" y="26832"/>
                </a:cubicBezTo>
                <a:cubicBezTo>
                  <a:pt x="28868" y="26832"/>
                  <a:pt x="27993" y="26654"/>
                  <a:pt x="27229" y="26238"/>
                </a:cubicBezTo>
                <a:cubicBezTo>
                  <a:pt x="26239" y="25743"/>
                  <a:pt x="25486" y="25090"/>
                  <a:pt x="24417" y="24753"/>
                </a:cubicBezTo>
                <a:cubicBezTo>
                  <a:pt x="24417" y="24753"/>
                  <a:pt x="24338" y="24832"/>
                  <a:pt x="24417" y="24832"/>
                </a:cubicBezTo>
                <a:cubicBezTo>
                  <a:pt x="24991" y="25011"/>
                  <a:pt x="25565" y="25327"/>
                  <a:pt x="26060" y="25664"/>
                </a:cubicBezTo>
                <a:cubicBezTo>
                  <a:pt x="26476" y="25902"/>
                  <a:pt x="26971" y="26238"/>
                  <a:pt x="27387" y="26397"/>
                </a:cubicBezTo>
                <a:cubicBezTo>
                  <a:pt x="27882" y="26654"/>
                  <a:pt x="28377" y="26733"/>
                  <a:pt x="28872" y="26813"/>
                </a:cubicBezTo>
                <a:cubicBezTo>
                  <a:pt x="29447" y="26892"/>
                  <a:pt x="29942" y="26892"/>
                  <a:pt x="30437" y="26892"/>
                </a:cubicBezTo>
                <a:cubicBezTo>
                  <a:pt x="30565" y="26892"/>
                  <a:pt x="30668" y="26892"/>
                  <a:pt x="30772" y="26882"/>
                </a:cubicBezTo>
                <a:lnTo>
                  <a:pt x="30772" y="26882"/>
                </a:lnTo>
                <a:cubicBezTo>
                  <a:pt x="30497" y="26940"/>
                  <a:pt x="30240" y="26991"/>
                  <a:pt x="29942" y="26991"/>
                </a:cubicBezTo>
                <a:cubicBezTo>
                  <a:pt x="29288" y="26991"/>
                  <a:pt x="28635" y="26892"/>
                  <a:pt x="27961" y="26813"/>
                </a:cubicBezTo>
                <a:cubicBezTo>
                  <a:pt x="27308" y="26654"/>
                  <a:pt x="26654" y="26397"/>
                  <a:pt x="26060" y="26159"/>
                </a:cubicBezTo>
                <a:cubicBezTo>
                  <a:pt x="24912" y="25664"/>
                  <a:pt x="23684" y="24912"/>
                  <a:pt x="22357" y="24912"/>
                </a:cubicBezTo>
                <a:lnTo>
                  <a:pt x="22357" y="25011"/>
                </a:lnTo>
                <a:cubicBezTo>
                  <a:pt x="23090" y="25011"/>
                  <a:pt x="23842" y="25248"/>
                  <a:pt x="24575" y="25506"/>
                </a:cubicBezTo>
                <a:cubicBezTo>
                  <a:pt x="25169" y="25822"/>
                  <a:pt x="25744" y="26080"/>
                  <a:pt x="26397" y="26318"/>
                </a:cubicBezTo>
                <a:cubicBezTo>
                  <a:pt x="26971" y="26654"/>
                  <a:pt x="27645" y="26813"/>
                  <a:pt x="28298" y="26892"/>
                </a:cubicBezTo>
                <a:cubicBezTo>
                  <a:pt x="28753" y="26981"/>
                  <a:pt x="29209" y="27025"/>
                  <a:pt x="29652" y="27025"/>
                </a:cubicBezTo>
                <a:cubicBezTo>
                  <a:pt x="30095" y="27025"/>
                  <a:pt x="30526" y="26981"/>
                  <a:pt x="30932" y="26892"/>
                </a:cubicBezTo>
                <a:lnTo>
                  <a:pt x="30932" y="26892"/>
                </a:lnTo>
                <a:cubicBezTo>
                  <a:pt x="30694" y="26991"/>
                  <a:pt x="30357" y="27070"/>
                  <a:pt x="30120" y="27070"/>
                </a:cubicBezTo>
                <a:cubicBezTo>
                  <a:pt x="29588" y="27126"/>
                  <a:pt x="29105" y="27182"/>
                  <a:pt x="28630" y="27182"/>
                </a:cubicBezTo>
                <a:cubicBezTo>
                  <a:pt x="28433" y="27182"/>
                  <a:pt x="28238" y="27172"/>
                  <a:pt x="28041" y="27149"/>
                </a:cubicBezTo>
                <a:cubicBezTo>
                  <a:pt x="27308" y="27149"/>
                  <a:pt x="26654" y="26892"/>
                  <a:pt x="25981" y="26654"/>
                </a:cubicBezTo>
                <a:cubicBezTo>
                  <a:pt x="25407" y="26397"/>
                  <a:pt x="24753" y="26159"/>
                  <a:pt x="24080" y="26001"/>
                </a:cubicBezTo>
                <a:cubicBezTo>
                  <a:pt x="23506" y="25822"/>
                  <a:pt x="22852" y="25585"/>
                  <a:pt x="22199" y="25585"/>
                </a:cubicBezTo>
                <a:cubicBezTo>
                  <a:pt x="22595" y="25664"/>
                  <a:pt x="23011" y="25743"/>
                  <a:pt x="23347" y="25822"/>
                </a:cubicBezTo>
                <a:cubicBezTo>
                  <a:pt x="23763" y="25902"/>
                  <a:pt x="24080" y="26080"/>
                  <a:pt x="24496" y="26159"/>
                </a:cubicBezTo>
                <a:cubicBezTo>
                  <a:pt x="25070" y="26397"/>
                  <a:pt x="25744" y="26654"/>
                  <a:pt x="26397" y="26813"/>
                </a:cubicBezTo>
                <a:cubicBezTo>
                  <a:pt x="27050" y="27070"/>
                  <a:pt x="27724" y="27228"/>
                  <a:pt x="28377" y="27228"/>
                </a:cubicBezTo>
                <a:cubicBezTo>
                  <a:pt x="29031" y="27228"/>
                  <a:pt x="29783" y="27149"/>
                  <a:pt x="30437" y="27070"/>
                </a:cubicBezTo>
                <a:cubicBezTo>
                  <a:pt x="30669" y="27070"/>
                  <a:pt x="30884" y="27006"/>
                  <a:pt x="31113" y="26993"/>
                </a:cubicBezTo>
                <a:lnTo>
                  <a:pt x="31113" y="26993"/>
                </a:lnTo>
                <a:cubicBezTo>
                  <a:pt x="31052" y="26998"/>
                  <a:pt x="30987" y="27015"/>
                  <a:pt x="30932" y="27070"/>
                </a:cubicBezTo>
                <a:cubicBezTo>
                  <a:pt x="30615" y="27070"/>
                  <a:pt x="30357" y="27149"/>
                  <a:pt x="30120" y="27149"/>
                </a:cubicBezTo>
                <a:cubicBezTo>
                  <a:pt x="29862" y="27228"/>
                  <a:pt x="29625" y="27308"/>
                  <a:pt x="29288" y="27308"/>
                </a:cubicBezTo>
                <a:cubicBezTo>
                  <a:pt x="29031" y="27387"/>
                  <a:pt x="28714" y="27387"/>
                  <a:pt x="28377" y="27387"/>
                </a:cubicBezTo>
                <a:cubicBezTo>
                  <a:pt x="27387" y="27387"/>
                  <a:pt x="26476" y="27149"/>
                  <a:pt x="25565" y="26892"/>
                </a:cubicBezTo>
                <a:cubicBezTo>
                  <a:pt x="25070" y="26733"/>
                  <a:pt x="24674" y="26575"/>
                  <a:pt x="24179" y="26397"/>
                </a:cubicBezTo>
                <a:cubicBezTo>
                  <a:pt x="23684" y="26238"/>
                  <a:pt x="23189" y="26080"/>
                  <a:pt x="22694" y="26080"/>
                </a:cubicBezTo>
                <a:cubicBezTo>
                  <a:pt x="23268" y="26238"/>
                  <a:pt x="23842" y="26397"/>
                  <a:pt x="24417" y="26575"/>
                </a:cubicBezTo>
                <a:cubicBezTo>
                  <a:pt x="25248" y="26813"/>
                  <a:pt x="26060" y="27070"/>
                  <a:pt x="26892" y="27308"/>
                </a:cubicBezTo>
                <a:cubicBezTo>
                  <a:pt x="26318" y="27228"/>
                  <a:pt x="25664" y="27149"/>
                  <a:pt x="25070" y="27070"/>
                </a:cubicBezTo>
                <a:cubicBezTo>
                  <a:pt x="24417" y="26892"/>
                  <a:pt x="23842" y="26813"/>
                  <a:pt x="23268" y="26654"/>
                </a:cubicBezTo>
                <a:cubicBezTo>
                  <a:pt x="22694" y="26496"/>
                  <a:pt x="22100" y="26318"/>
                  <a:pt x="21526" y="26238"/>
                </a:cubicBezTo>
                <a:cubicBezTo>
                  <a:pt x="21176" y="26182"/>
                  <a:pt x="20746" y="26126"/>
                  <a:pt x="20350" y="26126"/>
                </a:cubicBezTo>
                <a:cubicBezTo>
                  <a:pt x="20186" y="26126"/>
                  <a:pt x="20027" y="26136"/>
                  <a:pt x="19882" y="26159"/>
                </a:cubicBezTo>
                <a:lnTo>
                  <a:pt x="20872" y="26159"/>
                </a:lnTo>
                <a:cubicBezTo>
                  <a:pt x="21209" y="26238"/>
                  <a:pt x="21526" y="26238"/>
                  <a:pt x="21862" y="26318"/>
                </a:cubicBezTo>
                <a:cubicBezTo>
                  <a:pt x="22436" y="26397"/>
                  <a:pt x="22932" y="26575"/>
                  <a:pt x="23506" y="26733"/>
                </a:cubicBezTo>
                <a:cubicBezTo>
                  <a:pt x="24179" y="26892"/>
                  <a:pt x="24753" y="27070"/>
                  <a:pt x="25407" y="27149"/>
                </a:cubicBezTo>
                <a:cubicBezTo>
                  <a:pt x="25565" y="27149"/>
                  <a:pt x="25744" y="27228"/>
                  <a:pt x="25981" y="27228"/>
                </a:cubicBezTo>
                <a:cubicBezTo>
                  <a:pt x="25407" y="27228"/>
                  <a:pt x="24912" y="27228"/>
                  <a:pt x="24417" y="27308"/>
                </a:cubicBezTo>
                <a:lnTo>
                  <a:pt x="23763" y="27308"/>
                </a:lnTo>
                <a:cubicBezTo>
                  <a:pt x="23456" y="27235"/>
                  <a:pt x="23231" y="27163"/>
                  <a:pt x="22937" y="27151"/>
                </a:cubicBezTo>
                <a:lnTo>
                  <a:pt x="22937" y="27151"/>
                </a:lnTo>
                <a:cubicBezTo>
                  <a:pt x="23194" y="27230"/>
                  <a:pt x="23508" y="27308"/>
                  <a:pt x="23842" y="27387"/>
                </a:cubicBezTo>
                <a:lnTo>
                  <a:pt x="24179" y="27387"/>
                </a:lnTo>
                <a:cubicBezTo>
                  <a:pt x="23842" y="27565"/>
                  <a:pt x="23585" y="27723"/>
                  <a:pt x="23427" y="27882"/>
                </a:cubicBezTo>
                <a:cubicBezTo>
                  <a:pt x="23288" y="27915"/>
                  <a:pt x="23160" y="27926"/>
                  <a:pt x="23039" y="27926"/>
                </a:cubicBezTo>
                <a:cubicBezTo>
                  <a:pt x="22797" y="27926"/>
                  <a:pt x="22582" y="27882"/>
                  <a:pt x="22357" y="27882"/>
                </a:cubicBezTo>
                <a:lnTo>
                  <a:pt x="21704" y="27882"/>
                </a:lnTo>
                <a:cubicBezTo>
                  <a:pt x="21446" y="27882"/>
                  <a:pt x="21288" y="27882"/>
                  <a:pt x="21031" y="27981"/>
                </a:cubicBezTo>
                <a:cubicBezTo>
                  <a:pt x="21116" y="28007"/>
                  <a:pt x="21200" y="28016"/>
                  <a:pt x="21283" y="28016"/>
                </a:cubicBezTo>
                <a:cubicBezTo>
                  <a:pt x="21449" y="28016"/>
                  <a:pt x="21611" y="27981"/>
                  <a:pt x="21783" y="27981"/>
                </a:cubicBezTo>
                <a:lnTo>
                  <a:pt x="22436" y="27981"/>
                </a:lnTo>
                <a:cubicBezTo>
                  <a:pt x="22661" y="27981"/>
                  <a:pt x="22841" y="28016"/>
                  <a:pt x="23036" y="28016"/>
                </a:cubicBezTo>
                <a:cubicBezTo>
                  <a:pt x="23134" y="28016"/>
                  <a:pt x="23235" y="28007"/>
                  <a:pt x="23347" y="27981"/>
                </a:cubicBezTo>
                <a:lnTo>
                  <a:pt x="23347" y="27981"/>
                </a:lnTo>
                <a:cubicBezTo>
                  <a:pt x="23189" y="28139"/>
                  <a:pt x="23011" y="28298"/>
                  <a:pt x="22932" y="28555"/>
                </a:cubicBezTo>
                <a:cubicBezTo>
                  <a:pt x="22852" y="28714"/>
                  <a:pt x="22773" y="28971"/>
                  <a:pt x="22694" y="29129"/>
                </a:cubicBezTo>
                <a:lnTo>
                  <a:pt x="22595" y="29129"/>
                </a:lnTo>
                <a:cubicBezTo>
                  <a:pt x="22315" y="29185"/>
                  <a:pt x="22025" y="29241"/>
                  <a:pt x="21732" y="29241"/>
                </a:cubicBezTo>
                <a:cubicBezTo>
                  <a:pt x="21611" y="29241"/>
                  <a:pt x="21489" y="29232"/>
                  <a:pt x="21367" y="29209"/>
                </a:cubicBezTo>
                <a:cubicBezTo>
                  <a:pt x="20951" y="29209"/>
                  <a:pt x="20535" y="28971"/>
                  <a:pt x="20456" y="28476"/>
                </a:cubicBezTo>
                <a:cubicBezTo>
                  <a:pt x="20377" y="28139"/>
                  <a:pt x="20456" y="27723"/>
                  <a:pt x="20298" y="27387"/>
                </a:cubicBezTo>
                <a:cubicBezTo>
                  <a:pt x="20040" y="27070"/>
                  <a:pt x="19625" y="26813"/>
                  <a:pt x="19545" y="26397"/>
                </a:cubicBezTo>
                <a:cubicBezTo>
                  <a:pt x="19466" y="25822"/>
                  <a:pt x="19882" y="25248"/>
                  <a:pt x="20377" y="25011"/>
                </a:cubicBezTo>
                <a:cubicBezTo>
                  <a:pt x="20951" y="24515"/>
                  <a:pt x="21783" y="24416"/>
                  <a:pt x="22436" y="24020"/>
                </a:cubicBezTo>
                <a:cubicBezTo>
                  <a:pt x="23090" y="23605"/>
                  <a:pt x="23585" y="22852"/>
                  <a:pt x="24338" y="22535"/>
                </a:cubicBezTo>
                <a:cubicBezTo>
                  <a:pt x="24532" y="22389"/>
                  <a:pt x="24793" y="22257"/>
                  <a:pt x="25109" y="22257"/>
                </a:cubicBezTo>
                <a:close/>
                <a:moveTo>
                  <a:pt x="32338" y="28971"/>
                </a:moveTo>
                <a:cubicBezTo>
                  <a:pt x="32264" y="29044"/>
                  <a:pt x="32191" y="29185"/>
                  <a:pt x="32040" y="29331"/>
                </a:cubicBezTo>
                <a:lnTo>
                  <a:pt x="32040" y="29331"/>
                </a:lnTo>
                <a:cubicBezTo>
                  <a:pt x="32121" y="29246"/>
                  <a:pt x="32190" y="29108"/>
                  <a:pt x="32259" y="28971"/>
                </a:cubicBezTo>
                <a:close/>
                <a:moveTo>
                  <a:pt x="32001" y="29367"/>
                </a:moveTo>
                <a:cubicBezTo>
                  <a:pt x="31931" y="29455"/>
                  <a:pt x="31923" y="29527"/>
                  <a:pt x="31867" y="29542"/>
                </a:cubicBezTo>
                <a:lnTo>
                  <a:pt x="31867" y="29542"/>
                </a:lnTo>
                <a:cubicBezTo>
                  <a:pt x="31897" y="29489"/>
                  <a:pt x="31949" y="29432"/>
                  <a:pt x="32001" y="29367"/>
                </a:cubicBezTo>
                <a:close/>
                <a:moveTo>
                  <a:pt x="19913" y="28594"/>
                </a:moveTo>
                <a:cubicBezTo>
                  <a:pt x="20067" y="28594"/>
                  <a:pt x="20222" y="28607"/>
                  <a:pt x="20377" y="28634"/>
                </a:cubicBezTo>
                <a:cubicBezTo>
                  <a:pt x="20377" y="28793"/>
                  <a:pt x="20456" y="28872"/>
                  <a:pt x="20615" y="29050"/>
                </a:cubicBezTo>
                <a:cubicBezTo>
                  <a:pt x="20875" y="29311"/>
                  <a:pt x="21230" y="29385"/>
                  <a:pt x="21602" y="29385"/>
                </a:cubicBezTo>
                <a:cubicBezTo>
                  <a:pt x="21937" y="29385"/>
                  <a:pt x="22286" y="29325"/>
                  <a:pt x="22595" y="29288"/>
                </a:cubicBezTo>
                <a:lnTo>
                  <a:pt x="22595" y="29288"/>
                </a:lnTo>
                <a:cubicBezTo>
                  <a:pt x="22595" y="29288"/>
                  <a:pt x="22595" y="29367"/>
                  <a:pt x="22516" y="29367"/>
                </a:cubicBezTo>
                <a:lnTo>
                  <a:pt x="22357" y="29367"/>
                </a:lnTo>
                <a:cubicBezTo>
                  <a:pt x="22278" y="29367"/>
                  <a:pt x="22199" y="29466"/>
                  <a:pt x="22100" y="29466"/>
                </a:cubicBezTo>
                <a:lnTo>
                  <a:pt x="21446" y="29466"/>
                </a:lnTo>
                <a:cubicBezTo>
                  <a:pt x="21209" y="29367"/>
                  <a:pt x="20951" y="29367"/>
                  <a:pt x="20793" y="29209"/>
                </a:cubicBezTo>
                <a:cubicBezTo>
                  <a:pt x="20549" y="29134"/>
                  <a:pt x="20393" y="28987"/>
                  <a:pt x="20158" y="28972"/>
                </a:cubicBezTo>
                <a:lnTo>
                  <a:pt x="20158" y="28972"/>
                </a:lnTo>
                <a:cubicBezTo>
                  <a:pt x="20206" y="28993"/>
                  <a:pt x="20253" y="29019"/>
                  <a:pt x="20298" y="29050"/>
                </a:cubicBezTo>
                <a:cubicBezTo>
                  <a:pt x="20456" y="29129"/>
                  <a:pt x="20714" y="29288"/>
                  <a:pt x="20951" y="29367"/>
                </a:cubicBezTo>
                <a:cubicBezTo>
                  <a:pt x="21110" y="29466"/>
                  <a:pt x="21367" y="29545"/>
                  <a:pt x="21605" y="29545"/>
                </a:cubicBezTo>
                <a:lnTo>
                  <a:pt x="21783" y="29545"/>
                </a:lnTo>
                <a:cubicBezTo>
                  <a:pt x="21704" y="29545"/>
                  <a:pt x="21704" y="29545"/>
                  <a:pt x="21605" y="29625"/>
                </a:cubicBezTo>
                <a:cubicBezTo>
                  <a:pt x="21288" y="29625"/>
                  <a:pt x="21031" y="29625"/>
                  <a:pt x="20714" y="29545"/>
                </a:cubicBezTo>
                <a:cubicBezTo>
                  <a:pt x="20377" y="29466"/>
                  <a:pt x="20120" y="29288"/>
                  <a:pt x="19803" y="29129"/>
                </a:cubicBezTo>
                <a:cubicBezTo>
                  <a:pt x="19531" y="29054"/>
                  <a:pt x="19237" y="28993"/>
                  <a:pt x="18950" y="28993"/>
                </a:cubicBezTo>
                <a:cubicBezTo>
                  <a:pt x="18708" y="28993"/>
                  <a:pt x="18472" y="29036"/>
                  <a:pt x="18258" y="29153"/>
                </a:cubicBezTo>
                <a:lnTo>
                  <a:pt x="18258" y="29153"/>
                </a:lnTo>
                <a:cubicBezTo>
                  <a:pt x="18741" y="28792"/>
                  <a:pt x="19318" y="28594"/>
                  <a:pt x="19913" y="28594"/>
                </a:cubicBezTo>
                <a:close/>
                <a:moveTo>
                  <a:pt x="18955" y="29038"/>
                </a:moveTo>
                <a:cubicBezTo>
                  <a:pt x="19341" y="29038"/>
                  <a:pt x="19716" y="29154"/>
                  <a:pt x="20040" y="29288"/>
                </a:cubicBezTo>
                <a:cubicBezTo>
                  <a:pt x="20456" y="29466"/>
                  <a:pt x="20951" y="29704"/>
                  <a:pt x="21367" y="29704"/>
                </a:cubicBezTo>
                <a:lnTo>
                  <a:pt x="21209" y="29704"/>
                </a:lnTo>
                <a:cubicBezTo>
                  <a:pt x="21090" y="29749"/>
                  <a:pt x="20975" y="29768"/>
                  <a:pt x="20861" y="29768"/>
                </a:cubicBezTo>
                <a:cubicBezTo>
                  <a:pt x="20331" y="29768"/>
                  <a:pt x="19846" y="29353"/>
                  <a:pt x="19308" y="29288"/>
                </a:cubicBezTo>
                <a:cubicBezTo>
                  <a:pt x="19135" y="29233"/>
                  <a:pt x="18963" y="29206"/>
                  <a:pt x="18793" y="29206"/>
                </a:cubicBezTo>
                <a:cubicBezTo>
                  <a:pt x="18477" y="29206"/>
                  <a:pt x="18173" y="29298"/>
                  <a:pt x="17902" y="29466"/>
                </a:cubicBezTo>
                <a:cubicBezTo>
                  <a:pt x="17982" y="29383"/>
                  <a:pt x="18067" y="29305"/>
                  <a:pt x="18155" y="29234"/>
                </a:cubicBezTo>
                <a:lnTo>
                  <a:pt x="18155" y="29234"/>
                </a:lnTo>
                <a:cubicBezTo>
                  <a:pt x="18418" y="29093"/>
                  <a:pt x="18689" y="29038"/>
                  <a:pt x="18955" y="29038"/>
                </a:cubicBezTo>
                <a:close/>
                <a:moveTo>
                  <a:pt x="31922" y="29545"/>
                </a:moveTo>
                <a:lnTo>
                  <a:pt x="31922" y="29545"/>
                </a:lnTo>
                <a:cubicBezTo>
                  <a:pt x="31838" y="29682"/>
                  <a:pt x="31758" y="29821"/>
                  <a:pt x="31683" y="29962"/>
                </a:cubicBezTo>
                <a:lnTo>
                  <a:pt x="31683" y="29962"/>
                </a:lnTo>
                <a:cubicBezTo>
                  <a:pt x="31683" y="29962"/>
                  <a:pt x="31684" y="29961"/>
                  <a:pt x="31684" y="29961"/>
                </a:cubicBezTo>
                <a:lnTo>
                  <a:pt x="31684" y="29961"/>
                </a:lnTo>
                <a:cubicBezTo>
                  <a:pt x="31683" y="29962"/>
                  <a:pt x="31683" y="29963"/>
                  <a:pt x="31682" y="29963"/>
                </a:cubicBezTo>
                <a:lnTo>
                  <a:pt x="31682" y="29963"/>
                </a:lnTo>
                <a:cubicBezTo>
                  <a:pt x="31682" y="29963"/>
                  <a:pt x="31682" y="29962"/>
                  <a:pt x="31683" y="29962"/>
                </a:cubicBezTo>
                <a:lnTo>
                  <a:pt x="31683" y="29962"/>
                </a:lnTo>
                <a:cubicBezTo>
                  <a:pt x="31654" y="29975"/>
                  <a:pt x="31629" y="29989"/>
                  <a:pt x="31605" y="30006"/>
                </a:cubicBezTo>
                <a:lnTo>
                  <a:pt x="31605" y="30006"/>
                </a:lnTo>
                <a:cubicBezTo>
                  <a:pt x="31682" y="29877"/>
                  <a:pt x="31761" y="29750"/>
                  <a:pt x="31843" y="29625"/>
                </a:cubicBezTo>
                <a:lnTo>
                  <a:pt x="31922" y="29545"/>
                </a:lnTo>
                <a:close/>
                <a:moveTo>
                  <a:pt x="34318" y="30120"/>
                </a:moveTo>
                <a:lnTo>
                  <a:pt x="34318" y="30120"/>
                </a:lnTo>
                <a:cubicBezTo>
                  <a:pt x="34320" y="30130"/>
                  <a:pt x="34322" y="30140"/>
                  <a:pt x="34324" y="30150"/>
                </a:cubicBezTo>
                <a:lnTo>
                  <a:pt x="34324" y="30150"/>
                </a:lnTo>
                <a:cubicBezTo>
                  <a:pt x="34323" y="30141"/>
                  <a:pt x="34323" y="30133"/>
                  <a:pt x="34322" y="30124"/>
                </a:cubicBezTo>
                <a:lnTo>
                  <a:pt x="34322" y="30124"/>
                </a:lnTo>
                <a:cubicBezTo>
                  <a:pt x="34321" y="30122"/>
                  <a:pt x="34319" y="30121"/>
                  <a:pt x="34318" y="30120"/>
                </a:cubicBezTo>
                <a:close/>
                <a:moveTo>
                  <a:pt x="22516" y="29466"/>
                </a:moveTo>
                <a:cubicBezTo>
                  <a:pt x="22436" y="29704"/>
                  <a:pt x="22278" y="29862"/>
                  <a:pt x="22100" y="30120"/>
                </a:cubicBezTo>
                <a:cubicBezTo>
                  <a:pt x="22100" y="30120"/>
                  <a:pt x="22021" y="30199"/>
                  <a:pt x="21941" y="30199"/>
                </a:cubicBezTo>
                <a:cubicBezTo>
                  <a:pt x="22021" y="30120"/>
                  <a:pt x="22021" y="30040"/>
                  <a:pt x="22100" y="29961"/>
                </a:cubicBezTo>
                <a:cubicBezTo>
                  <a:pt x="22199" y="29783"/>
                  <a:pt x="22199" y="29704"/>
                  <a:pt x="22278" y="29625"/>
                </a:cubicBezTo>
                <a:cubicBezTo>
                  <a:pt x="22278" y="29625"/>
                  <a:pt x="22357" y="29545"/>
                  <a:pt x="22357" y="29466"/>
                </a:cubicBezTo>
                <a:close/>
                <a:moveTo>
                  <a:pt x="33090" y="26991"/>
                </a:moveTo>
                <a:lnTo>
                  <a:pt x="33090" y="26991"/>
                </a:lnTo>
                <a:cubicBezTo>
                  <a:pt x="32338" y="27308"/>
                  <a:pt x="31605" y="27565"/>
                  <a:pt x="30932" y="27882"/>
                </a:cubicBezTo>
                <a:cubicBezTo>
                  <a:pt x="30199" y="28060"/>
                  <a:pt x="29526" y="28298"/>
                  <a:pt x="28872" y="28377"/>
                </a:cubicBezTo>
                <a:cubicBezTo>
                  <a:pt x="28456" y="28476"/>
                  <a:pt x="28140" y="28555"/>
                  <a:pt x="27803" y="28714"/>
                </a:cubicBezTo>
                <a:cubicBezTo>
                  <a:pt x="27466" y="28793"/>
                  <a:pt x="27149" y="28971"/>
                  <a:pt x="26813" y="29050"/>
                </a:cubicBezTo>
                <a:cubicBezTo>
                  <a:pt x="25407" y="29625"/>
                  <a:pt x="24001" y="29961"/>
                  <a:pt x="22595" y="30357"/>
                </a:cubicBezTo>
                <a:cubicBezTo>
                  <a:pt x="23427" y="30199"/>
                  <a:pt x="24179" y="29961"/>
                  <a:pt x="24991" y="29783"/>
                </a:cubicBezTo>
                <a:cubicBezTo>
                  <a:pt x="25664" y="29545"/>
                  <a:pt x="26318" y="29288"/>
                  <a:pt x="26971" y="29050"/>
                </a:cubicBezTo>
                <a:cubicBezTo>
                  <a:pt x="27387" y="28872"/>
                  <a:pt x="27724" y="28714"/>
                  <a:pt x="28140" y="28634"/>
                </a:cubicBezTo>
                <a:cubicBezTo>
                  <a:pt x="28456" y="28555"/>
                  <a:pt x="28793" y="28476"/>
                  <a:pt x="29130" y="28377"/>
                </a:cubicBezTo>
                <a:cubicBezTo>
                  <a:pt x="30516" y="28139"/>
                  <a:pt x="31843" y="27565"/>
                  <a:pt x="33090" y="26991"/>
                </a:cubicBezTo>
                <a:close/>
                <a:moveTo>
                  <a:pt x="18844" y="29264"/>
                </a:moveTo>
                <a:cubicBezTo>
                  <a:pt x="19078" y="29264"/>
                  <a:pt x="19312" y="29303"/>
                  <a:pt x="19545" y="29367"/>
                </a:cubicBezTo>
                <a:cubicBezTo>
                  <a:pt x="20040" y="29545"/>
                  <a:pt x="20456" y="29862"/>
                  <a:pt x="21031" y="29862"/>
                </a:cubicBezTo>
                <a:lnTo>
                  <a:pt x="20535" y="29862"/>
                </a:lnTo>
                <a:cubicBezTo>
                  <a:pt x="20377" y="29862"/>
                  <a:pt x="20298" y="29783"/>
                  <a:pt x="20120" y="29783"/>
                </a:cubicBezTo>
                <a:cubicBezTo>
                  <a:pt x="19961" y="29704"/>
                  <a:pt x="19724" y="29545"/>
                  <a:pt x="19545" y="29466"/>
                </a:cubicBezTo>
                <a:cubicBezTo>
                  <a:pt x="19298" y="29417"/>
                  <a:pt x="19070" y="29372"/>
                  <a:pt x="18855" y="29372"/>
                </a:cubicBezTo>
                <a:cubicBezTo>
                  <a:pt x="18639" y="29372"/>
                  <a:pt x="18436" y="29417"/>
                  <a:pt x="18238" y="29545"/>
                </a:cubicBezTo>
                <a:cubicBezTo>
                  <a:pt x="18405" y="29490"/>
                  <a:pt x="18581" y="29425"/>
                  <a:pt x="18753" y="29425"/>
                </a:cubicBezTo>
                <a:cubicBezTo>
                  <a:pt x="18827" y="29425"/>
                  <a:pt x="18900" y="29436"/>
                  <a:pt x="18971" y="29466"/>
                </a:cubicBezTo>
                <a:cubicBezTo>
                  <a:pt x="19229" y="29466"/>
                  <a:pt x="19466" y="29545"/>
                  <a:pt x="19724" y="29625"/>
                </a:cubicBezTo>
                <a:cubicBezTo>
                  <a:pt x="19961" y="29704"/>
                  <a:pt x="20120" y="29862"/>
                  <a:pt x="20377" y="29862"/>
                </a:cubicBezTo>
                <a:cubicBezTo>
                  <a:pt x="20535" y="29961"/>
                  <a:pt x="20615" y="29961"/>
                  <a:pt x="20714" y="29961"/>
                </a:cubicBezTo>
                <a:lnTo>
                  <a:pt x="20793" y="29961"/>
                </a:lnTo>
                <a:cubicBezTo>
                  <a:pt x="20714" y="29961"/>
                  <a:pt x="20535" y="30040"/>
                  <a:pt x="20456" y="30120"/>
                </a:cubicBezTo>
                <a:cubicBezTo>
                  <a:pt x="20377" y="30120"/>
                  <a:pt x="20377" y="30120"/>
                  <a:pt x="20377" y="30199"/>
                </a:cubicBezTo>
                <a:cubicBezTo>
                  <a:pt x="20377" y="30120"/>
                  <a:pt x="20298" y="30120"/>
                  <a:pt x="20298" y="30120"/>
                </a:cubicBezTo>
                <a:cubicBezTo>
                  <a:pt x="20040" y="30199"/>
                  <a:pt x="19803" y="30278"/>
                  <a:pt x="19466" y="30278"/>
                </a:cubicBezTo>
                <a:cubicBezTo>
                  <a:pt x="19229" y="30199"/>
                  <a:pt x="18971" y="30120"/>
                  <a:pt x="18733" y="30040"/>
                </a:cubicBezTo>
                <a:cubicBezTo>
                  <a:pt x="18558" y="29965"/>
                  <a:pt x="18355" y="29922"/>
                  <a:pt x="18159" y="29922"/>
                </a:cubicBezTo>
                <a:cubicBezTo>
                  <a:pt x="17890" y="29922"/>
                  <a:pt x="17635" y="30004"/>
                  <a:pt x="17486" y="30199"/>
                </a:cubicBezTo>
                <a:cubicBezTo>
                  <a:pt x="17653" y="30032"/>
                  <a:pt x="17845" y="29974"/>
                  <a:pt x="18047" y="29974"/>
                </a:cubicBezTo>
                <a:cubicBezTo>
                  <a:pt x="18350" y="29974"/>
                  <a:pt x="18675" y="30104"/>
                  <a:pt x="18971" y="30199"/>
                </a:cubicBezTo>
                <a:cubicBezTo>
                  <a:pt x="19209" y="30255"/>
                  <a:pt x="19487" y="30311"/>
                  <a:pt x="19769" y="30311"/>
                </a:cubicBezTo>
                <a:cubicBezTo>
                  <a:pt x="19874" y="30311"/>
                  <a:pt x="19979" y="30303"/>
                  <a:pt x="20084" y="30285"/>
                </a:cubicBezTo>
                <a:lnTo>
                  <a:pt x="20084" y="30285"/>
                </a:lnTo>
                <a:cubicBezTo>
                  <a:pt x="20038" y="30304"/>
                  <a:pt x="20026" y="30357"/>
                  <a:pt x="19961" y="30357"/>
                </a:cubicBezTo>
                <a:lnTo>
                  <a:pt x="19882" y="30357"/>
                </a:lnTo>
                <a:cubicBezTo>
                  <a:pt x="19714" y="30446"/>
                  <a:pt x="19550" y="30491"/>
                  <a:pt x="19387" y="30491"/>
                </a:cubicBezTo>
                <a:cubicBezTo>
                  <a:pt x="19224" y="30491"/>
                  <a:pt x="19060" y="30446"/>
                  <a:pt x="18892" y="30357"/>
                </a:cubicBezTo>
                <a:cubicBezTo>
                  <a:pt x="18634" y="30278"/>
                  <a:pt x="18397" y="30199"/>
                  <a:pt x="18060" y="30199"/>
                </a:cubicBezTo>
                <a:cubicBezTo>
                  <a:pt x="17644" y="30199"/>
                  <a:pt x="17248" y="30357"/>
                  <a:pt x="16912" y="30694"/>
                </a:cubicBezTo>
                <a:lnTo>
                  <a:pt x="16912" y="30694"/>
                </a:lnTo>
                <a:cubicBezTo>
                  <a:pt x="16991" y="30535"/>
                  <a:pt x="17149" y="30357"/>
                  <a:pt x="17248" y="30199"/>
                </a:cubicBezTo>
                <a:cubicBezTo>
                  <a:pt x="17407" y="29961"/>
                  <a:pt x="17565" y="29704"/>
                  <a:pt x="17823" y="29545"/>
                </a:cubicBezTo>
                <a:cubicBezTo>
                  <a:pt x="18163" y="29346"/>
                  <a:pt x="18504" y="29264"/>
                  <a:pt x="18844" y="29264"/>
                </a:cubicBezTo>
                <a:close/>
                <a:moveTo>
                  <a:pt x="22278" y="29466"/>
                </a:moveTo>
                <a:cubicBezTo>
                  <a:pt x="22278" y="29545"/>
                  <a:pt x="22278" y="29625"/>
                  <a:pt x="22199" y="29625"/>
                </a:cubicBezTo>
                <a:cubicBezTo>
                  <a:pt x="22199" y="29704"/>
                  <a:pt x="22100" y="29783"/>
                  <a:pt x="22021" y="29862"/>
                </a:cubicBezTo>
                <a:cubicBezTo>
                  <a:pt x="22021" y="30040"/>
                  <a:pt x="21941" y="30199"/>
                  <a:pt x="21862" y="30357"/>
                </a:cubicBezTo>
                <a:cubicBezTo>
                  <a:pt x="21783" y="30456"/>
                  <a:pt x="21605" y="30615"/>
                  <a:pt x="21446" y="30773"/>
                </a:cubicBezTo>
                <a:cubicBezTo>
                  <a:pt x="21446" y="30694"/>
                  <a:pt x="21446" y="30615"/>
                  <a:pt x="21526" y="30535"/>
                </a:cubicBezTo>
                <a:cubicBezTo>
                  <a:pt x="21526" y="30357"/>
                  <a:pt x="21605" y="30278"/>
                  <a:pt x="21704" y="30120"/>
                </a:cubicBezTo>
                <a:cubicBezTo>
                  <a:pt x="21783" y="30040"/>
                  <a:pt x="21862" y="29862"/>
                  <a:pt x="21941" y="29783"/>
                </a:cubicBezTo>
                <a:cubicBezTo>
                  <a:pt x="21941" y="29704"/>
                  <a:pt x="22021" y="29625"/>
                  <a:pt x="22100" y="29545"/>
                </a:cubicBezTo>
                <a:lnTo>
                  <a:pt x="22199" y="29545"/>
                </a:lnTo>
                <a:lnTo>
                  <a:pt x="22278" y="29466"/>
                </a:lnTo>
                <a:close/>
                <a:moveTo>
                  <a:pt x="32367" y="27538"/>
                </a:moveTo>
                <a:cubicBezTo>
                  <a:pt x="32025" y="27679"/>
                  <a:pt x="31718" y="27822"/>
                  <a:pt x="31348" y="27981"/>
                </a:cubicBezTo>
                <a:cubicBezTo>
                  <a:pt x="30853" y="28298"/>
                  <a:pt x="30357" y="28555"/>
                  <a:pt x="29942" y="28872"/>
                </a:cubicBezTo>
                <a:cubicBezTo>
                  <a:pt x="29447" y="29129"/>
                  <a:pt x="28872" y="29367"/>
                  <a:pt x="28377" y="29545"/>
                </a:cubicBezTo>
                <a:cubicBezTo>
                  <a:pt x="27308" y="29961"/>
                  <a:pt x="26239" y="30357"/>
                  <a:pt x="25328" y="30951"/>
                </a:cubicBezTo>
                <a:cubicBezTo>
                  <a:pt x="25902" y="30615"/>
                  <a:pt x="26476" y="30357"/>
                  <a:pt x="27050" y="30120"/>
                </a:cubicBezTo>
                <a:cubicBezTo>
                  <a:pt x="27645" y="29862"/>
                  <a:pt x="28140" y="29704"/>
                  <a:pt x="28635" y="29466"/>
                </a:cubicBezTo>
                <a:cubicBezTo>
                  <a:pt x="29130" y="29288"/>
                  <a:pt x="29625" y="29050"/>
                  <a:pt x="30120" y="28793"/>
                </a:cubicBezTo>
                <a:cubicBezTo>
                  <a:pt x="30882" y="28350"/>
                  <a:pt x="31586" y="27908"/>
                  <a:pt x="32367" y="27538"/>
                </a:cubicBezTo>
                <a:close/>
                <a:moveTo>
                  <a:pt x="26318" y="31030"/>
                </a:moveTo>
                <a:cubicBezTo>
                  <a:pt x="26318" y="31030"/>
                  <a:pt x="26318" y="31031"/>
                  <a:pt x="26318" y="31031"/>
                </a:cubicBezTo>
                <a:lnTo>
                  <a:pt x="26318" y="31031"/>
                </a:lnTo>
                <a:cubicBezTo>
                  <a:pt x="26318" y="31031"/>
                  <a:pt x="26318" y="31031"/>
                  <a:pt x="26318" y="31031"/>
                </a:cubicBezTo>
                <a:cubicBezTo>
                  <a:pt x="26318" y="31030"/>
                  <a:pt x="26318" y="31030"/>
                  <a:pt x="26318" y="31030"/>
                </a:cubicBezTo>
                <a:close/>
                <a:moveTo>
                  <a:pt x="17823" y="31189"/>
                </a:moveTo>
                <a:cubicBezTo>
                  <a:pt x="17486" y="31189"/>
                  <a:pt x="17070" y="31268"/>
                  <a:pt x="16832" y="31526"/>
                </a:cubicBezTo>
                <a:lnTo>
                  <a:pt x="16832" y="31526"/>
                </a:lnTo>
                <a:cubicBezTo>
                  <a:pt x="17048" y="31297"/>
                  <a:pt x="17391" y="31260"/>
                  <a:pt x="17714" y="31260"/>
                </a:cubicBezTo>
                <a:cubicBezTo>
                  <a:pt x="17866" y="31260"/>
                  <a:pt x="18013" y="31268"/>
                  <a:pt x="18139" y="31268"/>
                </a:cubicBezTo>
                <a:lnTo>
                  <a:pt x="18476" y="31268"/>
                </a:lnTo>
                <a:cubicBezTo>
                  <a:pt x="18238" y="31268"/>
                  <a:pt x="18060" y="31268"/>
                  <a:pt x="17823" y="31189"/>
                </a:cubicBezTo>
                <a:close/>
                <a:moveTo>
                  <a:pt x="22021" y="29545"/>
                </a:moveTo>
                <a:cubicBezTo>
                  <a:pt x="22021" y="29625"/>
                  <a:pt x="21941" y="29704"/>
                  <a:pt x="21862" y="29704"/>
                </a:cubicBezTo>
                <a:cubicBezTo>
                  <a:pt x="21783" y="29862"/>
                  <a:pt x="21704" y="29961"/>
                  <a:pt x="21605" y="30120"/>
                </a:cubicBezTo>
                <a:cubicBezTo>
                  <a:pt x="21605" y="30199"/>
                  <a:pt x="21526" y="30357"/>
                  <a:pt x="21446" y="30535"/>
                </a:cubicBezTo>
                <a:cubicBezTo>
                  <a:pt x="21446" y="30615"/>
                  <a:pt x="21367" y="30694"/>
                  <a:pt x="21367" y="30852"/>
                </a:cubicBezTo>
                <a:cubicBezTo>
                  <a:pt x="21110" y="31031"/>
                  <a:pt x="20951" y="31189"/>
                  <a:pt x="20714" y="31446"/>
                </a:cubicBezTo>
                <a:cubicBezTo>
                  <a:pt x="20615" y="31605"/>
                  <a:pt x="20535" y="31763"/>
                  <a:pt x="20456" y="32021"/>
                </a:cubicBezTo>
                <a:cubicBezTo>
                  <a:pt x="20456" y="31842"/>
                  <a:pt x="20535" y="31684"/>
                  <a:pt x="20535" y="31526"/>
                </a:cubicBezTo>
                <a:cubicBezTo>
                  <a:pt x="20615" y="30852"/>
                  <a:pt x="20951" y="30199"/>
                  <a:pt x="21526" y="29704"/>
                </a:cubicBezTo>
                <a:cubicBezTo>
                  <a:pt x="21605" y="29704"/>
                  <a:pt x="21605" y="29704"/>
                  <a:pt x="21704" y="29625"/>
                </a:cubicBezTo>
                <a:lnTo>
                  <a:pt x="21704" y="29625"/>
                </a:lnTo>
                <a:cubicBezTo>
                  <a:pt x="21367" y="29961"/>
                  <a:pt x="21209" y="30357"/>
                  <a:pt x="21031" y="30694"/>
                </a:cubicBezTo>
                <a:cubicBezTo>
                  <a:pt x="21031" y="30773"/>
                  <a:pt x="21110" y="30773"/>
                  <a:pt x="21110" y="30773"/>
                </a:cubicBezTo>
                <a:cubicBezTo>
                  <a:pt x="21288" y="30357"/>
                  <a:pt x="21446" y="29961"/>
                  <a:pt x="21783" y="29625"/>
                </a:cubicBezTo>
                <a:cubicBezTo>
                  <a:pt x="21862" y="29625"/>
                  <a:pt x="21941" y="29625"/>
                  <a:pt x="22021" y="29545"/>
                </a:cubicBezTo>
                <a:close/>
                <a:moveTo>
                  <a:pt x="20377" y="32337"/>
                </a:moveTo>
                <a:cubicBezTo>
                  <a:pt x="20456" y="32516"/>
                  <a:pt x="20456" y="32753"/>
                  <a:pt x="20535" y="32932"/>
                </a:cubicBezTo>
                <a:cubicBezTo>
                  <a:pt x="20377" y="33011"/>
                  <a:pt x="20219" y="33169"/>
                  <a:pt x="20040" y="33248"/>
                </a:cubicBezTo>
                <a:cubicBezTo>
                  <a:pt x="20298" y="33011"/>
                  <a:pt x="20377" y="32674"/>
                  <a:pt x="20377" y="32337"/>
                </a:cubicBezTo>
                <a:close/>
                <a:moveTo>
                  <a:pt x="18130" y="30264"/>
                </a:moveTo>
                <a:cubicBezTo>
                  <a:pt x="18194" y="30264"/>
                  <a:pt x="18256" y="30268"/>
                  <a:pt x="18318" y="30278"/>
                </a:cubicBezTo>
                <a:cubicBezTo>
                  <a:pt x="18634" y="30278"/>
                  <a:pt x="18892" y="30456"/>
                  <a:pt x="19129" y="30535"/>
                </a:cubicBezTo>
                <a:lnTo>
                  <a:pt x="19625" y="30535"/>
                </a:lnTo>
                <a:cubicBezTo>
                  <a:pt x="19430" y="30629"/>
                  <a:pt x="19251" y="30661"/>
                  <a:pt x="19076" y="30661"/>
                </a:cubicBezTo>
                <a:cubicBezTo>
                  <a:pt x="18803" y="30661"/>
                  <a:pt x="18539" y="30584"/>
                  <a:pt x="18238" y="30535"/>
                </a:cubicBezTo>
                <a:cubicBezTo>
                  <a:pt x="18128" y="30518"/>
                  <a:pt x="18022" y="30508"/>
                  <a:pt x="17920" y="30508"/>
                </a:cubicBezTo>
                <a:cubicBezTo>
                  <a:pt x="17562" y="30508"/>
                  <a:pt x="17253" y="30628"/>
                  <a:pt x="16991" y="30951"/>
                </a:cubicBezTo>
                <a:cubicBezTo>
                  <a:pt x="17248" y="30694"/>
                  <a:pt x="17486" y="30535"/>
                  <a:pt x="17743" y="30535"/>
                </a:cubicBezTo>
                <a:cubicBezTo>
                  <a:pt x="17981" y="30535"/>
                  <a:pt x="18238" y="30535"/>
                  <a:pt x="18476" y="30615"/>
                </a:cubicBezTo>
                <a:cubicBezTo>
                  <a:pt x="18714" y="30671"/>
                  <a:pt x="18942" y="30727"/>
                  <a:pt x="19202" y="30727"/>
                </a:cubicBezTo>
                <a:cubicBezTo>
                  <a:pt x="19310" y="30727"/>
                  <a:pt x="19424" y="30717"/>
                  <a:pt x="19545" y="30694"/>
                </a:cubicBezTo>
                <a:lnTo>
                  <a:pt x="19545" y="30694"/>
                </a:lnTo>
                <a:cubicBezTo>
                  <a:pt x="19308" y="30773"/>
                  <a:pt x="19129" y="30951"/>
                  <a:pt x="18971" y="31110"/>
                </a:cubicBezTo>
                <a:cubicBezTo>
                  <a:pt x="18892" y="31110"/>
                  <a:pt x="18892" y="31110"/>
                  <a:pt x="18813" y="31189"/>
                </a:cubicBezTo>
                <a:cubicBezTo>
                  <a:pt x="18733" y="31189"/>
                  <a:pt x="18555" y="31189"/>
                  <a:pt x="18476" y="31268"/>
                </a:cubicBezTo>
                <a:lnTo>
                  <a:pt x="18732" y="31268"/>
                </a:lnTo>
                <a:cubicBezTo>
                  <a:pt x="18679" y="31323"/>
                  <a:pt x="18634" y="31380"/>
                  <a:pt x="18634" y="31446"/>
                </a:cubicBezTo>
                <a:cubicBezTo>
                  <a:pt x="18634" y="31397"/>
                  <a:pt x="18615" y="31372"/>
                  <a:pt x="18595" y="31372"/>
                </a:cubicBezTo>
                <a:cubicBezTo>
                  <a:pt x="18575" y="31372"/>
                  <a:pt x="18555" y="31397"/>
                  <a:pt x="18555" y="31446"/>
                </a:cubicBezTo>
                <a:cubicBezTo>
                  <a:pt x="18139" y="31763"/>
                  <a:pt x="17644" y="31605"/>
                  <a:pt x="17149" y="31684"/>
                </a:cubicBezTo>
                <a:cubicBezTo>
                  <a:pt x="16832" y="31763"/>
                  <a:pt x="16575" y="31941"/>
                  <a:pt x="16337" y="32179"/>
                </a:cubicBezTo>
                <a:cubicBezTo>
                  <a:pt x="16575" y="31941"/>
                  <a:pt x="16991" y="31763"/>
                  <a:pt x="17407" y="31684"/>
                </a:cubicBezTo>
                <a:cubicBezTo>
                  <a:pt x="17575" y="31684"/>
                  <a:pt x="17758" y="31704"/>
                  <a:pt x="17931" y="31704"/>
                </a:cubicBezTo>
                <a:cubicBezTo>
                  <a:pt x="18105" y="31704"/>
                  <a:pt x="18268" y="31684"/>
                  <a:pt x="18397" y="31605"/>
                </a:cubicBezTo>
                <a:lnTo>
                  <a:pt x="18397" y="31605"/>
                </a:lnTo>
                <a:lnTo>
                  <a:pt x="18318" y="31684"/>
                </a:lnTo>
                <a:cubicBezTo>
                  <a:pt x="18060" y="31842"/>
                  <a:pt x="17644" y="31842"/>
                  <a:pt x="17407" y="31842"/>
                </a:cubicBezTo>
                <a:cubicBezTo>
                  <a:pt x="17070" y="31842"/>
                  <a:pt x="16832" y="32021"/>
                  <a:pt x="16575" y="32179"/>
                </a:cubicBezTo>
                <a:lnTo>
                  <a:pt x="16575" y="32179"/>
                </a:lnTo>
                <a:cubicBezTo>
                  <a:pt x="16912" y="32021"/>
                  <a:pt x="17149" y="31941"/>
                  <a:pt x="17486" y="31941"/>
                </a:cubicBezTo>
                <a:cubicBezTo>
                  <a:pt x="17743" y="31941"/>
                  <a:pt x="17981" y="31941"/>
                  <a:pt x="18139" y="31842"/>
                </a:cubicBezTo>
                <a:lnTo>
                  <a:pt x="18139" y="31842"/>
                </a:lnTo>
                <a:cubicBezTo>
                  <a:pt x="18060" y="31941"/>
                  <a:pt x="17902" y="32100"/>
                  <a:pt x="17743" y="32258"/>
                </a:cubicBezTo>
                <a:cubicBezTo>
                  <a:pt x="17644" y="32258"/>
                  <a:pt x="17565" y="32337"/>
                  <a:pt x="17486" y="32337"/>
                </a:cubicBezTo>
                <a:lnTo>
                  <a:pt x="17070" y="32337"/>
                </a:lnTo>
                <a:cubicBezTo>
                  <a:pt x="16912" y="32436"/>
                  <a:pt x="16575" y="32516"/>
                  <a:pt x="16496" y="32674"/>
                </a:cubicBezTo>
                <a:cubicBezTo>
                  <a:pt x="16654" y="32516"/>
                  <a:pt x="16991" y="32436"/>
                  <a:pt x="17248" y="32436"/>
                </a:cubicBezTo>
                <a:cubicBezTo>
                  <a:pt x="17327" y="32436"/>
                  <a:pt x="17486" y="32436"/>
                  <a:pt x="17644" y="32337"/>
                </a:cubicBezTo>
                <a:lnTo>
                  <a:pt x="17644" y="32337"/>
                </a:lnTo>
                <a:cubicBezTo>
                  <a:pt x="17565" y="32516"/>
                  <a:pt x="17407" y="32674"/>
                  <a:pt x="17327" y="32753"/>
                </a:cubicBezTo>
                <a:cubicBezTo>
                  <a:pt x="17248" y="32833"/>
                  <a:pt x="17248" y="32833"/>
                  <a:pt x="17149" y="32833"/>
                </a:cubicBezTo>
                <a:cubicBezTo>
                  <a:pt x="17070" y="32932"/>
                  <a:pt x="16991" y="32932"/>
                  <a:pt x="16912" y="32932"/>
                </a:cubicBezTo>
                <a:cubicBezTo>
                  <a:pt x="16753" y="33011"/>
                  <a:pt x="16575" y="33011"/>
                  <a:pt x="16417" y="33090"/>
                </a:cubicBezTo>
                <a:cubicBezTo>
                  <a:pt x="16337" y="33090"/>
                  <a:pt x="16159" y="33169"/>
                  <a:pt x="16001" y="33328"/>
                </a:cubicBezTo>
                <a:cubicBezTo>
                  <a:pt x="16080" y="32932"/>
                  <a:pt x="16258" y="32595"/>
                  <a:pt x="16337" y="32179"/>
                </a:cubicBezTo>
                <a:cubicBezTo>
                  <a:pt x="16496" y="31684"/>
                  <a:pt x="16654" y="31189"/>
                  <a:pt x="16912" y="30773"/>
                </a:cubicBezTo>
                <a:cubicBezTo>
                  <a:pt x="17207" y="30496"/>
                  <a:pt x="17684" y="30264"/>
                  <a:pt x="18130" y="30264"/>
                </a:cubicBezTo>
                <a:close/>
                <a:moveTo>
                  <a:pt x="21367" y="29783"/>
                </a:moveTo>
                <a:cubicBezTo>
                  <a:pt x="20951" y="30120"/>
                  <a:pt x="20615" y="30694"/>
                  <a:pt x="20535" y="31268"/>
                </a:cubicBezTo>
                <a:cubicBezTo>
                  <a:pt x="20377" y="32021"/>
                  <a:pt x="20456" y="32753"/>
                  <a:pt x="19882" y="33328"/>
                </a:cubicBezTo>
                <a:cubicBezTo>
                  <a:pt x="19803" y="33328"/>
                  <a:pt x="19803" y="33427"/>
                  <a:pt x="19724" y="33427"/>
                </a:cubicBezTo>
                <a:cubicBezTo>
                  <a:pt x="20120" y="32932"/>
                  <a:pt x="20219" y="32337"/>
                  <a:pt x="20219" y="31763"/>
                </a:cubicBezTo>
                <a:cubicBezTo>
                  <a:pt x="20298" y="31031"/>
                  <a:pt x="20456" y="30199"/>
                  <a:pt x="21209" y="29862"/>
                </a:cubicBezTo>
                <a:cubicBezTo>
                  <a:pt x="21288" y="29783"/>
                  <a:pt x="21367" y="29783"/>
                  <a:pt x="21367" y="29783"/>
                </a:cubicBezTo>
                <a:close/>
                <a:moveTo>
                  <a:pt x="17149" y="32932"/>
                </a:moveTo>
                <a:cubicBezTo>
                  <a:pt x="17149" y="33011"/>
                  <a:pt x="17070" y="33090"/>
                  <a:pt x="16991" y="33169"/>
                </a:cubicBezTo>
                <a:cubicBezTo>
                  <a:pt x="16912" y="33248"/>
                  <a:pt x="16832" y="33248"/>
                  <a:pt x="16654" y="33328"/>
                </a:cubicBezTo>
                <a:cubicBezTo>
                  <a:pt x="16575" y="33328"/>
                  <a:pt x="16496" y="33328"/>
                  <a:pt x="16337" y="33427"/>
                </a:cubicBezTo>
                <a:cubicBezTo>
                  <a:pt x="16184" y="33427"/>
                  <a:pt x="16104" y="33485"/>
                  <a:pt x="15984" y="33552"/>
                </a:cubicBezTo>
                <a:lnTo>
                  <a:pt x="15984" y="33552"/>
                </a:lnTo>
                <a:cubicBezTo>
                  <a:pt x="16001" y="33522"/>
                  <a:pt x="16001" y="33474"/>
                  <a:pt x="16001" y="33427"/>
                </a:cubicBezTo>
                <a:cubicBezTo>
                  <a:pt x="16159" y="33248"/>
                  <a:pt x="16417" y="33169"/>
                  <a:pt x="16654" y="33090"/>
                </a:cubicBezTo>
                <a:cubicBezTo>
                  <a:pt x="16753" y="33090"/>
                  <a:pt x="16912" y="33011"/>
                  <a:pt x="17070" y="33011"/>
                </a:cubicBezTo>
                <a:cubicBezTo>
                  <a:pt x="17070" y="32932"/>
                  <a:pt x="17149" y="32932"/>
                  <a:pt x="17149" y="32932"/>
                </a:cubicBezTo>
                <a:close/>
                <a:moveTo>
                  <a:pt x="20951" y="29961"/>
                </a:moveTo>
                <a:lnTo>
                  <a:pt x="20951" y="29961"/>
                </a:lnTo>
                <a:cubicBezTo>
                  <a:pt x="20456" y="30278"/>
                  <a:pt x="20298" y="30951"/>
                  <a:pt x="20219" y="31446"/>
                </a:cubicBezTo>
                <a:cubicBezTo>
                  <a:pt x="20120" y="32179"/>
                  <a:pt x="20120" y="32932"/>
                  <a:pt x="19545" y="33506"/>
                </a:cubicBezTo>
                <a:cubicBezTo>
                  <a:pt x="19545" y="33506"/>
                  <a:pt x="19466" y="33506"/>
                  <a:pt x="19387" y="33585"/>
                </a:cubicBezTo>
                <a:cubicBezTo>
                  <a:pt x="19545" y="33328"/>
                  <a:pt x="19625" y="33169"/>
                  <a:pt x="19724" y="32932"/>
                </a:cubicBezTo>
                <a:cubicBezTo>
                  <a:pt x="19882" y="32595"/>
                  <a:pt x="19882" y="32258"/>
                  <a:pt x="19882" y="31941"/>
                </a:cubicBezTo>
                <a:cubicBezTo>
                  <a:pt x="19961" y="31268"/>
                  <a:pt x="20040" y="30535"/>
                  <a:pt x="20615" y="30120"/>
                </a:cubicBezTo>
                <a:cubicBezTo>
                  <a:pt x="20714" y="30040"/>
                  <a:pt x="20793" y="30040"/>
                  <a:pt x="20951" y="29961"/>
                </a:cubicBezTo>
                <a:close/>
                <a:moveTo>
                  <a:pt x="37275" y="24512"/>
                </a:moveTo>
                <a:cubicBezTo>
                  <a:pt x="37442" y="24512"/>
                  <a:pt x="37613" y="24558"/>
                  <a:pt x="37783" y="24674"/>
                </a:cubicBezTo>
                <a:cubicBezTo>
                  <a:pt x="37942" y="24753"/>
                  <a:pt x="38120" y="25011"/>
                  <a:pt x="38199" y="25169"/>
                </a:cubicBezTo>
                <a:cubicBezTo>
                  <a:pt x="38278" y="25327"/>
                  <a:pt x="38437" y="25585"/>
                  <a:pt x="38536" y="25743"/>
                </a:cubicBezTo>
                <a:cubicBezTo>
                  <a:pt x="38603" y="25810"/>
                  <a:pt x="38670" y="25835"/>
                  <a:pt x="38738" y="25835"/>
                </a:cubicBezTo>
                <a:cubicBezTo>
                  <a:pt x="38832" y="25835"/>
                  <a:pt x="38928" y="25789"/>
                  <a:pt x="39031" y="25743"/>
                </a:cubicBezTo>
                <a:cubicBezTo>
                  <a:pt x="39129" y="25710"/>
                  <a:pt x="39231" y="25691"/>
                  <a:pt x="39334" y="25691"/>
                </a:cubicBezTo>
                <a:cubicBezTo>
                  <a:pt x="39478" y="25691"/>
                  <a:pt x="39624" y="25730"/>
                  <a:pt x="39764" y="25822"/>
                </a:cubicBezTo>
                <a:cubicBezTo>
                  <a:pt x="39922" y="25902"/>
                  <a:pt x="40179" y="26080"/>
                  <a:pt x="40259" y="26318"/>
                </a:cubicBezTo>
                <a:cubicBezTo>
                  <a:pt x="40338" y="26575"/>
                  <a:pt x="40338" y="26892"/>
                  <a:pt x="40338" y="27149"/>
                </a:cubicBezTo>
                <a:cubicBezTo>
                  <a:pt x="40516" y="27644"/>
                  <a:pt x="41011" y="27644"/>
                  <a:pt x="41407" y="27803"/>
                </a:cubicBezTo>
                <a:cubicBezTo>
                  <a:pt x="41506" y="27882"/>
                  <a:pt x="41585" y="27981"/>
                  <a:pt x="41665" y="28060"/>
                </a:cubicBezTo>
                <a:lnTo>
                  <a:pt x="41744" y="28060"/>
                </a:lnTo>
                <a:cubicBezTo>
                  <a:pt x="42001" y="28298"/>
                  <a:pt x="42160" y="28555"/>
                  <a:pt x="42239" y="28793"/>
                </a:cubicBezTo>
                <a:cubicBezTo>
                  <a:pt x="42239" y="29209"/>
                  <a:pt x="41902" y="29625"/>
                  <a:pt x="41744" y="29961"/>
                </a:cubicBezTo>
                <a:cubicBezTo>
                  <a:pt x="41585" y="30456"/>
                  <a:pt x="41823" y="30773"/>
                  <a:pt x="42081" y="31110"/>
                </a:cubicBezTo>
                <a:cubicBezTo>
                  <a:pt x="42160" y="31268"/>
                  <a:pt x="42318" y="31526"/>
                  <a:pt x="42318" y="31684"/>
                </a:cubicBezTo>
                <a:cubicBezTo>
                  <a:pt x="42318" y="31941"/>
                  <a:pt x="42239" y="32100"/>
                  <a:pt x="42081" y="32258"/>
                </a:cubicBezTo>
                <a:cubicBezTo>
                  <a:pt x="41823" y="32436"/>
                  <a:pt x="41665" y="32516"/>
                  <a:pt x="41407" y="32595"/>
                </a:cubicBezTo>
                <a:lnTo>
                  <a:pt x="41328" y="32595"/>
                </a:lnTo>
                <a:cubicBezTo>
                  <a:pt x="41090" y="32674"/>
                  <a:pt x="40912" y="32753"/>
                  <a:pt x="40675" y="32753"/>
                </a:cubicBezTo>
                <a:cubicBezTo>
                  <a:pt x="40417" y="32833"/>
                  <a:pt x="40179" y="32932"/>
                  <a:pt x="39922" y="33011"/>
                </a:cubicBezTo>
                <a:cubicBezTo>
                  <a:pt x="39764" y="33169"/>
                  <a:pt x="39526" y="33328"/>
                  <a:pt x="39348" y="33427"/>
                </a:cubicBezTo>
                <a:cubicBezTo>
                  <a:pt x="39045" y="33657"/>
                  <a:pt x="38701" y="33814"/>
                  <a:pt x="38345" y="33814"/>
                </a:cubicBezTo>
                <a:cubicBezTo>
                  <a:pt x="38212" y="33814"/>
                  <a:pt x="38077" y="33792"/>
                  <a:pt x="37942" y="33743"/>
                </a:cubicBezTo>
                <a:cubicBezTo>
                  <a:pt x="37051" y="33427"/>
                  <a:pt x="36714" y="32436"/>
                  <a:pt x="36219" y="31605"/>
                </a:cubicBezTo>
                <a:cubicBezTo>
                  <a:pt x="35962" y="31189"/>
                  <a:pt x="35645" y="30773"/>
                  <a:pt x="35150" y="30535"/>
                </a:cubicBezTo>
                <a:cubicBezTo>
                  <a:pt x="34971" y="30357"/>
                  <a:pt x="34734" y="30278"/>
                  <a:pt x="34575" y="30120"/>
                </a:cubicBezTo>
                <a:cubicBezTo>
                  <a:pt x="34476" y="30040"/>
                  <a:pt x="34397" y="29961"/>
                  <a:pt x="34318" y="29862"/>
                </a:cubicBezTo>
                <a:lnTo>
                  <a:pt x="34318" y="29783"/>
                </a:lnTo>
                <a:cubicBezTo>
                  <a:pt x="34239" y="29704"/>
                  <a:pt x="34160" y="29545"/>
                  <a:pt x="34160" y="29466"/>
                </a:cubicBezTo>
                <a:cubicBezTo>
                  <a:pt x="34080" y="29288"/>
                  <a:pt x="34080" y="29129"/>
                  <a:pt x="34080" y="28971"/>
                </a:cubicBezTo>
                <a:lnTo>
                  <a:pt x="34080" y="28971"/>
                </a:lnTo>
                <a:cubicBezTo>
                  <a:pt x="34160" y="29209"/>
                  <a:pt x="34239" y="29466"/>
                  <a:pt x="34397" y="29625"/>
                </a:cubicBezTo>
                <a:cubicBezTo>
                  <a:pt x="34892" y="30278"/>
                  <a:pt x="35803" y="30456"/>
                  <a:pt x="36298" y="31031"/>
                </a:cubicBezTo>
                <a:cubicBezTo>
                  <a:pt x="36714" y="31605"/>
                  <a:pt x="36952" y="32436"/>
                  <a:pt x="37704" y="32753"/>
                </a:cubicBezTo>
                <a:cubicBezTo>
                  <a:pt x="37704" y="32753"/>
                  <a:pt x="37783" y="32674"/>
                  <a:pt x="37704" y="32674"/>
                </a:cubicBezTo>
                <a:cubicBezTo>
                  <a:pt x="37288" y="32516"/>
                  <a:pt x="37051" y="32100"/>
                  <a:pt x="36793" y="31763"/>
                </a:cubicBezTo>
                <a:cubicBezTo>
                  <a:pt x="36635" y="31446"/>
                  <a:pt x="36457" y="31110"/>
                  <a:pt x="36219" y="30852"/>
                </a:cubicBezTo>
                <a:cubicBezTo>
                  <a:pt x="35962" y="30615"/>
                  <a:pt x="35645" y="30456"/>
                  <a:pt x="35308" y="30278"/>
                </a:cubicBezTo>
                <a:cubicBezTo>
                  <a:pt x="34892" y="30040"/>
                  <a:pt x="34655" y="29783"/>
                  <a:pt x="34397" y="29466"/>
                </a:cubicBezTo>
                <a:cubicBezTo>
                  <a:pt x="34239" y="29209"/>
                  <a:pt x="34160" y="28971"/>
                  <a:pt x="34080" y="28634"/>
                </a:cubicBezTo>
                <a:cubicBezTo>
                  <a:pt x="34080" y="28555"/>
                  <a:pt x="34080" y="28476"/>
                  <a:pt x="33981" y="28377"/>
                </a:cubicBezTo>
                <a:cubicBezTo>
                  <a:pt x="34080" y="28377"/>
                  <a:pt x="34080" y="28476"/>
                  <a:pt x="34080" y="28476"/>
                </a:cubicBezTo>
                <a:cubicBezTo>
                  <a:pt x="34239" y="28793"/>
                  <a:pt x="34397" y="29209"/>
                  <a:pt x="34655" y="29545"/>
                </a:cubicBezTo>
                <a:cubicBezTo>
                  <a:pt x="34971" y="29961"/>
                  <a:pt x="35387" y="30040"/>
                  <a:pt x="35803" y="30199"/>
                </a:cubicBezTo>
                <a:cubicBezTo>
                  <a:pt x="36061" y="30357"/>
                  <a:pt x="36298" y="30535"/>
                  <a:pt x="36457" y="30694"/>
                </a:cubicBezTo>
                <a:cubicBezTo>
                  <a:pt x="36635" y="30951"/>
                  <a:pt x="36793" y="31110"/>
                  <a:pt x="36952" y="31347"/>
                </a:cubicBezTo>
                <a:cubicBezTo>
                  <a:pt x="37546" y="32100"/>
                  <a:pt x="38199" y="32753"/>
                  <a:pt x="39189" y="32833"/>
                </a:cubicBezTo>
                <a:lnTo>
                  <a:pt x="39189" y="32753"/>
                </a:lnTo>
                <a:cubicBezTo>
                  <a:pt x="38615" y="32674"/>
                  <a:pt x="38120" y="32436"/>
                  <a:pt x="37783" y="32100"/>
                </a:cubicBezTo>
                <a:cubicBezTo>
                  <a:pt x="37368" y="31763"/>
                  <a:pt x="37130" y="31446"/>
                  <a:pt x="36793" y="31031"/>
                </a:cubicBezTo>
                <a:cubicBezTo>
                  <a:pt x="36714" y="30852"/>
                  <a:pt x="36556" y="30615"/>
                  <a:pt x="36298" y="30456"/>
                </a:cubicBezTo>
                <a:cubicBezTo>
                  <a:pt x="36140" y="30278"/>
                  <a:pt x="35962" y="30199"/>
                  <a:pt x="35724" y="30120"/>
                </a:cubicBezTo>
                <a:cubicBezTo>
                  <a:pt x="35308" y="29961"/>
                  <a:pt x="34813" y="29783"/>
                  <a:pt x="34575" y="29288"/>
                </a:cubicBezTo>
                <a:cubicBezTo>
                  <a:pt x="34476" y="29130"/>
                  <a:pt x="34397" y="28971"/>
                  <a:pt x="34318" y="28793"/>
                </a:cubicBezTo>
                <a:lnTo>
                  <a:pt x="34318" y="28793"/>
                </a:lnTo>
                <a:cubicBezTo>
                  <a:pt x="34397" y="28971"/>
                  <a:pt x="34575" y="29130"/>
                  <a:pt x="34734" y="29288"/>
                </a:cubicBezTo>
                <a:cubicBezTo>
                  <a:pt x="35150" y="29625"/>
                  <a:pt x="35645" y="29783"/>
                  <a:pt x="36140" y="30040"/>
                </a:cubicBezTo>
                <a:cubicBezTo>
                  <a:pt x="36635" y="30278"/>
                  <a:pt x="36952" y="30773"/>
                  <a:pt x="37288" y="31110"/>
                </a:cubicBezTo>
                <a:cubicBezTo>
                  <a:pt x="37625" y="31526"/>
                  <a:pt x="37942" y="31842"/>
                  <a:pt x="38358" y="32021"/>
                </a:cubicBezTo>
                <a:cubicBezTo>
                  <a:pt x="38853" y="32258"/>
                  <a:pt x="39269" y="32337"/>
                  <a:pt x="39764" y="32337"/>
                </a:cubicBezTo>
                <a:cubicBezTo>
                  <a:pt x="39843" y="32337"/>
                  <a:pt x="39843" y="32258"/>
                  <a:pt x="39764" y="32258"/>
                </a:cubicBezTo>
                <a:cubicBezTo>
                  <a:pt x="39269" y="32258"/>
                  <a:pt x="38694" y="32179"/>
                  <a:pt x="38199" y="31842"/>
                </a:cubicBezTo>
                <a:cubicBezTo>
                  <a:pt x="37368" y="31347"/>
                  <a:pt x="36952" y="30357"/>
                  <a:pt x="36061" y="29961"/>
                </a:cubicBezTo>
                <a:cubicBezTo>
                  <a:pt x="35803" y="29783"/>
                  <a:pt x="35645" y="29704"/>
                  <a:pt x="35387" y="29625"/>
                </a:cubicBezTo>
                <a:cubicBezTo>
                  <a:pt x="35150" y="29545"/>
                  <a:pt x="34892" y="29367"/>
                  <a:pt x="34734" y="29129"/>
                </a:cubicBezTo>
                <a:lnTo>
                  <a:pt x="34734" y="29129"/>
                </a:lnTo>
                <a:cubicBezTo>
                  <a:pt x="35150" y="29466"/>
                  <a:pt x="35645" y="29625"/>
                  <a:pt x="36140" y="29783"/>
                </a:cubicBezTo>
                <a:cubicBezTo>
                  <a:pt x="36377" y="29862"/>
                  <a:pt x="36635" y="29961"/>
                  <a:pt x="36872" y="30120"/>
                </a:cubicBezTo>
                <a:cubicBezTo>
                  <a:pt x="37130" y="30278"/>
                  <a:pt x="37288" y="30456"/>
                  <a:pt x="37447" y="30615"/>
                </a:cubicBezTo>
                <a:cubicBezTo>
                  <a:pt x="37783" y="30951"/>
                  <a:pt x="38199" y="31268"/>
                  <a:pt x="38615" y="31446"/>
                </a:cubicBezTo>
                <a:cubicBezTo>
                  <a:pt x="38920" y="31562"/>
                  <a:pt x="39266" y="31636"/>
                  <a:pt x="39625" y="31636"/>
                </a:cubicBezTo>
                <a:cubicBezTo>
                  <a:pt x="39756" y="31636"/>
                  <a:pt x="39888" y="31626"/>
                  <a:pt x="40021" y="31605"/>
                </a:cubicBezTo>
                <a:lnTo>
                  <a:pt x="40021" y="31526"/>
                </a:lnTo>
                <a:cubicBezTo>
                  <a:pt x="39875" y="31545"/>
                  <a:pt x="39730" y="31555"/>
                  <a:pt x="39588" y="31555"/>
                </a:cubicBezTo>
                <a:cubicBezTo>
                  <a:pt x="39154" y="31555"/>
                  <a:pt x="38750" y="31462"/>
                  <a:pt x="38437" y="31268"/>
                </a:cubicBezTo>
                <a:cubicBezTo>
                  <a:pt x="37942" y="31031"/>
                  <a:pt x="37625" y="30694"/>
                  <a:pt x="37288" y="30357"/>
                </a:cubicBezTo>
                <a:cubicBezTo>
                  <a:pt x="37130" y="30199"/>
                  <a:pt x="36872" y="30040"/>
                  <a:pt x="36714" y="29961"/>
                </a:cubicBezTo>
                <a:cubicBezTo>
                  <a:pt x="36457" y="29783"/>
                  <a:pt x="36298" y="29783"/>
                  <a:pt x="36061" y="29704"/>
                </a:cubicBezTo>
                <a:cubicBezTo>
                  <a:pt x="35566" y="29545"/>
                  <a:pt x="35070" y="29367"/>
                  <a:pt x="34734" y="29050"/>
                </a:cubicBezTo>
                <a:cubicBezTo>
                  <a:pt x="34575" y="28872"/>
                  <a:pt x="34397" y="28714"/>
                  <a:pt x="34239" y="28555"/>
                </a:cubicBezTo>
                <a:cubicBezTo>
                  <a:pt x="34160" y="28377"/>
                  <a:pt x="34080" y="28298"/>
                  <a:pt x="33981" y="28139"/>
                </a:cubicBezTo>
                <a:lnTo>
                  <a:pt x="33981" y="28060"/>
                </a:lnTo>
                <a:cubicBezTo>
                  <a:pt x="34239" y="28476"/>
                  <a:pt x="34476" y="28872"/>
                  <a:pt x="34971" y="29129"/>
                </a:cubicBezTo>
                <a:cubicBezTo>
                  <a:pt x="35387" y="29367"/>
                  <a:pt x="35882" y="29466"/>
                  <a:pt x="36457" y="29545"/>
                </a:cubicBezTo>
                <a:cubicBezTo>
                  <a:pt x="36714" y="29625"/>
                  <a:pt x="36952" y="29704"/>
                  <a:pt x="37288" y="29783"/>
                </a:cubicBezTo>
                <a:cubicBezTo>
                  <a:pt x="37546" y="29862"/>
                  <a:pt x="37783" y="30040"/>
                  <a:pt x="38041" y="30278"/>
                </a:cubicBezTo>
                <a:cubicBezTo>
                  <a:pt x="38536" y="30615"/>
                  <a:pt x="39031" y="30852"/>
                  <a:pt x="39605" y="31031"/>
                </a:cubicBezTo>
                <a:cubicBezTo>
                  <a:pt x="39773" y="31054"/>
                  <a:pt x="39942" y="31063"/>
                  <a:pt x="40110" y="31063"/>
                </a:cubicBezTo>
                <a:cubicBezTo>
                  <a:pt x="40516" y="31063"/>
                  <a:pt x="40922" y="31007"/>
                  <a:pt x="41328" y="30951"/>
                </a:cubicBezTo>
                <a:cubicBezTo>
                  <a:pt x="41407" y="30951"/>
                  <a:pt x="41407" y="30852"/>
                  <a:pt x="41328" y="30852"/>
                </a:cubicBezTo>
                <a:cubicBezTo>
                  <a:pt x="40957" y="30908"/>
                  <a:pt x="40586" y="30958"/>
                  <a:pt x="40212" y="30958"/>
                </a:cubicBezTo>
                <a:cubicBezTo>
                  <a:pt x="39926" y="30958"/>
                  <a:pt x="39639" y="30929"/>
                  <a:pt x="39348" y="30852"/>
                </a:cubicBezTo>
                <a:cubicBezTo>
                  <a:pt x="38774" y="30694"/>
                  <a:pt x="38358" y="30357"/>
                  <a:pt x="37863" y="30040"/>
                </a:cubicBezTo>
                <a:cubicBezTo>
                  <a:pt x="37368" y="29704"/>
                  <a:pt x="36872" y="29625"/>
                  <a:pt x="36377" y="29466"/>
                </a:cubicBezTo>
                <a:cubicBezTo>
                  <a:pt x="35882" y="29367"/>
                  <a:pt x="35308" y="29288"/>
                  <a:pt x="34892" y="28971"/>
                </a:cubicBezTo>
                <a:cubicBezTo>
                  <a:pt x="34476" y="28714"/>
                  <a:pt x="34239" y="28298"/>
                  <a:pt x="34080" y="27981"/>
                </a:cubicBezTo>
                <a:lnTo>
                  <a:pt x="34080" y="27981"/>
                </a:lnTo>
                <a:cubicBezTo>
                  <a:pt x="34318" y="28298"/>
                  <a:pt x="34575" y="28555"/>
                  <a:pt x="34892" y="28714"/>
                </a:cubicBezTo>
                <a:cubicBezTo>
                  <a:pt x="35308" y="29050"/>
                  <a:pt x="35803" y="29209"/>
                  <a:pt x="36298" y="29209"/>
                </a:cubicBezTo>
                <a:lnTo>
                  <a:pt x="37130" y="29209"/>
                </a:lnTo>
                <a:cubicBezTo>
                  <a:pt x="37368" y="29288"/>
                  <a:pt x="37625" y="29466"/>
                  <a:pt x="37942" y="29625"/>
                </a:cubicBezTo>
                <a:cubicBezTo>
                  <a:pt x="38120" y="29704"/>
                  <a:pt x="38358" y="29862"/>
                  <a:pt x="38615" y="29961"/>
                </a:cubicBezTo>
                <a:cubicBezTo>
                  <a:pt x="38774" y="30040"/>
                  <a:pt x="39031" y="30040"/>
                  <a:pt x="39269" y="30040"/>
                </a:cubicBezTo>
                <a:cubicBezTo>
                  <a:pt x="39764" y="30040"/>
                  <a:pt x="40338" y="29961"/>
                  <a:pt x="40833" y="29862"/>
                </a:cubicBezTo>
                <a:lnTo>
                  <a:pt x="40833" y="29783"/>
                </a:lnTo>
                <a:cubicBezTo>
                  <a:pt x="40359" y="29848"/>
                  <a:pt x="39885" y="29981"/>
                  <a:pt x="39412" y="29981"/>
                </a:cubicBezTo>
                <a:cubicBezTo>
                  <a:pt x="39311" y="29981"/>
                  <a:pt x="39211" y="29975"/>
                  <a:pt x="39110" y="29961"/>
                </a:cubicBezTo>
                <a:cubicBezTo>
                  <a:pt x="38853" y="29961"/>
                  <a:pt x="38615" y="29862"/>
                  <a:pt x="38358" y="29783"/>
                </a:cubicBezTo>
                <a:cubicBezTo>
                  <a:pt x="38120" y="29625"/>
                  <a:pt x="37863" y="29466"/>
                  <a:pt x="37625" y="29367"/>
                </a:cubicBezTo>
                <a:cubicBezTo>
                  <a:pt x="37209" y="29129"/>
                  <a:pt x="36714" y="29129"/>
                  <a:pt x="36219" y="29129"/>
                </a:cubicBezTo>
                <a:cubicBezTo>
                  <a:pt x="35308" y="29050"/>
                  <a:pt x="34655" y="28476"/>
                  <a:pt x="33981" y="27882"/>
                </a:cubicBezTo>
                <a:lnTo>
                  <a:pt x="33981" y="27882"/>
                </a:lnTo>
                <a:cubicBezTo>
                  <a:pt x="34318" y="28060"/>
                  <a:pt x="34655" y="28298"/>
                  <a:pt x="34971" y="28377"/>
                </a:cubicBezTo>
                <a:cubicBezTo>
                  <a:pt x="35229" y="28476"/>
                  <a:pt x="35466" y="28555"/>
                  <a:pt x="35724" y="28555"/>
                </a:cubicBezTo>
                <a:lnTo>
                  <a:pt x="36377" y="28555"/>
                </a:lnTo>
                <a:cubicBezTo>
                  <a:pt x="36546" y="28516"/>
                  <a:pt x="36689" y="28496"/>
                  <a:pt x="36833" y="28496"/>
                </a:cubicBezTo>
                <a:cubicBezTo>
                  <a:pt x="36976" y="28496"/>
                  <a:pt x="37120" y="28516"/>
                  <a:pt x="37288" y="28555"/>
                </a:cubicBezTo>
                <a:cubicBezTo>
                  <a:pt x="37546" y="28634"/>
                  <a:pt x="37704" y="28793"/>
                  <a:pt x="37942" y="28872"/>
                </a:cubicBezTo>
                <a:cubicBezTo>
                  <a:pt x="38437" y="29050"/>
                  <a:pt x="38853" y="29129"/>
                  <a:pt x="39348" y="29129"/>
                </a:cubicBezTo>
                <a:cubicBezTo>
                  <a:pt x="39764" y="29129"/>
                  <a:pt x="40259" y="29050"/>
                  <a:pt x="40675" y="28793"/>
                </a:cubicBezTo>
                <a:cubicBezTo>
                  <a:pt x="40754" y="28793"/>
                  <a:pt x="40675" y="28714"/>
                  <a:pt x="40675" y="28714"/>
                </a:cubicBezTo>
                <a:cubicBezTo>
                  <a:pt x="40417" y="28793"/>
                  <a:pt x="40179" y="28971"/>
                  <a:pt x="39843" y="28971"/>
                </a:cubicBezTo>
                <a:cubicBezTo>
                  <a:pt x="39605" y="29050"/>
                  <a:pt x="39348" y="29050"/>
                  <a:pt x="39110" y="29050"/>
                </a:cubicBezTo>
                <a:cubicBezTo>
                  <a:pt x="38615" y="29050"/>
                  <a:pt x="38199" y="28872"/>
                  <a:pt x="37704" y="28714"/>
                </a:cubicBezTo>
                <a:cubicBezTo>
                  <a:pt x="37546" y="28634"/>
                  <a:pt x="37288" y="28555"/>
                  <a:pt x="37051" y="28476"/>
                </a:cubicBezTo>
                <a:lnTo>
                  <a:pt x="36298" y="28476"/>
                </a:lnTo>
                <a:cubicBezTo>
                  <a:pt x="36168" y="28497"/>
                  <a:pt x="36043" y="28507"/>
                  <a:pt x="35921" y="28507"/>
                </a:cubicBezTo>
                <a:cubicBezTo>
                  <a:pt x="35579" y="28507"/>
                  <a:pt x="35257" y="28429"/>
                  <a:pt x="34892" y="28298"/>
                </a:cubicBezTo>
                <a:cubicBezTo>
                  <a:pt x="34734" y="28219"/>
                  <a:pt x="34575" y="28139"/>
                  <a:pt x="34397" y="27981"/>
                </a:cubicBezTo>
                <a:lnTo>
                  <a:pt x="34397" y="27981"/>
                </a:lnTo>
                <a:cubicBezTo>
                  <a:pt x="34576" y="28139"/>
                  <a:pt x="34813" y="28219"/>
                  <a:pt x="35070" y="28298"/>
                </a:cubicBezTo>
                <a:cubicBezTo>
                  <a:pt x="35348" y="28353"/>
                  <a:pt x="35635" y="28419"/>
                  <a:pt x="35925" y="28419"/>
                </a:cubicBezTo>
                <a:cubicBezTo>
                  <a:pt x="36049" y="28419"/>
                  <a:pt x="36174" y="28407"/>
                  <a:pt x="36298" y="28377"/>
                </a:cubicBezTo>
                <a:cubicBezTo>
                  <a:pt x="36694" y="28377"/>
                  <a:pt x="37040" y="28276"/>
                  <a:pt x="37456" y="28276"/>
                </a:cubicBezTo>
                <a:cubicBezTo>
                  <a:pt x="37560" y="28276"/>
                  <a:pt x="37669" y="28282"/>
                  <a:pt x="37783" y="28298"/>
                </a:cubicBezTo>
                <a:cubicBezTo>
                  <a:pt x="38199" y="28298"/>
                  <a:pt x="38615" y="28476"/>
                  <a:pt x="39110" y="28555"/>
                </a:cubicBezTo>
                <a:cubicBezTo>
                  <a:pt x="39526" y="28555"/>
                  <a:pt x="40021" y="28555"/>
                  <a:pt x="40338" y="28219"/>
                </a:cubicBezTo>
                <a:lnTo>
                  <a:pt x="40259" y="28139"/>
                </a:lnTo>
                <a:cubicBezTo>
                  <a:pt x="39987" y="28359"/>
                  <a:pt x="39647" y="28470"/>
                  <a:pt x="39306" y="28470"/>
                </a:cubicBezTo>
                <a:cubicBezTo>
                  <a:pt x="39126" y="28470"/>
                  <a:pt x="38945" y="28439"/>
                  <a:pt x="38774" y="28377"/>
                </a:cubicBezTo>
                <a:cubicBezTo>
                  <a:pt x="38358" y="28298"/>
                  <a:pt x="37942" y="28219"/>
                  <a:pt x="37447" y="28219"/>
                </a:cubicBezTo>
                <a:cubicBezTo>
                  <a:pt x="37051" y="28219"/>
                  <a:pt x="36635" y="28298"/>
                  <a:pt x="36140" y="28377"/>
                </a:cubicBezTo>
                <a:cubicBezTo>
                  <a:pt x="35538" y="28377"/>
                  <a:pt x="35016" y="28187"/>
                  <a:pt x="34502" y="27963"/>
                </a:cubicBezTo>
                <a:lnTo>
                  <a:pt x="34502" y="27963"/>
                </a:lnTo>
                <a:cubicBezTo>
                  <a:pt x="34574" y="27981"/>
                  <a:pt x="34645" y="27981"/>
                  <a:pt x="34734" y="27981"/>
                </a:cubicBezTo>
                <a:cubicBezTo>
                  <a:pt x="34843" y="28002"/>
                  <a:pt x="34953" y="28012"/>
                  <a:pt x="35062" y="28012"/>
                </a:cubicBezTo>
                <a:cubicBezTo>
                  <a:pt x="35367" y="28012"/>
                  <a:pt x="35670" y="27934"/>
                  <a:pt x="35962" y="27803"/>
                </a:cubicBezTo>
                <a:cubicBezTo>
                  <a:pt x="36219" y="27723"/>
                  <a:pt x="36457" y="27644"/>
                  <a:pt x="36714" y="27565"/>
                </a:cubicBezTo>
                <a:cubicBezTo>
                  <a:pt x="36952" y="27565"/>
                  <a:pt x="37209" y="27565"/>
                  <a:pt x="37447" y="27644"/>
                </a:cubicBezTo>
                <a:cubicBezTo>
                  <a:pt x="37843" y="27644"/>
                  <a:pt x="38188" y="27746"/>
                  <a:pt x="38564" y="27746"/>
                </a:cubicBezTo>
                <a:cubicBezTo>
                  <a:pt x="38658" y="27746"/>
                  <a:pt x="38754" y="27739"/>
                  <a:pt x="38853" y="27723"/>
                </a:cubicBezTo>
                <a:cubicBezTo>
                  <a:pt x="39110" y="27723"/>
                  <a:pt x="39269" y="27644"/>
                  <a:pt x="39526" y="27565"/>
                </a:cubicBezTo>
                <a:cubicBezTo>
                  <a:pt x="39605" y="27486"/>
                  <a:pt x="39764" y="27486"/>
                  <a:pt x="39843" y="27387"/>
                </a:cubicBezTo>
                <a:cubicBezTo>
                  <a:pt x="39922" y="27387"/>
                  <a:pt x="39922" y="27387"/>
                  <a:pt x="40021" y="27308"/>
                </a:cubicBezTo>
                <a:cubicBezTo>
                  <a:pt x="40021" y="27308"/>
                  <a:pt x="40021" y="27228"/>
                  <a:pt x="39922" y="27228"/>
                </a:cubicBezTo>
                <a:lnTo>
                  <a:pt x="39843" y="27228"/>
                </a:lnTo>
                <a:lnTo>
                  <a:pt x="39843" y="27308"/>
                </a:lnTo>
                <a:cubicBezTo>
                  <a:pt x="39764" y="27387"/>
                  <a:pt x="39526" y="27486"/>
                  <a:pt x="39526" y="27486"/>
                </a:cubicBezTo>
                <a:cubicBezTo>
                  <a:pt x="39348" y="27565"/>
                  <a:pt x="39269" y="27565"/>
                  <a:pt x="39110" y="27565"/>
                </a:cubicBezTo>
                <a:cubicBezTo>
                  <a:pt x="38928" y="27621"/>
                  <a:pt x="38756" y="27677"/>
                  <a:pt x="38580" y="27677"/>
                </a:cubicBezTo>
                <a:cubicBezTo>
                  <a:pt x="38507" y="27677"/>
                  <a:pt x="38433" y="27667"/>
                  <a:pt x="38358" y="27644"/>
                </a:cubicBezTo>
                <a:cubicBezTo>
                  <a:pt x="37942" y="27644"/>
                  <a:pt x="37546" y="27565"/>
                  <a:pt x="37130" y="27486"/>
                </a:cubicBezTo>
                <a:cubicBezTo>
                  <a:pt x="36714" y="27486"/>
                  <a:pt x="36298" y="27644"/>
                  <a:pt x="35882" y="27803"/>
                </a:cubicBezTo>
                <a:cubicBezTo>
                  <a:pt x="35591" y="27858"/>
                  <a:pt x="35309" y="27923"/>
                  <a:pt x="35024" y="27923"/>
                </a:cubicBezTo>
                <a:cubicBezTo>
                  <a:pt x="34902" y="27923"/>
                  <a:pt x="34779" y="27912"/>
                  <a:pt x="34655" y="27882"/>
                </a:cubicBezTo>
                <a:cubicBezTo>
                  <a:pt x="34318" y="27803"/>
                  <a:pt x="34080" y="27723"/>
                  <a:pt x="33823" y="27565"/>
                </a:cubicBezTo>
                <a:lnTo>
                  <a:pt x="33823" y="27486"/>
                </a:lnTo>
                <a:cubicBezTo>
                  <a:pt x="34080" y="27644"/>
                  <a:pt x="34318" y="27644"/>
                  <a:pt x="34655" y="27644"/>
                </a:cubicBezTo>
                <a:cubicBezTo>
                  <a:pt x="35070" y="27644"/>
                  <a:pt x="35387" y="27565"/>
                  <a:pt x="35724" y="27387"/>
                </a:cubicBezTo>
                <a:cubicBezTo>
                  <a:pt x="36219" y="27228"/>
                  <a:pt x="36635" y="27149"/>
                  <a:pt x="37051" y="27149"/>
                </a:cubicBezTo>
                <a:cubicBezTo>
                  <a:pt x="37194" y="27149"/>
                  <a:pt x="37343" y="27152"/>
                  <a:pt x="37496" y="27152"/>
                </a:cubicBezTo>
                <a:cubicBezTo>
                  <a:pt x="38126" y="27152"/>
                  <a:pt x="38806" y="27101"/>
                  <a:pt x="39269" y="26575"/>
                </a:cubicBezTo>
                <a:cubicBezTo>
                  <a:pt x="39269" y="26575"/>
                  <a:pt x="39233" y="26540"/>
                  <a:pt x="39210" y="26540"/>
                </a:cubicBezTo>
                <a:cubicBezTo>
                  <a:pt x="39198" y="26540"/>
                  <a:pt x="39189" y="26549"/>
                  <a:pt x="39189" y="26575"/>
                </a:cubicBezTo>
                <a:cubicBezTo>
                  <a:pt x="38853" y="26892"/>
                  <a:pt x="38437" y="27070"/>
                  <a:pt x="37942" y="27070"/>
                </a:cubicBezTo>
                <a:cubicBezTo>
                  <a:pt x="37810" y="27096"/>
                  <a:pt x="37684" y="27105"/>
                  <a:pt x="37560" y="27105"/>
                </a:cubicBezTo>
                <a:cubicBezTo>
                  <a:pt x="37313" y="27105"/>
                  <a:pt x="37070" y="27070"/>
                  <a:pt x="36793" y="27070"/>
                </a:cubicBezTo>
                <a:cubicBezTo>
                  <a:pt x="36377" y="27149"/>
                  <a:pt x="36061" y="27228"/>
                  <a:pt x="35645" y="27308"/>
                </a:cubicBezTo>
                <a:cubicBezTo>
                  <a:pt x="35308" y="27486"/>
                  <a:pt x="34892" y="27565"/>
                  <a:pt x="34476" y="27565"/>
                </a:cubicBezTo>
                <a:cubicBezTo>
                  <a:pt x="34239" y="27565"/>
                  <a:pt x="33981" y="27486"/>
                  <a:pt x="33744" y="27387"/>
                </a:cubicBezTo>
                <a:cubicBezTo>
                  <a:pt x="33744" y="27387"/>
                  <a:pt x="33664" y="27387"/>
                  <a:pt x="33664" y="27308"/>
                </a:cubicBezTo>
                <a:lnTo>
                  <a:pt x="33664" y="27308"/>
                </a:lnTo>
                <a:cubicBezTo>
                  <a:pt x="33887" y="27363"/>
                  <a:pt x="34118" y="27428"/>
                  <a:pt x="34353" y="27428"/>
                </a:cubicBezTo>
                <a:cubicBezTo>
                  <a:pt x="34453" y="27428"/>
                  <a:pt x="34554" y="27416"/>
                  <a:pt x="34655" y="27387"/>
                </a:cubicBezTo>
                <a:cubicBezTo>
                  <a:pt x="34665" y="27387"/>
                  <a:pt x="34675" y="27387"/>
                  <a:pt x="34686" y="27387"/>
                </a:cubicBezTo>
                <a:lnTo>
                  <a:pt x="34686" y="27387"/>
                </a:lnTo>
                <a:cubicBezTo>
                  <a:pt x="34702" y="27387"/>
                  <a:pt x="34717" y="27387"/>
                  <a:pt x="34734" y="27387"/>
                </a:cubicBezTo>
                <a:cubicBezTo>
                  <a:pt x="34734" y="27387"/>
                  <a:pt x="34734" y="27387"/>
                  <a:pt x="34734" y="27387"/>
                </a:cubicBezTo>
                <a:lnTo>
                  <a:pt x="34734" y="27387"/>
                </a:lnTo>
                <a:cubicBezTo>
                  <a:pt x="34718" y="27387"/>
                  <a:pt x="34701" y="27387"/>
                  <a:pt x="34686" y="27387"/>
                </a:cubicBezTo>
                <a:lnTo>
                  <a:pt x="34686" y="27387"/>
                </a:lnTo>
                <a:cubicBezTo>
                  <a:pt x="34456" y="27387"/>
                  <a:pt x="34303" y="27382"/>
                  <a:pt x="34080" y="27308"/>
                </a:cubicBezTo>
                <a:cubicBezTo>
                  <a:pt x="33902" y="27308"/>
                  <a:pt x="33744" y="27308"/>
                  <a:pt x="33585" y="27228"/>
                </a:cubicBezTo>
                <a:lnTo>
                  <a:pt x="34397" y="27228"/>
                </a:lnTo>
                <a:cubicBezTo>
                  <a:pt x="34734" y="27149"/>
                  <a:pt x="35150" y="27070"/>
                  <a:pt x="35466" y="26892"/>
                </a:cubicBezTo>
                <a:cubicBezTo>
                  <a:pt x="35803" y="26733"/>
                  <a:pt x="36061" y="26397"/>
                  <a:pt x="36377" y="26159"/>
                </a:cubicBezTo>
                <a:cubicBezTo>
                  <a:pt x="36556" y="26001"/>
                  <a:pt x="36635" y="25902"/>
                  <a:pt x="36793" y="25743"/>
                </a:cubicBezTo>
                <a:cubicBezTo>
                  <a:pt x="36952" y="25664"/>
                  <a:pt x="37130" y="25585"/>
                  <a:pt x="37368" y="25506"/>
                </a:cubicBezTo>
                <a:cubicBezTo>
                  <a:pt x="37051" y="25506"/>
                  <a:pt x="36714" y="25743"/>
                  <a:pt x="36556" y="25902"/>
                </a:cubicBezTo>
                <a:cubicBezTo>
                  <a:pt x="36219" y="26159"/>
                  <a:pt x="35962" y="26496"/>
                  <a:pt x="35645" y="26733"/>
                </a:cubicBezTo>
                <a:cubicBezTo>
                  <a:pt x="35308" y="26991"/>
                  <a:pt x="34892" y="27070"/>
                  <a:pt x="34476" y="27149"/>
                </a:cubicBezTo>
                <a:cubicBezTo>
                  <a:pt x="34265" y="27149"/>
                  <a:pt x="34045" y="27184"/>
                  <a:pt x="33822" y="27184"/>
                </a:cubicBezTo>
                <a:cubicBezTo>
                  <a:pt x="33711" y="27184"/>
                  <a:pt x="33598" y="27176"/>
                  <a:pt x="33486" y="27149"/>
                </a:cubicBezTo>
                <a:lnTo>
                  <a:pt x="33407" y="27149"/>
                </a:lnTo>
                <a:cubicBezTo>
                  <a:pt x="33981" y="27070"/>
                  <a:pt x="34575" y="26892"/>
                  <a:pt x="35070" y="26654"/>
                </a:cubicBezTo>
                <a:cubicBezTo>
                  <a:pt x="35308" y="26496"/>
                  <a:pt x="35566" y="26238"/>
                  <a:pt x="35803" y="26001"/>
                </a:cubicBezTo>
                <a:cubicBezTo>
                  <a:pt x="36061" y="25743"/>
                  <a:pt x="36298" y="25506"/>
                  <a:pt x="36635" y="25327"/>
                </a:cubicBezTo>
                <a:cubicBezTo>
                  <a:pt x="36635" y="25327"/>
                  <a:pt x="36635" y="25248"/>
                  <a:pt x="36556" y="25248"/>
                </a:cubicBezTo>
                <a:cubicBezTo>
                  <a:pt x="36298" y="25407"/>
                  <a:pt x="36061" y="25664"/>
                  <a:pt x="35803" y="25902"/>
                </a:cubicBezTo>
                <a:cubicBezTo>
                  <a:pt x="35566" y="26159"/>
                  <a:pt x="35387" y="26318"/>
                  <a:pt x="35070" y="26496"/>
                </a:cubicBezTo>
                <a:cubicBezTo>
                  <a:pt x="34600" y="26797"/>
                  <a:pt x="34130" y="27044"/>
                  <a:pt x="33506" y="27068"/>
                </a:cubicBezTo>
                <a:lnTo>
                  <a:pt x="33506" y="27068"/>
                </a:lnTo>
                <a:cubicBezTo>
                  <a:pt x="33535" y="27063"/>
                  <a:pt x="33585" y="27047"/>
                  <a:pt x="33585" y="26991"/>
                </a:cubicBezTo>
                <a:cubicBezTo>
                  <a:pt x="33744" y="26991"/>
                  <a:pt x="33823" y="26991"/>
                  <a:pt x="33981" y="26892"/>
                </a:cubicBezTo>
                <a:cubicBezTo>
                  <a:pt x="34476" y="26733"/>
                  <a:pt x="34892" y="26397"/>
                  <a:pt x="35229" y="26080"/>
                </a:cubicBezTo>
                <a:cubicBezTo>
                  <a:pt x="35645" y="25664"/>
                  <a:pt x="35962" y="25169"/>
                  <a:pt x="36377" y="24832"/>
                </a:cubicBezTo>
                <a:cubicBezTo>
                  <a:pt x="36650" y="24677"/>
                  <a:pt x="36956" y="24512"/>
                  <a:pt x="37275" y="24512"/>
                </a:cubicBezTo>
                <a:close/>
                <a:moveTo>
                  <a:pt x="20377" y="30278"/>
                </a:moveTo>
                <a:cubicBezTo>
                  <a:pt x="19961" y="30615"/>
                  <a:pt x="19882" y="31189"/>
                  <a:pt x="19882" y="31684"/>
                </a:cubicBezTo>
                <a:cubicBezTo>
                  <a:pt x="19803" y="32021"/>
                  <a:pt x="19803" y="32337"/>
                  <a:pt x="19724" y="32674"/>
                </a:cubicBezTo>
                <a:cubicBezTo>
                  <a:pt x="19625" y="33011"/>
                  <a:pt x="19466" y="33328"/>
                  <a:pt x="19229" y="33585"/>
                </a:cubicBezTo>
                <a:cubicBezTo>
                  <a:pt x="18971" y="33664"/>
                  <a:pt x="18813" y="33743"/>
                  <a:pt x="18555" y="33823"/>
                </a:cubicBezTo>
                <a:cubicBezTo>
                  <a:pt x="18813" y="33328"/>
                  <a:pt x="18813" y="32833"/>
                  <a:pt x="18813" y="32337"/>
                </a:cubicBezTo>
                <a:cubicBezTo>
                  <a:pt x="18813" y="31842"/>
                  <a:pt x="18971" y="31347"/>
                  <a:pt x="19308" y="30951"/>
                </a:cubicBezTo>
                <a:cubicBezTo>
                  <a:pt x="19387" y="30852"/>
                  <a:pt x="19466" y="30773"/>
                  <a:pt x="19625" y="30694"/>
                </a:cubicBezTo>
                <a:lnTo>
                  <a:pt x="19625" y="30694"/>
                </a:lnTo>
                <a:cubicBezTo>
                  <a:pt x="19387" y="31110"/>
                  <a:pt x="19387" y="31605"/>
                  <a:pt x="19387" y="32100"/>
                </a:cubicBezTo>
                <a:cubicBezTo>
                  <a:pt x="19387" y="31605"/>
                  <a:pt x="19466" y="31110"/>
                  <a:pt x="19724" y="30694"/>
                </a:cubicBezTo>
                <a:cubicBezTo>
                  <a:pt x="19803" y="30615"/>
                  <a:pt x="19882" y="30535"/>
                  <a:pt x="20040" y="30456"/>
                </a:cubicBezTo>
                <a:lnTo>
                  <a:pt x="20040" y="30456"/>
                </a:lnTo>
                <a:cubicBezTo>
                  <a:pt x="19803" y="30773"/>
                  <a:pt x="19724" y="31110"/>
                  <a:pt x="19625" y="31446"/>
                </a:cubicBezTo>
                <a:cubicBezTo>
                  <a:pt x="19545" y="31842"/>
                  <a:pt x="19724" y="32337"/>
                  <a:pt x="19466" y="32753"/>
                </a:cubicBezTo>
                <a:cubicBezTo>
                  <a:pt x="19387" y="32833"/>
                  <a:pt x="19466" y="32833"/>
                  <a:pt x="19466" y="32833"/>
                </a:cubicBezTo>
                <a:cubicBezTo>
                  <a:pt x="19724" y="32436"/>
                  <a:pt x="19625" y="32021"/>
                  <a:pt x="19724" y="31526"/>
                </a:cubicBezTo>
                <a:cubicBezTo>
                  <a:pt x="19724" y="31110"/>
                  <a:pt x="19882" y="30773"/>
                  <a:pt x="20120" y="30456"/>
                </a:cubicBezTo>
                <a:cubicBezTo>
                  <a:pt x="20219" y="30357"/>
                  <a:pt x="20298" y="30278"/>
                  <a:pt x="20377" y="30278"/>
                </a:cubicBezTo>
                <a:close/>
                <a:moveTo>
                  <a:pt x="26318" y="31031"/>
                </a:moveTo>
                <a:lnTo>
                  <a:pt x="26318" y="31031"/>
                </a:lnTo>
                <a:cubicBezTo>
                  <a:pt x="25565" y="31347"/>
                  <a:pt x="24833" y="31842"/>
                  <a:pt x="24258" y="32436"/>
                </a:cubicBezTo>
                <a:cubicBezTo>
                  <a:pt x="23642" y="32962"/>
                  <a:pt x="23109" y="33554"/>
                  <a:pt x="22522" y="34090"/>
                </a:cubicBezTo>
                <a:lnTo>
                  <a:pt x="22522" y="34090"/>
                </a:lnTo>
                <a:cubicBezTo>
                  <a:pt x="23192" y="33486"/>
                  <a:pt x="23819" y="32881"/>
                  <a:pt x="24496" y="32258"/>
                </a:cubicBezTo>
                <a:cubicBezTo>
                  <a:pt x="25066" y="31765"/>
                  <a:pt x="25679" y="31378"/>
                  <a:pt x="26318" y="31031"/>
                </a:cubicBezTo>
                <a:close/>
                <a:moveTo>
                  <a:pt x="19129" y="31110"/>
                </a:moveTo>
                <a:cubicBezTo>
                  <a:pt x="18971" y="31446"/>
                  <a:pt x="18813" y="31763"/>
                  <a:pt x="18813" y="32100"/>
                </a:cubicBezTo>
                <a:cubicBezTo>
                  <a:pt x="18733" y="32674"/>
                  <a:pt x="18813" y="33328"/>
                  <a:pt x="18476" y="33823"/>
                </a:cubicBezTo>
                <a:cubicBezTo>
                  <a:pt x="18318" y="33922"/>
                  <a:pt x="18139" y="34001"/>
                  <a:pt x="17981" y="34080"/>
                </a:cubicBezTo>
                <a:cubicBezTo>
                  <a:pt x="17823" y="34080"/>
                  <a:pt x="17644" y="34159"/>
                  <a:pt x="17486" y="34239"/>
                </a:cubicBezTo>
                <a:cubicBezTo>
                  <a:pt x="17565" y="34080"/>
                  <a:pt x="17644" y="33922"/>
                  <a:pt x="17743" y="33743"/>
                </a:cubicBezTo>
                <a:lnTo>
                  <a:pt x="17743" y="33090"/>
                </a:lnTo>
                <a:cubicBezTo>
                  <a:pt x="17743" y="32674"/>
                  <a:pt x="17902" y="32337"/>
                  <a:pt x="18060" y="32100"/>
                </a:cubicBezTo>
                <a:cubicBezTo>
                  <a:pt x="18139" y="31941"/>
                  <a:pt x="18318" y="31763"/>
                  <a:pt x="18476" y="31684"/>
                </a:cubicBezTo>
                <a:lnTo>
                  <a:pt x="18476" y="31684"/>
                </a:lnTo>
                <a:cubicBezTo>
                  <a:pt x="18318" y="31842"/>
                  <a:pt x="18238" y="32021"/>
                  <a:pt x="18139" y="32179"/>
                </a:cubicBezTo>
                <a:cubicBezTo>
                  <a:pt x="17981" y="32595"/>
                  <a:pt x="17981" y="33011"/>
                  <a:pt x="17981" y="33506"/>
                </a:cubicBezTo>
                <a:cubicBezTo>
                  <a:pt x="18060" y="33090"/>
                  <a:pt x="18060" y="32595"/>
                  <a:pt x="18238" y="32179"/>
                </a:cubicBezTo>
                <a:cubicBezTo>
                  <a:pt x="18318" y="31941"/>
                  <a:pt x="18555" y="31605"/>
                  <a:pt x="18733" y="31446"/>
                </a:cubicBezTo>
                <a:cubicBezTo>
                  <a:pt x="18813" y="31347"/>
                  <a:pt x="18813" y="31347"/>
                  <a:pt x="18892" y="31268"/>
                </a:cubicBezTo>
                <a:lnTo>
                  <a:pt x="18892" y="31268"/>
                </a:lnTo>
                <a:cubicBezTo>
                  <a:pt x="18733" y="31446"/>
                  <a:pt x="18634" y="31684"/>
                  <a:pt x="18634" y="31842"/>
                </a:cubicBezTo>
                <a:cubicBezTo>
                  <a:pt x="18555" y="32258"/>
                  <a:pt x="18555" y="32595"/>
                  <a:pt x="18555" y="32932"/>
                </a:cubicBezTo>
                <a:cubicBezTo>
                  <a:pt x="18634" y="32595"/>
                  <a:pt x="18555" y="32258"/>
                  <a:pt x="18634" y="31941"/>
                </a:cubicBezTo>
                <a:cubicBezTo>
                  <a:pt x="18733" y="31684"/>
                  <a:pt x="18813" y="31446"/>
                  <a:pt x="18971" y="31189"/>
                </a:cubicBezTo>
                <a:cubicBezTo>
                  <a:pt x="18971" y="31189"/>
                  <a:pt x="19050" y="31189"/>
                  <a:pt x="19050" y="31110"/>
                </a:cubicBezTo>
                <a:close/>
                <a:moveTo>
                  <a:pt x="22522" y="34090"/>
                </a:moveTo>
                <a:cubicBezTo>
                  <a:pt x="22468" y="34140"/>
                  <a:pt x="22413" y="34189"/>
                  <a:pt x="22357" y="34239"/>
                </a:cubicBezTo>
                <a:cubicBezTo>
                  <a:pt x="22413" y="34190"/>
                  <a:pt x="22468" y="34140"/>
                  <a:pt x="22522" y="34090"/>
                </a:cubicBezTo>
                <a:close/>
                <a:moveTo>
                  <a:pt x="41407" y="32753"/>
                </a:moveTo>
                <a:cubicBezTo>
                  <a:pt x="41665" y="32932"/>
                  <a:pt x="41902" y="33090"/>
                  <a:pt x="42160" y="33248"/>
                </a:cubicBezTo>
                <a:cubicBezTo>
                  <a:pt x="42087" y="33234"/>
                  <a:pt x="42014" y="33228"/>
                  <a:pt x="41941" y="33228"/>
                </a:cubicBezTo>
                <a:cubicBezTo>
                  <a:pt x="41598" y="33228"/>
                  <a:pt x="41255" y="33373"/>
                  <a:pt x="40912" y="33585"/>
                </a:cubicBezTo>
                <a:cubicBezTo>
                  <a:pt x="40516" y="33823"/>
                  <a:pt x="40021" y="34239"/>
                  <a:pt x="39427" y="34318"/>
                </a:cubicBezTo>
                <a:cubicBezTo>
                  <a:pt x="39348" y="34239"/>
                  <a:pt x="39348" y="34159"/>
                  <a:pt x="39269" y="34159"/>
                </a:cubicBezTo>
                <a:cubicBezTo>
                  <a:pt x="39427" y="34080"/>
                  <a:pt x="39684" y="34001"/>
                  <a:pt x="39922" y="33922"/>
                </a:cubicBezTo>
                <a:cubicBezTo>
                  <a:pt x="40100" y="33823"/>
                  <a:pt x="40259" y="33664"/>
                  <a:pt x="40417" y="33585"/>
                </a:cubicBezTo>
                <a:cubicBezTo>
                  <a:pt x="40595" y="33506"/>
                  <a:pt x="40833" y="33427"/>
                  <a:pt x="41011" y="33328"/>
                </a:cubicBezTo>
                <a:cubicBezTo>
                  <a:pt x="41090" y="33328"/>
                  <a:pt x="41090" y="33248"/>
                  <a:pt x="41011" y="33248"/>
                </a:cubicBezTo>
                <a:cubicBezTo>
                  <a:pt x="40675" y="33328"/>
                  <a:pt x="40259" y="33585"/>
                  <a:pt x="40021" y="33743"/>
                </a:cubicBezTo>
                <a:cubicBezTo>
                  <a:pt x="39764" y="33922"/>
                  <a:pt x="39427" y="34080"/>
                  <a:pt x="39189" y="34080"/>
                </a:cubicBezTo>
                <a:cubicBezTo>
                  <a:pt x="39110" y="34080"/>
                  <a:pt x="38932" y="34001"/>
                  <a:pt x="38853" y="34001"/>
                </a:cubicBezTo>
                <a:cubicBezTo>
                  <a:pt x="39031" y="33922"/>
                  <a:pt x="39269" y="33922"/>
                  <a:pt x="39427" y="33743"/>
                </a:cubicBezTo>
                <a:cubicBezTo>
                  <a:pt x="39605" y="33743"/>
                  <a:pt x="39684" y="33585"/>
                  <a:pt x="39843" y="33585"/>
                </a:cubicBezTo>
                <a:cubicBezTo>
                  <a:pt x="39922" y="33506"/>
                  <a:pt x="40100" y="33427"/>
                  <a:pt x="40259" y="33328"/>
                </a:cubicBezTo>
                <a:lnTo>
                  <a:pt x="40259" y="33248"/>
                </a:lnTo>
                <a:cubicBezTo>
                  <a:pt x="39684" y="33506"/>
                  <a:pt x="39348" y="33922"/>
                  <a:pt x="38774" y="33922"/>
                </a:cubicBezTo>
                <a:cubicBezTo>
                  <a:pt x="39269" y="33743"/>
                  <a:pt x="39684" y="33328"/>
                  <a:pt x="40179" y="33090"/>
                </a:cubicBezTo>
                <a:cubicBezTo>
                  <a:pt x="40595" y="32932"/>
                  <a:pt x="41011" y="32833"/>
                  <a:pt x="41407" y="32753"/>
                </a:cubicBezTo>
                <a:close/>
                <a:moveTo>
                  <a:pt x="33328" y="28139"/>
                </a:moveTo>
                <a:cubicBezTo>
                  <a:pt x="33328" y="28298"/>
                  <a:pt x="33249" y="28555"/>
                  <a:pt x="33249" y="28714"/>
                </a:cubicBezTo>
                <a:cubicBezTo>
                  <a:pt x="33169" y="29050"/>
                  <a:pt x="33090" y="29288"/>
                  <a:pt x="32991" y="29545"/>
                </a:cubicBezTo>
                <a:cubicBezTo>
                  <a:pt x="32674" y="30456"/>
                  <a:pt x="32179" y="31347"/>
                  <a:pt x="31843" y="32258"/>
                </a:cubicBezTo>
                <a:cubicBezTo>
                  <a:pt x="31684" y="32753"/>
                  <a:pt x="31605" y="33169"/>
                  <a:pt x="31506" y="33664"/>
                </a:cubicBezTo>
                <a:lnTo>
                  <a:pt x="31506" y="34318"/>
                </a:lnTo>
                <a:lnTo>
                  <a:pt x="31506" y="34496"/>
                </a:lnTo>
                <a:cubicBezTo>
                  <a:pt x="31268" y="33743"/>
                  <a:pt x="31189" y="32932"/>
                  <a:pt x="31268" y="32100"/>
                </a:cubicBezTo>
                <a:cubicBezTo>
                  <a:pt x="31506" y="30615"/>
                  <a:pt x="32338" y="29288"/>
                  <a:pt x="33328" y="28139"/>
                </a:cubicBezTo>
                <a:close/>
                <a:moveTo>
                  <a:pt x="42010" y="33287"/>
                </a:moveTo>
                <a:cubicBezTo>
                  <a:pt x="42112" y="33287"/>
                  <a:pt x="42215" y="33299"/>
                  <a:pt x="42318" y="33328"/>
                </a:cubicBezTo>
                <a:cubicBezTo>
                  <a:pt x="42397" y="33427"/>
                  <a:pt x="42397" y="33427"/>
                  <a:pt x="42496" y="33506"/>
                </a:cubicBezTo>
                <a:cubicBezTo>
                  <a:pt x="42406" y="33491"/>
                  <a:pt x="42317" y="33485"/>
                  <a:pt x="42231" y="33485"/>
                </a:cubicBezTo>
                <a:cubicBezTo>
                  <a:pt x="41849" y="33485"/>
                  <a:pt x="41509" y="33614"/>
                  <a:pt x="41170" y="33743"/>
                </a:cubicBezTo>
                <a:cubicBezTo>
                  <a:pt x="40675" y="34001"/>
                  <a:pt x="40179" y="34417"/>
                  <a:pt x="39605" y="34496"/>
                </a:cubicBezTo>
                <a:cubicBezTo>
                  <a:pt x="39605" y="34417"/>
                  <a:pt x="39526" y="34417"/>
                  <a:pt x="39526" y="34318"/>
                </a:cubicBezTo>
                <a:cubicBezTo>
                  <a:pt x="39922" y="34318"/>
                  <a:pt x="40338" y="34001"/>
                  <a:pt x="40754" y="33743"/>
                </a:cubicBezTo>
                <a:cubicBezTo>
                  <a:pt x="41095" y="33548"/>
                  <a:pt x="41543" y="33287"/>
                  <a:pt x="42010" y="33287"/>
                </a:cubicBezTo>
                <a:close/>
                <a:moveTo>
                  <a:pt x="16496" y="34417"/>
                </a:moveTo>
                <a:lnTo>
                  <a:pt x="16496" y="34654"/>
                </a:lnTo>
                <a:cubicBezTo>
                  <a:pt x="16575" y="34575"/>
                  <a:pt x="16496" y="34496"/>
                  <a:pt x="16496" y="34417"/>
                </a:cubicBezTo>
                <a:close/>
                <a:moveTo>
                  <a:pt x="34324" y="30150"/>
                </a:moveTo>
                <a:lnTo>
                  <a:pt x="34324" y="30150"/>
                </a:lnTo>
                <a:cubicBezTo>
                  <a:pt x="34434" y="31910"/>
                  <a:pt x="35333" y="33531"/>
                  <a:pt x="36556" y="34734"/>
                </a:cubicBezTo>
                <a:lnTo>
                  <a:pt x="36635" y="34654"/>
                </a:lnTo>
                <a:cubicBezTo>
                  <a:pt x="35962" y="34080"/>
                  <a:pt x="35387" y="33248"/>
                  <a:pt x="34971" y="32436"/>
                </a:cubicBezTo>
                <a:cubicBezTo>
                  <a:pt x="34659" y="31693"/>
                  <a:pt x="34481" y="30969"/>
                  <a:pt x="34324" y="30150"/>
                </a:cubicBezTo>
                <a:close/>
                <a:moveTo>
                  <a:pt x="17902" y="32258"/>
                </a:moveTo>
                <a:cubicBezTo>
                  <a:pt x="17823" y="32436"/>
                  <a:pt x="17743" y="32674"/>
                  <a:pt x="17644" y="32932"/>
                </a:cubicBezTo>
                <a:lnTo>
                  <a:pt x="17644" y="33664"/>
                </a:lnTo>
                <a:cubicBezTo>
                  <a:pt x="17644" y="33823"/>
                  <a:pt x="17565" y="34080"/>
                  <a:pt x="17407" y="34318"/>
                </a:cubicBezTo>
                <a:cubicBezTo>
                  <a:pt x="17248" y="34417"/>
                  <a:pt x="16991" y="34496"/>
                  <a:pt x="16832" y="34654"/>
                </a:cubicBezTo>
                <a:cubicBezTo>
                  <a:pt x="16832" y="34654"/>
                  <a:pt x="16753" y="34654"/>
                  <a:pt x="16654" y="34734"/>
                </a:cubicBezTo>
                <a:cubicBezTo>
                  <a:pt x="16575" y="34813"/>
                  <a:pt x="16496" y="34813"/>
                  <a:pt x="16496" y="34813"/>
                </a:cubicBezTo>
                <a:lnTo>
                  <a:pt x="16496" y="34654"/>
                </a:lnTo>
                <a:cubicBezTo>
                  <a:pt x="16496" y="34654"/>
                  <a:pt x="16496" y="34734"/>
                  <a:pt x="16417" y="34813"/>
                </a:cubicBezTo>
                <a:lnTo>
                  <a:pt x="16417" y="34912"/>
                </a:lnTo>
                <a:cubicBezTo>
                  <a:pt x="16337" y="34991"/>
                  <a:pt x="16258" y="34991"/>
                  <a:pt x="16159" y="35070"/>
                </a:cubicBezTo>
                <a:cubicBezTo>
                  <a:pt x="16258" y="34912"/>
                  <a:pt x="16258" y="34813"/>
                  <a:pt x="16258" y="34654"/>
                </a:cubicBezTo>
                <a:cubicBezTo>
                  <a:pt x="16258" y="34496"/>
                  <a:pt x="16258" y="34417"/>
                  <a:pt x="16337" y="34239"/>
                </a:cubicBezTo>
                <a:cubicBezTo>
                  <a:pt x="16417" y="34159"/>
                  <a:pt x="16417" y="34080"/>
                  <a:pt x="16496" y="34001"/>
                </a:cubicBezTo>
                <a:lnTo>
                  <a:pt x="16496" y="34318"/>
                </a:lnTo>
                <a:lnTo>
                  <a:pt x="16496" y="34417"/>
                </a:lnTo>
                <a:cubicBezTo>
                  <a:pt x="16496" y="34239"/>
                  <a:pt x="16496" y="34001"/>
                  <a:pt x="16575" y="33922"/>
                </a:cubicBezTo>
                <a:cubicBezTo>
                  <a:pt x="16639" y="33778"/>
                  <a:pt x="16715" y="33699"/>
                  <a:pt x="16743" y="33632"/>
                </a:cubicBezTo>
                <a:lnTo>
                  <a:pt x="16743" y="33632"/>
                </a:lnTo>
                <a:cubicBezTo>
                  <a:pt x="16661" y="34032"/>
                  <a:pt x="16749" y="34429"/>
                  <a:pt x="16654" y="34734"/>
                </a:cubicBezTo>
                <a:cubicBezTo>
                  <a:pt x="16832" y="34318"/>
                  <a:pt x="16753" y="33823"/>
                  <a:pt x="16832" y="33506"/>
                </a:cubicBezTo>
                <a:cubicBezTo>
                  <a:pt x="17070" y="33248"/>
                  <a:pt x="17248" y="33011"/>
                  <a:pt x="17407" y="32753"/>
                </a:cubicBezTo>
                <a:lnTo>
                  <a:pt x="17407" y="32753"/>
                </a:lnTo>
                <a:cubicBezTo>
                  <a:pt x="17407" y="32932"/>
                  <a:pt x="17327" y="33090"/>
                  <a:pt x="17327" y="33248"/>
                </a:cubicBezTo>
                <a:lnTo>
                  <a:pt x="17327" y="33664"/>
                </a:lnTo>
                <a:lnTo>
                  <a:pt x="17327" y="33823"/>
                </a:lnTo>
                <a:cubicBezTo>
                  <a:pt x="17327" y="33922"/>
                  <a:pt x="17248" y="34001"/>
                  <a:pt x="17248" y="34080"/>
                </a:cubicBezTo>
                <a:lnTo>
                  <a:pt x="17327" y="34080"/>
                </a:lnTo>
                <a:lnTo>
                  <a:pt x="17327" y="33922"/>
                </a:lnTo>
                <a:cubicBezTo>
                  <a:pt x="17327" y="33823"/>
                  <a:pt x="17407" y="33743"/>
                  <a:pt x="17407" y="33664"/>
                </a:cubicBezTo>
                <a:lnTo>
                  <a:pt x="17407" y="33248"/>
                </a:lnTo>
                <a:cubicBezTo>
                  <a:pt x="17407" y="33090"/>
                  <a:pt x="17407" y="32833"/>
                  <a:pt x="17486" y="32674"/>
                </a:cubicBezTo>
                <a:cubicBezTo>
                  <a:pt x="17644" y="32516"/>
                  <a:pt x="17743" y="32436"/>
                  <a:pt x="17823" y="32258"/>
                </a:cubicBezTo>
                <a:close/>
                <a:moveTo>
                  <a:pt x="42576" y="33506"/>
                </a:moveTo>
                <a:cubicBezTo>
                  <a:pt x="42813" y="33743"/>
                  <a:pt x="43071" y="34001"/>
                  <a:pt x="43229" y="34239"/>
                </a:cubicBezTo>
                <a:cubicBezTo>
                  <a:pt x="43387" y="34417"/>
                  <a:pt x="43566" y="34575"/>
                  <a:pt x="43724" y="34734"/>
                </a:cubicBezTo>
                <a:cubicBezTo>
                  <a:pt x="43581" y="34688"/>
                  <a:pt x="43438" y="34668"/>
                  <a:pt x="43295" y="34668"/>
                </a:cubicBezTo>
                <a:cubicBezTo>
                  <a:pt x="42943" y="34668"/>
                  <a:pt x="42591" y="34785"/>
                  <a:pt x="42239" y="34912"/>
                </a:cubicBezTo>
                <a:cubicBezTo>
                  <a:pt x="41902" y="35070"/>
                  <a:pt x="41585" y="35229"/>
                  <a:pt x="41170" y="35308"/>
                </a:cubicBezTo>
                <a:cubicBezTo>
                  <a:pt x="40912" y="35407"/>
                  <a:pt x="40595" y="35407"/>
                  <a:pt x="40259" y="35407"/>
                </a:cubicBezTo>
                <a:cubicBezTo>
                  <a:pt x="40179" y="35308"/>
                  <a:pt x="40100" y="35229"/>
                  <a:pt x="39922" y="35149"/>
                </a:cubicBezTo>
                <a:lnTo>
                  <a:pt x="40100" y="35149"/>
                </a:lnTo>
                <a:cubicBezTo>
                  <a:pt x="40338" y="35149"/>
                  <a:pt x="40595" y="34991"/>
                  <a:pt x="40833" y="34912"/>
                </a:cubicBezTo>
                <a:cubicBezTo>
                  <a:pt x="41286" y="34676"/>
                  <a:pt x="41739" y="34308"/>
                  <a:pt x="42253" y="34308"/>
                </a:cubicBezTo>
                <a:cubicBezTo>
                  <a:pt x="42301" y="34308"/>
                  <a:pt x="42349" y="34311"/>
                  <a:pt x="42397" y="34318"/>
                </a:cubicBezTo>
                <a:cubicBezTo>
                  <a:pt x="42496" y="34318"/>
                  <a:pt x="42496" y="34239"/>
                  <a:pt x="42496" y="34239"/>
                </a:cubicBezTo>
                <a:cubicBezTo>
                  <a:pt x="42434" y="34229"/>
                  <a:pt x="42373" y="34224"/>
                  <a:pt x="42313" y="34224"/>
                </a:cubicBezTo>
                <a:cubicBezTo>
                  <a:pt x="41896" y="34224"/>
                  <a:pt x="41533" y="34447"/>
                  <a:pt x="41170" y="34654"/>
                </a:cubicBezTo>
                <a:cubicBezTo>
                  <a:pt x="40912" y="34734"/>
                  <a:pt x="40754" y="34912"/>
                  <a:pt x="40516" y="34991"/>
                </a:cubicBezTo>
                <a:cubicBezTo>
                  <a:pt x="40417" y="34991"/>
                  <a:pt x="40259" y="35070"/>
                  <a:pt x="40179" y="35070"/>
                </a:cubicBezTo>
                <a:lnTo>
                  <a:pt x="39843" y="35070"/>
                </a:lnTo>
                <a:cubicBezTo>
                  <a:pt x="39843" y="34912"/>
                  <a:pt x="39764" y="34654"/>
                  <a:pt x="39684" y="34496"/>
                </a:cubicBezTo>
                <a:cubicBezTo>
                  <a:pt x="40179" y="34496"/>
                  <a:pt x="40595" y="34159"/>
                  <a:pt x="41011" y="33922"/>
                </a:cubicBezTo>
                <a:cubicBezTo>
                  <a:pt x="41506" y="33664"/>
                  <a:pt x="42001" y="33506"/>
                  <a:pt x="42576" y="33506"/>
                </a:cubicBezTo>
                <a:close/>
                <a:moveTo>
                  <a:pt x="16912" y="33248"/>
                </a:moveTo>
                <a:lnTo>
                  <a:pt x="16912" y="33248"/>
                </a:lnTo>
                <a:cubicBezTo>
                  <a:pt x="16337" y="34001"/>
                  <a:pt x="15921" y="34734"/>
                  <a:pt x="15426" y="35486"/>
                </a:cubicBezTo>
                <a:cubicBezTo>
                  <a:pt x="15585" y="34991"/>
                  <a:pt x="15763" y="34496"/>
                  <a:pt x="15842" y="34001"/>
                </a:cubicBezTo>
                <a:cubicBezTo>
                  <a:pt x="15921" y="33922"/>
                  <a:pt x="15921" y="33823"/>
                  <a:pt x="15921" y="33664"/>
                </a:cubicBezTo>
                <a:cubicBezTo>
                  <a:pt x="16159" y="33427"/>
                  <a:pt x="16575" y="33427"/>
                  <a:pt x="16912" y="33248"/>
                </a:cubicBezTo>
                <a:close/>
                <a:moveTo>
                  <a:pt x="43287" y="34715"/>
                </a:moveTo>
                <a:cubicBezTo>
                  <a:pt x="43463" y="34715"/>
                  <a:pt x="43637" y="34744"/>
                  <a:pt x="43803" y="34813"/>
                </a:cubicBezTo>
                <a:cubicBezTo>
                  <a:pt x="43803" y="34912"/>
                  <a:pt x="43883" y="34991"/>
                  <a:pt x="43982" y="35070"/>
                </a:cubicBezTo>
                <a:cubicBezTo>
                  <a:pt x="43776" y="35037"/>
                  <a:pt x="43554" y="35018"/>
                  <a:pt x="43329" y="35018"/>
                </a:cubicBezTo>
                <a:cubicBezTo>
                  <a:pt x="43011" y="35018"/>
                  <a:pt x="42687" y="35057"/>
                  <a:pt x="42397" y="35149"/>
                </a:cubicBezTo>
                <a:cubicBezTo>
                  <a:pt x="41914" y="35366"/>
                  <a:pt x="41375" y="35681"/>
                  <a:pt x="40827" y="35681"/>
                </a:cubicBezTo>
                <a:cubicBezTo>
                  <a:pt x="40723" y="35681"/>
                  <a:pt x="40620" y="35670"/>
                  <a:pt x="40516" y="35644"/>
                </a:cubicBezTo>
                <a:cubicBezTo>
                  <a:pt x="40516" y="35565"/>
                  <a:pt x="40417" y="35565"/>
                  <a:pt x="40338" y="35486"/>
                </a:cubicBezTo>
                <a:cubicBezTo>
                  <a:pt x="40912" y="35486"/>
                  <a:pt x="41506" y="35308"/>
                  <a:pt x="42001" y="35070"/>
                </a:cubicBezTo>
                <a:cubicBezTo>
                  <a:pt x="42409" y="34888"/>
                  <a:pt x="42856" y="34715"/>
                  <a:pt x="43287" y="34715"/>
                </a:cubicBezTo>
                <a:close/>
                <a:moveTo>
                  <a:pt x="16258" y="34318"/>
                </a:moveTo>
                <a:lnTo>
                  <a:pt x="16258" y="34318"/>
                </a:lnTo>
                <a:cubicBezTo>
                  <a:pt x="16159" y="34575"/>
                  <a:pt x="16258" y="34912"/>
                  <a:pt x="16080" y="35070"/>
                </a:cubicBezTo>
                <a:lnTo>
                  <a:pt x="16080" y="35149"/>
                </a:lnTo>
                <a:cubicBezTo>
                  <a:pt x="15842" y="35308"/>
                  <a:pt x="15585" y="35565"/>
                  <a:pt x="15347" y="35803"/>
                </a:cubicBezTo>
                <a:cubicBezTo>
                  <a:pt x="15664" y="35308"/>
                  <a:pt x="15921" y="34813"/>
                  <a:pt x="16258" y="34318"/>
                </a:cubicBezTo>
                <a:close/>
                <a:moveTo>
                  <a:pt x="27961" y="35724"/>
                </a:moveTo>
                <a:cubicBezTo>
                  <a:pt x="27882" y="35803"/>
                  <a:pt x="27882" y="35902"/>
                  <a:pt x="27882" y="35981"/>
                </a:cubicBezTo>
                <a:lnTo>
                  <a:pt x="27961" y="35981"/>
                </a:lnTo>
                <a:lnTo>
                  <a:pt x="27961" y="35724"/>
                </a:lnTo>
                <a:close/>
                <a:moveTo>
                  <a:pt x="32595" y="26733"/>
                </a:moveTo>
                <a:cubicBezTo>
                  <a:pt x="32595" y="26733"/>
                  <a:pt x="32595" y="26733"/>
                  <a:pt x="32595" y="26733"/>
                </a:cubicBezTo>
                <a:lnTo>
                  <a:pt x="32595" y="26733"/>
                </a:lnTo>
                <a:cubicBezTo>
                  <a:pt x="32001" y="27070"/>
                  <a:pt x="31348" y="27308"/>
                  <a:pt x="30615" y="27486"/>
                </a:cubicBezTo>
                <a:cubicBezTo>
                  <a:pt x="28456" y="28060"/>
                  <a:pt x="26060" y="27803"/>
                  <a:pt x="23922" y="28555"/>
                </a:cubicBezTo>
                <a:lnTo>
                  <a:pt x="23922" y="28634"/>
                </a:lnTo>
                <a:cubicBezTo>
                  <a:pt x="24575" y="28377"/>
                  <a:pt x="25248" y="28219"/>
                  <a:pt x="25902" y="28139"/>
                </a:cubicBezTo>
                <a:cubicBezTo>
                  <a:pt x="26971" y="27981"/>
                  <a:pt x="28140" y="27981"/>
                  <a:pt x="29288" y="27803"/>
                </a:cubicBezTo>
                <a:cubicBezTo>
                  <a:pt x="29783" y="27723"/>
                  <a:pt x="30357" y="27644"/>
                  <a:pt x="30932" y="27486"/>
                </a:cubicBezTo>
                <a:cubicBezTo>
                  <a:pt x="31506" y="27308"/>
                  <a:pt x="32100" y="27070"/>
                  <a:pt x="32674" y="26813"/>
                </a:cubicBezTo>
                <a:cubicBezTo>
                  <a:pt x="32754" y="26813"/>
                  <a:pt x="32833" y="26892"/>
                  <a:pt x="32912" y="26892"/>
                </a:cubicBezTo>
                <a:cubicBezTo>
                  <a:pt x="32259" y="27149"/>
                  <a:pt x="31684" y="27308"/>
                  <a:pt x="31110" y="27565"/>
                </a:cubicBezTo>
                <a:cubicBezTo>
                  <a:pt x="30258" y="27813"/>
                  <a:pt x="29370" y="28073"/>
                  <a:pt x="28435" y="28298"/>
                </a:cubicBezTo>
                <a:lnTo>
                  <a:pt x="28435" y="28298"/>
                </a:lnTo>
                <a:cubicBezTo>
                  <a:pt x="28859" y="28217"/>
                  <a:pt x="29287" y="28118"/>
                  <a:pt x="29704" y="28060"/>
                </a:cubicBezTo>
                <a:cubicBezTo>
                  <a:pt x="30773" y="27723"/>
                  <a:pt x="31922" y="27308"/>
                  <a:pt x="32991" y="26892"/>
                </a:cubicBezTo>
                <a:cubicBezTo>
                  <a:pt x="32991" y="26991"/>
                  <a:pt x="32991" y="26991"/>
                  <a:pt x="33090" y="26991"/>
                </a:cubicBezTo>
                <a:lnTo>
                  <a:pt x="33169" y="26991"/>
                </a:lnTo>
                <a:lnTo>
                  <a:pt x="33169" y="27070"/>
                </a:lnTo>
                <a:lnTo>
                  <a:pt x="33249" y="27070"/>
                </a:lnTo>
                <a:lnTo>
                  <a:pt x="33249" y="27149"/>
                </a:lnTo>
                <a:cubicBezTo>
                  <a:pt x="33090" y="27149"/>
                  <a:pt x="32912" y="27228"/>
                  <a:pt x="32754" y="27308"/>
                </a:cubicBezTo>
                <a:cubicBezTo>
                  <a:pt x="32833" y="27228"/>
                  <a:pt x="32991" y="27149"/>
                  <a:pt x="33169" y="27070"/>
                </a:cubicBezTo>
                <a:lnTo>
                  <a:pt x="33169" y="27070"/>
                </a:lnTo>
                <a:cubicBezTo>
                  <a:pt x="32833" y="27149"/>
                  <a:pt x="32595" y="27308"/>
                  <a:pt x="32259" y="27486"/>
                </a:cubicBezTo>
                <a:cubicBezTo>
                  <a:pt x="32100" y="27486"/>
                  <a:pt x="31922" y="27565"/>
                  <a:pt x="31843" y="27644"/>
                </a:cubicBezTo>
                <a:cubicBezTo>
                  <a:pt x="31684" y="27723"/>
                  <a:pt x="31506" y="27803"/>
                  <a:pt x="31348" y="27882"/>
                </a:cubicBezTo>
                <a:cubicBezTo>
                  <a:pt x="30278" y="28298"/>
                  <a:pt x="29130" y="28555"/>
                  <a:pt x="27961" y="28971"/>
                </a:cubicBezTo>
                <a:cubicBezTo>
                  <a:pt x="26892" y="29367"/>
                  <a:pt x="25823" y="29783"/>
                  <a:pt x="24753" y="30278"/>
                </a:cubicBezTo>
                <a:lnTo>
                  <a:pt x="24753" y="30357"/>
                </a:lnTo>
                <a:cubicBezTo>
                  <a:pt x="25328" y="30040"/>
                  <a:pt x="25981" y="29783"/>
                  <a:pt x="26555" y="29545"/>
                </a:cubicBezTo>
                <a:cubicBezTo>
                  <a:pt x="27645" y="29129"/>
                  <a:pt x="28793" y="28793"/>
                  <a:pt x="29942" y="28377"/>
                </a:cubicBezTo>
                <a:cubicBezTo>
                  <a:pt x="30357" y="28298"/>
                  <a:pt x="30773" y="28139"/>
                  <a:pt x="31189" y="27981"/>
                </a:cubicBezTo>
                <a:lnTo>
                  <a:pt x="31189" y="27981"/>
                </a:lnTo>
                <a:cubicBezTo>
                  <a:pt x="29862" y="28634"/>
                  <a:pt x="28536" y="29129"/>
                  <a:pt x="27229" y="29704"/>
                </a:cubicBezTo>
                <a:cubicBezTo>
                  <a:pt x="26555" y="29961"/>
                  <a:pt x="25823" y="30199"/>
                  <a:pt x="25169" y="30456"/>
                </a:cubicBezTo>
                <a:cubicBezTo>
                  <a:pt x="24496" y="30773"/>
                  <a:pt x="23842" y="31031"/>
                  <a:pt x="23268" y="31446"/>
                </a:cubicBezTo>
                <a:lnTo>
                  <a:pt x="23268" y="31526"/>
                </a:lnTo>
                <a:cubicBezTo>
                  <a:pt x="23922" y="31031"/>
                  <a:pt x="24753" y="30694"/>
                  <a:pt x="25486" y="30357"/>
                </a:cubicBezTo>
                <a:cubicBezTo>
                  <a:pt x="26813" y="29862"/>
                  <a:pt x="28219" y="29367"/>
                  <a:pt x="29526" y="28793"/>
                </a:cubicBezTo>
                <a:cubicBezTo>
                  <a:pt x="30120" y="28555"/>
                  <a:pt x="30773" y="28219"/>
                  <a:pt x="31427" y="27882"/>
                </a:cubicBezTo>
                <a:cubicBezTo>
                  <a:pt x="31755" y="27728"/>
                  <a:pt x="32083" y="27573"/>
                  <a:pt x="32466" y="27492"/>
                </a:cubicBezTo>
                <a:lnTo>
                  <a:pt x="32466" y="27492"/>
                </a:lnTo>
                <a:cubicBezTo>
                  <a:pt x="32433" y="27507"/>
                  <a:pt x="32400" y="27523"/>
                  <a:pt x="32367" y="27538"/>
                </a:cubicBezTo>
                <a:lnTo>
                  <a:pt x="32367" y="27538"/>
                </a:lnTo>
                <a:cubicBezTo>
                  <a:pt x="32410" y="27521"/>
                  <a:pt x="32453" y="27503"/>
                  <a:pt x="32496" y="27486"/>
                </a:cubicBezTo>
                <a:lnTo>
                  <a:pt x="32496" y="27486"/>
                </a:lnTo>
                <a:cubicBezTo>
                  <a:pt x="32486" y="27488"/>
                  <a:pt x="32476" y="27490"/>
                  <a:pt x="32466" y="27492"/>
                </a:cubicBezTo>
                <a:lnTo>
                  <a:pt x="32466" y="27492"/>
                </a:lnTo>
                <a:cubicBezTo>
                  <a:pt x="32668" y="27399"/>
                  <a:pt x="32875" y="27311"/>
                  <a:pt x="33090" y="27228"/>
                </a:cubicBezTo>
                <a:lnTo>
                  <a:pt x="33090" y="27228"/>
                </a:lnTo>
                <a:cubicBezTo>
                  <a:pt x="32338" y="27644"/>
                  <a:pt x="31605" y="28060"/>
                  <a:pt x="30853" y="28476"/>
                </a:cubicBezTo>
                <a:cubicBezTo>
                  <a:pt x="30120" y="28971"/>
                  <a:pt x="29367" y="29466"/>
                  <a:pt x="28635" y="29783"/>
                </a:cubicBezTo>
                <a:cubicBezTo>
                  <a:pt x="27803" y="30199"/>
                  <a:pt x="27051" y="30535"/>
                  <a:pt x="26318" y="31030"/>
                </a:cubicBezTo>
                <a:lnTo>
                  <a:pt x="26318" y="31030"/>
                </a:lnTo>
                <a:cubicBezTo>
                  <a:pt x="27166" y="30569"/>
                  <a:pt x="28059" y="30178"/>
                  <a:pt x="28951" y="29704"/>
                </a:cubicBezTo>
                <a:cubicBezTo>
                  <a:pt x="30437" y="28872"/>
                  <a:pt x="31843" y="27882"/>
                  <a:pt x="33407" y="27228"/>
                </a:cubicBezTo>
                <a:lnTo>
                  <a:pt x="33407" y="27228"/>
                </a:lnTo>
                <a:cubicBezTo>
                  <a:pt x="32674" y="27565"/>
                  <a:pt x="32001" y="27981"/>
                  <a:pt x="31268" y="28377"/>
                </a:cubicBezTo>
                <a:cubicBezTo>
                  <a:pt x="30694" y="28793"/>
                  <a:pt x="30021" y="29288"/>
                  <a:pt x="29447" y="29704"/>
                </a:cubicBezTo>
                <a:cubicBezTo>
                  <a:pt x="28793" y="30120"/>
                  <a:pt x="28041" y="30456"/>
                  <a:pt x="27387" y="30773"/>
                </a:cubicBezTo>
                <a:cubicBezTo>
                  <a:pt x="25981" y="31526"/>
                  <a:pt x="24753" y="32337"/>
                  <a:pt x="23684" y="33506"/>
                </a:cubicBezTo>
                <a:cubicBezTo>
                  <a:pt x="24338" y="32932"/>
                  <a:pt x="24991" y="32337"/>
                  <a:pt x="25664" y="31842"/>
                </a:cubicBezTo>
                <a:cubicBezTo>
                  <a:pt x="26318" y="31446"/>
                  <a:pt x="26971" y="31031"/>
                  <a:pt x="27724" y="30694"/>
                </a:cubicBezTo>
                <a:cubicBezTo>
                  <a:pt x="28377" y="30357"/>
                  <a:pt x="29031" y="30040"/>
                  <a:pt x="29625" y="29625"/>
                </a:cubicBezTo>
                <a:cubicBezTo>
                  <a:pt x="29945" y="29406"/>
                  <a:pt x="30299" y="29155"/>
                  <a:pt x="30643" y="28919"/>
                </a:cubicBezTo>
                <a:lnTo>
                  <a:pt x="30643" y="28919"/>
                </a:lnTo>
                <a:cubicBezTo>
                  <a:pt x="29683" y="29612"/>
                  <a:pt x="28776" y="30339"/>
                  <a:pt x="27803" y="30951"/>
                </a:cubicBezTo>
                <a:cubicBezTo>
                  <a:pt x="27229" y="31268"/>
                  <a:pt x="26734" y="31605"/>
                  <a:pt x="26239" y="32021"/>
                </a:cubicBezTo>
                <a:cubicBezTo>
                  <a:pt x="25744" y="32436"/>
                  <a:pt x="25248" y="32753"/>
                  <a:pt x="24833" y="33248"/>
                </a:cubicBezTo>
                <a:cubicBezTo>
                  <a:pt x="25328" y="32753"/>
                  <a:pt x="25902" y="32337"/>
                  <a:pt x="26476" y="31941"/>
                </a:cubicBezTo>
                <a:cubicBezTo>
                  <a:pt x="26971" y="31526"/>
                  <a:pt x="27466" y="31189"/>
                  <a:pt x="28041" y="30852"/>
                </a:cubicBezTo>
                <a:cubicBezTo>
                  <a:pt x="28536" y="30535"/>
                  <a:pt x="29031" y="30199"/>
                  <a:pt x="29526" y="29862"/>
                </a:cubicBezTo>
                <a:cubicBezTo>
                  <a:pt x="30516" y="29129"/>
                  <a:pt x="31427" y="28377"/>
                  <a:pt x="32417" y="27803"/>
                </a:cubicBezTo>
                <a:lnTo>
                  <a:pt x="32417" y="27803"/>
                </a:lnTo>
                <a:cubicBezTo>
                  <a:pt x="32100" y="28060"/>
                  <a:pt x="31843" y="28219"/>
                  <a:pt x="31506" y="28476"/>
                </a:cubicBezTo>
                <a:cubicBezTo>
                  <a:pt x="30357" y="29288"/>
                  <a:pt x="29288" y="30199"/>
                  <a:pt x="28219" y="31110"/>
                </a:cubicBezTo>
                <a:cubicBezTo>
                  <a:pt x="27149" y="31941"/>
                  <a:pt x="26060" y="32833"/>
                  <a:pt x="25169" y="33922"/>
                </a:cubicBezTo>
                <a:cubicBezTo>
                  <a:pt x="25664" y="33328"/>
                  <a:pt x="26239" y="32753"/>
                  <a:pt x="26892" y="32258"/>
                </a:cubicBezTo>
                <a:cubicBezTo>
                  <a:pt x="27882" y="31347"/>
                  <a:pt x="29031" y="30535"/>
                  <a:pt x="30120" y="29625"/>
                </a:cubicBezTo>
                <a:cubicBezTo>
                  <a:pt x="30773" y="29129"/>
                  <a:pt x="31427" y="28555"/>
                  <a:pt x="32179" y="28060"/>
                </a:cubicBezTo>
                <a:lnTo>
                  <a:pt x="32179" y="28060"/>
                </a:lnTo>
                <a:lnTo>
                  <a:pt x="32100" y="28139"/>
                </a:lnTo>
                <a:lnTo>
                  <a:pt x="32001" y="28219"/>
                </a:lnTo>
                <a:cubicBezTo>
                  <a:pt x="31922" y="28298"/>
                  <a:pt x="31843" y="28298"/>
                  <a:pt x="31763" y="28377"/>
                </a:cubicBezTo>
                <a:cubicBezTo>
                  <a:pt x="31268" y="28714"/>
                  <a:pt x="30773" y="29129"/>
                  <a:pt x="30437" y="29545"/>
                </a:cubicBezTo>
                <a:cubicBezTo>
                  <a:pt x="30021" y="30040"/>
                  <a:pt x="29625" y="30535"/>
                  <a:pt x="29209" y="30951"/>
                </a:cubicBezTo>
                <a:cubicBezTo>
                  <a:pt x="28377" y="31842"/>
                  <a:pt x="27466" y="32674"/>
                  <a:pt x="26555" y="33585"/>
                </a:cubicBezTo>
                <a:lnTo>
                  <a:pt x="26654" y="33585"/>
                </a:lnTo>
                <a:cubicBezTo>
                  <a:pt x="27149" y="33169"/>
                  <a:pt x="27645" y="32674"/>
                  <a:pt x="28140" y="32179"/>
                </a:cubicBezTo>
                <a:cubicBezTo>
                  <a:pt x="28536" y="31763"/>
                  <a:pt x="28951" y="31347"/>
                  <a:pt x="29367" y="30951"/>
                </a:cubicBezTo>
                <a:cubicBezTo>
                  <a:pt x="29783" y="30456"/>
                  <a:pt x="30120" y="29961"/>
                  <a:pt x="30516" y="29545"/>
                </a:cubicBezTo>
                <a:cubicBezTo>
                  <a:pt x="30853" y="29129"/>
                  <a:pt x="31268" y="28793"/>
                  <a:pt x="31684" y="28476"/>
                </a:cubicBezTo>
                <a:lnTo>
                  <a:pt x="31684" y="28476"/>
                </a:lnTo>
                <a:cubicBezTo>
                  <a:pt x="31110" y="29050"/>
                  <a:pt x="30615" y="29704"/>
                  <a:pt x="30120" y="30357"/>
                </a:cubicBezTo>
                <a:cubicBezTo>
                  <a:pt x="29862" y="30773"/>
                  <a:pt x="29526" y="31189"/>
                  <a:pt x="29288" y="31526"/>
                </a:cubicBezTo>
                <a:cubicBezTo>
                  <a:pt x="28951" y="31941"/>
                  <a:pt x="28536" y="32258"/>
                  <a:pt x="28219" y="32595"/>
                </a:cubicBezTo>
                <a:lnTo>
                  <a:pt x="28219" y="32674"/>
                </a:lnTo>
                <a:cubicBezTo>
                  <a:pt x="28635" y="32337"/>
                  <a:pt x="28951" y="31941"/>
                  <a:pt x="29367" y="31526"/>
                </a:cubicBezTo>
                <a:cubicBezTo>
                  <a:pt x="30199" y="30456"/>
                  <a:pt x="31011" y="29129"/>
                  <a:pt x="32100" y="28219"/>
                </a:cubicBezTo>
                <a:cubicBezTo>
                  <a:pt x="32259" y="28139"/>
                  <a:pt x="32417" y="27981"/>
                  <a:pt x="32595" y="27882"/>
                </a:cubicBezTo>
                <a:lnTo>
                  <a:pt x="32595" y="27882"/>
                </a:lnTo>
                <a:cubicBezTo>
                  <a:pt x="32417" y="28060"/>
                  <a:pt x="32259" y="28139"/>
                  <a:pt x="32100" y="28298"/>
                </a:cubicBezTo>
                <a:cubicBezTo>
                  <a:pt x="31268" y="29129"/>
                  <a:pt x="30694" y="30040"/>
                  <a:pt x="30120" y="30951"/>
                </a:cubicBezTo>
                <a:cubicBezTo>
                  <a:pt x="29526" y="31941"/>
                  <a:pt x="28872" y="32833"/>
                  <a:pt x="28140" y="33664"/>
                </a:cubicBezTo>
                <a:cubicBezTo>
                  <a:pt x="28536" y="33248"/>
                  <a:pt x="28951" y="32753"/>
                  <a:pt x="29288" y="32258"/>
                </a:cubicBezTo>
                <a:cubicBezTo>
                  <a:pt x="30516" y="30535"/>
                  <a:pt x="31506" y="28377"/>
                  <a:pt x="33486" y="27387"/>
                </a:cubicBezTo>
                <a:lnTo>
                  <a:pt x="33585" y="27387"/>
                </a:lnTo>
                <a:lnTo>
                  <a:pt x="33585" y="27486"/>
                </a:lnTo>
                <a:cubicBezTo>
                  <a:pt x="33090" y="27644"/>
                  <a:pt x="32674" y="28060"/>
                  <a:pt x="32259" y="28377"/>
                </a:cubicBezTo>
                <a:cubicBezTo>
                  <a:pt x="31506" y="29209"/>
                  <a:pt x="31011" y="30278"/>
                  <a:pt x="30357" y="31189"/>
                </a:cubicBezTo>
                <a:cubicBezTo>
                  <a:pt x="29783" y="32100"/>
                  <a:pt x="29130" y="33011"/>
                  <a:pt x="28377" y="33823"/>
                </a:cubicBezTo>
                <a:cubicBezTo>
                  <a:pt x="28793" y="33427"/>
                  <a:pt x="29209" y="32932"/>
                  <a:pt x="29526" y="32436"/>
                </a:cubicBezTo>
                <a:cubicBezTo>
                  <a:pt x="30199" y="31526"/>
                  <a:pt x="30773" y="30615"/>
                  <a:pt x="31348" y="29704"/>
                </a:cubicBezTo>
                <a:cubicBezTo>
                  <a:pt x="31922" y="28793"/>
                  <a:pt x="32674" y="27981"/>
                  <a:pt x="33664" y="27486"/>
                </a:cubicBezTo>
                <a:lnTo>
                  <a:pt x="33664" y="27565"/>
                </a:lnTo>
                <a:lnTo>
                  <a:pt x="33585" y="27565"/>
                </a:lnTo>
                <a:cubicBezTo>
                  <a:pt x="33585" y="27565"/>
                  <a:pt x="33585" y="27644"/>
                  <a:pt x="33486" y="27644"/>
                </a:cubicBezTo>
                <a:cubicBezTo>
                  <a:pt x="33407" y="27644"/>
                  <a:pt x="33407" y="27723"/>
                  <a:pt x="33407" y="27723"/>
                </a:cubicBezTo>
                <a:lnTo>
                  <a:pt x="33328" y="27723"/>
                </a:lnTo>
                <a:lnTo>
                  <a:pt x="33328" y="27803"/>
                </a:lnTo>
                <a:cubicBezTo>
                  <a:pt x="33169" y="27882"/>
                  <a:pt x="32912" y="28060"/>
                  <a:pt x="32754" y="28219"/>
                </a:cubicBezTo>
                <a:cubicBezTo>
                  <a:pt x="31922" y="28971"/>
                  <a:pt x="31348" y="29961"/>
                  <a:pt x="30773" y="30951"/>
                </a:cubicBezTo>
                <a:cubicBezTo>
                  <a:pt x="30437" y="31446"/>
                  <a:pt x="30120" y="32021"/>
                  <a:pt x="29783" y="32516"/>
                </a:cubicBezTo>
                <a:cubicBezTo>
                  <a:pt x="29447" y="33011"/>
                  <a:pt x="29031" y="33427"/>
                  <a:pt x="28635" y="33823"/>
                </a:cubicBezTo>
                <a:cubicBezTo>
                  <a:pt x="28456" y="34080"/>
                  <a:pt x="28219" y="34318"/>
                  <a:pt x="28041" y="34654"/>
                </a:cubicBezTo>
                <a:cubicBezTo>
                  <a:pt x="27961" y="34912"/>
                  <a:pt x="27803" y="35229"/>
                  <a:pt x="27466" y="35308"/>
                </a:cubicBezTo>
                <a:cubicBezTo>
                  <a:pt x="27410" y="35321"/>
                  <a:pt x="27355" y="35327"/>
                  <a:pt x="27299" y="35327"/>
                </a:cubicBezTo>
                <a:cubicBezTo>
                  <a:pt x="27054" y="35327"/>
                  <a:pt x="26811" y="35221"/>
                  <a:pt x="26544" y="35221"/>
                </a:cubicBezTo>
                <a:cubicBezTo>
                  <a:pt x="26421" y="35221"/>
                  <a:pt x="26294" y="35243"/>
                  <a:pt x="26159" y="35308"/>
                </a:cubicBezTo>
                <a:cubicBezTo>
                  <a:pt x="25855" y="35541"/>
                  <a:pt x="25615" y="36162"/>
                  <a:pt x="25148" y="36162"/>
                </a:cubicBezTo>
                <a:cubicBezTo>
                  <a:pt x="25098" y="36162"/>
                  <a:pt x="25046" y="36155"/>
                  <a:pt x="24991" y="36140"/>
                </a:cubicBezTo>
                <a:cubicBezTo>
                  <a:pt x="24701" y="35995"/>
                  <a:pt x="24461" y="35635"/>
                  <a:pt x="24044" y="35635"/>
                </a:cubicBezTo>
                <a:cubicBezTo>
                  <a:pt x="24005" y="35635"/>
                  <a:pt x="23964" y="35638"/>
                  <a:pt x="23922" y="35644"/>
                </a:cubicBezTo>
                <a:cubicBezTo>
                  <a:pt x="23684" y="35644"/>
                  <a:pt x="23506" y="35803"/>
                  <a:pt x="23268" y="35902"/>
                </a:cubicBezTo>
                <a:cubicBezTo>
                  <a:pt x="23080" y="36018"/>
                  <a:pt x="22902" y="36091"/>
                  <a:pt x="22719" y="36091"/>
                </a:cubicBezTo>
                <a:cubicBezTo>
                  <a:pt x="22652" y="36091"/>
                  <a:pt x="22585" y="36082"/>
                  <a:pt x="22516" y="36060"/>
                </a:cubicBezTo>
                <a:cubicBezTo>
                  <a:pt x="22278" y="36060"/>
                  <a:pt x="22100" y="35981"/>
                  <a:pt x="21941" y="35803"/>
                </a:cubicBezTo>
                <a:cubicBezTo>
                  <a:pt x="21704" y="35644"/>
                  <a:pt x="21605" y="35407"/>
                  <a:pt x="21605" y="35149"/>
                </a:cubicBezTo>
                <a:cubicBezTo>
                  <a:pt x="21526" y="34813"/>
                  <a:pt x="21605" y="34575"/>
                  <a:pt x="21526" y="34239"/>
                </a:cubicBezTo>
                <a:cubicBezTo>
                  <a:pt x="21526" y="34001"/>
                  <a:pt x="21367" y="33823"/>
                  <a:pt x="21288" y="33585"/>
                </a:cubicBezTo>
                <a:cubicBezTo>
                  <a:pt x="20951" y="33169"/>
                  <a:pt x="20456" y="32753"/>
                  <a:pt x="20615" y="32100"/>
                </a:cubicBezTo>
                <a:cubicBezTo>
                  <a:pt x="20714" y="31526"/>
                  <a:pt x="21288" y="31110"/>
                  <a:pt x="21704" y="30694"/>
                </a:cubicBezTo>
                <a:cubicBezTo>
                  <a:pt x="21941" y="30535"/>
                  <a:pt x="22199" y="30278"/>
                  <a:pt x="22357" y="30040"/>
                </a:cubicBezTo>
                <a:cubicBezTo>
                  <a:pt x="22516" y="29862"/>
                  <a:pt x="22694" y="29625"/>
                  <a:pt x="22773" y="29288"/>
                </a:cubicBezTo>
                <a:cubicBezTo>
                  <a:pt x="23011" y="28793"/>
                  <a:pt x="23189" y="28219"/>
                  <a:pt x="23684" y="27882"/>
                </a:cubicBezTo>
                <a:cubicBezTo>
                  <a:pt x="24179" y="27486"/>
                  <a:pt x="24833" y="27387"/>
                  <a:pt x="25486" y="27387"/>
                </a:cubicBezTo>
                <a:cubicBezTo>
                  <a:pt x="26060" y="27387"/>
                  <a:pt x="26654" y="27486"/>
                  <a:pt x="27308" y="27565"/>
                </a:cubicBezTo>
                <a:lnTo>
                  <a:pt x="27961" y="27565"/>
                </a:lnTo>
                <a:cubicBezTo>
                  <a:pt x="26971" y="27644"/>
                  <a:pt x="25981" y="27565"/>
                  <a:pt x="24991" y="27803"/>
                </a:cubicBezTo>
                <a:lnTo>
                  <a:pt x="24991" y="27882"/>
                </a:lnTo>
                <a:cubicBezTo>
                  <a:pt x="25565" y="27803"/>
                  <a:pt x="26159" y="27723"/>
                  <a:pt x="26734" y="27644"/>
                </a:cubicBezTo>
                <a:cubicBezTo>
                  <a:pt x="27803" y="27644"/>
                  <a:pt x="28793" y="27644"/>
                  <a:pt x="29783" y="27486"/>
                </a:cubicBezTo>
                <a:cubicBezTo>
                  <a:pt x="30196" y="27412"/>
                  <a:pt x="30595" y="27327"/>
                  <a:pt x="30986" y="27229"/>
                </a:cubicBezTo>
                <a:lnTo>
                  <a:pt x="30986" y="27229"/>
                </a:lnTo>
                <a:cubicBezTo>
                  <a:pt x="30960" y="27230"/>
                  <a:pt x="30931" y="27233"/>
                  <a:pt x="30901" y="27238"/>
                </a:cubicBezTo>
                <a:lnTo>
                  <a:pt x="30901" y="27238"/>
                </a:lnTo>
                <a:cubicBezTo>
                  <a:pt x="31096" y="27199"/>
                  <a:pt x="31286" y="27152"/>
                  <a:pt x="31471" y="27097"/>
                </a:cubicBezTo>
                <a:lnTo>
                  <a:pt x="31471" y="27097"/>
                </a:lnTo>
                <a:cubicBezTo>
                  <a:pt x="31425" y="27111"/>
                  <a:pt x="31378" y="27125"/>
                  <a:pt x="31331" y="27139"/>
                </a:cubicBezTo>
                <a:lnTo>
                  <a:pt x="31331" y="27139"/>
                </a:lnTo>
                <a:cubicBezTo>
                  <a:pt x="31757" y="27022"/>
                  <a:pt x="32176" y="26888"/>
                  <a:pt x="32595" y="26733"/>
                </a:cubicBezTo>
                <a:lnTo>
                  <a:pt x="32595" y="26733"/>
                </a:lnTo>
                <a:cubicBezTo>
                  <a:pt x="32300" y="26828"/>
                  <a:pt x="32005" y="26929"/>
                  <a:pt x="31688" y="27030"/>
                </a:cubicBezTo>
                <a:lnTo>
                  <a:pt x="31688" y="27030"/>
                </a:lnTo>
                <a:cubicBezTo>
                  <a:pt x="31962" y="26940"/>
                  <a:pt x="32229" y="26839"/>
                  <a:pt x="32496" y="26733"/>
                </a:cubicBezTo>
                <a:close/>
                <a:moveTo>
                  <a:pt x="42991" y="36298"/>
                </a:moveTo>
                <a:cubicBezTo>
                  <a:pt x="42892" y="36298"/>
                  <a:pt x="42813" y="36298"/>
                  <a:pt x="42734" y="36397"/>
                </a:cubicBezTo>
                <a:lnTo>
                  <a:pt x="42576" y="36397"/>
                </a:lnTo>
                <a:cubicBezTo>
                  <a:pt x="42397" y="36476"/>
                  <a:pt x="42239" y="36476"/>
                  <a:pt x="42160" y="36476"/>
                </a:cubicBezTo>
                <a:lnTo>
                  <a:pt x="42576" y="36476"/>
                </a:lnTo>
                <a:cubicBezTo>
                  <a:pt x="42734" y="36397"/>
                  <a:pt x="42813" y="36397"/>
                  <a:pt x="42991" y="36298"/>
                </a:cubicBezTo>
                <a:close/>
                <a:moveTo>
                  <a:pt x="40338" y="36484"/>
                </a:moveTo>
                <a:cubicBezTo>
                  <a:pt x="40338" y="36513"/>
                  <a:pt x="40336" y="36543"/>
                  <a:pt x="40333" y="36574"/>
                </a:cubicBezTo>
                <a:lnTo>
                  <a:pt x="40333" y="36574"/>
                </a:lnTo>
                <a:cubicBezTo>
                  <a:pt x="40335" y="36568"/>
                  <a:pt x="40336" y="36562"/>
                  <a:pt x="40338" y="36555"/>
                </a:cubicBezTo>
                <a:cubicBezTo>
                  <a:pt x="40338" y="36531"/>
                  <a:pt x="40338" y="36507"/>
                  <a:pt x="40338" y="36484"/>
                </a:cubicBezTo>
                <a:close/>
                <a:moveTo>
                  <a:pt x="38936" y="36703"/>
                </a:moveTo>
                <a:lnTo>
                  <a:pt x="38936" y="36703"/>
                </a:lnTo>
                <a:cubicBezTo>
                  <a:pt x="38935" y="36707"/>
                  <a:pt x="38933" y="36710"/>
                  <a:pt x="38932" y="36714"/>
                </a:cubicBezTo>
                <a:cubicBezTo>
                  <a:pt x="38932" y="36741"/>
                  <a:pt x="38932" y="36767"/>
                  <a:pt x="38932" y="36793"/>
                </a:cubicBezTo>
                <a:lnTo>
                  <a:pt x="38932" y="36793"/>
                </a:lnTo>
                <a:cubicBezTo>
                  <a:pt x="38932" y="36793"/>
                  <a:pt x="38932" y="36793"/>
                  <a:pt x="38932" y="36793"/>
                </a:cubicBezTo>
                <a:cubicBezTo>
                  <a:pt x="38932" y="36763"/>
                  <a:pt x="38933" y="36733"/>
                  <a:pt x="38936" y="36703"/>
                </a:cubicBezTo>
                <a:close/>
                <a:moveTo>
                  <a:pt x="38932" y="36793"/>
                </a:moveTo>
                <a:cubicBezTo>
                  <a:pt x="38853" y="36892"/>
                  <a:pt x="38853" y="37051"/>
                  <a:pt x="38853" y="37130"/>
                </a:cubicBezTo>
                <a:cubicBezTo>
                  <a:pt x="38920" y="37062"/>
                  <a:pt x="38930" y="36938"/>
                  <a:pt x="38932" y="36793"/>
                </a:cubicBezTo>
                <a:close/>
                <a:moveTo>
                  <a:pt x="40333" y="36574"/>
                </a:moveTo>
                <a:lnTo>
                  <a:pt x="40333" y="36574"/>
                </a:lnTo>
                <a:cubicBezTo>
                  <a:pt x="40253" y="36904"/>
                  <a:pt x="40100" y="37216"/>
                  <a:pt x="40100" y="37625"/>
                </a:cubicBezTo>
                <a:lnTo>
                  <a:pt x="40179" y="37625"/>
                </a:lnTo>
                <a:cubicBezTo>
                  <a:pt x="40179" y="37250"/>
                  <a:pt x="40308" y="36876"/>
                  <a:pt x="40333" y="36574"/>
                </a:cubicBezTo>
                <a:close/>
                <a:moveTo>
                  <a:pt x="43355" y="35067"/>
                </a:moveTo>
                <a:cubicBezTo>
                  <a:pt x="43586" y="35067"/>
                  <a:pt x="43822" y="35093"/>
                  <a:pt x="44061" y="35149"/>
                </a:cubicBezTo>
                <a:cubicBezTo>
                  <a:pt x="44298" y="35565"/>
                  <a:pt x="44556" y="35902"/>
                  <a:pt x="44793" y="36298"/>
                </a:cubicBezTo>
                <a:lnTo>
                  <a:pt x="44635" y="36298"/>
                </a:lnTo>
                <a:cubicBezTo>
                  <a:pt x="44714" y="36397"/>
                  <a:pt x="44793" y="36397"/>
                  <a:pt x="44873" y="36397"/>
                </a:cubicBezTo>
                <a:cubicBezTo>
                  <a:pt x="44873" y="36476"/>
                  <a:pt x="44972" y="36476"/>
                  <a:pt x="44972" y="36555"/>
                </a:cubicBezTo>
                <a:lnTo>
                  <a:pt x="44477" y="36555"/>
                </a:lnTo>
                <a:cubicBezTo>
                  <a:pt x="44449" y="36555"/>
                  <a:pt x="44421" y="36555"/>
                  <a:pt x="44393" y="36555"/>
                </a:cubicBezTo>
                <a:lnTo>
                  <a:pt x="44393" y="36555"/>
                </a:lnTo>
                <a:cubicBezTo>
                  <a:pt x="44388" y="36555"/>
                  <a:pt x="44383" y="36555"/>
                  <a:pt x="44378" y="36555"/>
                </a:cubicBezTo>
                <a:cubicBezTo>
                  <a:pt x="44369" y="36555"/>
                  <a:pt x="44361" y="36556"/>
                  <a:pt x="44352" y="36556"/>
                </a:cubicBezTo>
                <a:lnTo>
                  <a:pt x="44352" y="36556"/>
                </a:lnTo>
                <a:cubicBezTo>
                  <a:pt x="44366" y="36556"/>
                  <a:pt x="44379" y="36556"/>
                  <a:pt x="44393" y="36555"/>
                </a:cubicBezTo>
                <a:lnTo>
                  <a:pt x="44393" y="36555"/>
                </a:lnTo>
                <a:cubicBezTo>
                  <a:pt x="44641" y="36559"/>
                  <a:pt x="44799" y="36635"/>
                  <a:pt x="45051" y="36635"/>
                </a:cubicBezTo>
                <a:cubicBezTo>
                  <a:pt x="45209" y="36971"/>
                  <a:pt x="45368" y="37209"/>
                  <a:pt x="45625" y="37466"/>
                </a:cubicBezTo>
                <a:lnTo>
                  <a:pt x="45289" y="37466"/>
                </a:lnTo>
                <a:cubicBezTo>
                  <a:pt x="45051" y="37466"/>
                  <a:pt x="44793" y="37466"/>
                  <a:pt x="44556" y="37546"/>
                </a:cubicBezTo>
                <a:cubicBezTo>
                  <a:pt x="44262" y="37602"/>
                  <a:pt x="43968" y="37658"/>
                  <a:pt x="43674" y="37658"/>
                </a:cubicBezTo>
                <a:cubicBezTo>
                  <a:pt x="43552" y="37658"/>
                  <a:pt x="43430" y="37648"/>
                  <a:pt x="43308" y="37625"/>
                </a:cubicBezTo>
                <a:cubicBezTo>
                  <a:pt x="42991" y="37387"/>
                  <a:pt x="42576" y="37209"/>
                  <a:pt x="42239" y="36971"/>
                </a:cubicBezTo>
                <a:lnTo>
                  <a:pt x="42734" y="36971"/>
                </a:lnTo>
                <a:cubicBezTo>
                  <a:pt x="42991" y="36892"/>
                  <a:pt x="43229" y="36793"/>
                  <a:pt x="43566" y="36714"/>
                </a:cubicBezTo>
                <a:cubicBezTo>
                  <a:pt x="43795" y="36637"/>
                  <a:pt x="44116" y="36561"/>
                  <a:pt x="44352" y="36556"/>
                </a:cubicBezTo>
                <a:lnTo>
                  <a:pt x="44352" y="36556"/>
                </a:lnTo>
                <a:cubicBezTo>
                  <a:pt x="44117" y="36557"/>
                  <a:pt x="43846" y="36568"/>
                  <a:pt x="43645" y="36635"/>
                </a:cubicBezTo>
                <a:cubicBezTo>
                  <a:pt x="43387" y="36635"/>
                  <a:pt x="43150" y="36793"/>
                  <a:pt x="42892" y="36892"/>
                </a:cubicBezTo>
                <a:cubicBezTo>
                  <a:pt x="42774" y="36932"/>
                  <a:pt x="42650" y="36951"/>
                  <a:pt x="42526" y="36951"/>
                </a:cubicBezTo>
                <a:cubicBezTo>
                  <a:pt x="42402" y="36951"/>
                  <a:pt x="42279" y="36932"/>
                  <a:pt x="42160" y="36892"/>
                </a:cubicBezTo>
                <a:cubicBezTo>
                  <a:pt x="42160" y="36892"/>
                  <a:pt x="42081" y="36793"/>
                  <a:pt x="42001" y="36714"/>
                </a:cubicBezTo>
                <a:lnTo>
                  <a:pt x="42001" y="36714"/>
                </a:lnTo>
                <a:cubicBezTo>
                  <a:pt x="42086" y="36735"/>
                  <a:pt x="42178" y="36745"/>
                  <a:pt x="42275" y="36745"/>
                </a:cubicBezTo>
                <a:cubicBezTo>
                  <a:pt x="42541" y="36745"/>
                  <a:pt x="42845" y="36671"/>
                  <a:pt x="43150" y="36555"/>
                </a:cubicBezTo>
                <a:cubicBezTo>
                  <a:pt x="43486" y="36476"/>
                  <a:pt x="43724" y="36397"/>
                  <a:pt x="44140" y="36298"/>
                </a:cubicBezTo>
                <a:lnTo>
                  <a:pt x="44635" y="36298"/>
                </a:lnTo>
                <a:cubicBezTo>
                  <a:pt x="44477" y="36219"/>
                  <a:pt x="44378" y="36219"/>
                  <a:pt x="44219" y="36219"/>
                </a:cubicBezTo>
                <a:cubicBezTo>
                  <a:pt x="43982" y="36219"/>
                  <a:pt x="43645" y="36298"/>
                  <a:pt x="43387" y="36397"/>
                </a:cubicBezTo>
                <a:cubicBezTo>
                  <a:pt x="43039" y="36564"/>
                  <a:pt x="42650" y="36742"/>
                  <a:pt x="42278" y="36742"/>
                </a:cubicBezTo>
                <a:cubicBezTo>
                  <a:pt x="42122" y="36742"/>
                  <a:pt x="41969" y="36711"/>
                  <a:pt x="41823" y="36635"/>
                </a:cubicBezTo>
                <a:cubicBezTo>
                  <a:pt x="41744" y="36635"/>
                  <a:pt x="41665" y="36555"/>
                  <a:pt x="41585" y="36476"/>
                </a:cubicBezTo>
                <a:cubicBezTo>
                  <a:pt x="41691" y="36476"/>
                  <a:pt x="41841" y="36511"/>
                  <a:pt x="41976" y="36511"/>
                </a:cubicBezTo>
                <a:cubicBezTo>
                  <a:pt x="42043" y="36511"/>
                  <a:pt x="42107" y="36503"/>
                  <a:pt x="42160" y="36476"/>
                </a:cubicBezTo>
                <a:cubicBezTo>
                  <a:pt x="41902" y="36476"/>
                  <a:pt x="41744" y="36476"/>
                  <a:pt x="41585" y="36397"/>
                </a:cubicBezTo>
                <a:cubicBezTo>
                  <a:pt x="41506" y="36298"/>
                  <a:pt x="41407" y="36298"/>
                  <a:pt x="41328" y="36219"/>
                </a:cubicBezTo>
                <a:cubicBezTo>
                  <a:pt x="41170" y="36140"/>
                  <a:pt x="41090" y="36060"/>
                  <a:pt x="41011" y="35981"/>
                </a:cubicBezTo>
                <a:lnTo>
                  <a:pt x="41407" y="35981"/>
                </a:lnTo>
                <a:cubicBezTo>
                  <a:pt x="41585" y="35902"/>
                  <a:pt x="41744" y="35803"/>
                  <a:pt x="41902" y="35803"/>
                </a:cubicBezTo>
                <a:cubicBezTo>
                  <a:pt x="42081" y="35724"/>
                  <a:pt x="42239" y="35644"/>
                  <a:pt x="42397" y="35644"/>
                </a:cubicBezTo>
                <a:lnTo>
                  <a:pt x="42397" y="35565"/>
                </a:lnTo>
                <a:cubicBezTo>
                  <a:pt x="42239" y="35565"/>
                  <a:pt x="42081" y="35644"/>
                  <a:pt x="41902" y="35724"/>
                </a:cubicBezTo>
                <a:cubicBezTo>
                  <a:pt x="41744" y="35803"/>
                  <a:pt x="41665" y="35803"/>
                  <a:pt x="41506" y="35902"/>
                </a:cubicBezTo>
                <a:cubicBezTo>
                  <a:pt x="41249" y="35981"/>
                  <a:pt x="41090" y="35981"/>
                  <a:pt x="40912" y="35981"/>
                </a:cubicBezTo>
                <a:cubicBezTo>
                  <a:pt x="40833" y="35902"/>
                  <a:pt x="40675" y="35803"/>
                  <a:pt x="40595" y="35724"/>
                </a:cubicBezTo>
                <a:lnTo>
                  <a:pt x="40595" y="35724"/>
                </a:lnTo>
                <a:cubicBezTo>
                  <a:pt x="40661" y="35734"/>
                  <a:pt x="40729" y="35739"/>
                  <a:pt x="40797" y="35739"/>
                </a:cubicBezTo>
                <a:cubicBezTo>
                  <a:pt x="41242" y="35739"/>
                  <a:pt x="41731" y="35531"/>
                  <a:pt x="42160" y="35308"/>
                </a:cubicBezTo>
                <a:cubicBezTo>
                  <a:pt x="42531" y="35154"/>
                  <a:pt x="42934" y="35067"/>
                  <a:pt x="43355" y="35067"/>
                </a:cubicBezTo>
                <a:close/>
                <a:moveTo>
                  <a:pt x="38437" y="37704"/>
                </a:moveTo>
                <a:lnTo>
                  <a:pt x="38536" y="37783"/>
                </a:lnTo>
                <a:lnTo>
                  <a:pt x="38536" y="37704"/>
                </a:lnTo>
                <a:close/>
                <a:moveTo>
                  <a:pt x="44793" y="37783"/>
                </a:moveTo>
                <a:cubicBezTo>
                  <a:pt x="44792" y="37784"/>
                  <a:pt x="44791" y="37784"/>
                  <a:pt x="44790" y="37785"/>
                </a:cubicBezTo>
                <a:lnTo>
                  <a:pt x="44790" y="37785"/>
                </a:lnTo>
                <a:cubicBezTo>
                  <a:pt x="44850" y="37783"/>
                  <a:pt x="44910" y="37783"/>
                  <a:pt x="44972" y="37783"/>
                </a:cubicBezTo>
                <a:close/>
                <a:moveTo>
                  <a:pt x="44790" y="37785"/>
                </a:moveTo>
                <a:lnTo>
                  <a:pt x="44790" y="37785"/>
                </a:lnTo>
                <a:cubicBezTo>
                  <a:pt x="44601" y="37789"/>
                  <a:pt x="44417" y="37807"/>
                  <a:pt x="44222" y="37881"/>
                </a:cubicBezTo>
                <a:lnTo>
                  <a:pt x="44222" y="37881"/>
                </a:lnTo>
                <a:cubicBezTo>
                  <a:pt x="44411" y="37877"/>
                  <a:pt x="44606" y="37860"/>
                  <a:pt x="44790" y="37785"/>
                </a:cubicBezTo>
                <a:close/>
                <a:moveTo>
                  <a:pt x="38536" y="37783"/>
                </a:moveTo>
                <a:lnTo>
                  <a:pt x="38536" y="37882"/>
                </a:lnTo>
                <a:cubicBezTo>
                  <a:pt x="38615" y="37882"/>
                  <a:pt x="38615" y="37882"/>
                  <a:pt x="38615" y="37783"/>
                </a:cubicBezTo>
                <a:close/>
                <a:moveTo>
                  <a:pt x="44222" y="37881"/>
                </a:moveTo>
                <a:lnTo>
                  <a:pt x="44222" y="37881"/>
                </a:lnTo>
                <a:cubicBezTo>
                  <a:pt x="44168" y="37882"/>
                  <a:pt x="44114" y="37882"/>
                  <a:pt x="44061" y="37882"/>
                </a:cubicBezTo>
                <a:lnTo>
                  <a:pt x="44219" y="37882"/>
                </a:lnTo>
                <a:cubicBezTo>
                  <a:pt x="44220" y="37882"/>
                  <a:pt x="44221" y="37881"/>
                  <a:pt x="44222" y="37881"/>
                </a:cubicBezTo>
                <a:close/>
                <a:moveTo>
                  <a:pt x="45546" y="37783"/>
                </a:moveTo>
                <a:cubicBezTo>
                  <a:pt x="45625" y="37882"/>
                  <a:pt x="45704" y="37882"/>
                  <a:pt x="45863" y="37882"/>
                </a:cubicBezTo>
                <a:cubicBezTo>
                  <a:pt x="45784" y="37783"/>
                  <a:pt x="45704" y="37783"/>
                  <a:pt x="45625" y="37783"/>
                </a:cubicBezTo>
                <a:close/>
                <a:moveTo>
                  <a:pt x="39764" y="35229"/>
                </a:moveTo>
                <a:cubicBezTo>
                  <a:pt x="39922" y="35407"/>
                  <a:pt x="39922" y="35724"/>
                  <a:pt x="39922" y="35981"/>
                </a:cubicBezTo>
                <a:cubicBezTo>
                  <a:pt x="39843" y="36219"/>
                  <a:pt x="39764" y="36555"/>
                  <a:pt x="39605" y="36793"/>
                </a:cubicBezTo>
                <a:cubicBezTo>
                  <a:pt x="39526" y="37209"/>
                  <a:pt x="39269" y="37625"/>
                  <a:pt x="39348" y="37961"/>
                </a:cubicBezTo>
                <a:cubicBezTo>
                  <a:pt x="39189" y="37882"/>
                  <a:pt x="39031" y="37704"/>
                  <a:pt x="38853" y="37546"/>
                </a:cubicBezTo>
                <a:lnTo>
                  <a:pt x="38853" y="37387"/>
                </a:lnTo>
                <a:lnTo>
                  <a:pt x="38853" y="37130"/>
                </a:lnTo>
                <a:cubicBezTo>
                  <a:pt x="38853" y="37209"/>
                  <a:pt x="38853" y="37288"/>
                  <a:pt x="38774" y="37387"/>
                </a:cubicBezTo>
                <a:lnTo>
                  <a:pt x="38774" y="37466"/>
                </a:lnTo>
                <a:cubicBezTo>
                  <a:pt x="38774" y="37387"/>
                  <a:pt x="38694" y="37288"/>
                  <a:pt x="38615" y="37209"/>
                </a:cubicBezTo>
                <a:lnTo>
                  <a:pt x="38615" y="37130"/>
                </a:lnTo>
                <a:cubicBezTo>
                  <a:pt x="38694" y="36892"/>
                  <a:pt x="38694" y="36714"/>
                  <a:pt x="38853" y="36476"/>
                </a:cubicBezTo>
                <a:cubicBezTo>
                  <a:pt x="38932" y="36397"/>
                  <a:pt x="39031" y="36219"/>
                  <a:pt x="39110" y="36140"/>
                </a:cubicBezTo>
                <a:lnTo>
                  <a:pt x="39110" y="36140"/>
                </a:lnTo>
                <a:cubicBezTo>
                  <a:pt x="39041" y="36278"/>
                  <a:pt x="38956" y="36493"/>
                  <a:pt x="38936" y="36703"/>
                </a:cubicBezTo>
                <a:lnTo>
                  <a:pt x="38936" y="36703"/>
                </a:lnTo>
                <a:cubicBezTo>
                  <a:pt x="39033" y="36471"/>
                  <a:pt x="39111" y="36294"/>
                  <a:pt x="39189" y="36060"/>
                </a:cubicBezTo>
                <a:cubicBezTo>
                  <a:pt x="39348" y="35902"/>
                  <a:pt x="39526" y="35724"/>
                  <a:pt x="39684" y="35486"/>
                </a:cubicBezTo>
                <a:lnTo>
                  <a:pt x="39684" y="35486"/>
                </a:lnTo>
                <a:cubicBezTo>
                  <a:pt x="39684" y="36060"/>
                  <a:pt x="39526" y="36635"/>
                  <a:pt x="39269" y="37209"/>
                </a:cubicBezTo>
                <a:cubicBezTo>
                  <a:pt x="39605" y="36635"/>
                  <a:pt x="39764" y="36060"/>
                  <a:pt x="39684" y="35407"/>
                </a:cubicBezTo>
                <a:lnTo>
                  <a:pt x="39764" y="35407"/>
                </a:lnTo>
                <a:lnTo>
                  <a:pt x="39764" y="35229"/>
                </a:lnTo>
                <a:close/>
                <a:moveTo>
                  <a:pt x="36872" y="38041"/>
                </a:moveTo>
                <a:lnTo>
                  <a:pt x="36872" y="38041"/>
                </a:lnTo>
                <a:cubicBezTo>
                  <a:pt x="36844" y="38069"/>
                  <a:pt x="36816" y="38097"/>
                  <a:pt x="36788" y="38126"/>
                </a:cubicBezTo>
                <a:lnTo>
                  <a:pt x="36788" y="38126"/>
                </a:lnTo>
                <a:cubicBezTo>
                  <a:pt x="36816" y="38099"/>
                  <a:pt x="36844" y="38070"/>
                  <a:pt x="36872" y="38041"/>
                </a:cubicBezTo>
                <a:lnTo>
                  <a:pt x="36872" y="38041"/>
                </a:lnTo>
                <a:cubicBezTo>
                  <a:pt x="36872" y="38041"/>
                  <a:pt x="36872" y="38041"/>
                  <a:pt x="36872" y="38041"/>
                </a:cubicBezTo>
                <a:close/>
                <a:moveTo>
                  <a:pt x="36635" y="38120"/>
                </a:moveTo>
                <a:lnTo>
                  <a:pt x="36556" y="38199"/>
                </a:lnTo>
                <a:cubicBezTo>
                  <a:pt x="36556" y="38199"/>
                  <a:pt x="36635" y="38199"/>
                  <a:pt x="36635" y="38120"/>
                </a:cubicBezTo>
                <a:close/>
                <a:moveTo>
                  <a:pt x="44967" y="38164"/>
                </a:moveTo>
                <a:cubicBezTo>
                  <a:pt x="44908" y="38164"/>
                  <a:pt x="44846" y="38199"/>
                  <a:pt x="44793" y="38199"/>
                </a:cubicBezTo>
                <a:lnTo>
                  <a:pt x="45051" y="38199"/>
                </a:lnTo>
                <a:cubicBezTo>
                  <a:pt x="45024" y="38173"/>
                  <a:pt x="44996" y="38164"/>
                  <a:pt x="44967" y="38164"/>
                </a:cubicBezTo>
                <a:close/>
                <a:moveTo>
                  <a:pt x="44298" y="38199"/>
                </a:moveTo>
                <a:cubicBezTo>
                  <a:pt x="44378" y="38199"/>
                  <a:pt x="44378" y="38199"/>
                  <a:pt x="44477" y="38278"/>
                </a:cubicBezTo>
                <a:cubicBezTo>
                  <a:pt x="44556" y="38278"/>
                  <a:pt x="44714" y="38278"/>
                  <a:pt x="44793" y="38199"/>
                </a:cubicBezTo>
                <a:close/>
                <a:moveTo>
                  <a:pt x="38358" y="37882"/>
                </a:moveTo>
                <a:cubicBezTo>
                  <a:pt x="38536" y="38120"/>
                  <a:pt x="38694" y="38278"/>
                  <a:pt x="38853" y="38536"/>
                </a:cubicBezTo>
                <a:cubicBezTo>
                  <a:pt x="38694" y="38278"/>
                  <a:pt x="38536" y="38041"/>
                  <a:pt x="38358" y="37882"/>
                </a:cubicBezTo>
                <a:close/>
                <a:moveTo>
                  <a:pt x="39843" y="35229"/>
                </a:moveTo>
                <a:lnTo>
                  <a:pt x="39843" y="35229"/>
                </a:lnTo>
                <a:cubicBezTo>
                  <a:pt x="39922" y="35308"/>
                  <a:pt x="40021" y="35407"/>
                  <a:pt x="40100" y="35486"/>
                </a:cubicBezTo>
                <a:lnTo>
                  <a:pt x="40179" y="35486"/>
                </a:lnTo>
                <a:cubicBezTo>
                  <a:pt x="40329" y="35785"/>
                  <a:pt x="40337" y="36101"/>
                  <a:pt x="40338" y="36484"/>
                </a:cubicBezTo>
                <a:lnTo>
                  <a:pt x="40338" y="36484"/>
                </a:lnTo>
                <a:cubicBezTo>
                  <a:pt x="40338" y="36481"/>
                  <a:pt x="40338" y="36479"/>
                  <a:pt x="40338" y="36476"/>
                </a:cubicBezTo>
                <a:cubicBezTo>
                  <a:pt x="40417" y="36140"/>
                  <a:pt x="40338" y="35803"/>
                  <a:pt x="40259" y="35565"/>
                </a:cubicBezTo>
                <a:lnTo>
                  <a:pt x="40259" y="35565"/>
                </a:lnTo>
                <a:cubicBezTo>
                  <a:pt x="40833" y="35981"/>
                  <a:pt x="40595" y="36714"/>
                  <a:pt x="40417" y="37288"/>
                </a:cubicBezTo>
                <a:cubicBezTo>
                  <a:pt x="40417" y="37625"/>
                  <a:pt x="40338" y="37961"/>
                  <a:pt x="40259" y="38278"/>
                </a:cubicBezTo>
                <a:lnTo>
                  <a:pt x="40259" y="38694"/>
                </a:lnTo>
                <a:cubicBezTo>
                  <a:pt x="39922" y="38536"/>
                  <a:pt x="39684" y="38278"/>
                  <a:pt x="39427" y="38120"/>
                </a:cubicBezTo>
                <a:cubicBezTo>
                  <a:pt x="39348" y="37882"/>
                  <a:pt x="39427" y="37625"/>
                  <a:pt x="39526" y="37288"/>
                </a:cubicBezTo>
                <a:cubicBezTo>
                  <a:pt x="39605" y="37050"/>
                  <a:pt x="39684" y="36793"/>
                  <a:pt x="39764" y="36476"/>
                </a:cubicBezTo>
                <a:cubicBezTo>
                  <a:pt x="39922" y="36140"/>
                  <a:pt x="40100" y="35565"/>
                  <a:pt x="39843" y="35229"/>
                </a:cubicBezTo>
                <a:close/>
                <a:moveTo>
                  <a:pt x="44873" y="38694"/>
                </a:moveTo>
                <a:cubicBezTo>
                  <a:pt x="44880" y="38699"/>
                  <a:pt x="44888" y="38705"/>
                  <a:pt x="44895" y="38710"/>
                </a:cubicBezTo>
                <a:lnTo>
                  <a:pt x="44895" y="38710"/>
                </a:lnTo>
                <a:cubicBezTo>
                  <a:pt x="44890" y="38705"/>
                  <a:pt x="44885" y="38699"/>
                  <a:pt x="44880" y="38694"/>
                </a:cubicBezTo>
                <a:close/>
                <a:moveTo>
                  <a:pt x="37368" y="37882"/>
                </a:moveTo>
                <a:cubicBezTo>
                  <a:pt x="37368" y="38041"/>
                  <a:pt x="37447" y="38278"/>
                  <a:pt x="37546" y="38456"/>
                </a:cubicBezTo>
                <a:cubicBezTo>
                  <a:pt x="37625" y="38536"/>
                  <a:pt x="37704" y="38615"/>
                  <a:pt x="37783" y="38694"/>
                </a:cubicBezTo>
                <a:cubicBezTo>
                  <a:pt x="37863" y="38773"/>
                  <a:pt x="37863" y="38872"/>
                  <a:pt x="37942" y="38872"/>
                </a:cubicBezTo>
                <a:cubicBezTo>
                  <a:pt x="37942" y="38773"/>
                  <a:pt x="37863" y="38773"/>
                  <a:pt x="37863" y="38694"/>
                </a:cubicBezTo>
                <a:cubicBezTo>
                  <a:pt x="37783" y="38615"/>
                  <a:pt x="37704" y="38536"/>
                  <a:pt x="37625" y="38456"/>
                </a:cubicBezTo>
                <a:cubicBezTo>
                  <a:pt x="37546" y="38278"/>
                  <a:pt x="37447" y="38120"/>
                  <a:pt x="37368" y="37882"/>
                </a:cubicBezTo>
                <a:close/>
                <a:moveTo>
                  <a:pt x="37942" y="38872"/>
                </a:moveTo>
                <a:cubicBezTo>
                  <a:pt x="37942" y="38952"/>
                  <a:pt x="38041" y="38952"/>
                  <a:pt x="38041" y="38952"/>
                </a:cubicBezTo>
                <a:cubicBezTo>
                  <a:pt x="38041" y="38952"/>
                  <a:pt x="38041" y="38872"/>
                  <a:pt x="37942" y="38872"/>
                </a:cubicBezTo>
                <a:close/>
                <a:moveTo>
                  <a:pt x="38615" y="37466"/>
                </a:moveTo>
                <a:cubicBezTo>
                  <a:pt x="38694" y="37783"/>
                  <a:pt x="38853" y="38120"/>
                  <a:pt x="38853" y="38536"/>
                </a:cubicBezTo>
                <a:lnTo>
                  <a:pt x="38853" y="38615"/>
                </a:lnTo>
                <a:lnTo>
                  <a:pt x="38853" y="39031"/>
                </a:lnTo>
                <a:cubicBezTo>
                  <a:pt x="38853" y="38952"/>
                  <a:pt x="38774" y="38872"/>
                  <a:pt x="38774" y="38773"/>
                </a:cubicBezTo>
                <a:cubicBezTo>
                  <a:pt x="38694" y="38694"/>
                  <a:pt x="38615" y="38615"/>
                  <a:pt x="38536" y="38536"/>
                </a:cubicBezTo>
                <a:cubicBezTo>
                  <a:pt x="38358" y="38377"/>
                  <a:pt x="38278" y="38199"/>
                  <a:pt x="38199" y="37961"/>
                </a:cubicBezTo>
                <a:cubicBezTo>
                  <a:pt x="38199" y="37961"/>
                  <a:pt x="38278" y="37961"/>
                  <a:pt x="38358" y="37882"/>
                </a:cubicBezTo>
                <a:cubicBezTo>
                  <a:pt x="38358" y="37783"/>
                  <a:pt x="38437" y="37783"/>
                  <a:pt x="38437" y="37704"/>
                </a:cubicBezTo>
                <a:cubicBezTo>
                  <a:pt x="38536" y="37625"/>
                  <a:pt x="38536" y="37546"/>
                  <a:pt x="38615" y="37466"/>
                </a:cubicBezTo>
                <a:close/>
                <a:moveTo>
                  <a:pt x="36952" y="37783"/>
                </a:moveTo>
                <a:cubicBezTo>
                  <a:pt x="36872" y="37882"/>
                  <a:pt x="36793" y="37961"/>
                  <a:pt x="36714" y="38041"/>
                </a:cubicBezTo>
                <a:lnTo>
                  <a:pt x="36635" y="38120"/>
                </a:lnTo>
                <a:cubicBezTo>
                  <a:pt x="36714" y="38120"/>
                  <a:pt x="36714" y="38120"/>
                  <a:pt x="36793" y="38041"/>
                </a:cubicBezTo>
                <a:cubicBezTo>
                  <a:pt x="36872" y="38041"/>
                  <a:pt x="36872" y="37961"/>
                  <a:pt x="36952" y="37882"/>
                </a:cubicBezTo>
                <a:lnTo>
                  <a:pt x="36952" y="37961"/>
                </a:lnTo>
                <a:cubicBezTo>
                  <a:pt x="36924" y="37989"/>
                  <a:pt x="36898" y="38015"/>
                  <a:pt x="36872" y="38041"/>
                </a:cubicBezTo>
                <a:lnTo>
                  <a:pt x="36872" y="38041"/>
                </a:lnTo>
                <a:cubicBezTo>
                  <a:pt x="36872" y="38120"/>
                  <a:pt x="36793" y="38199"/>
                  <a:pt x="36793" y="38278"/>
                </a:cubicBezTo>
                <a:lnTo>
                  <a:pt x="36714" y="38278"/>
                </a:lnTo>
                <a:cubicBezTo>
                  <a:pt x="36556" y="38773"/>
                  <a:pt x="36061" y="38952"/>
                  <a:pt x="35645" y="39189"/>
                </a:cubicBezTo>
                <a:cubicBezTo>
                  <a:pt x="35566" y="39189"/>
                  <a:pt x="35466" y="39268"/>
                  <a:pt x="35387" y="39268"/>
                </a:cubicBezTo>
                <a:cubicBezTo>
                  <a:pt x="35566" y="39189"/>
                  <a:pt x="35724" y="39031"/>
                  <a:pt x="35803" y="38872"/>
                </a:cubicBezTo>
                <a:cubicBezTo>
                  <a:pt x="35882" y="38872"/>
                  <a:pt x="35962" y="38773"/>
                  <a:pt x="36061" y="38773"/>
                </a:cubicBezTo>
                <a:cubicBezTo>
                  <a:pt x="36140" y="38694"/>
                  <a:pt x="36219" y="38615"/>
                  <a:pt x="36377" y="38536"/>
                </a:cubicBezTo>
                <a:cubicBezTo>
                  <a:pt x="36524" y="38405"/>
                  <a:pt x="36657" y="38261"/>
                  <a:pt x="36788" y="38126"/>
                </a:cubicBezTo>
                <a:lnTo>
                  <a:pt x="36788" y="38126"/>
                </a:lnTo>
                <a:cubicBezTo>
                  <a:pt x="36630" y="38285"/>
                  <a:pt x="36492" y="38416"/>
                  <a:pt x="36298" y="38536"/>
                </a:cubicBezTo>
                <a:cubicBezTo>
                  <a:pt x="36140" y="38615"/>
                  <a:pt x="36061" y="38694"/>
                  <a:pt x="35882" y="38773"/>
                </a:cubicBezTo>
                <a:cubicBezTo>
                  <a:pt x="35962" y="38615"/>
                  <a:pt x="36140" y="38456"/>
                  <a:pt x="36219" y="38278"/>
                </a:cubicBezTo>
                <a:cubicBezTo>
                  <a:pt x="36377" y="38041"/>
                  <a:pt x="36714" y="37783"/>
                  <a:pt x="36952" y="37783"/>
                </a:cubicBezTo>
                <a:close/>
                <a:moveTo>
                  <a:pt x="45546" y="37546"/>
                </a:moveTo>
                <a:cubicBezTo>
                  <a:pt x="45625" y="37546"/>
                  <a:pt x="45625" y="37546"/>
                  <a:pt x="45704" y="37625"/>
                </a:cubicBezTo>
                <a:cubicBezTo>
                  <a:pt x="45704" y="37704"/>
                  <a:pt x="45784" y="37783"/>
                  <a:pt x="45863" y="37882"/>
                </a:cubicBezTo>
                <a:cubicBezTo>
                  <a:pt x="45863" y="37961"/>
                  <a:pt x="45863" y="37961"/>
                  <a:pt x="45962" y="37961"/>
                </a:cubicBezTo>
                <a:cubicBezTo>
                  <a:pt x="46120" y="38199"/>
                  <a:pt x="46279" y="38377"/>
                  <a:pt x="46457" y="38615"/>
                </a:cubicBezTo>
                <a:cubicBezTo>
                  <a:pt x="46199" y="38615"/>
                  <a:pt x="45962" y="38694"/>
                  <a:pt x="45625" y="38694"/>
                </a:cubicBezTo>
                <a:lnTo>
                  <a:pt x="46536" y="38694"/>
                </a:lnTo>
                <a:cubicBezTo>
                  <a:pt x="46694" y="38872"/>
                  <a:pt x="46952" y="39110"/>
                  <a:pt x="47190" y="39268"/>
                </a:cubicBezTo>
                <a:lnTo>
                  <a:pt x="46774" y="39268"/>
                </a:lnTo>
                <a:cubicBezTo>
                  <a:pt x="46690" y="39268"/>
                  <a:pt x="46580" y="39296"/>
                  <a:pt x="46482" y="39296"/>
                </a:cubicBezTo>
                <a:cubicBezTo>
                  <a:pt x="46394" y="39296"/>
                  <a:pt x="46316" y="39274"/>
                  <a:pt x="46279" y="39189"/>
                </a:cubicBezTo>
                <a:lnTo>
                  <a:pt x="46279" y="39268"/>
                </a:lnTo>
                <a:cubicBezTo>
                  <a:pt x="46120" y="39189"/>
                  <a:pt x="46041" y="39110"/>
                  <a:pt x="45863" y="39031"/>
                </a:cubicBezTo>
                <a:cubicBezTo>
                  <a:pt x="45784" y="39031"/>
                  <a:pt x="45704" y="38952"/>
                  <a:pt x="45625" y="38952"/>
                </a:cubicBezTo>
                <a:lnTo>
                  <a:pt x="46041" y="38952"/>
                </a:lnTo>
                <a:cubicBezTo>
                  <a:pt x="45863" y="38952"/>
                  <a:pt x="45704" y="38872"/>
                  <a:pt x="45625" y="38872"/>
                </a:cubicBezTo>
                <a:cubicBezTo>
                  <a:pt x="45625" y="38872"/>
                  <a:pt x="45546" y="38872"/>
                  <a:pt x="45546" y="38952"/>
                </a:cubicBezTo>
                <a:cubicBezTo>
                  <a:pt x="45467" y="38872"/>
                  <a:pt x="45289" y="38773"/>
                  <a:pt x="45130" y="38694"/>
                </a:cubicBezTo>
                <a:lnTo>
                  <a:pt x="45625" y="38694"/>
                </a:lnTo>
                <a:cubicBezTo>
                  <a:pt x="45467" y="38694"/>
                  <a:pt x="45289" y="38694"/>
                  <a:pt x="45051" y="38615"/>
                </a:cubicBezTo>
                <a:cubicBezTo>
                  <a:pt x="44873" y="38536"/>
                  <a:pt x="44635" y="38456"/>
                  <a:pt x="44477" y="38278"/>
                </a:cubicBezTo>
                <a:cubicBezTo>
                  <a:pt x="44378" y="38278"/>
                  <a:pt x="44378" y="38278"/>
                  <a:pt x="44298" y="38199"/>
                </a:cubicBezTo>
                <a:lnTo>
                  <a:pt x="44219" y="38199"/>
                </a:lnTo>
                <a:cubicBezTo>
                  <a:pt x="44219" y="38120"/>
                  <a:pt x="44140" y="38120"/>
                  <a:pt x="44140" y="38120"/>
                </a:cubicBezTo>
                <a:cubicBezTo>
                  <a:pt x="43982" y="38041"/>
                  <a:pt x="43883" y="37961"/>
                  <a:pt x="43724" y="37882"/>
                </a:cubicBezTo>
                <a:lnTo>
                  <a:pt x="43645" y="37882"/>
                </a:lnTo>
                <a:cubicBezTo>
                  <a:pt x="43566" y="37783"/>
                  <a:pt x="43486" y="37783"/>
                  <a:pt x="43387" y="37704"/>
                </a:cubicBezTo>
                <a:lnTo>
                  <a:pt x="43387" y="37704"/>
                </a:lnTo>
                <a:cubicBezTo>
                  <a:pt x="43486" y="37727"/>
                  <a:pt x="43585" y="37737"/>
                  <a:pt x="43683" y="37737"/>
                </a:cubicBezTo>
                <a:cubicBezTo>
                  <a:pt x="43920" y="37737"/>
                  <a:pt x="44154" y="37681"/>
                  <a:pt x="44378" y="37625"/>
                </a:cubicBezTo>
                <a:cubicBezTo>
                  <a:pt x="44635" y="37546"/>
                  <a:pt x="44873" y="37546"/>
                  <a:pt x="45130" y="37546"/>
                </a:cubicBezTo>
                <a:close/>
                <a:moveTo>
                  <a:pt x="33744" y="27644"/>
                </a:moveTo>
                <a:cubicBezTo>
                  <a:pt x="33744" y="27723"/>
                  <a:pt x="33744" y="27803"/>
                  <a:pt x="33823" y="27803"/>
                </a:cubicBezTo>
                <a:lnTo>
                  <a:pt x="33823" y="27882"/>
                </a:lnTo>
                <a:lnTo>
                  <a:pt x="33823" y="27981"/>
                </a:lnTo>
                <a:cubicBezTo>
                  <a:pt x="33823" y="28139"/>
                  <a:pt x="33902" y="28298"/>
                  <a:pt x="33902" y="28476"/>
                </a:cubicBezTo>
                <a:cubicBezTo>
                  <a:pt x="33823" y="28219"/>
                  <a:pt x="33744" y="27981"/>
                  <a:pt x="33664" y="27723"/>
                </a:cubicBezTo>
                <a:lnTo>
                  <a:pt x="33664" y="27723"/>
                </a:lnTo>
                <a:cubicBezTo>
                  <a:pt x="33744" y="28139"/>
                  <a:pt x="33823" y="28555"/>
                  <a:pt x="33902" y="29050"/>
                </a:cubicBezTo>
                <a:lnTo>
                  <a:pt x="33902" y="29129"/>
                </a:lnTo>
                <a:cubicBezTo>
                  <a:pt x="33981" y="29288"/>
                  <a:pt x="33981" y="29367"/>
                  <a:pt x="33981" y="29545"/>
                </a:cubicBezTo>
                <a:cubicBezTo>
                  <a:pt x="34160" y="30535"/>
                  <a:pt x="34239" y="31605"/>
                  <a:pt x="34575" y="32674"/>
                </a:cubicBezTo>
                <a:cubicBezTo>
                  <a:pt x="34892" y="33823"/>
                  <a:pt x="35566" y="34813"/>
                  <a:pt x="36457" y="35644"/>
                </a:cubicBezTo>
                <a:cubicBezTo>
                  <a:pt x="36486" y="35668"/>
                  <a:pt x="36506" y="35677"/>
                  <a:pt x="36521" y="35677"/>
                </a:cubicBezTo>
                <a:cubicBezTo>
                  <a:pt x="36556" y="35677"/>
                  <a:pt x="36556" y="35621"/>
                  <a:pt x="36556" y="35565"/>
                </a:cubicBezTo>
                <a:cubicBezTo>
                  <a:pt x="35962" y="35070"/>
                  <a:pt x="35466" y="34496"/>
                  <a:pt x="35150" y="33922"/>
                </a:cubicBezTo>
                <a:cubicBezTo>
                  <a:pt x="34575" y="32932"/>
                  <a:pt x="34397" y="31763"/>
                  <a:pt x="34239" y="30694"/>
                </a:cubicBezTo>
                <a:cubicBezTo>
                  <a:pt x="34239" y="30394"/>
                  <a:pt x="34176" y="30173"/>
                  <a:pt x="34162" y="29891"/>
                </a:cubicBezTo>
                <a:lnTo>
                  <a:pt x="34162" y="29891"/>
                </a:lnTo>
                <a:cubicBezTo>
                  <a:pt x="34177" y="29962"/>
                  <a:pt x="34247" y="29970"/>
                  <a:pt x="34318" y="30040"/>
                </a:cubicBezTo>
                <a:cubicBezTo>
                  <a:pt x="34319" y="30068"/>
                  <a:pt x="34321" y="30096"/>
                  <a:pt x="34322" y="30124"/>
                </a:cubicBezTo>
                <a:lnTo>
                  <a:pt x="34322" y="30124"/>
                </a:lnTo>
                <a:cubicBezTo>
                  <a:pt x="34400" y="30199"/>
                  <a:pt x="34476" y="30200"/>
                  <a:pt x="34476" y="30278"/>
                </a:cubicBezTo>
                <a:cubicBezTo>
                  <a:pt x="34892" y="31763"/>
                  <a:pt x="35803" y="33169"/>
                  <a:pt x="36872" y="34159"/>
                </a:cubicBezTo>
                <a:cubicBezTo>
                  <a:pt x="36952" y="34159"/>
                  <a:pt x="36952" y="34159"/>
                  <a:pt x="36952" y="34080"/>
                </a:cubicBezTo>
                <a:cubicBezTo>
                  <a:pt x="35803" y="33090"/>
                  <a:pt x="35070" y="31763"/>
                  <a:pt x="34575" y="30357"/>
                </a:cubicBezTo>
                <a:lnTo>
                  <a:pt x="34655" y="30357"/>
                </a:lnTo>
                <a:lnTo>
                  <a:pt x="34734" y="30456"/>
                </a:lnTo>
                <a:cubicBezTo>
                  <a:pt x="34892" y="30694"/>
                  <a:pt x="34971" y="30951"/>
                  <a:pt x="35150" y="31189"/>
                </a:cubicBezTo>
                <a:cubicBezTo>
                  <a:pt x="35308" y="31446"/>
                  <a:pt x="35466" y="31684"/>
                  <a:pt x="35645" y="31941"/>
                </a:cubicBezTo>
                <a:cubicBezTo>
                  <a:pt x="35803" y="32179"/>
                  <a:pt x="35962" y="32436"/>
                  <a:pt x="36219" y="32674"/>
                </a:cubicBezTo>
                <a:cubicBezTo>
                  <a:pt x="36298" y="32753"/>
                  <a:pt x="36377" y="32833"/>
                  <a:pt x="36556" y="33011"/>
                </a:cubicBezTo>
                <a:cubicBezTo>
                  <a:pt x="36635" y="33090"/>
                  <a:pt x="36635" y="33169"/>
                  <a:pt x="36793" y="33248"/>
                </a:cubicBezTo>
                <a:cubicBezTo>
                  <a:pt x="36793" y="33169"/>
                  <a:pt x="36635" y="33011"/>
                  <a:pt x="36556" y="32932"/>
                </a:cubicBezTo>
                <a:cubicBezTo>
                  <a:pt x="36457" y="32833"/>
                  <a:pt x="36377" y="32753"/>
                  <a:pt x="36298" y="32595"/>
                </a:cubicBezTo>
                <a:cubicBezTo>
                  <a:pt x="36061" y="32436"/>
                  <a:pt x="35882" y="32179"/>
                  <a:pt x="35724" y="31941"/>
                </a:cubicBezTo>
                <a:cubicBezTo>
                  <a:pt x="35466" y="31684"/>
                  <a:pt x="35308" y="31347"/>
                  <a:pt x="35150" y="31110"/>
                </a:cubicBezTo>
                <a:cubicBezTo>
                  <a:pt x="35070" y="30951"/>
                  <a:pt x="34971" y="30694"/>
                  <a:pt x="34892" y="30535"/>
                </a:cubicBezTo>
                <a:lnTo>
                  <a:pt x="34892" y="30535"/>
                </a:lnTo>
                <a:cubicBezTo>
                  <a:pt x="34971" y="30615"/>
                  <a:pt x="35150" y="30694"/>
                  <a:pt x="35308" y="30773"/>
                </a:cubicBezTo>
                <a:cubicBezTo>
                  <a:pt x="35566" y="30951"/>
                  <a:pt x="35724" y="31189"/>
                  <a:pt x="35882" y="31347"/>
                </a:cubicBezTo>
                <a:cubicBezTo>
                  <a:pt x="36219" y="31842"/>
                  <a:pt x="36457" y="32337"/>
                  <a:pt x="36714" y="32833"/>
                </a:cubicBezTo>
                <a:cubicBezTo>
                  <a:pt x="37051" y="33328"/>
                  <a:pt x="37625" y="33823"/>
                  <a:pt x="38199" y="33922"/>
                </a:cubicBezTo>
                <a:lnTo>
                  <a:pt x="38278" y="33922"/>
                </a:lnTo>
                <a:cubicBezTo>
                  <a:pt x="38278" y="34001"/>
                  <a:pt x="38358" y="34001"/>
                  <a:pt x="38437" y="34001"/>
                </a:cubicBezTo>
                <a:lnTo>
                  <a:pt x="38536" y="34001"/>
                </a:lnTo>
                <a:cubicBezTo>
                  <a:pt x="38536" y="34080"/>
                  <a:pt x="38615" y="34080"/>
                  <a:pt x="38694" y="34080"/>
                </a:cubicBezTo>
                <a:cubicBezTo>
                  <a:pt x="39110" y="34239"/>
                  <a:pt x="39427" y="34417"/>
                  <a:pt x="39605" y="34734"/>
                </a:cubicBezTo>
                <a:cubicBezTo>
                  <a:pt x="39764" y="35070"/>
                  <a:pt x="39605" y="35407"/>
                  <a:pt x="39348" y="35644"/>
                </a:cubicBezTo>
                <a:cubicBezTo>
                  <a:pt x="39110" y="35902"/>
                  <a:pt x="38853" y="36140"/>
                  <a:pt x="38694" y="36397"/>
                </a:cubicBezTo>
                <a:cubicBezTo>
                  <a:pt x="38536" y="36635"/>
                  <a:pt x="38536" y="36892"/>
                  <a:pt x="38536" y="37130"/>
                </a:cubicBezTo>
                <a:lnTo>
                  <a:pt x="38437" y="37130"/>
                </a:lnTo>
                <a:lnTo>
                  <a:pt x="38437" y="37209"/>
                </a:lnTo>
                <a:lnTo>
                  <a:pt x="38437" y="37387"/>
                </a:lnTo>
                <a:cubicBezTo>
                  <a:pt x="38358" y="37546"/>
                  <a:pt x="38278" y="37783"/>
                  <a:pt x="38120" y="37882"/>
                </a:cubicBezTo>
                <a:cubicBezTo>
                  <a:pt x="38069" y="37905"/>
                  <a:pt x="38020" y="37915"/>
                  <a:pt x="37972" y="37915"/>
                </a:cubicBezTo>
                <a:cubicBezTo>
                  <a:pt x="37851" y="37915"/>
                  <a:pt x="37738" y="37854"/>
                  <a:pt x="37625" y="37783"/>
                </a:cubicBezTo>
                <a:cubicBezTo>
                  <a:pt x="37443" y="37727"/>
                  <a:pt x="37271" y="37671"/>
                  <a:pt x="37067" y="37671"/>
                </a:cubicBezTo>
                <a:cubicBezTo>
                  <a:pt x="36982" y="37671"/>
                  <a:pt x="36892" y="37681"/>
                  <a:pt x="36793" y="37704"/>
                </a:cubicBezTo>
                <a:cubicBezTo>
                  <a:pt x="35962" y="37882"/>
                  <a:pt x="35882" y="38872"/>
                  <a:pt x="35229" y="39268"/>
                </a:cubicBezTo>
                <a:cubicBezTo>
                  <a:pt x="35094" y="39348"/>
                  <a:pt x="34953" y="39381"/>
                  <a:pt x="34812" y="39381"/>
                </a:cubicBezTo>
                <a:cubicBezTo>
                  <a:pt x="34353" y="39381"/>
                  <a:pt x="33888" y="39031"/>
                  <a:pt x="33585" y="38773"/>
                </a:cubicBezTo>
                <a:cubicBezTo>
                  <a:pt x="33585" y="38694"/>
                  <a:pt x="33664" y="38694"/>
                  <a:pt x="33664" y="38615"/>
                </a:cubicBezTo>
                <a:cubicBezTo>
                  <a:pt x="34080" y="37783"/>
                  <a:pt x="33486" y="37130"/>
                  <a:pt x="32991" y="36635"/>
                </a:cubicBezTo>
                <a:cubicBezTo>
                  <a:pt x="32417" y="36140"/>
                  <a:pt x="32001" y="35565"/>
                  <a:pt x="31684" y="34912"/>
                </a:cubicBezTo>
                <a:lnTo>
                  <a:pt x="31684" y="34575"/>
                </a:lnTo>
                <a:cubicBezTo>
                  <a:pt x="31684" y="34417"/>
                  <a:pt x="31605" y="34239"/>
                  <a:pt x="31605" y="34159"/>
                </a:cubicBezTo>
                <a:cubicBezTo>
                  <a:pt x="31605" y="33922"/>
                  <a:pt x="31684" y="33585"/>
                  <a:pt x="31684" y="33328"/>
                </a:cubicBezTo>
                <a:cubicBezTo>
                  <a:pt x="31843" y="32436"/>
                  <a:pt x="32259" y="31526"/>
                  <a:pt x="32674" y="30615"/>
                </a:cubicBezTo>
                <a:cubicBezTo>
                  <a:pt x="32833" y="30199"/>
                  <a:pt x="33090" y="29783"/>
                  <a:pt x="33169" y="29288"/>
                </a:cubicBezTo>
                <a:cubicBezTo>
                  <a:pt x="33248" y="29209"/>
                  <a:pt x="33249" y="29131"/>
                  <a:pt x="33249" y="29052"/>
                </a:cubicBezTo>
                <a:lnTo>
                  <a:pt x="33249" y="29052"/>
                </a:lnTo>
                <a:cubicBezTo>
                  <a:pt x="33249" y="29210"/>
                  <a:pt x="33248" y="29368"/>
                  <a:pt x="33169" y="29545"/>
                </a:cubicBezTo>
                <a:cubicBezTo>
                  <a:pt x="32754" y="31446"/>
                  <a:pt x="31605" y="33427"/>
                  <a:pt x="32100" y="35407"/>
                </a:cubicBezTo>
                <a:cubicBezTo>
                  <a:pt x="32100" y="35433"/>
                  <a:pt x="32109" y="35442"/>
                  <a:pt x="32121" y="35442"/>
                </a:cubicBezTo>
                <a:cubicBezTo>
                  <a:pt x="32144" y="35442"/>
                  <a:pt x="32179" y="35407"/>
                  <a:pt x="32179" y="35407"/>
                </a:cubicBezTo>
                <a:cubicBezTo>
                  <a:pt x="32001" y="34813"/>
                  <a:pt x="32001" y="34239"/>
                  <a:pt x="32100" y="33664"/>
                </a:cubicBezTo>
                <a:cubicBezTo>
                  <a:pt x="32259" y="32674"/>
                  <a:pt x="32595" y="31684"/>
                  <a:pt x="32912" y="30694"/>
                </a:cubicBezTo>
                <a:cubicBezTo>
                  <a:pt x="33169" y="29961"/>
                  <a:pt x="33328" y="29209"/>
                  <a:pt x="33407" y="28476"/>
                </a:cubicBezTo>
                <a:lnTo>
                  <a:pt x="33407" y="28476"/>
                </a:lnTo>
                <a:cubicBezTo>
                  <a:pt x="33407" y="28793"/>
                  <a:pt x="33407" y="29209"/>
                  <a:pt x="33328" y="29625"/>
                </a:cubicBezTo>
                <a:cubicBezTo>
                  <a:pt x="33169" y="30773"/>
                  <a:pt x="32674" y="31842"/>
                  <a:pt x="32496" y="32932"/>
                </a:cubicBezTo>
                <a:cubicBezTo>
                  <a:pt x="32338" y="33506"/>
                  <a:pt x="32338" y="34001"/>
                  <a:pt x="32338" y="34575"/>
                </a:cubicBezTo>
                <a:cubicBezTo>
                  <a:pt x="32338" y="34813"/>
                  <a:pt x="32417" y="35070"/>
                  <a:pt x="32496" y="35308"/>
                </a:cubicBezTo>
                <a:cubicBezTo>
                  <a:pt x="32496" y="35565"/>
                  <a:pt x="32595" y="35803"/>
                  <a:pt x="32754" y="35981"/>
                </a:cubicBezTo>
                <a:lnTo>
                  <a:pt x="32833" y="35981"/>
                </a:lnTo>
                <a:cubicBezTo>
                  <a:pt x="32754" y="35803"/>
                  <a:pt x="32674" y="35724"/>
                  <a:pt x="32674" y="35565"/>
                </a:cubicBezTo>
                <a:cubicBezTo>
                  <a:pt x="32595" y="35407"/>
                  <a:pt x="32496" y="35229"/>
                  <a:pt x="32496" y="35070"/>
                </a:cubicBezTo>
                <a:cubicBezTo>
                  <a:pt x="32417" y="34813"/>
                  <a:pt x="32417" y="34496"/>
                  <a:pt x="32417" y="34159"/>
                </a:cubicBezTo>
                <a:cubicBezTo>
                  <a:pt x="32417" y="32516"/>
                  <a:pt x="33328" y="30852"/>
                  <a:pt x="33407" y="29129"/>
                </a:cubicBezTo>
                <a:cubicBezTo>
                  <a:pt x="33407" y="29288"/>
                  <a:pt x="33486" y="29367"/>
                  <a:pt x="33486" y="29466"/>
                </a:cubicBezTo>
                <a:cubicBezTo>
                  <a:pt x="33407" y="30040"/>
                  <a:pt x="33407" y="30535"/>
                  <a:pt x="33249" y="31031"/>
                </a:cubicBezTo>
                <a:cubicBezTo>
                  <a:pt x="33169" y="31526"/>
                  <a:pt x="33090" y="32021"/>
                  <a:pt x="32912" y="32516"/>
                </a:cubicBezTo>
                <a:cubicBezTo>
                  <a:pt x="32754" y="33427"/>
                  <a:pt x="32595" y="34318"/>
                  <a:pt x="32912" y="35229"/>
                </a:cubicBezTo>
                <a:cubicBezTo>
                  <a:pt x="32912" y="35255"/>
                  <a:pt x="32921" y="35264"/>
                  <a:pt x="32933" y="35264"/>
                </a:cubicBezTo>
                <a:cubicBezTo>
                  <a:pt x="32956" y="35264"/>
                  <a:pt x="32991" y="35229"/>
                  <a:pt x="32991" y="35229"/>
                </a:cubicBezTo>
                <a:cubicBezTo>
                  <a:pt x="32754" y="34734"/>
                  <a:pt x="32754" y="34159"/>
                  <a:pt x="32833" y="33585"/>
                </a:cubicBezTo>
                <a:cubicBezTo>
                  <a:pt x="32912" y="32595"/>
                  <a:pt x="33249" y="31684"/>
                  <a:pt x="33407" y="30694"/>
                </a:cubicBezTo>
                <a:cubicBezTo>
                  <a:pt x="33585" y="29783"/>
                  <a:pt x="33486" y="28872"/>
                  <a:pt x="33407" y="27981"/>
                </a:cubicBezTo>
                <a:lnTo>
                  <a:pt x="33407" y="27981"/>
                </a:lnTo>
                <a:cubicBezTo>
                  <a:pt x="33585" y="28555"/>
                  <a:pt x="33664" y="29209"/>
                  <a:pt x="33585" y="29862"/>
                </a:cubicBezTo>
                <a:cubicBezTo>
                  <a:pt x="33585" y="31110"/>
                  <a:pt x="33249" y="32337"/>
                  <a:pt x="33249" y="33585"/>
                </a:cubicBezTo>
                <a:cubicBezTo>
                  <a:pt x="33169" y="34734"/>
                  <a:pt x="33407" y="35981"/>
                  <a:pt x="34239" y="36892"/>
                </a:cubicBezTo>
                <a:cubicBezTo>
                  <a:pt x="34318" y="36892"/>
                  <a:pt x="34397" y="36793"/>
                  <a:pt x="34318" y="36793"/>
                </a:cubicBezTo>
                <a:cubicBezTo>
                  <a:pt x="33823" y="36298"/>
                  <a:pt x="33486" y="35644"/>
                  <a:pt x="33407" y="34991"/>
                </a:cubicBezTo>
                <a:cubicBezTo>
                  <a:pt x="32912" y="32674"/>
                  <a:pt x="34160" y="30199"/>
                  <a:pt x="33486" y="27882"/>
                </a:cubicBezTo>
                <a:lnTo>
                  <a:pt x="33486" y="27882"/>
                </a:lnTo>
                <a:cubicBezTo>
                  <a:pt x="33585" y="28139"/>
                  <a:pt x="33664" y="28476"/>
                  <a:pt x="33744" y="28714"/>
                </a:cubicBezTo>
                <a:cubicBezTo>
                  <a:pt x="33744" y="29129"/>
                  <a:pt x="33823" y="29466"/>
                  <a:pt x="33823" y="29783"/>
                </a:cubicBezTo>
                <a:cubicBezTo>
                  <a:pt x="33823" y="31110"/>
                  <a:pt x="33744" y="32337"/>
                  <a:pt x="34080" y="33585"/>
                </a:cubicBezTo>
                <a:cubicBezTo>
                  <a:pt x="34160" y="34239"/>
                  <a:pt x="34476" y="34813"/>
                  <a:pt x="34892" y="35407"/>
                </a:cubicBezTo>
                <a:cubicBezTo>
                  <a:pt x="35387" y="36060"/>
                  <a:pt x="35962" y="36635"/>
                  <a:pt x="36635" y="37130"/>
                </a:cubicBezTo>
                <a:cubicBezTo>
                  <a:pt x="36714" y="37130"/>
                  <a:pt x="36714" y="37050"/>
                  <a:pt x="36714" y="37050"/>
                </a:cubicBezTo>
                <a:cubicBezTo>
                  <a:pt x="35962" y="36397"/>
                  <a:pt x="35229" y="35902"/>
                  <a:pt x="34734" y="35070"/>
                </a:cubicBezTo>
                <a:cubicBezTo>
                  <a:pt x="33981" y="34001"/>
                  <a:pt x="33902" y="32674"/>
                  <a:pt x="33902" y="31347"/>
                </a:cubicBezTo>
                <a:lnTo>
                  <a:pt x="33902" y="29545"/>
                </a:lnTo>
                <a:cubicBezTo>
                  <a:pt x="33823" y="28971"/>
                  <a:pt x="33823" y="28298"/>
                  <a:pt x="33585" y="27803"/>
                </a:cubicBezTo>
                <a:cubicBezTo>
                  <a:pt x="33585" y="27803"/>
                  <a:pt x="33585" y="27723"/>
                  <a:pt x="33664" y="27723"/>
                </a:cubicBezTo>
                <a:lnTo>
                  <a:pt x="33744" y="27644"/>
                </a:lnTo>
                <a:close/>
                <a:moveTo>
                  <a:pt x="40516" y="35803"/>
                </a:moveTo>
                <a:cubicBezTo>
                  <a:pt x="40595" y="35803"/>
                  <a:pt x="40595" y="35803"/>
                  <a:pt x="40675" y="35902"/>
                </a:cubicBezTo>
                <a:cubicBezTo>
                  <a:pt x="40754" y="35981"/>
                  <a:pt x="40754" y="35981"/>
                  <a:pt x="40833" y="35981"/>
                </a:cubicBezTo>
                <a:lnTo>
                  <a:pt x="40754" y="35981"/>
                </a:lnTo>
                <a:lnTo>
                  <a:pt x="40754" y="36060"/>
                </a:lnTo>
                <a:cubicBezTo>
                  <a:pt x="40833" y="36060"/>
                  <a:pt x="40912" y="36219"/>
                  <a:pt x="40912" y="36298"/>
                </a:cubicBezTo>
                <a:lnTo>
                  <a:pt x="40912" y="36555"/>
                </a:lnTo>
                <a:cubicBezTo>
                  <a:pt x="40912" y="36793"/>
                  <a:pt x="41011" y="36971"/>
                  <a:pt x="41011" y="37130"/>
                </a:cubicBezTo>
                <a:cubicBezTo>
                  <a:pt x="41011" y="37169"/>
                  <a:pt x="41031" y="37189"/>
                  <a:pt x="41051" y="37189"/>
                </a:cubicBezTo>
                <a:cubicBezTo>
                  <a:pt x="41071" y="37189"/>
                  <a:pt x="41090" y="37169"/>
                  <a:pt x="41090" y="37130"/>
                </a:cubicBezTo>
                <a:cubicBezTo>
                  <a:pt x="41011" y="36971"/>
                  <a:pt x="41011" y="36714"/>
                  <a:pt x="41011" y="36476"/>
                </a:cubicBezTo>
                <a:cubicBezTo>
                  <a:pt x="40912" y="36397"/>
                  <a:pt x="40912" y="36219"/>
                  <a:pt x="40912" y="36140"/>
                </a:cubicBezTo>
                <a:lnTo>
                  <a:pt x="40912" y="36060"/>
                </a:lnTo>
                <a:cubicBezTo>
                  <a:pt x="41011" y="36140"/>
                  <a:pt x="41170" y="36298"/>
                  <a:pt x="41249" y="36397"/>
                </a:cubicBezTo>
                <a:cubicBezTo>
                  <a:pt x="41506" y="36971"/>
                  <a:pt x="41506" y="37625"/>
                  <a:pt x="41328" y="38278"/>
                </a:cubicBezTo>
                <a:lnTo>
                  <a:pt x="41407" y="38278"/>
                </a:lnTo>
                <a:cubicBezTo>
                  <a:pt x="41506" y="37704"/>
                  <a:pt x="41585" y="36971"/>
                  <a:pt x="41328" y="36476"/>
                </a:cubicBezTo>
                <a:cubicBezTo>
                  <a:pt x="41407" y="36476"/>
                  <a:pt x="41506" y="36555"/>
                  <a:pt x="41585" y="36555"/>
                </a:cubicBezTo>
                <a:lnTo>
                  <a:pt x="41585" y="36635"/>
                </a:lnTo>
                <a:lnTo>
                  <a:pt x="41585" y="36714"/>
                </a:lnTo>
                <a:cubicBezTo>
                  <a:pt x="41665" y="36892"/>
                  <a:pt x="41665" y="37050"/>
                  <a:pt x="41665" y="37130"/>
                </a:cubicBezTo>
                <a:cubicBezTo>
                  <a:pt x="41744" y="37466"/>
                  <a:pt x="41665" y="37783"/>
                  <a:pt x="41665" y="38041"/>
                </a:cubicBezTo>
                <a:cubicBezTo>
                  <a:pt x="41585" y="38377"/>
                  <a:pt x="41506" y="38615"/>
                  <a:pt x="41506" y="38872"/>
                </a:cubicBezTo>
                <a:cubicBezTo>
                  <a:pt x="41585" y="39110"/>
                  <a:pt x="41585" y="39268"/>
                  <a:pt x="41744" y="39526"/>
                </a:cubicBezTo>
                <a:cubicBezTo>
                  <a:pt x="41249" y="39268"/>
                  <a:pt x="40754" y="39031"/>
                  <a:pt x="40338" y="38773"/>
                </a:cubicBezTo>
                <a:lnTo>
                  <a:pt x="40338" y="38694"/>
                </a:lnTo>
                <a:lnTo>
                  <a:pt x="40338" y="38456"/>
                </a:lnTo>
                <a:cubicBezTo>
                  <a:pt x="40338" y="38199"/>
                  <a:pt x="40338" y="38041"/>
                  <a:pt x="40417" y="37882"/>
                </a:cubicBezTo>
                <a:cubicBezTo>
                  <a:pt x="40417" y="37625"/>
                  <a:pt x="40516" y="37288"/>
                  <a:pt x="40595" y="36971"/>
                </a:cubicBezTo>
                <a:cubicBezTo>
                  <a:pt x="40675" y="36635"/>
                  <a:pt x="40754" y="36140"/>
                  <a:pt x="40516" y="35803"/>
                </a:cubicBezTo>
                <a:close/>
                <a:moveTo>
                  <a:pt x="35070" y="39447"/>
                </a:moveTo>
                <a:cubicBezTo>
                  <a:pt x="35070" y="39526"/>
                  <a:pt x="34971" y="39526"/>
                  <a:pt x="34971" y="39605"/>
                </a:cubicBezTo>
                <a:lnTo>
                  <a:pt x="34971" y="39526"/>
                </a:lnTo>
                <a:cubicBezTo>
                  <a:pt x="35070" y="39526"/>
                  <a:pt x="35070" y="39448"/>
                  <a:pt x="35070" y="39447"/>
                </a:cubicBezTo>
                <a:close/>
                <a:moveTo>
                  <a:pt x="46041" y="39526"/>
                </a:moveTo>
                <a:lnTo>
                  <a:pt x="46041" y="39605"/>
                </a:lnTo>
                <a:lnTo>
                  <a:pt x="46120" y="39605"/>
                </a:lnTo>
                <a:cubicBezTo>
                  <a:pt x="46120" y="39526"/>
                  <a:pt x="46041" y="39526"/>
                  <a:pt x="46041" y="39526"/>
                </a:cubicBezTo>
                <a:close/>
                <a:moveTo>
                  <a:pt x="32674" y="28555"/>
                </a:moveTo>
                <a:lnTo>
                  <a:pt x="32674" y="28555"/>
                </a:lnTo>
                <a:cubicBezTo>
                  <a:pt x="32417" y="29050"/>
                  <a:pt x="32100" y="29466"/>
                  <a:pt x="31843" y="29961"/>
                </a:cubicBezTo>
                <a:cubicBezTo>
                  <a:pt x="31268" y="31110"/>
                  <a:pt x="30853" y="32436"/>
                  <a:pt x="30853" y="33664"/>
                </a:cubicBezTo>
                <a:cubicBezTo>
                  <a:pt x="30932" y="35070"/>
                  <a:pt x="31348" y="36397"/>
                  <a:pt x="32179" y="37466"/>
                </a:cubicBezTo>
                <a:cubicBezTo>
                  <a:pt x="32206" y="37493"/>
                  <a:pt x="32223" y="37502"/>
                  <a:pt x="32235" y="37502"/>
                </a:cubicBezTo>
                <a:cubicBezTo>
                  <a:pt x="32259" y="37502"/>
                  <a:pt x="32259" y="37466"/>
                  <a:pt x="32259" y="37466"/>
                </a:cubicBezTo>
                <a:cubicBezTo>
                  <a:pt x="31763" y="36892"/>
                  <a:pt x="31427" y="36140"/>
                  <a:pt x="31189" y="35407"/>
                </a:cubicBezTo>
                <a:cubicBezTo>
                  <a:pt x="30853" y="34159"/>
                  <a:pt x="30853" y="32753"/>
                  <a:pt x="31268" y="31526"/>
                </a:cubicBezTo>
                <a:cubicBezTo>
                  <a:pt x="31268" y="31347"/>
                  <a:pt x="31348" y="31189"/>
                  <a:pt x="31427" y="31031"/>
                </a:cubicBezTo>
                <a:lnTo>
                  <a:pt x="31427" y="31031"/>
                </a:lnTo>
                <a:cubicBezTo>
                  <a:pt x="31268" y="31446"/>
                  <a:pt x="31189" y="31842"/>
                  <a:pt x="31110" y="32258"/>
                </a:cubicBezTo>
                <a:cubicBezTo>
                  <a:pt x="31011" y="33011"/>
                  <a:pt x="31110" y="33743"/>
                  <a:pt x="31348" y="34496"/>
                </a:cubicBezTo>
                <a:cubicBezTo>
                  <a:pt x="31605" y="35229"/>
                  <a:pt x="32100" y="35902"/>
                  <a:pt x="32595" y="36476"/>
                </a:cubicBezTo>
                <a:cubicBezTo>
                  <a:pt x="33090" y="37050"/>
                  <a:pt x="33902" y="37704"/>
                  <a:pt x="33585" y="38536"/>
                </a:cubicBezTo>
                <a:cubicBezTo>
                  <a:pt x="33486" y="38615"/>
                  <a:pt x="33328" y="38773"/>
                  <a:pt x="33169" y="38872"/>
                </a:cubicBezTo>
                <a:cubicBezTo>
                  <a:pt x="33110" y="38899"/>
                  <a:pt x="33053" y="38908"/>
                  <a:pt x="32997" y="38908"/>
                </a:cubicBezTo>
                <a:cubicBezTo>
                  <a:pt x="32886" y="38908"/>
                  <a:pt x="32780" y="38872"/>
                  <a:pt x="32674" y="38872"/>
                </a:cubicBezTo>
                <a:cubicBezTo>
                  <a:pt x="32417" y="38872"/>
                  <a:pt x="32100" y="38872"/>
                  <a:pt x="31922" y="39031"/>
                </a:cubicBezTo>
                <a:cubicBezTo>
                  <a:pt x="31763" y="39189"/>
                  <a:pt x="31763" y="39367"/>
                  <a:pt x="31605" y="39526"/>
                </a:cubicBezTo>
                <a:cubicBezTo>
                  <a:pt x="31427" y="39684"/>
                  <a:pt x="31268" y="39684"/>
                  <a:pt x="31110" y="39684"/>
                </a:cubicBezTo>
                <a:cubicBezTo>
                  <a:pt x="30694" y="39684"/>
                  <a:pt x="30437" y="39447"/>
                  <a:pt x="30021" y="39367"/>
                </a:cubicBezTo>
                <a:cubicBezTo>
                  <a:pt x="29915" y="39367"/>
                  <a:pt x="29810" y="39323"/>
                  <a:pt x="29698" y="39323"/>
                </a:cubicBezTo>
                <a:cubicBezTo>
                  <a:pt x="29642" y="39323"/>
                  <a:pt x="29585" y="39334"/>
                  <a:pt x="29526" y="39367"/>
                </a:cubicBezTo>
                <a:cubicBezTo>
                  <a:pt x="29367" y="39367"/>
                  <a:pt x="29209" y="39447"/>
                  <a:pt x="29031" y="39526"/>
                </a:cubicBezTo>
                <a:cubicBezTo>
                  <a:pt x="28989" y="39536"/>
                  <a:pt x="28947" y="39541"/>
                  <a:pt x="28906" y="39541"/>
                </a:cubicBezTo>
                <a:cubicBezTo>
                  <a:pt x="28629" y="39541"/>
                  <a:pt x="28356" y="39323"/>
                  <a:pt x="28219" y="39031"/>
                </a:cubicBezTo>
                <a:cubicBezTo>
                  <a:pt x="28219" y="38773"/>
                  <a:pt x="28140" y="38615"/>
                  <a:pt x="28140" y="38377"/>
                </a:cubicBezTo>
                <a:cubicBezTo>
                  <a:pt x="28140" y="38199"/>
                  <a:pt x="28140" y="38041"/>
                  <a:pt x="28041" y="37882"/>
                </a:cubicBezTo>
                <a:cubicBezTo>
                  <a:pt x="27882" y="37704"/>
                  <a:pt x="27724" y="37625"/>
                  <a:pt x="27546" y="37546"/>
                </a:cubicBezTo>
                <a:cubicBezTo>
                  <a:pt x="27466" y="37466"/>
                  <a:pt x="27308" y="37387"/>
                  <a:pt x="27229" y="37209"/>
                </a:cubicBezTo>
                <a:cubicBezTo>
                  <a:pt x="26892" y="36793"/>
                  <a:pt x="26813" y="36060"/>
                  <a:pt x="27050" y="35486"/>
                </a:cubicBezTo>
                <a:lnTo>
                  <a:pt x="27387" y="35486"/>
                </a:lnTo>
                <a:cubicBezTo>
                  <a:pt x="27546" y="35486"/>
                  <a:pt x="27645" y="35407"/>
                  <a:pt x="27724" y="35308"/>
                </a:cubicBezTo>
                <a:lnTo>
                  <a:pt x="27724" y="35407"/>
                </a:lnTo>
                <a:cubicBezTo>
                  <a:pt x="27803" y="35407"/>
                  <a:pt x="27803" y="35308"/>
                  <a:pt x="27803" y="35308"/>
                </a:cubicBezTo>
                <a:cubicBezTo>
                  <a:pt x="27882" y="35229"/>
                  <a:pt x="27961" y="35149"/>
                  <a:pt x="27961" y="35070"/>
                </a:cubicBezTo>
                <a:cubicBezTo>
                  <a:pt x="28041" y="35070"/>
                  <a:pt x="28041" y="34991"/>
                  <a:pt x="28140" y="34912"/>
                </a:cubicBezTo>
                <a:lnTo>
                  <a:pt x="28140" y="34912"/>
                </a:lnTo>
                <a:cubicBezTo>
                  <a:pt x="28140" y="34912"/>
                  <a:pt x="28140" y="34991"/>
                  <a:pt x="28041" y="35070"/>
                </a:cubicBezTo>
                <a:cubicBezTo>
                  <a:pt x="28041" y="35149"/>
                  <a:pt x="27961" y="35308"/>
                  <a:pt x="27961" y="35486"/>
                </a:cubicBezTo>
                <a:lnTo>
                  <a:pt x="27961" y="35724"/>
                </a:lnTo>
                <a:cubicBezTo>
                  <a:pt x="27961" y="35644"/>
                  <a:pt x="28041" y="35565"/>
                  <a:pt x="28041" y="35486"/>
                </a:cubicBezTo>
                <a:cubicBezTo>
                  <a:pt x="28041" y="35308"/>
                  <a:pt x="28041" y="35149"/>
                  <a:pt x="28140" y="34991"/>
                </a:cubicBezTo>
                <a:cubicBezTo>
                  <a:pt x="28219" y="34912"/>
                  <a:pt x="28219" y="34734"/>
                  <a:pt x="28298" y="34654"/>
                </a:cubicBezTo>
                <a:cubicBezTo>
                  <a:pt x="28377" y="34496"/>
                  <a:pt x="28377" y="34417"/>
                  <a:pt x="28456" y="34318"/>
                </a:cubicBezTo>
                <a:cubicBezTo>
                  <a:pt x="28635" y="34159"/>
                  <a:pt x="28714" y="34080"/>
                  <a:pt x="28793" y="33922"/>
                </a:cubicBezTo>
                <a:lnTo>
                  <a:pt x="28793" y="33922"/>
                </a:lnTo>
                <a:cubicBezTo>
                  <a:pt x="28793" y="34001"/>
                  <a:pt x="28714" y="34080"/>
                  <a:pt x="28714" y="34159"/>
                </a:cubicBezTo>
                <a:cubicBezTo>
                  <a:pt x="28635" y="34318"/>
                  <a:pt x="28536" y="34575"/>
                  <a:pt x="28456" y="34813"/>
                </a:cubicBezTo>
                <a:cubicBezTo>
                  <a:pt x="28377" y="35229"/>
                  <a:pt x="28298" y="35724"/>
                  <a:pt x="28298" y="36219"/>
                </a:cubicBezTo>
                <a:cubicBezTo>
                  <a:pt x="28377" y="35724"/>
                  <a:pt x="28456" y="35308"/>
                  <a:pt x="28536" y="34813"/>
                </a:cubicBezTo>
                <a:cubicBezTo>
                  <a:pt x="28635" y="34575"/>
                  <a:pt x="28714" y="34417"/>
                  <a:pt x="28793" y="34159"/>
                </a:cubicBezTo>
                <a:cubicBezTo>
                  <a:pt x="28793" y="34001"/>
                  <a:pt x="28872" y="33922"/>
                  <a:pt x="28951" y="33743"/>
                </a:cubicBezTo>
                <a:cubicBezTo>
                  <a:pt x="29031" y="33664"/>
                  <a:pt x="29031" y="33585"/>
                  <a:pt x="29130" y="33506"/>
                </a:cubicBezTo>
                <a:cubicBezTo>
                  <a:pt x="29209" y="33427"/>
                  <a:pt x="29288" y="33328"/>
                  <a:pt x="29367" y="33248"/>
                </a:cubicBezTo>
                <a:lnTo>
                  <a:pt x="29367" y="33248"/>
                </a:lnTo>
                <a:cubicBezTo>
                  <a:pt x="28872" y="34318"/>
                  <a:pt x="28635" y="35407"/>
                  <a:pt x="28635" y="36555"/>
                </a:cubicBezTo>
                <a:cubicBezTo>
                  <a:pt x="28714" y="35407"/>
                  <a:pt x="28951" y="34159"/>
                  <a:pt x="29526" y="33090"/>
                </a:cubicBezTo>
                <a:cubicBezTo>
                  <a:pt x="29704" y="32932"/>
                  <a:pt x="29783" y="32753"/>
                  <a:pt x="29942" y="32595"/>
                </a:cubicBezTo>
                <a:lnTo>
                  <a:pt x="29942" y="32595"/>
                </a:lnTo>
                <a:cubicBezTo>
                  <a:pt x="29130" y="34318"/>
                  <a:pt x="28635" y="36219"/>
                  <a:pt x="29031" y="38199"/>
                </a:cubicBezTo>
                <a:cubicBezTo>
                  <a:pt x="28951" y="37466"/>
                  <a:pt x="28951" y="36714"/>
                  <a:pt x="28951" y="36060"/>
                </a:cubicBezTo>
                <a:cubicBezTo>
                  <a:pt x="29130" y="34734"/>
                  <a:pt x="29526" y="33506"/>
                  <a:pt x="30120" y="32337"/>
                </a:cubicBezTo>
                <a:cubicBezTo>
                  <a:pt x="30278" y="32100"/>
                  <a:pt x="30437" y="31842"/>
                  <a:pt x="30615" y="31605"/>
                </a:cubicBezTo>
                <a:lnTo>
                  <a:pt x="30615" y="31605"/>
                </a:lnTo>
                <a:cubicBezTo>
                  <a:pt x="29625" y="33506"/>
                  <a:pt x="29288" y="35724"/>
                  <a:pt x="29704" y="37882"/>
                </a:cubicBezTo>
                <a:lnTo>
                  <a:pt x="29783" y="37882"/>
                </a:lnTo>
                <a:cubicBezTo>
                  <a:pt x="29625" y="37209"/>
                  <a:pt x="29526" y="36555"/>
                  <a:pt x="29625" y="35803"/>
                </a:cubicBezTo>
                <a:cubicBezTo>
                  <a:pt x="29625" y="34159"/>
                  <a:pt x="30120" y="32436"/>
                  <a:pt x="31011" y="30951"/>
                </a:cubicBezTo>
                <a:cubicBezTo>
                  <a:pt x="31095" y="30799"/>
                  <a:pt x="31166" y="30719"/>
                  <a:pt x="31233" y="30601"/>
                </a:cubicBezTo>
                <a:lnTo>
                  <a:pt x="31233" y="30601"/>
                </a:lnTo>
                <a:cubicBezTo>
                  <a:pt x="30188" y="32566"/>
                  <a:pt x="29709" y="34836"/>
                  <a:pt x="30199" y="36971"/>
                </a:cubicBezTo>
                <a:lnTo>
                  <a:pt x="30278" y="36971"/>
                </a:lnTo>
                <a:cubicBezTo>
                  <a:pt x="30120" y="36298"/>
                  <a:pt x="30120" y="35724"/>
                  <a:pt x="30120" y="35149"/>
                </a:cubicBezTo>
                <a:cubicBezTo>
                  <a:pt x="30120" y="33357"/>
                  <a:pt x="30655" y="31629"/>
                  <a:pt x="31550" y="30099"/>
                </a:cubicBezTo>
                <a:lnTo>
                  <a:pt x="31550" y="30099"/>
                </a:lnTo>
                <a:cubicBezTo>
                  <a:pt x="31429" y="30239"/>
                  <a:pt x="31327" y="30404"/>
                  <a:pt x="31268" y="30535"/>
                </a:cubicBezTo>
                <a:cubicBezTo>
                  <a:pt x="31268" y="30456"/>
                  <a:pt x="31348" y="30357"/>
                  <a:pt x="31348" y="30357"/>
                </a:cubicBezTo>
                <a:cubicBezTo>
                  <a:pt x="31414" y="30224"/>
                  <a:pt x="31480" y="30092"/>
                  <a:pt x="31605" y="30006"/>
                </a:cubicBezTo>
                <a:lnTo>
                  <a:pt x="31605" y="30006"/>
                </a:lnTo>
                <a:cubicBezTo>
                  <a:pt x="31587" y="30037"/>
                  <a:pt x="31568" y="30068"/>
                  <a:pt x="31550" y="30099"/>
                </a:cubicBezTo>
                <a:lnTo>
                  <a:pt x="31550" y="30099"/>
                </a:lnTo>
                <a:cubicBezTo>
                  <a:pt x="31592" y="30050"/>
                  <a:pt x="31636" y="30004"/>
                  <a:pt x="31682" y="29963"/>
                </a:cubicBezTo>
                <a:lnTo>
                  <a:pt x="31682" y="29963"/>
                </a:lnTo>
                <a:cubicBezTo>
                  <a:pt x="30492" y="32178"/>
                  <a:pt x="30338" y="34798"/>
                  <a:pt x="31268" y="37050"/>
                </a:cubicBezTo>
                <a:lnTo>
                  <a:pt x="31348" y="37050"/>
                </a:lnTo>
                <a:cubicBezTo>
                  <a:pt x="31110" y="36397"/>
                  <a:pt x="30853" y="35644"/>
                  <a:pt x="30773" y="34912"/>
                </a:cubicBezTo>
                <a:cubicBezTo>
                  <a:pt x="30615" y="33664"/>
                  <a:pt x="30773" y="32337"/>
                  <a:pt x="31189" y="31110"/>
                </a:cubicBezTo>
                <a:cubicBezTo>
                  <a:pt x="31427" y="30535"/>
                  <a:pt x="31763" y="29961"/>
                  <a:pt x="32100" y="29367"/>
                </a:cubicBezTo>
                <a:cubicBezTo>
                  <a:pt x="32259" y="29129"/>
                  <a:pt x="32496" y="28793"/>
                  <a:pt x="32674" y="28555"/>
                </a:cubicBezTo>
                <a:close/>
                <a:moveTo>
                  <a:pt x="41665" y="36635"/>
                </a:moveTo>
                <a:cubicBezTo>
                  <a:pt x="41744" y="36714"/>
                  <a:pt x="41902" y="36793"/>
                  <a:pt x="42001" y="36892"/>
                </a:cubicBezTo>
                <a:cubicBezTo>
                  <a:pt x="42160" y="37130"/>
                  <a:pt x="42239" y="37387"/>
                  <a:pt x="42318" y="37704"/>
                </a:cubicBezTo>
                <a:lnTo>
                  <a:pt x="42318" y="38120"/>
                </a:lnTo>
                <a:cubicBezTo>
                  <a:pt x="42318" y="38278"/>
                  <a:pt x="42318" y="38456"/>
                  <a:pt x="42397" y="38536"/>
                </a:cubicBezTo>
                <a:lnTo>
                  <a:pt x="42496" y="38536"/>
                </a:lnTo>
                <a:cubicBezTo>
                  <a:pt x="42496" y="38456"/>
                  <a:pt x="42397" y="38377"/>
                  <a:pt x="42397" y="38278"/>
                </a:cubicBezTo>
                <a:lnTo>
                  <a:pt x="42397" y="38041"/>
                </a:lnTo>
                <a:cubicBezTo>
                  <a:pt x="42397" y="37882"/>
                  <a:pt x="42397" y="37783"/>
                  <a:pt x="42318" y="37625"/>
                </a:cubicBezTo>
                <a:cubicBezTo>
                  <a:pt x="42318" y="37387"/>
                  <a:pt x="42239" y="37130"/>
                  <a:pt x="42081" y="36971"/>
                </a:cubicBezTo>
                <a:lnTo>
                  <a:pt x="42081" y="36971"/>
                </a:lnTo>
                <a:cubicBezTo>
                  <a:pt x="42160" y="37050"/>
                  <a:pt x="42239" y="37050"/>
                  <a:pt x="42318" y="37130"/>
                </a:cubicBezTo>
                <a:cubicBezTo>
                  <a:pt x="42892" y="37882"/>
                  <a:pt x="42318" y="39189"/>
                  <a:pt x="42991" y="39942"/>
                </a:cubicBezTo>
                <a:cubicBezTo>
                  <a:pt x="42655" y="39862"/>
                  <a:pt x="42239" y="39684"/>
                  <a:pt x="41902" y="39605"/>
                </a:cubicBezTo>
                <a:cubicBezTo>
                  <a:pt x="41902" y="39526"/>
                  <a:pt x="41823" y="39526"/>
                  <a:pt x="41823" y="39526"/>
                </a:cubicBezTo>
                <a:cubicBezTo>
                  <a:pt x="41665" y="39268"/>
                  <a:pt x="41506" y="38952"/>
                  <a:pt x="41585" y="38615"/>
                </a:cubicBezTo>
                <a:cubicBezTo>
                  <a:pt x="41585" y="38278"/>
                  <a:pt x="41744" y="38041"/>
                  <a:pt x="41744" y="37704"/>
                </a:cubicBezTo>
                <a:cubicBezTo>
                  <a:pt x="41744" y="37466"/>
                  <a:pt x="41744" y="37130"/>
                  <a:pt x="41665" y="36793"/>
                </a:cubicBezTo>
                <a:lnTo>
                  <a:pt x="41665" y="36635"/>
                </a:lnTo>
                <a:close/>
                <a:moveTo>
                  <a:pt x="46861" y="39323"/>
                </a:moveTo>
                <a:cubicBezTo>
                  <a:pt x="46978" y="39323"/>
                  <a:pt x="47110" y="39367"/>
                  <a:pt x="47269" y="39367"/>
                </a:cubicBezTo>
                <a:cubicBezTo>
                  <a:pt x="47511" y="39591"/>
                  <a:pt x="47806" y="39832"/>
                  <a:pt x="48120" y="39992"/>
                </a:cubicBezTo>
                <a:lnTo>
                  <a:pt x="48120" y="39992"/>
                </a:lnTo>
                <a:cubicBezTo>
                  <a:pt x="47976" y="39923"/>
                  <a:pt x="47814" y="39862"/>
                  <a:pt x="47605" y="39862"/>
                </a:cubicBezTo>
                <a:cubicBezTo>
                  <a:pt x="47269" y="39684"/>
                  <a:pt x="46952" y="39526"/>
                  <a:pt x="46615" y="39367"/>
                </a:cubicBezTo>
                <a:lnTo>
                  <a:pt x="46694" y="39367"/>
                </a:lnTo>
                <a:cubicBezTo>
                  <a:pt x="46747" y="39334"/>
                  <a:pt x="46802" y="39323"/>
                  <a:pt x="46861" y="39323"/>
                </a:cubicBezTo>
                <a:close/>
                <a:moveTo>
                  <a:pt x="42397" y="37209"/>
                </a:moveTo>
                <a:cubicBezTo>
                  <a:pt x="42496" y="37209"/>
                  <a:pt x="42576" y="37288"/>
                  <a:pt x="42655" y="37387"/>
                </a:cubicBezTo>
                <a:cubicBezTo>
                  <a:pt x="42991" y="37704"/>
                  <a:pt x="42991" y="38278"/>
                  <a:pt x="43071" y="38773"/>
                </a:cubicBezTo>
                <a:cubicBezTo>
                  <a:pt x="43071" y="39268"/>
                  <a:pt x="43229" y="39684"/>
                  <a:pt x="43486" y="40021"/>
                </a:cubicBezTo>
                <a:cubicBezTo>
                  <a:pt x="43387" y="40021"/>
                  <a:pt x="43229" y="39942"/>
                  <a:pt x="43150" y="39942"/>
                </a:cubicBezTo>
                <a:cubicBezTo>
                  <a:pt x="42318" y="39268"/>
                  <a:pt x="42892" y="37961"/>
                  <a:pt x="42397" y="37209"/>
                </a:cubicBezTo>
                <a:close/>
                <a:moveTo>
                  <a:pt x="42813" y="37466"/>
                </a:moveTo>
                <a:lnTo>
                  <a:pt x="42813" y="37466"/>
                </a:lnTo>
                <a:cubicBezTo>
                  <a:pt x="42892" y="37546"/>
                  <a:pt x="42991" y="37625"/>
                  <a:pt x="43150" y="37625"/>
                </a:cubicBezTo>
                <a:lnTo>
                  <a:pt x="43150" y="37704"/>
                </a:lnTo>
                <a:cubicBezTo>
                  <a:pt x="43566" y="38041"/>
                  <a:pt x="43724" y="38536"/>
                  <a:pt x="43803" y="39110"/>
                </a:cubicBezTo>
                <a:cubicBezTo>
                  <a:pt x="43883" y="39367"/>
                  <a:pt x="43883" y="39605"/>
                  <a:pt x="43982" y="39763"/>
                </a:cubicBezTo>
                <a:cubicBezTo>
                  <a:pt x="44061" y="39942"/>
                  <a:pt x="44061" y="40021"/>
                  <a:pt x="44140" y="40100"/>
                </a:cubicBezTo>
                <a:lnTo>
                  <a:pt x="43883" y="40100"/>
                </a:lnTo>
                <a:cubicBezTo>
                  <a:pt x="43724" y="39942"/>
                  <a:pt x="43566" y="39763"/>
                  <a:pt x="43486" y="39526"/>
                </a:cubicBezTo>
                <a:cubicBezTo>
                  <a:pt x="43387" y="39268"/>
                  <a:pt x="43387" y="39031"/>
                  <a:pt x="43308" y="38773"/>
                </a:cubicBezTo>
                <a:cubicBezTo>
                  <a:pt x="43308" y="38377"/>
                  <a:pt x="43229" y="37882"/>
                  <a:pt x="42892" y="37546"/>
                </a:cubicBezTo>
                <a:lnTo>
                  <a:pt x="42892" y="37546"/>
                </a:lnTo>
                <a:cubicBezTo>
                  <a:pt x="43229" y="37961"/>
                  <a:pt x="43229" y="38536"/>
                  <a:pt x="43308" y="39031"/>
                </a:cubicBezTo>
                <a:cubicBezTo>
                  <a:pt x="43383" y="39350"/>
                  <a:pt x="43477" y="39813"/>
                  <a:pt x="43757" y="40062"/>
                </a:cubicBezTo>
                <a:lnTo>
                  <a:pt x="43757" y="40062"/>
                </a:lnTo>
                <a:cubicBezTo>
                  <a:pt x="43693" y="40021"/>
                  <a:pt x="43629" y="40021"/>
                  <a:pt x="43566" y="40021"/>
                </a:cubicBezTo>
                <a:cubicBezTo>
                  <a:pt x="43486" y="39862"/>
                  <a:pt x="43308" y="39605"/>
                  <a:pt x="43229" y="39367"/>
                </a:cubicBezTo>
                <a:cubicBezTo>
                  <a:pt x="43150" y="39110"/>
                  <a:pt x="43150" y="38872"/>
                  <a:pt x="43071" y="38536"/>
                </a:cubicBezTo>
                <a:cubicBezTo>
                  <a:pt x="43071" y="38199"/>
                  <a:pt x="43071" y="37882"/>
                  <a:pt x="42892" y="37546"/>
                </a:cubicBezTo>
                <a:lnTo>
                  <a:pt x="42892" y="37546"/>
                </a:lnTo>
                <a:cubicBezTo>
                  <a:pt x="42892" y="37546"/>
                  <a:pt x="42892" y="37546"/>
                  <a:pt x="42892" y="37546"/>
                </a:cubicBezTo>
                <a:cubicBezTo>
                  <a:pt x="42813" y="37546"/>
                  <a:pt x="42813" y="37466"/>
                  <a:pt x="42813" y="37466"/>
                </a:cubicBezTo>
                <a:close/>
                <a:moveTo>
                  <a:pt x="43308" y="37783"/>
                </a:moveTo>
                <a:cubicBezTo>
                  <a:pt x="43486" y="37882"/>
                  <a:pt x="43566" y="37961"/>
                  <a:pt x="43724" y="38041"/>
                </a:cubicBezTo>
                <a:cubicBezTo>
                  <a:pt x="43883" y="38278"/>
                  <a:pt x="44061" y="38694"/>
                  <a:pt x="44140" y="39031"/>
                </a:cubicBezTo>
                <a:cubicBezTo>
                  <a:pt x="44061" y="38694"/>
                  <a:pt x="43982" y="38377"/>
                  <a:pt x="43803" y="38041"/>
                </a:cubicBezTo>
                <a:lnTo>
                  <a:pt x="43803" y="38041"/>
                </a:lnTo>
                <a:cubicBezTo>
                  <a:pt x="44061" y="38199"/>
                  <a:pt x="44298" y="38377"/>
                  <a:pt x="44556" y="38536"/>
                </a:cubicBezTo>
                <a:cubicBezTo>
                  <a:pt x="44635" y="38615"/>
                  <a:pt x="44635" y="38694"/>
                  <a:pt x="44635" y="38694"/>
                </a:cubicBezTo>
                <a:cubicBezTo>
                  <a:pt x="44714" y="38952"/>
                  <a:pt x="44793" y="39110"/>
                  <a:pt x="44793" y="39268"/>
                </a:cubicBezTo>
                <a:cubicBezTo>
                  <a:pt x="44873" y="39605"/>
                  <a:pt x="44972" y="40021"/>
                  <a:pt x="45289" y="40258"/>
                </a:cubicBezTo>
                <a:cubicBezTo>
                  <a:pt x="44972" y="40179"/>
                  <a:pt x="44556" y="40179"/>
                  <a:pt x="44219" y="40100"/>
                </a:cubicBezTo>
                <a:cubicBezTo>
                  <a:pt x="44219" y="40100"/>
                  <a:pt x="44140" y="40021"/>
                  <a:pt x="44140" y="39942"/>
                </a:cubicBezTo>
                <a:cubicBezTo>
                  <a:pt x="44061" y="39763"/>
                  <a:pt x="43982" y="39684"/>
                  <a:pt x="43982" y="39526"/>
                </a:cubicBezTo>
                <a:cubicBezTo>
                  <a:pt x="43883" y="39268"/>
                  <a:pt x="43883" y="39031"/>
                  <a:pt x="43883" y="38773"/>
                </a:cubicBezTo>
                <a:cubicBezTo>
                  <a:pt x="43724" y="38456"/>
                  <a:pt x="43645" y="38041"/>
                  <a:pt x="43308" y="37783"/>
                </a:cubicBezTo>
                <a:close/>
                <a:moveTo>
                  <a:pt x="44635" y="38536"/>
                </a:moveTo>
                <a:cubicBezTo>
                  <a:pt x="44714" y="38536"/>
                  <a:pt x="44714" y="38615"/>
                  <a:pt x="44793" y="38615"/>
                </a:cubicBezTo>
                <a:cubicBezTo>
                  <a:pt x="44825" y="38639"/>
                  <a:pt x="44854" y="38666"/>
                  <a:pt x="44880" y="38694"/>
                </a:cubicBezTo>
                <a:lnTo>
                  <a:pt x="44972" y="38694"/>
                </a:lnTo>
                <a:cubicBezTo>
                  <a:pt x="45051" y="38773"/>
                  <a:pt x="45051" y="38773"/>
                  <a:pt x="45130" y="38773"/>
                </a:cubicBezTo>
                <a:cubicBezTo>
                  <a:pt x="45160" y="38807"/>
                  <a:pt x="45187" y="38840"/>
                  <a:pt x="45212" y="38873"/>
                </a:cubicBezTo>
                <a:lnTo>
                  <a:pt x="45212" y="38873"/>
                </a:lnTo>
                <a:cubicBezTo>
                  <a:pt x="45211" y="38873"/>
                  <a:pt x="45210" y="38873"/>
                  <a:pt x="45209" y="38872"/>
                </a:cubicBezTo>
                <a:lnTo>
                  <a:pt x="45209" y="38872"/>
                </a:lnTo>
                <a:cubicBezTo>
                  <a:pt x="45211" y="38873"/>
                  <a:pt x="45212" y="38874"/>
                  <a:pt x="45214" y="38875"/>
                </a:cubicBezTo>
                <a:lnTo>
                  <a:pt x="45214" y="38875"/>
                </a:lnTo>
                <a:cubicBezTo>
                  <a:pt x="45213" y="38874"/>
                  <a:pt x="45213" y="38874"/>
                  <a:pt x="45212" y="38873"/>
                </a:cubicBezTo>
                <a:lnTo>
                  <a:pt x="45212" y="38873"/>
                </a:lnTo>
                <a:cubicBezTo>
                  <a:pt x="45468" y="38952"/>
                  <a:pt x="45626" y="39031"/>
                  <a:pt x="45863" y="39189"/>
                </a:cubicBezTo>
                <a:lnTo>
                  <a:pt x="45863" y="39367"/>
                </a:lnTo>
                <a:cubicBezTo>
                  <a:pt x="45962" y="39447"/>
                  <a:pt x="45962" y="39447"/>
                  <a:pt x="45962" y="39526"/>
                </a:cubicBezTo>
                <a:lnTo>
                  <a:pt x="46041" y="39526"/>
                </a:lnTo>
                <a:lnTo>
                  <a:pt x="46041" y="39447"/>
                </a:lnTo>
                <a:cubicBezTo>
                  <a:pt x="45962" y="39447"/>
                  <a:pt x="45962" y="39367"/>
                  <a:pt x="45962" y="39367"/>
                </a:cubicBezTo>
                <a:cubicBezTo>
                  <a:pt x="45962" y="39268"/>
                  <a:pt x="45962" y="39268"/>
                  <a:pt x="45863" y="39189"/>
                </a:cubicBezTo>
                <a:lnTo>
                  <a:pt x="45863" y="39189"/>
                </a:lnTo>
                <a:cubicBezTo>
                  <a:pt x="46120" y="39268"/>
                  <a:pt x="46279" y="39367"/>
                  <a:pt x="46536" y="39447"/>
                </a:cubicBezTo>
                <a:cubicBezTo>
                  <a:pt x="46615" y="39684"/>
                  <a:pt x="46774" y="39862"/>
                  <a:pt x="46853" y="40021"/>
                </a:cubicBezTo>
                <a:cubicBezTo>
                  <a:pt x="46952" y="40100"/>
                  <a:pt x="47031" y="40179"/>
                  <a:pt x="47110" y="40258"/>
                </a:cubicBezTo>
                <a:lnTo>
                  <a:pt x="46279" y="40258"/>
                </a:lnTo>
                <a:cubicBezTo>
                  <a:pt x="46199" y="40179"/>
                  <a:pt x="46041" y="40179"/>
                  <a:pt x="45962" y="40100"/>
                </a:cubicBezTo>
                <a:cubicBezTo>
                  <a:pt x="45784" y="39942"/>
                  <a:pt x="45704" y="39763"/>
                  <a:pt x="45625" y="39605"/>
                </a:cubicBezTo>
                <a:cubicBezTo>
                  <a:pt x="45468" y="39447"/>
                  <a:pt x="45467" y="39035"/>
                  <a:pt x="45214" y="38875"/>
                </a:cubicBezTo>
                <a:lnTo>
                  <a:pt x="45214" y="38875"/>
                </a:lnTo>
                <a:cubicBezTo>
                  <a:pt x="45320" y="39016"/>
                  <a:pt x="45387" y="39160"/>
                  <a:pt x="45467" y="39367"/>
                </a:cubicBezTo>
                <a:cubicBezTo>
                  <a:pt x="45467" y="39526"/>
                  <a:pt x="45546" y="39684"/>
                  <a:pt x="45625" y="39763"/>
                </a:cubicBezTo>
                <a:cubicBezTo>
                  <a:pt x="45784" y="39942"/>
                  <a:pt x="45962" y="40179"/>
                  <a:pt x="46120" y="40258"/>
                </a:cubicBezTo>
                <a:lnTo>
                  <a:pt x="45863" y="40258"/>
                </a:lnTo>
                <a:cubicBezTo>
                  <a:pt x="45704" y="40179"/>
                  <a:pt x="45625" y="40100"/>
                  <a:pt x="45467" y="40021"/>
                </a:cubicBezTo>
                <a:cubicBezTo>
                  <a:pt x="45368" y="39862"/>
                  <a:pt x="45289" y="39684"/>
                  <a:pt x="45209" y="39526"/>
                </a:cubicBezTo>
                <a:cubicBezTo>
                  <a:pt x="45132" y="39199"/>
                  <a:pt x="45130" y="38891"/>
                  <a:pt x="44895" y="38710"/>
                </a:cubicBezTo>
                <a:lnTo>
                  <a:pt x="44895" y="38710"/>
                </a:lnTo>
                <a:cubicBezTo>
                  <a:pt x="45131" y="38982"/>
                  <a:pt x="45139" y="39403"/>
                  <a:pt x="45209" y="39684"/>
                </a:cubicBezTo>
                <a:cubicBezTo>
                  <a:pt x="45289" y="39862"/>
                  <a:pt x="45467" y="40100"/>
                  <a:pt x="45704" y="40258"/>
                </a:cubicBezTo>
                <a:lnTo>
                  <a:pt x="45368" y="40258"/>
                </a:lnTo>
                <a:lnTo>
                  <a:pt x="45368" y="40179"/>
                </a:lnTo>
                <a:cubicBezTo>
                  <a:pt x="45209" y="40021"/>
                  <a:pt x="45051" y="39862"/>
                  <a:pt x="44972" y="39684"/>
                </a:cubicBezTo>
                <a:cubicBezTo>
                  <a:pt x="44972" y="39447"/>
                  <a:pt x="44873" y="39268"/>
                  <a:pt x="44793" y="39031"/>
                </a:cubicBezTo>
                <a:cubicBezTo>
                  <a:pt x="44793" y="38872"/>
                  <a:pt x="44714" y="38694"/>
                  <a:pt x="44635" y="38536"/>
                </a:cubicBezTo>
                <a:close/>
                <a:moveTo>
                  <a:pt x="46536" y="39447"/>
                </a:moveTo>
                <a:cubicBezTo>
                  <a:pt x="46615" y="39526"/>
                  <a:pt x="46695" y="39526"/>
                  <a:pt x="46774" y="39605"/>
                </a:cubicBezTo>
                <a:cubicBezTo>
                  <a:pt x="47110" y="39684"/>
                  <a:pt x="47447" y="39862"/>
                  <a:pt x="47685" y="39942"/>
                </a:cubicBezTo>
                <a:cubicBezTo>
                  <a:pt x="47942" y="40021"/>
                  <a:pt x="48180" y="40100"/>
                  <a:pt x="48338" y="40179"/>
                </a:cubicBezTo>
                <a:cubicBezTo>
                  <a:pt x="48021" y="40179"/>
                  <a:pt x="47685" y="40258"/>
                  <a:pt x="47269" y="40258"/>
                </a:cubicBezTo>
                <a:cubicBezTo>
                  <a:pt x="47190" y="40179"/>
                  <a:pt x="47190" y="40179"/>
                  <a:pt x="47110" y="40100"/>
                </a:cubicBezTo>
                <a:cubicBezTo>
                  <a:pt x="47031" y="40100"/>
                  <a:pt x="46952" y="40021"/>
                  <a:pt x="46952" y="39942"/>
                </a:cubicBezTo>
                <a:cubicBezTo>
                  <a:pt x="46774" y="39763"/>
                  <a:pt x="46695" y="39605"/>
                  <a:pt x="46536" y="39447"/>
                </a:cubicBezTo>
                <a:close/>
                <a:moveTo>
                  <a:pt x="37051" y="37783"/>
                </a:moveTo>
                <a:cubicBezTo>
                  <a:pt x="37130" y="37783"/>
                  <a:pt x="37209" y="37783"/>
                  <a:pt x="37209" y="37882"/>
                </a:cubicBezTo>
                <a:lnTo>
                  <a:pt x="37368" y="37882"/>
                </a:lnTo>
                <a:cubicBezTo>
                  <a:pt x="37368" y="37882"/>
                  <a:pt x="37368" y="37882"/>
                  <a:pt x="37368" y="37882"/>
                </a:cubicBezTo>
                <a:lnTo>
                  <a:pt x="37368" y="37882"/>
                </a:lnTo>
                <a:cubicBezTo>
                  <a:pt x="37546" y="37961"/>
                  <a:pt x="37704" y="38041"/>
                  <a:pt x="37863" y="38041"/>
                </a:cubicBezTo>
                <a:lnTo>
                  <a:pt x="38120" y="38041"/>
                </a:lnTo>
                <a:cubicBezTo>
                  <a:pt x="38199" y="38199"/>
                  <a:pt x="38358" y="38377"/>
                  <a:pt x="38437" y="38456"/>
                </a:cubicBezTo>
                <a:cubicBezTo>
                  <a:pt x="38536" y="38536"/>
                  <a:pt x="38615" y="38694"/>
                  <a:pt x="38694" y="38773"/>
                </a:cubicBezTo>
                <a:cubicBezTo>
                  <a:pt x="38774" y="38872"/>
                  <a:pt x="38774" y="38952"/>
                  <a:pt x="38853" y="39110"/>
                </a:cubicBezTo>
                <a:lnTo>
                  <a:pt x="38853" y="39367"/>
                </a:lnTo>
                <a:cubicBezTo>
                  <a:pt x="38774" y="39189"/>
                  <a:pt x="38615" y="39031"/>
                  <a:pt x="38536" y="38952"/>
                </a:cubicBezTo>
                <a:cubicBezTo>
                  <a:pt x="38358" y="38773"/>
                  <a:pt x="38278" y="38615"/>
                  <a:pt x="38199" y="38456"/>
                </a:cubicBezTo>
                <a:cubicBezTo>
                  <a:pt x="38041" y="38377"/>
                  <a:pt x="38041" y="38199"/>
                  <a:pt x="37863" y="38041"/>
                </a:cubicBezTo>
                <a:lnTo>
                  <a:pt x="37863" y="38041"/>
                </a:lnTo>
                <a:cubicBezTo>
                  <a:pt x="37863" y="38199"/>
                  <a:pt x="37942" y="38278"/>
                  <a:pt x="38041" y="38456"/>
                </a:cubicBezTo>
                <a:cubicBezTo>
                  <a:pt x="38199" y="38615"/>
                  <a:pt x="38278" y="38773"/>
                  <a:pt x="38358" y="38872"/>
                </a:cubicBezTo>
                <a:cubicBezTo>
                  <a:pt x="38536" y="39110"/>
                  <a:pt x="38774" y="39268"/>
                  <a:pt x="38853" y="39447"/>
                </a:cubicBezTo>
                <a:lnTo>
                  <a:pt x="38853" y="39605"/>
                </a:lnTo>
                <a:cubicBezTo>
                  <a:pt x="38774" y="40021"/>
                  <a:pt x="38615" y="40437"/>
                  <a:pt x="38536" y="40853"/>
                </a:cubicBezTo>
                <a:cubicBezTo>
                  <a:pt x="38536" y="40595"/>
                  <a:pt x="38358" y="40357"/>
                  <a:pt x="38278" y="40179"/>
                </a:cubicBezTo>
                <a:cubicBezTo>
                  <a:pt x="38120" y="39942"/>
                  <a:pt x="37942" y="39684"/>
                  <a:pt x="37704" y="39447"/>
                </a:cubicBezTo>
                <a:cubicBezTo>
                  <a:pt x="37546" y="39189"/>
                  <a:pt x="37368" y="38952"/>
                  <a:pt x="37209" y="38615"/>
                </a:cubicBezTo>
                <a:cubicBezTo>
                  <a:pt x="37209" y="38456"/>
                  <a:pt x="37130" y="38278"/>
                  <a:pt x="37130" y="38120"/>
                </a:cubicBezTo>
                <a:cubicBezTo>
                  <a:pt x="37051" y="38041"/>
                  <a:pt x="37051" y="37961"/>
                  <a:pt x="37051" y="37783"/>
                </a:cubicBezTo>
                <a:close/>
                <a:moveTo>
                  <a:pt x="36714" y="38377"/>
                </a:moveTo>
                <a:cubicBezTo>
                  <a:pt x="36635" y="38536"/>
                  <a:pt x="36635" y="38694"/>
                  <a:pt x="36556" y="38773"/>
                </a:cubicBezTo>
                <a:cubicBezTo>
                  <a:pt x="36457" y="38952"/>
                  <a:pt x="36457" y="39110"/>
                  <a:pt x="36377" y="39367"/>
                </a:cubicBezTo>
                <a:cubicBezTo>
                  <a:pt x="36219" y="39526"/>
                  <a:pt x="36061" y="39684"/>
                  <a:pt x="35803" y="39862"/>
                </a:cubicBezTo>
                <a:cubicBezTo>
                  <a:pt x="35566" y="40021"/>
                  <a:pt x="35308" y="40179"/>
                  <a:pt x="35070" y="40258"/>
                </a:cubicBezTo>
                <a:cubicBezTo>
                  <a:pt x="34734" y="40437"/>
                  <a:pt x="34397" y="40674"/>
                  <a:pt x="34160" y="40932"/>
                </a:cubicBezTo>
                <a:cubicBezTo>
                  <a:pt x="34318" y="40595"/>
                  <a:pt x="34476" y="40179"/>
                  <a:pt x="34734" y="39862"/>
                </a:cubicBezTo>
                <a:cubicBezTo>
                  <a:pt x="34813" y="39763"/>
                  <a:pt x="34892" y="39684"/>
                  <a:pt x="34892" y="39684"/>
                </a:cubicBezTo>
                <a:cubicBezTo>
                  <a:pt x="35070" y="39605"/>
                  <a:pt x="35150" y="39526"/>
                  <a:pt x="35308" y="39447"/>
                </a:cubicBezTo>
                <a:cubicBezTo>
                  <a:pt x="35466" y="39367"/>
                  <a:pt x="35724" y="39189"/>
                  <a:pt x="35882" y="39110"/>
                </a:cubicBezTo>
                <a:cubicBezTo>
                  <a:pt x="36219" y="38952"/>
                  <a:pt x="36556" y="38694"/>
                  <a:pt x="36714" y="38377"/>
                </a:cubicBezTo>
                <a:close/>
                <a:moveTo>
                  <a:pt x="37051" y="37882"/>
                </a:moveTo>
                <a:cubicBezTo>
                  <a:pt x="37051" y="38041"/>
                  <a:pt x="37051" y="38278"/>
                  <a:pt x="37130" y="38456"/>
                </a:cubicBezTo>
                <a:cubicBezTo>
                  <a:pt x="37209" y="38694"/>
                  <a:pt x="37368" y="39031"/>
                  <a:pt x="37546" y="39268"/>
                </a:cubicBezTo>
                <a:cubicBezTo>
                  <a:pt x="37704" y="39526"/>
                  <a:pt x="37942" y="39763"/>
                  <a:pt x="38120" y="40021"/>
                </a:cubicBezTo>
                <a:cubicBezTo>
                  <a:pt x="38199" y="40179"/>
                  <a:pt x="38278" y="40357"/>
                  <a:pt x="38358" y="40437"/>
                </a:cubicBezTo>
                <a:cubicBezTo>
                  <a:pt x="38437" y="40595"/>
                  <a:pt x="38437" y="40754"/>
                  <a:pt x="38437" y="40853"/>
                </a:cubicBezTo>
                <a:lnTo>
                  <a:pt x="38437" y="40932"/>
                </a:lnTo>
                <a:cubicBezTo>
                  <a:pt x="38437" y="40932"/>
                  <a:pt x="38437" y="41011"/>
                  <a:pt x="38358" y="41090"/>
                </a:cubicBezTo>
                <a:cubicBezTo>
                  <a:pt x="38358" y="40595"/>
                  <a:pt x="37942" y="40100"/>
                  <a:pt x="37625" y="39684"/>
                </a:cubicBezTo>
                <a:cubicBezTo>
                  <a:pt x="37209" y="39268"/>
                  <a:pt x="36793" y="38694"/>
                  <a:pt x="36952" y="38120"/>
                </a:cubicBezTo>
                <a:cubicBezTo>
                  <a:pt x="36952" y="38041"/>
                  <a:pt x="36952" y="37961"/>
                  <a:pt x="37051" y="37882"/>
                </a:cubicBezTo>
                <a:close/>
                <a:moveTo>
                  <a:pt x="36872" y="38199"/>
                </a:moveTo>
                <a:cubicBezTo>
                  <a:pt x="36872" y="38694"/>
                  <a:pt x="37051" y="39110"/>
                  <a:pt x="37368" y="39526"/>
                </a:cubicBezTo>
                <a:cubicBezTo>
                  <a:pt x="37546" y="39763"/>
                  <a:pt x="37783" y="40021"/>
                  <a:pt x="38041" y="40258"/>
                </a:cubicBezTo>
                <a:cubicBezTo>
                  <a:pt x="38199" y="40595"/>
                  <a:pt x="38278" y="40853"/>
                  <a:pt x="38358" y="41169"/>
                </a:cubicBezTo>
                <a:cubicBezTo>
                  <a:pt x="38278" y="41249"/>
                  <a:pt x="38278" y="41348"/>
                  <a:pt x="38278" y="41427"/>
                </a:cubicBezTo>
                <a:cubicBezTo>
                  <a:pt x="38041" y="40357"/>
                  <a:pt x="36714" y="39605"/>
                  <a:pt x="36793" y="38536"/>
                </a:cubicBezTo>
                <a:cubicBezTo>
                  <a:pt x="36793" y="38377"/>
                  <a:pt x="36872" y="38278"/>
                  <a:pt x="36872" y="38199"/>
                </a:cubicBezTo>
                <a:close/>
                <a:moveTo>
                  <a:pt x="37604" y="40809"/>
                </a:moveTo>
                <a:cubicBezTo>
                  <a:pt x="37581" y="40809"/>
                  <a:pt x="37546" y="40853"/>
                  <a:pt x="37546" y="40853"/>
                </a:cubicBezTo>
                <a:cubicBezTo>
                  <a:pt x="37625" y="41090"/>
                  <a:pt x="37783" y="41348"/>
                  <a:pt x="37863" y="41585"/>
                </a:cubicBezTo>
                <a:cubicBezTo>
                  <a:pt x="37783" y="41348"/>
                  <a:pt x="37704" y="41090"/>
                  <a:pt x="37625" y="40853"/>
                </a:cubicBezTo>
                <a:cubicBezTo>
                  <a:pt x="37625" y="40820"/>
                  <a:pt x="37616" y="40809"/>
                  <a:pt x="37604" y="40809"/>
                </a:cubicBezTo>
                <a:close/>
                <a:moveTo>
                  <a:pt x="36714" y="38536"/>
                </a:moveTo>
                <a:cubicBezTo>
                  <a:pt x="36714" y="39031"/>
                  <a:pt x="36952" y="39447"/>
                  <a:pt x="37209" y="39862"/>
                </a:cubicBezTo>
                <a:cubicBezTo>
                  <a:pt x="37625" y="40357"/>
                  <a:pt x="38120" y="40853"/>
                  <a:pt x="38199" y="41506"/>
                </a:cubicBezTo>
                <a:cubicBezTo>
                  <a:pt x="38120" y="41664"/>
                  <a:pt x="38041" y="41744"/>
                  <a:pt x="37942" y="41922"/>
                </a:cubicBezTo>
                <a:cubicBezTo>
                  <a:pt x="37942" y="41843"/>
                  <a:pt x="37942" y="41664"/>
                  <a:pt x="37863" y="41585"/>
                </a:cubicBezTo>
                <a:lnTo>
                  <a:pt x="37863" y="41585"/>
                </a:lnTo>
                <a:cubicBezTo>
                  <a:pt x="37863" y="41664"/>
                  <a:pt x="37942" y="41843"/>
                  <a:pt x="37942" y="42001"/>
                </a:cubicBezTo>
                <a:cubicBezTo>
                  <a:pt x="37863" y="42160"/>
                  <a:pt x="37783" y="42239"/>
                  <a:pt x="37704" y="42417"/>
                </a:cubicBezTo>
                <a:cubicBezTo>
                  <a:pt x="37625" y="41843"/>
                  <a:pt x="37368" y="41427"/>
                  <a:pt x="37051" y="41090"/>
                </a:cubicBezTo>
                <a:cubicBezTo>
                  <a:pt x="36687" y="40727"/>
                  <a:pt x="36323" y="40302"/>
                  <a:pt x="36291" y="39818"/>
                </a:cubicBezTo>
                <a:lnTo>
                  <a:pt x="36291" y="39818"/>
                </a:lnTo>
                <a:cubicBezTo>
                  <a:pt x="36295" y="39800"/>
                  <a:pt x="36298" y="39782"/>
                  <a:pt x="36298" y="39763"/>
                </a:cubicBezTo>
                <a:lnTo>
                  <a:pt x="36298" y="39763"/>
                </a:lnTo>
                <a:cubicBezTo>
                  <a:pt x="36295" y="39780"/>
                  <a:pt x="36292" y="39797"/>
                  <a:pt x="36291" y="39814"/>
                </a:cubicBezTo>
                <a:lnTo>
                  <a:pt x="36291" y="39814"/>
                </a:lnTo>
                <a:cubicBezTo>
                  <a:pt x="36286" y="39746"/>
                  <a:pt x="36288" y="39676"/>
                  <a:pt x="36298" y="39605"/>
                </a:cubicBezTo>
                <a:cubicBezTo>
                  <a:pt x="36377" y="39526"/>
                  <a:pt x="36457" y="39367"/>
                  <a:pt x="36457" y="39189"/>
                </a:cubicBezTo>
                <a:cubicBezTo>
                  <a:pt x="36556" y="39031"/>
                  <a:pt x="36635" y="38952"/>
                  <a:pt x="36635" y="38773"/>
                </a:cubicBezTo>
                <a:lnTo>
                  <a:pt x="36635" y="39447"/>
                </a:lnTo>
                <a:cubicBezTo>
                  <a:pt x="36714" y="39605"/>
                  <a:pt x="36714" y="39684"/>
                  <a:pt x="36793" y="39862"/>
                </a:cubicBezTo>
                <a:cubicBezTo>
                  <a:pt x="36872" y="39942"/>
                  <a:pt x="36952" y="40100"/>
                  <a:pt x="37130" y="40179"/>
                </a:cubicBezTo>
                <a:cubicBezTo>
                  <a:pt x="37051" y="40021"/>
                  <a:pt x="36952" y="39942"/>
                  <a:pt x="36872" y="39862"/>
                </a:cubicBezTo>
                <a:cubicBezTo>
                  <a:pt x="36793" y="39684"/>
                  <a:pt x="36714" y="39605"/>
                  <a:pt x="36714" y="39447"/>
                </a:cubicBezTo>
                <a:cubicBezTo>
                  <a:pt x="36635" y="39189"/>
                  <a:pt x="36635" y="38952"/>
                  <a:pt x="36714" y="38694"/>
                </a:cubicBezTo>
                <a:lnTo>
                  <a:pt x="36714" y="38615"/>
                </a:lnTo>
                <a:lnTo>
                  <a:pt x="36714" y="38536"/>
                </a:lnTo>
                <a:close/>
                <a:moveTo>
                  <a:pt x="35962" y="41843"/>
                </a:moveTo>
                <a:cubicBezTo>
                  <a:pt x="35962" y="42001"/>
                  <a:pt x="36061" y="42080"/>
                  <a:pt x="36140" y="42239"/>
                </a:cubicBezTo>
                <a:cubicBezTo>
                  <a:pt x="36219" y="42338"/>
                  <a:pt x="36219" y="42496"/>
                  <a:pt x="36377" y="42575"/>
                </a:cubicBezTo>
                <a:lnTo>
                  <a:pt x="36377" y="42496"/>
                </a:lnTo>
                <a:cubicBezTo>
                  <a:pt x="36377" y="42496"/>
                  <a:pt x="36298" y="42417"/>
                  <a:pt x="36298" y="42338"/>
                </a:cubicBezTo>
                <a:cubicBezTo>
                  <a:pt x="36219" y="42338"/>
                  <a:pt x="36219" y="42239"/>
                  <a:pt x="36140" y="42160"/>
                </a:cubicBezTo>
                <a:cubicBezTo>
                  <a:pt x="36140" y="42080"/>
                  <a:pt x="36061" y="42001"/>
                  <a:pt x="35962" y="41843"/>
                </a:cubicBezTo>
                <a:close/>
                <a:moveTo>
                  <a:pt x="36290" y="39821"/>
                </a:moveTo>
                <a:cubicBezTo>
                  <a:pt x="36250" y="40218"/>
                  <a:pt x="36567" y="40611"/>
                  <a:pt x="36793" y="40932"/>
                </a:cubicBezTo>
                <a:cubicBezTo>
                  <a:pt x="37051" y="41169"/>
                  <a:pt x="37209" y="41348"/>
                  <a:pt x="37368" y="41664"/>
                </a:cubicBezTo>
                <a:cubicBezTo>
                  <a:pt x="37546" y="41922"/>
                  <a:pt x="37625" y="42160"/>
                  <a:pt x="37625" y="42496"/>
                </a:cubicBezTo>
                <a:cubicBezTo>
                  <a:pt x="37625" y="42575"/>
                  <a:pt x="37546" y="42655"/>
                  <a:pt x="37447" y="42734"/>
                </a:cubicBezTo>
                <a:cubicBezTo>
                  <a:pt x="37447" y="42338"/>
                  <a:pt x="37209" y="41922"/>
                  <a:pt x="36952" y="41585"/>
                </a:cubicBezTo>
                <a:cubicBezTo>
                  <a:pt x="36793" y="41348"/>
                  <a:pt x="36556" y="41090"/>
                  <a:pt x="36457" y="40853"/>
                </a:cubicBezTo>
                <a:cubicBezTo>
                  <a:pt x="36298" y="40595"/>
                  <a:pt x="36219" y="40258"/>
                  <a:pt x="36219" y="40021"/>
                </a:cubicBezTo>
                <a:cubicBezTo>
                  <a:pt x="36219" y="39958"/>
                  <a:pt x="36269" y="39894"/>
                  <a:pt x="36290" y="39821"/>
                </a:cubicBezTo>
                <a:close/>
                <a:moveTo>
                  <a:pt x="35440" y="42566"/>
                </a:moveTo>
                <a:cubicBezTo>
                  <a:pt x="35285" y="42732"/>
                  <a:pt x="35110" y="42868"/>
                  <a:pt x="34971" y="42991"/>
                </a:cubicBezTo>
                <a:cubicBezTo>
                  <a:pt x="35203" y="42920"/>
                  <a:pt x="35354" y="42769"/>
                  <a:pt x="35440" y="42566"/>
                </a:cubicBezTo>
                <a:close/>
                <a:moveTo>
                  <a:pt x="36298" y="39447"/>
                </a:moveTo>
                <a:cubicBezTo>
                  <a:pt x="36298" y="39605"/>
                  <a:pt x="36219" y="39763"/>
                  <a:pt x="36140" y="39942"/>
                </a:cubicBezTo>
                <a:lnTo>
                  <a:pt x="36140" y="40100"/>
                </a:lnTo>
                <a:lnTo>
                  <a:pt x="36061" y="40100"/>
                </a:lnTo>
                <a:cubicBezTo>
                  <a:pt x="36140" y="40258"/>
                  <a:pt x="35882" y="40437"/>
                  <a:pt x="35803" y="40516"/>
                </a:cubicBezTo>
                <a:cubicBezTo>
                  <a:pt x="35724" y="40595"/>
                  <a:pt x="35645" y="40674"/>
                  <a:pt x="35466" y="40754"/>
                </a:cubicBezTo>
                <a:cubicBezTo>
                  <a:pt x="35387" y="40932"/>
                  <a:pt x="35229" y="41011"/>
                  <a:pt x="35070" y="41090"/>
                </a:cubicBezTo>
                <a:cubicBezTo>
                  <a:pt x="34971" y="41169"/>
                  <a:pt x="34971" y="41169"/>
                  <a:pt x="34892" y="41249"/>
                </a:cubicBezTo>
                <a:cubicBezTo>
                  <a:pt x="34813" y="41348"/>
                  <a:pt x="34734" y="41348"/>
                  <a:pt x="34734" y="41427"/>
                </a:cubicBezTo>
                <a:cubicBezTo>
                  <a:pt x="34813" y="41427"/>
                  <a:pt x="34892" y="41348"/>
                  <a:pt x="34971" y="41249"/>
                </a:cubicBezTo>
                <a:cubicBezTo>
                  <a:pt x="34971" y="41249"/>
                  <a:pt x="35070" y="41169"/>
                  <a:pt x="35150" y="41090"/>
                </a:cubicBezTo>
                <a:cubicBezTo>
                  <a:pt x="35308" y="41011"/>
                  <a:pt x="35466" y="40853"/>
                  <a:pt x="35645" y="40754"/>
                </a:cubicBezTo>
                <a:cubicBezTo>
                  <a:pt x="35724" y="40674"/>
                  <a:pt x="35882" y="40516"/>
                  <a:pt x="35962" y="40437"/>
                </a:cubicBezTo>
                <a:cubicBezTo>
                  <a:pt x="35962" y="40437"/>
                  <a:pt x="35962" y="40357"/>
                  <a:pt x="36061" y="40357"/>
                </a:cubicBezTo>
                <a:cubicBezTo>
                  <a:pt x="35962" y="40437"/>
                  <a:pt x="35962" y="40516"/>
                  <a:pt x="35962" y="40595"/>
                </a:cubicBezTo>
                <a:cubicBezTo>
                  <a:pt x="35936" y="40628"/>
                  <a:pt x="35910" y="40661"/>
                  <a:pt x="35882" y="40694"/>
                </a:cubicBezTo>
                <a:lnTo>
                  <a:pt x="35882" y="40694"/>
                </a:lnTo>
                <a:cubicBezTo>
                  <a:pt x="35882" y="40687"/>
                  <a:pt x="35882" y="40681"/>
                  <a:pt x="35882" y="40674"/>
                </a:cubicBezTo>
                <a:lnTo>
                  <a:pt x="35882" y="40674"/>
                </a:lnTo>
                <a:cubicBezTo>
                  <a:pt x="35870" y="40695"/>
                  <a:pt x="35858" y="40716"/>
                  <a:pt x="35845" y="40736"/>
                </a:cubicBezTo>
                <a:lnTo>
                  <a:pt x="35845" y="40736"/>
                </a:lnTo>
                <a:cubicBezTo>
                  <a:pt x="35858" y="40722"/>
                  <a:pt x="35870" y="40708"/>
                  <a:pt x="35882" y="40694"/>
                </a:cubicBezTo>
                <a:lnTo>
                  <a:pt x="35882" y="40694"/>
                </a:lnTo>
                <a:cubicBezTo>
                  <a:pt x="35877" y="40864"/>
                  <a:pt x="35803" y="41017"/>
                  <a:pt x="35803" y="41169"/>
                </a:cubicBezTo>
                <a:cubicBezTo>
                  <a:pt x="35724" y="41348"/>
                  <a:pt x="35645" y="41427"/>
                  <a:pt x="35566" y="41427"/>
                </a:cubicBezTo>
                <a:cubicBezTo>
                  <a:pt x="35387" y="41506"/>
                  <a:pt x="35308" y="41585"/>
                  <a:pt x="35150" y="41664"/>
                </a:cubicBezTo>
                <a:cubicBezTo>
                  <a:pt x="34971" y="41843"/>
                  <a:pt x="34734" y="42001"/>
                  <a:pt x="34476" y="42160"/>
                </a:cubicBezTo>
                <a:cubicBezTo>
                  <a:pt x="34160" y="42417"/>
                  <a:pt x="33902" y="42655"/>
                  <a:pt x="33744" y="43070"/>
                </a:cubicBezTo>
                <a:lnTo>
                  <a:pt x="33744" y="42734"/>
                </a:lnTo>
                <a:lnTo>
                  <a:pt x="33744" y="42655"/>
                </a:lnTo>
                <a:cubicBezTo>
                  <a:pt x="33981" y="42160"/>
                  <a:pt x="34397" y="41922"/>
                  <a:pt x="34892" y="41585"/>
                </a:cubicBezTo>
                <a:cubicBezTo>
                  <a:pt x="35212" y="41360"/>
                  <a:pt x="35603" y="41116"/>
                  <a:pt x="35845" y="40736"/>
                </a:cubicBezTo>
                <a:lnTo>
                  <a:pt x="35845" y="40736"/>
                </a:lnTo>
                <a:cubicBezTo>
                  <a:pt x="35531" y="41089"/>
                  <a:pt x="35102" y="41384"/>
                  <a:pt x="34734" y="41664"/>
                </a:cubicBezTo>
                <a:cubicBezTo>
                  <a:pt x="34397" y="41843"/>
                  <a:pt x="33981" y="42160"/>
                  <a:pt x="33823" y="42496"/>
                </a:cubicBezTo>
                <a:cubicBezTo>
                  <a:pt x="33823" y="42080"/>
                  <a:pt x="33981" y="41585"/>
                  <a:pt x="34080" y="41169"/>
                </a:cubicBezTo>
                <a:cubicBezTo>
                  <a:pt x="34397" y="40754"/>
                  <a:pt x="34892" y="40516"/>
                  <a:pt x="35308" y="40258"/>
                </a:cubicBezTo>
                <a:cubicBezTo>
                  <a:pt x="35724" y="40021"/>
                  <a:pt x="36061" y="39763"/>
                  <a:pt x="36298" y="39447"/>
                </a:cubicBezTo>
                <a:close/>
                <a:moveTo>
                  <a:pt x="36219" y="40100"/>
                </a:moveTo>
                <a:cubicBezTo>
                  <a:pt x="36219" y="40357"/>
                  <a:pt x="36219" y="40595"/>
                  <a:pt x="36377" y="40754"/>
                </a:cubicBezTo>
                <a:cubicBezTo>
                  <a:pt x="36457" y="41011"/>
                  <a:pt x="36635" y="41249"/>
                  <a:pt x="36793" y="41506"/>
                </a:cubicBezTo>
                <a:cubicBezTo>
                  <a:pt x="37130" y="41922"/>
                  <a:pt x="37447" y="42338"/>
                  <a:pt x="37447" y="42833"/>
                </a:cubicBezTo>
                <a:cubicBezTo>
                  <a:pt x="37368" y="42912"/>
                  <a:pt x="37288" y="42991"/>
                  <a:pt x="37288" y="43070"/>
                </a:cubicBezTo>
                <a:cubicBezTo>
                  <a:pt x="37288" y="42655"/>
                  <a:pt x="36952" y="42239"/>
                  <a:pt x="36714" y="41843"/>
                </a:cubicBezTo>
                <a:cubicBezTo>
                  <a:pt x="36556" y="41585"/>
                  <a:pt x="36377" y="41348"/>
                  <a:pt x="36298" y="41090"/>
                </a:cubicBezTo>
                <a:cubicBezTo>
                  <a:pt x="36219" y="40853"/>
                  <a:pt x="36061" y="40516"/>
                  <a:pt x="36140" y="40258"/>
                </a:cubicBezTo>
                <a:cubicBezTo>
                  <a:pt x="36140" y="40179"/>
                  <a:pt x="36140" y="40179"/>
                  <a:pt x="36219" y="40100"/>
                </a:cubicBezTo>
                <a:close/>
                <a:moveTo>
                  <a:pt x="34971" y="42991"/>
                </a:moveTo>
                <a:lnTo>
                  <a:pt x="34971" y="42991"/>
                </a:lnTo>
                <a:cubicBezTo>
                  <a:pt x="34813" y="43150"/>
                  <a:pt x="34734" y="43229"/>
                  <a:pt x="34575" y="43328"/>
                </a:cubicBezTo>
                <a:cubicBezTo>
                  <a:pt x="34476" y="43407"/>
                  <a:pt x="34397" y="43486"/>
                  <a:pt x="34318" y="43565"/>
                </a:cubicBezTo>
                <a:lnTo>
                  <a:pt x="34318" y="43645"/>
                </a:lnTo>
                <a:cubicBezTo>
                  <a:pt x="34476" y="43486"/>
                  <a:pt x="34575" y="43407"/>
                  <a:pt x="34655" y="43328"/>
                </a:cubicBezTo>
                <a:cubicBezTo>
                  <a:pt x="34813" y="43229"/>
                  <a:pt x="34892" y="43150"/>
                  <a:pt x="34971" y="42991"/>
                </a:cubicBezTo>
                <a:close/>
                <a:moveTo>
                  <a:pt x="36061" y="40437"/>
                </a:moveTo>
                <a:cubicBezTo>
                  <a:pt x="36061" y="40595"/>
                  <a:pt x="36140" y="40754"/>
                  <a:pt x="36219" y="40932"/>
                </a:cubicBezTo>
                <a:cubicBezTo>
                  <a:pt x="36298" y="41169"/>
                  <a:pt x="36377" y="41427"/>
                  <a:pt x="36556" y="41664"/>
                </a:cubicBezTo>
                <a:cubicBezTo>
                  <a:pt x="36793" y="42080"/>
                  <a:pt x="37288" y="42575"/>
                  <a:pt x="37209" y="43150"/>
                </a:cubicBezTo>
                <a:cubicBezTo>
                  <a:pt x="37051" y="43486"/>
                  <a:pt x="36872" y="43724"/>
                  <a:pt x="36635" y="44061"/>
                </a:cubicBezTo>
                <a:cubicBezTo>
                  <a:pt x="36556" y="43724"/>
                  <a:pt x="36377" y="43407"/>
                  <a:pt x="36219" y="43150"/>
                </a:cubicBezTo>
                <a:cubicBezTo>
                  <a:pt x="35962" y="42833"/>
                  <a:pt x="35724" y="42496"/>
                  <a:pt x="35645" y="42080"/>
                </a:cubicBezTo>
                <a:cubicBezTo>
                  <a:pt x="35724" y="42001"/>
                  <a:pt x="35724" y="41843"/>
                  <a:pt x="35724" y="41744"/>
                </a:cubicBezTo>
                <a:cubicBezTo>
                  <a:pt x="35724" y="41664"/>
                  <a:pt x="35803" y="41664"/>
                  <a:pt x="35803" y="41585"/>
                </a:cubicBezTo>
                <a:lnTo>
                  <a:pt x="35803" y="41506"/>
                </a:lnTo>
                <a:lnTo>
                  <a:pt x="35803" y="41427"/>
                </a:lnTo>
                <a:cubicBezTo>
                  <a:pt x="35803" y="41585"/>
                  <a:pt x="35882" y="41664"/>
                  <a:pt x="35962" y="41843"/>
                </a:cubicBezTo>
                <a:cubicBezTo>
                  <a:pt x="35962" y="41744"/>
                  <a:pt x="35882" y="41585"/>
                  <a:pt x="35882" y="41506"/>
                </a:cubicBezTo>
                <a:cubicBezTo>
                  <a:pt x="35882" y="41427"/>
                  <a:pt x="35803" y="41348"/>
                  <a:pt x="35803" y="41348"/>
                </a:cubicBezTo>
                <a:cubicBezTo>
                  <a:pt x="35882" y="41249"/>
                  <a:pt x="35882" y="41249"/>
                  <a:pt x="35882" y="41169"/>
                </a:cubicBezTo>
                <a:cubicBezTo>
                  <a:pt x="35962" y="40932"/>
                  <a:pt x="36061" y="40674"/>
                  <a:pt x="36061" y="40437"/>
                </a:cubicBezTo>
                <a:close/>
                <a:moveTo>
                  <a:pt x="35724" y="41348"/>
                </a:moveTo>
                <a:lnTo>
                  <a:pt x="35724" y="41585"/>
                </a:lnTo>
                <a:cubicBezTo>
                  <a:pt x="35645" y="41664"/>
                  <a:pt x="35466" y="41744"/>
                  <a:pt x="35387" y="41843"/>
                </a:cubicBezTo>
                <a:cubicBezTo>
                  <a:pt x="35308" y="41922"/>
                  <a:pt x="35150" y="42001"/>
                  <a:pt x="34971" y="42080"/>
                </a:cubicBezTo>
                <a:cubicBezTo>
                  <a:pt x="34734" y="42239"/>
                  <a:pt x="34575" y="42417"/>
                  <a:pt x="34397" y="42655"/>
                </a:cubicBezTo>
                <a:cubicBezTo>
                  <a:pt x="34575" y="42417"/>
                  <a:pt x="34813" y="42239"/>
                  <a:pt x="35150" y="42080"/>
                </a:cubicBezTo>
                <a:cubicBezTo>
                  <a:pt x="35229" y="42001"/>
                  <a:pt x="35387" y="41922"/>
                  <a:pt x="35466" y="41843"/>
                </a:cubicBezTo>
                <a:cubicBezTo>
                  <a:pt x="35565" y="41843"/>
                  <a:pt x="35645" y="41744"/>
                  <a:pt x="35645" y="41744"/>
                </a:cubicBezTo>
                <a:lnTo>
                  <a:pt x="35645" y="41744"/>
                </a:lnTo>
                <a:cubicBezTo>
                  <a:pt x="35645" y="41922"/>
                  <a:pt x="35566" y="42160"/>
                  <a:pt x="35566" y="42417"/>
                </a:cubicBezTo>
                <a:cubicBezTo>
                  <a:pt x="35534" y="42459"/>
                  <a:pt x="35501" y="42499"/>
                  <a:pt x="35466" y="42537"/>
                </a:cubicBezTo>
                <a:lnTo>
                  <a:pt x="35466" y="42537"/>
                </a:lnTo>
                <a:lnTo>
                  <a:pt x="35466" y="42496"/>
                </a:lnTo>
                <a:cubicBezTo>
                  <a:pt x="35459" y="42520"/>
                  <a:pt x="35450" y="42543"/>
                  <a:pt x="35440" y="42566"/>
                </a:cubicBezTo>
                <a:lnTo>
                  <a:pt x="35440" y="42566"/>
                </a:lnTo>
                <a:cubicBezTo>
                  <a:pt x="35449" y="42556"/>
                  <a:pt x="35458" y="42547"/>
                  <a:pt x="35466" y="42537"/>
                </a:cubicBezTo>
                <a:lnTo>
                  <a:pt x="35466" y="42537"/>
                </a:lnTo>
                <a:lnTo>
                  <a:pt x="35466" y="42833"/>
                </a:lnTo>
                <a:cubicBezTo>
                  <a:pt x="35229" y="43150"/>
                  <a:pt x="34892" y="43328"/>
                  <a:pt x="34575" y="43565"/>
                </a:cubicBezTo>
                <a:cubicBezTo>
                  <a:pt x="34239" y="43823"/>
                  <a:pt x="33981" y="44140"/>
                  <a:pt x="33823" y="44476"/>
                </a:cubicBezTo>
                <a:cubicBezTo>
                  <a:pt x="33744" y="44061"/>
                  <a:pt x="33744" y="43565"/>
                  <a:pt x="33744" y="43150"/>
                </a:cubicBezTo>
                <a:cubicBezTo>
                  <a:pt x="33902" y="42655"/>
                  <a:pt x="34318" y="42338"/>
                  <a:pt x="34734" y="42001"/>
                </a:cubicBezTo>
                <a:cubicBezTo>
                  <a:pt x="34971" y="41843"/>
                  <a:pt x="35229" y="41744"/>
                  <a:pt x="35387" y="41585"/>
                </a:cubicBezTo>
                <a:cubicBezTo>
                  <a:pt x="35566" y="41506"/>
                  <a:pt x="35645" y="41427"/>
                  <a:pt x="35724" y="41348"/>
                </a:cubicBezTo>
                <a:close/>
                <a:moveTo>
                  <a:pt x="35070" y="44061"/>
                </a:moveTo>
                <a:cubicBezTo>
                  <a:pt x="34971" y="44140"/>
                  <a:pt x="34892" y="44219"/>
                  <a:pt x="34813" y="44219"/>
                </a:cubicBezTo>
                <a:cubicBezTo>
                  <a:pt x="34734" y="44318"/>
                  <a:pt x="34734" y="44397"/>
                  <a:pt x="34655" y="44476"/>
                </a:cubicBezTo>
                <a:cubicBezTo>
                  <a:pt x="34734" y="44397"/>
                  <a:pt x="34813" y="44318"/>
                  <a:pt x="34892" y="44318"/>
                </a:cubicBezTo>
                <a:cubicBezTo>
                  <a:pt x="34971" y="44219"/>
                  <a:pt x="34971" y="44140"/>
                  <a:pt x="35070" y="44061"/>
                </a:cubicBezTo>
                <a:close/>
                <a:moveTo>
                  <a:pt x="35645" y="42239"/>
                </a:moveTo>
                <a:cubicBezTo>
                  <a:pt x="35645" y="42496"/>
                  <a:pt x="35803" y="42734"/>
                  <a:pt x="36061" y="42991"/>
                </a:cubicBezTo>
                <a:cubicBezTo>
                  <a:pt x="36140" y="43150"/>
                  <a:pt x="36298" y="43328"/>
                  <a:pt x="36377" y="43486"/>
                </a:cubicBezTo>
                <a:cubicBezTo>
                  <a:pt x="36457" y="43645"/>
                  <a:pt x="36556" y="43902"/>
                  <a:pt x="36635" y="44140"/>
                </a:cubicBezTo>
                <a:lnTo>
                  <a:pt x="36556" y="44140"/>
                </a:lnTo>
                <a:cubicBezTo>
                  <a:pt x="36556" y="44318"/>
                  <a:pt x="36457" y="44397"/>
                  <a:pt x="36377" y="44556"/>
                </a:cubicBezTo>
                <a:cubicBezTo>
                  <a:pt x="36377" y="43823"/>
                  <a:pt x="35724" y="43328"/>
                  <a:pt x="35566" y="42575"/>
                </a:cubicBezTo>
                <a:cubicBezTo>
                  <a:pt x="35645" y="42496"/>
                  <a:pt x="35645" y="42338"/>
                  <a:pt x="35645" y="42239"/>
                </a:cubicBezTo>
                <a:close/>
                <a:moveTo>
                  <a:pt x="35566" y="42655"/>
                </a:moveTo>
                <a:cubicBezTo>
                  <a:pt x="35724" y="43407"/>
                  <a:pt x="36377" y="43902"/>
                  <a:pt x="36298" y="44635"/>
                </a:cubicBezTo>
                <a:cubicBezTo>
                  <a:pt x="36298" y="44714"/>
                  <a:pt x="36219" y="44714"/>
                  <a:pt x="36219" y="44813"/>
                </a:cubicBezTo>
                <a:cubicBezTo>
                  <a:pt x="36219" y="44714"/>
                  <a:pt x="36140" y="44556"/>
                  <a:pt x="36140" y="44476"/>
                </a:cubicBezTo>
                <a:cubicBezTo>
                  <a:pt x="36061" y="44318"/>
                  <a:pt x="35962" y="44140"/>
                  <a:pt x="35882" y="44061"/>
                </a:cubicBezTo>
                <a:cubicBezTo>
                  <a:pt x="35724" y="43724"/>
                  <a:pt x="35566" y="43486"/>
                  <a:pt x="35466" y="43150"/>
                </a:cubicBezTo>
                <a:cubicBezTo>
                  <a:pt x="35466" y="42991"/>
                  <a:pt x="35566" y="42833"/>
                  <a:pt x="35566" y="42655"/>
                </a:cubicBezTo>
                <a:close/>
                <a:moveTo>
                  <a:pt x="35466" y="42912"/>
                </a:moveTo>
                <a:lnTo>
                  <a:pt x="35466" y="42912"/>
                </a:lnTo>
                <a:cubicBezTo>
                  <a:pt x="35387" y="43150"/>
                  <a:pt x="35387" y="43407"/>
                  <a:pt x="35308" y="43645"/>
                </a:cubicBezTo>
                <a:cubicBezTo>
                  <a:pt x="35229" y="43823"/>
                  <a:pt x="35150" y="43902"/>
                  <a:pt x="35070" y="44061"/>
                </a:cubicBezTo>
                <a:cubicBezTo>
                  <a:pt x="35150" y="43981"/>
                  <a:pt x="35229" y="43823"/>
                  <a:pt x="35308" y="43724"/>
                </a:cubicBezTo>
                <a:lnTo>
                  <a:pt x="35308" y="44061"/>
                </a:lnTo>
                <a:cubicBezTo>
                  <a:pt x="35229" y="44140"/>
                  <a:pt x="35229" y="44219"/>
                  <a:pt x="35150" y="44219"/>
                </a:cubicBezTo>
                <a:cubicBezTo>
                  <a:pt x="35070" y="44318"/>
                  <a:pt x="34971" y="44397"/>
                  <a:pt x="34892" y="44476"/>
                </a:cubicBezTo>
                <a:cubicBezTo>
                  <a:pt x="34813" y="44635"/>
                  <a:pt x="34655" y="44714"/>
                  <a:pt x="34476" y="44892"/>
                </a:cubicBezTo>
                <a:cubicBezTo>
                  <a:pt x="34318" y="45051"/>
                  <a:pt x="34160" y="45308"/>
                  <a:pt x="34080" y="45546"/>
                </a:cubicBezTo>
                <a:cubicBezTo>
                  <a:pt x="33981" y="45209"/>
                  <a:pt x="33902" y="44892"/>
                  <a:pt x="33823" y="44556"/>
                </a:cubicBezTo>
                <a:cubicBezTo>
                  <a:pt x="33981" y="44397"/>
                  <a:pt x="34080" y="44140"/>
                  <a:pt x="34239" y="43981"/>
                </a:cubicBezTo>
                <a:cubicBezTo>
                  <a:pt x="34318" y="43823"/>
                  <a:pt x="34575" y="43645"/>
                  <a:pt x="34734" y="43565"/>
                </a:cubicBezTo>
                <a:cubicBezTo>
                  <a:pt x="34971" y="43328"/>
                  <a:pt x="35229" y="43150"/>
                  <a:pt x="35466" y="42912"/>
                </a:cubicBezTo>
                <a:close/>
                <a:moveTo>
                  <a:pt x="35466" y="43328"/>
                </a:moveTo>
                <a:cubicBezTo>
                  <a:pt x="35566" y="43486"/>
                  <a:pt x="35645" y="43724"/>
                  <a:pt x="35724" y="43902"/>
                </a:cubicBezTo>
                <a:cubicBezTo>
                  <a:pt x="35882" y="44061"/>
                  <a:pt x="35962" y="44219"/>
                  <a:pt x="36061" y="44397"/>
                </a:cubicBezTo>
                <a:cubicBezTo>
                  <a:pt x="36061" y="44476"/>
                  <a:pt x="36140" y="44556"/>
                  <a:pt x="36140" y="44714"/>
                </a:cubicBezTo>
                <a:lnTo>
                  <a:pt x="36140" y="44971"/>
                </a:lnTo>
                <a:cubicBezTo>
                  <a:pt x="36061" y="45130"/>
                  <a:pt x="35962" y="45308"/>
                  <a:pt x="35882" y="45546"/>
                </a:cubicBezTo>
                <a:cubicBezTo>
                  <a:pt x="35803" y="45308"/>
                  <a:pt x="35645" y="45130"/>
                  <a:pt x="35566" y="44971"/>
                </a:cubicBezTo>
                <a:cubicBezTo>
                  <a:pt x="35466" y="44813"/>
                  <a:pt x="35387" y="44714"/>
                  <a:pt x="35387" y="44556"/>
                </a:cubicBezTo>
                <a:cubicBezTo>
                  <a:pt x="35387" y="44140"/>
                  <a:pt x="35387" y="43724"/>
                  <a:pt x="35466" y="43328"/>
                </a:cubicBezTo>
                <a:close/>
                <a:moveTo>
                  <a:pt x="35308" y="44635"/>
                </a:moveTo>
                <a:cubicBezTo>
                  <a:pt x="35387" y="44714"/>
                  <a:pt x="35387" y="44813"/>
                  <a:pt x="35466" y="44892"/>
                </a:cubicBezTo>
                <a:cubicBezTo>
                  <a:pt x="35566" y="45051"/>
                  <a:pt x="35645" y="45130"/>
                  <a:pt x="35645" y="45308"/>
                </a:cubicBezTo>
                <a:cubicBezTo>
                  <a:pt x="35724" y="45387"/>
                  <a:pt x="35803" y="45546"/>
                  <a:pt x="35803" y="45625"/>
                </a:cubicBezTo>
                <a:cubicBezTo>
                  <a:pt x="35803" y="45704"/>
                  <a:pt x="35724" y="45803"/>
                  <a:pt x="35724" y="45882"/>
                </a:cubicBezTo>
                <a:cubicBezTo>
                  <a:pt x="35645" y="45546"/>
                  <a:pt x="35387" y="45308"/>
                  <a:pt x="35308" y="45051"/>
                </a:cubicBezTo>
                <a:lnTo>
                  <a:pt x="35308" y="44635"/>
                </a:lnTo>
                <a:close/>
                <a:moveTo>
                  <a:pt x="35308" y="45130"/>
                </a:moveTo>
                <a:cubicBezTo>
                  <a:pt x="35387" y="45467"/>
                  <a:pt x="35645" y="45625"/>
                  <a:pt x="35724" y="45962"/>
                </a:cubicBezTo>
                <a:cubicBezTo>
                  <a:pt x="35566" y="46298"/>
                  <a:pt x="35387" y="46694"/>
                  <a:pt x="35387" y="47110"/>
                </a:cubicBezTo>
                <a:cubicBezTo>
                  <a:pt x="35308" y="46694"/>
                  <a:pt x="35308" y="46298"/>
                  <a:pt x="35308" y="45882"/>
                </a:cubicBezTo>
                <a:lnTo>
                  <a:pt x="35308" y="45704"/>
                </a:lnTo>
                <a:lnTo>
                  <a:pt x="35387" y="45704"/>
                </a:lnTo>
                <a:lnTo>
                  <a:pt x="35387" y="45625"/>
                </a:lnTo>
                <a:lnTo>
                  <a:pt x="35308" y="45625"/>
                </a:lnTo>
                <a:lnTo>
                  <a:pt x="35308" y="45546"/>
                </a:lnTo>
                <a:lnTo>
                  <a:pt x="35308" y="45130"/>
                </a:lnTo>
                <a:close/>
                <a:moveTo>
                  <a:pt x="35308" y="44140"/>
                </a:moveTo>
                <a:lnTo>
                  <a:pt x="35308" y="44219"/>
                </a:lnTo>
                <a:lnTo>
                  <a:pt x="35308" y="44318"/>
                </a:lnTo>
                <a:cubicBezTo>
                  <a:pt x="35229" y="45387"/>
                  <a:pt x="35229" y="46457"/>
                  <a:pt x="35308" y="47526"/>
                </a:cubicBezTo>
                <a:lnTo>
                  <a:pt x="35308" y="48100"/>
                </a:lnTo>
                <a:cubicBezTo>
                  <a:pt x="34971" y="47605"/>
                  <a:pt x="34655" y="47031"/>
                  <a:pt x="34397" y="46377"/>
                </a:cubicBezTo>
                <a:cubicBezTo>
                  <a:pt x="34318" y="46120"/>
                  <a:pt x="34239" y="45882"/>
                  <a:pt x="34160" y="45625"/>
                </a:cubicBezTo>
                <a:cubicBezTo>
                  <a:pt x="34239" y="45308"/>
                  <a:pt x="34476" y="44971"/>
                  <a:pt x="34734" y="44714"/>
                </a:cubicBezTo>
                <a:cubicBezTo>
                  <a:pt x="34892" y="44556"/>
                  <a:pt x="35070" y="44397"/>
                  <a:pt x="35150" y="44318"/>
                </a:cubicBezTo>
                <a:cubicBezTo>
                  <a:pt x="35229" y="44219"/>
                  <a:pt x="35229" y="44140"/>
                  <a:pt x="35308" y="44140"/>
                </a:cubicBezTo>
                <a:close/>
                <a:moveTo>
                  <a:pt x="7505" y="0"/>
                </a:moveTo>
                <a:cubicBezTo>
                  <a:pt x="7426" y="0"/>
                  <a:pt x="7347" y="79"/>
                  <a:pt x="7426" y="158"/>
                </a:cubicBezTo>
                <a:cubicBezTo>
                  <a:pt x="7585" y="257"/>
                  <a:pt x="7664" y="416"/>
                  <a:pt x="7842" y="495"/>
                </a:cubicBezTo>
                <a:cubicBezTo>
                  <a:pt x="7664" y="495"/>
                  <a:pt x="7585" y="416"/>
                  <a:pt x="7505" y="416"/>
                </a:cubicBezTo>
                <a:lnTo>
                  <a:pt x="7505" y="416"/>
                </a:lnTo>
                <a:cubicBezTo>
                  <a:pt x="7664" y="495"/>
                  <a:pt x="7743" y="574"/>
                  <a:pt x="7921" y="574"/>
                </a:cubicBezTo>
                <a:cubicBezTo>
                  <a:pt x="8337" y="1069"/>
                  <a:pt x="8733" y="1485"/>
                  <a:pt x="9149" y="2059"/>
                </a:cubicBezTo>
                <a:cubicBezTo>
                  <a:pt x="9981" y="3228"/>
                  <a:pt x="10713" y="4535"/>
                  <a:pt x="11466" y="5782"/>
                </a:cubicBezTo>
                <a:cubicBezTo>
                  <a:pt x="12040" y="6693"/>
                  <a:pt x="12614" y="7683"/>
                  <a:pt x="13367" y="8416"/>
                </a:cubicBezTo>
                <a:cubicBezTo>
                  <a:pt x="12872" y="8079"/>
                  <a:pt x="12298" y="7842"/>
                  <a:pt x="11704" y="7584"/>
                </a:cubicBezTo>
                <a:cubicBezTo>
                  <a:pt x="10307" y="7017"/>
                  <a:pt x="8804" y="6687"/>
                  <a:pt x="7276" y="6687"/>
                </a:cubicBezTo>
                <a:cubicBezTo>
                  <a:pt x="6833" y="6687"/>
                  <a:pt x="6387" y="6715"/>
                  <a:pt x="5941" y="6772"/>
                </a:cubicBezTo>
                <a:cubicBezTo>
                  <a:pt x="3783" y="7010"/>
                  <a:pt x="1802" y="7842"/>
                  <a:pt x="80" y="9169"/>
                </a:cubicBezTo>
                <a:lnTo>
                  <a:pt x="80" y="9248"/>
                </a:lnTo>
                <a:lnTo>
                  <a:pt x="0" y="9248"/>
                </a:lnTo>
                <a:lnTo>
                  <a:pt x="0" y="9327"/>
                </a:lnTo>
                <a:lnTo>
                  <a:pt x="159" y="9327"/>
                </a:lnTo>
                <a:cubicBezTo>
                  <a:pt x="1149" y="9664"/>
                  <a:pt x="2218" y="9980"/>
                  <a:pt x="3288" y="10159"/>
                </a:cubicBezTo>
                <a:cubicBezTo>
                  <a:pt x="3971" y="10337"/>
                  <a:pt x="4698" y="10426"/>
                  <a:pt x="5437" y="10426"/>
                </a:cubicBezTo>
                <a:cubicBezTo>
                  <a:pt x="5684" y="10426"/>
                  <a:pt x="5931" y="10416"/>
                  <a:pt x="6179" y="10396"/>
                </a:cubicBezTo>
                <a:cubicBezTo>
                  <a:pt x="7169" y="10317"/>
                  <a:pt x="8159" y="10159"/>
                  <a:pt x="9070" y="9901"/>
                </a:cubicBezTo>
                <a:cubicBezTo>
                  <a:pt x="10060" y="9664"/>
                  <a:pt x="10971" y="9406"/>
                  <a:pt x="11882" y="9169"/>
                </a:cubicBezTo>
                <a:cubicBezTo>
                  <a:pt x="12273" y="9109"/>
                  <a:pt x="12664" y="9029"/>
                  <a:pt x="13042" y="9029"/>
                </a:cubicBezTo>
                <a:cubicBezTo>
                  <a:pt x="13296" y="9029"/>
                  <a:pt x="13544" y="9065"/>
                  <a:pt x="13783" y="9169"/>
                </a:cubicBezTo>
                <a:cubicBezTo>
                  <a:pt x="13367" y="9169"/>
                  <a:pt x="12951" y="9169"/>
                  <a:pt x="12535" y="9327"/>
                </a:cubicBezTo>
                <a:cubicBezTo>
                  <a:pt x="10139" y="9901"/>
                  <a:pt x="8337" y="11644"/>
                  <a:pt x="6099" y="12713"/>
                </a:cubicBezTo>
                <a:lnTo>
                  <a:pt x="6099" y="12792"/>
                </a:lnTo>
                <a:lnTo>
                  <a:pt x="6179" y="12792"/>
                </a:lnTo>
                <a:cubicBezTo>
                  <a:pt x="6179" y="12872"/>
                  <a:pt x="6179" y="12872"/>
                  <a:pt x="6258" y="12872"/>
                </a:cubicBezTo>
                <a:lnTo>
                  <a:pt x="6258" y="12792"/>
                </a:lnTo>
                <a:cubicBezTo>
                  <a:pt x="6432" y="12816"/>
                  <a:pt x="6611" y="12825"/>
                  <a:pt x="6792" y="12825"/>
                </a:cubicBezTo>
                <a:cubicBezTo>
                  <a:pt x="7228" y="12825"/>
                  <a:pt x="7674" y="12769"/>
                  <a:pt x="8080" y="12713"/>
                </a:cubicBezTo>
                <a:cubicBezTo>
                  <a:pt x="10397" y="12377"/>
                  <a:pt x="12614" y="11149"/>
                  <a:pt x="14100" y="9406"/>
                </a:cubicBezTo>
                <a:cubicBezTo>
                  <a:pt x="14674" y="9565"/>
                  <a:pt x="15169" y="9743"/>
                  <a:pt x="15763" y="9980"/>
                </a:cubicBezTo>
                <a:cubicBezTo>
                  <a:pt x="16337" y="10159"/>
                  <a:pt x="16912" y="10396"/>
                  <a:pt x="17486" y="10654"/>
                </a:cubicBezTo>
                <a:cubicBezTo>
                  <a:pt x="18318" y="10971"/>
                  <a:pt x="19229" y="11466"/>
                  <a:pt x="19961" y="11961"/>
                </a:cubicBezTo>
                <a:cubicBezTo>
                  <a:pt x="19625" y="11802"/>
                  <a:pt x="19308" y="11723"/>
                  <a:pt x="18971" y="11723"/>
                </a:cubicBezTo>
                <a:cubicBezTo>
                  <a:pt x="18540" y="11639"/>
                  <a:pt x="18130" y="11616"/>
                  <a:pt x="17722" y="11616"/>
                </a:cubicBezTo>
                <a:cubicBezTo>
                  <a:pt x="17269" y="11616"/>
                  <a:pt x="16817" y="11644"/>
                  <a:pt x="16337" y="11644"/>
                </a:cubicBezTo>
                <a:lnTo>
                  <a:pt x="13446" y="11644"/>
                </a:lnTo>
                <a:cubicBezTo>
                  <a:pt x="13367" y="11644"/>
                  <a:pt x="13288" y="11723"/>
                  <a:pt x="13367" y="11723"/>
                </a:cubicBezTo>
                <a:cubicBezTo>
                  <a:pt x="13783" y="12040"/>
                  <a:pt x="14278" y="12297"/>
                  <a:pt x="14674" y="12456"/>
                </a:cubicBezTo>
                <a:cubicBezTo>
                  <a:pt x="15397" y="12748"/>
                  <a:pt x="16239" y="12966"/>
                  <a:pt x="17045" y="12966"/>
                </a:cubicBezTo>
                <a:cubicBezTo>
                  <a:pt x="17167" y="12966"/>
                  <a:pt x="17287" y="12961"/>
                  <a:pt x="17407" y="12951"/>
                </a:cubicBezTo>
                <a:cubicBezTo>
                  <a:pt x="18397" y="12951"/>
                  <a:pt x="19387" y="12634"/>
                  <a:pt x="20377" y="12297"/>
                </a:cubicBezTo>
                <a:cubicBezTo>
                  <a:pt x="20615" y="12377"/>
                  <a:pt x="20793" y="12535"/>
                  <a:pt x="20951" y="12713"/>
                </a:cubicBezTo>
                <a:cubicBezTo>
                  <a:pt x="21031" y="12792"/>
                  <a:pt x="21031" y="12792"/>
                  <a:pt x="21110" y="12872"/>
                </a:cubicBezTo>
                <a:cubicBezTo>
                  <a:pt x="21704" y="13367"/>
                  <a:pt x="22199" y="13862"/>
                  <a:pt x="22694" y="14357"/>
                </a:cubicBezTo>
                <a:lnTo>
                  <a:pt x="22773" y="14357"/>
                </a:lnTo>
                <a:cubicBezTo>
                  <a:pt x="22773" y="14357"/>
                  <a:pt x="22852" y="14436"/>
                  <a:pt x="22932" y="14515"/>
                </a:cubicBezTo>
                <a:cubicBezTo>
                  <a:pt x="23090" y="14693"/>
                  <a:pt x="23347" y="14852"/>
                  <a:pt x="23585" y="15010"/>
                </a:cubicBezTo>
                <a:lnTo>
                  <a:pt x="23585" y="15109"/>
                </a:lnTo>
                <a:lnTo>
                  <a:pt x="23684" y="15189"/>
                </a:lnTo>
                <a:cubicBezTo>
                  <a:pt x="23684" y="15268"/>
                  <a:pt x="23585" y="15268"/>
                  <a:pt x="23585" y="15268"/>
                </a:cubicBezTo>
                <a:lnTo>
                  <a:pt x="23585" y="15426"/>
                </a:lnTo>
                <a:lnTo>
                  <a:pt x="23506" y="15426"/>
                </a:lnTo>
                <a:lnTo>
                  <a:pt x="23506" y="15347"/>
                </a:lnTo>
                <a:lnTo>
                  <a:pt x="23506" y="15268"/>
                </a:lnTo>
                <a:lnTo>
                  <a:pt x="23506" y="15189"/>
                </a:lnTo>
                <a:lnTo>
                  <a:pt x="23684" y="15189"/>
                </a:lnTo>
                <a:cubicBezTo>
                  <a:pt x="23347" y="15109"/>
                  <a:pt x="22932" y="15109"/>
                  <a:pt x="22595" y="15109"/>
                </a:cubicBezTo>
                <a:lnTo>
                  <a:pt x="21367" y="15109"/>
                </a:lnTo>
                <a:cubicBezTo>
                  <a:pt x="20040" y="15189"/>
                  <a:pt x="18733" y="15426"/>
                  <a:pt x="17407" y="15763"/>
                </a:cubicBezTo>
                <a:cubicBezTo>
                  <a:pt x="17070" y="15268"/>
                  <a:pt x="16575" y="14773"/>
                  <a:pt x="16001" y="14436"/>
                </a:cubicBezTo>
                <a:cubicBezTo>
                  <a:pt x="15842" y="14278"/>
                  <a:pt x="15585" y="14198"/>
                  <a:pt x="15426" y="14020"/>
                </a:cubicBezTo>
                <a:lnTo>
                  <a:pt x="15347" y="14020"/>
                </a:lnTo>
                <a:cubicBezTo>
                  <a:pt x="14852" y="13783"/>
                  <a:pt x="14357" y="13525"/>
                  <a:pt x="13783" y="13367"/>
                </a:cubicBezTo>
                <a:cubicBezTo>
                  <a:pt x="12951" y="13129"/>
                  <a:pt x="12119" y="12951"/>
                  <a:pt x="11308" y="12951"/>
                </a:cubicBezTo>
                <a:lnTo>
                  <a:pt x="9822" y="12951"/>
                </a:lnTo>
                <a:cubicBezTo>
                  <a:pt x="9723" y="12951"/>
                  <a:pt x="9723" y="13030"/>
                  <a:pt x="9723" y="13129"/>
                </a:cubicBezTo>
                <a:lnTo>
                  <a:pt x="9822" y="13129"/>
                </a:lnTo>
                <a:cubicBezTo>
                  <a:pt x="9822" y="13129"/>
                  <a:pt x="9822" y="13208"/>
                  <a:pt x="9902" y="13208"/>
                </a:cubicBezTo>
                <a:cubicBezTo>
                  <a:pt x="10317" y="13624"/>
                  <a:pt x="10713" y="13941"/>
                  <a:pt x="11129" y="14198"/>
                </a:cubicBezTo>
                <a:cubicBezTo>
                  <a:pt x="12040" y="14852"/>
                  <a:pt x="13030" y="15268"/>
                  <a:pt x="14100" y="15604"/>
                </a:cubicBezTo>
                <a:cubicBezTo>
                  <a:pt x="14595" y="15763"/>
                  <a:pt x="15090" y="15842"/>
                  <a:pt x="15664" y="15921"/>
                </a:cubicBezTo>
                <a:cubicBezTo>
                  <a:pt x="15869" y="15954"/>
                  <a:pt x="16091" y="15973"/>
                  <a:pt x="16316" y="15973"/>
                </a:cubicBezTo>
                <a:cubicBezTo>
                  <a:pt x="16508" y="15973"/>
                  <a:pt x="16702" y="15959"/>
                  <a:pt x="16889" y="15928"/>
                </a:cubicBezTo>
                <a:lnTo>
                  <a:pt x="16889" y="15928"/>
                </a:lnTo>
                <a:cubicBezTo>
                  <a:pt x="15491" y="16344"/>
                  <a:pt x="14093" y="16995"/>
                  <a:pt x="12872" y="17743"/>
                </a:cubicBezTo>
                <a:cubicBezTo>
                  <a:pt x="12793" y="17743"/>
                  <a:pt x="12872" y="17822"/>
                  <a:pt x="12872" y="17822"/>
                </a:cubicBezTo>
                <a:cubicBezTo>
                  <a:pt x="12456" y="17981"/>
                  <a:pt x="12040" y="18238"/>
                  <a:pt x="11624" y="18476"/>
                </a:cubicBezTo>
                <a:lnTo>
                  <a:pt x="11545" y="18476"/>
                </a:lnTo>
                <a:cubicBezTo>
                  <a:pt x="10971" y="17981"/>
                  <a:pt x="10476" y="17327"/>
                  <a:pt x="9981" y="16753"/>
                </a:cubicBezTo>
                <a:cubicBezTo>
                  <a:pt x="9486" y="16258"/>
                  <a:pt x="8991" y="15842"/>
                  <a:pt x="8416" y="15505"/>
                </a:cubicBezTo>
                <a:cubicBezTo>
                  <a:pt x="7842" y="15189"/>
                  <a:pt x="7248" y="15010"/>
                  <a:pt x="6674" y="15010"/>
                </a:cubicBezTo>
                <a:cubicBezTo>
                  <a:pt x="6335" y="14967"/>
                  <a:pt x="5988" y="14947"/>
                  <a:pt x="5638" y="14947"/>
                </a:cubicBezTo>
                <a:cubicBezTo>
                  <a:pt x="4721" y="14947"/>
                  <a:pt x="3780" y="15081"/>
                  <a:pt x="2891" y="15268"/>
                </a:cubicBezTo>
                <a:lnTo>
                  <a:pt x="2891" y="15347"/>
                </a:lnTo>
                <a:cubicBezTo>
                  <a:pt x="3387" y="15842"/>
                  <a:pt x="3961" y="16337"/>
                  <a:pt x="4535" y="16674"/>
                </a:cubicBezTo>
                <a:cubicBezTo>
                  <a:pt x="4535" y="16753"/>
                  <a:pt x="4614" y="16753"/>
                  <a:pt x="4694" y="16753"/>
                </a:cubicBezTo>
                <a:lnTo>
                  <a:pt x="4694" y="16832"/>
                </a:lnTo>
                <a:cubicBezTo>
                  <a:pt x="4773" y="16832"/>
                  <a:pt x="4773" y="16832"/>
                  <a:pt x="4872" y="16911"/>
                </a:cubicBezTo>
                <a:cubicBezTo>
                  <a:pt x="4773" y="16911"/>
                  <a:pt x="4773" y="16991"/>
                  <a:pt x="4872" y="16991"/>
                </a:cubicBezTo>
                <a:lnTo>
                  <a:pt x="4951" y="16991"/>
                </a:lnTo>
                <a:cubicBezTo>
                  <a:pt x="5862" y="17486"/>
                  <a:pt x="6852" y="17901"/>
                  <a:pt x="7921" y="18238"/>
                </a:cubicBezTo>
                <a:cubicBezTo>
                  <a:pt x="8496" y="18397"/>
                  <a:pt x="9070" y="18476"/>
                  <a:pt x="9723" y="18575"/>
                </a:cubicBezTo>
                <a:lnTo>
                  <a:pt x="11129" y="18575"/>
                </a:lnTo>
                <a:lnTo>
                  <a:pt x="10971" y="18733"/>
                </a:lnTo>
                <a:cubicBezTo>
                  <a:pt x="10397" y="18892"/>
                  <a:pt x="9822" y="18971"/>
                  <a:pt x="9149" y="19070"/>
                </a:cubicBezTo>
                <a:cubicBezTo>
                  <a:pt x="8416" y="19070"/>
                  <a:pt x="7664" y="19149"/>
                  <a:pt x="6931" y="19387"/>
                </a:cubicBezTo>
                <a:cubicBezTo>
                  <a:pt x="6179" y="19565"/>
                  <a:pt x="5446" y="19802"/>
                  <a:pt x="4773" y="20139"/>
                </a:cubicBezTo>
                <a:cubicBezTo>
                  <a:pt x="3466" y="20872"/>
                  <a:pt x="2218" y="21862"/>
                  <a:pt x="1307" y="23110"/>
                </a:cubicBezTo>
                <a:cubicBezTo>
                  <a:pt x="1307" y="23110"/>
                  <a:pt x="1307" y="23189"/>
                  <a:pt x="1406" y="23189"/>
                </a:cubicBezTo>
                <a:lnTo>
                  <a:pt x="2555" y="23189"/>
                </a:lnTo>
                <a:cubicBezTo>
                  <a:pt x="2634" y="23189"/>
                  <a:pt x="2634" y="23189"/>
                  <a:pt x="2634" y="23110"/>
                </a:cubicBezTo>
                <a:cubicBezTo>
                  <a:pt x="3050" y="23110"/>
                  <a:pt x="3387" y="23030"/>
                  <a:pt x="3783" y="22931"/>
                </a:cubicBezTo>
                <a:cubicBezTo>
                  <a:pt x="5268" y="22694"/>
                  <a:pt x="6595" y="22119"/>
                  <a:pt x="7921" y="21367"/>
                </a:cubicBezTo>
                <a:cubicBezTo>
                  <a:pt x="8496" y="21050"/>
                  <a:pt x="9070" y="20634"/>
                  <a:pt x="9644" y="20218"/>
                </a:cubicBezTo>
                <a:lnTo>
                  <a:pt x="9644" y="20218"/>
                </a:lnTo>
                <a:lnTo>
                  <a:pt x="8911" y="20951"/>
                </a:lnTo>
                <a:cubicBezTo>
                  <a:pt x="7921" y="22040"/>
                  <a:pt x="7010" y="23189"/>
                  <a:pt x="6258" y="24337"/>
                </a:cubicBezTo>
                <a:cubicBezTo>
                  <a:pt x="5862" y="25011"/>
                  <a:pt x="5525" y="25585"/>
                  <a:pt x="5189" y="26238"/>
                </a:cubicBezTo>
                <a:cubicBezTo>
                  <a:pt x="5030" y="26575"/>
                  <a:pt x="4872" y="26892"/>
                  <a:pt x="4773" y="27149"/>
                </a:cubicBezTo>
                <a:cubicBezTo>
                  <a:pt x="4614" y="27486"/>
                  <a:pt x="4456" y="27803"/>
                  <a:pt x="4377" y="28139"/>
                </a:cubicBezTo>
                <a:lnTo>
                  <a:pt x="4198" y="28139"/>
                </a:lnTo>
                <a:lnTo>
                  <a:pt x="4119" y="28219"/>
                </a:lnTo>
                <a:lnTo>
                  <a:pt x="4040" y="28298"/>
                </a:lnTo>
                <a:lnTo>
                  <a:pt x="4040" y="28377"/>
                </a:lnTo>
                <a:lnTo>
                  <a:pt x="4119" y="28377"/>
                </a:lnTo>
                <a:lnTo>
                  <a:pt x="4119" y="28476"/>
                </a:lnTo>
                <a:lnTo>
                  <a:pt x="4377" y="28476"/>
                </a:lnTo>
                <a:cubicBezTo>
                  <a:pt x="4456" y="28476"/>
                  <a:pt x="4535" y="28377"/>
                  <a:pt x="4614" y="28377"/>
                </a:cubicBezTo>
                <a:lnTo>
                  <a:pt x="4614" y="28298"/>
                </a:lnTo>
                <a:lnTo>
                  <a:pt x="4535" y="28219"/>
                </a:lnTo>
                <a:lnTo>
                  <a:pt x="4535" y="28139"/>
                </a:lnTo>
                <a:lnTo>
                  <a:pt x="4456" y="28139"/>
                </a:lnTo>
                <a:cubicBezTo>
                  <a:pt x="4614" y="27803"/>
                  <a:pt x="4773" y="27486"/>
                  <a:pt x="4951" y="27149"/>
                </a:cubicBezTo>
                <a:cubicBezTo>
                  <a:pt x="5109" y="26733"/>
                  <a:pt x="5268" y="26397"/>
                  <a:pt x="5446" y="26080"/>
                </a:cubicBezTo>
                <a:lnTo>
                  <a:pt x="5446" y="26001"/>
                </a:lnTo>
                <a:cubicBezTo>
                  <a:pt x="5604" y="26080"/>
                  <a:pt x="5684" y="26159"/>
                  <a:pt x="5862" y="26318"/>
                </a:cubicBezTo>
                <a:cubicBezTo>
                  <a:pt x="5941" y="26397"/>
                  <a:pt x="6020" y="26575"/>
                  <a:pt x="6099" y="26733"/>
                </a:cubicBezTo>
                <a:cubicBezTo>
                  <a:pt x="6179" y="26813"/>
                  <a:pt x="6258" y="26991"/>
                  <a:pt x="6258" y="27149"/>
                </a:cubicBezTo>
                <a:lnTo>
                  <a:pt x="6258" y="27486"/>
                </a:lnTo>
                <a:lnTo>
                  <a:pt x="6258" y="27644"/>
                </a:lnTo>
                <a:cubicBezTo>
                  <a:pt x="6179" y="27644"/>
                  <a:pt x="6179" y="27644"/>
                  <a:pt x="6179" y="27723"/>
                </a:cubicBezTo>
                <a:cubicBezTo>
                  <a:pt x="6099" y="27723"/>
                  <a:pt x="6099" y="27723"/>
                  <a:pt x="6099" y="27803"/>
                </a:cubicBezTo>
                <a:lnTo>
                  <a:pt x="6099" y="27882"/>
                </a:lnTo>
                <a:cubicBezTo>
                  <a:pt x="6099" y="27981"/>
                  <a:pt x="6099" y="28060"/>
                  <a:pt x="6179" y="28060"/>
                </a:cubicBezTo>
                <a:cubicBezTo>
                  <a:pt x="6179" y="28060"/>
                  <a:pt x="6214" y="28095"/>
                  <a:pt x="6267" y="28095"/>
                </a:cubicBezTo>
                <a:cubicBezTo>
                  <a:pt x="6293" y="28095"/>
                  <a:pt x="6324" y="28087"/>
                  <a:pt x="6357" y="28060"/>
                </a:cubicBezTo>
                <a:lnTo>
                  <a:pt x="6436" y="28060"/>
                </a:lnTo>
                <a:lnTo>
                  <a:pt x="6436" y="27981"/>
                </a:lnTo>
                <a:cubicBezTo>
                  <a:pt x="6515" y="27981"/>
                  <a:pt x="6515" y="27882"/>
                  <a:pt x="6515" y="27803"/>
                </a:cubicBezTo>
                <a:lnTo>
                  <a:pt x="6436" y="27723"/>
                </a:lnTo>
                <a:cubicBezTo>
                  <a:pt x="6357" y="27723"/>
                  <a:pt x="6357" y="27644"/>
                  <a:pt x="6357" y="27644"/>
                </a:cubicBezTo>
                <a:cubicBezTo>
                  <a:pt x="6436" y="27565"/>
                  <a:pt x="6436" y="27308"/>
                  <a:pt x="6357" y="27149"/>
                </a:cubicBezTo>
                <a:cubicBezTo>
                  <a:pt x="6357" y="26991"/>
                  <a:pt x="6258" y="26813"/>
                  <a:pt x="6179" y="26654"/>
                </a:cubicBezTo>
                <a:cubicBezTo>
                  <a:pt x="6099" y="26397"/>
                  <a:pt x="5763" y="26080"/>
                  <a:pt x="5525" y="26001"/>
                </a:cubicBezTo>
                <a:cubicBezTo>
                  <a:pt x="5862" y="25169"/>
                  <a:pt x="6357" y="24416"/>
                  <a:pt x="6852" y="23763"/>
                </a:cubicBezTo>
                <a:cubicBezTo>
                  <a:pt x="6931" y="23842"/>
                  <a:pt x="7090" y="24020"/>
                  <a:pt x="7169" y="24100"/>
                </a:cubicBezTo>
                <a:cubicBezTo>
                  <a:pt x="7248" y="24179"/>
                  <a:pt x="7248" y="24258"/>
                  <a:pt x="7347" y="24337"/>
                </a:cubicBezTo>
                <a:cubicBezTo>
                  <a:pt x="7347" y="24416"/>
                  <a:pt x="7426" y="24416"/>
                  <a:pt x="7426" y="24515"/>
                </a:cubicBezTo>
                <a:lnTo>
                  <a:pt x="7426" y="24595"/>
                </a:lnTo>
                <a:cubicBezTo>
                  <a:pt x="7347" y="24595"/>
                  <a:pt x="7248" y="24674"/>
                  <a:pt x="7347" y="24753"/>
                </a:cubicBezTo>
                <a:cubicBezTo>
                  <a:pt x="7347" y="24832"/>
                  <a:pt x="7347" y="24912"/>
                  <a:pt x="7426" y="25011"/>
                </a:cubicBezTo>
                <a:cubicBezTo>
                  <a:pt x="7505" y="25011"/>
                  <a:pt x="7585" y="25011"/>
                  <a:pt x="7664" y="24912"/>
                </a:cubicBezTo>
                <a:cubicBezTo>
                  <a:pt x="7664" y="24912"/>
                  <a:pt x="7743" y="24832"/>
                  <a:pt x="7743" y="24753"/>
                </a:cubicBezTo>
                <a:lnTo>
                  <a:pt x="7743" y="24674"/>
                </a:lnTo>
                <a:lnTo>
                  <a:pt x="7743" y="24595"/>
                </a:lnTo>
                <a:lnTo>
                  <a:pt x="7585" y="24595"/>
                </a:lnTo>
                <a:cubicBezTo>
                  <a:pt x="7585" y="24515"/>
                  <a:pt x="7585" y="24515"/>
                  <a:pt x="7505" y="24515"/>
                </a:cubicBezTo>
                <a:lnTo>
                  <a:pt x="7505" y="24416"/>
                </a:lnTo>
                <a:lnTo>
                  <a:pt x="7426" y="24337"/>
                </a:lnTo>
                <a:cubicBezTo>
                  <a:pt x="7347" y="24258"/>
                  <a:pt x="7347" y="24179"/>
                  <a:pt x="7248" y="24100"/>
                </a:cubicBezTo>
                <a:cubicBezTo>
                  <a:pt x="7169" y="23921"/>
                  <a:pt x="7010" y="23763"/>
                  <a:pt x="6852" y="23684"/>
                </a:cubicBezTo>
                <a:cubicBezTo>
                  <a:pt x="7090" y="23268"/>
                  <a:pt x="7426" y="22852"/>
                  <a:pt x="7743" y="22436"/>
                </a:cubicBezTo>
                <a:cubicBezTo>
                  <a:pt x="8575" y="21446"/>
                  <a:pt x="9486" y="20456"/>
                  <a:pt x="10397" y="19565"/>
                </a:cubicBezTo>
                <a:lnTo>
                  <a:pt x="10397" y="19565"/>
                </a:lnTo>
                <a:cubicBezTo>
                  <a:pt x="9723" y="20713"/>
                  <a:pt x="9406" y="21941"/>
                  <a:pt x="9070" y="23189"/>
                </a:cubicBezTo>
                <a:cubicBezTo>
                  <a:pt x="8991" y="23525"/>
                  <a:pt x="8911" y="23921"/>
                  <a:pt x="8832" y="24258"/>
                </a:cubicBezTo>
                <a:cubicBezTo>
                  <a:pt x="8575" y="25327"/>
                  <a:pt x="8416" y="26397"/>
                  <a:pt x="8159" y="27486"/>
                </a:cubicBezTo>
                <a:cubicBezTo>
                  <a:pt x="8159" y="27565"/>
                  <a:pt x="8238" y="27565"/>
                  <a:pt x="8238" y="27565"/>
                </a:cubicBezTo>
                <a:cubicBezTo>
                  <a:pt x="8911" y="27070"/>
                  <a:pt x="9486" y="26496"/>
                  <a:pt x="9981" y="25822"/>
                </a:cubicBezTo>
                <a:cubicBezTo>
                  <a:pt x="10892" y="24832"/>
                  <a:pt x="11545" y="23605"/>
                  <a:pt x="11882" y="22278"/>
                </a:cubicBezTo>
                <a:cubicBezTo>
                  <a:pt x="12119" y="21050"/>
                  <a:pt x="12040" y="19802"/>
                  <a:pt x="11466" y="18733"/>
                </a:cubicBezTo>
                <a:lnTo>
                  <a:pt x="11545" y="18654"/>
                </a:lnTo>
                <a:lnTo>
                  <a:pt x="11624" y="18654"/>
                </a:lnTo>
                <a:cubicBezTo>
                  <a:pt x="12377" y="18159"/>
                  <a:pt x="13189" y="17743"/>
                  <a:pt x="13941" y="17327"/>
                </a:cubicBezTo>
                <a:cubicBezTo>
                  <a:pt x="15506" y="16594"/>
                  <a:pt x="17070" y="16000"/>
                  <a:pt x="18733" y="15684"/>
                </a:cubicBezTo>
                <a:lnTo>
                  <a:pt x="18733" y="15763"/>
                </a:lnTo>
                <a:cubicBezTo>
                  <a:pt x="18060" y="16099"/>
                  <a:pt x="17565" y="16594"/>
                  <a:pt x="17070" y="17090"/>
                </a:cubicBezTo>
                <a:cubicBezTo>
                  <a:pt x="15842" y="18317"/>
                  <a:pt x="15011" y="19882"/>
                  <a:pt x="14436" y="21446"/>
                </a:cubicBezTo>
                <a:cubicBezTo>
                  <a:pt x="13783" y="23110"/>
                  <a:pt x="13367" y="24832"/>
                  <a:pt x="12793" y="26496"/>
                </a:cubicBezTo>
                <a:cubicBezTo>
                  <a:pt x="12793" y="26575"/>
                  <a:pt x="12793" y="26575"/>
                  <a:pt x="12872" y="26575"/>
                </a:cubicBezTo>
                <a:cubicBezTo>
                  <a:pt x="13684" y="25822"/>
                  <a:pt x="14516" y="25169"/>
                  <a:pt x="15347" y="24337"/>
                </a:cubicBezTo>
                <a:cubicBezTo>
                  <a:pt x="16575" y="23189"/>
                  <a:pt x="17823" y="21862"/>
                  <a:pt x="18397" y="20218"/>
                </a:cubicBezTo>
                <a:cubicBezTo>
                  <a:pt x="18733" y="19466"/>
                  <a:pt x="18813" y="18733"/>
                  <a:pt x="18892" y="17901"/>
                </a:cubicBezTo>
                <a:cubicBezTo>
                  <a:pt x="18971" y="17248"/>
                  <a:pt x="18971" y="16495"/>
                  <a:pt x="18892" y="15763"/>
                </a:cubicBezTo>
                <a:lnTo>
                  <a:pt x="19050" y="15604"/>
                </a:lnTo>
                <a:lnTo>
                  <a:pt x="19308" y="15604"/>
                </a:lnTo>
                <a:cubicBezTo>
                  <a:pt x="19906" y="15473"/>
                  <a:pt x="20558" y="15395"/>
                  <a:pt x="21193" y="15395"/>
                </a:cubicBezTo>
                <a:cubicBezTo>
                  <a:pt x="21419" y="15395"/>
                  <a:pt x="21644" y="15405"/>
                  <a:pt x="21862" y="15426"/>
                </a:cubicBezTo>
                <a:cubicBezTo>
                  <a:pt x="22694" y="15426"/>
                  <a:pt x="23506" y="15505"/>
                  <a:pt x="24258" y="15684"/>
                </a:cubicBezTo>
                <a:cubicBezTo>
                  <a:pt x="25664" y="16753"/>
                  <a:pt x="27050" y="17743"/>
                  <a:pt x="28536" y="18733"/>
                </a:cubicBezTo>
                <a:cubicBezTo>
                  <a:pt x="28377" y="18892"/>
                  <a:pt x="28219" y="18971"/>
                  <a:pt x="28140" y="19228"/>
                </a:cubicBezTo>
                <a:cubicBezTo>
                  <a:pt x="28041" y="18892"/>
                  <a:pt x="27803" y="18654"/>
                  <a:pt x="27466" y="18476"/>
                </a:cubicBezTo>
                <a:cubicBezTo>
                  <a:pt x="27398" y="18463"/>
                  <a:pt x="27330" y="18457"/>
                  <a:pt x="27263" y="18457"/>
                </a:cubicBezTo>
                <a:cubicBezTo>
                  <a:pt x="26922" y="18457"/>
                  <a:pt x="26599" y="18614"/>
                  <a:pt x="26318" y="18812"/>
                </a:cubicBezTo>
                <a:cubicBezTo>
                  <a:pt x="25995" y="19012"/>
                  <a:pt x="25720" y="19200"/>
                  <a:pt x="25381" y="19200"/>
                </a:cubicBezTo>
                <a:cubicBezTo>
                  <a:pt x="25284" y="19200"/>
                  <a:pt x="25181" y="19184"/>
                  <a:pt x="25070" y="19149"/>
                </a:cubicBezTo>
                <a:cubicBezTo>
                  <a:pt x="24753" y="19070"/>
                  <a:pt x="24496" y="18733"/>
                  <a:pt x="24179" y="18476"/>
                </a:cubicBezTo>
                <a:cubicBezTo>
                  <a:pt x="23971" y="18378"/>
                  <a:pt x="23763" y="18310"/>
                  <a:pt x="23560" y="18310"/>
                </a:cubicBezTo>
                <a:cubicBezTo>
                  <a:pt x="23434" y="18310"/>
                  <a:pt x="23310" y="18336"/>
                  <a:pt x="23189" y="18397"/>
                </a:cubicBezTo>
                <a:cubicBezTo>
                  <a:pt x="22773" y="18575"/>
                  <a:pt x="22436" y="18892"/>
                  <a:pt x="22278" y="19307"/>
                </a:cubicBezTo>
                <a:cubicBezTo>
                  <a:pt x="22199" y="19565"/>
                  <a:pt x="22100" y="19802"/>
                  <a:pt x="22100" y="19961"/>
                </a:cubicBezTo>
                <a:cubicBezTo>
                  <a:pt x="22021" y="20218"/>
                  <a:pt x="21941" y="20555"/>
                  <a:pt x="21783" y="20713"/>
                </a:cubicBezTo>
                <a:cubicBezTo>
                  <a:pt x="21704" y="20951"/>
                  <a:pt x="21526" y="21129"/>
                  <a:pt x="21367" y="21288"/>
                </a:cubicBezTo>
                <a:cubicBezTo>
                  <a:pt x="21288" y="21446"/>
                  <a:pt x="21209" y="21704"/>
                  <a:pt x="21110" y="21862"/>
                </a:cubicBezTo>
                <a:cubicBezTo>
                  <a:pt x="21031" y="22278"/>
                  <a:pt x="21110" y="22694"/>
                  <a:pt x="21367" y="23030"/>
                </a:cubicBezTo>
                <a:cubicBezTo>
                  <a:pt x="21605" y="23347"/>
                  <a:pt x="22100" y="23605"/>
                  <a:pt x="22516" y="23763"/>
                </a:cubicBezTo>
                <a:cubicBezTo>
                  <a:pt x="22100" y="24020"/>
                  <a:pt x="21783" y="24179"/>
                  <a:pt x="21367" y="24337"/>
                </a:cubicBezTo>
                <a:cubicBezTo>
                  <a:pt x="20714" y="24595"/>
                  <a:pt x="20040" y="24832"/>
                  <a:pt x="19625" y="25506"/>
                </a:cubicBezTo>
                <a:cubicBezTo>
                  <a:pt x="19545" y="25664"/>
                  <a:pt x="19387" y="26001"/>
                  <a:pt x="19387" y="26238"/>
                </a:cubicBezTo>
                <a:cubicBezTo>
                  <a:pt x="19387" y="26575"/>
                  <a:pt x="19625" y="26813"/>
                  <a:pt x="19803" y="27070"/>
                </a:cubicBezTo>
                <a:cubicBezTo>
                  <a:pt x="19961" y="27228"/>
                  <a:pt x="20120" y="27387"/>
                  <a:pt x="20219" y="27565"/>
                </a:cubicBezTo>
                <a:cubicBezTo>
                  <a:pt x="20298" y="27723"/>
                  <a:pt x="20298" y="27981"/>
                  <a:pt x="20298" y="28139"/>
                </a:cubicBezTo>
                <a:lnTo>
                  <a:pt x="20298" y="28476"/>
                </a:lnTo>
                <a:cubicBezTo>
                  <a:pt x="20190" y="28457"/>
                  <a:pt x="20076" y="28449"/>
                  <a:pt x="19959" y="28449"/>
                </a:cubicBezTo>
                <a:cubicBezTo>
                  <a:pt x="19448" y="28449"/>
                  <a:pt x="18863" y="28615"/>
                  <a:pt x="18397" y="28872"/>
                </a:cubicBezTo>
                <a:cubicBezTo>
                  <a:pt x="17248" y="29625"/>
                  <a:pt x="16575" y="30852"/>
                  <a:pt x="16258" y="32100"/>
                </a:cubicBezTo>
                <a:cubicBezTo>
                  <a:pt x="15842" y="33427"/>
                  <a:pt x="15585" y="34912"/>
                  <a:pt x="14931" y="36219"/>
                </a:cubicBezTo>
                <a:cubicBezTo>
                  <a:pt x="14931" y="36219"/>
                  <a:pt x="14931" y="36298"/>
                  <a:pt x="14852" y="36298"/>
                </a:cubicBezTo>
                <a:cubicBezTo>
                  <a:pt x="14852" y="36298"/>
                  <a:pt x="14887" y="36342"/>
                  <a:pt x="14911" y="36342"/>
                </a:cubicBezTo>
                <a:cubicBezTo>
                  <a:pt x="14923" y="36342"/>
                  <a:pt x="14931" y="36331"/>
                  <a:pt x="14931" y="36298"/>
                </a:cubicBezTo>
                <a:lnTo>
                  <a:pt x="15090" y="36298"/>
                </a:lnTo>
                <a:cubicBezTo>
                  <a:pt x="15090" y="36219"/>
                  <a:pt x="15090" y="36140"/>
                  <a:pt x="15169" y="36060"/>
                </a:cubicBezTo>
                <a:cubicBezTo>
                  <a:pt x="15426" y="35803"/>
                  <a:pt x="15664" y="35565"/>
                  <a:pt x="16001" y="35308"/>
                </a:cubicBezTo>
                <a:cubicBezTo>
                  <a:pt x="16654" y="34813"/>
                  <a:pt x="17486" y="34318"/>
                  <a:pt x="18318" y="34080"/>
                </a:cubicBezTo>
                <a:cubicBezTo>
                  <a:pt x="19050" y="33743"/>
                  <a:pt x="19961" y="33585"/>
                  <a:pt x="20615" y="33011"/>
                </a:cubicBezTo>
                <a:cubicBezTo>
                  <a:pt x="20872" y="33506"/>
                  <a:pt x="21288" y="33823"/>
                  <a:pt x="21367" y="34417"/>
                </a:cubicBezTo>
                <a:cubicBezTo>
                  <a:pt x="21446" y="34912"/>
                  <a:pt x="21367" y="35486"/>
                  <a:pt x="21704" y="35902"/>
                </a:cubicBezTo>
                <a:cubicBezTo>
                  <a:pt x="21946" y="36144"/>
                  <a:pt x="22292" y="36247"/>
                  <a:pt x="22663" y="36247"/>
                </a:cubicBezTo>
                <a:cubicBezTo>
                  <a:pt x="22777" y="36247"/>
                  <a:pt x="22894" y="36237"/>
                  <a:pt x="23011" y="36219"/>
                </a:cubicBezTo>
                <a:cubicBezTo>
                  <a:pt x="23268" y="36140"/>
                  <a:pt x="23427" y="35981"/>
                  <a:pt x="23684" y="35803"/>
                </a:cubicBezTo>
                <a:cubicBezTo>
                  <a:pt x="23752" y="35780"/>
                  <a:pt x="23821" y="35771"/>
                  <a:pt x="23892" y="35771"/>
                </a:cubicBezTo>
                <a:cubicBezTo>
                  <a:pt x="24067" y="35771"/>
                  <a:pt x="24247" y="35831"/>
                  <a:pt x="24417" y="35902"/>
                </a:cubicBezTo>
                <a:cubicBezTo>
                  <a:pt x="24668" y="36079"/>
                  <a:pt x="24908" y="36311"/>
                  <a:pt x="25186" y="36311"/>
                </a:cubicBezTo>
                <a:cubicBezTo>
                  <a:pt x="25281" y="36311"/>
                  <a:pt x="25380" y="36284"/>
                  <a:pt x="25486" y="36219"/>
                </a:cubicBezTo>
                <a:cubicBezTo>
                  <a:pt x="25744" y="36060"/>
                  <a:pt x="25823" y="35902"/>
                  <a:pt x="26060" y="35644"/>
                </a:cubicBezTo>
                <a:cubicBezTo>
                  <a:pt x="26239" y="35486"/>
                  <a:pt x="26397" y="35407"/>
                  <a:pt x="26734" y="35407"/>
                </a:cubicBezTo>
                <a:lnTo>
                  <a:pt x="26971" y="35407"/>
                </a:lnTo>
                <a:cubicBezTo>
                  <a:pt x="26892" y="35565"/>
                  <a:pt x="26813" y="35724"/>
                  <a:pt x="26734" y="35803"/>
                </a:cubicBezTo>
                <a:cubicBezTo>
                  <a:pt x="26555" y="36397"/>
                  <a:pt x="26813" y="37130"/>
                  <a:pt x="27229" y="37546"/>
                </a:cubicBezTo>
                <a:cubicBezTo>
                  <a:pt x="27308" y="37625"/>
                  <a:pt x="27466" y="37704"/>
                  <a:pt x="27546" y="37783"/>
                </a:cubicBezTo>
                <a:cubicBezTo>
                  <a:pt x="27724" y="37783"/>
                  <a:pt x="27803" y="37882"/>
                  <a:pt x="27882" y="38041"/>
                </a:cubicBezTo>
                <a:cubicBezTo>
                  <a:pt x="27882" y="38120"/>
                  <a:pt x="27961" y="38199"/>
                  <a:pt x="27961" y="38278"/>
                </a:cubicBezTo>
                <a:cubicBezTo>
                  <a:pt x="27961" y="38694"/>
                  <a:pt x="28041" y="39110"/>
                  <a:pt x="28298" y="39447"/>
                </a:cubicBezTo>
                <a:cubicBezTo>
                  <a:pt x="28417" y="39625"/>
                  <a:pt x="28636" y="39714"/>
                  <a:pt x="28880" y="39714"/>
                </a:cubicBezTo>
                <a:cubicBezTo>
                  <a:pt x="28961" y="39714"/>
                  <a:pt x="29046" y="39704"/>
                  <a:pt x="29130" y="39684"/>
                </a:cubicBezTo>
                <a:cubicBezTo>
                  <a:pt x="29288" y="39605"/>
                  <a:pt x="29526" y="39526"/>
                  <a:pt x="29704" y="39526"/>
                </a:cubicBezTo>
                <a:cubicBezTo>
                  <a:pt x="29862" y="39526"/>
                  <a:pt x="30021" y="39526"/>
                  <a:pt x="30199" y="39605"/>
                </a:cubicBezTo>
                <a:cubicBezTo>
                  <a:pt x="30462" y="39737"/>
                  <a:pt x="30739" y="39882"/>
                  <a:pt x="31064" y="39882"/>
                </a:cubicBezTo>
                <a:cubicBezTo>
                  <a:pt x="31130" y="39882"/>
                  <a:pt x="31198" y="39876"/>
                  <a:pt x="31268" y="39862"/>
                </a:cubicBezTo>
                <a:cubicBezTo>
                  <a:pt x="31427" y="39862"/>
                  <a:pt x="31605" y="39763"/>
                  <a:pt x="31684" y="39684"/>
                </a:cubicBezTo>
                <a:cubicBezTo>
                  <a:pt x="31843" y="39526"/>
                  <a:pt x="31922" y="39367"/>
                  <a:pt x="32001" y="39189"/>
                </a:cubicBezTo>
                <a:cubicBezTo>
                  <a:pt x="32130" y="39070"/>
                  <a:pt x="32298" y="39051"/>
                  <a:pt x="32474" y="39051"/>
                </a:cubicBezTo>
                <a:cubicBezTo>
                  <a:pt x="32562" y="39051"/>
                  <a:pt x="32651" y="39055"/>
                  <a:pt x="32739" y="39055"/>
                </a:cubicBezTo>
                <a:cubicBezTo>
                  <a:pt x="32827" y="39055"/>
                  <a:pt x="32912" y="39051"/>
                  <a:pt x="32991" y="39031"/>
                </a:cubicBezTo>
                <a:cubicBezTo>
                  <a:pt x="33169" y="39031"/>
                  <a:pt x="33328" y="38952"/>
                  <a:pt x="33486" y="38872"/>
                </a:cubicBezTo>
                <a:cubicBezTo>
                  <a:pt x="33823" y="39189"/>
                  <a:pt x="34318" y="39526"/>
                  <a:pt x="34813" y="39526"/>
                </a:cubicBezTo>
                <a:cubicBezTo>
                  <a:pt x="34397" y="40021"/>
                  <a:pt x="34160" y="40595"/>
                  <a:pt x="33902" y="41169"/>
                </a:cubicBezTo>
                <a:cubicBezTo>
                  <a:pt x="33090" y="43724"/>
                  <a:pt x="33902" y="46377"/>
                  <a:pt x="35308" y="48437"/>
                </a:cubicBezTo>
                <a:cubicBezTo>
                  <a:pt x="35348" y="48477"/>
                  <a:pt x="35387" y="48496"/>
                  <a:pt x="35417" y="48496"/>
                </a:cubicBezTo>
                <a:cubicBezTo>
                  <a:pt x="35447" y="48496"/>
                  <a:pt x="35466" y="48477"/>
                  <a:pt x="35466" y="48437"/>
                </a:cubicBezTo>
                <a:lnTo>
                  <a:pt x="35466" y="48358"/>
                </a:lnTo>
                <a:lnTo>
                  <a:pt x="35466" y="48278"/>
                </a:lnTo>
                <a:lnTo>
                  <a:pt x="35466" y="47863"/>
                </a:lnTo>
                <a:cubicBezTo>
                  <a:pt x="35387" y="47189"/>
                  <a:pt x="35566" y="46536"/>
                  <a:pt x="35882" y="45882"/>
                </a:cubicBezTo>
                <a:cubicBezTo>
                  <a:pt x="36377" y="44556"/>
                  <a:pt x="37209" y="43486"/>
                  <a:pt x="37942" y="42239"/>
                </a:cubicBezTo>
                <a:lnTo>
                  <a:pt x="37942" y="42160"/>
                </a:lnTo>
                <a:cubicBezTo>
                  <a:pt x="38120" y="41922"/>
                  <a:pt x="38278" y="41664"/>
                  <a:pt x="38358" y="41427"/>
                </a:cubicBezTo>
                <a:cubicBezTo>
                  <a:pt x="38615" y="40853"/>
                  <a:pt x="38853" y="40258"/>
                  <a:pt x="38932" y="39684"/>
                </a:cubicBezTo>
                <a:lnTo>
                  <a:pt x="38932" y="39526"/>
                </a:lnTo>
                <a:cubicBezTo>
                  <a:pt x="39031" y="38872"/>
                  <a:pt x="39031" y="38120"/>
                  <a:pt x="38694" y="37387"/>
                </a:cubicBezTo>
                <a:lnTo>
                  <a:pt x="38694" y="37387"/>
                </a:lnTo>
                <a:cubicBezTo>
                  <a:pt x="38853" y="37704"/>
                  <a:pt x="39110" y="37961"/>
                  <a:pt x="39348" y="38199"/>
                </a:cubicBezTo>
                <a:cubicBezTo>
                  <a:pt x="39427" y="38199"/>
                  <a:pt x="39427" y="38278"/>
                  <a:pt x="39427" y="38278"/>
                </a:cubicBezTo>
                <a:cubicBezTo>
                  <a:pt x="39684" y="38456"/>
                  <a:pt x="39922" y="38694"/>
                  <a:pt x="40179" y="38872"/>
                </a:cubicBezTo>
                <a:cubicBezTo>
                  <a:pt x="41407" y="39684"/>
                  <a:pt x="42813" y="40100"/>
                  <a:pt x="44298" y="40258"/>
                </a:cubicBezTo>
                <a:lnTo>
                  <a:pt x="44378" y="40258"/>
                </a:lnTo>
                <a:cubicBezTo>
                  <a:pt x="45051" y="40357"/>
                  <a:pt x="45704" y="40357"/>
                  <a:pt x="46457" y="40357"/>
                </a:cubicBezTo>
                <a:cubicBezTo>
                  <a:pt x="47269" y="40357"/>
                  <a:pt x="48021" y="40357"/>
                  <a:pt x="48754" y="40258"/>
                </a:cubicBezTo>
                <a:cubicBezTo>
                  <a:pt x="48833" y="40258"/>
                  <a:pt x="48833" y="40179"/>
                  <a:pt x="48833" y="40179"/>
                </a:cubicBezTo>
                <a:cubicBezTo>
                  <a:pt x="48100" y="39862"/>
                  <a:pt x="47447" y="39367"/>
                  <a:pt x="46853" y="38773"/>
                </a:cubicBezTo>
                <a:cubicBezTo>
                  <a:pt x="46536" y="38456"/>
                  <a:pt x="46199" y="38041"/>
                  <a:pt x="45962" y="37625"/>
                </a:cubicBezTo>
                <a:lnTo>
                  <a:pt x="45863" y="37625"/>
                </a:lnTo>
                <a:cubicBezTo>
                  <a:pt x="45704" y="37288"/>
                  <a:pt x="45467" y="36971"/>
                  <a:pt x="45209" y="36635"/>
                </a:cubicBezTo>
                <a:cubicBezTo>
                  <a:pt x="44219" y="35149"/>
                  <a:pt x="43229" y="33585"/>
                  <a:pt x="41585" y="32674"/>
                </a:cubicBezTo>
                <a:lnTo>
                  <a:pt x="41744" y="32674"/>
                </a:lnTo>
                <a:cubicBezTo>
                  <a:pt x="42081" y="32516"/>
                  <a:pt x="42397" y="32179"/>
                  <a:pt x="42496" y="31763"/>
                </a:cubicBezTo>
                <a:cubicBezTo>
                  <a:pt x="42496" y="31347"/>
                  <a:pt x="42160" y="31031"/>
                  <a:pt x="42001" y="30615"/>
                </a:cubicBezTo>
                <a:cubicBezTo>
                  <a:pt x="41823" y="30357"/>
                  <a:pt x="41823" y="30199"/>
                  <a:pt x="41902" y="29961"/>
                </a:cubicBezTo>
                <a:cubicBezTo>
                  <a:pt x="42001" y="29783"/>
                  <a:pt x="42160" y="29545"/>
                  <a:pt x="42239" y="29367"/>
                </a:cubicBezTo>
                <a:cubicBezTo>
                  <a:pt x="42397" y="28971"/>
                  <a:pt x="42397" y="28555"/>
                  <a:pt x="42160" y="28219"/>
                </a:cubicBezTo>
                <a:lnTo>
                  <a:pt x="42081" y="28139"/>
                </a:lnTo>
                <a:lnTo>
                  <a:pt x="42892" y="28139"/>
                </a:lnTo>
                <a:cubicBezTo>
                  <a:pt x="44477" y="27803"/>
                  <a:pt x="45625" y="26575"/>
                  <a:pt x="47190" y="26318"/>
                </a:cubicBezTo>
                <a:cubicBezTo>
                  <a:pt x="47269" y="26318"/>
                  <a:pt x="47269" y="26238"/>
                  <a:pt x="47190" y="26159"/>
                </a:cubicBezTo>
                <a:cubicBezTo>
                  <a:pt x="46694" y="25822"/>
                  <a:pt x="46120" y="25407"/>
                  <a:pt x="45625" y="25090"/>
                </a:cubicBezTo>
                <a:cubicBezTo>
                  <a:pt x="44972" y="24595"/>
                  <a:pt x="44298" y="24100"/>
                  <a:pt x="43566" y="23763"/>
                </a:cubicBezTo>
                <a:lnTo>
                  <a:pt x="43566" y="23684"/>
                </a:lnTo>
                <a:lnTo>
                  <a:pt x="43486" y="23684"/>
                </a:lnTo>
                <a:cubicBezTo>
                  <a:pt x="43229" y="23605"/>
                  <a:pt x="43071" y="23525"/>
                  <a:pt x="42892" y="23426"/>
                </a:cubicBezTo>
                <a:cubicBezTo>
                  <a:pt x="42360" y="23196"/>
                  <a:pt x="41774" y="23039"/>
                  <a:pt x="41213" y="23039"/>
                </a:cubicBezTo>
                <a:cubicBezTo>
                  <a:pt x="41002" y="23039"/>
                  <a:pt x="40795" y="23061"/>
                  <a:pt x="40595" y="23110"/>
                </a:cubicBezTo>
                <a:cubicBezTo>
                  <a:pt x="41328" y="22773"/>
                  <a:pt x="42001" y="22278"/>
                  <a:pt x="42576" y="21624"/>
                </a:cubicBezTo>
                <a:cubicBezTo>
                  <a:pt x="43229" y="20872"/>
                  <a:pt x="43724" y="19882"/>
                  <a:pt x="44219" y="18971"/>
                </a:cubicBezTo>
                <a:cubicBezTo>
                  <a:pt x="45051" y="17169"/>
                  <a:pt x="45784" y="15189"/>
                  <a:pt x="47348" y="13941"/>
                </a:cubicBezTo>
                <a:cubicBezTo>
                  <a:pt x="47526" y="13862"/>
                  <a:pt x="47605" y="13783"/>
                  <a:pt x="47685" y="13783"/>
                </a:cubicBezTo>
                <a:cubicBezTo>
                  <a:pt x="47764" y="13703"/>
                  <a:pt x="47685" y="13624"/>
                  <a:pt x="47605" y="13624"/>
                </a:cubicBezTo>
                <a:cubicBezTo>
                  <a:pt x="46536" y="14198"/>
                  <a:pt x="45368" y="14515"/>
                  <a:pt x="44219" y="14773"/>
                </a:cubicBezTo>
                <a:cubicBezTo>
                  <a:pt x="43229" y="15010"/>
                  <a:pt x="42239" y="15109"/>
                  <a:pt x="41249" y="15347"/>
                </a:cubicBezTo>
                <a:cubicBezTo>
                  <a:pt x="41090" y="15426"/>
                  <a:pt x="40833" y="15505"/>
                  <a:pt x="40675" y="15505"/>
                </a:cubicBezTo>
                <a:cubicBezTo>
                  <a:pt x="40912" y="15189"/>
                  <a:pt x="41090" y="14773"/>
                  <a:pt x="41249" y="14357"/>
                </a:cubicBezTo>
                <a:cubicBezTo>
                  <a:pt x="41506" y="13446"/>
                  <a:pt x="41585" y="12535"/>
                  <a:pt x="41823" y="11723"/>
                </a:cubicBezTo>
                <a:cubicBezTo>
                  <a:pt x="41902" y="11228"/>
                  <a:pt x="42081" y="10733"/>
                  <a:pt x="42239" y="10238"/>
                </a:cubicBezTo>
                <a:cubicBezTo>
                  <a:pt x="42397" y="9822"/>
                  <a:pt x="42655" y="9406"/>
                  <a:pt x="42892" y="8990"/>
                </a:cubicBezTo>
                <a:cubicBezTo>
                  <a:pt x="42991" y="8911"/>
                  <a:pt x="43071" y="8832"/>
                  <a:pt x="43150" y="8832"/>
                </a:cubicBezTo>
                <a:cubicBezTo>
                  <a:pt x="43229" y="8753"/>
                  <a:pt x="43150" y="8753"/>
                  <a:pt x="43150" y="8753"/>
                </a:cubicBezTo>
                <a:lnTo>
                  <a:pt x="42991" y="8753"/>
                </a:lnTo>
                <a:lnTo>
                  <a:pt x="42991" y="8832"/>
                </a:lnTo>
                <a:cubicBezTo>
                  <a:pt x="42496" y="9070"/>
                  <a:pt x="42001" y="9327"/>
                  <a:pt x="41407" y="9485"/>
                </a:cubicBezTo>
                <a:cubicBezTo>
                  <a:pt x="40417" y="9901"/>
                  <a:pt x="39427" y="10159"/>
                  <a:pt x="38437" y="10654"/>
                </a:cubicBezTo>
                <a:cubicBezTo>
                  <a:pt x="38041" y="10812"/>
                  <a:pt x="37625" y="11149"/>
                  <a:pt x="37209" y="11466"/>
                </a:cubicBezTo>
                <a:cubicBezTo>
                  <a:pt x="37051" y="11644"/>
                  <a:pt x="36872" y="11802"/>
                  <a:pt x="36714" y="12040"/>
                </a:cubicBezTo>
                <a:cubicBezTo>
                  <a:pt x="36635" y="12139"/>
                  <a:pt x="36556" y="12297"/>
                  <a:pt x="36457" y="12377"/>
                </a:cubicBezTo>
                <a:cubicBezTo>
                  <a:pt x="36298" y="11802"/>
                  <a:pt x="35962" y="11307"/>
                  <a:pt x="35566" y="10812"/>
                </a:cubicBezTo>
                <a:cubicBezTo>
                  <a:pt x="34813" y="10060"/>
                  <a:pt x="33981" y="9406"/>
                  <a:pt x="33328" y="8495"/>
                </a:cubicBezTo>
                <a:cubicBezTo>
                  <a:pt x="32754" y="7683"/>
                  <a:pt x="32417" y="6693"/>
                  <a:pt x="32259" y="5604"/>
                </a:cubicBezTo>
                <a:lnTo>
                  <a:pt x="32259" y="5525"/>
                </a:lnTo>
                <a:cubicBezTo>
                  <a:pt x="32259" y="5446"/>
                  <a:pt x="32259" y="5446"/>
                  <a:pt x="32179" y="5446"/>
                </a:cubicBezTo>
                <a:cubicBezTo>
                  <a:pt x="32100" y="5941"/>
                  <a:pt x="32001" y="6436"/>
                  <a:pt x="31763" y="6931"/>
                </a:cubicBezTo>
                <a:cubicBezTo>
                  <a:pt x="31605" y="7426"/>
                  <a:pt x="31348" y="7842"/>
                  <a:pt x="31011" y="8258"/>
                </a:cubicBezTo>
                <a:cubicBezTo>
                  <a:pt x="30437" y="8911"/>
                  <a:pt x="29942" y="9565"/>
                  <a:pt x="29625" y="10396"/>
                </a:cubicBezTo>
                <a:cubicBezTo>
                  <a:pt x="29288" y="11149"/>
                  <a:pt x="29031" y="11881"/>
                  <a:pt x="28951" y="12713"/>
                </a:cubicBezTo>
                <a:cubicBezTo>
                  <a:pt x="28793" y="14278"/>
                  <a:pt x="29367" y="15921"/>
                  <a:pt x="30694" y="16832"/>
                </a:cubicBezTo>
                <a:cubicBezTo>
                  <a:pt x="30615" y="16991"/>
                  <a:pt x="30437" y="17169"/>
                  <a:pt x="30357" y="17248"/>
                </a:cubicBezTo>
                <a:cubicBezTo>
                  <a:pt x="30120" y="17664"/>
                  <a:pt x="29862" y="18159"/>
                  <a:pt x="29367" y="18397"/>
                </a:cubicBezTo>
                <a:cubicBezTo>
                  <a:pt x="29209" y="18397"/>
                  <a:pt x="29130" y="18476"/>
                  <a:pt x="28951" y="18476"/>
                </a:cubicBezTo>
                <a:cubicBezTo>
                  <a:pt x="27882" y="17901"/>
                  <a:pt x="26892" y="17169"/>
                  <a:pt x="25981" y="16416"/>
                </a:cubicBezTo>
                <a:cubicBezTo>
                  <a:pt x="24258" y="15010"/>
                  <a:pt x="22694" y="13446"/>
                  <a:pt x="20872" y="12218"/>
                </a:cubicBezTo>
                <a:cubicBezTo>
                  <a:pt x="20793" y="11881"/>
                  <a:pt x="21031" y="11545"/>
                  <a:pt x="21209" y="11307"/>
                </a:cubicBezTo>
                <a:cubicBezTo>
                  <a:pt x="21446" y="10971"/>
                  <a:pt x="21605" y="10654"/>
                  <a:pt x="21704" y="10317"/>
                </a:cubicBezTo>
                <a:cubicBezTo>
                  <a:pt x="22199" y="9070"/>
                  <a:pt x="22021" y="7683"/>
                  <a:pt x="21446" y="6436"/>
                </a:cubicBezTo>
                <a:cubicBezTo>
                  <a:pt x="20793" y="4951"/>
                  <a:pt x="19466" y="3723"/>
                  <a:pt x="18139" y="2634"/>
                </a:cubicBezTo>
                <a:cubicBezTo>
                  <a:pt x="18139" y="2611"/>
                  <a:pt x="18133" y="2601"/>
                  <a:pt x="18124" y="2601"/>
                </a:cubicBezTo>
                <a:cubicBezTo>
                  <a:pt x="18101" y="2601"/>
                  <a:pt x="18060" y="2662"/>
                  <a:pt x="18060" y="2733"/>
                </a:cubicBezTo>
                <a:cubicBezTo>
                  <a:pt x="18139" y="3465"/>
                  <a:pt x="18238" y="4218"/>
                  <a:pt x="18397" y="4951"/>
                </a:cubicBezTo>
                <a:cubicBezTo>
                  <a:pt x="18555" y="6277"/>
                  <a:pt x="18813" y="7584"/>
                  <a:pt x="19129" y="8832"/>
                </a:cubicBezTo>
                <a:cubicBezTo>
                  <a:pt x="19387" y="9980"/>
                  <a:pt x="19724" y="11050"/>
                  <a:pt x="20377" y="11881"/>
                </a:cubicBezTo>
                <a:cubicBezTo>
                  <a:pt x="19466" y="11386"/>
                  <a:pt x="18555" y="10891"/>
                  <a:pt x="17644" y="10476"/>
                </a:cubicBezTo>
                <a:cubicBezTo>
                  <a:pt x="16575" y="9980"/>
                  <a:pt x="15506" y="9485"/>
                  <a:pt x="14357" y="9070"/>
                </a:cubicBezTo>
                <a:cubicBezTo>
                  <a:pt x="14852" y="8416"/>
                  <a:pt x="15090" y="7584"/>
                  <a:pt x="15090" y="6772"/>
                </a:cubicBezTo>
                <a:lnTo>
                  <a:pt x="15090" y="6099"/>
                </a:lnTo>
                <a:cubicBezTo>
                  <a:pt x="14931" y="5109"/>
                  <a:pt x="14516" y="4218"/>
                  <a:pt x="13862" y="3465"/>
                </a:cubicBezTo>
                <a:lnTo>
                  <a:pt x="13862" y="3386"/>
                </a:lnTo>
                <a:cubicBezTo>
                  <a:pt x="13525" y="3050"/>
                  <a:pt x="13110" y="2733"/>
                  <a:pt x="12793" y="2396"/>
                </a:cubicBezTo>
                <a:cubicBezTo>
                  <a:pt x="11209" y="1248"/>
                  <a:pt x="9327" y="574"/>
                  <a:pt x="75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Google Shape;82;p23">
            <a:extLst>
              <a:ext uri="{FF2B5EF4-FFF2-40B4-BE49-F238E27FC236}">
                <a16:creationId xmlns:a16="http://schemas.microsoft.com/office/drawing/2014/main" id="{457FD52B-5499-66EC-479D-BA6844F141BB}"/>
              </a:ext>
            </a:extLst>
          </p:cNvPr>
          <p:cNvSpPr/>
          <p:nvPr/>
        </p:nvSpPr>
        <p:spPr>
          <a:xfrm rot="2636410" flipH="1">
            <a:off x="8702837" y="238202"/>
            <a:ext cx="1976141" cy="1934586"/>
          </a:xfrm>
          <a:custGeom>
            <a:avLst/>
            <a:gdLst/>
            <a:ahLst/>
            <a:cxnLst/>
            <a:rect l="l" t="t" r="r" b="b"/>
            <a:pathLst>
              <a:path w="28476" h="28946" extrusionOk="0">
                <a:moveTo>
                  <a:pt x="14460" y="11644"/>
                </a:moveTo>
                <a:cubicBezTo>
                  <a:pt x="14456" y="11688"/>
                  <a:pt x="14456" y="11729"/>
                  <a:pt x="14456" y="11758"/>
                </a:cubicBezTo>
                <a:lnTo>
                  <a:pt x="14456" y="11679"/>
                </a:lnTo>
                <a:cubicBezTo>
                  <a:pt x="14457" y="11667"/>
                  <a:pt x="14459" y="11656"/>
                  <a:pt x="14460" y="11644"/>
                </a:cubicBezTo>
                <a:close/>
                <a:moveTo>
                  <a:pt x="11551" y="11884"/>
                </a:moveTo>
                <a:cubicBezTo>
                  <a:pt x="11532" y="11884"/>
                  <a:pt x="11508" y="11945"/>
                  <a:pt x="11565" y="12016"/>
                </a:cubicBezTo>
                <a:cubicBezTo>
                  <a:pt x="11981" y="12095"/>
                  <a:pt x="12377" y="12332"/>
                  <a:pt x="12713" y="12590"/>
                </a:cubicBezTo>
                <a:cubicBezTo>
                  <a:pt x="12377" y="12253"/>
                  <a:pt x="12060" y="12016"/>
                  <a:pt x="11565" y="11917"/>
                </a:cubicBezTo>
                <a:cubicBezTo>
                  <a:pt x="11565" y="11894"/>
                  <a:pt x="11558" y="11884"/>
                  <a:pt x="11551" y="11884"/>
                </a:cubicBezTo>
                <a:close/>
                <a:moveTo>
                  <a:pt x="12083" y="9001"/>
                </a:moveTo>
                <a:cubicBezTo>
                  <a:pt x="12060" y="9001"/>
                  <a:pt x="12060" y="9045"/>
                  <a:pt x="12060" y="9045"/>
                </a:cubicBezTo>
                <a:lnTo>
                  <a:pt x="12792" y="9778"/>
                </a:lnTo>
                <a:cubicBezTo>
                  <a:pt x="12971" y="10035"/>
                  <a:pt x="13208" y="10352"/>
                  <a:pt x="13367" y="10689"/>
                </a:cubicBezTo>
                <a:cubicBezTo>
                  <a:pt x="13624" y="11263"/>
                  <a:pt x="13783" y="11917"/>
                  <a:pt x="13783" y="12590"/>
                </a:cubicBezTo>
                <a:cubicBezTo>
                  <a:pt x="13783" y="11917"/>
                  <a:pt x="13703" y="11263"/>
                  <a:pt x="13367" y="10610"/>
                </a:cubicBezTo>
                <a:cubicBezTo>
                  <a:pt x="13287" y="10352"/>
                  <a:pt x="13050" y="10035"/>
                  <a:pt x="12872" y="9778"/>
                </a:cubicBezTo>
                <a:cubicBezTo>
                  <a:pt x="12634" y="9441"/>
                  <a:pt x="12377" y="9204"/>
                  <a:pt x="12139" y="9045"/>
                </a:cubicBezTo>
                <a:cubicBezTo>
                  <a:pt x="12113" y="9012"/>
                  <a:pt x="12095" y="9001"/>
                  <a:pt x="12083" y="9001"/>
                </a:cubicBezTo>
                <a:close/>
                <a:moveTo>
                  <a:pt x="24020" y="12095"/>
                </a:moveTo>
                <a:cubicBezTo>
                  <a:pt x="23268" y="12095"/>
                  <a:pt x="22614" y="12412"/>
                  <a:pt x="21961" y="12669"/>
                </a:cubicBezTo>
                <a:cubicBezTo>
                  <a:pt x="22614" y="12412"/>
                  <a:pt x="23268" y="12174"/>
                  <a:pt x="24020" y="12174"/>
                </a:cubicBezTo>
                <a:cubicBezTo>
                  <a:pt x="24100" y="12174"/>
                  <a:pt x="24100" y="12095"/>
                  <a:pt x="24020" y="12095"/>
                </a:cubicBezTo>
                <a:close/>
                <a:moveTo>
                  <a:pt x="10495" y="13006"/>
                </a:moveTo>
                <a:cubicBezTo>
                  <a:pt x="10495" y="13006"/>
                  <a:pt x="10396" y="13006"/>
                  <a:pt x="10396" y="13085"/>
                </a:cubicBezTo>
                <a:cubicBezTo>
                  <a:pt x="10396" y="13085"/>
                  <a:pt x="10495" y="13085"/>
                  <a:pt x="10495" y="13006"/>
                </a:cubicBezTo>
                <a:close/>
                <a:moveTo>
                  <a:pt x="10159" y="11521"/>
                </a:moveTo>
                <a:lnTo>
                  <a:pt x="10238" y="11600"/>
                </a:lnTo>
                <a:lnTo>
                  <a:pt x="10317" y="11679"/>
                </a:lnTo>
                <a:cubicBezTo>
                  <a:pt x="9584" y="12174"/>
                  <a:pt x="8911" y="12669"/>
                  <a:pt x="8337" y="13243"/>
                </a:cubicBezTo>
                <a:cubicBezTo>
                  <a:pt x="8178" y="13243"/>
                  <a:pt x="8099" y="13323"/>
                  <a:pt x="7921" y="13323"/>
                </a:cubicBezTo>
                <a:cubicBezTo>
                  <a:pt x="8258" y="13085"/>
                  <a:pt x="8594" y="12828"/>
                  <a:pt x="8911" y="12590"/>
                </a:cubicBezTo>
                <a:cubicBezTo>
                  <a:pt x="9327" y="12253"/>
                  <a:pt x="9743" y="11917"/>
                  <a:pt x="10159" y="11521"/>
                </a:cubicBezTo>
                <a:close/>
                <a:moveTo>
                  <a:pt x="10575" y="12412"/>
                </a:moveTo>
                <a:lnTo>
                  <a:pt x="10575" y="12412"/>
                </a:lnTo>
                <a:cubicBezTo>
                  <a:pt x="10000" y="12748"/>
                  <a:pt x="9406" y="13164"/>
                  <a:pt x="8832" y="13580"/>
                </a:cubicBezTo>
                <a:cubicBezTo>
                  <a:pt x="9406" y="13164"/>
                  <a:pt x="10000" y="12828"/>
                  <a:pt x="10575" y="12412"/>
                </a:cubicBezTo>
                <a:close/>
                <a:moveTo>
                  <a:pt x="14040" y="12511"/>
                </a:moveTo>
                <a:lnTo>
                  <a:pt x="14040" y="12511"/>
                </a:lnTo>
                <a:cubicBezTo>
                  <a:pt x="13961" y="12748"/>
                  <a:pt x="13862" y="13006"/>
                  <a:pt x="13783" y="13243"/>
                </a:cubicBezTo>
                <a:lnTo>
                  <a:pt x="13783" y="13164"/>
                </a:lnTo>
                <a:cubicBezTo>
                  <a:pt x="13783" y="13243"/>
                  <a:pt x="13703" y="13323"/>
                  <a:pt x="13703" y="13402"/>
                </a:cubicBezTo>
                <a:lnTo>
                  <a:pt x="13624" y="13501"/>
                </a:lnTo>
                <a:lnTo>
                  <a:pt x="13624" y="13580"/>
                </a:lnTo>
                <a:cubicBezTo>
                  <a:pt x="13545" y="13580"/>
                  <a:pt x="13545" y="13659"/>
                  <a:pt x="13545" y="13659"/>
                </a:cubicBezTo>
                <a:lnTo>
                  <a:pt x="13545" y="13580"/>
                </a:lnTo>
                <a:cubicBezTo>
                  <a:pt x="13545" y="13501"/>
                  <a:pt x="13545" y="13402"/>
                  <a:pt x="13624" y="13243"/>
                </a:cubicBezTo>
                <a:lnTo>
                  <a:pt x="13624" y="13164"/>
                </a:lnTo>
                <a:cubicBezTo>
                  <a:pt x="13624" y="13085"/>
                  <a:pt x="13703" y="13085"/>
                  <a:pt x="13703" y="13006"/>
                </a:cubicBezTo>
                <a:lnTo>
                  <a:pt x="13703" y="12907"/>
                </a:lnTo>
                <a:lnTo>
                  <a:pt x="13783" y="12828"/>
                </a:lnTo>
                <a:lnTo>
                  <a:pt x="13783" y="13164"/>
                </a:lnTo>
                <a:cubicBezTo>
                  <a:pt x="13862" y="13006"/>
                  <a:pt x="13862" y="12828"/>
                  <a:pt x="13862" y="12748"/>
                </a:cubicBezTo>
                <a:cubicBezTo>
                  <a:pt x="13961" y="12669"/>
                  <a:pt x="13961" y="12590"/>
                  <a:pt x="14040" y="12511"/>
                </a:cubicBezTo>
                <a:close/>
                <a:moveTo>
                  <a:pt x="9428" y="13703"/>
                </a:moveTo>
                <a:cubicBezTo>
                  <a:pt x="9417" y="13703"/>
                  <a:pt x="9406" y="13712"/>
                  <a:pt x="9406" y="13738"/>
                </a:cubicBezTo>
                <a:cubicBezTo>
                  <a:pt x="9472" y="13738"/>
                  <a:pt x="9450" y="13703"/>
                  <a:pt x="9428" y="13703"/>
                </a:cubicBezTo>
                <a:close/>
                <a:moveTo>
                  <a:pt x="9428" y="14040"/>
                </a:moveTo>
                <a:cubicBezTo>
                  <a:pt x="9417" y="14040"/>
                  <a:pt x="9406" y="14049"/>
                  <a:pt x="9406" y="14075"/>
                </a:cubicBezTo>
                <a:cubicBezTo>
                  <a:pt x="9472" y="14075"/>
                  <a:pt x="9450" y="14040"/>
                  <a:pt x="9428" y="14040"/>
                </a:cubicBezTo>
                <a:close/>
                <a:moveTo>
                  <a:pt x="18991" y="4095"/>
                </a:moveTo>
                <a:cubicBezTo>
                  <a:pt x="18812" y="4907"/>
                  <a:pt x="18496" y="5659"/>
                  <a:pt x="18159" y="6313"/>
                </a:cubicBezTo>
                <a:cubicBezTo>
                  <a:pt x="17505" y="7639"/>
                  <a:pt x="16674" y="8788"/>
                  <a:pt x="16099" y="10115"/>
                </a:cubicBezTo>
                <a:cubicBezTo>
                  <a:pt x="15684" y="10847"/>
                  <a:pt x="15347" y="11600"/>
                  <a:pt x="14951" y="12253"/>
                </a:cubicBezTo>
                <a:cubicBezTo>
                  <a:pt x="14456" y="12907"/>
                  <a:pt x="13961" y="13580"/>
                  <a:pt x="13466" y="14234"/>
                </a:cubicBezTo>
                <a:cubicBezTo>
                  <a:pt x="14040" y="13501"/>
                  <a:pt x="14693" y="12828"/>
                  <a:pt x="15189" y="12016"/>
                </a:cubicBezTo>
                <a:cubicBezTo>
                  <a:pt x="15604" y="11342"/>
                  <a:pt x="15941" y="10610"/>
                  <a:pt x="16258" y="9857"/>
                </a:cubicBezTo>
                <a:cubicBezTo>
                  <a:pt x="16594" y="9204"/>
                  <a:pt x="16931" y="8550"/>
                  <a:pt x="17327" y="7877"/>
                </a:cubicBezTo>
                <a:cubicBezTo>
                  <a:pt x="18000" y="6728"/>
                  <a:pt x="18812" y="5481"/>
                  <a:pt x="18991" y="4095"/>
                </a:cubicBezTo>
                <a:close/>
                <a:moveTo>
                  <a:pt x="9327" y="14075"/>
                </a:moveTo>
                <a:cubicBezTo>
                  <a:pt x="9327" y="14075"/>
                  <a:pt x="9327" y="14154"/>
                  <a:pt x="9248" y="14154"/>
                </a:cubicBezTo>
                <a:lnTo>
                  <a:pt x="9169" y="14234"/>
                </a:lnTo>
                <a:lnTo>
                  <a:pt x="9169" y="14313"/>
                </a:lnTo>
                <a:lnTo>
                  <a:pt x="9327" y="14154"/>
                </a:lnTo>
                <a:cubicBezTo>
                  <a:pt x="9327" y="14154"/>
                  <a:pt x="9406" y="14154"/>
                  <a:pt x="9406" y="14075"/>
                </a:cubicBezTo>
                <a:close/>
                <a:moveTo>
                  <a:pt x="9406" y="13738"/>
                </a:moveTo>
                <a:cubicBezTo>
                  <a:pt x="9327" y="13738"/>
                  <a:pt x="9248" y="13818"/>
                  <a:pt x="9089" y="13897"/>
                </a:cubicBezTo>
                <a:cubicBezTo>
                  <a:pt x="9010" y="13996"/>
                  <a:pt x="8911" y="14075"/>
                  <a:pt x="8832" y="14075"/>
                </a:cubicBezTo>
                <a:cubicBezTo>
                  <a:pt x="8717" y="14190"/>
                  <a:pt x="8601" y="14264"/>
                  <a:pt x="8478" y="14364"/>
                </a:cubicBezTo>
                <a:lnTo>
                  <a:pt x="8478" y="14364"/>
                </a:lnTo>
                <a:cubicBezTo>
                  <a:pt x="8631" y="14294"/>
                  <a:pt x="8762" y="14224"/>
                  <a:pt x="8832" y="14154"/>
                </a:cubicBezTo>
                <a:lnTo>
                  <a:pt x="9169" y="13996"/>
                </a:lnTo>
                <a:cubicBezTo>
                  <a:pt x="9248" y="13897"/>
                  <a:pt x="9327" y="13818"/>
                  <a:pt x="9406" y="13738"/>
                </a:cubicBezTo>
                <a:close/>
                <a:moveTo>
                  <a:pt x="14666" y="14175"/>
                </a:moveTo>
                <a:cubicBezTo>
                  <a:pt x="14458" y="14333"/>
                  <a:pt x="14249" y="14491"/>
                  <a:pt x="14040" y="14649"/>
                </a:cubicBezTo>
                <a:lnTo>
                  <a:pt x="14278" y="14392"/>
                </a:lnTo>
                <a:lnTo>
                  <a:pt x="14357" y="14313"/>
                </a:lnTo>
                <a:lnTo>
                  <a:pt x="14456" y="14313"/>
                </a:lnTo>
                <a:cubicBezTo>
                  <a:pt x="14527" y="14268"/>
                  <a:pt x="14597" y="14222"/>
                  <a:pt x="14666" y="14175"/>
                </a:cubicBezTo>
                <a:close/>
                <a:moveTo>
                  <a:pt x="7604" y="14075"/>
                </a:moveTo>
                <a:lnTo>
                  <a:pt x="7604" y="14075"/>
                </a:lnTo>
                <a:cubicBezTo>
                  <a:pt x="7427" y="14311"/>
                  <a:pt x="7191" y="14489"/>
                  <a:pt x="7032" y="14725"/>
                </a:cubicBezTo>
                <a:lnTo>
                  <a:pt x="7032" y="14725"/>
                </a:lnTo>
                <a:cubicBezTo>
                  <a:pt x="7057" y="14698"/>
                  <a:pt x="7083" y="14673"/>
                  <a:pt x="7109" y="14649"/>
                </a:cubicBezTo>
                <a:cubicBezTo>
                  <a:pt x="7268" y="14491"/>
                  <a:pt x="7604" y="14234"/>
                  <a:pt x="7604" y="14075"/>
                </a:cubicBezTo>
                <a:close/>
                <a:moveTo>
                  <a:pt x="7032" y="14725"/>
                </a:moveTo>
                <a:lnTo>
                  <a:pt x="7032" y="14725"/>
                </a:lnTo>
                <a:cubicBezTo>
                  <a:pt x="7030" y="14728"/>
                  <a:pt x="7027" y="14730"/>
                  <a:pt x="7025" y="14733"/>
                </a:cubicBezTo>
                <a:lnTo>
                  <a:pt x="7025" y="14733"/>
                </a:lnTo>
                <a:cubicBezTo>
                  <a:pt x="7026" y="14732"/>
                  <a:pt x="7028" y="14730"/>
                  <a:pt x="7030" y="14729"/>
                </a:cubicBezTo>
                <a:cubicBezTo>
                  <a:pt x="7031" y="14727"/>
                  <a:pt x="7032" y="14726"/>
                  <a:pt x="7032" y="14725"/>
                </a:cubicBezTo>
                <a:close/>
                <a:moveTo>
                  <a:pt x="20008" y="182"/>
                </a:moveTo>
                <a:cubicBezTo>
                  <a:pt x="20084" y="182"/>
                  <a:pt x="20155" y="192"/>
                  <a:pt x="20218" y="213"/>
                </a:cubicBezTo>
                <a:cubicBezTo>
                  <a:pt x="20555" y="372"/>
                  <a:pt x="20713" y="629"/>
                  <a:pt x="20892" y="946"/>
                </a:cubicBezTo>
                <a:cubicBezTo>
                  <a:pt x="21129" y="1520"/>
                  <a:pt x="21208" y="2194"/>
                  <a:pt x="21704" y="2609"/>
                </a:cubicBezTo>
                <a:cubicBezTo>
                  <a:pt x="22040" y="2847"/>
                  <a:pt x="22377" y="2847"/>
                  <a:pt x="22694" y="2926"/>
                </a:cubicBezTo>
                <a:cubicBezTo>
                  <a:pt x="23030" y="2926"/>
                  <a:pt x="23446" y="3006"/>
                  <a:pt x="23684" y="3263"/>
                </a:cubicBezTo>
                <a:cubicBezTo>
                  <a:pt x="23941" y="3501"/>
                  <a:pt x="23941" y="3837"/>
                  <a:pt x="23941" y="4174"/>
                </a:cubicBezTo>
                <a:cubicBezTo>
                  <a:pt x="24020" y="4491"/>
                  <a:pt x="24020" y="4827"/>
                  <a:pt x="24020" y="5164"/>
                </a:cubicBezTo>
                <a:cubicBezTo>
                  <a:pt x="24100" y="5580"/>
                  <a:pt x="24258" y="5897"/>
                  <a:pt x="24515" y="6154"/>
                </a:cubicBezTo>
                <a:cubicBezTo>
                  <a:pt x="24674" y="6471"/>
                  <a:pt x="24852" y="6887"/>
                  <a:pt x="24852" y="7303"/>
                </a:cubicBezTo>
                <a:cubicBezTo>
                  <a:pt x="24753" y="7956"/>
                  <a:pt x="24357" y="8550"/>
                  <a:pt x="23684" y="8867"/>
                </a:cubicBezTo>
                <a:cubicBezTo>
                  <a:pt x="23189" y="8946"/>
                  <a:pt x="22614" y="9045"/>
                  <a:pt x="22119" y="9204"/>
                </a:cubicBezTo>
                <a:cubicBezTo>
                  <a:pt x="21961" y="9204"/>
                  <a:pt x="21783" y="9283"/>
                  <a:pt x="21624" y="9362"/>
                </a:cubicBezTo>
                <a:cubicBezTo>
                  <a:pt x="22278" y="8946"/>
                  <a:pt x="22872" y="8550"/>
                  <a:pt x="23446" y="8055"/>
                </a:cubicBezTo>
                <a:lnTo>
                  <a:pt x="23446" y="8055"/>
                </a:lnTo>
                <a:cubicBezTo>
                  <a:pt x="22773" y="8550"/>
                  <a:pt x="22040" y="9045"/>
                  <a:pt x="21288" y="9441"/>
                </a:cubicBezTo>
                <a:cubicBezTo>
                  <a:pt x="21050" y="9620"/>
                  <a:pt x="20713" y="9699"/>
                  <a:pt x="20476" y="9857"/>
                </a:cubicBezTo>
                <a:cubicBezTo>
                  <a:pt x="20892" y="9441"/>
                  <a:pt x="21288" y="9045"/>
                  <a:pt x="21783" y="8709"/>
                </a:cubicBezTo>
                <a:cubicBezTo>
                  <a:pt x="22119" y="8451"/>
                  <a:pt x="22535" y="8214"/>
                  <a:pt x="22872" y="7956"/>
                </a:cubicBezTo>
                <a:cubicBezTo>
                  <a:pt x="23189" y="7719"/>
                  <a:pt x="23446" y="7461"/>
                  <a:pt x="23605" y="7144"/>
                </a:cubicBezTo>
                <a:lnTo>
                  <a:pt x="23605" y="7144"/>
                </a:lnTo>
                <a:cubicBezTo>
                  <a:pt x="23367" y="7560"/>
                  <a:pt x="23030" y="7798"/>
                  <a:pt x="22614" y="8055"/>
                </a:cubicBezTo>
                <a:cubicBezTo>
                  <a:pt x="22278" y="8293"/>
                  <a:pt x="21961" y="8451"/>
                  <a:pt x="21624" y="8788"/>
                </a:cubicBezTo>
                <a:cubicBezTo>
                  <a:pt x="21129" y="9124"/>
                  <a:pt x="20634" y="9540"/>
                  <a:pt x="20218" y="10035"/>
                </a:cubicBezTo>
                <a:cubicBezTo>
                  <a:pt x="19981" y="10115"/>
                  <a:pt x="19802" y="10273"/>
                  <a:pt x="19565" y="10431"/>
                </a:cubicBezTo>
                <a:cubicBezTo>
                  <a:pt x="19723" y="10273"/>
                  <a:pt x="19802" y="10115"/>
                  <a:pt x="19902" y="9936"/>
                </a:cubicBezTo>
                <a:cubicBezTo>
                  <a:pt x="20298" y="9540"/>
                  <a:pt x="20713" y="9124"/>
                  <a:pt x="21129" y="8709"/>
                </a:cubicBezTo>
                <a:cubicBezTo>
                  <a:pt x="22040" y="8134"/>
                  <a:pt x="23030" y="7560"/>
                  <a:pt x="23525" y="6649"/>
                </a:cubicBezTo>
                <a:lnTo>
                  <a:pt x="23525" y="6570"/>
                </a:lnTo>
                <a:cubicBezTo>
                  <a:pt x="22951" y="7560"/>
                  <a:pt x="21961" y="8055"/>
                  <a:pt x="21050" y="8709"/>
                </a:cubicBezTo>
                <a:cubicBezTo>
                  <a:pt x="20634" y="9045"/>
                  <a:pt x="20298" y="9362"/>
                  <a:pt x="19981" y="9778"/>
                </a:cubicBezTo>
                <a:cubicBezTo>
                  <a:pt x="19723" y="10115"/>
                  <a:pt x="19565" y="10352"/>
                  <a:pt x="19307" y="10610"/>
                </a:cubicBezTo>
                <a:cubicBezTo>
                  <a:pt x="18911" y="10847"/>
                  <a:pt x="18416" y="11184"/>
                  <a:pt x="18000" y="11521"/>
                </a:cubicBezTo>
                <a:cubicBezTo>
                  <a:pt x="18159" y="11342"/>
                  <a:pt x="18317" y="11184"/>
                  <a:pt x="18496" y="11026"/>
                </a:cubicBezTo>
                <a:cubicBezTo>
                  <a:pt x="19307" y="10115"/>
                  <a:pt x="20139" y="9045"/>
                  <a:pt x="21208" y="8293"/>
                </a:cubicBezTo>
                <a:cubicBezTo>
                  <a:pt x="22040" y="7639"/>
                  <a:pt x="23189" y="6887"/>
                  <a:pt x="23367" y="5738"/>
                </a:cubicBezTo>
                <a:lnTo>
                  <a:pt x="23268" y="5738"/>
                </a:lnTo>
                <a:cubicBezTo>
                  <a:pt x="23109" y="6392"/>
                  <a:pt x="22694" y="6966"/>
                  <a:pt x="22199" y="7382"/>
                </a:cubicBezTo>
                <a:cubicBezTo>
                  <a:pt x="21783" y="7798"/>
                  <a:pt x="21208" y="8055"/>
                  <a:pt x="20793" y="8451"/>
                </a:cubicBezTo>
                <a:cubicBezTo>
                  <a:pt x="20298" y="8867"/>
                  <a:pt x="19902" y="9283"/>
                  <a:pt x="19486" y="9699"/>
                </a:cubicBezTo>
                <a:cubicBezTo>
                  <a:pt x="19149" y="10194"/>
                  <a:pt x="18733" y="10689"/>
                  <a:pt x="18317" y="11105"/>
                </a:cubicBezTo>
                <a:lnTo>
                  <a:pt x="17664" y="11758"/>
                </a:lnTo>
                <a:cubicBezTo>
                  <a:pt x="17426" y="11917"/>
                  <a:pt x="17169" y="12095"/>
                  <a:pt x="16931" y="12332"/>
                </a:cubicBezTo>
                <a:cubicBezTo>
                  <a:pt x="16595" y="12639"/>
                  <a:pt x="16248" y="12933"/>
                  <a:pt x="15895" y="13218"/>
                </a:cubicBezTo>
                <a:lnTo>
                  <a:pt x="15895" y="13218"/>
                </a:lnTo>
                <a:cubicBezTo>
                  <a:pt x="16016" y="13115"/>
                  <a:pt x="16137" y="13011"/>
                  <a:pt x="16258" y="12907"/>
                </a:cubicBezTo>
                <a:cubicBezTo>
                  <a:pt x="17327" y="12016"/>
                  <a:pt x="18238" y="10927"/>
                  <a:pt x="19070" y="9857"/>
                </a:cubicBezTo>
                <a:cubicBezTo>
                  <a:pt x="19486" y="9283"/>
                  <a:pt x="19802" y="8709"/>
                  <a:pt x="20218" y="8214"/>
                </a:cubicBezTo>
                <a:cubicBezTo>
                  <a:pt x="20713" y="7719"/>
                  <a:pt x="21129" y="7223"/>
                  <a:pt x="21704" y="6808"/>
                </a:cubicBezTo>
                <a:lnTo>
                  <a:pt x="21704" y="6808"/>
                </a:lnTo>
                <a:cubicBezTo>
                  <a:pt x="21129" y="7144"/>
                  <a:pt x="20555" y="7639"/>
                  <a:pt x="20139" y="8214"/>
                </a:cubicBezTo>
                <a:cubicBezTo>
                  <a:pt x="19723" y="8709"/>
                  <a:pt x="19307" y="9283"/>
                  <a:pt x="18911" y="9857"/>
                </a:cubicBezTo>
                <a:cubicBezTo>
                  <a:pt x="18496" y="10431"/>
                  <a:pt x="18080" y="10927"/>
                  <a:pt x="17585" y="11422"/>
                </a:cubicBezTo>
                <a:cubicBezTo>
                  <a:pt x="17169" y="12016"/>
                  <a:pt x="16594" y="12511"/>
                  <a:pt x="16099" y="12907"/>
                </a:cubicBezTo>
                <a:cubicBezTo>
                  <a:pt x="15684" y="13323"/>
                  <a:pt x="15189" y="13659"/>
                  <a:pt x="14773" y="13996"/>
                </a:cubicBezTo>
                <a:cubicBezTo>
                  <a:pt x="15109" y="13659"/>
                  <a:pt x="15347" y="13402"/>
                  <a:pt x="15684" y="13085"/>
                </a:cubicBezTo>
                <a:cubicBezTo>
                  <a:pt x="16258" y="12412"/>
                  <a:pt x="16931" y="11679"/>
                  <a:pt x="17505" y="10847"/>
                </a:cubicBezTo>
                <a:cubicBezTo>
                  <a:pt x="18080" y="10115"/>
                  <a:pt x="18733" y="9283"/>
                  <a:pt x="19406" y="8451"/>
                </a:cubicBezTo>
                <a:cubicBezTo>
                  <a:pt x="19723" y="8055"/>
                  <a:pt x="20060" y="7639"/>
                  <a:pt x="20397" y="7303"/>
                </a:cubicBezTo>
                <a:cubicBezTo>
                  <a:pt x="20713" y="6887"/>
                  <a:pt x="21050" y="6570"/>
                  <a:pt x="21387" y="6233"/>
                </a:cubicBezTo>
                <a:cubicBezTo>
                  <a:pt x="22040" y="5580"/>
                  <a:pt x="22614" y="4827"/>
                  <a:pt x="22872" y="3996"/>
                </a:cubicBezTo>
                <a:lnTo>
                  <a:pt x="22872" y="3996"/>
                </a:lnTo>
                <a:cubicBezTo>
                  <a:pt x="22456" y="4986"/>
                  <a:pt x="21783" y="5817"/>
                  <a:pt x="20971" y="6570"/>
                </a:cubicBezTo>
                <a:cubicBezTo>
                  <a:pt x="20713" y="6887"/>
                  <a:pt x="20397" y="7144"/>
                  <a:pt x="20060" y="7461"/>
                </a:cubicBezTo>
                <a:cubicBezTo>
                  <a:pt x="19723" y="7877"/>
                  <a:pt x="19406" y="8293"/>
                  <a:pt x="19149" y="8709"/>
                </a:cubicBezTo>
                <a:cubicBezTo>
                  <a:pt x="18496" y="9441"/>
                  <a:pt x="17921" y="10273"/>
                  <a:pt x="17248" y="11026"/>
                </a:cubicBezTo>
                <a:cubicBezTo>
                  <a:pt x="16436" y="12095"/>
                  <a:pt x="15604" y="13243"/>
                  <a:pt x="14535" y="14075"/>
                </a:cubicBezTo>
                <a:lnTo>
                  <a:pt x="14614" y="13996"/>
                </a:lnTo>
                <a:cubicBezTo>
                  <a:pt x="14951" y="13659"/>
                  <a:pt x="15189" y="13402"/>
                  <a:pt x="15525" y="13085"/>
                </a:cubicBezTo>
                <a:cubicBezTo>
                  <a:pt x="16099" y="12412"/>
                  <a:pt x="16674" y="11679"/>
                  <a:pt x="17169" y="10847"/>
                </a:cubicBezTo>
                <a:cubicBezTo>
                  <a:pt x="17664" y="10115"/>
                  <a:pt x="18080" y="9283"/>
                  <a:pt x="18575" y="8451"/>
                </a:cubicBezTo>
                <a:cubicBezTo>
                  <a:pt x="18812" y="8055"/>
                  <a:pt x="19070" y="7719"/>
                  <a:pt x="19406" y="7382"/>
                </a:cubicBezTo>
                <a:cubicBezTo>
                  <a:pt x="19723" y="7065"/>
                  <a:pt x="20060" y="6728"/>
                  <a:pt x="20397" y="6313"/>
                </a:cubicBezTo>
                <a:cubicBezTo>
                  <a:pt x="20892" y="5817"/>
                  <a:pt x="21387" y="5085"/>
                  <a:pt x="21466" y="4253"/>
                </a:cubicBezTo>
                <a:lnTo>
                  <a:pt x="21387" y="4253"/>
                </a:lnTo>
                <a:cubicBezTo>
                  <a:pt x="21208" y="5243"/>
                  <a:pt x="20634" y="5976"/>
                  <a:pt x="19902" y="6728"/>
                </a:cubicBezTo>
                <a:cubicBezTo>
                  <a:pt x="19644" y="7065"/>
                  <a:pt x="19307" y="7303"/>
                  <a:pt x="18991" y="7719"/>
                </a:cubicBezTo>
                <a:cubicBezTo>
                  <a:pt x="18733" y="8055"/>
                  <a:pt x="18496" y="8372"/>
                  <a:pt x="18238" y="8788"/>
                </a:cubicBezTo>
                <a:cubicBezTo>
                  <a:pt x="17822" y="9540"/>
                  <a:pt x="17426" y="10352"/>
                  <a:pt x="16931" y="11105"/>
                </a:cubicBezTo>
                <a:cubicBezTo>
                  <a:pt x="16337" y="11917"/>
                  <a:pt x="15763" y="12669"/>
                  <a:pt x="15109" y="13402"/>
                </a:cubicBezTo>
                <a:cubicBezTo>
                  <a:pt x="15525" y="12828"/>
                  <a:pt x="15941" y="12253"/>
                  <a:pt x="16337" y="11600"/>
                </a:cubicBezTo>
                <a:cubicBezTo>
                  <a:pt x="16832" y="10927"/>
                  <a:pt x="17248" y="10273"/>
                  <a:pt x="17585" y="9540"/>
                </a:cubicBezTo>
                <a:cubicBezTo>
                  <a:pt x="18317" y="8055"/>
                  <a:pt x="19070" y="6570"/>
                  <a:pt x="20476" y="5580"/>
                </a:cubicBezTo>
                <a:lnTo>
                  <a:pt x="20397" y="5580"/>
                </a:lnTo>
                <a:cubicBezTo>
                  <a:pt x="19723" y="6075"/>
                  <a:pt x="19149" y="6728"/>
                  <a:pt x="18654" y="7461"/>
                </a:cubicBezTo>
                <a:cubicBezTo>
                  <a:pt x="18238" y="8134"/>
                  <a:pt x="17921" y="8788"/>
                  <a:pt x="17505" y="9540"/>
                </a:cubicBezTo>
                <a:cubicBezTo>
                  <a:pt x="17169" y="10273"/>
                  <a:pt x="16753" y="11026"/>
                  <a:pt x="16258" y="11679"/>
                </a:cubicBezTo>
                <a:cubicBezTo>
                  <a:pt x="15763" y="12332"/>
                  <a:pt x="15268" y="13006"/>
                  <a:pt x="14773" y="13659"/>
                </a:cubicBezTo>
                <a:lnTo>
                  <a:pt x="14614" y="13818"/>
                </a:lnTo>
                <a:cubicBezTo>
                  <a:pt x="14278" y="14154"/>
                  <a:pt x="13961" y="14392"/>
                  <a:pt x="13624" y="14729"/>
                </a:cubicBezTo>
                <a:cubicBezTo>
                  <a:pt x="13466" y="14808"/>
                  <a:pt x="13367" y="14887"/>
                  <a:pt x="13287" y="14887"/>
                </a:cubicBezTo>
                <a:cubicBezTo>
                  <a:pt x="13703" y="14570"/>
                  <a:pt x="14119" y="14234"/>
                  <a:pt x="14535" y="13818"/>
                </a:cubicBezTo>
                <a:cubicBezTo>
                  <a:pt x="14852" y="13402"/>
                  <a:pt x="15189" y="13006"/>
                  <a:pt x="15525" y="12511"/>
                </a:cubicBezTo>
                <a:cubicBezTo>
                  <a:pt x="16674" y="10847"/>
                  <a:pt x="17426" y="8867"/>
                  <a:pt x="18575" y="7223"/>
                </a:cubicBezTo>
                <a:cubicBezTo>
                  <a:pt x="19228" y="6392"/>
                  <a:pt x="19902" y="5659"/>
                  <a:pt x="20298" y="4748"/>
                </a:cubicBezTo>
                <a:cubicBezTo>
                  <a:pt x="20555" y="3996"/>
                  <a:pt x="20713" y="3105"/>
                  <a:pt x="20397" y="2431"/>
                </a:cubicBezTo>
                <a:lnTo>
                  <a:pt x="20397" y="2431"/>
                </a:lnTo>
                <a:cubicBezTo>
                  <a:pt x="20476" y="2926"/>
                  <a:pt x="20555" y="3342"/>
                  <a:pt x="20476" y="3837"/>
                </a:cubicBezTo>
                <a:cubicBezTo>
                  <a:pt x="20397" y="4332"/>
                  <a:pt x="20218" y="4827"/>
                  <a:pt x="19981" y="5243"/>
                </a:cubicBezTo>
                <a:cubicBezTo>
                  <a:pt x="19486" y="6154"/>
                  <a:pt x="18733" y="6887"/>
                  <a:pt x="18159" y="7719"/>
                </a:cubicBezTo>
                <a:cubicBezTo>
                  <a:pt x="17664" y="8550"/>
                  <a:pt x="17169" y="9362"/>
                  <a:pt x="16753" y="10194"/>
                </a:cubicBezTo>
                <a:cubicBezTo>
                  <a:pt x="16258" y="11105"/>
                  <a:pt x="15842" y="12016"/>
                  <a:pt x="15268" y="12748"/>
                </a:cubicBezTo>
                <a:cubicBezTo>
                  <a:pt x="14951" y="13164"/>
                  <a:pt x="14614" y="13580"/>
                  <a:pt x="14278" y="13897"/>
                </a:cubicBezTo>
                <a:cubicBezTo>
                  <a:pt x="13961" y="14234"/>
                  <a:pt x="13624" y="14491"/>
                  <a:pt x="13287" y="14729"/>
                </a:cubicBezTo>
                <a:cubicBezTo>
                  <a:pt x="13367" y="14649"/>
                  <a:pt x="13367" y="14570"/>
                  <a:pt x="13367" y="14491"/>
                </a:cubicBezTo>
                <a:lnTo>
                  <a:pt x="13466" y="14491"/>
                </a:lnTo>
                <a:cubicBezTo>
                  <a:pt x="14198" y="13818"/>
                  <a:pt x="14773" y="13085"/>
                  <a:pt x="15268" y="12174"/>
                </a:cubicBezTo>
                <a:cubicBezTo>
                  <a:pt x="16179" y="10689"/>
                  <a:pt x="16753" y="9045"/>
                  <a:pt x="17822" y="7560"/>
                </a:cubicBezTo>
                <a:cubicBezTo>
                  <a:pt x="18238" y="6887"/>
                  <a:pt x="18812" y="6233"/>
                  <a:pt x="19070" y="5402"/>
                </a:cubicBezTo>
                <a:cubicBezTo>
                  <a:pt x="19307" y="4827"/>
                  <a:pt x="19486" y="4095"/>
                  <a:pt x="19228" y="3501"/>
                </a:cubicBezTo>
                <a:lnTo>
                  <a:pt x="19149" y="3501"/>
                </a:lnTo>
                <a:cubicBezTo>
                  <a:pt x="19228" y="3916"/>
                  <a:pt x="19307" y="4253"/>
                  <a:pt x="19228" y="4669"/>
                </a:cubicBezTo>
                <a:cubicBezTo>
                  <a:pt x="19149" y="5085"/>
                  <a:pt x="19070" y="5402"/>
                  <a:pt x="18812" y="5817"/>
                </a:cubicBezTo>
                <a:cubicBezTo>
                  <a:pt x="18496" y="6570"/>
                  <a:pt x="17921" y="7223"/>
                  <a:pt x="17426" y="7956"/>
                </a:cubicBezTo>
                <a:cubicBezTo>
                  <a:pt x="17010" y="8629"/>
                  <a:pt x="16594" y="9362"/>
                  <a:pt x="16258" y="10115"/>
                </a:cubicBezTo>
                <a:cubicBezTo>
                  <a:pt x="15525" y="11679"/>
                  <a:pt x="14773" y="13243"/>
                  <a:pt x="13367" y="14392"/>
                </a:cubicBezTo>
                <a:cubicBezTo>
                  <a:pt x="13367" y="14313"/>
                  <a:pt x="13367" y="14234"/>
                  <a:pt x="13466" y="14234"/>
                </a:cubicBezTo>
                <a:lnTo>
                  <a:pt x="13466" y="14075"/>
                </a:lnTo>
                <a:cubicBezTo>
                  <a:pt x="13703" y="13738"/>
                  <a:pt x="13961" y="13501"/>
                  <a:pt x="14119" y="13164"/>
                </a:cubicBezTo>
                <a:cubicBezTo>
                  <a:pt x="14198" y="13085"/>
                  <a:pt x="14198" y="13085"/>
                  <a:pt x="14198" y="13006"/>
                </a:cubicBezTo>
                <a:lnTo>
                  <a:pt x="14278" y="13006"/>
                </a:lnTo>
                <a:cubicBezTo>
                  <a:pt x="14357" y="12748"/>
                  <a:pt x="14535" y="12511"/>
                  <a:pt x="14614" y="12332"/>
                </a:cubicBezTo>
                <a:lnTo>
                  <a:pt x="14693" y="12332"/>
                </a:lnTo>
                <a:cubicBezTo>
                  <a:pt x="15446" y="11422"/>
                  <a:pt x="15684" y="10273"/>
                  <a:pt x="16179" y="9283"/>
                </a:cubicBezTo>
                <a:cubicBezTo>
                  <a:pt x="16436" y="8709"/>
                  <a:pt x="16753" y="8293"/>
                  <a:pt x="17090" y="7798"/>
                </a:cubicBezTo>
                <a:cubicBezTo>
                  <a:pt x="17426" y="7382"/>
                  <a:pt x="17743" y="6887"/>
                  <a:pt x="17822" y="6392"/>
                </a:cubicBezTo>
                <a:lnTo>
                  <a:pt x="17822" y="6392"/>
                </a:lnTo>
                <a:cubicBezTo>
                  <a:pt x="17664" y="6966"/>
                  <a:pt x="17327" y="7461"/>
                  <a:pt x="17010" y="7877"/>
                </a:cubicBezTo>
                <a:cubicBezTo>
                  <a:pt x="16594" y="8293"/>
                  <a:pt x="16337" y="8709"/>
                  <a:pt x="16099" y="9204"/>
                </a:cubicBezTo>
                <a:cubicBezTo>
                  <a:pt x="15842" y="9699"/>
                  <a:pt x="15684" y="10273"/>
                  <a:pt x="15446" y="10768"/>
                </a:cubicBezTo>
                <a:cubicBezTo>
                  <a:pt x="15268" y="11263"/>
                  <a:pt x="15030" y="11758"/>
                  <a:pt x="14693" y="12174"/>
                </a:cubicBezTo>
                <a:cubicBezTo>
                  <a:pt x="15189" y="11263"/>
                  <a:pt x="15604" y="10273"/>
                  <a:pt x="15763" y="9204"/>
                </a:cubicBezTo>
                <a:cubicBezTo>
                  <a:pt x="15941" y="8946"/>
                  <a:pt x="16020" y="8709"/>
                  <a:pt x="16099" y="8451"/>
                </a:cubicBezTo>
                <a:cubicBezTo>
                  <a:pt x="16337" y="8055"/>
                  <a:pt x="16594" y="7639"/>
                  <a:pt x="16832" y="7303"/>
                </a:cubicBezTo>
                <a:cubicBezTo>
                  <a:pt x="17327" y="6471"/>
                  <a:pt x="17822" y="5738"/>
                  <a:pt x="18159" y="4827"/>
                </a:cubicBezTo>
                <a:cubicBezTo>
                  <a:pt x="18317" y="4491"/>
                  <a:pt x="18416" y="4095"/>
                  <a:pt x="18496" y="3679"/>
                </a:cubicBezTo>
                <a:cubicBezTo>
                  <a:pt x="18575" y="3263"/>
                  <a:pt x="18575" y="2847"/>
                  <a:pt x="18575" y="2431"/>
                </a:cubicBezTo>
                <a:cubicBezTo>
                  <a:pt x="18575" y="1699"/>
                  <a:pt x="18654" y="867"/>
                  <a:pt x="19307" y="372"/>
                </a:cubicBezTo>
                <a:cubicBezTo>
                  <a:pt x="19554" y="256"/>
                  <a:pt x="19800" y="182"/>
                  <a:pt x="20008" y="182"/>
                </a:cubicBezTo>
                <a:close/>
                <a:moveTo>
                  <a:pt x="14119" y="14886"/>
                </a:moveTo>
                <a:cubicBezTo>
                  <a:pt x="14093" y="14887"/>
                  <a:pt x="14066" y="14887"/>
                  <a:pt x="14040" y="14887"/>
                </a:cubicBezTo>
                <a:lnTo>
                  <a:pt x="14119" y="14887"/>
                </a:lnTo>
                <a:lnTo>
                  <a:pt x="14119" y="14886"/>
                </a:lnTo>
                <a:close/>
                <a:moveTo>
                  <a:pt x="21961" y="12669"/>
                </a:moveTo>
                <a:lnTo>
                  <a:pt x="21961" y="12669"/>
                </a:lnTo>
                <a:cubicBezTo>
                  <a:pt x="20476" y="13243"/>
                  <a:pt x="18911" y="13738"/>
                  <a:pt x="17426" y="14234"/>
                </a:cubicBezTo>
                <a:cubicBezTo>
                  <a:pt x="16260" y="14649"/>
                  <a:pt x="15035" y="14985"/>
                  <a:pt x="13711" y="15065"/>
                </a:cubicBezTo>
                <a:lnTo>
                  <a:pt x="13711" y="15065"/>
                </a:lnTo>
                <a:cubicBezTo>
                  <a:pt x="14337" y="15058"/>
                  <a:pt x="14980" y="14978"/>
                  <a:pt x="15604" y="14808"/>
                </a:cubicBezTo>
                <a:cubicBezTo>
                  <a:pt x="17010" y="14491"/>
                  <a:pt x="18416" y="13996"/>
                  <a:pt x="19723" y="13501"/>
                </a:cubicBezTo>
                <a:cubicBezTo>
                  <a:pt x="20476" y="13243"/>
                  <a:pt x="21208" y="13006"/>
                  <a:pt x="21961" y="12669"/>
                </a:cubicBezTo>
                <a:close/>
                <a:moveTo>
                  <a:pt x="12060" y="15224"/>
                </a:moveTo>
                <a:lnTo>
                  <a:pt x="12060" y="15303"/>
                </a:lnTo>
                <a:lnTo>
                  <a:pt x="12218" y="15303"/>
                </a:lnTo>
                <a:lnTo>
                  <a:pt x="12297" y="15224"/>
                </a:lnTo>
                <a:close/>
                <a:moveTo>
                  <a:pt x="9327" y="15560"/>
                </a:moveTo>
                <a:lnTo>
                  <a:pt x="9248" y="15640"/>
                </a:lnTo>
                <a:cubicBezTo>
                  <a:pt x="9169" y="15640"/>
                  <a:pt x="9169" y="15640"/>
                  <a:pt x="9089" y="15719"/>
                </a:cubicBezTo>
                <a:lnTo>
                  <a:pt x="9248" y="15719"/>
                </a:lnTo>
                <a:cubicBezTo>
                  <a:pt x="9248" y="15640"/>
                  <a:pt x="9327" y="15640"/>
                  <a:pt x="9327" y="15640"/>
                </a:cubicBezTo>
                <a:cubicBezTo>
                  <a:pt x="9406" y="15640"/>
                  <a:pt x="9327" y="15560"/>
                  <a:pt x="9327" y="15560"/>
                </a:cubicBezTo>
                <a:close/>
                <a:moveTo>
                  <a:pt x="12098" y="1902"/>
                </a:moveTo>
                <a:cubicBezTo>
                  <a:pt x="12665" y="1902"/>
                  <a:pt x="13202" y="2267"/>
                  <a:pt x="13624" y="2689"/>
                </a:cubicBezTo>
                <a:cubicBezTo>
                  <a:pt x="14614" y="3501"/>
                  <a:pt x="15268" y="4748"/>
                  <a:pt x="15525" y="5976"/>
                </a:cubicBezTo>
                <a:cubicBezTo>
                  <a:pt x="15763" y="7065"/>
                  <a:pt x="15763" y="8214"/>
                  <a:pt x="15525" y="9283"/>
                </a:cubicBezTo>
                <a:cubicBezTo>
                  <a:pt x="15604" y="8451"/>
                  <a:pt x="15684" y="7639"/>
                  <a:pt x="15525" y="6808"/>
                </a:cubicBezTo>
                <a:cubicBezTo>
                  <a:pt x="15446" y="6233"/>
                  <a:pt x="15268" y="5738"/>
                  <a:pt x="14951" y="5243"/>
                </a:cubicBezTo>
                <a:cubicBezTo>
                  <a:pt x="14693" y="4669"/>
                  <a:pt x="14278" y="4174"/>
                  <a:pt x="13862" y="3679"/>
                </a:cubicBezTo>
                <a:cubicBezTo>
                  <a:pt x="13862" y="3679"/>
                  <a:pt x="13783" y="3679"/>
                  <a:pt x="13783" y="3758"/>
                </a:cubicBezTo>
                <a:cubicBezTo>
                  <a:pt x="14278" y="4253"/>
                  <a:pt x="14693" y="4827"/>
                  <a:pt x="15030" y="5481"/>
                </a:cubicBezTo>
                <a:cubicBezTo>
                  <a:pt x="15525" y="6471"/>
                  <a:pt x="15604" y="7639"/>
                  <a:pt x="15525" y="8788"/>
                </a:cubicBezTo>
                <a:cubicBezTo>
                  <a:pt x="15525" y="9204"/>
                  <a:pt x="15446" y="9620"/>
                  <a:pt x="15347" y="10035"/>
                </a:cubicBezTo>
                <a:lnTo>
                  <a:pt x="15347" y="10115"/>
                </a:lnTo>
                <a:cubicBezTo>
                  <a:pt x="15189" y="10610"/>
                  <a:pt x="15030" y="11105"/>
                  <a:pt x="14773" y="11600"/>
                </a:cubicBezTo>
                <a:lnTo>
                  <a:pt x="14773" y="11521"/>
                </a:lnTo>
                <a:cubicBezTo>
                  <a:pt x="14951" y="11105"/>
                  <a:pt x="15030" y="10768"/>
                  <a:pt x="15109" y="10352"/>
                </a:cubicBezTo>
                <a:cubicBezTo>
                  <a:pt x="15684" y="7798"/>
                  <a:pt x="14773" y="5243"/>
                  <a:pt x="12971" y="3600"/>
                </a:cubicBezTo>
                <a:lnTo>
                  <a:pt x="12872" y="3679"/>
                </a:lnTo>
                <a:cubicBezTo>
                  <a:pt x="13466" y="4095"/>
                  <a:pt x="13862" y="4669"/>
                  <a:pt x="14198" y="5243"/>
                </a:cubicBezTo>
                <a:cubicBezTo>
                  <a:pt x="14773" y="6233"/>
                  <a:pt x="15189" y="7382"/>
                  <a:pt x="15189" y="8629"/>
                </a:cubicBezTo>
                <a:cubicBezTo>
                  <a:pt x="15189" y="9204"/>
                  <a:pt x="15189" y="9857"/>
                  <a:pt x="15030" y="10530"/>
                </a:cubicBezTo>
                <a:cubicBezTo>
                  <a:pt x="14951" y="10847"/>
                  <a:pt x="14773" y="11263"/>
                  <a:pt x="14693" y="11600"/>
                </a:cubicBezTo>
                <a:cubicBezTo>
                  <a:pt x="14614" y="11758"/>
                  <a:pt x="14614" y="11837"/>
                  <a:pt x="14614" y="12016"/>
                </a:cubicBezTo>
                <a:cubicBezTo>
                  <a:pt x="14573" y="12016"/>
                  <a:pt x="14553" y="12037"/>
                  <a:pt x="14544" y="12058"/>
                </a:cubicBezTo>
                <a:lnTo>
                  <a:pt x="14544" y="12058"/>
                </a:lnTo>
                <a:cubicBezTo>
                  <a:pt x="14620" y="11728"/>
                  <a:pt x="14696" y="11327"/>
                  <a:pt x="14773" y="10927"/>
                </a:cubicBezTo>
                <a:cubicBezTo>
                  <a:pt x="15030" y="9857"/>
                  <a:pt x="15109" y="8629"/>
                  <a:pt x="14852" y="7560"/>
                </a:cubicBezTo>
                <a:cubicBezTo>
                  <a:pt x="14614" y="6392"/>
                  <a:pt x="13862" y="5481"/>
                  <a:pt x="13129" y="4669"/>
                </a:cubicBezTo>
                <a:cubicBezTo>
                  <a:pt x="13103" y="4643"/>
                  <a:pt x="13085" y="4634"/>
                  <a:pt x="13073" y="4634"/>
                </a:cubicBezTo>
                <a:cubicBezTo>
                  <a:pt x="13050" y="4634"/>
                  <a:pt x="13050" y="4669"/>
                  <a:pt x="13050" y="4669"/>
                </a:cubicBezTo>
                <a:cubicBezTo>
                  <a:pt x="13466" y="5164"/>
                  <a:pt x="13961" y="5659"/>
                  <a:pt x="14278" y="6233"/>
                </a:cubicBezTo>
                <a:cubicBezTo>
                  <a:pt x="15109" y="7719"/>
                  <a:pt x="15030" y="9362"/>
                  <a:pt x="14693" y="11026"/>
                </a:cubicBezTo>
                <a:lnTo>
                  <a:pt x="14693" y="10927"/>
                </a:lnTo>
                <a:cubicBezTo>
                  <a:pt x="14951" y="8946"/>
                  <a:pt x="14456" y="6966"/>
                  <a:pt x="13129" y="5481"/>
                </a:cubicBezTo>
                <a:cubicBezTo>
                  <a:pt x="13129" y="5481"/>
                  <a:pt x="13050" y="5481"/>
                  <a:pt x="13129" y="5580"/>
                </a:cubicBezTo>
                <a:cubicBezTo>
                  <a:pt x="13466" y="5976"/>
                  <a:pt x="13783" y="6392"/>
                  <a:pt x="13961" y="6887"/>
                </a:cubicBezTo>
                <a:cubicBezTo>
                  <a:pt x="14693" y="8293"/>
                  <a:pt x="14852" y="9936"/>
                  <a:pt x="14535" y="11521"/>
                </a:cubicBezTo>
                <a:cubicBezTo>
                  <a:pt x="14614" y="11026"/>
                  <a:pt x="14614" y="10431"/>
                  <a:pt x="14535" y="9936"/>
                </a:cubicBezTo>
                <a:cubicBezTo>
                  <a:pt x="14456" y="8867"/>
                  <a:pt x="14040" y="7877"/>
                  <a:pt x="13545" y="6966"/>
                </a:cubicBezTo>
                <a:cubicBezTo>
                  <a:pt x="13545" y="6926"/>
                  <a:pt x="13525" y="6907"/>
                  <a:pt x="13505" y="6907"/>
                </a:cubicBezTo>
                <a:cubicBezTo>
                  <a:pt x="13486" y="6907"/>
                  <a:pt x="13466" y="6926"/>
                  <a:pt x="13466" y="6966"/>
                </a:cubicBezTo>
                <a:cubicBezTo>
                  <a:pt x="13961" y="7877"/>
                  <a:pt x="14357" y="8867"/>
                  <a:pt x="14456" y="9936"/>
                </a:cubicBezTo>
                <a:cubicBezTo>
                  <a:pt x="14535" y="10431"/>
                  <a:pt x="14535" y="10927"/>
                  <a:pt x="14535" y="11422"/>
                </a:cubicBezTo>
                <a:cubicBezTo>
                  <a:pt x="14492" y="11476"/>
                  <a:pt x="14472" y="11548"/>
                  <a:pt x="14463" y="11615"/>
                </a:cubicBezTo>
                <a:lnTo>
                  <a:pt x="14463" y="11615"/>
                </a:lnTo>
                <a:cubicBezTo>
                  <a:pt x="14606" y="10310"/>
                  <a:pt x="14349" y="9028"/>
                  <a:pt x="13862" y="7956"/>
                </a:cubicBezTo>
                <a:cubicBezTo>
                  <a:pt x="13367" y="6808"/>
                  <a:pt x="12634" y="5817"/>
                  <a:pt x="11644" y="4986"/>
                </a:cubicBezTo>
                <a:cubicBezTo>
                  <a:pt x="11644" y="4963"/>
                  <a:pt x="11637" y="4953"/>
                  <a:pt x="11630" y="4953"/>
                </a:cubicBezTo>
                <a:cubicBezTo>
                  <a:pt x="11612" y="4953"/>
                  <a:pt x="11587" y="5014"/>
                  <a:pt x="11644" y="5085"/>
                </a:cubicBezTo>
                <a:cubicBezTo>
                  <a:pt x="12139" y="5481"/>
                  <a:pt x="12634" y="5976"/>
                  <a:pt x="13050" y="6570"/>
                </a:cubicBezTo>
                <a:cubicBezTo>
                  <a:pt x="13703" y="7560"/>
                  <a:pt x="14198" y="8709"/>
                  <a:pt x="14357" y="9936"/>
                </a:cubicBezTo>
                <a:cubicBezTo>
                  <a:pt x="14456" y="10610"/>
                  <a:pt x="14456" y="11184"/>
                  <a:pt x="14357" y="11837"/>
                </a:cubicBezTo>
                <a:cubicBezTo>
                  <a:pt x="14279" y="12168"/>
                  <a:pt x="14201" y="12498"/>
                  <a:pt x="14049" y="12810"/>
                </a:cubicBezTo>
                <a:lnTo>
                  <a:pt x="14049" y="12810"/>
                </a:lnTo>
                <a:cubicBezTo>
                  <a:pt x="14069" y="12687"/>
                  <a:pt x="14119" y="12574"/>
                  <a:pt x="14119" y="12511"/>
                </a:cubicBezTo>
                <a:lnTo>
                  <a:pt x="14119" y="12412"/>
                </a:lnTo>
                <a:cubicBezTo>
                  <a:pt x="14198" y="12253"/>
                  <a:pt x="14198" y="12095"/>
                  <a:pt x="14198" y="11917"/>
                </a:cubicBezTo>
                <a:cubicBezTo>
                  <a:pt x="14357" y="10927"/>
                  <a:pt x="14198" y="9936"/>
                  <a:pt x="13783" y="9045"/>
                </a:cubicBezTo>
                <a:cubicBezTo>
                  <a:pt x="13367" y="8055"/>
                  <a:pt x="12872" y="7065"/>
                  <a:pt x="11981" y="6392"/>
                </a:cubicBezTo>
                <a:lnTo>
                  <a:pt x="11882" y="6471"/>
                </a:lnTo>
                <a:cubicBezTo>
                  <a:pt x="12476" y="6808"/>
                  <a:pt x="12792" y="7382"/>
                  <a:pt x="13129" y="7877"/>
                </a:cubicBezTo>
                <a:cubicBezTo>
                  <a:pt x="13624" y="8788"/>
                  <a:pt x="14119" y="9699"/>
                  <a:pt x="14198" y="10689"/>
                </a:cubicBezTo>
                <a:cubicBezTo>
                  <a:pt x="14278" y="11263"/>
                  <a:pt x="14198" y="11837"/>
                  <a:pt x="14040" y="12412"/>
                </a:cubicBezTo>
                <a:cubicBezTo>
                  <a:pt x="14040" y="12412"/>
                  <a:pt x="13961" y="12511"/>
                  <a:pt x="13862" y="12511"/>
                </a:cubicBezTo>
                <a:cubicBezTo>
                  <a:pt x="14040" y="12174"/>
                  <a:pt x="14040" y="11758"/>
                  <a:pt x="13961" y="11342"/>
                </a:cubicBezTo>
                <a:cubicBezTo>
                  <a:pt x="13783" y="10431"/>
                  <a:pt x="13466" y="9620"/>
                  <a:pt x="12872" y="8867"/>
                </a:cubicBezTo>
                <a:cubicBezTo>
                  <a:pt x="12297" y="8134"/>
                  <a:pt x="11644" y="7461"/>
                  <a:pt x="10891" y="6808"/>
                </a:cubicBezTo>
                <a:cubicBezTo>
                  <a:pt x="10868" y="6784"/>
                  <a:pt x="10852" y="6775"/>
                  <a:pt x="10840" y="6775"/>
                </a:cubicBezTo>
                <a:cubicBezTo>
                  <a:pt x="10812" y="6775"/>
                  <a:pt x="10812" y="6831"/>
                  <a:pt x="10812" y="6887"/>
                </a:cubicBezTo>
                <a:cubicBezTo>
                  <a:pt x="11723" y="7639"/>
                  <a:pt x="12634" y="8451"/>
                  <a:pt x="13208" y="9540"/>
                </a:cubicBezTo>
                <a:cubicBezTo>
                  <a:pt x="13545" y="10035"/>
                  <a:pt x="13703" y="10610"/>
                  <a:pt x="13783" y="11105"/>
                </a:cubicBezTo>
                <a:cubicBezTo>
                  <a:pt x="13961" y="11600"/>
                  <a:pt x="13961" y="12095"/>
                  <a:pt x="13783" y="12590"/>
                </a:cubicBezTo>
                <a:cubicBezTo>
                  <a:pt x="13783" y="12669"/>
                  <a:pt x="13703" y="12669"/>
                  <a:pt x="13703" y="12669"/>
                </a:cubicBezTo>
                <a:cubicBezTo>
                  <a:pt x="13624" y="10610"/>
                  <a:pt x="11802" y="9045"/>
                  <a:pt x="10159" y="8055"/>
                </a:cubicBezTo>
                <a:cubicBezTo>
                  <a:pt x="10079" y="8055"/>
                  <a:pt x="10079" y="8134"/>
                  <a:pt x="10079" y="8134"/>
                </a:cubicBezTo>
                <a:cubicBezTo>
                  <a:pt x="11070" y="8709"/>
                  <a:pt x="11981" y="9362"/>
                  <a:pt x="12713" y="10273"/>
                </a:cubicBezTo>
                <a:cubicBezTo>
                  <a:pt x="13208" y="11026"/>
                  <a:pt x="13545" y="11837"/>
                  <a:pt x="13703" y="12748"/>
                </a:cubicBezTo>
                <a:cubicBezTo>
                  <a:pt x="13624" y="12828"/>
                  <a:pt x="13624" y="12828"/>
                  <a:pt x="13624" y="12907"/>
                </a:cubicBezTo>
                <a:cubicBezTo>
                  <a:pt x="13466" y="10847"/>
                  <a:pt x="11802" y="9441"/>
                  <a:pt x="10159" y="8550"/>
                </a:cubicBezTo>
                <a:cubicBezTo>
                  <a:pt x="10159" y="8550"/>
                  <a:pt x="10079" y="8550"/>
                  <a:pt x="10159" y="8629"/>
                </a:cubicBezTo>
                <a:cubicBezTo>
                  <a:pt x="11070" y="9124"/>
                  <a:pt x="11882" y="9699"/>
                  <a:pt x="12555" y="10530"/>
                </a:cubicBezTo>
                <a:cubicBezTo>
                  <a:pt x="13129" y="11263"/>
                  <a:pt x="13466" y="12095"/>
                  <a:pt x="13545" y="13006"/>
                </a:cubicBezTo>
                <a:cubicBezTo>
                  <a:pt x="13287" y="11837"/>
                  <a:pt x="12476" y="10847"/>
                  <a:pt x="11565" y="10273"/>
                </a:cubicBezTo>
                <a:cubicBezTo>
                  <a:pt x="11485" y="10273"/>
                  <a:pt x="11485" y="10273"/>
                  <a:pt x="11485" y="10352"/>
                </a:cubicBezTo>
                <a:cubicBezTo>
                  <a:pt x="12555" y="10927"/>
                  <a:pt x="13208" y="11917"/>
                  <a:pt x="13545" y="13085"/>
                </a:cubicBezTo>
                <a:cubicBezTo>
                  <a:pt x="13466" y="13085"/>
                  <a:pt x="13466" y="13085"/>
                  <a:pt x="13466" y="13164"/>
                </a:cubicBezTo>
                <a:cubicBezTo>
                  <a:pt x="13367" y="12907"/>
                  <a:pt x="13287" y="12748"/>
                  <a:pt x="13129" y="12669"/>
                </a:cubicBezTo>
                <a:cubicBezTo>
                  <a:pt x="12971" y="12412"/>
                  <a:pt x="12713" y="12174"/>
                  <a:pt x="12377" y="12016"/>
                </a:cubicBezTo>
                <a:cubicBezTo>
                  <a:pt x="12139" y="11758"/>
                  <a:pt x="11882" y="11600"/>
                  <a:pt x="11565" y="11422"/>
                </a:cubicBezTo>
                <a:cubicBezTo>
                  <a:pt x="11228" y="11263"/>
                  <a:pt x="10891" y="11105"/>
                  <a:pt x="10575" y="11026"/>
                </a:cubicBezTo>
                <a:lnTo>
                  <a:pt x="10575" y="11105"/>
                </a:lnTo>
                <a:cubicBezTo>
                  <a:pt x="10891" y="11263"/>
                  <a:pt x="11228" y="11342"/>
                  <a:pt x="11485" y="11521"/>
                </a:cubicBezTo>
                <a:cubicBezTo>
                  <a:pt x="11802" y="11600"/>
                  <a:pt x="12060" y="11758"/>
                  <a:pt x="12297" y="12016"/>
                </a:cubicBezTo>
                <a:cubicBezTo>
                  <a:pt x="12555" y="12174"/>
                  <a:pt x="12792" y="12412"/>
                  <a:pt x="13050" y="12669"/>
                </a:cubicBezTo>
                <a:cubicBezTo>
                  <a:pt x="13208" y="12828"/>
                  <a:pt x="13367" y="13006"/>
                  <a:pt x="13466" y="13243"/>
                </a:cubicBezTo>
                <a:cubicBezTo>
                  <a:pt x="13466" y="13243"/>
                  <a:pt x="13466" y="13323"/>
                  <a:pt x="13367" y="13323"/>
                </a:cubicBezTo>
                <a:cubicBezTo>
                  <a:pt x="13367" y="13243"/>
                  <a:pt x="13287" y="13164"/>
                  <a:pt x="13208" y="13006"/>
                </a:cubicBezTo>
                <a:cubicBezTo>
                  <a:pt x="13050" y="12828"/>
                  <a:pt x="12872" y="12669"/>
                  <a:pt x="12713" y="12590"/>
                </a:cubicBezTo>
                <a:lnTo>
                  <a:pt x="12713" y="12590"/>
                </a:lnTo>
                <a:cubicBezTo>
                  <a:pt x="12872" y="12748"/>
                  <a:pt x="13050" y="12907"/>
                  <a:pt x="13129" y="13085"/>
                </a:cubicBezTo>
                <a:cubicBezTo>
                  <a:pt x="13208" y="13164"/>
                  <a:pt x="13287" y="13323"/>
                  <a:pt x="13367" y="13402"/>
                </a:cubicBezTo>
                <a:cubicBezTo>
                  <a:pt x="13367" y="13580"/>
                  <a:pt x="13367" y="13659"/>
                  <a:pt x="13287" y="13738"/>
                </a:cubicBezTo>
                <a:cubicBezTo>
                  <a:pt x="13208" y="13659"/>
                  <a:pt x="13129" y="13659"/>
                  <a:pt x="12971" y="13580"/>
                </a:cubicBezTo>
                <a:cubicBezTo>
                  <a:pt x="12872" y="13501"/>
                  <a:pt x="12792" y="13501"/>
                  <a:pt x="12713" y="13402"/>
                </a:cubicBezTo>
                <a:cubicBezTo>
                  <a:pt x="12555" y="13402"/>
                  <a:pt x="12476" y="13323"/>
                  <a:pt x="12377" y="13323"/>
                </a:cubicBezTo>
                <a:lnTo>
                  <a:pt x="12297" y="13323"/>
                </a:lnTo>
                <a:cubicBezTo>
                  <a:pt x="12377" y="13402"/>
                  <a:pt x="12555" y="13402"/>
                  <a:pt x="12634" y="13501"/>
                </a:cubicBezTo>
                <a:cubicBezTo>
                  <a:pt x="12713" y="13501"/>
                  <a:pt x="12792" y="13580"/>
                  <a:pt x="12872" y="13580"/>
                </a:cubicBezTo>
                <a:cubicBezTo>
                  <a:pt x="13050" y="13659"/>
                  <a:pt x="13208" y="13738"/>
                  <a:pt x="13287" y="13818"/>
                </a:cubicBezTo>
                <a:lnTo>
                  <a:pt x="13287" y="13897"/>
                </a:lnTo>
                <a:cubicBezTo>
                  <a:pt x="13208" y="13897"/>
                  <a:pt x="13208" y="13818"/>
                  <a:pt x="13129" y="13818"/>
                </a:cubicBezTo>
                <a:cubicBezTo>
                  <a:pt x="12971" y="13738"/>
                  <a:pt x="12792" y="13659"/>
                  <a:pt x="12634" y="13659"/>
                </a:cubicBezTo>
                <a:cubicBezTo>
                  <a:pt x="12476" y="13580"/>
                  <a:pt x="12297" y="13580"/>
                  <a:pt x="12139" y="13580"/>
                </a:cubicBezTo>
                <a:lnTo>
                  <a:pt x="11644" y="13580"/>
                </a:lnTo>
                <a:lnTo>
                  <a:pt x="11644" y="13659"/>
                </a:lnTo>
                <a:lnTo>
                  <a:pt x="12060" y="13659"/>
                </a:lnTo>
                <a:cubicBezTo>
                  <a:pt x="12218" y="13659"/>
                  <a:pt x="12377" y="13659"/>
                  <a:pt x="12555" y="13738"/>
                </a:cubicBezTo>
                <a:cubicBezTo>
                  <a:pt x="12713" y="13738"/>
                  <a:pt x="12872" y="13818"/>
                  <a:pt x="12971" y="13818"/>
                </a:cubicBezTo>
                <a:cubicBezTo>
                  <a:pt x="13050" y="13897"/>
                  <a:pt x="13208" y="13897"/>
                  <a:pt x="13287" y="13996"/>
                </a:cubicBezTo>
                <a:cubicBezTo>
                  <a:pt x="13287" y="14154"/>
                  <a:pt x="13208" y="14234"/>
                  <a:pt x="13208" y="14392"/>
                </a:cubicBezTo>
                <a:lnTo>
                  <a:pt x="13129" y="14392"/>
                </a:lnTo>
                <a:lnTo>
                  <a:pt x="13208" y="14491"/>
                </a:lnTo>
                <a:lnTo>
                  <a:pt x="13208" y="14570"/>
                </a:lnTo>
                <a:cubicBezTo>
                  <a:pt x="12775" y="14376"/>
                  <a:pt x="12343" y="14283"/>
                  <a:pt x="11944" y="14283"/>
                </a:cubicBezTo>
                <a:cubicBezTo>
                  <a:pt x="11813" y="14283"/>
                  <a:pt x="11687" y="14293"/>
                  <a:pt x="11565" y="14313"/>
                </a:cubicBezTo>
                <a:cubicBezTo>
                  <a:pt x="11485" y="14313"/>
                  <a:pt x="11485" y="14392"/>
                  <a:pt x="11565" y="14392"/>
                </a:cubicBezTo>
                <a:cubicBezTo>
                  <a:pt x="12060" y="14392"/>
                  <a:pt x="12634" y="14392"/>
                  <a:pt x="13129" y="14570"/>
                </a:cubicBezTo>
                <a:lnTo>
                  <a:pt x="13129" y="14808"/>
                </a:lnTo>
                <a:cubicBezTo>
                  <a:pt x="12971" y="14808"/>
                  <a:pt x="12792" y="14808"/>
                  <a:pt x="12713" y="14729"/>
                </a:cubicBezTo>
                <a:lnTo>
                  <a:pt x="12377" y="14729"/>
                </a:lnTo>
                <a:cubicBezTo>
                  <a:pt x="12297" y="14729"/>
                  <a:pt x="12297" y="14729"/>
                  <a:pt x="12297" y="14808"/>
                </a:cubicBezTo>
                <a:lnTo>
                  <a:pt x="12713" y="14808"/>
                </a:lnTo>
                <a:cubicBezTo>
                  <a:pt x="12792" y="14808"/>
                  <a:pt x="12971" y="14808"/>
                  <a:pt x="13050" y="14887"/>
                </a:cubicBezTo>
                <a:cubicBezTo>
                  <a:pt x="13050" y="14986"/>
                  <a:pt x="13050" y="15065"/>
                  <a:pt x="12971" y="15144"/>
                </a:cubicBezTo>
                <a:lnTo>
                  <a:pt x="12555" y="15144"/>
                </a:lnTo>
                <a:cubicBezTo>
                  <a:pt x="12476" y="15144"/>
                  <a:pt x="12377" y="15144"/>
                  <a:pt x="12297" y="15224"/>
                </a:cubicBezTo>
                <a:lnTo>
                  <a:pt x="12872" y="15224"/>
                </a:lnTo>
                <a:cubicBezTo>
                  <a:pt x="12713" y="15481"/>
                  <a:pt x="12555" y="15640"/>
                  <a:pt x="12218" y="15719"/>
                </a:cubicBezTo>
                <a:cubicBezTo>
                  <a:pt x="12102" y="15751"/>
                  <a:pt x="11985" y="15767"/>
                  <a:pt x="11871" y="15767"/>
                </a:cubicBezTo>
                <a:cubicBezTo>
                  <a:pt x="11424" y="15767"/>
                  <a:pt x="11017" y="15523"/>
                  <a:pt x="10812" y="15065"/>
                </a:cubicBezTo>
                <a:cubicBezTo>
                  <a:pt x="10654" y="14649"/>
                  <a:pt x="10733" y="14075"/>
                  <a:pt x="10733" y="13659"/>
                </a:cubicBezTo>
                <a:cubicBezTo>
                  <a:pt x="10812" y="13164"/>
                  <a:pt x="10891" y="12669"/>
                  <a:pt x="10733" y="12174"/>
                </a:cubicBezTo>
                <a:cubicBezTo>
                  <a:pt x="10654" y="11679"/>
                  <a:pt x="10238" y="11263"/>
                  <a:pt x="9822" y="11026"/>
                </a:cubicBezTo>
                <a:cubicBezTo>
                  <a:pt x="9406" y="10689"/>
                  <a:pt x="8911" y="10352"/>
                  <a:pt x="8753" y="9778"/>
                </a:cubicBezTo>
                <a:cubicBezTo>
                  <a:pt x="8594" y="9204"/>
                  <a:pt x="9089" y="8709"/>
                  <a:pt x="9327" y="8134"/>
                </a:cubicBezTo>
                <a:cubicBezTo>
                  <a:pt x="9505" y="7877"/>
                  <a:pt x="9584" y="7639"/>
                  <a:pt x="9505" y="7303"/>
                </a:cubicBezTo>
                <a:cubicBezTo>
                  <a:pt x="9505" y="7065"/>
                  <a:pt x="9327" y="6808"/>
                  <a:pt x="9169" y="6570"/>
                </a:cubicBezTo>
                <a:cubicBezTo>
                  <a:pt x="8832" y="6154"/>
                  <a:pt x="8337" y="5402"/>
                  <a:pt x="8753" y="4907"/>
                </a:cubicBezTo>
                <a:cubicBezTo>
                  <a:pt x="9089" y="4590"/>
                  <a:pt x="9664" y="4491"/>
                  <a:pt x="10079" y="4412"/>
                </a:cubicBezTo>
                <a:cubicBezTo>
                  <a:pt x="10575" y="4253"/>
                  <a:pt x="10891" y="3916"/>
                  <a:pt x="10990" y="3421"/>
                </a:cubicBezTo>
                <a:cubicBezTo>
                  <a:pt x="10990" y="3105"/>
                  <a:pt x="10891" y="2768"/>
                  <a:pt x="11070" y="2510"/>
                </a:cubicBezTo>
                <a:cubicBezTo>
                  <a:pt x="11149" y="2194"/>
                  <a:pt x="11485" y="2015"/>
                  <a:pt x="11802" y="1936"/>
                </a:cubicBezTo>
                <a:cubicBezTo>
                  <a:pt x="11901" y="1913"/>
                  <a:pt x="12000" y="1902"/>
                  <a:pt x="12098" y="1902"/>
                </a:cubicBezTo>
                <a:close/>
                <a:moveTo>
                  <a:pt x="6693" y="14729"/>
                </a:moveTo>
                <a:cubicBezTo>
                  <a:pt x="6535" y="15144"/>
                  <a:pt x="6357" y="15481"/>
                  <a:pt x="6277" y="15798"/>
                </a:cubicBezTo>
                <a:cubicBezTo>
                  <a:pt x="6436" y="15481"/>
                  <a:pt x="6614" y="15144"/>
                  <a:pt x="6772" y="14808"/>
                </a:cubicBezTo>
                <a:cubicBezTo>
                  <a:pt x="6772" y="14729"/>
                  <a:pt x="6772" y="14729"/>
                  <a:pt x="6693" y="14729"/>
                </a:cubicBezTo>
                <a:close/>
                <a:moveTo>
                  <a:pt x="9089" y="15719"/>
                </a:moveTo>
                <a:cubicBezTo>
                  <a:pt x="9010" y="15719"/>
                  <a:pt x="8911" y="15719"/>
                  <a:pt x="8832" y="15798"/>
                </a:cubicBezTo>
                <a:cubicBezTo>
                  <a:pt x="8911" y="15798"/>
                  <a:pt x="9010" y="15798"/>
                  <a:pt x="9089" y="15719"/>
                </a:cubicBezTo>
                <a:close/>
                <a:moveTo>
                  <a:pt x="10317" y="11758"/>
                </a:moveTo>
                <a:cubicBezTo>
                  <a:pt x="10396" y="11758"/>
                  <a:pt x="10396" y="11837"/>
                  <a:pt x="10396" y="11917"/>
                </a:cubicBezTo>
                <a:cubicBezTo>
                  <a:pt x="10317" y="12016"/>
                  <a:pt x="10159" y="12095"/>
                  <a:pt x="10000" y="12174"/>
                </a:cubicBezTo>
                <a:lnTo>
                  <a:pt x="10000" y="12253"/>
                </a:lnTo>
                <a:cubicBezTo>
                  <a:pt x="10159" y="12174"/>
                  <a:pt x="10317" y="12095"/>
                  <a:pt x="10495" y="11917"/>
                </a:cubicBezTo>
                <a:cubicBezTo>
                  <a:pt x="10495" y="12016"/>
                  <a:pt x="10575" y="12095"/>
                  <a:pt x="10575" y="12174"/>
                </a:cubicBezTo>
                <a:cubicBezTo>
                  <a:pt x="10317" y="12332"/>
                  <a:pt x="10079" y="12511"/>
                  <a:pt x="9822" y="12669"/>
                </a:cubicBezTo>
                <a:cubicBezTo>
                  <a:pt x="9584" y="12828"/>
                  <a:pt x="9327" y="13006"/>
                  <a:pt x="9089" y="13164"/>
                </a:cubicBezTo>
                <a:cubicBezTo>
                  <a:pt x="9327" y="13006"/>
                  <a:pt x="9664" y="12828"/>
                  <a:pt x="9901" y="12669"/>
                </a:cubicBezTo>
                <a:cubicBezTo>
                  <a:pt x="10079" y="12511"/>
                  <a:pt x="10317" y="12412"/>
                  <a:pt x="10575" y="12253"/>
                </a:cubicBezTo>
                <a:lnTo>
                  <a:pt x="10575" y="12412"/>
                </a:lnTo>
                <a:cubicBezTo>
                  <a:pt x="10654" y="12511"/>
                  <a:pt x="10654" y="12590"/>
                  <a:pt x="10654" y="12669"/>
                </a:cubicBezTo>
                <a:cubicBezTo>
                  <a:pt x="10159" y="13006"/>
                  <a:pt x="9584" y="13323"/>
                  <a:pt x="9089" y="13659"/>
                </a:cubicBezTo>
                <a:cubicBezTo>
                  <a:pt x="8832" y="13818"/>
                  <a:pt x="8594" y="14075"/>
                  <a:pt x="8337" y="14234"/>
                </a:cubicBezTo>
                <a:cubicBezTo>
                  <a:pt x="8179" y="14339"/>
                  <a:pt x="8011" y="14489"/>
                  <a:pt x="7847" y="14647"/>
                </a:cubicBezTo>
                <a:lnTo>
                  <a:pt x="7847" y="14647"/>
                </a:lnTo>
                <a:cubicBezTo>
                  <a:pt x="8023" y="14567"/>
                  <a:pt x="8180" y="14391"/>
                  <a:pt x="8337" y="14313"/>
                </a:cubicBezTo>
                <a:cubicBezTo>
                  <a:pt x="8594" y="14154"/>
                  <a:pt x="8832" y="13897"/>
                  <a:pt x="9089" y="13738"/>
                </a:cubicBezTo>
                <a:cubicBezTo>
                  <a:pt x="9584" y="13402"/>
                  <a:pt x="10159" y="13085"/>
                  <a:pt x="10654" y="12748"/>
                </a:cubicBezTo>
                <a:lnTo>
                  <a:pt x="10654" y="12907"/>
                </a:lnTo>
                <a:lnTo>
                  <a:pt x="10575" y="12907"/>
                </a:lnTo>
                <a:cubicBezTo>
                  <a:pt x="10575" y="13006"/>
                  <a:pt x="10495" y="13006"/>
                  <a:pt x="10495" y="13006"/>
                </a:cubicBezTo>
                <a:lnTo>
                  <a:pt x="10654" y="13006"/>
                </a:lnTo>
                <a:cubicBezTo>
                  <a:pt x="10654" y="13501"/>
                  <a:pt x="10495" y="14075"/>
                  <a:pt x="10575" y="14649"/>
                </a:cubicBezTo>
                <a:cubicBezTo>
                  <a:pt x="10575" y="14887"/>
                  <a:pt x="10654" y="15144"/>
                  <a:pt x="10733" y="15303"/>
                </a:cubicBezTo>
                <a:cubicBezTo>
                  <a:pt x="10238" y="15560"/>
                  <a:pt x="9743" y="15719"/>
                  <a:pt x="9248" y="15877"/>
                </a:cubicBezTo>
                <a:cubicBezTo>
                  <a:pt x="8839" y="15974"/>
                  <a:pt x="8526" y="16053"/>
                  <a:pt x="8121" y="16205"/>
                </a:cubicBezTo>
                <a:lnTo>
                  <a:pt x="8121" y="16205"/>
                </a:lnTo>
                <a:cubicBezTo>
                  <a:pt x="8532" y="16172"/>
                  <a:pt x="8900" y="16044"/>
                  <a:pt x="9327" y="15976"/>
                </a:cubicBezTo>
                <a:cubicBezTo>
                  <a:pt x="9822" y="15798"/>
                  <a:pt x="10317" y="15640"/>
                  <a:pt x="10812" y="15382"/>
                </a:cubicBezTo>
                <a:cubicBezTo>
                  <a:pt x="10812" y="15481"/>
                  <a:pt x="10891" y="15560"/>
                  <a:pt x="10891" y="15560"/>
                </a:cubicBezTo>
                <a:cubicBezTo>
                  <a:pt x="10396" y="15719"/>
                  <a:pt x="9901" y="15877"/>
                  <a:pt x="9406" y="16055"/>
                </a:cubicBezTo>
                <a:cubicBezTo>
                  <a:pt x="9010" y="16135"/>
                  <a:pt x="8594" y="16293"/>
                  <a:pt x="8178" y="16293"/>
                </a:cubicBezTo>
                <a:lnTo>
                  <a:pt x="7921" y="16293"/>
                </a:lnTo>
                <a:lnTo>
                  <a:pt x="7921" y="16214"/>
                </a:lnTo>
                <a:cubicBezTo>
                  <a:pt x="7984" y="16214"/>
                  <a:pt x="8046" y="16211"/>
                  <a:pt x="8106" y="16207"/>
                </a:cubicBezTo>
                <a:lnTo>
                  <a:pt x="8106" y="16207"/>
                </a:lnTo>
                <a:cubicBezTo>
                  <a:pt x="8104" y="16209"/>
                  <a:pt x="8102" y="16211"/>
                  <a:pt x="8099" y="16214"/>
                </a:cubicBezTo>
                <a:cubicBezTo>
                  <a:pt x="8107" y="16211"/>
                  <a:pt x="8114" y="16208"/>
                  <a:pt x="8121" y="16205"/>
                </a:cubicBezTo>
                <a:lnTo>
                  <a:pt x="8121" y="16205"/>
                </a:lnTo>
                <a:cubicBezTo>
                  <a:pt x="8116" y="16206"/>
                  <a:pt x="8111" y="16206"/>
                  <a:pt x="8106" y="16207"/>
                </a:cubicBezTo>
                <a:lnTo>
                  <a:pt x="8106" y="16207"/>
                </a:lnTo>
                <a:cubicBezTo>
                  <a:pt x="8183" y="16130"/>
                  <a:pt x="8260" y="16053"/>
                  <a:pt x="8337" y="15976"/>
                </a:cubicBezTo>
                <a:cubicBezTo>
                  <a:pt x="8515" y="15976"/>
                  <a:pt x="8674" y="15877"/>
                  <a:pt x="8832" y="15798"/>
                </a:cubicBezTo>
                <a:cubicBezTo>
                  <a:pt x="8674" y="15798"/>
                  <a:pt x="8594" y="15877"/>
                  <a:pt x="8515" y="15877"/>
                </a:cubicBezTo>
                <a:cubicBezTo>
                  <a:pt x="9089" y="15481"/>
                  <a:pt x="9584" y="14887"/>
                  <a:pt x="10000" y="14234"/>
                </a:cubicBezTo>
                <a:cubicBezTo>
                  <a:pt x="10056" y="14178"/>
                  <a:pt x="10033" y="14122"/>
                  <a:pt x="9980" y="14122"/>
                </a:cubicBezTo>
                <a:cubicBezTo>
                  <a:pt x="9958" y="14122"/>
                  <a:pt x="9930" y="14131"/>
                  <a:pt x="9901" y="14154"/>
                </a:cubicBezTo>
                <a:cubicBezTo>
                  <a:pt x="9664" y="14234"/>
                  <a:pt x="9406" y="14313"/>
                  <a:pt x="9169" y="14313"/>
                </a:cubicBezTo>
                <a:lnTo>
                  <a:pt x="9010" y="14313"/>
                </a:lnTo>
                <a:cubicBezTo>
                  <a:pt x="8839" y="14313"/>
                  <a:pt x="8686" y="14386"/>
                  <a:pt x="8445" y="14392"/>
                </a:cubicBezTo>
                <a:lnTo>
                  <a:pt x="8445" y="14392"/>
                </a:lnTo>
                <a:cubicBezTo>
                  <a:pt x="8456" y="14382"/>
                  <a:pt x="8467" y="14373"/>
                  <a:pt x="8478" y="14364"/>
                </a:cubicBezTo>
                <a:lnTo>
                  <a:pt x="8478" y="14364"/>
                </a:lnTo>
                <a:cubicBezTo>
                  <a:pt x="8458" y="14373"/>
                  <a:pt x="8437" y="14383"/>
                  <a:pt x="8416" y="14392"/>
                </a:cubicBezTo>
                <a:cubicBezTo>
                  <a:pt x="8426" y="14392"/>
                  <a:pt x="8435" y="14392"/>
                  <a:pt x="8445" y="14392"/>
                </a:cubicBezTo>
                <a:lnTo>
                  <a:pt x="8445" y="14392"/>
                </a:lnTo>
                <a:cubicBezTo>
                  <a:pt x="8410" y="14422"/>
                  <a:pt x="8374" y="14454"/>
                  <a:pt x="8337" y="14491"/>
                </a:cubicBezTo>
                <a:lnTo>
                  <a:pt x="8178" y="14491"/>
                </a:lnTo>
                <a:cubicBezTo>
                  <a:pt x="8100" y="14570"/>
                  <a:pt x="8021" y="14649"/>
                  <a:pt x="7845" y="14649"/>
                </a:cubicBezTo>
                <a:lnTo>
                  <a:pt x="7845" y="14649"/>
                </a:lnTo>
                <a:cubicBezTo>
                  <a:pt x="7846" y="14649"/>
                  <a:pt x="7846" y="14648"/>
                  <a:pt x="7847" y="14647"/>
                </a:cubicBezTo>
                <a:lnTo>
                  <a:pt x="7847" y="14647"/>
                </a:lnTo>
                <a:cubicBezTo>
                  <a:pt x="7845" y="14648"/>
                  <a:pt x="7844" y="14649"/>
                  <a:pt x="7842" y="14649"/>
                </a:cubicBezTo>
                <a:cubicBezTo>
                  <a:pt x="7843" y="14649"/>
                  <a:pt x="7844" y="14649"/>
                  <a:pt x="7845" y="14649"/>
                </a:cubicBezTo>
                <a:lnTo>
                  <a:pt x="7845" y="14649"/>
                </a:lnTo>
                <a:cubicBezTo>
                  <a:pt x="7763" y="14728"/>
                  <a:pt x="7683" y="14809"/>
                  <a:pt x="7604" y="14887"/>
                </a:cubicBezTo>
                <a:cubicBezTo>
                  <a:pt x="7525" y="14887"/>
                  <a:pt x="7347" y="14986"/>
                  <a:pt x="7268" y="15065"/>
                </a:cubicBezTo>
                <a:cubicBezTo>
                  <a:pt x="7347" y="14887"/>
                  <a:pt x="7525" y="14729"/>
                  <a:pt x="7604" y="14570"/>
                </a:cubicBezTo>
                <a:cubicBezTo>
                  <a:pt x="8020" y="14234"/>
                  <a:pt x="8416" y="13897"/>
                  <a:pt x="8832" y="13580"/>
                </a:cubicBezTo>
                <a:lnTo>
                  <a:pt x="8832" y="13580"/>
                </a:lnTo>
                <a:cubicBezTo>
                  <a:pt x="8515" y="13738"/>
                  <a:pt x="8258" y="13996"/>
                  <a:pt x="7921" y="14234"/>
                </a:cubicBezTo>
                <a:cubicBezTo>
                  <a:pt x="7876" y="14278"/>
                  <a:pt x="7832" y="14298"/>
                  <a:pt x="7801" y="14320"/>
                </a:cubicBezTo>
                <a:lnTo>
                  <a:pt x="7801" y="14320"/>
                </a:lnTo>
                <a:cubicBezTo>
                  <a:pt x="7868" y="14206"/>
                  <a:pt x="7937" y="14129"/>
                  <a:pt x="8020" y="13996"/>
                </a:cubicBezTo>
                <a:cubicBezTo>
                  <a:pt x="8178" y="13897"/>
                  <a:pt x="8258" y="13738"/>
                  <a:pt x="8416" y="13659"/>
                </a:cubicBezTo>
                <a:cubicBezTo>
                  <a:pt x="8673" y="13501"/>
                  <a:pt x="8832" y="13323"/>
                  <a:pt x="9089" y="13164"/>
                </a:cubicBezTo>
                <a:lnTo>
                  <a:pt x="9089" y="13164"/>
                </a:lnTo>
                <a:cubicBezTo>
                  <a:pt x="8832" y="13323"/>
                  <a:pt x="8594" y="13501"/>
                  <a:pt x="8337" y="13659"/>
                </a:cubicBezTo>
                <a:cubicBezTo>
                  <a:pt x="8258" y="13738"/>
                  <a:pt x="8178" y="13818"/>
                  <a:pt x="8099" y="13818"/>
                </a:cubicBezTo>
                <a:cubicBezTo>
                  <a:pt x="8178" y="13738"/>
                  <a:pt x="8258" y="13659"/>
                  <a:pt x="8337" y="13501"/>
                </a:cubicBezTo>
                <a:cubicBezTo>
                  <a:pt x="8416" y="13402"/>
                  <a:pt x="8594" y="13323"/>
                  <a:pt x="8674" y="13243"/>
                </a:cubicBezTo>
                <a:cubicBezTo>
                  <a:pt x="8753" y="13164"/>
                  <a:pt x="8832" y="13085"/>
                  <a:pt x="8911" y="13085"/>
                </a:cubicBezTo>
                <a:lnTo>
                  <a:pt x="9089" y="12907"/>
                </a:lnTo>
                <a:cubicBezTo>
                  <a:pt x="9169" y="12828"/>
                  <a:pt x="9089" y="12828"/>
                  <a:pt x="9089" y="12828"/>
                </a:cubicBezTo>
                <a:cubicBezTo>
                  <a:pt x="9010" y="12907"/>
                  <a:pt x="8911" y="12907"/>
                  <a:pt x="8832" y="13006"/>
                </a:cubicBezTo>
                <a:cubicBezTo>
                  <a:pt x="8753" y="13085"/>
                  <a:pt x="8753" y="13164"/>
                  <a:pt x="8674" y="13164"/>
                </a:cubicBezTo>
                <a:cubicBezTo>
                  <a:pt x="8594" y="13243"/>
                  <a:pt x="8515" y="13323"/>
                  <a:pt x="8416" y="13323"/>
                </a:cubicBezTo>
                <a:lnTo>
                  <a:pt x="8416" y="13243"/>
                </a:lnTo>
                <a:cubicBezTo>
                  <a:pt x="9010" y="12748"/>
                  <a:pt x="9664" y="12174"/>
                  <a:pt x="10317" y="11758"/>
                </a:cubicBezTo>
                <a:close/>
                <a:moveTo>
                  <a:pt x="5782" y="17045"/>
                </a:moveTo>
                <a:lnTo>
                  <a:pt x="5782" y="17204"/>
                </a:lnTo>
                <a:cubicBezTo>
                  <a:pt x="5624" y="17204"/>
                  <a:pt x="5545" y="17283"/>
                  <a:pt x="5446" y="17362"/>
                </a:cubicBezTo>
                <a:cubicBezTo>
                  <a:pt x="5050" y="17362"/>
                  <a:pt x="4634" y="17362"/>
                  <a:pt x="4297" y="17283"/>
                </a:cubicBezTo>
                <a:cubicBezTo>
                  <a:pt x="4792" y="17125"/>
                  <a:pt x="5287" y="17125"/>
                  <a:pt x="5782" y="17045"/>
                </a:cubicBezTo>
                <a:close/>
                <a:moveTo>
                  <a:pt x="6040" y="17045"/>
                </a:moveTo>
                <a:cubicBezTo>
                  <a:pt x="6119" y="17204"/>
                  <a:pt x="6198" y="17283"/>
                  <a:pt x="6357" y="17362"/>
                </a:cubicBezTo>
                <a:lnTo>
                  <a:pt x="6277" y="17362"/>
                </a:lnTo>
                <a:lnTo>
                  <a:pt x="6277" y="17448"/>
                </a:lnTo>
                <a:lnTo>
                  <a:pt x="6198" y="17362"/>
                </a:lnTo>
                <a:lnTo>
                  <a:pt x="6119" y="17283"/>
                </a:lnTo>
                <a:lnTo>
                  <a:pt x="5941" y="17125"/>
                </a:lnTo>
                <a:lnTo>
                  <a:pt x="6040" y="17125"/>
                </a:lnTo>
                <a:lnTo>
                  <a:pt x="6040" y="17045"/>
                </a:lnTo>
                <a:close/>
                <a:moveTo>
                  <a:pt x="6436" y="17461"/>
                </a:moveTo>
                <a:cubicBezTo>
                  <a:pt x="6535" y="17461"/>
                  <a:pt x="6614" y="17541"/>
                  <a:pt x="6693" y="17620"/>
                </a:cubicBezTo>
                <a:lnTo>
                  <a:pt x="6436" y="17620"/>
                </a:lnTo>
                <a:lnTo>
                  <a:pt x="6290" y="17461"/>
                </a:lnTo>
                <a:close/>
                <a:moveTo>
                  <a:pt x="3875" y="17697"/>
                </a:moveTo>
                <a:cubicBezTo>
                  <a:pt x="3877" y="17698"/>
                  <a:pt x="3879" y="17698"/>
                  <a:pt x="3881" y="17699"/>
                </a:cubicBezTo>
                <a:lnTo>
                  <a:pt x="3961" y="17699"/>
                </a:lnTo>
                <a:cubicBezTo>
                  <a:pt x="3933" y="17699"/>
                  <a:pt x="3904" y="17698"/>
                  <a:pt x="3875" y="17697"/>
                </a:cubicBezTo>
                <a:close/>
                <a:moveTo>
                  <a:pt x="7268" y="17620"/>
                </a:moveTo>
                <a:cubicBezTo>
                  <a:pt x="7426" y="17699"/>
                  <a:pt x="7525" y="17699"/>
                  <a:pt x="7604" y="17699"/>
                </a:cubicBezTo>
                <a:lnTo>
                  <a:pt x="7921" y="17699"/>
                </a:lnTo>
                <a:cubicBezTo>
                  <a:pt x="8020" y="17699"/>
                  <a:pt x="8020" y="17620"/>
                  <a:pt x="7921" y="17620"/>
                </a:cubicBezTo>
                <a:close/>
                <a:moveTo>
                  <a:pt x="8178" y="13402"/>
                </a:moveTo>
                <a:lnTo>
                  <a:pt x="8178" y="13402"/>
                </a:lnTo>
                <a:cubicBezTo>
                  <a:pt x="7683" y="14154"/>
                  <a:pt x="7188" y="14887"/>
                  <a:pt x="6693" y="15560"/>
                </a:cubicBezTo>
                <a:cubicBezTo>
                  <a:pt x="6693" y="15624"/>
                  <a:pt x="6745" y="15740"/>
                  <a:pt x="6807" y="15740"/>
                </a:cubicBezTo>
                <a:cubicBezTo>
                  <a:pt x="6821" y="15740"/>
                  <a:pt x="6837" y="15734"/>
                  <a:pt x="6852" y="15719"/>
                </a:cubicBezTo>
                <a:cubicBezTo>
                  <a:pt x="7268" y="15303"/>
                  <a:pt x="7763" y="14887"/>
                  <a:pt x="8337" y="14649"/>
                </a:cubicBezTo>
                <a:cubicBezTo>
                  <a:pt x="8753" y="14491"/>
                  <a:pt x="9248" y="14570"/>
                  <a:pt x="9743" y="14392"/>
                </a:cubicBezTo>
                <a:lnTo>
                  <a:pt x="9743" y="14392"/>
                </a:lnTo>
                <a:cubicBezTo>
                  <a:pt x="9089" y="15224"/>
                  <a:pt x="8337" y="15877"/>
                  <a:pt x="7525" y="16293"/>
                </a:cubicBezTo>
                <a:cubicBezTo>
                  <a:pt x="7378" y="16358"/>
                  <a:pt x="7406" y="16491"/>
                  <a:pt x="7476" y="16491"/>
                </a:cubicBezTo>
                <a:cubicBezTo>
                  <a:pt x="7491" y="16491"/>
                  <a:pt x="7508" y="16485"/>
                  <a:pt x="7525" y="16471"/>
                </a:cubicBezTo>
                <a:cubicBezTo>
                  <a:pt x="7716" y="16452"/>
                  <a:pt x="7908" y="16443"/>
                  <a:pt x="8098" y="16443"/>
                </a:cubicBezTo>
                <a:cubicBezTo>
                  <a:pt x="8894" y="16443"/>
                  <a:pt x="9677" y="16596"/>
                  <a:pt x="10396" y="16788"/>
                </a:cubicBezTo>
                <a:cubicBezTo>
                  <a:pt x="9684" y="17292"/>
                  <a:pt x="8775" y="17810"/>
                  <a:pt x="7894" y="17810"/>
                </a:cubicBezTo>
                <a:cubicBezTo>
                  <a:pt x="7770" y="17810"/>
                  <a:pt x="7647" y="17800"/>
                  <a:pt x="7525" y="17778"/>
                </a:cubicBezTo>
                <a:cubicBezTo>
                  <a:pt x="7426" y="17699"/>
                  <a:pt x="7268" y="17699"/>
                  <a:pt x="7188" y="17620"/>
                </a:cubicBezTo>
                <a:lnTo>
                  <a:pt x="7268" y="17620"/>
                </a:lnTo>
                <a:cubicBezTo>
                  <a:pt x="7188" y="17620"/>
                  <a:pt x="7109" y="17541"/>
                  <a:pt x="7030" y="17541"/>
                </a:cubicBezTo>
                <a:cubicBezTo>
                  <a:pt x="6852" y="17461"/>
                  <a:pt x="6772" y="17362"/>
                  <a:pt x="6614" y="17283"/>
                </a:cubicBezTo>
                <a:lnTo>
                  <a:pt x="6614" y="17283"/>
                </a:lnTo>
                <a:cubicBezTo>
                  <a:pt x="6852" y="17362"/>
                  <a:pt x="7109" y="17461"/>
                  <a:pt x="7347" y="17461"/>
                </a:cubicBezTo>
                <a:lnTo>
                  <a:pt x="8416" y="17461"/>
                </a:lnTo>
                <a:lnTo>
                  <a:pt x="8416" y="17362"/>
                </a:lnTo>
                <a:cubicBezTo>
                  <a:pt x="8152" y="17362"/>
                  <a:pt x="7914" y="17406"/>
                  <a:pt x="7686" y="17406"/>
                </a:cubicBezTo>
                <a:cubicBezTo>
                  <a:pt x="7571" y="17406"/>
                  <a:pt x="7459" y="17395"/>
                  <a:pt x="7347" y="17362"/>
                </a:cubicBezTo>
                <a:cubicBezTo>
                  <a:pt x="7109" y="17362"/>
                  <a:pt x="6931" y="17283"/>
                  <a:pt x="6772" y="17283"/>
                </a:cubicBezTo>
                <a:cubicBezTo>
                  <a:pt x="6693" y="17283"/>
                  <a:pt x="6535" y="17204"/>
                  <a:pt x="6436" y="17204"/>
                </a:cubicBezTo>
                <a:lnTo>
                  <a:pt x="6357" y="17125"/>
                </a:lnTo>
                <a:lnTo>
                  <a:pt x="6357" y="17125"/>
                </a:lnTo>
                <a:cubicBezTo>
                  <a:pt x="6535" y="17204"/>
                  <a:pt x="6614" y="17204"/>
                  <a:pt x="6693" y="17204"/>
                </a:cubicBezTo>
                <a:cubicBezTo>
                  <a:pt x="7030" y="17283"/>
                  <a:pt x="7268" y="17283"/>
                  <a:pt x="7604" y="17283"/>
                </a:cubicBezTo>
                <a:cubicBezTo>
                  <a:pt x="8178" y="17283"/>
                  <a:pt x="8753" y="17204"/>
                  <a:pt x="9248" y="17045"/>
                </a:cubicBezTo>
                <a:cubicBezTo>
                  <a:pt x="9327" y="17045"/>
                  <a:pt x="9327" y="16966"/>
                  <a:pt x="9248" y="16966"/>
                </a:cubicBezTo>
                <a:cubicBezTo>
                  <a:pt x="8753" y="17125"/>
                  <a:pt x="8178" y="17204"/>
                  <a:pt x="7604" y="17204"/>
                </a:cubicBezTo>
                <a:cubicBezTo>
                  <a:pt x="7347" y="17204"/>
                  <a:pt x="7030" y="17204"/>
                  <a:pt x="6772" y="17125"/>
                </a:cubicBezTo>
                <a:cubicBezTo>
                  <a:pt x="6614" y="17125"/>
                  <a:pt x="6535" y="17125"/>
                  <a:pt x="6357" y="17045"/>
                </a:cubicBezTo>
                <a:lnTo>
                  <a:pt x="6198" y="17045"/>
                </a:lnTo>
                <a:lnTo>
                  <a:pt x="6198" y="16966"/>
                </a:lnTo>
                <a:cubicBezTo>
                  <a:pt x="6535" y="16966"/>
                  <a:pt x="6931" y="17045"/>
                  <a:pt x="7347" y="17045"/>
                </a:cubicBezTo>
                <a:cubicBezTo>
                  <a:pt x="7763" y="17045"/>
                  <a:pt x="8178" y="16966"/>
                  <a:pt x="8594" y="16966"/>
                </a:cubicBezTo>
                <a:cubicBezTo>
                  <a:pt x="8674" y="16966"/>
                  <a:pt x="8674" y="16867"/>
                  <a:pt x="8594" y="16867"/>
                </a:cubicBezTo>
                <a:cubicBezTo>
                  <a:pt x="8178" y="16966"/>
                  <a:pt x="7763" y="16966"/>
                  <a:pt x="7347" y="16966"/>
                </a:cubicBezTo>
                <a:lnTo>
                  <a:pt x="6693" y="16966"/>
                </a:lnTo>
                <a:cubicBezTo>
                  <a:pt x="6535" y="16966"/>
                  <a:pt x="6357" y="16966"/>
                  <a:pt x="6198" y="16867"/>
                </a:cubicBezTo>
                <a:lnTo>
                  <a:pt x="6198" y="16867"/>
                </a:lnTo>
                <a:cubicBezTo>
                  <a:pt x="6251" y="16900"/>
                  <a:pt x="6306" y="16911"/>
                  <a:pt x="6362" y="16911"/>
                </a:cubicBezTo>
                <a:cubicBezTo>
                  <a:pt x="6473" y="16911"/>
                  <a:pt x="6588" y="16867"/>
                  <a:pt x="6693" y="16867"/>
                </a:cubicBezTo>
                <a:lnTo>
                  <a:pt x="6931" y="16867"/>
                </a:lnTo>
                <a:cubicBezTo>
                  <a:pt x="7030" y="16788"/>
                  <a:pt x="7030" y="16788"/>
                  <a:pt x="7109" y="16788"/>
                </a:cubicBezTo>
                <a:lnTo>
                  <a:pt x="7188" y="16788"/>
                </a:lnTo>
                <a:lnTo>
                  <a:pt x="7188" y="16709"/>
                </a:lnTo>
                <a:lnTo>
                  <a:pt x="7030" y="16709"/>
                </a:lnTo>
                <a:cubicBezTo>
                  <a:pt x="7030" y="16788"/>
                  <a:pt x="6931" y="16788"/>
                  <a:pt x="6931" y="16788"/>
                </a:cubicBezTo>
                <a:lnTo>
                  <a:pt x="6693" y="16788"/>
                </a:lnTo>
                <a:cubicBezTo>
                  <a:pt x="6614" y="16867"/>
                  <a:pt x="6535" y="16867"/>
                  <a:pt x="6436" y="16867"/>
                </a:cubicBezTo>
                <a:lnTo>
                  <a:pt x="6357" y="16867"/>
                </a:lnTo>
                <a:cubicBezTo>
                  <a:pt x="6436" y="16867"/>
                  <a:pt x="6535" y="16788"/>
                  <a:pt x="6535" y="16788"/>
                </a:cubicBezTo>
                <a:cubicBezTo>
                  <a:pt x="6614" y="16788"/>
                  <a:pt x="6693" y="16709"/>
                  <a:pt x="6693" y="16709"/>
                </a:cubicBezTo>
                <a:cubicBezTo>
                  <a:pt x="6772" y="16630"/>
                  <a:pt x="6852" y="16630"/>
                  <a:pt x="6852" y="16550"/>
                </a:cubicBezTo>
                <a:cubicBezTo>
                  <a:pt x="6772" y="16550"/>
                  <a:pt x="6772" y="16630"/>
                  <a:pt x="6693" y="16630"/>
                </a:cubicBezTo>
                <a:cubicBezTo>
                  <a:pt x="6614" y="16709"/>
                  <a:pt x="6614" y="16709"/>
                  <a:pt x="6535" y="16709"/>
                </a:cubicBezTo>
                <a:cubicBezTo>
                  <a:pt x="6436" y="16788"/>
                  <a:pt x="6357" y="16788"/>
                  <a:pt x="6277" y="16867"/>
                </a:cubicBezTo>
                <a:cubicBezTo>
                  <a:pt x="7109" y="15976"/>
                  <a:pt x="8020" y="15144"/>
                  <a:pt x="9089" y="14649"/>
                </a:cubicBezTo>
                <a:cubicBezTo>
                  <a:pt x="9169" y="14649"/>
                  <a:pt x="9169" y="14570"/>
                  <a:pt x="9089" y="14570"/>
                </a:cubicBezTo>
                <a:cubicBezTo>
                  <a:pt x="8020" y="15144"/>
                  <a:pt x="6931" y="15877"/>
                  <a:pt x="6198" y="16867"/>
                </a:cubicBezTo>
                <a:lnTo>
                  <a:pt x="6198" y="16788"/>
                </a:lnTo>
                <a:cubicBezTo>
                  <a:pt x="6277" y="16630"/>
                  <a:pt x="6357" y="16550"/>
                  <a:pt x="6436" y="16471"/>
                </a:cubicBezTo>
                <a:cubicBezTo>
                  <a:pt x="6535" y="16372"/>
                  <a:pt x="6614" y="16293"/>
                  <a:pt x="6693" y="16135"/>
                </a:cubicBezTo>
                <a:cubicBezTo>
                  <a:pt x="6772" y="16135"/>
                  <a:pt x="6852" y="16055"/>
                  <a:pt x="6931" y="15976"/>
                </a:cubicBezTo>
                <a:cubicBezTo>
                  <a:pt x="6931" y="15877"/>
                  <a:pt x="6852" y="15877"/>
                  <a:pt x="6852" y="15877"/>
                </a:cubicBezTo>
                <a:lnTo>
                  <a:pt x="6614" y="16135"/>
                </a:lnTo>
                <a:cubicBezTo>
                  <a:pt x="6535" y="16214"/>
                  <a:pt x="6436" y="16293"/>
                  <a:pt x="6436" y="16372"/>
                </a:cubicBezTo>
                <a:cubicBezTo>
                  <a:pt x="6357" y="16471"/>
                  <a:pt x="6277" y="16550"/>
                  <a:pt x="6198" y="16630"/>
                </a:cubicBezTo>
                <a:cubicBezTo>
                  <a:pt x="6277" y="16135"/>
                  <a:pt x="6436" y="15719"/>
                  <a:pt x="6693" y="15303"/>
                </a:cubicBezTo>
                <a:cubicBezTo>
                  <a:pt x="6760" y="15104"/>
                  <a:pt x="6882" y="14890"/>
                  <a:pt x="7025" y="14733"/>
                </a:cubicBezTo>
                <a:lnTo>
                  <a:pt x="7025" y="14733"/>
                </a:lnTo>
                <a:cubicBezTo>
                  <a:pt x="6849" y="14892"/>
                  <a:pt x="6692" y="15146"/>
                  <a:pt x="6535" y="15303"/>
                </a:cubicBezTo>
                <a:cubicBezTo>
                  <a:pt x="6358" y="15793"/>
                  <a:pt x="6201" y="16206"/>
                  <a:pt x="6121" y="16696"/>
                </a:cubicBezTo>
                <a:lnTo>
                  <a:pt x="6121" y="16696"/>
                </a:lnTo>
                <a:cubicBezTo>
                  <a:pt x="6134" y="16406"/>
                  <a:pt x="6206" y="16102"/>
                  <a:pt x="6277" y="15798"/>
                </a:cubicBezTo>
                <a:lnTo>
                  <a:pt x="6277" y="15798"/>
                </a:lnTo>
                <a:cubicBezTo>
                  <a:pt x="6198" y="16055"/>
                  <a:pt x="6119" y="16293"/>
                  <a:pt x="6119" y="16471"/>
                </a:cubicBezTo>
                <a:cubicBezTo>
                  <a:pt x="6119" y="15877"/>
                  <a:pt x="6198" y="15224"/>
                  <a:pt x="6535" y="14649"/>
                </a:cubicBezTo>
                <a:cubicBezTo>
                  <a:pt x="6931" y="14075"/>
                  <a:pt x="7525" y="13580"/>
                  <a:pt x="8178" y="13402"/>
                </a:cubicBezTo>
                <a:close/>
                <a:moveTo>
                  <a:pt x="16179" y="17125"/>
                </a:moveTo>
                <a:cubicBezTo>
                  <a:pt x="16337" y="17283"/>
                  <a:pt x="16515" y="17362"/>
                  <a:pt x="16674" y="17541"/>
                </a:cubicBezTo>
                <a:cubicBezTo>
                  <a:pt x="16795" y="17601"/>
                  <a:pt x="16928" y="17709"/>
                  <a:pt x="17055" y="17836"/>
                </a:cubicBezTo>
                <a:lnTo>
                  <a:pt x="17055" y="17836"/>
                </a:lnTo>
                <a:cubicBezTo>
                  <a:pt x="16811" y="17678"/>
                  <a:pt x="16583" y="17453"/>
                  <a:pt x="16337" y="17283"/>
                </a:cubicBezTo>
                <a:cubicBezTo>
                  <a:pt x="16258" y="17204"/>
                  <a:pt x="16258" y="17204"/>
                  <a:pt x="16179" y="17125"/>
                </a:cubicBezTo>
                <a:close/>
                <a:moveTo>
                  <a:pt x="6772" y="17620"/>
                </a:moveTo>
                <a:cubicBezTo>
                  <a:pt x="6931" y="17699"/>
                  <a:pt x="7030" y="17778"/>
                  <a:pt x="7188" y="17857"/>
                </a:cubicBezTo>
                <a:lnTo>
                  <a:pt x="6614" y="17857"/>
                </a:lnTo>
                <a:cubicBezTo>
                  <a:pt x="6614" y="17778"/>
                  <a:pt x="6535" y="17699"/>
                  <a:pt x="6535" y="17699"/>
                </a:cubicBezTo>
                <a:lnTo>
                  <a:pt x="6772" y="17699"/>
                </a:lnTo>
                <a:lnTo>
                  <a:pt x="6772" y="17620"/>
                </a:lnTo>
                <a:close/>
                <a:moveTo>
                  <a:pt x="7268" y="17857"/>
                </a:moveTo>
                <a:cubicBezTo>
                  <a:pt x="7347" y="17956"/>
                  <a:pt x="7525" y="18036"/>
                  <a:pt x="7604" y="18036"/>
                </a:cubicBezTo>
                <a:lnTo>
                  <a:pt x="7268" y="18036"/>
                </a:lnTo>
                <a:cubicBezTo>
                  <a:pt x="7109" y="18036"/>
                  <a:pt x="6931" y="18036"/>
                  <a:pt x="6772" y="17956"/>
                </a:cubicBezTo>
                <a:cubicBezTo>
                  <a:pt x="6772" y="17956"/>
                  <a:pt x="6693" y="17956"/>
                  <a:pt x="6693" y="17857"/>
                </a:cubicBezTo>
                <a:lnTo>
                  <a:pt x="6693" y="17857"/>
                </a:lnTo>
                <a:cubicBezTo>
                  <a:pt x="6772" y="17956"/>
                  <a:pt x="6852" y="17956"/>
                  <a:pt x="6852" y="17956"/>
                </a:cubicBezTo>
                <a:lnTo>
                  <a:pt x="7109" y="17956"/>
                </a:lnTo>
                <a:cubicBezTo>
                  <a:pt x="7109" y="17857"/>
                  <a:pt x="7188" y="17857"/>
                  <a:pt x="7268" y="17857"/>
                </a:cubicBezTo>
                <a:close/>
                <a:moveTo>
                  <a:pt x="5629" y="18100"/>
                </a:moveTo>
                <a:cubicBezTo>
                  <a:pt x="5624" y="18131"/>
                  <a:pt x="5624" y="18163"/>
                  <a:pt x="5624" y="18194"/>
                </a:cubicBezTo>
                <a:lnTo>
                  <a:pt x="5574" y="18194"/>
                </a:lnTo>
                <a:cubicBezTo>
                  <a:pt x="5594" y="18162"/>
                  <a:pt x="5612" y="18131"/>
                  <a:pt x="5629" y="18100"/>
                </a:cubicBezTo>
                <a:close/>
                <a:moveTo>
                  <a:pt x="2604" y="18214"/>
                </a:moveTo>
                <a:cubicBezTo>
                  <a:pt x="2480" y="18214"/>
                  <a:pt x="2357" y="18234"/>
                  <a:pt x="2238" y="18273"/>
                </a:cubicBezTo>
                <a:lnTo>
                  <a:pt x="2970" y="18273"/>
                </a:lnTo>
                <a:cubicBezTo>
                  <a:pt x="2852" y="18234"/>
                  <a:pt x="2728" y="18214"/>
                  <a:pt x="2604" y="18214"/>
                </a:cubicBezTo>
                <a:close/>
                <a:moveTo>
                  <a:pt x="8178" y="17956"/>
                </a:moveTo>
                <a:lnTo>
                  <a:pt x="8178" y="17956"/>
                </a:lnTo>
                <a:cubicBezTo>
                  <a:pt x="8891" y="18153"/>
                  <a:pt x="9642" y="18296"/>
                  <a:pt x="10383" y="18296"/>
                </a:cubicBezTo>
                <a:cubicBezTo>
                  <a:pt x="10837" y="18296"/>
                  <a:pt x="11287" y="18243"/>
                  <a:pt x="11723" y="18115"/>
                </a:cubicBezTo>
                <a:lnTo>
                  <a:pt x="11723" y="18115"/>
                </a:lnTo>
                <a:cubicBezTo>
                  <a:pt x="11317" y="18171"/>
                  <a:pt x="10911" y="18227"/>
                  <a:pt x="10505" y="18227"/>
                </a:cubicBezTo>
                <a:cubicBezTo>
                  <a:pt x="10337" y="18227"/>
                  <a:pt x="10168" y="18217"/>
                  <a:pt x="10000" y="18194"/>
                </a:cubicBezTo>
                <a:cubicBezTo>
                  <a:pt x="9327" y="18194"/>
                  <a:pt x="8753" y="18036"/>
                  <a:pt x="8178" y="17956"/>
                </a:cubicBezTo>
                <a:close/>
                <a:moveTo>
                  <a:pt x="10990" y="15640"/>
                </a:moveTo>
                <a:cubicBezTo>
                  <a:pt x="11070" y="15719"/>
                  <a:pt x="11149" y="15798"/>
                  <a:pt x="11228" y="15798"/>
                </a:cubicBezTo>
                <a:cubicBezTo>
                  <a:pt x="11418" y="15915"/>
                  <a:pt x="11623" y="15963"/>
                  <a:pt x="11831" y="15963"/>
                </a:cubicBezTo>
                <a:cubicBezTo>
                  <a:pt x="12079" y="15963"/>
                  <a:pt x="12328" y="15895"/>
                  <a:pt x="12555" y="15798"/>
                </a:cubicBezTo>
                <a:lnTo>
                  <a:pt x="12555" y="15798"/>
                </a:lnTo>
                <a:cubicBezTo>
                  <a:pt x="12218" y="16214"/>
                  <a:pt x="11882" y="16709"/>
                  <a:pt x="11723" y="17204"/>
                </a:cubicBezTo>
                <a:cubicBezTo>
                  <a:pt x="11644" y="17541"/>
                  <a:pt x="11644" y="17778"/>
                  <a:pt x="11723" y="18115"/>
                </a:cubicBezTo>
                <a:cubicBezTo>
                  <a:pt x="11802" y="18194"/>
                  <a:pt x="11802" y="18273"/>
                  <a:pt x="11802" y="18273"/>
                </a:cubicBezTo>
                <a:cubicBezTo>
                  <a:pt x="11644" y="18273"/>
                  <a:pt x="11565" y="18352"/>
                  <a:pt x="11386" y="18352"/>
                </a:cubicBezTo>
                <a:cubicBezTo>
                  <a:pt x="11149" y="18451"/>
                  <a:pt x="10990" y="18451"/>
                  <a:pt x="10812" y="18451"/>
                </a:cubicBezTo>
                <a:lnTo>
                  <a:pt x="9743" y="18451"/>
                </a:lnTo>
                <a:cubicBezTo>
                  <a:pt x="9169" y="18352"/>
                  <a:pt x="8515" y="18194"/>
                  <a:pt x="7921" y="17956"/>
                </a:cubicBezTo>
                <a:cubicBezTo>
                  <a:pt x="8099" y="17956"/>
                  <a:pt x="8258" y="17956"/>
                  <a:pt x="8416" y="17857"/>
                </a:cubicBezTo>
                <a:cubicBezTo>
                  <a:pt x="8515" y="17857"/>
                  <a:pt x="8515" y="17956"/>
                  <a:pt x="8515" y="17956"/>
                </a:cubicBezTo>
                <a:lnTo>
                  <a:pt x="8515" y="17857"/>
                </a:lnTo>
                <a:cubicBezTo>
                  <a:pt x="8938" y="17989"/>
                  <a:pt x="9362" y="18066"/>
                  <a:pt x="9785" y="18066"/>
                </a:cubicBezTo>
                <a:cubicBezTo>
                  <a:pt x="9936" y="18066"/>
                  <a:pt x="10087" y="18056"/>
                  <a:pt x="10238" y="18036"/>
                </a:cubicBezTo>
                <a:lnTo>
                  <a:pt x="10159" y="18036"/>
                </a:lnTo>
                <a:cubicBezTo>
                  <a:pt x="9664" y="18036"/>
                  <a:pt x="9089" y="17956"/>
                  <a:pt x="8594" y="17857"/>
                </a:cubicBezTo>
                <a:cubicBezTo>
                  <a:pt x="8674" y="17857"/>
                  <a:pt x="8753" y="17778"/>
                  <a:pt x="8832" y="17778"/>
                </a:cubicBezTo>
                <a:cubicBezTo>
                  <a:pt x="9010" y="17778"/>
                  <a:pt x="9169" y="17857"/>
                  <a:pt x="9327" y="17857"/>
                </a:cubicBezTo>
                <a:lnTo>
                  <a:pt x="9822" y="17857"/>
                </a:lnTo>
                <a:cubicBezTo>
                  <a:pt x="9901" y="17778"/>
                  <a:pt x="9822" y="17778"/>
                  <a:pt x="9822" y="17778"/>
                </a:cubicBezTo>
                <a:lnTo>
                  <a:pt x="8911" y="17778"/>
                </a:lnTo>
                <a:cubicBezTo>
                  <a:pt x="9505" y="17541"/>
                  <a:pt x="10159" y="17204"/>
                  <a:pt x="10654" y="16867"/>
                </a:cubicBezTo>
                <a:lnTo>
                  <a:pt x="10654" y="16709"/>
                </a:lnTo>
                <a:cubicBezTo>
                  <a:pt x="9901" y="16471"/>
                  <a:pt x="9169" y="16372"/>
                  <a:pt x="8515" y="16293"/>
                </a:cubicBezTo>
                <a:cubicBezTo>
                  <a:pt x="8753" y="16293"/>
                  <a:pt x="9089" y="16214"/>
                  <a:pt x="9327" y="16135"/>
                </a:cubicBezTo>
                <a:cubicBezTo>
                  <a:pt x="9901" y="15976"/>
                  <a:pt x="10495" y="15798"/>
                  <a:pt x="10990" y="15640"/>
                </a:cubicBezTo>
                <a:close/>
                <a:moveTo>
                  <a:pt x="5129" y="17956"/>
                </a:moveTo>
                <a:cubicBezTo>
                  <a:pt x="5050" y="18036"/>
                  <a:pt x="5050" y="18115"/>
                  <a:pt x="5050" y="18194"/>
                </a:cubicBezTo>
                <a:lnTo>
                  <a:pt x="5050" y="18689"/>
                </a:lnTo>
                <a:cubicBezTo>
                  <a:pt x="5050" y="18531"/>
                  <a:pt x="5050" y="18352"/>
                  <a:pt x="5129" y="18194"/>
                </a:cubicBezTo>
                <a:lnTo>
                  <a:pt x="5129" y="17956"/>
                </a:lnTo>
                <a:close/>
                <a:moveTo>
                  <a:pt x="8841" y="18752"/>
                </a:moveTo>
                <a:cubicBezTo>
                  <a:pt x="8827" y="18752"/>
                  <a:pt x="8813" y="18753"/>
                  <a:pt x="8800" y="18753"/>
                </a:cubicBezTo>
                <a:lnTo>
                  <a:pt x="8800" y="18753"/>
                </a:lnTo>
                <a:cubicBezTo>
                  <a:pt x="8870" y="18754"/>
                  <a:pt x="8941" y="18759"/>
                  <a:pt x="9010" y="18768"/>
                </a:cubicBezTo>
                <a:cubicBezTo>
                  <a:pt x="9004" y="18765"/>
                  <a:pt x="8998" y="18761"/>
                  <a:pt x="8992" y="18758"/>
                </a:cubicBezTo>
                <a:lnTo>
                  <a:pt x="8992" y="18758"/>
                </a:lnTo>
                <a:cubicBezTo>
                  <a:pt x="8942" y="18754"/>
                  <a:pt x="8891" y="18752"/>
                  <a:pt x="8841" y="18752"/>
                </a:cubicBezTo>
                <a:close/>
                <a:moveTo>
                  <a:pt x="6360" y="18598"/>
                </a:moveTo>
                <a:cubicBezTo>
                  <a:pt x="6359" y="18602"/>
                  <a:pt x="6358" y="18606"/>
                  <a:pt x="6357" y="18610"/>
                </a:cubicBezTo>
                <a:cubicBezTo>
                  <a:pt x="6357" y="18668"/>
                  <a:pt x="6354" y="18725"/>
                  <a:pt x="6351" y="18782"/>
                </a:cubicBezTo>
                <a:lnTo>
                  <a:pt x="6351" y="18782"/>
                </a:lnTo>
                <a:cubicBezTo>
                  <a:pt x="6353" y="18777"/>
                  <a:pt x="6355" y="18773"/>
                  <a:pt x="6357" y="18768"/>
                </a:cubicBezTo>
                <a:cubicBezTo>
                  <a:pt x="6357" y="18711"/>
                  <a:pt x="6358" y="18654"/>
                  <a:pt x="6360" y="18598"/>
                </a:cubicBezTo>
                <a:close/>
                <a:moveTo>
                  <a:pt x="4218" y="17283"/>
                </a:moveTo>
                <a:cubicBezTo>
                  <a:pt x="4555" y="17362"/>
                  <a:pt x="4951" y="17461"/>
                  <a:pt x="5367" y="17461"/>
                </a:cubicBezTo>
                <a:cubicBezTo>
                  <a:pt x="5287" y="17461"/>
                  <a:pt x="5208" y="17541"/>
                  <a:pt x="5208" y="17541"/>
                </a:cubicBezTo>
                <a:cubicBezTo>
                  <a:pt x="5129" y="17541"/>
                  <a:pt x="5129" y="17541"/>
                  <a:pt x="5050" y="17620"/>
                </a:cubicBezTo>
                <a:lnTo>
                  <a:pt x="5050" y="17541"/>
                </a:lnTo>
                <a:cubicBezTo>
                  <a:pt x="4951" y="17541"/>
                  <a:pt x="4951" y="17620"/>
                  <a:pt x="4951" y="17620"/>
                </a:cubicBezTo>
                <a:lnTo>
                  <a:pt x="4871" y="17620"/>
                </a:lnTo>
                <a:cubicBezTo>
                  <a:pt x="4713" y="17699"/>
                  <a:pt x="4634" y="17699"/>
                  <a:pt x="4555" y="17699"/>
                </a:cubicBezTo>
                <a:lnTo>
                  <a:pt x="3961" y="17699"/>
                </a:lnTo>
                <a:cubicBezTo>
                  <a:pt x="4218" y="17778"/>
                  <a:pt x="4376" y="17778"/>
                  <a:pt x="4634" y="17778"/>
                </a:cubicBezTo>
                <a:cubicBezTo>
                  <a:pt x="4713" y="17699"/>
                  <a:pt x="4792" y="17699"/>
                  <a:pt x="4871" y="17699"/>
                </a:cubicBezTo>
                <a:cubicBezTo>
                  <a:pt x="4792" y="17778"/>
                  <a:pt x="4792" y="17778"/>
                  <a:pt x="4713" y="17857"/>
                </a:cubicBezTo>
                <a:lnTo>
                  <a:pt x="4634" y="17857"/>
                </a:lnTo>
                <a:lnTo>
                  <a:pt x="4555" y="17956"/>
                </a:lnTo>
                <a:lnTo>
                  <a:pt x="4456" y="18036"/>
                </a:lnTo>
                <a:cubicBezTo>
                  <a:pt x="4218" y="18115"/>
                  <a:pt x="3961" y="18194"/>
                  <a:pt x="3723" y="18273"/>
                </a:cubicBezTo>
                <a:lnTo>
                  <a:pt x="3149" y="18273"/>
                </a:lnTo>
                <a:cubicBezTo>
                  <a:pt x="3241" y="18296"/>
                  <a:pt x="3343" y="18306"/>
                  <a:pt x="3448" y="18306"/>
                </a:cubicBezTo>
                <a:cubicBezTo>
                  <a:pt x="3689" y="18306"/>
                  <a:pt x="3952" y="18256"/>
                  <a:pt x="4181" y="18203"/>
                </a:cubicBezTo>
                <a:lnTo>
                  <a:pt x="4181" y="18203"/>
                </a:lnTo>
                <a:cubicBezTo>
                  <a:pt x="4160" y="18212"/>
                  <a:pt x="4139" y="18232"/>
                  <a:pt x="4139" y="18273"/>
                </a:cubicBezTo>
                <a:cubicBezTo>
                  <a:pt x="4060" y="18273"/>
                  <a:pt x="3881" y="18352"/>
                  <a:pt x="3802" y="18451"/>
                </a:cubicBezTo>
                <a:lnTo>
                  <a:pt x="3386" y="18451"/>
                </a:lnTo>
                <a:cubicBezTo>
                  <a:pt x="3149" y="18451"/>
                  <a:pt x="2891" y="18352"/>
                  <a:pt x="2574" y="18352"/>
                </a:cubicBezTo>
                <a:cubicBezTo>
                  <a:pt x="2173" y="18448"/>
                  <a:pt x="1772" y="18599"/>
                  <a:pt x="1371" y="18822"/>
                </a:cubicBezTo>
                <a:lnTo>
                  <a:pt x="1371" y="18822"/>
                </a:lnTo>
                <a:cubicBezTo>
                  <a:pt x="1505" y="18738"/>
                  <a:pt x="1600" y="18602"/>
                  <a:pt x="1743" y="18531"/>
                </a:cubicBezTo>
                <a:lnTo>
                  <a:pt x="1743" y="18451"/>
                </a:lnTo>
                <a:cubicBezTo>
                  <a:pt x="1822" y="18451"/>
                  <a:pt x="1822" y="18451"/>
                  <a:pt x="1822" y="18352"/>
                </a:cubicBezTo>
                <a:cubicBezTo>
                  <a:pt x="1980" y="18352"/>
                  <a:pt x="2079" y="18352"/>
                  <a:pt x="2159" y="18273"/>
                </a:cubicBezTo>
                <a:lnTo>
                  <a:pt x="1980" y="18273"/>
                </a:lnTo>
                <a:cubicBezTo>
                  <a:pt x="2238" y="18115"/>
                  <a:pt x="2475" y="17857"/>
                  <a:pt x="2812" y="17778"/>
                </a:cubicBezTo>
                <a:cubicBezTo>
                  <a:pt x="3020" y="17699"/>
                  <a:pt x="3228" y="17679"/>
                  <a:pt x="3423" y="17679"/>
                </a:cubicBezTo>
                <a:cubicBezTo>
                  <a:pt x="3585" y="17679"/>
                  <a:pt x="3737" y="17693"/>
                  <a:pt x="3875" y="17697"/>
                </a:cubicBezTo>
                <a:lnTo>
                  <a:pt x="3875" y="17697"/>
                </a:lnTo>
                <a:cubicBezTo>
                  <a:pt x="3718" y="17659"/>
                  <a:pt x="3557" y="17640"/>
                  <a:pt x="3404" y="17640"/>
                </a:cubicBezTo>
                <a:cubicBezTo>
                  <a:pt x="3248" y="17640"/>
                  <a:pt x="3099" y="17659"/>
                  <a:pt x="2970" y="17699"/>
                </a:cubicBezTo>
                <a:cubicBezTo>
                  <a:pt x="3228" y="17541"/>
                  <a:pt x="3465" y="17461"/>
                  <a:pt x="3723" y="17362"/>
                </a:cubicBezTo>
                <a:cubicBezTo>
                  <a:pt x="3881" y="17362"/>
                  <a:pt x="4060" y="17283"/>
                  <a:pt x="4218" y="17283"/>
                </a:cubicBezTo>
                <a:close/>
                <a:moveTo>
                  <a:pt x="6852" y="18036"/>
                </a:moveTo>
                <a:lnTo>
                  <a:pt x="6852" y="18036"/>
                </a:lnTo>
                <a:cubicBezTo>
                  <a:pt x="6931" y="18115"/>
                  <a:pt x="7109" y="18115"/>
                  <a:pt x="7188" y="18115"/>
                </a:cubicBezTo>
                <a:lnTo>
                  <a:pt x="7763" y="18115"/>
                </a:lnTo>
                <a:cubicBezTo>
                  <a:pt x="8172" y="18271"/>
                  <a:pt x="8582" y="18523"/>
                  <a:pt x="8992" y="18758"/>
                </a:cubicBezTo>
                <a:lnTo>
                  <a:pt x="8992" y="18758"/>
                </a:lnTo>
                <a:cubicBezTo>
                  <a:pt x="9025" y="18760"/>
                  <a:pt x="9057" y="18764"/>
                  <a:pt x="9089" y="18768"/>
                </a:cubicBezTo>
                <a:lnTo>
                  <a:pt x="9406" y="19105"/>
                </a:lnTo>
                <a:cubicBezTo>
                  <a:pt x="9169" y="18947"/>
                  <a:pt x="8911" y="18848"/>
                  <a:pt x="8674" y="18848"/>
                </a:cubicBezTo>
                <a:cubicBezTo>
                  <a:pt x="8455" y="18848"/>
                  <a:pt x="8236" y="18875"/>
                  <a:pt x="8031" y="18875"/>
                </a:cubicBezTo>
                <a:cubicBezTo>
                  <a:pt x="7847" y="18875"/>
                  <a:pt x="7675" y="18853"/>
                  <a:pt x="7525" y="18768"/>
                </a:cubicBezTo>
                <a:cubicBezTo>
                  <a:pt x="7426" y="18768"/>
                  <a:pt x="7426" y="18768"/>
                  <a:pt x="7426" y="18689"/>
                </a:cubicBezTo>
                <a:lnTo>
                  <a:pt x="7426" y="18689"/>
                </a:lnTo>
                <a:cubicBezTo>
                  <a:pt x="7601" y="18780"/>
                  <a:pt x="7788" y="18807"/>
                  <a:pt x="7982" y="18807"/>
                </a:cubicBezTo>
                <a:cubicBezTo>
                  <a:pt x="8246" y="18807"/>
                  <a:pt x="8523" y="18757"/>
                  <a:pt x="8800" y="18753"/>
                </a:cubicBezTo>
                <a:lnTo>
                  <a:pt x="8800" y="18753"/>
                </a:lnTo>
                <a:cubicBezTo>
                  <a:pt x="8781" y="18752"/>
                  <a:pt x="8762" y="18752"/>
                  <a:pt x="8744" y="18752"/>
                </a:cubicBezTo>
                <a:cubicBezTo>
                  <a:pt x="8485" y="18752"/>
                  <a:pt x="8223" y="18789"/>
                  <a:pt x="7982" y="18789"/>
                </a:cubicBezTo>
                <a:cubicBezTo>
                  <a:pt x="7743" y="18789"/>
                  <a:pt x="7523" y="18753"/>
                  <a:pt x="7347" y="18610"/>
                </a:cubicBezTo>
                <a:cubicBezTo>
                  <a:pt x="7268" y="18610"/>
                  <a:pt x="7268" y="18531"/>
                  <a:pt x="7268" y="18531"/>
                </a:cubicBezTo>
                <a:cubicBezTo>
                  <a:pt x="7347" y="18531"/>
                  <a:pt x="7426" y="18610"/>
                  <a:pt x="7525" y="18610"/>
                </a:cubicBezTo>
                <a:cubicBezTo>
                  <a:pt x="7604" y="18610"/>
                  <a:pt x="7604" y="18531"/>
                  <a:pt x="7525" y="18531"/>
                </a:cubicBezTo>
                <a:cubicBezTo>
                  <a:pt x="7426" y="18531"/>
                  <a:pt x="7347" y="18531"/>
                  <a:pt x="7268" y="18451"/>
                </a:cubicBezTo>
                <a:lnTo>
                  <a:pt x="7188" y="18451"/>
                </a:lnTo>
                <a:cubicBezTo>
                  <a:pt x="7109" y="18352"/>
                  <a:pt x="7030" y="18273"/>
                  <a:pt x="7030" y="18273"/>
                </a:cubicBezTo>
                <a:lnTo>
                  <a:pt x="7030" y="18194"/>
                </a:lnTo>
                <a:lnTo>
                  <a:pt x="6931" y="18194"/>
                </a:lnTo>
                <a:cubicBezTo>
                  <a:pt x="6931" y="18115"/>
                  <a:pt x="6852" y="18115"/>
                  <a:pt x="6852" y="18036"/>
                </a:cubicBezTo>
                <a:close/>
                <a:moveTo>
                  <a:pt x="7604" y="18848"/>
                </a:moveTo>
                <a:lnTo>
                  <a:pt x="7604" y="18848"/>
                </a:lnTo>
                <a:cubicBezTo>
                  <a:pt x="7730" y="18942"/>
                  <a:pt x="7884" y="18964"/>
                  <a:pt x="8035" y="18964"/>
                </a:cubicBezTo>
                <a:cubicBezTo>
                  <a:pt x="8171" y="18964"/>
                  <a:pt x="8304" y="18947"/>
                  <a:pt x="8416" y="18947"/>
                </a:cubicBezTo>
                <a:cubicBezTo>
                  <a:pt x="8674" y="18947"/>
                  <a:pt x="8911" y="18947"/>
                  <a:pt x="9169" y="19026"/>
                </a:cubicBezTo>
                <a:cubicBezTo>
                  <a:pt x="9327" y="19105"/>
                  <a:pt x="9584" y="19184"/>
                  <a:pt x="9743" y="19343"/>
                </a:cubicBezTo>
                <a:cubicBezTo>
                  <a:pt x="9743" y="19343"/>
                  <a:pt x="9822" y="19441"/>
                  <a:pt x="9822" y="19520"/>
                </a:cubicBezTo>
                <a:lnTo>
                  <a:pt x="9822" y="19520"/>
                </a:lnTo>
                <a:cubicBezTo>
                  <a:pt x="9822" y="19442"/>
                  <a:pt x="9743" y="19442"/>
                  <a:pt x="9743" y="19442"/>
                </a:cubicBezTo>
                <a:cubicBezTo>
                  <a:pt x="9505" y="19263"/>
                  <a:pt x="9248" y="19184"/>
                  <a:pt x="9089" y="19184"/>
                </a:cubicBezTo>
                <a:cubicBezTo>
                  <a:pt x="8594" y="19105"/>
                  <a:pt x="8099" y="19105"/>
                  <a:pt x="7683" y="19026"/>
                </a:cubicBezTo>
                <a:cubicBezTo>
                  <a:pt x="7683" y="18947"/>
                  <a:pt x="7604" y="18947"/>
                  <a:pt x="7604" y="18848"/>
                </a:cubicBezTo>
                <a:close/>
                <a:moveTo>
                  <a:pt x="24370" y="9029"/>
                </a:moveTo>
                <a:cubicBezTo>
                  <a:pt x="24728" y="9029"/>
                  <a:pt x="25083" y="9057"/>
                  <a:pt x="25426" y="9124"/>
                </a:cubicBezTo>
                <a:cubicBezTo>
                  <a:pt x="25921" y="9204"/>
                  <a:pt x="26417" y="9362"/>
                  <a:pt x="26832" y="9699"/>
                </a:cubicBezTo>
                <a:cubicBezTo>
                  <a:pt x="27070" y="10035"/>
                  <a:pt x="27327" y="10431"/>
                  <a:pt x="27228" y="10847"/>
                </a:cubicBezTo>
                <a:cubicBezTo>
                  <a:pt x="27149" y="11342"/>
                  <a:pt x="26733" y="11679"/>
                  <a:pt x="26733" y="12095"/>
                </a:cubicBezTo>
                <a:cubicBezTo>
                  <a:pt x="26733" y="12412"/>
                  <a:pt x="26912" y="12748"/>
                  <a:pt x="27070" y="13006"/>
                </a:cubicBezTo>
                <a:cubicBezTo>
                  <a:pt x="27327" y="13243"/>
                  <a:pt x="27644" y="13501"/>
                  <a:pt x="27822" y="13818"/>
                </a:cubicBezTo>
                <a:cubicBezTo>
                  <a:pt x="28060" y="14154"/>
                  <a:pt x="28139" y="14570"/>
                  <a:pt x="28060" y="14986"/>
                </a:cubicBezTo>
                <a:cubicBezTo>
                  <a:pt x="27902" y="15481"/>
                  <a:pt x="27644" y="15976"/>
                  <a:pt x="27407" y="16372"/>
                </a:cubicBezTo>
                <a:cubicBezTo>
                  <a:pt x="27149" y="16788"/>
                  <a:pt x="26912" y="17204"/>
                  <a:pt x="26654" y="17620"/>
                </a:cubicBezTo>
                <a:cubicBezTo>
                  <a:pt x="26417" y="18273"/>
                  <a:pt x="26337" y="18947"/>
                  <a:pt x="26337" y="19600"/>
                </a:cubicBezTo>
                <a:cubicBezTo>
                  <a:pt x="26159" y="19263"/>
                  <a:pt x="25842" y="19026"/>
                  <a:pt x="25506" y="18768"/>
                </a:cubicBezTo>
                <a:cubicBezTo>
                  <a:pt x="24852" y="18451"/>
                  <a:pt x="24020" y="18273"/>
                  <a:pt x="23189" y="18194"/>
                </a:cubicBezTo>
                <a:cubicBezTo>
                  <a:pt x="22377" y="18115"/>
                  <a:pt x="21545" y="18115"/>
                  <a:pt x="20713" y="18036"/>
                </a:cubicBezTo>
                <a:cubicBezTo>
                  <a:pt x="20218" y="17956"/>
                  <a:pt x="19723" y="17778"/>
                  <a:pt x="19228" y="17699"/>
                </a:cubicBezTo>
                <a:cubicBezTo>
                  <a:pt x="19228" y="17620"/>
                  <a:pt x="19228" y="17620"/>
                  <a:pt x="19149" y="17620"/>
                </a:cubicBezTo>
                <a:cubicBezTo>
                  <a:pt x="19070" y="17541"/>
                  <a:pt x="18911" y="17461"/>
                  <a:pt x="18733" y="17362"/>
                </a:cubicBezTo>
                <a:lnTo>
                  <a:pt x="18733" y="17362"/>
                </a:lnTo>
                <a:cubicBezTo>
                  <a:pt x="19149" y="17461"/>
                  <a:pt x="19486" y="17461"/>
                  <a:pt x="19902" y="17461"/>
                </a:cubicBezTo>
                <a:cubicBezTo>
                  <a:pt x="21961" y="17620"/>
                  <a:pt x="24179" y="17362"/>
                  <a:pt x="25842" y="18531"/>
                </a:cubicBezTo>
                <a:cubicBezTo>
                  <a:pt x="25865" y="18554"/>
                  <a:pt x="25882" y="18563"/>
                  <a:pt x="25893" y="18563"/>
                </a:cubicBezTo>
                <a:cubicBezTo>
                  <a:pt x="25921" y="18563"/>
                  <a:pt x="25921" y="18507"/>
                  <a:pt x="25921" y="18451"/>
                </a:cubicBezTo>
                <a:cubicBezTo>
                  <a:pt x="25426" y="18194"/>
                  <a:pt x="24931" y="17956"/>
                  <a:pt x="24436" y="17778"/>
                </a:cubicBezTo>
                <a:cubicBezTo>
                  <a:pt x="23446" y="17541"/>
                  <a:pt x="22456" y="17461"/>
                  <a:pt x="21466" y="17461"/>
                </a:cubicBezTo>
                <a:cubicBezTo>
                  <a:pt x="20476" y="17461"/>
                  <a:pt x="19486" y="17461"/>
                  <a:pt x="18575" y="17283"/>
                </a:cubicBezTo>
                <a:cubicBezTo>
                  <a:pt x="18238" y="17125"/>
                  <a:pt x="17921" y="16966"/>
                  <a:pt x="17585" y="16788"/>
                </a:cubicBezTo>
                <a:lnTo>
                  <a:pt x="17585" y="16788"/>
                </a:lnTo>
                <a:cubicBezTo>
                  <a:pt x="18496" y="16966"/>
                  <a:pt x="19406" y="17045"/>
                  <a:pt x="20298" y="17045"/>
                </a:cubicBezTo>
                <a:cubicBezTo>
                  <a:pt x="20397" y="17045"/>
                  <a:pt x="20397" y="16966"/>
                  <a:pt x="20397" y="16966"/>
                </a:cubicBezTo>
                <a:cubicBezTo>
                  <a:pt x="19802" y="16966"/>
                  <a:pt x="19307" y="16966"/>
                  <a:pt x="18812" y="16867"/>
                </a:cubicBezTo>
                <a:cubicBezTo>
                  <a:pt x="18317" y="16867"/>
                  <a:pt x="17921" y="16788"/>
                  <a:pt x="17505" y="16709"/>
                </a:cubicBezTo>
                <a:cubicBezTo>
                  <a:pt x="17426" y="16709"/>
                  <a:pt x="17327" y="16630"/>
                  <a:pt x="17248" y="16630"/>
                </a:cubicBezTo>
                <a:cubicBezTo>
                  <a:pt x="17189" y="16571"/>
                  <a:pt x="17087" y="16556"/>
                  <a:pt x="17006" y="16552"/>
                </a:cubicBezTo>
                <a:lnTo>
                  <a:pt x="17006" y="16552"/>
                </a:lnTo>
                <a:cubicBezTo>
                  <a:pt x="17301" y="16562"/>
                  <a:pt x="17611" y="16630"/>
                  <a:pt x="17921" y="16630"/>
                </a:cubicBezTo>
                <a:cubicBezTo>
                  <a:pt x="18634" y="16630"/>
                  <a:pt x="19312" y="16594"/>
                  <a:pt x="19978" y="16594"/>
                </a:cubicBezTo>
                <a:cubicBezTo>
                  <a:pt x="20311" y="16594"/>
                  <a:pt x="20641" y="16603"/>
                  <a:pt x="20971" y="16630"/>
                </a:cubicBezTo>
                <a:cubicBezTo>
                  <a:pt x="22040" y="16709"/>
                  <a:pt x="23109" y="16788"/>
                  <a:pt x="24179" y="16966"/>
                </a:cubicBezTo>
                <a:lnTo>
                  <a:pt x="24179" y="16867"/>
                </a:lnTo>
                <a:cubicBezTo>
                  <a:pt x="23605" y="16788"/>
                  <a:pt x="23030" y="16709"/>
                  <a:pt x="22456" y="16709"/>
                </a:cubicBezTo>
                <a:cubicBezTo>
                  <a:pt x="21387" y="16550"/>
                  <a:pt x="20298" y="16550"/>
                  <a:pt x="19307" y="16550"/>
                </a:cubicBezTo>
                <a:cubicBezTo>
                  <a:pt x="18416" y="16550"/>
                  <a:pt x="17585" y="16550"/>
                  <a:pt x="16753" y="16372"/>
                </a:cubicBezTo>
                <a:cubicBezTo>
                  <a:pt x="16515" y="16293"/>
                  <a:pt x="16337" y="16214"/>
                  <a:pt x="16099" y="16135"/>
                </a:cubicBezTo>
                <a:lnTo>
                  <a:pt x="16099" y="16135"/>
                </a:lnTo>
                <a:cubicBezTo>
                  <a:pt x="16515" y="16214"/>
                  <a:pt x="16931" y="16214"/>
                  <a:pt x="17327" y="16293"/>
                </a:cubicBezTo>
                <a:cubicBezTo>
                  <a:pt x="17443" y="16296"/>
                  <a:pt x="17559" y="16298"/>
                  <a:pt x="17676" y="16298"/>
                </a:cubicBezTo>
                <a:cubicBezTo>
                  <a:pt x="19056" y="16298"/>
                  <a:pt x="20533" y="16095"/>
                  <a:pt x="21960" y="16095"/>
                </a:cubicBezTo>
                <a:cubicBezTo>
                  <a:pt x="23442" y="16095"/>
                  <a:pt x="24870" y="16313"/>
                  <a:pt x="26080" y="17204"/>
                </a:cubicBezTo>
                <a:cubicBezTo>
                  <a:pt x="26159" y="17204"/>
                  <a:pt x="26238" y="17125"/>
                  <a:pt x="26159" y="17125"/>
                </a:cubicBezTo>
                <a:cubicBezTo>
                  <a:pt x="25506" y="16630"/>
                  <a:pt x="24753" y="16372"/>
                  <a:pt x="24020" y="16214"/>
                </a:cubicBezTo>
                <a:cubicBezTo>
                  <a:pt x="23315" y="16065"/>
                  <a:pt x="22605" y="16016"/>
                  <a:pt x="21895" y="16016"/>
                </a:cubicBezTo>
                <a:cubicBezTo>
                  <a:pt x="20490" y="16016"/>
                  <a:pt x="19082" y="16209"/>
                  <a:pt x="17699" y="16209"/>
                </a:cubicBezTo>
                <a:cubicBezTo>
                  <a:pt x="17075" y="16209"/>
                  <a:pt x="16455" y="16170"/>
                  <a:pt x="15842" y="16055"/>
                </a:cubicBezTo>
                <a:cubicBezTo>
                  <a:pt x="15775" y="16055"/>
                  <a:pt x="15765" y="15998"/>
                  <a:pt x="15715" y="15981"/>
                </a:cubicBezTo>
                <a:lnTo>
                  <a:pt x="15715" y="15981"/>
                </a:lnTo>
                <a:cubicBezTo>
                  <a:pt x="16199" y="16055"/>
                  <a:pt x="16684" y="16055"/>
                  <a:pt x="17169" y="16055"/>
                </a:cubicBezTo>
                <a:cubicBezTo>
                  <a:pt x="19013" y="15923"/>
                  <a:pt x="20901" y="15295"/>
                  <a:pt x="22768" y="15295"/>
                </a:cubicBezTo>
                <a:cubicBezTo>
                  <a:pt x="23407" y="15295"/>
                  <a:pt x="24043" y="15368"/>
                  <a:pt x="24674" y="15560"/>
                </a:cubicBezTo>
                <a:cubicBezTo>
                  <a:pt x="24674" y="15560"/>
                  <a:pt x="24753" y="15481"/>
                  <a:pt x="24674" y="15481"/>
                </a:cubicBezTo>
                <a:cubicBezTo>
                  <a:pt x="24020" y="15303"/>
                  <a:pt x="23367" y="15224"/>
                  <a:pt x="22614" y="15224"/>
                </a:cubicBezTo>
                <a:cubicBezTo>
                  <a:pt x="20590" y="15291"/>
                  <a:pt x="18635" y="15952"/>
                  <a:pt x="16632" y="15952"/>
                </a:cubicBezTo>
                <a:cubicBezTo>
                  <a:pt x="16265" y="15952"/>
                  <a:pt x="15896" y="15929"/>
                  <a:pt x="15525" y="15877"/>
                </a:cubicBezTo>
                <a:cubicBezTo>
                  <a:pt x="15446" y="15877"/>
                  <a:pt x="15347" y="15877"/>
                  <a:pt x="15189" y="15798"/>
                </a:cubicBezTo>
                <a:lnTo>
                  <a:pt x="15189" y="15798"/>
                </a:lnTo>
                <a:cubicBezTo>
                  <a:pt x="15409" y="15821"/>
                  <a:pt x="15628" y="15831"/>
                  <a:pt x="15843" y="15831"/>
                </a:cubicBezTo>
                <a:cubicBezTo>
                  <a:pt x="16363" y="15831"/>
                  <a:pt x="16865" y="15775"/>
                  <a:pt x="17327" y="15719"/>
                </a:cubicBezTo>
                <a:cubicBezTo>
                  <a:pt x="19440" y="15406"/>
                  <a:pt x="21554" y="14725"/>
                  <a:pt x="23625" y="14725"/>
                </a:cubicBezTo>
                <a:cubicBezTo>
                  <a:pt x="24310" y="14725"/>
                  <a:pt x="24990" y="14799"/>
                  <a:pt x="25664" y="14986"/>
                </a:cubicBezTo>
                <a:cubicBezTo>
                  <a:pt x="25743" y="14986"/>
                  <a:pt x="25743" y="14887"/>
                  <a:pt x="25664" y="14887"/>
                </a:cubicBezTo>
                <a:cubicBezTo>
                  <a:pt x="24931" y="14649"/>
                  <a:pt x="24179" y="14649"/>
                  <a:pt x="23446" y="14649"/>
                </a:cubicBezTo>
                <a:cubicBezTo>
                  <a:pt x="20815" y="14724"/>
                  <a:pt x="18271" y="15734"/>
                  <a:pt x="15586" y="15734"/>
                </a:cubicBezTo>
                <a:cubicBezTo>
                  <a:pt x="15402" y="15734"/>
                  <a:pt x="15216" y="15729"/>
                  <a:pt x="15030" y="15719"/>
                </a:cubicBezTo>
                <a:cubicBezTo>
                  <a:pt x="15525" y="15719"/>
                  <a:pt x="16020" y="15719"/>
                  <a:pt x="16515" y="15640"/>
                </a:cubicBezTo>
                <a:cubicBezTo>
                  <a:pt x="17585" y="15560"/>
                  <a:pt x="18654" y="15303"/>
                  <a:pt x="19644" y="15065"/>
                </a:cubicBezTo>
                <a:cubicBezTo>
                  <a:pt x="20634" y="14729"/>
                  <a:pt x="21624" y="14313"/>
                  <a:pt x="22694" y="14154"/>
                </a:cubicBezTo>
                <a:lnTo>
                  <a:pt x="22694" y="14075"/>
                </a:lnTo>
                <a:cubicBezTo>
                  <a:pt x="22119" y="14075"/>
                  <a:pt x="21545" y="14313"/>
                  <a:pt x="21050" y="14491"/>
                </a:cubicBezTo>
                <a:cubicBezTo>
                  <a:pt x="19981" y="14887"/>
                  <a:pt x="18991" y="15144"/>
                  <a:pt x="17921" y="15382"/>
                </a:cubicBezTo>
                <a:cubicBezTo>
                  <a:pt x="17426" y="15481"/>
                  <a:pt x="16832" y="15560"/>
                  <a:pt x="16337" y="15640"/>
                </a:cubicBezTo>
                <a:cubicBezTo>
                  <a:pt x="15842" y="15640"/>
                  <a:pt x="15347" y="15640"/>
                  <a:pt x="14852" y="15719"/>
                </a:cubicBezTo>
                <a:cubicBezTo>
                  <a:pt x="14773" y="15640"/>
                  <a:pt x="14614" y="15640"/>
                  <a:pt x="14535" y="15560"/>
                </a:cubicBezTo>
                <a:cubicBezTo>
                  <a:pt x="15268" y="15560"/>
                  <a:pt x="16020" y="15560"/>
                  <a:pt x="16753" y="15382"/>
                </a:cubicBezTo>
                <a:cubicBezTo>
                  <a:pt x="17505" y="15303"/>
                  <a:pt x="18159" y="15144"/>
                  <a:pt x="18911" y="14986"/>
                </a:cubicBezTo>
                <a:cubicBezTo>
                  <a:pt x="19723" y="14729"/>
                  <a:pt x="20476" y="14491"/>
                  <a:pt x="21208" y="14234"/>
                </a:cubicBezTo>
                <a:cubicBezTo>
                  <a:pt x="21961" y="13996"/>
                  <a:pt x="22694" y="13818"/>
                  <a:pt x="23446" y="13738"/>
                </a:cubicBezTo>
                <a:cubicBezTo>
                  <a:pt x="23750" y="13706"/>
                  <a:pt x="24057" y="13686"/>
                  <a:pt x="24364" y="13686"/>
                </a:cubicBezTo>
                <a:cubicBezTo>
                  <a:pt x="24799" y="13686"/>
                  <a:pt x="25235" y="13725"/>
                  <a:pt x="25664" y="13818"/>
                </a:cubicBezTo>
                <a:lnTo>
                  <a:pt x="25664" y="13738"/>
                </a:lnTo>
                <a:cubicBezTo>
                  <a:pt x="25188" y="13646"/>
                  <a:pt x="24706" y="13607"/>
                  <a:pt x="24237" y="13607"/>
                </a:cubicBezTo>
                <a:cubicBezTo>
                  <a:pt x="23905" y="13607"/>
                  <a:pt x="23580" y="13626"/>
                  <a:pt x="23268" y="13659"/>
                </a:cubicBezTo>
                <a:cubicBezTo>
                  <a:pt x="21704" y="13897"/>
                  <a:pt x="20218" y="14570"/>
                  <a:pt x="18733" y="14986"/>
                </a:cubicBezTo>
                <a:cubicBezTo>
                  <a:pt x="17327" y="15303"/>
                  <a:pt x="15842" y="15481"/>
                  <a:pt x="14456" y="15560"/>
                </a:cubicBezTo>
                <a:cubicBezTo>
                  <a:pt x="14278" y="15481"/>
                  <a:pt x="14119" y="15382"/>
                  <a:pt x="13862" y="15382"/>
                </a:cubicBezTo>
                <a:cubicBezTo>
                  <a:pt x="14693" y="15382"/>
                  <a:pt x="15525" y="15382"/>
                  <a:pt x="16337" y="15224"/>
                </a:cubicBezTo>
                <a:cubicBezTo>
                  <a:pt x="18159" y="14887"/>
                  <a:pt x="19981" y="14154"/>
                  <a:pt x="21882" y="13818"/>
                </a:cubicBezTo>
                <a:cubicBezTo>
                  <a:pt x="22885" y="13564"/>
                  <a:pt x="23954" y="13347"/>
                  <a:pt x="25009" y="13347"/>
                </a:cubicBezTo>
                <a:cubicBezTo>
                  <a:pt x="25683" y="13347"/>
                  <a:pt x="26350" y="13435"/>
                  <a:pt x="26991" y="13659"/>
                </a:cubicBezTo>
                <a:cubicBezTo>
                  <a:pt x="26991" y="13659"/>
                  <a:pt x="27070" y="13580"/>
                  <a:pt x="26991" y="13580"/>
                </a:cubicBezTo>
                <a:cubicBezTo>
                  <a:pt x="26431" y="13353"/>
                  <a:pt x="25835" y="13279"/>
                  <a:pt x="25233" y="13279"/>
                </a:cubicBezTo>
                <a:cubicBezTo>
                  <a:pt x="24941" y="13279"/>
                  <a:pt x="24648" y="13297"/>
                  <a:pt x="24357" y="13323"/>
                </a:cubicBezTo>
                <a:cubicBezTo>
                  <a:pt x="22535" y="13501"/>
                  <a:pt x="20634" y="13996"/>
                  <a:pt x="18911" y="14491"/>
                </a:cubicBezTo>
                <a:cubicBezTo>
                  <a:pt x="17391" y="14943"/>
                  <a:pt x="15888" y="15313"/>
                  <a:pt x="14311" y="15313"/>
                </a:cubicBezTo>
                <a:cubicBezTo>
                  <a:pt x="14162" y="15313"/>
                  <a:pt x="14012" y="15310"/>
                  <a:pt x="13862" y="15303"/>
                </a:cubicBezTo>
                <a:cubicBezTo>
                  <a:pt x="14693" y="15303"/>
                  <a:pt x="15446" y="15144"/>
                  <a:pt x="16179" y="14986"/>
                </a:cubicBezTo>
                <a:cubicBezTo>
                  <a:pt x="17921" y="14570"/>
                  <a:pt x="19565" y="13897"/>
                  <a:pt x="21208" y="13402"/>
                </a:cubicBezTo>
                <a:cubicBezTo>
                  <a:pt x="22467" y="13044"/>
                  <a:pt x="23715" y="12780"/>
                  <a:pt x="24968" y="12780"/>
                </a:cubicBezTo>
                <a:cubicBezTo>
                  <a:pt x="25450" y="12780"/>
                  <a:pt x="25933" y="12819"/>
                  <a:pt x="26417" y="12907"/>
                </a:cubicBezTo>
                <a:cubicBezTo>
                  <a:pt x="26496" y="12907"/>
                  <a:pt x="26496" y="12828"/>
                  <a:pt x="26417" y="12828"/>
                </a:cubicBezTo>
                <a:cubicBezTo>
                  <a:pt x="25961" y="12748"/>
                  <a:pt x="25506" y="12709"/>
                  <a:pt x="25040" y="12709"/>
                </a:cubicBezTo>
                <a:cubicBezTo>
                  <a:pt x="24575" y="12709"/>
                  <a:pt x="24100" y="12748"/>
                  <a:pt x="23605" y="12828"/>
                </a:cubicBezTo>
                <a:cubicBezTo>
                  <a:pt x="21882" y="13085"/>
                  <a:pt x="20218" y="13659"/>
                  <a:pt x="18575" y="14234"/>
                </a:cubicBezTo>
                <a:cubicBezTo>
                  <a:pt x="17664" y="14491"/>
                  <a:pt x="16832" y="14808"/>
                  <a:pt x="15941" y="14986"/>
                </a:cubicBezTo>
                <a:cubicBezTo>
                  <a:pt x="15189" y="15144"/>
                  <a:pt x="14456" y="15224"/>
                  <a:pt x="13624" y="15224"/>
                </a:cubicBezTo>
                <a:lnTo>
                  <a:pt x="13367" y="15224"/>
                </a:lnTo>
                <a:cubicBezTo>
                  <a:pt x="13466" y="15144"/>
                  <a:pt x="13545" y="15144"/>
                  <a:pt x="13624" y="15065"/>
                </a:cubicBezTo>
                <a:cubicBezTo>
                  <a:pt x="13651" y="15065"/>
                  <a:pt x="13677" y="15065"/>
                  <a:pt x="13704" y="15065"/>
                </a:cubicBezTo>
                <a:lnTo>
                  <a:pt x="13704" y="15065"/>
                </a:lnTo>
                <a:lnTo>
                  <a:pt x="13703" y="15065"/>
                </a:lnTo>
                <a:cubicBezTo>
                  <a:pt x="13706" y="15065"/>
                  <a:pt x="13709" y="15065"/>
                  <a:pt x="13711" y="15065"/>
                </a:cubicBezTo>
                <a:lnTo>
                  <a:pt x="13711" y="15065"/>
                </a:lnTo>
                <a:cubicBezTo>
                  <a:pt x="13709" y="15065"/>
                  <a:pt x="13706" y="15065"/>
                  <a:pt x="13704" y="15065"/>
                </a:cubicBezTo>
                <a:lnTo>
                  <a:pt x="13704" y="15065"/>
                </a:lnTo>
                <a:lnTo>
                  <a:pt x="13783" y="14986"/>
                </a:lnTo>
                <a:cubicBezTo>
                  <a:pt x="13862" y="14986"/>
                  <a:pt x="13961" y="14986"/>
                  <a:pt x="14040" y="14887"/>
                </a:cubicBezTo>
                <a:lnTo>
                  <a:pt x="13961" y="14887"/>
                </a:lnTo>
                <a:lnTo>
                  <a:pt x="14040" y="14808"/>
                </a:lnTo>
                <a:lnTo>
                  <a:pt x="14119" y="14808"/>
                </a:lnTo>
                <a:lnTo>
                  <a:pt x="14119" y="14886"/>
                </a:lnTo>
                <a:lnTo>
                  <a:pt x="14119" y="14886"/>
                </a:lnTo>
                <a:cubicBezTo>
                  <a:pt x="14588" y="14879"/>
                  <a:pt x="15052" y="14804"/>
                  <a:pt x="15446" y="14729"/>
                </a:cubicBezTo>
                <a:cubicBezTo>
                  <a:pt x="16515" y="14392"/>
                  <a:pt x="17585" y="13996"/>
                  <a:pt x="18654" y="13580"/>
                </a:cubicBezTo>
                <a:lnTo>
                  <a:pt x="22278" y="12174"/>
                </a:lnTo>
                <a:cubicBezTo>
                  <a:pt x="22278" y="12118"/>
                  <a:pt x="22278" y="12062"/>
                  <a:pt x="22250" y="12062"/>
                </a:cubicBezTo>
                <a:cubicBezTo>
                  <a:pt x="22238" y="12062"/>
                  <a:pt x="22222" y="12072"/>
                  <a:pt x="22199" y="12095"/>
                </a:cubicBezTo>
                <a:lnTo>
                  <a:pt x="20218" y="12828"/>
                </a:lnTo>
                <a:cubicBezTo>
                  <a:pt x="19149" y="13323"/>
                  <a:pt x="18000" y="13738"/>
                  <a:pt x="16832" y="14154"/>
                </a:cubicBezTo>
                <a:cubicBezTo>
                  <a:pt x="16337" y="14392"/>
                  <a:pt x="15842" y="14570"/>
                  <a:pt x="15268" y="14649"/>
                </a:cubicBezTo>
                <a:cubicBezTo>
                  <a:pt x="14973" y="14723"/>
                  <a:pt x="14729" y="14797"/>
                  <a:pt x="14425" y="14807"/>
                </a:cubicBezTo>
                <a:lnTo>
                  <a:pt x="14425" y="14807"/>
                </a:lnTo>
                <a:cubicBezTo>
                  <a:pt x="14494" y="14803"/>
                  <a:pt x="14554" y="14789"/>
                  <a:pt x="14614" y="14729"/>
                </a:cubicBezTo>
                <a:cubicBezTo>
                  <a:pt x="14852" y="14729"/>
                  <a:pt x="15109" y="14649"/>
                  <a:pt x="15347" y="14570"/>
                </a:cubicBezTo>
                <a:cubicBezTo>
                  <a:pt x="17327" y="14075"/>
                  <a:pt x="19149" y="12828"/>
                  <a:pt x="21129" y="12095"/>
                </a:cubicBezTo>
                <a:cubicBezTo>
                  <a:pt x="21208" y="12095"/>
                  <a:pt x="21129" y="12016"/>
                  <a:pt x="21129" y="12016"/>
                </a:cubicBezTo>
                <a:cubicBezTo>
                  <a:pt x="20555" y="12253"/>
                  <a:pt x="19981" y="12511"/>
                  <a:pt x="19406" y="12748"/>
                </a:cubicBezTo>
                <a:cubicBezTo>
                  <a:pt x="18496" y="13243"/>
                  <a:pt x="17585" y="13738"/>
                  <a:pt x="16594" y="14075"/>
                </a:cubicBezTo>
                <a:cubicBezTo>
                  <a:pt x="16116" y="14305"/>
                  <a:pt x="15712" y="14479"/>
                  <a:pt x="15239" y="14562"/>
                </a:cubicBezTo>
                <a:lnTo>
                  <a:pt x="15239" y="14562"/>
                </a:lnTo>
                <a:cubicBezTo>
                  <a:pt x="15580" y="14407"/>
                  <a:pt x="15912" y="14207"/>
                  <a:pt x="16258" y="14075"/>
                </a:cubicBezTo>
                <a:cubicBezTo>
                  <a:pt x="18991" y="12673"/>
                  <a:pt x="21868" y="10332"/>
                  <a:pt x="25044" y="10332"/>
                </a:cubicBezTo>
                <a:cubicBezTo>
                  <a:pt x="25412" y="10332"/>
                  <a:pt x="25783" y="10364"/>
                  <a:pt x="26159" y="10431"/>
                </a:cubicBezTo>
                <a:cubicBezTo>
                  <a:pt x="26183" y="10461"/>
                  <a:pt x="26199" y="10473"/>
                  <a:pt x="26209" y="10473"/>
                </a:cubicBezTo>
                <a:cubicBezTo>
                  <a:pt x="26231" y="10473"/>
                  <a:pt x="26215" y="10408"/>
                  <a:pt x="26159" y="10352"/>
                </a:cubicBezTo>
                <a:cubicBezTo>
                  <a:pt x="25811" y="10292"/>
                  <a:pt x="25466" y="10266"/>
                  <a:pt x="25122" y="10266"/>
                </a:cubicBezTo>
                <a:cubicBezTo>
                  <a:pt x="24565" y="10266"/>
                  <a:pt x="24009" y="10334"/>
                  <a:pt x="23446" y="10431"/>
                </a:cubicBezTo>
                <a:cubicBezTo>
                  <a:pt x="21704" y="10847"/>
                  <a:pt x="20139" y="11758"/>
                  <a:pt x="18575" y="12669"/>
                </a:cubicBezTo>
                <a:cubicBezTo>
                  <a:pt x="17743" y="13164"/>
                  <a:pt x="16931" y="13659"/>
                  <a:pt x="16099" y="14075"/>
                </a:cubicBezTo>
                <a:cubicBezTo>
                  <a:pt x="15684" y="14234"/>
                  <a:pt x="15268" y="14491"/>
                  <a:pt x="14852" y="14649"/>
                </a:cubicBezTo>
                <a:lnTo>
                  <a:pt x="14693" y="14649"/>
                </a:lnTo>
                <a:cubicBezTo>
                  <a:pt x="14614" y="14649"/>
                  <a:pt x="14535" y="14729"/>
                  <a:pt x="14456" y="14729"/>
                </a:cubicBezTo>
                <a:lnTo>
                  <a:pt x="14357" y="14729"/>
                </a:lnTo>
                <a:cubicBezTo>
                  <a:pt x="14951" y="14570"/>
                  <a:pt x="15525" y="14313"/>
                  <a:pt x="16020" y="13996"/>
                </a:cubicBezTo>
                <a:cubicBezTo>
                  <a:pt x="17505" y="13243"/>
                  <a:pt x="18812" y="12332"/>
                  <a:pt x="20218" y="11422"/>
                </a:cubicBezTo>
                <a:cubicBezTo>
                  <a:pt x="21545" y="10610"/>
                  <a:pt x="22951" y="9857"/>
                  <a:pt x="24515" y="9778"/>
                </a:cubicBezTo>
                <a:cubicBezTo>
                  <a:pt x="24595" y="9778"/>
                  <a:pt x="24595" y="9699"/>
                  <a:pt x="24515" y="9699"/>
                </a:cubicBezTo>
                <a:cubicBezTo>
                  <a:pt x="23763" y="9699"/>
                  <a:pt x="22951" y="9936"/>
                  <a:pt x="22199" y="10273"/>
                </a:cubicBezTo>
                <a:cubicBezTo>
                  <a:pt x="21466" y="10610"/>
                  <a:pt x="20793" y="11026"/>
                  <a:pt x="20139" y="11422"/>
                </a:cubicBezTo>
                <a:cubicBezTo>
                  <a:pt x="19406" y="11837"/>
                  <a:pt x="18654" y="12332"/>
                  <a:pt x="17921" y="12828"/>
                </a:cubicBezTo>
                <a:cubicBezTo>
                  <a:pt x="16753" y="13501"/>
                  <a:pt x="15604" y="14313"/>
                  <a:pt x="14278" y="14729"/>
                </a:cubicBezTo>
                <a:cubicBezTo>
                  <a:pt x="14357" y="14649"/>
                  <a:pt x="14456" y="14570"/>
                  <a:pt x="14535" y="14491"/>
                </a:cubicBezTo>
                <a:cubicBezTo>
                  <a:pt x="15030" y="14313"/>
                  <a:pt x="15525" y="14075"/>
                  <a:pt x="15941" y="13818"/>
                </a:cubicBezTo>
                <a:cubicBezTo>
                  <a:pt x="16931" y="13323"/>
                  <a:pt x="17743" y="12669"/>
                  <a:pt x="18654" y="12016"/>
                </a:cubicBezTo>
                <a:cubicBezTo>
                  <a:pt x="19565" y="11342"/>
                  <a:pt x="20476" y="10689"/>
                  <a:pt x="21466" y="10273"/>
                </a:cubicBezTo>
                <a:lnTo>
                  <a:pt x="21466" y="10194"/>
                </a:lnTo>
                <a:cubicBezTo>
                  <a:pt x="20892" y="10431"/>
                  <a:pt x="20397" y="10689"/>
                  <a:pt x="19902" y="11026"/>
                </a:cubicBezTo>
                <a:cubicBezTo>
                  <a:pt x="18991" y="11679"/>
                  <a:pt x="18080" y="12332"/>
                  <a:pt x="17248" y="13006"/>
                </a:cubicBezTo>
                <a:cubicBezTo>
                  <a:pt x="16753" y="13323"/>
                  <a:pt x="16258" y="13659"/>
                  <a:pt x="15763" y="13897"/>
                </a:cubicBezTo>
                <a:cubicBezTo>
                  <a:pt x="15446" y="14075"/>
                  <a:pt x="15030" y="14234"/>
                  <a:pt x="14693" y="14392"/>
                </a:cubicBezTo>
                <a:cubicBezTo>
                  <a:pt x="14852" y="14234"/>
                  <a:pt x="14951" y="14154"/>
                  <a:pt x="15109" y="14075"/>
                </a:cubicBezTo>
                <a:cubicBezTo>
                  <a:pt x="16020" y="13738"/>
                  <a:pt x="16753" y="13164"/>
                  <a:pt x="17505" y="12669"/>
                </a:cubicBezTo>
                <a:cubicBezTo>
                  <a:pt x="18317" y="11917"/>
                  <a:pt x="19149" y="11263"/>
                  <a:pt x="20060" y="10689"/>
                </a:cubicBezTo>
                <a:cubicBezTo>
                  <a:pt x="20060" y="10633"/>
                  <a:pt x="20060" y="10577"/>
                  <a:pt x="20032" y="10577"/>
                </a:cubicBezTo>
                <a:cubicBezTo>
                  <a:pt x="20020" y="10577"/>
                  <a:pt x="20004" y="10586"/>
                  <a:pt x="19981" y="10610"/>
                </a:cubicBezTo>
                <a:cubicBezTo>
                  <a:pt x="18416" y="11679"/>
                  <a:pt x="17010" y="13164"/>
                  <a:pt x="15268" y="13996"/>
                </a:cubicBezTo>
                <a:cubicBezTo>
                  <a:pt x="16179" y="13243"/>
                  <a:pt x="17090" y="12511"/>
                  <a:pt x="18000" y="11758"/>
                </a:cubicBezTo>
                <a:cubicBezTo>
                  <a:pt x="18575" y="11263"/>
                  <a:pt x="19149" y="10847"/>
                  <a:pt x="19802" y="10431"/>
                </a:cubicBezTo>
                <a:cubicBezTo>
                  <a:pt x="19802" y="10530"/>
                  <a:pt x="19802" y="10530"/>
                  <a:pt x="19902" y="10530"/>
                </a:cubicBezTo>
                <a:cubicBezTo>
                  <a:pt x="19902" y="10431"/>
                  <a:pt x="19981" y="10431"/>
                  <a:pt x="19981" y="10352"/>
                </a:cubicBezTo>
                <a:cubicBezTo>
                  <a:pt x="20793" y="9857"/>
                  <a:pt x="21704" y="9441"/>
                  <a:pt x="22614" y="9204"/>
                </a:cubicBezTo>
                <a:cubicBezTo>
                  <a:pt x="23182" y="9105"/>
                  <a:pt x="23779" y="9029"/>
                  <a:pt x="24370" y="9029"/>
                </a:cubicBezTo>
                <a:close/>
                <a:moveTo>
                  <a:pt x="3881" y="18451"/>
                </a:moveTo>
                <a:cubicBezTo>
                  <a:pt x="3802" y="18531"/>
                  <a:pt x="3802" y="18531"/>
                  <a:pt x="3723" y="18610"/>
                </a:cubicBezTo>
                <a:cubicBezTo>
                  <a:pt x="3723" y="18570"/>
                  <a:pt x="3703" y="18550"/>
                  <a:pt x="3683" y="18550"/>
                </a:cubicBezTo>
                <a:cubicBezTo>
                  <a:pt x="3664" y="18550"/>
                  <a:pt x="3644" y="18570"/>
                  <a:pt x="3644" y="18610"/>
                </a:cubicBezTo>
                <a:lnTo>
                  <a:pt x="3564" y="18689"/>
                </a:lnTo>
                <a:lnTo>
                  <a:pt x="3069" y="19184"/>
                </a:lnTo>
                <a:cubicBezTo>
                  <a:pt x="2654" y="19343"/>
                  <a:pt x="2238" y="19343"/>
                  <a:pt x="1822" y="19343"/>
                </a:cubicBezTo>
                <a:cubicBezTo>
                  <a:pt x="1406" y="19442"/>
                  <a:pt x="1168" y="19521"/>
                  <a:pt x="832" y="19679"/>
                </a:cubicBezTo>
                <a:cubicBezTo>
                  <a:pt x="911" y="19442"/>
                  <a:pt x="1168" y="19184"/>
                  <a:pt x="1327" y="18947"/>
                </a:cubicBezTo>
                <a:cubicBezTo>
                  <a:pt x="1743" y="18610"/>
                  <a:pt x="2238" y="18451"/>
                  <a:pt x="2812" y="18451"/>
                </a:cubicBezTo>
                <a:cubicBezTo>
                  <a:pt x="3069" y="18451"/>
                  <a:pt x="3307" y="18531"/>
                  <a:pt x="3564" y="18531"/>
                </a:cubicBezTo>
                <a:cubicBezTo>
                  <a:pt x="3644" y="18531"/>
                  <a:pt x="3802" y="18451"/>
                  <a:pt x="3881" y="18451"/>
                </a:cubicBezTo>
                <a:close/>
                <a:moveTo>
                  <a:pt x="5703" y="17283"/>
                </a:moveTo>
                <a:lnTo>
                  <a:pt x="5703" y="17283"/>
                </a:lnTo>
                <a:cubicBezTo>
                  <a:pt x="5624" y="17541"/>
                  <a:pt x="5545" y="17699"/>
                  <a:pt x="5446" y="17956"/>
                </a:cubicBezTo>
                <a:lnTo>
                  <a:pt x="5446" y="17857"/>
                </a:lnTo>
                <a:lnTo>
                  <a:pt x="5446" y="17620"/>
                </a:lnTo>
                <a:cubicBezTo>
                  <a:pt x="5367" y="17699"/>
                  <a:pt x="5367" y="17778"/>
                  <a:pt x="5367" y="17857"/>
                </a:cubicBezTo>
                <a:lnTo>
                  <a:pt x="5367" y="18194"/>
                </a:lnTo>
                <a:cubicBezTo>
                  <a:pt x="5287" y="18352"/>
                  <a:pt x="5208" y="18531"/>
                  <a:pt x="5129" y="18689"/>
                </a:cubicBezTo>
                <a:lnTo>
                  <a:pt x="5050" y="18689"/>
                </a:lnTo>
                <a:lnTo>
                  <a:pt x="5050" y="18768"/>
                </a:lnTo>
                <a:cubicBezTo>
                  <a:pt x="4951" y="18848"/>
                  <a:pt x="4871" y="19026"/>
                  <a:pt x="4792" y="19105"/>
                </a:cubicBezTo>
                <a:lnTo>
                  <a:pt x="4792" y="19184"/>
                </a:lnTo>
                <a:cubicBezTo>
                  <a:pt x="4634" y="19343"/>
                  <a:pt x="4555" y="19521"/>
                  <a:pt x="4456" y="19679"/>
                </a:cubicBezTo>
                <a:lnTo>
                  <a:pt x="4456" y="19026"/>
                </a:lnTo>
                <a:cubicBezTo>
                  <a:pt x="4456" y="18768"/>
                  <a:pt x="4456" y="18610"/>
                  <a:pt x="4555" y="18451"/>
                </a:cubicBezTo>
                <a:lnTo>
                  <a:pt x="4555" y="18115"/>
                </a:lnTo>
                <a:lnTo>
                  <a:pt x="4634" y="18115"/>
                </a:lnTo>
                <a:lnTo>
                  <a:pt x="4871" y="17857"/>
                </a:lnTo>
                <a:lnTo>
                  <a:pt x="4792" y="18352"/>
                </a:lnTo>
                <a:lnTo>
                  <a:pt x="4792" y="19105"/>
                </a:lnTo>
                <a:cubicBezTo>
                  <a:pt x="4792" y="18947"/>
                  <a:pt x="4871" y="18689"/>
                  <a:pt x="4871" y="18531"/>
                </a:cubicBezTo>
                <a:cubicBezTo>
                  <a:pt x="4871" y="18352"/>
                  <a:pt x="4871" y="18194"/>
                  <a:pt x="4951" y="18036"/>
                </a:cubicBezTo>
                <a:lnTo>
                  <a:pt x="4951" y="17857"/>
                </a:lnTo>
                <a:cubicBezTo>
                  <a:pt x="5050" y="17778"/>
                  <a:pt x="5129" y="17699"/>
                  <a:pt x="5208" y="17699"/>
                </a:cubicBezTo>
                <a:lnTo>
                  <a:pt x="5208" y="17699"/>
                </a:lnTo>
                <a:cubicBezTo>
                  <a:pt x="5129" y="17699"/>
                  <a:pt x="5129" y="17778"/>
                  <a:pt x="5129" y="17778"/>
                </a:cubicBezTo>
                <a:lnTo>
                  <a:pt x="5129" y="17956"/>
                </a:lnTo>
                <a:cubicBezTo>
                  <a:pt x="5208" y="17857"/>
                  <a:pt x="5208" y="17857"/>
                  <a:pt x="5208" y="17778"/>
                </a:cubicBezTo>
                <a:lnTo>
                  <a:pt x="5208" y="17620"/>
                </a:lnTo>
                <a:cubicBezTo>
                  <a:pt x="5287" y="17620"/>
                  <a:pt x="5367" y="17541"/>
                  <a:pt x="5446" y="17461"/>
                </a:cubicBezTo>
                <a:lnTo>
                  <a:pt x="5446" y="17541"/>
                </a:lnTo>
                <a:cubicBezTo>
                  <a:pt x="5545" y="17541"/>
                  <a:pt x="5545" y="17461"/>
                  <a:pt x="5545" y="17461"/>
                </a:cubicBezTo>
                <a:cubicBezTo>
                  <a:pt x="5545" y="17362"/>
                  <a:pt x="5624" y="17362"/>
                  <a:pt x="5703" y="17283"/>
                </a:cubicBezTo>
                <a:close/>
                <a:moveTo>
                  <a:pt x="7763" y="19105"/>
                </a:moveTo>
                <a:lnTo>
                  <a:pt x="7763" y="19105"/>
                </a:lnTo>
                <a:cubicBezTo>
                  <a:pt x="8099" y="19184"/>
                  <a:pt x="8515" y="19184"/>
                  <a:pt x="8911" y="19184"/>
                </a:cubicBezTo>
                <a:cubicBezTo>
                  <a:pt x="9169" y="19263"/>
                  <a:pt x="9406" y="19343"/>
                  <a:pt x="9664" y="19442"/>
                </a:cubicBezTo>
                <a:cubicBezTo>
                  <a:pt x="9822" y="19521"/>
                  <a:pt x="9901" y="19600"/>
                  <a:pt x="10000" y="19679"/>
                </a:cubicBezTo>
                <a:lnTo>
                  <a:pt x="10079" y="19679"/>
                </a:lnTo>
                <a:cubicBezTo>
                  <a:pt x="10159" y="19758"/>
                  <a:pt x="10238" y="19838"/>
                  <a:pt x="10238" y="19937"/>
                </a:cubicBezTo>
                <a:cubicBezTo>
                  <a:pt x="10000" y="19838"/>
                  <a:pt x="9743" y="19838"/>
                  <a:pt x="9505" y="19838"/>
                </a:cubicBezTo>
                <a:cubicBezTo>
                  <a:pt x="9248" y="19758"/>
                  <a:pt x="9010" y="19758"/>
                  <a:pt x="8753" y="19758"/>
                </a:cubicBezTo>
                <a:cubicBezTo>
                  <a:pt x="8594" y="19758"/>
                  <a:pt x="8416" y="19679"/>
                  <a:pt x="8178" y="19600"/>
                </a:cubicBezTo>
                <a:cubicBezTo>
                  <a:pt x="8099" y="19521"/>
                  <a:pt x="8020" y="19343"/>
                  <a:pt x="7921" y="19263"/>
                </a:cubicBezTo>
                <a:lnTo>
                  <a:pt x="7921" y="19263"/>
                </a:lnTo>
                <a:cubicBezTo>
                  <a:pt x="8020" y="19343"/>
                  <a:pt x="8178" y="19343"/>
                  <a:pt x="8337" y="19343"/>
                </a:cubicBezTo>
                <a:cubicBezTo>
                  <a:pt x="8515" y="19442"/>
                  <a:pt x="8594" y="19442"/>
                  <a:pt x="8753" y="19442"/>
                </a:cubicBezTo>
                <a:lnTo>
                  <a:pt x="8911" y="19442"/>
                </a:lnTo>
                <a:cubicBezTo>
                  <a:pt x="8977" y="19442"/>
                  <a:pt x="8999" y="19398"/>
                  <a:pt x="9030" y="19398"/>
                </a:cubicBezTo>
                <a:cubicBezTo>
                  <a:pt x="9045" y="19398"/>
                  <a:pt x="9063" y="19409"/>
                  <a:pt x="9089" y="19442"/>
                </a:cubicBezTo>
                <a:cubicBezTo>
                  <a:pt x="9089" y="19442"/>
                  <a:pt x="9169" y="19442"/>
                  <a:pt x="9089" y="19343"/>
                </a:cubicBezTo>
                <a:lnTo>
                  <a:pt x="8515" y="19343"/>
                </a:lnTo>
                <a:cubicBezTo>
                  <a:pt x="8258" y="19343"/>
                  <a:pt x="8020" y="19263"/>
                  <a:pt x="7842" y="19184"/>
                </a:cubicBezTo>
                <a:cubicBezTo>
                  <a:pt x="7763" y="19184"/>
                  <a:pt x="7763" y="19105"/>
                  <a:pt x="7763" y="19105"/>
                </a:cubicBezTo>
                <a:close/>
                <a:moveTo>
                  <a:pt x="2891" y="19263"/>
                </a:moveTo>
                <a:lnTo>
                  <a:pt x="2891" y="19263"/>
                </a:lnTo>
                <a:cubicBezTo>
                  <a:pt x="2812" y="19343"/>
                  <a:pt x="2812" y="19442"/>
                  <a:pt x="2733" y="19442"/>
                </a:cubicBezTo>
                <a:lnTo>
                  <a:pt x="2654" y="19442"/>
                </a:lnTo>
                <a:lnTo>
                  <a:pt x="2654" y="19521"/>
                </a:lnTo>
                <a:cubicBezTo>
                  <a:pt x="2238" y="19679"/>
                  <a:pt x="1822" y="19600"/>
                  <a:pt x="1406" y="19679"/>
                </a:cubicBezTo>
                <a:cubicBezTo>
                  <a:pt x="1089" y="19758"/>
                  <a:pt x="753" y="19937"/>
                  <a:pt x="594" y="20174"/>
                </a:cubicBezTo>
                <a:cubicBezTo>
                  <a:pt x="673" y="20016"/>
                  <a:pt x="673" y="19838"/>
                  <a:pt x="753" y="19758"/>
                </a:cubicBezTo>
                <a:cubicBezTo>
                  <a:pt x="911" y="19679"/>
                  <a:pt x="1089" y="19600"/>
                  <a:pt x="1248" y="19521"/>
                </a:cubicBezTo>
                <a:cubicBezTo>
                  <a:pt x="1485" y="19442"/>
                  <a:pt x="1663" y="19442"/>
                  <a:pt x="1901" y="19442"/>
                </a:cubicBezTo>
                <a:cubicBezTo>
                  <a:pt x="2238" y="19442"/>
                  <a:pt x="2574" y="19442"/>
                  <a:pt x="2891" y="19263"/>
                </a:cubicBezTo>
                <a:close/>
                <a:moveTo>
                  <a:pt x="5941" y="17283"/>
                </a:moveTo>
                <a:cubicBezTo>
                  <a:pt x="6040" y="17283"/>
                  <a:pt x="6119" y="17362"/>
                  <a:pt x="6119" y="17461"/>
                </a:cubicBezTo>
                <a:cubicBezTo>
                  <a:pt x="6119" y="17461"/>
                  <a:pt x="6119" y="17541"/>
                  <a:pt x="6198" y="17541"/>
                </a:cubicBezTo>
                <a:cubicBezTo>
                  <a:pt x="6277" y="17541"/>
                  <a:pt x="6277" y="17620"/>
                  <a:pt x="6277" y="17620"/>
                </a:cubicBezTo>
                <a:cubicBezTo>
                  <a:pt x="6414" y="17910"/>
                  <a:pt x="6374" y="18245"/>
                  <a:pt x="6360" y="18598"/>
                </a:cubicBezTo>
                <a:lnTo>
                  <a:pt x="6360" y="18598"/>
                </a:lnTo>
                <a:cubicBezTo>
                  <a:pt x="6431" y="18369"/>
                  <a:pt x="6514" y="18096"/>
                  <a:pt x="6460" y="17860"/>
                </a:cubicBezTo>
                <a:lnTo>
                  <a:pt x="6460" y="17860"/>
                </a:lnTo>
                <a:cubicBezTo>
                  <a:pt x="6535" y="17875"/>
                  <a:pt x="6535" y="17956"/>
                  <a:pt x="6535" y="17956"/>
                </a:cubicBezTo>
                <a:cubicBezTo>
                  <a:pt x="6535" y="18036"/>
                  <a:pt x="6614" y="18194"/>
                  <a:pt x="6614" y="18273"/>
                </a:cubicBezTo>
                <a:cubicBezTo>
                  <a:pt x="6614" y="18531"/>
                  <a:pt x="6614" y="18768"/>
                  <a:pt x="6535" y="19026"/>
                </a:cubicBezTo>
                <a:lnTo>
                  <a:pt x="6535" y="19521"/>
                </a:lnTo>
                <a:cubicBezTo>
                  <a:pt x="6614" y="19263"/>
                  <a:pt x="6614" y="19026"/>
                  <a:pt x="6614" y="18768"/>
                </a:cubicBezTo>
                <a:cubicBezTo>
                  <a:pt x="6693" y="18610"/>
                  <a:pt x="6693" y="18352"/>
                  <a:pt x="6614" y="18194"/>
                </a:cubicBezTo>
                <a:lnTo>
                  <a:pt x="6614" y="18036"/>
                </a:lnTo>
                <a:cubicBezTo>
                  <a:pt x="6693" y="18115"/>
                  <a:pt x="6693" y="18194"/>
                  <a:pt x="6772" y="18273"/>
                </a:cubicBezTo>
                <a:cubicBezTo>
                  <a:pt x="6772" y="18352"/>
                  <a:pt x="6852" y="18531"/>
                  <a:pt x="6852" y="18610"/>
                </a:cubicBezTo>
                <a:cubicBezTo>
                  <a:pt x="6852" y="18947"/>
                  <a:pt x="6772" y="19184"/>
                  <a:pt x="6693" y="19521"/>
                </a:cubicBezTo>
                <a:cubicBezTo>
                  <a:pt x="6614" y="19758"/>
                  <a:pt x="6614" y="20016"/>
                  <a:pt x="6693" y="20253"/>
                </a:cubicBezTo>
                <a:cubicBezTo>
                  <a:pt x="6614" y="20174"/>
                  <a:pt x="6614" y="20095"/>
                  <a:pt x="6535" y="20016"/>
                </a:cubicBezTo>
                <a:lnTo>
                  <a:pt x="6535" y="19937"/>
                </a:lnTo>
                <a:cubicBezTo>
                  <a:pt x="6436" y="19758"/>
                  <a:pt x="6357" y="19679"/>
                  <a:pt x="6357" y="19521"/>
                </a:cubicBezTo>
                <a:cubicBezTo>
                  <a:pt x="6291" y="19308"/>
                  <a:pt x="6334" y="19054"/>
                  <a:pt x="6351" y="18782"/>
                </a:cubicBezTo>
                <a:lnTo>
                  <a:pt x="6351" y="18782"/>
                </a:lnTo>
                <a:cubicBezTo>
                  <a:pt x="6277" y="18958"/>
                  <a:pt x="6277" y="19188"/>
                  <a:pt x="6277" y="19343"/>
                </a:cubicBezTo>
                <a:cubicBezTo>
                  <a:pt x="6198" y="19184"/>
                  <a:pt x="6119" y="19026"/>
                  <a:pt x="6119" y="18768"/>
                </a:cubicBezTo>
                <a:cubicBezTo>
                  <a:pt x="6119" y="18610"/>
                  <a:pt x="6198" y="18352"/>
                  <a:pt x="6198" y="18115"/>
                </a:cubicBezTo>
                <a:cubicBezTo>
                  <a:pt x="6198" y="18036"/>
                  <a:pt x="6277" y="17857"/>
                  <a:pt x="6277" y="17699"/>
                </a:cubicBezTo>
                <a:cubicBezTo>
                  <a:pt x="6277" y="17620"/>
                  <a:pt x="6277" y="17620"/>
                  <a:pt x="6198" y="17541"/>
                </a:cubicBezTo>
                <a:lnTo>
                  <a:pt x="6198" y="17778"/>
                </a:lnTo>
                <a:cubicBezTo>
                  <a:pt x="6198" y="17956"/>
                  <a:pt x="6198" y="18115"/>
                  <a:pt x="6119" y="18194"/>
                </a:cubicBezTo>
                <a:cubicBezTo>
                  <a:pt x="6119" y="18352"/>
                  <a:pt x="6119" y="18531"/>
                  <a:pt x="6040" y="18610"/>
                </a:cubicBezTo>
                <a:cubicBezTo>
                  <a:pt x="5941" y="18194"/>
                  <a:pt x="5941" y="17699"/>
                  <a:pt x="5941" y="17283"/>
                </a:cubicBezTo>
                <a:close/>
                <a:moveTo>
                  <a:pt x="3644" y="20333"/>
                </a:moveTo>
                <a:cubicBezTo>
                  <a:pt x="3644" y="20333"/>
                  <a:pt x="3644" y="20333"/>
                  <a:pt x="3644" y="20333"/>
                </a:cubicBezTo>
                <a:lnTo>
                  <a:pt x="3644" y="20333"/>
                </a:lnTo>
                <a:close/>
                <a:moveTo>
                  <a:pt x="3644" y="20333"/>
                </a:moveTo>
                <a:cubicBezTo>
                  <a:pt x="3644" y="20333"/>
                  <a:pt x="3644" y="20333"/>
                  <a:pt x="3644" y="20333"/>
                </a:cubicBezTo>
                <a:lnTo>
                  <a:pt x="3644" y="20333"/>
                </a:lnTo>
                <a:close/>
                <a:moveTo>
                  <a:pt x="24753" y="18689"/>
                </a:moveTo>
                <a:cubicBezTo>
                  <a:pt x="24753" y="18689"/>
                  <a:pt x="24852" y="18689"/>
                  <a:pt x="24931" y="18768"/>
                </a:cubicBezTo>
                <a:cubicBezTo>
                  <a:pt x="25248" y="18848"/>
                  <a:pt x="25664" y="19026"/>
                  <a:pt x="25921" y="19263"/>
                </a:cubicBezTo>
                <a:cubicBezTo>
                  <a:pt x="26080" y="19521"/>
                  <a:pt x="26337" y="19937"/>
                  <a:pt x="26159" y="20333"/>
                </a:cubicBezTo>
                <a:cubicBezTo>
                  <a:pt x="26095" y="20436"/>
                  <a:pt x="26003" y="20472"/>
                  <a:pt x="25900" y="20472"/>
                </a:cubicBezTo>
                <a:cubicBezTo>
                  <a:pt x="25746" y="20472"/>
                  <a:pt x="25569" y="20392"/>
                  <a:pt x="25426" y="20333"/>
                </a:cubicBezTo>
                <a:cubicBezTo>
                  <a:pt x="25248" y="20174"/>
                  <a:pt x="25169" y="20095"/>
                  <a:pt x="25090" y="19838"/>
                </a:cubicBezTo>
                <a:cubicBezTo>
                  <a:pt x="24852" y="19521"/>
                  <a:pt x="24753" y="19105"/>
                  <a:pt x="24753" y="18689"/>
                </a:cubicBezTo>
                <a:close/>
                <a:moveTo>
                  <a:pt x="8258" y="19679"/>
                </a:moveTo>
                <a:cubicBezTo>
                  <a:pt x="8594" y="19838"/>
                  <a:pt x="9010" y="19838"/>
                  <a:pt x="9327" y="19838"/>
                </a:cubicBezTo>
                <a:cubicBezTo>
                  <a:pt x="9584" y="19838"/>
                  <a:pt x="9822" y="19838"/>
                  <a:pt x="10000" y="19937"/>
                </a:cubicBezTo>
                <a:cubicBezTo>
                  <a:pt x="10159" y="20016"/>
                  <a:pt x="10238" y="20016"/>
                  <a:pt x="10396" y="20095"/>
                </a:cubicBezTo>
                <a:cubicBezTo>
                  <a:pt x="10495" y="20253"/>
                  <a:pt x="10575" y="20333"/>
                  <a:pt x="10654" y="20511"/>
                </a:cubicBezTo>
                <a:cubicBezTo>
                  <a:pt x="10513" y="20403"/>
                  <a:pt x="10344" y="20372"/>
                  <a:pt x="10171" y="20372"/>
                </a:cubicBezTo>
                <a:cubicBezTo>
                  <a:pt x="9933" y="20372"/>
                  <a:pt x="9689" y="20432"/>
                  <a:pt x="9505" y="20432"/>
                </a:cubicBezTo>
                <a:cubicBezTo>
                  <a:pt x="9169" y="20432"/>
                  <a:pt x="8832" y="20253"/>
                  <a:pt x="8594" y="20095"/>
                </a:cubicBezTo>
                <a:lnTo>
                  <a:pt x="8594" y="20016"/>
                </a:lnTo>
                <a:lnTo>
                  <a:pt x="8515" y="19937"/>
                </a:lnTo>
                <a:lnTo>
                  <a:pt x="8515" y="19937"/>
                </a:lnTo>
                <a:cubicBezTo>
                  <a:pt x="8832" y="20174"/>
                  <a:pt x="9248" y="20253"/>
                  <a:pt x="9664" y="20253"/>
                </a:cubicBezTo>
                <a:lnTo>
                  <a:pt x="9664" y="20174"/>
                </a:lnTo>
                <a:cubicBezTo>
                  <a:pt x="9248" y="20174"/>
                  <a:pt x="8753" y="20095"/>
                  <a:pt x="8416" y="19838"/>
                </a:cubicBezTo>
                <a:lnTo>
                  <a:pt x="8258" y="19679"/>
                </a:lnTo>
                <a:close/>
                <a:moveTo>
                  <a:pt x="8753" y="20253"/>
                </a:moveTo>
                <a:lnTo>
                  <a:pt x="8753" y="20253"/>
                </a:lnTo>
                <a:cubicBezTo>
                  <a:pt x="8911" y="20333"/>
                  <a:pt x="9089" y="20432"/>
                  <a:pt x="9327" y="20432"/>
                </a:cubicBezTo>
                <a:cubicBezTo>
                  <a:pt x="9505" y="20511"/>
                  <a:pt x="9743" y="20511"/>
                  <a:pt x="9901" y="20511"/>
                </a:cubicBezTo>
                <a:cubicBezTo>
                  <a:pt x="10041" y="20478"/>
                  <a:pt x="10167" y="20459"/>
                  <a:pt x="10283" y="20459"/>
                </a:cubicBezTo>
                <a:cubicBezTo>
                  <a:pt x="10448" y="20459"/>
                  <a:pt x="10594" y="20497"/>
                  <a:pt x="10733" y="20590"/>
                </a:cubicBezTo>
                <a:lnTo>
                  <a:pt x="10733" y="20669"/>
                </a:lnTo>
                <a:cubicBezTo>
                  <a:pt x="10495" y="20590"/>
                  <a:pt x="10238" y="20590"/>
                  <a:pt x="10000" y="20590"/>
                </a:cubicBezTo>
                <a:cubicBezTo>
                  <a:pt x="9829" y="20590"/>
                  <a:pt x="9666" y="20625"/>
                  <a:pt x="9524" y="20625"/>
                </a:cubicBezTo>
                <a:cubicBezTo>
                  <a:pt x="9452" y="20625"/>
                  <a:pt x="9386" y="20617"/>
                  <a:pt x="9327" y="20590"/>
                </a:cubicBezTo>
                <a:cubicBezTo>
                  <a:pt x="9169" y="20590"/>
                  <a:pt x="9089" y="20511"/>
                  <a:pt x="8911" y="20432"/>
                </a:cubicBezTo>
                <a:lnTo>
                  <a:pt x="8753" y="20253"/>
                </a:lnTo>
                <a:close/>
                <a:moveTo>
                  <a:pt x="5782" y="17778"/>
                </a:moveTo>
                <a:cubicBezTo>
                  <a:pt x="5782" y="18273"/>
                  <a:pt x="5862" y="18689"/>
                  <a:pt x="6040" y="19105"/>
                </a:cubicBezTo>
                <a:cubicBezTo>
                  <a:pt x="6040" y="19184"/>
                  <a:pt x="6040" y="19263"/>
                  <a:pt x="6119" y="19343"/>
                </a:cubicBezTo>
                <a:cubicBezTo>
                  <a:pt x="6040" y="19343"/>
                  <a:pt x="6040" y="19263"/>
                  <a:pt x="5941" y="19184"/>
                </a:cubicBezTo>
                <a:cubicBezTo>
                  <a:pt x="5862" y="19105"/>
                  <a:pt x="5862" y="19026"/>
                  <a:pt x="5782" y="18947"/>
                </a:cubicBezTo>
                <a:lnTo>
                  <a:pt x="5782" y="18947"/>
                </a:lnTo>
                <a:cubicBezTo>
                  <a:pt x="5782" y="19026"/>
                  <a:pt x="5862" y="19105"/>
                  <a:pt x="5862" y="19184"/>
                </a:cubicBezTo>
                <a:cubicBezTo>
                  <a:pt x="5941" y="19263"/>
                  <a:pt x="6040" y="19442"/>
                  <a:pt x="6119" y="19521"/>
                </a:cubicBezTo>
                <a:cubicBezTo>
                  <a:pt x="6196" y="19751"/>
                  <a:pt x="6347" y="20001"/>
                  <a:pt x="6429" y="20232"/>
                </a:cubicBezTo>
                <a:lnTo>
                  <a:pt x="6429" y="20232"/>
                </a:lnTo>
                <a:cubicBezTo>
                  <a:pt x="6422" y="20226"/>
                  <a:pt x="6415" y="20219"/>
                  <a:pt x="6408" y="20213"/>
                </a:cubicBezTo>
                <a:lnTo>
                  <a:pt x="6408" y="20213"/>
                </a:lnTo>
                <a:cubicBezTo>
                  <a:pt x="6417" y="20226"/>
                  <a:pt x="6427" y="20240"/>
                  <a:pt x="6436" y="20253"/>
                </a:cubicBezTo>
                <a:cubicBezTo>
                  <a:pt x="6434" y="20247"/>
                  <a:pt x="6431" y="20239"/>
                  <a:pt x="6429" y="20232"/>
                </a:cubicBezTo>
                <a:lnTo>
                  <a:pt x="6429" y="20232"/>
                </a:lnTo>
                <a:cubicBezTo>
                  <a:pt x="6464" y="20266"/>
                  <a:pt x="6499" y="20300"/>
                  <a:pt x="6535" y="20333"/>
                </a:cubicBezTo>
                <a:cubicBezTo>
                  <a:pt x="6596" y="20471"/>
                  <a:pt x="6658" y="20598"/>
                  <a:pt x="6757" y="20722"/>
                </a:cubicBezTo>
                <a:lnTo>
                  <a:pt x="6757" y="20722"/>
                </a:lnTo>
                <a:cubicBezTo>
                  <a:pt x="6342" y="20285"/>
                  <a:pt x="5765" y="19974"/>
                  <a:pt x="5545" y="19442"/>
                </a:cubicBezTo>
                <a:cubicBezTo>
                  <a:pt x="5545" y="19263"/>
                  <a:pt x="5545" y="19184"/>
                  <a:pt x="5624" y="19105"/>
                </a:cubicBezTo>
                <a:lnTo>
                  <a:pt x="5624" y="19184"/>
                </a:lnTo>
                <a:cubicBezTo>
                  <a:pt x="5703" y="19343"/>
                  <a:pt x="5782" y="19442"/>
                  <a:pt x="5862" y="19600"/>
                </a:cubicBezTo>
                <a:cubicBezTo>
                  <a:pt x="6010" y="19798"/>
                  <a:pt x="6200" y="20010"/>
                  <a:pt x="6408" y="20213"/>
                </a:cubicBezTo>
                <a:lnTo>
                  <a:pt x="6408" y="20213"/>
                </a:lnTo>
                <a:cubicBezTo>
                  <a:pt x="6259" y="19995"/>
                  <a:pt x="6109" y="19824"/>
                  <a:pt x="5941" y="19600"/>
                </a:cubicBezTo>
                <a:cubicBezTo>
                  <a:pt x="5862" y="19442"/>
                  <a:pt x="5782" y="19343"/>
                  <a:pt x="5703" y="19184"/>
                </a:cubicBezTo>
                <a:cubicBezTo>
                  <a:pt x="5624" y="19105"/>
                  <a:pt x="5624" y="19105"/>
                  <a:pt x="5624" y="19026"/>
                </a:cubicBezTo>
                <a:lnTo>
                  <a:pt x="5624" y="18768"/>
                </a:lnTo>
                <a:lnTo>
                  <a:pt x="5703" y="18848"/>
                </a:lnTo>
                <a:cubicBezTo>
                  <a:pt x="5703" y="18848"/>
                  <a:pt x="5703" y="18947"/>
                  <a:pt x="5782" y="18947"/>
                </a:cubicBezTo>
                <a:cubicBezTo>
                  <a:pt x="5782" y="18848"/>
                  <a:pt x="5782" y="18848"/>
                  <a:pt x="5703" y="18768"/>
                </a:cubicBezTo>
                <a:lnTo>
                  <a:pt x="5703" y="18689"/>
                </a:lnTo>
                <a:lnTo>
                  <a:pt x="5624" y="18689"/>
                </a:lnTo>
                <a:cubicBezTo>
                  <a:pt x="5703" y="18352"/>
                  <a:pt x="5782" y="18115"/>
                  <a:pt x="5782" y="17778"/>
                </a:cubicBezTo>
                <a:close/>
                <a:moveTo>
                  <a:pt x="6891" y="19699"/>
                </a:moveTo>
                <a:cubicBezTo>
                  <a:pt x="6872" y="19699"/>
                  <a:pt x="6852" y="19719"/>
                  <a:pt x="6852" y="19758"/>
                </a:cubicBezTo>
                <a:lnTo>
                  <a:pt x="6852" y="19937"/>
                </a:lnTo>
                <a:lnTo>
                  <a:pt x="6852" y="20095"/>
                </a:lnTo>
                <a:lnTo>
                  <a:pt x="6852" y="20432"/>
                </a:lnTo>
                <a:cubicBezTo>
                  <a:pt x="6929" y="20509"/>
                  <a:pt x="6931" y="20660"/>
                  <a:pt x="7022" y="20742"/>
                </a:cubicBezTo>
                <a:lnTo>
                  <a:pt x="7022" y="20742"/>
                </a:lnTo>
                <a:cubicBezTo>
                  <a:pt x="6972" y="20635"/>
                  <a:pt x="6931" y="20533"/>
                  <a:pt x="6931" y="20432"/>
                </a:cubicBezTo>
                <a:lnTo>
                  <a:pt x="6931" y="20095"/>
                </a:lnTo>
                <a:lnTo>
                  <a:pt x="6931" y="19937"/>
                </a:lnTo>
                <a:lnTo>
                  <a:pt x="6931" y="19758"/>
                </a:lnTo>
                <a:cubicBezTo>
                  <a:pt x="6931" y="19719"/>
                  <a:pt x="6911" y="19699"/>
                  <a:pt x="6891" y="19699"/>
                </a:cubicBezTo>
                <a:close/>
                <a:moveTo>
                  <a:pt x="8337" y="20669"/>
                </a:moveTo>
                <a:cubicBezTo>
                  <a:pt x="8337" y="20701"/>
                  <a:pt x="8336" y="20731"/>
                  <a:pt x="8334" y="20762"/>
                </a:cubicBezTo>
                <a:lnTo>
                  <a:pt x="8334" y="20762"/>
                </a:lnTo>
                <a:cubicBezTo>
                  <a:pt x="8335" y="20757"/>
                  <a:pt x="8336" y="20753"/>
                  <a:pt x="8337" y="20749"/>
                </a:cubicBezTo>
                <a:lnTo>
                  <a:pt x="8337" y="20669"/>
                </a:lnTo>
                <a:close/>
                <a:moveTo>
                  <a:pt x="4456" y="18115"/>
                </a:moveTo>
                <a:lnTo>
                  <a:pt x="4456" y="18273"/>
                </a:lnTo>
                <a:lnTo>
                  <a:pt x="4456" y="18848"/>
                </a:lnTo>
                <a:cubicBezTo>
                  <a:pt x="4456" y="19184"/>
                  <a:pt x="4456" y="19521"/>
                  <a:pt x="4376" y="19758"/>
                </a:cubicBezTo>
                <a:cubicBezTo>
                  <a:pt x="4218" y="19937"/>
                  <a:pt x="4139" y="20016"/>
                  <a:pt x="4060" y="20174"/>
                </a:cubicBezTo>
                <a:lnTo>
                  <a:pt x="4060" y="19442"/>
                </a:lnTo>
                <a:cubicBezTo>
                  <a:pt x="3961" y="19184"/>
                  <a:pt x="4060" y="18947"/>
                  <a:pt x="4060" y="18689"/>
                </a:cubicBezTo>
                <a:lnTo>
                  <a:pt x="4060" y="18689"/>
                </a:lnTo>
                <a:cubicBezTo>
                  <a:pt x="3961" y="18848"/>
                  <a:pt x="3961" y="19026"/>
                  <a:pt x="3961" y="19263"/>
                </a:cubicBezTo>
                <a:cubicBezTo>
                  <a:pt x="3961" y="19600"/>
                  <a:pt x="4060" y="19937"/>
                  <a:pt x="3961" y="20253"/>
                </a:cubicBezTo>
                <a:cubicBezTo>
                  <a:pt x="3881" y="20432"/>
                  <a:pt x="3723" y="20590"/>
                  <a:pt x="3644" y="20669"/>
                </a:cubicBezTo>
                <a:lnTo>
                  <a:pt x="3644" y="20432"/>
                </a:lnTo>
                <a:lnTo>
                  <a:pt x="3644" y="20333"/>
                </a:lnTo>
                <a:cubicBezTo>
                  <a:pt x="3644" y="20511"/>
                  <a:pt x="3564" y="20669"/>
                  <a:pt x="3564" y="20749"/>
                </a:cubicBezTo>
                <a:cubicBezTo>
                  <a:pt x="3465" y="20828"/>
                  <a:pt x="3386" y="20927"/>
                  <a:pt x="3307" y="21085"/>
                </a:cubicBezTo>
                <a:cubicBezTo>
                  <a:pt x="3386" y="20828"/>
                  <a:pt x="3386" y="20511"/>
                  <a:pt x="3386" y="20253"/>
                </a:cubicBezTo>
                <a:cubicBezTo>
                  <a:pt x="3307" y="20016"/>
                  <a:pt x="3307" y="19758"/>
                  <a:pt x="3307" y="19521"/>
                </a:cubicBezTo>
                <a:cubicBezTo>
                  <a:pt x="3307" y="19442"/>
                  <a:pt x="3307" y="19263"/>
                  <a:pt x="3386" y="19184"/>
                </a:cubicBezTo>
                <a:lnTo>
                  <a:pt x="3386" y="19026"/>
                </a:lnTo>
                <a:cubicBezTo>
                  <a:pt x="3465" y="18947"/>
                  <a:pt x="3465" y="18947"/>
                  <a:pt x="3564" y="18947"/>
                </a:cubicBezTo>
                <a:cubicBezTo>
                  <a:pt x="3465" y="19184"/>
                  <a:pt x="3465" y="19442"/>
                  <a:pt x="3564" y="19679"/>
                </a:cubicBezTo>
                <a:cubicBezTo>
                  <a:pt x="3564" y="19937"/>
                  <a:pt x="3644" y="20174"/>
                  <a:pt x="3644" y="20333"/>
                </a:cubicBezTo>
                <a:lnTo>
                  <a:pt x="3644" y="19838"/>
                </a:lnTo>
                <a:cubicBezTo>
                  <a:pt x="3564" y="19600"/>
                  <a:pt x="3564" y="19442"/>
                  <a:pt x="3564" y="19184"/>
                </a:cubicBezTo>
                <a:cubicBezTo>
                  <a:pt x="3564" y="19105"/>
                  <a:pt x="3564" y="18947"/>
                  <a:pt x="3644" y="18848"/>
                </a:cubicBezTo>
                <a:cubicBezTo>
                  <a:pt x="3802" y="18689"/>
                  <a:pt x="3961" y="18610"/>
                  <a:pt x="4060" y="18451"/>
                </a:cubicBezTo>
                <a:lnTo>
                  <a:pt x="4060" y="18689"/>
                </a:lnTo>
                <a:cubicBezTo>
                  <a:pt x="4139" y="18610"/>
                  <a:pt x="4139" y="18531"/>
                  <a:pt x="4218" y="18451"/>
                </a:cubicBezTo>
                <a:lnTo>
                  <a:pt x="4218" y="18352"/>
                </a:lnTo>
                <a:cubicBezTo>
                  <a:pt x="4297" y="18273"/>
                  <a:pt x="4376" y="18194"/>
                  <a:pt x="4456" y="18115"/>
                </a:cubicBezTo>
                <a:close/>
                <a:moveTo>
                  <a:pt x="5208" y="18848"/>
                </a:moveTo>
                <a:lnTo>
                  <a:pt x="5208" y="18848"/>
                </a:lnTo>
                <a:cubicBezTo>
                  <a:pt x="5050" y="19184"/>
                  <a:pt x="4871" y="19442"/>
                  <a:pt x="4713" y="19679"/>
                </a:cubicBezTo>
                <a:cubicBezTo>
                  <a:pt x="4376" y="20174"/>
                  <a:pt x="3961" y="20590"/>
                  <a:pt x="3644" y="21085"/>
                </a:cubicBezTo>
                <a:lnTo>
                  <a:pt x="3644" y="20927"/>
                </a:lnTo>
                <a:cubicBezTo>
                  <a:pt x="4218" y="20253"/>
                  <a:pt x="4713" y="19600"/>
                  <a:pt x="5208" y="18848"/>
                </a:cubicBezTo>
                <a:close/>
                <a:moveTo>
                  <a:pt x="9089" y="20590"/>
                </a:moveTo>
                <a:cubicBezTo>
                  <a:pt x="9248" y="20669"/>
                  <a:pt x="9505" y="20669"/>
                  <a:pt x="9743" y="20669"/>
                </a:cubicBezTo>
                <a:cubicBezTo>
                  <a:pt x="9878" y="20669"/>
                  <a:pt x="10025" y="20657"/>
                  <a:pt x="10173" y="20657"/>
                </a:cubicBezTo>
                <a:cubicBezTo>
                  <a:pt x="10396" y="20657"/>
                  <a:pt x="10622" y="20685"/>
                  <a:pt x="10812" y="20828"/>
                </a:cubicBezTo>
                <a:cubicBezTo>
                  <a:pt x="10891" y="21006"/>
                  <a:pt x="11070" y="21164"/>
                  <a:pt x="11149" y="21323"/>
                </a:cubicBezTo>
                <a:cubicBezTo>
                  <a:pt x="10891" y="21164"/>
                  <a:pt x="10575" y="21006"/>
                  <a:pt x="10317" y="21006"/>
                </a:cubicBezTo>
                <a:cubicBezTo>
                  <a:pt x="10196" y="21006"/>
                  <a:pt x="10061" y="21017"/>
                  <a:pt x="9926" y="21017"/>
                </a:cubicBezTo>
                <a:cubicBezTo>
                  <a:pt x="9706" y="21017"/>
                  <a:pt x="9486" y="20987"/>
                  <a:pt x="9327" y="20828"/>
                </a:cubicBezTo>
                <a:lnTo>
                  <a:pt x="9089" y="20590"/>
                </a:lnTo>
                <a:close/>
                <a:moveTo>
                  <a:pt x="5545" y="19521"/>
                </a:moveTo>
                <a:cubicBezTo>
                  <a:pt x="5862" y="20095"/>
                  <a:pt x="6614" y="20511"/>
                  <a:pt x="6931" y="21085"/>
                </a:cubicBezTo>
                <a:cubicBezTo>
                  <a:pt x="7021" y="21157"/>
                  <a:pt x="7029" y="21294"/>
                  <a:pt x="7089" y="21392"/>
                </a:cubicBezTo>
                <a:lnTo>
                  <a:pt x="7089" y="21392"/>
                </a:lnTo>
                <a:cubicBezTo>
                  <a:pt x="6913" y="21139"/>
                  <a:pt x="6681" y="20822"/>
                  <a:pt x="6357" y="20669"/>
                </a:cubicBezTo>
                <a:cubicBezTo>
                  <a:pt x="6198" y="20511"/>
                  <a:pt x="5941" y="20333"/>
                  <a:pt x="5782" y="20095"/>
                </a:cubicBezTo>
                <a:cubicBezTo>
                  <a:pt x="5624" y="19937"/>
                  <a:pt x="5624" y="19758"/>
                  <a:pt x="5545" y="19600"/>
                </a:cubicBezTo>
                <a:lnTo>
                  <a:pt x="5545" y="19521"/>
                </a:lnTo>
                <a:close/>
                <a:moveTo>
                  <a:pt x="8334" y="20762"/>
                </a:moveTo>
                <a:cubicBezTo>
                  <a:pt x="8256" y="21172"/>
                  <a:pt x="8179" y="21504"/>
                  <a:pt x="8258" y="21818"/>
                </a:cubicBezTo>
                <a:cubicBezTo>
                  <a:pt x="8184" y="21452"/>
                  <a:pt x="8314" y="21136"/>
                  <a:pt x="8334" y="20762"/>
                </a:cubicBezTo>
                <a:close/>
                <a:moveTo>
                  <a:pt x="9248" y="21244"/>
                </a:moveTo>
                <a:lnTo>
                  <a:pt x="9248" y="21818"/>
                </a:lnTo>
                <a:cubicBezTo>
                  <a:pt x="9327" y="21580"/>
                  <a:pt x="9327" y="21422"/>
                  <a:pt x="9248" y="21244"/>
                </a:cubicBezTo>
                <a:close/>
                <a:moveTo>
                  <a:pt x="3228" y="21818"/>
                </a:moveTo>
                <a:lnTo>
                  <a:pt x="3228" y="21917"/>
                </a:lnTo>
                <a:lnTo>
                  <a:pt x="3307" y="21917"/>
                </a:lnTo>
                <a:lnTo>
                  <a:pt x="3228" y="21818"/>
                </a:lnTo>
                <a:close/>
                <a:moveTo>
                  <a:pt x="5545" y="19758"/>
                </a:moveTo>
                <a:cubicBezTo>
                  <a:pt x="5545" y="19838"/>
                  <a:pt x="5624" y="19937"/>
                  <a:pt x="5624" y="20095"/>
                </a:cubicBezTo>
                <a:cubicBezTo>
                  <a:pt x="5782" y="20253"/>
                  <a:pt x="6040" y="20432"/>
                  <a:pt x="6198" y="20590"/>
                </a:cubicBezTo>
                <a:cubicBezTo>
                  <a:pt x="6614" y="20927"/>
                  <a:pt x="7030" y="21244"/>
                  <a:pt x="7268" y="21739"/>
                </a:cubicBezTo>
                <a:lnTo>
                  <a:pt x="7268" y="21917"/>
                </a:lnTo>
                <a:cubicBezTo>
                  <a:pt x="7109" y="21580"/>
                  <a:pt x="6852" y="21323"/>
                  <a:pt x="6535" y="21085"/>
                </a:cubicBezTo>
                <a:cubicBezTo>
                  <a:pt x="6198" y="20828"/>
                  <a:pt x="5703" y="20511"/>
                  <a:pt x="5545" y="20095"/>
                </a:cubicBezTo>
                <a:lnTo>
                  <a:pt x="5545" y="20016"/>
                </a:lnTo>
                <a:lnTo>
                  <a:pt x="5545" y="19758"/>
                </a:lnTo>
                <a:close/>
                <a:moveTo>
                  <a:pt x="3307" y="19105"/>
                </a:moveTo>
                <a:cubicBezTo>
                  <a:pt x="3307" y="19184"/>
                  <a:pt x="3307" y="19343"/>
                  <a:pt x="3228" y="19442"/>
                </a:cubicBezTo>
                <a:cubicBezTo>
                  <a:pt x="3228" y="19600"/>
                  <a:pt x="3228" y="19838"/>
                  <a:pt x="3307" y="20016"/>
                </a:cubicBezTo>
                <a:cubicBezTo>
                  <a:pt x="3307" y="20432"/>
                  <a:pt x="3386" y="20749"/>
                  <a:pt x="3228" y="21164"/>
                </a:cubicBezTo>
                <a:cubicBezTo>
                  <a:pt x="2970" y="21422"/>
                  <a:pt x="2733" y="21739"/>
                  <a:pt x="2475" y="22075"/>
                </a:cubicBezTo>
                <a:cubicBezTo>
                  <a:pt x="2574" y="21659"/>
                  <a:pt x="2396" y="21323"/>
                  <a:pt x="2396" y="20927"/>
                </a:cubicBezTo>
                <a:cubicBezTo>
                  <a:pt x="2396" y="20669"/>
                  <a:pt x="2396" y="20432"/>
                  <a:pt x="2475" y="20174"/>
                </a:cubicBezTo>
                <a:cubicBezTo>
                  <a:pt x="2475" y="20095"/>
                  <a:pt x="2574" y="19937"/>
                  <a:pt x="2574" y="19838"/>
                </a:cubicBezTo>
                <a:cubicBezTo>
                  <a:pt x="2574" y="19758"/>
                  <a:pt x="2654" y="19758"/>
                  <a:pt x="2654" y="19758"/>
                </a:cubicBezTo>
                <a:cubicBezTo>
                  <a:pt x="2733" y="19600"/>
                  <a:pt x="2891" y="19521"/>
                  <a:pt x="2970" y="19343"/>
                </a:cubicBezTo>
                <a:cubicBezTo>
                  <a:pt x="3069" y="19263"/>
                  <a:pt x="3228" y="19184"/>
                  <a:pt x="3307" y="19105"/>
                </a:cubicBezTo>
                <a:close/>
                <a:moveTo>
                  <a:pt x="9505" y="21006"/>
                </a:moveTo>
                <a:lnTo>
                  <a:pt x="9505" y="21006"/>
                </a:lnTo>
                <a:cubicBezTo>
                  <a:pt x="9664" y="21085"/>
                  <a:pt x="9901" y="21085"/>
                  <a:pt x="10159" y="21085"/>
                </a:cubicBezTo>
                <a:cubicBezTo>
                  <a:pt x="10317" y="21085"/>
                  <a:pt x="10495" y="21085"/>
                  <a:pt x="10654" y="21164"/>
                </a:cubicBezTo>
                <a:cubicBezTo>
                  <a:pt x="10812" y="21244"/>
                  <a:pt x="10990" y="21323"/>
                  <a:pt x="11070" y="21422"/>
                </a:cubicBezTo>
                <a:lnTo>
                  <a:pt x="11149" y="21422"/>
                </a:lnTo>
                <a:cubicBezTo>
                  <a:pt x="11228" y="21659"/>
                  <a:pt x="11307" y="21818"/>
                  <a:pt x="11386" y="22075"/>
                </a:cubicBezTo>
                <a:lnTo>
                  <a:pt x="11307" y="21996"/>
                </a:lnTo>
                <a:cubicBezTo>
                  <a:pt x="11149" y="21996"/>
                  <a:pt x="11070" y="21996"/>
                  <a:pt x="10891" y="21917"/>
                </a:cubicBezTo>
                <a:cubicBezTo>
                  <a:pt x="10654" y="21917"/>
                  <a:pt x="10396" y="21818"/>
                  <a:pt x="10159" y="21739"/>
                </a:cubicBezTo>
                <a:lnTo>
                  <a:pt x="9743" y="21244"/>
                </a:lnTo>
                <a:lnTo>
                  <a:pt x="9743" y="21244"/>
                </a:lnTo>
                <a:cubicBezTo>
                  <a:pt x="9822" y="21323"/>
                  <a:pt x="9822" y="21323"/>
                  <a:pt x="9901" y="21323"/>
                </a:cubicBezTo>
                <a:lnTo>
                  <a:pt x="10396" y="21323"/>
                </a:lnTo>
                <a:lnTo>
                  <a:pt x="10396" y="21244"/>
                </a:lnTo>
                <a:lnTo>
                  <a:pt x="9664" y="21244"/>
                </a:lnTo>
                <a:lnTo>
                  <a:pt x="9505" y="21006"/>
                </a:lnTo>
                <a:close/>
                <a:moveTo>
                  <a:pt x="5544" y="18239"/>
                </a:moveTo>
                <a:cubicBezTo>
                  <a:pt x="5533" y="18471"/>
                  <a:pt x="5441" y="18624"/>
                  <a:pt x="5367" y="18848"/>
                </a:cubicBezTo>
                <a:cubicBezTo>
                  <a:pt x="5287" y="19026"/>
                  <a:pt x="5208" y="19263"/>
                  <a:pt x="5129" y="19442"/>
                </a:cubicBezTo>
                <a:cubicBezTo>
                  <a:pt x="4951" y="19758"/>
                  <a:pt x="4713" y="20095"/>
                  <a:pt x="4456" y="20432"/>
                </a:cubicBezTo>
                <a:cubicBezTo>
                  <a:pt x="4060" y="21006"/>
                  <a:pt x="3644" y="21580"/>
                  <a:pt x="3386" y="22155"/>
                </a:cubicBezTo>
                <a:cubicBezTo>
                  <a:pt x="3465" y="21818"/>
                  <a:pt x="3564" y="21501"/>
                  <a:pt x="3644" y="21244"/>
                </a:cubicBezTo>
                <a:cubicBezTo>
                  <a:pt x="4060" y="20669"/>
                  <a:pt x="4456" y="20174"/>
                  <a:pt x="4871" y="19600"/>
                </a:cubicBezTo>
                <a:cubicBezTo>
                  <a:pt x="5050" y="19263"/>
                  <a:pt x="5287" y="18848"/>
                  <a:pt x="5367" y="18451"/>
                </a:cubicBezTo>
                <a:cubicBezTo>
                  <a:pt x="5440" y="18378"/>
                  <a:pt x="5497" y="18308"/>
                  <a:pt x="5544" y="18239"/>
                </a:cubicBezTo>
                <a:close/>
                <a:moveTo>
                  <a:pt x="3465" y="21323"/>
                </a:moveTo>
                <a:lnTo>
                  <a:pt x="3465" y="21323"/>
                </a:lnTo>
                <a:cubicBezTo>
                  <a:pt x="3386" y="21501"/>
                  <a:pt x="3307" y="21739"/>
                  <a:pt x="3307" y="21917"/>
                </a:cubicBezTo>
                <a:cubicBezTo>
                  <a:pt x="3307" y="22075"/>
                  <a:pt x="3307" y="22155"/>
                  <a:pt x="3228" y="22234"/>
                </a:cubicBezTo>
                <a:cubicBezTo>
                  <a:pt x="3149" y="22234"/>
                  <a:pt x="3149" y="22234"/>
                  <a:pt x="3069" y="22155"/>
                </a:cubicBezTo>
                <a:cubicBezTo>
                  <a:pt x="3069" y="22155"/>
                  <a:pt x="3069" y="22075"/>
                  <a:pt x="3149" y="22075"/>
                </a:cubicBezTo>
                <a:lnTo>
                  <a:pt x="3149" y="21996"/>
                </a:lnTo>
                <a:cubicBezTo>
                  <a:pt x="3149" y="21917"/>
                  <a:pt x="3149" y="21917"/>
                  <a:pt x="3228" y="21818"/>
                </a:cubicBezTo>
                <a:cubicBezTo>
                  <a:pt x="3307" y="21660"/>
                  <a:pt x="3386" y="21501"/>
                  <a:pt x="3465" y="21323"/>
                </a:cubicBezTo>
                <a:close/>
                <a:moveTo>
                  <a:pt x="6852" y="18194"/>
                </a:moveTo>
                <a:cubicBezTo>
                  <a:pt x="6852" y="18273"/>
                  <a:pt x="6931" y="18352"/>
                  <a:pt x="7030" y="18451"/>
                </a:cubicBezTo>
                <a:cubicBezTo>
                  <a:pt x="7030" y="18768"/>
                  <a:pt x="7030" y="19105"/>
                  <a:pt x="6931" y="19442"/>
                </a:cubicBezTo>
                <a:cubicBezTo>
                  <a:pt x="7109" y="19105"/>
                  <a:pt x="7109" y="18768"/>
                  <a:pt x="7030" y="18531"/>
                </a:cubicBezTo>
                <a:cubicBezTo>
                  <a:pt x="7109" y="18531"/>
                  <a:pt x="7109" y="18531"/>
                  <a:pt x="7109" y="18610"/>
                </a:cubicBezTo>
                <a:cubicBezTo>
                  <a:pt x="7268" y="18947"/>
                  <a:pt x="7188" y="19263"/>
                  <a:pt x="7109" y="19600"/>
                </a:cubicBezTo>
                <a:cubicBezTo>
                  <a:pt x="7109" y="19758"/>
                  <a:pt x="7030" y="19937"/>
                  <a:pt x="7109" y="20095"/>
                </a:cubicBezTo>
                <a:cubicBezTo>
                  <a:pt x="7109" y="20253"/>
                  <a:pt x="7109" y="20430"/>
                  <a:pt x="7187" y="20588"/>
                </a:cubicBezTo>
                <a:lnTo>
                  <a:pt x="7187" y="20588"/>
                </a:lnTo>
                <a:cubicBezTo>
                  <a:pt x="7109" y="20430"/>
                  <a:pt x="7109" y="20253"/>
                  <a:pt x="7109" y="20016"/>
                </a:cubicBezTo>
                <a:cubicBezTo>
                  <a:pt x="7109" y="19838"/>
                  <a:pt x="7109" y="19679"/>
                  <a:pt x="7188" y="19442"/>
                </a:cubicBezTo>
                <a:cubicBezTo>
                  <a:pt x="7188" y="19184"/>
                  <a:pt x="7268" y="18947"/>
                  <a:pt x="7188" y="18689"/>
                </a:cubicBezTo>
                <a:lnTo>
                  <a:pt x="7188" y="18689"/>
                </a:lnTo>
                <a:cubicBezTo>
                  <a:pt x="7426" y="18947"/>
                  <a:pt x="7683" y="19263"/>
                  <a:pt x="7921" y="19521"/>
                </a:cubicBezTo>
                <a:cubicBezTo>
                  <a:pt x="8020" y="19600"/>
                  <a:pt x="8020" y="19600"/>
                  <a:pt x="8020" y="19679"/>
                </a:cubicBezTo>
                <a:lnTo>
                  <a:pt x="8020" y="20174"/>
                </a:lnTo>
                <a:cubicBezTo>
                  <a:pt x="8020" y="20253"/>
                  <a:pt x="8020" y="20432"/>
                  <a:pt x="7921" y="20590"/>
                </a:cubicBezTo>
                <a:cubicBezTo>
                  <a:pt x="7921" y="20669"/>
                  <a:pt x="7921" y="20828"/>
                  <a:pt x="8020" y="20927"/>
                </a:cubicBezTo>
                <a:lnTo>
                  <a:pt x="8020" y="20511"/>
                </a:lnTo>
                <a:cubicBezTo>
                  <a:pt x="8099" y="20333"/>
                  <a:pt x="8099" y="20174"/>
                  <a:pt x="8099" y="20095"/>
                </a:cubicBezTo>
                <a:lnTo>
                  <a:pt x="8099" y="19679"/>
                </a:lnTo>
                <a:lnTo>
                  <a:pt x="8099" y="19600"/>
                </a:lnTo>
                <a:cubicBezTo>
                  <a:pt x="8099" y="19679"/>
                  <a:pt x="8178" y="19758"/>
                  <a:pt x="8178" y="19758"/>
                </a:cubicBezTo>
                <a:cubicBezTo>
                  <a:pt x="8258" y="19838"/>
                  <a:pt x="8258" y="19838"/>
                  <a:pt x="8258" y="19937"/>
                </a:cubicBezTo>
                <a:cubicBezTo>
                  <a:pt x="8258" y="20016"/>
                  <a:pt x="8337" y="20095"/>
                  <a:pt x="8337" y="20253"/>
                </a:cubicBezTo>
                <a:lnTo>
                  <a:pt x="8337" y="20669"/>
                </a:lnTo>
                <a:cubicBezTo>
                  <a:pt x="8416" y="20511"/>
                  <a:pt x="8416" y="20333"/>
                  <a:pt x="8337" y="20174"/>
                </a:cubicBezTo>
                <a:lnTo>
                  <a:pt x="8337" y="20016"/>
                </a:lnTo>
                <a:cubicBezTo>
                  <a:pt x="8515" y="20174"/>
                  <a:pt x="8515" y="20432"/>
                  <a:pt x="8594" y="20590"/>
                </a:cubicBezTo>
                <a:cubicBezTo>
                  <a:pt x="8594" y="20828"/>
                  <a:pt x="8515" y="21085"/>
                  <a:pt x="8416" y="21323"/>
                </a:cubicBezTo>
                <a:cubicBezTo>
                  <a:pt x="8337" y="21580"/>
                  <a:pt x="8258" y="21917"/>
                  <a:pt x="8337" y="22234"/>
                </a:cubicBezTo>
                <a:cubicBezTo>
                  <a:pt x="7921" y="21818"/>
                  <a:pt x="7525" y="21422"/>
                  <a:pt x="7109" y="20927"/>
                </a:cubicBezTo>
                <a:cubicBezTo>
                  <a:pt x="7081" y="20863"/>
                  <a:pt x="7050" y="20802"/>
                  <a:pt x="7022" y="20742"/>
                </a:cubicBezTo>
                <a:lnTo>
                  <a:pt x="7022" y="20742"/>
                </a:lnTo>
                <a:cubicBezTo>
                  <a:pt x="7025" y="20744"/>
                  <a:pt x="7027" y="20746"/>
                  <a:pt x="7030" y="20749"/>
                </a:cubicBezTo>
                <a:cubicBezTo>
                  <a:pt x="7027" y="20746"/>
                  <a:pt x="7024" y="20744"/>
                  <a:pt x="7022" y="20742"/>
                </a:cubicBezTo>
                <a:lnTo>
                  <a:pt x="7022" y="20742"/>
                </a:lnTo>
                <a:cubicBezTo>
                  <a:pt x="7022" y="20742"/>
                  <a:pt x="7022" y="20742"/>
                  <a:pt x="7022" y="20742"/>
                </a:cubicBezTo>
                <a:lnTo>
                  <a:pt x="7022" y="20742"/>
                </a:lnTo>
                <a:cubicBezTo>
                  <a:pt x="6927" y="20665"/>
                  <a:pt x="6850" y="20588"/>
                  <a:pt x="6772" y="20511"/>
                </a:cubicBezTo>
                <a:lnTo>
                  <a:pt x="6772" y="20432"/>
                </a:lnTo>
                <a:cubicBezTo>
                  <a:pt x="6772" y="20333"/>
                  <a:pt x="6693" y="20253"/>
                  <a:pt x="6693" y="20095"/>
                </a:cubicBezTo>
                <a:cubicBezTo>
                  <a:pt x="6693" y="19838"/>
                  <a:pt x="6772" y="19600"/>
                  <a:pt x="6852" y="19263"/>
                </a:cubicBezTo>
                <a:cubicBezTo>
                  <a:pt x="6852" y="19026"/>
                  <a:pt x="6931" y="18768"/>
                  <a:pt x="6852" y="18531"/>
                </a:cubicBezTo>
                <a:lnTo>
                  <a:pt x="6852" y="18194"/>
                </a:lnTo>
                <a:close/>
                <a:moveTo>
                  <a:pt x="5446" y="20253"/>
                </a:moveTo>
                <a:cubicBezTo>
                  <a:pt x="5624" y="20511"/>
                  <a:pt x="5941" y="20749"/>
                  <a:pt x="6277" y="21006"/>
                </a:cubicBezTo>
                <a:cubicBezTo>
                  <a:pt x="6693" y="21244"/>
                  <a:pt x="7188" y="21659"/>
                  <a:pt x="7347" y="22234"/>
                </a:cubicBezTo>
                <a:lnTo>
                  <a:pt x="7396" y="22234"/>
                </a:lnTo>
                <a:cubicBezTo>
                  <a:pt x="7419" y="22289"/>
                  <a:pt x="7436" y="22355"/>
                  <a:pt x="7463" y="22410"/>
                </a:cubicBezTo>
                <a:lnTo>
                  <a:pt x="7463" y="22410"/>
                </a:lnTo>
                <a:cubicBezTo>
                  <a:pt x="7229" y="22101"/>
                  <a:pt x="7003" y="21799"/>
                  <a:pt x="6693" y="21580"/>
                </a:cubicBezTo>
                <a:cubicBezTo>
                  <a:pt x="6436" y="21422"/>
                  <a:pt x="6198" y="21164"/>
                  <a:pt x="5941" y="20927"/>
                </a:cubicBezTo>
                <a:cubicBezTo>
                  <a:pt x="5782" y="20828"/>
                  <a:pt x="5703" y="20749"/>
                  <a:pt x="5624" y="20590"/>
                </a:cubicBezTo>
                <a:cubicBezTo>
                  <a:pt x="5545" y="20511"/>
                  <a:pt x="5545" y="20432"/>
                  <a:pt x="5446" y="20333"/>
                </a:cubicBezTo>
                <a:lnTo>
                  <a:pt x="5446" y="20253"/>
                </a:lnTo>
                <a:close/>
                <a:moveTo>
                  <a:pt x="2475" y="19838"/>
                </a:moveTo>
                <a:cubicBezTo>
                  <a:pt x="2475" y="19937"/>
                  <a:pt x="2475" y="20016"/>
                  <a:pt x="2396" y="20095"/>
                </a:cubicBezTo>
                <a:cubicBezTo>
                  <a:pt x="2396" y="20333"/>
                  <a:pt x="2317" y="20590"/>
                  <a:pt x="2317" y="20828"/>
                </a:cubicBezTo>
                <a:cubicBezTo>
                  <a:pt x="2317" y="21085"/>
                  <a:pt x="2396" y="21323"/>
                  <a:pt x="2396" y="21501"/>
                </a:cubicBezTo>
                <a:cubicBezTo>
                  <a:pt x="2396" y="21739"/>
                  <a:pt x="2475" y="21917"/>
                  <a:pt x="2396" y="22155"/>
                </a:cubicBezTo>
                <a:cubicBezTo>
                  <a:pt x="2317" y="22234"/>
                  <a:pt x="2238" y="22313"/>
                  <a:pt x="2159" y="22412"/>
                </a:cubicBezTo>
                <a:cubicBezTo>
                  <a:pt x="2238" y="22155"/>
                  <a:pt x="2159" y="21818"/>
                  <a:pt x="2079" y="21501"/>
                </a:cubicBezTo>
                <a:cubicBezTo>
                  <a:pt x="1980" y="21006"/>
                  <a:pt x="1980" y="20432"/>
                  <a:pt x="2396" y="20016"/>
                </a:cubicBezTo>
                <a:cubicBezTo>
                  <a:pt x="2396" y="20016"/>
                  <a:pt x="2475" y="19937"/>
                  <a:pt x="2475" y="19838"/>
                </a:cubicBezTo>
                <a:close/>
                <a:moveTo>
                  <a:pt x="2970" y="22234"/>
                </a:moveTo>
                <a:cubicBezTo>
                  <a:pt x="3069" y="22234"/>
                  <a:pt x="3069" y="22313"/>
                  <a:pt x="3069" y="22313"/>
                </a:cubicBezTo>
                <a:lnTo>
                  <a:pt x="3228" y="22313"/>
                </a:lnTo>
                <a:cubicBezTo>
                  <a:pt x="3228" y="22412"/>
                  <a:pt x="3228" y="22412"/>
                  <a:pt x="3149" y="22491"/>
                </a:cubicBezTo>
                <a:lnTo>
                  <a:pt x="2970" y="22491"/>
                </a:lnTo>
                <a:lnTo>
                  <a:pt x="2970" y="22412"/>
                </a:lnTo>
                <a:lnTo>
                  <a:pt x="2970" y="22234"/>
                </a:lnTo>
                <a:close/>
                <a:moveTo>
                  <a:pt x="2891" y="22491"/>
                </a:moveTo>
                <a:cubicBezTo>
                  <a:pt x="2891" y="22491"/>
                  <a:pt x="2970" y="22491"/>
                  <a:pt x="2970" y="22570"/>
                </a:cubicBezTo>
                <a:lnTo>
                  <a:pt x="3149" y="22570"/>
                </a:lnTo>
                <a:cubicBezTo>
                  <a:pt x="3149" y="22650"/>
                  <a:pt x="3069" y="22650"/>
                  <a:pt x="3069" y="22729"/>
                </a:cubicBezTo>
                <a:cubicBezTo>
                  <a:pt x="2970" y="22729"/>
                  <a:pt x="2891" y="22729"/>
                  <a:pt x="2891" y="22650"/>
                </a:cubicBezTo>
                <a:lnTo>
                  <a:pt x="2812" y="22650"/>
                </a:lnTo>
                <a:cubicBezTo>
                  <a:pt x="2891" y="22570"/>
                  <a:pt x="2891" y="22570"/>
                  <a:pt x="2891" y="22491"/>
                </a:cubicBezTo>
                <a:close/>
                <a:moveTo>
                  <a:pt x="5367" y="19105"/>
                </a:moveTo>
                <a:cubicBezTo>
                  <a:pt x="5367" y="19105"/>
                  <a:pt x="5367" y="19184"/>
                  <a:pt x="5446" y="19263"/>
                </a:cubicBezTo>
                <a:lnTo>
                  <a:pt x="5446" y="19343"/>
                </a:lnTo>
                <a:lnTo>
                  <a:pt x="5367" y="19343"/>
                </a:lnTo>
                <a:lnTo>
                  <a:pt x="5367" y="19442"/>
                </a:lnTo>
                <a:cubicBezTo>
                  <a:pt x="5129" y="20253"/>
                  <a:pt x="4376" y="20828"/>
                  <a:pt x="3881" y="21580"/>
                </a:cubicBezTo>
                <a:cubicBezTo>
                  <a:pt x="3644" y="21917"/>
                  <a:pt x="3465" y="22313"/>
                  <a:pt x="3386" y="22729"/>
                </a:cubicBezTo>
                <a:lnTo>
                  <a:pt x="3386" y="22412"/>
                </a:lnTo>
                <a:cubicBezTo>
                  <a:pt x="3644" y="21659"/>
                  <a:pt x="4139" y="21006"/>
                  <a:pt x="4634" y="20333"/>
                </a:cubicBezTo>
                <a:cubicBezTo>
                  <a:pt x="4871" y="20016"/>
                  <a:pt x="5050" y="19679"/>
                  <a:pt x="5287" y="19343"/>
                </a:cubicBezTo>
                <a:cubicBezTo>
                  <a:pt x="5287" y="19263"/>
                  <a:pt x="5367" y="19184"/>
                  <a:pt x="5367" y="19105"/>
                </a:cubicBezTo>
                <a:close/>
                <a:moveTo>
                  <a:pt x="10317" y="22412"/>
                </a:moveTo>
                <a:cubicBezTo>
                  <a:pt x="10317" y="22570"/>
                  <a:pt x="10238" y="22729"/>
                  <a:pt x="10317" y="22808"/>
                </a:cubicBezTo>
                <a:lnTo>
                  <a:pt x="10317" y="22412"/>
                </a:lnTo>
                <a:close/>
                <a:moveTo>
                  <a:pt x="16931" y="19937"/>
                </a:moveTo>
                <a:lnTo>
                  <a:pt x="16931" y="19937"/>
                </a:lnTo>
                <a:cubicBezTo>
                  <a:pt x="17090" y="20432"/>
                  <a:pt x="17169" y="20927"/>
                  <a:pt x="17169" y="21422"/>
                </a:cubicBezTo>
                <a:cubicBezTo>
                  <a:pt x="17090" y="21996"/>
                  <a:pt x="16931" y="22412"/>
                  <a:pt x="16674" y="22907"/>
                </a:cubicBezTo>
                <a:cubicBezTo>
                  <a:pt x="17010" y="22491"/>
                  <a:pt x="17169" y="21818"/>
                  <a:pt x="17248" y="21323"/>
                </a:cubicBezTo>
                <a:cubicBezTo>
                  <a:pt x="17248" y="20828"/>
                  <a:pt x="17169" y="20333"/>
                  <a:pt x="16931" y="19937"/>
                </a:cubicBezTo>
                <a:close/>
                <a:moveTo>
                  <a:pt x="10891" y="22808"/>
                </a:moveTo>
                <a:cubicBezTo>
                  <a:pt x="10812" y="22907"/>
                  <a:pt x="10891" y="22986"/>
                  <a:pt x="10891" y="23065"/>
                </a:cubicBezTo>
                <a:lnTo>
                  <a:pt x="10891" y="22808"/>
                </a:lnTo>
                <a:close/>
                <a:moveTo>
                  <a:pt x="10891" y="23065"/>
                </a:moveTo>
                <a:lnTo>
                  <a:pt x="10891" y="23065"/>
                </a:lnTo>
                <a:cubicBezTo>
                  <a:pt x="10891" y="23065"/>
                  <a:pt x="10891" y="23065"/>
                  <a:pt x="10891" y="23065"/>
                </a:cubicBezTo>
                <a:close/>
                <a:moveTo>
                  <a:pt x="10891" y="23065"/>
                </a:moveTo>
                <a:lnTo>
                  <a:pt x="10891" y="23065"/>
                </a:lnTo>
                <a:cubicBezTo>
                  <a:pt x="10891" y="23065"/>
                  <a:pt x="10891" y="23065"/>
                  <a:pt x="10891" y="23065"/>
                </a:cubicBezTo>
                <a:close/>
                <a:moveTo>
                  <a:pt x="2733" y="23089"/>
                </a:moveTo>
                <a:lnTo>
                  <a:pt x="2733" y="23145"/>
                </a:lnTo>
                <a:lnTo>
                  <a:pt x="2812" y="23145"/>
                </a:lnTo>
                <a:cubicBezTo>
                  <a:pt x="2786" y="23118"/>
                  <a:pt x="2759" y="23101"/>
                  <a:pt x="2733" y="23089"/>
                </a:cubicBezTo>
                <a:close/>
                <a:moveTo>
                  <a:pt x="8515" y="20174"/>
                </a:moveTo>
                <a:cubicBezTo>
                  <a:pt x="8594" y="20174"/>
                  <a:pt x="8594" y="20174"/>
                  <a:pt x="8594" y="20253"/>
                </a:cubicBezTo>
                <a:lnTo>
                  <a:pt x="8594" y="20333"/>
                </a:lnTo>
                <a:cubicBezTo>
                  <a:pt x="8674" y="20432"/>
                  <a:pt x="8674" y="20590"/>
                  <a:pt x="8674" y="20669"/>
                </a:cubicBezTo>
                <a:cubicBezTo>
                  <a:pt x="8674" y="20927"/>
                  <a:pt x="8674" y="21085"/>
                  <a:pt x="8594" y="21323"/>
                </a:cubicBezTo>
                <a:cubicBezTo>
                  <a:pt x="8594" y="21580"/>
                  <a:pt x="8515" y="21739"/>
                  <a:pt x="8515" y="21996"/>
                </a:cubicBezTo>
                <a:cubicBezTo>
                  <a:pt x="8594" y="22155"/>
                  <a:pt x="8594" y="22234"/>
                  <a:pt x="8674" y="22412"/>
                </a:cubicBezTo>
                <a:cubicBezTo>
                  <a:pt x="8674" y="22234"/>
                  <a:pt x="8594" y="22075"/>
                  <a:pt x="8594" y="21917"/>
                </a:cubicBezTo>
                <a:cubicBezTo>
                  <a:pt x="8594" y="21659"/>
                  <a:pt x="8674" y="21501"/>
                  <a:pt x="8674" y="21244"/>
                </a:cubicBezTo>
                <a:cubicBezTo>
                  <a:pt x="8753" y="21006"/>
                  <a:pt x="8753" y="20828"/>
                  <a:pt x="8753" y="20590"/>
                </a:cubicBezTo>
                <a:cubicBezTo>
                  <a:pt x="8674" y="20511"/>
                  <a:pt x="8674" y="20432"/>
                  <a:pt x="8674" y="20333"/>
                </a:cubicBezTo>
                <a:lnTo>
                  <a:pt x="8674" y="20333"/>
                </a:lnTo>
                <a:lnTo>
                  <a:pt x="8753" y="20432"/>
                </a:lnTo>
                <a:lnTo>
                  <a:pt x="8753" y="20511"/>
                </a:lnTo>
                <a:cubicBezTo>
                  <a:pt x="8832" y="20590"/>
                  <a:pt x="8832" y="20669"/>
                  <a:pt x="8832" y="20749"/>
                </a:cubicBezTo>
                <a:lnTo>
                  <a:pt x="8832" y="21244"/>
                </a:lnTo>
                <a:cubicBezTo>
                  <a:pt x="8753" y="21580"/>
                  <a:pt x="8753" y="21818"/>
                  <a:pt x="8832" y="22155"/>
                </a:cubicBezTo>
                <a:lnTo>
                  <a:pt x="8832" y="22075"/>
                </a:lnTo>
                <a:cubicBezTo>
                  <a:pt x="8753" y="21818"/>
                  <a:pt x="8832" y="21501"/>
                  <a:pt x="8911" y="21164"/>
                </a:cubicBezTo>
                <a:lnTo>
                  <a:pt x="8911" y="20669"/>
                </a:lnTo>
                <a:cubicBezTo>
                  <a:pt x="8911" y="20669"/>
                  <a:pt x="8832" y="20590"/>
                  <a:pt x="8832" y="20511"/>
                </a:cubicBezTo>
                <a:lnTo>
                  <a:pt x="8832" y="20511"/>
                </a:lnTo>
                <a:cubicBezTo>
                  <a:pt x="8911" y="20590"/>
                  <a:pt x="9010" y="20749"/>
                  <a:pt x="9089" y="20828"/>
                </a:cubicBezTo>
                <a:cubicBezTo>
                  <a:pt x="9169" y="20927"/>
                  <a:pt x="9169" y="20927"/>
                  <a:pt x="9169" y="21006"/>
                </a:cubicBezTo>
                <a:cubicBezTo>
                  <a:pt x="9169" y="21085"/>
                  <a:pt x="9248" y="21164"/>
                  <a:pt x="9248" y="21244"/>
                </a:cubicBezTo>
                <a:lnTo>
                  <a:pt x="9248" y="20977"/>
                </a:lnTo>
                <a:lnTo>
                  <a:pt x="9248" y="20977"/>
                </a:lnTo>
                <a:cubicBezTo>
                  <a:pt x="9356" y="21061"/>
                  <a:pt x="9424" y="21179"/>
                  <a:pt x="9505" y="21244"/>
                </a:cubicBezTo>
                <a:cubicBezTo>
                  <a:pt x="9584" y="21323"/>
                  <a:pt x="9584" y="21422"/>
                  <a:pt x="9584" y="21501"/>
                </a:cubicBezTo>
                <a:cubicBezTo>
                  <a:pt x="9664" y="21659"/>
                  <a:pt x="9664" y="21818"/>
                  <a:pt x="9664" y="21996"/>
                </a:cubicBezTo>
                <a:lnTo>
                  <a:pt x="9664" y="22491"/>
                </a:lnTo>
                <a:cubicBezTo>
                  <a:pt x="9664" y="22650"/>
                  <a:pt x="9664" y="22729"/>
                  <a:pt x="9743" y="22808"/>
                </a:cubicBezTo>
                <a:cubicBezTo>
                  <a:pt x="9664" y="22729"/>
                  <a:pt x="9664" y="22570"/>
                  <a:pt x="9743" y="22412"/>
                </a:cubicBezTo>
                <a:lnTo>
                  <a:pt x="9743" y="21917"/>
                </a:lnTo>
                <a:cubicBezTo>
                  <a:pt x="9743" y="21739"/>
                  <a:pt x="9664" y="21580"/>
                  <a:pt x="9664" y="21422"/>
                </a:cubicBezTo>
                <a:lnTo>
                  <a:pt x="9664" y="21422"/>
                </a:lnTo>
                <a:cubicBezTo>
                  <a:pt x="9664" y="21501"/>
                  <a:pt x="9743" y="21501"/>
                  <a:pt x="9743" y="21580"/>
                </a:cubicBezTo>
                <a:cubicBezTo>
                  <a:pt x="9822" y="21580"/>
                  <a:pt x="9822" y="21659"/>
                  <a:pt x="9822" y="21659"/>
                </a:cubicBezTo>
                <a:cubicBezTo>
                  <a:pt x="9822" y="21739"/>
                  <a:pt x="9901" y="21818"/>
                  <a:pt x="9901" y="21996"/>
                </a:cubicBezTo>
                <a:lnTo>
                  <a:pt x="9901" y="22491"/>
                </a:lnTo>
                <a:cubicBezTo>
                  <a:pt x="9901" y="22729"/>
                  <a:pt x="9901" y="22986"/>
                  <a:pt x="10000" y="23224"/>
                </a:cubicBezTo>
                <a:cubicBezTo>
                  <a:pt x="9901" y="23145"/>
                  <a:pt x="9822" y="23145"/>
                  <a:pt x="9743" y="23065"/>
                </a:cubicBezTo>
                <a:cubicBezTo>
                  <a:pt x="9406" y="22907"/>
                  <a:pt x="9010" y="22650"/>
                  <a:pt x="8674" y="22412"/>
                </a:cubicBezTo>
                <a:cubicBezTo>
                  <a:pt x="8594" y="22313"/>
                  <a:pt x="8515" y="22313"/>
                  <a:pt x="8416" y="22234"/>
                </a:cubicBezTo>
                <a:cubicBezTo>
                  <a:pt x="8337" y="21917"/>
                  <a:pt x="8416" y="21501"/>
                  <a:pt x="8515" y="21164"/>
                </a:cubicBezTo>
                <a:cubicBezTo>
                  <a:pt x="8674" y="20828"/>
                  <a:pt x="8674" y="20511"/>
                  <a:pt x="8515" y="20174"/>
                </a:cubicBezTo>
                <a:close/>
                <a:moveTo>
                  <a:pt x="9901" y="21739"/>
                </a:moveTo>
                <a:cubicBezTo>
                  <a:pt x="10000" y="21739"/>
                  <a:pt x="10000" y="21818"/>
                  <a:pt x="10079" y="21917"/>
                </a:cubicBezTo>
                <a:cubicBezTo>
                  <a:pt x="10159" y="21996"/>
                  <a:pt x="10159" y="22075"/>
                  <a:pt x="10159" y="22234"/>
                </a:cubicBezTo>
                <a:cubicBezTo>
                  <a:pt x="10159" y="22412"/>
                  <a:pt x="10159" y="22570"/>
                  <a:pt x="10079" y="22729"/>
                </a:cubicBezTo>
                <a:cubicBezTo>
                  <a:pt x="10079" y="22986"/>
                  <a:pt x="10159" y="23145"/>
                  <a:pt x="10238" y="23303"/>
                </a:cubicBezTo>
                <a:cubicBezTo>
                  <a:pt x="10159" y="23303"/>
                  <a:pt x="10079" y="23224"/>
                  <a:pt x="10079" y="23224"/>
                </a:cubicBezTo>
                <a:cubicBezTo>
                  <a:pt x="9901" y="22986"/>
                  <a:pt x="10000" y="22650"/>
                  <a:pt x="10000" y="22313"/>
                </a:cubicBezTo>
                <a:lnTo>
                  <a:pt x="10000" y="21818"/>
                </a:lnTo>
                <a:cubicBezTo>
                  <a:pt x="9901" y="21818"/>
                  <a:pt x="9901" y="21739"/>
                  <a:pt x="9901" y="21739"/>
                </a:cubicBezTo>
                <a:close/>
                <a:moveTo>
                  <a:pt x="10317" y="22808"/>
                </a:moveTo>
                <a:cubicBezTo>
                  <a:pt x="10317" y="23038"/>
                  <a:pt x="10317" y="23190"/>
                  <a:pt x="10445" y="23346"/>
                </a:cubicBezTo>
                <a:lnTo>
                  <a:pt x="10445" y="23346"/>
                </a:lnTo>
                <a:cubicBezTo>
                  <a:pt x="10371" y="23142"/>
                  <a:pt x="10317" y="22955"/>
                  <a:pt x="10317" y="22808"/>
                </a:cubicBezTo>
                <a:close/>
                <a:moveTo>
                  <a:pt x="10445" y="23346"/>
                </a:moveTo>
                <a:lnTo>
                  <a:pt x="10445" y="23346"/>
                </a:lnTo>
                <a:cubicBezTo>
                  <a:pt x="10452" y="23365"/>
                  <a:pt x="10458" y="23383"/>
                  <a:pt x="10465" y="23402"/>
                </a:cubicBezTo>
                <a:lnTo>
                  <a:pt x="10495" y="23402"/>
                </a:lnTo>
                <a:cubicBezTo>
                  <a:pt x="10477" y="23383"/>
                  <a:pt x="10460" y="23365"/>
                  <a:pt x="10445" y="23346"/>
                </a:cubicBezTo>
                <a:close/>
                <a:moveTo>
                  <a:pt x="5446" y="20590"/>
                </a:moveTo>
                <a:cubicBezTo>
                  <a:pt x="5545" y="20669"/>
                  <a:pt x="5703" y="20828"/>
                  <a:pt x="5703" y="20927"/>
                </a:cubicBezTo>
                <a:cubicBezTo>
                  <a:pt x="5941" y="21085"/>
                  <a:pt x="6198" y="21244"/>
                  <a:pt x="6436" y="21501"/>
                </a:cubicBezTo>
                <a:cubicBezTo>
                  <a:pt x="6852" y="21818"/>
                  <a:pt x="7347" y="22155"/>
                  <a:pt x="7604" y="22729"/>
                </a:cubicBezTo>
                <a:cubicBezTo>
                  <a:pt x="7604" y="22808"/>
                  <a:pt x="7604" y="22907"/>
                  <a:pt x="7683" y="22986"/>
                </a:cubicBezTo>
                <a:cubicBezTo>
                  <a:pt x="7683" y="23200"/>
                  <a:pt x="7747" y="23365"/>
                  <a:pt x="7818" y="23512"/>
                </a:cubicBezTo>
                <a:lnTo>
                  <a:pt x="7818" y="23512"/>
                </a:lnTo>
                <a:cubicBezTo>
                  <a:pt x="7577" y="23033"/>
                  <a:pt x="7177" y="22559"/>
                  <a:pt x="6852" y="22234"/>
                </a:cubicBezTo>
                <a:cubicBezTo>
                  <a:pt x="6614" y="21996"/>
                  <a:pt x="6277" y="21739"/>
                  <a:pt x="6040" y="21501"/>
                </a:cubicBezTo>
                <a:cubicBezTo>
                  <a:pt x="5782" y="21323"/>
                  <a:pt x="5624" y="21085"/>
                  <a:pt x="5545" y="20749"/>
                </a:cubicBezTo>
                <a:lnTo>
                  <a:pt x="5446" y="20749"/>
                </a:lnTo>
                <a:lnTo>
                  <a:pt x="5446" y="20590"/>
                </a:lnTo>
                <a:close/>
                <a:moveTo>
                  <a:pt x="7171" y="23525"/>
                </a:moveTo>
                <a:cubicBezTo>
                  <a:pt x="7153" y="23525"/>
                  <a:pt x="7136" y="23561"/>
                  <a:pt x="7188" y="23561"/>
                </a:cubicBezTo>
                <a:cubicBezTo>
                  <a:pt x="7188" y="23534"/>
                  <a:pt x="7180" y="23525"/>
                  <a:pt x="7171" y="23525"/>
                </a:cubicBezTo>
                <a:close/>
                <a:moveTo>
                  <a:pt x="10891" y="23065"/>
                </a:moveTo>
                <a:lnTo>
                  <a:pt x="10891" y="23303"/>
                </a:lnTo>
                <a:cubicBezTo>
                  <a:pt x="10891" y="23402"/>
                  <a:pt x="10891" y="23561"/>
                  <a:pt x="10990" y="23640"/>
                </a:cubicBezTo>
                <a:lnTo>
                  <a:pt x="10990" y="23303"/>
                </a:lnTo>
                <a:cubicBezTo>
                  <a:pt x="10891" y="23224"/>
                  <a:pt x="10891" y="23145"/>
                  <a:pt x="10891" y="23065"/>
                </a:cubicBezTo>
                <a:close/>
                <a:moveTo>
                  <a:pt x="10238" y="22075"/>
                </a:moveTo>
                <a:cubicBezTo>
                  <a:pt x="10238" y="22075"/>
                  <a:pt x="10238" y="22155"/>
                  <a:pt x="10317" y="22155"/>
                </a:cubicBezTo>
                <a:lnTo>
                  <a:pt x="10317" y="22234"/>
                </a:lnTo>
                <a:lnTo>
                  <a:pt x="10575" y="22491"/>
                </a:lnTo>
                <a:lnTo>
                  <a:pt x="10575" y="22729"/>
                </a:lnTo>
                <a:cubicBezTo>
                  <a:pt x="10575" y="22907"/>
                  <a:pt x="10575" y="23065"/>
                  <a:pt x="10654" y="23145"/>
                </a:cubicBezTo>
                <a:cubicBezTo>
                  <a:pt x="10654" y="23224"/>
                  <a:pt x="10654" y="23402"/>
                  <a:pt x="10733" y="23481"/>
                </a:cubicBezTo>
                <a:cubicBezTo>
                  <a:pt x="10733" y="23303"/>
                  <a:pt x="10654" y="23224"/>
                  <a:pt x="10654" y="23065"/>
                </a:cubicBezTo>
                <a:lnTo>
                  <a:pt x="10654" y="22729"/>
                </a:lnTo>
                <a:lnTo>
                  <a:pt x="10654" y="22570"/>
                </a:lnTo>
                <a:lnTo>
                  <a:pt x="10891" y="22808"/>
                </a:lnTo>
                <a:lnTo>
                  <a:pt x="11149" y="23065"/>
                </a:lnTo>
                <a:lnTo>
                  <a:pt x="11149" y="23224"/>
                </a:lnTo>
                <a:lnTo>
                  <a:pt x="11149" y="23481"/>
                </a:lnTo>
                <a:cubicBezTo>
                  <a:pt x="11228" y="23561"/>
                  <a:pt x="11228" y="23640"/>
                  <a:pt x="11228" y="23719"/>
                </a:cubicBezTo>
                <a:cubicBezTo>
                  <a:pt x="11149" y="23719"/>
                  <a:pt x="11070" y="23640"/>
                  <a:pt x="10990" y="23640"/>
                </a:cubicBezTo>
                <a:cubicBezTo>
                  <a:pt x="10891" y="23640"/>
                  <a:pt x="10812" y="23561"/>
                  <a:pt x="10812" y="23561"/>
                </a:cubicBezTo>
                <a:lnTo>
                  <a:pt x="10733" y="23481"/>
                </a:lnTo>
                <a:lnTo>
                  <a:pt x="10733" y="23561"/>
                </a:lnTo>
                <a:cubicBezTo>
                  <a:pt x="10654" y="23481"/>
                  <a:pt x="10575" y="23481"/>
                  <a:pt x="10495" y="23481"/>
                </a:cubicBezTo>
                <a:cubicBezTo>
                  <a:pt x="10485" y="23455"/>
                  <a:pt x="10475" y="23428"/>
                  <a:pt x="10465" y="23402"/>
                </a:cubicBezTo>
                <a:lnTo>
                  <a:pt x="10317" y="23402"/>
                </a:lnTo>
                <a:cubicBezTo>
                  <a:pt x="10159" y="23145"/>
                  <a:pt x="10159" y="22907"/>
                  <a:pt x="10159" y="22570"/>
                </a:cubicBezTo>
                <a:cubicBezTo>
                  <a:pt x="10238" y="22412"/>
                  <a:pt x="10238" y="22234"/>
                  <a:pt x="10238" y="22075"/>
                </a:cubicBezTo>
                <a:close/>
                <a:moveTo>
                  <a:pt x="10238" y="21818"/>
                </a:moveTo>
                <a:lnTo>
                  <a:pt x="10238" y="21818"/>
                </a:lnTo>
                <a:cubicBezTo>
                  <a:pt x="10396" y="21917"/>
                  <a:pt x="10575" y="21996"/>
                  <a:pt x="10812" y="21996"/>
                </a:cubicBezTo>
                <a:cubicBezTo>
                  <a:pt x="10891" y="21996"/>
                  <a:pt x="11070" y="21996"/>
                  <a:pt x="11228" y="22075"/>
                </a:cubicBezTo>
                <a:cubicBezTo>
                  <a:pt x="11228" y="22075"/>
                  <a:pt x="11307" y="22075"/>
                  <a:pt x="11386" y="22155"/>
                </a:cubicBezTo>
                <a:cubicBezTo>
                  <a:pt x="11386" y="22155"/>
                  <a:pt x="11485" y="22155"/>
                  <a:pt x="11485" y="22234"/>
                </a:cubicBezTo>
                <a:cubicBezTo>
                  <a:pt x="11564" y="22411"/>
                  <a:pt x="11643" y="22648"/>
                  <a:pt x="11644" y="22905"/>
                </a:cubicBezTo>
                <a:lnTo>
                  <a:pt x="11644" y="22905"/>
                </a:lnTo>
                <a:cubicBezTo>
                  <a:pt x="11644" y="22905"/>
                  <a:pt x="11644" y="22905"/>
                  <a:pt x="11644" y="22905"/>
                </a:cubicBezTo>
                <a:lnTo>
                  <a:pt x="11644" y="22905"/>
                </a:lnTo>
                <a:cubicBezTo>
                  <a:pt x="11644" y="22905"/>
                  <a:pt x="11644" y="22906"/>
                  <a:pt x="11644" y="22907"/>
                </a:cubicBezTo>
                <a:cubicBezTo>
                  <a:pt x="11644" y="22906"/>
                  <a:pt x="11644" y="22905"/>
                  <a:pt x="11644" y="22905"/>
                </a:cubicBezTo>
                <a:lnTo>
                  <a:pt x="11644" y="22905"/>
                </a:lnTo>
                <a:cubicBezTo>
                  <a:pt x="11664" y="22927"/>
                  <a:pt x="11683" y="22947"/>
                  <a:pt x="11723" y="22986"/>
                </a:cubicBezTo>
                <a:cubicBezTo>
                  <a:pt x="11723" y="23224"/>
                  <a:pt x="11802" y="23481"/>
                  <a:pt x="11882" y="23719"/>
                </a:cubicBezTo>
                <a:cubicBezTo>
                  <a:pt x="11565" y="23303"/>
                  <a:pt x="11228" y="22986"/>
                  <a:pt x="10891" y="22650"/>
                </a:cubicBezTo>
                <a:lnTo>
                  <a:pt x="10891" y="22650"/>
                </a:lnTo>
                <a:cubicBezTo>
                  <a:pt x="11070" y="22729"/>
                  <a:pt x="11149" y="22729"/>
                  <a:pt x="11307" y="22729"/>
                </a:cubicBezTo>
                <a:cubicBezTo>
                  <a:pt x="11386" y="22729"/>
                  <a:pt x="11485" y="22808"/>
                  <a:pt x="11565" y="22808"/>
                </a:cubicBezTo>
                <a:cubicBezTo>
                  <a:pt x="11604" y="22857"/>
                  <a:pt x="11624" y="22882"/>
                  <a:pt x="11644" y="22905"/>
                </a:cubicBezTo>
                <a:lnTo>
                  <a:pt x="11644" y="22905"/>
                </a:lnTo>
                <a:cubicBezTo>
                  <a:pt x="11641" y="22807"/>
                  <a:pt x="11485" y="22729"/>
                  <a:pt x="11386" y="22729"/>
                </a:cubicBezTo>
                <a:cubicBezTo>
                  <a:pt x="11307" y="22650"/>
                  <a:pt x="11228" y="22650"/>
                  <a:pt x="11070" y="22650"/>
                </a:cubicBezTo>
                <a:lnTo>
                  <a:pt x="10990" y="22570"/>
                </a:lnTo>
                <a:cubicBezTo>
                  <a:pt x="10891" y="22570"/>
                  <a:pt x="10891" y="22491"/>
                  <a:pt x="10812" y="22491"/>
                </a:cubicBezTo>
                <a:lnTo>
                  <a:pt x="10654" y="22313"/>
                </a:lnTo>
                <a:lnTo>
                  <a:pt x="10495" y="22155"/>
                </a:lnTo>
                <a:lnTo>
                  <a:pt x="10495" y="22155"/>
                </a:lnTo>
                <a:cubicBezTo>
                  <a:pt x="10891" y="22234"/>
                  <a:pt x="11307" y="22313"/>
                  <a:pt x="11485" y="22650"/>
                </a:cubicBezTo>
                <a:cubicBezTo>
                  <a:pt x="11565" y="22650"/>
                  <a:pt x="11565" y="22650"/>
                  <a:pt x="11565" y="22570"/>
                </a:cubicBezTo>
                <a:cubicBezTo>
                  <a:pt x="11307" y="22234"/>
                  <a:pt x="10891" y="22155"/>
                  <a:pt x="10495" y="22075"/>
                </a:cubicBezTo>
                <a:lnTo>
                  <a:pt x="10238" y="21818"/>
                </a:lnTo>
                <a:close/>
                <a:moveTo>
                  <a:pt x="11228" y="23226"/>
                </a:moveTo>
                <a:lnTo>
                  <a:pt x="11882" y="23897"/>
                </a:lnTo>
                <a:lnTo>
                  <a:pt x="11882" y="23976"/>
                </a:lnTo>
                <a:cubicBezTo>
                  <a:pt x="11723" y="23897"/>
                  <a:pt x="11485" y="23798"/>
                  <a:pt x="11307" y="23719"/>
                </a:cubicBezTo>
                <a:cubicBezTo>
                  <a:pt x="11228" y="23640"/>
                  <a:pt x="11228" y="23561"/>
                  <a:pt x="11228" y="23481"/>
                </a:cubicBezTo>
                <a:lnTo>
                  <a:pt x="11228" y="23226"/>
                </a:lnTo>
                <a:close/>
                <a:moveTo>
                  <a:pt x="8057" y="24937"/>
                </a:moveTo>
                <a:cubicBezTo>
                  <a:pt x="8072" y="24973"/>
                  <a:pt x="8086" y="25009"/>
                  <a:pt x="8099" y="25046"/>
                </a:cubicBezTo>
                <a:cubicBezTo>
                  <a:pt x="8099" y="25036"/>
                  <a:pt x="8099" y="25027"/>
                  <a:pt x="8099" y="25017"/>
                </a:cubicBezTo>
                <a:lnTo>
                  <a:pt x="8099" y="25017"/>
                </a:lnTo>
                <a:cubicBezTo>
                  <a:pt x="8086" y="24990"/>
                  <a:pt x="8072" y="24963"/>
                  <a:pt x="8057" y="24937"/>
                </a:cubicBezTo>
                <a:close/>
                <a:moveTo>
                  <a:pt x="19433" y="25337"/>
                </a:moveTo>
                <a:cubicBezTo>
                  <a:pt x="19334" y="25641"/>
                  <a:pt x="19190" y="25933"/>
                  <a:pt x="18991" y="26194"/>
                </a:cubicBezTo>
                <a:cubicBezTo>
                  <a:pt x="19202" y="25932"/>
                  <a:pt x="19345" y="25641"/>
                  <a:pt x="19433" y="25337"/>
                </a:cubicBezTo>
                <a:close/>
                <a:moveTo>
                  <a:pt x="7426" y="26531"/>
                </a:moveTo>
                <a:lnTo>
                  <a:pt x="7455" y="26556"/>
                </a:lnTo>
                <a:lnTo>
                  <a:pt x="7455" y="26556"/>
                </a:lnTo>
                <a:cubicBezTo>
                  <a:pt x="7446" y="26548"/>
                  <a:pt x="7437" y="26539"/>
                  <a:pt x="7426" y="26531"/>
                </a:cubicBezTo>
                <a:close/>
                <a:moveTo>
                  <a:pt x="5446" y="20828"/>
                </a:moveTo>
                <a:lnTo>
                  <a:pt x="5446" y="20828"/>
                </a:lnTo>
                <a:cubicBezTo>
                  <a:pt x="5624" y="21422"/>
                  <a:pt x="6198" y="21739"/>
                  <a:pt x="6614" y="22075"/>
                </a:cubicBezTo>
                <a:cubicBezTo>
                  <a:pt x="7109" y="22570"/>
                  <a:pt x="7525" y="23145"/>
                  <a:pt x="7842" y="23719"/>
                </a:cubicBezTo>
                <a:cubicBezTo>
                  <a:pt x="7921" y="23976"/>
                  <a:pt x="7921" y="24135"/>
                  <a:pt x="8020" y="24293"/>
                </a:cubicBezTo>
                <a:cubicBezTo>
                  <a:pt x="7763" y="24056"/>
                  <a:pt x="7525" y="23719"/>
                  <a:pt x="7188" y="23561"/>
                </a:cubicBezTo>
                <a:lnTo>
                  <a:pt x="7188" y="23561"/>
                </a:lnTo>
                <a:cubicBezTo>
                  <a:pt x="7525" y="23798"/>
                  <a:pt x="7763" y="24135"/>
                  <a:pt x="8020" y="24471"/>
                </a:cubicBezTo>
                <a:cubicBezTo>
                  <a:pt x="8095" y="24620"/>
                  <a:pt x="8099" y="24857"/>
                  <a:pt x="8099" y="25017"/>
                </a:cubicBezTo>
                <a:lnTo>
                  <a:pt x="8099" y="25017"/>
                </a:lnTo>
                <a:cubicBezTo>
                  <a:pt x="8131" y="25080"/>
                  <a:pt x="8158" y="25143"/>
                  <a:pt x="8178" y="25204"/>
                </a:cubicBezTo>
                <a:cubicBezTo>
                  <a:pt x="8258" y="25699"/>
                  <a:pt x="8258" y="26194"/>
                  <a:pt x="8337" y="26769"/>
                </a:cubicBezTo>
                <a:lnTo>
                  <a:pt x="8337" y="26947"/>
                </a:lnTo>
                <a:cubicBezTo>
                  <a:pt x="8099" y="26610"/>
                  <a:pt x="7763" y="26273"/>
                  <a:pt x="7347" y="26036"/>
                </a:cubicBezTo>
                <a:cubicBezTo>
                  <a:pt x="7109" y="25877"/>
                  <a:pt x="6772" y="25699"/>
                  <a:pt x="6535" y="25462"/>
                </a:cubicBezTo>
                <a:cubicBezTo>
                  <a:pt x="6436" y="25382"/>
                  <a:pt x="6357" y="25283"/>
                  <a:pt x="6277" y="25204"/>
                </a:cubicBezTo>
                <a:cubicBezTo>
                  <a:pt x="6277" y="25125"/>
                  <a:pt x="6277" y="24967"/>
                  <a:pt x="6198" y="24887"/>
                </a:cubicBezTo>
                <a:lnTo>
                  <a:pt x="6198" y="24887"/>
                </a:lnTo>
                <a:cubicBezTo>
                  <a:pt x="6357" y="25046"/>
                  <a:pt x="6436" y="25204"/>
                  <a:pt x="6614" y="25283"/>
                </a:cubicBezTo>
                <a:cubicBezTo>
                  <a:pt x="6772" y="25462"/>
                  <a:pt x="7030" y="25620"/>
                  <a:pt x="7268" y="25699"/>
                </a:cubicBezTo>
                <a:cubicBezTo>
                  <a:pt x="7525" y="25877"/>
                  <a:pt x="7763" y="26036"/>
                  <a:pt x="7921" y="26194"/>
                </a:cubicBezTo>
                <a:cubicBezTo>
                  <a:pt x="7842" y="26036"/>
                  <a:pt x="7604" y="25877"/>
                  <a:pt x="7426" y="25778"/>
                </a:cubicBezTo>
                <a:cubicBezTo>
                  <a:pt x="7188" y="25620"/>
                  <a:pt x="7030" y="25541"/>
                  <a:pt x="6772" y="25382"/>
                </a:cubicBezTo>
                <a:lnTo>
                  <a:pt x="6277" y="24887"/>
                </a:lnTo>
                <a:cubicBezTo>
                  <a:pt x="6198" y="24788"/>
                  <a:pt x="6198" y="24709"/>
                  <a:pt x="6119" y="24630"/>
                </a:cubicBezTo>
                <a:cubicBezTo>
                  <a:pt x="6119" y="24471"/>
                  <a:pt x="6040" y="24392"/>
                  <a:pt x="6040" y="24214"/>
                </a:cubicBezTo>
                <a:lnTo>
                  <a:pt x="6040" y="24214"/>
                </a:lnTo>
                <a:cubicBezTo>
                  <a:pt x="6119" y="24392"/>
                  <a:pt x="6198" y="24551"/>
                  <a:pt x="6277" y="24630"/>
                </a:cubicBezTo>
                <a:cubicBezTo>
                  <a:pt x="6436" y="24966"/>
                  <a:pt x="6693" y="25125"/>
                  <a:pt x="7030" y="25204"/>
                </a:cubicBezTo>
                <a:lnTo>
                  <a:pt x="7030" y="25125"/>
                </a:lnTo>
                <a:cubicBezTo>
                  <a:pt x="6693" y="25125"/>
                  <a:pt x="6535" y="24887"/>
                  <a:pt x="6357" y="24630"/>
                </a:cubicBezTo>
                <a:cubicBezTo>
                  <a:pt x="6277" y="24551"/>
                  <a:pt x="6198" y="24392"/>
                  <a:pt x="6119" y="24214"/>
                </a:cubicBezTo>
                <a:lnTo>
                  <a:pt x="5941" y="24056"/>
                </a:lnTo>
                <a:lnTo>
                  <a:pt x="5941" y="23976"/>
                </a:lnTo>
                <a:lnTo>
                  <a:pt x="5941" y="23897"/>
                </a:lnTo>
                <a:cubicBezTo>
                  <a:pt x="5862" y="23640"/>
                  <a:pt x="5782" y="23303"/>
                  <a:pt x="5703" y="23065"/>
                </a:cubicBezTo>
                <a:lnTo>
                  <a:pt x="5703" y="23065"/>
                </a:lnTo>
                <a:cubicBezTo>
                  <a:pt x="5941" y="23402"/>
                  <a:pt x="6277" y="23640"/>
                  <a:pt x="6535" y="23798"/>
                </a:cubicBezTo>
                <a:cubicBezTo>
                  <a:pt x="7109" y="24214"/>
                  <a:pt x="7525" y="24630"/>
                  <a:pt x="7842" y="25204"/>
                </a:cubicBezTo>
                <a:cubicBezTo>
                  <a:pt x="7604" y="24709"/>
                  <a:pt x="7268" y="24293"/>
                  <a:pt x="6852" y="23976"/>
                </a:cubicBezTo>
                <a:cubicBezTo>
                  <a:pt x="6436" y="23640"/>
                  <a:pt x="5862" y="23303"/>
                  <a:pt x="5703" y="22808"/>
                </a:cubicBezTo>
                <a:cubicBezTo>
                  <a:pt x="5703" y="22729"/>
                  <a:pt x="5624" y="22650"/>
                  <a:pt x="5624" y="22570"/>
                </a:cubicBezTo>
                <a:lnTo>
                  <a:pt x="5624" y="22412"/>
                </a:lnTo>
                <a:cubicBezTo>
                  <a:pt x="5941" y="22907"/>
                  <a:pt x="6436" y="23303"/>
                  <a:pt x="6852" y="23640"/>
                </a:cubicBezTo>
                <a:cubicBezTo>
                  <a:pt x="7188" y="23897"/>
                  <a:pt x="7525" y="24135"/>
                  <a:pt x="7763" y="24471"/>
                </a:cubicBezTo>
                <a:cubicBezTo>
                  <a:pt x="7863" y="24622"/>
                  <a:pt x="7971" y="24780"/>
                  <a:pt x="8057" y="24937"/>
                </a:cubicBezTo>
                <a:lnTo>
                  <a:pt x="8057" y="24937"/>
                </a:lnTo>
                <a:cubicBezTo>
                  <a:pt x="7873" y="24489"/>
                  <a:pt x="7573" y="24104"/>
                  <a:pt x="7188" y="23719"/>
                </a:cubicBezTo>
                <a:cubicBezTo>
                  <a:pt x="6852" y="23481"/>
                  <a:pt x="6535" y="23224"/>
                  <a:pt x="6198" y="22986"/>
                </a:cubicBezTo>
                <a:cubicBezTo>
                  <a:pt x="5941" y="22729"/>
                  <a:pt x="5782" y="22491"/>
                  <a:pt x="5624" y="22155"/>
                </a:cubicBezTo>
                <a:cubicBezTo>
                  <a:pt x="5624" y="22155"/>
                  <a:pt x="5624" y="22075"/>
                  <a:pt x="5545" y="22075"/>
                </a:cubicBezTo>
                <a:lnTo>
                  <a:pt x="5545" y="21996"/>
                </a:lnTo>
                <a:cubicBezTo>
                  <a:pt x="5782" y="22412"/>
                  <a:pt x="6198" y="22729"/>
                  <a:pt x="6614" y="23065"/>
                </a:cubicBezTo>
                <a:cubicBezTo>
                  <a:pt x="6198" y="22729"/>
                  <a:pt x="5782" y="22412"/>
                  <a:pt x="5545" y="21917"/>
                </a:cubicBezTo>
                <a:lnTo>
                  <a:pt x="5545" y="21323"/>
                </a:lnTo>
                <a:cubicBezTo>
                  <a:pt x="5624" y="21659"/>
                  <a:pt x="5862" y="21996"/>
                  <a:pt x="6119" y="22234"/>
                </a:cubicBezTo>
                <a:cubicBezTo>
                  <a:pt x="6357" y="22491"/>
                  <a:pt x="6693" y="22650"/>
                  <a:pt x="7030" y="22907"/>
                </a:cubicBezTo>
                <a:cubicBezTo>
                  <a:pt x="6693" y="22650"/>
                  <a:pt x="6436" y="22412"/>
                  <a:pt x="6198" y="22155"/>
                </a:cubicBezTo>
                <a:cubicBezTo>
                  <a:pt x="6040" y="22075"/>
                  <a:pt x="5941" y="21917"/>
                  <a:pt x="5782" y="21739"/>
                </a:cubicBezTo>
                <a:cubicBezTo>
                  <a:pt x="5703" y="21580"/>
                  <a:pt x="5624" y="21422"/>
                  <a:pt x="5545" y="21244"/>
                </a:cubicBezTo>
                <a:cubicBezTo>
                  <a:pt x="5446" y="21085"/>
                  <a:pt x="5446" y="21006"/>
                  <a:pt x="5446" y="20828"/>
                </a:cubicBezTo>
                <a:close/>
                <a:moveTo>
                  <a:pt x="15446" y="16550"/>
                </a:moveTo>
                <a:lnTo>
                  <a:pt x="15446" y="16550"/>
                </a:lnTo>
                <a:cubicBezTo>
                  <a:pt x="15525" y="16630"/>
                  <a:pt x="15684" y="16788"/>
                  <a:pt x="15763" y="16867"/>
                </a:cubicBezTo>
                <a:cubicBezTo>
                  <a:pt x="16337" y="17362"/>
                  <a:pt x="16931" y="17956"/>
                  <a:pt x="17248" y="18610"/>
                </a:cubicBezTo>
                <a:cubicBezTo>
                  <a:pt x="17505" y="18947"/>
                  <a:pt x="17505" y="19263"/>
                  <a:pt x="17585" y="19679"/>
                </a:cubicBezTo>
                <a:cubicBezTo>
                  <a:pt x="17585" y="20016"/>
                  <a:pt x="17664" y="20253"/>
                  <a:pt x="17822" y="20590"/>
                </a:cubicBezTo>
                <a:cubicBezTo>
                  <a:pt x="18000" y="20828"/>
                  <a:pt x="18159" y="21164"/>
                  <a:pt x="18238" y="21501"/>
                </a:cubicBezTo>
                <a:cubicBezTo>
                  <a:pt x="18416" y="21739"/>
                  <a:pt x="18416" y="22075"/>
                  <a:pt x="18496" y="22412"/>
                </a:cubicBezTo>
                <a:cubicBezTo>
                  <a:pt x="18496" y="23065"/>
                  <a:pt x="18317" y="23719"/>
                  <a:pt x="18000" y="24293"/>
                </a:cubicBezTo>
                <a:cubicBezTo>
                  <a:pt x="18416" y="23719"/>
                  <a:pt x="18575" y="22986"/>
                  <a:pt x="18496" y="22313"/>
                </a:cubicBezTo>
                <a:cubicBezTo>
                  <a:pt x="18496" y="21996"/>
                  <a:pt x="18416" y="21659"/>
                  <a:pt x="18317" y="21422"/>
                </a:cubicBezTo>
                <a:cubicBezTo>
                  <a:pt x="18159" y="21085"/>
                  <a:pt x="18000" y="20828"/>
                  <a:pt x="17822" y="20511"/>
                </a:cubicBezTo>
                <a:cubicBezTo>
                  <a:pt x="17743" y="20095"/>
                  <a:pt x="17664" y="19758"/>
                  <a:pt x="17585" y="19343"/>
                </a:cubicBezTo>
                <a:cubicBezTo>
                  <a:pt x="17585" y="19026"/>
                  <a:pt x="17426" y="18689"/>
                  <a:pt x="17248" y="18451"/>
                </a:cubicBezTo>
                <a:cubicBezTo>
                  <a:pt x="17096" y="18129"/>
                  <a:pt x="16854" y="17807"/>
                  <a:pt x="16556" y="17572"/>
                </a:cubicBezTo>
                <a:lnTo>
                  <a:pt x="16556" y="17572"/>
                </a:lnTo>
                <a:cubicBezTo>
                  <a:pt x="16952" y="17879"/>
                  <a:pt x="17259" y="18208"/>
                  <a:pt x="17585" y="18610"/>
                </a:cubicBezTo>
                <a:cubicBezTo>
                  <a:pt x="17822" y="19026"/>
                  <a:pt x="18000" y="19600"/>
                  <a:pt x="18159" y="20095"/>
                </a:cubicBezTo>
                <a:cubicBezTo>
                  <a:pt x="18159" y="20432"/>
                  <a:pt x="18238" y="20669"/>
                  <a:pt x="18317" y="20927"/>
                </a:cubicBezTo>
                <a:cubicBezTo>
                  <a:pt x="18416" y="21164"/>
                  <a:pt x="18496" y="21501"/>
                  <a:pt x="18575" y="21739"/>
                </a:cubicBezTo>
                <a:cubicBezTo>
                  <a:pt x="18812" y="22729"/>
                  <a:pt x="18812" y="23798"/>
                  <a:pt x="18238" y="24630"/>
                </a:cubicBezTo>
                <a:cubicBezTo>
                  <a:pt x="18575" y="24214"/>
                  <a:pt x="18733" y="23640"/>
                  <a:pt x="18812" y="23065"/>
                </a:cubicBezTo>
                <a:cubicBezTo>
                  <a:pt x="18812" y="22570"/>
                  <a:pt x="18733" y="22155"/>
                  <a:pt x="18654" y="21659"/>
                </a:cubicBezTo>
                <a:cubicBezTo>
                  <a:pt x="18496" y="21323"/>
                  <a:pt x="18416" y="21085"/>
                  <a:pt x="18317" y="20749"/>
                </a:cubicBezTo>
                <a:cubicBezTo>
                  <a:pt x="18238" y="20432"/>
                  <a:pt x="18159" y="20174"/>
                  <a:pt x="18159" y="19838"/>
                </a:cubicBezTo>
                <a:cubicBezTo>
                  <a:pt x="18000" y="19105"/>
                  <a:pt x="17585" y="18451"/>
                  <a:pt x="17090" y="17956"/>
                </a:cubicBezTo>
                <a:lnTo>
                  <a:pt x="17090" y="17956"/>
                </a:lnTo>
                <a:cubicBezTo>
                  <a:pt x="17505" y="18194"/>
                  <a:pt x="17822" y="18531"/>
                  <a:pt x="18159" y="18947"/>
                </a:cubicBezTo>
                <a:cubicBezTo>
                  <a:pt x="18159" y="18947"/>
                  <a:pt x="18159" y="19026"/>
                  <a:pt x="18238" y="19026"/>
                </a:cubicBezTo>
                <a:cubicBezTo>
                  <a:pt x="18416" y="19442"/>
                  <a:pt x="18575" y="19838"/>
                  <a:pt x="18654" y="20253"/>
                </a:cubicBezTo>
                <a:cubicBezTo>
                  <a:pt x="18733" y="20749"/>
                  <a:pt x="18733" y="21244"/>
                  <a:pt x="18812" y="21739"/>
                </a:cubicBezTo>
                <a:cubicBezTo>
                  <a:pt x="18991" y="22155"/>
                  <a:pt x="19228" y="22570"/>
                  <a:pt x="19070" y="23065"/>
                </a:cubicBezTo>
                <a:lnTo>
                  <a:pt x="19149" y="23065"/>
                </a:lnTo>
                <a:cubicBezTo>
                  <a:pt x="19228" y="22570"/>
                  <a:pt x="19070" y="22155"/>
                  <a:pt x="18911" y="21739"/>
                </a:cubicBezTo>
                <a:cubicBezTo>
                  <a:pt x="18733" y="21244"/>
                  <a:pt x="18733" y="20749"/>
                  <a:pt x="18654" y="20174"/>
                </a:cubicBezTo>
                <a:cubicBezTo>
                  <a:pt x="18654" y="19937"/>
                  <a:pt x="18575" y="19679"/>
                  <a:pt x="18496" y="19442"/>
                </a:cubicBezTo>
                <a:lnTo>
                  <a:pt x="18496" y="19442"/>
                </a:lnTo>
                <a:cubicBezTo>
                  <a:pt x="18654" y="19679"/>
                  <a:pt x="18911" y="20016"/>
                  <a:pt x="18991" y="20432"/>
                </a:cubicBezTo>
                <a:lnTo>
                  <a:pt x="18991" y="21164"/>
                </a:lnTo>
                <a:cubicBezTo>
                  <a:pt x="19070" y="21422"/>
                  <a:pt x="19070" y="21659"/>
                  <a:pt x="19149" y="21917"/>
                </a:cubicBezTo>
                <a:cubicBezTo>
                  <a:pt x="19228" y="22412"/>
                  <a:pt x="19307" y="22907"/>
                  <a:pt x="19406" y="23402"/>
                </a:cubicBezTo>
                <a:cubicBezTo>
                  <a:pt x="19567" y="24005"/>
                  <a:pt x="19619" y="24699"/>
                  <a:pt x="19433" y="25337"/>
                </a:cubicBezTo>
                <a:lnTo>
                  <a:pt x="19433" y="25337"/>
                </a:lnTo>
                <a:cubicBezTo>
                  <a:pt x="19492" y="25157"/>
                  <a:pt x="19535" y="24972"/>
                  <a:pt x="19565" y="24788"/>
                </a:cubicBezTo>
                <a:cubicBezTo>
                  <a:pt x="19644" y="23719"/>
                  <a:pt x="19307" y="22729"/>
                  <a:pt x="19149" y="21659"/>
                </a:cubicBezTo>
                <a:cubicBezTo>
                  <a:pt x="19070" y="21164"/>
                  <a:pt x="19070" y="20590"/>
                  <a:pt x="18911" y="20095"/>
                </a:cubicBezTo>
                <a:cubicBezTo>
                  <a:pt x="18812" y="19758"/>
                  <a:pt x="18575" y="19442"/>
                  <a:pt x="18317" y="19105"/>
                </a:cubicBezTo>
                <a:cubicBezTo>
                  <a:pt x="18245" y="18961"/>
                  <a:pt x="18173" y="18801"/>
                  <a:pt x="18042" y="18654"/>
                </a:cubicBezTo>
                <a:lnTo>
                  <a:pt x="18042" y="18654"/>
                </a:lnTo>
                <a:cubicBezTo>
                  <a:pt x="18340" y="18968"/>
                  <a:pt x="18585" y="19203"/>
                  <a:pt x="18812" y="19600"/>
                </a:cubicBezTo>
                <a:cubicBezTo>
                  <a:pt x="19149" y="20016"/>
                  <a:pt x="19307" y="20511"/>
                  <a:pt x="19307" y="21006"/>
                </a:cubicBezTo>
                <a:cubicBezTo>
                  <a:pt x="19307" y="21244"/>
                  <a:pt x="19307" y="21501"/>
                  <a:pt x="19406" y="21659"/>
                </a:cubicBezTo>
                <a:cubicBezTo>
                  <a:pt x="19406" y="21917"/>
                  <a:pt x="19486" y="22075"/>
                  <a:pt x="19565" y="22234"/>
                </a:cubicBezTo>
                <a:cubicBezTo>
                  <a:pt x="19723" y="22650"/>
                  <a:pt x="19981" y="22986"/>
                  <a:pt x="20139" y="23402"/>
                </a:cubicBezTo>
                <a:cubicBezTo>
                  <a:pt x="20298" y="23798"/>
                  <a:pt x="20397" y="24293"/>
                  <a:pt x="20298" y="24709"/>
                </a:cubicBezTo>
                <a:cubicBezTo>
                  <a:pt x="20298" y="25204"/>
                  <a:pt x="20060" y="25699"/>
                  <a:pt x="19802" y="26115"/>
                </a:cubicBezTo>
                <a:cubicBezTo>
                  <a:pt x="19565" y="26610"/>
                  <a:pt x="19228" y="27026"/>
                  <a:pt x="18911" y="27442"/>
                </a:cubicBezTo>
                <a:lnTo>
                  <a:pt x="18911" y="27521"/>
                </a:lnTo>
                <a:cubicBezTo>
                  <a:pt x="19723" y="26689"/>
                  <a:pt x="20397" y="25620"/>
                  <a:pt x="20397" y="24471"/>
                </a:cubicBezTo>
                <a:cubicBezTo>
                  <a:pt x="20476" y="24056"/>
                  <a:pt x="20397" y="23640"/>
                  <a:pt x="20218" y="23224"/>
                </a:cubicBezTo>
                <a:cubicBezTo>
                  <a:pt x="19981" y="22808"/>
                  <a:pt x="19723" y="22491"/>
                  <a:pt x="19565" y="22075"/>
                </a:cubicBezTo>
                <a:cubicBezTo>
                  <a:pt x="19307" y="21580"/>
                  <a:pt x="19486" y="21085"/>
                  <a:pt x="19406" y="20590"/>
                </a:cubicBezTo>
                <a:cubicBezTo>
                  <a:pt x="19307" y="20095"/>
                  <a:pt x="19070" y="19679"/>
                  <a:pt x="18733" y="19343"/>
                </a:cubicBezTo>
                <a:cubicBezTo>
                  <a:pt x="18080" y="18451"/>
                  <a:pt x="17248" y="17857"/>
                  <a:pt x="16436" y="17204"/>
                </a:cubicBezTo>
                <a:cubicBezTo>
                  <a:pt x="16099" y="16966"/>
                  <a:pt x="15763" y="16709"/>
                  <a:pt x="15446" y="16550"/>
                </a:cubicBezTo>
                <a:close/>
                <a:moveTo>
                  <a:pt x="13367" y="15382"/>
                </a:moveTo>
                <a:cubicBezTo>
                  <a:pt x="13466" y="15560"/>
                  <a:pt x="13545" y="15719"/>
                  <a:pt x="13545" y="15877"/>
                </a:cubicBezTo>
                <a:cubicBezTo>
                  <a:pt x="13624" y="16135"/>
                  <a:pt x="13703" y="16471"/>
                  <a:pt x="13703" y="16709"/>
                </a:cubicBezTo>
                <a:cubicBezTo>
                  <a:pt x="13783" y="17283"/>
                  <a:pt x="13624" y="17956"/>
                  <a:pt x="13208" y="18352"/>
                </a:cubicBezTo>
                <a:cubicBezTo>
                  <a:pt x="13624" y="17956"/>
                  <a:pt x="13783" y="17362"/>
                  <a:pt x="13783" y="16788"/>
                </a:cubicBezTo>
                <a:cubicBezTo>
                  <a:pt x="13783" y="16471"/>
                  <a:pt x="13703" y="16214"/>
                  <a:pt x="13624" y="15877"/>
                </a:cubicBezTo>
                <a:cubicBezTo>
                  <a:pt x="13624" y="15719"/>
                  <a:pt x="13545" y="15640"/>
                  <a:pt x="13466" y="15481"/>
                </a:cubicBezTo>
                <a:lnTo>
                  <a:pt x="13545" y="15481"/>
                </a:lnTo>
                <a:cubicBezTo>
                  <a:pt x="13703" y="15798"/>
                  <a:pt x="13783" y="16055"/>
                  <a:pt x="13961" y="16372"/>
                </a:cubicBezTo>
                <a:cubicBezTo>
                  <a:pt x="14040" y="16709"/>
                  <a:pt x="14198" y="17045"/>
                  <a:pt x="14198" y="17362"/>
                </a:cubicBezTo>
                <a:cubicBezTo>
                  <a:pt x="14198" y="17045"/>
                  <a:pt x="14119" y="16709"/>
                  <a:pt x="14040" y="16372"/>
                </a:cubicBezTo>
                <a:cubicBezTo>
                  <a:pt x="13862" y="16055"/>
                  <a:pt x="13783" y="15798"/>
                  <a:pt x="13624" y="15481"/>
                </a:cubicBezTo>
                <a:lnTo>
                  <a:pt x="13703" y="15481"/>
                </a:lnTo>
                <a:lnTo>
                  <a:pt x="13703" y="15560"/>
                </a:lnTo>
                <a:lnTo>
                  <a:pt x="13783" y="15560"/>
                </a:lnTo>
                <a:lnTo>
                  <a:pt x="13783" y="15640"/>
                </a:lnTo>
                <a:cubicBezTo>
                  <a:pt x="13862" y="15719"/>
                  <a:pt x="13961" y="15877"/>
                  <a:pt x="14040" y="15976"/>
                </a:cubicBezTo>
                <a:cubicBezTo>
                  <a:pt x="14119" y="16214"/>
                  <a:pt x="14198" y="16471"/>
                  <a:pt x="14278" y="16709"/>
                </a:cubicBezTo>
                <a:cubicBezTo>
                  <a:pt x="14456" y="17204"/>
                  <a:pt x="14535" y="17778"/>
                  <a:pt x="14614" y="18352"/>
                </a:cubicBezTo>
                <a:cubicBezTo>
                  <a:pt x="14614" y="17778"/>
                  <a:pt x="14535" y="17204"/>
                  <a:pt x="14357" y="16709"/>
                </a:cubicBezTo>
                <a:cubicBezTo>
                  <a:pt x="14278" y="16471"/>
                  <a:pt x="14198" y="16214"/>
                  <a:pt x="14119" y="15976"/>
                </a:cubicBezTo>
                <a:lnTo>
                  <a:pt x="14119" y="15976"/>
                </a:lnTo>
                <a:cubicBezTo>
                  <a:pt x="14456" y="16550"/>
                  <a:pt x="14614" y="17125"/>
                  <a:pt x="14773" y="17778"/>
                </a:cubicBezTo>
                <a:cubicBezTo>
                  <a:pt x="14852" y="17956"/>
                  <a:pt x="14852" y="18194"/>
                  <a:pt x="14951" y="18352"/>
                </a:cubicBezTo>
                <a:cubicBezTo>
                  <a:pt x="15030" y="18610"/>
                  <a:pt x="15189" y="18768"/>
                  <a:pt x="15189" y="19026"/>
                </a:cubicBezTo>
                <a:cubicBezTo>
                  <a:pt x="15347" y="19442"/>
                  <a:pt x="15347" y="19838"/>
                  <a:pt x="15189" y="20253"/>
                </a:cubicBezTo>
                <a:cubicBezTo>
                  <a:pt x="15109" y="20333"/>
                  <a:pt x="15189" y="20333"/>
                  <a:pt x="15189" y="20333"/>
                </a:cubicBezTo>
                <a:cubicBezTo>
                  <a:pt x="15347" y="19937"/>
                  <a:pt x="15446" y="19521"/>
                  <a:pt x="15347" y="19105"/>
                </a:cubicBezTo>
                <a:cubicBezTo>
                  <a:pt x="15268" y="18848"/>
                  <a:pt x="15189" y="18689"/>
                  <a:pt x="15109" y="18531"/>
                </a:cubicBezTo>
                <a:cubicBezTo>
                  <a:pt x="14951" y="18273"/>
                  <a:pt x="14852" y="18036"/>
                  <a:pt x="14852" y="17778"/>
                </a:cubicBezTo>
                <a:cubicBezTo>
                  <a:pt x="14693" y="17045"/>
                  <a:pt x="14456" y="16471"/>
                  <a:pt x="14119" y="15877"/>
                </a:cubicBezTo>
                <a:lnTo>
                  <a:pt x="14119" y="15877"/>
                </a:lnTo>
                <a:cubicBezTo>
                  <a:pt x="14278" y="16055"/>
                  <a:pt x="14535" y="16293"/>
                  <a:pt x="14773" y="16630"/>
                </a:cubicBezTo>
                <a:cubicBezTo>
                  <a:pt x="15109" y="17045"/>
                  <a:pt x="15347" y="17541"/>
                  <a:pt x="15525" y="18036"/>
                </a:cubicBezTo>
                <a:cubicBezTo>
                  <a:pt x="15604" y="18273"/>
                  <a:pt x="15684" y="18610"/>
                  <a:pt x="15763" y="18848"/>
                </a:cubicBezTo>
                <a:cubicBezTo>
                  <a:pt x="15842" y="19105"/>
                  <a:pt x="16020" y="19343"/>
                  <a:pt x="16099" y="19521"/>
                </a:cubicBezTo>
                <a:cubicBezTo>
                  <a:pt x="16436" y="20016"/>
                  <a:pt x="16594" y="20432"/>
                  <a:pt x="16594" y="21006"/>
                </a:cubicBezTo>
                <a:cubicBezTo>
                  <a:pt x="16594" y="21580"/>
                  <a:pt x="16337" y="21996"/>
                  <a:pt x="16020" y="22412"/>
                </a:cubicBezTo>
                <a:cubicBezTo>
                  <a:pt x="16020" y="22491"/>
                  <a:pt x="16020" y="22491"/>
                  <a:pt x="16099" y="22491"/>
                </a:cubicBezTo>
                <a:cubicBezTo>
                  <a:pt x="16436" y="22075"/>
                  <a:pt x="16674" y="21501"/>
                  <a:pt x="16674" y="20927"/>
                </a:cubicBezTo>
                <a:cubicBezTo>
                  <a:pt x="16674" y="20432"/>
                  <a:pt x="16515" y="19937"/>
                  <a:pt x="16179" y="19521"/>
                </a:cubicBezTo>
                <a:cubicBezTo>
                  <a:pt x="16020" y="19263"/>
                  <a:pt x="15842" y="19026"/>
                  <a:pt x="15763" y="18689"/>
                </a:cubicBezTo>
                <a:cubicBezTo>
                  <a:pt x="15684" y="18352"/>
                  <a:pt x="15604" y="18115"/>
                  <a:pt x="15525" y="17778"/>
                </a:cubicBezTo>
                <a:cubicBezTo>
                  <a:pt x="15268" y="17125"/>
                  <a:pt x="14773" y="16471"/>
                  <a:pt x="14278" y="15976"/>
                </a:cubicBezTo>
                <a:lnTo>
                  <a:pt x="14278" y="15976"/>
                </a:lnTo>
                <a:cubicBezTo>
                  <a:pt x="14693" y="16214"/>
                  <a:pt x="15030" y="16550"/>
                  <a:pt x="15347" y="16966"/>
                </a:cubicBezTo>
                <a:cubicBezTo>
                  <a:pt x="15684" y="17461"/>
                  <a:pt x="15941" y="17956"/>
                  <a:pt x="16099" y="18531"/>
                </a:cubicBezTo>
                <a:cubicBezTo>
                  <a:pt x="16179" y="18768"/>
                  <a:pt x="16258" y="19026"/>
                  <a:pt x="16337" y="19184"/>
                </a:cubicBezTo>
                <a:cubicBezTo>
                  <a:pt x="16515" y="19442"/>
                  <a:pt x="16753" y="19679"/>
                  <a:pt x="16931" y="19937"/>
                </a:cubicBezTo>
                <a:cubicBezTo>
                  <a:pt x="16753" y="19600"/>
                  <a:pt x="16594" y="19442"/>
                  <a:pt x="16436" y="19184"/>
                </a:cubicBezTo>
                <a:cubicBezTo>
                  <a:pt x="16258" y="18848"/>
                  <a:pt x="16179" y="18531"/>
                  <a:pt x="16099" y="18194"/>
                </a:cubicBezTo>
                <a:cubicBezTo>
                  <a:pt x="15842" y="17204"/>
                  <a:pt x="15109" y="16471"/>
                  <a:pt x="14278" y="15877"/>
                </a:cubicBezTo>
                <a:cubicBezTo>
                  <a:pt x="14456" y="15877"/>
                  <a:pt x="14535" y="15976"/>
                  <a:pt x="14614" y="16055"/>
                </a:cubicBezTo>
                <a:cubicBezTo>
                  <a:pt x="14951" y="16293"/>
                  <a:pt x="15268" y="16550"/>
                  <a:pt x="15604" y="16867"/>
                </a:cubicBezTo>
                <a:cubicBezTo>
                  <a:pt x="16020" y="17283"/>
                  <a:pt x="16436" y="17778"/>
                  <a:pt x="16594" y="18451"/>
                </a:cubicBezTo>
                <a:cubicBezTo>
                  <a:pt x="16674" y="18689"/>
                  <a:pt x="16753" y="18947"/>
                  <a:pt x="16832" y="19263"/>
                </a:cubicBezTo>
                <a:cubicBezTo>
                  <a:pt x="16931" y="19521"/>
                  <a:pt x="17090" y="19758"/>
                  <a:pt x="17169" y="20016"/>
                </a:cubicBezTo>
                <a:cubicBezTo>
                  <a:pt x="17426" y="20511"/>
                  <a:pt x="17664" y="20927"/>
                  <a:pt x="17664" y="21501"/>
                </a:cubicBezTo>
                <a:cubicBezTo>
                  <a:pt x="17664" y="21006"/>
                  <a:pt x="17505" y="20590"/>
                  <a:pt x="17327" y="20253"/>
                </a:cubicBezTo>
                <a:cubicBezTo>
                  <a:pt x="17169" y="19838"/>
                  <a:pt x="17010" y="19442"/>
                  <a:pt x="16832" y="18947"/>
                </a:cubicBezTo>
                <a:cubicBezTo>
                  <a:pt x="16753" y="18531"/>
                  <a:pt x="16594" y="18036"/>
                  <a:pt x="16337" y="17620"/>
                </a:cubicBezTo>
                <a:cubicBezTo>
                  <a:pt x="16020" y="17283"/>
                  <a:pt x="15684" y="16867"/>
                  <a:pt x="15347" y="16550"/>
                </a:cubicBezTo>
                <a:lnTo>
                  <a:pt x="15446" y="16550"/>
                </a:lnTo>
                <a:cubicBezTo>
                  <a:pt x="15446" y="16512"/>
                  <a:pt x="15422" y="16468"/>
                  <a:pt x="15388" y="16433"/>
                </a:cubicBezTo>
                <a:lnTo>
                  <a:pt x="15388" y="16433"/>
                </a:lnTo>
                <a:cubicBezTo>
                  <a:pt x="16019" y="16759"/>
                  <a:pt x="16629" y="17150"/>
                  <a:pt x="17169" y="17541"/>
                </a:cubicBezTo>
                <a:cubicBezTo>
                  <a:pt x="17921" y="18115"/>
                  <a:pt x="18733" y="18689"/>
                  <a:pt x="19149" y="19442"/>
                </a:cubicBezTo>
                <a:cubicBezTo>
                  <a:pt x="19406" y="19838"/>
                  <a:pt x="19406" y="20253"/>
                  <a:pt x="19486" y="20749"/>
                </a:cubicBezTo>
                <a:cubicBezTo>
                  <a:pt x="19486" y="21006"/>
                  <a:pt x="19486" y="21164"/>
                  <a:pt x="19565" y="21422"/>
                </a:cubicBezTo>
                <a:cubicBezTo>
                  <a:pt x="19644" y="21580"/>
                  <a:pt x="19723" y="21818"/>
                  <a:pt x="19802" y="21996"/>
                </a:cubicBezTo>
                <a:cubicBezTo>
                  <a:pt x="20060" y="22412"/>
                  <a:pt x="20218" y="22729"/>
                  <a:pt x="20397" y="23145"/>
                </a:cubicBezTo>
                <a:cubicBezTo>
                  <a:pt x="20476" y="23481"/>
                  <a:pt x="20555" y="23976"/>
                  <a:pt x="20555" y="24392"/>
                </a:cubicBezTo>
                <a:cubicBezTo>
                  <a:pt x="20634" y="25204"/>
                  <a:pt x="20476" y="26036"/>
                  <a:pt x="20060" y="26868"/>
                </a:cubicBezTo>
                <a:lnTo>
                  <a:pt x="20139" y="26868"/>
                </a:lnTo>
                <a:cubicBezTo>
                  <a:pt x="20555" y="26036"/>
                  <a:pt x="20713" y="25046"/>
                  <a:pt x="20634" y="24135"/>
                </a:cubicBezTo>
                <a:cubicBezTo>
                  <a:pt x="20555" y="23719"/>
                  <a:pt x="20476" y="23303"/>
                  <a:pt x="20397" y="22907"/>
                </a:cubicBezTo>
                <a:cubicBezTo>
                  <a:pt x="20218" y="22491"/>
                  <a:pt x="19981" y="22155"/>
                  <a:pt x="19723" y="21739"/>
                </a:cubicBezTo>
                <a:cubicBezTo>
                  <a:pt x="19565" y="21244"/>
                  <a:pt x="19565" y="20749"/>
                  <a:pt x="19486" y="20333"/>
                </a:cubicBezTo>
                <a:cubicBezTo>
                  <a:pt x="19486" y="19838"/>
                  <a:pt x="19307" y="19521"/>
                  <a:pt x="19070" y="19184"/>
                </a:cubicBezTo>
                <a:cubicBezTo>
                  <a:pt x="18496" y="18352"/>
                  <a:pt x="17664" y="17857"/>
                  <a:pt x="16931" y="17283"/>
                </a:cubicBezTo>
                <a:cubicBezTo>
                  <a:pt x="16179" y="16788"/>
                  <a:pt x="15446" y="16293"/>
                  <a:pt x="14614" y="15877"/>
                </a:cubicBezTo>
                <a:lnTo>
                  <a:pt x="14614" y="15877"/>
                </a:lnTo>
                <a:cubicBezTo>
                  <a:pt x="14951" y="15976"/>
                  <a:pt x="15268" y="16135"/>
                  <a:pt x="15604" y="16214"/>
                </a:cubicBezTo>
                <a:cubicBezTo>
                  <a:pt x="15941" y="16372"/>
                  <a:pt x="16337" y="16630"/>
                  <a:pt x="16674" y="16788"/>
                </a:cubicBezTo>
                <a:cubicBezTo>
                  <a:pt x="17426" y="17204"/>
                  <a:pt x="18080" y="17699"/>
                  <a:pt x="18654" y="18273"/>
                </a:cubicBezTo>
                <a:cubicBezTo>
                  <a:pt x="19228" y="18848"/>
                  <a:pt x="19486" y="19521"/>
                  <a:pt x="19723" y="20253"/>
                </a:cubicBezTo>
                <a:cubicBezTo>
                  <a:pt x="19902" y="21006"/>
                  <a:pt x="19902" y="21739"/>
                  <a:pt x="20218" y="22313"/>
                </a:cubicBezTo>
                <a:cubicBezTo>
                  <a:pt x="20476" y="22907"/>
                  <a:pt x="21050" y="23402"/>
                  <a:pt x="21050" y="24056"/>
                </a:cubicBezTo>
                <a:cubicBezTo>
                  <a:pt x="21129" y="23303"/>
                  <a:pt x="20476" y="22808"/>
                  <a:pt x="20218" y="22155"/>
                </a:cubicBezTo>
                <a:cubicBezTo>
                  <a:pt x="20060" y="21818"/>
                  <a:pt x="19981" y="21422"/>
                  <a:pt x="19981" y="21006"/>
                </a:cubicBezTo>
                <a:cubicBezTo>
                  <a:pt x="19902" y="20669"/>
                  <a:pt x="19802" y="20333"/>
                  <a:pt x="19723" y="19937"/>
                </a:cubicBezTo>
                <a:cubicBezTo>
                  <a:pt x="19486" y="19184"/>
                  <a:pt x="19070" y="18610"/>
                  <a:pt x="18496" y="18036"/>
                </a:cubicBezTo>
                <a:cubicBezTo>
                  <a:pt x="17968" y="17581"/>
                  <a:pt x="17290" y="17126"/>
                  <a:pt x="16676" y="16732"/>
                </a:cubicBezTo>
                <a:lnTo>
                  <a:pt x="16676" y="16732"/>
                </a:lnTo>
                <a:cubicBezTo>
                  <a:pt x="17149" y="16942"/>
                  <a:pt x="17564" y="17173"/>
                  <a:pt x="17921" y="17461"/>
                </a:cubicBezTo>
                <a:cubicBezTo>
                  <a:pt x="18733" y="17956"/>
                  <a:pt x="19644" y="18610"/>
                  <a:pt x="20060" y="19521"/>
                </a:cubicBezTo>
                <a:cubicBezTo>
                  <a:pt x="20218" y="20016"/>
                  <a:pt x="20218" y="20590"/>
                  <a:pt x="20218" y="21085"/>
                </a:cubicBezTo>
                <a:cubicBezTo>
                  <a:pt x="20298" y="21580"/>
                  <a:pt x="20476" y="21996"/>
                  <a:pt x="20713" y="22412"/>
                </a:cubicBezTo>
                <a:cubicBezTo>
                  <a:pt x="20892" y="22729"/>
                  <a:pt x="21208" y="23145"/>
                  <a:pt x="21387" y="23640"/>
                </a:cubicBezTo>
                <a:cubicBezTo>
                  <a:pt x="21545" y="24056"/>
                  <a:pt x="21624" y="24471"/>
                  <a:pt x="21545" y="24966"/>
                </a:cubicBezTo>
                <a:cubicBezTo>
                  <a:pt x="21466" y="25877"/>
                  <a:pt x="20971" y="26769"/>
                  <a:pt x="20397" y="27442"/>
                </a:cubicBezTo>
                <a:cubicBezTo>
                  <a:pt x="20298" y="27442"/>
                  <a:pt x="20397" y="27521"/>
                  <a:pt x="20397" y="27521"/>
                </a:cubicBezTo>
                <a:cubicBezTo>
                  <a:pt x="21129" y="26769"/>
                  <a:pt x="21624" y="25778"/>
                  <a:pt x="21624" y="24709"/>
                </a:cubicBezTo>
                <a:cubicBezTo>
                  <a:pt x="21624" y="24293"/>
                  <a:pt x="21545" y="23897"/>
                  <a:pt x="21387" y="23481"/>
                </a:cubicBezTo>
                <a:cubicBezTo>
                  <a:pt x="21208" y="22986"/>
                  <a:pt x="20892" y="22570"/>
                  <a:pt x="20634" y="22155"/>
                </a:cubicBezTo>
                <a:cubicBezTo>
                  <a:pt x="20555" y="21917"/>
                  <a:pt x="20476" y="21659"/>
                  <a:pt x="20397" y="21422"/>
                </a:cubicBezTo>
                <a:cubicBezTo>
                  <a:pt x="20298" y="21164"/>
                  <a:pt x="20298" y="20927"/>
                  <a:pt x="20298" y="20669"/>
                </a:cubicBezTo>
                <a:cubicBezTo>
                  <a:pt x="20298" y="20095"/>
                  <a:pt x="20218" y="19679"/>
                  <a:pt x="19981" y="19184"/>
                </a:cubicBezTo>
                <a:cubicBezTo>
                  <a:pt x="19486" y="18273"/>
                  <a:pt x="18496" y="17699"/>
                  <a:pt x="17664" y="17204"/>
                </a:cubicBezTo>
                <a:cubicBezTo>
                  <a:pt x="17169" y="16867"/>
                  <a:pt x="16674" y="16630"/>
                  <a:pt x="16179" y="16372"/>
                </a:cubicBezTo>
                <a:lnTo>
                  <a:pt x="16179" y="16372"/>
                </a:lnTo>
                <a:cubicBezTo>
                  <a:pt x="16753" y="16630"/>
                  <a:pt x="17327" y="16867"/>
                  <a:pt x="17921" y="17125"/>
                </a:cubicBezTo>
                <a:cubicBezTo>
                  <a:pt x="18496" y="17461"/>
                  <a:pt x="19149" y="17778"/>
                  <a:pt x="19723" y="18194"/>
                </a:cubicBezTo>
                <a:cubicBezTo>
                  <a:pt x="20298" y="18531"/>
                  <a:pt x="20793" y="18947"/>
                  <a:pt x="20892" y="19600"/>
                </a:cubicBezTo>
                <a:lnTo>
                  <a:pt x="20892" y="20511"/>
                </a:lnTo>
                <a:cubicBezTo>
                  <a:pt x="20892" y="20749"/>
                  <a:pt x="20971" y="21085"/>
                  <a:pt x="21050" y="21323"/>
                </a:cubicBezTo>
                <a:cubicBezTo>
                  <a:pt x="21288" y="21818"/>
                  <a:pt x="21704" y="22234"/>
                  <a:pt x="22040" y="22729"/>
                </a:cubicBezTo>
                <a:cubicBezTo>
                  <a:pt x="22377" y="23224"/>
                  <a:pt x="22614" y="23719"/>
                  <a:pt x="22694" y="24293"/>
                </a:cubicBezTo>
                <a:cubicBezTo>
                  <a:pt x="22694" y="24887"/>
                  <a:pt x="22614" y="25541"/>
                  <a:pt x="22377" y="26036"/>
                </a:cubicBezTo>
                <a:cubicBezTo>
                  <a:pt x="22040" y="26689"/>
                  <a:pt x="21466" y="27264"/>
                  <a:pt x="20971" y="27759"/>
                </a:cubicBezTo>
                <a:cubicBezTo>
                  <a:pt x="20397" y="28174"/>
                  <a:pt x="19802" y="28590"/>
                  <a:pt x="19149" y="28749"/>
                </a:cubicBezTo>
                <a:cubicBezTo>
                  <a:pt x="18812" y="28749"/>
                  <a:pt x="18496" y="28749"/>
                  <a:pt x="18238" y="28590"/>
                </a:cubicBezTo>
                <a:cubicBezTo>
                  <a:pt x="18000" y="28353"/>
                  <a:pt x="17921" y="28016"/>
                  <a:pt x="17921" y="27679"/>
                </a:cubicBezTo>
                <a:cubicBezTo>
                  <a:pt x="17921" y="27026"/>
                  <a:pt x="18000" y="26372"/>
                  <a:pt x="18000" y="25699"/>
                </a:cubicBezTo>
                <a:cubicBezTo>
                  <a:pt x="17921" y="25125"/>
                  <a:pt x="17743" y="24551"/>
                  <a:pt x="17327" y="24135"/>
                </a:cubicBezTo>
                <a:cubicBezTo>
                  <a:pt x="16832" y="23719"/>
                  <a:pt x="16179" y="23640"/>
                  <a:pt x="15684" y="23303"/>
                </a:cubicBezTo>
                <a:cubicBezTo>
                  <a:pt x="15109" y="22986"/>
                  <a:pt x="14951" y="22412"/>
                  <a:pt x="14852" y="21739"/>
                </a:cubicBezTo>
                <a:cubicBezTo>
                  <a:pt x="14773" y="21422"/>
                  <a:pt x="14773" y="21164"/>
                  <a:pt x="14773" y="20828"/>
                </a:cubicBezTo>
                <a:cubicBezTo>
                  <a:pt x="14773" y="20511"/>
                  <a:pt x="14773" y="20174"/>
                  <a:pt x="14693" y="19937"/>
                </a:cubicBezTo>
                <a:cubicBezTo>
                  <a:pt x="14456" y="19343"/>
                  <a:pt x="13703" y="19263"/>
                  <a:pt x="13129" y="19105"/>
                </a:cubicBezTo>
                <a:cubicBezTo>
                  <a:pt x="12634" y="18947"/>
                  <a:pt x="12139" y="18610"/>
                  <a:pt x="11882" y="18036"/>
                </a:cubicBezTo>
                <a:cubicBezTo>
                  <a:pt x="11723" y="17461"/>
                  <a:pt x="11981" y="16867"/>
                  <a:pt x="12297" y="16372"/>
                </a:cubicBezTo>
                <a:cubicBezTo>
                  <a:pt x="12555" y="16135"/>
                  <a:pt x="12713" y="15798"/>
                  <a:pt x="12971" y="15481"/>
                </a:cubicBezTo>
                <a:lnTo>
                  <a:pt x="13050" y="15382"/>
                </a:lnTo>
                <a:lnTo>
                  <a:pt x="13050" y="15382"/>
                </a:lnTo>
                <a:cubicBezTo>
                  <a:pt x="13050" y="15382"/>
                  <a:pt x="13050" y="15382"/>
                  <a:pt x="13050" y="15382"/>
                </a:cubicBezTo>
                <a:lnTo>
                  <a:pt x="13208" y="15382"/>
                </a:lnTo>
                <a:cubicBezTo>
                  <a:pt x="13287" y="16135"/>
                  <a:pt x="12971" y="16966"/>
                  <a:pt x="12377" y="17541"/>
                </a:cubicBezTo>
                <a:lnTo>
                  <a:pt x="12476" y="17541"/>
                </a:lnTo>
                <a:cubicBezTo>
                  <a:pt x="13050" y="16966"/>
                  <a:pt x="13287" y="16135"/>
                  <a:pt x="13287" y="15382"/>
                </a:cubicBezTo>
                <a:close/>
                <a:moveTo>
                  <a:pt x="19921" y="0"/>
                </a:moveTo>
                <a:cubicBezTo>
                  <a:pt x="19624" y="0"/>
                  <a:pt x="19317" y="124"/>
                  <a:pt x="19070" y="372"/>
                </a:cubicBezTo>
                <a:cubicBezTo>
                  <a:pt x="18496" y="946"/>
                  <a:pt x="18416" y="1699"/>
                  <a:pt x="18416" y="2510"/>
                </a:cubicBezTo>
                <a:cubicBezTo>
                  <a:pt x="18317" y="2926"/>
                  <a:pt x="18416" y="3421"/>
                  <a:pt x="18317" y="3837"/>
                </a:cubicBezTo>
                <a:cubicBezTo>
                  <a:pt x="18238" y="4253"/>
                  <a:pt x="18080" y="4669"/>
                  <a:pt x="17921" y="5085"/>
                </a:cubicBezTo>
                <a:cubicBezTo>
                  <a:pt x="17585" y="5897"/>
                  <a:pt x="17010" y="6649"/>
                  <a:pt x="16594" y="7461"/>
                </a:cubicBezTo>
                <a:cubicBezTo>
                  <a:pt x="16337" y="7877"/>
                  <a:pt x="16099" y="8293"/>
                  <a:pt x="15842" y="8709"/>
                </a:cubicBezTo>
                <a:cubicBezTo>
                  <a:pt x="16020" y="7382"/>
                  <a:pt x="15941" y="6075"/>
                  <a:pt x="15446" y="4907"/>
                </a:cubicBezTo>
                <a:cubicBezTo>
                  <a:pt x="15189" y="4253"/>
                  <a:pt x="14852" y="3679"/>
                  <a:pt x="14456" y="3184"/>
                </a:cubicBezTo>
                <a:cubicBezTo>
                  <a:pt x="14040" y="2689"/>
                  <a:pt x="13466" y="2194"/>
                  <a:pt x="12872" y="1857"/>
                </a:cubicBezTo>
                <a:cubicBezTo>
                  <a:pt x="12637" y="1760"/>
                  <a:pt x="12375" y="1702"/>
                  <a:pt x="12114" y="1702"/>
                </a:cubicBezTo>
                <a:cubicBezTo>
                  <a:pt x="11737" y="1702"/>
                  <a:pt x="11362" y="1822"/>
                  <a:pt x="11070" y="2114"/>
                </a:cubicBezTo>
                <a:cubicBezTo>
                  <a:pt x="10891" y="2352"/>
                  <a:pt x="10733" y="2609"/>
                  <a:pt x="10733" y="2926"/>
                </a:cubicBezTo>
                <a:cubicBezTo>
                  <a:pt x="10733" y="3184"/>
                  <a:pt x="10812" y="3501"/>
                  <a:pt x="10654" y="3837"/>
                </a:cubicBezTo>
                <a:cubicBezTo>
                  <a:pt x="10396" y="4253"/>
                  <a:pt x="9664" y="4253"/>
                  <a:pt x="9248" y="4412"/>
                </a:cubicBezTo>
                <a:cubicBezTo>
                  <a:pt x="8753" y="4491"/>
                  <a:pt x="8337" y="4907"/>
                  <a:pt x="8416" y="5481"/>
                </a:cubicBezTo>
                <a:cubicBezTo>
                  <a:pt x="8416" y="6154"/>
                  <a:pt x="9010" y="6570"/>
                  <a:pt x="9248" y="7144"/>
                </a:cubicBezTo>
                <a:cubicBezTo>
                  <a:pt x="9505" y="7798"/>
                  <a:pt x="9010" y="8372"/>
                  <a:pt x="8674" y="8946"/>
                </a:cubicBezTo>
                <a:cubicBezTo>
                  <a:pt x="8416" y="9441"/>
                  <a:pt x="8515" y="10035"/>
                  <a:pt x="8832" y="10431"/>
                </a:cubicBezTo>
                <a:cubicBezTo>
                  <a:pt x="9248" y="10847"/>
                  <a:pt x="9743" y="11105"/>
                  <a:pt x="10079" y="11422"/>
                </a:cubicBezTo>
                <a:cubicBezTo>
                  <a:pt x="9664" y="11758"/>
                  <a:pt x="9248" y="12095"/>
                  <a:pt x="8832" y="12511"/>
                </a:cubicBezTo>
                <a:cubicBezTo>
                  <a:pt x="8416" y="12828"/>
                  <a:pt x="8020" y="13164"/>
                  <a:pt x="7604" y="13501"/>
                </a:cubicBezTo>
                <a:cubicBezTo>
                  <a:pt x="7109" y="13738"/>
                  <a:pt x="6693" y="14075"/>
                  <a:pt x="6436" y="14570"/>
                </a:cubicBezTo>
                <a:cubicBezTo>
                  <a:pt x="6040" y="15224"/>
                  <a:pt x="5862" y="16055"/>
                  <a:pt x="5941" y="16788"/>
                </a:cubicBezTo>
                <a:cubicBezTo>
                  <a:pt x="5862" y="16788"/>
                  <a:pt x="5862" y="16788"/>
                  <a:pt x="5862" y="16867"/>
                </a:cubicBezTo>
                <a:cubicBezTo>
                  <a:pt x="5050" y="16966"/>
                  <a:pt x="4139" y="17045"/>
                  <a:pt x="3307" y="17362"/>
                </a:cubicBezTo>
                <a:cubicBezTo>
                  <a:pt x="1901" y="17857"/>
                  <a:pt x="673" y="19105"/>
                  <a:pt x="257" y="20511"/>
                </a:cubicBezTo>
                <a:cubicBezTo>
                  <a:pt x="99" y="21006"/>
                  <a:pt x="0" y="21501"/>
                  <a:pt x="0" y="21996"/>
                </a:cubicBezTo>
                <a:cubicBezTo>
                  <a:pt x="99" y="21996"/>
                  <a:pt x="178" y="22075"/>
                  <a:pt x="257" y="22075"/>
                </a:cubicBezTo>
                <a:lnTo>
                  <a:pt x="257" y="21818"/>
                </a:lnTo>
                <a:cubicBezTo>
                  <a:pt x="257" y="21244"/>
                  <a:pt x="337" y="20749"/>
                  <a:pt x="495" y="20333"/>
                </a:cubicBezTo>
                <a:cubicBezTo>
                  <a:pt x="594" y="20174"/>
                  <a:pt x="753" y="20016"/>
                  <a:pt x="911" y="19937"/>
                </a:cubicBezTo>
                <a:cubicBezTo>
                  <a:pt x="1168" y="19758"/>
                  <a:pt x="1327" y="19758"/>
                  <a:pt x="1584" y="19758"/>
                </a:cubicBezTo>
                <a:cubicBezTo>
                  <a:pt x="1901" y="19679"/>
                  <a:pt x="2238" y="19679"/>
                  <a:pt x="2574" y="19600"/>
                </a:cubicBezTo>
                <a:lnTo>
                  <a:pt x="2574" y="19600"/>
                </a:lnTo>
                <a:cubicBezTo>
                  <a:pt x="2475" y="19679"/>
                  <a:pt x="2396" y="19838"/>
                  <a:pt x="2317" y="19937"/>
                </a:cubicBezTo>
                <a:lnTo>
                  <a:pt x="2238" y="19937"/>
                </a:lnTo>
                <a:cubicBezTo>
                  <a:pt x="1901" y="20333"/>
                  <a:pt x="1327" y="20333"/>
                  <a:pt x="911" y="20590"/>
                </a:cubicBezTo>
                <a:cubicBezTo>
                  <a:pt x="1327" y="20432"/>
                  <a:pt x="1743" y="20333"/>
                  <a:pt x="2079" y="20174"/>
                </a:cubicBezTo>
                <a:lnTo>
                  <a:pt x="2079" y="20174"/>
                </a:lnTo>
                <a:cubicBezTo>
                  <a:pt x="1822" y="20511"/>
                  <a:pt x="1584" y="20749"/>
                  <a:pt x="1406" y="21164"/>
                </a:cubicBezTo>
                <a:cubicBezTo>
                  <a:pt x="1327" y="21164"/>
                  <a:pt x="1168" y="21244"/>
                  <a:pt x="1089" y="21244"/>
                </a:cubicBezTo>
                <a:cubicBezTo>
                  <a:pt x="990" y="21244"/>
                  <a:pt x="832" y="21323"/>
                  <a:pt x="673" y="21422"/>
                </a:cubicBezTo>
                <a:cubicBezTo>
                  <a:pt x="495" y="21501"/>
                  <a:pt x="337" y="21659"/>
                  <a:pt x="257" y="21818"/>
                </a:cubicBezTo>
                <a:cubicBezTo>
                  <a:pt x="337" y="21659"/>
                  <a:pt x="594" y="21501"/>
                  <a:pt x="832" y="21422"/>
                </a:cubicBezTo>
                <a:cubicBezTo>
                  <a:pt x="990" y="21323"/>
                  <a:pt x="1168" y="21323"/>
                  <a:pt x="1327" y="21244"/>
                </a:cubicBezTo>
                <a:lnTo>
                  <a:pt x="1327" y="21244"/>
                </a:lnTo>
                <a:cubicBezTo>
                  <a:pt x="1248" y="21323"/>
                  <a:pt x="1248" y="21422"/>
                  <a:pt x="1168" y="21501"/>
                </a:cubicBezTo>
                <a:lnTo>
                  <a:pt x="1168" y="21422"/>
                </a:lnTo>
                <a:cubicBezTo>
                  <a:pt x="1089" y="21501"/>
                  <a:pt x="1089" y="21501"/>
                  <a:pt x="990" y="21501"/>
                </a:cubicBezTo>
                <a:cubicBezTo>
                  <a:pt x="990" y="21580"/>
                  <a:pt x="911" y="21580"/>
                  <a:pt x="911" y="21580"/>
                </a:cubicBezTo>
                <a:cubicBezTo>
                  <a:pt x="753" y="21659"/>
                  <a:pt x="673" y="21739"/>
                  <a:pt x="594" y="21739"/>
                </a:cubicBezTo>
                <a:cubicBezTo>
                  <a:pt x="416" y="21818"/>
                  <a:pt x="337" y="21917"/>
                  <a:pt x="257" y="22075"/>
                </a:cubicBezTo>
                <a:cubicBezTo>
                  <a:pt x="337" y="21917"/>
                  <a:pt x="495" y="21818"/>
                  <a:pt x="673" y="21818"/>
                </a:cubicBezTo>
                <a:cubicBezTo>
                  <a:pt x="753" y="21739"/>
                  <a:pt x="832" y="21659"/>
                  <a:pt x="911" y="21659"/>
                </a:cubicBezTo>
                <a:cubicBezTo>
                  <a:pt x="990" y="21580"/>
                  <a:pt x="1089" y="21580"/>
                  <a:pt x="1168" y="21501"/>
                </a:cubicBezTo>
                <a:lnTo>
                  <a:pt x="1168" y="21501"/>
                </a:lnTo>
                <a:cubicBezTo>
                  <a:pt x="990" y="21739"/>
                  <a:pt x="911" y="21996"/>
                  <a:pt x="832" y="22313"/>
                </a:cubicBezTo>
                <a:lnTo>
                  <a:pt x="911" y="22313"/>
                </a:lnTo>
                <a:cubicBezTo>
                  <a:pt x="1089" y="22075"/>
                  <a:pt x="1168" y="21818"/>
                  <a:pt x="1248" y="21580"/>
                </a:cubicBezTo>
                <a:cubicBezTo>
                  <a:pt x="1248" y="21917"/>
                  <a:pt x="1248" y="22155"/>
                  <a:pt x="1327" y="22491"/>
                </a:cubicBezTo>
                <a:cubicBezTo>
                  <a:pt x="1248" y="22155"/>
                  <a:pt x="1248" y="21739"/>
                  <a:pt x="1327" y="21422"/>
                </a:cubicBezTo>
                <a:cubicBezTo>
                  <a:pt x="1406" y="21323"/>
                  <a:pt x="1406" y="21244"/>
                  <a:pt x="1485" y="21244"/>
                </a:cubicBezTo>
                <a:lnTo>
                  <a:pt x="1485" y="21422"/>
                </a:lnTo>
                <a:cubicBezTo>
                  <a:pt x="1406" y="21659"/>
                  <a:pt x="1485" y="21818"/>
                  <a:pt x="1485" y="22075"/>
                </a:cubicBezTo>
                <a:cubicBezTo>
                  <a:pt x="1584" y="22234"/>
                  <a:pt x="1584" y="22412"/>
                  <a:pt x="1663" y="22650"/>
                </a:cubicBezTo>
                <a:lnTo>
                  <a:pt x="1663" y="22234"/>
                </a:lnTo>
                <a:cubicBezTo>
                  <a:pt x="1584" y="21996"/>
                  <a:pt x="1485" y="21818"/>
                  <a:pt x="1485" y="21580"/>
                </a:cubicBezTo>
                <a:cubicBezTo>
                  <a:pt x="1485" y="21501"/>
                  <a:pt x="1485" y="21323"/>
                  <a:pt x="1584" y="21244"/>
                </a:cubicBezTo>
                <a:cubicBezTo>
                  <a:pt x="1584" y="21164"/>
                  <a:pt x="1663" y="21085"/>
                  <a:pt x="1663" y="20927"/>
                </a:cubicBezTo>
                <a:cubicBezTo>
                  <a:pt x="1743" y="20828"/>
                  <a:pt x="1743" y="20828"/>
                  <a:pt x="1822" y="20749"/>
                </a:cubicBezTo>
                <a:lnTo>
                  <a:pt x="1822" y="20749"/>
                </a:lnTo>
                <a:cubicBezTo>
                  <a:pt x="1743" y="21006"/>
                  <a:pt x="1822" y="21323"/>
                  <a:pt x="1822" y="21580"/>
                </a:cubicBezTo>
                <a:cubicBezTo>
                  <a:pt x="1901" y="21917"/>
                  <a:pt x="1901" y="22313"/>
                  <a:pt x="1901" y="22729"/>
                </a:cubicBezTo>
                <a:cubicBezTo>
                  <a:pt x="1980" y="22412"/>
                  <a:pt x="1901" y="22075"/>
                  <a:pt x="1901" y="21739"/>
                </a:cubicBezTo>
                <a:cubicBezTo>
                  <a:pt x="1901" y="21501"/>
                  <a:pt x="1822" y="21244"/>
                  <a:pt x="1822" y="21006"/>
                </a:cubicBezTo>
                <a:cubicBezTo>
                  <a:pt x="1822" y="20927"/>
                  <a:pt x="1822" y="20749"/>
                  <a:pt x="1901" y="20669"/>
                </a:cubicBezTo>
                <a:lnTo>
                  <a:pt x="1901" y="20590"/>
                </a:lnTo>
                <a:lnTo>
                  <a:pt x="2159" y="20333"/>
                </a:lnTo>
                <a:lnTo>
                  <a:pt x="2159" y="20333"/>
                </a:lnTo>
                <a:cubicBezTo>
                  <a:pt x="1980" y="20669"/>
                  <a:pt x="1980" y="21006"/>
                  <a:pt x="1980" y="21323"/>
                </a:cubicBezTo>
                <a:cubicBezTo>
                  <a:pt x="2079" y="21580"/>
                  <a:pt x="2079" y="21818"/>
                  <a:pt x="2079" y="22075"/>
                </a:cubicBezTo>
                <a:cubicBezTo>
                  <a:pt x="2159" y="22234"/>
                  <a:pt x="2079" y="22412"/>
                  <a:pt x="2079" y="22491"/>
                </a:cubicBezTo>
                <a:cubicBezTo>
                  <a:pt x="1980" y="22570"/>
                  <a:pt x="1980" y="22650"/>
                  <a:pt x="1901" y="22729"/>
                </a:cubicBezTo>
                <a:cubicBezTo>
                  <a:pt x="1901" y="22729"/>
                  <a:pt x="1980" y="22808"/>
                  <a:pt x="2079" y="22808"/>
                </a:cubicBezTo>
                <a:lnTo>
                  <a:pt x="2159" y="22729"/>
                </a:lnTo>
                <a:cubicBezTo>
                  <a:pt x="2475" y="22313"/>
                  <a:pt x="2812" y="21917"/>
                  <a:pt x="3228" y="21501"/>
                </a:cubicBezTo>
                <a:lnTo>
                  <a:pt x="3228" y="21501"/>
                </a:lnTo>
                <a:cubicBezTo>
                  <a:pt x="2970" y="21996"/>
                  <a:pt x="2733" y="22491"/>
                  <a:pt x="2574" y="23065"/>
                </a:cubicBezTo>
                <a:cubicBezTo>
                  <a:pt x="2627" y="23065"/>
                  <a:pt x="2680" y="23065"/>
                  <a:pt x="2733" y="23089"/>
                </a:cubicBezTo>
                <a:lnTo>
                  <a:pt x="2733" y="23089"/>
                </a:lnTo>
                <a:lnTo>
                  <a:pt x="2733" y="23065"/>
                </a:lnTo>
                <a:lnTo>
                  <a:pt x="2733" y="22986"/>
                </a:lnTo>
                <a:lnTo>
                  <a:pt x="2733" y="22907"/>
                </a:lnTo>
                <a:cubicBezTo>
                  <a:pt x="2812" y="22907"/>
                  <a:pt x="2812" y="22986"/>
                  <a:pt x="2812" y="22986"/>
                </a:cubicBezTo>
                <a:lnTo>
                  <a:pt x="2970" y="22986"/>
                </a:lnTo>
                <a:cubicBezTo>
                  <a:pt x="2970" y="22907"/>
                  <a:pt x="2891" y="22907"/>
                  <a:pt x="2891" y="22907"/>
                </a:cubicBezTo>
                <a:lnTo>
                  <a:pt x="2812" y="22907"/>
                </a:lnTo>
                <a:lnTo>
                  <a:pt x="2812" y="22808"/>
                </a:lnTo>
                <a:lnTo>
                  <a:pt x="2812" y="22729"/>
                </a:lnTo>
                <a:cubicBezTo>
                  <a:pt x="2891" y="22808"/>
                  <a:pt x="2970" y="22808"/>
                  <a:pt x="3069" y="22808"/>
                </a:cubicBezTo>
                <a:cubicBezTo>
                  <a:pt x="3069" y="22808"/>
                  <a:pt x="2970" y="22907"/>
                  <a:pt x="2970" y="22986"/>
                </a:cubicBezTo>
                <a:cubicBezTo>
                  <a:pt x="2970" y="23065"/>
                  <a:pt x="2891" y="23145"/>
                  <a:pt x="2891" y="23224"/>
                </a:cubicBezTo>
                <a:lnTo>
                  <a:pt x="2970" y="23224"/>
                </a:lnTo>
                <a:cubicBezTo>
                  <a:pt x="3069" y="23065"/>
                  <a:pt x="3149" y="22907"/>
                  <a:pt x="3228" y="22650"/>
                </a:cubicBezTo>
                <a:lnTo>
                  <a:pt x="3228" y="23303"/>
                </a:lnTo>
                <a:cubicBezTo>
                  <a:pt x="3307" y="23402"/>
                  <a:pt x="3307" y="23402"/>
                  <a:pt x="3386" y="23402"/>
                </a:cubicBezTo>
                <a:lnTo>
                  <a:pt x="3386" y="23065"/>
                </a:lnTo>
                <a:cubicBezTo>
                  <a:pt x="3386" y="22907"/>
                  <a:pt x="3386" y="22729"/>
                  <a:pt x="3465" y="22570"/>
                </a:cubicBezTo>
                <a:cubicBezTo>
                  <a:pt x="3644" y="22075"/>
                  <a:pt x="3881" y="21739"/>
                  <a:pt x="4139" y="21422"/>
                </a:cubicBezTo>
                <a:cubicBezTo>
                  <a:pt x="4555" y="20828"/>
                  <a:pt x="5129" y="20333"/>
                  <a:pt x="5367" y="19679"/>
                </a:cubicBezTo>
                <a:lnTo>
                  <a:pt x="5367" y="19937"/>
                </a:lnTo>
                <a:cubicBezTo>
                  <a:pt x="4951" y="21085"/>
                  <a:pt x="3564" y="21917"/>
                  <a:pt x="3564" y="23145"/>
                </a:cubicBezTo>
                <a:lnTo>
                  <a:pt x="3564" y="23224"/>
                </a:lnTo>
                <a:cubicBezTo>
                  <a:pt x="3644" y="21917"/>
                  <a:pt x="4871" y="21244"/>
                  <a:pt x="5367" y="20174"/>
                </a:cubicBezTo>
                <a:lnTo>
                  <a:pt x="5367" y="20432"/>
                </a:lnTo>
                <a:lnTo>
                  <a:pt x="5367" y="20828"/>
                </a:lnTo>
                <a:cubicBezTo>
                  <a:pt x="5050" y="21818"/>
                  <a:pt x="3881" y="22570"/>
                  <a:pt x="3723" y="23640"/>
                </a:cubicBezTo>
                <a:lnTo>
                  <a:pt x="3802" y="23640"/>
                </a:lnTo>
                <a:cubicBezTo>
                  <a:pt x="3961" y="22650"/>
                  <a:pt x="4951" y="21996"/>
                  <a:pt x="5367" y="21006"/>
                </a:cubicBezTo>
                <a:lnTo>
                  <a:pt x="5367" y="21501"/>
                </a:lnTo>
                <a:lnTo>
                  <a:pt x="5367" y="21580"/>
                </a:lnTo>
                <a:lnTo>
                  <a:pt x="5367" y="21659"/>
                </a:lnTo>
                <a:cubicBezTo>
                  <a:pt x="5287" y="21739"/>
                  <a:pt x="5287" y="21917"/>
                  <a:pt x="5208" y="21996"/>
                </a:cubicBezTo>
                <a:cubicBezTo>
                  <a:pt x="5050" y="22234"/>
                  <a:pt x="4871" y="22412"/>
                  <a:pt x="4713" y="22570"/>
                </a:cubicBezTo>
                <a:cubicBezTo>
                  <a:pt x="4456" y="22986"/>
                  <a:pt x="4218" y="23303"/>
                  <a:pt x="4139" y="23798"/>
                </a:cubicBezTo>
                <a:cubicBezTo>
                  <a:pt x="4218" y="23303"/>
                  <a:pt x="4634" y="22907"/>
                  <a:pt x="4951" y="22491"/>
                </a:cubicBezTo>
                <a:cubicBezTo>
                  <a:pt x="5129" y="22234"/>
                  <a:pt x="5287" y="21996"/>
                  <a:pt x="5367" y="21739"/>
                </a:cubicBezTo>
                <a:cubicBezTo>
                  <a:pt x="5367" y="21818"/>
                  <a:pt x="5367" y="21818"/>
                  <a:pt x="5446" y="21917"/>
                </a:cubicBezTo>
                <a:cubicBezTo>
                  <a:pt x="5287" y="22650"/>
                  <a:pt x="4792" y="23303"/>
                  <a:pt x="4376" y="23976"/>
                </a:cubicBezTo>
                <a:cubicBezTo>
                  <a:pt x="4456" y="23976"/>
                  <a:pt x="4456" y="24056"/>
                  <a:pt x="4456" y="24056"/>
                </a:cubicBezTo>
                <a:cubicBezTo>
                  <a:pt x="4792" y="23402"/>
                  <a:pt x="5287" y="22808"/>
                  <a:pt x="5446" y="22155"/>
                </a:cubicBezTo>
                <a:lnTo>
                  <a:pt x="5446" y="22412"/>
                </a:lnTo>
                <a:cubicBezTo>
                  <a:pt x="5287" y="22986"/>
                  <a:pt x="4951" y="23561"/>
                  <a:pt x="4634" y="24135"/>
                </a:cubicBezTo>
                <a:lnTo>
                  <a:pt x="4713" y="24135"/>
                </a:lnTo>
                <a:cubicBezTo>
                  <a:pt x="4951" y="23640"/>
                  <a:pt x="5287" y="23145"/>
                  <a:pt x="5545" y="22570"/>
                </a:cubicBezTo>
                <a:lnTo>
                  <a:pt x="5545" y="22907"/>
                </a:lnTo>
                <a:cubicBezTo>
                  <a:pt x="5446" y="23402"/>
                  <a:pt x="5129" y="23798"/>
                  <a:pt x="4871" y="24293"/>
                </a:cubicBezTo>
                <a:lnTo>
                  <a:pt x="4951" y="24293"/>
                </a:lnTo>
                <a:cubicBezTo>
                  <a:pt x="4951" y="24214"/>
                  <a:pt x="4951" y="24214"/>
                  <a:pt x="5050" y="24135"/>
                </a:cubicBezTo>
                <a:cubicBezTo>
                  <a:pt x="5208" y="23719"/>
                  <a:pt x="5446" y="23402"/>
                  <a:pt x="5545" y="22986"/>
                </a:cubicBezTo>
                <a:cubicBezTo>
                  <a:pt x="5624" y="23145"/>
                  <a:pt x="5624" y="23224"/>
                  <a:pt x="5624" y="23402"/>
                </a:cubicBezTo>
                <a:cubicBezTo>
                  <a:pt x="5624" y="23719"/>
                  <a:pt x="5446" y="23976"/>
                  <a:pt x="5287" y="24293"/>
                </a:cubicBezTo>
                <a:cubicBezTo>
                  <a:pt x="5287" y="24392"/>
                  <a:pt x="5208" y="24471"/>
                  <a:pt x="5208" y="24551"/>
                </a:cubicBezTo>
                <a:lnTo>
                  <a:pt x="5287" y="24551"/>
                </a:lnTo>
                <a:cubicBezTo>
                  <a:pt x="5446" y="24214"/>
                  <a:pt x="5624" y="23897"/>
                  <a:pt x="5703" y="23561"/>
                </a:cubicBezTo>
                <a:cubicBezTo>
                  <a:pt x="5703" y="23719"/>
                  <a:pt x="5782" y="23798"/>
                  <a:pt x="5782" y="23976"/>
                </a:cubicBezTo>
                <a:cubicBezTo>
                  <a:pt x="5782" y="24214"/>
                  <a:pt x="5624" y="24471"/>
                  <a:pt x="5545" y="24788"/>
                </a:cubicBezTo>
                <a:lnTo>
                  <a:pt x="5624" y="24788"/>
                </a:lnTo>
                <a:cubicBezTo>
                  <a:pt x="5624" y="24709"/>
                  <a:pt x="5703" y="24551"/>
                  <a:pt x="5703" y="24471"/>
                </a:cubicBezTo>
                <a:cubicBezTo>
                  <a:pt x="5782" y="24392"/>
                  <a:pt x="5782" y="24293"/>
                  <a:pt x="5862" y="24135"/>
                </a:cubicBezTo>
                <a:lnTo>
                  <a:pt x="5862" y="24392"/>
                </a:lnTo>
                <a:lnTo>
                  <a:pt x="5862" y="24471"/>
                </a:lnTo>
                <a:lnTo>
                  <a:pt x="5862" y="24788"/>
                </a:lnTo>
                <a:cubicBezTo>
                  <a:pt x="5862" y="24788"/>
                  <a:pt x="5782" y="24887"/>
                  <a:pt x="5782" y="24966"/>
                </a:cubicBezTo>
                <a:lnTo>
                  <a:pt x="5862" y="25046"/>
                </a:lnTo>
                <a:cubicBezTo>
                  <a:pt x="5862" y="24966"/>
                  <a:pt x="5862" y="24788"/>
                  <a:pt x="5941" y="24709"/>
                </a:cubicBezTo>
                <a:cubicBezTo>
                  <a:pt x="6040" y="24709"/>
                  <a:pt x="6040" y="24788"/>
                  <a:pt x="6040" y="24788"/>
                </a:cubicBezTo>
                <a:lnTo>
                  <a:pt x="6040" y="25125"/>
                </a:lnTo>
                <a:lnTo>
                  <a:pt x="6040" y="25204"/>
                </a:lnTo>
                <a:cubicBezTo>
                  <a:pt x="6119" y="25204"/>
                  <a:pt x="6119" y="25204"/>
                  <a:pt x="6119" y="25283"/>
                </a:cubicBezTo>
                <a:lnTo>
                  <a:pt x="6119" y="25125"/>
                </a:lnTo>
                <a:lnTo>
                  <a:pt x="6119" y="25046"/>
                </a:lnTo>
                <a:cubicBezTo>
                  <a:pt x="6119" y="25125"/>
                  <a:pt x="6198" y="25204"/>
                  <a:pt x="6198" y="25283"/>
                </a:cubicBezTo>
                <a:lnTo>
                  <a:pt x="6436" y="25541"/>
                </a:lnTo>
                <a:lnTo>
                  <a:pt x="6436" y="25462"/>
                </a:lnTo>
                <a:cubicBezTo>
                  <a:pt x="6614" y="25620"/>
                  <a:pt x="6852" y="25778"/>
                  <a:pt x="7109" y="25957"/>
                </a:cubicBezTo>
                <a:cubicBezTo>
                  <a:pt x="7347" y="26115"/>
                  <a:pt x="7683" y="26273"/>
                  <a:pt x="7921" y="26531"/>
                </a:cubicBezTo>
                <a:cubicBezTo>
                  <a:pt x="8099" y="26689"/>
                  <a:pt x="8258" y="26947"/>
                  <a:pt x="8337" y="27105"/>
                </a:cubicBezTo>
                <a:lnTo>
                  <a:pt x="8337" y="27521"/>
                </a:lnTo>
                <a:cubicBezTo>
                  <a:pt x="8178" y="27184"/>
                  <a:pt x="7921" y="26947"/>
                  <a:pt x="7604" y="26689"/>
                </a:cubicBezTo>
                <a:lnTo>
                  <a:pt x="7455" y="26556"/>
                </a:lnTo>
                <a:lnTo>
                  <a:pt x="7455" y="26556"/>
                </a:lnTo>
                <a:cubicBezTo>
                  <a:pt x="7526" y="26627"/>
                  <a:pt x="7533" y="26698"/>
                  <a:pt x="7604" y="26769"/>
                </a:cubicBezTo>
                <a:cubicBezTo>
                  <a:pt x="7921" y="26947"/>
                  <a:pt x="8178" y="27264"/>
                  <a:pt x="8337" y="27600"/>
                </a:cubicBezTo>
                <a:lnTo>
                  <a:pt x="8337" y="27679"/>
                </a:lnTo>
                <a:cubicBezTo>
                  <a:pt x="8416" y="27679"/>
                  <a:pt x="8515" y="27759"/>
                  <a:pt x="8515" y="27858"/>
                </a:cubicBezTo>
                <a:lnTo>
                  <a:pt x="8515" y="27363"/>
                </a:lnTo>
                <a:lnTo>
                  <a:pt x="8515" y="27264"/>
                </a:lnTo>
                <a:cubicBezTo>
                  <a:pt x="8416" y="26947"/>
                  <a:pt x="8416" y="26610"/>
                  <a:pt x="8416" y="26372"/>
                </a:cubicBezTo>
                <a:cubicBezTo>
                  <a:pt x="8337" y="25778"/>
                  <a:pt x="8337" y="25283"/>
                  <a:pt x="8258" y="24709"/>
                </a:cubicBezTo>
                <a:cubicBezTo>
                  <a:pt x="8178" y="24630"/>
                  <a:pt x="8178" y="24551"/>
                  <a:pt x="8178" y="24471"/>
                </a:cubicBezTo>
                <a:cubicBezTo>
                  <a:pt x="7921" y="23402"/>
                  <a:pt x="7683" y="22313"/>
                  <a:pt x="7188" y="21323"/>
                </a:cubicBezTo>
                <a:lnTo>
                  <a:pt x="7188" y="21323"/>
                </a:lnTo>
                <a:cubicBezTo>
                  <a:pt x="8258" y="22570"/>
                  <a:pt x="9743" y="23402"/>
                  <a:pt x="11307" y="23976"/>
                </a:cubicBezTo>
                <a:cubicBezTo>
                  <a:pt x="11565" y="24056"/>
                  <a:pt x="11802" y="24135"/>
                  <a:pt x="11981" y="24214"/>
                </a:cubicBezTo>
                <a:cubicBezTo>
                  <a:pt x="12060" y="24214"/>
                  <a:pt x="12139" y="24135"/>
                  <a:pt x="12139" y="24056"/>
                </a:cubicBezTo>
                <a:cubicBezTo>
                  <a:pt x="11981" y="23402"/>
                  <a:pt x="11802" y="22650"/>
                  <a:pt x="11565" y="21996"/>
                </a:cubicBezTo>
                <a:cubicBezTo>
                  <a:pt x="11149" y="20828"/>
                  <a:pt x="10495" y="19679"/>
                  <a:pt x="9505" y="18947"/>
                </a:cubicBezTo>
                <a:cubicBezTo>
                  <a:pt x="9248" y="18689"/>
                  <a:pt x="8911" y="18452"/>
                  <a:pt x="8594" y="18273"/>
                </a:cubicBezTo>
                <a:lnTo>
                  <a:pt x="8594" y="18273"/>
                </a:lnTo>
                <a:cubicBezTo>
                  <a:pt x="8911" y="18451"/>
                  <a:pt x="9327" y="18451"/>
                  <a:pt x="9743" y="18531"/>
                </a:cubicBezTo>
                <a:cubicBezTo>
                  <a:pt x="9911" y="18570"/>
                  <a:pt x="10099" y="18590"/>
                  <a:pt x="10285" y="18590"/>
                </a:cubicBezTo>
                <a:cubicBezTo>
                  <a:pt x="10471" y="18590"/>
                  <a:pt x="10654" y="18570"/>
                  <a:pt x="10812" y="18531"/>
                </a:cubicBezTo>
                <a:lnTo>
                  <a:pt x="11386" y="18531"/>
                </a:lnTo>
                <a:cubicBezTo>
                  <a:pt x="11565" y="18531"/>
                  <a:pt x="11723" y="18451"/>
                  <a:pt x="11882" y="18451"/>
                </a:cubicBezTo>
                <a:cubicBezTo>
                  <a:pt x="11981" y="18531"/>
                  <a:pt x="11981" y="18610"/>
                  <a:pt x="12060" y="18689"/>
                </a:cubicBezTo>
                <a:cubicBezTo>
                  <a:pt x="12297" y="18848"/>
                  <a:pt x="12476" y="19026"/>
                  <a:pt x="12713" y="19105"/>
                </a:cubicBezTo>
                <a:cubicBezTo>
                  <a:pt x="13050" y="19263"/>
                  <a:pt x="13367" y="19263"/>
                  <a:pt x="13703" y="19442"/>
                </a:cubicBezTo>
                <a:cubicBezTo>
                  <a:pt x="14040" y="19521"/>
                  <a:pt x="14357" y="19679"/>
                  <a:pt x="14535" y="20016"/>
                </a:cubicBezTo>
                <a:cubicBezTo>
                  <a:pt x="14614" y="20333"/>
                  <a:pt x="14614" y="20669"/>
                  <a:pt x="14614" y="21006"/>
                </a:cubicBezTo>
                <a:cubicBezTo>
                  <a:pt x="14614" y="21659"/>
                  <a:pt x="14693" y="22313"/>
                  <a:pt x="14951" y="22808"/>
                </a:cubicBezTo>
                <a:cubicBezTo>
                  <a:pt x="15268" y="23402"/>
                  <a:pt x="15842" y="23561"/>
                  <a:pt x="16436" y="23798"/>
                </a:cubicBezTo>
                <a:cubicBezTo>
                  <a:pt x="16753" y="23976"/>
                  <a:pt x="17090" y="24135"/>
                  <a:pt x="17248" y="24392"/>
                </a:cubicBezTo>
                <a:cubicBezTo>
                  <a:pt x="17505" y="24630"/>
                  <a:pt x="17664" y="24966"/>
                  <a:pt x="17743" y="25283"/>
                </a:cubicBezTo>
                <a:cubicBezTo>
                  <a:pt x="17822" y="25957"/>
                  <a:pt x="17743" y="26689"/>
                  <a:pt x="17743" y="27363"/>
                </a:cubicBezTo>
                <a:cubicBezTo>
                  <a:pt x="17743" y="27679"/>
                  <a:pt x="17664" y="28016"/>
                  <a:pt x="17822" y="28353"/>
                </a:cubicBezTo>
                <a:cubicBezTo>
                  <a:pt x="17921" y="28590"/>
                  <a:pt x="18080" y="28749"/>
                  <a:pt x="18317" y="28848"/>
                </a:cubicBezTo>
                <a:cubicBezTo>
                  <a:pt x="18490" y="28917"/>
                  <a:pt x="18667" y="28946"/>
                  <a:pt x="18847" y="28946"/>
                </a:cubicBezTo>
                <a:cubicBezTo>
                  <a:pt x="19284" y="28946"/>
                  <a:pt x="19732" y="28773"/>
                  <a:pt x="20139" y="28590"/>
                </a:cubicBezTo>
                <a:cubicBezTo>
                  <a:pt x="21288" y="27858"/>
                  <a:pt x="22377" y="26769"/>
                  <a:pt x="22773" y="25382"/>
                </a:cubicBezTo>
                <a:cubicBezTo>
                  <a:pt x="22872" y="24887"/>
                  <a:pt x="22951" y="24214"/>
                  <a:pt x="22773" y="23719"/>
                </a:cubicBezTo>
                <a:cubicBezTo>
                  <a:pt x="22614" y="23145"/>
                  <a:pt x="22199" y="22650"/>
                  <a:pt x="21882" y="22155"/>
                </a:cubicBezTo>
                <a:cubicBezTo>
                  <a:pt x="21466" y="21739"/>
                  <a:pt x="21129" y="21164"/>
                  <a:pt x="21050" y="20511"/>
                </a:cubicBezTo>
                <a:cubicBezTo>
                  <a:pt x="21050" y="19937"/>
                  <a:pt x="21129" y="19343"/>
                  <a:pt x="20793" y="18768"/>
                </a:cubicBezTo>
                <a:cubicBezTo>
                  <a:pt x="20555" y="18451"/>
                  <a:pt x="20139" y="18194"/>
                  <a:pt x="19802" y="17956"/>
                </a:cubicBezTo>
                <a:lnTo>
                  <a:pt x="19802" y="17956"/>
                </a:lnTo>
                <a:cubicBezTo>
                  <a:pt x="20060" y="18036"/>
                  <a:pt x="20298" y="18036"/>
                  <a:pt x="20555" y="18115"/>
                </a:cubicBezTo>
                <a:cubicBezTo>
                  <a:pt x="21882" y="18273"/>
                  <a:pt x="23268" y="18194"/>
                  <a:pt x="24515" y="18610"/>
                </a:cubicBezTo>
                <a:cubicBezTo>
                  <a:pt x="24595" y="19105"/>
                  <a:pt x="24674" y="19679"/>
                  <a:pt x="25011" y="20095"/>
                </a:cubicBezTo>
                <a:cubicBezTo>
                  <a:pt x="25135" y="20360"/>
                  <a:pt x="25469" y="20662"/>
                  <a:pt x="25809" y="20662"/>
                </a:cubicBezTo>
                <a:cubicBezTo>
                  <a:pt x="25900" y="20662"/>
                  <a:pt x="25992" y="20641"/>
                  <a:pt x="26080" y="20590"/>
                </a:cubicBezTo>
                <a:cubicBezTo>
                  <a:pt x="26238" y="20511"/>
                  <a:pt x="26337" y="20333"/>
                  <a:pt x="26337" y="20253"/>
                </a:cubicBezTo>
                <a:cubicBezTo>
                  <a:pt x="26377" y="20293"/>
                  <a:pt x="26417" y="20313"/>
                  <a:pt x="26446" y="20313"/>
                </a:cubicBezTo>
                <a:cubicBezTo>
                  <a:pt x="26476" y="20313"/>
                  <a:pt x="26496" y="20293"/>
                  <a:pt x="26496" y="20253"/>
                </a:cubicBezTo>
                <a:cubicBezTo>
                  <a:pt x="26417" y="20016"/>
                  <a:pt x="26417" y="19758"/>
                  <a:pt x="26417" y="19521"/>
                </a:cubicBezTo>
                <a:cubicBezTo>
                  <a:pt x="26496" y="18531"/>
                  <a:pt x="26832" y="17620"/>
                  <a:pt x="27327" y="16709"/>
                </a:cubicBezTo>
                <a:cubicBezTo>
                  <a:pt x="27822" y="15976"/>
                  <a:pt x="28476" y="15144"/>
                  <a:pt x="28219" y="14154"/>
                </a:cubicBezTo>
                <a:cubicBezTo>
                  <a:pt x="28139" y="13818"/>
                  <a:pt x="27902" y="13501"/>
                  <a:pt x="27644" y="13243"/>
                </a:cubicBezTo>
                <a:cubicBezTo>
                  <a:pt x="27407" y="13006"/>
                  <a:pt x="27070" y="12748"/>
                  <a:pt x="26991" y="12412"/>
                </a:cubicBezTo>
                <a:cubicBezTo>
                  <a:pt x="26832" y="11917"/>
                  <a:pt x="27149" y="11600"/>
                  <a:pt x="27327" y="11184"/>
                </a:cubicBezTo>
                <a:cubicBezTo>
                  <a:pt x="27486" y="10768"/>
                  <a:pt x="27407" y="10352"/>
                  <a:pt x="27228" y="10035"/>
                </a:cubicBezTo>
                <a:cubicBezTo>
                  <a:pt x="26832" y="9204"/>
                  <a:pt x="25842" y="8946"/>
                  <a:pt x="24931" y="8867"/>
                </a:cubicBezTo>
                <a:lnTo>
                  <a:pt x="24100" y="8867"/>
                </a:lnTo>
                <a:lnTo>
                  <a:pt x="24179" y="8788"/>
                </a:lnTo>
                <a:cubicBezTo>
                  <a:pt x="24753" y="8451"/>
                  <a:pt x="25090" y="7719"/>
                  <a:pt x="25011" y="6966"/>
                </a:cubicBezTo>
                <a:cubicBezTo>
                  <a:pt x="25011" y="6649"/>
                  <a:pt x="24753" y="6313"/>
                  <a:pt x="24595" y="5976"/>
                </a:cubicBezTo>
                <a:cubicBezTo>
                  <a:pt x="24436" y="5738"/>
                  <a:pt x="24357" y="5580"/>
                  <a:pt x="24258" y="5322"/>
                </a:cubicBezTo>
                <a:cubicBezTo>
                  <a:pt x="24258" y="5164"/>
                  <a:pt x="24179" y="4986"/>
                  <a:pt x="24179" y="4827"/>
                </a:cubicBezTo>
                <a:cubicBezTo>
                  <a:pt x="24179" y="4174"/>
                  <a:pt x="24258" y="3342"/>
                  <a:pt x="23684" y="3006"/>
                </a:cubicBezTo>
                <a:cubicBezTo>
                  <a:pt x="23367" y="2768"/>
                  <a:pt x="22951" y="2768"/>
                  <a:pt x="22614" y="2689"/>
                </a:cubicBezTo>
                <a:cubicBezTo>
                  <a:pt x="22199" y="2689"/>
                  <a:pt x="21882" y="2510"/>
                  <a:pt x="21624" y="2194"/>
                </a:cubicBezTo>
                <a:cubicBezTo>
                  <a:pt x="21208" y="1699"/>
                  <a:pt x="21208" y="867"/>
                  <a:pt x="20713" y="372"/>
                </a:cubicBezTo>
                <a:cubicBezTo>
                  <a:pt x="20505" y="124"/>
                  <a:pt x="20218" y="0"/>
                  <a:pt x="199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Google Shape;801;p30">
            <a:extLst>
              <a:ext uri="{FF2B5EF4-FFF2-40B4-BE49-F238E27FC236}">
                <a16:creationId xmlns:a16="http://schemas.microsoft.com/office/drawing/2014/main" id="{BA15DB35-4D24-A844-9E4C-BF2F06D29E16}"/>
              </a:ext>
            </a:extLst>
          </p:cNvPr>
          <p:cNvGrpSpPr/>
          <p:nvPr/>
        </p:nvGrpSpPr>
        <p:grpSpPr>
          <a:xfrm>
            <a:off x="6861535" y="6146021"/>
            <a:ext cx="1745200" cy="1452527"/>
            <a:chOff x="6824023" y="3110398"/>
            <a:chExt cx="1032475" cy="901225"/>
          </a:xfrm>
        </p:grpSpPr>
        <p:sp>
          <p:nvSpPr>
            <p:cNvPr id="16" name="Google Shape;802;p30">
              <a:extLst>
                <a:ext uri="{FF2B5EF4-FFF2-40B4-BE49-F238E27FC236}">
                  <a16:creationId xmlns:a16="http://schemas.microsoft.com/office/drawing/2014/main" id="{DD2A3494-C545-9F4E-5DDD-09CB65CD24B0}"/>
                </a:ext>
              </a:extLst>
            </p:cNvPr>
            <p:cNvSpPr/>
            <p:nvPr/>
          </p:nvSpPr>
          <p:spPr>
            <a:xfrm>
              <a:off x="7065348" y="3315748"/>
              <a:ext cx="77125" cy="55050"/>
            </a:xfrm>
            <a:custGeom>
              <a:avLst/>
              <a:gdLst/>
              <a:ahLst/>
              <a:cxnLst/>
              <a:rect l="l" t="t" r="r" b="b"/>
              <a:pathLst>
                <a:path w="3085" h="2202" extrusionOk="0">
                  <a:moveTo>
                    <a:pt x="0" y="0"/>
                  </a:moveTo>
                  <a:cubicBezTo>
                    <a:pt x="1053" y="254"/>
                    <a:pt x="2008" y="1440"/>
                    <a:pt x="3085" y="2202"/>
                  </a:cubicBezTo>
                  <a:cubicBezTo>
                    <a:pt x="2008" y="1742"/>
                    <a:pt x="908" y="5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03;p30">
              <a:extLst>
                <a:ext uri="{FF2B5EF4-FFF2-40B4-BE49-F238E27FC236}">
                  <a16:creationId xmlns:a16="http://schemas.microsoft.com/office/drawing/2014/main" id="{764E8813-5433-639B-E547-885F03C054BC}"/>
                </a:ext>
              </a:extLst>
            </p:cNvPr>
            <p:cNvSpPr/>
            <p:nvPr/>
          </p:nvSpPr>
          <p:spPr>
            <a:xfrm>
              <a:off x="6888423" y="3515948"/>
              <a:ext cx="48425" cy="21200"/>
            </a:xfrm>
            <a:custGeom>
              <a:avLst/>
              <a:gdLst/>
              <a:ahLst/>
              <a:cxnLst/>
              <a:rect l="l" t="t" r="r" b="b"/>
              <a:pathLst>
                <a:path w="1937" h="848" extrusionOk="0">
                  <a:moveTo>
                    <a:pt x="1936" y="266"/>
                  </a:moveTo>
                  <a:cubicBezTo>
                    <a:pt x="1259" y="412"/>
                    <a:pt x="654" y="714"/>
                    <a:pt x="1" y="847"/>
                  </a:cubicBezTo>
                  <a:cubicBezTo>
                    <a:pt x="400" y="351"/>
                    <a:pt x="1477" y="0"/>
                    <a:pt x="1936" y="2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804;p30">
              <a:extLst>
                <a:ext uri="{FF2B5EF4-FFF2-40B4-BE49-F238E27FC236}">
                  <a16:creationId xmlns:a16="http://schemas.microsoft.com/office/drawing/2014/main" id="{5FBC047B-DAD7-A7F1-1561-9A9D3E56F74C}"/>
                </a:ext>
              </a:extLst>
            </p:cNvPr>
            <p:cNvSpPr/>
            <p:nvPr/>
          </p:nvSpPr>
          <p:spPr>
            <a:xfrm>
              <a:off x="6898398" y="3522598"/>
              <a:ext cx="84100" cy="21500"/>
            </a:xfrm>
            <a:custGeom>
              <a:avLst/>
              <a:gdLst/>
              <a:ahLst/>
              <a:cxnLst/>
              <a:rect l="l" t="t" r="r" b="b"/>
              <a:pathLst>
                <a:path w="3364" h="860" extrusionOk="0">
                  <a:moveTo>
                    <a:pt x="1" y="799"/>
                  </a:moveTo>
                  <a:cubicBezTo>
                    <a:pt x="1126" y="400"/>
                    <a:pt x="2239" y="0"/>
                    <a:pt x="3364" y="315"/>
                  </a:cubicBezTo>
                  <a:cubicBezTo>
                    <a:pt x="2904" y="569"/>
                    <a:pt x="2505" y="363"/>
                    <a:pt x="2094" y="363"/>
                  </a:cubicBezTo>
                  <a:cubicBezTo>
                    <a:pt x="1380" y="666"/>
                    <a:pt x="654" y="859"/>
                    <a:pt x="1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805;p30">
              <a:extLst>
                <a:ext uri="{FF2B5EF4-FFF2-40B4-BE49-F238E27FC236}">
                  <a16:creationId xmlns:a16="http://schemas.microsoft.com/office/drawing/2014/main" id="{1D915D12-20BD-F5BA-3831-8E9D5B96048A}"/>
                </a:ext>
              </a:extLst>
            </p:cNvPr>
            <p:cNvSpPr/>
            <p:nvPr/>
          </p:nvSpPr>
          <p:spPr>
            <a:xfrm>
              <a:off x="7256473" y="3154548"/>
              <a:ext cx="84700" cy="142775"/>
            </a:xfrm>
            <a:custGeom>
              <a:avLst/>
              <a:gdLst/>
              <a:ahLst/>
              <a:cxnLst/>
              <a:rect l="l" t="t" r="r" b="b"/>
              <a:pathLst>
                <a:path w="3388" h="5711" extrusionOk="0">
                  <a:moveTo>
                    <a:pt x="2432" y="1247"/>
                  </a:moveTo>
                  <a:cubicBezTo>
                    <a:pt x="1984" y="993"/>
                    <a:pt x="2130" y="642"/>
                    <a:pt x="1791" y="472"/>
                  </a:cubicBezTo>
                  <a:cubicBezTo>
                    <a:pt x="726" y="1"/>
                    <a:pt x="351" y="2589"/>
                    <a:pt x="49" y="2892"/>
                  </a:cubicBezTo>
                  <a:cubicBezTo>
                    <a:pt x="0" y="2033"/>
                    <a:pt x="424" y="714"/>
                    <a:pt x="1488" y="170"/>
                  </a:cubicBezTo>
                  <a:cubicBezTo>
                    <a:pt x="2650" y="642"/>
                    <a:pt x="3388" y="2214"/>
                    <a:pt x="3085" y="3218"/>
                  </a:cubicBezTo>
                  <a:cubicBezTo>
                    <a:pt x="2892" y="2614"/>
                    <a:pt x="2892" y="2105"/>
                    <a:pt x="2650" y="1549"/>
                  </a:cubicBezTo>
                  <a:cubicBezTo>
                    <a:pt x="2287" y="2710"/>
                    <a:pt x="2565" y="4343"/>
                    <a:pt x="2505" y="5710"/>
                  </a:cubicBezTo>
                  <a:cubicBezTo>
                    <a:pt x="2166" y="4235"/>
                    <a:pt x="2117" y="2759"/>
                    <a:pt x="2432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06;p30">
              <a:extLst>
                <a:ext uri="{FF2B5EF4-FFF2-40B4-BE49-F238E27FC236}">
                  <a16:creationId xmlns:a16="http://schemas.microsoft.com/office/drawing/2014/main" id="{A0AEF9A8-D053-4668-2A21-932244F9D37D}"/>
                </a:ext>
              </a:extLst>
            </p:cNvPr>
            <p:cNvSpPr/>
            <p:nvPr/>
          </p:nvSpPr>
          <p:spPr>
            <a:xfrm>
              <a:off x="7290648" y="3182973"/>
              <a:ext cx="16650" cy="29075"/>
            </a:xfrm>
            <a:custGeom>
              <a:avLst/>
              <a:gdLst/>
              <a:ahLst/>
              <a:cxnLst/>
              <a:rect l="l" t="t" r="r" b="b"/>
              <a:pathLst>
                <a:path w="666" h="1163" extrusionOk="0">
                  <a:moveTo>
                    <a:pt x="206" y="49"/>
                  </a:moveTo>
                  <a:cubicBezTo>
                    <a:pt x="666" y="1"/>
                    <a:pt x="291" y="860"/>
                    <a:pt x="400" y="1162"/>
                  </a:cubicBezTo>
                  <a:cubicBezTo>
                    <a:pt x="0" y="956"/>
                    <a:pt x="363" y="412"/>
                    <a:pt x="206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07;p30">
              <a:extLst>
                <a:ext uri="{FF2B5EF4-FFF2-40B4-BE49-F238E27FC236}">
                  <a16:creationId xmlns:a16="http://schemas.microsoft.com/office/drawing/2014/main" id="{CA92B375-F56D-2B60-F9C8-FCB243BF7659}"/>
                </a:ext>
              </a:extLst>
            </p:cNvPr>
            <p:cNvSpPr/>
            <p:nvPr/>
          </p:nvSpPr>
          <p:spPr>
            <a:xfrm>
              <a:off x="7296698" y="3176623"/>
              <a:ext cx="19075" cy="65950"/>
            </a:xfrm>
            <a:custGeom>
              <a:avLst/>
              <a:gdLst/>
              <a:ahLst/>
              <a:cxnLst/>
              <a:rect l="l" t="t" r="r" b="b"/>
              <a:pathLst>
                <a:path w="763" h="2638" extrusionOk="0">
                  <a:moveTo>
                    <a:pt x="557" y="2638"/>
                  </a:moveTo>
                  <a:cubicBezTo>
                    <a:pt x="0" y="1972"/>
                    <a:pt x="424" y="872"/>
                    <a:pt x="375" y="1"/>
                  </a:cubicBezTo>
                  <a:cubicBezTo>
                    <a:pt x="762" y="920"/>
                    <a:pt x="315" y="1779"/>
                    <a:pt x="557" y="26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08;p30">
              <a:extLst>
                <a:ext uri="{FF2B5EF4-FFF2-40B4-BE49-F238E27FC236}">
                  <a16:creationId xmlns:a16="http://schemas.microsoft.com/office/drawing/2014/main" id="{EEE4DF47-D1CB-8E60-C66B-8A605DC32AC0}"/>
                </a:ext>
              </a:extLst>
            </p:cNvPr>
            <p:cNvSpPr/>
            <p:nvPr/>
          </p:nvSpPr>
          <p:spPr>
            <a:xfrm>
              <a:off x="7322998" y="3232573"/>
              <a:ext cx="9100" cy="45700"/>
            </a:xfrm>
            <a:custGeom>
              <a:avLst/>
              <a:gdLst/>
              <a:ahLst/>
              <a:cxnLst/>
              <a:rect l="l" t="t" r="r" b="b"/>
              <a:pathLst>
                <a:path w="364" h="1828" extrusionOk="0">
                  <a:moveTo>
                    <a:pt x="219" y="1"/>
                  </a:moveTo>
                  <a:cubicBezTo>
                    <a:pt x="364" y="557"/>
                    <a:pt x="303" y="1222"/>
                    <a:pt x="98" y="1827"/>
                  </a:cubicBezTo>
                  <a:cubicBezTo>
                    <a:pt x="1" y="1222"/>
                    <a:pt x="1" y="605"/>
                    <a:pt x="2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09;p30">
              <a:extLst>
                <a:ext uri="{FF2B5EF4-FFF2-40B4-BE49-F238E27FC236}">
                  <a16:creationId xmlns:a16="http://schemas.microsoft.com/office/drawing/2014/main" id="{4A6C3129-F94C-9D14-BE75-A0ED616AD171}"/>
                </a:ext>
              </a:extLst>
            </p:cNvPr>
            <p:cNvSpPr/>
            <p:nvPr/>
          </p:nvSpPr>
          <p:spPr>
            <a:xfrm>
              <a:off x="7012423" y="3580348"/>
              <a:ext cx="21500" cy="12425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859" y="110"/>
                  </a:moveTo>
                  <a:cubicBezTo>
                    <a:pt x="605" y="255"/>
                    <a:pt x="400" y="448"/>
                    <a:pt x="146" y="497"/>
                  </a:cubicBezTo>
                  <a:cubicBezTo>
                    <a:pt x="0" y="146"/>
                    <a:pt x="666" y="1"/>
                    <a:pt x="85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10;p30">
              <a:extLst>
                <a:ext uri="{FF2B5EF4-FFF2-40B4-BE49-F238E27FC236}">
                  <a16:creationId xmlns:a16="http://schemas.microsoft.com/office/drawing/2014/main" id="{4B4B2269-427B-1843-67DD-DC085103F8DF}"/>
                </a:ext>
              </a:extLst>
            </p:cNvPr>
            <p:cNvSpPr/>
            <p:nvPr/>
          </p:nvSpPr>
          <p:spPr>
            <a:xfrm>
              <a:off x="7061723" y="3575823"/>
              <a:ext cx="21800" cy="13625"/>
            </a:xfrm>
            <a:custGeom>
              <a:avLst/>
              <a:gdLst/>
              <a:ahLst/>
              <a:cxnLst/>
              <a:rect l="l" t="t" r="r" b="b"/>
              <a:pathLst>
                <a:path w="872" h="545" extrusionOk="0">
                  <a:moveTo>
                    <a:pt x="157" y="545"/>
                  </a:moveTo>
                  <a:lnTo>
                    <a:pt x="0" y="387"/>
                  </a:lnTo>
                  <a:cubicBezTo>
                    <a:pt x="363" y="133"/>
                    <a:pt x="363" y="49"/>
                    <a:pt x="714" y="0"/>
                  </a:cubicBezTo>
                  <a:cubicBezTo>
                    <a:pt x="871" y="351"/>
                    <a:pt x="351" y="242"/>
                    <a:pt x="15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11;p30">
              <a:extLst>
                <a:ext uri="{FF2B5EF4-FFF2-40B4-BE49-F238E27FC236}">
                  <a16:creationId xmlns:a16="http://schemas.microsoft.com/office/drawing/2014/main" id="{9F823D0E-8DD9-70F1-77B8-F6A9A27E6ABB}"/>
                </a:ext>
              </a:extLst>
            </p:cNvPr>
            <p:cNvSpPr/>
            <p:nvPr/>
          </p:nvSpPr>
          <p:spPr>
            <a:xfrm>
              <a:off x="7222898" y="3442448"/>
              <a:ext cx="17275" cy="24225"/>
            </a:xfrm>
            <a:custGeom>
              <a:avLst/>
              <a:gdLst/>
              <a:ahLst/>
              <a:cxnLst/>
              <a:rect l="l" t="t" r="r" b="b"/>
              <a:pathLst>
                <a:path w="691" h="969" extrusionOk="0">
                  <a:moveTo>
                    <a:pt x="1" y="1"/>
                  </a:moveTo>
                  <a:cubicBezTo>
                    <a:pt x="412" y="1"/>
                    <a:pt x="654" y="666"/>
                    <a:pt x="690" y="920"/>
                  </a:cubicBezTo>
                  <a:cubicBezTo>
                    <a:pt x="436" y="968"/>
                    <a:pt x="243" y="2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12;p30">
              <a:extLst>
                <a:ext uri="{FF2B5EF4-FFF2-40B4-BE49-F238E27FC236}">
                  <a16:creationId xmlns:a16="http://schemas.microsoft.com/office/drawing/2014/main" id="{FB7E4133-76F3-7298-4933-FF9591BEB32A}"/>
                </a:ext>
              </a:extLst>
            </p:cNvPr>
            <p:cNvSpPr/>
            <p:nvPr/>
          </p:nvSpPr>
          <p:spPr>
            <a:xfrm>
              <a:off x="7294273" y="3389823"/>
              <a:ext cx="14850" cy="38150"/>
            </a:xfrm>
            <a:custGeom>
              <a:avLst/>
              <a:gdLst/>
              <a:ahLst/>
              <a:cxnLst/>
              <a:rect l="l" t="t" r="r" b="b"/>
              <a:pathLst>
                <a:path w="594" h="1526" extrusionOk="0">
                  <a:moveTo>
                    <a:pt x="1" y="1"/>
                  </a:moveTo>
                  <a:cubicBezTo>
                    <a:pt x="303" y="110"/>
                    <a:pt x="545" y="1078"/>
                    <a:pt x="593" y="1525"/>
                  </a:cubicBezTo>
                  <a:cubicBezTo>
                    <a:pt x="134" y="1162"/>
                    <a:pt x="291" y="49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13;p30">
              <a:extLst>
                <a:ext uri="{FF2B5EF4-FFF2-40B4-BE49-F238E27FC236}">
                  <a16:creationId xmlns:a16="http://schemas.microsoft.com/office/drawing/2014/main" id="{7E350A87-52B2-F5AA-BCFF-B043CFAC794B}"/>
                </a:ext>
              </a:extLst>
            </p:cNvPr>
            <p:cNvSpPr/>
            <p:nvPr/>
          </p:nvSpPr>
          <p:spPr>
            <a:xfrm>
              <a:off x="7348723" y="3325123"/>
              <a:ext cx="23900" cy="102850"/>
            </a:xfrm>
            <a:custGeom>
              <a:avLst/>
              <a:gdLst/>
              <a:ahLst/>
              <a:cxnLst/>
              <a:rect l="l" t="t" r="r" b="b"/>
              <a:pathLst>
                <a:path w="956" h="4114" extrusionOk="0">
                  <a:moveTo>
                    <a:pt x="593" y="3980"/>
                  </a:moveTo>
                  <a:cubicBezTo>
                    <a:pt x="496" y="2964"/>
                    <a:pt x="496" y="1948"/>
                    <a:pt x="774" y="883"/>
                  </a:cubicBezTo>
                  <a:cubicBezTo>
                    <a:pt x="218" y="1742"/>
                    <a:pt x="605" y="3266"/>
                    <a:pt x="242" y="4113"/>
                  </a:cubicBezTo>
                  <a:cubicBezTo>
                    <a:pt x="0" y="2952"/>
                    <a:pt x="254" y="1791"/>
                    <a:pt x="581" y="557"/>
                  </a:cubicBezTo>
                  <a:cubicBezTo>
                    <a:pt x="835" y="920"/>
                    <a:pt x="677" y="254"/>
                    <a:pt x="944" y="0"/>
                  </a:cubicBezTo>
                  <a:cubicBezTo>
                    <a:pt x="919" y="1125"/>
                    <a:pt x="823" y="2129"/>
                    <a:pt x="714" y="3145"/>
                  </a:cubicBezTo>
                  <a:cubicBezTo>
                    <a:pt x="702" y="3460"/>
                    <a:pt x="956" y="3726"/>
                    <a:pt x="593" y="3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14;p30">
              <a:extLst>
                <a:ext uri="{FF2B5EF4-FFF2-40B4-BE49-F238E27FC236}">
                  <a16:creationId xmlns:a16="http://schemas.microsoft.com/office/drawing/2014/main" id="{9D38EEEE-A54E-7E85-7A97-7D3DFDCAE582}"/>
                </a:ext>
              </a:extLst>
            </p:cNvPr>
            <p:cNvSpPr/>
            <p:nvPr/>
          </p:nvSpPr>
          <p:spPr>
            <a:xfrm>
              <a:off x="7159398" y="3567948"/>
              <a:ext cx="42050" cy="16075"/>
            </a:xfrm>
            <a:custGeom>
              <a:avLst/>
              <a:gdLst/>
              <a:ahLst/>
              <a:cxnLst/>
              <a:rect l="l" t="t" r="r" b="b"/>
              <a:pathLst>
                <a:path w="1682" h="643" extrusionOk="0">
                  <a:moveTo>
                    <a:pt x="1682" y="255"/>
                  </a:moveTo>
                  <a:cubicBezTo>
                    <a:pt x="1113" y="303"/>
                    <a:pt x="557" y="642"/>
                    <a:pt x="0" y="279"/>
                  </a:cubicBezTo>
                  <a:cubicBezTo>
                    <a:pt x="508" y="194"/>
                    <a:pt x="1331" y="1"/>
                    <a:pt x="1682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15;p30">
              <a:extLst>
                <a:ext uri="{FF2B5EF4-FFF2-40B4-BE49-F238E27FC236}">
                  <a16:creationId xmlns:a16="http://schemas.microsoft.com/office/drawing/2014/main" id="{36DB469E-57E8-A93D-B5D3-E6E2FF307A41}"/>
                </a:ext>
              </a:extLst>
            </p:cNvPr>
            <p:cNvSpPr/>
            <p:nvPr/>
          </p:nvSpPr>
          <p:spPr>
            <a:xfrm>
              <a:off x="7510498" y="3218048"/>
              <a:ext cx="88025" cy="66575"/>
            </a:xfrm>
            <a:custGeom>
              <a:avLst/>
              <a:gdLst/>
              <a:ahLst/>
              <a:cxnLst/>
              <a:rect l="l" t="t" r="r" b="b"/>
              <a:pathLst>
                <a:path w="3521" h="2663" extrusionOk="0">
                  <a:moveTo>
                    <a:pt x="3521" y="1"/>
                  </a:moveTo>
                  <a:cubicBezTo>
                    <a:pt x="2154" y="848"/>
                    <a:pt x="1223" y="1755"/>
                    <a:pt x="1" y="2662"/>
                  </a:cubicBezTo>
                  <a:cubicBezTo>
                    <a:pt x="1029" y="1453"/>
                    <a:pt x="2299" y="303"/>
                    <a:pt x="3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16;p30">
              <a:extLst>
                <a:ext uri="{FF2B5EF4-FFF2-40B4-BE49-F238E27FC236}">
                  <a16:creationId xmlns:a16="http://schemas.microsoft.com/office/drawing/2014/main" id="{7C6B5248-3A16-559A-94A2-4E2A3F957BE3}"/>
                </a:ext>
              </a:extLst>
            </p:cNvPr>
            <p:cNvSpPr/>
            <p:nvPr/>
          </p:nvSpPr>
          <p:spPr>
            <a:xfrm>
              <a:off x="7042048" y="3778748"/>
              <a:ext cx="23325" cy="68375"/>
            </a:xfrm>
            <a:custGeom>
              <a:avLst/>
              <a:gdLst/>
              <a:ahLst/>
              <a:cxnLst/>
              <a:rect l="l" t="t" r="r" b="b"/>
              <a:pathLst>
                <a:path w="933" h="2735" extrusionOk="0">
                  <a:moveTo>
                    <a:pt x="775" y="49"/>
                  </a:moveTo>
                  <a:cubicBezTo>
                    <a:pt x="823" y="0"/>
                    <a:pt x="932" y="97"/>
                    <a:pt x="884" y="158"/>
                  </a:cubicBezTo>
                  <a:cubicBezTo>
                    <a:pt x="521" y="1016"/>
                    <a:pt x="461" y="1875"/>
                    <a:pt x="98" y="2734"/>
                  </a:cubicBezTo>
                  <a:cubicBezTo>
                    <a:pt x="1" y="1815"/>
                    <a:pt x="364" y="956"/>
                    <a:pt x="775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17;p30">
              <a:extLst>
                <a:ext uri="{FF2B5EF4-FFF2-40B4-BE49-F238E27FC236}">
                  <a16:creationId xmlns:a16="http://schemas.microsoft.com/office/drawing/2014/main" id="{DC6708F0-F451-9B72-F546-10A111FA84FD}"/>
                </a:ext>
              </a:extLst>
            </p:cNvPr>
            <p:cNvSpPr/>
            <p:nvPr/>
          </p:nvSpPr>
          <p:spPr>
            <a:xfrm>
              <a:off x="7300323" y="3525923"/>
              <a:ext cx="65050" cy="30875"/>
            </a:xfrm>
            <a:custGeom>
              <a:avLst/>
              <a:gdLst/>
              <a:ahLst/>
              <a:cxnLst/>
              <a:rect l="l" t="t" r="r" b="b"/>
              <a:pathLst>
                <a:path w="2602" h="1235" extrusionOk="0">
                  <a:moveTo>
                    <a:pt x="1029" y="654"/>
                  </a:moveTo>
                  <a:cubicBezTo>
                    <a:pt x="1392" y="0"/>
                    <a:pt x="2105" y="0"/>
                    <a:pt x="2601" y="0"/>
                  </a:cubicBezTo>
                  <a:cubicBezTo>
                    <a:pt x="2492" y="496"/>
                    <a:pt x="1549" y="49"/>
                    <a:pt x="1126" y="847"/>
                  </a:cubicBezTo>
                  <a:cubicBezTo>
                    <a:pt x="557" y="593"/>
                    <a:pt x="351" y="1089"/>
                    <a:pt x="1" y="1234"/>
                  </a:cubicBezTo>
                  <a:cubicBezTo>
                    <a:pt x="61" y="690"/>
                    <a:pt x="666" y="388"/>
                    <a:pt x="1029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18;p30">
              <a:extLst>
                <a:ext uri="{FF2B5EF4-FFF2-40B4-BE49-F238E27FC236}">
                  <a16:creationId xmlns:a16="http://schemas.microsoft.com/office/drawing/2014/main" id="{90C4C85C-F66C-B4B8-381F-F99110496F7F}"/>
                </a:ext>
              </a:extLst>
            </p:cNvPr>
            <p:cNvSpPr/>
            <p:nvPr/>
          </p:nvSpPr>
          <p:spPr>
            <a:xfrm>
              <a:off x="7047198" y="3805348"/>
              <a:ext cx="20275" cy="45700"/>
            </a:xfrm>
            <a:custGeom>
              <a:avLst/>
              <a:gdLst/>
              <a:ahLst/>
              <a:cxnLst/>
              <a:rect l="l" t="t" r="r" b="b"/>
              <a:pathLst>
                <a:path w="811" h="1828" extrusionOk="0">
                  <a:moveTo>
                    <a:pt x="763" y="1"/>
                  </a:moveTo>
                  <a:cubicBezTo>
                    <a:pt x="811" y="557"/>
                    <a:pt x="363" y="1210"/>
                    <a:pt x="339" y="1827"/>
                  </a:cubicBezTo>
                  <a:cubicBezTo>
                    <a:pt x="1" y="1356"/>
                    <a:pt x="460" y="497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19;p30">
              <a:extLst>
                <a:ext uri="{FF2B5EF4-FFF2-40B4-BE49-F238E27FC236}">
                  <a16:creationId xmlns:a16="http://schemas.microsoft.com/office/drawing/2014/main" id="{0AA1F481-0F76-9A49-00F4-5661642015DA}"/>
                </a:ext>
              </a:extLst>
            </p:cNvPr>
            <p:cNvSpPr/>
            <p:nvPr/>
          </p:nvSpPr>
          <p:spPr>
            <a:xfrm>
              <a:off x="7323298" y="3548598"/>
              <a:ext cx="34200" cy="17875"/>
            </a:xfrm>
            <a:custGeom>
              <a:avLst/>
              <a:gdLst/>
              <a:ahLst/>
              <a:cxnLst/>
              <a:rect l="l" t="t" r="r" b="b"/>
              <a:pathLst>
                <a:path w="1368" h="715" extrusionOk="0">
                  <a:moveTo>
                    <a:pt x="303" y="49"/>
                  </a:moveTo>
                  <a:cubicBezTo>
                    <a:pt x="569" y="85"/>
                    <a:pt x="811" y="351"/>
                    <a:pt x="1065" y="1"/>
                  </a:cubicBezTo>
                  <a:cubicBezTo>
                    <a:pt x="1368" y="714"/>
                    <a:pt x="461" y="194"/>
                    <a:pt x="146" y="606"/>
                  </a:cubicBezTo>
                  <a:cubicBezTo>
                    <a:pt x="1" y="448"/>
                    <a:pt x="98" y="255"/>
                    <a:pt x="303" y="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20;p30">
              <a:extLst>
                <a:ext uri="{FF2B5EF4-FFF2-40B4-BE49-F238E27FC236}">
                  <a16:creationId xmlns:a16="http://schemas.microsoft.com/office/drawing/2014/main" id="{3A14FDD9-F810-A09B-E144-EF6810E5012A}"/>
                </a:ext>
              </a:extLst>
            </p:cNvPr>
            <p:cNvSpPr/>
            <p:nvPr/>
          </p:nvSpPr>
          <p:spPr>
            <a:xfrm>
              <a:off x="7362623" y="3510798"/>
              <a:ext cx="34500" cy="25425"/>
            </a:xfrm>
            <a:custGeom>
              <a:avLst/>
              <a:gdLst/>
              <a:ahLst/>
              <a:cxnLst/>
              <a:rect l="l" t="t" r="r" b="b"/>
              <a:pathLst>
                <a:path w="1380" h="1017" extrusionOk="0">
                  <a:moveTo>
                    <a:pt x="1379" y="472"/>
                  </a:moveTo>
                  <a:cubicBezTo>
                    <a:pt x="1174" y="775"/>
                    <a:pt x="932" y="412"/>
                    <a:pt x="666" y="557"/>
                  </a:cubicBezTo>
                  <a:cubicBezTo>
                    <a:pt x="521" y="714"/>
                    <a:pt x="569" y="859"/>
                    <a:pt x="412" y="1017"/>
                  </a:cubicBezTo>
                  <a:cubicBezTo>
                    <a:pt x="0" y="412"/>
                    <a:pt x="932" y="1"/>
                    <a:pt x="1379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21;p30">
              <a:extLst>
                <a:ext uri="{FF2B5EF4-FFF2-40B4-BE49-F238E27FC236}">
                  <a16:creationId xmlns:a16="http://schemas.microsoft.com/office/drawing/2014/main" id="{60556F10-275D-3B32-1865-0A5236474985}"/>
                </a:ext>
              </a:extLst>
            </p:cNvPr>
            <p:cNvSpPr/>
            <p:nvPr/>
          </p:nvSpPr>
          <p:spPr>
            <a:xfrm>
              <a:off x="7061098" y="3825623"/>
              <a:ext cx="11225" cy="29050"/>
            </a:xfrm>
            <a:custGeom>
              <a:avLst/>
              <a:gdLst/>
              <a:ahLst/>
              <a:cxnLst/>
              <a:rect l="l" t="t" r="r" b="b"/>
              <a:pathLst>
                <a:path w="449" h="1162" extrusionOk="0">
                  <a:moveTo>
                    <a:pt x="412" y="0"/>
                  </a:moveTo>
                  <a:cubicBezTo>
                    <a:pt x="449" y="363"/>
                    <a:pt x="243" y="968"/>
                    <a:pt x="49" y="1162"/>
                  </a:cubicBezTo>
                  <a:cubicBezTo>
                    <a:pt x="1" y="702"/>
                    <a:pt x="146" y="351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22;p30">
              <a:extLst>
                <a:ext uri="{FF2B5EF4-FFF2-40B4-BE49-F238E27FC236}">
                  <a16:creationId xmlns:a16="http://schemas.microsoft.com/office/drawing/2014/main" id="{F7D3B0A3-4984-4B1C-1C34-74DFC76F87B4}"/>
                </a:ext>
              </a:extLst>
            </p:cNvPr>
            <p:cNvSpPr/>
            <p:nvPr/>
          </p:nvSpPr>
          <p:spPr>
            <a:xfrm>
              <a:off x="7469973" y="3409198"/>
              <a:ext cx="24825" cy="30250"/>
            </a:xfrm>
            <a:custGeom>
              <a:avLst/>
              <a:gdLst/>
              <a:ahLst/>
              <a:cxnLst/>
              <a:rect l="l" t="t" r="r" b="b"/>
              <a:pathLst>
                <a:path w="993" h="1210" extrusionOk="0">
                  <a:moveTo>
                    <a:pt x="267" y="1210"/>
                  </a:moveTo>
                  <a:cubicBezTo>
                    <a:pt x="1" y="750"/>
                    <a:pt x="775" y="399"/>
                    <a:pt x="993" y="0"/>
                  </a:cubicBezTo>
                  <a:cubicBezTo>
                    <a:pt x="969" y="496"/>
                    <a:pt x="569" y="798"/>
                    <a:pt x="267" y="12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23;p30">
              <a:extLst>
                <a:ext uri="{FF2B5EF4-FFF2-40B4-BE49-F238E27FC236}">
                  <a16:creationId xmlns:a16="http://schemas.microsoft.com/office/drawing/2014/main" id="{6D93974E-6B7B-9DA8-9B33-F9CC7377DDF0}"/>
                </a:ext>
              </a:extLst>
            </p:cNvPr>
            <p:cNvSpPr/>
            <p:nvPr/>
          </p:nvSpPr>
          <p:spPr>
            <a:xfrm>
              <a:off x="7071398" y="3816848"/>
              <a:ext cx="19075" cy="31775"/>
            </a:xfrm>
            <a:custGeom>
              <a:avLst/>
              <a:gdLst/>
              <a:ahLst/>
              <a:cxnLst/>
              <a:rect l="l" t="t" r="r" b="b"/>
              <a:pathLst>
                <a:path w="763" h="1271" extrusionOk="0">
                  <a:moveTo>
                    <a:pt x="762" y="0"/>
                  </a:moveTo>
                  <a:cubicBezTo>
                    <a:pt x="762" y="412"/>
                    <a:pt x="448" y="823"/>
                    <a:pt x="303" y="1271"/>
                  </a:cubicBezTo>
                  <a:cubicBezTo>
                    <a:pt x="0" y="847"/>
                    <a:pt x="557" y="303"/>
                    <a:pt x="7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24;p30">
              <a:extLst>
                <a:ext uri="{FF2B5EF4-FFF2-40B4-BE49-F238E27FC236}">
                  <a16:creationId xmlns:a16="http://schemas.microsoft.com/office/drawing/2014/main" id="{63313BCA-C9B2-CF97-2B7D-CF7B7231D2B7}"/>
                </a:ext>
              </a:extLst>
            </p:cNvPr>
            <p:cNvSpPr/>
            <p:nvPr/>
          </p:nvSpPr>
          <p:spPr>
            <a:xfrm>
              <a:off x="7480273" y="3419173"/>
              <a:ext cx="13925" cy="25425"/>
            </a:xfrm>
            <a:custGeom>
              <a:avLst/>
              <a:gdLst/>
              <a:ahLst/>
              <a:cxnLst/>
              <a:rect l="l" t="t" r="r" b="b"/>
              <a:pathLst>
                <a:path w="557" h="1017" extrusionOk="0">
                  <a:moveTo>
                    <a:pt x="557" y="0"/>
                  </a:moveTo>
                  <a:cubicBezTo>
                    <a:pt x="557" y="303"/>
                    <a:pt x="411" y="666"/>
                    <a:pt x="157" y="1016"/>
                  </a:cubicBezTo>
                  <a:cubicBezTo>
                    <a:pt x="0" y="654"/>
                    <a:pt x="363" y="303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25;p30">
              <a:extLst>
                <a:ext uri="{FF2B5EF4-FFF2-40B4-BE49-F238E27FC236}">
                  <a16:creationId xmlns:a16="http://schemas.microsoft.com/office/drawing/2014/main" id="{22541C60-69A8-09D5-4818-55BC9A442569}"/>
                </a:ext>
              </a:extLst>
            </p:cNvPr>
            <p:cNvSpPr/>
            <p:nvPr/>
          </p:nvSpPr>
          <p:spPr>
            <a:xfrm>
              <a:off x="7215648" y="3673798"/>
              <a:ext cx="45700" cy="27550"/>
            </a:xfrm>
            <a:custGeom>
              <a:avLst/>
              <a:gdLst/>
              <a:ahLst/>
              <a:cxnLst/>
              <a:rect l="l" t="t" r="r" b="b"/>
              <a:pathLst>
                <a:path w="1828" h="1102" extrusionOk="0">
                  <a:moveTo>
                    <a:pt x="1827" y="1"/>
                  </a:moveTo>
                  <a:cubicBezTo>
                    <a:pt x="1428" y="303"/>
                    <a:pt x="557" y="642"/>
                    <a:pt x="0" y="1102"/>
                  </a:cubicBezTo>
                  <a:cubicBezTo>
                    <a:pt x="363" y="327"/>
                    <a:pt x="1222" y="194"/>
                    <a:pt x="18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26;p30">
              <a:extLst>
                <a:ext uri="{FF2B5EF4-FFF2-40B4-BE49-F238E27FC236}">
                  <a16:creationId xmlns:a16="http://schemas.microsoft.com/office/drawing/2014/main" id="{A22F489F-1286-BF9F-60F7-62C6A286609F}"/>
                </a:ext>
              </a:extLst>
            </p:cNvPr>
            <p:cNvSpPr/>
            <p:nvPr/>
          </p:nvSpPr>
          <p:spPr>
            <a:xfrm>
              <a:off x="7053248" y="386704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363" y="1"/>
                  </a:moveTo>
                  <a:cubicBezTo>
                    <a:pt x="363" y="206"/>
                    <a:pt x="206" y="460"/>
                    <a:pt x="61" y="714"/>
                  </a:cubicBezTo>
                  <a:cubicBezTo>
                    <a:pt x="0" y="460"/>
                    <a:pt x="37" y="206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27;p30">
              <a:extLst>
                <a:ext uri="{FF2B5EF4-FFF2-40B4-BE49-F238E27FC236}">
                  <a16:creationId xmlns:a16="http://schemas.microsoft.com/office/drawing/2014/main" id="{4EA95507-77AE-7FC8-32B7-9E03EEBB5D26}"/>
                </a:ext>
              </a:extLst>
            </p:cNvPr>
            <p:cNvSpPr/>
            <p:nvPr/>
          </p:nvSpPr>
          <p:spPr>
            <a:xfrm>
              <a:off x="7577048" y="3329348"/>
              <a:ext cx="96800" cy="54775"/>
            </a:xfrm>
            <a:custGeom>
              <a:avLst/>
              <a:gdLst/>
              <a:ahLst/>
              <a:cxnLst/>
              <a:rect l="l" t="t" r="r" b="b"/>
              <a:pathLst>
                <a:path w="3872" h="2191" extrusionOk="0">
                  <a:moveTo>
                    <a:pt x="3823" y="85"/>
                  </a:moveTo>
                  <a:cubicBezTo>
                    <a:pt x="3871" y="448"/>
                    <a:pt x="3315" y="388"/>
                    <a:pt x="3121" y="484"/>
                  </a:cubicBezTo>
                  <a:cubicBezTo>
                    <a:pt x="2141" y="932"/>
                    <a:pt x="919" y="1634"/>
                    <a:pt x="157" y="2190"/>
                  </a:cubicBezTo>
                  <a:lnTo>
                    <a:pt x="0" y="2045"/>
                  </a:lnTo>
                  <a:cubicBezTo>
                    <a:pt x="617" y="1331"/>
                    <a:pt x="1827" y="932"/>
                    <a:pt x="2758" y="630"/>
                  </a:cubicBezTo>
                  <a:cubicBezTo>
                    <a:pt x="3121" y="303"/>
                    <a:pt x="3520" y="1"/>
                    <a:pt x="3823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28;p30">
              <a:extLst>
                <a:ext uri="{FF2B5EF4-FFF2-40B4-BE49-F238E27FC236}">
                  <a16:creationId xmlns:a16="http://schemas.microsoft.com/office/drawing/2014/main" id="{487C628E-A58C-5C6C-1BA2-5CAB9479E5B4}"/>
                </a:ext>
              </a:extLst>
            </p:cNvPr>
            <p:cNvSpPr/>
            <p:nvPr/>
          </p:nvSpPr>
          <p:spPr>
            <a:xfrm>
              <a:off x="7287023" y="3668673"/>
              <a:ext cx="26625" cy="149700"/>
            </a:xfrm>
            <a:custGeom>
              <a:avLst/>
              <a:gdLst/>
              <a:ahLst/>
              <a:cxnLst/>
              <a:rect l="l" t="t" r="r" b="b"/>
              <a:pathLst>
                <a:path w="1065" h="5988" extrusionOk="0">
                  <a:moveTo>
                    <a:pt x="1065" y="61"/>
                  </a:moveTo>
                  <a:cubicBezTo>
                    <a:pt x="85" y="2032"/>
                    <a:pt x="121" y="4016"/>
                    <a:pt x="351" y="5988"/>
                  </a:cubicBezTo>
                  <a:cubicBezTo>
                    <a:pt x="97" y="5927"/>
                    <a:pt x="0" y="5020"/>
                    <a:pt x="0" y="4609"/>
                  </a:cubicBezTo>
                  <a:cubicBezTo>
                    <a:pt x="24" y="3194"/>
                    <a:pt x="182" y="1512"/>
                    <a:pt x="847" y="157"/>
                  </a:cubicBezTo>
                  <a:cubicBezTo>
                    <a:pt x="908" y="0"/>
                    <a:pt x="1004" y="109"/>
                    <a:pt x="1065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29;p30">
              <a:extLst>
                <a:ext uri="{FF2B5EF4-FFF2-40B4-BE49-F238E27FC236}">
                  <a16:creationId xmlns:a16="http://schemas.microsoft.com/office/drawing/2014/main" id="{2A59069A-8138-6027-DE1C-EC82E0FE1943}"/>
                </a:ext>
              </a:extLst>
            </p:cNvPr>
            <p:cNvSpPr/>
            <p:nvPr/>
          </p:nvSpPr>
          <p:spPr>
            <a:xfrm>
              <a:off x="7265848" y="3711898"/>
              <a:ext cx="19075" cy="65650"/>
            </a:xfrm>
            <a:custGeom>
              <a:avLst/>
              <a:gdLst/>
              <a:ahLst/>
              <a:cxnLst/>
              <a:rect l="l" t="t" r="r" b="b"/>
              <a:pathLst>
                <a:path w="763" h="2626" extrusionOk="0">
                  <a:moveTo>
                    <a:pt x="521" y="1"/>
                  </a:moveTo>
                  <a:cubicBezTo>
                    <a:pt x="763" y="666"/>
                    <a:pt x="242" y="1767"/>
                    <a:pt x="291" y="2626"/>
                  </a:cubicBezTo>
                  <a:cubicBezTo>
                    <a:pt x="0" y="1707"/>
                    <a:pt x="521" y="799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30;p30">
              <a:extLst>
                <a:ext uri="{FF2B5EF4-FFF2-40B4-BE49-F238E27FC236}">
                  <a16:creationId xmlns:a16="http://schemas.microsoft.com/office/drawing/2014/main" id="{D45EC16E-0115-A816-9EF6-95F938D5BF0E}"/>
                </a:ext>
              </a:extLst>
            </p:cNvPr>
            <p:cNvSpPr/>
            <p:nvPr/>
          </p:nvSpPr>
          <p:spPr>
            <a:xfrm>
              <a:off x="7699523" y="3296398"/>
              <a:ext cx="17850" cy="10300"/>
            </a:xfrm>
            <a:custGeom>
              <a:avLst/>
              <a:gdLst/>
              <a:ahLst/>
              <a:cxnLst/>
              <a:rect l="l" t="t" r="r" b="b"/>
              <a:pathLst>
                <a:path w="714" h="412" extrusionOk="0">
                  <a:moveTo>
                    <a:pt x="714" y="254"/>
                  </a:moveTo>
                  <a:cubicBezTo>
                    <a:pt x="557" y="411"/>
                    <a:pt x="303" y="363"/>
                    <a:pt x="109" y="351"/>
                  </a:cubicBezTo>
                  <a:cubicBezTo>
                    <a:pt x="0" y="157"/>
                    <a:pt x="557" y="0"/>
                    <a:pt x="714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31;p30">
              <a:extLst>
                <a:ext uri="{FF2B5EF4-FFF2-40B4-BE49-F238E27FC236}">
                  <a16:creationId xmlns:a16="http://schemas.microsoft.com/office/drawing/2014/main" id="{CC2CE1CD-E26E-FB9D-764C-89FB60A60301}"/>
                </a:ext>
              </a:extLst>
            </p:cNvPr>
            <p:cNvSpPr/>
            <p:nvPr/>
          </p:nvSpPr>
          <p:spPr>
            <a:xfrm>
              <a:off x="7499923" y="3476623"/>
              <a:ext cx="53850" cy="52950"/>
            </a:xfrm>
            <a:custGeom>
              <a:avLst/>
              <a:gdLst/>
              <a:ahLst/>
              <a:cxnLst/>
              <a:rect l="l" t="t" r="r" b="b"/>
              <a:pathLst>
                <a:path w="2154" h="2118" extrusionOk="0">
                  <a:moveTo>
                    <a:pt x="0" y="1416"/>
                  </a:moveTo>
                  <a:cubicBezTo>
                    <a:pt x="714" y="702"/>
                    <a:pt x="1440" y="110"/>
                    <a:pt x="2154" y="1"/>
                  </a:cubicBezTo>
                  <a:cubicBezTo>
                    <a:pt x="1694" y="460"/>
                    <a:pt x="1137" y="509"/>
                    <a:pt x="521" y="1210"/>
                  </a:cubicBezTo>
                  <a:cubicBezTo>
                    <a:pt x="1029" y="1210"/>
                    <a:pt x="1488" y="872"/>
                    <a:pt x="1996" y="775"/>
                  </a:cubicBezTo>
                  <a:cubicBezTo>
                    <a:pt x="1851" y="1126"/>
                    <a:pt x="1137" y="1319"/>
                    <a:pt x="617" y="1622"/>
                  </a:cubicBezTo>
                  <a:cubicBezTo>
                    <a:pt x="424" y="1731"/>
                    <a:pt x="315" y="2118"/>
                    <a:pt x="61" y="1864"/>
                  </a:cubicBezTo>
                  <a:cubicBezTo>
                    <a:pt x="61" y="1670"/>
                    <a:pt x="315" y="1706"/>
                    <a:pt x="472" y="1452"/>
                  </a:cubicBezTo>
                  <a:cubicBezTo>
                    <a:pt x="303" y="1416"/>
                    <a:pt x="194" y="1610"/>
                    <a:pt x="0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32;p30">
              <a:extLst>
                <a:ext uri="{FF2B5EF4-FFF2-40B4-BE49-F238E27FC236}">
                  <a16:creationId xmlns:a16="http://schemas.microsoft.com/office/drawing/2014/main" id="{E2797EEF-602B-07A8-1981-DA4243EC94D7}"/>
                </a:ext>
              </a:extLst>
            </p:cNvPr>
            <p:cNvSpPr/>
            <p:nvPr/>
          </p:nvSpPr>
          <p:spPr>
            <a:xfrm>
              <a:off x="7361723" y="3665348"/>
              <a:ext cx="8475" cy="34500"/>
            </a:xfrm>
            <a:custGeom>
              <a:avLst/>
              <a:gdLst/>
              <a:ahLst/>
              <a:cxnLst/>
              <a:rect l="l" t="t" r="r" b="b"/>
              <a:pathLst>
                <a:path w="339" h="1380" extrusionOk="0">
                  <a:moveTo>
                    <a:pt x="0" y="0"/>
                  </a:moveTo>
                  <a:cubicBezTo>
                    <a:pt x="339" y="254"/>
                    <a:pt x="85" y="907"/>
                    <a:pt x="339" y="1379"/>
                  </a:cubicBezTo>
                  <a:cubicBezTo>
                    <a:pt x="0" y="1125"/>
                    <a:pt x="61" y="4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33;p30">
              <a:extLst>
                <a:ext uri="{FF2B5EF4-FFF2-40B4-BE49-F238E27FC236}">
                  <a16:creationId xmlns:a16="http://schemas.microsoft.com/office/drawing/2014/main" id="{6DAAE81B-16E4-9C86-C245-EDF81160BA02}"/>
                </a:ext>
              </a:extLst>
            </p:cNvPr>
            <p:cNvSpPr/>
            <p:nvPr/>
          </p:nvSpPr>
          <p:spPr>
            <a:xfrm>
              <a:off x="7397398" y="3632673"/>
              <a:ext cx="36925" cy="39650"/>
            </a:xfrm>
            <a:custGeom>
              <a:avLst/>
              <a:gdLst/>
              <a:ahLst/>
              <a:cxnLst/>
              <a:rect l="l" t="t" r="r" b="b"/>
              <a:pathLst>
                <a:path w="1477" h="1586" extrusionOk="0">
                  <a:moveTo>
                    <a:pt x="1" y="206"/>
                  </a:moveTo>
                  <a:cubicBezTo>
                    <a:pt x="605" y="1"/>
                    <a:pt x="1113" y="1126"/>
                    <a:pt x="1476" y="1585"/>
                  </a:cubicBezTo>
                  <a:cubicBezTo>
                    <a:pt x="1005" y="1319"/>
                    <a:pt x="509" y="521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34;p30">
              <a:extLst>
                <a:ext uri="{FF2B5EF4-FFF2-40B4-BE49-F238E27FC236}">
                  <a16:creationId xmlns:a16="http://schemas.microsoft.com/office/drawing/2014/main" id="{C14793C9-037D-F709-6DA5-5BF45BD6758A}"/>
                </a:ext>
              </a:extLst>
            </p:cNvPr>
            <p:cNvSpPr/>
            <p:nvPr/>
          </p:nvSpPr>
          <p:spPr>
            <a:xfrm>
              <a:off x="7413123" y="3617548"/>
              <a:ext cx="31775" cy="24525"/>
            </a:xfrm>
            <a:custGeom>
              <a:avLst/>
              <a:gdLst/>
              <a:ahLst/>
              <a:cxnLst/>
              <a:rect l="l" t="t" r="r" b="b"/>
              <a:pathLst>
                <a:path w="1271" h="981" extrusionOk="0">
                  <a:moveTo>
                    <a:pt x="1" y="206"/>
                  </a:moveTo>
                  <a:cubicBezTo>
                    <a:pt x="400" y="1"/>
                    <a:pt x="859" y="569"/>
                    <a:pt x="1271" y="872"/>
                  </a:cubicBezTo>
                  <a:cubicBezTo>
                    <a:pt x="847" y="981"/>
                    <a:pt x="388" y="315"/>
                    <a:pt x="1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35;p30">
              <a:extLst>
                <a:ext uri="{FF2B5EF4-FFF2-40B4-BE49-F238E27FC236}">
                  <a16:creationId xmlns:a16="http://schemas.microsoft.com/office/drawing/2014/main" id="{E280C474-6EF4-0116-60EC-6868EFACC286}"/>
                </a:ext>
              </a:extLst>
            </p:cNvPr>
            <p:cNvSpPr/>
            <p:nvPr/>
          </p:nvSpPr>
          <p:spPr>
            <a:xfrm>
              <a:off x="7417973" y="3610298"/>
              <a:ext cx="59300" cy="36925"/>
            </a:xfrm>
            <a:custGeom>
              <a:avLst/>
              <a:gdLst/>
              <a:ahLst/>
              <a:cxnLst/>
              <a:rect l="l" t="t" r="r" b="b"/>
              <a:pathLst>
                <a:path w="2372" h="1477" extrusionOk="0">
                  <a:moveTo>
                    <a:pt x="0" y="303"/>
                  </a:moveTo>
                  <a:cubicBezTo>
                    <a:pt x="811" y="0"/>
                    <a:pt x="1621" y="1029"/>
                    <a:pt x="2371" y="1476"/>
                  </a:cubicBezTo>
                  <a:cubicBezTo>
                    <a:pt x="1621" y="1428"/>
                    <a:pt x="811" y="508"/>
                    <a:pt x="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36;p30">
              <a:extLst>
                <a:ext uri="{FF2B5EF4-FFF2-40B4-BE49-F238E27FC236}">
                  <a16:creationId xmlns:a16="http://schemas.microsoft.com/office/drawing/2014/main" id="{6536881D-92F1-37A1-E2F7-801A34AA587A}"/>
                </a:ext>
              </a:extLst>
            </p:cNvPr>
            <p:cNvSpPr/>
            <p:nvPr/>
          </p:nvSpPr>
          <p:spPr>
            <a:xfrm>
              <a:off x="7429148" y="3602748"/>
              <a:ext cx="30275" cy="17550"/>
            </a:xfrm>
            <a:custGeom>
              <a:avLst/>
              <a:gdLst/>
              <a:ahLst/>
              <a:cxnLst/>
              <a:rect l="l" t="t" r="r" b="b"/>
              <a:pathLst>
                <a:path w="1211" h="702" extrusionOk="0">
                  <a:moveTo>
                    <a:pt x="1" y="145"/>
                  </a:moveTo>
                  <a:lnTo>
                    <a:pt x="158" y="0"/>
                  </a:lnTo>
                  <a:cubicBezTo>
                    <a:pt x="460" y="206"/>
                    <a:pt x="1017" y="363"/>
                    <a:pt x="1210" y="665"/>
                  </a:cubicBezTo>
                  <a:cubicBezTo>
                    <a:pt x="775" y="702"/>
                    <a:pt x="364" y="399"/>
                    <a:pt x="1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37;p30">
              <a:extLst>
                <a:ext uri="{FF2B5EF4-FFF2-40B4-BE49-F238E27FC236}">
                  <a16:creationId xmlns:a16="http://schemas.microsoft.com/office/drawing/2014/main" id="{984272F4-0BE8-23D6-E295-18749142074C}"/>
                </a:ext>
              </a:extLst>
            </p:cNvPr>
            <p:cNvSpPr/>
            <p:nvPr/>
          </p:nvSpPr>
          <p:spPr>
            <a:xfrm>
              <a:off x="7442148" y="3597598"/>
              <a:ext cx="22725" cy="14225"/>
            </a:xfrm>
            <a:custGeom>
              <a:avLst/>
              <a:gdLst/>
              <a:ahLst/>
              <a:cxnLst/>
              <a:rect l="l" t="t" r="r" b="b"/>
              <a:pathLst>
                <a:path w="909" h="569" extrusionOk="0">
                  <a:moveTo>
                    <a:pt x="1" y="158"/>
                  </a:moveTo>
                  <a:lnTo>
                    <a:pt x="146" y="0"/>
                  </a:lnTo>
                  <a:cubicBezTo>
                    <a:pt x="412" y="266"/>
                    <a:pt x="860" y="218"/>
                    <a:pt x="908" y="569"/>
                  </a:cubicBezTo>
                  <a:cubicBezTo>
                    <a:pt x="606" y="460"/>
                    <a:pt x="255" y="412"/>
                    <a:pt x="1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38;p30">
              <a:extLst>
                <a:ext uri="{FF2B5EF4-FFF2-40B4-BE49-F238E27FC236}">
                  <a16:creationId xmlns:a16="http://schemas.microsoft.com/office/drawing/2014/main" id="{8D938438-411F-72E2-5131-C78A249F9164}"/>
                </a:ext>
              </a:extLst>
            </p:cNvPr>
            <p:cNvSpPr/>
            <p:nvPr/>
          </p:nvSpPr>
          <p:spPr>
            <a:xfrm>
              <a:off x="7375623" y="3669573"/>
              <a:ext cx="17275" cy="45675"/>
            </a:xfrm>
            <a:custGeom>
              <a:avLst/>
              <a:gdLst/>
              <a:ahLst/>
              <a:cxnLst/>
              <a:rect l="l" t="t" r="r" b="b"/>
              <a:pathLst>
                <a:path w="691" h="1827" extrusionOk="0">
                  <a:moveTo>
                    <a:pt x="1" y="0"/>
                  </a:moveTo>
                  <a:cubicBezTo>
                    <a:pt x="351" y="254"/>
                    <a:pt x="654" y="1271"/>
                    <a:pt x="690" y="1827"/>
                  </a:cubicBezTo>
                  <a:cubicBezTo>
                    <a:pt x="303" y="1210"/>
                    <a:pt x="109" y="6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39;p30">
              <a:extLst>
                <a:ext uri="{FF2B5EF4-FFF2-40B4-BE49-F238E27FC236}">
                  <a16:creationId xmlns:a16="http://schemas.microsoft.com/office/drawing/2014/main" id="{17FA0C3A-2072-30AC-F97A-B4C9904F67AA}"/>
                </a:ext>
              </a:extLst>
            </p:cNvPr>
            <p:cNvSpPr/>
            <p:nvPr/>
          </p:nvSpPr>
          <p:spPr>
            <a:xfrm>
              <a:off x="7480273" y="3559798"/>
              <a:ext cx="48400" cy="15150"/>
            </a:xfrm>
            <a:custGeom>
              <a:avLst/>
              <a:gdLst/>
              <a:ahLst/>
              <a:cxnLst/>
              <a:rect l="l" t="t" r="r" b="b"/>
              <a:pathLst>
                <a:path w="1936" h="606" extrusionOk="0">
                  <a:moveTo>
                    <a:pt x="0" y="351"/>
                  </a:moveTo>
                  <a:cubicBezTo>
                    <a:pt x="605" y="158"/>
                    <a:pt x="1270" y="0"/>
                    <a:pt x="1936" y="266"/>
                  </a:cubicBezTo>
                  <a:cubicBezTo>
                    <a:pt x="1270" y="327"/>
                    <a:pt x="665" y="605"/>
                    <a:pt x="0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40;p30">
              <a:extLst>
                <a:ext uri="{FF2B5EF4-FFF2-40B4-BE49-F238E27FC236}">
                  <a16:creationId xmlns:a16="http://schemas.microsoft.com/office/drawing/2014/main" id="{5B33BAFC-9847-6002-9308-C7D273FC871A}"/>
                </a:ext>
              </a:extLst>
            </p:cNvPr>
            <p:cNvSpPr/>
            <p:nvPr/>
          </p:nvSpPr>
          <p:spPr>
            <a:xfrm>
              <a:off x="7517473" y="3536198"/>
              <a:ext cx="52025" cy="13950"/>
            </a:xfrm>
            <a:custGeom>
              <a:avLst/>
              <a:gdLst/>
              <a:ahLst/>
              <a:cxnLst/>
              <a:rect l="l" t="t" r="r" b="b"/>
              <a:pathLst>
                <a:path w="2081" h="558" extrusionOk="0">
                  <a:moveTo>
                    <a:pt x="0" y="339"/>
                  </a:moveTo>
                  <a:cubicBezTo>
                    <a:pt x="762" y="1"/>
                    <a:pt x="1415" y="255"/>
                    <a:pt x="2081" y="509"/>
                  </a:cubicBezTo>
                  <a:cubicBezTo>
                    <a:pt x="1415" y="557"/>
                    <a:pt x="702" y="364"/>
                    <a:pt x="0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41;p30">
              <a:extLst>
                <a:ext uri="{FF2B5EF4-FFF2-40B4-BE49-F238E27FC236}">
                  <a16:creationId xmlns:a16="http://schemas.microsoft.com/office/drawing/2014/main" id="{0BEB7D85-C1A5-2A71-2C00-52950ADFE50C}"/>
                </a:ext>
              </a:extLst>
            </p:cNvPr>
            <p:cNvSpPr/>
            <p:nvPr/>
          </p:nvSpPr>
          <p:spPr>
            <a:xfrm>
              <a:off x="7679548" y="3385598"/>
              <a:ext cx="80175" cy="22400"/>
            </a:xfrm>
            <a:custGeom>
              <a:avLst/>
              <a:gdLst/>
              <a:ahLst/>
              <a:cxnLst/>
              <a:rect l="l" t="t" r="r" b="b"/>
              <a:pathLst>
                <a:path w="3207" h="896" extrusionOk="0">
                  <a:moveTo>
                    <a:pt x="3207" y="61"/>
                  </a:moveTo>
                  <a:cubicBezTo>
                    <a:pt x="2348" y="521"/>
                    <a:pt x="1077" y="351"/>
                    <a:pt x="1" y="896"/>
                  </a:cubicBezTo>
                  <a:cubicBezTo>
                    <a:pt x="364" y="242"/>
                    <a:pt x="1973" y="351"/>
                    <a:pt x="2747" y="1"/>
                  </a:cubicBezTo>
                  <a:cubicBezTo>
                    <a:pt x="2952" y="109"/>
                    <a:pt x="3049" y="109"/>
                    <a:pt x="320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42;p30">
              <a:extLst>
                <a:ext uri="{FF2B5EF4-FFF2-40B4-BE49-F238E27FC236}">
                  <a16:creationId xmlns:a16="http://schemas.microsoft.com/office/drawing/2014/main" id="{03A67D56-7B22-5F16-474D-E71BBE6046FD}"/>
                </a:ext>
              </a:extLst>
            </p:cNvPr>
            <p:cNvSpPr/>
            <p:nvPr/>
          </p:nvSpPr>
          <p:spPr>
            <a:xfrm>
              <a:off x="7342048" y="3748798"/>
              <a:ext cx="9100" cy="17875"/>
            </a:xfrm>
            <a:custGeom>
              <a:avLst/>
              <a:gdLst/>
              <a:ahLst/>
              <a:cxnLst/>
              <a:rect l="l" t="t" r="r" b="b"/>
              <a:pathLst>
                <a:path w="364" h="715" extrusionOk="0">
                  <a:moveTo>
                    <a:pt x="61" y="1"/>
                  </a:moveTo>
                  <a:cubicBezTo>
                    <a:pt x="315" y="61"/>
                    <a:pt x="255" y="521"/>
                    <a:pt x="364" y="714"/>
                  </a:cubicBezTo>
                  <a:cubicBezTo>
                    <a:pt x="1" y="666"/>
                    <a:pt x="207" y="267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43;p30">
              <a:extLst>
                <a:ext uri="{FF2B5EF4-FFF2-40B4-BE49-F238E27FC236}">
                  <a16:creationId xmlns:a16="http://schemas.microsoft.com/office/drawing/2014/main" id="{278D0979-64A5-D15E-534C-6FC3DD044BE0}"/>
                </a:ext>
              </a:extLst>
            </p:cNvPr>
            <p:cNvSpPr/>
            <p:nvPr/>
          </p:nvSpPr>
          <p:spPr>
            <a:xfrm>
              <a:off x="7174523" y="3917848"/>
              <a:ext cx="26325" cy="60825"/>
            </a:xfrm>
            <a:custGeom>
              <a:avLst/>
              <a:gdLst/>
              <a:ahLst/>
              <a:cxnLst/>
              <a:rect l="l" t="t" r="r" b="b"/>
              <a:pathLst>
                <a:path w="1053" h="2433" extrusionOk="0">
                  <a:moveTo>
                    <a:pt x="750" y="1876"/>
                  </a:moveTo>
                  <a:cubicBezTo>
                    <a:pt x="859" y="1465"/>
                    <a:pt x="363" y="654"/>
                    <a:pt x="617" y="110"/>
                  </a:cubicBezTo>
                  <a:cubicBezTo>
                    <a:pt x="811" y="715"/>
                    <a:pt x="908" y="1428"/>
                    <a:pt x="1053" y="2094"/>
                  </a:cubicBezTo>
                  <a:cubicBezTo>
                    <a:pt x="690" y="2130"/>
                    <a:pt x="956" y="2190"/>
                    <a:pt x="799" y="2432"/>
                  </a:cubicBezTo>
                  <a:cubicBezTo>
                    <a:pt x="412" y="1622"/>
                    <a:pt x="0" y="799"/>
                    <a:pt x="109" y="1"/>
                  </a:cubicBezTo>
                  <a:cubicBezTo>
                    <a:pt x="303" y="606"/>
                    <a:pt x="496" y="1210"/>
                    <a:pt x="750" y="18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44;p30">
              <a:extLst>
                <a:ext uri="{FF2B5EF4-FFF2-40B4-BE49-F238E27FC236}">
                  <a16:creationId xmlns:a16="http://schemas.microsoft.com/office/drawing/2014/main" id="{AC332120-03B7-2EDA-31D0-C07824DCA3B9}"/>
                </a:ext>
              </a:extLst>
            </p:cNvPr>
            <p:cNvSpPr/>
            <p:nvPr/>
          </p:nvSpPr>
          <p:spPr>
            <a:xfrm>
              <a:off x="7712523" y="3395873"/>
              <a:ext cx="32675" cy="12425"/>
            </a:xfrm>
            <a:custGeom>
              <a:avLst/>
              <a:gdLst/>
              <a:ahLst/>
              <a:cxnLst/>
              <a:rect l="l" t="t" r="r" b="b"/>
              <a:pathLst>
                <a:path w="1307" h="497" extrusionOk="0">
                  <a:moveTo>
                    <a:pt x="0" y="497"/>
                  </a:moveTo>
                  <a:cubicBezTo>
                    <a:pt x="254" y="49"/>
                    <a:pt x="920" y="194"/>
                    <a:pt x="1307" y="1"/>
                  </a:cubicBezTo>
                  <a:cubicBezTo>
                    <a:pt x="1065" y="352"/>
                    <a:pt x="363" y="352"/>
                    <a:pt x="0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45;p30">
              <a:extLst>
                <a:ext uri="{FF2B5EF4-FFF2-40B4-BE49-F238E27FC236}">
                  <a16:creationId xmlns:a16="http://schemas.microsoft.com/office/drawing/2014/main" id="{05DA00FC-126C-F463-FAE1-81592FE3FCBB}"/>
                </a:ext>
              </a:extLst>
            </p:cNvPr>
            <p:cNvSpPr/>
            <p:nvPr/>
          </p:nvSpPr>
          <p:spPr>
            <a:xfrm>
              <a:off x="7198398" y="3929348"/>
              <a:ext cx="20300" cy="38125"/>
            </a:xfrm>
            <a:custGeom>
              <a:avLst/>
              <a:gdLst/>
              <a:ahLst/>
              <a:cxnLst/>
              <a:rect l="l" t="t" r="r" b="b"/>
              <a:pathLst>
                <a:path w="812" h="1525" extrusionOk="0">
                  <a:moveTo>
                    <a:pt x="13" y="0"/>
                  </a:moveTo>
                  <a:cubicBezTo>
                    <a:pt x="461" y="61"/>
                    <a:pt x="207" y="920"/>
                    <a:pt x="400" y="1307"/>
                  </a:cubicBezTo>
                  <a:cubicBezTo>
                    <a:pt x="666" y="859"/>
                    <a:pt x="364" y="448"/>
                    <a:pt x="727" y="0"/>
                  </a:cubicBezTo>
                  <a:cubicBezTo>
                    <a:pt x="727" y="509"/>
                    <a:pt x="811" y="1005"/>
                    <a:pt x="509" y="1525"/>
                  </a:cubicBezTo>
                  <a:cubicBezTo>
                    <a:pt x="509" y="1416"/>
                    <a:pt x="461" y="1476"/>
                    <a:pt x="352" y="1476"/>
                  </a:cubicBezTo>
                  <a:cubicBezTo>
                    <a:pt x="1" y="1005"/>
                    <a:pt x="207" y="509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46;p30">
              <a:extLst>
                <a:ext uri="{FF2B5EF4-FFF2-40B4-BE49-F238E27FC236}">
                  <a16:creationId xmlns:a16="http://schemas.microsoft.com/office/drawing/2014/main" id="{57A64E7A-C193-0C41-A3BD-1ABBBCD64E42}"/>
                </a:ext>
              </a:extLst>
            </p:cNvPr>
            <p:cNvSpPr/>
            <p:nvPr/>
          </p:nvSpPr>
          <p:spPr>
            <a:xfrm>
              <a:off x="7725223" y="3400723"/>
              <a:ext cx="33300" cy="15150"/>
            </a:xfrm>
            <a:custGeom>
              <a:avLst/>
              <a:gdLst/>
              <a:ahLst/>
              <a:cxnLst/>
              <a:rect l="l" t="t" r="r" b="b"/>
              <a:pathLst>
                <a:path w="1332" h="606" extrusionOk="0">
                  <a:moveTo>
                    <a:pt x="0" y="605"/>
                  </a:moveTo>
                  <a:cubicBezTo>
                    <a:pt x="255" y="158"/>
                    <a:pt x="920" y="109"/>
                    <a:pt x="1331" y="0"/>
                  </a:cubicBezTo>
                  <a:cubicBezTo>
                    <a:pt x="1065" y="472"/>
                    <a:pt x="412" y="412"/>
                    <a:pt x="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47;p30">
              <a:extLst>
                <a:ext uri="{FF2B5EF4-FFF2-40B4-BE49-F238E27FC236}">
                  <a16:creationId xmlns:a16="http://schemas.microsoft.com/office/drawing/2014/main" id="{08FB33D1-2BEA-22ED-9756-95586E376DD8}"/>
                </a:ext>
              </a:extLst>
            </p:cNvPr>
            <p:cNvSpPr/>
            <p:nvPr/>
          </p:nvSpPr>
          <p:spPr>
            <a:xfrm>
              <a:off x="7264948" y="3881573"/>
              <a:ext cx="19975" cy="51125"/>
            </a:xfrm>
            <a:custGeom>
              <a:avLst/>
              <a:gdLst/>
              <a:ahLst/>
              <a:cxnLst/>
              <a:rect l="l" t="t" r="r" b="b"/>
              <a:pathLst>
                <a:path w="799" h="2045" extrusionOk="0">
                  <a:moveTo>
                    <a:pt x="206" y="0"/>
                  </a:moveTo>
                  <a:cubicBezTo>
                    <a:pt x="399" y="714"/>
                    <a:pt x="448" y="1379"/>
                    <a:pt x="799" y="2045"/>
                  </a:cubicBezTo>
                  <a:cubicBezTo>
                    <a:pt x="242" y="1791"/>
                    <a:pt x="0" y="411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48;p30">
              <a:extLst>
                <a:ext uri="{FF2B5EF4-FFF2-40B4-BE49-F238E27FC236}">
                  <a16:creationId xmlns:a16="http://schemas.microsoft.com/office/drawing/2014/main" id="{C956EB30-E350-9791-6E35-20E7DF416207}"/>
                </a:ext>
              </a:extLst>
            </p:cNvPr>
            <p:cNvSpPr/>
            <p:nvPr/>
          </p:nvSpPr>
          <p:spPr>
            <a:xfrm>
              <a:off x="7278848" y="3887923"/>
              <a:ext cx="12425" cy="38425"/>
            </a:xfrm>
            <a:custGeom>
              <a:avLst/>
              <a:gdLst/>
              <a:ahLst/>
              <a:cxnLst/>
              <a:rect l="l" t="t" r="r" b="b"/>
              <a:pathLst>
                <a:path w="497" h="1537" extrusionOk="0">
                  <a:moveTo>
                    <a:pt x="1" y="0"/>
                  </a:moveTo>
                  <a:cubicBezTo>
                    <a:pt x="255" y="363"/>
                    <a:pt x="497" y="932"/>
                    <a:pt x="291" y="1537"/>
                  </a:cubicBezTo>
                  <a:cubicBezTo>
                    <a:pt x="49" y="968"/>
                    <a:pt x="85" y="52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49;p30">
              <a:extLst>
                <a:ext uri="{FF2B5EF4-FFF2-40B4-BE49-F238E27FC236}">
                  <a16:creationId xmlns:a16="http://schemas.microsoft.com/office/drawing/2014/main" id="{B57D40B3-FDEA-BA82-7C62-5F3949651D55}"/>
                </a:ext>
              </a:extLst>
            </p:cNvPr>
            <p:cNvSpPr/>
            <p:nvPr/>
          </p:nvSpPr>
          <p:spPr>
            <a:xfrm>
              <a:off x="7288523" y="3896998"/>
              <a:ext cx="10325" cy="30850"/>
            </a:xfrm>
            <a:custGeom>
              <a:avLst/>
              <a:gdLst/>
              <a:ahLst/>
              <a:cxnLst/>
              <a:rect l="l" t="t" r="r" b="b"/>
              <a:pathLst>
                <a:path w="413" h="1234" extrusionOk="0">
                  <a:moveTo>
                    <a:pt x="61" y="0"/>
                  </a:moveTo>
                  <a:cubicBezTo>
                    <a:pt x="364" y="218"/>
                    <a:pt x="412" y="871"/>
                    <a:pt x="267" y="1234"/>
                  </a:cubicBezTo>
                  <a:cubicBezTo>
                    <a:pt x="1" y="762"/>
                    <a:pt x="170" y="411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50;p30">
              <a:extLst>
                <a:ext uri="{FF2B5EF4-FFF2-40B4-BE49-F238E27FC236}">
                  <a16:creationId xmlns:a16="http://schemas.microsoft.com/office/drawing/2014/main" id="{F55560CC-06B2-08C4-21BD-D15190F3267F}"/>
                </a:ext>
              </a:extLst>
            </p:cNvPr>
            <p:cNvSpPr/>
            <p:nvPr/>
          </p:nvSpPr>
          <p:spPr>
            <a:xfrm>
              <a:off x="7300023" y="3904548"/>
              <a:ext cx="9100" cy="20600"/>
            </a:xfrm>
            <a:custGeom>
              <a:avLst/>
              <a:gdLst/>
              <a:ahLst/>
              <a:cxnLst/>
              <a:rect l="l" t="t" r="r" b="b"/>
              <a:pathLst>
                <a:path w="364" h="824" extrusionOk="0">
                  <a:moveTo>
                    <a:pt x="315" y="1"/>
                  </a:moveTo>
                  <a:cubicBezTo>
                    <a:pt x="267" y="267"/>
                    <a:pt x="363" y="666"/>
                    <a:pt x="109" y="823"/>
                  </a:cubicBezTo>
                  <a:cubicBezTo>
                    <a:pt x="0" y="521"/>
                    <a:pt x="13" y="109"/>
                    <a:pt x="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51;p30">
              <a:extLst>
                <a:ext uri="{FF2B5EF4-FFF2-40B4-BE49-F238E27FC236}">
                  <a16:creationId xmlns:a16="http://schemas.microsoft.com/office/drawing/2014/main" id="{533E24E6-69E4-DBE6-64B6-11B6AC53A4BE}"/>
                </a:ext>
              </a:extLst>
            </p:cNvPr>
            <p:cNvSpPr/>
            <p:nvPr/>
          </p:nvSpPr>
          <p:spPr>
            <a:xfrm>
              <a:off x="7512923" y="3826523"/>
              <a:ext cx="22100" cy="71400"/>
            </a:xfrm>
            <a:custGeom>
              <a:avLst/>
              <a:gdLst/>
              <a:ahLst/>
              <a:cxnLst/>
              <a:rect l="l" t="t" r="r" b="b"/>
              <a:pathLst>
                <a:path w="884" h="2856" extrusionOk="0">
                  <a:moveTo>
                    <a:pt x="1" y="97"/>
                  </a:moveTo>
                  <a:cubicBezTo>
                    <a:pt x="37" y="61"/>
                    <a:pt x="97" y="1"/>
                    <a:pt x="146" y="61"/>
                  </a:cubicBezTo>
                  <a:cubicBezTo>
                    <a:pt x="605" y="1017"/>
                    <a:pt x="884" y="1948"/>
                    <a:pt x="787" y="2855"/>
                  </a:cubicBezTo>
                  <a:cubicBezTo>
                    <a:pt x="521" y="2698"/>
                    <a:pt x="545" y="2093"/>
                    <a:pt x="484" y="1622"/>
                  </a:cubicBezTo>
                  <a:cubicBezTo>
                    <a:pt x="327" y="1174"/>
                    <a:pt x="182" y="702"/>
                    <a:pt x="85" y="315"/>
                  </a:cubicBezTo>
                  <a:cubicBezTo>
                    <a:pt x="1" y="206"/>
                    <a:pt x="37" y="146"/>
                    <a:pt x="1" y="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52;p30">
              <a:extLst>
                <a:ext uri="{FF2B5EF4-FFF2-40B4-BE49-F238E27FC236}">
                  <a16:creationId xmlns:a16="http://schemas.microsoft.com/office/drawing/2014/main" id="{E0541448-1A6F-A30B-85E8-7921C953912E}"/>
                </a:ext>
              </a:extLst>
            </p:cNvPr>
            <p:cNvSpPr/>
            <p:nvPr/>
          </p:nvSpPr>
          <p:spPr>
            <a:xfrm>
              <a:off x="7503248" y="3885798"/>
              <a:ext cx="15150" cy="24225"/>
            </a:xfrm>
            <a:custGeom>
              <a:avLst/>
              <a:gdLst/>
              <a:ahLst/>
              <a:cxnLst/>
              <a:rect l="l" t="t" r="r" b="b"/>
              <a:pathLst>
                <a:path w="606" h="969" extrusionOk="0">
                  <a:moveTo>
                    <a:pt x="0" y="109"/>
                  </a:moveTo>
                  <a:cubicBezTo>
                    <a:pt x="303" y="1"/>
                    <a:pt x="605" y="726"/>
                    <a:pt x="351" y="968"/>
                  </a:cubicBezTo>
                  <a:cubicBezTo>
                    <a:pt x="206" y="726"/>
                    <a:pt x="158" y="363"/>
                    <a:pt x="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53;p30">
              <a:extLst>
                <a:ext uri="{FF2B5EF4-FFF2-40B4-BE49-F238E27FC236}">
                  <a16:creationId xmlns:a16="http://schemas.microsoft.com/office/drawing/2014/main" id="{2F54FAF4-6141-8636-D944-579168FB51DE}"/>
                </a:ext>
              </a:extLst>
            </p:cNvPr>
            <p:cNvSpPr/>
            <p:nvPr/>
          </p:nvSpPr>
          <p:spPr>
            <a:xfrm>
              <a:off x="6824023" y="3110398"/>
              <a:ext cx="1032475" cy="901225"/>
            </a:xfrm>
            <a:custGeom>
              <a:avLst/>
              <a:gdLst/>
              <a:ahLst/>
              <a:cxnLst/>
              <a:rect l="l" t="t" r="r" b="b"/>
              <a:pathLst>
                <a:path w="41299" h="36049" extrusionOk="0">
                  <a:moveTo>
                    <a:pt x="19645" y="13670"/>
                  </a:moveTo>
                  <a:cubicBezTo>
                    <a:pt x="19270" y="10936"/>
                    <a:pt x="19125" y="7730"/>
                    <a:pt x="17178" y="5130"/>
                  </a:cubicBezTo>
                  <a:cubicBezTo>
                    <a:pt x="16682" y="4525"/>
                    <a:pt x="15883" y="3605"/>
                    <a:pt x="15061" y="3388"/>
                  </a:cubicBezTo>
                  <a:cubicBezTo>
                    <a:pt x="15000" y="3738"/>
                    <a:pt x="14855" y="3799"/>
                    <a:pt x="14504" y="3944"/>
                  </a:cubicBezTo>
                  <a:cubicBezTo>
                    <a:pt x="14165" y="7392"/>
                    <a:pt x="15665" y="10960"/>
                    <a:pt x="18133" y="14275"/>
                  </a:cubicBezTo>
                  <a:cubicBezTo>
                    <a:pt x="18690" y="13525"/>
                    <a:pt x="16827" y="12835"/>
                    <a:pt x="17238" y="12037"/>
                  </a:cubicBezTo>
                  <a:cubicBezTo>
                    <a:pt x="17492" y="12400"/>
                    <a:pt x="17540" y="12750"/>
                    <a:pt x="17843" y="13053"/>
                  </a:cubicBezTo>
                  <a:cubicBezTo>
                    <a:pt x="17794" y="12593"/>
                    <a:pt x="17298" y="12085"/>
                    <a:pt x="17347" y="11625"/>
                  </a:cubicBezTo>
                  <a:cubicBezTo>
                    <a:pt x="17843" y="12339"/>
                    <a:pt x="18145" y="13053"/>
                    <a:pt x="18448" y="13755"/>
                  </a:cubicBezTo>
                  <a:cubicBezTo>
                    <a:pt x="18557" y="13053"/>
                    <a:pt x="17843" y="12339"/>
                    <a:pt x="17964" y="11625"/>
                  </a:cubicBezTo>
                  <a:cubicBezTo>
                    <a:pt x="18375" y="12146"/>
                    <a:pt x="18206" y="12896"/>
                    <a:pt x="18702" y="13307"/>
                  </a:cubicBezTo>
                  <a:cubicBezTo>
                    <a:pt x="19065" y="13053"/>
                    <a:pt x="18460" y="12448"/>
                    <a:pt x="18617" y="12085"/>
                  </a:cubicBezTo>
                  <a:cubicBezTo>
                    <a:pt x="18726" y="12182"/>
                    <a:pt x="18726" y="12279"/>
                    <a:pt x="18762" y="12339"/>
                  </a:cubicBezTo>
                  <a:cubicBezTo>
                    <a:pt x="18823" y="11783"/>
                    <a:pt x="18569" y="11214"/>
                    <a:pt x="18182" y="10609"/>
                  </a:cubicBezTo>
                  <a:cubicBezTo>
                    <a:pt x="19452" y="11384"/>
                    <a:pt x="18617" y="12896"/>
                    <a:pt x="19573" y="13972"/>
                  </a:cubicBezTo>
                  <a:cubicBezTo>
                    <a:pt x="20081" y="13670"/>
                    <a:pt x="19887" y="13150"/>
                    <a:pt x="20383" y="12763"/>
                  </a:cubicBezTo>
                  <a:cubicBezTo>
                    <a:pt x="20202" y="10730"/>
                    <a:pt x="19766" y="8541"/>
                    <a:pt x="20540" y="6472"/>
                  </a:cubicBezTo>
                  <a:cubicBezTo>
                    <a:pt x="20540" y="6170"/>
                    <a:pt x="20383" y="5807"/>
                    <a:pt x="20492" y="5505"/>
                  </a:cubicBezTo>
                  <a:cubicBezTo>
                    <a:pt x="20637" y="5347"/>
                    <a:pt x="20601" y="5698"/>
                    <a:pt x="20686" y="5698"/>
                  </a:cubicBezTo>
                  <a:cubicBezTo>
                    <a:pt x="21048" y="4343"/>
                    <a:pt x="21883" y="2613"/>
                    <a:pt x="22996" y="1404"/>
                  </a:cubicBezTo>
                  <a:cubicBezTo>
                    <a:pt x="23516" y="799"/>
                    <a:pt x="24327" y="1"/>
                    <a:pt x="25040" y="109"/>
                  </a:cubicBezTo>
                  <a:cubicBezTo>
                    <a:pt x="25089" y="363"/>
                    <a:pt x="24835" y="605"/>
                    <a:pt x="24895" y="859"/>
                  </a:cubicBezTo>
                  <a:cubicBezTo>
                    <a:pt x="25960" y="1"/>
                    <a:pt x="27472" y="1029"/>
                    <a:pt x="26444" y="2238"/>
                  </a:cubicBezTo>
                  <a:cubicBezTo>
                    <a:pt x="26649" y="2347"/>
                    <a:pt x="26855" y="1936"/>
                    <a:pt x="27048" y="2045"/>
                  </a:cubicBezTo>
                  <a:cubicBezTo>
                    <a:pt x="27351" y="2251"/>
                    <a:pt x="27048" y="2444"/>
                    <a:pt x="27206" y="2601"/>
                  </a:cubicBezTo>
                  <a:cubicBezTo>
                    <a:pt x="27653" y="2662"/>
                    <a:pt x="28125" y="1803"/>
                    <a:pt x="28621" y="2202"/>
                  </a:cubicBezTo>
                  <a:cubicBezTo>
                    <a:pt x="28621" y="3109"/>
                    <a:pt x="27944" y="3980"/>
                    <a:pt x="27496" y="4839"/>
                  </a:cubicBezTo>
                  <a:cubicBezTo>
                    <a:pt x="26976" y="5638"/>
                    <a:pt x="26419" y="6496"/>
                    <a:pt x="26141" y="7367"/>
                  </a:cubicBezTo>
                  <a:cubicBezTo>
                    <a:pt x="27230" y="4779"/>
                    <a:pt x="30847" y="2529"/>
                    <a:pt x="33085" y="2855"/>
                  </a:cubicBezTo>
                  <a:cubicBezTo>
                    <a:pt x="33024" y="3109"/>
                    <a:pt x="33194" y="3049"/>
                    <a:pt x="33339" y="3218"/>
                  </a:cubicBezTo>
                  <a:cubicBezTo>
                    <a:pt x="33242" y="3521"/>
                    <a:pt x="33036" y="3714"/>
                    <a:pt x="32722" y="3823"/>
                  </a:cubicBezTo>
                  <a:cubicBezTo>
                    <a:pt x="32722" y="4126"/>
                    <a:pt x="33133" y="3714"/>
                    <a:pt x="33327" y="4126"/>
                  </a:cubicBezTo>
                  <a:cubicBezTo>
                    <a:pt x="33266" y="4682"/>
                    <a:pt x="32359" y="5384"/>
                    <a:pt x="32044" y="5686"/>
                  </a:cubicBezTo>
                  <a:cubicBezTo>
                    <a:pt x="32153" y="5081"/>
                    <a:pt x="32855" y="4779"/>
                    <a:pt x="33012" y="4222"/>
                  </a:cubicBezTo>
                  <a:cubicBezTo>
                    <a:pt x="32758" y="4065"/>
                    <a:pt x="32347" y="4367"/>
                    <a:pt x="32250" y="4065"/>
                  </a:cubicBezTo>
                  <a:cubicBezTo>
                    <a:pt x="32105" y="3702"/>
                    <a:pt x="32770" y="3654"/>
                    <a:pt x="32915" y="3315"/>
                  </a:cubicBezTo>
                  <a:cubicBezTo>
                    <a:pt x="32468" y="2952"/>
                    <a:pt x="31911" y="3811"/>
                    <a:pt x="31452" y="3557"/>
                  </a:cubicBezTo>
                  <a:cubicBezTo>
                    <a:pt x="31669" y="3255"/>
                    <a:pt x="31911" y="3400"/>
                    <a:pt x="32165" y="3158"/>
                  </a:cubicBezTo>
                  <a:cubicBezTo>
                    <a:pt x="30036" y="3339"/>
                    <a:pt x="27133" y="5311"/>
                    <a:pt x="26347" y="7682"/>
                  </a:cubicBezTo>
                  <a:cubicBezTo>
                    <a:pt x="26298" y="7634"/>
                    <a:pt x="26238" y="7573"/>
                    <a:pt x="26141" y="7464"/>
                  </a:cubicBezTo>
                  <a:cubicBezTo>
                    <a:pt x="25778" y="8432"/>
                    <a:pt x="25464" y="9339"/>
                    <a:pt x="25161" y="10246"/>
                  </a:cubicBezTo>
                  <a:cubicBezTo>
                    <a:pt x="25319" y="10101"/>
                    <a:pt x="25524" y="9799"/>
                    <a:pt x="25778" y="9545"/>
                  </a:cubicBezTo>
                  <a:cubicBezTo>
                    <a:pt x="25077" y="10549"/>
                    <a:pt x="25210" y="11722"/>
                    <a:pt x="24593" y="12521"/>
                  </a:cubicBezTo>
                  <a:cubicBezTo>
                    <a:pt x="24738" y="12968"/>
                    <a:pt x="24835" y="13488"/>
                    <a:pt x="24726" y="13984"/>
                  </a:cubicBezTo>
                  <a:cubicBezTo>
                    <a:pt x="25282" y="14238"/>
                    <a:pt x="25476" y="14759"/>
                    <a:pt x="25476" y="15170"/>
                  </a:cubicBezTo>
                  <a:cubicBezTo>
                    <a:pt x="25113" y="15206"/>
                    <a:pt x="25173" y="14347"/>
                    <a:pt x="24726" y="14299"/>
                  </a:cubicBezTo>
                  <a:cubicBezTo>
                    <a:pt x="24169" y="15061"/>
                    <a:pt x="24968" y="15775"/>
                    <a:pt x="24811" y="16440"/>
                  </a:cubicBezTo>
                  <a:cubicBezTo>
                    <a:pt x="25682" y="17202"/>
                    <a:pt x="25512" y="18073"/>
                    <a:pt x="24992" y="18871"/>
                  </a:cubicBezTo>
                  <a:cubicBezTo>
                    <a:pt x="25343" y="19017"/>
                    <a:pt x="25706" y="19077"/>
                    <a:pt x="26057" y="19234"/>
                  </a:cubicBezTo>
                  <a:cubicBezTo>
                    <a:pt x="26105" y="18980"/>
                    <a:pt x="25597" y="19174"/>
                    <a:pt x="25706" y="18871"/>
                  </a:cubicBezTo>
                  <a:cubicBezTo>
                    <a:pt x="26226" y="18980"/>
                    <a:pt x="26831" y="18980"/>
                    <a:pt x="27327" y="19295"/>
                  </a:cubicBezTo>
                  <a:cubicBezTo>
                    <a:pt x="27024" y="19404"/>
                    <a:pt x="26722" y="19186"/>
                    <a:pt x="26419" y="19186"/>
                  </a:cubicBezTo>
                  <a:cubicBezTo>
                    <a:pt x="27133" y="19404"/>
                    <a:pt x="27738" y="19912"/>
                    <a:pt x="28488" y="20069"/>
                  </a:cubicBezTo>
                  <a:cubicBezTo>
                    <a:pt x="28742" y="20117"/>
                    <a:pt x="29044" y="20021"/>
                    <a:pt x="29347" y="20021"/>
                  </a:cubicBezTo>
                  <a:cubicBezTo>
                    <a:pt x="29553" y="20021"/>
                    <a:pt x="29758" y="20226"/>
                    <a:pt x="29952" y="20226"/>
                  </a:cubicBezTo>
                  <a:cubicBezTo>
                    <a:pt x="30109" y="20275"/>
                    <a:pt x="30363" y="20129"/>
                    <a:pt x="30557" y="20142"/>
                  </a:cubicBezTo>
                  <a:cubicBezTo>
                    <a:pt x="31222" y="20202"/>
                    <a:pt x="32032" y="20613"/>
                    <a:pt x="32589" y="20565"/>
                  </a:cubicBezTo>
                  <a:cubicBezTo>
                    <a:pt x="32734" y="20613"/>
                    <a:pt x="32891" y="20456"/>
                    <a:pt x="33000" y="20456"/>
                  </a:cubicBezTo>
                  <a:cubicBezTo>
                    <a:pt x="33145" y="20420"/>
                    <a:pt x="33254" y="20613"/>
                    <a:pt x="33399" y="20674"/>
                  </a:cubicBezTo>
                  <a:cubicBezTo>
                    <a:pt x="33702" y="20674"/>
                    <a:pt x="34270" y="20625"/>
                    <a:pt x="34669" y="20625"/>
                  </a:cubicBezTo>
                  <a:cubicBezTo>
                    <a:pt x="35540" y="20686"/>
                    <a:pt x="36097" y="20734"/>
                    <a:pt x="36956" y="20384"/>
                  </a:cubicBezTo>
                  <a:cubicBezTo>
                    <a:pt x="37149" y="20275"/>
                    <a:pt x="36956" y="20190"/>
                    <a:pt x="37173" y="19972"/>
                  </a:cubicBezTo>
                  <a:cubicBezTo>
                    <a:pt x="37367" y="20190"/>
                    <a:pt x="37573" y="19972"/>
                    <a:pt x="37839" y="20033"/>
                  </a:cubicBezTo>
                  <a:cubicBezTo>
                    <a:pt x="37790" y="19283"/>
                    <a:pt x="36883" y="18557"/>
                    <a:pt x="36230" y="18194"/>
                  </a:cubicBezTo>
                  <a:cubicBezTo>
                    <a:pt x="33206" y="16246"/>
                    <a:pt x="29589" y="16573"/>
                    <a:pt x="26492" y="17299"/>
                  </a:cubicBezTo>
                  <a:cubicBezTo>
                    <a:pt x="26286" y="17710"/>
                    <a:pt x="26020" y="18363"/>
                    <a:pt x="25524" y="18363"/>
                  </a:cubicBezTo>
                  <a:cubicBezTo>
                    <a:pt x="26238" y="17456"/>
                    <a:pt x="27024" y="15980"/>
                    <a:pt x="26057" y="15121"/>
                  </a:cubicBezTo>
                  <a:cubicBezTo>
                    <a:pt x="25536" y="15726"/>
                    <a:pt x="25742" y="16331"/>
                    <a:pt x="25633" y="16948"/>
                  </a:cubicBezTo>
                  <a:cubicBezTo>
                    <a:pt x="25173" y="16500"/>
                    <a:pt x="25343" y="14928"/>
                    <a:pt x="26250" y="14928"/>
                  </a:cubicBezTo>
                  <a:cubicBezTo>
                    <a:pt x="26964" y="15642"/>
                    <a:pt x="26649" y="16343"/>
                    <a:pt x="26540" y="17057"/>
                  </a:cubicBezTo>
                  <a:cubicBezTo>
                    <a:pt x="27290" y="17009"/>
                    <a:pt x="27811" y="16101"/>
                    <a:pt x="28887" y="15956"/>
                  </a:cubicBezTo>
                  <a:cubicBezTo>
                    <a:pt x="28585" y="16355"/>
                    <a:pt x="27919" y="16500"/>
                    <a:pt x="27508" y="16803"/>
                  </a:cubicBezTo>
                  <a:cubicBezTo>
                    <a:pt x="29190" y="16658"/>
                    <a:pt x="31270" y="16319"/>
                    <a:pt x="33085" y="16742"/>
                  </a:cubicBezTo>
                  <a:cubicBezTo>
                    <a:pt x="34766" y="16198"/>
                    <a:pt x="36786" y="16017"/>
                    <a:pt x="38722" y="16331"/>
                  </a:cubicBezTo>
                  <a:cubicBezTo>
                    <a:pt x="39182" y="16392"/>
                    <a:pt x="40343" y="16851"/>
                    <a:pt x="40597" y="16609"/>
                  </a:cubicBezTo>
                  <a:cubicBezTo>
                    <a:pt x="41057" y="16343"/>
                    <a:pt x="40960" y="15847"/>
                    <a:pt x="40403" y="15375"/>
                  </a:cubicBezTo>
                  <a:cubicBezTo>
                    <a:pt x="39448" y="14505"/>
                    <a:pt x="38032" y="13488"/>
                    <a:pt x="37016" y="13174"/>
                  </a:cubicBezTo>
                  <a:cubicBezTo>
                    <a:pt x="37077" y="12823"/>
                    <a:pt x="37730" y="13077"/>
                    <a:pt x="38081" y="13343"/>
                  </a:cubicBezTo>
                  <a:cubicBezTo>
                    <a:pt x="38940" y="13803"/>
                    <a:pt x="40343" y="14819"/>
                    <a:pt x="40803" y="15400"/>
                  </a:cubicBezTo>
                  <a:cubicBezTo>
                    <a:pt x="41202" y="15908"/>
                    <a:pt x="41298" y="16621"/>
                    <a:pt x="40524" y="16972"/>
                  </a:cubicBezTo>
                  <a:cubicBezTo>
                    <a:pt x="38298" y="16343"/>
                    <a:pt x="36061" y="16222"/>
                    <a:pt x="33823" y="16815"/>
                  </a:cubicBezTo>
                  <a:cubicBezTo>
                    <a:pt x="35190" y="17396"/>
                    <a:pt x="37778" y="18375"/>
                    <a:pt x="38117" y="20142"/>
                  </a:cubicBezTo>
                  <a:cubicBezTo>
                    <a:pt x="37452" y="20299"/>
                    <a:pt x="37113" y="20746"/>
                    <a:pt x="36448" y="20795"/>
                  </a:cubicBezTo>
                  <a:cubicBezTo>
                    <a:pt x="37960" y="22125"/>
                    <a:pt x="37839" y="24968"/>
                    <a:pt x="35698" y="23831"/>
                  </a:cubicBezTo>
                  <a:cubicBezTo>
                    <a:pt x="35553" y="23879"/>
                    <a:pt x="35335" y="24182"/>
                    <a:pt x="35081" y="24327"/>
                  </a:cubicBezTo>
                  <a:cubicBezTo>
                    <a:pt x="33919" y="23964"/>
                    <a:pt x="32770" y="22295"/>
                    <a:pt x="31645" y="21968"/>
                  </a:cubicBezTo>
                  <a:cubicBezTo>
                    <a:pt x="32347" y="23299"/>
                    <a:pt x="33557" y="24617"/>
                    <a:pt x="33448" y="25948"/>
                  </a:cubicBezTo>
                  <a:cubicBezTo>
                    <a:pt x="33194" y="26299"/>
                    <a:pt x="32891" y="26105"/>
                    <a:pt x="32734" y="26662"/>
                  </a:cubicBezTo>
                  <a:cubicBezTo>
                    <a:pt x="32480" y="26710"/>
                    <a:pt x="32226" y="26553"/>
                    <a:pt x="31984" y="26601"/>
                  </a:cubicBezTo>
                  <a:cubicBezTo>
                    <a:pt x="31875" y="26710"/>
                    <a:pt x="32238" y="26855"/>
                    <a:pt x="32069" y="27013"/>
                  </a:cubicBezTo>
                  <a:cubicBezTo>
                    <a:pt x="31512" y="26238"/>
                    <a:pt x="31077" y="25585"/>
                    <a:pt x="30109" y="25222"/>
                  </a:cubicBezTo>
                  <a:cubicBezTo>
                    <a:pt x="30303" y="25525"/>
                    <a:pt x="30798" y="26142"/>
                    <a:pt x="31161" y="26601"/>
                  </a:cubicBezTo>
                  <a:cubicBezTo>
                    <a:pt x="30157" y="26287"/>
                    <a:pt x="29867" y="24775"/>
                    <a:pt x="28899" y="24605"/>
                  </a:cubicBezTo>
                  <a:cubicBezTo>
                    <a:pt x="29250" y="25053"/>
                    <a:pt x="30000" y="25634"/>
                    <a:pt x="30605" y="26347"/>
                  </a:cubicBezTo>
                  <a:cubicBezTo>
                    <a:pt x="29794" y="26129"/>
                    <a:pt x="28899" y="24714"/>
                    <a:pt x="28077" y="24291"/>
                  </a:cubicBezTo>
                  <a:cubicBezTo>
                    <a:pt x="28428" y="24956"/>
                    <a:pt x="29335" y="25355"/>
                    <a:pt x="29528" y="25875"/>
                  </a:cubicBezTo>
                  <a:cubicBezTo>
                    <a:pt x="28778" y="25621"/>
                    <a:pt x="27678" y="24085"/>
                    <a:pt x="26710" y="23722"/>
                  </a:cubicBezTo>
                  <a:cubicBezTo>
                    <a:pt x="26903" y="24134"/>
                    <a:pt x="27762" y="24388"/>
                    <a:pt x="27919" y="24847"/>
                  </a:cubicBezTo>
                  <a:cubicBezTo>
                    <a:pt x="27315" y="24847"/>
                    <a:pt x="26746" y="23964"/>
                    <a:pt x="26141" y="23565"/>
                  </a:cubicBezTo>
                  <a:cubicBezTo>
                    <a:pt x="26903" y="24932"/>
                    <a:pt x="28657" y="26117"/>
                    <a:pt x="30073" y="27448"/>
                  </a:cubicBezTo>
                  <a:cubicBezTo>
                    <a:pt x="30641" y="28004"/>
                    <a:pt x="30919" y="28718"/>
                    <a:pt x="31585" y="28972"/>
                  </a:cubicBezTo>
                  <a:cubicBezTo>
                    <a:pt x="31887" y="28779"/>
                    <a:pt x="31645" y="28525"/>
                    <a:pt x="31948" y="28319"/>
                  </a:cubicBezTo>
                  <a:cubicBezTo>
                    <a:pt x="33121" y="28984"/>
                    <a:pt x="33073" y="27412"/>
                    <a:pt x="32722" y="26746"/>
                  </a:cubicBezTo>
                  <a:cubicBezTo>
                    <a:pt x="33629" y="27267"/>
                    <a:pt x="33157" y="29335"/>
                    <a:pt x="32044" y="28621"/>
                  </a:cubicBezTo>
                  <a:cubicBezTo>
                    <a:pt x="31827" y="28827"/>
                    <a:pt x="32044" y="28924"/>
                    <a:pt x="31790" y="29190"/>
                  </a:cubicBezTo>
                  <a:cubicBezTo>
                    <a:pt x="30919" y="29432"/>
                    <a:pt x="29819" y="27593"/>
                    <a:pt x="28911" y="26674"/>
                  </a:cubicBezTo>
                  <a:cubicBezTo>
                    <a:pt x="28355" y="26117"/>
                    <a:pt x="27702" y="25754"/>
                    <a:pt x="27206" y="25234"/>
                  </a:cubicBezTo>
                  <a:cubicBezTo>
                    <a:pt x="28004" y="26662"/>
                    <a:pt x="28899" y="28694"/>
                    <a:pt x="28887" y="30424"/>
                  </a:cubicBezTo>
                  <a:cubicBezTo>
                    <a:pt x="28923" y="31174"/>
                    <a:pt x="29129" y="32601"/>
                    <a:pt x="27895" y="32190"/>
                  </a:cubicBezTo>
                  <a:cubicBezTo>
                    <a:pt x="27798" y="32383"/>
                    <a:pt x="27835" y="32650"/>
                    <a:pt x="27641" y="32855"/>
                  </a:cubicBezTo>
                  <a:cubicBezTo>
                    <a:pt x="26262" y="32988"/>
                    <a:pt x="25718" y="31621"/>
                    <a:pt x="24811" y="30908"/>
                  </a:cubicBezTo>
                  <a:cubicBezTo>
                    <a:pt x="24109" y="30291"/>
                    <a:pt x="22996" y="30073"/>
                    <a:pt x="22657" y="29105"/>
                  </a:cubicBezTo>
                  <a:cubicBezTo>
                    <a:pt x="22936" y="30424"/>
                    <a:pt x="23238" y="32166"/>
                    <a:pt x="23081" y="33738"/>
                  </a:cubicBezTo>
                  <a:cubicBezTo>
                    <a:pt x="23020" y="34597"/>
                    <a:pt x="23105" y="35420"/>
                    <a:pt x="22246" y="35855"/>
                  </a:cubicBezTo>
                  <a:cubicBezTo>
                    <a:pt x="22089" y="35904"/>
                    <a:pt x="21895" y="35601"/>
                    <a:pt x="21690" y="35601"/>
                  </a:cubicBezTo>
                  <a:cubicBezTo>
                    <a:pt x="21581" y="35904"/>
                    <a:pt x="21387" y="35904"/>
                    <a:pt x="21121" y="36049"/>
                  </a:cubicBezTo>
                  <a:cubicBezTo>
                    <a:pt x="20008" y="35734"/>
                    <a:pt x="19270" y="34355"/>
                    <a:pt x="18811" y="33388"/>
                  </a:cubicBezTo>
                  <a:cubicBezTo>
                    <a:pt x="18605" y="33496"/>
                    <a:pt x="18448" y="33545"/>
                    <a:pt x="18303" y="33690"/>
                  </a:cubicBezTo>
                  <a:cubicBezTo>
                    <a:pt x="17589" y="33279"/>
                    <a:pt x="17044" y="32517"/>
                    <a:pt x="16851" y="31912"/>
                  </a:cubicBezTo>
                  <a:cubicBezTo>
                    <a:pt x="16742" y="32722"/>
                    <a:pt x="16730" y="33932"/>
                    <a:pt x="15859" y="34888"/>
                  </a:cubicBezTo>
                  <a:cubicBezTo>
                    <a:pt x="15714" y="35033"/>
                    <a:pt x="15496" y="35033"/>
                    <a:pt x="15411" y="34827"/>
                  </a:cubicBezTo>
                  <a:cubicBezTo>
                    <a:pt x="15254" y="34972"/>
                    <a:pt x="15254" y="35178"/>
                    <a:pt x="15000" y="35323"/>
                  </a:cubicBezTo>
                  <a:cubicBezTo>
                    <a:pt x="14250" y="35262"/>
                    <a:pt x="13597" y="33883"/>
                    <a:pt x="13403" y="32976"/>
                  </a:cubicBezTo>
                  <a:cubicBezTo>
                    <a:pt x="13004" y="31258"/>
                    <a:pt x="13077" y="29166"/>
                    <a:pt x="13548" y="27593"/>
                  </a:cubicBezTo>
                  <a:cubicBezTo>
                    <a:pt x="11250" y="29263"/>
                    <a:pt x="12399" y="32250"/>
                    <a:pt x="10161" y="33448"/>
                  </a:cubicBezTo>
                  <a:cubicBezTo>
                    <a:pt x="9956" y="33642"/>
                    <a:pt x="9859" y="33944"/>
                    <a:pt x="9544" y="34053"/>
                  </a:cubicBezTo>
                  <a:cubicBezTo>
                    <a:pt x="8226" y="33242"/>
                    <a:pt x="8807" y="31561"/>
                    <a:pt x="8903" y="30351"/>
                  </a:cubicBezTo>
                  <a:cubicBezTo>
                    <a:pt x="7742" y="29383"/>
                    <a:pt x="8625" y="28004"/>
                    <a:pt x="8722" y="26904"/>
                  </a:cubicBezTo>
                  <a:cubicBezTo>
                    <a:pt x="6895" y="27787"/>
                    <a:pt x="6460" y="30629"/>
                    <a:pt x="4536" y="30508"/>
                  </a:cubicBezTo>
                  <a:cubicBezTo>
                    <a:pt x="4331" y="30714"/>
                    <a:pt x="4234" y="30920"/>
                    <a:pt x="3919" y="31113"/>
                  </a:cubicBezTo>
                  <a:cubicBezTo>
                    <a:pt x="2250" y="28815"/>
                    <a:pt x="4415" y="25392"/>
                    <a:pt x="6411" y="23420"/>
                  </a:cubicBezTo>
                  <a:cubicBezTo>
                    <a:pt x="6303" y="23311"/>
                    <a:pt x="5661" y="23057"/>
                    <a:pt x="5553" y="22646"/>
                  </a:cubicBezTo>
                  <a:cubicBezTo>
                    <a:pt x="4173" y="23601"/>
                    <a:pt x="2540" y="25416"/>
                    <a:pt x="1270" y="24642"/>
                  </a:cubicBezTo>
                  <a:cubicBezTo>
                    <a:pt x="0" y="25186"/>
                    <a:pt x="169" y="23529"/>
                    <a:pt x="678" y="22815"/>
                  </a:cubicBezTo>
                  <a:cubicBezTo>
                    <a:pt x="2577" y="20347"/>
                    <a:pt x="5335" y="18448"/>
                    <a:pt x="7621" y="17686"/>
                  </a:cubicBezTo>
                  <a:cubicBezTo>
                    <a:pt x="6097" y="17371"/>
                    <a:pt x="4573" y="18073"/>
                    <a:pt x="3061" y="17964"/>
                  </a:cubicBezTo>
                  <a:cubicBezTo>
                    <a:pt x="2855" y="17359"/>
                    <a:pt x="2347" y="17964"/>
                    <a:pt x="2044" y="17650"/>
                  </a:cubicBezTo>
                  <a:cubicBezTo>
                    <a:pt x="1548" y="17130"/>
                    <a:pt x="2661" y="16029"/>
                    <a:pt x="3327" y="15569"/>
                  </a:cubicBezTo>
                  <a:cubicBezTo>
                    <a:pt x="4512" y="14722"/>
                    <a:pt x="6327" y="14638"/>
                    <a:pt x="7246" y="14541"/>
                  </a:cubicBezTo>
                  <a:cubicBezTo>
                    <a:pt x="6750" y="14335"/>
                    <a:pt x="6278" y="14480"/>
                    <a:pt x="5782" y="14275"/>
                  </a:cubicBezTo>
                  <a:cubicBezTo>
                    <a:pt x="6290" y="14081"/>
                    <a:pt x="7053" y="14142"/>
                    <a:pt x="7391" y="14480"/>
                  </a:cubicBezTo>
                  <a:cubicBezTo>
                    <a:pt x="9315" y="14505"/>
                    <a:pt x="11250" y="15121"/>
                    <a:pt x="13173" y="15750"/>
                  </a:cubicBezTo>
                  <a:cubicBezTo>
                    <a:pt x="11661" y="15025"/>
                    <a:pt x="10089" y="14565"/>
                    <a:pt x="8625" y="14202"/>
                  </a:cubicBezTo>
                  <a:cubicBezTo>
                    <a:pt x="8468" y="14347"/>
                    <a:pt x="8928" y="14299"/>
                    <a:pt x="8722" y="14396"/>
                  </a:cubicBezTo>
                  <a:cubicBezTo>
                    <a:pt x="7863" y="14335"/>
                    <a:pt x="6956" y="14117"/>
                    <a:pt x="6097" y="13863"/>
                  </a:cubicBezTo>
                  <a:cubicBezTo>
                    <a:pt x="6847" y="13621"/>
                    <a:pt x="7621" y="14081"/>
                    <a:pt x="8383" y="14238"/>
                  </a:cubicBezTo>
                  <a:cubicBezTo>
                    <a:pt x="8480" y="14142"/>
                    <a:pt x="8274" y="14045"/>
                    <a:pt x="8335" y="13984"/>
                  </a:cubicBezTo>
                  <a:cubicBezTo>
                    <a:pt x="10403" y="14263"/>
                    <a:pt x="12532" y="15182"/>
                    <a:pt x="14565" y="16222"/>
                  </a:cubicBezTo>
                  <a:cubicBezTo>
                    <a:pt x="14673" y="16525"/>
                    <a:pt x="15012" y="16779"/>
                    <a:pt x="15315" y="16694"/>
                  </a:cubicBezTo>
                  <a:cubicBezTo>
                    <a:pt x="14915" y="16283"/>
                    <a:pt x="14371" y="16029"/>
                    <a:pt x="13803" y="15666"/>
                  </a:cubicBezTo>
                  <a:cubicBezTo>
                    <a:pt x="14105" y="15557"/>
                    <a:pt x="14371" y="15509"/>
                    <a:pt x="14673" y="15726"/>
                  </a:cubicBezTo>
                  <a:cubicBezTo>
                    <a:pt x="14323" y="15061"/>
                    <a:pt x="13609" y="15170"/>
                    <a:pt x="13113" y="14650"/>
                  </a:cubicBezTo>
                  <a:cubicBezTo>
                    <a:pt x="13923" y="14650"/>
                    <a:pt x="14879" y="15315"/>
                    <a:pt x="15375" y="16041"/>
                  </a:cubicBezTo>
                  <a:cubicBezTo>
                    <a:pt x="15484" y="16150"/>
                    <a:pt x="15532" y="15787"/>
                    <a:pt x="15738" y="15690"/>
                  </a:cubicBezTo>
                  <a:cubicBezTo>
                    <a:pt x="12762" y="13186"/>
                    <a:pt x="9327" y="11734"/>
                    <a:pt x="6182" y="11505"/>
                  </a:cubicBezTo>
                  <a:cubicBezTo>
                    <a:pt x="5625" y="11662"/>
                    <a:pt x="5069" y="11904"/>
                    <a:pt x="4512" y="11940"/>
                  </a:cubicBezTo>
                  <a:cubicBezTo>
                    <a:pt x="4040" y="12593"/>
                    <a:pt x="3133" y="12787"/>
                    <a:pt x="3073" y="13452"/>
                  </a:cubicBezTo>
                  <a:cubicBezTo>
                    <a:pt x="3786" y="14275"/>
                    <a:pt x="4536" y="14444"/>
                    <a:pt x="5298" y="14480"/>
                  </a:cubicBezTo>
                  <a:cubicBezTo>
                    <a:pt x="4633" y="15049"/>
                    <a:pt x="3423" y="14323"/>
                    <a:pt x="2770" y="13549"/>
                  </a:cubicBezTo>
                  <a:cubicBezTo>
                    <a:pt x="3036" y="12194"/>
                    <a:pt x="5371" y="11081"/>
                    <a:pt x="6702" y="11299"/>
                  </a:cubicBezTo>
                  <a:cubicBezTo>
                    <a:pt x="6399" y="10996"/>
                    <a:pt x="5988" y="10682"/>
                    <a:pt x="5843" y="10331"/>
                  </a:cubicBezTo>
                  <a:cubicBezTo>
                    <a:pt x="5879" y="10283"/>
                    <a:pt x="5940" y="10222"/>
                    <a:pt x="5879" y="10065"/>
                  </a:cubicBezTo>
                  <a:cubicBezTo>
                    <a:pt x="6242" y="9726"/>
                    <a:pt x="6484" y="9871"/>
                    <a:pt x="6847" y="9726"/>
                  </a:cubicBezTo>
                  <a:cubicBezTo>
                    <a:pt x="7065" y="8710"/>
                    <a:pt x="8178" y="8311"/>
                    <a:pt x="8940" y="8468"/>
                  </a:cubicBezTo>
                  <a:cubicBezTo>
                    <a:pt x="8988" y="8214"/>
                    <a:pt x="8746" y="7948"/>
                    <a:pt x="9085" y="7706"/>
                  </a:cubicBezTo>
                  <a:cubicBezTo>
                    <a:pt x="8891" y="7404"/>
                    <a:pt x="8686" y="7404"/>
                    <a:pt x="8480" y="7198"/>
                  </a:cubicBezTo>
                  <a:cubicBezTo>
                    <a:pt x="10270" y="5226"/>
                    <a:pt x="12750" y="6109"/>
                    <a:pt x="14565" y="7755"/>
                  </a:cubicBezTo>
                  <a:cubicBezTo>
                    <a:pt x="14323" y="6376"/>
                    <a:pt x="13923" y="5069"/>
                    <a:pt x="14250" y="3751"/>
                  </a:cubicBezTo>
                  <a:cubicBezTo>
                    <a:pt x="14613" y="3593"/>
                    <a:pt x="14758" y="3448"/>
                    <a:pt x="15012" y="3097"/>
                  </a:cubicBezTo>
                  <a:cubicBezTo>
                    <a:pt x="15835" y="3097"/>
                    <a:pt x="16742" y="4017"/>
                    <a:pt x="17395" y="4900"/>
                  </a:cubicBezTo>
                  <a:cubicBezTo>
                    <a:pt x="19246" y="7392"/>
                    <a:pt x="19669" y="10900"/>
                    <a:pt x="19851" y="13331"/>
                  </a:cubicBezTo>
                  <a:cubicBezTo>
                    <a:pt x="19754" y="13464"/>
                    <a:pt x="19851" y="13561"/>
                    <a:pt x="19645" y="13670"/>
                  </a:cubicBezTo>
                  <a:close/>
                  <a:moveTo>
                    <a:pt x="14867" y="8505"/>
                  </a:moveTo>
                  <a:cubicBezTo>
                    <a:pt x="14069" y="6775"/>
                    <a:pt x="10875" y="6085"/>
                    <a:pt x="10016" y="6642"/>
                  </a:cubicBezTo>
                  <a:cubicBezTo>
                    <a:pt x="10621" y="6944"/>
                    <a:pt x="11178" y="7404"/>
                    <a:pt x="11528" y="7972"/>
                  </a:cubicBezTo>
                  <a:cubicBezTo>
                    <a:pt x="10960" y="7416"/>
                    <a:pt x="10016" y="7053"/>
                    <a:pt x="9811" y="6533"/>
                  </a:cubicBezTo>
                  <a:cubicBezTo>
                    <a:pt x="9665" y="6690"/>
                    <a:pt x="9206" y="6630"/>
                    <a:pt x="9145" y="6884"/>
                  </a:cubicBezTo>
                  <a:cubicBezTo>
                    <a:pt x="9798" y="7138"/>
                    <a:pt x="10718" y="7452"/>
                    <a:pt x="11178" y="8117"/>
                  </a:cubicBezTo>
                  <a:cubicBezTo>
                    <a:pt x="10464" y="7718"/>
                    <a:pt x="9750" y="7307"/>
                    <a:pt x="9000" y="7029"/>
                  </a:cubicBezTo>
                  <a:cubicBezTo>
                    <a:pt x="8843" y="7488"/>
                    <a:pt x="9496" y="7549"/>
                    <a:pt x="9798" y="7742"/>
                  </a:cubicBezTo>
                  <a:cubicBezTo>
                    <a:pt x="10597" y="8263"/>
                    <a:pt x="11770" y="8819"/>
                    <a:pt x="12375" y="9654"/>
                  </a:cubicBezTo>
                  <a:cubicBezTo>
                    <a:pt x="11311" y="8771"/>
                    <a:pt x="10512" y="8359"/>
                    <a:pt x="9436" y="7803"/>
                  </a:cubicBezTo>
                  <a:cubicBezTo>
                    <a:pt x="9436" y="7912"/>
                    <a:pt x="8915" y="8105"/>
                    <a:pt x="9218" y="8408"/>
                  </a:cubicBezTo>
                  <a:cubicBezTo>
                    <a:pt x="10089" y="8662"/>
                    <a:pt x="11335" y="9436"/>
                    <a:pt x="11637" y="10150"/>
                  </a:cubicBezTo>
                  <a:cubicBezTo>
                    <a:pt x="13004" y="11226"/>
                    <a:pt x="15121" y="12557"/>
                    <a:pt x="16113" y="14287"/>
                  </a:cubicBezTo>
                  <a:cubicBezTo>
                    <a:pt x="13754" y="11892"/>
                    <a:pt x="11625" y="10343"/>
                    <a:pt x="9266" y="8759"/>
                  </a:cubicBezTo>
                  <a:cubicBezTo>
                    <a:pt x="8407" y="8698"/>
                    <a:pt x="7137" y="8746"/>
                    <a:pt x="7028" y="9956"/>
                  </a:cubicBezTo>
                  <a:cubicBezTo>
                    <a:pt x="6726" y="10150"/>
                    <a:pt x="6218" y="9956"/>
                    <a:pt x="6061" y="10295"/>
                  </a:cubicBezTo>
                  <a:cubicBezTo>
                    <a:pt x="5952" y="10803"/>
                    <a:pt x="7125" y="11069"/>
                    <a:pt x="6907" y="11371"/>
                  </a:cubicBezTo>
                  <a:cubicBezTo>
                    <a:pt x="9750" y="11710"/>
                    <a:pt x="12690" y="12944"/>
                    <a:pt x="15411" y="15097"/>
                  </a:cubicBezTo>
                  <a:cubicBezTo>
                    <a:pt x="15605" y="15194"/>
                    <a:pt x="15508" y="14892"/>
                    <a:pt x="15605" y="15097"/>
                  </a:cubicBezTo>
                  <a:cubicBezTo>
                    <a:pt x="16053" y="15351"/>
                    <a:pt x="15690" y="15702"/>
                    <a:pt x="16161" y="15859"/>
                  </a:cubicBezTo>
                  <a:cubicBezTo>
                    <a:pt x="16415" y="15521"/>
                    <a:pt x="16222" y="15194"/>
                    <a:pt x="16173" y="14855"/>
                  </a:cubicBezTo>
                  <a:cubicBezTo>
                    <a:pt x="15919" y="15109"/>
                    <a:pt x="15315" y="14190"/>
                    <a:pt x="15169" y="14142"/>
                  </a:cubicBezTo>
                  <a:cubicBezTo>
                    <a:pt x="15472" y="14142"/>
                    <a:pt x="15919" y="14396"/>
                    <a:pt x="16028" y="14698"/>
                  </a:cubicBezTo>
                  <a:cubicBezTo>
                    <a:pt x="16331" y="14698"/>
                    <a:pt x="16089" y="14347"/>
                    <a:pt x="16391" y="14347"/>
                  </a:cubicBezTo>
                  <a:cubicBezTo>
                    <a:pt x="16645" y="14396"/>
                    <a:pt x="16887" y="14759"/>
                    <a:pt x="17141" y="14710"/>
                  </a:cubicBezTo>
                  <a:cubicBezTo>
                    <a:pt x="17202" y="13960"/>
                    <a:pt x="15932" y="13186"/>
                    <a:pt x="15895" y="12327"/>
                  </a:cubicBezTo>
                  <a:cubicBezTo>
                    <a:pt x="16234" y="12690"/>
                    <a:pt x="16440" y="13295"/>
                    <a:pt x="16839" y="13500"/>
                  </a:cubicBezTo>
                  <a:cubicBezTo>
                    <a:pt x="16536" y="12896"/>
                    <a:pt x="15992" y="12327"/>
                    <a:pt x="15956" y="11771"/>
                  </a:cubicBezTo>
                  <a:cubicBezTo>
                    <a:pt x="16452" y="12472"/>
                    <a:pt x="16803" y="12944"/>
                    <a:pt x="17105" y="13658"/>
                  </a:cubicBezTo>
                  <a:cubicBezTo>
                    <a:pt x="17044" y="13912"/>
                    <a:pt x="16948" y="13500"/>
                    <a:pt x="16803" y="13658"/>
                  </a:cubicBezTo>
                  <a:cubicBezTo>
                    <a:pt x="17057" y="14021"/>
                    <a:pt x="17250" y="13609"/>
                    <a:pt x="17468" y="13803"/>
                  </a:cubicBezTo>
                  <a:cubicBezTo>
                    <a:pt x="16101" y="12412"/>
                    <a:pt x="15617" y="10174"/>
                    <a:pt x="14867" y="8505"/>
                  </a:cubicBezTo>
                  <a:close/>
                  <a:moveTo>
                    <a:pt x="13282" y="17722"/>
                  </a:moveTo>
                  <a:cubicBezTo>
                    <a:pt x="13173" y="17722"/>
                    <a:pt x="13234" y="17577"/>
                    <a:pt x="13282" y="17529"/>
                  </a:cubicBezTo>
                  <a:cubicBezTo>
                    <a:pt x="13839" y="17783"/>
                    <a:pt x="14395" y="17734"/>
                    <a:pt x="14891" y="17843"/>
                  </a:cubicBezTo>
                  <a:cubicBezTo>
                    <a:pt x="14335" y="17480"/>
                    <a:pt x="13839" y="17480"/>
                    <a:pt x="13282" y="17335"/>
                  </a:cubicBezTo>
                  <a:cubicBezTo>
                    <a:pt x="13428" y="17069"/>
                    <a:pt x="13585" y="17335"/>
                    <a:pt x="13682" y="17130"/>
                  </a:cubicBezTo>
                  <a:cubicBezTo>
                    <a:pt x="13186" y="16730"/>
                    <a:pt x="12629" y="16960"/>
                    <a:pt x="12109" y="16863"/>
                  </a:cubicBezTo>
                  <a:cubicBezTo>
                    <a:pt x="13186" y="16404"/>
                    <a:pt x="14504" y="17238"/>
                    <a:pt x="15411" y="17843"/>
                  </a:cubicBezTo>
                  <a:cubicBezTo>
                    <a:pt x="15194" y="18037"/>
                    <a:pt x="15000" y="17734"/>
                    <a:pt x="15048" y="18097"/>
                  </a:cubicBezTo>
                  <a:cubicBezTo>
                    <a:pt x="15194" y="18049"/>
                    <a:pt x="15145" y="18206"/>
                    <a:pt x="15194" y="18254"/>
                  </a:cubicBezTo>
                  <a:cubicBezTo>
                    <a:pt x="15448" y="17988"/>
                    <a:pt x="15714" y="17843"/>
                    <a:pt x="15907" y="17855"/>
                  </a:cubicBezTo>
                  <a:cubicBezTo>
                    <a:pt x="15496" y="17553"/>
                    <a:pt x="15520" y="17045"/>
                    <a:pt x="15303" y="16936"/>
                  </a:cubicBezTo>
                  <a:cubicBezTo>
                    <a:pt x="15351" y="16984"/>
                    <a:pt x="15351" y="17081"/>
                    <a:pt x="15254" y="17190"/>
                  </a:cubicBezTo>
                  <a:cubicBezTo>
                    <a:pt x="11311" y="15134"/>
                    <a:pt x="7428" y="13839"/>
                    <a:pt x="3448" y="15932"/>
                  </a:cubicBezTo>
                  <a:cubicBezTo>
                    <a:pt x="3750" y="16150"/>
                    <a:pt x="4053" y="15738"/>
                    <a:pt x="4355" y="15932"/>
                  </a:cubicBezTo>
                  <a:cubicBezTo>
                    <a:pt x="3944" y="16234"/>
                    <a:pt x="3605" y="16089"/>
                    <a:pt x="3194" y="16476"/>
                  </a:cubicBezTo>
                  <a:cubicBezTo>
                    <a:pt x="3145" y="16440"/>
                    <a:pt x="3145" y="16331"/>
                    <a:pt x="3085" y="16283"/>
                  </a:cubicBezTo>
                  <a:cubicBezTo>
                    <a:pt x="2625" y="16742"/>
                    <a:pt x="2262" y="16996"/>
                    <a:pt x="2214" y="17444"/>
                  </a:cubicBezTo>
                  <a:cubicBezTo>
                    <a:pt x="2661" y="17299"/>
                    <a:pt x="3182" y="17807"/>
                    <a:pt x="3629" y="17771"/>
                  </a:cubicBezTo>
                  <a:cubicBezTo>
                    <a:pt x="3690" y="17105"/>
                    <a:pt x="5311" y="17226"/>
                    <a:pt x="5311" y="17529"/>
                  </a:cubicBezTo>
                  <a:cubicBezTo>
                    <a:pt x="7960" y="17335"/>
                    <a:pt x="10585" y="17650"/>
                    <a:pt x="13282" y="17722"/>
                  </a:cubicBezTo>
                  <a:close/>
                  <a:moveTo>
                    <a:pt x="5153" y="17456"/>
                  </a:moveTo>
                  <a:cubicBezTo>
                    <a:pt x="4754" y="17456"/>
                    <a:pt x="3883" y="17492"/>
                    <a:pt x="3847" y="17734"/>
                  </a:cubicBezTo>
                  <a:cubicBezTo>
                    <a:pt x="4186" y="17710"/>
                    <a:pt x="4899" y="17601"/>
                    <a:pt x="5153" y="17456"/>
                  </a:cubicBezTo>
                  <a:close/>
                  <a:moveTo>
                    <a:pt x="7234" y="18242"/>
                  </a:moveTo>
                  <a:cubicBezTo>
                    <a:pt x="7379" y="18194"/>
                    <a:pt x="7839" y="18242"/>
                    <a:pt x="7839" y="17940"/>
                  </a:cubicBezTo>
                  <a:cubicBezTo>
                    <a:pt x="5746" y="18581"/>
                    <a:pt x="2734" y="20541"/>
                    <a:pt x="1307" y="22452"/>
                  </a:cubicBezTo>
                  <a:cubicBezTo>
                    <a:pt x="895" y="23057"/>
                    <a:pt x="315" y="23928"/>
                    <a:pt x="726" y="24533"/>
                  </a:cubicBezTo>
                  <a:cubicBezTo>
                    <a:pt x="883" y="24678"/>
                    <a:pt x="1137" y="24327"/>
                    <a:pt x="1282" y="24291"/>
                  </a:cubicBezTo>
                  <a:lnTo>
                    <a:pt x="1694" y="24690"/>
                  </a:lnTo>
                  <a:cubicBezTo>
                    <a:pt x="3012" y="24605"/>
                    <a:pt x="4343" y="23202"/>
                    <a:pt x="5673" y="22295"/>
                  </a:cubicBezTo>
                  <a:cubicBezTo>
                    <a:pt x="7065" y="19101"/>
                    <a:pt x="10923" y="18726"/>
                    <a:pt x="13561" y="19053"/>
                  </a:cubicBezTo>
                  <a:cubicBezTo>
                    <a:pt x="13464" y="18944"/>
                    <a:pt x="13464" y="18859"/>
                    <a:pt x="13524" y="18799"/>
                  </a:cubicBezTo>
                  <a:cubicBezTo>
                    <a:pt x="14081" y="18750"/>
                    <a:pt x="15290" y="19162"/>
                    <a:pt x="15157" y="18303"/>
                  </a:cubicBezTo>
                  <a:cubicBezTo>
                    <a:pt x="14698" y="18242"/>
                    <a:pt x="14250" y="18388"/>
                    <a:pt x="13790" y="18134"/>
                  </a:cubicBezTo>
                  <a:cubicBezTo>
                    <a:pt x="13790" y="18327"/>
                    <a:pt x="14093" y="18242"/>
                    <a:pt x="14044" y="18388"/>
                  </a:cubicBezTo>
                  <a:cubicBezTo>
                    <a:pt x="12883" y="18134"/>
                    <a:pt x="11770" y="18629"/>
                    <a:pt x="10597" y="18666"/>
                  </a:cubicBezTo>
                  <a:cubicBezTo>
                    <a:pt x="11528" y="18158"/>
                    <a:pt x="12436" y="18158"/>
                    <a:pt x="13403" y="18134"/>
                  </a:cubicBezTo>
                  <a:cubicBezTo>
                    <a:pt x="12944" y="17879"/>
                    <a:pt x="12496" y="17916"/>
                    <a:pt x="12024" y="17964"/>
                  </a:cubicBezTo>
                  <a:cubicBezTo>
                    <a:pt x="12073" y="18013"/>
                    <a:pt x="12133" y="18073"/>
                    <a:pt x="12024" y="18158"/>
                  </a:cubicBezTo>
                  <a:cubicBezTo>
                    <a:pt x="11311" y="18061"/>
                    <a:pt x="10645" y="18206"/>
                    <a:pt x="9932" y="18400"/>
                  </a:cubicBezTo>
                  <a:cubicBezTo>
                    <a:pt x="9569" y="18557"/>
                    <a:pt x="9169" y="18859"/>
                    <a:pt x="8770" y="18750"/>
                  </a:cubicBezTo>
                  <a:cubicBezTo>
                    <a:pt x="9544" y="18097"/>
                    <a:pt x="10657" y="18013"/>
                    <a:pt x="11311" y="17855"/>
                  </a:cubicBezTo>
                  <a:cubicBezTo>
                    <a:pt x="9786" y="17650"/>
                    <a:pt x="7911" y="18799"/>
                    <a:pt x="6387" y="19791"/>
                  </a:cubicBezTo>
                  <a:cubicBezTo>
                    <a:pt x="7113" y="18690"/>
                    <a:pt x="8879" y="18242"/>
                    <a:pt x="9738" y="17795"/>
                  </a:cubicBezTo>
                  <a:cubicBezTo>
                    <a:pt x="8419" y="17480"/>
                    <a:pt x="7089" y="18992"/>
                    <a:pt x="5819" y="19754"/>
                  </a:cubicBezTo>
                  <a:cubicBezTo>
                    <a:pt x="6085" y="19186"/>
                    <a:pt x="6750" y="18944"/>
                    <a:pt x="7149" y="18436"/>
                  </a:cubicBezTo>
                  <a:cubicBezTo>
                    <a:pt x="7561" y="18242"/>
                    <a:pt x="6702" y="18690"/>
                    <a:pt x="6448" y="18823"/>
                  </a:cubicBezTo>
                  <a:cubicBezTo>
                    <a:pt x="5988" y="19065"/>
                    <a:pt x="5480" y="19367"/>
                    <a:pt x="5214" y="19525"/>
                  </a:cubicBezTo>
                  <a:cubicBezTo>
                    <a:pt x="5371" y="19779"/>
                    <a:pt x="5577" y="19174"/>
                    <a:pt x="5734" y="19525"/>
                  </a:cubicBezTo>
                  <a:cubicBezTo>
                    <a:pt x="5323" y="19718"/>
                    <a:pt x="5069" y="20384"/>
                    <a:pt x="4766" y="20384"/>
                  </a:cubicBezTo>
                  <a:cubicBezTo>
                    <a:pt x="4718" y="20129"/>
                    <a:pt x="5129" y="19827"/>
                    <a:pt x="5178" y="19585"/>
                  </a:cubicBezTo>
                  <a:cubicBezTo>
                    <a:pt x="4609" y="19936"/>
                    <a:pt x="4355" y="20686"/>
                    <a:pt x="3798" y="20638"/>
                  </a:cubicBezTo>
                  <a:cubicBezTo>
                    <a:pt x="4536" y="19476"/>
                    <a:pt x="6061" y="18787"/>
                    <a:pt x="7234" y="18242"/>
                  </a:cubicBezTo>
                  <a:close/>
                  <a:moveTo>
                    <a:pt x="22319" y="9932"/>
                  </a:moveTo>
                  <a:cubicBezTo>
                    <a:pt x="22694" y="7863"/>
                    <a:pt x="23274" y="5577"/>
                    <a:pt x="24907" y="3666"/>
                  </a:cubicBezTo>
                  <a:cubicBezTo>
                    <a:pt x="25827" y="2650"/>
                    <a:pt x="26794" y="1996"/>
                    <a:pt x="26444" y="1029"/>
                  </a:cubicBezTo>
                  <a:cubicBezTo>
                    <a:pt x="25803" y="363"/>
                    <a:pt x="25137" y="1428"/>
                    <a:pt x="24532" y="1017"/>
                  </a:cubicBezTo>
                  <a:cubicBezTo>
                    <a:pt x="24484" y="763"/>
                    <a:pt x="24738" y="605"/>
                    <a:pt x="24629" y="412"/>
                  </a:cubicBezTo>
                  <a:cubicBezTo>
                    <a:pt x="20190" y="3980"/>
                    <a:pt x="20117" y="8396"/>
                    <a:pt x="20540" y="12291"/>
                  </a:cubicBezTo>
                  <a:cubicBezTo>
                    <a:pt x="20928" y="13005"/>
                    <a:pt x="21702" y="13259"/>
                    <a:pt x="21339" y="14033"/>
                  </a:cubicBezTo>
                  <a:cubicBezTo>
                    <a:pt x="21593" y="14190"/>
                    <a:pt x="21641" y="14553"/>
                    <a:pt x="21786" y="14492"/>
                  </a:cubicBezTo>
                  <a:cubicBezTo>
                    <a:pt x="21702" y="13888"/>
                    <a:pt x="21290" y="12956"/>
                    <a:pt x="22065" y="12509"/>
                  </a:cubicBezTo>
                  <a:cubicBezTo>
                    <a:pt x="22016" y="11843"/>
                    <a:pt x="22234" y="10936"/>
                    <a:pt x="22125" y="10416"/>
                  </a:cubicBezTo>
                  <a:cubicBezTo>
                    <a:pt x="22125" y="10525"/>
                    <a:pt x="22065" y="10875"/>
                    <a:pt x="21907" y="10827"/>
                  </a:cubicBezTo>
                  <a:cubicBezTo>
                    <a:pt x="21968" y="8952"/>
                    <a:pt x="22500" y="6617"/>
                    <a:pt x="23480" y="5154"/>
                  </a:cubicBezTo>
                  <a:cubicBezTo>
                    <a:pt x="22899" y="6751"/>
                    <a:pt x="22077" y="8565"/>
                    <a:pt x="22319" y="9932"/>
                  </a:cubicBezTo>
                  <a:close/>
                  <a:moveTo>
                    <a:pt x="15036" y="19513"/>
                  </a:moveTo>
                  <a:cubicBezTo>
                    <a:pt x="12641" y="19125"/>
                    <a:pt x="9109" y="18799"/>
                    <a:pt x="6956" y="20916"/>
                  </a:cubicBezTo>
                  <a:cubicBezTo>
                    <a:pt x="6448" y="21412"/>
                    <a:pt x="5843" y="22125"/>
                    <a:pt x="5879" y="22791"/>
                  </a:cubicBezTo>
                  <a:cubicBezTo>
                    <a:pt x="6085" y="22900"/>
                    <a:pt x="6230" y="23045"/>
                    <a:pt x="6448" y="23154"/>
                  </a:cubicBezTo>
                  <a:cubicBezTo>
                    <a:pt x="6847" y="22960"/>
                    <a:pt x="7258" y="22754"/>
                    <a:pt x="7609" y="23021"/>
                  </a:cubicBezTo>
                  <a:cubicBezTo>
                    <a:pt x="7754" y="23166"/>
                    <a:pt x="7911" y="23420"/>
                    <a:pt x="7960" y="23577"/>
                  </a:cubicBezTo>
                  <a:cubicBezTo>
                    <a:pt x="10137" y="23541"/>
                    <a:pt x="12278" y="22029"/>
                    <a:pt x="14468" y="21484"/>
                  </a:cubicBezTo>
                  <a:cubicBezTo>
                    <a:pt x="14673" y="21702"/>
                    <a:pt x="14819" y="21545"/>
                    <a:pt x="14976" y="21702"/>
                  </a:cubicBezTo>
                  <a:cubicBezTo>
                    <a:pt x="15786" y="21400"/>
                    <a:pt x="16500" y="21303"/>
                    <a:pt x="17250" y="21460"/>
                  </a:cubicBezTo>
                  <a:cubicBezTo>
                    <a:pt x="16948" y="21158"/>
                    <a:pt x="16609" y="20988"/>
                    <a:pt x="16307" y="20988"/>
                  </a:cubicBezTo>
                  <a:cubicBezTo>
                    <a:pt x="16307" y="21097"/>
                    <a:pt x="16258" y="21146"/>
                    <a:pt x="16198" y="21182"/>
                  </a:cubicBezTo>
                  <a:cubicBezTo>
                    <a:pt x="15182" y="20867"/>
                    <a:pt x="13960" y="21472"/>
                    <a:pt x="13198" y="21218"/>
                  </a:cubicBezTo>
                  <a:cubicBezTo>
                    <a:pt x="13863" y="20976"/>
                    <a:pt x="14577" y="21085"/>
                    <a:pt x="15290" y="20879"/>
                  </a:cubicBezTo>
                  <a:cubicBezTo>
                    <a:pt x="15484" y="20988"/>
                    <a:pt x="16149" y="21037"/>
                    <a:pt x="16040" y="20843"/>
                  </a:cubicBezTo>
                  <a:cubicBezTo>
                    <a:pt x="15327" y="20541"/>
                    <a:pt x="14625" y="20517"/>
                    <a:pt x="13911" y="20625"/>
                  </a:cubicBezTo>
                  <a:cubicBezTo>
                    <a:pt x="14165" y="19960"/>
                    <a:pt x="15339" y="20638"/>
                    <a:pt x="15484" y="20275"/>
                  </a:cubicBezTo>
                  <a:cubicBezTo>
                    <a:pt x="14988" y="20178"/>
                    <a:pt x="14165" y="20371"/>
                    <a:pt x="13766" y="19960"/>
                  </a:cubicBezTo>
                  <a:cubicBezTo>
                    <a:pt x="14165" y="19851"/>
                    <a:pt x="14468" y="19960"/>
                    <a:pt x="14879" y="19972"/>
                  </a:cubicBezTo>
                  <a:cubicBezTo>
                    <a:pt x="14770" y="19779"/>
                    <a:pt x="14274" y="19767"/>
                    <a:pt x="13863" y="19767"/>
                  </a:cubicBezTo>
                  <a:cubicBezTo>
                    <a:pt x="13464" y="19767"/>
                    <a:pt x="13004" y="19912"/>
                    <a:pt x="12859" y="19754"/>
                  </a:cubicBezTo>
                  <a:cubicBezTo>
                    <a:pt x="13524" y="19295"/>
                    <a:pt x="14468" y="19767"/>
                    <a:pt x="15036" y="19513"/>
                  </a:cubicBezTo>
                  <a:close/>
                  <a:moveTo>
                    <a:pt x="23528" y="10537"/>
                  </a:moveTo>
                  <a:cubicBezTo>
                    <a:pt x="23577" y="10392"/>
                    <a:pt x="23637" y="10041"/>
                    <a:pt x="23831" y="10041"/>
                  </a:cubicBezTo>
                  <a:cubicBezTo>
                    <a:pt x="23625" y="10863"/>
                    <a:pt x="23323" y="11662"/>
                    <a:pt x="23456" y="12436"/>
                  </a:cubicBezTo>
                  <a:cubicBezTo>
                    <a:pt x="23758" y="12230"/>
                    <a:pt x="23710" y="11783"/>
                    <a:pt x="23867" y="11420"/>
                  </a:cubicBezTo>
                  <a:cubicBezTo>
                    <a:pt x="23928" y="11069"/>
                    <a:pt x="24024" y="10658"/>
                    <a:pt x="24266" y="10295"/>
                  </a:cubicBezTo>
                  <a:cubicBezTo>
                    <a:pt x="24315" y="10960"/>
                    <a:pt x="23843" y="11613"/>
                    <a:pt x="23891" y="12279"/>
                  </a:cubicBezTo>
                  <a:cubicBezTo>
                    <a:pt x="24048" y="12230"/>
                    <a:pt x="24242" y="12436"/>
                    <a:pt x="24448" y="12436"/>
                  </a:cubicBezTo>
                  <a:cubicBezTo>
                    <a:pt x="24109" y="11565"/>
                    <a:pt x="24665" y="10815"/>
                    <a:pt x="24980" y="9992"/>
                  </a:cubicBezTo>
                  <a:cubicBezTo>
                    <a:pt x="25452" y="8722"/>
                    <a:pt x="25815" y="7476"/>
                    <a:pt x="26432" y="6351"/>
                  </a:cubicBezTo>
                  <a:cubicBezTo>
                    <a:pt x="26794" y="5698"/>
                    <a:pt x="27097" y="4996"/>
                    <a:pt x="27460" y="4331"/>
                  </a:cubicBezTo>
                  <a:cubicBezTo>
                    <a:pt x="27823" y="3678"/>
                    <a:pt x="28343" y="3073"/>
                    <a:pt x="28294" y="2299"/>
                  </a:cubicBezTo>
                  <a:cubicBezTo>
                    <a:pt x="27835" y="2759"/>
                    <a:pt x="26661" y="3303"/>
                    <a:pt x="26867" y="2287"/>
                  </a:cubicBezTo>
                  <a:cubicBezTo>
                    <a:pt x="23298" y="4585"/>
                    <a:pt x="22355" y="8952"/>
                    <a:pt x="22331" y="11892"/>
                  </a:cubicBezTo>
                  <a:cubicBezTo>
                    <a:pt x="22331" y="11589"/>
                    <a:pt x="22488" y="11130"/>
                    <a:pt x="22657" y="10984"/>
                  </a:cubicBezTo>
                  <a:cubicBezTo>
                    <a:pt x="22742" y="11384"/>
                    <a:pt x="22488" y="12037"/>
                    <a:pt x="22633" y="12291"/>
                  </a:cubicBezTo>
                  <a:cubicBezTo>
                    <a:pt x="22694" y="11952"/>
                    <a:pt x="22694" y="11238"/>
                    <a:pt x="23105" y="11238"/>
                  </a:cubicBezTo>
                  <a:cubicBezTo>
                    <a:pt x="22851" y="11589"/>
                    <a:pt x="22996" y="12049"/>
                    <a:pt x="22790" y="12448"/>
                  </a:cubicBezTo>
                  <a:cubicBezTo>
                    <a:pt x="22984" y="12557"/>
                    <a:pt x="23202" y="12859"/>
                    <a:pt x="23347" y="12702"/>
                  </a:cubicBezTo>
                  <a:cubicBezTo>
                    <a:pt x="22899" y="11432"/>
                    <a:pt x="23274" y="9557"/>
                    <a:pt x="24085" y="8347"/>
                  </a:cubicBezTo>
                  <a:cubicBezTo>
                    <a:pt x="23807" y="9073"/>
                    <a:pt x="23274" y="9980"/>
                    <a:pt x="23528" y="10537"/>
                  </a:cubicBezTo>
                  <a:close/>
                  <a:moveTo>
                    <a:pt x="3992" y="30787"/>
                  </a:moveTo>
                  <a:cubicBezTo>
                    <a:pt x="4294" y="30678"/>
                    <a:pt x="4149" y="30436"/>
                    <a:pt x="4403" y="30291"/>
                  </a:cubicBezTo>
                  <a:cubicBezTo>
                    <a:pt x="4597" y="30182"/>
                    <a:pt x="4815" y="30291"/>
                    <a:pt x="4960" y="30351"/>
                  </a:cubicBezTo>
                  <a:cubicBezTo>
                    <a:pt x="6230" y="29807"/>
                    <a:pt x="6762" y="28283"/>
                    <a:pt x="7778" y="27375"/>
                  </a:cubicBezTo>
                  <a:cubicBezTo>
                    <a:pt x="8141" y="27025"/>
                    <a:pt x="8698" y="26771"/>
                    <a:pt x="9000" y="26371"/>
                  </a:cubicBezTo>
                  <a:cubicBezTo>
                    <a:pt x="9665" y="25718"/>
                    <a:pt x="9980" y="24799"/>
                    <a:pt x="10585" y="24206"/>
                  </a:cubicBezTo>
                  <a:cubicBezTo>
                    <a:pt x="10887" y="23904"/>
                    <a:pt x="11250" y="23650"/>
                    <a:pt x="11613" y="23408"/>
                  </a:cubicBezTo>
                  <a:cubicBezTo>
                    <a:pt x="11419" y="23190"/>
                    <a:pt x="11867" y="22948"/>
                    <a:pt x="11867" y="22754"/>
                  </a:cubicBezTo>
                  <a:cubicBezTo>
                    <a:pt x="11057" y="23154"/>
                    <a:pt x="10234" y="24267"/>
                    <a:pt x="9569" y="24726"/>
                  </a:cubicBezTo>
                  <a:cubicBezTo>
                    <a:pt x="9726" y="24158"/>
                    <a:pt x="10488" y="23710"/>
                    <a:pt x="10597" y="23311"/>
                  </a:cubicBezTo>
                  <a:cubicBezTo>
                    <a:pt x="10040" y="23662"/>
                    <a:pt x="9569" y="24521"/>
                    <a:pt x="8903" y="24980"/>
                  </a:cubicBezTo>
                  <a:cubicBezTo>
                    <a:pt x="8867" y="24617"/>
                    <a:pt x="9932" y="23577"/>
                    <a:pt x="9315" y="24073"/>
                  </a:cubicBezTo>
                  <a:cubicBezTo>
                    <a:pt x="8867" y="24521"/>
                    <a:pt x="8540" y="25125"/>
                    <a:pt x="8044" y="25222"/>
                  </a:cubicBezTo>
                  <a:cubicBezTo>
                    <a:pt x="8262" y="24920"/>
                    <a:pt x="8516" y="24569"/>
                    <a:pt x="8819" y="24267"/>
                  </a:cubicBezTo>
                  <a:cubicBezTo>
                    <a:pt x="8105" y="24158"/>
                    <a:pt x="7742" y="25634"/>
                    <a:pt x="7077" y="25779"/>
                  </a:cubicBezTo>
                  <a:cubicBezTo>
                    <a:pt x="7440" y="25029"/>
                    <a:pt x="8359" y="23916"/>
                    <a:pt x="9012" y="24073"/>
                  </a:cubicBezTo>
                  <a:cubicBezTo>
                    <a:pt x="8964" y="24025"/>
                    <a:pt x="9206" y="23964"/>
                    <a:pt x="9315" y="23771"/>
                  </a:cubicBezTo>
                  <a:cubicBezTo>
                    <a:pt x="8044" y="23408"/>
                    <a:pt x="7319" y="25222"/>
                    <a:pt x="6411" y="25827"/>
                  </a:cubicBezTo>
                  <a:cubicBezTo>
                    <a:pt x="6823" y="25222"/>
                    <a:pt x="7440" y="24315"/>
                    <a:pt x="7851" y="23819"/>
                  </a:cubicBezTo>
                  <a:cubicBezTo>
                    <a:pt x="6835" y="24206"/>
                    <a:pt x="6109" y="25634"/>
                    <a:pt x="5286" y="26541"/>
                  </a:cubicBezTo>
                  <a:cubicBezTo>
                    <a:pt x="5141" y="26081"/>
                    <a:pt x="5698" y="25827"/>
                    <a:pt x="5915" y="25525"/>
                  </a:cubicBezTo>
                  <a:cubicBezTo>
                    <a:pt x="6315" y="25029"/>
                    <a:pt x="6726" y="24315"/>
                    <a:pt x="7307" y="23759"/>
                  </a:cubicBezTo>
                  <a:cubicBezTo>
                    <a:pt x="6073" y="24363"/>
                    <a:pt x="5456" y="26069"/>
                    <a:pt x="4536" y="26879"/>
                  </a:cubicBezTo>
                  <a:cubicBezTo>
                    <a:pt x="4851" y="25972"/>
                    <a:pt x="5867" y="25065"/>
                    <a:pt x="6278" y="24158"/>
                  </a:cubicBezTo>
                  <a:cubicBezTo>
                    <a:pt x="6121" y="24315"/>
                    <a:pt x="6278" y="24061"/>
                    <a:pt x="6230" y="24013"/>
                  </a:cubicBezTo>
                  <a:cubicBezTo>
                    <a:pt x="4391" y="26178"/>
                    <a:pt x="2891" y="28440"/>
                    <a:pt x="3992" y="30787"/>
                  </a:cubicBezTo>
                  <a:close/>
                  <a:moveTo>
                    <a:pt x="15363" y="16464"/>
                  </a:moveTo>
                  <a:cubicBezTo>
                    <a:pt x="15423" y="16017"/>
                    <a:pt x="14807" y="15908"/>
                    <a:pt x="14565" y="15847"/>
                  </a:cubicBezTo>
                  <a:cubicBezTo>
                    <a:pt x="14807" y="16101"/>
                    <a:pt x="15109" y="16319"/>
                    <a:pt x="15363" y="16464"/>
                  </a:cubicBezTo>
                  <a:close/>
                  <a:moveTo>
                    <a:pt x="6532" y="24061"/>
                  </a:moveTo>
                  <a:cubicBezTo>
                    <a:pt x="6786" y="23601"/>
                    <a:pt x="7500" y="23601"/>
                    <a:pt x="7415" y="23202"/>
                  </a:cubicBezTo>
                  <a:cubicBezTo>
                    <a:pt x="7137" y="23154"/>
                    <a:pt x="6472" y="23807"/>
                    <a:pt x="6532" y="24061"/>
                  </a:cubicBezTo>
                  <a:close/>
                  <a:moveTo>
                    <a:pt x="16936" y="17154"/>
                  </a:moveTo>
                  <a:cubicBezTo>
                    <a:pt x="16790" y="16585"/>
                    <a:pt x="16694" y="15775"/>
                    <a:pt x="17250" y="15315"/>
                  </a:cubicBezTo>
                  <a:cubicBezTo>
                    <a:pt x="16948" y="15109"/>
                    <a:pt x="16694" y="14650"/>
                    <a:pt x="16452" y="14807"/>
                  </a:cubicBezTo>
                  <a:cubicBezTo>
                    <a:pt x="16548" y="15521"/>
                    <a:pt x="16331" y="16742"/>
                    <a:pt x="16936" y="17154"/>
                  </a:cubicBezTo>
                  <a:close/>
                  <a:moveTo>
                    <a:pt x="21569" y="14795"/>
                  </a:moveTo>
                  <a:cubicBezTo>
                    <a:pt x="21520" y="14638"/>
                    <a:pt x="21411" y="14432"/>
                    <a:pt x="21218" y="14226"/>
                  </a:cubicBezTo>
                  <a:cubicBezTo>
                    <a:pt x="21061" y="14384"/>
                    <a:pt x="20964" y="14577"/>
                    <a:pt x="20855" y="14384"/>
                  </a:cubicBezTo>
                  <a:cubicBezTo>
                    <a:pt x="20444" y="14686"/>
                    <a:pt x="20903" y="15134"/>
                    <a:pt x="20540" y="15291"/>
                  </a:cubicBezTo>
                  <a:cubicBezTo>
                    <a:pt x="20238" y="14880"/>
                    <a:pt x="20444" y="14069"/>
                    <a:pt x="21109" y="13924"/>
                  </a:cubicBezTo>
                  <a:cubicBezTo>
                    <a:pt x="21157" y="13670"/>
                    <a:pt x="21061" y="13367"/>
                    <a:pt x="20722" y="13005"/>
                  </a:cubicBezTo>
                  <a:cubicBezTo>
                    <a:pt x="20359" y="13162"/>
                    <a:pt x="20262" y="13259"/>
                    <a:pt x="20093" y="13500"/>
                  </a:cubicBezTo>
                  <a:cubicBezTo>
                    <a:pt x="20141" y="13658"/>
                    <a:pt x="20093" y="13803"/>
                    <a:pt x="20298" y="13912"/>
                  </a:cubicBezTo>
                  <a:cubicBezTo>
                    <a:pt x="19948" y="13851"/>
                    <a:pt x="20081" y="14105"/>
                    <a:pt x="19887" y="14323"/>
                  </a:cubicBezTo>
                  <a:cubicBezTo>
                    <a:pt x="19887" y="14214"/>
                    <a:pt x="19887" y="14130"/>
                    <a:pt x="19778" y="14021"/>
                  </a:cubicBezTo>
                  <a:cubicBezTo>
                    <a:pt x="19367" y="14432"/>
                    <a:pt x="19307" y="15182"/>
                    <a:pt x="19766" y="15545"/>
                  </a:cubicBezTo>
                  <a:cubicBezTo>
                    <a:pt x="19512" y="15496"/>
                    <a:pt x="19548" y="15847"/>
                    <a:pt x="19403" y="15799"/>
                  </a:cubicBezTo>
                  <a:cubicBezTo>
                    <a:pt x="19101" y="15400"/>
                    <a:pt x="18847" y="15134"/>
                    <a:pt x="18448" y="14928"/>
                  </a:cubicBezTo>
                  <a:cubicBezTo>
                    <a:pt x="18145" y="15327"/>
                    <a:pt x="18303" y="15678"/>
                    <a:pt x="18581" y="16089"/>
                  </a:cubicBezTo>
                  <a:cubicBezTo>
                    <a:pt x="18387" y="16198"/>
                    <a:pt x="18242" y="16029"/>
                    <a:pt x="18085" y="15871"/>
                  </a:cubicBezTo>
                  <a:cubicBezTo>
                    <a:pt x="17976" y="15569"/>
                    <a:pt x="17940" y="15206"/>
                    <a:pt x="18194" y="14867"/>
                  </a:cubicBezTo>
                  <a:cubicBezTo>
                    <a:pt x="18036" y="14505"/>
                    <a:pt x="17698" y="14238"/>
                    <a:pt x="17335" y="14093"/>
                  </a:cubicBezTo>
                  <a:cubicBezTo>
                    <a:pt x="17032" y="14589"/>
                    <a:pt x="17673" y="14952"/>
                    <a:pt x="17419" y="15521"/>
                  </a:cubicBezTo>
                  <a:cubicBezTo>
                    <a:pt x="17673" y="15666"/>
                    <a:pt x="18375" y="16186"/>
                    <a:pt x="18024" y="16440"/>
                  </a:cubicBezTo>
                  <a:cubicBezTo>
                    <a:pt x="17831" y="16138"/>
                    <a:pt x="17528" y="15823"/>
                    <a:pt x="17226" y="15617"/>
                  </a:cubicBezTo>
                  <a:cubicBezTo>
                    <a:pt x="16815" y="16331"/>
                    <a:pt x="17214" y="16936"/>
                    <a:pt x="17214" y="17650"/>
                  </a:cubicBezTo>
                  <a:cubicBezTo>
                    <a:pt x="16948" y="17698"/>
                    <a:pt x="16754" y="17492"/>
                    <a:pt x="16500" y="17238"/>
                  </a:cubicBezTo>
                  <a:cubicBezTo>
                    <a:pt x="16282" y="17650"/>
                    <a:pt x="16282" y="18061"/>
                    <a:pt x="16548" y="18509"/>
                  </a:cubicBezTo>
                  <a:cubicBezTo>
                    <a:pt x="16803" y="18254"/>
                    <a:pt x="17105" y="17759"/>
                    <a:pt x="17359" y="18013"/>
                  </a:cubicBezTo>
                  <a:cubicBezTo>
                    <a:pt x="17577" y="17710"/>
                    <a:pt x="17311" y="17347"/>
                    <a:pt x="17831" y="17045"/>
                  </a:cubicBezTo>
                  <a:cubicBezTo>
                    <a:pt x="18024" y="17045"/>
                    <a:pt x="18242" y="17045"/>
                    <a:pt x="18387" y="17190"/>
                  </a:cubicBezTo>
                  <a:cubicBezTo>
                    <a:pt x="18605" y="16585"/>
                    <a:pt x="19113" y="15980"/>
                    <a:pt x="19657" y="16138"/>
                  </a:cubicBezTo>
                  <a:cubicBezTo>
                    <a:pt x="20069" y="15327"/>
                    <a:pt x="20782" y="15533"/>
                    <a:pt x="21290" y="15738"/>
                  </a:cubicBezTo>
                  <a:cubicBezTo>
                    <a:pt x="21508" y="15545"/>
                    <a:pt x="21448" y="15388"/>
                    <a:pt x="21702" y="15242"/>
                  </a:cubicBezTo>
                  <a:cubicBezTo>
                    <a:pt x="22609" y="15242"/>
                    <a:pt x="23528" y="15448"/>
                    <a:pt x="24484" y="15726"/>
                  </a:cubicBezTo>
                  <a:cubicBezTo>
                    <a:pt x="24024" y="15061"/>
                    <a:pt x="24303" y="13597"/>
                    <a:pt x="23178" y="13791"/>
                  </a:cubicBezTo>
                  <a:cubicBezTo>
                    <a:pt x="23117" y="14238"/>
                    <a:pt x="23226" y="14759"/>
                    <a:pt x="23528" y="15061"/>
                  </a:cubicBezTo>
                  <a:lnTo>
                    <a:pt x="23383" y="15206"/>
                  </a:lnTo>
                  <a:cubicBezTo>
                    <a:pt x="22669" y="14698"/>
                    <a:pt x="22923" y="13936"/>
                    <a:pt x="22125" y="13537"/>
                  </a:cubicBezTo>
                  <a:cubicBezTo>
                    <a:pt x="21714" y="14033"/>
                    <a:pt x="22173" y="14505"/>
                    <a:pt x="21956" y="14892"/>
                  </a:cubicBezTo>
                  <a:cubicBezTo>
                    <a:pt x="21665" y="14795"/>
                    <a:pt x="21774" y="14589"/>
                    <a:pt x="21569" y="14795"/>
                  </a:cubicBezTo>
                  <a:close/>
                  <a:moveTo>
                    <a:pt x="16125" y="17734"/>
                  </a:moveTo>
                  <a:cubicBezTo>
                    <a:pt x="16270" y="17396"/>
                    <a:pt x="16186" y="17069"/>
                    <a:pt x="16440" y="16730"/>
                  </a:cubicBezTo>
                  <a:cubicBezTo>
                    <a:pt x="16028" y="16513"/>
                    <a:pt x="16343" y="16017"/>
                    <a:pt x="15883" y="15956"/>
                  </a:cubicBezTo>
                  <a:cubicBezTo>
                    <a:pt x="15363" y="16367"/>
                    <a:pt x="15557" y="17178"/>
                    <a:pt x="16125" y="17734"/>
                  </a:cubicBezTo>
                  <a:close/>
                  <a:moveTo>
                    <a:pt x="18266" y="14625"/>
                  </a:moveTo>
                  <a:cubicBezTo>
                    <a:pt x="18617" y="14771"/>
                    <a:pt x="18919" y="14880"/>
                    <a:pt x="19234" y="15097"/>
                  </a:cubicBezTo>
                  <a:cubicBezTo>
                    <a:pt x="19186" y="14638"/>
                    <a:pt x="19548" y="13670"/>
                    <a:pt x="18798" y="13525"/>
                  </a:cubicBezTo>
                  <a:cubicBezTo>
                    <a:pt x="18678" y="13912"/>
                    <a:pt x="18327" y="14263"/>
                    <a:pt x="18266" y="14625"/>
                  </a:cubicBezTo>
                  <a:close/>
                  <a:moveTo>
                    <a:pt x="15182" y="19355"/>
                  </a:moveTo>
                  <a:cubicBezTo>
                    <a:pt x="15290" y="18944"/>
                    <a:pt x="14625" y="18992"/>
                    <a:pt x="14625" y="19101"/>
                  </a:cubicBezTo>
                  <a:cubicBezTo>
                    <a:pt x="14831" y="19101"/>
                    <a:pt x="14988" y="19355"/>
                    <a:pt x="15182" y="19355"/>
                  </a:cubicBezTo>
                  <a:close/>
                  <a:moveTo>
                    <a:pt x="16609" y="20904"/>
                  </a:moveTo>
                  <a:cubicBezTo>
                    <a:pt x="16669" y="19936"/>
                    <a:pt x="16367" y="19029"/>
                    <a:pt x="15859" y="18097"/>
                  </a:cubicBezTo>
                  <a:cubicBezTo>
                    <a:pt x="14831" y="18799"/>
                    <a:pt x="15484" y="20480"/>
                    <a:pt x="16609" y="20904"/>
                  </a:cubicBezTo>
                  <a:close/>
                  <a:moveTo>
                    <a:pt x="21883" y="13476"/>
                  </a:moveTo>
                  <a:cubicBezTo>
                    <a:pt x="22294" y="13065"/>
                    <a:pt x="22633" y="13621"/>
                    <a:pt x="22936" y="13839"/>
                  </a:cubicBezTo>
                  <a:cubicBezTo>
                    <a:pt x="22936" y="13537"/>
                    <a:pt x="23298" y="12980"/>
                    <a:pt x="22803" y="12763"/>
                  </a:cubicBezTo>
                  <a:cubicBezTo>
                    <a:pt x="22851" y="12920"/>
                    <a:pt x="22742" y="13017"/>
                    <a:pt x="22657" y="13113"/>
                  </a:cubicBezTo>
                  <a:cubicBezTo>
                    <a:pt x="22548" y="13005"/>
                    <a:pt x="22452" y="12896"/>
                    <a:pt x="22355" y="12811"/>
                  </a:cubicBezTo>
                  <a:cubicBezTo>
                    <a:pt x="22282" y="13162"/>
                    <a:pt x="22089" y="13065"/>
                    <a:pt x="21835" y="13113"/>
                  </a:cubicBezTo>
                  <a:cubicBezTo>
                    <a:pt x="21944" y="13234"/>
                    <a:pt x="21629" y="13319"/>
                    <a:pt x="21883" y="13476"/>
                  </a:cubicBezTo>
                  <a:close/>
                  <a:moveTo>
                    <a:pt x="15182" y="20069"/>
                  </a:moveTo>
                  <a:cubicBezTo>
                    <a:pt x="15230" y="20117"/>
                    <a:pt x="15339" y="20021"/>
                    <a:pt x="15375" y="19960"/>
                  </a:cubicBezTo>
                  <a:cubicBezTo>
                    <a:pt x="15339" y="19912"/>
                    <a:pt x="15278" y="19851"/>
                    <a:pt x="15339" y="19815"/>
                  </a:cubicBezTo>
                  <a:cubicBezTo>
                    <a:pt x="15230" y="19912"/>
                    <a:pt x="15133" y="19912"/>
                    <a:pt x="15073" y="19960"/>
                  </a:cubicBezTo>
                  <a:cubicBezTo>
                    <a:pt x="15073" y="19972"/>
                    <a:pt x="15133" y="20021"/>
                    <a:pt x="15182" y="20069"/>
                  </a:cubicBezTo>
                  <a:close/>
                  <a:moveTo>
                    <a:pt x="24605" y="16343"/>
                  </a:moveTo>
                  <a:cubicBezTo>
                    <a:pt x="24557" y="16089"/>
                    <a:pt x="24303" y="15944"/>
                    <a:pt x="24109" y="15944"/>
                  </a:cubicBezTo>
                  <a:cubicBezTo>
                    <a:pt x="23698" y="16343"/>
                    <a:pt x="24145" y="16912"/>
                    <a:pt x="24242" y="17214"/>
                  </a:cubicBezTo>
                  <a:cubicBezTo>
                    <a:pt x="23577" y="17154"/>
                    <a:pt x="23637" y="16283"/>
                    <a:pt x="23782" y="15944"/>
                  </a:cubicBezTo>
                  <a:cubicBezTo>
                    <a:pt x="23178" y="15424"/>
                    <a:pt x="22512" y="15884"/>
                    <a:pt x="21907" y="15363"/>
                  </a:cubicBezTo>
                  <a:cubicBezTo>
                    <a:pt x="21544" y="15617"/>
                    <a:pt x="21605" y="15859"/>
                    <a:pt x="21351" y="16125"/>
                  </a:cubicBezTo>
                  <a:cubicBezTo>
                    <a:pt x="20903" y="15557"/>
                    <a:pt x="20032" y="15702"/>
                    <a:pt x="19778" y="16464"/>
                  </a:cubicBezTo>
                  <a:cubicBezTo>
                    <a:pt x="19524" y="16513"/>
                    <a:pt x="19331" y="16319"/>
                    <a:pt x="19028" y="16513"/>
                  </a:cubicBezTo>
                  <a:cubicBezTo>
                    <a:pt x="18980" y="16670"/>
                    <a:pt x="18919" y="16815"/>
                    <a:pt x="18811" y="16924"/>
                  </a:cubicBezTo>
                  <a:cubicBezTo>
                    <a:pt x="18859" y="17069"/>
                    <a:pt x="19161" y="16984"/>
                    <a:pt x="19004" y="17130"/>
                  </a:cubicBezTo>
                  <a:cubicBezTo>
                    <a:pt x="18593" y="17335"/>
                    <a:pt x="18593" y="17734"/>
                    <a:pt x="18290" y="18037"/>
                  </a:cubicBezTo>
                  <a:cubicBezTo>
                    <a:pt x="18194" y="17843"/>
                    <a:pt x="18508" y="17638"/>
                    <a:pt x="18254" y="17371"/>
                  </a:cubicBezTo>
                  <a:cubicBezTo>
                    <a:pt x="18145" y="17275"/>
                    <a:pt x="17988" y="17335"/>
                    <a:pt x="17903" y="17311"/>
                  </a:cubicBezTo>
                  <a:cubicBezTo>
                    <a:pt x="17540" y="17577"/>
                    <a:pt x="17903" y="18134"/>
                    <a:pt x="17383" y="18121"/>
                  </a:cubicBezTo>
                  <a:cubicBezTo>
                    <a:pt x="17686" y="18424"/>
                    <a:pt x="17794" y="18521"/>
                    <a:pt x="17952" y="18787"/>
                  </a:cubicBezTo>
                  <a:cubicBezTo>
                    <a:pt x="18460" y="18073"/>
                    <a:pt x="19464" y="19295"/>
                    <a:pt x="19307" y="19754"/>
                  </a:cubicBezTo>
                  <a:cubicBezTo>
                    <a:pt x="18895" y="19452"/>
                    <a:pt x="18762" y="18678"/>
                    <a:pt x="18290" y="18823"/>
                  </a:cubicBezTo>
                  <a:cubicBezTo>
                    <a:pt x="18036" y="19283"/>
                    <a:pt x="18496" y="19754"/>
                    <a:pt x="18750" y="20093"/>
                  </a:cubicBezTo>
                  <a:cubicBezTo>
                    <a:pt x="18448" y="20299"/>
                    <a:pt x="18145" y="19585"/>
                    <a:pt x="17782" y="19730"/>
                  </a:cubicBezTo>
                  <a:cubicBezTo>
                    <a:pt x="18230" y="20396"/>
                    <a:pt x="18629" y="21218"/>
                    <a:pt x="18932" y="21932"/>
                  </a:cubicBezTo>
                  <a:cubicBezTo>
                    <a:pt x="18714" y="22125"/>
                    <a:pt x="17903" y="22730"/>
                    <a:pt x="17710" y="22428"/>
                  </a:cubicBezTo>
                  <a:cubicBezTo>
                    <a:pt x="17964" y="22077"/>
                    <a:pt x="18411" y="22125"/>
                    <a:pt x="18520" y="21932"/>
                  </a:cubicBezTo>
                  <a:cubicBezTo>
                    <a:pt x="17915" y="21714"/>
                    <a:pt x="17141" y="22779"/>
                    <a:pt x="16694" y="22513"/>
                  </a:cubicBezTo>
                  <a:cubicBezTo>
                    <a:pt x="16996" y="22113"/>
                    <a:pt x="17710" y="22125"/>
                    <a:pt x="17661" y="21763"/>
                  </a:cubicBezTo>
                  <a:cubicBezTo>
                    <a:pt x="16500" y="22307"/>
                    <a:pt x="15363" y="23021"/>
                    <a:pt x="13948" y="23601"/>
                  </a:cubicBezTo>
                  <a:cubicBezTo>
                    <a:pt x="14613" y="22742"/>
                    <a:pt x="16028" y="22960"/>
                    <a:pt x="16500" y="21896"/>
                  </a:cubicBezTo>
                  <a:cubicBezTo>
                    <a:pt x="16198" y="21896"/>
                    <a:pt x="15835" y="22355"/>
                    <a:pt x="15484" y="22198"/>
                  </a:cubicBezTo>
                  <a:cubicBezTo>
                    <a:pt x="16004" y="21787"/>
                    <a:pt x="16561" y="21654"/>
                    <a:pt x="17057" y="21654"/>
                  </a:cubicBezTo>
                  <a:cubicBezTo>
                    <a:pt x="16645" y="21545"/>
                    <a:pt x="16149" y="21545"/>
                    <a:pt x="15835" y="21847"/>
                  </a:cubicBezTo>
                  <a:cubicBezTo>
                    <a:pt x="13403" y="21835"/>
                    <a:pt x="10282" y="24388"/>
                    <a:pt x="9000" y="26976"/>
                  </a:cubicBezTo>
                  <a:cubicBezTo>
                    <a:pt x="9085" y="27992"/>
                    <a:pt x="8226" y="28948"/>
                    <a:pt x="8879" y="30013"/>
                  </a:cubicBezTo>
                  <a:cubicBezTo>
                    <a:pt x="8988" y="29916"/>
                    <a:pt x="9085" y="29819"/>
                    <a:pt x="9182" y="29710"/>
                  </a:cubicBezTo>
                  <a:cubicBezTo>
                    <a:pt x="9436" y="29867"/>
                    <a:pt x="9629" y="29867"/>
                    <a:pt x="9932" y="29867"/>
                  </a:cubicBezTo>
                  <a:cubicBezTo>
                    <a:pt x="10899" y="28609"/>
                    <a:pt x="12036" y="27593"/>
                    <a:pt x="13113" y="26541"/>
                  </a:cubicBezTo>
                  <a:cubicBezTo>
                    <a:pt x="14081" y="25585"/>
                    <a:pt x="14855" y="25029"/>
                    <a:pt x="15774" y="24327"/>
                  </a:cubicBezTo>
                  <a:cubicBezTo>
                    <a:pt x="16222" y="24073"/>
                    <a:pt x="16585" y="23625"/>
                    <a:pt x="16948" y="23384"/>
                  </a:cubicBezTo>
                  <a:cubicBezTo>
                    <a:pt x="17613" y="22924"/>
                    <a:pt x="18436" y="22621"/>
                    <a:pt x="18932" y="22428"/>
                  </a:cubicBezTo>
                  <a:cubicBezTo>
                    <a:pt x="19125" y="22319"/>
                    <a:pt x="19040" y="22017"/>
                    <a:pt x="19294" y="22077"/>
                  </a:cubicBezTo>
                  <a:cubicBezTo>
                    <a:pt x="19186" y="22379"/>
                    <a:pt x="19089" y="22682"/>
                    <a:pt x="18738" y="23033"/>
                  </a:cubicBezTo>
                  <a:cubicBezTo>
                    <a:pt x="18544" y="23142"/>
                    <a:pt x="18327" y="23033"/>
                    <a:pt x="18182" y="23178"/>
                  </a:cubicBezTo>
                  <a:cubicBezTo>
                    <a:pt x="16803" y="24545"/>
                    <a:pt x="16428" y="26117"/>
                    <a:pt x="16258" y="27775"/>
                  </a:cubicBezTo>
                  <a:cubicBezTo>
                    <a:pt x="16137" y="29504"/>
                    <a:pt x="16730" y="32444"/>
                    <a:pt x="18496" y="33327"/>
                  </a:cubicBezTo>
                  <a:cubicBezTo>
                    <a:pt x="18750" y="32674"/>
                    <a:pt x="19210" y="33133"/>
                    <a:pt x="19561" y="32565"/>
                  </a:cubicBezTo>
                  <a:cubicBezTo>
                    <a:pt x="19609" y="32311"/>
                    <a:pt x="19415" y="32008"/>
                    <a:pt x="19633" y="31706"/>
                  </a:cubicBezTo>
                  <a:cubicBezTo>
                    <a:pt x="19730" y="31912"/>
                    <a:pt x="19633" y="32117"/>
                    <a:pt x="19778" y="32263"/>
                  </a:cubicBezTo>
                  <a:cubicBezTo>
                    <a:pt x="20976" y="28888"/>
                    <a:pt x="18919" y="25464"/>
                    <a:pt x="20262" y="22125"/>
                  </a:cubicBezTo>
                  <a:cubicBezTo>
                    <a:pt x="19246" y="22428"/>
                    <a:pt x="18399" y="20734"/>
                    <a:pt x="18968" y="19972"/>
                  </a:cubicBezTo>
                  <a:cubicBezTo>
                    <a:pt x="19161" y="19875"/>
                    <a:pt x="19307" y="20033"/>
                    <a:pt x="19573" y="20081"/>
                  </a:cubicBezTo>
                  <a:cubicBezTo>
                    <a:pt x="19524" y="19621"/>
                    <a:pt x="19222" y="19113"/>
                    <a:pt x="19476" y="18654"/>
                  </a:cubicBezTo>
                  <a:cubicBezTo>
                    <a:pt x="20141" y="18509"/>
                    <a:pt x="20335" y="19319"/>
                    <a:pt x="20637" y="19730"/>
                  </a:cubicBezTo>
                  <a:cubicBezTo>
                    <a:pt x="20746" y="19621"/>
                    <a:pt x="20903" y="19585"/>
                    <a:pt x="20940" y="19621"/>
                  </a:cubicBezTo>
                  <a:cubicBezTo>
                    <a:pt x="21157" y="19125"/>
                    <a:pt x="20794" y="18557"/>
                    <a:pt x="21109" y="18049"/>
                  </a:cubicBezTo>
                  <a:cubicBezTo>
                    <a:pt x="21569" y="17904"/>
                    <a:pt x="21871" y="18315"/>
                    <a:pt x="22065" y="18714"/>
                  </a:cubicBezTo>
                  <a:cubicBezTo>
                    <a:pt x="23178" y="18823"/>
                    <a:pt x="23165" y="20359"/>
                    <a:pt x="22355" y="20746"/>
                  </a:cubicBezTo>
                  <a:cubicBezTo>
                    <a:pt x="22452" y="20142"/>
                    <a:pt x="23081" y="19537"/>
                    <a:pt x="22258" y="18920"/>
                  </a:cubicBezTo>
                  <a:cubicBezTo>
                    <a:pt x="21750" y="19416"/>
                    <a:pt x="22246" y="20033"/>
                    <a:pt x="22137" y="20529"/>
                  </a:cubicBezTo>
                  <a:cubicBezTo>
                    <a:pt x="21278" y="19767"/>
                    <a:pt x="22415" y="18763"/>
                    <a:pt x="21242" y="18194"/>
                  </a:cubicBezTo>
                  <a:cubicBezTo>
                    <a:pt x="21036" y="18690"/>
                    <a:pt x="21448" y="19198"/>
                    <a:pt x="21230" y="19718"/>
                  </a:cubicBezTo>
                  <a:cubicBezTo>
                    <a:pt x="21883" y="19863"/>
                    <a:pt x="21992" y="20686"/>
                    <a:pt x="21883" y="21097"/>
                  </a:cubicBezTo>
                  <a:cubicBezTo>
                    <a:pt x="22028" y="21134"/>
                    <a:pt x="22137" y="20831"/>
                    <a:pt x="22246" y="20940"/>
                  </a:cubicBezTo>
                  <a:cubicBezTo>
                    <a:pt x="22440" y="21134"/>
                    <a:pt x="23238" y="22162"/>
                    <a:pt x="23601" y="22319"/>
                  </a:cubicBezTo>
                  <a:cubicBezTo>
                    <a:pt x="23504" y="22210"/>
                    <a:pt x="23407" y="22101"/>
                    <a:pt x="23262" y="21956"/>
                  </a:cubicBezTo>
                  <a:cubicBezTo>
                    <a:pt x="23262" y="21654"/>
                    <a:pt x="22500" y="21291"/>
                    <a:pt x="22609" y="20988"/>
                  </a:cubicBezTo>
                  <a:cubicBezTo>
                    <a:pt x="23323" y="21400"/>
                    <a:pt x="24266" y="22682"/>
                    <a:pt x="24472" y="23480"/>
                  </a:cubicBezTo>
                  <a:cubicBezTo>
                    <a:pt x="24061" y="23178"/>
                    <a:pt x="24073" y="22670"/>
                    <a:pt x="23601" y="22513"/>
                  </a:cubicBezTo>
                  <a:cubicBezTo>
                    <a:pt x="24557" y="23892"/>
                    <a:pt x="25464" y="25222"/>
                    <a:pt x="25754" y="26541"/>
                  </a:cubicBezTo>
                  <a:cubicBezTo>
                    <a:pt x="25198" y="26081"/>
                    <a:pt x="25210" y="25053"/>
                    <a:pt x="24653" y="24605"/>
                  </a:cubicBezTo>
                  <a:cubicBezTo>
                    <a:pt x="25452" y="26734"/>
                    <a:pt x="26988" y="28839"/>
                    <a:pt x="26178" y="30847"/>
                  </a:cubicBezTo>
                  <a:cubicBezTo>
                    <a:pt x="25815" y="31198"/>
                    <a:pt x="25415" y="30593"/>
                    <a:pt x="25113" y="30787"/>
                  </a:cubicBezTo>
                  <a:cubicBezTo>
                    <a:pt x="25573" y="31452"/>
                    <a:pt x="26323" y="32117"/>
                    <a:pt x="26928" y="32323"/>
                  </a:cubicBezTo>
                  <a:cubicBezTo>
                    <a:pt x="26589" y="31875"/>
                    <a:pt x="26371" y="31658"/>
                    <a:pt x="26323" y="31210"/>
                  </a:cubicBezTo>
                  <a:cubicBezTo>
                    <a:pt x="26734" y="31416"/>
                    <a:pt x="26673" y="31984"/>
                    <a:pt x="27133" y="32129"/>
                  </a:cubicBezTo>
                  <a:cubicBezTo>
                    <a:pt x="27085" y="31779"/>
                    <a:pt x="26565" y="31464"/>
                    <a:pt x="26734" y="31125"/>
                  </a:cubicBezTo>
                  <a:cubicBezTo>
                    <a:pt x="27085" y="31573"/>
                    <a:pt x="27496" y="32190"/>
                    <a:pt x="27278" y="32492"/>
                  </a:cubicBezTo>
                  <a:cubicBezTo>
                    <a:pt x="27774" y="32710"/>
                    <a:pt x="27532" y="32154"/>
                    <a:pt x="27798" y="31888"/>
                  </a:cubicBezTo>
                  <a:cubicBezTo>
                    <a:pt x="28101" y="31791"/>
                    <a:pt x="28355" y="32045"/>
                    <a:pt x="28657" y="31851"/>
                  </a:cubicBezTo>
                  <a:cubicBezTo>
                    <a:pt x="29141" y="28138"/>
                    <a:pt x="26843" y="24073"/>
                    <a:pt x="23165" y="20746"/>
                  </a:cubicBezTo>
                  <a:cubicBezTo>
                    <a:pt x="23020" y="20698"/>
                    <a:pt x="22911" y="20904"/>
                    <a:pt x="22815" y="20686"/>
                  </a:cubicBezTo>
                  <a:cubicBezTo>
                    <a:pt x="23589" y="19730"/>
                    <a:pt x="22839" y="18750"/>
                    <a:pt x="23504" y="17795"/>
                  </a:cubicBezTo>
                  <a:cubicBezTo>
                    <a:pt x="23347" y="17238"/>
                    <a:pt x="22899" y="16875"/>
                    <a:pt x="22597" y="17287"/>
                  </a:cubicBezTo>
                  <a:cubicBezTo>
                    <a:pt x="22294" y="17589"/>
                    <a:pt x="22790" y="17892"/>
                    <a:pt x="22573" y="18303"/>
                  </a:cubicBezTo>
                  <a:cubicBezTo>
                    <a:pt x="22234" y="17843"/>
                    <a:pt x="22125" y="17335"/>
                    <a:pt x="22379" y="17069"/>
                  </a:cubicBezTo>
                  <a:cubicBezTo>
                    <a:pt x="23093" y="16271"/>
                    <a:pt x="23637" y="17843"/>
                    <a:pt x="24411" y="18097"/>
                  </a:cubicBezTo>
                  <a:cubicBezTo>
                    <a:pt x="24182" y="17553"/>
                    <a:pt x="24351" y="16803"/>
                    <a:pt x="24605" y="16343"/>
                  </a:cubicBezTo>
                  <a:close/>
                  <a:moveTo>
                    <a:pt x="17008" y="20795"/>
                  </a:moveTo>
                  <a:cubicBezTo>
                    <a:pt x="16923" y="20275"/>
                    <a:pt x="16815" y="19779"/>
                    <a:pt x="17178" y="19222"/>
                  </a:cubicBezTo>
                  <a:cubicBezTo>
                    <a:pt x="17371" y="19113"/>
                    <a:pt x="17589" y="19525"/>
                    <a:pt x="17831" y="19585"/>
                  </a:cubicBezTo>
                  <a:cubicBezTo>
                    <a:pt x="17831" y="19065"/>
                    <a:pt x="17637" y="18678"/>
                    <a:pt x="17178" y="18206"/>
                  </a:cubicBezTo>
                  <a:cubicBezTo>
                    <a:pt x="16403" y="18557"/>
                    <a:pt x="17069" y="19222"/>
                    <a:pt x="16609" y="19271"/>
                  </a:cubicBezTo>
                  <a:cubicBezTo>
                    <a:pt x="16863" y="19730"/>
                    <a:pt x="16803" y="20686"/>
                    <a:pt x="17008" y="20795"/>
                  </a:cubicBezTo>
                  <a:close/>
                  <a:moveTo>
                    <a:pt x="23407" y="13380"/>
                  </a:moveTo>
                  <a:cubicBezTo>
                    <a:pt x="23601" y="13597"/>
                    <a:pt x="23819" y="13597"/>
                    <a:pt x="24012" y="13682"/>
                  </a:cubicBezTo>
                  <a:cubicBezTo>
                    <a:pt x="24169" y="13936"/>
                    <a:pt x="24266" y="14142"/>
                    <a:pt x="24315" y="14396"/>
                  </a:cubicBezTo>
                  <a:cubicBezTo>
                    <a:pt x="24617" y="13791"/>
                    <a:pt x="24678" y="13125"/>
                    <a:pt x="24024" y="12460"/>
                  </a:cubicBezTo>
                  <a:cubicBezTo>
                    <a:pt x="23516" y="12472"/>
                    <a:pt x="23565" y="13138"/>
                    <a:pt x="23407" y="13380"/>
                  </a:cubicBezTo>
                  <a:close/>
                  <a:moveTo>
                    <a:pt x="17371" y="19537"/>
                  </a:moveTo>
                  <a:cubicBezTo>
                    <a:pt x="16972" y="19948"/>
                    <a:pt x="17165" y="21363"/>
                    <a:pt x="18073" y="21472"/>
                  </a:cubicBezTo>
                  <a:cubicBezTo>
                    <a:pt x="17964" y="21581"/>
                    <a:pt x="17964" y="21581"/>
                    <a:pt x="18024" y="21726"/>
                  </a:cubicBezTo>
                  <a:cubicBezTo>
                    <a:pt x="18182" y="21581"/>
                    <a:pt x="18375" y="21787"/>
                    <a:pt x="18581" y="21690"/>
                  </a:cubicBezTo>
                  <a:cubicBezTo>
                    <a:pt x="18073" y="20964"/>
                    <a:pt x="17976" y="20250"/>
                    <a:pt x="17371" y="19537"/>
                  </a:cubicBezTo>
                  <a:close/>
                  <a:moveTo>
                    <a:pt x="20117" y="25888"/>
                  </a:moveTo>
                  <a:cubicBezTo>
                    <a:pt x="20311" y="27521"/>
                    <a:pt x="21157" y="29093"/>
                    <a:pt x="21399" y="30666"/>
                  </a:cubicBezTo>
                  <a:cubicBezTo>
                    <a:pt x="20903" y="29650"/>
                    <a:pt x="20504" y="28319"/>
                    <a:pt x="20202" y="27412"/>
                  </a:cubicBezTo>
                  <a:cubicBezTo>
                    <a:pt x="20141" y="28476"/>
                    <a:pt x="20686" y="29650"/>
                    <a:pt x="21097" y="30666"/>
                  </a:cubicBezTo>
                  <a:cubicBezTo>
                    <a:pt x="21206" y="30968"/>
                    <a:pt x="21484" y="31476"/>
                    <a:pt x="21182" y="31682"/>
                  </a:cubicBezTo>
                  <a:cubicBezTo>
                    <a:pt x="20928" y="31125"/>
                    <a:pt x="20794" y="30254"/>
                    <a:pt x="20444" y="29795"/>
                  </a:cubicBezTo>
                  <a:cubicBezTo>
                    <a:pt x="20444" y="30605"/>
                    <a:pt x="21036" y="31621"/>
                    <a:pt x="20879" y="32287"/>
                  </a:cubicBezTo>
                  <a:cubicBezTo>
                    <a:pt x="20625" y="31827"/>
                    <a:pt x="20637" y="31428"/>
                    <a:pt x="20432" y="31017"/>
                  </a:cubicBezTo>
                  <a:cubicBezTo>
                    <a:pt x="20214" y="31730"/>
                    <a:pt x="20673" y="32396"/>
                    <a:pt x="20819" y="33037"/>
                  </a:cubicBezTo>
                  <a:cubicBezTo>
                    <a:pt x="20468" y="32674"/>
                    <a:pt x="20516" y="32335"/>
                    <a:pt x="20274" y="31960"/>
                  </a:cubicBezTo>
                  <a:cubicBezTo>
                    <a:pt x="20165" y="32166"/>
                    <a:pt x="20069" y="32371"/>
                    <a:pt x="19863" y="32565"/>
                  </a:cubicBezTo>
                  <a:cubicBezTo>
                    <a:pt x="19960" y="33170"/>
                    <a:pt x="20153" y="33799"/>
                    <a:pt x="20710" y="34355"/>
                  </a:cubicBezTo>
                  <a:cubicBezTo>
                    <a:pt x="20565" y="34500"/>
                    <a:pt x="21061" y="34718"/>
                    <a:pt x="20710" y="34863"/>
                  </a:cubicBezTo>
                  <a:cubicBezTo>
                    <a:pt x="20153" y="34198"/>
                    <a:pt x="20020" y="33339"/>
                    <a:pt x="19561" y="32892"/>
                  </a:cubicBezTo>
                  <a:cubicBezTo>
                    <a:pt x="19464" y="33194"/>
                    <a:pt x="19863" y="33496"/>
                    <a:pt x="19766" y="33811"/>
                  </a:cubicBezTo>
                  <a:cubicBezTo>
                    <a:pt x="19500" y="33557"/>
                    <a:pt x="19464" y="33291"/>
                    <a:pt x="19367" y="33097"/>
                  </a:cubicBezTo>
                  <a:cubicBezTo>
                    <a:pt x="18919" y="33351"/>
                    <a:pt x="19464" y="34222"/>
                    <a:pt x="19863" y="34730"/>
                  </a:cubicBezTo>
                  <a:cubicBezTo>
                    <a:pt x="20274" y="35250"/>
                    <a:pt x="20819" y="35613"/>
                    <a:pt x="21230" y="35807"/>
                  </a:cubicBezTo>
                  <a:cubicBezTo>
                    <a:pt x="21484" y="35662"/>
                    <a:pt x="21484" y="35456"/>
                    <a:pt x="21678" y="35250"/>
                  </a:cubicBezTo>
                  <a:cubicBezTo>
                    <a:pt x="21944" y="35311"/>
                    <a:pt x="22186" y="35662"/>
                    <a:pt x="22440" y="35504"/>
                  </a:cubicBezTo>
                  <a:cubicBezTo>
                    <a:pt x="23057" y="33787"/>
                    <a:pt x="23032" y="32105"/>
                    <a:pt x="22573" y="30424"/>
                  </a:cubicBezTo>
                  <a:cubicBezTo>
                    <a:pt x="22585" y="29008"/>
                    <a:pt x="21944" y="27835"/>
                    <a:pt x="21339" y="26396"/>
                  </a:cubicBezTo>
                  <a:cubicBezTo>
                    <a:pt x="20879" y="25331"/>
                    <a:pt x="20686" y="24315"/>
                    <a:pt x="20661" y="23250"/>
                  </a:cubicBezTo>
                  <a:cubicBezTo>
                    <a:pt x="20613" y="22912"/>
                    <a:pt x="20419" y="22186"/>
                    <a:pt x="20976" y="22041"/>
                  </a:cubicBezTo>
                  <a:cubicBezTo>
                    <a:pt x="20553" y="23771"/>
                    <a:pt x="21544" y="26613"/>
                    <a:pt x="22585" y="28500"/>
                  </a:cubicBezTo>
                  <a:cubicBezTo>
                    <a:pt x="22851" y="28960"/>
                    <a:pt x="23238" y="29468"/>
                    <a:pt x="23492" y="29722"/>
                  </a:cubicBezTo>
                  <a:cubicBezTo>
                    <a:pt x="24254" y="30496"/>
                    <a:pt x="25077" y="30388"/>
                    <a:pt x="25936" y="30750"/>
                  </a:cubicBezTo>
                  <a:cubicBezTo>
                    <a:pt x="26141" y="30448"/>
                    <a:pt x="26032" y="30146"/>
                    <a:pt x="26250" y="29843"/>
                  </a:cubicBezTo>
                  <a:cubicBezTo>
                    <a:pt x="25706" y="27158"/>
                    <a:pt x="24157" y="23650"/>
                    <a:pt x="21895" y="21436"/>
                  </a:cubicBezTo>
                  <a:cubicBezTo>
                    <a:pt x="21641" y="21484"/>
                    <a:pt x="21339" y="21787"/>
                    <a:pt x="21036" y="21593"/>
                  </a:cubicBezTo>
                  <a:cubicBezTo>
                    <a:pt x="20879" y="21436"/>
                    <a:pt x="21290" y="21545"/>
                    <a:pt x="21133" y="21400"/>
                  </a:cubicBezTo>
                  <a:cubicBezTo>
                    <a:pt x="20226" y="20771"/>
                    <a:pt x="20746" y="19561"/>
                    <a:pt x="19682" y="18896"/>
                  </a:cubicBezTo>
                  <a:cubicBezTo>
                    <a:pt x="19428" y="19863"/>
                    <a:pt x="19972" y="21134"/>
                    <a:pt x="20988" y="21763"/>
                  </a:cubicBezTo>
                  <a:cubicBezTo>
                    <a:pt x="20577" y="21859"/>
                    <a:pt x="20625" y="22513"/>
                    <a:pt x="20262" y="22972"/>
                  </a:cubicBezTo>
                  <a:cubicBezTo>
                    <a:pt x="20286" y="24956"/>
                    <a:pt x="20940" y="26819"/>
                    <a:pt x="21278" y="28718"/>
                  </a:cubicBezTo>
                  <a:cubicBezTo>
                    <a:pt x="20577" y="27388"/>
                    <a:pt x="20589" y="25767"/>
                    <a:pt x="20141" y="24605"/>
                  </a:cubicBezTo>
                  <a:cubicBezTo>
                    <a:pt x="20262" y="25029"/>
                    <a:pt x="20069" y="25428"/>
                    <a:pt x="20117" y="25888"/>
                  </a:cubicBezTo>
                  <a:close/>
                  <a:moveTo>
                    <a:pt x="20553" y="21750"/>
                  </a:moveTo>
                  <a:cubicBezTo>
                    <a:pt x="19899" y="21388"/>
                    <a:pt x="19645" y="20517"/>
                    <a:pt x="19149" y="20214"/>
                  </a:cubicBezTo>
                  <a:cubicBezTo>
                    <a:pt x="18678" y="20855"/>
                    <a:pt x="19633" y="22440"/>
                    <a:pt x="20553" y="21750"/>
                  </a:cubicBezTo>
                  <a:close/>
                  <a:moveTo>
                    <a:pt x="9061" y="30315"/>
                  </a:moveTo>
                  <a:cubicBezTo>
                    <a:pt x="9109" y="31379"/>
                    <a:pt x="8528" y="32855"/>
                    <a:pt x="9544" y="33763"/>
                  </a:cubicBezTo>
                  <a:cubicBezTo>
                    <a:pt x="9738" y="33763"/>
                    <a:pt x="9798" y="33315"/>
                    <a:pt x="10053" y="33158"/>
                  </a:cubicBezTo>
                  <a:cubicBezTo>
                    <a:pt x="11286" y="32468"/>
                    <a:pt x="11347" y="31392"/>
                    <a:pt x="11649" y="30375"/>
                  </a:cubicBezTo>
                  <a:cubicBezTo>
                    <a:pt x="11964" y="29069"/>
                    <a:pt x="12472" y="28162"/>
                    <a:pt x="13440" y="27097"/>
                  </a:cubicBezTo>
                  <a:cubicBezTo>
                    <a:pt x="13597" y="26952"/>
                    <a:pt x="13706" y="27254"/>
                    <a:pt x="13790" y="27049"/>
                  </a:cubicBezTo>
                  <a:cubicBezTo>
                    <a:pt x="13682" y="26855"/>
                    <a:pt x="14093" y="26650"/>
                    <a:pt x="13899" y="26444"/>
                  </a:cubicBezTo>
                  <a:cubicBezTo>
                    <a:pt x="12823" y="27400"/>
                    <a:pt x="12351" y="28258"/>
                    <a:pt x="11649" y="29166"/>
                  </a:cubicBezTo>
                  <a:cubicBezTo>
                    <a:pt x="11661" y="27944"/>
                    <a:pt x="13706" y="26650"/>
                    <a:pt x="14456" y="25585"/>
                  </a:cubicBezTo>
                  <a:cubicBezTo>
                    <a:pt x="13645" y="26383"/>
                    <a:pt x="12460" y="27254"/>
                    <a:pt x="11746" y="28162"/>
                  </a:cubicBezTo>
                  <a:cubicBezTo>
                    <a:pt x="11286" y="28912"/>
                    <a:pt x="11238" y="29771"/>
                    <a:pt x="10621" y="30279"/>
                  </a:cubicBezTo>
                  <a:cubicBezTo>
                    <a:pt x="10415" y="29976"/>
                    <a:pt x="10827" y="29674"/>
                    <a:pt x="10827" y="29371"/>
                  </a:cubicBezTo>
                  <a:cubicBezTo>
                    <a:pt x="10415" y="29674"/>
                    <a:pt x="10464" y="30533"/>
                    <a:pt x="10016" y="30775"/>
                  </a:cubicBezTo>
                  <a:cubicBezTo>
                    <a:pt x="9968" y="30521"/>
                    <a:pt x="10270" y="30218"/>
                    <a:pt x="10113" y="29952"/>
                  </a:cubicBezTo>
                  <a:cubicBezTo>
                    <a:pt x="9750" y="30303"/>
                    <a:pt x="9907" y="30859"/>
                    <a:pt x="9496" y="30968"/>
                  </a:cubicBezTo>
                  <a:cubicBezTo>
                    <a:pt x="9351" y="30714"/>
                    <a:pt x="9653" y="30412"/>
                    <a:pt x="9714" y="30158"/>
                  </a:cubicBezTo>
                  <a:cubicBezTo>
                    <a:pt x="9557" y="30194"/>
                    <a:pt x="9448" y="30109"/>
                    <a:pt x="9303" y="30049"/>
                  </a:cubicBezTo>
                  <a:cubicBezTo>
                    <a:pt x="9266" y="30121"/>
                    <a:pt x="9169" y="30230"/>
                    <a:pt x="9061" y="30315"/>
                  </a:cubicBezTo>
                  <a:close/>
                  <a:moveTo>
                    <a:pt x="16307" y="33678"/>
                  </a:moveTo>
                  <a:cubicBezTo>
                    <a:pt x="16464" y="32916"/>
                    <a:pt x="16669" y="32008"/>
                    <a:pt x="16573" y="31198"/>
                  </a:cubicBezTo>
                  <a:cubicBezTo>
                    <a:pt x="16524" y="30944"/>
                    <a:pt x="16222" y="30642"/>
                    <a:pt x="16222" y="30339"/>
                  </a:cubicBezTo>
                  <a:cubicBezTo>
                    <a:pt x="15883" y="29166"/>
                    <a:pt x="16004" y="27750"/>
                    <a:pt x="16149" y="26480"/>
                  </a:cubicBezTo>
                  <a:cubicBezTo>
                    <a:pt x="16319" y="25621"/>
                    <a:pt x="16730" y="24714"/>
                    <a:pt x="17286" y="23746"/>
                  </a:cubicBezTo>
                  <a:cubicBezTo>
                    <a:pt x="16984" y="23529"/>
                    <a:pt x="16464" y="24134"/>
                    <a:pt x="16464" y="24448"/>
                  </a:cubicBezTo>
                  <a:cubicBezTo>
                    <a:pt x="15956" y="24545"/>
                    <a:pt x="15496" y="24908"/>
                    <a:pt x="15097" y="25295"/>
                  </a:cubicBezTo>
                  <a:cubicBezTo>
                    <a:pt x="12835" y="28017"/>
                    <a:pt x="13004" y="31984"/>
                    <a:pt x="14407" y="34730"/>
                  </a:cubicBezTo>
                  <a:cubicBezTo>
                    <a:pt x="14613" y="34839"/>
                    <a:pt x="14819" y="35033"/>
                    <a:pt x="15012" y="35033"/>
                  </a:cubicBezTo>
                  <a:cubicBezTo>
                    <a:pt x="15121" y="34839"/>
                    <a:pt x="15169" y="34585"/>
                    <a:pt x="15315" y="34331"/>
                  </a:cubicBezTo>
                  <a:cubicBezTo>
                    <a:pt x="15617" y="34331"/>
                    <a:pt x="15581" y="34694"/>
                    <a:pt x="15774" y="34694"/>
                  </a:cubicBezTo>
                  <a:cubicBezTo>
                    <a:pt x="16234" y="34041"/>
                    <a:pt x="15786" y="33267"/>
                    <a:pt x="16040" y="32517"/>
                  </a:cubicBezTo>
                  <a:cubicBezTo>
                    <a:pt x="16198" y="32855"/>
                    <a:pt x="16089" y="33484"/>
                    <a:pt x="16307" y="33678"/>
                  </a:cubicBezTo>
                  <a:close/>
                  <a:moveTo>
                    <a:pt x="20722" y="19960"/>
                  </a:moveTo>
                  <a:cubicBezTo>
                    <a:pt x="20758" y="20420"/>
                    <a:pt x="20964" y="21121"/>
                    <a:pt x="21411" y="21388"/>
                  </a:cubicBezTo>
                  <a:cubicBezTo>
                    <a:pt x="21520" y="21279"/>
                    <a:pt x="21665" y="21339"/>
                    <a:pt x="21714" y="21279"/>
                  </a:cubicBezTo>
                  <a:cubicBezTo>
                    <a:pt x="21665" y="20843"/>
                    <a:pt x="21532" y="19658"/>
                    <a:pt x="20722" y="19960"/>
                  </a:cubicBezTo>
                  <a:close/>
                  <a:moveTo>
                    <a:pt x="24629" y="19029"/>
                  </a:moveTo>
                  <a:cubicBezTo>
                    <a:pt x="25040" y="18218"/>
                    <a:pt x="25464" y="17408"/>
                    <a:pt x="24714" y="16634"/>
                  </a:cubicBezTo>
                  <a:cubicBezTo>
                    <a:pt x="24327" y="17408"/>
                    <a:pt x="24629" y="18424"/>
                    <a:pt x="24629" y="19029"/>
                  </a:cubicBezTo>
                  <a:close/>
                  <a:moveTo>
                    <a:pt x="23722" y="18013"/>
                  </a:moveTo>
                  <a:cubicBezTo>
                    <a:pt x="23165" y="18460"/>
                    <a:pt x="23565" y="19367"/>
                    <a:pt x="23516" y="20033"/>
                  </a:cubicBezTo>
                  <a:cubicBezTo>
                    <a:pt x="23964" y="19585"/>
                    <a:pt x="24230" y="19125"/>
                    <a:pt x="24327" y="18726"/>
                  </a:cubicBezTo>
                  <a:cubicBezTo>
                    <a:pt x="24290" y="18460"/>
                    <a:pt x="23988" y="18267"/>
                    <a:pt x="23722" y="18013"/>
                  </a:cubicBezTo>
                  <a:close/>
                  <a:moveTo>
                    <a:pt x="23298" y="20541"/>
                  </a:moveTo>
                  <a:cubicBezTo>
                    <a:pt x="23347" y="20904"/>
                    <a:pt x="23758" y="20904"/>
                    <a:pt x="23952" y="21097"/>
                  </a:cubicBezTo>
                  <a:cubicBezTo>
                    <a:pt x="24557" y="21605"/>
                    <a:pt x="25101" y="22367"/>
                    <a:pt x="25512" y="22682"/>
                  </a:cubicBezTo>
                  <a:cubicBezTo>
                    <a:pt x="27738" y="24121"/>
                    <a:pt x="30218" y="24496"/>
                    <a:pt x="32528" y="26444"/>
                  </a:cubicBezTo>
                  <a:cubicBezTo>
                    <a:pt x="32637" y="25948"/>
                    <a:pt x="32976" y="25888"/>
                    <a:pt x="33242" y="25730"/>
                  </a:cubicBezTo>
                  <a:cubicBezTo>
                    <a:pt x="32952" y="24424"/>
                    <a:pt x="32044" y="22573"/>
                    <a:pt x="30532" y="21545"/>
                  </a:cubicBezTo>
                  <a:cubicBezTo>
                    <a:pt x="30423" y="21448"/>
                    <a:pt x="30581" y="21400"/>
                    <a:pt x="30484" y="21291"/>
                  </a:cubicBezTo>
                  <a:cubicBezTo>
                    <a:pt x="29020" y="20517"/>
                    <a:pt x="27593" y="19900"/>
                    <a:pt x="26129" y="19537"/>
                  </a:cubicBezTo>
                  <a:cubicBezTo>
                    <a:pt x="26323" y="19839"/>
                    <a:pt x="26794" y="19791"/>
                    <a:pt x="26891" y="20093"/>
                  </a:cubicBezTo>
                  <a:cubicBezTo>
                    <a:pt x="26286" y="19791"/>
                    <a:pt x="25210" y="19634"/>
                    <a:pt x="24919" y="19113"/>
                  </a:cubicBezTo>
                  <a:cubicBezTo>
                    <a:pt x="24726" y="19222"/>
                    <a:pt x="24557" y="19367"/>
                    <a:pt x="24363" y="19162"/>
                  </a:cubicBezTo>
                  <a:cubicBezTo>
                    <a:pt x="24315" y="19730"/>
                    <a:pt x="23565" y="20081"/>
                    <a:pt x="23298" y="20541"/>
                  </a:cubicBezTo>
                  <a:close/>
                  <a:moveTo>
                    <a:pt x="23831" y="23238"/>
                  </a:moveTo>
                  <a:cubicBezTo>
                    <a:pt x="23577" y="23093"/>
                    <a:pt x="23444" y="22537"/>
                    <a:pt x="23335" y="22730"/>
                  </a:cubicBezTo>
                  <a:cubicBezTo>
                    <a:pt x="23589" y="22875"/>
                    <a:pt x="23577" y="23287"/>
                    <a:pt x="23831" y="23238"/>
                  </a:cubicBezTo>
                  <a:close/>
                  <a:moveTo>
                    <a:pt x="33242" y="21726"/>
                  </a:moveTo>
                  <a:cubicBezTo>
                    <a:pt x="32480" y="21581"/>
                    <a:pt x="31161" y="20250"/>
                    <a:pt x="30411" y="20492"/>
                  </a:cubicBezTo>
                  <a:cubicBezTo>
                    <a:pt x="30823" y="20601"/>
                    <a:pt x="31682" y="20746"/>
                    <a:pt x="31730" y="21303"/>
                  </a:cubicBezTo>
                  <a:cubicBezTo>
                    <a:pt x="30919" y="20904"/>
                    <a:pt x="30109" y="20384"/>
                    <a:pt x="29286" y="20371"/>
                  </a:cubicBezTo>
                  <a:cubicBezTo>
                    <a:pt x="30000" y="20480"/>
                    <a:pt x="30399" y="21097"/>
                    <a:pt x="31101" y="21509"/>
                  </a:cubicBezTo>
                  <a:cubicBezTo>
                    <a:pt x="31512" y="21811"/>
                    <a:pt x="32008" y="21823"/>
                    <a:pt x="32371" y="22077"/>
                  </a:cubicBezTo>
                  <a:cubicBezTo>
                    <a:pt x="33278" y="22597"/>
                    <a:pt x="34040" y="23565"/>
                    <a:pt x="35057" y="24073"/>
                  </a:cubicBezTo>
                  <a:cubicBezTo>
                    <a:pt x="35516" y="23021"/>
                    <a:pt x="36363" y="24085"/>
                    <a:pt x="37028" y="23746"/>
                  </a:cubicBezTo>
                  <a:cubicBezTo>
                    <a:pt x="37331" y="23335"/>
                    <a:pt x="37307" y="22379"/>
                    <a:pt x="37004" y="21871"/>
                  </a:cubicBezTo>
                  <a:cubicBezTo>
                    <a:pt x="36750" y="21412"/>
                    <a:pt x="36097" y="20638"/>
                    <a:pt x="35794" y="21049"/>
                  </a:cubicBezTo>
                  <a:cubicBezTo>
                    <a:pt x="36097" y="21158"/>
                    <a:pt x="36544" y="21412"/>
                    <a:pt x="36448" y="21714"/>
                  </a:cubicBezTo>
                  <a:cubicBezTo>
                    <a:pt x="35637" y="21097"/>
                    <a:pt x="35383" y="20746"/>
                    <a:pt x="34476" y="20843"/>
                  </a:cubicBezTo>
                  <a:cubicBezTo>
                    <a:pt x="35032" y="21291"/>
                    <a:pt x="35843" y="21412"/>
                    <a:pt x="35988" y="21968"/>
                  </a:cubicBezTo>
                  <a:cubicBezTo>
                    <a:pt x="35081" y="21763"/>
                    <a:pt x="34367" y="20746"/>
                    <a:pt x="33726" y="20879"/>
                  </a:cubicBezTo>
                  <a:cubicBezTo>
                    <a:pt x="34028" y="21182"/>
                    <a:pt x="34778" y="21448"/>
                    <a:pt x="35081" y="21956"/>
                  </a:cubicBezTo>
                  <a:cubicBezTo>
                    <a:pt x="34367" y="21847"/>
                    <a:pt x="33520" y="20577"/>
                    <a:pt x="32553" y="20722"/>
                  </a:cubicBezTo>
                  <a:cubicBezTo>
                    <a:pt x="33423" y="21279"/>
                    <a:pt x="34730" y="22004"/>
                    <a:pt x="35274" y="22779"/>
                  </a:cubicBezTo>
                  <a:cubicBezTo>
                    <a:pt x="34307" y="22307"/>
                    <a:pt x="33266" y="21339"/>
                    <a:pt x="32298" y="20867"/>
                  </a:cubicBezTo>
                  <a:cubicBezTo>
                    <a:pt x="32250" y="20819"/>
                    <a:pt x="32456" y="20722"/>
                    <a:pt x="32347" y="20613"/>
                  </a:cubicBezTo>
                  <a:cubicBezTo>
                    <a:pt x="32081" y="20662"/>
                    <a:pt x="31887" y="20553"/>
                    <a:pt x="31633" y="20613"/>
                  </a:cubicBezTo>
                  <a:cubicBezTo>
                    <a:pt x="32069" y="20964"/>
                    <a:pt x="32831" y="21121"/>
                    <a:pt x="33242" y="21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54;p30">
              <a:extLst>
                <a:ext uri="{FF2B5EF4-FFF2-40B4-BE49-F238E27FC236}">
                  <a16:creationId xmlns:a16="http://schemas.microsoft.com/office/drawing/2014/main" id="{88121A6A-D836-8D19-0D91-5EB495E5579C}"/>
                </a:ext>
              </a:extLst>
            </p:cNvPr>
            <p:cNvSpPr/>
            <p:nvPr/>
          </p:nvSpPr>
          <p:spPr>
            <a:xfrm>
              <a:off x="7152148" y="3525623"/>
              <a:ext cx="58375" cy="19075"/>
            </a:xfrm>
            <a:custGeom>
              <a:avLst/>
              <a:gdLst/>
              <a:ahLst/>
              <a:cxnLst/>
              <a:rect l="l" t="t" r="r" b="b"/>
              <a:pathLst>
                <a:path w="2335" h="763" extrusionOk="0">
                  <a:moveTo>
                    <a:pt x="0" y="37"/>
                  </a:moveTo>
                  <a:cubicBezTo>
                    <a:pt x="557" y="0"/>
                    <a:pt x="1730" y="158"/>
                    <a:pt x="2335" y="762"/>
                  </a:cubicBezTo>
                  <a:cubicBezTo>
                    <a:pt x="1524" y="678"/>
                    <a:pt x="774" y="97"/>
                    <a:pt x="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55;p30">
              <a:extLst>
                <a:ext uri="{FF2B5EF4-FFF2-40B4-BE49-F238E27FC236}">
                  <a16:creationId xmlns:a16="http://schemas.microsoft.com/office/drawing/2014/main" id="{B1D106CF-6D9B-C4BC-37BD-9CD800BC8EED}"/>
                </a:ext>
              </a:extLst>
            </p:cNvPr>
            <p:cNvSpPr/>
            <p:nvPr/>
          </p:nvSpPr>
          <p:spPr>
            <a:xfrm>
              <a:off x="7336923" y="3349623"/>
              <a:ext cx="19675" cy="78650"/>
            </a:xfrm>
            <a:custGeom>
              <a:avLst/>
              <a:gdLst/>
              <a:ahLst/>
              <a:cxnLst/>
              <a:rect l="l" t="t" r="r" b="b"/>
              <a:pathLst>
                <a:path w="787" h="3146" extrusionOk="0">
                  <a:moveTo>
                    <a:pt x="641" y="0"/>
                  </a:moveTo>
                  <a:cubicBezTo>
                    <a:pt x="787" y="871"/>
                    <a:pt x="412" y="2141"/>
                    <a:pt x="520" y="3145"/>
                  </a:cubicBezTo>
                  <a:cubicBezTo>
                    <a:pt x="0" y="2335"/>
                    <a:pt x="472" y="1065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56;p30">
              <a:extLst>
                <a:ext uri="{FF2B5EF4-FFF2-40B4-BE49-F238E27FC236}">
                  <a16:creationId xmlns:a16="http://schemas.microsoft.com/office/drawing/2014/main" id="{92D07FF5-584E-A7EC-F62E-942D255AC5F6}"/>
                </a:ext>
              </a:extLst>
            </p:cNvPr>
            <p:cNvSpPr/>
            <p:nvPr/>
          </p:nvSpPr>
          <p:spPr>
            <a:xfrm>
              <a:off x="7424023" y="3297298"/>
              <a:ext cx="20275" cy="64425"/>
            </a:xfrm>
            <a:custGeom>
              <a:avLst/>
              <a:gdLst/>
              <a:ahLst/>
              <a:cxnLst/>
              <a:rect l="l" t="t" r="r" b="b"/>
              <a:pathLst>
                <a:path w="811" h="2577" extrusionOk="0">
                  <a:moveTo>
                    <a:pt x="811" y="0"/>
                  </a:moveTo>
                  <a:cubicBezTo>
                    <a:pt x="665" y="859"/>
                    <a:pt x="242" y="1766"/>
                    <a:pt x="133" y="2577"/>
                  </a:cubicBezTo>
                  <a:cubicBezTo>
                    <a:pt x="0" y="1912"/>
                    <a:pt x="411" y="799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57;p30">
              <a:extLst>
                <a:ext uri="{FF2B5EF4-FFF2-40B4-BE49-F238E27FC236}">
                  <a16:creationId xmlns:a16="http://schemas.microsoft.com/office/drawing/2014/main" id="{20080DC6-87C2-567A-B993-683853DC4D14}"/>
                </a:ext>
              </a:extLst>
            </p:cNvPr>
            <p:cNvSpPr/>
            <p:nvPr/>
          </p:nvSpPr>
          <p:spPr>
            <a:xfrm>
              <a:off x="7463623" y="3209898"/>
              <a:ext cx="117675" cy="135500"/>
            </a:xfrm>
            <a:custGeom>
              <a:avLst/>
              <a:gdLst/>
              <a:ahLst/>
              <a:cxnLst/>
              <a:rect l="l" t="t" r="r" b="b"/>
              <a:pathLst>
                <a:path w="4707" h="5420" extrusionOk="0">
                  <a:moveTo>
                    <a:pt x="3521" y="787"/>
                  </a:moveTo>
                  <a:cubicBezTo>
                    <a:pt x="3932" y="678"/>
                    <a:pt x="4295" y="218"/>
                    <a:pt x="4706" y="133"/>
                  </a:cubicBezTo>
                  <a:cubicBezTo>
                    <a:pt x="4598" y="545"/>
                    <a:pt x="3932" y="787"/>
                    <a:pt x="3581" y="1041"/>
                  </a:cubicBezTo>
                  <a:cubicBezTo>
                    <a:pt x="2106" y="2299"/>
                    <a:pt x="920" y="4065"/>
                    <a:pt x="146" y="5420"/>
                  </a:cubicBezTo>
                  <a:cubicBezTo>
                    <a:pt x="1" y="5166"/>
                    <a:pt x="364" y="4924"/>
                    <a:pt x="219" y="4670"/>
                  </a:cubicBezTo>
                  <a:cubicBezTo>
                    <a:pt x="666" y="4319"/>
                    <a:pt x="884" y="3605"/>
                    <a:pt x="1392" y="3109"/>
                  </a:cubicBezTo>
                  <a:cubicBezTo>
                    <a:pt x="1452" y="2444"/>
                    <a:pt x="1960" y="1839"/>
                    <a:pt x="2529" y="1295"/>
                  </a:cubicBezTo>
                  <a:cubicBezTo>
                    <a:pt x="3194" y="738"/>
                    <a:pt x="4005" y="37"/>
                    <a:pt x="4670" y="0"/>
                  </a:cubicBezTo>
                  <a:cubicBezTo>
                    <a:pt x="4186" y="327"/>
                    <a:pt x="3872" y="424"/>
                    <a:pt x="3521" y="787"/>
                  </a:cubicBezTo>
                  <a:close/>
                  <a:moveTo>
                    <a:pt x="2856" y="1331"/>
                  </a:moveTo>
                  <a:cubicBezTo>
                    <a:pt x="2456" y="1633"/>
                    <a:pt x="1997" y="2081"/>
                    <a:pt x="1791" y="2589"/>
                  </a:cubicBezTo>
                  <a:cubicBezTo>
                    <a:pt x="2287" y="2081"/>
                    <a:pt x="2759" y="1633"/>
                    <a:pt x="2856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58;p30">
              <a:extLst>
                <a:ext uri="{FF2B5EF4-FFF2-40B4-BE49-F238E27FC236}">
                  <a16:creationId xmlns:a16="http://schemas.microsoft.com/office/drawing/2014/main" id="{E31383DC-4A73-B086-DFAB-5432CBCAB574}"/>
                </a:ext>
              </a:extLst>
            </p:cNvPr>
            <p:cNvSpPr/>
            <p:nvPr/>
          </p:nvSpPr>
          <p:spPr>
            <a:xfrm>
              <a:off x="7441848" y="3250723"/>
              <a:ext cx="373825" cy="270675"/>
            </a:xfrm>
            <a:custGeom>
              <a:avLst/>
              <a:gdLst/>
              <a:ahLst/>
              <a:cxnLst/>
              <a:rect l="l" t="t" r="r" b="b"/>
              <a:pathLst>
                <a:path w="14953" h="10827" extrusionOk="0">
                  <a:moveTo>
                    <a:pt x="11202" y="4621"/>
                  </a:moveTo>
                  <a:cubicBezTo>
                    <a:pt x="12110" y="4839"/>
                    <a:pt x="13029" y="4440"/>
                    <a:pt x="13936" y="5262"/>
                  </a:cubicBezTo>
                  <a:cubicBezTo>
                    <a:pt x="13827" y="5456"/>
                    <a:pt x="13525" y="5456"/>
                    <a:pt x="13319" y="5674"/>
                  </a:cubicBezTo>
                  <a:cubicBezTo>
                    <a:pt x="13210" y="5867"/>
                    <a:pt x="13622" y="5674"/>
                    <a:pt x="13670" y="5928"/>
                  </a:cubicBezTo>
                  <a:cubicBezTo>
                    <a:pt x="13452" y="6738"/>
                    <a:pt x="12642" y="7234"/>
                    <a:pt x="11928" y="7633"/>
                  </a:cubicBezTo>
                  <a:cubicBezTo>
                    <a:pt x="12182" y="7791"/>
                    <a:pt x="12835" y="7851"/>
                    <a:pt x="13247" y="8154"/>
                  </a:cubicBezTo>
                  <a:cubicBezTo>
                    <a:pt x="13392" y="8299"/>
                    <a:pt x="13198" y="8299"/>
                    <a:pt x="13138" y="8347"/>
                  </a:cubicBezTo>
                  <a:cubicBezTo>
                    <a:pt x="13489" y="8492"/>
                    <a:pt x="13888" y="8601"/>
                    <a:pt x="14299" y="8916"/>
                  </a:cubicBezTo>
                  <a:cubicBezTo>
                    <a:pt x="13138" y="8758"/>
                    <a:pt x="11977" y="8093"/>
                    <a:pt x="10803" y="8238"/>
                  </a:cubicBezTo>
                  <a:cubicBezTo>
                    <a:pt x="11977" y="8710"/>
                    <a:pt x="13585" y="8916"/>
                    <a:pt x="14952" y="9496"/>
                  </a:cubicBezTo>
                  <a:cubicBezTo>
                    <a:pt x="14650" y="9690"/>
                    <a:pt x="14348" y="9496"/>
                    <a:pt x="14045" y="9279"/>
                  </a:cubicBezTo>
                  <a:cubicBezTo>
                    <a:pt x="13380" y="9133"/>
                    <a:pt x="12678" y="9012"/>
                    <a:pt x="11977" y="8904"/>
                  </a:cubicBezTo>
                  <a:cubicBezTo>
                    <a:pt x="11311" y="8758"/>
                    <a:pt x="10610" y="8335"/>
                    <a:pt x="9944" y="8698"/>
                  </a:cubicBezTo>
                  <a:cubicBezTo>
                    <a:pt x="10852" y="8904"/>
                    <a:pt x="12231" y="8964"/>
                    <a:pt x="13283" y="9327"/>
                  </a:cubicBezTo>
                  <a:cubicBezTo>
                    <a:pt x="13283" y="9738"/>
                    <a:pt x="12533" y="9375"/>
                    <a:pt x="12170" y="9315"/>
                  </a:cubicBezTo>
                  <a:cubicBezTo>
                    <a:pt x="12122" y="9363"/>
                    <a:pt x="12315" y="9460"/>
                    <a:pt x="12206" y="9569"/>
                  </a:cubicBezTo>
                  <a:cubicBezTo>
                    <a:pt x="11456" y="9617"/>
                    <a:pt x="10791" y="9460"/>
                    <a:pt x="10077" y="9448"/>
                  </a:cubicBezTo>
                  <a:cubicBezTo>
                    <a:pt x="9412" y="9387"/>
                    <a:pt x="8662" y="9230"/>
                    <a:pt x="7997" y="9472"/>
                  </a:cubicBezTo>
                  <a:cubicBezTo>
                    <a:pt x="8348" y="9629"/>
                    <a:pt x="8662" y="9533"/>
                    <a:pt x="9013" y="9496"/>
                  </a:cubicBezTo>
                  <a:cubicBezTo>
                    <a:pt x="8553" y="9835"/>
                    <a:pt x="7634" y="9835"/>
                    <a:pt x="7029" y="9932"/>
                  </a:cubicBezTo>
                  <a:cubicBezTo>
                    <a:pt x="6170" y="10283"/>
                    <a:pt x="5287" y="10827"/>
                    <a:pt x="4428" y="10779"/>
                  </a:cubicBezTo>
                  <a:cubicBezTo>
                    <a:pt x="5239" y="10174"/>
                    <a:pt x="6255" y="10077"/>
                    <a:pt x="7174" y="9690"/>
                  </a:cubicBezTo>
                  <a:cubicBezTo>
                    <a:pt x="7477" y="9496"/>
                    <a:pt x="7803" y="9194"/>
                    <a:pt x="8106" y="8976"/>
                  </a:cubicBezTo>
                  <a:cubicBezTo>
                    <a:pt x="8856" y="8625"/>
                    <a:pt x="9775" y="8541"/>
                    <a:pt x="10598" y="8129"/>
                  </a:cubicBezTo>
                  <a:cubicBezTo>
                    <a:pt x="10900" y="7936"/>
                    <a:pt x="11263" y="7682"/>
                    <a:pt x="11614" y="7525"/>
                  </a:cubicBezTo>
                  <a:cubicBezTo>
                    <a:pt x="12279" y="7186"/>
                    <a:pt x="12944" y="6920"/>
                    <a:pt x="13344" y="6121"/>
                  </a:cubicBezTo>
                  <a:cubicBezTo>
                    <a:pt x="12944" y="6121"/>
                    <a:pt x="12944" y="5904"/>
                    <a:pt x="12896" y="5565"/>
                  </a:cubicBezTo>
                  <a:cubicBezTo>
                    <a:pt x="13041" y="5517"/>
                    <a:pt x="13259" y="5311"/>
                    <a:pt x="13452" y="5323"/>
                  </a:cubicBezTo>
                  <a:cubicBezTo>
                    <a:pt x="12799" y="4767"/>
                    <a:pt x="11686" y="5045"/>
                    <a:pt x="10864" y="4839"/>
                  </a:cubicBezTo>
                  <a:cubicBezTo>
                    <a:pt x="8384" y="5081"/>
                    <a:pt x="5783" y="5807"/>
                    <a:pt x="3279" y="8480"/>
                  </a:cubicBezTo>
                  <a:cubicBezTo>
                    <a:pt x="3787" y="8480"/>
                    <a:pt x="4307" y="7682"/>
                    <a:pt x="4803" y="7791"/>
                  </a:cubicBezTo>
                  <a:cubicBezTo>
                    <a:pt x="3944" y="8432"/>
                    <a:pt x="3025" y="8843"/>
                    <a:pt x="2311" y="9750"/>
                  </a:cubicBezTo>
                  <a:cubicBezTo>
                    <a:pt x="3170" y="9206"/>
                    <a:pt x="3993" y="8396"/>
                    <a:pt x="4803" y="8299"/>
                  </a:cubicBezTo>
                  <a:cubicBezTo>
                    <a:pt x="4803" y="8492"/>
                    <a:pt x="4138" y="8758"/>
                    <a:pt x="3787" y="8904"/>
                  </a:cubicBezTo>
                  <a:cubicBezTo>
                    <a:pt x="4138" y="8964"/>
                    <a:pt x="4452" y="8758"/>
                    <a:pt x="4755" y="8964"/>
                  </a:cubicBezTo>
                  <a:cubicBezTo>
                    <a:pt x="3944" y="8855"/>
                    <a:pt x="3122" y="9557"/>
                    <a:pt x="2263" y="10113"/>
                  </a:cubicBezTo>
                  <a:cubicBezTo>
                    <a:pt x="2263" y="9811"/>
                    <a:pt x="2311" y="9968"/>
                    <a:pt x="2069" y="9908"/>
                  </a:cubicBezTo>
                  <a:cubicBezTo>
                    <a:pt x="2069" y="9496"/>
                    <a:pt x="2735" y="9037"/>
                    <a:pt x="3098" y="8795"/>
                  </a:cubicBezTo>
                  <a:cubicBezTo>
                    <a:pt x="2686" y="8698"/>
                    <a:pt x="2323" y="9557"/>
                    <a:pt x="2021" y="9254"/>
                  </a:cubicBezTo>
                  <a:cubicBezTo>
                    <a:pt x="1912" y="8843"/>
                    <a:pt x="2130" y="8432"/>
                    <a:pt x="1719" y="8033"/>
                  </a:cubicBezTo>
                  <a:cubicBezTo>
                    <a:pt x="1307" y="8432"/>
                    <a:pt x="1658" y="8892"/>
                    <a:pt x="1610" y="9339"/>
                  </a:cubicBezTo>
                  <a:cubicBezTo>
                    <a:pt x="1210" y="9339"/>
                    <a:pt x="1368" y="8783"/>
                    <a:pt x="1307" y="8637"/>
                  </a:cubicBezTo>
                  <a:cubicBezTo>
                    <a:pt x="1307" y="8637"/>
                    <a:pt x="1114" y="8637"/>
                    <a:pt x="1162" y="8674"/>
                  </a:cubicBezTo>
                  <a:cubicBezTo>
                    <a:pt x="969" y="8069"/>
                    <a:pt x="1271" y="7464"/>
                    <a:pt x="509" y="7004"/>
                  </a:cubicBezTo>
                  <a:cubicBezTo>
                    <a:pt x="206" y="7404"/>
                    <a:pt x="400" y="7815"/>
                    <a:pt x="303" y="8214"/>
                  </a:cubicBezTo>
                  <a:cubicBezTo>
                    <a:pt x="1" y="7803"/>
                    <a:pt x="98" y="7392"/>
                    <a:pt x="98" y="6980"/>
                  </a:cubicBezTo>
                  <a:cubicBezTo>
                    <a:pt x="146" y="6835"/>
                    <a:pt x="255" y="6944"/>
                    <a:pt x="364" y="6835"/>
                  </a:cubicBezTo>
                  <a:cubicBezTo>
                    <a:pt x="1186" y="4404"/>
                    <a:pt x="3642" y="2190"/>
                    <a:pt x="6085" y="992"/>
                  </a:cubicBezTo>
                  <a:cubicBezTo>
                    <a:pt x="7162" y="448"/>
                    <a:pt x="8323" y="0"/>
                    <a:pt x="9231" y="206"/>
                  </a:cubicBezTo>
                  <a:cubicBezTo>
                    <a:pt x="9194" y="363"/>
                    <a:pt x="9085" y="557"/>
                    <a:pt x="8831" y="811"/>
                  </a:cubicBezTo>
                  <a:cubicBezTo>
                    <a:pt x="8977" y="1077"/>
                    <a:pt x="9388" y="871"/>
                    <a:pt x="9533" y="1113"/>
                  </a:cubicBezTo>
                  <a:cubicBezTo>
                    <a:pt x="9642" y="1222"/>
                    <a:pt x="9630" y="1633"/>
                    <a:pt x="9630" y="1633"/>
                  </a:cubicBezTo>
                  <a:cubicBezTo>
                    <a:pt x="9823" y="1742"/>
                    <a:pt x="10598" y="1392"/>
                    <a:pt x="10948" y="1343"/>
                  </a:cubicBezTo>
                  <a:cubicBezTo>
                    <a:pt x="12110" y="1101"/>
                    <a:pt x="13380" y="1271"/>
                    <a:pt x="14541" y="1827"/>
                  </a:cubicBezTo>
                  <a:cubicBezTo>
                    <a:pt x="14287" y="2178"/>
                    <a:pt x="13791" y="2178"/>
                    <a:pt x="13525" y="2529"/>
                  </a:cubicBezTo>
                  <a:cubicBezTo>
                    <a:pt x="13319" y="2722"/>
                    <a:pt x="13380" y="3085"/>
                    <a:pt x="13271" y="3279"/>
                  </a:cubicBezTo>
                  <a:cubicBezTo>
                    <a:pt x="12835" y="3932"/>
                    <a:pt x="11952" y="4283"/>
                    <a:pt x="11202" y="4621"/>
                  </a:cubicBezTo>
                  <a:close/>
                  <a:moveTo>
                    <a:pt x="1948" y="7694"/>
                  </a:moveTo>
                  <a:cubicBezTo>
                    <a:pt x="2311" y="6944"/>
                    <a:pt x="2759" y="6279"/>
                    <a:pt x="3340" y="5625"/>
                  </a:cubicBezTo>
                  <a:cubicBezTo>
                    <a:pt x="5142" y="3557"/>
                    <a:pt x="6654" y="3158"/>
                    <a:pt x="8287" y="2359"/>
                  </a:cubicBezTo>
                  <a:cubicBezTo>
                    <a:pt x="8686" y="2166"/>
                    <a:pt x="9291" y="1863"/>
                    <a:pt x="9460" y="1404"/>
                  </a:cubicBezTo>
                  <a:cubicBezTo>
                    <a:pt x="9158" y="992"/>
                    <a:pt x="8856" y="1295"/>
                    <a:pt x="8553" y="787"/>
                  </a:cubicBezTo>
                  <a:cubicBezTo>
                    <a:pt x="8505" y="629"/>
                    <a:pt x="8856" y="484"/>
                    <a:pt x="8807" y="327"/>
                  </a:cubicBezTo>
                  <a:cubicBezTo>
                    <a:pt x="5904" y="859"/>
                    <a:pt x="1634" y="3569"/>
                    <a:pt x="690" y="6823"/>
                  </a:cubicBezTo>
                  <a:cubicBezTo>
                    <a:pt x="1247" y="6170"/>
                    <a:pt x="1573" y="4948"/>
                    <a:pt x="2384" y="4658"/>
                  </a:cubicBezTo>
                  <a:cubicBezTo>
                    <a:pt x="1912" y="5408"/>
                    <a:pt x="1210" y="6121"/>
                    <a:pt x="1053" y="6883"/>
                  </a:cubicBezTo>
                  <a:cubicBezTo>
                    <a:pt x="1465" y="6472"/>
                    <a:pt x="1525" y="5601"/>
                    <a:pt x="2081" y="5565"/>
                  </a:cubicBezTo>
                  <a:cubicBezTo>
                    <a:pt x="1670" y="6363"/>
                    <a:pt x="908" y="7125"/>
                    <a:pt x="1356" y="7996"/>
                  </a:cubicBezTo>
                  <a:cubicBezTo>
                    <a:pt x="1537" y="7585"/>
                    <a:pt x="1731" y="7803"/>
                    <a:pt x="1948" y="7694"/>
                  </a:cubicBezTo>
                  <a:close/>
                  <a:moveTo>
                    <a:pt x="1948" y="7803"/>
                  </a:moveTo>
                  <a:cubicBezTo>
                    <a:pt x="2396" y="8166"/>
                    <a:pt x="2033" y="8517"/>
                    <a:pt x="2299" y="8964"/>
                  </a:cubicBezTo>
                  <a:cubicBezTo>
                    <a:pt x="4634" y="6762"/>
                    <a:pt x="6848" y="5202"/>
                    <a:pt x="9061" y="4803"/>
                  </a:cubicBezTo>
                  <a:cubicBezTo>
                    <a:pt x="9581" y="4718"/>
                    <a:pt x="9969" y="4803"/>
                    <a:pt x="10380" y="4718"/>
                  </a:cubicBezTo>
                  <a:cubicBezTo>
                    <a:pt x="11650" y="4367"/>
                    <a:pt x="13138" y="3521"/>
                    <a:pt x="13198" y="2444"/>
                  </a:cubicBezTo>
                  <a:cubicBezTo>
                    <a:pt x="13501" y="2142"/>
                    <a:pt x="13803" y="2045"/>
                    <a:pt x="14057" y="1791"/>
                  </a:cubicBezTo>
                  <a:cubicBezTo>
                    <a:pt x="12848" y="1283"/>
                    <a:pt x="11069" y="1319"/>
                    <a:pt x="9835" y="2021"/>
                  </a:cubicBezTo>
                  <a:cubicBezTo>
                    <a:pt x="9944" y="1924"/>
                    <a:pt x="10029" y="2021"/>
                    <a:pt x="9993" y="2178"/>
                  </a:cubicBezTo>
                  <a:cubicBezTo>
                    <a:pt x="8565" y="2674"/>
                    <a:pt x="7186" y="3218"/>
                    <a:pt x="5819" y="4065"/>
                  </a:cubicBezTo>
                  <a:cubicBezTo>
                    <a:pt x="5626" y="3871"/>
                    <a:pt x="6025" y="3762"/>
                    <a:pt x="5965" y="3605"/>
                  </a:cubicBezTo>
                  <a:cubicBezTo>
                    <a:pt x="4452" y="4621"/>
                    <a:pt x="2856" y="6593"/>
                    <a:pt x="1948" y="7803"/>
                  </a:cubicBezTo>
                  <a:close/>
                  <a:moveTo>
                    <a:pt x="9751" y="1936"/>
                  </a:moveTo>
                  <a:cubicBezTo>
                    <a:pt x="9642" y="2033"/>
                    <a:pt x="9194" y="2178"/>
                    <a:pt x="9388" y="2190"/>
                  </a:cubicBezTo>
                  <a:cubicBezTo>
                    <a:pt x="9448" y="2129"/>
                    <a:pt x="9799" y="2178"/>
                    <a:pt x="9751" y="1936"/>
                  </a:cubicBezTo>
                  <a:close/>
                  <a:moveTo>
                    <a:pt x="12013" y="9254"/>
                  </a:moveTo>
                  <a:cubicBezTo>
                    <a:pt x="10960" y="9194"/>
                    <a:pt x="9884" y="8722"/>
                    <a:pt x="8868" y="9025"/>
                  </a:cubicBezTo>
                  <a:cubicBezTo>
                    <a:pt x="9896" y="9133"/>
                    <a:pt x="11154" y="9194"/>
                    <a:pt x="12013" y="9254"/>
                  </a:cubicBezTo>
                  <a:close/>
                  <a:moveTo>
                    <a:pt x="12594" y="8093"/>
                  </a:moveTo>
                  <a:cubicBezTo>
                    <a:pt x="12291" y="7875"/>
                    <a:pt x="11771" y="8093"/>
                    <a:pt x="11771" y="7682"/>
                  </a:cubicBezTo>
                  <a:cubicBezTo>
                    <a:pt x="11626" y="7827"/>
                    <a:pt x="11263" y="7875"/>
                    <a:pt x="11323" y="8033"/>
                  </a:cubicBezTo>
                  <a:cubicBezTo>
                    <a:pt x="11735" y="8033"/>
                    <a:pt x="12340" y="8238"/>
                    <a:pt x="12594" y="80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59;p30">
              <a:extLst>
                <a:ext uri="{FF2B5EF4-FFF2-40B4-BE49-F238E27FC236}">
                  <a16:creationId xmlns:a16="http://schemas.microsoft.com/office/drawing/2014/main" id="{968151B0-815D-2B10-1225-FF442C421DD9}"/>
                </a:ext>
              </a:extLst>
            </p:cNvPr>
            <p:cNvSpPr/>
            <p:nvPr/>
          </p:nvSpPr>
          <p:spPr>
            <a:xfrm>
              <a:off x="7488123" y="3548898"/>
              <a:ext cx="72300" cy="14550"/>
            </a:xfrm>
            <a:custGeom>
              <a:avLst/>
              <a:gdLst/>
              <a:ahLst/>
              <a:cxnLst/>
              <a:rect l="l" t="t" r="r" b="b"/>
              <a:pathLst>
                <a:path w="2892" h="582" extrusionOk="0">
                  <a:moveTo>
                    <a:pt x="1" y="400"/>
                  </a:moveTo>
                  <a:cubicBezTo>
                    <a:pt x="932" y="1"/>
                    <a:pt x="2335" y="219"/>
                    <a:pt x="2892" y="581"/>
                  </a:cubicBezTo>
                  <a:cubicBezTo>
                    <a:pt x="1924" y="412"/>
                    <a:pt x="956" y="436"/>
                    <a:pt x="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60;p30">
              <a:extLst>
                <a:ext uri="{FF2B5EF4-FFF2-40B4-BE49-F238E27FC236}">
                  <a16:creationId xmlns:a16="http://schemas.microsoft.com/office/drawing/2014/main" id="{8AB31FBC-829F-A0FE-785A-9DD35A3481F3}"/>
                </a:ext>
              </a:extLst>
            </p:cNvPr>
            <p:cNvSpPr/>
            <p:nvPr/>
          </p:nvSpPr>
          <p:spPr>
            <a:xfrm>
              <a:off x="7667148" y="3375023"/>
              <a:ext cx="85025" cy="15125"/>
            </a:xfrm>
            <a:custGeom>
              <a:avLst/>
              <a:gdLst/>
              <a:ahLst/>
              <a:cxnLst/>
              <a:rect l="l" t="t" r="r" b="b"/>
              <a:pathLst>
                <a:path w="3401" h="605" extrusionOk="0">
                  <a:moveTo>
                    <a:pt x="1" y="605"/>
                  </a:moveTo>
                  <a:cubicBezTo>
                    <a:pt x="920" y="0"/>
                    <a:pt x="2275" y="170"/>
                    <a:pt x="3400" y="278"/>
                  </a:cubicBezTo>
                  <a:cubicBezTo>
                    <a:pt x="2239" y="411"/>
                    <a:pt x="1114" y="303"/>
                    <a:pt x="1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61;p30">
              <a:extLst>
                <a:ext uri="{FF2B5EF4-FFF2-40B4-BE49-F238E27FC236}">
                  <a16:creationId xmlns:a16="http://schemas.microsoft.com/office/drawing/2014/main" id="{6F0D2177-8E24-EF53-FAF8-3E2E0158F8D6}"/>
                </a:ext>
              </a:extLst>
            </p:cNvPr>
            <p:cNvSpPr/>
            <p:nvPr/>
          </p:nvSpPr>
          <p:spPr>
            <a:xfrm>
              <a:off x="7475423" y="3567948"/>
              <a:ext cx="71100" cy="15150"/>
            </a:xfrm>
            <a:custGeom>
              <a:avLst/>
              <a:gdLst/>
              <a:ahLst/>
              <a:cxnLst/>
              <a:rect l="l" t="t" r="r" b="b"/>
              <a:pathLst>
                <a:path w="2844" h="606" extrusionOk="0">
                  <a:moveTo>
                    <a:pt x="2843" y="364"/>
                  </a:moveTo>
                  <a:cubicBezTo>
                    <a:pt x="2650" y="557"/>
                    <a:pt x="1984" y="207"/>
                    <a:pt x="1634" y="255"/>
                  </a:cubicBezTo>
                  <a:cubicBezTo>
                    <a:pt x="1525" y="364"/>
                    <a:pt x="1742" y="448"/>
                    <a:pt x="1525" y="557"/>
                  </a:cubicBezTo>
                  <a:cubicBezTo>
                    <a:pt x="1077" y="497"/>
                    <a:pt x="255" y="606"/>
                    <a:pt x="1" y="340"/>
                  </a:cubicBezTo>
                  <a:cubicBezTo>
                    <a:pt x="908" y="134"/>
                    <a:pt x="1876" y="1"/>
                    <a:pt x="2843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62;p30">
              <a:extLst>
                <a:ext uri="{FF2B5EF4-FFF2-40B4-BE49-F238E27FC236}">
                  <a16:creationId xmlns:a16="http://schemas.microsoft.com/office/drawing/2014/main" id="{F4420928-2792-ADCE-CD07-CF13E2735F6C}"/>
                </a:ext>
              </a:extLst>
            </p:cNvPr>
            <p:cNvSpPr/>
            <p:nvPr/>
          </p:nvSpPr>
          <p:spPr>
            <a:xfrm>
              <a:off x="7549223" y="3578548"/>
              <a:ext cx="62925" cy="15450"/>
            </a:xfrm>
            <a:custGeom>
              <a:avLst/>
              <a:gdLst/>
              <a:ahLst/>
              <a:cxnLst/>
              <a:rect l="l" t="t" r="r" b="b"/>
              <a:pathLst>
                <a:path w="2517" h="618" extrusionOk="0">
                  <a:moveTo>
                    <a:pt x="2516" y="363"/>
                  </a:moveTo>
                  <a:cubicBezTo>
                    <a:pt x="2069" y="617"/>
                    <a:pt x="1161" y="0"/>
                    <a:pt x="496" y="242"/>
                  </a:cubicBezTo>
                  <a:cubicBezTo>
                    <a:pt x="387" y="37"/>
                    <a:pt x="194" y="242"/>
                    <a:pt x="0" y="24"/>
                  </a:cubicBezTo>
                  <a:cubicBezTo>
                    <a:pt x="907" y="145"/>
                    <a:pt x="1706" y="145"/>
                    <a:pt x="2516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63;p30">
              <a:extLst>
                <a:ext uri="{FF2B5EF4-FFF2-40B4-BE49-F238E27FC236}">
                  <a16:creationId xmlns:a16="http://schemas.microsoft.com/office/drawing/2014/main" id="{7179E717-763B-4CC5-33A0-2C6AB119AF84}"/>
                </a:ext>
              </a:extLst>
            </p:cNvPr>
            <p:cNvSpPr/>
            <p:nvPr/>
          </p:nvSpPr>
          <p:spPr>
            <a:xfrm>
              <a:off x="7705873" y="3408573"/>
              <a:ext cx="57475" cy="28775"/>
            </a:xfrm>
            <a:custGeom>
              <a:avLst/>
              <a:gdLst/>
              <a:ahLst/>
              <a:cxnLst/>
              <a:rect l="l" t="t" r="r" b="b"/>
              <a:pathLst>
                <a:path w="2299" h="1151" extrusionOk="0">
                  <a:moveTo>
                    <a:pt x="2299" y="1"/>
                  </a:moveTo>
                  <a:cubicBezTo>
                    <a:pt x="1742" y="654"/>
                    <a:pt x="774" y="908"/>
                    <a:pt x="0" y="1150"/>
                  </a:cubicBezTo>
                  <a:cubicBezTo>
                    <a:pt x="363" y="896"/>
                    <a:pt x="1597" y="291"/>
                    <a:pt x="2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64;p30">
              <a:extLst>
                <a:ext uri="{FF2B5EF4-FFF2-40B4-BE49-F238E27FC236}">
                  <a16:creationId xmlns:a16="http://schemas.microsoft.com/office/drawing/2014/main" id="{A960A238-5B0D-DA23-7141-1B97E18A4B36}"/>
                </a:ext>
              </a:extLst>
            </p:cNvPr>
            <p:cNvSpPr/>
            <p:nvPr/>
          </p:nvSpPr>
          <p:spPr>
            <a:xfrm>
              <a:off x="7330573" y="3930248"/>
              <a:ext cx="12425" cy="28150"/>
            </a:xfrm>
            <a:custGeom>
              <a:avLst/>
              <a:gdLst/>
              <a:ahLst/>
              <a:cxnLst/>
              <a:rect l="l" t="t" r="r" b="b"/>
              <a:pathLst>
                <a:path w="497" h="1126" extrusionOk="0">
                  <a:moveTo>
                    <a:pt x="496" y="1126"/>
                  </a:moveTo>
                  <a:cubicBezTo>
                    <a:pt x="157" y="969"/>
                    <a:pt x="157" y="352"/>
                    <a:pt x="0" y="1"/>
                  </a:cubicBezTo>
                  <a:cubicBezTo>
                    <a:pt x="97" y="1"/>
                    <a:pt x="399" y="823"/>
                    <a:pt x="496" y="11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65;p30">
              <a:extLst>
                <a:ext uri="{FF2B5EF4-FFF2-40B4-BE49-F238E27FC236}">
                  <a16:creationId xmlns:a16="http://schemas.microsoft.com/office/drawing/2014/main" id="{E4E1E0E7-1181-E5A2-0D87-9F33894ECF72}"/>
                </a:ext>
              </a:extLst>
            </p:cNvPr>
            <p:cNvSpPr/>
            <p:nvPr/>
          </p:nvSpPr>
          <p:spPr>
            <a:xfrm>
              <a:off x="7513523" y="3873398"/>
              <a:ext cx="13650" cy="30575"/>
            </a:xfrm>
            <a:custGeom>
              <a:avLst/>
              <a:gdLst/>
              <a:ahLst/>
              <a:cxnLst/>
              <a:rect l="l" t="t" r="r" b="b"/>
              <a:pathLst>
                <a:path w="546" h="1223" extrusionOk="0">
                  <a:moveTo>
                    <a:pt x="1" y="1"/>
                  </a:moveTo>
                  <a:cubicBezTo>
                    <a:pt x="158" y="255"/>
                    <a:pt x="545" y="859"/>
                    <a:pt x="291" y="1222"/>
                  </a:cubicBezTo>
                  <a:cubicBezTo>
                    <a:pt x="1" y="1005"/>
                    <a:pt x="110" y="4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66;p30">
              <a:extLst>
                <a:ext uri="{FF2B5EF4-FFF2-40B4-BE49-F238E27FC236}">
                  <a16:creationId xmlns:a16="http://schemas.microsoft.com/office/drawing/2014/main" id="{AECA503B-B93A-D279-8880-B7DEC8B0936D}"/>
                </a:ext>
              </a:extLst>
            </p:cNvPr>
            <p:cNvSpPr/>
            <p:nvPr/>
          </p:nvSpPr>
          <p:spPr>
            <a:xfrm>
              <a:off x="7505673" y="3309698"/>
              <a:ext cx="197200" cy="132475"/>
            </a:xfrm>
            <a:custGeom>
              <a:avLst/>
              <a:gdLst/>
              <a:ahLst/>
              <a:cxnLst/>
              <a:rect l="l" t="t" r="r" b="b"/>
              <a:pathLst>
                <a:path w="7888" h="5299" extrusionOk="0">
                  <a:moveTo>
                    <a:pt x="2250" y="2831"/>
                  </a:moveTo>
                  <a:cubicBezTo>
                    <a:pt x="2141" y="3024"/>
                    <a:pt x="2407" y="2867"/>
                    <a:pt x="2444" y="2831"/>
                  </a:cubicBezTo>
                  <a:cubicBezTo>
                    <a:pt x="2190" y="3799"/>
                    <a:pt x="774" y="3980"/>
                    <a:pt x="448" y="4899"/>
                  </a:cubicBezTo>
                  <a:cubicBezTo>
                    <a:pt x="351" y="4791"/>
                    <a:pt x="145" y="5299"/>
                    <a:pt x="0" y="5045"/>
                  </a:cubicBezTo>
                  <a:cubicBezTo>
                    <a:pt x="448" y="4694"/>
                    <a:pt x="666" y="3992"/>
                    <a:pt x="1367" y="3581"/>
                  </a:cubicBezTo>
                  <a:cubicBezTo>
                    <a:pt x="1524" y="3436"/>
                    <a:pt x="1270" y="3581"/>
                    <a:pt x="1367" y="3387"/>
                  </a:cubicBezTo>
                  <a:cubicBezTo>
                    <a:pt x="2553" y="2323"/>
                    <a:pt x="3932" y="1476"/>
                    <a:pt x="5202" y="1234"/>
                  </a:cubicBezTo>
                  <a:cubicBezTo>
                    <a:pt x="5903" y="327"/>
                    <a:pt x="7089" y="279"/>
                    <a:pt x="7887" y="0"/>
                  </a:cubicBezTo>
                  <a:cubicBezTo>
                    <a:pt x="7113" y="653"/>
                    <a:pt x="5843" y="593"/>
                    <a:pt x="5032" y="1500"/>
                  </a:cubicBezTo>
                  <a:cubicBezTo>
                    <a:pt x="4137" y="1682"/>
                    <a:pt x="3218" y="2287"/>
                    <a:pt x="2250" y="28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67;p30">
              <a:extLst>
                <a:ext uri="{FF2B5EF4-FFF2-40B4-BE49-F238E27FC236}">
                  <a16:creationId xmlns:a16="http://schemas.microsoft.com/office/drawing/2014/main" id="{3033DF49-573E-D5D5-46F6-92FC53A2DDDE}"/>
                </a:ext>
              </a:extLst>
            </p:cNvPr>
            <p:cNvSpPr/>
            <p:nvPr/>
          </p:nvSpPr>
          <p:spPr>
            <a:xfrm>
              <a:off x="7247398" y="3856173"/>
              <a:ext cx="28750" cy="77725"/>
            </a:xfrm>
            <a:custGeom>
              <a:avLst/>
              <a:gdLst/>
              <a:ahLst/>
              <a:cxnLst/>
              <a:rect l="l" t="t" r="r" b="b"/>
              <a:pathLst>
                <a:path w="1150" h="3109" extrusionOk="0">
                  <a:moveTo>
                    <a:pt x="109" y="0"/>
                  </a:moveTo>
                  <a:cubicBezTo>
                    <a:pt x="303" y="0"/>
                    <a:pt x="303" y="520"/>
                    <a:pt x="351" y="871"/>
                  </a:cubicBezTo>
                  <a:cubicBezTo>
                    <a:pt x="497" y="1222"/>
                    <a:pt x="702" y="1621"/>
                    <a:pt x="702" y="1936"/>
                  </a:cubicBezTo>
                  <a:cubicBezTo>
                    <a:pt x="896" y="2347"/>
                    <a:pt x="1150" y="2710"/>
                    <a:pt x="1041" y="3109"/>
                  </a:cubicBezTo>
                  <a:cubicBezTo>
                    <a:pt x="545" y="2395"/>
                    <a:pt x="49" y="1875"/>
                    <a:pt x="1" y="1016"/>
                  </a:cubicBezTo>
                  <a:cubicBezTo>
                    <a:pt x="109" y="907"/>
                    <a:pt x="146" y="1065"/>
                    <a:pt x="194" y="1125"/>
                  </a:cubicBezTo>
                  <a:cubicBezTo>
                    <a:pt x="194" y="714"/>
                    <a:pt x="49" y="351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1209;p30">
            <a:extLst>
              <a:ext uri="{FF2B5EF4-FFF2-40B4-BE49-F238E27FC236}">
                <a16:creationId xmlns:a16="http://schemas.microsoft.com/office/drawing/2014/main" id="{68C33B45-0990-DA39-A793-C0EDF6841011}"/>
              </a:ext>
            </a:extLst>
          </p:cNvPr>
          <p:cNvGrpSpPr/>
          <p:nvPr/>
        </p:nvGrpSpPr>
        <p:grpSpPr>
          <a:xfrm>
            <a:off x="4819889" y="6244680"/>
            <a:ext cx="1698662" cy="1382040"/>
            <a:chOff x="4789592" y="5021275"/>
            <a:chExt cx="861925" cy="792050"/>
          </a:xfrm>
        </p:grpSpPr>
        <p:sp>
          <p:nvSpPr>
            <p:cNvPr id="467" name="Google Shape;1210;p30">
              <a:extLst>
                <a:ext uri="{FF2B5EF4-FFF2-40B4-BE49-F238E27FC236}">
                  <a16:creationId xmlns:a16="http://schemas.microsoft.com/office/drawing/2014/main" id="{CD82DB6A-B896-47AF-EE63-5F60DDD4C46D}"/>
                </a:ext>
              </a:extLst>
            </p:cNvPr>
            <p:cNvSpPr/>
            <p:nvPr/>
          </p:nvSpPr>
          <p:spPr>
            <a:xfrm>
              <a:off x="5506617" y="5390825"/>
              <a:ext cx="43575" cy="9100"/>
            </a:xfrm>
            <a:custGeom>
              <a:avLst/>
              <a:gdLst/>
              <a:ahLst/>
              <a:cxnLst/>
              <a:rect l="l" t="t" r="r" b="b"/>
              <a:pathLst>
                <a:path w="1743" h="364" extrusionOk="0">
                  <a:moveTo>
                    <a:pt x="1743" y="1"/>
                  </a:moveTo>
                  <a:lnTo>
                    <a:pt x="1743" y="61"/>
                  </a:lnTo>
                  <a:cubicBezTo>
                    <a:pt x="1343" y="291"/>
                    <a:pt x="448" y="364"/>
                    <a:pt x="1" y="243"/>
                  </a:cubicBezTo>
                  <a:cubicBezTo>
                    <a:pt x="472" y="61"/>
                    <a:pt x="1271" y="73"/>
                    <a:pt x="17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211;p30">
              <a:extLst>
                <a:ext uri="{FF2B5EF4-FFF2-40B4-BE49-F238E27FC236}">
                  <a16:creationId xmlns:a16="http://schemas.microsoft.com/office/drawing/2014/main" id="{21845DEA-5B24-D2B2-FA86-4B6EDA1FD9B5}"/>
                </a:ext>
              </a:extLst>
            </p:cNvPr>
            <p:cNvSpPr/>
            <p:nvPr/>
          </p:nvSpPr>
          <p:spPr>
            <a:xfrm>
              <a:off x="5519017" y="5444050"/>
              <a:ext cx="22100" cy="13950"/>
            </a:xfrm>
            <a:custGeom>
              <a:avLst/>
              <a:gdLst/>
              <a:ahLst/>
              <a:cxnLst/>
              <a:rect l="l" t="t" r="r" b="b"/>
              <a:pathLst>
                <a:path w="884" h="558" extrusionOk="0">
                  <a:moveTo>
                    <a:pt x="884" y="497"/>
                  </a:moveTo>
                  <a:cubicBezTo>
                    <a:pt x="642" y="557"/>
                    <a:pt x="218" y="243"/>
                    <a:pt x="1" y="13"/>
                  </a:cubicBezTo>
                  <a:cubicBezTo>
                    <a:pt x="376" y="1"/>
                    <a:pt x="702" y="291"/>
                    <a:pt x="884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212;p30">
              <a:extLst>
                <a:ext uri="{FF2B5EF4-FFF2-40B4-BE49-F238E27FC236}">
                  <a16:creationId xmlns:a16="http://schemas.microsoft.com/office/drawing/2014/main" id="{75D77D22-D596-715E-E6FE-7A14C90BDA45}"/>
                </a:ext>
              </a:extLst>
            </p:cNvPr>
            <p:cNvSpPr/>
            <p:nvPr/>
          </p:nvSpPr>
          <p:spPr>
            <a:xfrm>
              <a:off x="5512667" y="5570775"/>
              <a:ext cx="11225" cy="9100"/>
            </a:xfrm>
            <a:custGeom>
              <a:avLst/>
              <a:gdLst/>
              <a:ahLst/>
              <a:cxnLst/>
              <a:rect l="l" t="t" r="r" b="b"/>
              <a:pathLst>
                <a:path w="449" h="364" extrusionOk="0">
                  <a:moveTo>
                    <a:pt x="448" y="73"/>
                  </a:moveTo>
                  <a:cubicBezTo>
                    <a:pt x="436" y="266"/>
                    <a:pt x="206" y="230"/>
                    <a:pt x="110" y="363"/>
                  </a:cubicBezTo>
                  <a:cubicBezTo>
                    <a:pt x="49" y="327"/>
                    <a:pt x="61" y="266"/>
                    <a:pt x="1" y="266"/>
                  </a:cubicBezTo>
                  <a:cubicBezTo>
                    <a:pt x="25" y="61"/>
                    <a:pt x="315" y="0"/>
                    <a:pt x="448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13;p30">
              <a:extLst>
                <a:ext uri="{FF2B5EF4-FFF2-40B4-BE49-F238E27FC236}">
                  <a16:creationId xmlns:a16="http://schemas.microsoft.com/office/drawing/2014/main" id="{095F1B7D-54BB-DFCD-0AB1-0459D99AD2DF}"/>
                </a:ext>
              </a:extLst>
            </p:cNvPr>
            <p:cNvSpPr/>
            <p:nvPr/>
          </p:nvSpPr>
          <p:spPr>
            <a:xfrm>
              <a:off x="5491792" y="5438925"/>
              <a:ext cx="36025" cy="24200"/>
            </a:xfrm>
            <a:custGeom>
              <a:avLst/>
              <a:gdLst/>
              <a:ahLst/>
              <a:cxnLst/>
              <a:rect l="l" t="t" r="r" b="b"/>
              <a:pathLst>
                <a:path w="1441" h="968" extrusionOk="0">
                  <a:moveTo>
                    <a:pt x="1440" y="823"/>
                  </a:moveTo>
                  <a:cubicBezTo>
                    <a:pt x="1404" y="859"/>
                    <a:pt x="1380" y="907"/>
                    <a:pt x="1368" y="968"/>
                  </a:cubicBezTo>
                  <a:cubicBezTo>
                    <a:pt x="969" y="641"/>
                    <a:pt x="473" y="448"/>
                    <a:pt x="1" y="242"/>
                  </a:cubicBezTo>
                  <a:cubicBezTo>
                    <a:pt x="545" y="0"/>
                    <a:pt x="993" y="641"/>
                    <a:pt x="1440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214;p30">
              <a:extLst>
                <a:ext uri="{FF2B5EF4-FFF2-40B4-BE49-F238E27FC236}">
                  <a16:creationId xmlns:a16="http://schemas.microsoft.com/office/drawing/2014/main" id="{31BE75F2-10FF-B407-EBC3-03BD53F619FE}"/>
                </a:ext>
              </a:extLst>
            </p:cNvPr>
            <p:cNvSpPr/>
            <p:nvPr/>
          </p:nvSpPr>
          <p:spPr>
            <a:xfrm>
              <a:off x="5497542" y="5418650"/>
              <a:ext cx="30275" cy="12725"/>
            </a:xfrm>
            <a:custGeom>
              <a:avLst/>
              <a:gdLst/>
              <a:ahLst/>
              <a:cxnLst/>
              <a:rect l="l" t="t" r="r" b="b"/>
              <a:pathLst>
                <a:path w="1211" h="509" extrusionOk="0">
                  <a:moveTo>
                    <a:pt x="1210" y="509"/>
                  </a:moveTo>
                  <a:cubicBezTo>
                    <a:pt x="835" y="327"/>
                    <a:pt x="388" y="303"/>
                    <a:pt x="13" y="158"/>
                  </a:cubicBezTo>
                  <a:cubicBezTo>
                    <a:pt x="1" y="1"/>
                    <a:pt x="231" y="37"/>
                    <a:pt x="352" y="49"/>
                  </a:cubicBezTo>
                  <a:cubicBezTo>
                    <a:pt x="630" y="61"/>
                    <a:pt x="1198" y="267"/>
                    <a:pt x="1210" y="5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215;p30">
              <a:extLst>
                <a:ext uri="{FF2B5EF4-FFF2-40B4-BE49-F238E27FC236}">
                  <a16:creationId xmlns:a16="http://schemas.microsoft.com/office/drawing/2014/main" id="{1E93F1DD-B488-89E2-B68A-B0C641465829}"/>
                </a:ext>
              </a:extLst>
            </p:cNvPr>
            <p:cNvSpPr/>
            <p:nvPr/>
          </p:nvSpPr>
          <p:spPr>
            <a:xfrm>
              <a:off x="5496342" y="5483675"/>
              <a:ext cx="15450" cy="15750"/>
            </a:xfrm>
            <a:custGeom>
              <a:avLst/>
              <a:gdLst/>
              <a:ahLst/>
              <a:cxnLst/>
              <a:rect l="l" t="t" r="r" b="b"/>
              <a:pathLst>
                <a:path w="618" h="630" extrusionOk="0">
                  <a:moveTo>
                    <a:pt x="617" y="545"/>
                  </a:moveTo>
                  <a:cubicBezTo>
                    <a:pt x="436" y="629"/>
                    <a:pt x="0" y="206"/>
                    <a:pt x="13" y="0"/>
                  </a:cubicBezTo>
                  <a:cubicBezTo>
                    <a:pt x="315" y="97"/>
                    <a:pt x="472" y="339"/>
                    <a:pt x="617" y="5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216;p30">
              <a:extLst>
                <a:ext uri="{FF2B5EF4-FFF2-40B4-BE49-F238E27FC236}">
                  <a16:creationId xmlns:a16="http://schemas.microsoft.com/office/drawing/2014/main" id="{55BFC3E9-3DDF-A2DB-A3D1-4CAE81DACA08}"/>
                </a:ext>
              </a:extLst>
            </p:cNvPr>
            <p:cNvSpPr/>
            <p:nvPr/>
          </p:nvSpPr>
          <p:spPr>
            <a:xfrm>
              <a:off x="5508442" y="5375700"/>
              <a:ext cx="13925" cy="8200"/>
            </a:xfrm>
            <a:custGeom>
              <a:avLst/>
              <a:gdLst/>
              <a:ahLst/>
              <a:cxnLst/>
              <a:rect l="l" t="t" r="r" b="b"/>
              <a:pathLst>
                <a:path w="557" h="328" extrusionOk="0">
                  <a:moveTo>
                    <a:pt x="0" y="255"/>
                  </a:moveTo>
                  <a:cubicBezTo>
                    <a:pt x="49" y="1"/>
                    <a:pt x="363" y="61"/>
                    <a:pt x="557" y="61"/>
                  </a:cubicBezTo>
                  <a:cubicBezTo>
                    <a:pt x="557" y="122"/>
                    <a:pt x="545" y="182"/>
                    <a:pt x="545" y="231"/>
                  </a:cubicBezTo>
                  <a:cubicBezTo>
                    <a:pt x="315" y="255"/>
                    <a:pt x="194" y="327"/>
                    <a:pt x="0" y="2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217;p30">
              <a:extLst>
                <a:ext uri="{FF2B5EF4-FFF2-40B4-BE49-F238E27FC236}">
                  <a16:creationId xmlns:a16="http://schemas.microsoft.com/office/drawing/2014/main" id="{E85F0901-499B-1524-E874-E5A8705ED247}"/>
                </a:ext>
              </a:extLst>
            </p:cNvPr>
            <p:cNvSpPr/>
            <p:nvPr/>
          </p:nvSpPr>
          <p:spPr>
            <a:xfrm>
              <a:off x="5498167" y="5468250"/>
              <a:ext cx="14825" cy="12425"/>
            </a:xfrm>
            <a:custGeom>
              <a:avLst/>
              <a:gdLst/>
              <a:ahLst/>
              <a:cxnLst/>
              <a:rect l="l" t="t" r="r" b="b"/>
              <a:pathLst>
                <a:path w="593" h="497" extrusionOk="0">
                  <a:moveTo>
                    <a:pt x="593" y="424"/>
                  </a:moveTo>
                  <a:cubicBezTo>
                    <a:pt x="435" y="496"/>
                    <a:pt x="97" y="194"/>
                    <a:pt x="0" y="0"/>
                  </a:cubicBezTo>
                  <a:cubicBezTo>
                    <a:pt x="339" y="37"/>
                    <a:pt x="532" y="194"/>
                    <a:pt x="593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218;p30">
              <a:extLst>
                <a:ext uri="{FF2B5EF4-FFF2-40B4-BE49-F238E27FC236}">
                  <a16:creationId xmlns:a16="http://schemas.microsoft.com/office/drawing/2014/main" id="{965C018B-27C9-80E9-B4FF-F38907C48A76}"/>
                </a:ext>
              </a:extLst>
            </p:cNvPr>
            <p:cNvSpPr/>
            <p:nvPr/>
          </p:nvSpPr>
          <p:spPr>
            <a:xfrm>
              <a:off x="5489992" y="5566525"/>
              <a:ext cx="14225" cy="16975"/>
            </a:xfrm>
            <a:custGeom>
              <a:avLst/>
              <a:gdLst/>
              <a:ahLst/>
              <a:cxnLst/>
              <a:rect l="l" t="t" r="r" b="b"/>
              <a:pathLst>
                <a:path w="569" h="679" extrusionOk="0">
                  <a:moveTo>
                    <a:pt x="0" y="364"/>
                  </a:moveTo>
                  <a:cubicBezTo>
                    <a:pt x="61" y="364"/>
                    <a:pt x="49" y="255"/>
                    <a:pt x="146" y="315"/>
                  </a:cubicBezTo>
                  <a:cubicBezTo>
                    <a:pt x="121" y="255"/>
                    <a:pt x="49" y="255"/>
                    <a:pt x="121" y="110"/>
                  </a:cubicBezTo>
                  <a:cubicBezTo>
                    <a:pt x="242" y="1"/>
                    <a:pt x="436" y="73"/>
                    <a:pt x="569" y="231"/>
                  </a:cubicBezTo>
                  <a:cubicBezTo>
                    <a:pt x="557" y="497"/>
                    <a:pt x="61" y="678"/>
                    <a:pt x="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219;p30">
              <a:extLst>
                <a:ext uri="{FF2B5EF4-FFF2-40B4-BE49-F238E27FC236}">
                  <a16:creationId xmlns:a16="http://schemas.microsoft.com/office/drawing/2014/main" id="{23E4113C-D0FE-4271-79CE-3819EA4BB4DF}"/>
                </a:ext>
              </a:extLst>
            </p:cNvPr>
            <p:cNvSpPr/>
            <p:nvPr/>
          </p:nvSpPr>
          <p:spPr>
            <a:xfrm>
              <a:off x="5510242" y="5377825"/>
              <a:ext cx="11225" cy="13025"/>
            </a:xfrm>
            <a:custGeom>
              <a:avLst/>
              <a:gdLst/>
              <a:ahLst/>
              <a:cxnLst/>
              <a:rect l="l" t="t" r="r" b="b"/>
              <a:pathLst>
                <a:path w="449" h="521" extrusionOk="0">
                  <a:moveTo>
                    <a:pt x="448" y="303"/>
                  </a:moveTo>
                  <a:cubicBezTo>
                    <a:pt x="364" y="448"/>
                    <a:pt x="231" y="484"/>
                    <a:pt x="49" y="521"/>
                  </a:cubicBezTo>
                  <a:cubicBezTo>
                    <a:pt x="13" y="484"/>
                    <a:pt x="1" y="424"/>
                    <a:pt x="37" y="351"/>
                  </a:cubicBezTo>
                  <a:cubicBezTo>
                    <a:pt x="207" y="400"/>
                    <a:pt x="388" y="0"/>
                    <a:pt x="448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220;p30">
              <a:extLst>
                <a:ext uri="{FF2B5EF4-FFF2-40B4-BE49-F238E27FC236}">
                  <a16:creationId xmlns:a16="http://schemas.microsoft.com/office/drawing/2014/main" id="{9D89D6C5-2651-75A6-EE57-304A5E470800}"/>
                </a:ext>
              </a:extLst>
            </p:cNvPr>
            <p:cNvSpPr/>
            <p:nvPr/>
          </p:nvSpPr>
          <p:spPr>
            <a:xfrm>
              <a:off x="5491792" y="5453125"/>
              <a:ext cx="19700" cy="12125"/>
            </a:xfrm>
            <a:custGeom>
              <a:avLst/>
              <a:gdLst/>
              <a:ahLst/>
              <a:cxnLst/>
              <a:rect l="l" t="t" r="r" b="b"/>
              <a:pathLst>
                <a:path w="788" h="485" extrusionOk="0">
                  <a:moveTo>
                    <a:pt x="787" y="484"/>
                  </a:moveTo>
                  <a:cubicBezTo>
                    <a:pt x="545" y="291"/>
                    <a:pt x="86" y="303"/>
                    <a:pt x="1" y="1"/>
                  </a:cubicBezTo>
                  <a:cubicBezTo>
                    <a:pt x="340" y="109"/>
                    <a:pt x="763" y="134"/>
                    <a:pt x="787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221;p30">
              <a:extLst>
                <a:ext uri="{FF2B5EF4-FFF2-40B4-BE49-F238E27FC236}">
                  <a16:creationId xmlns:a16="http://schemas.microsoft.com/office/drawing/2014/main" id="{76A23E9F-6F2F-EE32-5C4F-3F183E04ED87}"/>
                </a:ext>
              </a:extLst>
            </p:cNvPr>
            <p:cNvSpPr/>
            <p:nvPr/>
          </p:nvSpPr>
          <p:spPr>
            <a:xfrm>
              <a:off x="5535967" y="5033975"/>
              <a:ext cx="14825" cy="36025"/>
            </a:xfrm>
            <a:custGeom>
              <a:avLst/>
              <a:gdLst/>
              <a:ahLst/>
              <a:cxnLst/>
              <a:rect l="l" t="t" r="r" b="b"/>
              <a:pathLst>
                <a:path w="593" h="1441" extrusionOk="0">
                  <a:moveTo>
                    <a:pt x="121" y="1440"/>
                  </a:moveTo>
                  <a:cubicBezTo>
                    <a:pt x="0" y="1259"/>
                    <a:pt x="97" y="920"/>
                    <a:pt x="169" y="690"/>
                  </a:cubicBezTo>
                  <a:cubicBezTo>
                    <a:pt x="242" y="472"/>
                    <a:pt x="472" y="242"/>
                    <a:pt x="484" y="49"/>
                  </a:cubicBezTo>
                  <a:cubicBezTo>
                    <a:pt x="532" y="109"/>
                    <a:pt x="581" y="1"/>
                    <a:pt x="593" y="85"/>
                  </a:cubicBezTo>
                  <a:cubicBezTo>
                    <a:pt x="508" y="472"/>
                    <a:pt x="230" y="1041"/>
                    <a:pt x="121" y="14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222;p30">
              <a:extLst>
                <a:ext uri="{FF2B5EF4-FFF2-40B4-BE49-F238E27FC236}">
                  <a16:creationId xmlns:a16="http://schemas.microsoft.com/office/drawing/2014/main" id="{EF32C049-7944-3957-C8CD-92F7B782186F}"/>
                </a:ext>
              </a:extLst>
            </p:cNvPr>
            <p:cNvSpPr/>
            <p:nvPr/>
          </p:nvSpPr>
          <p:spPr>
            <a:xfrm>
              <a:off x="5497242" y="5424700"/>
              <a:ext cx="16050" cy="10600"/>
            </a:xfrm>
            <a:custGeom>
              <a:avLst/>
              <a:gdLst/>
              <a:ahLst/>
              <a:cxnLst/>
              <a:rect l="l" t="t" r="r" b="b"/>
              <a:pathLst>
                <a:path w="642" h="424" extrusionOk="0">
                  <a:moveTo>
                    <a:pt x="606" y="424"/>
                  </a:moveTo>
                  <a:cubicBezTo>
                    <a:pt x="436" y="412"/>
                    <a:pt x="194" y="242"/>
                    <a:pt x="1" y="206"/>
                  </a:cubicBezTo>
                  <a:cubicBezTo>
                    <a:pt x="61" y="0"/>
                    <a:pt x="642" y="146"/>
                    <a:pt x="606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1223;p30">
              <a:extLst>
                <a:ext uri="{FF2B5EF4-FFF2-40B4-BE49-F238E27FC236}">
                  <a16:creationId xmlns:a16="http://schemas.microsoft.com/office/drawing/2014/main" id="{58ABE1D5-AEF1-BEC1-2FA9-65A45CFEC8DA}"/>
                </a:ext>
              </a:extLst>
            </p:cNvPr>
            <p:cNvSpPr/>
            <p:nvPr/>
          </p:nvSpPr>
          <p:spPr>
            <a:xfrm>
              <a:off x="5479717" y="5579850"/>
              <a:ext cx="15125" cy="27850"/>
            </a:xfrm>
            <a:custGeom>
              <a:avLst/>
              <a:gdLst/>
              <a:ahLst/>
              <a:cxnLst/>
              <a:rect l="l" t="t" r="r" b="b"/>
              <a:pathLst>
                <a:path w="605" h="1114" extrusionOk="0">
                  <a:moveTo>
                    <a:pt x="73" y="919"/>
                  </a:moveTo>
                  <a:cubicBezTo>
                    <a:pt x="48" y="859"/>
                    <a:pt x="0" y="835"/>
                    <a:pt x="48" y="690"/>
                  </a:cubicBezTo>
                  <a:cubicBezTo>
                    <a:pt x="182" y="738"/>
                    <a:pt x="303" y="726"/>
                    <a:pt x="315" y="569"/>
                  </a:cubicBezTo>
                  <a:cubicBezTo>
                    <a:pt x="363" y="436"/>
                    <a:pt x="145" y="496"/>
                    <a:pt x="133" y="411"/>
                  </a:cubicBezTo>
                  <a:cubicBezTo>
                    <a:pt x="569" y="0"/>
                    <a:pt x="605" y="1113"/>
                    <a:pt x="73" y="9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1224;p30">
              <a:extLst>
                <a:ext uri="{FF2B5EF4-FFF2-40B4-BE49-F238E27FC236}">
                  <a16:creationId xmlns:a16="http://schemas.microsoft.com/office/drawing/2014/main" id="{A3ADF552-301F-C71C-781B-75B83E36E071}"/>
                </a:ext>
              </a:extLst>
            </p:cNvPr>
            <p:cNvSpPr/>
            <p:nvPr/>
          </p:nvSpPr>
          <p:spPr>
            <a:xfrm>
              <a:off x="5495142" y="5394450"/>
              <a:ext cx="8775" cy="6075"/>
            </a:xfrm>
            <a:custGeom>
              <a:avLst/>
              <a:gdLst/>
              <a:ahLst/>
              <a:cxnLst/>
              <a:rect l="l" t="t" r="r" b="b"/>
              <a:pathLst>
                <a:path w="351" h="243" extrusionOk="0">
                  <a:moveTo>
                    <a:pt x="339" y="110"/>
                  </a:moveTo>
                  <a:cubicBezTo>
                    <a:pt x="351" y="231"/>
                    <a:pt x="242" y="182"/>
                    <a:pt x="230" y="243"/>
                  </a:cubicBezTo>
                  <a:cubicBezTo>
                    <a:pt x="109" y="231"/>
                    <a:pt x="0" y="206"/>
                    <a:pt x="48" y="61"/>
                  </a:cubicBezTo>
                  <a:cubicBezTo>
                    <a:pt x="97" y="1"/>
                    <a:pt x="254" y="85"/>
                    <a:pt x="339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1225;p30">
              <a:extLst>
                <a:ext uri="{FF2B5EF4-FFF2-40B4-BE49-F238E27FC236}">
                  <a16:creationId xmlns:a16="http://schemas.microsoft.com/office/drawing/2014/main" id="{5D6B1E17-72C7-1D65-5A48-6E40217E80D1}"/>
                </a:ext>
              </a:extLst>
            </p:cNvPr>
            <p:cNvSpPr/>
            <p:nvPr/>
          </p:nvSpPr>
          <p:spPr>
            <a:xfrm>
              <a:off x="5475167" y="5517550"/>
              <a:ext cx="11225" cy="11500"/>
            </a:xfrm>
            <a:custGeom>
              <a:avLst/>
              <a:gdLst/>
              <a:ahLst/>
              <a:cxnLst/>
              <a:rect l="l" t="t" r="r" b="b"/>
              <a:pathLst>
                <a:path w="449" h="460" extrusionOk="0">
                  <a:moveTo>
                    <a:pt x="376" y="460"/>
                  </a:moveTo>
                  <a:cubicBezTo>
                    <a:pt x="243" y="315"/>
                    <a:pt x="1" y="254"/>
                    <a:pt x="1" y="0"/>
                  </a:cubicBezTo>
                  <a:cubicBezTo>
                    <a:pt x="218" y="61"/>
                    <a:pt x="448" y="278"/>
                    <a:pt x="376" y="4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1226;p30">
              <a:extLst>
                <a:ext uri="{FF2B5EF4-FFF2-40B4-BE49-F238E27FC236}">
                  <a16:creationId xmlns:a16="http://schemas.microsoft.com/office/drawing/2014/main" id="{B493B62E-D0A8-409B-F80C-2367FBE03BEA}"/>
                </a:ext>
              </a:extLst>
            </p:cNvPr>
            <p:cNvSpPr/>
            <p:nvPr/>
          </p:nvSpPr>
          <p:spPr>
            <a:xfrm>
              <a:off x="5489692" y="533610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520" y="73"/>
                  </a:moveTo>
                  <a:cubicBezTo>
                    <a:pt x="448" y="206"/>
                    <a:pt x="85" y="399"/>
                    <a:pt x="0" y="254"/>
                  </a:cubicBezTo>
                  <a:cubicBezTo>
                    <a:pt x="85" y="121"/>
                    <a:pt x="363" y="0"/>
                    <a:pt x="52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1227;p30">
              <a:extLst>
                <a:ext uri="{FF2B5EF4-FFF2-40B4-BE49-F238E27FC236}">
                  <a16:creationId xmlns:a16="http://schemas.microsoft.com/office/drawing/2014/main" id="{8AF7DF40-1C34-00A9-EE18-8ED528C061AC}"/>
                </a:ext>
              </a:extLst>
            </p:cNvPr>
            <p:cNvSpPr/>
            <p:nvPr/>
          </p:nvSpPr>
          <p:spPr>
            <a:xfrm>
              <a:off x="5467017" y="5461600"/>
              <a:ext cx="29650" cy="22700"/>
            </a:xfrm>
            <a:custGeom>
              <a:avLst/>
              <a:gdLst/>
              <a:ahLst/>
              <a:cxnLst/>
              <a:rect l="l" t="t" r="r" b="b"/>
              <a:pathLst>
                <a:path w="1186" h="908" extrusionOk="0">
                  <a:moveTo>
                    <a:pt x="0" y="520"/>
                  </a:moveTo>
                  <a:cubicBezTo>
                    <a:pt x="121" y="508"/>
                    <a:pt x="121" y="508"/>
                    <a:pt x="218" y="545"/>
                  </a:cubicBezTo>
                  <a:cubicBezTo>
                    <a:pt x="206" y="339"/>
                    <a:pt x="278" y="218"/>
                    <a:pt x="315" y="121"/>
                  </a:cubicBezTo>
                  <a:cubicBezTo>
                    <a:pt x="484" y="97"/>
                    <a:pt x="581" y="0"/>
                    <a:pt x="750" y="73"/>
                  </a:cubicBezTo>
                  <a:cubicBezTo>
                    <a:pt x="1186" y="605"/>
                    <a:pt x="133" y="908"/>
                    <a:pt x="0" y="520"/>
                  </a:cubicBezTo>
                  <a:close/>
                  <a:moveTo>
                    <a:pt x="423" y="254"/>
                  </a:moveTo>
                  <a:cubicBezTo>
                    <a:pt x="327" y="303"/>
                    <a:pt x="315" y="448"/>
                    <a:pt x="254" y="520"/>
                  </a:cubicBezTo>
                  <a:cubicBezTo>
                    <a:pt x="423" y="545"/>
                    <a:pt x="532" y="496"/>
                    <a:pt x="665" y="448"/>
                  </a:cubicBezTo>
                  <a:cubicBezTo>
                    <a:pt x="665" y="387"/>
                    <a:pt x="677" y="327"/>
                    <a:pt x="677" y="279"/>
                  </a:cubicBezTo>
                  <a:cubicBezTo>
                    <a:pt x="544" y="218"/>
                    <a:pt x="569" y="242"/>
                    <a:pt x="423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1228;p30">
              <a:extLst>
                <a:ext uri="{FF2B5EF4-FFF2-40B4-BE49-F238E27FC236}">
                  <a16:creationId xmlns:a16="http://schemas.microsoft.com/office/drawing/2014/main" id="{8A7DA367-8579-E168-800D-1D977604F13F}"/>
                </a:ext>
              </a:extLst>
            </p:cNvPr>
            <p:cNvSpPr/>
            <p:nvPr/>
          </p:nvSpPr>
          <p:spPr>
            <a:xfrm>
              <a:off x="5480017" y="5359375"/>
              <a:ext cx="21500" cy="21200"/>
            </a:xfrm>
            <a:custGeom>
              <a:avLst/>
              <a:gdLst/>
              <a:ahLst/>
              <a:cxnLst/>
              <a:rect l="l" t="t" r="r" b="b"/>
              <a:pathLst>
                <a:path w="860" h="848" extrusionOk="0">
                  <a:moveTo>
                    <a:pt x="653" y="654"/>
                  </a:moveTo>
                  <a:cubicBezTo>
                    <a:pt x="448" y="714"/>
                    <a:pt x="291" y="847"/>
                    <a:pt x="0" y="847"/>
                  </a:cubicBezTo>
                  <a:cubicBezTo>
                    <a:pt x="61" y="593"/>
                    <a:pt x="399" y="678"/>
                    <a:pt x="448" y="424"/>
                  </a:cubicBezTo>
                  <a:cubicBezTo>
                    <a:pt x="351" y="206"/>
                    <a:pt x="206" y="509"/>
                    <a:pt x="97" y="400"/>
                  </a:cubicBezTo>
                  <a:cubicBezTo>
                    <a:pt x="109" y="1"/>
                    <a:pt x="859" y="182"/>
                    <a:pt x="65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1229;p30">
              <a:extLst>
                <a:ext uri="{FF2B5EF4-FFF2-40B4-BE49-F238E27FC236}">
                  <a16:creationId xmlns:a16="http://schemas.microsoft.com/office/drawing/2014/main" id="{14A2E6D2-3333-42F6-AFC2-C1909EEE38FD}"/>
                </a:ext>
              </a:extLst>
            </p:cNvPr>
            <p:cNvSpPr/>
            <p:nvPr/>
          </p:nvSpPr>
          <p:spPr>
            <a:xfrm>
              <a:off x="5472442" y="5283475"/>
              <a:ext cx="31775" cy="22400"/>
            </a:xfrm>
            <a:custGeom>
              <a:avLst/>
              <a:gdLst/>
              <a:ahLst/>
              <a:cxnLst/>
              <a:rect l="l" t="t" r="r" b="b"/>
              <a:pathLst>
                <a:path w="1271" h="896" extrusionOk="0">
                  <a:moveTo>
                    <a:pt x="1271" y="0"/>
                  </a:moveTo>
                  <a:cubicBezTo>
                    <a:pt x="1271" y="25"/>
                    <a:pt x="1271" y="61"/>
                    <a:pt x="1259" y="85"/>
                  </a:cubicBezTo>
                  <a:cubicBezTo>
                    <a:pt x="884" y="424"/>
                    <a:pt x="460" y="678"/>
                    <a:pt x="1" y="895"/>
                  </a:cubicBezTo>
                  <a:cubicBezTo>
                    <a:pt x="85" y="690"/>
                    <a:pt x="231" y="569"/>
                    <a:pt x="473" y="520"/>
                  </a:cubicBezTo>
                  <a:cubicBezTo>
                    <a:pt x="606" y="363"/>
                    <a:pt x="1017" y="25"/>
                    <a:pt x="1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1230;p30">
              <a:extLst>
                <a:ext uri="{FF2B5EF4-FFF2-40B4-BE49-F238E27FC236}">
                  <a16:creationId xmlns:a16="http://schemas.microsoft.com/office/drawing/2014/main" id="{F94797DE-E702-9163-2375-CAE3C9E06906}"/>
                </a:ext>
              </a:extLst>
            </p:cNvPr>
            <p:cNvSpPr/>
            <p:nvPr/>
          </p:nvSpPr>
          <p:spPr>
            <a:xfrm>
              <a:off x="5486367" y="5327625"/>
              <a:ext cx="12425" cy="9100"/>
            </a:xfrm>
            <a:custGeom>
              <a:avLst/>
              <a:gdLst/>
              <a:ahLst/>
              <a:cxnLst/>
              <a:rect l="l" t="t" r="r" b="b"/>
              <a:pathLst>
                <a:path w="497" h="364" extrusionOk="0">
                  <a:moveTo>
                    <a:pt x="496" y="121"/>
                  </a:moveTo>
                  <a:cubicBezTo>
                    <a:pt x="387" y="254"/>
                    <a:pt x="230" y="351"/>
                    <a:pt x="0" y="363"/>
                  </a:cubicBezTo>
                  <a:cubicBezTo>
                    <a:pt x="49" y="134"/>
                    <a:pt x="266" y="109"/>
                    <a:pt x="448" y="0"/>
                  </a:cubicBezTo>
                  <a:cubicBezTo>
                    <a:pt x="460" y="49"/>
                    <a:pt x="460" y="121"/>
                    <a:pt x="496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1231;p30">
              <a:extLst>
                <a:ext uri="{FF2B5EF4-FFF2-40B4-BE49-F238E27FC236}">
                  <a16:creationId xmlns:a16="http://schemas.microsoft.com/office/drawing/2014/main" id="{4F35693A-84E3-6EC7-7539-4512D745F785}"/>
                </a:ext>
              </a:extLst>
            </p:cNvPr>
            <p:cNvSpPr/>
            <p:nvPr/>
          </p:nvSpPr>
          <p:spPr>
            <a:xfrm>
              <a:off x="5459442" y="5515425"/>
              <a:ext cx="19975" cy="20900"/>
            </a:xfrm>
            <a:custGeom>
              <a:avLst/>
              <a:gdLst/>
              <a:ahLst/>
              <a:cxnLst/>
              <a:rect l="l" t="t" r="r" b="b"/>
              <a:pathLst>
                <a:path w="799" h="836" extrusionOk="0">
                  <a:moveTo>
                    <a:pt x="775" y="763"/>
                  </a:moveTo>
                  <a:cubicBezTo>
                    <a:pt x="799" y="823"/>
                    <a:pt x="751" y="823"/>
                    <a:pt x="726" y="835"/>
                  </a:cubicBezTo>
                  <a:cubicBezTo>
                    <a:pt x="521" y="533"/>
                    <a:pt x="158" y="388"/>
                    <a:pt x="1" y="49"/>
                  </a:cubicBezTo>
                  <a:cubicBezTo>
                    <a:pt x="315" y="1"/>
                    <a:pt x="569" y="521"/>
                    <a:pt x="775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1232;p30">
              <a:extLst>
                <a:ext uri="{FF2B5EF4-FFF2-40B4-BE49-F238E27FC236}">
                  <a16:creationId xmlns:a16="http://schemas.microsoft.com/office/drawing/2014/main" id="{BA58BD22-1B5A-773D-506E-A6FB24D7E032}"/>
                </a:ext>
              </a:extLst>
            </p:cNvPr>
            <p:cNvSpPr/>
            <p:nvPr/>
          </p:nvSpPr>
          <p:spPr>
            <a:xfrm>
              <a:off x="5470342" y="5386300"/>
              <a:ext cx="21800" cy="25425"/>
            </a:xfrm>
            <a:custGeom>
              <a:avLst/>
              <a:gdLst/>
              <a:ahLst/>
              <a:cxnLst/>
              <a:rect l="l" t="t" r="r" b="b"/>
              <a:pathLst>
                <a:path w="872" h="1017" extrusionOk="0">
                  <a:moveTo>
                    <a:pt x="327" y="351"/>
                  </a:moveTo>
                  <a:cubicBezTo>
                    <a:pt x="182" y="363"/>
                    <a:pt x="351" y="508"/>
                    <a:pt x="254" y="569"/>
                  </a:cubicBezTo>
                  <a:cubicBezTo>
                    <a:pt x="85" y="496"/>
                    <a:pt x="133" y="387"/>
                    <a:pt x="182" y="218"/>
                  </a:cubicBezTo>
                  <a:cubicBezTo>
                    <a:pt x="508" y="0"/>
                    <a:pt x="871" y="399"/>
                    <a:pt x="750" y="799"/>
                  </a:cubicBezTo>
                  <a:cubicBezTo>
                    <a:pt x="532" y="1016"/>
                    <a:pt x="290" y="956"/>
                    <a:pt x="0" y="980"/>
                  </a:cubicBezTo>
                  <a:cubicBezTo>
                    <a:pt x="12" y="750"/>
                    <a:pt x="605" y="920"/>
                    <a:pt x="593" y="569"/>
                  </a:cubicBezTo>
                  <a:cubicBezTo>
                    <a:pt x="593" y="424"/>
                    <a:pt x="496" y="387"/>
                    <a:pt x="327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1233;p30">
              <a:extLst>
                <a:ext uri="{FF2B5EF4-FFF2-40B4-BE49-F238E27FC236}">
                  <a16:creationId xmlns:a16="http://schemas.microsoft.com/office/drawing/2014/main" id="{806B5A2A-53AD-26C0-6649-13EE203E5179}"/>
                </a:ext>
              </a:extLst>
            </p:cNvPr>
            <p:cNvSpPr/>
            <p:nvPr/>
          </p:nvSpPr>
          <p:spPr>
            <a:xfrm>
              <a:off x="5475467" y="5299800"/>
              <a:ext cx="20300" cy="13025"/>
            </a:xfrm>
            <a:custGeom>
              <a:avLst/>
              <a:gdLst/>
              <a:ahLst/>
              <a:cxnLst/>
              <a:rect l="l" t="t" r="r" b="b"/>
              <a:pathLst>
                <a:path w="812" h="521" extrusionOk="0">
                  <a:moveTo>
                    <a:pt x="811" y="61"/>
                  </a:moveTo>
                  <a:cubicBezTo>
                    <a:pt x="593" y="242"/>
                    <a:pt x="303" y="521"/>
                    <a:pt x="1" y="400"/>
                  </a:cubicBezTo>
                  <a:cubicBezTo>
                    <a:pt x="267" y="315"/>
                    <a:pt x="485" y="1"/>
                    <a:pt x="811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1234;p30">
              <a:extLst>
                <a:ext uri="{FF2B5EF4-FFF2-40B4-BE49-F238E27FC236}">
                  <a16:creationId xmlns:a16="http://schemas.microsoft.com/office/drawing/2014/main" id="{3C21041F-CB4C-8156-C705-ECA8525989EF}"/>
                </a:ext>
              </a:extLst>
            </p:cNvPr>
            <p:cNvSpPr/>
            <p:nvPr/>
          </p:nvSpPr>
          <p:spPr>
            <a:xfrm>
              <a:off x="5486667" y="5277425"/>
              <a:ext cx="9400" cy="7875"/>
            </a:xfrm>
            <a:custGeom>
              <a:avLst/>
              <a:gdLst/>
              <a:ahLst/>
              <a:cxnLst/>
              <a:rect l="l" t="t" r="r" b="b"/>
              <a:pathLst>
                <a:path w="376" h="315" extrusionOk="0">
                  <a:moveTo>
                    <a:pt x="37" y="315"/>
                  </a:moveTo>
                  <a:cubicBezTo>
                    <a:pt x="0" y="133"/>
                    <a:pt x="145" y="37"/>
                    <a:pt x="327" y="0"/>
                  </a:cubicBezTo>
                  <a:cubicBezTo>
                    <a:pt x="375" y="146"/>
                    <a:pt x="194" y="303"/>
                    <a:pt x="37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1235;p30">
              <a:extLst>
                <a:ext uri="{FF2B5EF4-FFF2-40B4-BE49-F238E27FC236}">
                  <a16:creationId xmlns:a16="http://schemas.microsoft.com/office/drawing/2014/main" id="{DFF7C6B5-E625-5310-E5FE-B468394AF330}"/>
                </a:ext>
              </a:extLst>
            </p:cNvPr>
            <p:cNvSpPr/>
            <p:nvPr/>
          </p:nvSpPr>
          <p:spPr>
            <a:xfrm>
              <a:off x="5435542" y="5590125"/>
              <a:ext cx="30575" cy="16650"/>
            </a:xfrm>
            <a:custGeom>
              <a:avLst/>
              <a:gdLst/>
              <a:ahLst/>
              <a:cxnLst/>
              <a:rect l="l" t="t" r="r" b="b"/>
              <a:pathLst>
                <a:path w="1223" h="666" extrusionOk="0">
                  <a:moveTo>
                    <a:pt x="1162" y="557"/>
                  </a:moveTo>
                  <a:cubicBezTo>
                    <a:pt x="932" y="484"/>
                    <a:pt x="1053" y="146"/>
                    <a:pt x="678" y="158"/>
                  </a:cubicBezTo>
                  <a:cubicBezTo>
                    <a:pt x="630" y="327"/>
                    <a:pt x="787" y="315"/>
                    <a:pt x="775" y="460"/>
                  </a:cubicBezTo>
                  <a:cubicBezTo>
                    <a:pt x="557" y="521"/>
                    <a:pt x="376" y="629"/>
                    <a:pt x="146" y="666"/>
                  </a:cubicBezTo>
                  <a:cubicBezTo>
                    <a:pt x="1" y="448"/>
                    <a:pt x="134" y="182"/>
                    <a:pt x="340" y="73"/>
                  </a:cubicBezTo>
                  <a:cubicBezTo>
                    <a:pt x="497" y="61"/>
                    <a:pt x="545" y="121"/>
                    <a:pt x="582" y="146"/>
                  </a:cubicBezTo>
                  <a:cubicBezTo>
                    <a:pt x="678" y="133"/>
                    <a:pt x="690" y="12"/>
                    <a:pt x="775" y="0"/>
                  </a:cubicBezTo>
                  <a:cubicBezTo>
                    <a:pt x="1090" y="37"/>
                    <a:pt x="1223" y="218"/>
                    <a:pt x="1162" y="557"/>
                  </a:cubicBezTo>
                  <a:close/>
                  <a:moveTo>
                    <a:pt x="328" y="279"/>
                  </a:moveTo>
                  <a:cubicBezTo>
                    <a:pt x="352" y="375"/>
                    <a:pt x="303" y="363"/>
                    <a:pt x="291" y="424"/>
                  </a:cubicBezTo>
                  <a:cubicBezTo>
                    <a:pt x="376" y="400"/>
                    <a:pt x="485" y="436"/>
                    <a:pt x="533" y="363"/>
                  </a:cubicBezTo>
                  <a:cubicBezTo>
                    <a:pt x="436" y="339"/>
                    <a:pt x="436" y="254"/>
                    <a:pt x="328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1236;p30">
              <a:extLst>
                <a:ext uri="{FF2B5EF4-FFF2-40B4-BE49-F238E27FC236}">
                  <a16:creationId xmlns:a16="http://schemas.microsoft.com/office/drawing/2014/main" id="{91A59818-FB52-2A64-CDED-7F46595E0321}"/>
                </a:ext>
              </a:extLst>
            </p:cNvPr>
            <p:cNvSpPr/>
            <p:nvPr/>
          </p:nvSpPr>
          <p:spPr>
            <a:xfrm>
              <a:off x="5443117" y="5613100"/>
              <a:ext cx="16650" cy="13950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605" y="424"/>
                  </a:moveTo>
                  <a:cubicBezTo>
                    <a:pt x="484" y="497"/>
                    <a:pt x="218" y="557"/>
                    <a:pt x="85" y="448"/>
                  </a:cubicBezTo>
                  <a:cubicBezTo>
                    <a:pt x="109" y="291"/>
                    <a:pt x="327" y="364"/>
                    <a:pt x="387" y="291"/>
                  </a:cubicBezTo>
                  <a:cubicBezTo>
                    <a:pt x="303" y="110"/>
                    <a:pt x="206" y="327"/>
                    <a:pt x="49" y="291"/>
                  </a:cubicBezTo>
                  <a:cubicBezTo>
                    <a:pt x="0" y="158"/>
                    <a:pt x="85" y="85"/>
                    <a:pt x="146" y="13"/>
                  </a:cubicBezTo>
                  <a:cubicBezTo>
                    <a:pt x="484" y="1"/>
                    <a:pt x="666" y="110"/>
                    <a:pt x="605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1237;p30">
              <a:extLst>
                <a:ext uri="{FF2B5EF4-FFF2-40B4-BE49-F238E27FC236}">
                  <a16:creationId xmlns:a16="http://schemas.microsoft.com/office/drawing/2014/main" id="{70BC6FD4-CE44-72B4-F74C-DCB50A270E82}"/>
                </a:ext>
              </a:extLst>
            </p:cNvPr>
            <p:cNvSpPr/>
            <p:nvPr/>
          </p:nvSpPr>
          <p:spPr>
            <a:xfrm>
              <a:off x="5457017" y="5344850"/>
              <a:ext cx="25750" cy="23025"/>
            </a:xfrm>
            <a:custGeom>
              <a:avLst/>
              <a:gdLst/>
              <a:ahLst/>
              <a:cxnLst/>
              <a:rect l="l" t="t" r="r" b="b"/>
              <a:pathLst>
                <a:path w="1030" h="921" extrusionOk="0">
                  <a:moveTo>
                    <a:pt x="654" y="920"/>
                  </a:moveTo>
                  <a:cubicBezTo>
                    <a:pt x="376" y="811"/>
                    <a:pt x="763" y="678"/>
                    <a:pt x="690" y="400"/>
                  </a:cubicBezTo>
                  <a:cubicBezTo>
                    <a:pt x="412" y="340"/>
                    <a:pt x="424" y="557"/>
                    <a:pt x="364" y="654"/>
                  </a:cubicBezTo>
                  <a:cubicBezTo>
                    <a:pt x="1" y="340"/>
                    <a:pt x="715" y="1"/>
                    <a:pt x="908" y="364"/>
                  </a:cubicBezTo>
                  <a:cubicBezTo>
                    <a:pt x="1029" y="678"/>
                    <a:pt x="715" y="690"/>
                    <a:pt x="654" y="9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1238;p30">
              <a:extLst>
                <a:ext uri="{FF2B5EF4-FFF2-40B4-BE49-F238E27FC236}">
                  <a16:creationId xmlns:a16="http://schemas.microsoft.com/office/drawing/2014/main" id="{B1EF593C-C13A-3CCE-5DBD-5A410CB39D50}"/>
                </a:ext>
              </a:extLst>
            </p:cNvPr>
            <p:cNvSpPr/>
            <p:nvPr/>
          </p:nvSpPr>
          <p:spPr>
            <a:xfrm>
              <a:off x="5463067" y="5422575"/>
              <a:ext cx="9100" cy="25425"/>
            </a:xfrm>
            <a:custGeom>
              <a:avLst/>
              <a:gdLst/>
              <a:ahLst/>
              <a:cxnLst/>
              <a:rect l="l" t="t" r="r" b="b"/>
              <a:pathLst>
                <a:path w="364" h="1017" extrusionOk="0">
                  <a:moveTo>
                    <a:pt x="364" y="1017"/>
                  </a:moveTo>
                  <a:cubicBezTo>
                    <a:pt x="255" y="666"/>
                    <a:pt x="1" y="315"/>
                    <a:pt x="1" y="1"/>
                  </a:cubicBezTo>
                  <a:cubicBezTo>
                    <a:pt x="303" y="206"/>
                    <a:pt x="255" y="666"/>
                    <a:pt x="364" y="10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1239;p30">
              <a:extLst>
                <a:ext uri="{FF2B5EF4-FFF2-40B4-BE49-F238E27FC236}">
                  <a16:creationId xmlns:a16="http://schemas.microsoft.com/office/drawing/2014/main" id="{0CE1A080-C108-B2FA-9F65-C73969274D05}"/>
                </a:ext>
              </a:extLst>
            </p:cNvPr>
            <p:cNvSpPr/>
            <p:nvPr/>
          </p:nvSpPr>
          <p:spPr>
            <a:xfrm>
              <a:off x="5445842" y="5496375"/>
              <a:ext cx="20275" cy="16050"/>
            </a:xfrm>
            <a:custGeom>
              <a:avLst/>
              <a:gdLst/>
              <a:ahLst/>
              <a:cxnLst/>
              <a:rect l="l" t="t" r="r" b="b"/>
              <a:pathLst>
                <a:path w="811" h="642" extrusionOk="0">
                  <a:moveTo>
                    <a:pt x="811" y="642"/>
                  </a:moveTo>
                  <a:cubicBezTo>
                    <a:pt x="508" y="496"/>
                    <a:pt x="254" y="279"/>
                    <a:pt x="0" y="194"/>
                  </a:cubicBezTo>
                  <a:cubicBezTo>
                    <a:pt x="242" y="0"/>
                    <a:pt x="750" y="363"/>
                    <a:pt x="81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1240;p30">
              <a:extLst>
                <a:ext uri="{FF2B5EF4-FFF2-40B4-BE49-F238E27FC236}">
                  <a16:creationId xmlns:a16="http://schemas.microsoft.com/office/drawing/2014/main" id="{161069C0-BA78-7018-6F2F-5F6EB0398269}"/>
                </a:ext>
              </a:extLst>
            </p:cNvPr>
            <p:cNvSpPr/>
            <p:nvPr/>
          </p:nvSpPr>
          <p:spPr>
            <a:xfrm>
              <a:off x="5446142" y="5374500"/>
              <a:ext cx="32075" cy="21500"/>
            </a:xfrm>
            <a:custGeom>
              <a:avLst/>
              <a:gdLst/>
              <a:ahLst/>
              <a:cxnLst/>
              <a:rect l="l" t="t" r="r" b="b"/>
              <a:pathLst>
                <a:path w="1283" h="860" extrusionOk="0">
                  <a:moveTo>
                    <a:pt x="508" y="787"/>
                  </a:moveTo>
                  <a:cubicBezTo>
                    <a:pt x="545" y="496"/>
                    <a:pt x="871" y="533"/>
                    <a:pt x="811" y="303"/>
                  </a:cubicBezTo>
                  <a:cubicBezTo>
                    <a:pt x="629" y="97"/>
                    <a:pt x="375" y="351"/>
                    <a:pt x="254" y="460"/>
                  </a:cubicBezTo>
                  <a:cubicBezTo>
                    <a:pt x="0" y="170"/>
                    <a:pt x="521" y="0"/>
                    <a:pt x="726" y="49"/>
                  </a:cubicBezTo>
                  <a:cubicBezTo>
                    <a:pt x="1283" y="158"/>
                    <a:pt x="908" y="859"/>
                    <a:pt x="508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1241;p30">
              <a:extLst>
                <a:ext uri="{FF2B5EF4-FFF2-40B4-BE49-F238E27FC236}">
                  <a16:creationId xmlns:a16="http://schemas.microsoft.com/office/drawing/2014/main" id="{3E07B06B-5BB8-4B86-6651-12E5500E5578}"/>
                </a:ext>
              </a:extLst>
            </p:cNvPr>
            <p:cNvSpPr/>
            <p:nvPr/>
          </p:nvSpPr>
          <p:spPr>
            <a:xfrm>
              <a:off x="5437367" y="5513925"/>
              <a:ext cx="19675" cy="15125"/>
            </a:xfrm>
            <a:custGeom>
              <a:avLst/>
              <a:gdLst/>
              <a:ahLst/>
              <a:cxnLst/>
              <a:rect l="l" t="t" r="r" b="b"/>
              <a:pathLst>
                <a:path w="787" h="605" extrusionOk="0">
                  <a:moveTo>
                    <a:pt x="751" y="508"/>
                  </a:moveTo>
                  <a:cubicBezTo>
                    <a:pt x="787" y="569"/>
                    <a:pt x="726" y="581"/>
                    <a:pt x="714" y="605"/>
                  </a:cubicBezTo>
                  <a:cubicBezTo>
                    <a:pt x="472" y="411"/>
                    <a:pt x="73" y="327"/>
                    <a:pt x="1" y="0"/>
                  </a:cubicBezTo>
                  <a:cubicBezTo>
                    <a:pt x="242" y="61"/>
                    <a:pt x="545" y="327"/>
                    <a:pt x="751" y="5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1242;p30">
              <a:extLst>
                <a:ext uri="{FF2B5EF4-FFF2-40B4-BE49-F238E27FC236}">
                  <a16:creationId xmlns:a16="http://schemas.microsoft.com/office/drawing/2014/main" id="{83D96E0A-55F9-2E1E-601B-C357F6800B6F}"/>
                </a:ext>
              </a:extLst>
            </p:cNvPr>
            <p:cNvSpPr/>
            <p:nvPr/>
          </p:nvSpPr>
          <p:spPr>
            <a:xfrm>
              <a:off x="5435867" y="5504225"/>
              <a:ext cx="17550" cy="9725"/>
            </a:xfrm>
            <a:custGeom>
              <a:avLst/>
              <a:gdLst/>
              <a:ahLst/>
              <a:cxnLst/>
              <a:rect l="l" t="t" r="r" b="b"/>
              <a:pathLst>
                <a:path w="702" h="389" extrusionOk="0">
                  <a:moveTo>
                    <a:pt x="702" y="291"/>
                  </a:moveTo>
                  <a:cubicBezTo>
                    <a:pt x="702" y="315"/>
                    <a:pt x="702" y="352"/>
                    <a:pt x="677" y="376"/>
                  </a:cubicBezTo>
                  <a:cubicBezTo>
                    <a:pt x="484" y="388"/>
                    <a:pt x="97" y="243"/>
                    <a:pt x="0" y="1"/>
                  </a:cubicBezTo>
                  <a:cubicBezTo>
                    <a:pt x="351" y="1"/>
                    <a:pt x="460" y="194"/>
                    <a:pt x="702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1243;p30">
              <a:extLst>
                <a:ext uri="{FF2B5EF4-FFF2-40B4-BE49-F238E27FC236}">
                  <a16:creationId xmlns:a16="http://schemas.microsoft.com/office/drawing/2014/main" id="{E2224AC8-41EC-F1C5-C9E4-E3299958E3C3}"/>
                </a:ext>
              </a:extLst>
            </p:cNvPr>
            <p:cNvSpPr/>
            <p:nvPr/>
          </p:nvSpPr>
          <p:spPr>
            <a:xfrm>
              <a:off x="5436167" y="5525400"/>
              <a:ext cx="13325" cy="12125"/>
            </a:xfrm>
            <a:custGeom>
              <a:avLst/>
              <a:gdLst/>
              <a:ahLst/>
              <a:cxnLst/>
              <a:rect l="l" t="t" r="r" b="b"/>
              <a:pathLst>
                <a:path w="533" h="485" extrusionOk="0">
                  <a:moveTo>
                    <a:pt x="532" y="485"/>
                  </a:moveTo>
                  <a:cubicBezTo>
                    <a:pt x="351" y="352"/>
                    <a:pt x="97" y="243"/>
                    <a:pt x="0" y="25"/>
                  </a:cubicBezTo>
                  <a:cubicBezTo>
                    <a:pt x="230" y="1"/>
                    <a:pt x="460" y="243"/>
                    <a:pt x="532" y="4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1244;p30">
              <a:extLst>
                <a:ext uri="{FF2B5EF4-FFF2-40B4-BE49-F238E27FC236}">
                  <a16:creationId xmlns:a16="http://schemas.microsoft.com/office/drawing/2014/main" id="{AF285D19-569B-CB7D-0E7C-F81AF418C71B}"/>
                </a:ext>
              </a:extLst>
            </p:cNvPr>
            <p:cNvSpPr/>
            <p:nvPr/>
          </p:nvSpPr>
          <p:spPr>
            <a:xfrm>
              <a:off x="5466392" y="5182475"/>
              <a:ext cx="15750" cy="16050"/>
            </a:xfrm>
            <a:custGeom>
              <a:avLst/>
              <a:gdLst/>
              <a:ahLst/>
              <a:cxnLst/>
              <a:rect l="l" t="t" r="r" b="b"/>
              <a:pathLst>
                <a:path w="630" h="642" extrusionOk="0">
                  <a:moveTo>
                    <a:pt x="146" y="496"/>
                  </a:moveTo>
                  <a:cubicBezTo>
                    <a:pt x="158" y="339"/>
                    <a:pt x="388" y="411"/>
                    <a:pt x="400" y="278"/>
                  </a:cubicBezTo>
                  <a:cubicBezTo>
                    <a:pt x="303" y="60"/>
                    <a:pt x="122" y="423"/>
                    <a:pt x="1" y="218"/>
                  </a:cubicBezTo>
                  <a:cubicBezTo>
                    <a:pt x="110" y="0"/>
                    <a:pt x="569" y="12"/>
                    <a:pt x="630" y="278"/>
                  </a:cubicBezTo>
                  <a:cubicBezTo>
                    <a:pt x="581" y="460"/>
                    <a:pt x="352" y="641"/>
                    <a:pt x="146" y="4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1245;p30">
              <a:extLst>
                <a:ext uri="{FF2B5EF4-FFF2-40B4-BE49-F238E27FC236}">
                  <a16:creationId xmlns:a16="http://schemas.microsoft.com/office/drawing/2014/main" id="{642D5378-8BD8-C876-6818-C1B23865B20F}"/>
                </a:ext>
              </a:extLst>
            </p:cNvPr>
            <p:cNvSpPr/>
            <p:nvPr/>
          </p:nvSpPr>
          <p:spPr>
            <a:xfrm>
              <a:off x="5459742" y="5195475"/>
              <a:ext cx="27550" cy="23000"/>
            </a:xfrm>
            <a:custGeom>
              <a:avLst/>
              <a:gdLst/>
              <a:ahLst/>
              <a:cxnLst/>
              <a:rect l="l" t="t" r="r" b="b"/>
              <a:pathLst>
                <a:path w="1102" h="920" extrusionOk="0">
                  <a:moveTo>
                    <a:pt x="85" y="690"/>
                  </a:moveTo>
                  <a:cubicBezTo>
                    <a:pt x="206" y="641"/>
                    <a:pt x="376" y="665"/>
                    <a:pt x="521" y="641"/>
                  </a:cubicBezTo>
                  <a:cubicBezTo>
                    <a:pt x="521" y="424"/>
                    <a:pt x="194" y="496"/>
                    <a:pt x="1" y="484"/>
                  </a:cubicBezTo>
                  <a:cubicBezTo>
                    <a:pt x="110" y="0"/>
                    <a:pt x="1102" y="557"/>
                    <a:pt x="557" y="847"/>
                  </a:cubicBezTo>
                  <a:cubicBezTo>
                    <a:pt x="327" y="799"/>
                    <a:pt x="122" y="920"/>
                    <a:pt x="85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1246;p30">
              <a:extLst>
                <a:ext uri="{FF2B5EF4-FFF2-40B4-BE49-F238E27FC236}">
                  <a16:creationId xmlns:a16="http://schemas.microsoft.com/office/drawing/2014/main" id="{63CF1683-200E-6232-94D2-1E40AE0DCC66}"/>
                </a:ext>
              </a:extLst>
            </p:cNvPr>
            <p:cNvSpPr/>
            <p:nvPr/>
          </p:nvSpPr>
          <p:spPr>
            <a:xfrm>
              <a:off x="5476067" y="5058475"/>
              <a:ext cx="14250" cy="22400"/>
            </a:xfrm>
            <a:custGeom>
              <a:avLst/>
              <a:gdLst/>
              <a:ahLst/>
              <a:cxnLst/>
              <a:rect l="l" t="t" r="r" b="b"/>
              <a:pathLst>
                <a:path w="570" h="896" extrusionOk="0">
                  <a:moveTo>
                    <a:pt x="25" y="896"/>
                  </a:moveTo>
                  <a:cubicBezTo>
                    <a:pt x="1" y="666"/>
                    <a:pt x="303" y="121"/>
                    <a:pt x="569" y="0"/>
                  </a:cubicBezTo>
                  <a:cubicBezTo>
                    <a:pt x="509" y="291"/>
                    <a:pt x="207" y="775"/>
                    <a:pt x="25" y="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1247;p30">
              <a:extLst>
                <a:ext uri="{FF2B5EF4-FFF2-40B4-BE49-F238E27FC236}">
                  <a16:creationId xmlns:a16="http://schemas.microsoft.com/office/drawing/2014/main" id="{B99944F9-4BBC-D872-8AC7-2B87AE320E57}"/>
                </a:ext>
              </a:extLst>
            </p:cNvPr>
            <p:cNvSpPr/>
            <p:nvPr/>
          </p:nvSpPr>
          <p:spPr>
            <a:xfrm>
              <a:off x="5449167" y="5288300"/>
              <a:ext cx="12125" cy="12125"/>
            </a:xfrm>
            <a:custGeom>
              <a:avLst/>
              <a:gdLst/>
              <a:ahLst/>
              <a:cxnLst/>
              <a:rect l="l" t="t" r="r" b="b"/>
              <a:pathLst>
                <a:path w="485" h="485" extrusionOk="0">
                  <a:moveTo>
                    <a:pt x="484" y="158"/>
                  </a:moveTo>
                  <a:cubicBezTo>
                    <a:pt x="351" y="315"/>
                    <a:pt x="254" y="473"/>
                    <a:pt x="0" y="485"/>
                  </a:cubicBezTo>
                  <a:cubicBezTo>
                    <a:pt x="73" y="255"/>
                    <a:pt x="327" y="1"/>
                    <a:pt x="48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1248;p30">
              <a:extLst>
                <a:ext uri="{FF2B5EF4-FFF2-40B4-BE49-F238E27FC236}">
                  <a16:creationId xmlns:a16="http://schemas.microsoft.com/office/drawing/2014/main" id="{DB5BF8EC-F0B1-0399-CE19-852AF6963D07}"/>
                </a:ext>
              </a:extLst>
            </p:cNvPr>
            <p:cNvSpPr/>
            <p:nvPr/>
          </p:nvSpPr>
          <p:spPr>
            <a:xfrm>
              <a:off x="5433142" y="5234175"/>
              <a:ext cx="30550" cy="22100"/>
            </a:xfrm>
            <a:custGeom>
              <a:avLst/>
              <a:gdLst/>
              <a:ahLst/>
              <a:cxnLst/>
              <a:rect l="l" t="t" r="r" b="b"/>
              <a:pathLst>
                <a:path w="1222" h="884" extrusionOk="0">
                  <a:moveTo>
                    <a:pt x="1222" y="61"/>
                  </a:moveTo>
                  <a:cubicBezTo>
                    <a:pt x="871" y="327"/>
                    <a:pt x="411" y="472"/>
                    <a:pt x="206" y="884"/>
                  </a:cubicBezTo>
                  <a:cubicBezTo>
                    <a:pt x="0" y="605"/>
                    <a:pt x="762" y="85"/>
                    <a:pt x="1089" y="25"/>
                  </a:cubicBezTo>
                  <a:cubicBezTo>
                    <a:pt x="1186" y="1"/>
                    <a:pt x="1186" y="37"/>
                    <a:pt x="1222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1249;p30">
              <a:extLst>
                <a:ext uri="{FF2B5EF4-FFF2-40B4-BE49-F238E27FC236}">
                  <a16:creationId xmlns:a16="http://schemas.microsoft.com/office/drawing/2014/main" id="{305C056A-96A4-2F00-2E86-BB02787467EE}"/>
                </a:ext>
              </a:extLst>
            </p:cNvPr>
            <p:cNvSpPr/>
            <p:nvPr/>
          </p:nvSpPr>
          <p:spPr>
            <a:xfrm>
              <a:off x="5406217" y="5602825"/>
              <a:ext cx="21200" cy="20600"/>
            </a:xfrm>
            <a:custGeom>
              <a:avLst/>
              <a:gdLst/>
              <a:ahLst/>
              <a:cxnLst/>
              <a:rect l="l" t="t" r="r" b="b"/>
              <a:pathLst>
                <a:path w="848" h="824" extrusionOk="0">
                  <a:moveTo>
                    <a:pt x="787" y="279"/>
                  </a:moveTo>
                  <a:cubicBezTo>
                    <a:pt x="847" y="823"/>
                    <a:pt x="182" y="654"/>
                    <a:pt x="1" y="400"/>
                  </a:cubicBezTo>
                  <a:cubicBezTo>
                    <a:pt x="146" y="121"/>
                    <a:pt x="400" y="545"/>
                    <a:pt x="605" y="424"/>
                  </a:cubicBezTo>
                  <a:cubicBezTo>
                    <a:pt x="654" y="254"/>
                    <a:pt x="424" y="291"/>
                    <a:pt x="363" y="230"/>
                  </a:cubicBezTo>
                  <a:cubicBezTo>
                    <a:pt x="412" y="0"/>
                    <a:pt x="714" y="218"/>
                    <a:pt x="787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1250;p30">
              <a:extLst>
                <a:ext uri="{FF2B5EF4-FFF2-40B4-BE49-F238E27FC236}">
                  <a16:creationId xmlns:a16="http://schemas.microsoft.com/office/drawing/2014/main" id="{D4F67188-1A2D-35A1-9541-107ABCFB380F}"/>
                </a:ext>
              </a:extLst>
            </p:cNvPr>
            <p:cNvSpPr/>
            <p:nvPr/>
          </p:nvSpPr>
          <p:spPr>
            <a:xfrm>
              <a:off x="5462467" y="5067850"/>
              <a:ext cx="14550" cy="25425"/>
            </a:xfrm>
            <a:custGeom>
              <a:avLst/>
              <a:gdLst/>
              <a:ahLst/>
              <a:cxnLst/>
              <a:rect l="l" t="t" r="r" b="b"/>
              <a:pathLst>
                <a:path w="582" h="1017" extrusionOk="0">
                  <a:moveTo>
                    <a:pt x="581" y="0"/>
                  </a:moveTo>
                  <a:cubicBezTo>
                    <a:pt x="388" y="303"/>
                    <a:pt x="267" y="896"/>
                    <a:pt x="85" y="1016"/>
                  </a:cubicBezTo>
                  <a:cubicBezTo>
                    <a:pt x="1" y="762"/>
                    <a:pt x="303" y="37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1251;p30">
              <a:extLst>
                <a:ext uri="{FF2B5EF4-FFF2-40B4-BE49-F238E27FC236}">
                  <a16:creationId xmlns:a16="http://schemas.microsoft.com/office/drawing/2014/main" id="{4B2DA22A-D999-E480-FF7B-B69D5802B806}"/>
                </a:ext>
              </a:extLst>
            </p:cNvPr>
            <p:cNvSpPr/>
            <p:nvPr/>
          </p:nvSpPr>
          <p:spPr>
            <a:xfrm>
              <a:off x="5435542" y="5279550"/>
              <a:ext cx="21200" cy="19675"/>
            </a:xfrm>
            <a:custGeom>
              <a:avLst/>
              <a:gdLst/>
              <a:ahLst/>
              <a:cxnLst/>
              <a:rect l="l" t="t" r="r" b="b"/>
              <a:pathLst>
                <a:path w="848" h="787" extrusionOk="0">
                  <a:moveTo>
                    <a:pt x="848" y="61"/>
                  </a:moveTo>
                  <a:cubicBezTo>
                    <a:pt x="678" y="339"/>
                    <a:pt x="328" y="593"/>
                    <a:pt x="1" y="786"/>
                  </a:cubicBezTo>
                  <a:cubicBezTo>
                    <a:pt x="1" y="448"/>
                    <a:pt x="545" y="411"/>
                    <a:pt x="618" y="48"/>
                  </a:cubicBezTo>
                  <a:cubicBezTo>
                    <a:pt x="751" y="73"/>
                    <a:pt x="799" y="0"/>
                    <a:pt x="848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1252;p30">
              <a:extLst>
                <a:ext uri="{FF2B5EF4-FFF2-40B4-BE49-F238E27FC236}">
                  <a16:creationId xmlns:a16="http://schemas.microsoft.com/office/drawing/2014/main" id="{4865997C-0B9C-D896-98B3-0E5034C7B36D}"/>
                </a:ext>
              </a:extLst>
            </p:cNvPr>
            <p:cNvSpPr/>
            <p:nvPr/>
          </p:nvSpPr>
          <p:spPr>
            <a:xfrm>
              <a:off x="5436767" y="5262600"/>
              <a:ext cx="18775" cy="20000"/>
            </a:xfrm>
            <a:custGeom>
              <a:avLst/>
              <a:gdLst/>
              <a:ahLst/>
              <a:cxnLst/>
              <a:rect l="l" t="t" r="r" b="b"/>
              <a:pathLst>
                <a:path w="751" h="800" extrusionOk="0">
                  <a:moveTo>
                    <a:pt x="750" y="73"/>
                  </a:moveTo>
                  <a:cubicBezTo>
                    <a:pt x="496" y="327"/>
                    <a:pt x="363" y="666"/>
                    <a:pt x="0" y="799"/>
                  </a:cubicBezTo>
                  <a:cubicBezTo>
                    <a:pt x="158" y="472"/>
                    <a:pt x="375" y="1"/>
                    <a:pt x="75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1253;p30">
              <a:extLst>
                <a:ext uri="{FF2B5EF4-FFF2-40B4-BE49-F238E27FC236}">
                  <a16:creationId xmlns:a16="http://schemas.microsoft.com/office/drawing/2014/main" id="{88F3D18D-BF75-11FF-9822-93A3B26A062D}"/>
                </a:ext>
              </a:extLst>
            </p:cNvPr>
            <p:cNvSpPr/>
            <p:nvPr/>
          </p:nvSpPr>
          <p:spPr>
            <a:xfrm>
              <a:off x="5393217" y="5561700"/>
              <a:ext cx="30275" cy="10600"/>
            </a:xfrm>
            <a:custGeom>
              <a:avLst/>
              <a:gdLst/>
              <a:ahLst/>
              <a:cxnLst/>
              <a:rect l="l" t="t" r="r" b="b"/>
              <a:pathLst>
                <a:path w="1211" h="424" extrusionOk="0">
                  <a:moveTo>
                    <a:pt x="1210" y="303"/>
                  </a:moveTo>
                  <a:cubicBezTo>
                    <a:pt x="1210" y="363"/>
                    <a:pt x="1198" y="387"/>
                    <a:pt x="1198" y="424"/>
                  </a:cubicBezTo>
                  <a:cubicBezTo>
                    <a:pt x="690" y="315"/>
                    <a:pt x="242" y="242"/>
                    <a:pt x="0" y="0"/>
                  </a:cubicBezTo>
                  <a:cubicBezTo>
                    <a:pt x="315" y="12"/>
                    <a:pt x="811" y="242"/>
                    <a:pt x="1210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1254;p30">
              <a:extLst>
                <a:ext uri="{FF2B5EF4-FFF2-40B4-BE49-F238E27FC236}">
                  <a16:creationId xmlns:a16="http://schemas.microsoft.com/office/drawing/2014/main" id="{FED803AC-184A-AD1B-4698-CEBFD579EDAA}"/>
                </a:ext>
              </a:extLst>
            </p:cNvPr>
            <p:cNvSpPr/>
            <p:nvPr/>
          </p:nvSpPr>
          <p:spPr>
            <a:xfrm>
              <a:off x="5403792" y="5553825"/>
              <a:ext cx="18775" cy="10000"/>
            </a:xfrm>
            <a:custGeom>
              <a:avLst/>
              <a:gdLst/>
              <a:ahLst/>
              <a:cxnLst/>
              <a:rect l="l" t="t" r="r" b="b"/>
              <a:pathLst>
                <a:path w="751" h="400" extrusionOk="0">
                  <a:moveTo>
                    <a:pt x="751" y="303"/>
                  </a:moveTo>
                  <a:cubicBezTo>
                    <a:pt x="727" y="327"/>
                    <a:pt x="727" y="364"/>
                    <a:pt x="715" y="400"/>
                  </a:cubicBezTo>
                  <a:cubicBezTo>
                    <a:pt x="533" y="243"/>
                    <a:pt x="1" y="327"/>
                    <a:pt x="85" y="1"/>
                  </a:cubicBezTo>
                  <a:cubicBezTo>
                    <a:pt x="255" y="146"/>
                    <a:pt x="569" y="158"/>
                    <a:pt x="751" y="3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1255;p30">
              <a:extLst>
                <a:ext uri="{FF2B5EF4-FFF2-40B4-BE49-F238E27FC236}">
                  <a16:creationId xmlns:a16="http://schemas.microsoft.com/office/drawing/2014/main" id="{F031A2F2-896B-1C4F-FE5B-C615FAE5B5B2}"/>
                </a:ext>
              </a:extLst>
            </p:cNvPr>
            <p:cNvSpPr/>
            <p:nvPr/>
          </p:nvSpPr>
          <p:spPr>
            <a:xfrm>
              <a:off x="5437367" y="5181250"/>
              <a:ext cx="29975" cy="21200"/>
            </a:xfrm>
            <a:custGeom>
              <a:avLst/>
              <a:gdLst/>
              <a:ahLst/>
              <a:cxnLst/>
              <a:rect l="l" t="t" r="r" b="b"/>
              <a:pathLst>
                <a:path w="1199" h="848" extrusionOk="0">
                  <a:moveTo>
                    <a:pt x="339" y="847"/>
                  </a:moveTo>
                  <a:cubicBezTo>
                    <a:pt x="255" y="726"/>
                    <a:pt x="436" y="714"/>
                    <a:pt x="472" y="605"/>
                  </a:cubicBezTo>
                  <a:cubicBezTo>
                    <a:pt x="303" y="472"/>
                    <a:pt x="170" y="702"/>
                    <a:pt x="1" y="690"/>
                  </a:cubicBezTo>
                  <a:cubicBezTo>
                    <a:pt x="122" y="1"/>
                    <a:pt x="1198" y="787"/>
                    <a:pt x="339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1256;p30">
              <a:extLst>
                <a:ext uri="{FF2B5EF4-FFF2-40B4-BE49-F238E27FC236}">
                  <a16:creationId xmlns:a16="http://schemas.microsoft.com/office/drawing/2014/main" id="{E931CF14-3298-826B-7F83-90B76F535336}"/>
                </a:ext>
              </a:extLst>
            </p:cNvPr>
            <p:cNvSpPr/>
            <p:nvPr/>
          </p:nvSpPr>
          <p:spPr>
            <a:xfrm>
              <a:off x="5431617" y="5253525"/>
              <a:ext cx="16975" cy="16675"/>
            </a:xfrm>
            <a:custGeom>
              <a:avLst/>
              <a:gdLst/>
              <a:ahLst/>
              <a:cxnLst/>
              <a:rect l="l" t="t" r="r" b="b"/>
              <a:pathLst>
                <a:path w="679" h="667" extrusionOk="0">
                  <a:moveTo>
                    <a:pt x="61" y="666"/>
                  </a:moveTo>
                  <a:cubicBezTo>
                    <a:pt x="1" y="352"/>
                    <a:pt x="424" y="110"/>
                    <a:pt x="569" y="1"/>
                  </a:cubicBezTo>
                  <a:cubicBezTo>
                    <a:pt x="678" y="279"/>
                    <a:pt x="206" y="460"/>
                    <a:pt x="61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1257;p30">
              <a:extLst>
                <a:ext uri="{FF2B5EF4-FFF2-40B4-BE49-F238E27FC236}">
                  <a16:creationId xmlns:a16="http://schemas.microsoft.com/office/drawing/2014/main" id="{E21C7676-A5A4-2AF0-36DA-4B7E99AD2F1C}"/>
                </a:ext>
              </a:extLst>
            </p:cNvPr>
            <p:cNvSpPr/>
            <p:nvPr/>
          </p:nvSpPr>
          <p:spPr>
            <a:xfrm>
              <a:off x="5388067" y="5584975"/>
              <a:ext cx="33000" cy="24825"/>
            </a:xfrm>
            <a:custGeom>
              <a:avLst/>
              <a:gdLst/>
              <a:ahLst/>
              <a:cxnLst/>
              <a:rect l="l" t="t" r="r" b="b"/>
              <a:pathLst>
                <a:path w="1320" h="993" extrusionOk="0">
                  <a:moveTo>
                    <a:pt x="932" y="763"/>
                  </a:moveTo>
                  <a:cubicBezTo>
                    <a:pt x="775" y="811"/>
                    <a:pt x="533" y="993"/>
                    <a:pt x="460" y="811"/>
                  </a:cubicBezTo>
                  <a:cubicBezTo>
                    <a:pt x="473" y="642"/>
                    <a:pt x="751" y="775"/>
                    <a:pt x="763" y="606"/>
                  </a:cubicBezTo>
                  <a:cubicBezTo>
                    <a:pt x="751" y="545"/>
                    <a:pt x="751" y="412"/>
                    <a:pt x="642" y="400"/>
                  </a:cubicBezTo>
                  <a:cubicBezTo>
                    <a:pt x="448" y="352"/>
                    <a:pt x="388" y="460"/>
                    <a:pt x="279" y="533"/>
                  </a:cubicBezTo>
                  <a:cubicBezTo>
                    <a:pt x="1" y="1"/>
                    <a:pt x="1319" y="85"/>
                    <a:pt x="932" y="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1258;p30">
              <a:extLst>
                <a:ext uri="{FF2B5EF4-FFF2-40B4-BE49-F238E27FC236}">
                  <a16:creationId xmlns:a16="http://schemas.microsoft.com/office/drawing/2014/main" id="{CD409514-95D0-2BF9-FCB5-D4C576B96476}"/>
                </a:ext>
              </a:extLst>
            </p:cNvPr>
            <p:cNvSpPr/>
            <p:nvPr/>
          </p:nvSpPr>
          <p:spPr>
            <a:xfrm>
              <a:off x="5379292" y="5615225"/>
              <a:ext cx="26350" cy="28450"/>
            </a:xfrm>
            <a:custGeom>
              <a:avLst/>
              <a:gdLst/>
              <a:ahLst/>
              <a:cxnLst/>
              <a:rect l="l" t="t" r="r" b="b"/>
              <a:pathLst>
                <a:path w="1054" h="1138" extrusionOk="0">
                  <a:moveTo>
                    <a:pt x="1" y="775"/>
                  </a:moveTo>
                  <a:cubicBezTo>
                    <a:pt x="267" y="0"/>
                    <a:pt x="1053" y="1138"/>
                    <a:pt x="182" y="968"/>
                  </a:cubicBezTo>
                  <a:cubicBezTo>
                    <a:pt x="158" y="811"/>
                    <a:pt x="328" y="847"/>
                    <a:pt x="400" y="763"/>
                  </a:cubicBezTo>
                  <a:cubicBezTo>
                    <a:pt x="267" y="569"/>
                    <a:pt x="195" y="823"/>
                    <a:pt x="1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1259;p30">
              <a:extLst>
                <a:ext uri="{FF2B5EF4-FFF2-40B4-BE49-F238E27FC236}">
                  <a16:creationId xmlns:a16="http://schemas.microsoft.com/office/drawing/2014/main" id="{D5EA22E6-13E5-D48A-48AA-A99F16411E5E}"/>
                </a:ext>
              </a:extLst>
            </p:cNvPr>
            <p:cNvSpPr/>
            <p:nvPr/>
          </p:nvSpPr>
          <p:spPr>
            <a:xfrm>
              <a:off x="5410767" y="5174900"/>
              <a:ext cx="37525" cy="21500"/>
            </a:xfrm>
            <a:custGeom>
              <a:avLst/>
              <a:gdLst/>
              <a:ahLst/>
              <a:cxnLst/>
              <a:rect l="l" t="t" r="r" b="b"/>
              <a:pathLst>
                <a:path w="1501" h="860" extrusionOk="0">
                  <a:moveTo>
                    <a:pt x="871" y="859"/>
                  </a:moveTo>
                  <a:cubicBezTo>
                    <a:pt x="798" y="799"/>
                    <a:pt x="931" y="557"/>
                    <a:pt x="859" y="484"/>
                  </a:cubicBezTo>
                  <a:cubicBezTo>
                    <a:pt x="653" y="472"/>
                    <a:pt x="653" y="726"/>
                    <a:pt x="581" y="859"/>
                  </a:cubicBezTo>
                  <a:cubicBezTo>
                    <a:pt x="0" y="315"/>
                    <a:pt x="1500" y="1"/>
                    <a:pt x="871" y="8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1260;p30">
              <a:extLst>
                <a:ext uri="{FF2B5EF4-FFF2-40B4-BE49-F238E27FC236}">
                  <a16:creationId xmlns:a16="http://schemas.microsoft.com/office/drawing/2014/main" id="{6E3026F6-6E35-EF2E-72A2-ACB4EF5E9117}"/>
                </a:ext>
              </a:extLst>
            </p:cNvPr>
            <p:cNvSpPr/>
            <p:nvPr/>
          </p:nvSpPr>
          <p:spPr>
            <a:xfrm>
              <a:off x="5361167" y="5513925"/>
              <a:ext cx="39325" cy="21775"/>
            </a:xfrm>
            <a:custGeom>
              <a:avLst/>
              <a:gdLst/>
              <a:ahLst/>
              <a:cxnLst/>
              <a:rect l="l" t="t" r="r" b="b"/>
              <a:pathLst>
                <a:path w="1573" h="871" extrusionOk="0">
                  <a:moveTo>
                    <a:pt x="1573" y="750"/>
                  </a:moveTo>
                  <a:cubicBezTo>
                    <a:pt x="1573" y="774"/>
                    <a:pt x="1573" y="811"/>
                    <a:pt x="1549" y="871"/>
                  </a:cubicBezTo>
                  <a:cubicBezTo>
                    <a:pt x="907" y="811"/>
                    <a:pt x="496" y="278"/>
                    <a:pt x="0" y="0"/>
                  </a:cubicBezTo>
                  <a:cubicBezTo>
                    <a:pt x="545" y="109"/>
                    <a:pt x="968" y="581"/>
                    <a:pt x="1573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1261;p30">
              <a:extLst>
                <a:ext uri="{FF2B5EF4-FFF2-40B4-BE49-F238E27FC236}">
                  <a16:creationId xmlns:a16="http://schemas.microsoft.com/office/drawing/2014/main" id="{9BC299DD-B695-08C2-9CB9-DEA3BE09519E}"/>
                </a:ext>
              </a:extLst>
            </p:cNvPr>
            <p:cNvSpPr/>
            <p:nvPr/>
          </p:nvSpPr>
          <p:spPr>
            <a:xfrm>
              <a:off x="5417117" y="5199400"/>
              <a:ext cx="13625" cy="13025"/>
            </a:xfrm>
            <a:custGeom>
              <a:avLst/>
              <a:gdLst/>
              <a:ahLst/>
              <a:cxnLst/>
              <a:rect l="l" t="t" r="r" b="b"/>
              <a:pathLst>
                <a:path w="545" h="521" extrusionOk="0">
                  <a:moveTo>
                    <a:pt x="351" y="521"/>
                  </a:moveTo>
                  <a:cubicBezTo>
                    <a:pt x="315" y="460"/>
                    <a:pt x="278" y="363"/>
                    <a:pt x="302" y="279"/>
                  </a:cubicBezTo>
                  <a:cubicBezTo>
                    <a:pt x="109" y="327"/>
                    <a:pt x="278" y="472"/>
                    <a:pt x="48" y="484"/>
                  </a:cubicBezTo>
                  <a:cubicBezTo>
                    <a:pt x="0" y="230"/>
                    <a:pt x="157" y="0"/>
                    <a:pt x="436" y="61"/>
                  </a:cubicBezTo>
                  <a:cubicBezTo>
                    <a:pt x="544" y="182"/>
                    <a:pt x="544" y="472"/>
                    <a:pt x="351" y="5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1262;p30">
              <a:extLst>
                <a:ext uri="{FF2B5EF4-FFF2-40B4-BE49-F238E27FC236}">
                  <a16:creationId xmlns:a16="http://schemas.microsoft.com/office/drawing/2014/main" id="{FA338231-4075-9E7C-46AD-F4CE4E45ACEC}"/>
                </a:ext>
              </a:extLst>
            </p:cNvPr>
            <p:cNvSpPr/>
            <p:nvPr/>
          </p:nvSpPr>
          <p:spPr>
            <a:xfrm>
              <a:off x="5420142" y="5094150"/>
              <a:ext cx="18450" cy="19700"/>
            </a:xfrm>
            <a:custGeom>
              <a:avLst/>
              <a:gdLst/>
              <a:ahLst/>
              <a:cxnLst/>
              <a:rect l="l" t="t" r="r" b="b"/>
              <a:pathLst>
                <a:path w="738" h="788" extrusionOk="0">
                  <a:moveTo>
                    <a:pt x="278" y="727"/>
                  </a:moveTo>
                  <a:cubicBezTo>
                    <a:pt x="302" y="521"/>
                    <a:pt x="448" y="509"/>
                    <a:pt x="496" y="376"/>
                  </a:cubicBezTo>
                  <a:cubicBezTo>
                    <a:pt x="327" y="364"/>
                    <a:pt x="315" y="521"/>
                    <a:pt x="194" y="569"/>
                  </a:cubicBezTo>
                  <a:cubicBezTo>
                    <a:pt x="0" y="182"/>
                    <a:pt x="738" y="1"/>
                    <a:pt x="690" y="485"/>
                  </a:cubicBezTo>
                  <a:cubicBezTo>
                    <a:pt x="665" y="581"/>
                    <a:pt x="448" y="787"/>
                    <a:pt x="278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1263;p30">
              <a:extLst>
                <a:ext uri="{FF2B5EF4-FFF2-40B4-BE49-F238E27FC236}">
                  <a16:creationId xmlns:a16="http://schemas.microsoft.com/office/drawing/2014/main" id="{69864794-6CB2-4D76-9E93-BC4ADBA860F7}"/>
                </a:ext>
              </a:extLst>
            </p:cNvPr>
            <p:cNvSpPr/>
            <p:nvPr/>
          </p:nvSpPr>
          <p:spPr>
            <a:xfrm>
              <a:off x="5366917" y="5571075"/>
              <a:ext cx="20275" cy="26925"/>
            </a:xfrm>
            <a:custGeom>
              <a:avLst/>
              <a:gdLst/>
              <a:ahLst/>
              <a:cxnLst/>
              <a:rect l="l" t="t" r="r" b="b"/>
              <a:pathLst>
                <a:path w="811" h="1077" extrusionOk="0">
                  <a:moveTo>
                    <a:pt x="339" y="254"/>
                  </a:moveTo>
                  <a:cubicBezTo>
                    <a:pt x="242" y="303"/>
                    <a:pt x="218" y="399"/>
                    <a:pt x="97" y="412"/>
                  </a:cubicBezTo>
                  <a:cubicBezTo>
                    <a:pt x="0" y="194"/>
                    <a:pt x="230" y="109"/>
                    <a:pt x="302" y="0"/>
                  </a:cubicBezTo>
                  <a:cubicBezTo>
                    <a:pt x="810" y="170"/>
                    <a:pt x="399" y="1077"/>
                    <a:pt x="121" y="436"/>
                  </a:cubicBezTo>
                  <a:cubicBezTo>
                    <a:pt x="206" y="399"/>
                    <a:pt x="351" y="436"/>
                    <a:pt x="33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1264;p30">
              <a:extLst>
                <a:ext uri="{FF2B5EF4-FFF2-40B4-BE49-F238E27FC236}">
                  <a16:creationId xmlns:a16="http://schemas.microsoft.com/office/drawing/2014/main" id="{4294D57A-4A81-A63E-B75F-58A9361A0941}"/>
                </a:ext>
              </a:extLst>
            </p:cNvPr>
            <p:cNvSpPr/>
            <p:nvPr/>
          </p:nvSpPr>
          <p:spPr>
            <a:xfrm>
              <a:off x="5369317" y="5363925"/>
              <a:ext cx="25725" cy="9400"/>
            </a:xfrm>
            <a:custGeom>
              <a:avLst/>
              <a:gdLst/>
              <a:ahLst/>
              <a:cxnLst/>
              <a:rect l="l" t="t" r="r" b="b"/>
              <a:pathLst>
                <a:path w="1029" h="376" extrusionOk="0">
                  <a:moveTo>
                    <a:pt x="1029" y="254"/>
                  </a:moveTo>
                  <a:cubicBezTo>
                    <a:pt x="787" y="375"/>
                    <a:pt x="170" y="230"/>
                    <a:pt x="1" y="266"/>
                  </a:cubicBezTo>
                  <a:cubicBezTo>
                    <a:pt x="194" y="0"/>
                    <a:pt x="787" y="97"/>
                    <a:pt x="1029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1265;p30">
              <a:extLst>
                <a:ext uri="{FF2B5EF4-FFF2-40B4-BE49-F238E27FC236}">
                  <a16:creationId xmlns:a16="http://schemas.microsoft.com/office/drawing/2014/main" id="{5FA4C48D-D38A-EEA9-CC5A-F25C7BAEA568}"/>
                </a:ext>
              </a:extLst>
            </p:cNvPr>
            <p:cNvSpPr/>
            <p:nvPr/>
          </p:nvSpPr>
          <p:spPr>
            <a:xfrm>
              <a:off x="5336367" y="5504850"/>
              <a:ext cx="42950" cy="33875"/>
            </a:xfrm>
            <a:custGeom>
              <a:avLst/>
              <a:gdLst/>
              <a:ahLst/>
              <a:cxnLst/>
              <a:rect l="l" t="t" r="r" b="b"/>
              <a:pathLst>
                <a:path w="1718" h="1355" extrusionOk="0">
                  <a:moveTo>
                    <a:pt x="1718" y="1355"/>
                  </a:moveTo>
                  <a:cubicBezTo>
                    <a:pt x="1065" y="968"/>
                    <a:pt x="387" y="617"/>
                    <a:pt x="0" y="0"/>
                  </a:cubicBezTo>
                  <a:cubicBezTo>
                    <a:pt x="569" y="399"/>
                    <a:pt x="1065" y="907"/>
                    <a:pt x="1718" y="12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1266;p30">
              <a:extLst>
                <a:ext uri="{FF2B5EF4-FFF2-40B4-BE49-F238E27FC236}">
                  <a16:creationId xmlns:a16="http://schemas.microsoft.com/office/drawing/2014/main" id="{A28273AD-7910-2566-41DD-373F8B036FF2}"/>
                </a:ext>
              </a:extLst>
            </p:cNvPr>
            <p:cNvSpPr/>
            <p:nvPr/>
          </p:nvSpPr>
          <p:spPr>
            <a:xfrm>
              <a:off x="5376292" y="5340925"/>
              <a:ext cx="14225" cy="7600"/>
            </a:xfrm>
            <a:custGeom>
              <a:avLst/>
              <a:gdLst/>
              <a:ahLst/>
              <a:cxnLst/>
              <a:rect l="l" t="t" r="r" b="b"/>
              <a:pathLst>
                <a:path w="569" h="304" extrusionOk="0">
                  <a:moveTo>
                    <a:pt x="569" y="134"/>
                  </a:moveTo>
                  <a:cubicBezTo>
                    <a:pt x="435" y="303"/>
                    <a:pt x="218" y="243"/>
                    <a:pt x="0" y="170"/>
                  </a:cubicBezTo>
                  <a:cubicBezTo>
                    <a:pt x="145" y="25"/>
                    <a:pt x="387" y="1"/>
                    <a:pt x="569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1267;p30">
              <a:extLst>
                <a:ext uri="{FF2B5EF4-FFF2-40B4-BE49-F238E27FC236}">
                  <a16:creationId xmlns:a16="http://schemas.microsoft.com/office/drawing/2014/main" id="{8747E428-CBE4-8931-86D0-F5EF8A8037D9}"/>
                </a:ext>
              </a:extLst>
            </p:cNvPr>
            <p:cNvSpPr/>
            <p:nvPr/>
          </p:nvSpPr>
          <p:spPr>
            <a:xfrm>
              <a:off x="5346042" y="562732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0" y="690"/>
                  </a:moveTo>
                  <a:cubicBezTo>
                    <a:pt x="0" y="460"/>
                    <a:pt x="279" y="593"/>
                    <a:pt x="327" y="460"/>
                  </a:cubicBezTo>
                  <a:cubicBezTo>
                    <a:pt x="339" y="327"/>
                    <a:pt x="194" y="339"/>
                    <a:pt x="61" y="327"/>
                  </a:cubicBezTo>
                  <a:cubicBezTo>
                    <a:pt x="25" y="0"/>
                    <a:pt x="303" y="194"/>
                    <a:pt x="460" y="218"/>
                  </a:cubicBezTo>
                  <a:cubicBezTo>
                    <a:pt x="762" y="484"/>
                    <a:pt x="266" y="787"/>
                    <a:pt x="0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1268;p30">
              <a:extLst>
                <a:ext uri="{FF2B5EF4-FFF2-40B4-BE49-F238E27FC236}">
                  <a16:creationId xmlns:a16="http://schemas.microsoft.com/office/drawing/2014/main" id="{5841FDE2-8570-C275-42BC-3368096D2B5E}"/>
                </a:ext>
              </a:extLst>
            </p:cNvPr>
            <p:cNvSpPr/>
            <p:nvPr/>
          </p:nvSpPr>
          <p:spPr>
            <a:xfrm>
              <a:off x="5390492" y="5170075"/>
              <a:ext cx="20300" cy="20875"/>
            </a:xfrm>
            <a:custGeom>
              <a:avLst/>
              <a:gdLst/>
              <a:ahLst/>
              <a:cxnLst/>
              <a:rect l="l" t="t" r="r" b="b"/>
              <a:pathLst>
                <a:path w="812" h="835" extrusionOk="0">
                  <a:moveTo>
                    <a:pt x="170" y="653"/>
                  </a:moveTo>
                  <a:cubicBezTo>
                    <a:pt x="182" y="556"/>
                    <a:pt x="73" y="665"/>
                    <a:pt x="1" y="629"/>
                  </a:cubicBezTo>
                  <a:cubicBezTo>
                    <a:pt x="1" y="0"/>
                    <a:pt x="811" y="835"/>
                    <a:pt x="97" y="811"/>
                  </a:cubicBezTo>
                  <a:cubicBezTo>
                    <a:pt x="109" y="726"/>
                    <a:pt x="122" y="653"/>
                    <a:pt x="170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1269;p30">
              <a:extLst>
                <a:ext uri="{FF2B5EF4-FFF2-40B4-BE49-F238E27FC236}">
                  <a16:creationId xmlns:a16="http://schemas.microsoft.com/office/drawing/2014/main" id="{8016EC24-7922-EC30-7007-F30DAB296A07}"/>
                </a:ext>
              </a:extLst>
            </p:cNvPr>
            <p:cNvSpPr/>
            <p:nvPr/>
          </p:nvSpPr>
          <p:spPr>
            <a:xfrm>
              <a:off x="5359042" y="5456450"/>
              <a:ext cx="15150" cy="9700"/>
            </a:xfrm>
            <a:custGeom>
              <a:avLst/>
              <a:gdLst/>
              <a:ahLst/>
              <a:cxnLst/>
              <a:rect l="l" t="t" r="r" b="b"/>
              <a:pathLst>
                <a:path w="606" h="388" extrusionOk="0">
                  <a:moveTo>
                    <a:pt x="605" y="267"/>
                  </a:moveTo>
                  <a:cubicBezTo>
                    <a:pt x="605" y="291"/>
                    <a:pt x="593" y="351"/>
                    <a:pt x="593" y="388"/>
                  </a:cubicBezTo>
                  <a:cubicBezTo>
                    <a:pt x="460" y="339"/>
                    <a:pt x="0" y="267"/>
                    <a:pt x="0" y="1"/>
                  </a:cubicBezTo>
                  <a:cubicBezTo>
                    <a:pt x="182" y="110"/>
                    <a:pt x="412" y="158"/>
                    <a:pt x="605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1270;p30">
              <a:extLst>
                <a:ext uri="{FF2B5EF4-FFF2-40B4-BE49-F238E27FC236}">
                  <a16:creationId xmlns:a16="http://schemas.microsoft.com/office/drawing/2014/main" id="{8D62C625-4D5E-CFB1-E1BA-56D9B536452A}"/>
                </a:ext>
              </a:extLst>
            </p:cNvPr>
            <p:cNvSpPr/>
            <p:nvPr/>
          </p:nvSpPr>
          <p:spPr>
            <a:xfrm>
              <a:off x="5369317" y="5377225"/>
              <a:ext cx="10000" cy="6375"/>
            </a:xfrm>
            <a:custGeom>
              <a:avLst/>
              <a:gdLst/>
              <a:ahLst/>
              <a:cxnLst/>
              <a:rect l="l" t="t" r="r" b="b"/>
              <a:pathLst>
                <a:path w="400" h="255" extrusionOk="0">
                  <a:moveTo>
                    <a:pt x="400" y="73"/>
                  </a:moveTo>
                  <a:cubicBezTo>
                    <a:pt x="376" y="242"/>
                    <a:pt x="194" y="254"/>
                    <a:pt x="1" y="242"/>
                  </a:cubicBezTo>
                  <a:cubicBezTo>
                    <a:pt x="37" y="24"/>
                    <a:pt x="291" y="0"/>
                    <a:pt x="40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1271;p30">
              <a:extLst>
                <a:ext uri="{FF2B5EF4-FFF2-40B4-BE49-F238E27FC236}">
                  <a16:creationId xmlns:a16="http://schemas.microsoft.com/office/drawing/2014/main" id="{A2F11BC5-2393-4674-E200-16469653EFE5}"/>
                </a:ext>
              </a:extLst>
            </p:cNvPr>
            <p:cNvSpPr/>
            <p:nvPr/>
          </p:nvSpPr>
          <p:spPr>
            <a:xfrm>
              <a:off x="5360242" y="5390825"/>
              <a:ext cx="16675" cy="7900"/>
            </a:xfrm>
            <a:custGeom>
              <a:avLst/>
              <a:gdLst/>
              <a:ahLst/>
              <a:cxnLst/>
              <a:rect l="l" t="t" r="r" b="b"/>
              <a:pathLst>
                <a:path w="667" h="316" extrusionOk="0">
                  <a:moveTo>
                    <a:pt x="666" y="230"/>
                  </a:moveTo>
                  <a:cubicBezTo>
                    <a:pt x="666" y="291"/>
                    <a:pt x="630" y="291"/>
                    <a:pt x="630" y="303"/>
                  </a:cubicBezTo>
                  <a:cubicBezTo>
                    <a:pt x="376" y="267"/>
                    <a:pt x="231" y="315"/>
                    <a:pt x="1" y="303"/>
                  </a:cubicBezTo>
                  <a:cubicBezTo>
                    <a:pt x="37" y="1"/>
                    <a:pt x="436" y="146"/>
                    <a:pt x="666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1272;p30">
              <a:extLst>
                <a:ext uri="{FF2B5EF4-FFF2-40B4-BE49-F238E27FC236}">
                  <a16:creationId xmlns:a16="http://schemas.microsoft.com/office/drawing/2014/main" id="{99B6321A-CC41-222F-63BF-254A93DDACD5}"/>
                </a:ext>
              </a:extLst>
            </p:cNvPr>
            <p:cNvSpPr/>
            <p:nvPr/>
          </p:nvSpPr>
          <p:spPr>
            <a:xfrm>
              <a:off x="5349367" y="5554125"/>
              <a:ext cx="18175" cy="25750"/>
            </a:xfrm>
            <a:custGeom>
              <a:avLst/>
              <a:gdLst/>
              <a:ahLst/>
              <a:cxnLst/>
              <a:rect l="l" t="t" r="r" b="b"/>
              <a:pathLst>
                <a:path w="727" h="1030" extrusionOk="0">
                  <a:moveTo>
                    <a:pt x="133" y="1029"/>
                  </a:moveTo>
                  <a:cubicBezTo>
                    <a:pt x="85" y="932"/>
                    <a:pt x="182" y="896"/>
                    <a:pt x="170" y="775"/>
                  </a:cubicBezTo>
                  <a:cubicBezTo>
                    <a:pt x="121" y="654"/>
                    <a:pt x="49" y="908"/>
                    <a:pt x="0" y="787"/>
                  </a:cubicBezTo>
                  <a:cubicBezTo>
                    <a:pt x="267" y="1"/>
                    <a:pt x="726" y="872"/>
                    <a:pt x="133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1273;p30">
              <a:extLst>
                <a:ext uri="{FF2B5EF4-FFF2-40B4-BE49-F238E27FC236}">
                  <a16:creationId xmlns:a16="http://schemas.microsoft.com/office/drawing/2014/main" id="{B7BC3354-F136-60FA-6076-2E5D5648FFF5}"/>
                </a:ext>
              </a:extLst>
            </p:cNvPr>
            <p:cNvSpPr/>
            <p:nvPr/>
          </p:nvSpPr>
          <p:spPr>
            <a:xfrm>
              <a:off x="5359042" y="5405050"/>
              <a:ext cx="10300" cy="6675"/>
            </a:xfrm>
            <a:custGeom>
              <a:avLst/>
              <a:gdLst/>
              <a:ahLst/>
              <a:cxnLst/>
              <a:rect l="l" t="t" r="r" b="b"/>
              <a:pathLst>
                <a:path w="412" h="267" extrusionOk="0">
                  <a:moveTo>
                    <a:pt x="412" y="170"/>
                  </a:moveTo>
                  <a:cubicBezTo>
                    <a:pt x="315" y="242"/>
                    <a:pt x="109" y="266"/>
                    <a:pt x="0" y="182"/>
                  </a:cubicBezTo>
                  <a:cubicBezTo>
                    <a:pt x="49" y="0"/>
                    <a:pt x="303" y="24"/>
                    <a:pt x="412" y="1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1274;p30">
              <a:extLst>
                <a:ext uri="{FF2B5EF4-FFF2-40B4-BE49-F238E27FC236}">
                  <a16:creationId xmlns:a16="http://schemas.microsoft.com/office/drawing/2014/main" id="{E6A4A81E-725E-6A19-2517-1152DF5C3653}"/>
                </a:ext>
              </a:extLst>
            </p:cNvPr>
            <p:cNvSpPr/>
            <p:nvPr/>
          </p:nvSpPr>
          <p:spPr>
            <a:xfrm>
              <a:off x="5360542" y="5252925"/>
              <a:ext cx="19700" cy="12425"/>
            </a:xfrm>
            <a:custGeom>
              <a:avLst/>
              <a:gdLst/>
              <a:ahLst/>
              <a:cxnLst/>
              <a:rect l="l" t="t" r="r" b="b"/>
              <a:pathLst>
                <a:path w="788" h="497" extrusionOk="0">
                  <a:moveTo>
                    <a:pt x="787" y="61"/>
                  </a:moveTo>
                  <a:cubicBezTo>
                    <a:pt x="630" y="303"/>
                    <a:pt x="231" y="255"/>
                    <a:pt x="61" y="497"/>
                  </a:cubicBezTo>
                  <a:cubicBezTo>
                    <a:pt x="1" y="182"/>
                    <a:pt x="521" y="1"/>
                    <a:pt x="787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1275;p30">
              <a:extLst>
                <a:ext uri="{FF2B5EF4-FFF2-40B4-BE49-F238E27FC236}">
                  <a16:creationId xmlns:a16="http://schemas.microsoft.com/office/drawing/2014/main" id="{2E6FFF7A-7872-992D-F016-D82FCA523C58}"/>
                </a:ext>
              </a:extLst>
            </p:cNvPr>
            <p:cNvSpPr/>
            <p:nvPr/>
          </p:nvSpPr>
          <p:spPr>
            <a:xfrm>
              <a:off x="5329417" y="5638800"/>
              <a:ext cx="12100" cy="15750"/>
            </a:xfrm>
            <a:custGeom>
              <a:avLst/>
              <a:gdLst/>
              <a:ahLst/>
              <a:cxnLst/>
              <a:rect l="l" t="t" r="r" b="b"/>
              <a:pathLst>
                <a:path w="484" h="630" extrusionOk="0">
                  <a:moveTo>
                    <a:pt x="448" y="388"/>
                  </a:moveTo>
                  <a:cubicBezTo>
                    <a:pt x="399" y="497"/>
                    <a:pt x="0" y="630"/>
                    <a:pt x="24" y="352"/>
                  </a:cubicBezTo>
                  <a:cubicBezTo>
                    <a:pt x="85" y="303"/>
                    <a:pt x="194" y="424"/>
                    <a:pt x="278" y="352"/>
                  </a:cubicBezTo>
                  <a:cubicBezTo>
                    <a:pt x="242" y="231"/>
                    <a:pt x="218" y="134"/>
                    <a:pt x="278" y="1"/>
                  </a:cubicBezTo>
                  <a:cubicBezTo>
                    <a:pt x="484" y="25"/>
                    <a:pt x="460" y="231"/>
                    <a:pt x="448" y="3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1276;p30">
              <a:extLst>
                <a:ext uri="{FF2B5EF4-FFF2-40B4-BE49-F238E27FC236}">
                  <a16:creationId xmlns:a16="http://schemas.microsoft.com/office/drawing/2014/main" id="{63478FBC-D5D5-A7CB-3152-C84688C0BC4F}"/>
                </a:ext>
              </a:extLst>
            </p:cNvPr>
            <p:cNvSpPr/>
            <p:nvPr/>
          </p:nvSpPr>
          <p:spPr>
            <a:xfrm>
              <a:off x="5321542" y="5612200"/>
              <a:ext cx="17250" cy="20900"/>
            </a:xfrm>
            <a:custGeom>
              <a:avLst/>
              <a:gdLst/>
              <a:ahLst/>
              <a:cxnLst/>
              <a:rect l="l" t="t" r="r" b="b"/>
              <a:pathLst>
                <a:path w="690" h="836" extrusionOk="0">
                  <a:moveTo>
                    <a:pt x="630" y="726"/>
                  </a:moveTo>
                  <a:cubicBezTo>
                    <a:pt x="436" y="750"/>
                    <a:pt x="25" y="835"/>
                    <a:pt x="0" y="605"/>
                  </a:cubicBezTo>
                  <a:cubicBezTo>
                    <a:pt x="37" y="605"/>
                    <a:pt x="37" y="581"/>
                    <a:pt x="37" y="545"/>
                  </a:cubicBezTo>
                  <a:cubicBezTo>
                    <a:pt x="158" y="557"/>
                    <a:pt x="267" y="557"/>
                    <a:pt x="375" y="581"/>
                  </a:cubicBezTo>
                  <a:cubicBezTo>
                    <a:pt x="291" y="460"/>
                    <a:pt x="158" y="412"/>
                    <a:pt x="37" y="400"/>
                  </a:cubicBezTo>
                  <a:cubicBezTo>
                    <a:pt x="194" y="0"/>
                    <a:pt x="690" y="400"/>
                    <a:pt x="630" y="7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77;p30">
              <a:extLst>
                <a:ext uri="{FF2B5EF4-FFF2-40B4-BE49-F238E27FC236}">
                  <a16:creationId xmlns:a16="http://schemas.microsoft.com/office/drawing/2014/main" id="{FA13C078-ED18-A2C6-E5DB-921DC6D6E3AE}"/>
                </a:ext>
              </a:extLst>
            </p:cNvPr>
            <p:cNvSpPr/>
            <p:nvPr/>
          </p:nvSpPr>
          <p:spPr>
            <a:xfrm>
              <a:off x="5336367" y="5434375"/>
              <a:ext cx="15150" cy="12125"/>
            </a:xfrm>
            <a:custGeom>
              <a:avLst/>
              <a:gdLst/>
              <a:ahLst/>
              <a:cxnLst/>
              <a:rect l="l" t="t" r="r" b="b"/>
              <a:pathLst>
                <a:path w="606" h="485" extrusionOk="0">
                  <a:moveTo>
                    <a:pt x="605" y="376"/>
                  </a:moveTo>
                  <a:cubicBezTo>
                    <a:pt x="605" y="436"/>
                    <a:pt x="545" y="424"/>
                    <a:pt x="532" y="484"/>
                  </a:cubicBezTo>
                  <a:cubicBezTo>
                    <a:pt x="387" y="327"/>
                    <a:pt x="61" y="267"/>
                    <a:pt x="0" y="49"/>
                  </a:cubicBezTo>
                  <a:cubicBezTo>
                    <a:pt x="242" y="1"/>
                    <a:pt x="412" y="267"/>
                    <a:pt x="605" y="3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278;p30">
              <a:extLst>
                <a:ext uri="{FF2B5EF4-FFF2-40B4-BE49-F238E27FC236}">
                  <a16:creationId xmlns:a16="http://schemas.microsoft.com/office/drawing/2014/main" id="{997A00FE-8683-FD23-5D19-6BD51F2475A2}"/>
                </a:ext>
              </a:extLst>
            </p:cNvPr>
            <p:cNvSpPr/>
            <p:nvPr/>
          </p:nvSpPr>
          <p:spPr>
            <a:xfrm>
              <a:off x="5336367" y="5401425"/>
              <a:ext cx="8475" cy="7275"/>
            </a:xfrm>
            <a:custGeom>
              <a:avLst/>
              <a:gdLst/>
              <a:ahLst/>
              <a:cxnLst/>
              <a:rect l="l" t="t" r="r" b="b"/>
              <a:pathLst>
                <a:path w="339" h="291" extrusionOk="0">
                  <a:moveTo>
                    <a:pt x="327" y="290"/>
                  </a:moveTo>
                  <a:cubicBezTo>
                    <a:pt x="121" y="266"/>
                    <a:pt x="24" y="169"/>
                    <a:pt x="0" y="0"/>
                  </a:cubicBezTo>
                  <a:cubicBezTo>
                    <a:pt x="170" y="48"/>
                    <a:pt x="339" y="109"/>
                    <a:pt x="327" y="2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279;p30">
              <a:extLst>
                <a:ext uri="{FF2B5EF4-FFF2-40B4-BE49-F238E27FC236}">
                  <a16:creationId xmlns:a16="http://schemas.microsoft.com/office/drawing/2014/main" id="{4C68C90A-445C-1E26-D488-AC5CF378BDAF}"/>
                </a:ext>
              </a:extLst>
            </p:cNvPr>
            <p:cNvSpPr/>
            <p:nvPr/>
          </p:nvSpPr>
          <p:spPr>
            <a:xfrm>
              <a:off x="5348467" y="5096575"/>
              <a:ext cx="23900" cy="50825"/>
            </a:xfrm>
            <a:custGeom>
              <a:avLst/>
              <a:gdLst/>
              <a:ahLst/>
              <a:cxnLst/>
              <a:rect l="l" t="t" r="r" b="b"/>
              <a:pathLst>
                <a:path w="956" h="2033" extrusionOk="0">
                  <a:moveTo>
                    <a:pt x="956" y="61"/>
                  </a:moveTo>
                  <a:cubicBezTo>
                    <a:pt x="714" y="472"/>
                    <a:pt x="351" y="751"/>
                    <a:pt x="218" y="1295"/>
                  </a:cubicBezTo>
                  <a:cubicBezTo>
                    <a:pt x="303" y="1271"/>
                    <a:pt x="290" y="1065"/>
                    <a:pt x="387" y="1017"/>
                  </a:cubicBezTo>
                  <a:cubicBezTo>
                    <a:pt x="532" y="1295"/>
                    <a:pt x="266" y="1742"/>
                    <a:pt x="169" y="2033"/>
                  </a:cubicBezTo>
                  <a:cubicBezTo>
                    <a:pt x="0" y="1924"/>
                    <a:pt x="182" y="1609"/>
                    <a:pt x="206" y="1380"/>
                  </a:cubicBezTo>
                  <a:cubicBezTo>
                    <a:pt x="218" y="1295"/>
                    <a:pt x="48" y="1428"/>
                    <a:pt x="36" y="1331"/>
                  </a:cubicBezTo>
                  <a:cubicBezTo>
                    <a:pt x="169" y="775"/>
                    <a:pt x="484" y="424"/>
                    <a:pt x="823" y="61"/>
                  </a:cubicBezTo>
                  <a:cubicBezTo>
                    <a:pt x="883" y="1"/>
                    <a:pt x="847" y="85"/>
                    <a:pt x="956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280;p30">
              <a:extLst>
                <a:ext uri="{FF2B5EF4-FFF2-40B4-BE49-F238E27FC236}">
                  <a16:creationId xmlns:a16="http://schemas.microsoft.com/office/drawing/2014/main" id="{35E6EB2B-3F91-CEEE-B4CC-537A9A4BFBE7}"/>
                </a:ext>
              </a:extLst>
            </p:cNvPr>
            <p:cNvSpPr/>
            <p:nvPr/>
          </p:nvSpPr>
          <p:spPr>
            <a:xfrm>
              <a:off x="5297942" y="5579550"/>
              <a:ext cx="26350" cy="17250"/>
            </a:xfrm>
            <a:custGeom>
              <a:avLst/>
              <a:gdLst/>
              <a:ahLst/>
              <a:cxnLst/>
              <a:rect l="l" t="t" r="r" b="b"/>
              <a:pathLst>
                <a:path w="1054" h="690" extrusionOk="0">
                  <a:moveTo>
                    <a:pt x="1053" y="581"/>
                  </a:moveTo>
                  <a:cubicBezTo>
                    <a:pt x="1053" y="641"/>
                    <a:pt x="993" y="629"/>
                    <a:pt x="993" y="690"/>
                  </a:cubicBezTo>
                  <a:cubicBezTo>
                    <a:pt x="545" y="581"/>
                    <a:pt x="315" y="315"/>
                    <a:pt x="1" y="97"/>
                  </a:cubicBezTo>
                  <a:cubicBezTo>
                    <a:pt x="328" y="0"/>
                    <a:pt x="690" y="460"/>
                    <a:pt x="1053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281;p30">
              <a:extLst>
                <a:ext uri="{FF2B5EF4-FFF2-40B4-BE49-F238E27FC236}">
                  <a16:creationId xmlns:a16="http://schemas.microsoft.com/office/drawing/2014/main" id="{EBB488FB-737B-EF4D-E17C-7096C50AED1B}"/>
                </a:ext>
              </a:extLst>
            </p:cNvPr>
            <p:cNvSpPr/>
            <p:nvPr/>
          </p:nvSpPr>
          <p:spPr>
            <a:xfrm>
              <a:off x="5334542" y="5271675"/>
              <a:ext cx="17875" cy="23625"/>
            </a:xfrm>
            <a:custGeom>
              <a:avLst/>
              <a:gdLst/>
              <a:ahLst/>
              <a:cxnLst/>
              <a:rect l="l" t="t" r="r" b="b"/>
              <a:pathLst>
                <a:path w="715" h="945" extrusionOk="0">
                  <a:moveTo>
                    <a:pt x="714" y="37"/>
                  </a:moveTo>
                  <a:cubicBezTo>
                    <a:pt x="448" y="315"/>
                    <a:pt x="255" y="654"/>
                    <a:pt x="1" y="944"/>
                  </a:cubicBezTo>
                  <a:cubicBezTo>
                    <a:pt x="49" y="593"/>
                    <a:pt x="327" y="1"/>
                    <a:pt x="714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282;p30">
              <a:extLst>
                <a:ext uri="{FF2B5EF4-FFF2-40B4-BE49-F238E27FC236}">
                  <a16:creationId xmlns:a16="http://schemas.microsoft.com/office/drawing/2014/main" id="{2FC2E707-FA38-99E4-F181-52BA44E44620}"/>
                </a:ext>
              </a:extLst>
            </p:cNvPr>
            <p:cNvSpPr/>
            <p:nvPr/>
          </p:nvSpPr>
          <p:spPr>
            <a:xfrm>
              <a:off x="5343017" y="5200600"/>
              <a:ext cx="14525" cy="13650"/>
            </a:xfrm>
            <a:custGeom>
              <a:avLst/>
              <a:gdLst/>
              <a:ahLst/>
              <a:cxnLst/>
              <a:rect l="l" t="t" r="r" b="b"/>
              <a:pathLst>
                <a:path w="581" h="546" extrusionOk="0">
                  <a:moveTo>
                    <a:pt x="581" y="1"/>
                  </a:moveTo>
                  <a:cubicBezTo>
                    <a:pt x="496" y="279"/>
                    <a:pt x="279" y="545"/>
                    <a:pt x="0" y="460"/>
                  </a:cubicBezTo>
                  <a:cubicBezTo>
                    <a:pt x="158" y="279"/>
                    <a:pt x="375" y="122"/>
                    <a:pt x="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283;p30">
              <a:extLst>
                <a:ext uri="{FF2B5EF4-FFF2-40B4-BE49-F238E27FC236}">
                  <a16:creationId xmlns:a16="http://schemas.microsoft.com/office/drawing/2014/main" id="{9EA932C0-4AC7-6B39-680F-733E6AE18298}"/>
                </a:ext>
              </a:extLst>
            </p:cNvPr>
            <p:cNvSpPr/>
            <p:nvPr/>
          </p:nvSpPr>
          <p:spPr>
            <a:xfrm>
              <a:off x="5337567" y="5244450"/>
              <a:ext cx="14250" cy="16050"/>
            </a:xfrm>
            <a:custGeom>
              <a:avLst/>
              <a:gdLst/>
              <a:ahLst/>
              <a:cxnLst/>
              <a:rect l="l" t="t" r="r" b="b"/>
              <a:pathLst>
                <a:path w="570" h="642" extrusionOk="0">
                  <a:moveTo>
                    <a:pt x="1" y="642"/>
                  </a:moveTo>
                  <a:cubicBezTo>
                    <a:pt x="122" y="340"/>
                    <a:pt x="291" y="98"/>
                    <a:pt x="569" y="1"/>
                  </a:cubicBezTo>
                  <a:cubicBezTo>
                    <a:pt x="533" y="231"/>
                    <a:pt x="303" y="545"/>
                    <a:pt x="1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284;p30">
              <a:extLst>
                <a:ext uri="{FF2B5EF4-FFF2-40B4-BE49-F238E27FC236}">
                  <a16:creationId xmlns:a16="http://schemas.microsoft.com/office/drawing/2014/main" id="{B83FC742-6EAF-3AD4-69DF-09238B6AE6DC}"/>
                </a:ext>
              </a:extLst>
            </p:cNvPr>
            <p:cNvSpPr/>
            <p:nvPr/>
          </p:nvSpPr>
          <p:spPr>
            <a:xfrm>
              <a:off x="5348467" y="5141950"/>
              <a:ext cx="13025" cy="24800"/>
            </a:xfrm>
            <a:custGeom>
              <a:avLst/>
              <a:gdLst/>
              <a:ahLst/>
              <a:cxnLst/>
              <a:rect l="l" t="t" r="r" b="b"/>
              <a:pathLst>
                <a:path w="521" h="992" extrusionOk="0">
                  <a:moveTo>
                    <a:pt x="242" y="992"/>
                  </a:moveTo>
                  <a:cubicBezTo>
                    <a:pt x="0" y="823"/>
                    <a:pt x="327" y="242"/>
                    <a:pt x="399" y="0"/>
                  </a:cubicBezTo>
                  <a:cubicBezTo>
                    <a:pt x="423" y="0"/>
                    <a:pt x="460" y="0"/>
                    <a:pt x="520" y="24"/>
                  </a:cubicBezTo>
                  <a:cubicBezTo>
                    <a:pt x="484" y="266"/>
                    <a:pt x="303" y="653"/>
                    <a:pt x="242" y="9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285;p30">
              <a:extLst>
                <a:ext uri="{FF2B5EF4-FFF2-40B4-BE49-F238E27FC236}">
                  <a16:creationId xmlns:a16="http://schemas.microsoft.com/office/drawing/2014/main" id="{C5CAE129-68DC-A779-698F-BCDB4AC75D1C}"/>
                </a:ext>
              </a:extLst>
            </p:cNvPr>
            <p:cNvSpPr/>
            <p:nvPr/>
          </p:nvSpPr>
          <p:spPr>
            <a:xfrm>
              <a:off x="5298267" y="5628225"/>
              <a:ext cx="15125" cy="15750"/>
            </a:xfrm>
            <a:custGeom>
              <a:avLst/>
              <a:gdLst/>
              <a:ahLst/>
              <a:cxnLst/>
              <a:rect l="l" t="t" r="r" b="b"/>
              <a:pathLst>
                <a:path w="605" h="630" extrusionOk="0">
                  <a:moveTo>
                    <a:pt x="556" y="448"/>
                  </a:moveTo>
                  <a:cubicBezTo>
                    <a:pt x="436" y="557"/>
                    <a:pt x="0" y="630"/>
                    <a:pt x="61" y="291"/>
                  </a:cubicBezTo>
                  <a:cubicBezTo>
                    <a:pt x="218" y="182"/>
                    <a:pt x="230" y="388"/>
                    <a:pt x="399" y="376"/>
                  </a:cubicBezTo>
                  <a:cubicBezTo>
                    <a:pt x="411" y="182"/>
                    <a:pt x="242" y="134"/>
                    <a:pt x="351" y="1"/>
                  </a:cubicBezTo>
                  <a:cubicBezTo>
                    <a:pt x="411" y="1"/>
                    <a:pt x="436" y="13"/>
                    <a:pt x="472" y="13"/>
                  </a:cubicBezTo>
                  <a:cubicBezTo>
                    <a:pt x="593" y="85"/>
                    <a:pt x="605" y="255"/>
                    <a:pt x="55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286;p30">
              <a:extLst>
                <a:ext uri="{FF2B5EF4-FFF2-40B4-BE49-F238E27FC236}">
                  <a16:creationId xmlns:a16="http://schemas.microsoft.com/office/drawing/2014/main" id="{F3D409FD-0326-3574-8CEB-C9331DBCD27E}"/>
                </a:ext>
              </a:extLst>
            </p:cNvPr>
            <p:cNvSpPr/>
            <p:nvPr/>
          </p:nvSpPr>
          <p:spPr>
            <a:xfrm>
              <a:off x="5294617" y="5605250"/>
              <a:ext cx="21500" cy="16050"/>
            </a:xfrm>
            <a:custGeom>
              <a:avLst/>
              <a:gdLst/>
              <a:ahLst/>
              <a:cxnLst/>
              <a:rect l="l" t="t" r="r" b="b"/>
              <a:pathLst>
                <a:path w="860" h="642" extrusionOk="0">
                  <a:moveTo>
                    <a:pt x="86" y="339"/>
                  </a:moveTo>
                  <a:cubicBezTo>
                    <a:pt x="255" y="363"/>
                    <a:pt x="364" y="508"/>
                    <a:pt x="545" y="424"/>
                  </a:cubicBezTo>
                  <a:cubicBezTo>
                    <a:pt x="557" y="218"/>
                    <a:pt x="303" y="278"/>
                    <a:pt x="315" y="61"/>
                  </a:cubicBezTo>
                  <a:cubicBezTo>
                    <a:pt x="811" y="0"/>
                    <a:pt x="860" y="605"/>
                    <a:pt x="461" y="641"/>
                  </a:cubicBezTo>
                  <a:cubicBezTo>
                    <a:pt x="340" y="629"/>
                    <a:pt x="1" y="617"/>
                    <a:pt x="86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287;p30">
              <a:extLst>
                <a:ext uri="{FF2B5EF4-FFF2-40B4-BE49-F238E27FC236}">
                  <a16:creationId xmlns:a16="http://schemas.microsoft.com/office/drawing/2014/main" id="{4211EBBA-6C32-7B82-D0F9-0C1F31A13770}"/>
                </a:ext>
              </a:extLst>
            </p:cNvPr>
            <p:cNvSpPr/>
            <p:nvPr/>
          </p:nvSpPr>
          <p:spPr>
            <a:xfrm>
              <a:off x="5326992" y="5199100"/>
              <a:ext cx="15750" cy="9400"/>
            </a:xfrm>
            <a:custGeom>
              <a:avLst/>
              <a:gdLst/>
              <a:ahLst/>
              <a:cxnLst/>
              <a:rect l="l" t="t" r="r" b="b"/>
              <a:pathLst>
                <a:path w="630" h="376" extrusionOk="0">
                  <a:moveTo>
                    <a:pt x="629" y="37"/>
                  </a:moveTo>
                  <a:cubicBezTo>
                    <a:pt x="629" y="97"/>
                    <a:pt x="617" y="121"/>
                    <a:pt x="617" y="133"/>
                  </a:cubicBezTo>
                  <a:cubicBezTo>
                    <a:pt x="387" y="170"/>
                    <a:pt x="230" y="375"/>
                    <a:pt x="0" y="303"/>
                  </a:cubicBezTo>
                  <a:cubicBezTo>
                    <a:pt x="73" y="61"/>
                    <a:pt x="315" y="0"/>
                    <a:pt x="629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288;p30">
              <a:extLst>
                <a:ext uri="{FF2B5EF4-FFF2-40B4-BE49-F238E27FC236}">
                  <a16:creationId xmlns:a16="http://schemas.microsoft.com/office/drawing/2014/main" id="{B9C83DB8-F529-D0D1-C42F-77F9931EC4FE}"/>
                </a:ext>
              </a:extLst>
            </p:cNvPr>
            <p:cNvSpPr/>
            <p:nvPr/>
          </p:nvSpPr>
          <p:spPr>
            <a:xfrm>
              <a:off x="5306117" y="5262900"/>
              <a:ext cx="18775" cy="25725"/>
            </a:xfrm>
            <a:custGeom>
              <a:avLst/>
              <a:gdLst/>
              <a:ahLst/>
              <a:cxnLst/>
              <a:rect l="l" t="t" r="r" b="b"/>
              <a:pathLst>
                <a:path w="751" h="1029" extrusionOk="0">
                  <a:moveTo>
                    <a:pt x="1" y="1029"/>
                  </a:moveTo>
                  <a:cubicBezTo>
                    <a:pt x="158" y="630"/>
                    <a:pt x="460" y="412"/>
                    <a:pt x="630" y="1"/>
                  </a:cubicBezTo>
                  <a:cubicBezTo>
                    <a:pt x="654" y="1"/>
                    <a:pt x="714" y="13"/>
                    <a:pt x="751" y="13"/>
                  </a:cubicBezTo>
                  <a:cubicBezTo>
                    <a:pt x="666" y="412"/>
                    <a:pt x="363" y="872"/>
                    <a:pt x="1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289;p30">
              <a:extLst>
                <a:ext uri="{FF2B5EF4-FFF2-40B4-BE49-F238E27FC236}">
                  <a16:creationId xmlns:a16="http://schemas.microsoft.com/office/drawing/2014/main" id="{2A007083-DCD5-F280-937A-ECE4562FF697}"/>
                </a:ext>
              </a:extLst>
            </p:cNvPr>
            <p:cNvSpPr/>
            <p:nvPr/>
          </p:nvSpPr>
          <p:spPr>
            <a:xfrm>
              <a:off x="5314892" y="5184875"/>
              <a:ext cx="16350" cy="12425"/>
            </a:xfrm>
            <a:custGeom>
              <a:avLst/>
              <a:gdLst/>
              <a:ahLst/>
              <a:cxnLst/>
              <a:rect l="l" t="t" r="r" b="b"/>
              <a:pathLst>
                <a:path w="654" h="497" extrusionOk="0">
                  <a:moveTo>
                    <a:pt x="654" y="13"/>
                  </a:moveTo>
                  <a:cubicBezTo>
                    <a:pt x="545" y="279"/>
                    <a:pt x="194" y="485"/>
                    <a:pt x="0" y="497"/>
                  </a:cubicBezTo>
                  <a:cubicBezTo>
                    <a:pt x="37" y="267"/>
                    <a:pt x="400" y="1"/>
                    <a:pt x="654" y="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290;p30">
              <a:extLst>
                <a:ext uri="{FF2B5EF4-FFF2-40B4-BE49-F238E27FC236}">
                  <a16:creationId xmlns:a16="http://schemas.microsoft.com/office/drawing/2014/main" id="{5BCB5633-F1D2-80E8-3F57-4554F58FCD0D}"/>
                </a:ext>
              </a:extLst>
            </p:cNvPr>
            <p:cNvSpPr/>
            <p:nvPr/>
          </p:nvSpPr>
          <p:spPr>
            <a:xfrm>
              <a:off x="5299467" y="5337600"/>
              <a:ext cx="15450" cy="23000"/>
            </a:xfrm>
            <a:custGeom>
              <a:avLst/>
              <a:gdLst/>
              <a:ahLst/>
              <a:cxnLst/>
              <a:rect l="l" t="t" r="r" b="b"/>
              <a:pathLst>
                <a:path w="618" h="920" extrusionOk="0">
                  <a:moveTo>
                    <a:pt x="617" y="206"/>
                  </a:moveTo>
                  <a:cubicBezTo>
                    <a:pt x="484" y="424"/>
                    <a:pt x="351" y="642"/>
                    <a:pt x="242" y="920"/>
                  </a:cubicBezTo>
                  <a:cubicBezTo>
                    <a:pt x="0" y="690"/>
                    <a:pt x="315" y="1"/>
                    <a:pt x="617" y="2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291;p30">
              <a:extLst>
                <a:ext uri="{FF2B5EF4-FFF2-40B4-BE49-F238E27FC236}">
                  <a16:creationId xmlns:a16="http://schemas.microsoft.com/office/drawing/2014/main" id="{D6CDB802-72AB-194E-689D-F89C91AF4788}"/>
                </a:ext>
              </a:extLst>
            </p:cNvPr>
            <p:cNvSpPr/>
            <p:nvPr/>
          </p:nvSpPr>
          <p:spPr>
            <a:xfrm>
              <a:off x="5300667" y="5173100"/>
              <a:ext cx="20300" cy="21775"/>
            </a:xfrm>
            <a:custGeom>
              <a:avLst/>
              <a:gdLst/>
              <a:ahLst/>
              <a:cxnLst/>
              <a:rect l="l" t="t" r="r" b="b"/>
              <a:pathLst>
                <a:path w="812" h="871" extrusionOk="0">
                  <a:moveTo>
                    <a:pt x="146" y="871"/>
                  </a:moveTo>
                  <a:cubicBezTo>
                    <a:pt x="1" y="435"/>
                    <a:pt x="521" y="169"/>
                    <a:pt x="811" y="0"/>
                  </a:cubicBezTo>
                  <a:cubicBezTo>
                    <a:pt x="751" y="302"/>
                    <a:pt x="303" y="508"/>
                    <a:pt x="146" y="8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292;p30">
              <a:extLst>
                <a:ext uri="{FF2B5EF4-FFF2-40B4-BE49-F238E27FC236}">
                  <a16:creationId xmlns:a16="http://schemas.microsoft.com/office/drawing/2014/main" id="{D5819243-9386-9356-31DD-C3BB5EF842A2}"/>
                </a:ext>
              </a:extLst>
            </p:cNvPr>
            <p:cNvSpPr/>
            <p:nvPr/>
          </p:nvSpPr>
          <p:spPr>
            <a:xfrm>
              <a:off x="5264992" y="5501825"/>
              <a:ext cx="23925" cy="23600"/>
            </a:xfrm>
            <a:custGeom>
              <a:avLst/>
              <a:gdLst/>
              <a:ahLst/>
              <a:cxnLst/>
              <a:rect l="l" t="t" r="r" b="b"/>
              <a:pathLst>
                <a:path w="957" h="944" extrusionOk="0">
                  <a:moveTo>
                    <a:pt x="0" y="0"/>
                  </a:moveTo>
                  <a:cubicBezTo>
                    <a:pt x="351" y="230"/>
                    <a:pt x="605" y="581"/>
                    <a:pt x="956" y="835"/>
                  </a:cubicBezTo>
                  <a:cubicBezTo>
                    <a:pt x="521" y="944"/>
                    <a:pt x="97" y="29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293;p30">
              <a:extLst>
                <a:ext uri="{FF2B5EF4-FFF2-40B4-BE49-F238E27FC236}">
                  <a16:creationId xmlns:a16="http://schemas.microsoft.com/office/drawing/2014/main" id="{4996CE6E-001B-9371-8CFE-C438FD2FCC90}"/>
                </a:ext>
              </a:extLst>
            </p:cNvPr>
            <p:cNvSpPr/>
            <p:nvPr/>
          </p:nvSpPr>
          <p:spPr>
            <a:xfrm>
              <a:off x="5313067" y="5085700"/>
              <a:ext cx="22100" cy="20575"/>
            </a:xfrm>
            <a:custGeom>
              <a:avLst/>
              <a:gdLst/>
              <a:ahLst/>
              <a:cxnLst/>
              <a:rect l="l" t="t" r="r" b="b"/>
              <a:pathLst>
                <a:path w="884" h="823" extrusionOk="0">
                  <a:moveTo>
                    <a:pt x="376" y="823"/>
                  </a:moveTo>
                  <a:cubicBezTo>
                    <a:pt x="303" y="786"/>
                    <a:pt x="364" y="617"/>
                    <a:pt x="339" y="532"/>
                  </a:cubicBezTo>
                  <a:cubicBezTo>
                    <a:pt x="206" y="411"/>
                    <a:pt x="98" y="677"/>
                    <a:pt x="1" y="569"/>
                  </a:cubicBezTo>
                  <a:cubicBezTo>
                    <a:pt x="73" y="0"/>
                    <a:pt x="884" y="532"/>
                    <a:pt x="376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294;p30">
              <a:extLst>
                <a:ext uri="{FF2B5EF4-FFF2-40B4-BE49-F238E27FC236}">
                  <a16:creationId xmlns:a16="http://schemas.microsoft.com/office/drawing/2014/main" id="{003E4C21-9013-23AF-7EBF-D8E34FF23029}"/>
                </a:ext>
              </a:extLst>
            </p:cNvPr>
            <p:cNvSpPr/>
            <p:nvPr/>
          </p:nvSpPr>
          <p:spPr>
            <a:xfrm>
              <a:off x="5281017" y="5466125"/>
              <a:ext cx="12125" cy="13950"/>
            </a:xfrm>
            <a:custGeom>
              <a:avLst/>
              <a:gdLst/>
              <a:ahLst/>
              <a:cxnLst/>
              <a:rect l="l" t="t" r="r" b="b"/>
              <a:pathLst>
                <a:path w="485" h="558" extrusionOk="0">
                  <a:moveTo>
                    <a:pt x="146" y="448"/>
                  </a:moveTo>
                  <a:cubicBezTo>
                    <a:pt x="158" y="364"/>
                    <a:pt x="206" y="376"/>
                    <a:pt x="194" y="279"/>
                  </a:cubicBezTo>
                  <a:cubicBezTo>
                    <a:pt x="85" y="243"/>
                    <a:pt x="97" y="388"/>
                    <a:pt x="1" y="315"/>
                  </a:cubicBezTo>
                  <a:cubicBezTo>
                    <a:pt x="13" y="182"/>
                    <a:pt x="97" y="98"/>
                    <a:pt x="194" y="37"/>
                  </a:cubicBezTo>
                  <a:cubicBezTo>
                    <a:pt x="484" y="1"/>
                    <a:pt x="448" y="557"/>
                    <a:pt x="146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295;p30">
              <a:extLst>
                <a:ext uri="{FF2B5EF4-FFF2-40B4-BE49-F238E27FC236}">
                  <a16:creationId xmlns:a16="http://schemas.microsoft.com/office/drawing/2014/main" id="{0F7DAE07-7E07-0EBD-C4EF-95BE0E936222}"/>
                </a:ext>
              </a:extLst>
            </p:cNvPr>
            <p:cNvSpPr/>
            <p:nvPr/>
          </p:nvSpPr>
          <p:spPr>
            <a:xfrm>
              <a:off x="5267117" y="5581650"/>
              <a:ext cx="7575" cy="22100"/>
            </a:xfrm>
            <a:custGeom>
              <a:avLst/>
              <a:gdLst/>
              <a:ahLst/>
              <a:cxnLst/>
              <a:rect l="l" t="t" r="r" b="b"/>
              <a:pathLst>
                <a:path w="303" h="884" extrusionOk="0">
                  <a:moveTo>
                    <a:pt x="302" y="860"/>
                  </a:moveTo>
                  <a:cubicBezTo>
                    <a:pt x="254" y="860"/>
                    <a:pt x="218" y="847"/>
                    <a:pt x="218" y="884"/>
                  </a:cubicBezTo>
                  <a:cubicBezTo>
                    <a:pt x="0" y="739"/>
                    <a:pt x="24" y="255"/>
                    <a:pt x="61" y="1"/>
                  </a:cubicBezTo>
                  <a:cubicBezTo>
                    <a:pt x="302" y="170"/>
                    <a:pt x="206" y="678"/>
                    <a:pt x="302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1296;p30">
              <a:extLst>
                <a:ext uri="{FF2B5EF4-FFF2-40B4-BE49-F238E27FC236}">
                  <a16:creationId xmlns:a16="http://schemas.microsoft.com/office/drawing/2014/main" id="{598F34D1-B4A2-12DF-C3C4-FD4B476BD648}"/>
                </a:ext>
              </a:extLst>
            </p:cNvPr>
            <p:cNvSpPr/>
            <p:nvPr/>
          </p:nvSpPr>
          <p:spPr>
            <a:xfrm>
              <a:off x="5282842" y="5296775"/>
              <a:ext cx="17250" cy="17275"/>
            </a:xfrm>
            <a:custGeom>
              <a:avLst/>
              <a:gdLst/>
              <a:ahLst/>
              <a:cxnLst/>
              <a:rect l="l" t="t" r="r" b="b"/>
              <a:pathLst>
                <a:path w="690" h="691" extrusionOk="0">
                  <a:moveTo>
                    <a:pt x="121" y="690"/>
                  </a:moveTo>
                  <a:cubicBezTo>
                    <a:pt x="0" y="388"/>
                    <a:pt x="436" y="122"/>
                    <a:pt x="690" y="1"/>
                  </a:cubicBezTo>
                  <a:cubicBezTo>
                    <a:pt x="557" y="327"/>
                    <a:pt x="315" y="484"/>
                    <a:pt x="12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1297;p30">
              <a:extLst>
                <a:ext uri="{FF2B5EF4-FFF2-40B4-BE49-F238E27FC236}">
                  <a16:creationId xmlns:a16="http://schemas.microsoft.com/office/drawing/2014/main" id="{CB2CA401-D21E-BBBE-27A0-21B6ED94B23F}"/>
                </a:ext>
              </a:extLst>
            </p:cNvPr>
            <p:cNvSpPr/>
            <p:nvPr/>
          </p:nvSpPr>
          <p:spPr>
            <a:xfrm>
              <a:off x="5290992" y="5161000"/>
              <a:ext cx="20900" cy="23000"/>
            </a:xfrm>
            <a:custGeom>
              <a:avLst/>
              <a:gdLst/>
              <a:ahLst/>
              <a:cxnLst/>
              <a:rect l="l" t="t" r="r" b="b"/>
              <a:pathLst>
                <a:path w="836" h="920" extrusionOk="0">
                  <a:moveTo>
                    <a:pt x="835" y="24"/>
                  </a:moveTo>
                  <a:cubicBezTo>
                    <a:pt x="751" y="424"/>
                    <a:pt x="448" y="617"/>
                    <a:pt x="231" y="919"/>
                  </a:cubicBezTo>
                  <a:cubicBezTo>
                    <a:pt x="1" y="617"/>
                    <a:pt x="593" y="363"/>
                    <a:pt x="690" y="49"/>
                  </a:cubicBezTo>
                  <a:cubicBezTo>
                    <a:pt x="727" y="24"/>
                    <a:pt x="787" y="0"/>
                    <a:pt x="835" y="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1298;p30">
              <a:extLst>
                <a:ext uri="{FF2B5EF4-FFF2-40B4-BE49-F238E27FC236}">
                  <a16:creationId xmlns:a16="http://schemas.microsoft.com/office/drawing/2014/main" id="{26BDEA9A-7BF1-FBCF-F2FF-A0CCFDE2D97D}"/>
                </a:ext>
              </a:extLst>
            </p:cNvPr>
            <p:cNvSpPr/>
            <p:nvPr/>
          </p:nvSpPr>
          <p:spPr>
            <a:xfrm>
              <a:off x="5260142" y="5595275"/>
              <a:ext cx="10325" cy="19075"/>
            </a:xfrm>
            <a:custGeom>
              <a:avLst/>
              <a:gdLst/>
              <a:ahLst/>
              <a:cxnLst/>
              <a:rect l="l" t="t" r="r" b="b"/>
              <a:pathLst>
                <a:path w="413" h="763" extrusionOk="0">
                  <a:moveTo>
                    <a:pt x="110" y="605"/>
                  </a:moveTo>
                  <a:cubicBezTo>
                    <a:pt x="182" y="351"/>
                    <a:pt x="1" y="194"/>
                    <a:pt x="134" y="0"/>
                  </a:cubicBezTo>
                  <a:cubicBezTo>
                    <a:pt x="291" y="73"/>
                    <a:pt x="412" y="762"/>
                    <a:pt x="110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1299;p30">
              <a:extLst>
                <a:ext uri="{FF2B5EF4-FFF2-40B4-BE49-F238E27FC236}">
                  <a16:creationId xmlns:a16="http://schemas.microsoft.com/office/drawing/2014/main" id="{61547834-A89F-709F-10AF-7208ECE2F4A8}"/>
                </a:ext>
              </a:extLst>
            </p:cNvPr>
            <p:cNvSpPr/>
            <p:nvPr/>
          </p:nvSpPr>
          <p:spPr>
            <a:xfrm>
              <a:off x="5258342" y="5572875"/>
              <a:ext cx="8475" cy="21200"/>
            </a:xfrm>
            <a:custGeom>
              <a:avLst/>
              <a:gdLst/>
              <a:ahLst/>
              <a:cxnLst/>
              <a:rect l="l" t="t" r="r" b="b"/>
              <a:pathLst>
                <a:path w="339" h="848" extrusionOk="0">
                  <a:moveTo>
                    <a:pt x="254" y="690"/>
                  </a:moveTo>
                  <a:cubicBezTo>
                    <a:pt x="266" y="848"/>
                    <a:pt x="158" y="654"/>
                    <a:pt x="133" y="763"/>
                  </a:cubicBezTo>
                  <a:cubicBezTo>
                    <a:pt x="0" y="606"/>
                    <a:pt x="37" y="291"/>
                    <a:pt x="24" y="1"/>
                  </a:cubicBezTo>
                  <a:cubicBezTo>
                    <a:pt x="339" y="61"/>
                    <a:pt x="85" y="521"/>
                    <a:pt x="254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1300;p30">
              <a:extLst>
                <a:ext uri="{FF2B5EF4-FFF2-40B4-BE49-F238E27FC236}">
                  <a16:creationId xmlns:a16="http://schemas.microsoft.com/office/drawing/2014/main" id="{53B1CCFF-8E8D-0816-70D2-B86771867104}"/>
                </a:ext>
              </a:extLst>
            </p:cNvPr>
            <p:cNvSpPr/>
            <p:nvPr/>
          </p:nvSpPr>
          <p:spPr>
            <a:xfrm>
              <a:off x="5293117" y="5102325"/>
              <a:ext cx="19375" cy="16650"/>
            </a:xfrm>
            <a:custGeom>
              <a:avLst/>
              <a:gdLst/>
              <a:ahLst/>
              <a:cxnLst/>
              <a:rect l="l" t="t" r="r" b="b"/>
              <a:pathLst>
                <a:path w="775" h="666" extrusionOk="0">
                  <a:moveTo>
                    <a:pt x="460" y="666"/>
                  </a:moveTo>
                  <a:cubicBezTo>
                    <a:pt x="448" y="545"/>
                    <a:pt x="424" y="484"/>
                    <a:pt x="436" y="351"/>
                  </a:cubicBezTo>
                  <a:cubicBezTo>
                    <a:pt x="400" y="315"/>
                    <a:pt x="387" y="291"/>
                    <a:pt x="303" y="279"/>
                  </a:cubicBezTo>
                  <a:cubicBezTo>
                    <a:pt x="182" y="315"/>
                    <a:pt x="254" y="375"/>
                    <a:pt x="254" y="533"/>
                  </a:cubicBezTo>
                  <a:cubicBezTo>
                    <a:pt x="37" y="581"/>
                    <a:pt x="0" y="194"/>
                    <a:pt x="182" y="61"/>
                  </a:cubicBezTo>
                  <a:cubicBezTo>
                    <a:pt x="642" y="0"/>
                    <a:pt x="775" y="545"/>
                    <a:pt x="460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1301;p30">
              <a:extLst>
                <a:ext uri="{FF2B5EF4-FFF2-40B4-BE49-F238E27FC236}">
                  <a16:creationId xmlns:a16="http://schemas.microsoft.com/office/drawing/2014/main" id="{8DEA1443-941F-00A3-2E40-E41AD55811D9}"/>
                </a:ext>
              </a:extLst>
            </p:cNvPr>
            <p:cNvSpPr/>
            <p:nvPr/>
          </p:nvSpPr>
          <p:spPr>
            <a:xfrm>
              <a:off x="5294017" y="5072375"/>
              <a:ext cx="17875" cy="19075"/>
            </a:xfrm>
            <a:custGeom>
              <a:avLst/>
              <a:gdLst/>
              <a:ahLst/>
              <a:cxnLst/>
              <a:rect l="l" t="t" r="r" b="b"/>
              <a:pathLst>
                <a:path w="715" h="763" extrusionOk="0">
                  <a:moveTo>
                    <a:pt x="25" y="666"/>
                  </a:moveTo>
                  <a:cubicBezTo>
                    <a:pt x="97" y="473"/>
                    <a:pt x="351" y="533"/>
                    <a:pt x="472" y="424"/>
                  </a:cubicBezTo>
                  <a:cubicBezTo>
                    <a:pt x="388" y="243"/>
                    <a:pt x="134" y="364"/>
                    <a:pt x="1" y="267"/>
                  </a:cubicBezTo>
                  <a:cubicBezTo>
                    <a:pt x="85" y="1"/>
                    <a:pt x="485" y="279"/>
                    <a:pt x="642" y="267"/>
                  </a:cubicBezTo>
                  <a:cubicBezTo>
                    <a:pt x="630" y="352"/>
                    <a:pt x="654" y="388"/>
                    <a:pt x="714" y="388"/>
                  </a:cubicBezTo>
                  <a:cubicBezTo>
                    <a:pt x="593" y="642"/>
                    <a:pt x="279" y="763"/>
                    <a:pt x="2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1302;p30">
              <a:extLst>
                <a:ext uri="{FF2B5EF4-FFF2-40B4-BE49-F238E27FC236}">
                  <a16:creationId xmlns:a16="http://schemas.microsoft.com/office/drawing/2014/main" id="{4BC0C189-C7E1-27BC-6336-DFE911E947B0}"/>
                </a:ext>
              </a:extLst>
            </p:cNvPr>
            <p:cNvSpPr/>
            <p:nvPr/>
          </p:nvSpPr>
          <p:spPr>
            <a:xfrm>
              <a:off x="5248667" y="5591925"/>
              <a:ext cx="10600" cy="19400"/>
            </a:xfrm>
            <a:custGeom>
              <a:avLst/>
              <a:gdLst/>
              <a:ahLst/>
              <a:cxnLst/>
              <a:rect l="l" t="t" r="r" b="b"/>
              <a:pathLst>
                <a:path w="424" h="776" extrusionOk="0">
                  <a:moveTo>
                    <a:pt x="266" y="775"/>
                  </a:moveTo>
                  <a:cubicBezTo>
                    <a:pt x="0" y="715"/>
                    <a:pt x="242" y="291"/>
                    <a:pt x="61" y="86"/>
                  </a:cubicBezTo>
                  <a:cubicBezTo>
                    <a:pt x="85" y="1"/>
                    <a:pt x="206" y="110"/>
                    <a:pt x="230" y="74"/>
                  </a:cubicBezTo>
                  <a:cubicBezTo>
                    <a:pt x="303" y="315"/>
                    <a:pt x="424" y="654"/>
                    <a:pt x="266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1303;p30">
              <a:extLst>
                <a:ext uri="{FF2B5EF4-FFF2-40B4-BE49-F238E27FC236}">
                  <a16:creationId xmlns:a16="http://schemas.microsoft.com/office/drawing/2014/main" id="{95A233AE-D727-8DD3-FE6D-A0400F6B5FAA}"/>
                </a:ext>
              </a:extLst>
            </p:cNvPr>
            <p:cNvSpPr/>
            <p:nvPr/>
          </p:nvSpPr>
          <p:spPr>
            <a:xfrm>
              <a:off x="5288892" y="5164625"/>
              <a:ext cx="10000" cy="13025"/>
            </a:xfrm>
            <a:custGeom>
              <a:avLst/>
              <a:gdLst/>
              <a:ahLst/>
              <a:cxnLst/>
              <a:rect l="l" t="t" r="r" b="b"/>
              <a:pathLst>
                <a:path w="400" h="521" extrusionOk="0">
                  <a:moveTo>
                    <a:pt x="339" y="0"/>
                  </a:moveTo>
                  <a:cubicBezTo>
                    <a:pt x="399" y="218"/>
                    <a:pt x="242" y="484"/>
                    <a:pt x="73" y="520"/>
                  </a:cubicBezTo>
                  <a:cubicBezTo>
                    <a:pt x="0" y="327"/>
                    <a:pt x="181" y="10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1304;p30">
              <a:extLst>
                <a:ext uri="{FF2B5EF4-FFF2-40B4-BE49-F238E27FC236}">
                  <a16:creationId xmlns:a16="http://schemas.microsoft.com/office/drawing/2014/main" id="{D0C4F55B-C131-B253-6638-8FCD6F2E45B7}"/>
                </a:ext>
              </a:extLst>
            </p:cNvPr>
            <p:cNvSpPr/>
            <p:nvPr/>
          </p:nvSpPr>
          <p:spPr>
            <a:xfrm>
              <a:off x="5269217" y="5288300"/>
              <a:ext cx="13950" cy="12125"/>
            </a:xfrm>
            <a:custGeom>
              <a:avLst/>
              <a:gdLst/>
              <a:ahLst/>
              <a:cxnLst/>
              <a:rect l="l" t="t" r="r" b="b"/>
              <a:pathLst>
                <a:path w="558" h="485" extrusionOk="0">
                  <a:moveTo>
                    <a:pt x="557" y="73"/>
                  </a:moveTo>
                  <a:cubicBezTo>
                    <a:pt x="448" y="291"/>
                    <a:pt x="291" y="461"/>
                    <a:pt x="1" y="485"/>
                  </a:cubicBezTo>
                  <a:cubicBezTo>
                    <a:pt x="134" y="291"/>
                    <a:pt x="315" y="1"/>
                    <a:pt x="557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1305;p30">
              <a:extLst>
                <a:ext uri="{FF2B5EF4-FFF2-40B4-BE49-F238E27FC236}">
                  <a16:creationId xmlns:a16="http://schemas.microsoft.com/office/drawing/2014/main" id="{4F14AD8D-4649-94DA-57B8-84E838E88F58}"/>
                </a:ext>
              </a:extLst>
            </p:cNvPr>
            <p:cNvSpPr/>
            <p:nvPr/>
          </p:nvSpPr>
          <p:spPr>
            <a:xfrm>
              <a:off x="5238992" y="5574100"/>
              <a:ext cx="7575" cy="19975"/>
            </a:xfrm>
            <a:custGeom>
              <a:avLst/>
              <a:gdLst/>
              <a:ahLst/>
              <a:cxnLst/>
              <a:rect l="l" t="t" r="r" b="b"/>
              <a:pathLst>
                <a:path w="303" h="799" extrusionOk="0">
                  <a:moveTo>
                    <a:pt x="24" y="799"/>
                  </a:moveTo>
                  <a:cubicBezTo>
                    <a:pt x="0" y="545"/>
                    <a:pt x="24" y="254"/>
                    <a:pt x="109" y="0"/>
                  </a:cubicBezTo>
                  <a:cubicBezTo>
                    <a:pt x="302" y="133"/>
                    <a:pt x="242" y="762"/>
                    <a:pt x="24" y="7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1306;p30">
              <a:extLst>
                <a:ext uri="{FF2B5EF4-FFF2-40B4-BE49-F238E27FC236}">
                  <a16:creationId xmlns:a16="http://schemas.microsoft.com/office/drawing/2014/main" id="{CCC16B61-6C10-CD7A-2372-6C332E799125}"/>
                </a:ext>
              </a:extLst>
            </p:cNvPr>
            <p:cNvSpPr/>
            <p:nvPr/>
          </p:nvSpPr>
          <p:spPr>
            <a:xfrm>
              <a:off x="5260142" y="5233875"/>
              <a:ext cx="11825" cy="14550"/>
            </a:xfrm>
            <a:custGeom>
              <a:avLst/>
              <a:gdLst/>
              <a:ahLst/>
              <a:cxnLst/>
              <a:rect l="l" t="t" r="r" b="b"/>
              <a:pathLst>
                <a:path w="473" h="582" extrusionOk="0">
                  <a:moveTo>
                    <a:pt x="1" y="472"/>
                  </a:moveTo>
                  <a:cubicBezTo>
                    <a:pt x="134" y="303"/>
                    <a:pt x="182" y="37"/>
                    <a:pt x="424" y="0"/>
                  </a:cubicBezTo>
                  <a:cubicBezTo>
                    <a:pt x="473" y="194"/>
                    <a:pt x="231" y="581"/>
                    <a:pt x="1" y="4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1307;p30">
              <a:extLst>
                <a:ext uri="{FF2B5EF4-FFF2-40B4-BE49-F238E27FC236}">
                  <a16:creationId xmlns:a16="http://schemas.microsoft.com/office/drawing/2014/main" id="{B51E19C1-F654-42D6-4ECB-2A755A02F32E}"/>
                </a:ext>
              </a:extLst>
            </p:cNvPr>
            <p:cNvSpPr/>
            <p:nvPr/>
          </p:nvSpPr>
          <p:spPr>
            <a:xfrm>
              <a:off x="5229617" y="5502425"/>
              <a:ext cx="16050" cy="11200"/>
            </a:xfrm>
            <a:custGeom>
              <a:avLst/>
              <a:gdLst/>
              <a:ahLst/>
              <a:cxnLst/>
              <a:rect l="l" t="t" r="r" b="b"/>
              <a:pathLst>
                <a:path w="642" h="448" extrusionOk="0">
                  <a:moveTo>
                    <a:pt x="641" y="0"/>
                  </a:moveTo>
                  <a:cubicBezTo>
                    <a:pt x="484" y="206"/>
                    <a:pt x="327" y="387"/>
                    <a:pt x="0" y="448"/>
                  </a:cubicBezTo>
                  <a:cubicBezTo>
                    <a:pt x="24" y="194"/>
                    <a:pt x="327" y="12"/>
                    <a:pt x="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1308;p30">
              <a:extLst>
                <a:ext uri="{FF2B5EF4-FFF2-40B4-BE49-F238E27FC236}">
                  <a16:creationId xmlns:a16="http://schemas.microsoft.com/office/drawing/2014/main" id="{04AA705B-1F2B-9F33-6AB8-A2DA67461E08}"/>
                </a:ext>
              </a:extLst>
            </p:cNvPr>
            <p:cNvSpPr/>
            <p:nvPr/>
          </p:nvSpPr>
          <p:spPr>
            <a:xfrm>
              <a:off x="5269817" y="5070275"/>
              <a:ext cx="14850" cy="28750"/>
            </a:xfrm>
            <a:custGeom>
              <a:avLst/>
              <a:gdLst/>
              <a:ahLst/>
              <a:cxnLst/>
              <a:rect l="l" t="t" r="r" b="b"/>
              <a:pathLst>
                <a:path w="594" h="1150" extrusionOk="0">
                  <a:moveTo>
                    <a:pt x="545" y="532"/>
                  </a:moveTo>
                  <a:cubicBezTo>
                    <a:pt x="594" y="714"/>
                    <a:pt x="352" y="544"/>
                    <a:pt x="364" y="678"/>
                  </a:cubicBezTo>
                  <a:cubicBezTo>
                    <a:pt x="352" y="847"/>
                    <a:pt x="545" y="847"/>
                    <a:pt x="497" y="1040"/>
                  </a:cubicBezTo>
                  <a:cubicBezTo>
                    <a:pt x="1" y="1149"/>
                    <a:pt x="170" y="0"/>
                    <a:pt x="545" y="5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1309;p30">
              <a:extLst>
                <a:ext uri="{FF2B5EF4-FFF2-40B4-BE49-F238E27FC236}">
                  <a16:creationId xmlns:a16="http://schemas.microsoft.com/office/drawing/2014/main" id="{4CCAED34-A4BE-C7A5-5E28-01DB7E3C1E2C}"/>
                </a:ext>
              </a:extLst>
            </p:cNvPr>
            <p:cNvSpPr/>
            <p:nvPr/>
          </p:nvSpPr>
          <p:spPr>
            <a:xfrm>
              <a:off x="5209042" y="5405050"/>
              <a:ext cx="41750" cy="14525"/>
            </a:xfrm>
            <a:custGeom>
              <a:avLst/>
              <a:gdLst/>
              <a:ahLst/>
              <a:cxnLst/>
              <a:rect l="l" t="t" r="r" b="b"/>
              <a:pathLst>
                <a:path w="1670" h="581" extrusionOk="0">
                  <a:moveTo>
                    <a:pt x="1670" y="387"/>
                  </a:moveTo>
                  <a:cubicBezTo>
                    <a:pt x="1670" y="448"/>
                    <a:pt x="1646" y="508"/>
                    <a:pt x="1646" y="545"/>
                  </a:cubicBezTo>
                  <a:cubicBezTo>
                    <a:pt x="1101" y="581"/>
                    <a:pt x="291" y="448"/>
                    <a:pt x="0" y="363"/>
                  </a:cubicBezTo>
                  <a:cubicBezTo>
                    <a:pt x="97" y="0"/>
                    <a:pt x="545" y="303"/>
                    <a:pt x="920" y="339"/>
                  </a:cubicBezTo>
                  <a:cubicBezTo>
                    <a:pt x="1150" y="351"/>
                    <a:pt x="1367" y="291"/>
                    <a:pt x="1549" y="363"/>
                  </a:cubicBezTo>
                  <a:cubicBezTo>
                    <a:pt x="1573" y="363"/>
                    <a:pt x="1609" y="363"/>
                    <a:pt x="1670" y="3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1310;p30">
              <a:extLst>
                <a:ext uri="{FF2B5EF4-FFF2-40B4-BE49-F238E27FC236}">
                  <a16:creationId xmlns:a16="http://schemas.microsoft.com/office/drawing/2014/main" id="{618643CF-BCF2-E2E9-3D39-6BBDD1BAD9CC}"/>
                </a:ext>
              </a:extLst>
            </p:cNvPr>
            <p:cNvSpPr/>
            <p:nvPr/>
          </p:nvSpPr>
          <p:spPr>
            <a:xfrm>
              <a:off x="5228692" y="5534775"/>
              <a:ext cx="10925" cy="36625"/>
            </a:xfrm>
            <a:custGeom>
              <a:avLst/>
              <a:gdLst/>
              <a:ahLst/>
              <a:cxnLst/>
              <a:rect l="l" t="t" r="r" b="b"/>
              <a:pathLst>
                <a:path w="437" h="1465" extrusionOk="0">
                  <a:moveTo>
                    <a:pt x="49" y="1464"/>
                  </a:moveTo>
                  <a:cubicBezTo>
                    <a:pt x="1" y="1005"/>
                    <a:pt x="13" y="231"/>
                    <a:pt x="364" y="1"/>
                  </a:cubicBezTo>
                  <a:cubicBezTo>
                    <a:pt x="436" y="97"/>
                    <a:pt x="352" y="231"/>
                    <a:pt x="303" y="315"/>
                  </a:cubicBezTo>
                  <a:cubicBezTo>
                    <a:pt x="315" y="521"/>
                    <a:pt x="255" y="714"/>
                    <a:pt x="182" y="968"/>
                  </a:cubicBezTo>
                  <a:cubicBezTo>
                    <a:pt x="194" y="1102"/>
                    <a:pt x="303" y="1464"/>
                    <a:pt x="49" y="14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1311;p30">
              <a:extLst>
                <a:ext uri="{FF2B5EF4-FFF2-40B4-BE49-F238E27FC236}">
                  <a16:creationId xmlns:a16="http://schemas.microsoft.com/office/drawing/2014/main" id="{3C7516DC-3367-F6B6-69E6-79C2351B569D}"/>
                </a:ext>
              </a:extLst>
            </p:cNvPr>
            <p:cNvSpPr/>
            <p:nvPr/>
          </p:nvSpPr>
          <p:spPr>
            <a:xfrm>
              <a:off x="5222942" y="5575300"/>
              <a:ext cx="8200" cy="17875"/>
            </a:xfrm>
            <a:custGeom>
              <a:avLst/>
              <a:gdLst/>
              <a:ahLst/>
              <a:cxnLst/>
              <a:rect l="l" t="t" r="r" b="b"/>
              <a:pathLst>
                <a:path w="328" h="715" extrusionOk="0">
                  <a:moveTo>
                    <a:pt x="25" y="654"/>
                  </a:moveTo>
                  <a:cubicBezTo>
                    <a:pt x="1" y="485"/>
                    <a:pt x="146" y="255"/>
                    <a:pt x="170" y="1"/>
                  </a:cubicBezTo>
                  <a:cubicBezTo>
                    <a:pt x="231" y="1"/>
                    <a:pt x="267" y="13"/>
                    <a:pt x="291" y="13"/>
                  </a:cubicBezTo>
                  <a:cubicBezTo>
                    <a:pt x="328" y="255"/>
                    <a:pt x="303" y="714"/>
                    <a:pt x="25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1312;p30">
              <a:extLst>
                <a:ext uri="{FF2B5EF4-FFF2-40B4-BE49-F238E27FC236}">
                  <a16:creationId xmlns:a16="http://schemas.microsoft.com/office/drawing/2014/main" id="{427A97FA-48C4-76AE-4A0D-AB9B91FA997F}"/>
                </a:ext>
              </a:extLst>
            </p:cNvPr>
            <p:cNvSpPr/>
            <p:nvPr/>
          </p:nvSpPr>
          <p:spPr>
            <a:xfrm>
              <a:off x="5215092" y="5497875"/>
              <a:ext cx="22400" cy="12425"/>
            </a:xfrm>
            <a:custGeom>
              <a:avLst/>
              <a:gdLst/>
              <a:ahLst/>
              <a:cxnLst/>
              <a:rect l="l" t="t" r="r" b="b"/>
              <a:pathLst>
                <a:path w="896" h="497" extrusionOk="0">
                  <a:moveTo>
                    <a:pt x="896" y="122"/>
                  </a:moveTo>
                  <a:cubicBezTo>
                    <a:pt x="666" y="328"/>
                    <a:pt x="267" y="315"/>
                    <a:pt x="37" y="497"/>
                  </a:cubicBezTo>
                  <a:cubicBezTo>
                    <a:pt x="0" y="158"/>
                    <a:pt x="557" y="1"/>
                    <a:pt x="896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1313;p30">
              <a:extLst>
                <a:ext uri="{FF2B5EF4-FFF2-40B4-BE49-F238E27FC236}">
                  <a16:creationId xmlns:a16="http://schemas.microsoft.com/office/drawing/2014/main" id="{3891C7CC-939D-F39C-545D-F613C2D9890F}"/>
                </a:ext>
              </a:extLst>
            </p:cNvPr>
            <p:cNvSpPr/>
            <p:nvPr/>
          </p:nvSpPr>
          <p:spPr>
            <a:xfrm>
              <a:off x="5219017" y="5446475"/>
              <a:ext cx="19675" cy="23000"/>
            </a:xfrm>
            <a:custGeom>
              <a:avLst/>
              <a:gdLst/>
              <a:ahLst/>
              <a:cxnLst/>
              <a:rect l="l" t="t" r="r" b="b"/>
              <a:pathLst>
                <a:path w="787" h="920" extrusionOk="0">
                  <a:moveTo>
                    <a:pt x="436" y="847"/>
                  </a:moveTo>
                  <a:cubicBezTo>
                    <a:pt x="303" y="823"/>
                    <a:pt x="1" y="920"/>
                    <a:pt x="13" y="726"/>
                  </a:cubicBezTo>
                  <a:cubicBezTo>
                    <a:pt x="412" y="908"/>
                    <a:pt x="339" y="242"/>
                    <a:pt x="569" y="0"/>
                  </a:cubicBezTo>
                  <a:cubicBezTo>
                    <a:pt x="787" y="218"/>
                    <a:pt x="509" y="629"/>
                    <a:pt x="43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1314;p30">
              <a:extLst>
                <a:ext uri="{FF2B5EF4-FFF2-40B4-BE49-F238E27FC236}">
                  <a16:creationId xmlns:a16="http://schemas.microsoft.com/office/drawing/2014/main" id="{8144F3CB-27E0-2B18-2C74-7881DCD80938}"/>
                </a:ext>
              </a:extLst>
            </p:cNvPr>
            <p:cNvSpPr/>
            <p:nvPr/>
          </p:nvSpPr>
          <p:spPr>
            <a:xfrm>
              <a:off x="5213567" y="5543850"/>
              <a:ext cx="13650" cy="31175"/>
            </a:xfrm>
            <a:custGeom>
              <a:avLst/>
              <a:gdLst/>
              <a:ahLst/>
              <a:cxnLst/>
              <a:rect l="l" t="t" r="r" b="b"/>
              <a:pathLst>
                <a:path w="546" h="1247" extrusionOk="0">
                  <a:moveTo>
                    <a:pt x="473" y="1"/>
                  </a:moveTo>
                  <a:cubicBezTo>
                    <a:pt x="545" y="122"/>
                    <a:pt x="497" y="315"/>
                    <a:pt x="461" y="460"/>
                  </a:cubicBezTo>
                  <a:cubicBezTo>
                    <a:pt x="364" y="726"/>
                    <a:pt x="194" y="1126"/>
                    <a:pt x="1" y="1247"/>
                  </a:cubicBezTo>
                  <a:cubicBezTo>
                    <a:pt x="49" y="823"/>
                    <a:pt x="279" y="303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1315;p30">
              <a:extLst>
                <a:ext uri="{FF2B5EF4-FFF2-40B4-BE49-F238E27FC236}">
                  <a16:creationId xmlns:a16="http://schemas.microsoft.com/office/drawing/2014/main" id="{C3539264-0123-5798-D565-5070324981A5}"/>
                </a:ext>
              </a:extLst>
            </p:cNvPr>
            <p:cNvSpPr/>
            <p:nvPr/>
          </p:nvSpPr>
          <p:spPr>
            <a:xfrm>
              <a:off x="5237767" y="5258375"/>
              <a:ext cx="14850" cy="20275"/>
            </a:xfrm>
            <a:custGeom>
              <a:avLst/>
              <a:gdLst/>
              <a:ahLst/>
              <a:cxnLst/>
              <a:rect l="l" t="t" r="r" b="b"/>
              <a:pathLst>
                <a:path w="594" h="811" extrusionOk="0">
                  <a:moveTo>
                    <a:pt x="593" y="0"/>
                  </a:moveTo>
                  <a:cubicBezTo>
                    <a:pt x="424" y="303"/>
                    <a:pt x="315" y="702"/>
                    <a:pt x="1" y="811"/>
                  </a:cubicBezTo>
                  <a:cubicBezTo>
                    <a:pt x="61" y="533"/>
                    <a:pt x="315" y="158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1316;p30">
              <a:extLst>
                <a:ext uri="{FF2B5EF4-FFF2-40B4-BE49-F238E27FC236}">
                  <a16:creationId xmlns:a16="http://schemas.microsoft.com/office/drawing/2014/main" id="{D6E730B8-4286-657B-7897-BD93BB0303B1}"/>
                </a:ext>
              </a:extLst>
            </p:cNvPr>
            <p:cNvSpPr/>
            <p:nvPr/>
          </p:nvSpPr>
          <p:spPr>
            <a:xfrm>
              <a:off x="5248042" y="5068450"/>
              <a:ext cx="24225" cy="17575"/>
            </a:xfrm>
            <a:custGeom>
              <a:avLst/>
              <a:gdLst/>
              <a:ahLst/>
              <a:cxnLst/>
              <a:rect l="l" t="t" r="r" b="b"/>
              <a:pathLst>
                <a:path w="969" h="703" extrusionOk="0">
                  <a:moveTo>
                    <a:pt x="751" y="702"/>
                  </a:moveTo>
                  <a:cubicBezTo>
                    <a:pt x="557" y="690"/>
                    <a:pt x="666" y="436"/>
                    <a:pt x="618" y="339"/>
                  </a:cubicBezTo>
                  <a:cubicBezTo>
                    <a:pt x="570" y="255"/>
                    <a:pt x="376" y="146"/>
                    <a:pt x="255" y="218"/>
                  </a:cubicBezTo>
                  <a:cubicBezTo>
                    <a:pt x="243" y="363"/>
                    <a:pt x="412" y="497"/>
                    <a:pt x="303" y="605"/>
                  </a:cubicBezTo>
                  <a:cubicBezTo>
                    <a:pt x="182" y="448"/>
                    <a:pt x="1" y="218"/>
                    <a:pt x="146" y="13"/>
                  </a:cubicBezTo>
                  <a:cubicBezTo>
                    <a:pt x="509" y="1"/>
                    <a:pt x="969" y="242"/>
                    <a:pt x="751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1317;p30">
              <a:extLst>
                <a:ext uri="{FF2B5EF4-FFF2-40B4-BE49-F238E27FC236}">
                  <a16:creationId xmlns:a16="http://schemas.microsoft.com/office/drawing/2014/main" id="{200D4D4B-0305-5A43-539A-28F47328FFB7}"/>
                </a:ext>
              </a:extLst>
            </p:cNvPr>
            <p:cNvSpPr/>
            <p:nvPr/>
          </p:nvSpPr>
          <p:spPr>
            <a:xfrm>
              <a:off x="5235967" y="5159175"/>
              <a:ext cx="20875" cy="24525"/>
            </a:xfrm>
            <a:custGeom>
              <a:avLst/>
              <a:gdLst/>
              <a:ahLst/>
              <a:cxnLst/>
              <a:rect l="l" t="t" r="r" b="b"/>
              <a:pathLst>
                <a:path w="835" h="981" extrusionOk="0">
                  <a:moveTo>
                    <a:pt x="726" y="751"/>
                  </a:moveTo>
                  <a:cubicBezTo>
                    <a:pt x="605" y="823"/>
                    <a:pt x="387" y="980"/>
                    <a:pt x="254" y="908"/>
                  </a:cubicBezTo>
                  <a:cubicBezTo>
                    <a:pt x="169" y="690"/>
                    <a:pt x="472" y="751"/>
                    <a:pt x="544" y="617"/>
                  </a:cubicBezTo>
                  <a:cubicBezTo>
                    <a:pt x="593" y="509"/>
                    <a:pt x="496" y="460"/>
                    <a:pt x="423" y="400"/>
                  </a:cubicBezTo>
                  <a:cubicBezTo>
                    <a:pt x="218" y="388"/>
                    <a:pt x="206" y="751"/>
                    <a:pt x="0" y="617"/>
                  </a:cubicBezTo>
                  <a:cubicBezTo>
                    <a:pt x="73" y="1"/>
                    <a:pt x="835" y="97"/>
                    <a:pt x="726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1318;p30">
              <a:extLst>
                <a:ext uri="{FF2B5EF4-FFF2-40B4-BE49-F238E27FC236}">
                  <a16:creationId xmlns:a16="http://schemas.microsoft.com/office/drawing/2014/main" id="{AF1FAFF4-8248-FFC9-9717-D1FEFA80BC02}"/>
                </a:ext>
              </a:extLst>
            </p:cNvPr>
            <p:cNvSpPr/>
            <p:nvPr/>
          </p:nvSpPr>
          <p:spPr>
            <a:xfrm>
              <a:off x="5204192" y="5424700"/>
              <a:ext cx="25450" cy="10600"/>
            </a:xfrm>
            <a:custGeom>
              <a:avLst/>
              <a:gdLst/>
              <a:ahLst/>
              <a:cxnLst/>
              <a:rect l="l" t="t" r="r" b="b"/>
              <a:pathLst>
                <a:path w="1018" h="424" extrusionOk="0">
                  <a:moveTo>
                    <a:pt x="1017" y="291"/>
                  </a:moveTo>
                  <a:cubicBezTo>
                    <a:pt x="981" y="351"/>
                    <a:pt x="957" y="363"/>
                    <a:pt x="908" y="424"/>
                  </a:cubicBezTo>
                  <a:cubicBezTo>
                    <a:pt x="630" y="291"/>
                    <a:pt x="315" y="267"/>
                    <a:pt x="13" y="206"/>
                  </a:cubicBezTo>
                  <a:cubicBezTo>
                    <a:pt x="1" y="85"/>
                    <a:pt x="74" y="121"/>
                    <a:pt x="61" y="0"/>
                  </a:cubicBezTo>
                  <a:cubicBezTo>
                    <a:pt x="473" y="37"/>
                    <a:pt x="799" y="121"/>
                    <a:pt x="101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1319;p30">
              <a:extLst>
                <a:ext uri="{FF2B5EF4-FFF2-40B4-BE49-F238E27FC236}">
                  <a16:creationId xmlns:a16="http://schemas.microsoft.com/office/drawing/2014/main" id="{05C5C091-00A5-BB99-354E-AB983F7AB5DA}"/>
                </a:ext>
              </a:extLst>
            </p:cNvPr>
            <p:cNvSpPr/>
            <p:nvPr/>
          </p:nvSpPr>
          <p:spPr>
            <a:xfrm>
              <a:off x="5212067" y="5314325"/>
              <a:ext cx="22100" cy="28150"/>
            </a:xfrm>
            <a:custGeom>
              <a:avLst/>
              <a:gdLst/>
              <a:ahLst/>
              <a:cxnLst/>
              <a:rect l="l" t="t" r="r" b="b"/>
              <a:pathLst>
                <a:path w="884" h="1126" extrusionOk="0">
                  <a:moveTo>
                    <a:pt x="884" y="145"/>
                  </a:moveTo>
                  <a:cubicBezTo>
                    <a:pt x="884" y="170"/>
                    <a:pt x="884" y="206"/>
                    <a:pt x="859" y="230"/>
                  </a:cubicBezTo>
                  <a:cubicBezTo>
                    <a:pt x="424" y="339"/>
                    <a:pt x="351" y="811"/>
                    <a:pt x="254" y="1125"/>
                  </a:cubicBezTo>
                  <a:cubicBezTo>
                    <a:pt x="0" y="714"/>
                    <a:pt x="436" y="0"/>
                    <a:pt x="884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1320;p30">
              <a:extLst>
                <a:ext uri="{FF2B5EF4-FFF2-40B4-BE49-F238E27FC236}">
                  <a16:creationId xmlns:a16="http://schemas.microsoft.com/office/drawing/2014/main" id="{3371F7BC-D87D-256E-9A2E-98E598DF3975}"/>
                </a:ext>
              </a:extLst>
            </p:cNvPr>
            <p:cNvSpPr/>
            <p:nvPr/>
          </p:nvSpPr>
          <p:spPr>
            <a:xfrm>
              <a:off x="5222342" y="5326100"/>
              <a:ext cx="10925" cy="16375"/>
            </a:xfrm>
            <a:custGeom>
              <a:avLst/>
              <a:gdLst/>
              <a:ahLst/>
              <a:cxnLst/>
              <a:rect l="l" t="t" r="r" b="b"/>
              <a:pathLst>
                <a:path w="437" h="655" extrusionOk="0">
                  <a:moveTo>
                    <a:pt x="436" y="1"/>
                  </a:moveTo>
                  <a:cubicBezTo>
                    <a:pt x="352" y="279"/>
                    <a:pt x="267" y="557"/>
                    <a:pt x="1" y="654"/>
                  </a:cubicBezTo>
                  <a:cubicBezTo>
                    <a:pt x="1" y="400"/>
                    <a:pt x="170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1321;p30">
              <a:extLst>
                <a:ext uri="{FF2B5EF4-FFF2-40B4-BE49-F238E27FC236}">
                  <a16:creationId xmlns:a16="http://schemas.microsoft.com/office/drawing/2014/main" id="{A3F10B5F-2FCC-7A94-A73F-20C8AD1BA66C}"/>
                </a:ext>
              </a:extLst>
            </p:cNvPr>
            <p:cNvSpPr/>
            <p:nvPr/>
          </p:nvSpPr>
          <p:spPr>
            <a:xfrm>
              <a:off x="5187867" y="5586500"/>
              <a:ext cx="19675" cy="28750"/>
            </a:xfrm>
            <a:custGeom>
              <a:avLst/>
              <a:gdLst/>
              <a:ahLst/>
              <a:cxnLst/>
              <a:rect l="l" t="t" r="r" b="b"/>
              <a:pathLst>
                <a:path w="787" h="1150" extrusionOk="0">
                  <a:moveTo>
                    <a:pt x="787" y="0"/>
                  </a:moveTo>
                  <a:cubicBezTo>
                    <a:pt x="581" y="351"/>
                    <a:pt x="315" y="666"/>
                    <a:pt x="218" y="1149"/>
                  </a:cubicBezTo>
                  <a:cubicBezTo>
                    <a:pt x="1" y="1016"/>
                    <a:pt x="339" y="726"/>
                    <a:pt x="291" y="448"/>
                  </a:cubicBezTo>
                  <a:cubicBezTo>
                    <a:pt x="436" y="291"/>
                    <a:pt x="557" y="61"/>
                    <a:pt x="7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1322;p30">
              <a:extLst>
                <a:ext uri="{FF2B5EF4-FFF2-40B4-BE49-F238E27FC236}">
                  <a16:creationId xmlns:a16="http://schemas.microsoft.com/office/drawing/2014/main" id="{C4F44026-F0A7-6A08-477B-A79F97CCEE83}"/>
                </a:ext>
              </a:extLst>
            </p:cNvPr>
            <p:cNvSpPr/>
            <p:nvPr/>
          </p:nvSpPr>
          <p:spPr>
            <a:xfrm>
              <a:off x="5221742" y="5135900"/>
              <a:ext cx="27550" cy="21800"/>
            </a:xfrm>
            <a:custGeom>
              <a:avLst/>
              <a:gdLst/>
              <a:ahLst/>
              <a:cxnLst/>
              <a:rect l="l" t="t" r="r" b="b"/>
              <a:pathLst>
                <a:path w="1102" h="872" extrusionOk="0">
                  <a:moveTo>
                    <a:pt x="859" y="811"/>
                  </a:moveTo>
                  <a:cubicBezTo>
                    <a:pt x="630" y="786"/>
                    <a:pt x="557" y="665"/>
                    <a:pt x="533" y="484"/>
                  </a:cubicBezTo>
                  <a:cubicBezTo>
                    <a:pt x="654" y="448"/>
                    <a:pt x="642" y="544"/>
                    <a:pt x="738" y="569"/>
                  </a:cubicBezTo>
                  <a:cubicBezTo>
                    <a:pt x="751" y="339"/>
                    <a:pt x="557" y="327"/>
                    <a:pt x="460" y="169"/>
                  </a:cubicBezTo>
                  <a:cubicBezTo>
                    <a:pt x="206" y="206"/>
                    <a:pt x="218" y="544"/>
                    <a:pt x="182" y="871"/>
                  </a:cubicBezTo>
                  <a:cubicBezTo>
                    <a:pt x="1" y="593"/>
                    <a:pt x="49" y="145"/>
                    <a:pt x="388" y="0"/>
                  </a:cubicBezTo>
                  <a:cubicBezTo>
                    <a:pt x="751" y="48"/>
                    <a:pt x="1101" y="423"/>
                    <a:pt x="859" y="8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1323;p30">
              <a:extLst>
                <a:ext uri="{FF2B5EF4-FFF2-40B4-BE49-F238E27FC236}">
                  <a16:creationId xmlns:a16="http://schemas.microsoft.com/office/drawing/2014/main" id="{965E2EFD-6AF4-DD36-227D-33B9272A05DC}"/>
                </a:ext>
              </a:extLst>
            </p:cNvPr>
            <p:cNvSpPr/>
            <p:nvPr/>
          </p:nvSpPr>
          <p:spPr>
            <a:xfrm>
              <a:off x="5222942" y="5267150"/>
              <a:ext cx="9725" cy="22400"/>
            </a:xfrm>
            <a:custGeom>
              <a:avLst/>
              <a:gdLst/>
              <a:ahLst/>
              <a:cxnLst/>
              <a:rect l="l" t="t" r="r" b="b"/>
              <a:pathLst>
                <a:path w="389" h="896" extrusionOk="0">
                  <a:moveTo>
                    <a:pt x="364" y="61"/>
                  </a:moveTo>
                  <a:cubicBezTo>
                    <a:pt x="291" y="315"/>
                    <a:pt x="388" y="581"/>
                    <a:pt x="267" y="835"/>
                  </a:cubicBezTo>
                  <a:cubicBezTo>
                    <a:pt x="1" y="895"/>
                    <a:pt x="158" y="218"/>
                    <a:pt x="219" y="61"/>
                  </a:cubicBezTo>
                  <a:cubicBezTo>
                    <a:pt x="291" y="0"/>
                    <a:pt x="267" y="61"/>
                    <a:pt x="36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1324;p30">
              <a:extLst>
                <a:ext uri="{FF2B5EF4-FFF2-40B4-BE49-F238E27FC236}">
                  <a16:creationId xmlns:a16="http://schemas.microsoft.com/office/drawing/2014/main" id="{06DB85C3-3316-B602-400F-65F1F15E55F7}"/>
                </a:ext>
              </a:extLst>
            </p:cNvPr>
            <p:cNvSpPr/>
            <p:nvPr/>
          </p:nvSpPr>
          <p:spPr>
            <a:xfrm>
              <a:off x="5227192" y="5078425"/>
              <a:ext cx="16050" cy="13325"/>
            </a:xfrm>
            <a:custGeom>
              <a:avLst/>
              <a:gdLst/>
              <a:ahLst/>
              <a:cxnLst/>
              <a:rect l="l" t="t" r="r" b="b"/>
              <a:pathLst>
                <a:path w="642" h="533" extrusionOk="0">
                  <a:moveTo>
                    <a:pt x="641" y="122"/>
                  </a:moveTo>
                  <a:cubicBezTo>
                    <a:pt x="617" y="267"/>
                    <a:pt x="557" y="291"/>
                    <a:pt x="533" y="364"/>
                  </a:cubicBezTo>
                  <a:cubicBezTo>
                    <a:pt x="484" y="303"/>
                    <a:pt x="424" y="218"/>
                    <a:pt x="254" y="231"/>
                  </a:cubicBezTo>
                  <a:cubicBezTo>
                    <a:pt x="218" y="424"/>
                    <a:pt x="472" y="364"/>
                    <a:pt x="424" y="533"/>
                  </a:cubicBezTo>
                  <a:cubicBezTo>
                    <a:pt x="194" y="521"/>
                    <a:pt x="0" y="412"/>
                    <a:pt x="61" y="98"/>
                  </a:cubicBezTo>
                  <a:cubicBezTo>
                    <a:pt x="218" y="1"/>
                    <a:pt x="436" y="25"/>
                    <a:pt x="641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1325;p30">
              <a:extLst>
                <a:ext uri="{FF2B5EF4-FFF2-40B4-BE49-F238E27FC236}">
                  <a16:creationId xmlns:a16="http://schemas.microsoft.com/office/drawing/2014/main" id="{9C07FDFD-868A-B7E3-8EEC-663CB5D8E5D0}"/>
                </a:ext>
              </a:extLst>
            </p:cNvPr>
            <p:cNvSpPr/>
            <p:nvPr/>
          </p:nvSpPr>
          <p:spPr>
            <a:xfrm>
              <a:off x="5177292" y="5474000"/>
              <a:ext cx="24225" cy="17250"/>
            </a:xfrm>
            <a:custGeom>
              <a:avLst/>
              <a:gdLst/>
              <a:ahLst/>
              <a:cxnLst/>
              <a:rect l="l" t="t" r="r" b="b"/>
              <a:pathLst>
                <a:path w="969" h="690" extrusionOk="0">
                  <a:moveTo>
                    <a:pt x="968" y="690"/>
                  </a:moveTo>
                  <a:cubicBezTo>
                    <a:pt x="557" y="545"/>
                    <a:pt x="291" y="254"/>
                    <a:pt x="0" y="0"/>
                  </a:cubicBezTo>
                  <a:cubicBezTo>
                    <a:pt x="303" y="0"/>
                    <a:pt x="859" y="351"/>
                    <a:pt x="96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1326;p30">
              <a:extLst>
                <a:ext uri="{FF2B5EF4-FFF2-40B4-BE49-F238E27FC236}">
                  <a16:creationId xmlns:a16="http://schemas.microsoft.com/office/drawing/2014/main" id="{4920A28D-D4CE-5678-F112-7AA42B600B20}"/>
                </a:ext>
              </a:extLst>
            </p:cNvPr>
            <p:cNvSpPr/>
            <p:nvPr/>
          </p:nvSpPr>
          <p:spPr>
            <a:xfrm>
              <a:off x="5212067" y="5282575"/>
              <a:ext cx="10300" cy="17250"/>
            </a:xfrm>
            <a:custGeom>
              <a:avLst/>
              <a:gdLst/>
              <a:ahLst/>
              <a:cxnLst/>
              <a:rect l="l" t="t" r="r" b="b"/>
              <a:pathLst>
                <a:path w="412" h="690" extrusionOk="0">
                  <a:moveTo>
                    <a:pt x="291" y="690"/>
                  </a:moveTo>
                  <a:cubicBezTo>
                    <a:pt x="0" y="629"/>
                    <a:pt x="121" y="254"/>
                    <a:pt x="121" y="0"/>
                  </a:cubicBezTo>
                  <a:cubicBezTo>
                    <a:pt x="412" y="48"/>
                    <a:pt x="230" y="460"/>
                    <a:pt x="291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1327;p30">
              <a:extLst>
                <a:ext uri="{FF2B5EF4-FFF2-40B4-BE49-F238E27FC236}">
                  <a16:creationId xmlns:a16="http://schemas.microsoft.com/office/drawing/2014/main" id="{40E7EB52-9C96-E0CF-A88F-BE34E9633998}"/>
                </a:ext>
              </a:extLst>
            </p:cNvPr>
            <p:cNvSpPr/>
            <p:nvPr/>
          </p:nvSpPr>
          <p:spPr>
            <a:xfrm>
              <a:off x="5214192" y="5252325"/>
              <a:ext cx="10000" cy="22100"/>
            </a:xfrm>
            <a:custGeom>
              <a:avLst/>
              <a:gdLst/>
              <a:ahLst/>
              <a:cxnLst/>
              <a:rect l="l" t="t" r="r" b="b"/>
              <a:pathLst>
                <a:path w="400" h="884" extrusionOk="0">
                  <a:moveTo>
                    <a:pt x="254" y="787"/>
                  </a:moveTo>
                  <a:cubicBezTo>
                    <a:pt x="0" y="883"/>
                    <a:pt x="24" y="170"/>
                    <a:pt x="169" y="0"/>
                  </a:cubicBezTo>
                  <a:cubicBezTo>
                    <a:pt x="399" y="206"/>
                    <a:pt x="169" y="460"/>
                    <a:pt x="254" y="7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1328;p30">
              <a:extLst>
                <a:ext uri="{FF2B5EF4-FFF2-40B4-BE49-F238E27FC236}">
                  <a16:creationId xmlns:a16="http://schemas.microsoft.com/office/drawing/2014/main" id="{AD89C265-2E90-743E-DC43-58722F822660}"/>
                </a:ext>
              </a:extLst>
            </p:cNvPr>
            <p:cNvSpPr/>
            <p:nvPr/>
          </p:nvSpPr>
          <p:spPr>
            <a:xfrm>
              <a:off x="5199667" y="5150700"/>
              <a:ext cx="33900" cy="34800"/>
            </a:xfrm>
            <a:custGeom>
              <a:avLst/>
              <a:gdLst/>
              <a:ahLst/>
              <a:cxnLst/>
              <a:rect l="l" t="t" r="r" b="b"/>
              <a:pathLst>
                <a:path w="1356" h="1392" extrusionOk="0">
                  <a:moveTo>
                    <a:pt x="968" y="1319"/>
                  </a:moveTo>
                  <a:cubicBezTo>
                    <a:pt x="787" y="1392"/>
                    <a:pt x="666" y="1198"/>
                    <a:pt x="726" y="1090"/>
                  </a:cubicBezTo>
                  <a:cubicBezTo>
                    <a:pt x="738" y="920"/>
                    <a:pt x="775" y="1150"/>
                    <a:pt x="859" y="1102"/>
                  </a:cubicBezTo>
                  <a:cubicBezTo>
                    <a:pt x="920" y="811"/>
                    <a:pt x="787" y="727"/>
                    <a:pt x="738" y="545"/>
                  </a:cubicBezTo>
                  <a:cubicBezTo>
                    <a:pt x="617" y="533"/>
                    <a:pt x="545" y="533"/>
                    <a:pt x="424" y="509"/>
                  </a:cubicBezTo>
                  <a:cubicBezTo>
                    <a:pt x="303" y="654"/>
                    <a:pt x="267" y="884"/>
                    <a:pt x="303" y="1102"/>
                  </a:cubicBezTo>
                  <a:cubicBezTo>
                    <a:pt x="0" y="1017"/>
                    <a:pt x="146" y="581"/>
                    <a:pt x="218" y="436"/>
                  </a:cubicBezTo>
                  <a:cubicBezTo>
                    <a:pt x="811" y="1"/>
                    <a:pt x="1355" y="896"/>
                    <a:pt x="968" y="1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1329;p30">
              <a:extLst>
                <a:ext uri="{FF2B5EF4-FFF2-40B4-BE49-F238E27FC236}">
                  <a16:creationId xmlns:a16="http://schemas.microsoft.com/office/drawing/2014/main" id="{39203C1E-EB26-DF78-12E7-FA49BF73BE38}"/>
                </a:ext>
              </a:extLst>
            </p:cNvPr>
            <p:cNvSpPr/>
            <p:nvPr/>
          </p:nvSpPr>
          <p:spPr>
            <a:xfrm>
              <a:off x="5154917" y="5565025"/>
              <a:ext cx="31175" cy="16350"/>
            </a:xfrm>
            <a:custGeom>
              <a:avLst/>
              <a:gdLst/>
              <a:ahLst/>
              <a:cxnLst/>
              <a:rect l="l" t="t" r="r" b="b"/>
              <a:pathLst>
                <a:path w="1247" h="654" extrusionOk="0">
                  <a:moveTo>
                    <a:pt x="1246" y="0"/>
                  </a:moveTo>
                  <a:cubicBezTo>
                    <a:pt x="1246" y="25"/>
                    <a:pt x="1246" y="61"/>
                    <a:pt x="1234" y="97"/>
                  </a:cubicBezTo>
                  <a:cubicBezTo>
                    <a:pt x="1004" y="412"/>
                    <a:pt x="460" y="654"/>
                    <a:pt x="0" y="569"/>
                  </a:cubicBezTo>
                  <a:cubicBezTo>
                    <a:pt x="411" y="363"/>
                    <a:pt x="883" y="230"/>
                    <a:pt x="1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1330;p30">
              <a:extLst>
                <a:ext uri="{FF2B5EF4-FFF2-40B4-BE49-F238E27FC236}">
                  <a16:creationId xmlns:a16="http://schemas.microsoft.com/office/drawing/2014/main" id="{73BC5F63-4091-A91A-3F9D-BF51596887D4}"/>
                </a:ext>
              </a:extLst>
            </p:cNvPr>
            <p:cNvSpPr/>
            <p:nvPr/>
          </p:nvSpPr>
          <p:spPr>
            <a:xfrm>
              <a:off x="5204192" y="5243550"/>
              <a:ext cx="8800" cy="26950"/>
            </a:xfrm>
            <a:custGeom>
              <a:avLst/>
              <a:gdLst/>
              <a:ahLst/>
              <a:cxnLst/>
              <a:rect l="l" t="t" r="r" b="b"/>
              <a:pathLst>
                <a:path w="352" h="1078" extrusionOk="0">
                  <a:moveTo>
                    <a:pt x="315" y="1053"/>
                  </a:moveTo>
                  <a:cubicBezTo>
                    <a:pt x="1" y="1077"/>
                    <a:pt x="1" y="255"/>
                    <a:pt x="182" y="1"/>
                  </a:cubicBezTo>
                  <a:cubicBezTo>
                    <a:pt x="352" y="194"/>
                    <a:pt x="182" y="751"/>
                    <a:pt x="315" y="10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1331;p30">
              <a:extLst>
                <a:ext uri="{FF2B5EF4-FFF2-40B4-BE49-F238E27FC236}">
                  <a16:creationId xmlns:a16="http://schemas.microsoft.com/office/drawing/2014/main" id="{B35F83EC-337D-9D2A-4623-64C4E9091E8A}"/>
                </a:ext>
              </a:extLst>
            </p:cNvPr>
            <p:cNvSpPr/>
            <p:nvPr/>
          </p:nvSpPr>
          <p:spPr>
            <a:xfrm>
              <a:off x="5169417" y="5539625"/>
              <a:ext cx="12725" cy="11200"/>
            </a:xfrm>
            <a:custGeom>
              <a:avLst/>
              <a:gdLst/>
              <a:ahLst/>
              <a:cxnLst/>
              <a:rect l="l" t="t" r="r" b="b"/>
              <a:pathLst>
                <a:path w="509" h="448" extrusionOk="0">
                  <a:moveTo>
                    <a:pt x="1" y="448"/>
                  </a:moveTo>
                  <a:cubicBezTo>
                    <a:pt x="49" y="303"/>
                    <a:pt x="267" y="61"/>
                    <a:pt x="473" y="0"/>
                  </a:cubicBezTo>
                  <a:cubicBezTo>
                    <a:pt x="509" y="230"/>
                    <a:pt x="255" y="448"/>
                    <a:pt x="1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1332;p30">
              <a:extLst>
                <a:ext uri="{FF2B5EF4-FFF2-40B4-BE49-F238E27FC236}">
                  <a16:creationId xmlns:a16="http://schemas.microsoft.com/office/drawing/2014/main" id="{1A1DB3BF-C275-9436-7D7B-417C4E4E8EE4}"/>
                </a:ext>
              </a:extLst>
            </p:cNvPr>
            <p:cNvSpPr/>
            <p:nvPr/>
          </p:nvSpPr>
          <p:spPr>
            <a:xfrm>
              <a:off x="5163992" y="5472775"/>
              <a:ext cx="22400" cy="19400"/>
            </a:xfrm>
            <a:custGeom>
              <a:avLst/>
              <a:gdLst/>
              <a:ahLst/>
              <a:cxnLst/>
              <a:rect l="l" t="t" r="r" b="b"/>
              <a:pathLst>
                <a:path w="896" h="776" extrusionOk="0">
                  <a:moveTo>
                    <a:pt x="883" y="775"/>
                  </a:moveTo>
                  <a:cubicBezTo>
                    <a:pt x="460" y="654"/>
                    <a:pt x="266" y="340"/>
                    <a:pt x="0" y="98"/>
                  </a:cubicBezTo>
                  <a:cubicBezTo>
                    <a:pt x="290" y="1"/>
                    <a:pt x="569" y="521"/>
                    <a:pt x="895" y="606"/>
                  </a:cubicBezTo>
                  <a:cubicBezTo>
                    <a:pt x="883" y="666"/>
                    <a:pt x="883" y="715"/>
                    <a:pt x="883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1333;p30">
              <a:extLst>
                <a:ext uri="{FF2B5EF4-FFF2-40B4-BE49-F238E27FC236}">
                  <a16:creationId xmlns:a16="http://schemas.microsoft.com/office/drawing/2014/main" id="{CA6734B7-C786-322B-BD66-DA2763FC05AD}"/>
                </a:ext>
              </a:extLst>
            </p:cNvPr>
            <p:cNvSpPr/>
            <p:nvPr/>
          </p:nvSpPr>
          <p:spPr>
            <a:xfrm>
              <a:off x="5204192" y="5052425"/>
              <a:ext cx="18475" cy="23000"/>
            </a:xfrm>
            <a:custGeom>
              <a:avLst/>
              <a:gdLst/>
              <a:ahLst/>
              <a:cxnLst/>
              <a:rect l="l" t="t" r="r" b="b"/>
              <a:pathLst>
                <a:path w="739" h="920" extrusionOk="0">
                  <a:moveTo>
                    <a:pt x="497" y="775"/>
                  </a:moveTo>
                  <a:cubicBezTo>
                    <a:pt x="545" y="666"/>
                    <a:pt x="449" y="654"/>
                    <a:pt x="497" y="545"/>
                  </a:cubicBezTo>
                  <a:cubicBezTo>
                    <a:pt x="352" y="654"/>
                    <a:pt x="557" y="763"/>
                    <a:pt x="497" y="920"/>
                  </a:cubicBezTo>
                  <a:cubicBezTo>
                    <a:pt x="1" y="823"/>
                    <a:pt x="497" y="0"/>
                    <a:pt x="739" y="545"/>
                  </a:cubicBezTo>
                  <a:cubicBezTo>
                    <a:pt x="678" y="654"/>
                    <a:pt x="654" y="750"/>
                    <a:pt x="497" y="7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1334;p30">
              <a:extLst>
                <a:ext uri="{FF2B5EF4-FFF2-40B4-BE49-F238E27FC236}">
                  <a16:creationId xmlns:a16="http://schemas.microsoft.com/office/drawing/2014/main" id="{F521A930-D0DE-3A2F-DD7E-995695B5492C}"/>
                </a:ext>
              </a:extLst>
            </p:cNvPr>
            <p:cNvSpPr/>
            <p:nvPr/>
          </p:nvSpPr>
          <p:spPr>
            <a:xfrm>
              <a:off x="5162167" y="5555950"/>
              <a:ext cx="13025" cy="10000"/>
            </a:xfrm>
            <a:custGeom>
              <a:avLst/>
              <a:gdLst/>
              <a:ahLst/>
              <a:cxnLst/>
              <a:rect l="l" t="t" r="r" b="b"/>
              <a:pathLst>
                <a:path w="521" h="400" extrusionOk="0">
                  <a:moveTo>
                    <a:pt x="0" y="400"/>
                  </a:moveTo>
                  <a:cubicBezTo>
                    <a:pt x="73" y="170"/>
                    <a:pt x="351" y="0"/>
                    <a:pt x="496" y="13"/>
                  </a:cubicBezTo>
                  <a:cubicBezTo>
                    <a:pt x="521" y="218"/>
                    <a:pt x="218" y="339"/>
                    <a:pt x="0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1335;p30">
              <a:extLst>
                <a:ext uri="{FF2B5EF4-FFF2-40B4-BE49-F238E27FC236}">
                  <a16:creationId xmlns:a16="http://schemas.microsoft.com/office/drawing/2014/main" id="{F37A7905-0B9B-5C1E-F3BB-1004FD730E08}"/>
                </a:ext>
              </a:extLst>
            </p:cNvPr>
            <p:cNvSpPr/>
            <p:nvPr/>
          </p:nvSpPr>
          <p:spPr>
            <a:xfrm>
              <a:off x="5131917" y="5463100"/>
              <a:ext cx="48125" cy="31775"/>
            </a:xfrm>
            <a:custGeom>
              <a:avLst/>
              <a:gdLst/>
              <a:ahLst/>
              <a:cxnLst/>
              <a:rect l="l" t="t" r="r" b="b"/>
              <a:pathLst>
                <a:path w="1925" h="1271" extrusionOk="0">
                  <a:moveTo>
                    <a:pt x="1888" y="1162"/>
                  </a:moveTo>
                  <a:cubicBezTo>
                    <a:pt x="1924" y="1223"/>
                    <a:pt x="1864" y="1223"/>
                    <a:pt x="1852" y="1271"/>
                  </a:cubicBezTo>
                  <a:cubicBezTo>
                    <a:pt x="1162" y="944"/>
                    <a:pt x="497" y="618"/>
                    <a:pt x="1" y="182"/>
                  </a:cubicBezTo>
                  <a:cubicBezTo>
                    <a:pt x="194" y="1"/>
                    <a:pt x="545" y="400"/>
                    <a:pt x="739" y="545"/>
                  </a:cubicBezTo>
                  <a:cubicBezTo>
                    <a:pt x="1223" y="678"/>
                    <a:pt x="1489" y="981"/>
                    <a:pt x="1888" y="11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1336;p30">
              <a:extLst>
                <a:ext uri="{FF2B5EF4-FFF2-40B4-BE49-F238E27FC236}">
                  <a16:creationId xmlns:a16="http://schemas.microsoft.com/office/drawing/2014/main" id="{7EF61A15-A65F-AFAB-79F9-29D75E2BE032}"/>
                </a:ext>
              </a:extLst>
            </p:cNvPr>
            <p:cNvSpPr/>
            <p:nvPr/>
          </p:nvSpPr>
          <p:spPr>
            <a:xfrm>
              <a:off x="5154917" y="5610675"/>
              <a:ext cx="10300" cy="27250"/>
            </a:xfrm>
            <a:custGeom>
              <a:avLst/>
              <a:gdLst/>
              <a:ahLst/>
              <a:cxnLst/>
              <a:rect l="l" t="t" r="r" b="b"/>
              <a:pathLst>
                <a:path w="412" h="1090" extrusionOk="0">
                  <a:moveTo>
                    <a:pt x="242" y="1090"/>
                  </a:moveTo>
                  <a:cubicBezTo>
                    <a:pt x="0" y="932"/>
                    <a:pt x="85" y="182"/>
                    <a:pt x="266" y="1"/>
                  </a:cubicBezTo>
                  <a:cubicBezTo>
                    <a:pt x="411" y="243"/>
                    <a:pt x="242" y="836"/>
                    <a:pt x="242" y="10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1337;p30">
              <a:extLst>
                <a:ext uri="{FF2B5EF4-FFF2-40B4-BE49-F238E27FC236}">
                  <a16:creationId xmlns:a16="http://schemas.microsoft.com/office/drawing/2014/main" id="{A3E0FAC7-79EB-05D5-5A46-2B351868226E}"/>
                </a:ext>
              </a:extLst>
            </p:cNvPr>
            <p:cNvSpPr/>
            <p:nvPr/>
          </p:nvSpPr>
          <p:spPr>
            <a:xfrm>
              <a:off x="5168517" y="5326425"/>
              <a:ext cx="20900" cy="16350"/>
            </a:xfrm>
            <a:custGeom>
              <a:avLst/>
              <a:gdLst/>
              <a:ahLst/>
              <a:cxnLst/>
              <a:rect l="l" t="t" r="r" b="b"/>
              <a:pathLst>
                <a:path w="836" h="654" extrusionOk="0">
                  <a:moveTo>
                    <a:pt x="835" y="653"/>
                  </a:moveTo>
                  <a:cubicBezTo>
                    <a:pt x="533" y="593"/>
                    <a:pt x="121" y="327"/>
                    <a:pt x="1" y="0"/>
                  </a:cubicBezTo>
                  <a:cubicBezTo>
                    <a:pt x="291" y="97"/>
                    <a:pt x="569" y="423"/>
                    <a:pt x="835" y="6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1338;p30">
              <a:extLst>
                <a:ext uri="{FF2B5EF4-FFF2-40B4-BE49-F238E27FC236}">
                  <a16:creationId xmlns:a16="http://schemas.microsoft.com/office/drawing/2014/main" id="{D119FC58-FDB5-2F16-3A91-5985C6EB1FE9}"/>
                </a:ext>
              </a:extLst>
            </p:cNvPr>
            <p:cNvSpPr/>
            <p:nvPr/>
          </p:nvSpPr>
          <p:spPr>
            <a:xfrm>
              <a:off x="5147342" y="5588925"/>
              <a:ext cx="17875" cy="25725"/>
            </a:xfrm>
            <a:custGeom>
              <a:avLst/>
              <a:gdLst/>
              <a:ahLst/>
              <a:cxnLst/>
              <a:rect l="l" t="t" r="r" b="b"/>
              <a:pathLst>
                <a:path w="715" h="1029" extrusionOk="0">
                  <a:moveTo>
                    <a:pt x="352" y="1028"/>
                  </a:moveTo>
                  <a:cubicBezTo>
                    <a:pt x="1" y="738"/>
                    <a:pt x="448" y="121"/>
                    <a:pt x="714" y="0"/>
                  </a:cubicBezTo>
                  <a:cubicBezTo>
                    <a:pt x="702" y="375"/>
                    <a:pt x="279" y="593"/>
                    <a:pt x="352" y="10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1339;p30">
              <a:extLst>
                <a:ext uri="{FF2B5EF4-FFF2-40B4-BE49-F238E27FC236}">
                  <a16:creationId xmlns:a16="http://schemas.microsoft.com/office/drawing/2014/main" id="{0E50F18A-CA26-1A89-8429-8EC924253053}"/>
                </a:ext>
              </a:extLst>
            </p:cNvPr>
            <p:cNvSpPr/>
            <p:nvPr/>
          </p:nvSpPr>
          <p:spPr>
            <a:xfrm>
              <a:off x="5152792" y="555412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"/>
                  </a:moveTo>
                  <a:cubicBezTo>
                    <a:pt x="569" y="61"/>
                    <a:pt x="557" y="134"/>
                    <a:pt x="557" y="194"/>
                  </a:cubicBezTo>
                  <a:cubicBezTo>
                    <a:pt x="363" y="207"/>
                    <a:pt x="134" y="473"/>
                    <a:pt x="0" y="315"/>
                  </a:cubicBezTo>
                  <a:cubicBezTo>
                    <a:pt x="73" y="61"/>
                    <a:pt x="363" y="6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1340;p30">
              <a:extLst>
                <a:ext uri="{FF2B5EF4-FFF2-40B4-BE49-F238E27FC236}">
                  <a16:creationId xmlns:a16="http://schemas.microsoft.com/office/drawing/2014/main" id="{9730767B-36D8-5667-94D7-9EEAB4883350}"/>
                </a:ext>
              </a:extLst>
            </p:cNvPr>
            <p:cNvSpPr/>
            <p:nvPr/>
          </p:nvSpPr>
          <p:spPr>
            <a:xfrm>
              <a:off x="5175467" y="5323075"/>
              <a:ext cx="15150" cy="11225"/>
            </a:xfrm>
            <a:custGeom>
              <a:avLst/>
              <a:gdLst/>
              <a:ahLst/>
              <a:cxnLst/>
              <a:rect l="l" t="t" r="r" b="b"/>
              <a:pathLst>
                <a:path w="606" h="449" extrusionOk="0">
                  <a:moveTo>
                    <a:pt x="388" y="449"/>
                  </a:moveTo>
                  <a:cubicBezTo>
                    <a:pt x="194" y="376"/>
                    <a:pt x="73" y="231"/>
                    <a:pt x="1" y="13"/>
                  </a:cubicBezTo>
                  <a:cubicBezTo>
                    <a:pt x="182" y="1"/>
                    <a:pt x="606" y="303"/>
                    <a:pt x="388" y="4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1341;p30">
              <a:extLst>
                <a:ext uri="{FF2B5EF4-FFF2-40B4-BE49-F238E27FC236}">
                  <a16:creationId xmlns:a16="http://schemas.microsoft.com/office/drawing/2014/main" id="{207BB372-E1B6-6763-A631-135AED79C25A}"/>
                </a:ext>
              </a:extLst>
            </p:cNvPr>
            <p:cNvSpPr/>
            <p:nvPr/>
          </p:nvSpPr>
          <p:spPr>
            <a:xfrm>
              <a:off x="5182742" y="5137400"/>
              <a:ext cx="24200" cy="31175"/>
            </a:xfrm>
            <a:custGeom>
              <a:avLst/>
              <a:gdLst/>
              <a:ahLst/>
              <a:cxnLst/>
              <a:rect l="l" t="t" r="r" b="b"/>
              <a:pathLst>
                <a:path w="968" h="1247" extrusionOk="0">
                  <a:moveTo>
                    <a:pt x="508" y="884"/>
                  </a:moveTo>
                  <a:cubicBezTo>
                    <a:pt x="460" y="726"/>
                    <a:pt x="508" y="509"/>
                    <a:pt x="254" y="521"/>
                  </a:cubicBezTo>
                  <a:cubicBezTo>
                    <a:pt x="24" y="726"/>
                    <a:pt x="302" y="956"/>
                    <a:pt x="302" y="1247"/>
                  </a:cubicBezTo>
                  <a:cubicBezTo>
                    <a:pt x="85" y="1077"/>
                    <a:pt x="0" y="787"/>
                    <a:pt x="12" y="412"/>
                  </a:cubicBezTo>
                  <a:cubicBezTo>
                    <a:pt x="339" y="1"/>
                    <a:pt x="968" y="690"/>
                    <a:pt x="508" y="8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1342;p30">
              <a:extLst>
                <a:ext uri="{FF2B5EF4-FFF2-40B4-BE49-F238E27FC236}">
                  <a16:creationId xmlns:a16="http://schemas.microsoft.com/office/drawing/2014/main" id="{8A6414D4-E513-F15B-F32E-1FBA1BCE1BA0}"/>
                </a:ext>
              </a:extLst>
            </p:cNvPr>
            <p:cNvSpPr/>
            <p:nvPr/>
          </p:nvSpPr>
          <p:spPr>
            <a:xfrm>
              <a:off x="5175167" y="5277725"/>
              <a:ext cx="9400" cy="28750"/>
            </a:xfrm>
            <a:custGeom>
              <a:avLst/>
              <a:gdLst/>
              <a:ahLst/>
              <a:cxnLst/>
              <a:rect l="l" t="t" r="r" b="b"/>
              <a:pathLst>
                <a:path w="376" h="1150" extrusionOk="0">
                  <a:moveTo>
                    <a:pt x="364" y="1150"/>
                  </a:moveTo>
                  <a:cubicBezTo>
                    <a:pt x="146" y="908"/>
                    <a:pt x="1" y="400"/>
                    <a:pt x="73" y="0"/>
                  </a:cubicBezTo>
                  <a:cubicBezTo>
                    <a:pt x="267" y="315"/>
                    <a:pt x="376" y="799"/>
                    <a:pt x="364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1343;p30">
              <a:extLst>
                <a:ext uri="{FF2B5EF4-FFF2-40B4-BE49-F238E27FC236}">
                  <a16:creationId xmlns:a16="http://schemas.microsoft.com/office/drawing/2014/main" id="{D442C288-FC03-4FF1-394A-CA6C7CEB7D09}"/>
                </a:ext>
              </a:extLst>
            </p:cNvPr>
            <p:cNvSpPr/>
            <p:nvPr/>
          </p:nvSpPr>
          <p:spPr>
            <a:xfrm>
              <a:off x="5124067" y="5533575"/>
              <a:ext cx="33900" cy="16350"/>
            </a:xfrm>
            <a:custGeom>
              <a:avLst/>
              <a:gdLst/>
              <a:ahLst/>
              <a:cxnLst/>
              <a:rect l="l" t="t" r="r" b="b"/>
              <a:pathLst>
                <a:path w="1356" h="654" extrusionOk="0">
                  <a:moveTo>
                    <a:pt x="1355" y="25"/>
                  </a:moveTo>
                  <a:cubicBezTo>
                    <a:pt x="1186" y="484"/>
                    <a:pt x="436" y="654"/>
                    <a:pt x="0" y="520"/>
                  </a:cubicBezTo>
                  <a:cubicBezTo>
                    <a:pt x="363" y="291"/>
                    <a:pt x="1016" y="412"/>
                    <a:pt x="1222" y="0"/>
                  </a:cubicBezTo>
                  <a:cubicBezTo>
                    <a:pt x="1258" y="0"/>
                    <a:pt x="1319" y="0"/>
                    <a:pt x="1355" y="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1344;p30">
              <a:extLst>
                <a:ext uri="{FF2B5EF4-FFF2-40B4-BE49-F238E27FC236}">
                  <a16:creationId xmlns:a16="http://schemas.microsoft.com/office/drawing/2014/main" id="{47B53756-B185-FA2E-BE7A-E841E6A09E09}"/>
                </a:ext>
              </a:extLst>
            </p:cNvPr>
            <p:cNvSpPr/>
            <p:nvPr/>
          </p:nvSpPr>
          <p:spPr>
            <a:xfrm>
              <a:off x="5138267" y="5562300"/>
              <a:ext cx="14850" cy="10600"/>
            </a:xfrm>
            <a:custGeom>
              <a:avLst/>
              <a:gdLst/>
              <a:ahLst/>
              <a:cxnLst/>
              <a:rect l="l" t="t" r="r" b="b"/>
              <a:pathLst>
                <a:path w="594" h="424" extrusionOk="0">
                  <a:moveTo>
                    <a:pt x="594" y="158"/>
                  </a:moveTo>
                  <a:cubicBezTo>
                    <a:pt x="521" y="327"/>
                    <a:pt x="146" y="424"/>
                    <a:pt x="1" y="279"/>
                  </a:cubicBezTo>
                  <a:cubicBezTo>
                    <a:pt x="182" y="230"/>
                    <a:pt x="461" y="1"/>
                    <a:pt x="594" y="1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1345;p30">
              <a:extLst>
                <a:ext uri="{FF2B5EF4-FFF2-40B4-BE49-F238E27FC236}">
                  <a16:creationId xmlns:a16="http://schemas.microsoft.com/office/drawing/2014/main" id="{65B98408-23AC-8BB0-3683-8F11252E8F23}"/>
                </a:ext>
              </a:extLst>
            </p:cNvPr>
            <p:cNvSpPr/>
            <p:nvPr/>
          </p:nvSpPr>
          <p:spPr>
            <a:xfrm>
              <a:off x="5160042" y="5275000"/>
              <a:ext cx="17275" cy="29675"/>
            </a:xfrm>
            <a:custGeom>
              <a:avLst/>
              <a:gdLst/>
              <a:ahLst/>
              <a:cxnLst/>
              <a:rect l="l" t="t" r="r" b="b"/>
              <a:pathLst>
                <a:path w="691" h="1187" extrusionOk="0">
                  <a:moveTo>
                    <a:pt x="690" y="1186"/>
                  </a:moveTo>
                  <a:cubicBezTo>
                    <a:pt x="315" y="908"/>
                    <a:pt x="85" y="388"/>
                    <a:pt x="1" y="1"/>
                  </a:cubicBezTo>
                  <a:cubicBezTo>
                    <a:pt x="376" y="255"/>
                    <a:pt x="545" y="726"/>
                    <a:pt x="690" y="11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1346;p30">
              <a:extLst>
                <a:ext uri="{FF2B5EF4-FFF2-40B4-BE49-F238E27FC236}">
                  <a16:creationId xmlns:a16="http://schemas.microsoft.com/office/drawing/2014/main" id="{8666A74F-C054-7BCB-E41A-F35EE2C7F55D}"/>
                </a:ext>
              </a:extLst>
            </p:cNvPr>
            <p:cNvSpPr/>
            <p:nvPr/>
          </p:nvSpPr>
          <p:spPr>
            <a:xfrm>
              <a:off x="5136467" y="5574100"/>
              <a:ext cx="13925" cy="8800"/>
            </a:xfrm>
            <a:custGeom>
              <a:avLst/>
              <a:gdLst/>
              <a:ahLst/>
              <a:cxnLst/>
              <a:rect l="l" t="t" r="r" b="b"/>
              <a:pathLst>
                <a:path w="557" h="352" extrusionOk="0">
                  <a:moveTo>
                    <a:pt x="557" y="109"/>
                  </a:moveTo>
                  <a:cubicBezTo>
                    <a:pt x="412" y="182"/>
                    <a:pt x="170" y="351"/>
                    <a:pt x="0" y="254"/>
                  </a:cubicBezTo>
                  <a:cubicBezTo>
                    <a:pt x="0" y="230"/>
                    <a:pt x="12" y="170"/>
                    <a:pt x="12" y="121"/>
                  </a:cubicBezTo>
                  <a:cubicBezTo>
                    <a:pt x="218" y="194"/>
                    <a:pt x="363" y="0"/>
                    <a:pt x="557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1347;p30">
              <a:extLst>
                <a:ext uri="{FF2B5EF4-FFF2-40B4-BE49-F238E27FC236}">
                  <a16:creationId xmlns:a16="http://schemas.microsoft.com/office/drawing/2014/main" id="{8F21A324-7157-5218-C887-46285620D9D9}"/>
                </a:ext>
              </a:extLst>
            </p:cNvPr>
            <p:cNvSpPr/>
            <p:nvPr/>
          </p:nvSpPr>
          <p:spPr>
            <a:xfrm>
              <a:off x="5180917" y="5056050"/>
              <a:ext cx="19975" cy="17575"/>
            </a:xfrm>
            <a:custGeom>
              <a:avLst/>
              <a:gdLst/>
              <a:ahLst/>
              <a:cxnLst/>
              <a:rect l="l" t="t" r="r" b="b"/>
              <a:pathLst>
                <a:path w="799" h="703" extrusionOk="0">
                  <a:moveTo>
                    <a:pt x="375" y="702"/>
                  </a:moveTo>
                  <a:cubicBezTo>
                    <a:pt x="327" y="642"/>
                    <a:pt x="327" y="509"/>
                    <a:pt x="400" y="448"/>
                  </a:cubicBezTo>
                  <a:cubicBezTo>
                    <a:pt x="267" y="400"/>
                    <a:pt x="327" y="642"/>
                    <a:pt x="206" y="654"/>
                  </a:cubicBezTo>
                  <a:cubicBezTo>
                    <a:pt x="0" y="618"/>
                    <a:pt x="206" y="436"/>
                    <a:pt x="206" y="279"/>
                  </a:cubicBezTo>
                  <a:cubicBezTo>
                    <a:pt x="617" y="1"/>
                    <a:pt x="799" y="654"/>
                    <a:pt x="375" y="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1348;p30">
              <a:extLst>
                <a:ext uri="{FF2B5EF4-FFF2-40B4-BE49-F238E27FC236}">
                  <a16:creationId xmlns:a16="http://schemas.microsoft.com/office/drawing/2014/main" id="{47B11376-297D-0B27-358D-32D1AF236DB5}"/>
                </a:ext>
              </a:extLst>
            </p:cNvPr>
            <p:cNvSpPr/>
            <p:nvPr/>
          </p:nvSpPr>
          <p:spPr>
            <a:xfrm>
              <a:off x="5172742" y="5131050"/>
              <a:ext cx="7000" cy="13325"/>
            </a:xfrm>
            <a:custGeom>
              <a:avLst/>
              <a:gdLst/>
              <a:ahLst/>
              <a:cxnLst/>
              <a:rect l="l" t="t" r="r" b="b"/>
              <a:pathLst>
                <a:path w="280" h="533" extrusionOk="0">
                  <a:moveTo>
                    <a:pt x="255" y="533"/>
                  </a:moveTo>
                  <a:cubicBezTo>
                    <a:pt x="1" y="533"/>
                    <a:pt x="37" y="170"/>
                    <a:pt x="110" y="1"/>
                  </a:cubicBezTo>
                  <a:cubicBezTo>
                    <a:pt x="231" y="122"/>
                    <a:pt x="279" y="303"/>
                    <a:pt x="255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1349;p30">
              <a:extLst>
                <a:ext uri="{FF2B5EF4-FFF2-40B4-BE49-F238E27FC236}">
                  <a16:creationId xmlns:a16="http://schemas.microsoft.com/office/drawing/2014/main" id="{DDC96E4D-CE54-3458-9457-AA5F310C8BB1}"/>
                </a:ext>
              </a:extLst>
            </p:cNvPr>
            <p:cNvSpPr/>
            <p:nvPr/>
          </p:nvSpPr>
          <p:spPr>
            <a:xfrm>
              <a:off x="5104717" y="5503325"/>
              <a:ext cx="35700" cy="17875"/>
            </a:xfrm>
            <a:custGeom>
              <a:avLst/>
              <a:gdLst/>
              <a:ahLst/>
              <a:cxnLst/>
              <a:rect l="l" t="t" r="r" b="b"/>
              <a:pathLst>
                <a:path w="1428" h="715" extrusionOk="0">
                  <a:moveTo>
                    <a:pt x="0" y="593"/>
                  </a:moveTo>
                  <a:cubicBezTo>
                    <a:pt x="133" y="388"/>
                    <a:pt x="472" y="448"/>
                    <a:pt x="714" y="388"/>
                  </a:cubicBezTo>
                  <a:cubicBezTo>
                    <a:pt x="980" y="291"/>
                    <a:pt x="1137" y="146"/>
                    <a:pt x="1319" y="37"/>
                  </a:cubicBezTo>
                  <a:cubicBezTo>
                    <a:pt x="1343" y="1"/>
                    <a:pt x="1379" y="37"/>
                    <a:pt x="1379" y="61"/>
                  </a:cubicBezTo>
                  <a:cubicBezTo>
                    <a:pt x="1428" y="122"/>
                    <a:pt x="1391" y="122"/>
                    <a:pt x="1355" y="182"/>
                  </a:cubicBezTo>
                  <a:cubicBezTo>
                    <a:pt x="1040" y="424"/>
                    <a:pt x="411" y="714"/>
                    <a:pt x="0" y="5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1350;p30">
              <a:extLst>
                <a:ext uri="{FF2B5EF4-FFF2-40B4-BE49-F238E27FC236}">
                  <a16:creationId xmlns:a16="http://schemas.microsoft.com/office/drawing/2014/main" id="{847ECEF5-09CE-DBF9-DA50-8B3C48816488}"/>
                </a:ext>
              </a:extLst>
            </p:cNvPr>
            <p:cNvSpPr/>
            <p:nvPr/>
          </p:nvSpPr>
          <p:spPr>
            <a:xfrm>
              <a:off x="5162167" y="5134975"/>
              <a:ext cx="10300" cy="18475"/>
            </a:xfrm>
            <a:custGeom>
              <a:avLst/>
              <a:gdLst/>
              <a:ahLst/>
              <a:cxnLst/>
              <a:rect l="l" t="t" r="r" b="b"/>
              <a:pathLst>
                <a:path w="412" h="739" extrusionOk="0">
                  <a:moveTo>
                    <a:pt x="375" y="739"/>
                  </a:moveTo>
                  <a:cubicBezTo>
                    <a:pt x="134" y="606"/>
                    <a:pt x="0" y="206"/>
                    <a:pt x="49" y="1"/>
                  </a:cubicBezTo>
                  <a:cubicBezTo>
                    <a:pt x="303" y="98"/>
                    <a:pt x="412" y="509"/>
                    <a:pt x="375" y="7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1351;p30">
              <a:extLst>
                <a:ext uri="{FF2B5EF4-FFF2-40B4-BE49-F238E27FC236}">
                  <a16:creationId xmlns:a16="http://schemas.microsoft.com/office/drawing/2014/main" id="{65E1DBFE-A9FA-0C1F-90D4-706E99CDCF8D}"/>
                </a:ext>
              </a:extLst>
            </p:cNvPr>
            <p:cNvSpPr/>
            <p:nvPr/>
          </p:nvSpPr>
          <p:spPr>
            <a:xfrm>
              <a:off x="5114692" y="5566225"/>
              <a:ext cx="17250" cy="7300"/>
            </a:xfrm>
            <a:custGeom>
              <a:avLst/>
              <a:gdLst/>
              <a:ahLst/>
              <a:cxnLst/>
              <a:rect l="l" t="t" r="r" b="b"/>
              <a:pathLst>
                <a:path w="690" h="292" extrusionOk="0">
                  <a:moveTo>
                    <a:pt x="690" y="146"/>
                  </a:moveTo>
                  <a:cubicBezTo>
                    <a:pt x="508" y="243"/>
                    <a:pt x="254" y="291"/>
                    <a:pt x="0" y="291"/>
                  </a:cubicBezTo>
                  <a:cubicBezTo>
                    <a:pt x="37" y="1"/>
                    <a:pt x="629" y="61"/>
                    <a:pt x="69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1352;p30">
              <a:extLst>
                <a:ext uri="{FF2B5EF4-FFF2-40B4-BE49-F238E27FC236}">
                  <a16:creationId xmlns:a16="http://schemas.microsoft.com/office/drawing/2014/main" id="{28ED8DE2-39F6-B420-8600-41E9724EBAAD}"/>
                </a:ext>
              </a:extLst>
            </p:cNvPr>
            <p:cNvSpPr/>
            <p:nvPr/>
          </p:nvSpPr>
          <p:spPr>
            <a:xfrm>
              <a:off x="5147342" y="5170375"/>
              <a:ext cx="26650" cy="26925"/>
            </a:xfrm>
            <a:custGeom>
              <a:avLst/>
              <a:gdLst/>
              <a:ahLst/>
              <a:cxnLst/>
              <a:rect l="l" t="t" r="r" b="b"/>
              <a:pathLst>
                <a:path w="1066" h="1077" extrusionOk="0">
                  <a:moveTo>
                    <a:pt x="690" y="847"/>
                  </a:moveTo>
                  <a:cubicBezTo>
                    <a:pt x="581" y="799"/>
                    <a:pt x="630" y="641"/>
                    <a:pt x="569" y="544"/>
                  </a:cubicBezTo>
                  <a:cubicBezTo>
                    <a:pt x="400" y="532"/>
                    <a:pt x="400" y="472"/>
                    <a:pt x="303" y="544"/>
                  </a:cubicBezTo>
                  <a:cubicBezTo>
                    <a:pt x="182" y="847"/>
                    <a:pt x="569" y="859"/>
                    <a:pt x="424" y="1077"/>
                  </a:cubicBezTo>
                  <a:cubicBezTo>
                    <a:pt x="243" y="944"/>
                    <a:pt x="1" y="738"/>
                    <a:pt x="85" y="496"/>
                  </a:cubicBezTo>
                  <a:cubicBezTo>
                    <a:pt x="218" y="0"/>
                    <a:pt x="1065" y="460"/>
                    <a:pt x="690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1353;p30">
              <a:extLst>
                <a:ext uri="{FF2B5EF4-FFF2-40B4-BE49-F238E27FC236}">
                  <a16:creationId xmlns:a16="http://schemas.microsoft.com/office/drawing/2014/main" id="{E1E17F75-020E-B9B0-B5D9-40611FD771FA}"/>
                </a:ext>
              </a:extLst>
            </p:cNvPr>
            <p:cNvSpPr/>
            <p:nvPr/>
          </p:nvSpPr>
          <p:spPr>
            <a:xfrm>
              <a:off x="5140992" y="5281950"/>
              <a:ext cx="14850" cy="19700"/>
            </a:xfrm>
            <a:custGeom>
              <a:avLst/>
              <a:gdLst/>
              <a:ahLst/>
              <a:cxnLst/>
              <a:rect l="l" t="t" r="r" b="b"/>
              <a:pathLst>
                <a:path w="594" h="788" extrusionOk="0">
                  <a:moveTo>
                    <a:pt x="593" y="654"/>
                  </a:moveTo>
                  <a:cubicBezTo>
                    <a:pt x="291" y="787"/>
                    <a:pt x="1" y="243"/>
                    <a:pt x="49" y="1"/>
                  </a:cubicBezTo>
                  <a:cubicBezTo>
                    <a:pt x="291" y="146"/>
                    <a:pt x="352" y="485"/>
                    <a:pt x="59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1354;p30">
              <a:extLst>
                <a:ext uri="{FF2B5EF4-FFF2-40B4-BE49-F238E27FC236}">
                  <a16:creationId xmlns:a16="http://schemas.microsoft.com/office/drawing/2014/main" id="{A078B850-EBCE-A621-F337-E20BB32C956A}"/>
                </a:ext>
              </a:extLst>
            </p:cNvPr>
            <p:cNvSpPr/>
            <p:nvPr/>
          </p:nvSpPr>
          <p:spPr>
            <a:xfrm>
              <a:off x="5150367" y="5125900"/>
              <a:ext cx="15150" cy="33600"/>
            </a:xfrm>
            <a:custGeom>
              <a:avLst/>
              <a:gdLst/>
              <a:ahLst/>
              <a:cxnLst/>
              <a:rect l="l" t="t" r="r" b="b"/>
              <a:pathLst>
                <a:path w="606" h="1344" extrusionOk="0">
                  <a:moveTo>
                    <a:pt x="25" y="1"/>
                  </a:moveTo>
                  <a:cubicBezTo>
                    <a:pt x="400" y="279"/>
                    <a:pt x="593" y="884"/>
                    <a:pt x="606" y="1344"/>
                  </a:cubicBezTo>
                  <a:cubicBezTo>
                    <a:pt x="545" y="1344"/>
                    <a:pt x="533" y="1307"/>
                    <a:pt x="472" y="1295"/>
                  </a:cubicBezTo>
                  <a:cubicBezTo>
                    <a:pt x="460" y="751"/>
                    <a:pt x="1" y="42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1355;p30">
              <a:extLst>
                <a:ext uri="{FF2B5EF4-FFF2-40B4-BE49-F238E27FC236}">
                  <a16:creationId xmlns:a16="http://schemas.microsoft.com/office/drawing/2014/main" id="{97E3EFFE-A102-CAA1-FCDB-63996CFD3BFE}"/>
                </a:ext>
              </a:extLst>
            </p:cNvPr>
            <p:cNvSpPr/>
            <p:nvPr/>
          </p:nvSpPr>
          <p:spPr>
            <a:xfrm>
              <a:off x="5157317" y="5056950"/>
              <a:ext cx="18175" cy="16975"/>
            </a:xfrm>
            <a:custGeom>
              <a:avLst/>
              <a:gdLst/>
              <a:ahLst/>
              <a:cxnLst/>
              <a:rect l="l" t="t" r="r" b="b"/>
              <a:pathLst>
                <a:path w="727" h="679" extrusionOk="0">
                  <a:moveTo>
                    <a:pt x="618" y="678"/>
                  </a:moveTo>
                  <a:cubicBezTo>
                    <a:pt x="424" y="666"/>
                    <a:pt x="533" y="388"/>
                    <a:pt x="388" y="315"/>
                  </a:cubicBezTo>
                  <a:cubicBezTo>
                    <a:pt x="328" y="315"/>
                    <a:pt x="303" y="327"/>
                    <a:pt x="267" y="388"/>
                  </a:cubicBezTo>
                  <a:cubicBezTo>
                    <a:pt x="291" y="509"/>
                    <a:pt x="412" y="509"/>
                    <a:pt x="388" y="666"/>
                  </a:cubicBezTo>
                  <a:cubicBezTo>
                    <a:pt x="13" y="666"/>
                    <a:pt x="1" y="1"/>
                    <a:pt x="449" y="86"/>
                  </a:cubicBezTo>
                  <a:cubicBezTo>
                    <a:pt x="545" y="243"/>
                    <a:pt x="727" y="473"/>
                    <a:pt x="618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1356;p30">
              <a:extLst>
                <a:ext uri="{FF2B5EF4-FFF2-40B4-BE49-F238E27FC236}">
                  <a16:creationId xmlns:a16="http://schemas.microsoft.com/office/drawing/2014/main" id="{4AC98064-44E4-16C0-C4F8-C29D1F97B55E}"/>
                </a:ext>
              </a:extLst>
            </p:cNvPr>
            <p:cNvSpPr/>
            <p:nvPr/>
          </p:nvSpPr>
          <p:spPr>
            <a:xfrm>
              <a:off x="5124667" y="5433475"/>
              <a:ext cx="14250" cy="11825"/>
            </a:xfrm>
            <a:custGeom>
              <a:avLst/>
              <a:gdLst/>
              <a:ahLst/>
              <a:cxnLst/>
              <a:rect l="l" t="t" r="r" b="b"/>
              <a:pathLst>
                <a:path w="570" h="473" extrusionOk="0">
                  <a:moveTo>
                    <a:pt x="569" y="133"/>
                  </a:moveTo>
                  <a:cubicBezTo>
                    <a:pt x="509" y="472"/>
                    <a:pt x="327" y="230"/>
                    <a:pt x="109" y="315"/>
                  </a:cubicBezTo>
                  <a:cubicBezTo>
                    <a:pt x="97" y="254"/>
                    <a:pt x="61" y="230"/>
                    <a:pt x="0" y="194"/>
                  </a:cubicBezTo>
                  <a:cubicBezTo>
                    <a:pt x="121" y="37"/>
                    <a:pt x="412" y="0"/>
                    <a:pt x="569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1357;p30">
              <a:extLst>
                <a:ext uri="{FF2B5EF4-FFF2-40B4-BE49-F238E27FC236}">
                  <a16:creationId xmlns:a16="http://schemas.microsoft.com/office/drawing/2014/main" id="{C9989F70-3558-060E-3A84-D17CBF5EBB55}"/>
                </a:ext>
              </a:extLst>
            </p:cNvPr>
            <p:cNvSpPr/>
            <p:nvPr/>
          </p:nvSpPr>
          <p:spPr>
            <a:xfrm>
              <a:off x="5135242" y="5258075"/>
              <a:ext cx="16050" cy="19975"/>
            </a:xfrm>
            <a:custGeom>
              <a:avLst/>
              <a:gdLst/>
              <a:ahLst/>
              <a:cxnLst/>
              <a:rect l="l" t="t" r="r" b="b"/>
              <a:pathLst>
                <a:path w="642" h="799" extrusionOk="0">
                  <a:moveTo>
                    <a:pt x="642" y="774"/>
                  </a:moveTo>
                  <a:cubicBezTo>
                    <a:pt x="352" y="799"/>
                    <a:pt x="1" y="254"/>
                    <a:pt x="146" y="0"/>
                  </a:cubicBezTo>
                  <a:cubicBezTo>
                    <a:pt x="340" y="254"/>
                    <a:pt x="461" y="532"/>
                    <a:pt x="642" y="7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1358;p30">
              <a:extLst>
                <a:ext uri="{FF2B5EF4-FFF2-40B4-BE49-F238E27FC236}">
                  <a16:creationId xmlns:a16="http://schemas.microsoft.com/office/drawing/2014/main" id="{D9D565C6-B84A-226C-4DF6-56CB26E80CE0}"/>
                </a:ext>
              </a:extLst>
            </p:cNvPr>
            <p:cNvSpPr/>
            <p:nvPr/>
          </p:nvSpPr>
          <p:spPr>
            <a:xfrm>
              <a:off x="5115292" y="5463700"/>
              <a:ext cx="15450" cy="10325"/>
            </a:xfrm>
            <a:custGeom>
              <a:avLst/>
              <a:gdLst/>
              <a:ahLst/>
              <a:cxnLst/>
              <a:rect l="l" t="t" r="r" b="b"/>
              <a:pathLst>
                <a:path w="618" h="413" extrusionOk="0">
                  <a:moveTo>
                    <a:pt x="617" y="412"/>
                  </a:moveTo>
                  <a:cubicBezTo>
                    <a:pt x="351" y="315"/>
                    <a:pt x="121" y="243"/>
                    <a:pt x="0" y="37"/>
                  </a:cubicBezTo>
                  <a:cubicBezTo>
                    <a:pt x="242" y="1"/>
                    <a:pt x="617" y="122"/>
                    <a:pt x="617" y="4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1359;p30">
              <a:extLst>
                <a:ext uri="{FF2B5EF4-FFF2-40B4-BE49-F238E27FC236}">
                  <a16:creationId xmlns:a16="http://schemas.microsoft.com/office/drawing/2014/main" id="{8B866733-EB22-2213-864C-EDE9B7BB851B}"/>
                </a:ext>
              </a:extLst>
            </p:cNvPr>
            <p:cNvSpPr/>
            <p:nvPr/>
          </p:nvSpPr>
          <p:spPr>
            <a:xfrm>
              <a:off x="5101992" y="5638800"/>
              <a:ext cx="8175" cy="23925"/>
            </a:xfrm>
            <a:custGeom>
              <a:avLst/>
              <a:gdLst/>
              <a:ahLst/>
              <a:cxnLst/>
              <a:rect l="l" t="t" r="r" b="b"/>
              <a:pathLst>
                <a:path w="327" h="957" extrusionOk="0">
                  <a:moveTo>
                    <a:pt x="327" y="1"/>
                  </a:moveTo>
                  <a:cubicBezTo>
                    <a:pt x="327" y="376"/>
                    <a:pt x="182" y="787"/>
                    <a:pt x="97" y="957"/>
                  </a:cubicBezTo>
                  <a:cubicBezTo>
                    <a:pt x="0" y="739"/>
                    <a:pt x="37" y="25"/>
                    <a:pt x="3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1360;p30">
              <a:extLst>
                <a:ext uri="{FF2B5EF4-FFF2-40B4-BE49-F238E27FC236}">
                  <a16:creationId xmlns:a16="http://schemas.microsoft.com/office/drawing/2014/main" id="{F2CD878D-5A94-1A85-A770-CA8D4B81047A}"/>
                </a:ext>
              </a:extLst>
            </p:cNvPr>
            <p:cNvSpPr/>
            <p:nvPr/>
          </p:nvSpPr>
          <p:spPr>
            <a:xfrm>
              <a:off x="5122842" y="5272875"/>
              <a:ext cx="18475" cy="23625"/>
            </a:xfrm>
            <a:custGeom>
              <a:avLst/>
              <a:gdLst/>
              <a:ahLst/>
              <a:cxnLst/>
              <a:rect l="l" t="t" r="r" b="b"/>
              <a:pathLst>
                <a:path w="739" h="945" extrusionOk="0">
                  <a:moveTo>
                    <a:pt x="739" y="944"/>
                  </a:moveTo>
                  <a:cubicBezTo>
                    <a:pt x="315" y="824"/>
                    <a:pt x="1" y="328"/>
                    <a:pt x="98" y="1"/>
                  </a:cubicBezTo>
                  <a:cubicBezTo>
                    <a:pt x="315" y="315"/>
                    <a:pt x="545" y="618"/>
                    <a:pt x="739" y="9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1361;p30">
              <a:extLst>
                <a:ext uri="{FF2B5EF4-FFF2-40B4-BE49-F238E27FC236}">
                  <a16:creationId xmlns:a16="http://schemas.microsoft.com/office/drawing/2014/main" id="{D3CE7D41-C07A-1340-871C-C652D2509863}"/>
                </a:ext>
              </a:extLst>
            </p:cNvPr>
            <p:cNvSpPr/>
            <p:nvPr/>
          </p:nvSpPr>
          <p:spPr>
            <a:xfrm>
              <a:off x="5095042" y="5538100"/>
              <a:ext cx="21175" cy="7600"/>
            </a:xfrm>
            <a:custGeom>
              <a:avLst/>
              <a:gdLst/>
              <a:ahLst/>
              <a:cxnLst/>
              <a:rect l="l" t="t" r="r" b="b"/>
              <a:pathLst>
                <a:path w="847" h="304" extrusionOk="0">
                  <a:moveTo>
                    <a:pt x="847" y="122"/>
                  </a:moveTo>
                  <a:cubicBezTo>
                    <a:pt x="847" y="158"/>
                    <a:pt x="847" y="182"/>
                    <a:pt x="823" y="243"/>
                  </a:cubicBezTo>
                  <a:cubicBezTo>
                    <a:pt x="544" y="243"/>
                    <a:pt x="315" y="303"/>
                    <a:pt x="0" y="231"/>
                  </a:cubicBezTo>
                  <a:cubicBezTo>
                    <a:pt x="97" y="1"/>
                    <a:pt x="617" y="85"/>
                    <a:pt x="847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1362;p30">
              <a:extLst>
                <a:ext uri="{FF2B5EF4-FFF2-40B4-BE49-F238E27FC236}">
                  <a16:creationId xmlns:a16="http://schemas.microsoft.com/office/drawing/2014/main" id="{80FEA335-ADBD-03F5-B0DC-A81FE377650E}"/>
                </a:ext>
              </a:extLst>
            </p:cNvPr>
            <p:cNvSpPr/>
            <p:nvPr/>
          </p:nvSpPr>
          <p:spPr>
            <a:xfrm>
              <a:off x="5094117" y="5637600"/>
              <a:ext cx="10925" cy="13950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436" y="1"/>
                  </a:moveTo>
                  <a:cubicBezTo>
                    <a:pt x="424" y="230"/>
                    <a:pt x="315" y="400"/>
                    <a:pt x="243" y="557"/>
                  </a:cubicBezTo>
                  <a:cubicBezTo>
                    <a:pt x="1" y="460"/>
                    <a:pt x="218" y="6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1363;p30">
              <a:extLst>
                <a:ext uri="{FF2B5EF4-FFF2-40B4-BE49-F238E27FC236}">
                  <a16:creationId xmlns:a16="http://schemas.microsoft.com/office/drawing/2014/main" id="{5CC01AFC-989F-E585-DCBD-B074CAFDC1FB}"/>
                </a:ext>
              </a:extLst>
            </p:cNvPr>
            <p:cNvSpPr/>
            <p:nvPr/>
          </p:nvSpPr>
          <p:spPr>
            <a:xfrm>
              <a:off x="5126167" y="5060275"/>
              <a:ext cx="33300" cy="16975"/>
            </a:xfrm>
            <a:custGeom>
              <a:avLst/>
              <a:gdLst/>
              <a:ahLst/>
              <a:cxnLst/>
              <a:rect l="l" t="t" r="r" b="b"/>
              <a:pathLst>
                <a:path w="1332" h="679" extrusionOk="0">
                  <a:moveTo>
                    <a:pt x="945" y="666"/>
                  </a:moveTo>
                  <a:cubicBezTo>
                    <a:pt x="811" y="594"/>
                    <a:pt x="908" y="328"/>
                    <a:pt x="690" y="340"/>
                  </a:cubicBezTo>
                  <a:cubicBezTo>
                    <a:pt x="424" y="340"/>
                    <a:pt x="606" y="594"/>
                    <a:pt x="424" y="678"/>
                  </a:cubicBezTo>
                  <a:cubicBezTo>
                    <a:pt x="1" y="1"/>
                    <a:pt x="1332" y="49"/>
                    <a:pt x="945" y="6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1364;p30">
              <a:extLst>
                <a:ext uri="{FF2B5EF4-FFF2-40B4-BE49-F238E27FC236}">
                  <a16:creationId xmlns:a16="http://schemas.microsoft.com/office/drawing/2014/main" id="{813C3FE6-52D8-8498-8625-BA70363DC608}"/>
                </a:ext>
              </a:extLst>
            </p:cNvPr>
            <p:cNvSpPr/>
            <p:nvPr/>
          </p:nvSpPr>
          <p:spPr>
            <a:xfrm>
              <a:off x="5084742" y="5631250"/>
              <a:ext cx="11825" cy="15150"/>
            </a:xfrm>
            <a:custGeom>
              <a:avLst/>
              <a:gdLst/>
              <a:ahLst/>
              <a:cxnLst/>
              <a:rect l="l" t="t" r="r" b="b"/>
              <a:pathLst>
                <a:path w="473" h="606" extrusionOk="0">
                  <a:moveTo>
                    <a:pt x="472" y="134"/>
                  </a:moveTo>
                  <a:cubicBezTo>
                    <a:pt x="388" y="303"/>
                    <a:pt x="303" y="436"/>
                    <a:pt x="194" y="605"/>
                  </a:cubicBezTo>
                  <a:cubicBezTo>
                    <a:pt x="1" y="412"/>
                    <a:pt x="267" y="1"/>
                    <a:pt x="472" y="1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1365;p30">
              <a:extLst>
                <a:ext uri="{FF2B5EF4-FFF2-40B4-BE49-F238E27FC236}">
                  <a16:creationId xmlns:a16="http://schemas.microsoft.com/office/drawing/2014/main" id="{69D0BCE5-1ED6-9B1F-DAFC-8273D15764C6}"/>
                </a:ext>
              </a:extLst>
            </p:cNvPr>
            <p:cNvSpPr/>
            <p:nvPr/>
          </p:nvSpPr>
          <p:spPr>
            <a:xfrm>
              <a:off x="5078692" y="5544150"/>
              <a:ext cx="24825" cy="12125"/>
            </a:xfrm>
            <a:custGeom>
              <a:avLst/>
              <a:gdLst/>
              <a:ahLst/>
              <a:cxnLst/>
              <a:rect l="l" t="t" r="r" b="b"/>
              <a:pathLst>
                <a:path w="993" h="485" extrusionOk="0">
                  <a:moveTo>
                    <a:pt x="993" y="291"/>
                  </a:moveTo>
                  <a:cubicBezTo>
                    <a:pt x="920" y="485"/>
                    <a:pt x="557" y="364"/>
                    <a:pt x="376" y="424"/>
                  </a:cubicBezTo>
                  <a:cubicBezTo>
                    <a:pt x="376" y="364"/>
                    <a:pt x="388" y="327"/>
                    <a:pt x="388" y="231"/>
                  </a:cubicBezTo>
                  <a:cubicBezTo>
                    <a:pt x="267" y="279"/>
                    <a:pt x="61" y="339"/>
                    <a:pt x="1" y="182"/>
                  </a:cubicBezTo>
                  <a:cubicBezTo>
                    <a:pt x="13" y="85"/>
                    <a:pt x="448" y="1"/>
                    <a:pt x="424" y="194"/>
                  </a:cubicBezTo>
                  <a:cubicBezTo>
                    <a:pt x="654" y="291"/>
                    <a:pt x="896" y="170"/>
                    <a:pt x="99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1366;p30">
              <a:extLst>
                <a:ext uri="{FF2B5EF4-FFF2-40B4-BE49-F238E27FC236}">
                  <a16:creationId xmlns:a16="http://schemas.microsoft.com/office/drawing/2014/main" id="{1D82E5C1-76DA-42F4-5773-4BFA91CC6F23}"/>
                </a:ext>
              </a:extLst>
            </p:cNvPr>
            <p:cNvSpPr/>
            <p:nvPr/>
          </p:nvSpPr>
          <p:spPr>
            <a:xfrm>
              <a:off x="5133442" y="5082675"/>
              <a:ext cx="14850" cy="12100"/>
            </a:xfrm>
            <a:custGeom>
              <a:avLst/>
              <a:gdLst/>
              <a:ahLst/>
              <a:cxnLst/>
              <a:rect l="l" t="t" r="r" b="b"/>
              <a:pathLst>
                <a:path w="594" h="484" extrusionOk="0">
                  <a:moveTo>
                    <a:pt x="339" y="315"/>
                  </a:moveTo>
                  <a:cubicBezTo>
                    <a:pt x="363" y="351"/>
                    <a:pt x="412" y="351"/>
                    <a:pt x="375" y="411"/>
                  </a:cubicBezTo>
                  <a:cubicBezTo>
                    <a:pt x="351" y="411"/>
                    <a:pt x="351" y="472"/>
                    <a:pt x="351" y="484"/>
                  </a:cubicBezTo>
                  <a:cubicBezTo>
                    <a:pt x="0" y="460"/>
                    <a:pt x="109" y="0"/>
                    <a:pt x="399" y="0"/>
                  </a:cubicBezTo>
                  <a:cubicBezTo>
                    <a:pt x="593" y="12"/>
                    <a:pt x="533" y="363"/>
                    <a:pt x="339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1367;p30">
              <a:extLst>
                <a:ext uri="{FF2B5EF4-FFF2-40B4-BE49-F238E27FC236}">
                  <a16:creationId xmlns:a16="http://schemas.microsoft.com/office/drawing/2014/main" id="{C0A2AE3C-3EF2-803C-1EC2-82AF5C2156E7}"/>
                </a:ext>
              </a:extLst>
            </p:cNvPr>
            <p:cNvSpPr/>
            <p:nvPr/>
          </p:nvSpPr>
          <p:spPr>
            <a:xfrm>
              <a:off x="5093817" y="5436200"/>
              <a:ext cx="16350" cy="16650"/>
            </a:xfrm>
            <a:custGeom>
              <a:avLst/>
              <a:gdLst/>
              <a:ahLst/>
              <a:cxnLst/>
              <a:rect l="l" t="t" r="r" b="b"/>
              <a:pathLst>
                <a:path w="654" h="666" extrusionOk="0">
                  <a:moveTo>
                    <a:pt x="605" y="315"/>
                  </a:moveTo>
                  <a:cubicBezTo>
                    <a:pt x="509" y="424"/>
                    <a:pt x="351" y="242"/>
                    <a:pt x="279" y="315"/>
                  </a:cubicBezTo>
                  <a:cubicBezTo>
                    <a:pt x="243" y="448"/>
                    <a:pt x="388" y="436"/>
                    <a:pt x="339" y="557"/>
                  </a:cubicBezTo>
                  <a:cubicBezTo>
                    <a:pt x="279" y="581"/>
                    <a:pt x="279" y="665"/>
                    <a:pt x="158" y="629"/>
                  </a:cubicBezTo>
                  <a:cubicBezTo>
                    <a:pt x="1" y="327"/>
                    <a:pt x="61" y="0"/>
                    <a:pt x="509" y="61"/>
                  </a:cubicBezTo>
                  <a:cubicBezTo>
                    <a:pt x="557" y="133"/>
                    <a:pt x="654" y="170"/>
                    <a:pt x="605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1368;p30">
              <a:extLst>
                <a:ext uri="{FF2B5EF4-FFF2-40B4-BE49-F238E27FC236}">
                  <a16:creationId xmlns:a16="http://schemas.microsoft.com/office/drawing/2014/main" id="{C26C6433-06B3-C19F-A9B6-2CF6AA7495CD}"/>
                </a:ext>
              </a:extLst>
            </p:cNvPr>
            <p:cNvSpPr/>
            <p:nvPr/>
          </p:nvSpPr>
          <p:spPr>
            <a:xfrm>
              <a:off x="5110767" y="5180350"/>
              <a:ext cx="16650" cy="26325"/>
            </a:xfrm>
            <a:custGeom>
              <a:avLst/>
              <a:gdLst/>
              <a:ahLst/>
              <a:cxnLst/>
              <a:rect l="l" t="t" r="r" b="b"/>
              <a:pathLst>
                <a:path w="666" h="1053" extrusionOk="0">
                  <a:moveTo>
                    <a:pt x="109" y="0"/>
                  </a:moveTo>
                  <a:cubicBezTo>
                    <a:pt x="339" y="303"/>
                    <a:pt x="617" y="581"/>
                    <a:pt x="665" y="1053"/>
                  </a:cubicBezTo>
                  <a:cubicBezTo>
                    <a:pt x="399" y="762"/>
                    <a:pt x="0" y="436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1369;p30">
              <a:extLst>
                <a:ext uri="{FF2B5EF4-FFF2-40B4-BE49-F238E27FC236}">
                  <a16:creationId xmlns:a16="http://schemas.microsoft.com/office/drawing/2014/main" id="{5114BAE8-74AB-0FF9-63BA-957BCED093CE}"/>
                </a:ext>
              </a:extLst>
            </p:cNvPr>
            <p:cNvSpPr/>
            <p:nvPr/>
          </p:nvSpPr>
          <p:spPr>
            <a:xfrm>
              <a:off x="5082942" y="5555350"/>
              <a:ext cx="10600" cy="7575"/>
            </a:xfrm>
            <a:custGeom>
              <a:avLst/>
              <a:gdLst/>
              <a:ahLst/>
              <a:cxnLst/>
              <a:rect l="l" t="t" r="r" b="b"/>
              <a:pathLst>
                <a:path w="424" h="303" extrusionOk="0">
                  <a:moveTo>
                    <a:pt x="424" y="133"/>
                  </a:moveTo>
                  <a:cubicBezTo>
                    <a:pt x="375" y="266"/>
                    <a:pt x="242" y="279"/>
                    <a:pt x="121" y="303"/>
                  </a:cubicBezTo>
                  <a:cubicBezTo>
                    <a:pt x="0" y="121"/>
                    <a:pt x="266" y="0"/>
                    <a:pt x="424" y="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1370;p30">
              <a:extLst>
                <a:ext uri="{FF2B5EF4-FFF2-40B4-BE49-F238E27FC236}">
                  <a16:creationId xmlns:a16="http://schemas.microsoft.com/office/drawing/2014/main" id="{DF41759D-AA8F-1FB5-40B8-A40ACAE90084}"/>
                </a:ext>
              </a:extLst>
            </p:cNvPr>
            <p:cNvSpPr/>
            <p:nvPr/>
          </p:nvSpPr>
          <p:spPr>
            <a:xfrm>
              <a:off x="5083842" y="5236300"/>
              <a:ext cx="28150" cy="55350"/>
            </a:xfrm>
            <a:custGeom>
              <a:avLst/>
              <a:gdLst/>
              <a:ahLst/>
              <a:cxnLst/>
              <a:rect l="l" t="t" r="r" b="b"/>
              <a:pathLst>
                <a:path w="1126" h="2214" extrusionOk="0">
                  <a:moveTo>
                    <a:pt x="1065" y="2214"/>
                  </a:moveTo>
                  <a:cubicBezTo>
                    <a:pt x="775" y="1996"/>
                    <a:pt x="545" y="1597"/>
                    <a:pt x="388" y="1210"/>
                  </a:cubicBezTo>
                  <a:cubicBezTo>
                    <a:pt x="218" y="847"/>
                    <a:pt x="0" y="387"/>
                    <a:pt x="97" y="0"/>
                  </a:cubicBezTo>
                  <a:cubicBezTo>
                    <a:pt x="363" y="85"/>
                    <a:pt x="182" y="520"/>
                    <a:pt x="412" y="629"/>
                  </a:cubicBezTo>
                  <a:cubicBezTo>
                    <a:pt x="508" y="1234"/>
                    <a:pt x="811" y="1670"/>
                    <a:pt x="1125" y="2129"/>
                  </a:cubicBezTo>
                  <a:cubicBezTo>
                    <a:pt x="1089" y="2153"/>
                    <a:pt x="1065" y="2190"/>
                    <a:pt x="1065" y="22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1371;p30">
              <a:extLst>
                <a:ext uri="{FF2B5EF4-FFF2-40B4-BE49-F238E27FC236}">
                  <a16:creationId xmlns:a16="http://schemas.microsoft.com/office/drawing/2014/main" id="{7B458292-0DF2-106F-F954-AEE068E3607A}"/>
                </a:ext>
              </a:extLst>
            </p:cNvPr>
            <p:cNvSpPr/>
            <p:nvPr/>
          </p:nvSpPr>
          <p:spPr>
            <a:xfrm>
              <a:off x="5115592" y="5070875"/>
              <a:ext cx="16050" cy="20275"/>
            </a:xfrm>
            <a:custGeom>
              <a:avLst/>
              <a:gdLst/>
              <a:ahLst/>
              <a:cxnLst/>
              <a:rect l="l" t="t" r="r" b="b"/>
              <a:pathLst>
                <a:path w="642" h="811" extrusionOk="0">
                  <a:moveTo>
                    <a:pt x="605" y="279"/>
                  </a:moveTo>
                  <a:cubicBezTo>
                    <a:pt x="545" y="327"/>
                    <a:pt x="351" y="218"/>
                    <a:pt x="230" y="291"/>
                  </a:cubicBezTo>
                  <a:cubicBezTo>
                    <a:pt x="170" y="593"/>
                    <a:pt x="484" y="581"/>
                    <a:pt x="509" y="811"/>
                  </a:cubicBezTo>
                  <a:cubicBezTo>
                    <a:pt x="230" y="702"/>
                    <a:pt x="1" y="569"/>
                    <a:pt x="85" y="170"/>
                  </a:cubicBezTo>
                  <a:cubicBezTo>
                    <a:pt x="206" y="97"/>
                    <a:pt x="642" y="0"/>
                    <a:pt x="605" y="2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1372;p30">
              <a:extLst>
                <a:ext uri="{FF2B5EF4-FFF2-40B4-BE49-F238E27FC236}">
                  <a16:creationId xmlns:a16="http://schemas.microsoft.com/office/drawing/2014/main" id="{66B560C1-F6CB-A16A-E722-25D4E7B914BF}"/>
                </a:ext>
              </a:extLst>
            </p:cNvPr>
            <p:cNvSpPr/>
            <p:nvPr/>
          </p:nvSpPr>
          <p:spPr>
            <a:xfrm>
              <a:off x="5064192" y="5539025"/>
              <a:ext cx="19675" cy="9075"/>
            </a:xfrm>
            <a:custGeom>
              <a:avLst/>
              <a:gdLst/>
              <a:ahLst/>
              <a:cxnLst/>
              <a:rect l="l" t="t" r="r" b="b"/>
              <a:pathLst>
                <a:path w="787" h="363" extrusionOk="0">
                  <a:moveTo>
                    <a:pt x="786" y="85"/>
                  </a:moveTo>
                  <a:cubicBezTo>
                    <a:pt x="786" y="121"/>
                    <a:pt x="774" y="182"/>
                    <a:pt x="774" y="230"/>
                  </a:cubicBezTo>
                  <a:cubicBezTo>
                    <a:pt x="484" y="230"/>
                    <a:pt x="266" y="254"/>
                    <a:pt x="49" y="363"/>
                  </a:cubicBezTo>
                  <a:cubicBezTo>
                    <a:pt x="0" y="85"/>
                    <a:pt x="411" y="0"/>
                    <a:pt x="786" y="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1373;p30">
              <a:extLst>
                <a:ext uri="{FF2B5EF4-FFF2-40B4-BE49-F238E27FC236}">
                  <a16:creationId xmlns:a16="http://schemas.microsoft.com/office/drawing/2014/main" id="{4167B812-A3E3-854D-6B25-288013435C66}"/>
                </a:ext>
              </a:extLst>
            </p:cNvPr>
            <p:cNvSpPr/>
            <p:nvPr/>
          </p:nvSpPr>
          <p:spPr>
            <a:xfrm>
              <a:off x="5056017" y="5562300"/>
              <a:ext cx="23300" cy="14250"/>
            </a:xfrm>
            <a:custGeom>
              <a:avLst/>
              <a:gdLst/>
              <a:ahLst/>
              <a:cxnLst/>
              <a:rect l="l" t="t" r="r" b="b"/>
              <a:pathLst>
                <a:path w="932" h="570" extrusionOk="0">
                  <a:moveTo>
                    <a:pt x="932" y="109"/>
                  </a:moveTo>
                  <a:cubicBezTo>
                    <a:pt x="593" y="182"/>
                    <a:pt x="291" y="569"/>
                    <a:pt x="1" y="569"/>
                  </a:cubicBezTo>
                  <a:cubicBezTo>
                    <a:pt x="170" y="291"/>
                    <a:pt x="509" y="1"/>
                    <a:pt x="932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1374;p30">
              <a:extLst>
                <a:ext uri="{FF2B5EF4-FFF2-40B4-BE49-F238E27FC236}">
                  <a16:creationId xmlns:a16="http://schemas.microsoft.com/office/drawing/2014/main" id="{F583FF68-8F9B-4B76-053E-BBD5AD5AB49A}"/>
                </a:ext>
              </a:extLst>
            </p:cNvPr>
            <p:cNvSpPr/>
            <p:nvPr/>
          </p:nvSpPr>
          <p:spPr>
            <a:xfrm>
              <a:off x="5070242" y="5401725"/>
              <a:ext cx="22100" cy="22400"/>
            </a:xfrm>
            <a:custGeom>
              <a:avLst/>
              <a:gdLst/>
              <a:ahLst/>
              <a:cxnLst/>
              <a:rect l="l" t="t" r="r" b="b"/>
              <a:pathLst>
                <a:path w="884" h="896" extrusionOk="0">
                  <a:moveTo>
                    <a:pt x="883" y="484"/>
                  </a:moveTo>
                  <a:cubicBezTo>
                    <a:pt x="871" y="653"/>
                    <a:pt x="750" y="665"/>
                    <a:pt x="690" y="786"/>
                  </a:cubicBezTo>
                  <a:cubicBezTo>
                    <a:pt x="581" y="726"/>
                    <a:pt x="605" y="605"/>
                    <a:pt x="690" y="532"/>
                  </a:cubicBezTo>
                  <a:cubicBezTo>
                    <a:pt x="605" y="496"/>
                    <a:pt x="569" y="544"/>
                    <a:pt x="520" y="544"/>
                  </a:cubicBezTo>
                  <a:cubicBezTo>
                    <a:pt x="496" y="714"/>
                    <a:pt x="653" y="702"/>
                    <a:pt x="593" y="895"/>
                  </a:cubicBezTo>
                  <a:cubicBezTo>
                    <a:pt x="0" y="678"/>
                    <a:pt x="629" y="0"/>
                    <a:pt x="883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1375;p30">
              <a:extLst>
                <a:ext uri="{FF2B5EF4-FFF2-40B4-BE49-F238E27FC236}">
                  <a16:creationId xmlns:a16="http://schemas.microsoft.com/office/drawing/2014/main" id="{4C63FEFF-F2DF-A397-B5FA-3E763349CA56}"/>
                </a:ext>
              </a:extLst>
            </p:cNvPr>
            <p:cNvSpPr/>
            <p:nvPr/>
          </p:nvSpPr>
          <p:spPr>
            <a:xfrm>
              <a:off x="5073267" y="5377825"/>
              <a:ext cx="20875" cy="14550"/>
            </a:xfrm>
            <a:custGeom>
              <a:avLst/>
              <a:gdLst/>
              <a:ahLst/>
              <a:cxnLst/>
              <a:rect l="l" t="t" r="r" b="b"/>
              <a:pathLst>
                <a:path w="835" h="582" extrusionOk="0">
                  <a:moveTo>
                    <a:pt x="835" y="0"/>
                  </a:moveTo>
                  <a:cubicBezTo>
                    <a:pt x="714" y="363"/>
                    <a:pt x="327" y="581"/>
                    <a:pt x="0" y="545"/>
                  </a:cubicBezTo>
                  <a:cubicBezTo>
                    <a:pt x="218" y="327"/>
                    <a:pt x="520" y="158"/>
                    <a:pt x="8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1376;p30">
              <a:extLst>
                <a:ext uri="{FF2B5EF4-FFF2-40B4-BE49-F238E27FC236}">
                  <a16:creationId xmlns:a16="http://schemas.microsoft.com/office/drawing/2014/main" id="{C1429383-35C4-6E29-1B77-F6126AE49D44}"/>
                </a:ext>
              </a:extLst>
            </p:cNvPr>
            <p:cNvSpPr/>
            <p:nvPr/>
          </p:nvSpPr>
          <p:spPr>
            <a:xfrm>
              <a:off x="5099867" y="5179750"/>
              <a:ext cx="10300" cy="10600"/>
            </a:xfrm>
            <a:custGeom>
              <a:avLst/>
              <a:gdLst/>
              <a:ahLst/>
              <a:cxnLst/>
              <a:rect l="l" t="t" r="r" b="b"/>
              <a:pathLst>
                <a:path w="412" h="424" extrusionOk="0">
                  <a:moveTo>
                    <a:pt x="412" y="424"/>
                  </a:moveTo>
                  <a:cubicBezTo>
                    <a:pt x="182" y="424"/>
                    <a:pt x="1" y="218"/>
                    <a:pt x="134" y="0"/>
                  </a:cubicBezTo>
                  <a:cubicBezTo>
                    <a:pt x="267" y="121"/>
                    <a:pt x="412" y="230"/>
                    <a:pt x="412" y="42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1377;p30">
              <a:extLst>
                <a:ext uri="{FF2B5EF4-FFF2-40B4-BE49-F238E27FC236}">
                  <a16:creationId xmlns:a16="http://schemas.microsoft.com/office/drawing/2014/main" id="{EFF98373-6B44-AFEB-B8ED-0FAD8C1658BB}"/>
                </a:ext>
              </a:extLst>
            </p:cNvPr>
            <p:cNvSpPr/>
            <p:nvPr/>
          </p:nvSpPr>
          <p:spPr>
            <a:xfrm>
              <a:off x="5064792" y="5552325"/>
              <a:ext cx="10600" cy="7875"/>
            </a:xfrm>
            <a:custGeom>
              <a:avLst/>
              <a:gdLst/>
              <a:ahLst/>
              <a:cxnLst/>
              <a:rect l="l" t="t" r="r" b="b"/>
              <a:pathLst>
                <a:path w="424" h="315" extrusionOk="0">
                  <a:moveTo>
                    <a:pt x="424" y="121"/>
                  </a:moveTo>
                  <a:cubicBezTo>
                    <a:pt x="375" y="279"/>
                    <a:pt x="85" y="315"/>
                    <a:pt x="0" y="279"/>
                  </a:cubicBezTo>
                  <a:cubicBezTo>
                    <a:pt x="0" y="218"/>
                    <a:pt x="12" y="158"/>
                    <a:pt x="12" y="145"/>
                  </a:cubicBezTo>
                  <a:cubicBezTo>
                    <a:pt x="158" y="97"/>
                    <a:pt x="339" y="0"/>
                    <a:pt x="424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1378;p30">
              <a:extLst>
                <a:ext uri="{FF2B5EF4-FFF2-40B4-BE49-F238E27FC236}">
                  <a16:creationId xmlns:a16="http://schemas.microsoft.com/office/drawing/2014/main" id="{C9E7A288-D07A-1C01-7688-5005D0E9FEEB}"/>
                </a:ext>
              </a:extLst>
            </p:cNvPr>
            <p:cNvSpPr/>
            <p:nvPr/>
          </p:nvSpPr>
          <p:spPr>
            <a:xfrm>
              <a:off x="5099567" y="5119850"/>
              <a:ext cx="7875" cy="14550"/>
            </a:xfrm>
            <a:custGeom>
              <a:avLst/>
              <a:gdLst/>
              <a:ahLst/>
              <a:cxnLst/>
              <a:rect l="l" t="t" r="r" b="b"/>
              <a:pathLst>
                <a:path w="315" h="582" extrusionOk="0">
                  <a:moveTo>
                    <a:pt x="267" y="582"/>
                  </a:moveTo>
                  <a:cubicBezTo>
                    <a:pt x="37" y="570"/>
                    <a:pt x="85" y="315"/>
                    <a:pt x="0" y="158"/>
                  </a:cubicBezTo>
                  <a:cubicBezTo>
                    <a:pt x="146" y="1"/>
                    <a:pt x="315" y="364"/>
                    <a:pt x="267" y="5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1379;p30">
              <a:extLst>
                <a:ext uri="{FF2B5EF4-FFF2-40B4-BE49-F238E27FC236}">
                  <a16:creationId xmlns:a16="http://schemas.microsoft.com/office/drawing/2014/main" id="{8CCE4A9A-B6B5-1310-BBC6-318DCF2C19A8}"/>
                </a:ext>
              </a:extLst>
            </p:cNvPr>
            <p:cNvSpPr/>
            <p:nvPr/>
          </p:nvSpPr>
          <p:spPr>
            <a:xfrm>
              <a:off x="5053592" y="5551725"/>
              <a:ext cx="8200" cy="9700"/>
            </a:xfrm>
            <a:custGeom>
              <a:avLst/>
              <a:gdLst/>
              <a:ahLst/>
              <a:cxnLst/>
              <a:rect l="l" t="t" r="r" b="b"/>
              <a:pathLst>
                <a:path w="328" h="388" extrusionOk="0">
                  <a:moveTo>
                    <a:pt x="327" y="157"/>
                  </a:moveTo>
                  <a:cubicBezTo>
                    <a:pt x="267" y="254"/>
                    <a:pt x="218" y="387"/>
                    <a:pt x="61" y="387"/>
                  </a:cubicBezTo>
                  <a:cubicBezTo>
                    <a:pt x="61" y="327"/>
                    <a:pt x="37" y="351"/>
                    <a:pt x="25" y="327"/>
                  </a:cubicBezTo>
                  <a:cubicBezTo>
                    <a:pt x="1" y="121"/>
                    <a:pt x="218" y="0"/>
                    <a:pt x="327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1380;p30">
              <a:extLst>
                <a:ext uri="{FF2B5EF4-FFF2-40B4-BE49-F238E27FC236}">
                  <a16:creationId xmlns:a16="http://schemas.microsoft.com/office/drawing/2014/main" id="{C47B1E03-E8C4-EFD6-2A03-4524EF1B09D2}"/>
                </a:ext>
              </a:extLst>
            </p:cNvPr>
            <p:cNvSpPr/>
            <p:nvPr/>
          </p:nvSpPr>
          <p:spPr>
            <a:xfrm>
              <a:off x="5053592" y="5430450"/>
              <a:ext cx="17275" cy="16650"/>
            </a:xfrm>
            <a:custGeom>
              <a:avLst/>
              <a:gdLst/>
              <a:ahLst/>
              <a:cxnLst/>
              <a:rect l="l" t="t" r="r" b="b"/>
              <a:pathLst>
                <a:path w="691" h="666" extrusionOk="0">
                  <a:moveTo>
                    <a:pt x="485" y="254"/>
                  </a:moveTo>
                  <a:cubicBezTo>
                    <a:pt x="364" y="242"/>
                    <a:pt x="267" y="242"/>
                    <a:pt x="231" y="291"/>
                  </a:cubicBezTo>
                  <a:cubicBezTo>
                    <a:pt x="158" y="484"/>
                    <a:pt x="412" y="424"/>
                    <a:pt x="364" y="617"/>
                  </a:cubicBezTo>
                  <a:cubicBezTo>
                    <a:pt x="182" y="666"/>
                    <a:pt x="49" y="424"/>
                    <a:pt x="1" y="218"/>
                  </a:cubicBezTo>
                  <a:cubicBezTo>
                    <a:pt x="85" y="12"/>
                    <a:pt x="424" y="0"/>
                    <a:pt x="642" y="109"/>
                  </a:cubicBezTo>
                  <a:cubicBezTo>
                    <a:pt x="690" y="291"/>
                    <a:pt x="581" y="496"/>
                    <a:pt x="400" y="520"/>
                  </a:cubicBezTo>
                  <a:cubicBezTo>
                    <a:pt x="279" y="436"/>
                    <a:pt x="448" y="375"/>
                    <a:pt x="485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1381;p30">
              <a:extLst>
                <a:ext uri="{FF2B5EF4-FFF2-40B4-BE49-F238E27FC236}">
                  <a16:creationId xmlns:a16="http://schemas.microsoft.com/office/drawing/2014/main" id="{8D6C9D6D-9D65-B65E-2786-4E677CA1E8FC}"/>
                </a:ext>
              </a:extLst>
            </p:cNvPr>
            <p:cNvSpPr/>
            <p:nvPr/>
          </p:nvSpPr>
          <p:spPr>
            <a:xfrm>
              <a:off x="5048467" y="5563200"/>
              <a:ext cx="9400" cy="9100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375" y="1"/>
                  </a:moveTo>
                  <a:cubicBezTo>
                    <a:pt x="363" y="231"/>
                    <a:pt x="230" y="327"/>
                    <a:pt x="61" y="364"/>
                  </a:cubicBezTo>
                  <a:cubicBezTo>
                    <a:pt x="0" y="182"/>
                    <a:pt x="182" y="1"/>
                    <a:pt x="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1382;p30">
              <a:extLst>
                <a:ext uri="{FF2B5EF4-FFF2-40B4-BE49-F238E27FC236}">
                  <a16:creationId xmlns:a16="http://schemas.microsoft.com/office/drawing/2014/main" id="{2DB4F551-0EE8-520F-9F8E-33A487A15101}"/>
                </a:ext>
              </a:extLst>
            </p:cNvPr>
            <p:cNvSpPr/>
            <p:nvPr/>
          </p:nvSpPr>
          <p:spPr>
            <a:xfrm>
              <a:off x="5037867" y="5627025"/>
              <a:ext cx="17875" cy="13625"/>
            </a:xfrm>
            <a:custGeom>
              <a:avLst/>
              <a:gdLst/>
              <a:ahLst/>
              <a:cxnLst/>
              <a:rect l="l" t="t" r="r" b="b"/>
              <a:pathLst>
                <a:path w="715" h="545" extrusionOk="0">
                  <a:moveTo>
                    <a:pt x="231" y="278"/>
                  </a:moveTo>
                  <a:cubicBezTo>
                    <a:pt x="327" y="315"/>
                    <a:pt x="303" y="109"/>
                    <a:pt x="436" y="157"/>
                  </a:cubicBezTo>
                  <a:cubicBezTo>
                    <a:pt x="714" y="545"/>
                    <a:pt x="61" y="545"/>
                    <a:pt x="1" y="254"/>
                  </a:cubicBezTo>
                  <a:cubicBezTo>
                    <a:pt x="85" y="157"/>
                    <a:pt x="170" y="12"/>
                    <a:pt x="327" y="0"/>
                  </a:cubicBezTo>
                  <a:cubicBezTo>
                    <a:pt x="376" y="182"/>
                    <a:pt x="255" y="194"/>
                    <a:pt x="231" y="2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1383;p30">
              <a:extLst>
                <a:ext uri="{FF2B5EF4-FFF2-40B4-BE49-F238E27FC236}">
                  <a16:creationId xmlns:a16="http://schemas.microsoft.com/office/drawing/2014/main" id="{92E00820-B2A1-DD02-5531-9FA58C6ED89E}"/>
                </a:ext>
              </a:extLst>
            </p:cNvPr>
            <p:cNvSpPr/>
            <p:nvPr/>
          </p:nvSpPr>
          <p:spPr>
            <a:xfrm>
              <a:off x="5044517" y="5516025"/>
              <a:ext cx="16050" cy="20000"/>
            </a:xfrm>
            <a:custGeom>
              <a:avLst/>
              <a:gdLst/>
              <a:ahLst/>
              <a:cxnLst/>
              <a:rect l="l" t="t" r="r" b="b"/>
              <a:pathLst>
                <a:path w="642" h="800" extrusionOk="0">
                  <a:moveTo>
                    <a:pt x="1" y="364"/>
                  </a:moveTo>
                  <a:cubicBezTo>
                    <a:pt x="86" y="218"/>
                    <a:pt x="122" y="1"/>
                    <a:pt x="303" y="134"/>
                  </a:cubicBezTo>
                  <a:cubicBezTo>
                    <a:pt x="279" y="206"/>
                    <a:pt x="219" y="267"/>
                    <a:pt x="206" y="376"/>
                  </a:cubicBezTo>
                  <a:cubicBezTo>
                    <a:pt x="364" y="509"/>
                    <a:pt x="388" y="218"/>
                    <a:pt x="521" y="315"/>
                  </a:cubicBezTo>
                  <a:cubicBezTo>
                    <a:pt x="642" y="799"/>
                    <a:pt x="61" y="630"/>
                    <a:pt x="1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1384;p30">
              <a:extLst>
                <a:ext uri="{FF2B5EF4-FFF2-40B4-BE49-F238E27FC236}">
                  <a16:creationId xmlns:a16="http://schemas.microsoft.com/office/drawing/2014/main" id="{CF4F8AAB-EEE9-3452-3123-BCA2DA7C14DD}"/>
                </a:ext>
              </a:extLst>
            </p:cNvPr>
            <p:cNvSpPr/>
            <p:nvPr/>
          </p:nvSpPr>
          <p:spPr>
            <a:xfrm>
              <a:off x="5057542" y="5372675"/>
              <a:ext cx="12100" cy="8200"/>
            </a:xfrm>
            <a:custGeom>
              <a:avLst/>
              <a:gdLst/>
              <a:ahLst/>
              <a:cxnLst/>
              <a:rect l="l" t="t" r="r" b="b"/>
              <a:pathLst>
                <a:path w="484" h="328" extrusionOk="0">
                  <a:moveTo>
                    <a:pt x="484" y="61"/>
                  </a:moveTo>
                  <a:cubicBezTo>
                    <a:pt x="411" y="219"/>
                    <a:pt x="254" y="327"/>
                    <a:pt x="85" y="327"/>
                  </a:cubicBezTo>
                  <a:cubicBezTo>
                    <a:pt x="0" y="146"/>
                    <a:pt x="302" y="243"/>
                    <a:pt x="266" y="1"/>
                  </a:cubicBezTo>
                  <a:cubicBezTo>
                    <a:pt x="375" y="1"/>
                    <a:pt x="472" y="1"/>
                    <a:pt x="484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1385;p30">
              <a:extLst>
                <a:ext uri="{FF2B5EF4-FFF2-40B4-BE49-F238E27FC236}">
                  <a16:creationId xmlns:a16="http://schemas.microsoft.com/office/drawing/2014/main" id="{61AEAAB3-464E-40AD-F99F-9E877258DFF9}"/>
                </a:ext>
              </a:extLst>
            </p:cNvPr>
            <p:cNvSpPr/>
            <p:nvPr/>
          </p:nvSpPr>
          <p:spPr>
            <a:xfrm>
              <a:off x="5069917" y="5161600"/>
              <a:ext cx="14550" cy="15750"/>
            </a:xfrm>
            <a:custGeom>
              <a:avLst/>
              <a:gdLst/>
              <a:ahLst/>
              <a:cxnLst/>
              <a:rect l="l" t="t" r="r" b="b"/>
              <a:pathLst>
                <a:path w="582" h="630" extrusionOk="0">
                  <a:moveTo>
                    <a:pt x="582" y="629"/>
                  </a:moveTo>
                  <a:cubicBezTo>
                    <a:pt x="279" y="484"/>
                    <a:pt x="158" y="242"/>
                    <a:pt x="1" y="0"/>
                  </a:cubicBezTo>
                  <a:cubicBezTo>
                    <a:pt x="291" y="0"/>
                    <a:pt x="485" y="339"/>
                    <a:pt x="582" y="6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1386;p30">
              <a:extLst>
                <a:ext uri="{FF2B5EF4-FFF2-40B4-BE49-F238E27FC236}">
                  <a16:creationId xmlns:a16="http://schemas.microsoft.com/office/drawing/2014/main" id="{187EC005-E1A8-C3E1-D395-46A74BB9D3FA}"/>
                </a:ext>
              </a:extLst>
            </p:cNvPr>
            <p:cNvSpPr/>
            <p:nvPr/>
          </p:nvSpPr>
          <p:spPr>
            <a:xfrm>
              <a:off x="5051492" y="5127425"/>
              <a:ext cx="32075" cy="36325"/>
            </a:xfrm>
            <a:custGeom>
              <a:avLst/>
              <a:gdLst/>
              <a:ahLst/>
              <a:cxnLst/>
              <a:rect l="l" t="t" r="r" b="b"/>
              <a:pathLst>
                <a:path w="1283" h="1453" extrusionOk="0">
                  <a:moveTo>
                    <a:pt x="1282" y="1416"/>
                  </a:moveTo>
                  <a:cubicBezTo>
                    <a:pt x="1089" y="1452"/>
                    <a:pt x="980" y="1222"/>
                    <a:pt x="835" y="1053"/>
                  </a:cubicBezTo>
                  <a:cubicBezTo>
                    <a:pt x="544" y="762"/>
                    <a:pt x="0" y="496"/>
                    <a:pt x="12" y="0"/>
                  </a:cubicBezTo>
                  <a:cubicBezTo>
                    <a:pt x="363" y="521"/>
                    <a:pt x="968" y="847"/>
                    <a:pt x="1282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1387;p30">
              <a:extLst>
                <a:ext uri="{FF2B5EF4-FFF2-40B4-BE49-F238E27FC236}">
                  <a16:creationId xmlns:a16="http://schemas.microsoft.com/office/drawing/2014/main" id="{350F45FE-9750-A458-AFA7-7BDE6C955C04}"/>
                </a:ext>
              </a:extLst>
            </p:cNvPr>
            <p:cNvSpPr/>
            <p:nvPr/>
          </p:nvSpPr>
          <p:spPr>
            <a:xfrm>
              <a:off x="5022442" y="5593150"/>
              <a:ext cx="19075" cy="21500"/>
            </a:xfrm>
            <a:custGeom>
              <a:avLst/>
              <a:gdLst/>
              <a:ahLst/>
              <a:cxnLst/>
              <a:rect l="l" t="t" r="r" b="b"/>
              <a:pathLst>
                <a:path w="763" h="860" extrusionOk="0">
                  <a:moveTo>
                    <a:pt x="739" y="641"/>
                  </a:moveTo>
                  <a:cubicBezTo>
                    <a:pt x="219" y="859"/>
                    <a:pt x="1" y="0"/>
                    <a:pt x="521" y="146"/>
                  </a:cubicBezTo>
                  <a:cubicBezTo>
                    <a:pt x="569" y="266"/>
                    <a:pt x="424" y="315"/>
                    <a:pt x="497" y="484"/>
                  </a:cubicBezTo>
                  <a:cubicBezTo>
                    <a:pt x="618" y="496"/>
                    <a:pt x="581" y="375"/>
                    <a:pt x="739" y="412"/>
                  </a:cubicBezTo>
                  <a:cubicBezTo>
                    <a:pt x="727" y="496"/>
                    <a:pt x="763" y="545"/>
                    <a:pt x="739" y="6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1388;p30">
              <a:extLst>
                <a:ext uri="{FF2B5EF4-FFF2-40B4-BE49-F238E27FC236}">
                  <a16:creationId xmlns:a16="http://schemas.microsoft.com/office/drawing/2014/main" id="{237448ED-8F1A-8D5A-69E3-F97CF7D5869D}"/>
                </a:ext>
              </a:extLst>
            </p:cNvPr>
            <p:cNvSpPr/>
            <p:nvPr/>
          </p:nvSpPr>
          <p:spPr>
            <a:xfrm>
              <a:off x="5050267" y="5116225"/>
              <a:ext cx="34200" cy="35425"/>
            </a:xfrm>
            <a:custGeom>
              <a:avLst/>
              <a:gdLst/>
              <a:ahLst/>
              <a:cxnLst/>
              <a:rect l="l" t="t" r="r" b="b"/>
              <a:pathLst>
                <a:path w="1368" h="1417" extrusionOk="0">
                  <a:moveTo>
                    <a:pt x="1319" y="1416"/>
                  </a:moveTo>
                  <a:cubicBezTo>
                    <a:pt x="860" y="1138"/>
                    <a:pt x="424" y="545"/>
                    <a:pt x="1" y="146"/>
                  </a:cubicBezTo>
                  <a:cubicBezTo>
                    <a:pt x="339" y="1"/>
                    <a:pt x="497" y="557"/>
                    <a:pt x="702" y="715"/>
                  </a:cubicBezTo>
                  <a:cubicBezTo>
                    <a:pt x="1005" y="835"/>
                    <a:pt x="1126" y="1090"/>
                    <a:pt x="1368" y="1259"/>
                  </a:cubicBezTo>
                  <a:cubicBezTo>
                    <a:pt x="1343" y="1356"/>
                    <a:pt x="1319" y="1356"/>
                    <a:pt x="1319" y="1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1389;p30">
              <a:extLst>
                <a:ext uri="{FF2B5EF4-FFF2-40B4-BE49-F238E27FC236}">
                  <a16:creationId xmlns:a16="http://schemas.microsoft.com/office/drawing/2014/main" id="{50358C61-9AF4-7BEF-96C8-06C0EDD56763}"/>
                </a:ext>
              </a:extLst>
            </p:cNvPr>
            <p:cNvSpPr/>
            <p:nvPr/>
          </p:nvSpPr>
          <p:spPr>
            <a:xfrm>
              <a:off x="5072642" y="5129225"/>
              <a:ext cx="9700" cy="10625"/>
            </a:xfrm>
            <a:custGeom>
              <a:avLst/>
              <a:gdLst/>
              <a:ahLst/>
              <a:cxnLst/>
              <a:rect l="l" t="t" r="r" b="b"/>
              <a:pathLst>
                <a:path w="388" h="425" extrusionOk="0">
                  <a:moveTo>
                    <a:pt x="388" y="315"/>
                  </a:moveTo>
                  <a:cubicBezTo>
                    <a:pt x="388" y="352"/>
                    <a:pt x="327" y="364"/>
                    <a:pt x="303" y="424"/>
                  </a:cubicBezTo>
                  <a:cubicBezTo>
                    <a:pt x="194" y="328"/>
                    <a:pt x="1" y="291"/>
                    <a:pt x="13" y="74"/>
                  </a:cubicBezTo>
                  <a:cubicBezTo>
                    <a:pt x="170" y="1"/>
                    <a:pt x="291" y="207"/>
                    <a:pt x="388" y="3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1390;p30">
              <a:extLst>
                <a:ext uri="{FF2B5EF4-FFF2-40B4-BE49-F238E27FC236}">
                  <a16:creationId xmlns:a16="http://schemas.microsoft.com/office/drawing/2014/main" id="{A04E2165-1C85-9DA6-A5C2-758D8E5B0BEC}"/>
                </a:ext>
              </a:extLst>
            </p:cNvPr>
            <p:cNvSpPr/>
            <p:nvPr/>
          </p:nvSpPr>
          <p:spPr>
            <a:xfrm>
              <a:off x="5022742" y="5554425"/>
              <a:ext cx="14250" cy="8500"/>
            </a:xfrm>
            <a:custGeom>
              <a:avLst/>
              <a:gdLst/>
              <a:ahLst/>
              <a:cxnLst/>
              <a:rect l="l" t="t" r="r" b="b"/>
              <a:pathLst>
                <a:path w="570" h="340" extrusionOk="0">
                  <a:moveTo>
                    <a:pt x="533" y="1"/>
                  </a:moveTo>
                  <a:cubicBezTo>
                    <a:pt x="569" y="98"/>
                    <a:pt x="497" y="74"/>
                    <a:pt x="509" y="195"/>
                  </a:cubicBezTo>
                  <a:cubicBezTo>
                    <a:pt x="364" y="219"/>
                    <a:pt x="134" y="340"/>
                    <a:pt x="13" y="291"/>
                  </a:cubicBezTo>
                  <a:cubicBezTo>
                    <a:pt x="1" y="122"/>
                    <a:pt x="303" y="1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1391;p30">
              <a:extLst>
                <a:ext uri="{FF2B5EF4-FFF2-40B4-BE49-F238E27FC236}">
                  <a16:creationId xmlns:a16="http://schemas.microsoft.com/office/drawing/2014/main" id="{2DEE21F6-300C-25D4-31A9-765196656F5F}"/>
                </a:ext>
              </a:extLst>
            </p:cNvPr>
            <p:cNvSpPr/>
            <p:nvPr/>
          </p:nvSpPr>
          <p:spPr>
            <a:xfrm>
              <a:off x="5010667" y="5600100"/>
              <a:ext cx="18450" cy="22100"/>
            </a:xfrm>
            <a:custGeom>
              <a:avLst/>
              <a:gdLst/>
              <a:ahLst/>
              <a:cxnLst/>
              <a:rect l="l" t="t" r="r" b="b"/>
              <a:pathLst>
                <a:path w="738" h="884" extrusionOk="0">
                  <a:moveTo>
                    <a:pt x="738" y="642"/>
                  </a:moveTo>
                  <a:cubicBezTo>
                    <a:pt x="690" y="775"/>
                    <a:pt x="629" y="835"/>
                    <a:pt x="569" y="884"/>
                  </a:cubicBezTo>
                  <a:cubicBezTo>
                    <a:pt x="0" y="847"/>
                    <a:pt x="411" y="1"/>
                    <a:pt x="677" y="376"/>
                  </a:cubicBezTo>
                  <a:cubicBezTo>
                    <a:pt x="690" y="581"/>
                    <a:pt x="363" y="412"/>
                    <a:pt x="423" y="666"/>
                  </a:cubicBezTo>
                  <a:cubicBezTo>
                    <a:pt x="532" y="763"/>
                    <a:pt x="593" y="509"/>
                    <a:pt x="738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1392;p30">
              <a:extLst>
                <a:ext uri="{FF2B5EF4-FFF2-40B4-BE49-F238E27FC236}">
                  <a16:creationId xmlns:a16="http://schemas.microsoft.com/office/drawing/2014/main" id="{547913D9-AF44-A320-DB99-BB703DCC3322}"/>
                </a:ext>
              </a:extLst>
            </p:cNvPr>
            <p:cNvSpPr/>
            <p:nvPr/>
          </p:nvSpPr>
          <p:spPr>
            <a:xfrm>
              <a:off x="5017317" y="5568050"/>
              <a:ext cx="14225" cy="15150"/>
            </a:xfrm>
            <a:custGeom>
              <a:avLst/>
              <a:gdLst/>
              <a:ahLst/>
              <a:cxnLst/>
              <a:rect l="l" t="t" r="r" b="b"/>
              <a:pathLst>
                <a:path w="569" h="606" extrusionOk="0">
                  <a:moveTo>
                    <a:pt x="484" y="605"/>
                  </a:moveTo>
                  <a:cubicBezTo>
                    <a:pt x="266" y="593"/>
                    <a:pt x="61" y="484"/>
                    <a:pt x="0" y="279"/>
                  </a:cubicBezTo>
                  <a:cubicBezTo>
                    <a:pt x="61" y="170"/>
                    <a:pt x="230" y="0"/>
                    <a:pt x="339" y="73"/>
                  </a:cubicBezTo>
                  <a:cubicBezTo>
                    <a:pt x="351" y="194"/>
                    <a:pt x="315" y="279"/>
                    <a:pt x="266" y="303"/>
                  </a:cubicBezTo>
                  <a:cubicBezTo>
                    <a:pt x="266" y="363"/>
                    <a:pt x="303" y="363"/>
                    <a:pt x="303" y="424"/>
                  </a:cubicBezTo>
                  <a:cubicBezTo>
                    <a:pt x="411" y="472"/>
                    <a:pt x="424" y="375"/>
                    <a:pt x="508" y="412"/>
                  </a:cubicBezTo>
                  <a:cubicBezTo>
                    <a:pt x="569" y="436"/>
                    <a:pt x="544" y="581"/>
                    <a:pt x="484" y="6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1393;p30">
              <a:extLst>
                <a:ext uri="{FF2B5EF4-FFF2-40B4-BE49-F238E27FC236}">
                  <a16:creationId xmlns:a16="http://schemas.microsoft.com/office/drawing/2014/main" id="{37CD841A-7D3F-EDD7-0F38-C30DE51E282E}"/>
                </a:ext>
              </a:extLst>
            </p:cNvPr>
            <p:cNvSpPr/>
            <p:nvPr/>
          </p:nvSpPr>
          <p:spPr>
            <a:xfrm>
              <a:off x="5056017" y="5217550"/>
              <a:ext cx="5775" cy="11800"/>
            </a:xfrm>
            <a:custGeom>
              <a:avLst/>
              <a:gdLst/>
              <a:ahLst/>
              <a:cxnLst/>
              <a:rect l="l" t="t" r="r" b="b"/>
              <a:pathLst>
                <a:path w="231" h="472" extrusionOk="0">
                  <a:moveTo>
                    <a:pt x="230" y="109"/>
                  </a:moveTo>
                  <a:cubicBezTo>
                    <a:pt x="206" y="278"/>
                    <a:pt x="194" y="472"/>
                    <a:pt x="13" y="460"/>
                  </a:cubicBezTo>
                  <a:cubicBezTo>
                    <a:pt x="61" y="266"/>
                    <a:pt x="1" y="0"/>
                    <a:pt x="230" y="10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1394;p30">
              <a:extLst>
                <a:ext uri="{FF2B5EF4-FFF2-40B4-BE49-F238E27FC236}">
                  <a16:creationId xmlns:a16="http://schemas.microsoft.com/office/drawing/2014/main" id="{1BC231DC-4EE4-D6DC-DE39-5E2D6B6DDE04}"/>
                </a:ext>
              </a:extLst>
            </p:cNvPr>
            <p:cNvSpPr/>
            <p:nvPr/>
          </p:nvSpPr>
          <p:spPr>
            <a:xfrm>
              <a:off x="5007942" y="5590425"/>
              <a:ext cx="11500" cy="8800"/>
            </a:xfrm>
            <a:custGeom>
              <a:avLst/>
              <a:gdLst/>
              <a:ahLst/>
              <a:cxnLst/>
              <a:rect l="l" t="t" r="r" b="b"/>
              <a:pathLst>
                <a:path w="460" h="352" extrusionOk="0">
                  <a:moveTo>
                    <a:pt x="460" y="73"/>
                  </a:moveTo>
                  <a:cubicBezTo>
                    <a:pt x="460" y="134"/>
                    <a:pt x="436" y="170"/>
                    <a:pt x="436" y="194"/>
                  </a:cubicBezTo>
                  <a:cubicBezTo>
                    <a:pt x="242" y="182"/>
                    <a:pt x="169" y="351"/>
                    <a:pt x="0" y="242"/>
                  </a:cubicBezTo>
                  <a:cubicBezTo>
                    <a:pt x="12" y="146"/>
                    <a:pt x="61" y="170"/>
                    <a:pt x="73" y="49"/>
                  </a:cubicBezTo>
                  <a:cubicBezTo>
                    <a:pt x="230" y="49"/>
                    <a:pt x="351" y="0"/>
                    <a:pt x="4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1395;p30">
              <a:extLst>
                <a:ext uri="{FF2B5EF4-FFF2-40B4-BE49-F238E27FC236}">
                  <a16:creationId xmlns:a16="http://schemas.microsoft.com/office/drawing/2014/main" id="{B8B8D48C-2B3E-1901-4418-687FFFA87E99}"/>
                </a:ext>
              </a:extLst>
            </p:cNvPr>
            <p:cNvSpPr/>
            <p:nvPr/>
          </p:nvSpPr>
          <p:spPr>
            <a:xfrm>
              <a:off x="4978892" y="5225700"/>
              <a:ext cx="68075" cy="15150"/>
            </a:xfrm>
            <a:custGeom>
              <a:avLst/>
              <a:gdLst/>
              <a:ahLst/>
              <a:cxnLst/>
              <a:rect l="l" t="t" r="r" b="b"/>
              <a:pathLst>
                <a:path w="2723" h="606" extrusionOk="0">
                  <a:moveTo>
                    <a:pt x="2723" y="497"/>
                  </a:moveTo>
                  <a:cubicBezTo>
                    <a:pt x="2723" y="557"/>
                    <a:pt x="2686" y="557"/>
                    <a:pt x="2674" y="606"/>
                  </a:cubicBezTo>
                  <a:cubicBezTo>
                    <a:pt x="2106" y="315"/>
                    <a:pt x="1344" y="364"/>
                    <a:pt x="751" y="243"/>
                  </a:cubicBezTo>
                  <a:cubicBezTo>
                    <a:pt x="473" y="206"/>
                    <a:pt x="170" y="182"/>
                    <a:pt x="1" y="1"/>
                  </a:cubicBezTo>
                  <a:cubicBezTo>
                    <a:pt x="896" y="98"/>
                    <a:pt x="1924" y="134"/>
                    <a:pt x="2723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1396;p30">
              <a:extLst>
                <a:ext uri="{FF2B5EF4-FFF2-40B4-BE49-F238E27FC236}">
                  <a16:creationId xmlns:a16="http://schemas.microsoft.com/office/drawing/2014/main" id="{2D13B0E4-4F35-4627-AF1E-974B4BD000DE}"/>
                </a:ext>
              </a:extLst>
            </p:cNvPr>
            <p:cNvSpPr/>
            <p:nvPr/>
          </p:nvSpPr>
          <p:spPr>
            <a:xfrm>
              <a:off x="5021842" y="5255350"/>
              <a:ext cx="21800" cy="6675"/>
            </a:xfrm>
            <a:custGeom>
              <a:avLst/>
              <a:gdLst/>
              <a:ahLst/>
              <a:cxnLst/>
              <a:rect l="l" t="t" r="r" b="b"/>
              <a:pathLst>
                <a:path w="872" h="267" extrusionOk="0">
                  <a:moveTo>
                    <a:pt x="872" y="121"/>
                  </a:moveTo>
                  <a:cubicBezTo>
                    <a:pt x="872" y="182"/>
                    <a:pt x="847" y="218"/>
                    <a:pt x="847" y="242"/>
                  </a:cubicBezTo>
                  <a:cubicBezTo>
                    <a:pt x="654" y="266"/>
                    <a:pt x="267" y="182"/>
                    <a:pt x="1" y="145"/>
                  </a:cubicBezTo>
                  <a:cubicBezTo>
                    <a:pt x="61" y="61"/>
                    <a:pt x="1" y="85"/>
                    <a:pt x="25" y="0"/>
                  </a:cubicBezTo>
                  <a:cubicBezTo>
                    <a:pt x="279" y="49"/>
                    <a:pt x="642" y="25"/>
                    <a:pt x="872" y="1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1397;p30">
              <a:extLst>
                <a:ext uri="{FF2B5EF4-FFF2-40B4-BE49-F238E27FC236}">
                  <a16:creationId xmlns:a16="http://schemas.microsoft.com/office/drawing/2014/main" id="{D94ADAFC-9237-8A48-74E2-408B246280CF}"/>
                </a:ext>
              </a:extLst>
            </p:cNvPr>
            <p:cNvSpPr/>
            <p:nvPr/>
          </p:nvSpPr>
          <p:spPr>
            <a:xfrm>
              <a:off x="5008242" y="5358775"/>
              <a:ext cx="17250" cy="7875"/>
            </a:xfrm>
            <a:custGeom>
              <a:avLst/>
              <a:gdLst/>
              <a:ahLst/>
              <a:cxnLst/>
              <a:rect l="l" t="t" r="r" b="b"/>
              <a:pathLst>
                <a:path w="690" h="315" extrusionOk="0">
                  <a:moveTo>
                    <a:pt x="690" y="61"/>
                  </a:moveTo>
                  <a:lnTo>
                    <a:pt x="690" y="121"/>
                  </a:lnTo>
                  <a:cubicBezTo>
                    <a:pt x="532" y="267"/>
                    <a:pt x="266" y="279"/>
                    <a:pt x="0" y="315"/>
                  </a:cubicBezTo>
                  <a:cubicBezTo>
                    <a:pt x="49" y="0"/>
                    <a:pt x="412" y="85"/>
                    <a:pt x="690" y="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1398;p30">
              <a:extLst>
                <a:ext uri="{FF2B5EF4-FFF2-40B4-BE49-F238E27FC236}">
                  <a16:creationId xmlns:a16="http://schemas.microsoft.com/office/drawing/2014/main" id="{58F2D73C-D77D-4602-16F0-30D28B8F6858}"/>
                </a:ext>
              </a:extLst>
            </p:cNvPr>
            <p:cNvSpPr/>
            <p:nvPr/>
          </p:nvSpPr>
          <p:spPr>
            <a:xfrm>
              <a:off x="4986167" y="5588925"/>
              <a:ext cx="17550" cy="16950"/>
            </a:xfrm>
            <a:custGeom>
              <a:avLst/>
              <a:gdLst/>
              <a:ahLst/>
              <a:cxnLst/>
              <a:rect l="l" t="t" r="r" b="b"/>
              <a:pathLst>
                <a:path w="702" h="678" extrusionOk="0">
                  <a:moveTo>
                    <a:pt x="629" y="593"/>
                  </a:moveTo>
                  <a:cubicBezTo>
                    <a:pt x="363" y="677"/>
                    <a:pt x="61" y="532"/>
                    <a:pt x="0" y="363"/>
                  </a:cubicBezTo>
                  <a:cubicBezTo>
                    <a:pt x="24" y="0"/>
                    <a:pt x="399" y="60"/>
                    <a:pt x="581" y="133"/>
                  </a:cubicBezTo>
                  <a:cubicBezTo>
                    <a:pt x="484" y="327"/>
                    <a:pt x="702" y="302"/>
                    <a:pt x="629" y="593"/>
                  </a:cubicBezTo>
                  <a:close/>
                  <a:moveTo>
                    <a:pt x="218" y="254"/>
                  </a:moveTo>
                  <a:cubicBezTo>
                    <a:pt x="206" y="448"/>
                    <a:pt x="496" y="448"/>
                    <a:pt x="484" y="254"/>
                  </a:cubicBezTo>
                  <a:cubicBezTo>
                    <a:pt x="339" y="206"/>
                    <a:pt x="339" y="302"/>
                    <a:pt x="218" y="2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1399;p30">
              <a:extLst>
                <a:ext uri="{FF2B5EF4-FFF2-40B4-BE49-F238E27FC236}">
                  <a16:creationId xmlns:a16="http://schemas.microsoft.com/office/drawing/2014/main" id="{F90B54B7-C373-A559-E940-5D5A024FF1D7}"/>
                </a:ext>
              </a:extLst>
            </p:cNvPr>
            <p:cNvSpPr/>
            <p:nvPr/>
          </p:nvSpPr>
          <p:spPr>
            <a:xfrm>
              <a:off x="4986767" y="5238100"/>
              <a:ext cx="48400" cy="14850"/>
            </a:xfrm>
            <a:custGeom>
              <a:avLst/>
              <a:gdLst/>
              <a:ahLst/>
              <a:cxnLst/>
              <a:rect l="l" t="t" r="r" b="b"/>
              <a:pathLst>
                <a:path w="1936" h="594" extrusionOk="0">
                  <a:moveTo>
                    <a:pt x="1924" y="594"/>
                  </a:moveTo>
                  <a:cubicBezTo>
                    <a:pt x="1730" y="545"/>
                    <a:pt x="1512" y="436"/>
                    <a:pt x="1283" y="412"/>
                  </a:cubicBezTo>
                  <a:cubicBezTo>
                    <a:pt x="799" y="364"/>
                    <a:pt x="158" y="364"/>
                    <a:pt x="0" y="61"/>
                  </a:cubicBezTo>
                  <a:cubicBezTo>
                    <a:pt x="315" y="1"/>
                    <a:pt x="666" y="243"/>
                    <a:pt x="980" y="267"/>
                  </a:cubicBezTo>
                  <a:cubicBezTo>
                    <a:pt x="1271" y="303"/>
                    <a:pt x="1561" y="206"/>
                    <a:pt x="1827" y="376"/>
                  </a:cubicBezTo>
                  <a:cubicBezTo>
                    <a:pt x="1887" y="376"/>
                    <a:pt x="1887" y="412"/>
                    <a:pt x="1936" y="424"/>
                  </a:cubicBezTo>
                  <a:cubicBezTo>
                    <a:pt x="1924" y="485"/>
                    <a:pt x="1924" y="521"/>
                    <a:pt x="1924" y="5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1400;p30">
              <a:extLst>
                <a:ext uri="{FF2B5EF4-FFF2-40B4-BE49-F238E27FC236}">
                  <a16:creationId xmlns:a16="http://schemas.microsoft.com/office/drawing/2014/main" id="{5DB97CE9-AE53-CB2D-D148-82062DA14A3E}"/>
                </a:ext>
              </a:extLst>
            </p:cNvPr>
            <p:cNvSpPr/>
            <p:nvPr/>
          </p:nvSpPr>
          <p:spPr>
            <a:xfrm>
              <a:off x="4995242" y="5457675"/>
              <a:ext cx="16950" cy="20575"/>
            </a:xfrm>
            <a:custGeom>
              <a:avLst/>
              <a:gdLst/>
              <a:ahLst/>
              <a:cxnLst/>
              <a:rect l="l" t="t" r="r" b="b"/>
              <a:pathLst>
                <a:path w="678" h="823" extrusionOk="0">
                  <a:moveTo>
                    <a:pt x="677" y="339"/>
                  </a:moveTo>
                  <a:cubicBezTo>
                    <a:pt x="617" y="411"/>
                    <a:pt x="569" y="581"/>
                    <a:pt x="423" y="593"/>
                  </a:cubicBezTo>
                  <a:cubicBezTo>
                    <a:pt x="423" y="532"/>
                    <a:pt x="436" y="496"/>
                    <a:pt x="436" y="460"/>
                  </a:cubicBezTo>
                  <a:cubicBezTo>
                    <a:pt x="254" y="496"/>
                    <a:pt x="520" y="762"/>
                    <a:pt x="339" y="823"/>
                  </a:cubicBezTo>
                  <a:cubicBezTo>
                    <a:pt x="0" y="617"/>
                    <a:pt x="339" y="0"/>
                    <a:pt x="677" y="3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1401;p30">
              <a:extLst>
                <a:ext uri="{FF2B5EF4-FFF2-40B4-BE49-F238E27FC236}">
                  <a16:creationId xmlns:a16="http://schemas.microsoft.com/office/drawing/2014/main" id="{5F48F1AA-83B8-947A-3BA1-0446CAD45E1D}"/>
                </a:ext>
              </a:extLst>
            </p:cNvPr>
            <p:cNvSpPr/>
            <p:nvPr/>
          </p:nvSpPr>
          <p:spPr>
            <a:xfrm>
              <a:off x="5028492" y="5179125"/>
              <a:ext cx="7900" cy="28475"/>
            </a:xfrm>
            <a:custGeom>
              <a:avLst/>
              <a:gdLst/>
              <a:ahLst/>
              <a:cxnLst/>
              <a:rect l="l" t="t" r="r" b="b"/>
              <a:pathLst>
                <a:path w="316" h="1139" extrusionOk="0">
                  <a:moveTo>
                    <a:pt x="218" y="1138"/>
                  </a:moveTo>
                  <a:cubicBezTo>
                    <a:pt x="85" y="836"/>
                    <a:pt x="37" y="255"/>
                    <a:pt x="1" y="1"/>
                  </a:cubicBezTo>
                  <a:cubicBezTo>
                    <a:pt x="315" y="231"/>
                    <a:pt x="303" y="727"/>
                    <a:pt x="218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1402;p30">
              <a:extLst>
                <a:ext uri="{FF2B5EF4-FFF2-40B4-BE49-F238E27FC236}">
                  <a16:creationId xmlns:a16="http://schemas.microsoft.com/office/drawing/2014/main" id="{65E45C61-21D7-29E8-9B03-6A3C42B0EF39}"/>
                </a:ext>
              </a:extLst>
            </p:cNvPr>
            <p:cNvSpPr/>
            <p:nvPr/>
          </p:nvSpPr>
          <p:spPr>
            <a:xfrm>
              <a:off x="5001592" y="5352125"/>
              <a:ext cx="18450" cy="10300"/>
            </a:xfrm>
            <a:custGeom>
              <a:avLst/>
              <a:gdLst/>
              <a:ahLst/>
              <a:cxnLst/>
              <a:rect l="l" t="t" r="r" b="b"/>
              <a:pathLst>
                <a:path w="738" h="412" extrusionOk="0">
                  <a:moveTo>
                    <a:pt x="738" y="37"/>
                  </a:moveTo>
                  <a:cubicBezTo>
                    <a:pt x="738" y="61"/>
                    <a:pt x="738" y="97"/>
                    <a:pt x="726" y="158"/>
                  </a:cubicBezTo>
                  <a:cubicBezTo>
                    <a:pt x="496" y="158"/>
                    <a:pt x="182" y="412"/>
                    <a:pt x="0" y="230"/>
                  </a:cubicBezTo>
                  <a:cubicBezTo>
                    <a:pt x="194" y="97"/>
                    <a:pt x="423" y="0"/>
                    <a:pt x="738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1403;p30">
              <a:extLst>
                <a:ext uri="{FF2B5EF4-FFF2-40B4-BE49-F238E27FC236}">
                  <a16:creationId xmlns:a16="http://schemas.microsoft.com/office/drawing/2014/main" id="{0350D090-97FE-30FE-D235-77AC1C391DDF}"/>
                </a:ext>
              </a:extLst>
            </p:cNvPr>
            <p:cNvSpPr/>
            <p:nvPr/>
          </p:nvSpPr>
          <p:spPr>
            <a:xfrm>
              <a:off x="4992817" y="5541725"/>
              <a:ext cx="8475" cy="25750"/>
            </a:xfrm>
            <a:custGeom>
              <a:avLst/>
              <a:gdLst/>
              <a:ahLst/>
              <a:cxnLst/>
              <a:rect l="l" t="t" r="r" b="b"/>
              <a:pathLst>
                <a:path w="339" h="1030" extrusionOk="0">
                  <a:moveTo>
                    <a:pt x="158" y="1029"/>
                  </a:moveTo>
                  <a:cubicBezTo>
                    <a:pt x="0" y="811"/>
                    <a:pt x="133" y="328"/>
                    <a:pt x="49" y="37"/>
                  </a:cubicBezTo>
                  <a:cubicBezTo>
                    <a:pt x="109" y="37"/>
                    <a:pt x="109" y="1"/>
                    <a:pt x="194" y="1"/>
                  </a:cubicBezTo>
                  <a:cubicBezTo>
                    <a:pt x="218" y="364"/>
                    <a:pt x="339" y="727"/>
                    <a:pt x="158" y="10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1404;p30">
              <a:extLst>
                <a:ext uri="{FF2B5EF4-FFF2-40B4-BE49-F238E27FC236}">
                  <a16:creationId xmlns:a16="http://schemas.microsoft.com/office/drawing/2014/main" id="{7685B696-11E5-F515-5F6E-21908BA2E419}"/>
                </a:ext>
              </a:extLst>
            </p:cNvPr>
            <p:cNvSpPr/>
            <p:nvPr/>
          </p:nvSpPr>
          <p:spPr>
            <a:xfrm>
              <a:off x="5023367" y="5127725"/>
              <a:ext cx="15750" cy="12425"/>
            </a:xfrm>
            <a:custGeom>
              <a:avLst/>
              <a:gdLst/>
              <a:ahLst/>
              <a:cxnLst/>
              <a:rect l="l" t="t" r="r" b="b"/>
              <a:pathLst>
                <a:path w="630" h="497" extrusionOk="0">
                  <a:moveTo>
                    <a:pt x="290" y="484"/>
                  </a:moveTo>
                  <a:cubicBezTo>
                    <a:pt x="242" y="363"/>
                    <a:pt x="339" y="291"/>
                    <a:pt x="266" y="194"/>
                  </a:cubicBezTo>
                  <a:cubicBezTo>
                    <a:pt x="145" y="206"/>
                    <a:pt x="97" y="182"/>
                    <a:pt x="0" y="146"/>
                  </a:cubicBezTo>
                  <a:cubicBezTo>
                    <a:pt x="48" y="13"/>
                    <a:pt x="182" y="0"/>
                    <a:pt x="387" y="49"/>
                  </a:cubicBezTo>
                  <a:cubicBezTo>
                    <a:pt x="423" y="170"/>
                    <a:pt x="629" y="496"/>
                    <a:pt x="290" y="4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1405;p30">
              <a:extLst>
                <a:ext uri="{FF2B5EF4-FFF2-40B4-BE49-F238E27FC236}">
                  <a16:creationId xmlns:a16="http://schemas.microsoft.com/office/drawing/2014/main" id="{4A7EB5AA-643A-0837-832C-0E7C0FB33095}"/>
                </a:ext>
              </a:extLst>
            </p:cNvPr>
            <p:cNvSpPr/>
            <p:nvPr/>
          </p:nvSpPr>
          <p:spPr>
            <a:xfrm>
              <a:off x="4986767" y="5439525"/>
              <a:ext cx="19975" cy="17550"/>
            </a:xfrm>
            <a:custGeom>
              <a:avLst/>
              <a:gdLst/>
              <a:ahLst/>
              <a:cxnLst/>
              <a:rect l="l" t="t" r="r" b="b"/>
              <a:pathLst>
                <a:path w="799" h="702" extrusionOk="0">
                  <a:moveTo>
                    <a:pt x="400" y="702"/>
                  </a:moveTo>
                  <a:cubicBezTo>
                    <a:pt x="61" y="581"/>
                    <a:pt x="0" y="0"/>
                    <a:pt x="412" y="12"/>
                  </a:cubicBezTo>
                  <a:cubicBezTo>
                    <a:pt x="775" y="12"/>
                    <a:pt x="799" y="593"/>
                    <a:pt x="400" y="702"/>
                  </a:cubicBezTo>
                  <a:close/>
                  <a:moveTo>
                    <a:pt x="315" y="230"/>
                  </a:moveTo>
                  <a:cubicBezTo>
                    <a:pt x="315" y="291"/>
                    <a:pt x="254" y="278"/>
                    <a:pt x="254" y="339"/>
                  </a:cubicBezTo>
                  <a:cubicBezTo>
                    <a:pt x="339" y="399"/>
                    <a:pt x="303" y="545"/>
                    <a:pt x="412" y="545"/>
                  </a:cubicBezTo>
                  <a:cubicBezTo>
                    <a:pt x="436" y="472"/>
                    <a:pt x="484" y="375"/>
                    <a:pt x="545" y="303"/>
                  </a:cubicBezTo>
                  <a:cubicBezTo>
                    <a:pt x="424" y="315"/>
                    <a:pt x="472" y="182"/>
                    <a:pt x="315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1406;p30">
              <a:extLst>
                <a:ext uri="{FF2B5EF4-FFF2-40B4-BE49-F238E27FC236}">
                  <a16:creationId xmlns:a16="http://schemas.microsoft.com/office/drawing/2014/main" id="{C2FDF25D-911A-1F7D-F8A7-D8D2C44A6A9A}"/>
                </a:ext>
              </a:extLst>
            </p:cNvPr>
            <p:cNvSpPr/>
            <p:nvPr/>
          </p:nvSpPr>
          <p:spPr>
            <a:xfrm>
              <a:off x="5001292" y="5233575"/>
              <a:ext cx="21775" cy="8800"/>
            </a:xfrm>
            <a:custGeom>
              <a:avLst/>
              <a:gdLst/>
              <a:ahLst/>
              <a:cxnLst/>
              <a:rect l="l" t="t" r="r" b="b"/>
              <a:pathLst>
                <a:path w="871" h="352" extrusionOk="0">
                  <a:moveTo>
                    <a:pt x="871" y="242"/>
                  </a:moveTo>
                  <a:cubicBezTo>
                    <a:pt x="871" y="266"/>
                    <a:pt x="871" y="303"/>
                    <a:pt x="859" y="351"/>
                  </a:cubicBezTo>
                  <a:cubicBezTo>
                    <a:pt x="460" y="291"/>
                    <a:pt x="181" y="315"/>
                    <a:pt x="0" y="121"/>
                  </a:cubicBezTo>
                  <a:cubicBezTo>
                    <a:pt x="181" y="0"/>
                    <a:pt x="702" y="254"/>
                    <a:pt x="871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1407;p30">
              <a:extLst>
                <a:ext uri="{FF2B5EF4-FFF2-40B4-BE49-F238E27FC236}">
                  <a16:creationId xmlns:a16="http://schemas.microsoft.com/office/drawing/2014/main" id="{CA0AE3CA-F8D1-EABD-E89F-C45E19B72D3F}"/>
                </a:ext>
              </a:extLst>
            </p:cNvPr>
            <p:cNvSpPr/>
            <p:nvPr/>
          </p:nvSpPr>
          <p:spPr>
            <a:xfrm>
              <a:off x="4982542" y="5557150"/>
              <a:ext cx="8775" cy="15150"/>
            </a:xfrm>
            <a:custGeom>
              <a:avLst/>
              <a:gdLst/>
              <a:ahLst/>
              <a:cxnLst/>
              <a:rect l="l" t="t" r="r" b="b"/>
              <a:pathLst>
                <a:path w="351" h="606" extrusionOk="0">
                  <a:moveTo>
                    <a:pt x="60" y="606"/>
                  </a:moveTo>
                  <a:cubicBezTo>
                    <a:pt x="0" y="388"/>
                    <a:pt x="145" y="61"/>
                    <a:pt x="327" y="1"/>
                  </a:cubicBezTo>
                  <a:cubicBezTo>
                    <a:pt x="351" y="243"/>
                    <a:pt x="157" y="485"/>
                    <a:pt x="60" y="6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1408;p30">
              <a:extLst>
                <a:ext uri="{FF2B5EF4-FFF2-40B4-BE49-F238E27FC236}">
                  <a16:creationId xmlns:a16="http://schemas.microsoft.com/office/drawing/2014/main" id="{DEB048EA-03EA-AC0C-D657-D1F729B00642}"/>
                </a:ext>
              </a:extLst>
            </p:cNvPr>
            <p:cNvSpPr/>
            <p:nvPr/>
          </p:nvSpPr>
          <p:spPr>
            <a:xfrm>
              <a:off x="5001592" y="5219975"/>
              <a:ext cx="20875" cy="9700"/>
            </a:xfrm>
            <a:custGeom>
              <a:avLst/>
              <a:gdLst/>
              <a:ahLst/>
              <a:cxnLst/>
              <a:rect l="l" t="t" r="r" b="b"/>
              <a:pathLst>
                <a:path w="835" h="388" extrusionOk="0">
                  <a:moveTo>
                    <a:pt x="835" y="181"/>
                  </a:moveTo>
                  <a:cubicBezTo>
                    <a:pt x="629" y="387"/>
                    <a:pt x="109" y="194"/>
                    <a:pt x="0" y="169"/>
                  </a:cubicBezTo>
                  <a:cubicBezTo>
                    <a:pt x="194" y="0"/>
                    <a:pt x="557" y="85"/>
                    <a:pt x="835" y="1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1409;p30">
              <a:extLst>
                <a:ext uri="{FF2B5EF4-FFF2-40B4-BE49-F238E27FC236}">
                  <a16:creationId xmlns:a16="http://schemas.microsoft.com/office/drawing/2014/main" id="{448F07C7-0741-A1D9-E107-AED3C7F9008A}"/>
                </a:ext>
              </a:extLst>
            </p:cNvPr>
            <p:cNvSpPr/>
            <p:nvPr/>
          </p:nvSpPr>
          <p:spPr>
            <a:xfrm>
              <a:off x="4976167" y="5605850"/>
              <a:ext cx="8500" cy="6975"/>
            </a:xfrm>
            <a:custGeom>
              <a:avLst/>
              <a:gdLst/>
              <a:ahLst/>
              <a:cxnLst/>
              <a:rect l="l" t="t" r="r" b="b"/>
              <a:pathLst>
                <a:path w="340" h="279" extrusionOk="0">
                  <a:moveTo>
                    <a:pt x="340" y="37"/>
                  </a:moveTo>
                  <a:cubicBezTo>
                    <a:pt x="291" y="133"/>
                    <a:pt x="315" y="170"/>
                    <a:pt x="231" y="279"/>
                  </a:cubicBezTo>
                  <a:cubicBezTo>
                    <a:pt x="158" y="206"/>
                    <a:pt x="1" y="194"/>
                    <a:pt x="74" y="37"/>
                  </a:cubicBezTo>
                  <a:cubicBezTo>
                    <a:pt x="158" y="49"/>
                    <a:pt x="182" y="0"/>
                    <a:pt x="340" y="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1410;p30">
              <a:extLst>
                <a:ext uri="{FF2B5EF4-FFF2-40B4-BE49-F238E27FC236}">
                  <a16:creationId xmlns:a16="http://schemas.microsoft.com/office/drawing/2014/main" id="{9C82EABC-84FB-50DC-72B6-EC4AA163A93A}"/>
                </a:ext>
              </a:extLst>
            </p:cNvPr>
            <p:cNvSpPr/>
            <p:nvPr/>
          </p:nvSpPr>
          <p:spPr>
            <a:xfrm>
              <a:off x="5009442" y="5169750"/>
              <a:ext cx="11825" cy="14250"/>
            </a:xfrm>
            <a:custGeom>
              <a:avLst/>
              <a:gdLst/>
              <a:ahLst/>
              <a:cxnLst/>
              <a:rect l="l" t="t" r="r" b="b"/>
              <a:pathLst>
                <a:path w="473" h="570" extrusionOk="0">
                  <a:moveTo>
                    <a:pt x="376" y="569"/>
                  </a:moveTo>
                  <a:cubicBezTo>
                    <a:pt x="194" y="400"/>
                    <a:pt x="37" y="255"/>
                    <a:pt x="1" y="1"/>
                  </a:cubicBezTo>
                  <a:cubicBezTo>
                    <a:pt x="194" y="86"/>
                    <a:pt x="472" y="303"/>
                    <a:pt x="376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1411;p30">
              <a:extLst>
                <a:ext uri="{FF2B5EF4-FFF2-40B4-BE49-F238E27FC236}">
                  <a16:creationId xmlns:a16="http://schemas.microsoft.com/office/drawing/2014/main" id="{E77EDC1C-8827-7D29-29A3-305B241505B6}"/>
                </a:ext>
              </a:extLst>
            </p:cNvPr>
            <p:cNvSpPr/>
            <p:nvPr/>
          </p:nvSpPr>
          <p:spPr>
            <a:xfrm>
              <a:off x="4994917" y="5270175"/>
              <a:ext cx="17875" cy="9400"/>
            </a:xfrm>
            <a:custGeom>
              <a:avLst/>
              <a:gdLst/>
              <a:ahLst/>
              <a:cxnLst/>
              <a:rect l="l" t="t" r="r" b="b"/>
              <a:pathLst>
                <a:path w="715" h="376" extrusionOk="0">
                  <a:moveTo>
                    <a:pt x="521" y="375"/>
                  </a:moveTo>
                  <a:cubicBezTo>
                    <a:pt x="328" y="302"/>
                    <a:pt x="219" y="254"/>
                    <a:pt x="134" y="351"/>
                  </a:cubicBezTo>
                  <a:cubicBezTo>
                    <a:pt x="1" y="363"/>
                    <a:pt x="86" y="230"/>
                    <a:pt x="86" y="133"/>
                  </a:cubicBezTo>
                  <a:cubicBezTo>
                    <a:pt x="207" y="0"/>
                    <a:pt x="715" y="109"/>
                    <a:pt x="521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1412;p30">
              <a:extLst>
                <a:ext uri="{FF2B5EF4-FFF2-40B4-BE49-F238E27FC236}">
                  <a16:creationId xmlns:a16="http://schemas.microsoft.com/office/drawing/2014/main" id="{C9848E65-BA89-F653-72B4-C65F6EEA57A3}"/>
                </a:ext>
              </a:extLst>
            </p:cNvPr>
            <p:cNvSpPr/>
            <p:nvPr/>
          </p:nvSpPr>
          <p:spPr>
            <a:xfrm>
              <a:off x="5004917" y="5130450"/>
              <a:ext cx="17250" cy="16050"/>
            </a:xfrm>
            <a:custGeom>
              <a:avLst/>
              <a:gdLst/>
              <a:ahLst/>
              <a:cxnLst/>
              <a:rect l="l" t="t" r="r" b="b"/>
              <a:pathLst>
                <a:path w="690" h="642" extrusionOk="0">
                  <a:moveTo>
                    <a:pt x="0" y="218"/>
                  </a:moveTo>
                  <a:cubicBezTo>
                    <a:pt x="97" y="121"/>
                    <a:pt x="230" y="242"/>
                    <a:pt x="303" y="279"/>
                  </a:cubicBezTo>
                  <a:cubicBezTo>
                    <a:pt x="290" y="133"/>
                    <a:pt x="254" y="97"/>
                    <a:pt x="339" y="0"/>
                  </a:cubicBezTo>
                  <a:cubicBezTo>
                    <a:pt x="690" y="25"/>
                    <a:pt x="532" y="641"/>
                    <a:pt x="49" y="375"/>
                  </a:cubicBezTo>
                  <a:cubicBezTo>
                    <a:pt x="0" y="279"/>
                    <a:pt x="61" y="254"/>
                    <a:pt x="0" y="2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1413;p30">
              <a:extLst>
                <a:ext uri="{FF2B5EF4-FFF2-40B4-BE49-F238E27FC236}">
                  <a16:creationId xmlns:a16="http://schemas.microsoft.com/office/drawing/2014/main" id="{322576FE-432D-515C-6868-AF18A8CE02AE}"/>
                </a:ext>
              </a:extLst>
            </p:cNvPr>
            <p:cNvSpPr/>
            <p:nvPr/>
          </p:nvSpPr>
          <p:spPr>
            <a:xfrm>
              <a:off x="4967417" y="5379650"/>
              <a:ext cx="26325" cy="18450"/>
            </a:xfrm>
            <a:custGeom>
              <a:avLst/>
              <a:gdLst/>
              <a:ahLst/>
              <a:cxnLst/>
              <a:rect l="l" t="t" r="r" b="b"/>
              <a:pathLst>
                <a:path w="1053" h="738" extrusionOk="0">
                  <a:moveTo>
                    <a:pt x="1053" y="448"/>
                  </a:moveTo>
                  <a:cubicBezTo>
                    <a:pt x="1004" y="557"/>
                    <a:pt x="835" y="532"/>
                    <a:pt x="847" y="690"/>
                  </a:cubicBezTo>
                  <a:cubicBezTo>
                    <a:pt x="363" y="738"/>
                    <a:pt x="218" y="460"/>
                    <a:pt x="0" y="290"/>
                  </a:cubicBezTo>
                  <a:cubicBezTo>
                    <a:pt x="254" y="0"/>
                    <a:pt x="290" y="617"/>
                    <a:pt x="726" y="508"/>
                  </a:cubicBezTo>
                  <a:cubicBezTo>
                    <a:pt x="823" y="460"/>
                    <a:pt x="581" y="351"/>
                    <a:pt x="702" y="278"/>
                  </a:cubicBezTo>
                  <a:cubicBezTo>
                    <a:pt x="871" y="278"/>
                    <a:pt x="968" y="339"/>
                    <a:pt x="1053" y="44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1414;p30">
              <a:extLst>
                <a:ext uri="{FF2B5EF4-FFF2-40B4-BE49-F238E27FC236}">
                  <a16:creationId xmlns:a16="http://schemas.microsoft.com/office/drawing/2014/main" id="{60D4EC4B-BF91-0A4B-7CAA-31372E7BE20D}"/>
                </a:ext>
              </a:extLst>
            </p:cNvPr>
            <p:cNvSpPr/>
            <p:nvPr/>
          </p:nvSpPr>
          <p:spPr>
            <a:xfrm>
              <a:off x="5004917" y="5107150"/>
              <a:ext cx="14825" cy="14850"/>
            </a:xfrm>
            <a:custGeom>
              <a:avLst/>
              <a:gdLst/>
              <a:ahLst/>
              <a:cxnLst/>
              <a:rect l="l" t="t" r="r" b="b"/>
              <a:pathLst>
                <a:path w="593" h="594" extrusionOk="0">
                  <a:moveTo>
                    <a:pt x="411" y="533"/>
                  </a:moveTo>
                  <a:cubicBezTo>
                    <a:pt x="399" y="364"/>
                    <a:pt x="375" y="340"/>
                    <a:pt x="351" y="219"/>
                  </a:cubicBezTo>
                  <a:cubicBezTo>
                    <a:pt x="133" y="267"/>
                    <a:pt x="182" y="424"/>
                    <a:pt x="133" y="594"/>
                  </a:cubicBezTo>
                  <a:cubicBezTo>
                    <a:pt x="109" y="569"/>
                    <a:pt x="61" y="569"/>
                    <a:pt x="0" y="545"/>
                  </a:cubicBezTo>
                  <a:cubicBezTo>
                    <a:pt x="0" y="328"/>
                    <a:pt x="49" y="122"/>
                    <a:pt x="170" y="25"/>
                  </a:cubicBezTo>
                  <a:cubicBezTo>
                    <a:pt x="339" y="1"/>
                    <a:pt x="399" y="37"/>
                    <a:pt x="496" y="110"/>
                  </a:cubicBezTo>
                  <a:cubicBezTo>
                    <a:pt x="484" y="328"/>
                    <a:pt x="593" y="509"/>
                    <a:pt x="411" y="5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1415;p30">
              <a:extLst>
                <a:ext uri="{FF2B5EF4-FFF2-40B4-BE49-F238E27FC236}">
                  <a16:creationId xmlns:a16="http://schemas.microsoft.com/office/drawing/2014/main" id="{5CCED56D-7F64-DB4F-62BB-5462DB3EAF9E}"/>
                </a:ext>
              </a:extLst>
            </p:cNvPr>
            <p:cNvSpPr/>
            <p:nvPr/>
          </p:nvSpPr>
          <p:spPr>
            <a:xfrm>
              <a:off x="4974667" y="5327325"/>
              <a:ext cx="23000" cy="9400"/>
            </a:xfrm>
            <a:custGeom>
              <a:avLst/>
              <a:gdLst/>
              <a:ahLst/>
              <a:cxnLst/>
              <a:rect l="l" t="t" r="r" b="b"/>
              <a:pathLst>
                <a:path w="920" h="376" extrusionOk="0">
                  <a:moveTo>
                    <a:pt x="920" y="194"/>
                  </a:moveTo>
                  <a:cubicBezTo>
                    <a:pt x="920" y="218"/>
                    <a:pt x="908" y="279"/>
                    <a:pt x="908" y="315"/>
                  </a:cubicBezTo>
                  <a:cubicBezTo>
                    <a:pt x="617" y="375"/>
                    <a:pt x="400" y="242"/>
                    <a:pt x="109" y="327"/>
                  </a:cubicBezTo>
                  <a:cubicBezTo>
                    <a:pt x="0" y="0"/>
                    <a:pt x="702" y="121"/>
                    <a:pt x="920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1416;p30">
              <a:extLst>
                <a:ext uri="{FF2B5EF4-FFF2-40B4-BE49-F238E27FC236}">
                  <a16:creationId xmlns:a16="http://schemas.microsoft.com/office/drawing/2014/main" id="{2A0DE08A-EB8A-93F3-1285-6F4985091F95}"/>
                </a:ext>
              </a:extLst>
            </p:cNvPr>
            <p:cNvSpPr/>
            <p:nvPr/>
          </p:nvSpPr>
          <p:spPr>
            <a:xfrm>
              <a:off x="4951992" y="5452825"/>
              <a:ext cx="26025" cy="33300"/>
            </a:xfrm>
            <a:custGeom>
              <a:avLst/>
              <a:gdLst/>
              <a:ahLst/>
              <a:cxnLst/>
              <a:rect l="l" t="t" r="r" b="b"/>
              <a:pathLst>
                <a:path w="1041" h="1332" extrusionOk="0">
                  <a:moveTo>
                    <a:pt x="1041" y="1331"/>
                  </a:moveTo>
                  <a:cubicBezTo>
                    <a:pt x="774" y="811"/>
                    <a:pt x="315" y="448"/>
                    <a:pt x="0" y="0"/>
                  </a:cubicBezTo>
                  <a:cubicBezTo>
                    <a:pt x="520" y="267"/>
                    <a:pt x="1041" y="750"/>
                    <a:pt x="1041" y="1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1417;p30">
              <a:extLst>
                <a:ext uri="{FF2B5EF4-FFF2-40B4-BE49-F238E27FC236}">
                  <a16:creationId xmlns:a16="http://schemas.microsoft.com/office/drawing/2014/main" id="{B20E6104-3F4C-B55C-1854-098E8B865D2F}"/>
                </a:ext>
              </a:extLst>
            </p:cNvPr>
            <p:cNvSpPr/>
            <p:nvPr/>
          </p:nvSpPr>
          <p:spPr>
            <a:xfrm>
              <a:off x="4964392" y="5417750"/>
              <a:ext cx="22100" cy="32075"/>
            </a:xfrm>
            <a:custGeom>
              <a:avLst/>
              <a:gdLst/>
              <a:ahLst/>
              <a:cxnLst/>
              <a:rect l="l" t="t" r="r" b="b"/>
              <a:pathLst>
                <a:path w="884" h="1283" extrusionOk="0">
                  <a:moveTo>
                    <a:pt x="532" y="750"/>
                  </a:moveTo>
                  <a:cubicBezTo>
                    <a:pt x="339" y="738"/>
                    <a:pt x="387" y="472"/>
                    <a:pt x="218" y="460"/>
                  </a:cubicBezTo>
                  <a:cubicBezTo>
                    <a:pt x="109" y="738"/>
                    <a:pt x="424" y="944"/>
                    <a:pt x="399" y="1283"/>
                  </a:cubicBezTo>
                  <a:cubicBezTo>
                    <a:pt x="121" y="1077"/>
                    <a:pt x="49" y="738"/>
                    <a:pt x="0" y="327"/>
                  </a:cubicBezTo>
                  <a:cubicBezTo>
                    <a:pt x="230" y="0"/>
                    <a:pt x="883" y="496"/>
                    <a:pt x="532" y="7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1418;p30">
              <a:extLst>
                <a:ext uri="{FF2B5EF4-FFF2-40B4-BE49-F238E27FC236}">
                  <a16:creationId xmlns:a16="http://schemas.microsoft.com/office/drawing/2014/main" id="{A3434876-17FB-7A73-327E-2A157468DFE4}"/>
                </a:ext>
              </a:extLst>
            </p:cNvPr>
            <p:cNvSpPr/>
            <p:nvPr/>
          </p:nvSpPr>
          <p:spPr>
            <a:xfrm>
              <a:off x="4973467" y="5317350"/>
              <a:ext cx="16650" cy="8475"/>
            </a:xfrm>
            <a:custGeom>
              <a:avLst/>
              <a:gdLst/>
              <a:ahLst/>
              <a:cxnLst/>
              <a:rect l="l" t="t" r="r" b="b"/>
              <a:pathLst>
                <a:path w="666" h="339" extrusionOk="0">
                  <a:moveTo>
                    <a:pt x="665" y="145"/>
                  </a:moveTo>
                  <a:cubicBezTo>
                    <a:pt x="665" y="170"/>
                    <a:pt x="665" y="206"/>
                    <a:pt x="653" y="242"/>
                  </a:cubicBezTo>
                  <a:cubicBezTo>
                    <a:pt x="508" y="254"/>
                    <a:pt x="97" y="339"/>
                    <a:pt x="0" y="182"/>
                  </a:cubicBezTo>
                  <a:cubicBezTo>
                    <a:pt x="85" y="0"/>
                    <a:pt x="569" y="121"/>
                    <a:pt x="665" y="1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1419;p30">
              <a:extLst>
                <a:ext uri="{FF2B5EF4-FFF2-40B4-BE49-F238E27FC236}">
                  <a16:creationId xmlns:a16="http://schemas.microsoft.com/office/drawing/2014/main" id="{4EAEBC17-A504-BAE1-BD3E-D40B9E71E1AD}"/>
                </a:ext>
              </a:extLst>
            </p:cNvPr>
            <p:cNvSpPr/>
            <p:nvPr/>
          </p:nvSpPr>
          <p:spPr>
            <a:xfrm>
              <a:off x="4965592" y="5202425"/>
              <a:ext cx="34200" cy="16350"/>
            </a:xfrm>
            <a:custGeom>
              <a:avLst/>
              <a:gdLst/>
              <a:ahLst/>
              <a:cxnLst/>
              <a:rect l="l" t="t" r="r" b="b"/>
              <a:pathLst>
                <a:path w="1368" h="654" extrusionOk="0">
                  <a:moveTo>
                    <a:pt x="1343" y="654"/>
                  </a:moveTo>
                  <a:cubicBezTo>
                    <a:pt x="847" y="484"/>
                    <a:pt x="194" y="460"/>
                    <a:pt x="1" y="0"/>
                  </a:cubicBezTo>
                  <a:cubicBezTo>
                    <a:pt x="376" y="242"/>
                    <a:pt x="847" y="363"/>
                    <a:pt x="1368" y="508"/>
                  </a:cubicBezTo>
                  <a:cubicBezTo>
                    <a:pt x="1368" y="569"/>
                    <a:pt x="1343" y="629"/>
                    <a:pt x="1343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1420;p30">
              <a:extLst>
                <a:ext uri="{FF2B5EF4-FFF2-40B4-BE49-F238E27FC236}">
                  <a16:creationId xmlns:a16="http://schemas.microsoft.com/office/drawing/2014/main" id="{FA9F2A2E-3C64-12B5-4563-5AEDCE3A314B}"/>
                </a:ext>
              </a:extLst>
            </p:cNvPr>
            <p:cNvSpPr/>
            <p:nvPr/>
          </p:nvSpPr>
          <p:spPr>
            <a:xfrm>
              <a:off x="4953492" y="5467050"/>
              <a:ext cx="19375" cy="22700"/>
            </a:xfrm>
            <a:custGeom>
              <a:avLst/>
              <a:gdLst/>
              <a:ahLst/>
              <a:cxnLst/>
              <a:rect l="l" t="t" r="r" b="b"/>
              <a:pathLst>
                <a:path w="775" h="908" extrusionOk="0">
                  <a:moveTo>
                    <a:pt x="775" y="907"/>
                  </a:moveTo>
                  <a:cubicBezTo>
                    <a:pt x="448" y="653"/>
                    <a:pt x="170" y="399"/>
                    <a:pt x="1" y="0"/>
                  </a:cubicBezTo>
                  <a:cubicBezTo>
                    <a:pt x="279" y="109"/>
                    <a:pt x="739" y="569"/>
                    <a:pt x="775" y="9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1421;p30">
              <a:extLst>
                <a:ext uri="{FF2B5EF4-FFF2-40B4-BE49-F238E27FC236}">
                  <a16:creationId xmlns:a16="http://schemas.microsoft.com/office/drawing/2014/main" id="{3214A9B6-31E8-0B8B-BD70-A81E284CA415}"/>
                </a:ext>
              </a:extLst>
            </p:cNvPr>
            <p:cNvSpPr/>
            <p:nvPr/>
          </p:nvSpPr>
          <p:spPr>
            <a:xfrm>
              <a:off x="4974667" y="5258375"/>
              <a:ext cx="19075" cy="19675"/>
            </a:xfrm>
            <a:custGeom>
              <a:avLst/>
              <a:gdLst/>
              <a:ahLst/>
              <a:cxnLst/>
              <a:rect l="l" t="t" r="r" b="b"/>
              <a:pathLst>
                <a:path w="763" h="787" extrusionOk="0">
                  <a:moveTo>
                    <a:pt x="230" y="654"/>
                  </a:moveTo>
                  <a:cubicBezTo>
                    <a:pt x="230" y="593"/>
                    <a:pt x="255" y="581"/>
                    <a:pt x="279" y="520"/>
                  </a:cubicBezTo>
                  <a:cubicBezTo>
                    <a:pt x="255" y="424"/>
                    <a:pt x="13" y="484"/>
                    <a:pt x="0" y="412"/>
                  </a:cubicBezTo>
                  <a:cubicBezTo>
                    <a:pt x="291" y="0"/>
                    <a:pt x="763" y="787"/>
                    <a:pt x="230" y="65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1422;p30">
              <a:extLst>
                <a:ext uri="{FF2B5EF4-FFF2-40B4-BE49-F238E27FC236}">
                  <a16:creationId xmlns:a16="http://schemas.microsoft.com/office/drawing/2014/main" id="{FAD2D35C-F1E6-DFBD-C2CD-1F50D8234C78}"/>
                </a:ext>
              </a:extLst>
            </p:cNvPr>
            <p:cNvSpPr/>
            <p:nvPr/>
          </p:nvSpPr>
          <p:spPr>
            <a:xfrm>
              <a:off x="4932642" y="5377525"/>
              <a:ext cx="40850" cy="27250"/>
            </a:xfrm>
            <a:custGeom>
              <a:avLst/>
              <a:gdLst/>
              <a:ahLst/>
              <a:cxnLst/>
              <a:rect l="l" t="t" r="r" b="b"/>
              <a:pathLst>
                <a:path w="1634" h="1090" extrusionOk="0">
                  <a:moveTo>
                    <a:pt x="1609" y="823"/>
                  </a:moveTo>
                  <a:cubicBezTo>
                    <a:pt x="1633" y="1041"/>
                    <a:pt x="1258" y="859"/>
                    <a:pt x="1415" y="1089"/>
                  </a:cubicBezTo>
                  <a:cubicBezTo>
                    <a:pt x="847" y="1004"/>
                    <a:pt x="0" y="581"/>
                    <a:pt x="206" y="0"/>
                  </a:cubicBezTo>
                  <a:cubicBezTo>
                    <a:pt x="363" y="412"/>
                    <a:pt x="702" y="775"/>
                    <a:pt x="1234" y="908"/>
                  </a:cubicBezTo>
                  <a:cubicBezTo>
                    <a:pt x="1173" y="702"/>
                    <a:pt x="907" y="678"/>
                    <a:pt x="907" y="400"/>
                  </a:cubicBezTo>
                  <a:cubicBezTo>
                    <a:pt x="1186" y="484"/>
                    <a:pt x="1270" y="762"/>
                    <a:pt x="1609" y="8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1423;p30">
              <a:extLst>
                <a:ext uri="{FF2B5EF4-FFF2-40B4-BE49-F238E27FC236}">
                  <a16:creationId xmlns:a16="http://schemas.microsoft.com/office/drawing/2014/main" id="{8D57A361-7C51-31F1-D975-7D81AE0155BD}"/>
                </a:ext>
              </a:extLst>
            </p:cNvPr>
            <p:cNvSpPr/>
            <p:nvPr/>
          </p:nvSpPr>
          <p:spPr>
            <a:xfrm>
              <a:off x="4965592" y="5210900"/>
              <a:ext cx="23625" cy="13325"/>
            </a:xfrm>
            <a:custGeom>
              <a:avLst/>
              <a:gdLst/>
              <a:ahLst/>
              <a:cxnLst/>
              <a:rect l="l" t="t" r="r" b="b"/>
              <a:pathLst>
                <a:path w="945" h="533" extrusionOk="0">
                  <a:moveTo>
                    <a:pt x="944" y="363"/>
                  </a:moveTo>
                  <a:cubicBezTo>
                    <a:pt x="944" y="387"/>
                    <a:pt x="944" y="423"/>
                    <a:pt x="920" y="484"/>
                  </a:cubicBezTo>
                  <a:cubicBezTo>
                    <a:pt x="521" y="532"/>
                    <a:pt x="109" y="315"/>
                    <a:pt x="1" y="0"/>
                  </a:cubicBezTo>
                  <a:cubicBezTo>
                    <a:pt x="303" y="121"/>
                    <a:pt x="521" y="315"/>
                    <a:pt x="944" y="3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1424;p30">
              <a:extLst>
                <a:ext uri="{FF2B5EF4-FFF2-40B4-BE49-F238E27FC236}">
                  <a16:creationId xmlns:a16="http://schemas.microsoft.com/office/drawing/2014/main" id="{7ECBFDD0-050F-48E0-4AF5-EE05C698AF08}"/>
                </a:ext>
              </a:extLst>
            </p:cNvPr>
            <p:cNvSpPr/>
            <p:nvPr/>
          </p:nvSpPr>
          <p:spPr>
            <a:xfrm>
              <a:off x="4983142" y="5112900"/>
              <a:ext cx="15450" cy="15150"/>
            </a:xfrm>
            <a:custGeom>
              <a:avLst/>
              <a:gdLst/>
              <a:ahLst/>
              <a:cxnLst/>
              <a:rect l="l" t="t" r="r" b="b"/>
              <a:pathLst>
                <a:path w="618" h="606" extrusionOk="0">
                  <a:moveTo>
                    <a:pt x="315" y="497"/>
                  </a:moveTo>
                  <a:cubicBezTo>
                    <a:pt x="266" y="436"/>
                    <a:pt x="266" y="352"/>
                    <a:pt x="278" y="279"/>
                  </a:cubicBezTo>
                  <a:cubicBezTo>
                    <a:pt x="157" y="291"/>
                    <a:pt x="206" y="497"/>
                    <a:pt x="194" y="606"/>
                  </a:cubicBezTo>
                  <a:cubicBezTo>
                    <a:pt x="0" y="557"/>
                    <a:pt x="0" y="182"/>
                    <a:pt x="133" y="73"/>
                  </a:cubicBezTo>
                  <a:cubicBezTo>
                    <a:pt x="508" y="1"/>
                    <a:pt x="617" y="436"/>
                    <a:pt x="315" y="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1425;p30">
              <a:extLst>
                <a:ext uri="{FF2B5EF4-FFF2-40B4-BE49-F238E27FC236}">
                  <a16:creationId xmlns:a16="http://schemas.microsoft.com/office/drawing/2014/main" id="{B3BE7334-718F-C7F2-91AE-199FCD7E2CB4}"/>
                </a:ext>
              </a:extLst>
            </p:cNvPr>
            <p:cNvSpPr/>
            <p:nvPr/>
          </p:nvSpPr>
          <p:spPr>
            <a:xfrm>
              <a:off x="4958042" y="5273200"/>
              <a:ext cx="19975" cy="14825"/>
            </a:xfrm>
            <a:custGeom>
              <a:avLst/>
              <a:gdLst/>
              <a:ahLst/>
              <a:cxnLst/>
              <a:rect l="l" t="t" r="r" b="b"/>
              <a:pathLst>
                <a:path w="799" h="593" extrusionOk="0">
                  <a:moveTo>
                    <a:pt x="496" y="520"/>
                  </a:moveTo>
                  <a:cubicBezTo>
                    <a:pt x="351" y="532"/>
                    <a:pt x="484" y="351"/>
                    <a:pt x="411" y="302"/>
                  </a:cubicBezTo>
                  <a:cubicBezTo>
                    <a:pt x="242" y="315"/>
                    <a:pt x="242" y="581"/>
                    <a:pt x="61" y="593"/>
                  </a:cubicBezTo>
                  <a:cubicBezTo>
                    <a:pt x="0" y="48"/>
                    <a:pt x="799" y="0"/>
                    <a:pt x="605" y="532"/>
                  </a:cubicBezTo>
                  <a:cubicBezTo>
                    <a:pt x="593" y="532"/>
                    <a:pt x="532" y="520"/>
                    <a:pt x="49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1426;p30">
              <a:extLst>
                <a:ext uri="{FF2B5EF4-FFF2-40B4-BE49-F238E27FC236}">
                  <a16:creationId xmlns:a16="http://schemas.microsoft.com/office/drawing/2014/main" id="{EDFD7CD2-8694-A223-6A54-CC9A19364D26}"/>
                </a:ext>
              </a:extLst>
            </p:cNvPr>
            <p:cNvSpPr/>
            <p:nvPr/>
          </p:nvSpPr>
          <p:spPr>
            <a:xfrm>
              <a:off x="4929617" y="5523600"/>
              <a:ext cx="19675" cy="19075"/>
            </a:xfrm>
            <a:custGeom>
              <a:avLst/>
              <a:gdLst/>
              <a:ahLst/>
              <a:cxnLst/>
              <a:rect l="l" t="t" r="r" b="b"/>
              <a:pathLst>
                <a:path w="787" h="763" extrusionOk="0">
                  <a:moveTo>
                    <a:pt x="786" y="581"/>
                  </a:moveTo>
                  <a:cubicBezTo>
                    <a:pt x="714" y="726"/>
                    <a:pt x="544" y="762"/>
                    <a:pt x="290" y="702"/>
                  </a:cubicBezTo>
                  <a:cubicBezTo>
                    <a:pt x="0" y="424"/>
                    <a:pt x="411" y="0"/>
                    <a:pt x="714" y="206"/>
                  </a:cubicBezTo>
                  <a:cubicBezTo>
                    <a:pt x="714" y="266"/>
                    <a:pt x="702" y="327"/>
                    <a:pt x="702" y="375"/>
                  </a:cubicBezTo>
                  <a:cubicBezTo>
                    <a:pt x="569" y="363"/>
                    <a:pt x="472" y="375"/>
                    <a:pt x="375" y="436"/>
                  </a:cubicBezTo>
                  <a:cubicBezTo>
                    <a:pt x="375" y="460"/>
                    <a:pt x="411" y="496"/>
                    <a:pt x="399" y="557"/>
                  </a:cubicBezTo>
                  <a:cubicBezTo>
                    <a:pt x="520" y="569"/>
                    <a:pt x="544" y="508"/>
                    <a:pt x="581" y="460"/>
                  </a:cubicBezTo>
                  <a:cubicBezTo>
                    <a:pt x="690" y="460"/>
                    <a:pt x="690" y="569"/>
                    <a:pt x="786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1427;p30">
              <a:extLst>
                <a:ext uri="{FF2B5EF4-FFF2-40B4-BE49-F238E27FC236}">
                  <a16:creationId xmlns:a16="http://schemas.microsoft.com/office/drawing/2014/main" id="{1DE54699-2F88-4E4F-41F2-125D7B5A6A21}"/>
                </a:ext>
              </a:extLst>
            </p:cNvPr>
            <p:cNvSpPr/>
            <p:nvPr/>
          </p:nvSpPr>
          <p:spPr>
            <a:xfrm>
              <a:off x="4915092" y="5431650"/>
              <a:ext cx="33900" cy="28450"/>
            </a:xfrm>
            <a:custGeom>
              <a:avLst/>
              <a:gdLst/>
              <a:ahLst/>
              <a:cxnLst/>
              <a:rect l="l" t="t" r="r" b="b"/>
              <a:pathLst>
                <a:path w="1356" h="1138" extrusionOk="0">
                  <a:moveTo>
                    <a:pt x="1295" y="1138"/>
                  </a:moveTo>
                  <a:cubicBezTo>
                    <a:pt x="871" y="751"/>
                    <a:pt x="388" y="424"/>
                    <a:pt x="0" y="1"/>
                  </a:cubicBezTo>
                  <a:cubicBezTo>
                    <a:pt x="557" y="110"/>
                    <a:pt x="956" y="666"/>
                    <a:pt x="1331" y="1017"/>
                  </a:cubicBezTo>
                  <a:cubicBezTo>
                    <a:pt x="1355" y="1089"/>
                    <a:pt x="1307" y="1077"/>
                    <a:pt x="1295" y="11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1428;p30">
              <a:extLst>
                <a:ext uri="{FF2B5EF4-FFF2-40B4-BE49-F238E27FC236}">
                  <a16:creationId xmlns:a16="http://schemas.microsoft.com/office/drawing/2014/main" id="{71F423CC-B219-FA96-82FA-78EEB42B25C0}"/>
                </a:ext>
              </a:extLst>
            </p:cNvPr>
            <p:cNvSpPr/>
            <p:nvPr/>
          </p:nvSpPr>
          <p:spPr>
            <a:xfrm>
              <a:off x="4892717" y="5432875"/>
              <a:ext cx="53550" cy="48400"/>
            </a:xfrm>
            <a:custGeom>
              <a:avLst/>
              <a:gdLst/>
              <a:ahLst/>
              <a:cxnLst/>
              <a:rect l="l" t="t" r="r" b="b"/>
              <a:pathLst>
                <a:path w="2142" h="1936" extrusionOk="0">
                  <a:moveTo>
                    <a:pt x="2081" y="1936"/>
                  </a:moveTo>
                  <a:cubicBezTo>
                    <a:pt x="1464" y="1476"/>
                    <a:pt x="738" y="980"/>
                    <a:pt x="315" y="363"/>
                  </a:cubicBezTo>
                  <a:cubicBezTo>
                    <a:pt x="266" y="242"/>
                    <a:pt x="0" y="157"/>
                    <a:pt x="182" y="0"/>
                  </a:cubicBezTo>
                  <a:cubicBezTo>
                    <a:pt x="448" y="157"/>
                    <a:pt x="533" y="496"/>
                    <a:pt x="774" y="702"/>
                  </a:cubicBezTo>
                  <a:cubicBezTo>
                    <a:pt x="1198" y="1113"/>
                    <a:pt x="1742" y="1403"/>
                    <a:pt x="2117" y="1839"/>
                  </a:cubicBezTo>
                  <a:cubicBezTo>
                    <a:pt x="2141" y="1911"/>
                    <a:pt x="2081" y="1899"/>
                    <a:pt x="2081" y="19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1429;p30">
              <a:extLst>
                <a:ext uri="{FF2B5EF4-FFF2-40B4-BE49-F238E27FC236}">
                  <a16:creationId xmlns:a16="http://schemas.microsoft.com/office/drawing/2014/main" id="{24CE3A64-06A0-5F5D-172B-51DB4F2B14FB}"/>
                </a:ext>
              </a:extLst>
            </p:cNvPr>
            <p:cNvSpPr/>
            <p:nvPr/>
          </p:nvSpPr>
          <p:spPr>
            <a:xfrm>
              <a:off x="4954717" y="5256250"/>
              <a:ext cx="10600" cy="16975"/>
            </a:xfrm>
            <a:custGeom>
              <a:avLst/>
              <a:gdLst/>
              <a:ahLst/>
              <a:cxnLst/>
              <a:rect l="l" t="t" r="r" b="b"/>
              <a:pathLst>
                <a:path w="424" h="679" extrusionOk="0">
                  <a:moveTo>
                    <a:pt x="423" y="122"/>
                  </a:moveTo>
                  <a:cubicBezTo>
                    <a:pt x="290" y="327"/>
                    <a:pt x="254" y="424"/>
                    <a:pt x="315" y="678"/>
                  </a:cubicBezTo>
                  <a:cubicBezTo>
                    <a:pt x="0" y="654"/>
                    <a:pt x="61" y="97"/>
                    <a:pt x="266" y="13"/>
                  </a:cubicBezTo>
                  <a:cubicBezTo>
                    <a:pt x="375" y="1"/>
                    <a:pt x="351" y="73"/>
                    <a:pt x="423" y="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1430;p30">
              <a:extLst>
                <a:ext uri="{FF2B5EF4-FFF2-40B4-BE49-F238E27FC236}">
                  <a16:creationId xmlns:a16="http://schemas.microsoft.com/office/drawing/2014/main" id="{7289A31E-65EF-5620-AB1A-D7AE457BA771}"/>
                </a:ext>
              </a:extLst>
            </p:cNvPr>
            <p:cNvSpPr/>
            <p:nvPr/>
          </p:nvSpPr>
          <p:spPr>
            <a:xfrm>
              <a:off x="4934142" y="5404450"/>
              <a:ext cx="11825" cy="11200"/>
            </a:xfrm>
            <a:custGeom>
              <a:avLst/>
              <a:gdLst/>
              <a:ahLst/>
              <a:cxnLst/>
              <a:rect l="l" t="t" r="r" b="b"/>
              <a:pathLst>
                <a:path w="473" h="448" extrusionOk="0">
                  <a:moveTo>
                    <a:pt x="400" y="435"/>
                  </a:moveTo>
                  <a:cubicBezTo>
                    <a:pt x="242" y="448"/>
                    <a:pt x="170" y="327"/>
                    <a:pt x="1" y="351"/>
                  </a:cubicBezTo>
                  <a:cubicBezTo>
                    <a:pt x="1" y="0"/>
                    <a:pt x="472" y="121"/>
                    <a:pt x="400" y="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1431;p30">
              <a:extLst>
                <a:ext uri="{FF2B5EF4-FFF2-40B4-BE49-F238E27FC236}">
                  <a16:creationId xmlns:a16="http://schemas.microsoft.com/office/drawing/2014/main" id="{AFFB35FF-0C32-98AD-6694-7C6E1E2F01C9}"/>
                </a:ext>
              </a:extLst>
            </p:cNvPr>
            <p:cNvSpPr/>
            <p:nvPr/>
          </p:nvSpPr>
          <p:spPr>
            <a:xfrm>
              <a:off x="4902992" y="5429850"/>
              <a:ext cx="34200" cy="33875"/>
            </a:xfrm>
            <a:custGeom>
              <a:avLst/>
              <a:gdLst/>
              <a:ahLst/>
              <a:cxnLst/>
              <a:rect l="l" t="t" r="r" b="b"/>
              <a:pathLst>
                <a:path w="1368" h="1355" extrusionOk="0">
                  <a:moveTo>
                    <a:pt x="1367" y="1282"/>
                  </a:moveTo>
                  <a:cubicBezTo>
                    <a:pt x="1367" y="1343"/>
                    <a:pt x="1343" y="1343"/>
                    <a:pt x="1343" y="1355"/>
                  </a:cubicBezTo>
                  <a:cubicBezTo>
                    <a:pt x="1065" y="1246"/>
                    <a:pt x="642" y="919"/>
                    <a:pt x="388" y="605"/>
                  </a:cubicBezTo>
                  <a:cubicBezTo>
                    <a:pt x="242" y="448"/>
                    <a:pt x="1" y="194"/>
                    <a:pt x="97" y="0"/>
                  </a:cubicBezTo>
                  <a:cubicBezTo>
                    <a:pt x="339" y="97"/>
                    <a:pt x="376" y="363"/>
                    <a:pt x="545" y="557"/>
                  </a:cubicBezTo>
                  <a:cubicBezTo>
                    <a:pt x="787" y="823"/>
                    <a:pt x="1113" y="992"/>
                    <a:pt x="1367" y="12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1432;p30">
              <a:extLst>
                <a:ext uri="{FF2B5EF4-FFF2-40B4-BE49-F238E27FC236}">
                  <a16:creationId xmlns:a16="http://schemas.microsoft.com/office/drawing/2014/main" id="{C0BCFD9D-336B-5CE2-6CB5-32C0916D9A9A}"/>
                </a:ext>
              </a:extLst>
            </p:cNvPr>
            <p:cNvSpPr/>
            <p:nvPr/>
          </p:nvSpPr>
          <p:spPr>
            <a:xfrm>
              <a:off x="4918117" y="5468550"/>
              <a:ext cx="18475" cy="14550"/>
            </a:xfrm>
            <a:custGeom>
              <a:avLst/>
              <a:gdLst/>
              <a:ahLst/>
              <a:cxnLst/>
              <a:rect l="l" t="t" r="r" b="b"/>
              <a:pathLst>
                <a:path w="739" h="582" extrusionOk="0">
                  <a:moveTo>
                    <a:pt x="569" y="581"/>
                  </a:moveTo>
                  <a:cubicBezTo>
                    <a:pt x="327" y="448"/>
                    <a:pt x="121" y="279"/>
                    <a:pt x="0" y="1"/>
                  </a:cubicBezTo>
                  <a:cubicBezTo>
                    <a:pt x="254" y="1"/>
                    <a:pt x="738" y="400"/>
                    <a:pt x="569" y="5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1433;p30">
              <a:extLst>
                <a:ext uri="{FF2B5EF4-FFF2-40B4-BE49-F238E27FC236}">
                  <a16:creationId xmlns:a16="http://schemas.microsoft.com/office/drawing/2014/main" id="{8D644F8F-E85B-E97C-B013-F72F12D594C4}"/>
                </a:ext>
              </a:extLst>
            </p:cNvPr>
            <p:cNvSpPr/>
            <p:nvPr/>
          </p:nvSpPr>
          <p:spPr>
            <a:xfrm>
              <a:off x="4903892" y="5531150"/>
              <a:ext cx="24825" cy="25725"/>
            </a:xfrm>
            <a:custGeom>
              <a:avLst/>
              <a:gdLst/>
              <a:ahLst/>
              <a:cxnLst/>
              <a:rect l="l" t="t" r="r" b="b"/>
              <a:pathLst>
                <a:path w="993" h="1029" extrusionOk="0">
                  <a:moveTo>
                    <a:pt x="993" y="557"/>
                  </a:moveTo>
                  <a:cubicBezTo>
                    <a:pt x="533" y="1029"/>
                    <a:pt x="1" y="1"/>
                    <a:pt x="775" y="37"/>
                  </a:cubicBezTo>
                  <a:cubicBezTo>
                    <a:pt x="775" y="73"/>
                    <a:pt x="811" y="73"/>
                    <a:pt x="836" y="73"/>
                  </a:cubicBezTo>
                  <a:cubicBezTo>
                    <a:pt x="884" y="134"/>
                    <a:pt x="896" y="363"/>
                    <a:pt x="775" y="363"/>
                  </a:cubicBezTo>
                  <a:cubicBezTo>
                    <a:pt x="690" y="376"/>
                    <a:pt x="642" y="339"/>
                    <a:pt x="666" y="242"/>
                  </a:cubicBezTo>
                  <a:cubicBezTo>
                    <a:pt x="606" y="267"/>
                    <a:pt x="581" y="279"/>
                    <a:pt x="545" y="339"/>
                  </a:cubicBezTo>
                  <a:cubicBezTo>
                    <a:pt x="594" y="509"/>
                    <a:pt x="787" y="521"/>
                    <a:pt x="993" y="5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1434;p30">
              <a:extLst>
                <a:ext uri="{FF2B5EF4-FFF2-40B4-BE49-F238E27FC236}">
                  <a16:creationId xmlns:a16="http://schemas.microsoft.com/office/drawing/2014/main" id="{C0A6412E-C50D-0520-1AC8-AF2467F73B2B}"/>
                </a:ext>
              </a:extLst>
            </p:cNvPr>
            <p:cNvSpPr/>
            <p:nvPr/>
          </p:nvSpPr>
          <p:spPr>
            <a:xfrm>
              <a:off x="4939892" y="5278925"/>
              <a:ext cx="12425" cy="15750"/>
            </a:xfrm>
            <a:custGeom>
              <a:avLst/>
              <a:gdLst/>
              <a:ahLst/>
              <a:cxnLst/>
              <a:rect l="l" t="t" r="r" b="b"/>
              <a:pathLst>
                <a:path w="497" h="630" extrusionOk="0">
                  <a:moveTo>
                    <a:pt x="460" y="267"/>
                  </a:moveTo>
                  <a:cubicBezTo>
                    <a:pt x="363" y="255"/>
                    <a:pt x="412" y="207"/>
                    <a:pt x="315" y="255"/>
                  </a:cubicBezTo>
                  <a:cubicBezTo>
                    <a:pt x="279" y="448"/>
                    <a:pt x="436" y="436"/>
                    <a:pt x="400" y="630"/>
                  </a:cubicBezTo>
                  <a:cubicBezTo>
                    <a:pt x="230" y="497"/>
                    <a:pt x="0" y="194"/>
                    <a:pt x="291" y="1"/>
                  </a:cubicBezTo>
                  <a:cubicBezTo>
                    <a:pt x="351" y="1"/>
                    <a:pt x="412" y="13"/>
                    <a:pt x="460" y="13"/>
                  </a:cubicBezTo>
                  <a:cubicBezTo>
                    <a:pt x="496" y="73"/>
                    <a:pt x="472" y="182"/>
                    <a:pt x="460" y="2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1435;p30">
              <a:extLst>
                <a:ext uri="{FF2B5EF4-FFF2-40B4-BE49-F238E27FC236}">
                  <a16:creationId xmlns:a16="http://schemas.microsoft.com/office/drawing/2014/main" id="{3D869DC8-BB72-474F-F481-4B22CC243C32}"/>
                </a:ext>
              </a:extLst>
            </p:cNvPr>
            <p:cNvSpPr/>
            <p:nvPr/>
          </p:nvSpPr>
          <p:spPr>
            <a:xfrm>
              <a:off x="4927792" y="5232350"/>
              <a:ext cx="27250" cy="19700"/>
            </a:xfrm>
            <a:custGeom>
              <a:avLst/>
              <a:gdLst/>
              <a:ahLst/>
              <a:cxnLst/>
              <a:rect l="l" t="t" r="r" b="b"/>
              <a:pathLst>
                <a:path w="1090" h="788" extrusionOk="0">
                  <a:moveTo>
                    <a:pt x="835" y="642"/>
                  </a:moveTo>
                  <a:cubicBezTo>
                    <a:pt x="714" y="618"/>
                    <a:pt x="787" y="485"/>
                    <a:pt x="678" y="485"/>
                  </a:cubicBezTo>
                  <a:cubicBezTo>
                    <a:pt x="557" y="594"/>
                    <a:pt x="775" y="703"/>
                    <a:pt x="617" y="787"/>
                  </a:cubicBezTo>
                  <a:cubicBezTo>
                    <a:pt x="0" y="352"/>
                    <a:pt x="1089" y="1"/>
                    <a:pt x="835" y="6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1436;p30">
              <a:extLst>
                <a:ext uri="{FF2B5EF4-FFF2-40B4-BE49-F238E27FC236}">
                  <a16:creationId xmlns:a16="http://schemas.microsoft.com/office/drawing/2014/main" id="{AFE6A143-6A81-B093-D59B-D0384C412CA5}"/>
                </a:ext>
              </a:extLst>
            </p:cNvPr>
            <p:cNvSpPr/>
            <p:nvPr/>
          </p:nvSpPr>
          <p:spPr>
            <a:xfrm>
              <a:off x="4928092" y="5214525"/>
              <a:ext cx="11525" cy="17250"/>
            </a:xfrm>
            <a:custGeom>
              <a:avLst/>
              <a:gdLst/>
              <a:ahLst/>
              <a:cxnLst/>
              <a:rect l="l" t="t" r="r" b="b"/>
              <a:pathLst>
                <a:path w="461" h="690" extrusionOk="0">
                  <a:moveTo>
                    <a:pt x="448" y="690"/>
                  </a:moveTo>
                  <a:cubicBezTo>
                    <a:pt x="182" y="641"/>
                    <a:pt x="1" y="242"/>
                    <a:pt x="218" y="0"/>
                  </a:cubicBezTo>
                  <a:cubicBezTo>
                    <a:pt x="388" y="158"/>
                    <a:pt x="460" y="363"/>
                    <a:pt x="448" y="6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1437;p30">
              <a:extLst>
                <a:ext uri="{FF2B5EF4-FFF2-40B4-BE49-F238E27FC236}">
                  <a16:creationId xmlns:a16="http://schemas.microsoft.com/office/drawing/2014/main" id="{5928AD43-E1BD-CE8B-C819-3951B60602B9}"/>
                </a:ext>
              </a:extLst>
            </p:cNvPr>
            <p:cNvSpPr/>
            <p:nvPr/>
          </p:nvSpPr>
          <p:spPr>
            <a:xfrm>
              <a:off x="4912967" y="5246275"/>
              <a:ext cx="23625" cy="16050"/>
            </a:xfrm>
            <a:custGeom>
              <a:avLst/>
              <a:gdLst/>
              <a:ahLst/>
              <a:cxnLst/>
              <a:rect l="l" t="t" r="r" b="b"/>
              <a:pathLst>
                <a:path w="945" h="642" extrusionOk="0">
                  <a:moveTo>
                    <a:pt x="835" y="569"/>
                  </a:moveTo>
                  <a:cubicBezTo>
                    <a:pt x="702" y="436"/>
                    <a:pt x="569" y="472"/>
                    <a:pt x="485" y="642"/>
                  </a:cubicBezTo>
                  <a:cubicBezTo>
                    <a:pt x="1" y="460"/>
                    <a:pt x="944" y="0"/>
                    <a:pt x="835" y="5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1438;p30">
              <a:extLst>
                <a:ext uri="{FF2B5EF4-FFF2-40B4-BE49-F238E27FC236}">
                  <a16:creationId xmlns:a16="http://schemas.microsoft.com/office/drawing/2014/main" id="{2674622B-FBAF-4004-374E-2EDB82BB38F9}"/>
                </a:ext>
              </a:extLst>
            </p:cNvPr>
            <p:cNvSpPr/>
            <p:nvPr/>
          </p:nvSpPr>
          <p:spPr>
            <a:xfrm>
              <a:off x="4909042" y="5276200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690" y="678"/>
                  </a:moveTo>
                  <a:cubicBezTo>
                    <a:pt x="557" y="642"/>
                    <a:pt x="690" y="364"/>
                    <a:pt x="521" y="352"/>
                  </a:cubicBezTo>
                  <a:cubicBezTo>
                    <a:pt x="363" y="364"/>
                    <a:pt x="363" y="557"/>
                    <a:pt x="436" y="715"/>
                  </a:cubicBezTo>
                  <a:cubicBezTo>
                    <a:pt x="0" y="763"/>
                    <a:pt x="218" y="1"/>
                    <a:pt x="666" y="170"/>
                  </a:cubicBezTo>
                  <a:cubicBezTo>
                    <a:pt x="811" y="255"/>
                    <a:pt x="871" y="594"/>
                    <a:pt x="690" y="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1439;p30">
              <a:extLst>
                <a:ext uri="{FF2B5EF4-FFF2-40B4-BE49-F238E27FC236}">
                  <a16:creationId xmlns:a16="http://schemas.microsoft.com/office/drawing/2014/main" id="{220E6989-895F-DAF6-5640-A2BD0EF4CE2F}"/>
                </a:ext>
              </a:extLst>
            </p:cNvPr>
            <p:cNvSpPr/>
            <p:nvPr/>
          </p:nvSpPr>
          <p:spPr>
            <a:xfrm>
              <a:off x="4898767" y="5383875"/>
              <a:ext cx="24525" cy="21200"/>
            </a:xfrm>
            <a:custGeom>
              <a:avLst/>
              <a:gdLst/>
              <a:ahLst/>
              <a:cxnLst/>
              <a:rect l="l" t="t" r="r" b="b"/>
              <a:pathLst>
                <a:path w="981" h="848" extrusionOk="0">
                  <a:moveTo>
                    <a:pt x="496" y="847"/>
                  </a:moveTo>
                  <a:cubicBezTo>
                    <a:pt x="424" y="726"/>
                    <a:pt x="484" y="702"/>
                    <a:pt x="496" y="508"/>
                  </a:cubicBezTo>
                  <a:cubicBezTo>
                    <a:pt x="508" y="400"/>
                    <a:pt x="327" y="424"/>
                    <a:pt x="230" y="412"/>
                  </a:cubicBezTo>
                  <a:cubicBezTo>
                    <a:pt x="170" y="484"/>
                    <a:pt x="291" y="629"/>
                    <a:pt x="291" y="726"/>
                  </a:cubicBezTo>
                  <a:cubicBezTo>
                    <a:pt x="0" y="726"/>
                    <a:pt x="12" y="508"/>
                    <a:pt x="73" y="279"/>
                  </a:cubicBezTo>
                  <a:cubicBezTo>
                    <a:pt x="472" y="0"/>
                    <a:pt x="980" y="605"/>
                    <a:pt x="496" y="8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1440;p30">
              <a:extLst>
                <a:ext uri="{FF2B5EF4-FFF2-40B4-BE49-F238E27FC236}">
                  <a16:creationId xmlns:a16="http://schemas.microsoft.com/office/drawing/2014/main" id="{BC28A647-15E0-922F-21CB-BE2604AD3D45}"/>
                </a:ext>
              </a:extLst>
            </p:cNvPr>
            <p:cNvSpPr/>
            <p:nvPr/>
          </p:nvSpPr>
          <p:spPr>
            <a:xfrm>
              <a:off x="4885442" y="5425900"/>
              <a:ext cx="22725" cy="31175"/>
            </a:xfrm>
            <a:custGeom>
              <a:avLst/>
              <a:gdLst/>
              <a:ahLst/>
              <a:cxnLst/>
              <a:rect l="l" t="t" r="r" b="b"/>
              <a:pathLst>
                <a:path w="909" h="1247" extrusionOk="0">
                  <a:moveTo>
                    <a:pt x="836" y="1247"/>
                  </a:moveTo>
                  <a:cubicBezTo>
                    <a:pt x="473" y="920"/>
                    <a:pt x="122" y="606"/>
                    <a:pt x="1" y="73"/>
                  </a:cubicBezTo>
                  <a:cubicBezTo>
                    <a:pt x="158" y="1"/>
                    <a:pt x="231" y="98"/>
                    <a:pt x="219" y="279"/>
                  </a:cubicBezTo>
                  <a:cubicBezTo>
                    <a:pt x="376" y="606"/>
                    <a:pt x="642" y="860"/>
                    <a:pt x="908" y="1138"/>
                  </a:cubicBezTo>
                  <a:cubicBezTo>
                    <a:pt x="896" y="1186"/>
                    <a:pt x="860" y="1186"/>
                    <a:pt x="836" y="12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1441;p30">
              <a:extLst>
                <a:ext uri="{FF2B5EF4-FFF2-40B4-BE49-F238E27FC236}">
                  <a16:creationId xmlns:a16="http://schemas.microsoft.com/office/drawing/2014/main" id="{E8BDD117-6D10-99A8-1D57-A4AD3C6A504F}"/>
                </a:ext>
              </a:extLst>
            </p:cNvPr>
            <p:cNvSpPr/>
            <p:nvPr/>
          </p:nvSpPr>
          <p:spPr>
            <a:xfrm>
              <a:off x="4877592" y="5439825"/>
              <a:ext cx="26325" cy="28750"/>
            </a:xfrm>
            <a:custGeom>
              <a:avLst/>
              <a:gdLst/>
              <a:ahLst/>
              <a:cxnLst/>
              <a:rect l="l" t="t" r="r" b="b"/>
              <a:pathLst>
                <a:path w="1053" h="1150" extrusionOk="0">
                  <a:moveTo>
                    <a:pt x="1041" y="1150"/>
                  </a:moveTo>
                  <a:cubicBezTo>
                    <a:pt x="508" y="932"/>
                    <a:pt x="170" y="448"/>
                    <a:pt x="0" y="49"/>
                  </a:cubicBezTo>
                  <a:cubicBezTo>
                    <a:pt x="121" y="0"/>
                    <a:pt x="267" y="242"/>
                    <a:pt x="375" y="363"/>
                  </a:cubicBezTo>
                  <a:cubicBezTo>
                    <a:pt x="496" y="520"/>
                    <a:pt x="666" y="678"/>
                    <a:pt x="738" y="799"/>
                  </a:cubicBezTo>
                  <a:cubicBezTo>
                    <a:pt x="871" y="883"/>
                    <a:pt x="956" y="968"/>
                    <a:pt x="1053" y="1029"/>
                  </a:cubicBezTo>
                  <a:cubicBezTo>
                    <a:pt x="1053" y="1077"/>
                    <a:pt x="1053" y="1089"/>
                    <a:pt x="1041" y="11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1442;p30">
              <a:extLst>
                <a:ext uri="{FF2B5EF4-FFF2-40B4-BE49-F238E27FC236}">
                  <a16:creationId xmlns:a16="http://schemas.microsoft.com/office/drawing/2014/main" id="{E5BA8EFB-BC62-7FF6-01C0-CD947829099E}"/>
                </a:ext>
              </a:extLst>
            </p:cNvPr>
            <p:cNvSpPr/>
            <p:nvPr/>
          </p:nvSpPr>
          <p:spPr>
            <a:xfrm>
              <a:off x="4897242" y="5311600"/>
              <a:ext cx="14850" cy="14225"/>
            </a:xfrm>
            <a:custGeom>
              <a:avLst/>
              <a:gdLst/>
              <a:ahLst/>
              <a:cxnLst/>
              <a:rect l="l" t="t" r="r" b="b"/>
              <a:pathLst>
                <a:path w="594" h="569" extrusionOk="0">
                  <a:moveTo>
                    <a:pt x="593" y="194"/>
                  </a:moveTo>
                  <a:cubicBezTo>
                    <a:pt x="593" y="254"/>
                    <a:pt x="557" y="254"/>
                    <a:pt x="557" y="266"/>
                  </a:cubicBezTo>
                  <a:cubicBezTo>
                    <a:pt x="388" y="279"/>
                    <a:pt x="388" y="194"/>
                    <a:pt x="243" y="230"/>
                  </a:cubicBezTo>
                  <a:cubicBezTo>
                    <a:pt x="231" y="400"/>
                    <a:pt x="448" y="375"/>
                    <a:pt x="412" y="569"/>
                  </a:cubicBezTo>
                  <a:cubicBezTo>
                    <a:pt x="146" y="533"/>
                    <a:pt x="1" y="387"/>
                    <a:pt x="49" y="133"/>
                  </a:cubicBezTo>
                  <a:cubicBezTo>
                    <a:pt x="170" y="37"/>
                    <a:pt x="485" y="0"/>
                    <a:pt x="593" y="1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1443;p30">
              <a:extLst>
                <a:ext uri="{FF2B5EF4-FFF2-40B4-BE49-F238E27FC236}">
                  <a16:creationId xmlns:a16="http://schemas.microsoft.com/office/drawing/2014/main" id="{9B0849E8-5754-AF94-2E88-CD7952AA47DF}"/>
                </a:ext>
              </a:extLst>
            </p:cNvPr>
            <p:cNvSpPr/>
            <p:nvPr/>
          </p:nvSpPr>
          <p:spPr>
            <a:xfrm>
              <a:off x="4867317" y="5350600"/>
              <a:ext cx="36300" cy="24825"/>
            </a:xfrm>
            <a:custGeom>
              <a:avLst/>
              <a:gdLst/>
              <a:ahLst/>
              <a:cxnLst/>
              <a:rect l="l" t="t" r="r" b="b"/>
              <a:pathLst>
                <a:path w="1452" h="993" extrusionOk="0">
                  <a:moveTo>
                    <a:pt x="919" y="751"/>
                  </a:moveTo>
                  <a:cubicBezTo>
                    <a:pt x="980" y="751"/>
                    <a:pt x="1040" y="763"/>
                    <a:pt x="1089" y="763"/>
                  </a:cubicBezTo>
                  <a:cubicBezTo>
                    <a:pt x="1089" y="533"/>
                    <a:pt x="919" y="630"/>
                    <a:pt x="823" y="666"/>
                  </a:cubicBezTo>
                  <a:cubicBezTo>
                    <a:pt x="774" y="811"/>
                    <a:pt x="919" y="787"/>
                    <a:pt x="883" y="932"/>
                  </a:cubicBezTo>
                  <a:cubicBezTo>
                    <a:pt x="0" y="763"/>
                    <a:pt x="1452" y="1"/>
                    <a:pt x="1307" y="714"/>
                  </a:cubicBezTo>
                  <a:cubicBezTo>
                    <a:pt x="1258" y="932"/>
                    <a:pt x="956" y="993"/>
                    <a:pt x="919" y="7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1444;p30">
              <a:extLst>
                <a:ext uri="{FF2B5EF4-FFF2-40B4-BE49-F238E27FC236}">
                  <a16:creationId xmlns:a16="http://schemas.microsoft.com/office/drawing/2014/main" id="{E6AEE1A7-1A03-520B-3C89-282483EDD7F3}"/>
                </a:ext>
              </a:extLst>
            </p:cNvPr>
            <p:cNvSpPr/>
            <p:nvPr/>
          </p:nvSpPr>
          <p:spPr>
            <a:xfrm>
              <a:off x="4877892" y="5393850"/>
              <a:ext cx="13625" cy="14850"/>
            </a:xfrm>
            <a:custGeom>
              <a:avLst/>
              <a:gdLst/>
              <a:ahLst/>
              <a:cxnLst/>
              <a:rect l="l" t="t" r="r" b="b"/>
              <a:pathLst>
                <a:path w="545" h="594" extrusionOk="0">
                  <a:moveTo>
                    <a:pt x="545" y="351"/>
                  </a:moveTo>
                  <a:cubicBezTo>
                    <a:pt x="545" y="376"/>
                    <a:pt x="545" y="412"/>
                    <a:pt x="533" y="472"/>
                  </a:cubicBezTo>
                  <a:cubicBezTo>
                    <a:pt x="255" y="593"/>
                    <a:pt x="1" y="267"/>
                    <a:pt x="170" y="1"/>
                  </a:cubicBezTo>
                  <a:cubicBezTo>
                    <a:pt x="230" y="1"/>
                    <a:pt x="291" y="13"/>
                    <a:pt x="363" y="13"/>
                  </a:cubicBezTo>
                  <a:cubicBezTo>
                    <a:pt x="363" y="146"/>
                    <a:pt x="315" y="315"/>
                    <a:pt x="545" y="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1445;p30">
              <a:extLst>
                <a:ext uri="{FF2B5EF4-FFF2-40B4-BE49-F238E27FC236}">
                  <a16:creationId xmlns:a16="http://schemas.microsoft.com/office/drawing/2014/main" id="{02B10937-FD4B-A17C-478C-9F4D37C867F1}"/>
                </a:ext>
              </a:extLst>
            </p:cNvPr>
            <p:cNvSpPr/>
            <p:nvPr/>
          </p:nvSpPr>
          <p:spPr>
            <a:xfrm>
              <a:off x="4851892" y="5424700"/>
              <a:ext cx="18775" cy="25125"/>
            </a:xfrm>
            <a:custGeom>
              <a:avLst/>
              <a:gdLst/>
              <a:ahLst/>
              <a:cxnLst/>
              <a:rect l="l" t="t" r="r" b="b"/>
              <a:pathLst>
                <a:path w="751" h="1005" extrusionOk="0">
                  <a:moveTo>
                    <a:pt x="714" y="1005"/>
                  </a:moveTo>
                  <a:cubicBezTo>
                    <a:pt x="363" y="787"/>
                    <a:pt x="254" y="388"/>
                    <a:pt x="0" y="85"/>
                  </a:cubicBezTo>
                  <a:cubicBezTo>
                    <a:pt x="351" y="0"/>
                    <a:pt x="424" y="702"/>
                    <a:pt x="750" y="871"/>
                  </a:cubicBezTo>
                  <a:cubicBezTo>
                    <a:pt x="750" y="908"/>
                    <a:pt x="726" y="908"/>
                    <a:pt x="714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1446;p30">
              <a:extLst>
                <a:ext uri="{FF2B5EF4-FFF2-40B4-BE49-F238E27FC236}">
                  <a16:creationId xmlns:a16="http://schemas.microsoft.com/office/drawing/2014/main" id="{6B3767FC-5A29-0DA6-AAB7-8AB7DF5B6228}"/>
                </a:ext>
              </a:extLst>
            </p:cNvPr>
            <p:cNvSpPr/>
            <p:nvPr/>
          </p:nvSpPr>
          <p:spPr>
            <a:xfrm>
              <a:off x="4844317" y="5431650"/>
              <a:ext cx="24525" cy="27250"/>
            </a:xfrm>
            <a:custGeom>
              <a:avLst/>
              <a:gdLst/>
              <a:ahLst/>
              <a:cxnLst/>
              <a:rect l="l" t="t" r="r" b="b"/>
              <a:pathLst>
                <a:path w="981" h="1090" extrusionOk="0">
                  <a:moveTo>
                    <a:pt x="981" y="860"/>
                  </a:moveTo>
                  <a:cubicBezTo>
                    <a:pt x="581" y="1089"/>
                    <a:pt x="1" y="303"/>
                    <a:pt x="1" y="1"/>
                  </a:cubicBezTo>
                  <a:cubicBezTo>
                    <a:pt x="352" y="255"/>
                    <a:pt x="497" y="714"/>
                    <a:pt x="981" y="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1447;p30">
              <a:extLst>
                <a:ext uri="{FF2B5EF4-FFF2-40B4-BE49-F238E27FC236}">
                  <a16:creationId xmlns:a16="http://schemas.microsoft.com/office/drawing/2014/main" id="{982FB01B-CCA7-6216-A36A-6607BEC7A381}"/>
                </a:ext>
              </a:extLst>
            </p:cNvPr>
            <p:cNvSpPr/>
            <p:nvPr/>
          </p:nvSpPr>
          <p:spPr>
            <a:xfrm>
              <a:off x="4789592" y="5021275"/>
              <a:ext cx="861925" cy="792050"/>
            </a:xfrm>
            <a:custGeom>
              <a:avLst/>
              <a:gdLst/>
              <a:ahLst/>
              <a:cxnLst/>
              <a:rect l="l" t="t" r="r" b="b"/>
              <a:pathLst>
                <a:path w="34477" h="31682" extrusionOk="0">
                  <a:moveTo>
                    <a:pt x="20081" y="31537"/>
                  </a:moveTo>
                  <a:cubicBezTo>
                    <a:pt x="20178" y="31295"/>
                    <a:pt x="20528" y="31319"/>
                    <a:pt x="20601" y="31029"/>
                  </a:cubicBezTo>
                  <a:cubicBezTo>
                    <a:pt x="20698" y="30605"/>
                    <a:pt x="20504" y="29988"/>
                    <a:pt x="20528" y="29396"/>
                  </a:cubicBezTo>
                  <a:cubicBezTo>
                    <a:pt x="20541" y="28887"/>
                    <a:pt x="20528" y="28464"/>
                    <a:pt x="20565" y="28113"/>
                  </a:cubicBezTo>
                  <a:cubicBezTo>
                    <a:pt x="20710" y="26468"/>
                    <a:pt x="22089" y="26166"/>
                    <a:pt x="22899" y="25137"/>
                  </a:cubicBezTo>
                  <a:cubicBezTo>
                    <a:pt x="23020" y="25150"/>
                    <a:pt x="23057" y="25029"/>
                    <a:pt x="23190" y="25077"/>
                  </a:cubicBezTo>
                  <a:cubicBezTo>
                    <a:pt x="23202" y="24666"/>
                    <a:pt x="23057" y="24170"/>
                    <a:pt x="22887" y="23819"/>
                  </a:cubicBezTo>
                  <a:cubicBezTo>
                    <a:pt x="21387" y="23940"/>
                    <a:pt x="20420" y="23287"/>
                    <a:pt x="19778" y="22525"/>
                  </a:cubicBezTo>
                  <a:cubicBezTo>
                    <a:pt x="19924" y="23589"/>
                    <a:pt x="20807" y="25283"/>
                    <a:pt x="19791" y="26190"/>
                  </a:cubicBezTo>
                  <a:cubicBezTo>
                    <a:pt x="19924" y="27097"/>
                    <a:pt x="19270" y="27980"/>
                    <a:pt x="18230" y="27484"/>
                  </a:cubicBezTo>
                  <a:cubicBezTo>
                    <a:pt x="18170" y="27581"/>
                    <a:pt x="18145" y="27787"/>
                    <a:pt x="18085" y="27883"/>
                  </a:cubicBezTo>
                  <a:cubicBezTo>
                    <a:pt x="17879" y="27920"/>
                    <a:pt x="17722" y="28029"/>
                    <a:pt x="17553" y="28101"/>
                  </a:cubicBezTo>
                  <a:cubicBezTo>
                    <a:pt x="17238" y="28101"/>
                    <a:pt x="17238" y="27847"/>
                    <a:pt x="17141" y="27629"/>
                  </a:cubicBezTo>
                  <a:cubicBezTo>
                    <a:pt x="17093" y="27484"/>
                    <a:pt x="16875" y="27521"/>
                    <a:pt x="16948" y="27266"/>
                  </a:cubicBezTo>
                  <a:cubicBezTo>
                    <a:pt x="16452" y="27363"/>
                    <a:pt x="15932" y="28004"/>
                    <a:pt x="15303" y="27992"/>
                  </a:cubicBezTo>
                  <a:cubicBezTo>
                    <a:pt x="14589" y="28004"/>
                    <a:pt x="14311" y="27436"/>
                    <a:pt x="13875" y="27061"/>
                  </a:cubicBezTo>
                  <a:cubicBezTo>
                    <a:pt x="13440" y="27194"/>
                    <a:pt x="12859" y="27158"/>
                    <a:pt x="12399" y="27291"/>
                  </a:cubicBezTo>
                  <a:cubicBezTo>
                    <a:pt x="11311" y="26988"/>
                    <a:pt x="11746" y="25428"/>
                    <a:pt x="11311" y="24605"/>
                  </a:cubicBezTo>
                  <a:cubicBezTo>
                    <a:pt x="11166" y="24508"/>
                    <a:pt x="10948" y="24545"/>
                    <a:pt x="10803" y="24448"/>
                  </a:cubicBezTo>
                  <a:cubicBezTo>
                    <a:pt x="10379" y="24146"/>
                    <a:pt x="10670" y="23456"/>
                    <a:pt x="10367" y="23081"/>
                  </a:cubicBezTo>
                  <a:cubicBezTo>
                    <a:pt x="10186" y="22875"/>
                    <a:pt x="9895" y="22948"/>
                    <a:pt x="9690" y="22706"/>
                  </a:cubicBezTo>
                  <a:cubicBezTo>
                    <a:pt x="9811" y="21799"/>
                    <a:pt x="10319" y="20783"/>
                    <a:pt x="10972" y="20287"/>
                  </a:cubicBezTo>
                  <a:cubicBezTo>
                    <a:pt x="11093" y="20275"/>
                    <a:pt x="11226" y="20250"/>
                    <a:pt x="11311" y="20178"/>
                  </a:cubicBezTo>
                  <a:cubicBezTo>
                    <a:pt x="10839" y="20008"/>
                    <a:pt x="10524" y="19440"/>
                    <a:pt x="9871" y="19633"/>
                  </a:cubicBezTo>
                  <a:cubicBezTo>
                    <a:pt x="10004" y="20299"/>
                    <a:pt x="9762" y="20771"/>
                    <a:pt x="9448" y="21315"/>
                  </a:cubicBezTo>
                  <a:cubicBezTo>
                    <a:pt x="9037" y="22029"/>
                    <a:pt x="8710" y="22537"/>
                    <a:pt x="7718" y="22585"/>
                  </a:cubicBezTo>
                  <a:cubicBezTo>
                    <a:pt x="6774" y="22633"/>
                    <a:pt x="5722" y="22476"/>
                    <a:pt x="5178" y="21932"/>
                  </a:cubicBezTo>
                  <a:cubicBezTo>
                    <a:pt x="5335" y="21508"/>
                    <a:pt x="6061" y="21738"/>
                    <a:pt x="6315" y="21424"/>
                  </a:cubicBezTo>
                  <a:cubicBezTo>
                    <a:pt x="6908" y="20589"/>
                    <a:pt x="7512" y="19754"/>
                    <a:pt x="8662" y="19609"/>
                  </a:cubicBezTo>
                  <a:cubicBezTo>
                    <a:pt x="7416" y="19633"/>
                    <a:pt x="6170" y="20250"/>
                    <a:pt x="4754" y="20238"/>
                  </a:cubicBezTo>
                  <a:cubicBezTo>
                    <a:pt x="3242" y="20238"/>
                    <a:pt x="1899" y="19331"/>
                    <a:pt x="1270" y="18146"/>
                  </a:cubicBezTo>
                  <a:cubicBezTo>
                    <a:pt x="1004" y="17831"/>
                    <a:pt x="545" y="17589"/>
                    <a:pt x="424" y="17154"/>
                  </a:cubicBezTo>
                  <a:cubicBezTo>
                    <a:pt x="363" y="16936"/>
                    <a:pt x="387" y="16609"/>
                    <a:pt x="303" y="16271"/>
                  </a:cubicBezTo>
                  <a:cubicBezTo>
                    <a:pt x="218" y="15896"/>
                    <a:pt x="0" y="15533"/>
                    <a:pt x="182" y="15170"/>
                  </a:cubicBezTo>
                  <a:cubicBezTo>
                    <a:pt x="206" y="15097"/>
                    <a:pt x="0" y="15000"/>
                    <a:pt x="121" y="14928"/>
                  </a:cubicBezTo>
                  <a:cubicBezTo>
                    <a:pt x="266" y="14783"/>
                    <a:pt x="520" y="14879"/>
                    <a:pt x="690" y="14928"/>
                  </a:cubicBezTo>
                  <a:cubicBezTo>
                    <a:pt x="1246" y="15061"/>
                    <a:pt x="1730" y="15363"/>
                    <a:pt x="2323" y="15521"/>
                  </a:cubicBezTo>
                  <a:cubicBezTo>
                    <a:pt x="3145" y="15714"/>
                    <a:pt x="4089" y="15521"/>
                    <a:pt x="4996" y="15714"/>
                  </a:cubicBezTo>
                  <a:cubicBezTo>
                    <a:pt x="5141" y="15726"/>
                    <a:pt x="5214" y="15859"/>
                    <a:pt x="5395" y="15775"/>
                  </a:cubicBezTo>
                  <a:cubicBezTo>
                    <a:pt x="5408" y="15835"/>
                    <a:pt x="5565" y="15823"/>
                    <a:pt x="5541" y="15932"/>
                  </a:cubicBezTo>
                  <a:cubicBezTo>
                    <a:pt x="6412" y="16186"/>
                    <a:pt x="7028" y="16863"/>
                    <a:pt x="7476" y="17541"/>
                  </a:cubicBezTo>
                  <a:cubicBezTo>
                    <a:pt x="7827" y="18049"/>
                    <a:pt x="8371" y="18472"/>
                    <a:pt x="8432" y="19210"/>
                  </a:cubicBezTo>
                  <a:cubicBezTo>
                    <a:pt x="8625" y="19319"/>
                    <a:pt x="8988" y="19343"/>
                    <a:pt x="9133" y="19392"/>
                  </a:cubicBezTo>
                  <a:cubicBezTo>
                    <a:pt x="9037" y="19113"/>
                    <a:pt x="8710" y="19029"/>
                    <a:pt x="8795" y="18617"/>
                  </a:cubicBezTo>
                  <a:cubicBezTo>
                    <a:pt x="8916" y="18484"/>
                    <a:pt x="9387" y="18484"/>
                    <a:pt x="9327" y="18787"/>
                  </a:cubicBezTo>
                  <a:cubicBezTo>
                    <a:pt x="9194" y="18968"/>
                    <a:pt x="9145" y="18617"/>
                    <a:pt x="8976" y="18750"/>
                  </a:cubicBezTo>
                  <a:cubicBezTo>
                    <a:pt x="8916" y="19053"/>
                    <a:pt x="9399" y="19053"/>
                    <a:pt x="9230" y="19379"/>
                  </a:cubicBezTo>
                  <a:cubicBezTo>
                    <a:pt x="9617" y="19392"/>
                    <a:pt x="9859" y="19404"/>
                    <a:pt x="10113" y="19222"/>
                  </a:cubicBezTo>
                  <a:cubicBezTo>
                    <a:pt x="9702" y="18629"/>
                    <a:pt x="9133" y="18073"/>
                    <a:pt x="9158" y="17275"/>
                  </a:cubicBezTo>
                  <a:cubicBezTo>
                    <a:pt x="9375" y="17178"/>
                    <a:pt x="9508" y="17238"/>
                    <a:pt x="9617" y="16972"/>
                  </a:cubicBezTo>
                  <a:cubicBezTo>
                    <a:pt x="9774" y="17045"/>
                    <a:pt x="9799" y="17238"/>
                    <a:pt x="9920" y="17383"/>
                  </a:cubicBezTo>
                  <a:cubicBezTo>
                    <a:pt x="11153" y="17565"/>
                    <a:pt x="12424" y="17142"/>
                    <a:pt x="13512" y="17262"/>
                  </a:cubicBezTo>
                  <a:cubicBezTo>
                    <a:pt x="13633" y="17275"/>
                    <a:pt x="13633" y="17154"/>
                    <a:pt x="13730" y="17142"/>
                  </a:cubicBezTo>
                  <a:cubicBezTo>
                    <a:pt x="14238" y="17214"/>
                    <a:pt x="14674" y="17033"/>
                    <a:pt x="15182" y="17214"/>
                  </a:cubicBezTo>
                  <a:cubicBezTo>
                    <a:pt x="15278" y="16972"/>
                    <a:pt x="15545" y="16960"/>
                    <a:pt x="15968" y="17033"/>
                  </a:cubicBezTo>
                  <a:cubicBezTo>
                    <a:pt x="16113" y="16984"/>
                    <a:pt x="16162" y="16815"/>
                    <a:pt x="16283" y="16779"/>
                  </a:cubicBezTo>
                  <a:cubicBezTo>
                    <a:pt x="17299" y="16694"/>
                    <a:pt x="18170" y="16500"/>
                    <a:pt x="18666" y="15775"/>
                  </a:cubicBezTo>
                  <a:cubicBezTo>
                    <a:pt x="18641" y="15750"/>
                    <a:pt x="18629" y="15690"/>
                    <a:pt x="18629" y="15629"/>
                  </a:cubicBezTo>
                  <a:cubicBezTo>
                    <a:pt x="18242" y="15351"/>
                    <a:pt x="17746" y="15460"/>
                    <a:pt x="17274" y="15267"/>
                  </a:cubicBezTo>
                  <a:cubicBezTo>
                    <a:pt x="17541" y="14940"/>
                    <a:pt x="18266" y="15472"/>
                    <a:pt x="18762" y="15327"/>
                  </a:cubicBezTo>
                  <a:cubicBezTo>
                    <a:pt x="18811" y="15387"/>
                    <a:pt x="19016" y="15327"/>
                    <a:pt x="18968" y="15484"/>
                  </a:cubicBezTo>
                  <a:cubicBezTo>
                    <a:pt x="19089" y="15412"/>
                    <a:pt x="19186" y="15339"/>
                    <a:pt x="19258" y="15206"/>
                  </a:cubicBezTo>
                  <a:cubicBezTo>
                    <a:pt x="18702" y="15061"/>
                    <a:pt x="18170" y="14867"/>
                    <a:pt x="17758" y="14976"/>
                  </a:cubicBezTo>
                  <a:cubicBezTo>
                    <a:pt x="18097" y="14517"/>
                    <a:pt x="18629" y="14916"/>
                    <a:pt x="19137" y="14988"/>
                  </a:cubicBezTo>
                  <a:cubicBezTo>
                    <a:pt x="19198" y="14879"/>
                    <a:pt x="18956" y="14746"/>
                    <a:pt x="19077" y="14492"/>
                  </a:cubicBezTo>
                  <a:cubicBezTo>
                    <a:pt x="18823" y="14553"/>
                    <a:pt x="18641" y="14335"/>
                    <a:pt x="18412" y="14275"/>
                  </a:cubicBezTo>
                  <a:cubicBezTo>
                    <a:pt x="18170" y="14371"/>
                    <a:pt x="17928" y="14323"/>
                    <a:pt x="17686" y="14444"/>
                  </a:cubicBezTo>
                  <a:cubicBezTo>
                    <a:pt x="17480" y="14541"/>
                    <a:pt x="17432" y="14758"/>
                    <a:pt x="17262" y="14940"/>
                  </a:cubicBezTo>
                  <a:cubicBezTo>
                    <a:pt x="16875" y="15400"/>
                    <a:pt x="16283" y="15629"/>
                    <a:pt x="15799" y="15896"/>
                  </a:cubicBezTo>
                  <a:cubicBezTo>
                    <a:pt x="16101" y="15992"/>
                    <a:pt x="16222" y="15654"/>
                    <a:pt x="16464" y="15762"/>
                  </a:cubicBezTo>
                  <a:cubicBezTo>
                    <a:pt x="16391" y="16210"/>
                    <a:pt x="15787" y="16017"/>
                    <a:pt x="15520" y="16246"/>
                  </a:cubicBezTo>
                  <a:cubicBezTo>
                    <a:pt x="15569" y="16597"/>
                    <a:pt x="15278" y="16718"/>
                    <a:pt x="15085" y="16900"/>
                  </a:cubicBezTo>
                  <a:cubicBezTo>
                    <a:pt x="14710" y="16658"/>
                    <a:pt x="15387" y="16476"/>
                    <a:pt x="15339" y="16234"/>
                  </a:cubicBezTo>
                  <a:cubicBezTo>
                    <a:pt x="15121" y="16234"/>
                    <a:pt x="15037" y="16742"/>
                    <a:pt x="14770" y="16839"/>
                  </a:cubicBezTo>
                  <a:cubicBezTo>
                    <a:pt x="14662" y="16500"/>
                    <a:pt x="14903" y="16307"/>
                    <a:pt x="15037" y="16137"/>
                  </a:cubicBezTo>
                  <a:cubicBezTo>
                    <a:pt x="14480" y="16234"/>
                    <a:pt x="13682" y="16065"/>
                    <a:pt x="13089" y="16246"/>
                  </a:cubicBezTo>
                  <a:cubicBezTo>
                    <a:pt x="12678" y="16355"/>
                    <a:pt x="12363" y="16609"/>
                    <a:pt x="11940" y="16597"/>
                  </a:cubicBezTo>
                  <a:cubicBezTo>
                    <a:pt x="12460" y="15762"/>
                    <a:pt x="13089" y="15097"/>
                    <a:pt x="13391" y="13972"/>
                  </a:cubicBezTo>
                  <a:cubicBezTo>
                    <a:pt x="13028" y="14250"/>
                    <a:pt x="12726" y="14601"/>
                    <a:pt x="12291" y="14795"/>
                  </a:cubicBezTo>
                  <a:cubicBezTo>
                    <a:pt x="12339" y="15146"/>
                    <a:pt x="12061" y="15291"/>
                    <a:pt x="11855" y="15484"/>
                  </a:cubicBezTo>
                  <a:cubicBezTo>
                    <a:pt x="11879" y="15206"/>
                    <a:pt x="11952" y="15037"/>
                    <a:pt x="12121" y="14976"/>
                  </a:cubicBezTo>
                  <a:cubicBezTo>
                    <a:pt x="11988" y="14928"/>
                    <a:pt x="11831" y="15037"/>
                    <a:pt x="11746" y="15109"/>
                  </a:cubicBezTo>
                  <a:cubicBezTo>
                    <a:pt x="11214" y="15581"/>
                    <a:pt x="10863" y="16174"/>
                    <a:pt x="10174" y="16500"/>
                  </a:cubicBezTo>
                  <a:cubicBezTo>
                    <a:pt x="9871" y="16633"/>
                    <a:pt x="9266" y="16694"/>
                    <a:pt x="8843" y="16609"/>
                  </a:cubicBezTo>
                  <a:cubicBezTo>
                    <a:pt x="8287" y="16476"/>
                    <a:pt x="7960" y="15871"/>
                    <a:pt x="7403" y="15811"/>
                  </a:cubicBezTo>
                  <a:cubicBezTo>
                    <a:pt x="7113" y="15750"/>
                    <a:pt x="6895" y="15762"/>
                    <a:pt x="6593" y="15726"/>
                  </a:cubicBezTo>
                  <a:cubicBezTo>
                    <a:pt x="5274" y="15170"/>
                    <a:pt x="4440" y="13658"/>
                    <a:pt x="5117" y="12133"/>
                  </a:cubicBezTo>
                  <a:cubicBezTo>
                    <a:pt x="5698" y="11553"/>
                    <a:pt x="6242" y="10609"/>
                    <a:pt x="7440" y="11045"/>
                  </a:cubicBezTo>
                  <a:cubicBezTo>
                    <a:pt x="8420" y="10428"/>
                    <a:pt x="10137" y="10851"/>
                    <a:pt x="11141" y="11311"/>
                  </a:cubicBezTo>
                  <a:cubicBezTo>
                    <a:pt x="11045" y="11129"/>
                    <a:pt x="10670" y="10888"/>
                    <a:pt x="10524" y="10609"/>
                  </a:cubicBezTo>
                  <a:cubicBezTo>
                    <a:pt x="9037" y="10186"/>
                    <a:pt x="7440" y="9533"/>
                    <a:pt x="6617" y="8263"/>
                  </a:cubicBezTo>
                  <a:cubicBezTo>
                    <a:pt x="5928" y="7222"/>
                    <a:pt x="5879" y="5492"/>
                    <a:pt x="6291" y="3980"/>
                  </a:cubicBezTo>
                  <a:cubicBezTo>
                    <a:pt x="6351" y="3956"/>
                    <a:pt x="6424" y="3992"/>
                    <a:pt x="6436" y="3932"/>
                  </a:cubicBezTo>
                  <a:cubicBezTo>
                    <a:pt x="6678" y="4077"/>
                    <a:pt x="6714" y="4355"/>
                    <a:pt x="6895" y="4525"/>
                  </a:cubicBezTo>
                  <a:cubicBezTo>
                    <a:pt x="7440" y="4815"/>
                    <a:pt x="8069" y="5045"/>
                    <a:pt x="8686" y="5190"/>
                  </a:cubicBezTo>
                  <a:cubicBezTo>
                    <a:pt x="9375" y="5347"/>
                    <a:pt x="9920" y="5625"/>
                    <a:pt x="10428" y="5867"/>
                  </a:cubicBezTo>
                  <a:cubicBezTo>
                    <a:pt x="10827" y="6254"/>
                    <a:pt x="11214" y="6617"/>
                    <a:pt x="11456" y="7113"/>
                  </a:cubicBezTo>
                  <a:cubicBezTo>
                    <a:pt x="11746" y="7053"/>
                    <a:pt x="11855" y="6617"/>
                    <a:pt x="11916" y="6267"/>
                  </a:cubicBezTo>
                  <a:cubicBezTo>
                    <a:pt x="12037" y="5650"/>
                    <a:pt x="12073" y="4839"/>
                    <a:pt x="11625" y="4500"/>
                  </a:cubicBezTo>
                  <a:cubicBezTo>
                    <a:pt x="11528" y="3992"/>
                    <a:pt x="11323" y="3436"/>
                    <a:pt x="11371" y="2952"/>
                  </a:cubicBezTo>
                  <a:cubicBezTo>
                    <a:pt x="11734" y="3073"/>
                    <a:pt x="11686" y="3593"/>
                    <a:pt x="11758" y="3908"/>
                  </a:cubicBezTo>
                  <a:cubicBezTo>
                    <a:pt x="11831" y="4283"/>
                    <a:pt x="11952" y="4621"/>
                    <a:pt x="12182" y="4827"/>
                  </a:cubicBezTo>
                  <a:cubicBezTo>
                    <a:pt x="12242" y="4803"/>
                    <a:pt x="12230" y="4694"/>
                    <a:pt x="12339" y="4718"/>
                  </a:cubicBezTo>
                  <a:cubicBezTo>
                    <a:pt x="12363" y="4464"/>
                    <a:pt x="12049" y="4500"/>
                    <a:pt x="12121" y="4198"/>
                  </a:cubicBezTo>
                  <a:cubicBezTo>
                    <a:pt x="12351" y="4234"/>
                    <a:pt x="12412" y="4452"/>
                    <a:pt x="12460" y="4658"/>
                  </a:cubicBezTo>
                  <a:cubicBezTo>
                    <a:pt x="12678" y="4658"/>
                    <a:pt x="12835" y="4875"/>
                    <a:pt x="13016" y="4767"/>
                  </a:cubicBezTo>
                  <a:cubicBezTo>
                    <a:pt x="13077" y="4694"/>
                    <a:pt x="12980" y="4476"/>
                    <a:pt x="12968" y="4355"/>
                  </a:cubicBezTo>
                  <a:cubicBezTo>
                    <a:pt x="12920" y="4210"/>
                    <a:pt x="13089" y="4343"/>
                    <a:pt x="13065" y="4258"/>
                  </a:cubicBezTo>
                  <a:cubicBezTo>
                    <a:pt x="12944" y="3049"/>
                    <a:pt x="12061" y="2444"/>
                    <a:pt x="11347" y="1682"/>
                  </a:cubicBezTo>
                  <a:cubicBezTo>
                    <a:pt x="10912" y="2105"/>
                    <a:pt x="10706" y="2807"/>
                    <a:pt x="10379" y="3388"/>
                  </a:cubicBezTo>
                  <a:cubicBezTo>
                    <a:pt x="10500" y="3569"/>
                    <a:pt x="10899" y="3666"/>
                    <a:pt x="10791" y="3956"/>
                  </a:cubicBezTo>
                  <a:cubicBezTo>
                    <a:pt x="10597" y="3871"/>
                    <a:pt x="10561" y="3678"/>
                    <a:pt x="10367" y="3593"/>
                  </a:cubicBezTo>
                  <a:cubicBezTo>
                    <a:pt x="9980" y="4440"/>
                    <a:pt x="10803" y="4924"/>
                    <a:pt x="10778" y="5565"/>
                  </a:cubicBezTo>
                  <a:cubicBezTo>
                    <a:pt x="10803" y="5783"/>
                    <a:pt x="11141" y="5916"/>
                    <a:pt x="11020" y="6085"/>
                  </a:cubicBezTo>
                  <a:cubicBezTo>
                    <a:pt x="10524" y="5916"/>
                    <a:pt x="10488" y="5408"/>
                    <a:pt x="10198" y="5057"/>
                  </a:cubicBezTo>
                  <a:cubicBezTo>
                    <a:pt x="10186" y="4597"/>
                    <a:pt x="9956" y="4222"/>
                    <a:pt x="9944" y="3835"/>
                  </a:cubicBezTo>
                  <a:cubicBezTo>
                    <a:pt x="9932" y="2771"/>
                    <a:pt x="11008" y="2081"/>
                    <a:pt x="11226" y="1150"/>
                  </a:cubicBezTo>
                  <a:cubicBezTo>
                    <a:pt x="11504" y="1319"/>
                    <a:pt x="11734" y="1609"/>
                    <a:pt x="12037" y="1839"/>
                  </a:cubicBezTo>
                  <a:cubicBezTo>
                    <a:pt x="12726" y="2408"/>
                    <a:pt x="13754" y="3254"/>
                    <a:pt x="13379" y="4476"/>
                  </a:cubicBezTo>
                  <a:cubicBezTo>
                    <a:pt x="13440" y="4452"/>
                    <a:pt x="13633" y="4222"/>
                    <a:pt x="13912" y="4392"/>
                  </a:cubicBezTo>
                  <a:cubicBezTo>
                    <a:pt x="13996" y="4283"/>
                    <a:pt x="13924" y="4198"/>
                    <a:pt x="13912" y="4077"/>
                  </a:cubicBezTo>
                  <a:cubicBezTo>
                    <a:pt x="14008" y="3327"/>
                    <a:pt x="14589" y="2964"/>
                    <a:pt x="15158" y="2565"/>
                  </a:cubicBezTo>
                  <a:cubicBezTo>
                    <a:pt x="15738" y="2178"/>
                    <a:pt x="17008" y="2517"/>
                    <a:pt x="17420" y="3000"/>
                  </a:cubicBezTo>
                  <a:cubicBezTo>
                    <a:pt x="17444" y="3230"/>
                    <a:pt x="17456" y="3666"/>
                    <a:pt x="17783" y="3690"/>
                  </a:cubicBezTo>
                  <a:cubicBezTo>
                    <a:pt x="18170" y="3750"/>
                    <a:pt x="18533" y="2940"/>
                    <a:pt x="19210" y="3085"/>
                  </a:cubicBezTo>
                  <a:cubicBezTo>
                    <a:pt x="19682" y="3230"/>
                    <a:pt x="19924" y="3980"/>
                    <a:pt x="20020" y="4513"/>
                  </a:cubicBezTo>
                  <a:cubicBezTo>
                    <a:pt x="20468" y="4295"/>
                    <a:pt x="21242" y="3992"/>
                    <a:pt x="21690" y="4355"/>
                  </a:cubicBezTo>
                  <a:cubicBezTo>
                    <a:pt x="21593" y="3738"/>
                    <a:pt x="22028" y="3593"/>
                    <a:pt x="22343" y="3194"/>
                  </a:cubicBezTo>
                  <a:cubicBezTo>
                    <a:pt x="22706" y="2771"/>
                    <a:pt x="22863" y="2359"/>
                    <a:pt x="23383" y="2238"/>
                  </a:cubicBezTo>
                  <a:cubicBezTo>
                    <a:pt x="23891" y="1513"/>
                    <a:pt x="24738" y="1295"/>
                    <a:pt x="25597" y="1017"/>
                  </a:cubicBezTo>
                  <a:cubicBezTo>
                    <a:pt x="25609" y="1452"/>
                    <a:pt x="25258" y="1754"/>
                    <a:pt x="25077" y="2142"/>
                  </a:cubicBezTo>
                  <a:cubicBezTo>
                    <a:pt x="24774" y="2819"/>
                    <a:pt x="24799" y="3654"/>
                    <a:pt x="24678" y="4646"/>
                  </a:cubicBezTo>
                  <a:cubicBezTo>
                    <a:pt x="24799" y="4573"/>
                    <a:pt x="25077" y="4258"/>
                    <a:pt x="25198" y="4525"/>
                  </a:cubicBezTo>
                  <a:cubicBezTo>
                    <a:pt x="25137" y="4597"/>
                    <a:pt x="24823" y="4863"/>
                    <a:pt x="24678" y="4706"/>
                  </a:cubicBezTo>
                  <a:cubicBezTo>
                    <a:pt x="24460" y="5662"/>
                    <a:pt x="24024" y="6339"/>
                    <a:pt x="23492" y="6883"/>
                  </a:cubicBezTo>
                  <a:cubicBezTo>
                    <a:pt x="23492" y="7234"/>
                    <a:pt x="23722" y="7730"/>
                    <a:pt x="23444" y="8008"/>
                  </a:cubicBezTo>
                  <a:cubicBezTo>
                    <a:pt x="23976" y="7621"/>
                    <a:pt x="24436" y="6775"/>
                    <a:pt x="24883" y="6194"/>
                  </a:cubicBezTo>
                  <a:cubicBezTo>
                    <a:pt x="24871" y="4900"/>
                    <a:pt x="25670" y="3896"/>
                    <a:pt x="26226" y="2940"/>
                  </a:cubicBezTo>
                  <a:cubicBezTo>
                    <a:pt x="26674" y="2214"/>
                    <a:pt x="27242" y="1392"/>
                    <a:pt x="27944" y="932"/>
                  </a:cubicBezTo>
                  <a:cubicBezTo>
                    <a:pt x="28573" y="533"/>
                    <a:pt x="29456" y="351"/>
                    <a:pt x="30327" y="218"/>
                  </a:cubicBezTo>
                  <a:cubicBezTo>
                    <a:pt x="30702" y="170"/>
                    <a:pt x="31089" y="37"/>
                    <a:pt x="31428" y="37"/>
                  </a:cubicBezTo>
                  <a:cubicBezTo>
                    <a:pt x="31827" y="49"/>
                    <a:pt x="32141" y="85"/>
                    <a:pt x="32383" y="0"/>
                  </a:cubicBezTo>
                  <a:cubicBezTo>
                    <a:pt x="32383" y="230"/>
                    <a:pt x="32262" y="303"/>
                    <a:pt x="32178" y="412"/>
                  </a:cubicBezTo>
                  <a:cubicBezTo>
                    <a:pt x="31670" y="1779"/>
                    <a:pt x="31331" y="3025"/>
                    <a:pt x="30484" y="3980"/>
                  </a:cubicBezTo>
                  <a:cubicBezTo>
                    <a:pt x="29964" y="4537"/>
                    <a:pt x="29710" y="5142"/>
                    <a:pt x="29045" y="5480"/>
                  </a:cubicBezTo>
                  <a:cubicBezTo>
                    <a:pt x="28803" y="5601"/>
                    <a:pt x="28452" y="5674"/>
                    <a:pt x="28149" y="5771"/>
                  </a:cubicBezTo>
                  <a:cubicBezTo>
                    <a:pt x="27859" y="5855"/>
                    <a:pt x="27581" y="6025"/>
                    <a:pt x="27351" y="6073"/>
                  </a:cubicBezTo>
                  <a:cubicBezTo>
                    <a:pt x="26710" y="6170"/>
                    <a:pt x="26033" y="6109"/>
                    <a:pt x="25246" y="6230"/>
                  </a:cubicBezTo>
                  <a:cubicBezTo>
                    <a:pt x="24678" y="6932"/>
                    <a:pt x="24351" y="8021"/>
                    <a:pt x="23807" y="8734"/>
                  </a:cubicBezTo>
                  <a:cubicBezTo>
                    <a:pt x="24399" y="8819"/>
                    <a:pt x="24641" y="8129"/>
                    <a:pt x="25137" y="7948"/>
                  </a:cubicBezTo>
                  <a:cubicBezTo>
                    <a:pt x="25597" y="8021"/>
                    <a:pt x="25887" y="7984"/>
                    <a:pt x="26202" y="8190"/>
                  </a:cubicBezTo>
                  <a:cubicBezTo>
                    <a:pt x="26734" y="7972"/>
                    <a:pt x="27412" y="7863"/>
                    <a:pt x="28198" y="7972"/>
                  </a:cubicBezTo>
                  <a:cubicBezTo>
                    <a:pt x="28379" y="8166"/>
                    <a:pt x="28464" y="8396"/>
                    <a:pt x="28621" y="8613"/>
                  </a:cubicBezTo>
                  <a:cubicBezTo>
                    <a:pt x="28573" y="8746"/>
                    <a:pt x="28549" y="8867"/>
                    <a:pt x="28464" y="8976"/>
                  </a:cubicBezTo>
                  <a:cubicBezTo>
                    <a:pt x="28670" y="9363"/>
                    <a:pt x="29129" y="9158"/>
                    <a:pt x="29432" y="9412"/>
                  </a:cubicBezTo>
                  <a:cubicBezTo>
                    <a:pt x="29795" y="9763"/>
                    <a:pt x="29528" y="10561"/>
                    <a:pt x="29238" y="10936"/>
                  </a:cubicBezTo>
                  <a:cubicBezTo>
                    <a:pt x="29541" y="10706"/>
                    <a:pt x="30629" y="10815"/>
                    <a:pt x="30726" y="11311"/>
                  </a:cubicBezTo>
                  <a:cubicBezTo>
                    <a:pt x="30750" y="11529"/>
                    <a:pt x="30448" y="11722"/>
                    <a:pt x="30484" y="11976"/>
                  </a:cubicBezTo>
                  <a:cubicBezTo>
                    <a:pt x="30484" y="12242"/>
                    <a:pt x="30920" y="12484"/>
                    <a:pt x="31101" y="12750"/>
                  </a:cubicBezTo>
                  <a:cubicBezTo>
                    <a:pt x="31597" y="13488"/>
                    <a:pt x="31645" y="15121"/>
                    <a:pt x="30629" y="15521"/>
                  </a:cubicBezTo>
                  <a:cubicBezTo>
                    <a:pt x="31549" y="16101"/>
                    <a:pt x="31658" y="17335"/>
                    <a:pt x="31113" y="18291"/>
                  </a:cubicBezTo>
                  <a:cubicBezTo>
                    <a:pt x="30787" y="18387"/>
                    <a:pt x="30557" y="18412"/>
                    <a:pt x="30254" y="18581"/>
                  </a:cubicBezTo>
                  <a:cubicBezTo>
                    <a:pt x="30097" y="19488"/>
                    <a:pt x="29674" y="20045"/>
                    <a:pt x="29105" y="20420"/>
                  </a:cubicBezTo>
                  <a:cubicBezTo>
                    <a:pt x="28984" y="20432"/>
                    <a:pt x="28851" y="20444"/>
                    <a:pt x="28682" y="20408"/>
                  </a:cubicBezTo>
                  <a:cubicBezTo>
                    <a:pt x="28730" y="20589"/>
                    <a:pt x="28827" y="20674"/>
                    <a:pt x="28815" y="20843"/>
                  </a:cubicBezTo>
                  <a:cubicBezTo>
                    <a:pt x="28283" y="21508"/>
                    <a:pt x="27980" y="22404"/>
                    <a:pt x="26710" y="22125"/>
                  </a:cubicBezTo>
                  <a:cubicBezTo>
                    <a:pt x="26528" y="22537"/>
                    <a:pt x="26250" y="22791"/>
                    <a:pt x="25827" y="22839"/>
                  </a:cubicBezTo>
                  <a:cubicBezTo>
                    <a:pt x="24266" y="22948"/>
                    <a:pt x="23166" y="21690"/>
                    <a:pt x="22379" y="21073"/>
                  </a:cubicBezTo>
                  <a:cubicBezTo>
                    <a:pt x="22355" y="21303"/>
                    <a:pt x="22101" y="21194"/>
                    <a:pt x="21871" y="21133"/>
                  </a:cubicBezTo>
                  <a:cubicBezTo>
                    <a:pt x="21895" y="20964"/>
                    <a:pt x="22210" y="21000"/>
                    <a:pt x="22283" y="21061"/>
                  </a:cubicBezTo>
                  <a:cubicBezTo>
                    <a:pt x="22028" y="20517"/>
                    <a:pt x="21569" y="19815"/>
                    <a:pt x="21254" y="19150"/>
                  </a:cubicBezTo>
                  <a:cubicBezTo>
                    <a:pt x="21133" y="19162"/>
                    <a:pt x="20952" y="19089"/>
                    <a:pt x="20940" y="19125"/>
                  </a:cubicBezTo>
                  <a:cubicBezTo>
                    <a:pt x="20758" y="18557"/>
                    <a:pt x="20093" y="18412"/>
                    <a:pt x="20081" y="17710"/>
                  </a:cubicBezTo>
                  <a:cubicBezTo>
                    <a:pt x="19936" y="17637"/>
                    <a:pt x="19803" y="17577"/>
                    <a:pt x="19694" y="17504"/>
                  </a:cubicBezTo>
                  <a:cubicBezTo>
                    <a:pt x="19174" y="17976"/>
                    <a:pt x="18351" y="18351"/>
                    <a:pt x="17395" y="18194"/>
                  </a:cubicBezTo>
                  <a:cubicBezTo>
                    <a:pt x="17553" y="18351"/>
                    <a:pt x="17722" y="18484"/>
                    <a:pt x="17928" y="18593"/>
                  </a:cubicBezTo>
                  <a:cubicBezTo>
                    <a:pt x="18387" y="18581"/>
                    <a:pt x="18726" y="18061"/>
                    <a:pt x="19246" y="18375"/>
                  </a:cubicBezTo>
                  <a:cubicBezTo>
                    <a:pt x="19307" y="18279"/>
                    <a:pt x="19367" y="18012"/>
                    <a:pt x="19500" y="18146"/>
                  </a:cubicBezTo>
                  <a:cubicBezTo>
                    <a:pt x="19549" y="18218"/>
                    <a:pt x="19537" y="18375"/>
                    <a:pt x="19440" y="18412"/>
                  </a:cubicBezTo>
                  <a:cubicBezTo>
                    <a:pt x="20504" y="18738"/>
                    <a:pt x="21194" y="19500"/>
                    <a:pt x="21605" y="20383"/>
                  </a:cubicBezTo>
                  <a:cubicBezTo>
                    <a:pt x="21787" y="20892"/>
                    <a:pt x="21787" y="21521"/>
                    <a:pt x="22101" y="22041"/>
                  </a:cubicBezTo>
                  <a:cubicBezTo>
                    <a:pt x="22379" y="22525"/>
                    <a:pt x="22984" y="22779"/>
                    <a:pt x="23432" y="23105"/>
                  </a:cubicBezTo>
                  <a:cubicBezTo>
                    <a:pt x="23746" y="23371"/>
                    <a:pt x="24037" y="23650"/>
                    <a:pt x="24448" y="23831"/>
                  </a:cubicBezTo>
                  <a:cubicBezTo>
                    <a:pt x="24533" y="23855"/>
                    <a:pt x="24653" y="23746"/>
                    <a:pt x="24678" y="23807"/>
                  </a:cubicBezTo>
                  <a:cubicBezTo>
                    <a:pt x="24883" y="24037"/>
                    <a:pt x="25234" y="24194"/>
                    <a:pt x="25706" y="24363"/>
                  </a:cubicBezTo>
                  <a:cubicBezTo>
                    <a:pt x="25972" y="24460"/>
                    <a:pt x="26287" y="24569"/>
                    <a:pt x="26456" y="24545"/>
                  </a:cubicBezTo>
                  <a:cubicBezTo>
                    <a:pt x="26831" y="24496"/>
                    <a:pt x="27230" y="23916"/>
                    <a:pt x="27702" y="23637"/>
                  </a:cubicBezTo>
                  <a:cubicBezTo>
                    <a:pt x="29613" y="22440"/>
                    <a:pt x="32637" y="23504"/>
                    <a:pt x="34476" y="24666"/>
                  </a:cubicBezTo>
                  <a:cubicBezTo>
                    <a:pt x="34391" y="24896"/>
                    <a:pt x="34174" y="24799"/>
                    <a:pt x="34016" y="24883"/>
                  </a:cubicBezTo>
                  <a:cubicBezTo>
                    <a:pt x="33424" y="25101"/>
                    <a:pt x="33049" y="25646"/>
                    <a:pt x="32541" y="25996"/>
                  </a:cubicBezTo>
                  <a:cubicBezTo>
                    <a:pt x="31452" y="26843"/>
                    <a:pt x="29758" y="27000"/>
                    <a:pt x="28319" y="26601"/>
                  </a:cubicBezTo>
                  <a:cubicBezTo>
                    <a:pt x="27557" y="26396"/>
                    <a:pt x="26952" y="25815"/>
                    <a:pt x="26371" y="25500"/>
                  </a:cubicBezTo>
                  <a:cubicBezTo>
                    <a:pt x="26395" y="25137"/>
                    <a:pt x="26069" y="24835"/>
                    <a:pt x="25645" y="24738"/>
                  </a:cubicBezTo>
                  <a:cubicBezTo>
                    <a:pt x="26069" y="25440"/>
                    <a:pt x="26093" y="26650"/>
                    <a:pt x="26311" y="27678"/>
                  </a:cubicBezTo>
                  <a:cubicBezTo>
                    <a:pt x="26081" y="27678"/>
                    <a:pt x="25924" y="27436"/>
                    <a:pt x="25718" y="27266"/>
                  </a:cubicBezTo>
                  <a:cubicBezTo>
                    <a:pt x="24944" y="26613"/>
                    <a:pt x="24049" y="25815"/>
                    <a:pt x="24436" y="24266"/>
                  </a:cubicBezTo>
                  <a:cubicBezTo>
                    <a:pt x="24109" y="23916"/>
                    <a:pt x="23613" y="23746"/>
                    <a:pt x="23226" y="23492"/>
                  </a:cubicBezTo>
                  <a:cubicBezTo>
                    <a:pt x="23371" y="24025"/>
                    <a:pt x="23528" y="24484"/>
                    <a:pt x="23649" y="25077"/>
                  </a:cubicBezTo>
                  <a:cubicBezTo>
                    <a:pt x="23916" y="25452"/>
                    <a:pt x="23903" y="25936"/>
                    <a:pt x="23964" y="26589"/>
                  </a:cubicBezTo>
                  <a:cubicBezTo>
                    <a:pt x="24024" y="27121"/>
                    <a:pt x="24133" y="27496"/>
                    <a:pt x="24049" y="28053"/>
                  </a:cubicBezTo>
                  <a:cubicBezTo>
                    <a:pt x="23891" y="29250"/>
                    <a:pt x="23299" y="30194"/>
                    <a:pt x="22694" y="30895"/>
                  </a:cubicBezTo>
                  <a:cubicBezTo>
                    <a:pt x="22149" y="31476"/>
                    <a:pt x="21254" y="31500"/>
                    <a:pt x="20444" y="31621"/>
                  </a:cubicBezTo>
                  <a:cubicBezTo>
                    <a:pt x="20335" y="31525"/>
                    <a:pt x="20153" y="31682"/>
                    <a:pt x="20081" y="31537"/>
                  </a:cubicBezTo>
                  <a:close/>
                  <a:moveTo>
                    <a:pt x="32504" y="25633"/>
                  </a:moveTo>
                  <a:cubicBezTo>
                    <a:pt x="32335" y="25537"/>
                    <a:pt x="31960" y="25597"/>
                    <a:pt x="31936" y="25379"/>
                  </a:cubicBezTo>
                  <a:cubicBezTo>
                    <a:pt x="32214" y="25355"/>
                    <a:pt x="32565" y="25355"/>
                    <a:pt x="32662" y="25561"/>
                  </a:cubicBezTo>
                  <a:cubicBezTo>
                    <a:pt x="32988" y="25174"/>
                    <a:pt x="33351" y="24823"/>
                    <a:pt x="33811" y="24581"/>
                  </a:cubicBezTo>
                  <a:cubicBezTo>
                    <a:pt x="32843" y="24170"/>
                    <a:pt x="31875" y="23601"/>
                    <a:pt x="30738" y="23396"/>
                  </a:cubicBezTo>
                  <a:cubicBezTo>
                    <a:pt x="28912" y="23057"/>
                    <a:pt x="28125" y="23867"/>
                    <a:pt x="26988" y="24641"/>
                  </a:cubicBezTo>
                  <a:cubicBezTo>
                    <a:pt x="27617" y="24847"/>
                    <a:pt x="27774" y="24799"/>
                    <a:pt x="28512" y="24896"/>
                  </a:cubicBezTo>
                  <a:cubicBezTo>
                    <a:pt x="28633" y="24787"/>
                    <a:pt x="28851" y="24787"/>
                    <a:pt x="28887" y="24593"/>
                  </a:cubicBezTo>
                  <a:cubicBezTo>
                    <a:pt x="28609" y="24569"/>
                    <a:pt x="28367" y="24775"/>
                    <a:pt x="28137" y="24702"/>
                  </a:cubicBezTo>
                  <a:cubicBezTo>
                    <a:pt x="28428" y="24412"/>
                    <a:pt x="29008" y="24472"/>
                    <a:pt x="29359" y="24218"/>
                  </a:cubicBezTo>
                  <a:cubicBezTo>
                    <a:pt x="29492" y="24315"/>
                    <a:pt x="30012" y="24012"/>
                    <a:pt x="29952" y="24412"/>
                  </a:cubicBezTo>
                  <a:cubicBezTo>
                    <a:pt x="29589" y="24230"/>
                    <a:pt x="28936" y="24738"/>
                    <a:pt x="28948" y="24944"/>
                  </a:cubicBezTo>
                  <a:cubicBezTo>
                    <a:pt x="29783" y="24883"/>
                    <a:pt x="30629" y="25041"/>
                    <a:pt x="31343" y="24883"/>
                  </a:cubicBezTo>
                  <a:cubicBezTo>
                    <a:pt x="31174" y="25089"/>
                    <a:pt x="31633" y="25101"/>
                    <a:pt x="31488" y="25319"/>
                  </a:cubicBezTo>
                  <a:cubicBezTo>
                    <a:pt x="31186" y="25150"/>
                    <a:pt x="30762" y="25101"/>
                    <a:pt x="30520" y="25258"/>
                  </a:cubicBezTo>
                  <a:cubicBezTo>
                    <a:pt x="29456" y="25077"/>
                    <a:pt x="27581" y="25234"/>
                    <a:pt x="26492" y="24871"/>
                  </a:cubicBezTo>
                  <a:cubicBezTo>
                    <a:pt x="26613" y="25174"/>
                    <a:pt x="26916" y="25246"/>
                    <a:pt x="26940" y="25512"/>
                  </a:cubicBezTo>
                  <a:cubicBezTo>
                    <a:pt x="28004" y="26166"/>
                    <a:pt x="29734" y="26819"/>
                    <a:pt x="31125" y="26347"/>
                  </a:cubicBezTo>
                  <a:cubicBezTo>
                    <a:pt x="30847" y="26287"/>
                    <a:pt x="30569" y="26214"/>
                    <a:pt x="30508" y="25972"/>
                  </a:cubicBezTo>
                  <a:cubicBezTo>
                    <a:pt x="30750" y="25912"/>
                    <a:pt x="30859" y="26202"/>
                    <a:pt x="31210" y="26178"/>
                  </a:cubicBezTo>
                  <a:cubicBezTo>
                    <a:pt x="31307" y="26238"/>
                    <a:pt x="31162" y="26347"/>
                    <a:pt x="31246" y="26359"/>
                  </a:cubicBezTo>
                  <a:cubicBezTo>
                    <a:pt x="31670" y="26166"/>
                    <a:pt x="32202" y="26045"/>
                    <a:pt x="32504" y="25633"/>
                  </a:cubicBezTo>
                  <a:close/>
                  <a:moveTo>
                    <a:pt x="25561" y="18847"/>
                  </a:moveTo>
                  <a:cubicBezTo>
                    <a:pt x="25718" y="18738"/>
                    <a:pt x="25718" y="19004"/>
                    <a:pt x="25899" y="18908"/>
                  </a:cubicBezTo>
                  <a:cubicBezTo>
                    <a:pt x="26081" y="18787"/>
                    <a:pt x="26008" y="18666"/>
                    <a:pt x="25948" y="18521"/>
                  </a:cubicBezTo>
                  <a:cubicBezTo>
                    <a:pt x="25621" y="18484"/>
                    <a:pt x="25537" y="18593"/>
                    <a:pt x="25343" y="18775"/>
                  </a:cubicBezTo>
                  <a:cubicBezTo>
                    <a:pt x="25561" y="18823"/>
                    <a:pt x="25561" y="19065"/>
                    <a:pt x="25549" y="19307"/>
                  </a:cubicBezTo>
                  <a:cubicBezTo>
                    <a:pt x="25149" y="19464"/>
                    <a:pt x="24956" y="20008"/>
                    <a:pt x="25210" y="20420"/>
                  </a:cubicBezTo>
                  <a:cubicBezTo>
                    <a:pt x="25815" y="20674"/>
                    <a:pt x="26516" y="20892"/>
                    <a:pt x="26347" y="21811"/>
                  </a:cubicBezTo>
                  <a:cubicBezTo>
                    <a:pt x="26565" y="21629"/>
                    <a:pt x="26831" y="21883"/>
                    <a:pt x="27061" y="21883"/>
                  </a:cubicBezTo>
                  <a:cubicBezTo>
                    <a:pt x="27315" y="21883"/>
                    <a:pt x="27460" y="21690"/>
                    <a:pt x="27666" y="21569"/>
                  </a:cubicBezTo>
                  <a:cubicBezTo>
                    <a:pt x="28065" y="21327"/>
                    <a:pt x="28682" y="20916"/>
                    <a:pt x="28343" y="20371"/>
                  </a:cubicBezTo>
                  <a:cubicBezTo>
                    <a:pt x="28041" y="20238"/>
                    <a:pt x="27968" y="19912"/>
                    <a:pt x="27726" y="19706"/>
                  </a:cubicBezTo>
                  <a:cubicBezTo>
                    <a:pt x="27375" y="19488"/>
                    <a:pt x="26891" y="19379"/>
                    <a:pt x="26831" y="18908"/>
                  </a:cubicBezTo>
                  <a:cubicBezTo>
                    <a:pt x="27762" y="18908"/>
                    <a:pt x="28077" y="20033"/>
                    <a:pt x="28912" y="20033"/>
                  </a:cubicBezTo>
                  <a:cubicBezTo>
                    <a:pt x="29480" y="20057"/>
                    <a:pt x="29976" y="19331"/>
                    <a:pt x="29940" y="18521"/>
                  </a:cubicBezTo>
                  <a:cubicBezTo>
                    <a:pt x="30158" y="18254"/>
                    <a:pt x="30569" y="18194"/>
                    <a:pt x="30920" y="18085"/>
                  </a:cubicBezTo>
                  <a:cubicBezTo>
                    <a:pt x="31355" y="17650"/>
                    <a:pt x="31295" y="16573"/>
                    <a:pt x="30992" y="16150"/>
                  </a:cubicBezTo>
                  <a:cubicBezTo>
                    <a:pt x="30254" y="15533"/>
                    <a:pt x="29033" y="15787"/>
                    <a:pt x="28234" y="15521"/>
                  </a:cubicBezTo>
                  <a:cubicBezTo>
                    <a:pt x="28379" y="15351"/>
                    <a:pt x="28658" y="15351"/>
                    <a:pt x="28863" y="15387"/>
                  </a:cubicBezTo>
                  <a:cubicBezTo>
                    <a:pt x="29432" y="15351"/>
                    <a:pt x="30012" y="15387"/>
                    <a:pt x="30436" y="15109"/>
                  </a:cubicBezTo>
                  <a:cubicBezTo>
                    <a:pt x="31283" y="14625"/>
                    <a:pt x="31016" y="13392"/>
                    <a:pt x="30557" y="12690"/>
                  </a:cubicBezTo>
                  <a:cubicBezTo>
                    <a:pt x="30218" y="12508"/>
                    <a:pt x="29928" y="12315"/>
                    <a:pt x="30037" y="11819"/>
                  </a:cubicBezTo>
                  <a:cubicBezTo>
                    <a:pt x="30145" y="11613"/>
                    <a:pt x="30460" y="11650"/>
                    <a:pt x="30496" y="11347"/>
                  </a:cubicBezTo>
                  <a:cubicBezTo>
                    <a:pt x="30085" y="11166"/>
                    <a:pt x="29444" y="11105"/>
                    <a:pt x="29069" y="11178"/>
                  </a:cubicBezTo>
                  <a:cubicBezTo>
                    <a:pt x="28633" y="11795"/>
                    <a:pt x="27920" y="12073"/>
                    <a:pt x="27182" y="12315"/>
                  </a:cubicBezTo>
                  <a:cubicBezTo>
                    <a:pt x="27109" y="12508"/>
                    <a:pt x="26879" y="12738"/>
                    <a:pt x="26637" y="12605"/>
                  </a:cubicBezTo>
                  <a:cubicBezTo>
                    <a:pt x="26722" y="12267"/>
                    <a:pt x="27121" y="12303"/>
                    <a:pt x="27291" y="12037"/>
                  </a:cubicBezTo>
                  <a:cubicBezTo>
                    <a:pt x="27871" y="11819"/>
                    <a:pt x="28416" y="11517"/>
                    <a:pt x="28839" y="11105"/>
                  </a:cubicBezTo>
                  <a:cubicBezTo>
                    <a:pt x="28803" y="11045"/>
                    <a:pt x="28766" y="10984"/>
                    <a:pt x="28778" y="10888"/>
                  </a:cubicBezTo>
                  <a:cubicBezTo>
                    <a:pt x="29178" y="10912"/>
                    <a:pt x="29468" y="10331"/>
                    <a:pt x="29371" y="9775"/>
                  </a:cubicBezTo>
                  <a:cubicBezTo>
                    <a:pt x="29178" y="9472"/>
                    <a:pt x="28379" y="9654"/>
                    <a:pt x="28210" y="9291"/>
                  </a:cubicBezTo>
                  <a:cubicBezTo>
                    <a:pt x="28270" y="9000"/>
                    <a:pt x="28270" y="8710"/>
                    <a:pt x="28210" y="8456"/>
                  </a:cubicBezTo>
                  <a:cubicBezTo>
                    <a:pt x="27956" y="8492"/>
                    <a:pt x="27605" y="8226"/>
                    <a:pt x="27351" y="8166"/>
                  </a:cubicBezTo>
                  <a:cubicBezTo>
                    <a:pt x="26819" y="8069"/>
                    <a:pt x="25863" y="8650"/>
                    <a:pt x="25633" y="8892"/>
                  </a:cubicBezTo>
                  <a:cubicBezTo>
                    <a:pt x="25452" y="9073"/>
                    <a:pt x="25137" y="9557"/>
                    <a:pt x="25174" y="9823"/>
                  </a:cubicBezTo>
                  <a:cubicBezTo>
                    <a:pt x="25198" y="10138"/>
                    <a:pt x="25694" y="10331"/>
                    <a:pt x="25682" y="10815"/>
                  </a:cubicBezTo>
                  <a:cubicBezTo>
                    <a:pt x="25658" y="11178"/>
                    <a:pt x="25391" y="11359"/>
                    <a:pt x="25258" y="11722"/>
                  </a:cubicBezTo>
                  <a:cubicBezTo>
                    <a:pt x="25512" y="11662"/>
                    <a:pt x="25682" y="12061"/>
                    <a:pt x="25754" y="11916"/>
                  </a:cubicBezTo>
                  <a:cubicBezTo>
                    <a:pt x="25609" y="11105"/>
                    <a:pt x="26710" y="11238"/>
                    <a:pt x="26589" y="11831"/>
                  </a:cubicBezTo>
                  <a:cubicBezTo>
                    <a:pt x="26577" y="12000"/>
                    <a:pt x="26359" y="12121"/>
                    <a:pt x="26226" y="12085"/>
                  </a:cubicBezTo>
                  <a:cubicBezTo>
                    <a:pt x="26214" y="11892"/>
                    <a:pt x="26444" y="11964"/>
                    <a:pt x="26420" y="11783"/>
                  </a:cubicBezTo>
                  <a:cubicBezTo>
                    <a:pt x="26347" y="11601"/>
                    <a:pt x="26299" y="11480"/>
                    <a:pt x="26105" y="11492"/>
                  </a:cubicBezTo>
                  <a:cubicBezTo>
                    <a:pt x="25791" y="11492"/>
                    <a:pt x="25960" y="11892"/>
                    <a:pt x="25742" y="12242"/>
                  </a:cubicBezTo>
                  <a:cubicBezTo>
                    <a:pt x="25682" y="12315"/>
                    <a:pt x="25561" y="12388"/>
                    <a:pt x="25512" y="12484"/>
                  </a:cubicBezTo>
                  <a:cubicBezTo>
                    <a:pt x="25452" y="12557"/>
                    <a:pt x="25500" y="12617"/>
                    <a:pt x="25440" y="12678"/>
                  </a:cubicBezTo>
                  <a:cubicBezTo>
                    <a:pt x="25561" y="12859"/>
                    <a:pt x="25875" y="12896"/>
                    <a:pt x="25912" y="13174"/>
                  </a:cubicBezTo>
                  <a:cubicBezTo>
                    <a:pt x="26359" y="13198"/>
                    <a:pt x="26577" y="13452"/>
                    <a:pt x="26504" y="13924"/>
                  </a:cubicBezTo>
                  <a:cubicBezTo>
                    <a:pt x="26347" y="14021"/>
                    <a:pt x="26141" y="14178"/>
                    <a:pt x="25936" y="14008"/>
                  </a:cubicBezTo>
                  <a:cubicBezTo>
                    <a:pt x="26287" y="13936"/>
                    <a:pt x="26504" y="13500"/>
                    <a:pt x="26033" y="13355"/>
                  </a:cubicBezTo>
                  <a:cubicBezTo>
                    <a:pt x="25851" y="13452"/>
                    <a:pt x="25778" y="13585"/>
                    <a:pt x="25718" y="13718"/>
                  </a:cubicBezTo>
                  <a:cubicBezTo>
                    <a:pt x="25899" y="13936"/>
                    <a:pt x="25996" y="14238"/>
                    <a:pt x="26033" y="14553"/>
                  </a:cubicBezTo>
                  <a:cubicBezTo>
                    <a:pt x="26408" y="14504"/>
                    <a:pt x="26649" y="14722"/>
                    <a:pt x="26601" y="15133"/>
                  </a:cubicBezTo>
                  <a:cubicBezTo>
                    <a:pt x="26770" y="15146"/>
                    <a:pt x="26891" y="15194"/>
                    <a:pt x="27000" y="15218"/>
                  </a:cubicBezTo>
                  <a:cubicBezTo>
                    <a:pt x="27363" y="15654"/>
                    <a:pt x="27085" y="16004"/>
                    <a:pt x="26577" y="15980"/>
                  </a:cubicBezTo>
                  <a:cubicBezTo>
                    <a:pt x="26686" y="16065"/>
                    <a:pt x="26722" y="16186"/>
                    <a:pt x="26746" y="16367"/>
                  </a:cubicBezTo>
                  <a:cubicBezTo>
                    <a:pt x="26480" y="16597"/>
                    <a:pt x="26710" y="16718"/>
                    <a:pt x="26686" y="17081"/>
                  </a:cubicBezTo>
                  <a:cubicBezTo>
                    <a:pt x="27424" y="17093"/>
                    <a:pt x="27254" y="18279"/>
                    <a:pt x="26601" y="17879"/>
                  </a:cubicBezTo>
                  <a:cubicBezTo>
                    <a:pt x="26807" y="17867"/>
                    <a:pt x="27230" y="17686"/>
                    <a:pt x="26952" y="17492"/>
                  </a:cubicBezTo>
                  <a:cubicBezTo>
                    <a:pt x="26964" y="18000"/>
                    <a:pt x="26323" y="17589"/>
                    <a:pt x="26262" y="17855"/>
                  </a:cubicBezTo>
                  <a:cubicBezTo>
                    <a:pt x="26589" y="18037"/>
                    <a:pt x="26783" y="18279"/>
                    <a:pt x="26770" y="18726"/>
                  </a:cubicBezTo>
                  <a:cubicBezTo>
                    <a:pt x="26698" y="18920"/>
                    <a:pt x="26335" y="18835"/>
                    <a:pt x="26166" y="18726"/>
                  </a:cubicBezTo>
                  <a:cubicBezTo>
                    <a:pt x="26250" y="19137"/>
                    <a:pt x="25476" y="19101"/>
                    <a:pt x="25561" y="18847"/>
                  </a:cubicBezTo>
                  <a:close/>
                  <a:moveTo>
                    <a:pt x="31234" y="14262"/>
                  </a:moveTo>
                  <a:cubicBezTo>
                    <a:pt x="31222" y="14117"/>
                    <a:pt x="31295" y="13936"/>
                    <a:pt x="31246" y="13839"/>
                  </a:cubicBezTo>
                  <a:cubicBezTo>
                    <a:pt x="31270" y="13754"/>
                    <a:pt x="31270" y="13670"/>
                    <a:pt x="31283" y="13585"/>
                  </a:cubicBezTo>
                  <a:cubicBezTo>
                    <a:pt x="31210" y="13525"/>
                    <a:pt x="31246" y="13355"/>
                    <a:pt x="31125" y="13307"/>
                  </a:cubicBezTo>
                  <a:cubicBezTo>
                    <a:pt x="31222" y="13573"/>
                    <a:pt x="31198" y="14081"/>
                    <a:pt x="31234" y="14262"/>
                  </a:cubicBezTo>
                  <a:close/>
                  <a:moveTo>
                    <a:pt x="31004" y="484"/>
                  </a:moveTo>
                  <a:cubicBezTo>
                    <a:pt x="30883" y="569"/>
                    <a:pt x="30762" y="678"/>
                    <a:pt x="30799" y="896"/>
                  </a:cubicBezTo>
                  <a:cubicBezTo>
                    <a:pt x="30399" y="1125"/>
                    <a:pt x="30545" y="2045"/>
                    <a:pt x="30145" y="2250"/>
                  </a:cubicBezTo>
                  <a:cubicBezTo>
                    <a:pt x="30218" y="1440"/>
                    <a:pt x="30545" y="920"/>
                    <a:pt x="30847" y="388"/>
                  </a:cubicBezTo>
                  <a:cubicBezTo>
                    <a:pt x="30581" y="351"/>
                    <a:pt x="30387" y="375"/>
                    <a:pt x="30206" y="448"/>
                  </a:cubicBezTo>
                  <a:cubicBezTo>
                    <a:pt x="30145" y="702"/>
                    <a:pt x="30000" y="1077"/>
                    <a:pt x="29770" y="1198"/>
                  </a:cubicBezTo>
                  <a:cubicBezTo>
                    <a:pt x="29770" y="859"/>
                    <a:pt x="29964" y="702"/>
                    <a:pt x="30073" y="460"/>
                  </a:cubicBezTo>
                  <a:cubicBezTo>
                    <a:pt x="27847" y="642"/>
                    <a:pt x="26710" y="2323"/>
                    <a:pt x="25887" y="4041"/>
                  </a:cubicBezTo>
                  <a:cubicBezTo>
                    <a:pt x="25887" y="3980"/>
                    <a:pt x="26008" y="4004"/>
                    <a:pt x="26008" y="4065"/>
                  </a:cubicBezTo>
                  <a:cubicBezTo>
                    <a:pt x="26020" y="4222"/>
                    <a:pt x="25851" y="4428"/>
                    <a:pt x="25924" y="4573"/>
                  </a:cubicBezTo>
                  <a:cubicBezTo>
                    <a:pt x="26347" y="4367"/>
                    <a:pt x="26383" y="3436"/>
                    <a:pt x="26710" y="3279"/>
                  </a:cubicBezTo>
                  <a:cubicBezTo>
                    <a:pt x="26770" y="3533"/>
                    <a:pt x="26492" y="3799"/>
                    <a:pt x="26516" y="4125"/>
                  </a:cubicBezTo>
                  <a:cubicBezTo>
                    <a:pt x="26988" y="3944"/>
                    <a:pt x="26746" y="3291"/>
                    <a:pt x="27133" y="3000"/>
                  </a:cubicBezTo>
                  <a:cubicBezTo>
                    <a:pt x="27291" y="3242"/>
                    <a:pt x="26940" y="3557"/>
                    <a:pt x="26940" y="3896"/>
                  </a:cubicBezTo>
                  <a:cubicBezTo>
                    <a:pt x="27278" y="3642"/>
                    <a:pt x="27702" y="3533"/>
                    <a:pt x="28004" y="3242"/>
                  </a:cubicBezTo>
                  <a:cubicBezTo>
                    <a:pt x="28500" y="2807"/>
                    <a:pt x="28561" y="1924"/>
                    <a:pt x="29287" y="1706"/>
                  </a:cubicBezTo>
                  <a:cubicBezTo>
                    <a:pt x="29287" y="2371"/>
                    <a:pt x="28609" y="2504"/>
                    <a:pt x="28403" y="3013"/>
                  </a:cubicBezTo>
                  <a:cubicBezTo>
                    <a:pt x="28815" y="2940"/>
                    <a:pt x="29117" y="2710"/>
                    <a:pt x="29456" y="2553"/>
                  </a:cubicBezTo>
                  <a:cubicBezTo>
                    <a:pt x="29553" y="2408"/>
                    <a:pt x="29601" y="2214"/>
                    <a:pt x="29831" y="2250"/>
                  </a:cubicBezTo>
                  <a:cubicBezTo>
                    <a:pt x="29698" y="3121"/>
                    <a:pt x="28307" y="3170"/>
                    <a:pt x="27835" y="3896"/>
                  </a:cubicBezTo>
                  <a:cubicBezTo>
                    <a:pt x="27847" y="3666"/>
                    <a:pt x="27460" y="3968"/>
                    <a:pt x="27496" y="4004"/>
                  </a:cubicBezTo>
                  <a:cubicBezTo>
                    <a:pt x="27968" y="3920"/>
                    <a:pt x="28512" y="3920"/>
                    <a:pt x="28827" y="4101"/>
                  </a:cubicBezTo>
                  <a:cubicBezTo>
                    <a:pt x="28561" y="4549"/>
                    <a:pt x="27726" y="3968"/>
                    <a:pt x="27254" y="4331"/>
                  </a:cubicBezTo>
                  <a:cubicBezTo>
                    <a:pt x="27230" y="4271"/>
                    <a:pt x="27182" y="4246"/>
                    <a:pt x="27097" y="4222"/>
                  </a:cubicBezTo>
                  <a:cubicBezTo>
                    <a:pt x="26504" y="4706"/>
                    <a:pt x="25645" y="5057"/>
                    <a:pt x="25379" y="5843"/>
                  </a:cubicBezTo>
                  <a:cubicBezTo>
                    <a:pt x="26795" y="5529"/>
                    <a:pt x="28791" y="5601"/>
                    <a:pt x="29577" y="4331"/>
                  </a:cubicBezTo>
                  <a:cubicBezTo>
                    <a:pt x="29710" y="4404"/>
                    <a:pt x="29553" y="4464"/>
                    <a:pt x="29637" y="4549"/>
                  </a:cubicBezTo>
                  <a:cubicBezTo>
                    <a:pt x="30762" y="3533"/>
                    <a:pt x="31403" y="1984"/>
                    <a:pt x="31972" y="327"/>
                  </a:cubicBezTo>
                  <a:cubicBezTo>
                    <a:pt x="31658" y="291"/>
                    <a:pt x="31609" y="581"/>
                    <a:pt x="31428" y="702"/>
                  </a:cubicBezTo>
                  <a:cubicBezTo>
                    <a:pt x="31174" y="629"/>
                    <a:pt x="31512" y="448"/>
                    <a:pt x="31343" y="412"/>
                  </a:cubicBezTo>
                  <a:cubicBezTo>
                    <a:pt x="31004" y="521"/>
                    <a:pt x="30944" y="1186"/>
                    <a:pt x="30641" y="1440"/>
                  </a:cubicBezTo>
                  <a:cubicBezTo>
                    <a:pt x="30569" y="1065"/>
                    <a:pt x="31041" y="629"/>
                    <a:pt x="31004" y="412"/>
                  </a:cubicBezTo>
                  <a:cubicBezTo>
                    <a:pt x="31028" y="375"/>
                    <a:pt x="31028" y="436"/>
                    <a:pt x="31004" y="484"/>
                  </a:cubicBezTo>
                  <a:close/>
                  <a:moveTo>
                    <a:pt x="27678" y="21823"/>
                  </a:moveTo>
                  <a:cubicBezTo>
                    <a:pt x="27714" y="21762"/>
                    <a:pt x="27835" y="21775"/>
                    <a:pt x="27835" y="21702"/>
                  </a:cubicBezTo>
                  <a:cubicBezTo>
                    <a:pt x="27762" y="21666"/>
                    <a:pt x="27617" y="21799"/>
                    <a:pt x="27678" y="21823"/>
                  </a:cubicBezTo>
                  <a:close/>
                  <a:moveTo>
                    <a:pt x="28440" y="9182"/>
                  </a:moveTo>
                  <a:cubicBezTo>
                    <a:pt x="28452" y="9279"/>
                    <a:pt x="28621" y="9400"/>
                    <a:pt x="28706" y="9291"/>
                  </a:cubicBezTo>
                  <a:cubicBezTo>
                    <a:pt x="28585" y="9303"/>
                    <a:pt x="28500" y="9097"/>
                    <a:pt x="28440" y="9182"/>
                  </a:cubicBezTo>
                  <a:close/>
                  <a:moveTo>
                    <a:pt x="27678" y="8142"/>
                  </a:moveTo>
                  <a:cubicBezTo>
                    <a:pt x="27871" y="8154"/>
                    <a:pt x="28089" y="8323"/>
                    <a:pt x="28198" y="8190"/>
                  </a:cubicBezTo>
                  <a:cubicBezTo>
                    <a:pt x="28101" y="8117"/>
                    <a:pt x="27762" y="8081"/>
                    <a:pt x="27678" y="8142"/>
                  </a:cubicBezTo>
                  <a:close/>
                  <a:moveTo>
                    <a:pt x="25863" y="26662"/>
                  </a:moveTo>
                  <a:cubicBezTo>
                    <a:pt x="25778" y="26807"/>
                    <a:pt x="25149" y="26359"/>
                    <a:pt x="25500" y="26226"/>
                  </a:cubicBezTo>
                  <a:cubicBezTo>
                    <a:pt x="25585" y="26408"/>
                    <a:pt x="25706" y="26504"/>
                    <a:pt x="25863" y="26601"/>
                  </a:cubicBezTo>
                  <a:cubicBezTo>
                    <a:pt x="25754" y="25597"/>
                    <a:pt x="25537" y="24690"/>
                    <a:pt x="24690" y="24291"/>
                  </a:cubicBezTo>
                  <a:cubicBezTo>
                    <a:pt x="24520" y="25706"/>
                    <a:pt x="25077" y="26516"/>
                    <a:pt x="25948" y="27097"/>
                  </a:cubicBezTo>
                  <a:cubicBezTo>
                    <a:pt x="25924" y="26940"/>
                    <a:pt x="25912" y="26783"/>
                    <a:pt x="25863" y="26662"/>
                  </a:cubicBezTo>
                  <a:close/>
                  <a:moveTo>
                    <a:pt x="26287" y="15448"/>
                  </a:moveTo>
                  <a:cubicBezTo>
                    <a:pt x="26250" y="15351"/>
                    <a:pt x="26383" y="15315"/>
                    <a:pt x="26311" y="15279"/>
                  </a:cubicBezTo>
                  <a:cubicBezTo>
                    <a:pt x="26190" y="15291"/>
                    <a:pt x="26033" y="15472"/>
                    <a:pt x="25960" y="15315"/>
                  </a:cubicBezTo>
                  <a:cubicBezTo>
                    <a:pt x="25948" y="15436"/>
                    <a:pt x="25827" y="15496"/>
                    <a:pt x="25778" y="15654"/>
                  </a:cubicBezTo>
                  <a:cubicBezTo>
                    <a:pt x="26008" y="15678"/>
                    <a:pt x="26045" y="15799"/>
                    <a:pt x="26153" y="15932"/>
                  </a:cubicBezTo>
                  <a:cubicBezTo>
                    <a:pt x="26287" y="15460"/>
                    <a:pt x="26722" y="15896"/>
                    <a:pt x="26988" y="15617"/>
                  </a:cubicBezTo>
                  <a:cubicBezTo>
                    <a:pt x="26891" y="15133"/>
                    <a:pt x="26516" y="15412"/>
                    <a:pt x="26287" y="15448"/>
                  </a:cubicBezTo>
                  <a:close/>
                  <a:moveTo>
                    <a:pt x="26226" y="17492"/>
                  </a:moveTo>
                  <a:cubicBezTo>
                    <a:pt x="26287" y="17492"/>
                    <a:pt x="26274" y="17553"/>
                    <a:pt x="26274" y="17637"/>
                  </a:cubicBezTo>
                  <a:cubicBezTo>
                    <a:pt x="26504" y="17637"/>
                    <a:pt x="26528" y="17577"/>
                    <a:pt x="26758" y="17589"/>
                  </a:cubicBezTo>
                  <a:cubicBezTo>
                    <a:pt x="26855" y="17311"/>
                    <a:pt x="26347" y="17408"/>
                    <a:pt x="26226" y="17492"/>
                  </a:cubicBezTo>
                  <a:close/>
                  <a:moveTo>
                    <a:pt x="25803" y="18303"/>
                  </a:moveTo>
                  <a:cubicBezTo>
                    <a:pt x="26105" y="18400"/>
                    <a:pt x="26262" y="18642"/>
                    <a:pt x="26637" y="18605"/>
                  </a:cubicBezTo>
                  <a:cubicBezTo>
                    <a:pt x="26662" y="18121"/>
                    <a:pt x="26008" y="17831"/>
                    <a:pt x="25803" y="18303"/>
                  </a:cubicBezTo>
                  <a:close/>
                  <a:moveTo>
                    <a:pt x="26008" y="21073"/>
                  </a:moveTo>
                  <a:cubicBezTo>
                    <a:pt x="25403" y="20783"/>
                    <a:pt x="24472" y="20553"/>
                    <a:pt x="24569" y="19851"/>
                  </a:cubicBezTo>
                  <a:cubicBezTo>
                    <a:pt x="24593" y="19488"/>
                    <a:pt x="24932" y="19428"/>
                    <a:pt x="25016" y="19029"/>
                  </a:cubicBezTo>
                  <a:cubicBezTo>
                    <a:pt x="24678" y="18738"/>
                    <a:pt x="24097" y="18835"/>
                    <a:pt x="23553" y="18714"/>
                  </a:cubicBezTo>
                  <a:cubicBezTo>
                    <a:pt x="22682" y="18545"/>
                    <a:pt x="22101" y="18037"/>
                    <a:pt x="21702" y="17396"/>
                  </a:cubicBezTo>
                  <a:cubicBezTo>
                    <a:pt x="21581" y="18121"/>
                    <a:pt x="22331" y="18097"/>
                    <a:pt x="22452" y="18593"/>
                  </a:cubicBezTo>
                  <a:cubicBezTo>
                    <a:pt x="22113" y="18472"/>
                    <a:pt x="22028" y="18218"/>
                    <a:pt x="21726" y="18061"/>
                  </a:cubicBezTo>
                  <a:cubicBezTo>
                    <a:pt x="21678" y="18291"/>
                    <a:pt x="21920" y="18400"/>
                    <a:pt x="22053" y="18521"/>
                  </a:cubicBezTo>
                  <a:cubicBezTo>
                    <a:pt x="22512" y="18883"/>
                    <a:pt x="22996" y="19186"/>
                    <a:pt x="23444" y="19561"/>
                  </a:cubicBezTo>
                  <a:cubicBezTo>
                    <a:pt x="23613" y="19609"/>
                    <a:pt x="23891" y="19742"/>
                    <a:pt x="23807" y="19875"/>
                  </a:cubicBezTo>
                  <a:cubicBezTo>
                    <a:pt x="23081" y="19379"/>
                    <a:pt x="22331" y="18944"/>
                    <a:pt x="21690" y="18375"/>
                  </a:cubicBezTo>
                  <a:cubicBezTo>
                    <a:pt x="21811" y="18883"/>
                    <a:pt x="22379" y="18980"/>
                    <a:pt x="22573" y="19464"/>
                  </a:cubicBezTo>
                  <a:cubicBezTo>
                    <a:pt x="22222" y="19258"/>
                    <a:pt x="21992" y="18956"/>
                    <a:pt x="21666" y="18762"/>
                  </a:cubicBezTo>
                  <a:cubicBezTo>
                    <a:pt x="21617" y="20359"/>
                    <a:pt x="22899" y="20420"/>
                    <a:pt x="23891" y="21206"/>
                  </a:cubicBezTo>
                  <a:cubicBezTo>
                    <a:pt x="23468" y="21133"/>
                    <a:pt x="23008" y="20831"/>
                    <a:pt x="22658" y="20601"/>
                  </a:cubicBezTo>
                  <a:cubicBezTo>
                    <a:pt x="22706" y="20783"/>
                    <a:pt x="22778" y="20879"/>
                    <a:pt x="22887" y="21000"/>
                  </a:cubicBezTo>
                  <a:cubicBezTo>
                    <a:pt x="22924" y="20940"/>
                    <a:pt x="22948" y="20892"/>
                    <a:pt x="23033" y="20892"/>
                  </a:cubicBezTo>
                  <a:cubicBezTo>
                    <a:pt x="23202" y="21194"/>
                    <a:pt x="23625" y="21242"/>
                    <a:pt x="23746" y="21581"/>
                  </a:cubicBezTo>
                  <a:cubicBezTo>
                    <a:pt x="23492" y="21557"/>
                    <a:pt x="23262" y="21218"/>
                    <a:pt x="23020" y="21121"/>
                  </a:cubicBezTo>
                  <a:cubicBezTo>
                    <a:pt x="23432" y="21581"/>
                    <a:pt x="24037" y="21908"/>
                    <a:pt x="24496" y="22307"/>
                  </a:cubicBezTo>
                  <a:cubicBezTo>
                    <a:pt x="25101" y="22343"/>
                    <a:pt x="25730" y="22754"/>
                    <a:pt x="26214" y="22222"/>
                  </a:cubicBezTo>
                  <a:cubicBezTo>
                    <a:pt x="25609" y="22150"/>
                    <a:pt x="26202" y="21460"/>
                    <a:pt x="26008" y="21073"/>
                  </a:cubicBezTo>
                  <a:close/>
                  <a:moveTo>
                    <a:pt x="26226" y="15956"/>
                  </a:moveTo>
                  <a:cubicBezTo>
                    <a:pt x="26153" y="16101"/>
                    <a:pt x="26166" y="16319"/>
                    <a:pt x="26057" y="16428"/>
                  </a:cubicBezTo>
                  <a:cubicBezTo>
                    <a:pt x="26202" y="16440"/>
                    <a:pt x="26274" y="16537"/>
                    <a:pt x="26456" y="16525"/>
                  </a:cubicBezTo>
                  <a:cubicBezTo>
                    <a:pt x="26746" y="16319"/>
                    <a:pt x="26504" y="15896"/>
                    <a:pt x="26226" y="15956"/>
                  </a:cubicBezTo>
                  <a:close/>
                  <a:moveTo>
                    <a:pt x="26468" y="16827"/>
                  </a:moveTo>
                  <a:cubicBezTo>
                    <a:pt x="26359" y="16670"/>
                    <a:pt x="25899" y="16537"/>
                    <a:pt x="25851" y="16767"/>
                  </a:cubicBezTo>
                  <a:cubicBezTo>
                    <a:pt x="25730" y="16742"/>
                    <a:pt x="25645" y="16658"/>
                    <a:pt x="25609" y="16537"/>
                  </a:cubicBezTo>
                  <a:cubicBezTo>
                    <a:pt x="25730" y="16464"/>
                    <a:pt x="25815" y="16416"/>
                    <a:pt x="25972" y="16367"/>
                  </a:cubicBezTo>
                  <a:cubicBezTo>
                    <a:pt x="26153" y="16041"/>
                    <a:pt x="25875" y="15799"/>
                    <a:pt x="25658" y="15799"/>
                  </a:cubicBezTo>
                  <a:cubicBezTo>
                    <a:pt x="25670" y="15992"/>
                    <a:pt x="25778" y="15944"/>
                    <a:pt x="25754" y="16198"/>
                  </a:cubicBezTo>
                  <a:cubicBezTo>
                    <a:pt x="25718" y="16307"/>
                    <a:pt x="25573" y="16319"/>
                    <a:pt x="25488" y="16404"/>
                  </a:cubicBezTo>
                  <a:cubicBezTo>
                    <a:pt x="25670" y="16561"/>
                    <a:pt x="25609" y="16984"/>
                    <a:pt x="25549" y="17202"/>
                  </a:cubicBezTo>
                  <a:cubicBezTo>
                    <a:pt x="25670" y="17154"/>
                    <a:pt x="25742" y="17250"/>
                    <a:pt x="25887" y="17262"/>
                  </a:cubicBezTo>
                  <a:cubicBezTo>
                    <a:pt x="25863" y="17142"/>
                    <a:pt x="25730" y="17045"/>
                    <a:pt x="25887" y="16948"/>
                  </a:cubicBezTo>
                  <a:cubicBezTo>
                    <a:pt x="25948" y="17311"/>
                    <a:pt x="26625" y="17287"/>
                    <a:pt x="26468" y="16827"/>
                  </a:cubicBezTo>
                  <a:close/>
                  <a:moveTo>
                    <a:pt x="26262" y="14795"/>
                  </a:moveTo>
                  <a:cubicBezTo>
                    <a:pt x="26371" y="14892"/>
                    <a:pt x="26347" y="15012"/>
                    <a:pt x="26311" y="15170"/>
                  </a:cubicBezTo>
                  <a:cubicBezTo>
                    <a:pt x="26553" y="15158"/>
                    <a:pt x="26408" y="14686"/>
                    <a:pt x="26262" y="14795"/>
                  </a:cubicBezTo>
                  <a:close/>
                  <a:moveTo>
                    <a:pt x="25524" y="17250"/>
                  </a:moveTo>
                  <a:cubicBezTo>
                    <a:pt x="25428" y="17323"/>
                    <a:pt x="25537" y="17408"/>
                    <a:pt x="25585" y="17492"/>
                  </a:cubicBezTo>
                  <a:cubicBezTo>
                    <a:pt x="25609" y="17408"/>
                    <a:pt x="25730" y="17408"/>
                    <a:pt x="25839" y="17456"/>
                  </a:cubicBezTo>
                  <a:cubicBezTo>
                    <a:pt x="25972" y="17529"/>
                    <a:pt x="25984" y="17698"/>
                    <a:pt x="26129" y="17771"/>
                  </a:cubicBezTo>
                  <a:cubicBezTo>
                    <a:pt x="26214" y="17371"/>
                    <a:pt x="25682" y="17456"/>
                    <a:pt x="25524" y="17250"/>
                  </a:cubicBezTo>
                  <a:close/>
                  <a:moveTo>
                    <a:pt x="26105" y="15146"/>
                  </a:moveTo>
                  <a:cubicBezTo>
                    <a:pt x="26105" y="15085"/>
                    <a:pt x="26250" y="14964"/>
                    <a:pt x="26129" y="14916"/>
                  </a:cubicBezTo>
                  <a:cubicBezTo>
                    <a:pt x="26153" y="14976"/>
                    <a:pt x="26033" y="15085"/>
                    <a:pt x="26105" y="15146"/>
                  </a:cubicBezTo>
                  <a:close/>
                  <a:moveTo>
                    <a:pt x="25597" y="17565"/>
                  </a:moveTo>
                  <a:cubicBezTo>
                    <a:pt x="25718" y="17577"/>
                    <a:pt x="25730" y="17892"/>
                    <a:pt x="25863" y="17698"/>
                  </a:cubicBezTo>
                  <a:cubicBezTo>
                    <a:pt x="25754" y="17698"/>
                    <a:pt x="25718" y="17456"/>
                    <a:pt x="25597" y="17565"/>
                  </a:cubicBezTo>
                  <a:close/>
                  <a:moveTo>
                    <a:pt x="21653" y="16924"/>
                  </a:moveTo>
                  <a:cubicBezTo>
                    <a:pt x="22234" y="17879"/>
                    <a:pt x="23371" y="18351"/>
                    <a:pt x="24835" y="18581"/>
                  </a:cubicBezTo>
                  <a:cubicBezTo>
                    <a:pt x="25658" y="18460"/>
                    <a:pt x="25585" y="17698"/>
                    <a:pt x="25113" y="17262"/>
                  </a:cubicBezTo>
                  <a:cubicBezTo>
                    <a:pt x="25149" y="17129"/>
                    <a:pt x="25246" y="17081"/>
                    <a:pt x="25307" y="16960"/>
                  </a:cubicBezTo>
                  <a:cubicBezTo>
                    <a:pt x="25258" y="16525"/>
                    <a:pt x="24230" y="16137"/>
                    <a:pt x="24520" y="15678"/>
                  </a:cubicBezTo>
                  <a:cubicBezTo>
                    <a:pt x="24690" y="15436"/>
                    <a:pt x="25186" y="15533"/>
                    <a:pt x="25561" y="15496"/>
                  </a:cubicBezTo>
                  <a:cubicBezTo>
                    <a:pt x="25936" y="14807"/>
                    <a:pt x="25488" y="13646"/>
                    <a:pt x="24714" y="13573"/>
                  </a:cubicBezTo>
                  <a:cubicBezTo>
                    <a:pt x="24653" y="13537"/>
                    <a:pt x="24702" y="13379"/>
                    <a:pt x="24593" y="13355"/>
                  </a:cubicBezTo>
                  <a:cubicBezTo>
                    <a:pt x="24242" y="13404"/>
                    <a:pt x="23903" y="13210"/>
                    <a:pt x="23625" y="13355"/>
                  </a:cubicBezTo>
                  <a:cubicBezTo>
                    <a:pt x="23916" y="13331"/>
                    <a:pt x="24424" y="13404"/>
                    <a:pt x="24278" y="13706"/>
                  </a:cubicBezTo>
                  <a:cubicBezTo>
                    <a:pt x="23734" y="13476"/>
                    <a:pt x="22549" y="13476"/>
                    <a:pt x="22028" y="13839"/>
                  </a:cubicBezTo>
                  <a:cubicBezTo>
                    <a:pt x="22428" y="14057"/>
                    <a:pt x="23069" y="14081"/>
                    <a:pt x="23129" y="14613"/>
                  </a:cubicBezTo>
                  <a:cubicBezTo>
                    <a:pt x="22464" y="14746"/>
                    <a:pt x="21883" y="14952"/>
                    <a:pt x="21303" y="15218"/>
                  </a:cubicBezTo>
                  <a:cubicBezTo>
                    <a:pt x="21424" y="15206"/>
                    <a:pt x="21399" y="15279"/>
                    <a:pt x="21399" y="15375"/>
                  </a:cubicBezTo>
                  <a:cubicBezTo>
                    <a:pt x="21484" y="15460"/>
                    <a:pt x="21496" y="15291"/>
                    <a:pt x="21629" y="15375"/>
                  </a:cubicBezTo>
                  <a:cubicBezTo>
                    <a:pt x="21920" y="15629"/>
                    <a:pt x="22270" y="15883"/>
                    <a:pt x="22609" y="16125"/>
                  </a:cubicBezTo>
                  <a:cubicBezTo>
                    <a:pt x="22754" y="16198"/>
                    <a:pt x="23033" y="16198"/>
                    <a:pt x="23020" y="16428"/>
                  </a:cubicBezTo>
                  <a:cubicBezTo>
                    <a:pt x="22416" y="16174"/>
                    <a:pt x="21968" y="15775"/>
                    <a:pt x="21484" y="15448"/>
                  </a:cubicBezTo>
                  <a:cubicBezTo>
                    <a:pt x="21327" y="16065"/>
                    <a:pt x="22283" y="16041"/>
                    <a:pt x="22331" y="16500"/>
                  </a:cubicBezTo>
                  <a:cubicBezTo>
                    <a:pt x="22053" y="16367"/>
                    <a:pt x="21847" y="16174"/>
                    <a:pt x="21569" y="16041"/>
                  </a:cubicBezTo>
                  <a:cubicBezTo>
                    <a:pt x="21593" y="16295"/>
                    <a:pt x="21678" y="16549"/>
                    <a:pt x="21653" y="16924"/>
                  </a:cubicBezTo>
                  <a:close/>
                  <a:moveTo>
                    <a:pt x="25488" y="16258"/>
                  </a:moveTo>
                  <a:cubicBezTo>
                    <a:pt x="25754" y="16041"/>
                    <a:pt x="25379" y="15883"/>
                    <a:pt x="25222" y="15775"/>
                  </a:cubicBezTo>
                  <a:cubicBezTo>
                    <a:pt x="25222" y="15750"/>
                    <a:pt x="25283" y="15762"/>
                    <a:pt x="25283" y="15738"/>
                  </a:cubicBezTo>
                  <a:cubicBezTo>
                    <a:pt x="24847" y="15775"/>
                    <a:pt x="25016" y="16367"/>
                    <a:pt x="25488" y="16258"/>
                  </a:cubicBezTo>
                  <a:close/>
                  <a:moveTo>
                    <a:pt x="25791" y="4984"/>
                  </a:moveTo>
                  <a:cubicBezTo>
                    <a:pt x="26093" y="4791"/>
                    <a:pt x="26347" y="4549"/>
                    <a:pt x="26625" y="4319"/>
                  </a:cubicBezTo>
                  <a:cubicBezTo>
                    <a:pt x="26287" y="4392"/>
                    <a:pt x="25899" y="4851"/>
                    <a:pt x="25791" y="4984"/>
                  </a:cubicBezTo>
                  <a:close/>
                  <a:moveTo>
                    <a:pt x="25416" y="12908"/>
                  </a:moveTo>
                  <a:cubicBezTo>
                    <a:pt x="25428" y="13029"/>
                    <a:pt x="25355" y="12980"/>
                    <a:pt x="25367" y="13101"/>
                  </a:cubicBezTo>
                  <a:cubicBezTo>
                    <a:pt x="25500" y="13150"/>
                    <a:pt x="25585" y="13234"/>
                    <a:pt x="25670" y="13295"/>
                  </a:cubicBezTo>
                  <a:cubicBezTo>
                    <a:pt x="25791" y="13113"/>
                    <a:pt x="25670" y="12871"/>
                    <a:pt x="25416" y="12908"/>
                  </a:cubicBezTo>
                  <a:close/>
                  <a:moveTo>
                    <a:pt x="23601" y="9750"/>
                  </a:moveTo>
                  <a:cubicBezTo>
                    <a:pt x="22875" y="10174"/>
                    <a:pt x="22258" y="10694"/>
                    <a:pt x="21750" y="11408"/>
                  </a:cubicBezTo>
                  <a:cubicBezTo>
                    <a:pt x="21666" y="11456"/>
                    <a:pt x="21496" y="11408"/>
                    <a:pt x="21557" y="11625"/>
                  </a:cubicBezTo>
                  <a:cubicBezTo>
                    <a:pt x="22101" y="11565"/>
                    <a:pt x="22403" y="10609"/>
                    <a:pt x="23020" y="10621"/>
                  </a:cubicBezTo>
                  <a:cubicBezTo>
                    <a:pt x="22682" y="10960"/>
                    <a:pt x="22174" y="11142"/>
                    <a:pt x="22016" y="11698"/>
                  </a:cubicBezTo>
                  <a:cubicBezTo>
                    <a:pt x="22234" y="11710"/>
                    <a:pt x="22537" y="11263"/>
                    <a:pt x="22839" y="11383"/>
                  </a:cubicBezTo>
                  <a:cubicBezTo>
                    <a:pt x="22585" y="11698"/>
                    <a:pt x="21895" y="11698"/>
                    <a:pt x="21980" y="12303"/>
                  </a:cubicBezTo>
                  <a:cubicBezTo>
                    <a:pt x="22246" y="12109"/>
                    <a:pt x="22597" y="11783"/>
                    <a:pt x="22960" y="11843"/>
                  </a:cubicBezTo>
                  <a:cubicBezTo>
                    <a:pt x="22682" y="11904"/>
                    <a:pt x="22162" y="12508"/>
                    <a:pt x="22028" y="12327"/>
                  </a:cubicBezTo>
                  <a:cubicBezTo>
                    <a:pt x="22041" y="12472"/>
                    <a:pt x="21992" y="12654"/>
                    <a:pt x="22101" y="12714"/>
                  </a:cubicBezTo>
                  <a:cubicBezTo>
                    <a:pt x="22222" y="12569"/>
                    <a:pt x="22452" y="12351"/>
                    <a:pt x="22670" y="12484"/>
                  </a:cubicBezTo>
                  <a:cubicBezTo>
                    <a:pt x="22645" y="12775"/>
                    <a:pt x="21932" y="12666"/>
                    <a:pt x="22101" y="13150"/>
                  </a:cubicBezTo>
                  <a:cubicBezTo>
                    <a:pt x="22416" y="13150"/>
                    <a:pt x="22766" y="12811"/>
                    <a:pt x="23057" y="13041"/>
                  </a:cubicBezTo>
                  <a:cubicBezTo>
                    <a:pt x="22754" y="13162"/>
                    <a:pt x="22210" y="13198"/>
                    <a:pt x="22101" y="13404"/>
                  </a:cubicBezTo>
                  <a:cubicBezTo>
                    <a:pt x="22887" y="12968"/>
                    <a:pt x="24000" y="13198"/>
                    <a:pt x="24944" y="12968"/>
                  </a:cubicBezTo>
                  <a:cubicBezTo>
                    <a:pt x="25016" y="12835"/>
                    <a:pt x="25149" y="12811"/>
                    <a:pt x="25149" y="12593"/>
                  </a:cubicBezTo>
                  <a:cubicBezTo>
                    <a:pt x="24085" y="12170"/>
                    <a:pt x="25428" y="11504"/>
                    <a:pt x="25416" y="10779"/>
                  </a:cubicBezTo>
                  <a:cubicBezTo>
                    <a:pt x="25379" y="10234"/>
                    <a:pt x="24714" y="10210"/>
                    <a:pt x="24666" y="9581"/>
                  </a:cubicBezTo>
                  <a:cubicBezTo>
                    <a:pt x="25065" y="9085"/>
                    <a:pt x="25537" y="8686"/>
                    <a:pt x="25996" y="8275"/>
                  </a:cubicBezTo>
                  <a:cubicBezTo>
                    <a:pt x="25778" y="8238"/>
                    <a:pt x="25609" y="8263"/>
                    <a:pt x="25391" y="8250"/>
                  </a:cubicBezTo>
                  <a:cubicBezTo>
                    <a:pt x="24762" y="8613"/>
                    <a:pt x="24242" y="9424"/>
                    <a:pt x="23359" y="9206"/>
                  </a:cubicBezTo>
                  <a:cubicBezTo>
                    <a:pt x="22936" y="9388"/>
                    <a:pt x="22597" y="9605"/>
                    <a:pt x="22174" y="9775"/>
                  </a:cubicBezTo>
                  <a:cubicBezTo>
                    <a:pt x="21968" y="10186"/>
                    <a:pt x="21569" y="10779"/>
                    <a:pt x="21702" y="11335"/>
                  </a:cubicBezTo>
                  <a:cubicBezTo>
                    <a:pt x="22053" y="10779"/>
                    <a:pt x="22815" y="9883"/>
                    <a:pt x="23601" y="9750"/>
                  </a:cubicBezTo>
                  <a:close/>
                  <a:moveTo>
                    <a:pt x="25258" y="11867"/>
                  </a:moveTo>
                  <a:cubicBezTo>
                    <a:pt x="25246" y="11952"/>
                    <a:pt x="25174" y="11940"/>
                    <a:pt x="25186" y="12061"/>
                  </a:cubicBezTo>
                  <a:cubicBezTo>
                    <a:pt x="25307" y="12073"/>
                    <a:pt x="25367" y="11988"/>
                    <a:pt x="25476" y="12000"/>
                  </a:cubicBezTo>
                  <a:cubicBezTo>
                    <a:pt x="25452" y="12085"/>
                    <a:pt x="25488" y="12170"/>
                    <a:pt x="25537" y="12242"/>
                  </a:cubicBezTo>
                  <a:cubicBezTo>
                    <a:pt x="25670" y="12049"/>
                    <a:pt x="25428" y="11904"/>
                    <a:pt x="25258" y="11867"/>
                  </a:cubicBezTo>
                  <a:close/>
                  <a:moveTo>
                    <a:pt x="25101" y="13222"/>
                  </a:moveTo>
                  <a:cubicBezTo>
                    <a:pt x="25125" y="13258"/>
                    <a:pt x="25174" y="13258"/>
                    <a:pt x="25258" y="13271"/>
                  </a:cubicBezTo>
                  <a:cubicBezTo>
                    <a:pt x="25258" y="13234"/>
                    <a:pt x="25283" y="13174"/>
                    <a:pt x="25283" y="13162"/>
                  </a:cubicBezTo>
                  <a:cubicBezTo>
                    <a:pt x="25222" y="13174"/>
                    <a:pt x="25125" y="13162"/>
                    <a:pt x="25101" y="13222"/>
                  </a:cubicBezTo>
                  <a:close/>
                  <a:moveTo>
                    <a:pt x="21774" y="31174"/>
                  </a:moveTo>
                  <a:cubicBezTo>
                    <a:pt x="22125" y="30920"/>
                    <a:pt x="22524" y="30738"/>
                    <a:pt x="22815" y="30387"/>
                  </a:cubicBezTo>
                  <a:cubicBezTo>
                    <a:pt x="23202" y="29928"/>
                    <a:pt x="23250" y="29347"/>
                    <a:pt x="23492" y="28646"/>
                  </a:cubicBezTo>
                  <a:cubicBezTo>
                    <a:pt x="23613" y="28319"/>
                    <a:pt x="23843" y="27968"/>
                    <a:pt x="23891" y="27593"/>
                  </a:cubicBezTo>
                  <a:cubicBezTo>
                    <a:pt x="23940" y="27266"/>
                    <a:pt x="23831" y="26988"/>
                    <a:pt x="23783" y="26662"/>
                  </a:cubicBezTo>
                  <a:cubicBezTo>
                    <a:pt x="23722" y="26347"/>
                    <a:pt x="23795" y="25984"/>
                    <a:pt x="23553" y="25754"/>
                  </a:cubicBezTo>
                  <a:cubicBezTo>
                    <a:pt x="23359" y="27194"/>
                    <a:pt x="22307" y="28585"/>
                    <a:pt x="22428" y="29916"/>
                  </a:cubicBezTo>
                  <a:cubicBezTo>
                    <a:pt x="21980" y="29613"/>
                    <a:pt x="22391" y="28863"/>
                    <a:pt x="22295" y="28355"/>
                  </a:cubicBezTo>
                  <a:cubicBezTo>
                    <a:pt x="22754" y="27569"/>
                    <a:pt x="23190" y="26565"/>
                    <a:pt x="23238" y="25416"/>
                  </a:cubicBezTo>
                  <a:cubicBezTo>
                    <a:pt x="22863" y="25391"/>
                    <a:pt x="23045" y="26335"/>
                    <a:pt x="22754" y="26625"/>
                  </a:cubicBezTo>
                  <a:cubicBezTo>
                    <a:pt x="22597" y="26408"/>
                    <a:pt x="22887" y="26057"/>
                    <a:pt x="22875" y="25658"/>
                  </a:cubicBezTo>
                  <a:cubicBezTo>
                    <a:pt x="22416" y="25863"/>
                    <a:pt x="22585" y="26940"/>
                    <a:pt x="22331" y="27146"/>
                  </a:cubicBezTo>
                  <a:cubicBezTo>
                    <a:pt x="22186" y="26783"/>
                    <a:pt x="22488" y="26335"/>
                    <a:pt x="22428" y="26021"/>
                  </a:cubicBezTo>
                  <a:cubicBezTo>
                    <a:pt x="22016" y="26226"/>
                    <a:pt x="22101" y="27133"/>
                    <a:pt x="21992" y="27533"/>
                  </a:cubicBezTo>
                  <a:cubicBezTo>
                    <a:pt x="21871" y="27230"/>
                    <a:pt x="21932" y="26722"/>
                    <a:pt x="21968" y="26408"/>
                  </a:cubicBezTo>
                  <a:cubicBezTo>
                    <a:pt x="21496" y="26589"/>
                    <a:pt x="21811" y="27424"/>
                    <a:pt x="21750" y="27775"/>
                  </a:cubicBezTo>
                  <a:cubicBezTo>
                    <a:pt x="21545" y="27545"/>
                    <a:pt x="21641" y="27109"/>
                    <a:pt x="21520" y="26831"/>
                  </a:cubicBezTo>
                  <a:cubicBezTo>
                    <a:pt x="21194" y="27254"/>
                    <a:pt x="21714" y="27908"/>
                    <a:pt x="21738" y="28283"/>
                  </a:cubicBezTo>
                  <a:cubicBezTo>
                    <a:pt x="21448" y="28053"/>
                    <a:pt x="21375" y="27654"/>
                    <a:pt x="21303" y="27242"/>
                  </a:cubicBezTo>
                  <a:cubicBezTo>
                    <a:pt x="20807" y="27714"/>
                    <a:pt x="21629" y="28222"/>
                    <a:pt x="21569" y="28585"/>
                  </a:cubicBezTo>
                  <a:cubicBezTo>
                    <a:pt x="21303" y="28391"/>
                    <a:pt x="21218" y="28077"/>
                    <a:pt x="20976" y="27847"/>
                  </a:cubicBezTo>
                  <a:cubicBezTo>
                    <a:pt x="20710" y="28863"/>
                    <a:pt x="21133" y="29625"/>
                    <a:pt x="20940" y="30678"/>
                  </a:cubicBezTo>
                  <a:cubicBezTo>
                    <a:pt x="21012" y="30702"/>
                    <a:pt x="21085" y="30569"/>
                    <a:pt x="21109" y="30690"/>
                  </a:cubicBezTo>
                  <a:cubicBezTo>
                    <a:pt x="21109" y="30750"/>
                    <a:pt x="21206" y="31101"/>
                    <a:pt x="21061" y="31137"/>
                  </a:cubicBezTo>
                  <a:cubicBezTo>
                    <a:pt x="20952" y="31077"/>
                    <a:pt x="21000" y="30859"/>
                    <a:pt x="20928" y="30738"/>
                  </a:cubicBezTo>
                  <a:cubicBezTo>
                    <a:pt x="20843" y="30871"/>
                    <a:pt x="20831" y="31065"/>
                    <a:pt x="20758" y="31234"/>
                  </a:cubicBezTo>
                  <a:cubicBezTo>
                    <a:pt x="21194" y="31295"/>
                    <a:pt x="21412" y="31137"/>
                    <a:pt x="21774" y="31174"/>
                  </a:cubicBezTo>
                  <a:close/>
                  <a:moveTo>
                    <a:pt x="25621" y="4694"/>
                  </a:moveTo>
                  <a:cubicBezTo>
                    <a:pt x="25609" y="4500"/>
                    <a:pt x="25863" y="4319"/>
                    <a:pt x="25791" y="4162"/>
                  </a:cubicBezTo>
                  <a:cubicBezTo>
                    <a:pt x="25742" y="4343"/>
                    <a:pt x="25537" y="4513"/>
                    <a:pt x="25621" y="4694"/>
                  </a:cubicBezTo>
                  <a:close/>
                  <a:moveTo>
                    <a:pt x="25367" y="5335"/>
                  </a:moveTo>
                  <a:cubicBezTo>
                    <a:pt x="25403" y="5069"/>
                    <a:pt x="25718" y="4960"/>
                    <a:pt x="25537" y="4706"/>
                  </a:cubicBezTo>
                  <a:cubicBezTo>
                    <a:pt x="25561" y="4984"/>
                    <a:pt x="25307" y="5105"/>
                    <a:pt x="25367" y="5335"/>
                  </a:cubicBezTo>
                  <a:close/>
                  <a:moveTo>
                    <a:pt x="22476" y="22887"/>
                  </a:moveTo>
                  <a:cubicBezTo>
                    <a:pt x="22633" y="23069"/>
                    <a:pt x="22718" y="23311"/>
                    <a:pt x="22984" y="23383"/>
                  </a:cubicBezTo>
                  <a:cubicBezTo>
                    <a:pt x="22984" y="23129"/>
                    <a:pt x="22621" y="22948"/>
                    <a:pt x="22476" y="22887"/>
                  </a:cubicBezTo>
                  <a:close/>
                  <a:moveTo>
                    <a:pt x="23359" y="6569"/>
                  </a:moveTo>
                  <a:cubicBezTo>
                    <a:pt x="24085" y="6097"/>
                    <a:pt x="24436" y="5154"/>
                    <a:pt x="24520" y="4041"/>
                  </a:cubicBezTo>
                  <a:cubicBezTo>
                    <a:pt x="24557" y="3109"/>
                    <a:pt x="24653" y="2263"/>
                    <a:pt x="24932" y="1597"/>
                  </a:cubicBezTo>
                  <a:cubicBezTo>
                    <a:pt x="23649" y="2214"/>
                    <a:pt x="22416" y="2928"/>
                    <a:pt x="22162" y="4803"/>
                  </a:cubicBezTo>
                  <a:cubicBezTo>
                    <a:pt x="22379" y="5033"/>
                    <a:pt x="22283" y="5589"/>
                    <a:pt x="22258" y="5904"/>
                  </a:cubicBezTo>
                  <a:cubicBezTo>
                    <a:pt x="22403" y="5892"/>
                    <a:pt x="22621" y="6061"/>
                    <a:pt x="22766" y="5976"/>
                  </a:cubicBezTo>
                  <a:cubicBezTo>
                    <a:pt x="22682" y="5686"/>
                    <a:pt x="22936" y="5226"/>
                    <a:pt x="23020" y="5117"/>
                  </a:cubicBezTo>
                  <a:cubicBezTo>
                    <a:pt x="23069" y="4730"/>
                    <a:pt x="22766" y="4258"/>
                    <a:pt x="22960" y="3944"/>
                  </a:cubicBezTo>
                  <a:cubicBezTo>
                    <a:pt x="23129" y="4017"/>
                    <a:pt x="23045" y="4283"/>
                    <a:pt x="23117" y="4440"/>
                  </a:cubicBezTo>
                  <a:cubicBezTo>
                    <a:pt x="23238" y="4041"/>
                    <a:pt x="23359" y="3375"/>
                    <a:pt x="23807" y="3436"/>
                  </a:cubicBezTo>
                  <a:cubicBezTo>
                    <a:pt x="23686" y="3581"/>
                    <a:pt x="23589" y="3714"/>
                    <a:pt x="23504" y="3859"/>
                  </a:cubicBezTo>
                  <a:cubicBezTo>
                    <a:pt x="23613" y="4525"/>
                    <a:pt x="23069" y="5081"/>
                    <a:pt x="23347" y="5613"/>
                  </a:cubicBezTo>
                  <a:cubicBezTo>
                    <a:pt x="23444" y="5480"/>
                    <a:pt x="23528" y="5250"/>
                    <a:pt x="23746" y="5250"/>
                  </a:cubicBezTo>
                  <a:cubicBezTo>
                    <a:pt x="23601" y="5589"/>
                    <a:pt x="23238" y="5831"/>
                    <a:pt x="23323" y="6327"/>
                  </a:cubicBezTo>
                  <a:cubicBezTo>
                    <a:pt x="23504" y="6170"/>
                    <a:pt x="23601" y="5892"/>
                    <a:pt x="23867" y="5807"/>
                  </a:cubicBezTo>
                  <a:cubicBezTo>
                    <a:pt x="23891" y="6158"/>
                    <a:pt x="23492" y="6327"/>
                    <a:pt x="23359" y="6569"/>
                  </a:cubicBezTo>
                  <a:close/>
                  <a:moveTo>
                    <a:pt x="19053" y="19573"/>
                  </a:moveTo>
                  <a:cubicBezTo>
                    <a:pt x="19355" y="19706"/>
                    <a:pt x="19452" y="20045"/>
                    <a:pt x="19609" y="20250"/>
                  </a:cubicBezTo>
                  <a:cubicBezTo>
                    <a:pt x="19803" y="20553"/>
                    <a:pt x="20262" y="20662"/>
                    <a:pt x="20287" y="21012"/>
                  </a:cubicBezTo>
                  <a:cubicBezTo>
                    <a:pt x="19960" y="20892"/>
                    <a:pt x="19778" y="20674"/>
                    <a:pt x="19573" y="20637"/>
                  </a:cubicBezTo>
                  <a:cubicBezTo>
                    <a:pt x="19791" y="21146"/>
                    <a:pt x="20456" y="21279"/>
                    <a:pt x="20637" y="21859"/>
                  </a:cubicBezTo>
                  <a:cubicBezTo>
                    <a:pt x="20093" y="21629"/>
                    <a:pt x="19706" y="21085"/>
                    <a:pt x="19331" y="20783"/>
                  </a:cubicBezTo>
                  <a:cubicBezTo>
                    <a:pt x="19379" y="20843"/>
                    <a:pt x="19440" y="20940"/>
                    <a:pt x="19428" y="21061"/>
                  </a:cubicBezTo>
                  <a:cubicBezTo>
                    <a:pt x="19512" y="21073"/>
                    <a:pt x="19561" y="21073"/>
                    <a:pt x="19621" y="21097"/>
                  </a:cubicBezTo>
                  <a:cubicBezTo>
                    <a:pt x="19573" y="21267"/>
                    <a:pt x="19742" y="21254"/>
                    <a:pt x="19742" y="21400"/>
                  </a:cubicBezTo>
                  <a:cubicBezTo>
                    <a:pt x="19803" y="21375"/>
                    <a:pt x="19791" y="21460"/>
                    <a:pt x="19791" y="21496"/>
                  </a:cubicBezTo>
                  <a:cubicBezTo>
                    <a:pt x="20069" y="21787"/>
                    <a:pt x="20662" y="21920"/>
                    <a:pt x="20795" y="22343"/>
                  </a:cubicBezTo>
                  <a:cubicBezTo>
                    <a:pt x="20589" y="22234"/>
                    <a:pt x="20359" y="22125"/>
                    <a:pt x="20153" y="21968"/>
                  </a:cubicBezTo>
                  <a:cubicBezTo>
                    <a:pt x="19972" y="21823"/>
                    <a:pt x="19791" y="21581"/>
                    <a:pt x="19633" y="21629"/>
                  </a:cubicBezTo>
                  <a:cubicBezTo>
                    <a:pt x="19754" y="21811"/>
                    <a:pt x="19984" y="21920"/>
                    <a:pt x="20069" y="22162"/>
                  </a:cubicBezTo>
                  <a:cubicBezTo>
                    <a:pt x="20008" y="22271"/>
                    <a:pt x="19984" y="22162"/>
                    <a:pt x="19924" y="22210"/>
                  </a:cubicBezTo>
                  <a:cubicBezTo>
                    <a:pt x="20335" y="23021"/>
                    <a:pt x="21387" y="23637"/>
                    <a:pt x="22524" y="23456"/>
                  </a:cubicBezTo>
                  <a:cubicBezTo>
                    <a:pt x="21956" y="22525"/>
                    <a:pt x="21714" y="21303"/>
                    <a:pt x="21133" y="20347"/>
                  </a:cubicBezTo>
                  <a:cubicBezTo>
                    <a:pt x="20867" y="19512"/>
                    <a:pt x="20274" y="18799"/>
                    <a:pt x="19258" y="18714"/>
                  </a:cubicBezTo>
                  <a:cubicBezTo>
                    <a:pt x="19270" y="18908"/>
                    <a:pt x="19561" y="18908"/>
                    <a:pt x="19561" y="19125"/>
                  </a:cubicBezTo>
                  <a:cubicBezTo>
                    <a:pt x="19210" y="19150"/>
                    <a:pt x="19077" y="18762"/>
                    <a:pt x="18774" y="18642"/>
                  </a:cubicBezTo>
                  <a:cubicBezTo>
                    <a:pt x="18653" y="18714"/>
                    <a:pt x="18472" y="18762"/>
                    <a:pt x="18351" y="18883"/>
                  </a:cubicBezTo>
                  <a:cubicBezTo>
                    <a:pt x="18520" y="18920"/>
                    <a:pt x="18545" y="18859"/>
                    <a:pt x="18750" y="18908"/>
                  </a:cubicBezTo>
                  <a:cubicBezTo>
                    <a:pt x="18835" y="19125"/>
                    <a:pt x="18956" y="19331"/>
                    <a:pt x="19053" y="19573"/>
                  </a:cubicBezTo>
                  <a:close/>
                  <a:moveTo>
                    <a:pt x="23674" y="8577"/>
                  </a:moveTo>
                  <a:cubicBezTo>
                    <a:pt x="23734" y="8504"/>
                    <a:pt x="23940" y="8359"/>
                    <a:pt x="23867" y="8263"/>
                  </a:cubicBezTo>
                  <a:cubicBezTo>
                    <a:pt x="23843" y="8335"/>
                    <a:pt x="23613" y="8638"/>
                    <a:pt x="23674" y="8577"/>
                  </a:cubicBezTo>
                  <a:close/>
                  <a:moveTo>
                    <a:pt x="23662" y="8190"/>
                  </a:moveTo>
                  <a:cubicBezTo>
                    <a:pt x="23746" y="8117"/>
                    <a:pt x="23916" y="7936"/>
                    <a:pt x="23891" y="7839"/>
                  </a:cubicBezTo>
                  <a:cubicBezTo>
                    <a:pt x="23855" y="7972"/>
                    <a:pt x="23589" y="8057"/>
                    <a:pt x="23662" y="8190"/>
                  </a:cubicBezTo>
                  <a:close/>
                  <a:moveTo>
                    <a:pt x="22270" y="20577"/>
                  </a:moveTo>
                  <a:cubicBezTo>
                    <a:pt x="22343" y="20637"/>
                    <a:pt x="22561" y="20916"/>
                    <a:pt x="22524" y="20855"/>
                  </a:cubicBezTo>
                  <a:cubicBezTo>
                    <a:pt x="22476" y="20758"/>
                    <a:pt x="22355" y="20517"/>
                    <a:pt x="22270" y="20577"/>
                  </a:cubicBezTo>
                  <a:close/>
                  <a:moveTo>
                    <a:pt x="22730" y="6375"/>
                  </a:moveTo>
                  <a:cubicBezTo>
                    <a:pt x="22355" y="6158"/>
                    <a:pt x="21823" y="6242"/>
                    <a:pt x="21520" y="5892"/>
                  </a:cubicBezTo>
                  <a:cubicBezTo>
                    <a:pt x="21605" y="5432"/>
                    <a:pt x="21738" y="4936"/>
                    <a:pt x="21581" y="4670"/>
                  </a:cubicBezTo>
                  <a:cubicBezTo>
                    <a:pt x="21206" y="4706"/>
                    <a:pt x="20783" y="4621"/>
                    <a:pt x="20516" y="4742"/>
                  </a:cubicBezTo>
                  <a:cubicBezTo>
                    <a:pt x="20299" y="4827"/>
                    <a:pt x="20287" y="5057"/>
                    <a:pt x="20008" y="5093"/>
                  </a:cubicBezTo>
                  <a:cubicBezTo>
                    <a:pt x="19996" y="5795"/>
                    <a:pt x="19331" y="5892"/>
                    <a:pt x="19319" y="6424"/>
                  </a:cubicBezTo>
                  <a:cubicBezTo>
                    <a:pt x="19524" y="6388"/>
                    <a:pt x="19670" y="6424"/>
                    <a:pt x="19924" y="6448"/>
                  </a:cubicBezTo>
                  <a:cubicBezTo>
                    <a:pt x="20214" y="6763"/>
                    <a:pt x="20408" y="7125"/>
                    <a:pt x="20577" y="7513"/>
                  </a:cubicBezTo>
                  <a:cubicBezTo>
                    <a:pt x="21557" y="7053"/>
                    <a:pt x="22053" y="8504"/>
                    <a:pt x="23081" y="7948"/>
                  </a:cubicBezTo>
                  <a:cubicBezTo>
                    <a:pt x="23262" y="7222"/>
                    <a:pt x="23299" y="6666"/>
                    <a:pt x="22730" y="6375"/>
                  </a:cubicBezTo>
                  <a:close/>
                  <a:moveTo>
                    <a:pt x="20468" y="12121"/>
                  </a:moveTo>
                  <a:cubicBezTo>
                    <a:pt x="20577" y="11952"/>
                    <a:pt x="20770" y="11916"/>
                    <a:pt x="20807" y="11662"/>
                  </a:cubicBezTo>
                  <a:cubicBezTo>
                    <a:pt x="20577" y="11662"/>
                    <a:pt x="20577" y="11952"/>
                    <a:pt x="20347" y="12000"/>
                  </a:cubicBezTo>
                  <a:cubicBezTo>
                    <a:pt x="20262" y="11686"/>
                    <a:pt x="20807" y="11529"/>
                    <a:pt x="20964" y="11190"/>
                  </a:cubicBezTo>
                  <a:cubicBezTo>
                    <a:pt x="21024" y="11093"/>
                    <a:pt x="21024" y="10912"/>
                    <a:pt x="21049" y="10767"/>
                  </a:cubicBezTo>
                  <a:cubicBezTo>
                    <a:pt x="20879" y="11045"/>
                    <a:pt x="20649" y="11299"/>
                    <a:pt x="20395" y="11517"/>
                  </a:cubicBezTo>
                  <a:cubicBezTo>
                    <a:pt x="20153" y="11722"/>
                    <a:pt x="19899" y="12013"/>
                    <a:pt x="19597" y="12037"/>
                  </a:cubicBezTo>
                  <a:cubicBezTo>
                    <a:pt x="19803" y="11698"/>
                    <a:pt x="20214" y="11553"/>
                    <a:pt x="20468" y="11275"/>
                  </a:cubicBezTo>
                  <a:cubicBezTo>
                    <a:pt x="20722" y="10984"/>
                    <a:pt x="20903" y="10573"/>
                    <a:pt x="21242" y="10379"/>
                  </a:cubicBezTo>
                  <a:cubicBezTo>
                    <a:pt x="21363" y="10246"/>
                    <a:pt x="21327" y="9956"/>
                    <a:pt x="21593" y="9980"/>
                  </a:cubicBezTo>
                  <a:cubicBezTo>
                    <a:pt x="21617" y="10331"/>
                    <a:pt x="21254" y="10404"/>
                    <a:pt x="21266" y="10585"/>
                  </a:cubicBezTo>
                  <a:cubicBezTo>
                    <a:pt x="21799" y="9835"/>
                    <a:pt x="22464" y="9218"/>
                    <a:pt x="23069" y="8529"/>
                  </a:cubicBezTo>
                  <a:cubicBezTo>
                    <a:pt x="23069" y="8468"/>
                    <a:pt x="23020" y="8468"/>
                    <a:pt x="23057" y="8408"/>
                  </a:cubicBezTo>
                  <a:cubicBezTo>
                    <a:pt x="22778" y="8275"/>
                    <a:pt x="22573" y="8396"/>
                    <a:pt x="22343" y="8396"/>
                  </a:cubicBezTo>
                  <a:cubicBezTo>
                    <a:pt x="21690" y="8371"/>
                    <a:pt x="21375" y="7791"/>
                    <a:pt x="20674" y="7803"/>
                  </a:cubicBezTo>
                  <a:cubicBezTo>
                    <a:pt x="20637" y="7948"/>
                    <a:pt x="20662" y="7948"/>
                    <a:pt x="20613" y="8129"/>
                  </a:cubicBezTo>
                  <a:cubicBezTo>
                    <a:pt x="20528" y="8166"/>
                    <a:pt x="20408" y="8190"/>
                    <a:pt x="20311" y="8250"/>
                  </a:cubicBezTo>
                  <a:cubicBezTo>
                    <a:pt x="20202" y="8383"/>
                    <a:pt x="20117" y="8553"/>
                    <a:pt x="19972" y="8638"/>
                  </a:cubicBezTo>
                  <a:cubicBezTo>
                    <a:pt x="19912" y="8928"/>
                    <a:pt x="19730" y="9073"/>
                    <a:pt x="19573" y="9230"/>
                  </a:cubicBezTo>
                  <a:cubicBezTo>
                    <a:pt x="19234" y="9617"/>
                    <a:pt x="18871" y="10367"/>
                    <a:pt x="18399" y="10730"/>
                  </a:cubicBezTo>
                  <a:cubicBezTo>
                    <a:pt x="18762" y="11081"/>
                    <a:pt x="18424" y="11650"/>
                    <a:pt x="18375" y="12158"/>
                  </a:cubicBezTo>
                  <a:cubicBezTo>
                    <a:pt x="18545" y="12206"/>
                    <a:pt x="18641" y="12158"/>
                    <a:pt x="18787" y="12146"/>
                  </a:cubicBezTo>
                  <a:cubicBezTo>
                    <a:pt x="18847" y="12073"/>
                    <a:pt x="18799" y="12061"/>
                    <a:pt x="18799" y="11952"/>
                  </a:cubicBezTo>
                  <a:cubicBezTo>
                    <a:pt x="19258" y="11710"/>
                    <a:pt x="19573" y="11335"/>
                    <a:pt x="19875" y="10936"/>
                  </a:cubicBezTo>
                  <a:cubicBezTo>
                    <a:pt x="20008" y="10754"/>
                    <a:pt x="20153" y="10488"/>
                    <a:pt x="20408" y="10476"/>
                  </a:cubicBezTo>
                  <a:cubicBezTo>
                    <a:pt x="20395" y="10561"/>
                    <a:pt x="20335" y="10573"/>
                    <a:pt x="20299" y="10633"/>
                  </a:cubicBezTo>
                  <a:cubicBezTo>
                    <a:pt x="20395" y="10646"/>
                    <a:pt x="20492" y="10621"/>
                    <a:pt x="20468" y="10742"/>
                  </a:cubicBezTo>
                  <a:cubicBezTo>
                    <a:pt x="20335" y="10912"/>
                    <a:pt x="20226" y="11214"/>
                    <a:pt x="19972" y="11093"/>
                  </a:cubicBezTo>
                  <a:cubicBezTo>
                    <a:pt x="19694" y="11492"/>
                    <a:pt x="19307" y="11710"/>
                    <a:pt x="18992" y="12061"/>
                  </a:cubicBezTo>
                  <a:cubicBezTo>
                    <a:pt x="19186" y="12025"/>
                    <a:pt x="19440" y="12049"/>
                    <a:pt x="19367" y="12327"/>
                  </a:cubicBezTo>
                  <a:cubicBezTo>
                    <a:pt x="19234" y="12206"/>
                    <a:pt x="19113" y="12363"/>
                    <a:pt x="18956" y="12472"/>
                  </a:cubicBezTo>
                  <a:cubicBezTo>
                    <a:pt x="19537" y="12533"/>
                    <a:pt x="19972" y="12424"/>
                    <a:pt x="20238" y="12170"/>
                  </a:cubicBezTo>
                  <a:cubicBezTo>
                    <a:pt x="20347" y="12206"/>
                    <a:pt x="20408" y="12303"/>
                    <a:pt x="20480" y="12363"/>
                  </a:cubicBezTo>
                  <a:cubicBezTo>
                    <a:pt x="20480" y="12424"/>
                    <a:pt x="20347" y="12533"/>
                    <a:pt x="20468" y="12593"/>
                  </a:cubicBezTo>
                  <a:cubicBezTo>
                    <a:pt x="20577" y="12424"/>
                    <a:pt x="20843" y="12291"/>
                    <a:pt x="20807" y="12109"/>
                  </a:cubicBezTo>
                  <a:cubicBezTo>
                    <a:pt x="20710" y="12182"/>
                    <a:pt x="20637" y="12291"/>
                    <a:pt x="20504" y="12327"/>
                  </a:cubicBezTo>
                  <a:cubicBezTo>
                    <a:pt x="20504" y="12206"/>
                    <a:pt x="20444" y="12170"/>
                    <a:pt x="20468" y="12121"/>
                  </a:cubicBezTo>
                  <a:close/>
                  <a:moveTo>
                    <a:pt x="23008" y="5456"/>
                  </a:moveTo>
                  <a:cubicBezTo>
                    <a:pt x="22960" y="5650"/>
                    <a:pt x="22924" y="5879"/>
                    <a:pt x="22815" y="6037"/>
                  </a:cubicBezTo>
                  <a:cubicBezTo>
                    <a:pt x="22960" y="6025"/>
                    <a:pt x="22924" y="6158"/>
                    <a:pt x="23057" y="6146"/>
                  </a:cubicBezTo>
                  <a:cubicBezTo>
                    <a:pt x="23069" y="5892"/>
                    <a:pt x="23105" y="5638"/>
                    <a:pt x="23008" y="5456"/>
                  </a:cubicBezTo>
                  <a:close/>
                  <a:moveTo>
                    <a:pt x="21073" y="14553"/>
                  </a:moveTo>
                  <a:cubicBezTo>
                    <a:pt x="20916" y="14662"/>
                    <a:pt x="20940" y="14795"/>
                    <a:pt x="20758" y="14807"/>
                  </a:cubicBezTo>
                  <a:cubicBezTo>
                    <a:pt x="20528" y="14444"/>
                    <a:pt x="21000" y="14311"/>
                    <a:pt x="21133" y="14129"/>
                  </a:cubicBezTo>
                  <a:cubicBezTo>
                    <a:pt x="21024" y="14033"/>
                    <a:pt x="20879" y="14081"/>
                    <a:pt x="20819" y="13900"/>
                  </a:cubicBezTo>
                  <a:cubicBezTo>
                    <a:pt x="20516" y="14359"/>
                    <a:pt x="20166" y="14734"/>
                    <a:pt x="19936" y="15254"/>
                  </a:cubicBezTo>
                  <a:cubicBezTo>
                    <a:pt x="20262" y="15279"/>
                    <a:pt x="20335" y="15654"/>
                    <a:pt x="20311" y="15823"/>
                  </a:cubicBezTo>
                  <a:cubicBezTo>
                    <a:pt x="20069" y="15883"/>
                    <a:pt x="20069" y="15436"/>
                    <a:pt x="19936" y="15581"/>
                  </a:cubicBezTo>
                  <a:cubicBezTo>
                    <a:pt x="19863" y="15714"/>
                    <a:pt x="19984" y="16017"/>
                    <a:pt x="19996" y="16186"/>
                  </a:cubicBezTo>
                  <a:cubicBezTo>
                    <a:pt x="19924" y="16355"/>
                    <a:pt x="19924" y="16355"/>
                    <a:pt x="19936" y="16549"/>
                  </a:cubicBezTo>
                  <a:cubicBezTo>
                    <a:pt x="20408" y="17105"/>
                    <a:pt x="20528" y="17928"/>
                    <a:pt x="21037" y="18460"/>
                  </a:cubicBezTo>
                  <a:cubicBezTo>
                    <a:pt x="20976" y="17625"/>
                    <a:pt x="21399" y="16234"/>
                    <a:pt x="20674" y="15678"/>
                  </a:cubicBezTo>
                  <a:cubicBezTo>
                    <a:pt x="20734" y="15593"/>
                    <a:pt x="20795" y="15593"/>
                    <a:pt x="20903" y="15678"/>
                  </a:cubicBezTo>
                  <a:cubicBezTo>
                    <a:pt x="20916" y="15448"/>
                    <a:pt x="20891" y="15267"/>
                    <a:pt x="20843" y="15097"/>
                  </a:cubicBezTo>
                  <a:cubicBezTo>
                    <a:pt x="21303" y="14892"/>
                    <a:pt x="21774" y="14674"/>
                    <a:pt x="22234" y="14408"/>
                  </a:cubicBezTo>
                  <a:cubicBezTo>
                    <a:pt x="21811" y="14287"/>
                    <a:pt x="21387" y="14432"/>
                    <a:pt x="21073" y="14553"/>
                  </a:cubicBezTo>
                  <a:close/>
                  <a:moveTo>
                    <a:pt x="21363" y="12375"/>
                  </a:moveTo>
                  <a:cubicBezTo>
                    <a:pt x="21109" y="12690"/>
                    <a:pt x="20722" y="12702"/>
                    <a:pt x="20456" y="12920"/>
                  </a:cubicBezTo>
                  <a:cubicBezTo>
                    <a:pt x="19984" y="13283"/>
                    <a:pt x="19875" y="14105"/>
                    <a:pt x="19863" y="14843"/>
                  </a:cubicBezTo>
                  <a:cubicBezTo>
                    <a:pt x="20105" y="14722"/>
                    <a:pt x="19839" y="13694"/>
                    <a:pt x="20347" y="13948"/>
                  </a:cubicBezTo>
                  <a:cubicBezTo>
                    <a:pt x="20274" y="14081"/>
                    <a:pt x="20178" y="14190"/>
                    <a:pt x="20166" y="14383"/>
                  </a:cubicBezTo>
                  <a:cubicBezTo>
                    <a:pt x="20444" y="14299"/>
                    <a:pt x="20444" y="13900"/>
                    <a:pt x="20649" y="13754"/>
                  </a:cubicBezTo>
                  <a:cubicBezTo>
                    <a:pt x="20819" y="13730"/>
                    <a:pt x="20819" y="13887"/>
                    <a:pt x="20952" y="13900"/>
                  </a:cubicBezTo>
                  <a:cubicBezTo>
                    <a:pt x="21194" y="13525"/>
                    <a:pt x="21375" y="12799"/>
                    <a:pt x="21363" y="12375"/>
                  </a:cubicBezTo>
                  <a:close/>
                  <a:moveTo>
                    <a:pt x="20141" y="25198"/>
                  </a:moveTo>
                  <a:cubicBezTo>
                    <a:pt x="20117" y="25113"/>
                    <a:pt x="20202" y="24908"/>
                    <a:pt x="20105" y="24883"/>
                  </a:cubicBezTo>
                  <a:cubicBezTo>
                    <a:pt x="20141" y="24968"/>
                    <a:pt x="20057" y="25174"/>
                    <a:pt x="20141" y="25198"/>
                  </a:cubicBezTo>
                  <a:close/>
                  <a:moveTo>
                    <a:pt x="21823" y="5456"/>
                  </a:moveTo>
                  <a:cubicBezTo>
                    <a:pt x="21811" y="5577"/>
                    <a:pt x="21738" y="5722"/>
                    <a:pt x="21859" y="5795"/>
                  </a:cubicBezTo>
                  <a:cubicBezTo>
                    <a:pt x="21847" y="5638"/>
                    <a:pt x="21932" y="5589"/>
                    <a:pt x="21823" y="5456"/>
                  </a:cubicBezTo>
                  <a:close/>
                  <a:moveTo>
                    <a:pt x="16875" y="21629"/>
                  </a:moveTo>
                  <a:cubicBezTo>
                    <a:pt x="16960" y="21871"/>
                    <a:pt x="16778" y="22283"/>
                    <a:pt x="16573" y="22428"/>
                  </a:cubicBezTo>
                  <a:cubicBezTo>
                    <a:pt x="16476" y="22416"/>
                    <a:pt x="16645" y="22210"/>
                    <a:pt x="16488" y="22246"/>
                  </a:cubicBezTo>
                  <a:cubicBezTo>
                    <a:pt x="16101" y="23021"/>
                    <a:pt x="15436" y="23988"/>
                    <a:pt x="15738" y="25053"/>
                  </a:cubicBezTo>
                  <a:cubicBezTo>
                    <a:pt x="16222" y="25065"/>
                    <a:pt x="16270" y="24533"/>
                    <a:pt x="16815" y="24581"/>
                  </a:cubicBezTo>
                  <a:cubicBezTo>
                    <a:pt x="17250" y="24702"/>
                    <a:pt x="17069" y="25488"/>
                    <a:pt x="17516" y="25597"/>
                  </a:cubicBezTo>
                  <a:cubicBezTo>
                    <a:pt x="17795" y="25682"/>
                    <a:pt x="17940" y="25428"/>
                    <a:pt x="18230" y="25379"/>
                  </a:cubicBezTo>
                  <a:cubicBezTo>
                    <a:pt x="18653" y="25718"/>
                    <a:pt x="18944" y="26359"/>
                    <a:pt x="19609" y="25936"/>
                  </a:cubicBezTo>
                  <a:cubicBezTo>
                    <a:pt x="19694" y="25839"/>
                    <a:pt x="19778" y="25670"/>
                    <a:pt x="19851" y="25537"/>
                  </a:cubicBezTo>
                  <a:cubicBezTo>
                    <a:pt x="19730" y="25512"/>
                    <a:pt x="19718" y="25452"/>
                    <a:pt x="19718" y="25379"/>
                  </a:cubicBezTo>
                  <a:cubicBezTo>
                    <a:pt x="20020" y="24581"/>
                    <a:pt x="19573" y="24085"/>
                    <a:pt x="19537" y="23444"/>
                  </a:cubicBezTo>
                  <a:cubicBezTo>
                    <a:pt x="19488" y="23008"/>
                    <a:pt x="19549" y="22609"/>
                    <a:pt x="19428" y="22210"/>
                  </a:cubicBezTo>
                  <a:cubicBezTo>
                    <a:pt x="18895" y="22331"/>
                    <a:pt x="18774" y="21738"/>
                    <a:pt x="18496" y="21400"/>
                  </a:cubicBezTo>
                  <a:cubicBezTo>
                    <a:pt x="18363" y="21992"/>
                    <a:pt x="18750" y="22488"/>
                    <a:pt x="18593" y="22839"/>
                  </a:cubicBezTo>
                  <a:cubicBezTo>
                    <a:pt x="18363" y="22452"/>
                    <a:pt x="18266" y="21847"/>
                    <a:pt x="18339" y="21267"/>
                  </a:cubicBezTo>
                  <a:cubicBezTo>
                    <a:pt x="18266" y="21182"/>
                    <a:pt x="18218" y="21085"/>
                    <a:pt x="18145" y="21000"/>
                  </a:cubicBezTo>
                  <a:cubicBezTo>
                    <a:pt x="18049" y="21267"/>
                    <a:pt x="18266" y="21617"/>
                    <a:pt x="18037" y="21738"/>
                  </a:cubicBezTo>
                  <a:cubicBezTo>
                    <a:pt x="17879" y="21557"/>
                    <a:pt x="17879" y="20976"/>
                    <a:pt x="18121" y="20855"/>
                  </a:cubicBezTo>
                  <a:cubicBezTo>
                    <a:pt x="18049" y="20710"/>
                    <a:pt x="18049" y="20504"/>
                    <a:pt x="18000" y="20299"/>
                  </a:cubicBezTo>
                  <a:cubicBezTo>
                    <a:pt x="17541" y="20637"/>
                    <a:pt x="17202" y="21121"/>
                    <a:pt x="16875" y="21629"/>
                  </a:cubicBezTo>
                  <a:close/>
                  <a:moveTo>
                    <a:pt x="19549" y="26323"/>
                  </a:moveTo>
                  <a:cubicBezTo>
                    <a:pt x="19210" y="26577"/>
                    <a:pt x="18895" y="26262"/>
                    <a:pt x="18533" y="26166"/>
                  </a:cubicBezTo>
                  <a:cubicBezTo>
                    <a:pt x="18484" y="26299"/>
                    <a:pt x="18641" y="26516"/>
                    <a:pt x="18448" y="26529"/>
                  </a:cubicBezTo>
                  <a:cubicBezTo>
                    <a:pt x="18327" y="26287"/>
                    <a:pt x="18351" y="25924"/>
                    <a:pt x="18266" y="25718"/>
                  </a:cubicBezTo>
                  <a:cubicBezTo>
                    <a:pt x="18049" y="25839"/>
                    <a:pt x="17879" y="25984"/>
                    <a:pt x="17807" y="26275"/>
                  </a:cubicBezTo>
                  <a:cubicBezTo>
                    <a:pt x="17988" y="26408"/>
                    <a:pt x="18061" y="26819"/>
                    <a:pt x="17879" y="26904"/>
                  </a:cubicBezTo>
                  <a:cubicBezTo>
                    <a:pt x="17783" y="26758"/>
                    <a:pt x="17807" y="26504"/>
                    <a:pt x="17698" y="26383"/>
                  </a:cubicBezTo>
                  <a:cubicBezTo>
                    <a:pt x="17625" y="26516"/>
                    <a:pt x="17541" y="26589"/>
                    <a:pt x="17492" y="26722"/>
                  </a:cubicBezTo>
                  <a:cubicBezTo>
                    <a:pt x="17686" y="26686"/>
                    <a:pt x="17722" y="27121"/>
                    <a:pt x="17492" y="27073"/>
                  </a:cubicBezTo>
                  <a:cubicBezTo>
                    <a:pt x="17420" y="27012"/>
                    <a:pt x="17516" y="26783"/>
                    <a:pt x="17432" y="26758"/>
                  </a:cubicBezTo>
                  <a:cubicBezTo>
                    <a:pt x="17323" y="26891"/>
                    <a:pt x="17190" y="26964"/>
                    <a:pt x="17081" y="27085"/>
                  </a:cubicBezTo>
                  <a:cubicBezTo>
                    <a:pt x="17359" y="27230"/>
                    <a:pt x="17444" y="27726"/>
                    <a:pt x="17795" y="27714"/>
                  </a:cubicBezTo>
                  <a:cubicBezTo>
                    <a:pt x="17940" y="27569"/>
                    <a:pt x="18000" y="27327"/>
                    <a:pt x="18109" y="27133"/>
                  </a:cubicBezTo>
                  <a:cubicBezTo>
                    <a:pt x="18170" y="27085"/>
                    <a:pt x="18278" y="27121"/>
                    <a:pt x="18327" y="27073"/>
                  </a:cubicBezTo>
                  <a:cubicBezTo>
                    <a:pt x="18182" y="26771"/>
                    <a:pt x="17976" y="26275"/>
                    <a:pt x="18145" y="25912"/>
                  </a:cubicBezTo>
                  <a:cubicBezTo>
                    <a:pt x="18387" y="26420"/>
                    <a:pt x="18218" y="27291"/>
                    <a:pt x="19004" y="27363"/>
                  </a:cubicBezTo>
                  <a:cubicBezTo>
                    <a:pt x="19367" y="27254"/>
                    <a:pt x="19609" y="26843"/>
                    <a:pt x="19549" y="26323"/>
                  </a:cubicBezTo>
                  <a:close/>
                  <a:moveTo>
                    <a:pt x="19682" y="21944"/>
                  </a:moveTo>
                  <a:cubicBezTo>
                    <a:pt x="19682" y="21980"/>
                    <a:pt x="19670" y="22041"/>
                    <a:pt x="19670" y="22089"/>
                  </a:cubicBezTo>
                  <a:cubicBezTo>
                    <a:pt x="19754" y="22041"/>
                    <a:pt x="19839" y="22186"/>
                    <a:pt x="19863" y="22101"/>
                  </a:cubicBezTo>
                  <a:cubicBezTo>
                    <a:pt x="19778" y="22065"/>
                    <a:pt x="19754" y="21992"/>
                    <a:pt x="19682" y="21944"/>
                  </a:cubicBezTo>
                  <a:close/>
                  <a:moveTo>
                    <a:pt x="19089" y="21242"/>
                  </a:moveTo>
                  <a:cubicBezTo>
                    <a:pt x="19077" y="21339"/>
                    <a:pt x="19065" y="21581"/>
                    <a:pt x="19246" y="21508"/>
                  </a:cubicBezTo>
                  <a:cubicBezTo>
                    <a:pt x="19149" y="21424"/>
                    <a:pt x="19234" y="21218"/>
                    <a:pt x="19089" y="21242"/>
                  </a:cubicBezTo>
                  <a:close/>
                  <a:moveTo>
                    <a:pt x="17940" y="13392"/>
                  </a:moveTo>
                  <a:cubicBezTo>
                    <a:pt x="18303" y="13452"/>
                    <a:pt x="18339" y="13150"/>
                    <a:pt x="18714" y="13174"/>
                  </a:cubicBezTo>
                  <a:cubicBezTo>
                    <a:pt x="18847" y="13271"/>
                    <a:pt x="18605" y="13343"/>
                    <a:pt x="18774" y="13392"/>
                  </a:cubicBezTo>
                  <a:cubicBezTo>
                    <a:pt x="19319" y="13331"/>
                    <a:pt x="19742" y="13089"/>
                    <a:pt x="20033" y="12617"/>
                  </a:cubicBezTo>
                  <a:cubicBezTo>
                    <a:pt x="19258" y="12666"/>
                    <a:pt x="18158" y="12533"/>
                    <a:pt x="17976" y="13137"/>
                  </a:cubicBezTo>
                  <a:cubicBezTo>
                    <a:pt x="18218" y="13041"/>
                    <a:pt x="18363" y="12859"/>
                    <a:pt x="18653" y="12859"/>
                  </a:cubicBezTo>
                  <a:cubicBezTo>
                    <a:pt x="18678" y="12920"/>
                    <a:pt x="18726" y="12956"/>
                    <a:pt x="18726" y="13041"/>
                  </a:cubicBezTo>
                  <a:cubicBezTo>
                    <a:pt x="18472" y="13041"/>
                    <a:pt x="18085" y="13271"/>
                    <a:pt x="17940" y="13392"/>
                  </a:cubicBezTo>
                  <a:close/>
                  <a:moveTo>
                    <a:pt x="18871" y="17517"/>
                  </a:moveTo>
                  <a:cubicBezTo>
                    <a:pt x="19053" y="17081"/>
                    <a:pt x="19053" y="16537"/>
                    <a:pt x="18811" y="16283"/>
                  </a:cubicBezTo>
                  <a:cubicBezTo>
                    <a:pt x="18774" y="16343"/>
                    <a:pt x="18762" y="16416"/>
                    <a:pt x="18690" y="16416"/>
                  </a:cubicBezTo>
                  <a:cubicBezTo>
                    <a:pt x="18653" y="16355"/>
                    <a:pt x="18520" y="16307"/>
                    <a:pt x="18641" y="16234"/>
                  </a:cubicBezTo>
                  <a:cubicBezTo>
                    <a:pt x="18158" y="16561"/>
                    <a:pt x="17734" y="16972"/>
                    <a:pt x="16996" y="16984"/>
                  </a:cubicBezTo>
                  <a:cubicBezTo>
                    <a:pt x="16936" y="17021"/>
                    <a:pt x="16912" y="17129"/>
                    <a:pt x="16815" y="17105"/>
                  </a:cubicBezTo>
                  <a:cubicBezTo>
                    <a:pt x="16694" y="17129"/>
                    <a:pt x="16766" y="16960"/>
                    <a:pt x="16658" y="16948"/>
                  </a:cubicBezTo>
                  <a:cubicBezTo>
                    <a:pt x="16633" y="16972"/>
                    <a:pt x="16573" y="16984"/>
                    <a:pt x="16512" y="16984"/>
                  </a:cubicBezTo>
                  <a:cubicBezTo>
                    <a:pt x="16391" y="17093"/>
                    <a:pt x="16645" y="17142"/>
                    <a:pt x="16512" y="17214"/>
                  </a:cubicBezTo>
                  <a:cubicBezTo>
                    <a:pt x="16452" y="17214"/>
                    <a:pt x="16391" y="17202"/>
                    <a:pt x="16343" y="17202"/>
                  </a:cubicBezTo>
                  <a:cubicBezTo>
                    <a:pt x="16355" y="17371"/>
                    <a:pt x="16270" y="17432"/>
                    <a:pt x="16246" y="17565"/>
                  </a:cubicBezTo>
                  <a:cubicBezTo>
                    <a:pt x="16851" y="17855"/>
                    <a:pt x="17541" y="18133"/>
                    <a:pt x="18363" y="17976"/>
                  </a:cubicBezTo>
                  <a:cubicBezTo>
                    <a:pt x="18424" y="17613"/>
                    <a:pt x="18545" y="17250"/>
                    <a:pt x="18460" y="16779"/>
                  </a:cubicBezTo>
                  <a:cubicBezTo>
                    <a:pt x="18520" y="16779"/>
                    <a:pt x="18484" y="16682"/>
                    <a:pt x="18605" y="16730"/>
                  </a:cubicBezTo>
                  <a:cubicBezTo>
                    <a:pt x="18811" y="17008"/>
                    <a:pt x="18690" y="17686"/>
                    <a:pt x="18520" y="17928"/>
                  </a:cubicBezTo>
                  <a:cubicBezTo>
                    <a:pt x="18799" y="17892"/>
                    <a:pt x="19016" y="17771"/>
                    <a:pt x="19198" y="17650"/>
                  </a:cubicBezTo>
                  <a:cubicBezTo>
                    <a:pt x="19234" y="17577"/>
                    <a:pt x="19149" y="17589"/>
                    <a:pt x="19186" y="17492"/>
                  </a:cubicBezTo>
                  <a:cubicBezTo>
                    <a:pt x="19258" y="17517"/>
                    <a:pt x="19270" y="17444"/>
                    <a:pt x="19355" y="17468"/>
                  </a:cubicBezTo>
                  <a:cubicBezTo>
                    <a:pt x="19428" y="17275"/>
                    <a:pt x="19403" y="17190"/>
                    <a:pt x="19246" y="17129"/>
                  </a:cubicBezTo>
                  <a:cubicBezTo>
                    <a:pt x="19198" y="17347"/>
                    <a:pt x="19174" y="17698"/>
                    <a:pt x="18871" y="17517"/>
                  </a:cubicBezTo>
                  <a:close/>
                  <a:moveTo>
                    <a:pt x="19573" y="13754"/>
                  </a:moveTo>
                  <a:cubicBezTo>
                    <a:pt x="19682" y="13803"/>
                    <a:pt x="19730" y="13706"/>
                    <a:pt x="19730" y="13621"/>
                  </a:cubicBezTo>
                  <a:cubicBezTo>
                    <a:pt x="19633" y="13621"/>
                    <a:pt x="19633" y="13694"/>
                    <a:pt x="19573" y="13754"/>
                  </a:cubicBezTo>
                  <a:close/>
                  <a:moveTo>
                    <a:pt x="19379" y="14541"/>
                  </a:moveTo>
                  <a:cubicBezTo>
                    <a:pt x="19512" y="14589"/>
                    <a:pt x="19440" y="14783"/>
                    <a:pt x="19609" y="14795"/>
                  </a:cubicBezTo>
                  <a:cubicBezTo>
                    <a:pt x="19597" y="14625"/>
                    <a:pt x="19718" y="14335"/>
                    <a:pt x="19633" y="14250"/>
                  </a:cubicBezTo>
                  <a:cubicBezTo>
                    <a:pt x="19597" y="14383"/>
                    <a:pt x="19476" y="14444"/>
                    <a:pt x="19379" y="14541"/>
                  </a:cubicBezTo>
                  <a:close/>
                  <a:moveTo>
                    <a:pt x="19440" y="15460"/>
                  </a:moveTo>
                  <a:cubicBezTo>
                    <a:pt x="19440" y="15496"/>
                    <a:pt x="19428" y="15557"/>
                    <a:pt x="19428" y="15581"/>
                  </a:cubicBezTo>
                  <a:cubicBezTo>
                    <a:pt x="19512" y="15593"/>
                    <a:pt x="19549" y="15569"/>
                    <a:pt x="19549" y="15472"/>
                  </a:cubicBezTo>
                  <a:cubicBezTo>
                    <a:pt x="19537" y="15460"/>
                    <a:pt x="19500" y="15460"/>
                    <a:pt x="19440" y="15460"/>
                  </a:cubicBezTo>
                  <a:close/>
                  <a:moveTo>
                    <a:pt x="19633" y="13984"/>
                  </a:moveTo>
                  <a:cubicBezTo>
                    <a:pt x="19270" y="13887"/>
                    <a:pt x="19065" y="13924"/>
                    <a:pt x="18774" y="14045"/>
                  </a:cubicBezTo>
                  <a:cubicBezTo>
                    <a:pt x="19137" y="14190"/>
                    <a:pt x="19452" y="13815"/>
                    <a:pt x="19658" y="14178"/>
                  </a:cubicBezTo>
                  <a:cubicBezTo>
                    <a:pt x="19658" y="14105"/>
                    <a:pt x="19670" y="14008"/>
                    <a:pt x="19633" y="13984"/>
                  </a:cubicBezTo>
                  <a:close/>
                  <a:moveTo>
                    <a:pt x="18061" y="10597"/>
                  </a:moveTo>
                  <a:cubicBezTo>
                    <a:pt x="18218" y="10440"/>
                    <a:pt x="18472" y="10234"/>
                    <a:pt x="18412" y="9968"/>
                  </a:cubicBezTo>
                  <a:cubicBezTo>
                    <a:pt x="19028" y="9170"/>
                    <a:pt x="19621" y="8396"/>
                    <a:pt x="20202" y="7573"/>
                  </a:cubicBezTo>
                  <a:cubicBezTo>
                    <a:pt x="20214" y="6545"/>
                    <a:pt x="19234" y="6847"/>
                    <a:pt x="18690" y="7246"/>
                  </a:cubicBezTo>
                  <a:cubicBezTo>
                    <a:pt x="18569" y="7355"/>
                    <a:pt x="18460" y="7537"/>
                    <a:pt x="18242" y="7609"/>
                  </a:cubicBezTo>
                  <a:cubicBezTo>
                    <a:pt x="17456" y="7827"/>
                    <a:pt x="17274" y="6944"/>
                    <a:pt x="16609" y="6738"/>
                  </a:cubicBezTo>
                  <a:cubicBezTo>
                    <a:pt x="15944" y="6763"/>
                    <a:pt x="15484" y="6980"/>
                    <a:pt x="15436" y="7730"/>
                  </a:cubicBezTo>
                  <a:cubicBezTo>
                    <a:pt x="15702" y="8154"/>
                    <a:pt x="15738" y="8795"/>
                    <a:pt x="15823" y="9388"/>
                  </a:cubicBezTo>
                  <a:cubicBezTo>
                    <a:pt x="16416" y="9871"/>
                    <a:pt x="16694" y="10900"/>
                    <a:pt x="16283" y="11807"/>
                  </a:cubicBezTo>
                  <a:cubicBezTo>
                    <a:pt x="16355" y="11867"/>
                    <a:pt x="16416" y="11928"/>
                    <a:pt x="16524" y="11940"/>
                  </a:cubicBezTo>
                  <a:cubicBezTo>
                    <a:pt x="17020" y="10984"/>
                    <a:pt x="16234" y="10210"/>
                    <a:pt x="16355" y="9460"/>
                  </a:cubicBezTo>
                  <a:cubicBezTo>
                    <a:pt x="16645" y="10065"/>
                    <a:pt x="16839" y="10730"/>
                    <a:pt x="16839" y="11541"/>
                  </a:cubicBezTo>
                  <a:cubicBezTo>
                    <a:pt x="17117" y="11105"/>
                    <a:pt x="17601" y="10900"/>
                    <a:pt x="18145" y="10803"/>
                  </a:cubicBezTo>
                  <a:cubicBezTo>
                    <a:pt x="18230" y="10730"/>
                    <a:pt x="18000" y="10754"/>
                    <a:pt x="18061" y="10597"/>
                  </a:cubicBezTo>
                  <a:close/>
                  <a:moveTo>
                    <a:pt x="18823" y="20178"/>
                  </a:moveTo>
                  <a:cubicBezTo>
                    <a:pt x="18787" y="20238"/>
                    <a:pt x="18666" y="20250"/>
                    <a:pt x="18690" y="20166"/>
                  </a:cubicBezTo>
                  <a:cubicBezTo>
                    <a:pt x="18956" y="19936"/>
                    <a:pt x="18666" y="19646"/>
                    <a:pt x="18702" y="19392"/>
                  </a:cubicBezTo>
                  <a:cubicBezTo>
                    <a:pt x="18424" y="19198"/>
                    <a:pt x="18109" y="18980"/>
                    <a:pt x="17662" y="18920"/>
                  </a:cubicBezTo>
                  <a:cubicBezTo>
                    <a:pt x="17299" y="19125"/>
                    <a:pt x="16936" y="19319"/>
                    <a:pt x="16464" y="19379"/>
                  </a:cubicBezTo>
                  <a:cubicBezTo>
                    <a:pt x="16464" y="19343"/>
                    <a:pt x="16416" y="19319"/>
                    <a:pt x="16416" y="19283"/>
                  </a:cubicBezTo>
                  <a:cubicBezTo>
                    <a:pt x="16428" y="19198"/>
                    <a:pt x="16512" y="19210"/>
                    <a:pt x="16537" y="19150"/>
                  </a:cubicBezTo>
                  <a:cubicBezTo>
                    <a:pt x="15883" y="19379"/>
                    <a:pt x="15339" y="19730"/>
                    <a:pt x="14783" y="20105"/>
                  </a:cubicBezTo>
                  <a:cubicBezTo>
                    <a:pt x="15206" y="20154"/>
                    <a:pt x="15811" y="20117"/>
                    <a:pt x="16222" y="20045"/>
                  </a:cubicBezTo>
                  <a:cubicBezTo>
                    <a:pt x="16355" y="19767"/>
                    <a:pt x="16585" y="19621"/>
                    <a:pt x="16912" y="19585"/>
                  </a:cubicBezTo>
                  <a:cubicBezTo>
                    <a:pt x="17008" y="19875"/>
                    <a:pt x="16670" y="20069"/>
                    <a:pt x="16706" y="20347"/>
                  </a:cubicBezTo>
                  <a:cubicBezTo>
                    <a:pt x="16960" y="20311"/>
                    <a:pt x="17541" y="20033"/>
                    <a:pt x="17843" y="19827"/>
                  </a:cubicBezTo>
                  <a:cubicBezTo>
                    <a:pt x="18024" y="19706"/>
                    <a:pt x="18158" y="19488"/>
                    <a:pt x="18339" y="19767"/>
                  </a:cubicBezTo>
                  <a:cubicBezTo>
                    <a:pt x="18242" y="20359"/>
                    <a:pt x="18581" y="20892"/>
                    <a:pt x="18883" y="21279"/>
                  </a:cubicBezTo>
                  <a:cubicBezTo>
                    <a:pt x="18956" y="20843"/>
                    <a:pt x="18835" y="20529"/>
                    <a:pt x="18823" y="20178"/>
                  </a:cubicBezTo>
                  <a:close/>
                  <a:moveTo>
                    <a:pt x="18230" y="13803"/>
                  </a:moveTo>
                  <a:cubicBezTo>
                    <a:pt x="18266" y="14008"/>
                    <a:pt x="18520" y="14021"/>
                    <a:pt x="18666" y="13972"/>
                  </a:cubicBezTo>
                  <a:cubicBezTo>
                    <a:pt x="18460" y="13779"/>
                    <a:pt x="18883" y="13827"/>
                    <a:pt x="18956" y="13718"/>
                  </a:cubicBezTo>
                  <a:cubicBezTo>
                    <a:pt x="18702" y="13585"/>
                    <a:pt x="18508" y="13839"/>
                    <a:pt x="18230" y="13803"/>
                  </a:cubicBezTo>
                  <a:close/>
                  <a:moveTo>
                    <a:pt x="15690" y="6133"/>
                  </a:moveTo>
                  <a:cubicBezTo>
                    <a:pt x="15690" y="6363"/>
                    <a:pt x="15920" y="6424"/>
                    <a:pt x="15992" y="6557"/>
                  </a:cubicBezTo>
                  <a:cubicBezTo>
                    <a:pt x="16718" y="6158"/>
                    <a:pt x="17420" y="7004"/>
                    <a:pt x="18097" y="6992"/>
                  </a:cubicBezTo>
                  <a:cubicBezTo>
                    <a:pt x="18545" y="6980"/>
                    <a:pt x="18702" y="6605"/>
                    <a:pt x="19125" y="6460"/>
                  </a:cubicBezTo>
                  <a:cubicBezTo>
                    <a:pt x="19028" y="6158"/>
                    <a:pt x="19246" y="6013"/>
                    <a:pt x="19270" y="5710"/>
                  </a:cubicBezTo>
                  <a:cubicBezTo>
                    <a:pt x="19089" y="5517"/>
                    <a:pt x="18871" y="5553"/>
                    <a:pt x="18629" y="5613"/>
                  </a:cubicBezTo>
                  <a:cubicBezTo>
                    <a:pt x="18714" y="5287"/>
                    <a:pt x="19270" y="5456"/>
                    <a:pt x="19440" y="5529"/>
                  </a:cubicBezTo>
                  <a:cubicBezTo>
                    <a:pt x="19270" y="5105"/>
                    <a:pt x="19803" y="4464"/>
                    <a:pt x="19561" y="3968"/>
                  </a:cubicBezTo>
                  <a:cubicBezTo>
                    <a:pt x="19295" y="3799"/>
                    <a:pt x="19149" y="3496"/>
                    <a:pt x="18762" y="3436"/>
                  </a:cubicBezTo>
                  <a:cubicBezTo>
                    <a:pt x="18363" y="3642"/>
                    <a:pt x="18097" y="4150"/>
                    <a:pt x="17637" y="4101"/>
                  </a:cubicBezTo>
                  <a:cubicBezTo>
                    <a:pt x="17033" y="4077"/>
                    <a:pt x="17359" y="3218"/>
                    <a:pt x="16827" y="3000"/>
                  </a:cubicBezTo>
                  <a:cubicBezTo>
                    <a:pt x="16452" y="3109"/>
                    <a:pt x="16210" y="3254"/>
                    <a:pt x="15799" y="3218"/>
                  </a:cubicBezTo>
                  <a:cubicBezTo>
                    <a:pt x="15605" y="3170"/>
                    <a:pt x="15448" y="3000"/>
                    <a:pt x="15242" y="3073"/>
                  </a:cubicBezTo>
                  <a:cubicBezTo>
                    <a:pt x="14770" y="3194"/>
                    <a:pt x="14359" y="4138"/>
                    <a:pt x="14226" y="4694"/>
                  </a:cubicBezTo>
                  <a:cubicBezTo>
                    <a:pt x="14819" y="5069"/>
                    <a:pt x="14879" y="6025"/>
                    <a:pt x="15690" y="6133"/>
                  </a:cubicBezTo>
                  <a:close/>
                  <a:moveTo>
                    <a:pt x="15762" y="25476"/>
                  </a:moveTo>
                  <a:cubicBezTo>
                    <a:pt x="15569" y="25391"/>
                    <a:pt x="15484" y="25246"/>
                    <a:pt x="15339" y="25174"/>
                  </a:cubicBezTo>
                  <a:cubicBezTo>
                    <a:pt x="15024" y="25779"/>
                    <a:pt x="13791" y="25936"/>
                    <a:pt x="13162" y="25391"/>
                  </a:cubicBezTo>
                  <a:cubicBezTo>
                    <a:pt x="13125" y="25597"/>
                    <a:pt x="13198" y="25718"/>
                    <a:pt x="13077" y="25791"/>
                  </a:cubicBezTo>
                  <a:cubicBezTo>
                    <a:pt x="12908" y="25718"/>
                    <a:pt x="12968" y="25355"/>
                    <a:pt x="13125" y="25271"/>
                  </a:cubicBezTo>
                  <a:cubicBezTo>
                    <a:pt x="12883" y="25113"/>
                    <a:pt x="12920" y="24654"/>
                    <a:pt x="12859" y="24303"/>
                  </a:cubicBezTo>
                  <a:cubicBezTo>
                    <a:pt x="12666" y="24545"/>
                    <a:pt x="12303" y="24206"/>
                    <a:pt x="12012" y="24230"/>
                  </a:cubicBezTo>
                  <a:cubicBezTo>
                    <a:pt x="11795" y="24230"/>
                    <a:pt x="11686" y="24460"/>
                    <a:pt x="11492" y="24448"/>
                  </a:cubicBezTo>
                  <a:cubicBezTo>
                    <a:pt x="11879" y="25053"/>
                    <a:pt x="11952" y="25900"/>
                    <a:pt x="12230" y="26577"/>
                  </a:cubicBezTo>
                  <a:cubicBezTo>
                    <a:pt x="12484" y="26625"/>
                    <a:pt x="12653" y="26928"/>
                    <a:pt x="12968" y="26964"/>
                  </a:cubicBezTo>
                  <a:cubicBezTo>
                    <a:pt x="13355" y="26988"/>
                    <a:pt x="13633" y="26650"/>
                    <a:pt x="14045" y="26819"/>
                  </a:cubicBezTo>
                  <a:cubicBezTo>
                    <a:pt x="14371" y="26964"/>
                    <a:pt x="14492" y="27218"/>
                    <a:pt x="14734" y="27569"/>
                  </a:cubicBezTo>
                  <a:cubicBezTo>
                    <a:pt x="15424" y="27980"/>
                    <a:pt x="16041" y="27436"/>
                    <a:pt x="16428" y="27218"/>
                  </a:cubicBezTo>
                  <a:cubicBezTo>
                    <a:pt x="16887" y="26988"/>
                    <a:pt x="17383" y="26601"/>
                    <a:pt x="17516" y="26008"/>
                  </a:cubicBezTo>
                  <a:cubicBezTo>
                    <a:pt x="17020" y="25815"/>
                    <a:pt x="16984" y="25271"/>
                    <a:pt x="16670" y="24908"/>
                  </a:cubicBezTo>
                  <a:cubicBezTo>
                    <a:pt x="16331" y="25016"/>
                    <a:pt x="16065" y="25271"/>
                    <a:pt x="15762" y="25476"/>
                  </a:cubicBezTo>
                  <a:close/>
                  <a:moveTo>
                    <a:pt x="18291" y="12508"/>
                  </a:moveTo>
                  <a:cubicBezTo>
                    <a:pt x="18387" y="12412"/>
                    <a:pt x="18641" y="12484"/>
                    <a:pt x="18702" y="12375"/>
                  </a:cubicBezTo>
                  <a:cubicBezTo>
                    <a:pt x="18581" y="12424"/>
                    <a:pt x="18170" y="12303"/>
                    <a:pt x="18291" y="12508"/>
                  </a:cubicBezTo>
                  <a:close/>
                  <a:moveTo>
                    <a:pt x="17976" y="14021"/>
                  </a:moveTo>
                  <a:cubicBezTo>
                    <a:pt x="17976" y="14081"/>
                    <a:pt x="17819" y="14142"/>
                    <a:pt x="17928" y="14226"/>
                  </a:cubicBezTo>
                  <a:cubicBezTo>
                    <a:pt x="17964" y="14129"/>
                    <a:pt x="18097" y="14202"/>
                    <a:pt x="18145" y="14129"/>
                  </a:cubicBezTo>
                  <a:cubicBezTo>
                    <a:pt x="18085" y="14081"/>
                    <a:pt x="18049" y="14033"/>
                    <a:pt x="17976" y="14021"/>
                  </a:cubicBezTo>
                  <a:close/>
                  <a:moveTo>
                    <a:pt x="16899" y="12569"/>
                  </a:moveTo>
                  <a:cubicBezTo>
                    <a:pt x="16778" y="12593"/>
                    <a:pt x="16778" y="12388"/>
                    <a:pt x="16730" y="12557"/>
                  </a:cubicBezTo>
                  <a:cubicBezTo>
                    <a:pt x="16754" y="12714"/>
                    <a:pt x="16791" y="12799"/>
                    <a:pt x="16645" y="12835"/>
                  </a:cubicBezTo>
                  <a:cubicBezTo>
                    <a:pt x="16561" y="12775"/>
                    <a:pt x="16585" y="12835"/>
                    <a:pt x="16512" y="12811"/>
                  </a:cubicBezTo>
                  <a:cubicBezTo>
                    <a:pt x="16403" y="12690"/>
                    <a:pt x="16307" y="12545"/>
                    <a:pt x="16174" y="12412"/>
                  </a:cubicBezTo>
                  <a:cubicBezTo>
                    <a:pt x="16246" y="12533"/>
                    <a:pt x="16246" y="12787"/>
                    <a:pt x="16053" y="12775"/>
                  </a:cubicBezTo>
                  <a:cubicBezTo>
                    <a:pt x="16125" y="12000"/>
                    <a:pt x="15254" y="11831"/>
                    <a:pt x="14565" y="11807"/>
                  </a:cubicBezTo>
                  <a:cubicBezTo>
                    <a:pt x="14746" y="11964"/>
                    <a:pt x="14843" y="12230"/>
                    <a:pt x="14867" y="12508"/>
                  </a:cubicBezTo>
                  <a:cubicBezTo>
                    <a:pt x="15327" y="13137"/>
                    <a:pt x="16416" y="13234"/>
                    <a:pt x="17274" y="13476"/>
                  </a:cubicBezTo>
                  <a:cubicBezTo>
                    <a:pt x="17383" y="13525"/>
                    <a:pt x="17444" y="13621"/>
                    <a:pt x="17577" y="13597"/>
                  </a:cubicBezTo>
                  <a:cubicBezTo>
                    <a:pt x="17625" y="13500"/>
                    <a:pt x="17819" y="13476"/>
                    <a:pt x="17891" y="13343"/>
                  </a:cubicBezTo>
                  <a:cubicBezTo>
                    <a:pt x="17637" y="13319"/>
                    <a:pt x="17916" y="13222"/>
                    <a:pt x="17916" y="13113"/>
                  </a:cubicBezTo>
                  <a:cubicBezTo>
                    <a:pt x="17758" y="13162"/>
                    <a:pt x="17807" y="13029"/>
                    <a:pt x="17819" y="12932"/>
                  </a:cubicBezTo>
                  <a:cubicBezTo>
                    <a:pt x="17734" y="12932"/>
                    <a:pt x="17589" y="12932"/>
                    <a:pt x="17589" y="12859"/>
                  </a:cubicBezTo>
                  <a:cubicBezTo>
                    <a:pt x="18024" y="12388"/>
                    <a:pt x="18097" y="11843"/>
                    <a:pt x="18170" y="11105"/>
                  </a:cubicBezTo>
                  <a:cubicBezTo>
                    <a:pt x="17492" y="11287"/>
                    <a:pt x="17020" y="11722"/>
                    <a:pt x="16899" y="12569"/>
                  </a:cubicBezTo>
                  <a:close/>
                  <a:moveTo>
                    <a:pt x="17795" y="13754"/>
                  </a:moveTo>
                  <a:cubicBezTo>
                    <a:pt x="17819" y="13718"/>
                    <a:pt x="17976" y="13658"/>
                    <a:pt x="17903" y="13621"/>
                  </a:cubicBezTo>
                  <a:cubicBezTo>
                    <a:pt x="17903" y="13682"/>
                    <a:pt x="17686" y="13682"/>
                    <a:pt x="17795" y="13754"/>
                  </a:cubicBezTo>
                  <a:close/>
                  <a:moveTo>
                    <a:pt x="16791" y="18242"/>
                  </a:moveTo>
                  <a:cubicBezTo>
                    <a:pt x="16730" y="18242"/>
                    <a:pt x="16827" y="18460"/>
                    <a:pt x="16694" y="18436"/>
                  </a:cubicBezTo>
                  <a:cubicBezTo>
                    <a:pt x="16464" y="18363"/>
                    <a:pt x="16246" y="18170"/>
                    <a:pt x="16222" y="18012"/>
                  </a:cubicBezTo>
                  <a:cubicBezTo>
                    <a:pt x="15496" y="17831"/>
                    <a:pt x="14783" y="17529"/>
                    <a:pt x="14093" y="17504"/>
                  </a:cubicBezTo>
                  <a:cubicBezTo>
                    <a:pt x="12472" y="17347"/>
                    <a:pt x="11093" y="18012"/>
                    <a:pt x="9520" y="17637"/>
                  </a:cubicBezTo>
                  <a:cubicBezTo>
                    <a:pt x="9629" y="18012"/>
                    <a:pt x="9702" y="18484"/>
                    <a:pt x="10028" y="18605"/>
                  </a:cubicBezTo>
                  <a:cubicBezTo>
                    <a:pt x="10331" y="18726"/>
                    <a:pt x="10682" y="18472"/>
                    <a:pt x="10936" y="18702"/>
                  </a:cubicBezTo>
                  <a:cubicBezTo>
                    <a:pt x="10766" y="18823"/>
                    <a:pt x="10331" y="18726"/>
                    <a:pt x="10113" y="18787"/>
                  </a:cubicBezTo>
                  <a:cubicBezTo>
                    <a:pt x="10283" y="19150"/>
                    <a:pt x="10803" y="18714"/>
                    <a:pt x="11020" y="18944"/>
                  </a:cubicBezTo>
                  <a:cubicBezTo>
                    <a:pt x="10899" y="19041"/>
                    <a:pt x="10682" y="19077"/>
                    <a:pt x="10464" y="19065"/>
                  </a:cubicBezTo>
                  <a:cubicBezTo>
                    <a:pt x="10476" y="19186"/>
                    <a:pt x="10512" y="19271"/>
                    <a:pt x="10670" y="19307"/>
                  </a:cubicBezTo>
                  <a:cubicBezTo>
                    <a:pt x="11166" y="19186"/>
                    <a:pt x="11770" y="19125"/>
                    <a:pt x="12024" y="18799"/>
                  </a:cubicBezTo>
                  <a:cubicBezTo>
                    <a:pt x="11928" y="18714"/>
                    <a:pt x="11637" y="18787"/>
                    <a:pt x="11589" y="18654"/>
                  </a:cubicBezTo>
                  <a:cubicBezTo>
                    <a:pt x="11613" y="18557"/>
                    <a:pt x="11637" y="18521"/>
                    <a:pt x="11698" y="18484"/>
                  </a:cubicBezTo>
                  <a:cubicBezTo>
                    <a:pt x="12049" y="18436"/>
                    <a:pt x="12254" y="18847"/>
                    <a:pt x="12702" y="18762"/>
                  </a:cubicBezTo>
                  <a:cubicBezTo>
                    <a:pt x="12750" y="18787"/>
                    <a:pt x="12653" y="18956"/>
                    <a:pt x="12799" y="18908"/>
                  </a:cubicBezTo>
                  <a:cubicBezTo>
                    <a:pt x="13440" y="19089"/>
                    <a:pt x="14093" y="18944"/>
                    <a:pt x="14746" y="18956"/>
                  </a:cubicBezTo>
                  <a:cubicBezTo>
                    <a:pt x="14420" y="18775"/>
                    <a:pt x="14008" y="18678"/>
                    <a:pt x="13924" y="18339"/>
                  </a:cubicBezTo>
                  <a:cubicBezTo>
                    <a:pt x="14504" y="18714"/>
                    <a:pt x="15206" y="19029"/>
                    <a:pt x="15956" y="19162"/>
                  </a:cubicBezTo>
                  <a:cubicBezTo>
                    <a:pt x="16416" y="18956"/>
                    <a:pt x="16948" y="18799"/>
                    <a:pt x="17371" y="18557"/>
                  </a:cubicBezTo>
                  <a:cubicBezTo>
                    <a:pt x="17178" y="18424"/>
                    <a:pt x="17020" y="18315"/>
                    <a:pt x="16791" y="18242"/>
                  </a:cubicBezTo>
                  <a:close/>
                  <a:moveTo>
                    <a:pt x="13912" y="14529"/>
                  </a:moveTo>
                  <a:cubicBezTo>
                    <a:pt x="14262" y="14069"/>
                    <a:pt x="14783" y="13803"/>
                    <a:pt x="15242" y="13476"/>
                  </a:cubicBezTo>
                  <a:cubicBezTo>
                    <a:pt x="15073" y="13464"/>
                    <a:pt x="15024" y="13573"/>
                    <a:pt x="14891" y="13561"/>
                  </a:cubicBezTo>
                  <a:cubicBezTo>
                    <a:pt x="14698" y="13258"/>
                    <a:pt x="14057" y="13512"/>
                    <a:pt x="14166" y="13887"/>
                  </a:cubicBezTo>
                  <a:cubicBezTo>
                    <a:pt x="14105" y="13936"/>
                    <a:pt x="13996" y="13900"/>
                    <a:pt x="13924" y="13948"/>
                  </a:cubicBezTo>
                  <a:cubicBezTo>
                    <a:pt x="13537" y="14541"/>
                    <a:pt x="13113" y="15085"/>
                    <a:pt x="13028" y="16017"/>
                  </a:cubicBezTo>
                  <a:cubicBezTo>
                    <a:pt x="13827" y="15775"/>
                    <a:pt x="14819" y="15896"/>
                    <a:pt x="15496" y="15690"/>
                  </a:cubicBezTo>
                  <a:cubicBezTo>
                    <a:pt x="16452" y="15351"/>
                    <a:pt x="17069" y="14843"/>
                    <a:pt x="17504" y="14105"/>
                  </a:cubicBezTo>
                  <a:cubicBezTo>
                    <a:pt x="17093" y="14117"/>
                    <a:pt x="16996" y="14444"/>
                    <a:pt x="16633" y="14541"/>
                  </a:cubicBezTo>
                  <a:cubicBezTo>
                    <a:pt x="16585" y="14166"/>
                    <a:pt x="17371" y="14262"/>
                    <a:pt x="17323" y="13924"/>
                  </a:cubicBezTo>
                  <a:cubicBezTo>
                    <a:pt x="17178" y="14021"/>
                    <a:pt x="17020" y="14142"/>
                    <a:pt x="16730" y="14069"/>
                  </a:cubicBezTo>
                  <a:cubicBezTo>
                    <a:pt x="16524" y="14129"/>
                    <a:pt x="16174" y="14553"/>
                    <a:pt x="15992" y="14250"/>
                  </a:cubicBezTo>
                  <a:cubicBezTo>
                    <a:pt x="16101" y="14117"/>
                    <a:pt x="16367" y="14202"/>
                    <a:pt x="16416" y="14008"/>
                  </a:cubicBezTo>
                  <a:cubicBezTo>
                    <a:pt x="15883" y="14166"/>
                    <a:pt x="15424" y="14311"/>
                    <a:pt x="15037" y="14650"/>
                  </a:cubicBezTo>
                  <a:cubicBezTo>
                    <a:pt x="14819" y="14892"/>
                    <a:pt x="14722" y="15254"/>
                    <a:pt x="14395" y="15387"/>
                  </a:cubicBezTo>
                  <a:cubicBezTo>
                    <a:pt x="14335" y="14746"/>
                    <a:pt x="14916" y="14033"/>
                    <a:pt x="15375" y="13779"/>
                  </a:cubicBezTo>
                  <a:cubicBezTo>
                    <a:pt x="14649" y="13682"/>
                    <a:pt x="14480" y="14529"/>
                    <a:pt x="13912" y="14529"/>
                  </a:cubicBezTo>
                  <a:close/>
                  <a:moveTo>
                    <a:pt x="14770" y="22053"/>
                  </a:moveTo>
                  <a:cubicBezTo>
                    <a:pt x="15254" y="21750"/>
                    <a:pt x="15799" y="21496"/>
                    <a:pt x="16162" y="21012"/>
                  </a:cubicBezTo>
                  <a:cubicBezTo>
                    <a:pt x="15932" y="21000"/>
                    <a:pt x="15799" y="21267"/>
                    <a:pt x="15678" y="21218"/>
                  </a:cubicBezTo>
                  <a:cubicBezTo>
                    <a:pt x="15581" y="21012"/>
                    <a:pt x="15908" y="20952"/>
                    <a:pt x="15992" y="20831"/>
                  </a:cubicBezTo>
                  <a:cubicBezTo>
                    <a:pt x="15944" y="20734"/>
                    <a:pt x="15932" y="20589"/>
                    <a:pt x="15944" y="20456"/>
                  </a:cubicBezTo>
                  <a:cubicBezTo>
                    <a:pt x="15037" y="20674"/>
                    <a:pt x="14516" y="21375"/>
                    <a:pt x="13754" y="21787"/>
                  </a:cubicBezTo>
                  <a:cubicBezTo>
                    <a:pt x="13222" y="21847"/>
                    <a:pt x="12762" y="21726"/>
                    <a:pt x="12424" y="21968"/>
                  </a:cubicBezTo>
                  <a:cubicBezTo>
                    <a:pt x="12182" y="22464"/>
                    <a:pt x="12254" y="23154"/>
                    <a:pt x="12230" y="23783"/>
                  </a:cubicBezTo>
                  <a:cubicBezTo>
                    <a:pt x="12593" y="23843"/>
                    <a:pt x="13222" y="23807"/>
                    <a:pt x="13367" y="24206"/>
                  </a:cubicBezTo>
                  <a:cubicBezTo>
                    <a:pt x="13428" y="24484"/>
                    <a:pt x="13246" y="24823"/>
                    <a:pt x="13367" y="25137"/>
                  </a:cubicBezTo>
                  <a:cubicBezTo>
                    <a:pt x="14008" y="25609"/>
                    <a:pt x="15012" y="25295"/>
                    <a:pt x="15339" y="24787"/>
                  </a:cubicBezTo>
                  <a:cubicBezTo>
                    <a:pt x="15266" y="24726"/>
                    <a:pt x="15266" y="24605"/>
                    <a:pt x="15254" y="24521"/>
                  </a:cubicBezTo>
                  <a:cubicBezTo>
                    <a:pt x="15266" y="24424"/>
                    <a:pt x="15266" y="24351"/>
                    <a:pt x="15278" y="24266"/>
                  </a:cubicBezTo>
                  <a:cubicBezTo>
                    <a:pt x="15242" y="24133"/>
                    <a:pt x="15218" y="24339"/>
                    <a:pt x="15206" y="24400"/>
                  </a:cubicBezTo>
                  <a:cubicBezTo>
                    <a:pt x="15158" y="24569"/>
                    <a:pt x="15315" y="24775"/>
                    <a:pt x="15121" y="24787"/>
                  </a:cubicBezTo>
                  <a:cubicBezTo>
                    <a:pt x="14940" y="24291"/>
                    <a:pt x="15121" y="23275"/>
                    <a:pt x="15424" y="23069"/>
                  </a:cubicBezTo>
                  <a:cubicBezTo>
                    <a:pt x="15472" y="22984"/>
                    <a:pt x="15605" y="22730"/>
                    <a:pt x="15569" y="22658"/>
                  </a:cubicBezTo>
                  <a:cubicBezTo>
                    <a:pt x="15424" y="22766"/>
                    <a:pt x="15266" y="23069"/>
                    <a:pt x="15133" y="22984"/>
                  </a:cubicBezTo>
                  <a:cubicBezTo>
                    <a:pt x="15182" y="22791"/>
                    <a:pt x="15448" y="22379"/>
                    <a:pt x="15726" y="22476"/>
                  </a:cubicBezTo>
                  <a:cubicBezTo>
                    <a:pt x="15980" y="21871"/>
                    <a:pt x="16452" y="21472"/>
                    <a:pt x="16815" y="21037"/>
                  </a:cubicBezTo>
                  <a:cubicBezTo>
                    <a:pt x="15920" y="21097"/>
                    <a:pt x="15641" y="22113"/>
                    <a:pt x="14770" y="22053"/>
                  </a:cubicBezTo>
                  <a:close/>
                  <a:moveTo>
                    <a:pt x="16573" y="19162"/>
                  </a:moveTo>
                  <a:cubicBezTo>
                    <a:pt x="16694" y="19150"/>
                    <a:pt x="16778" y="19101"/>
                    <a:pt x="16875" y="19029"/>
                  </a:cubicBezTo>
                  <a:cubicBezTo>
                    <a:pt x="16754" y="19029"/>
                    <a:pt x="16633" y="19077"/>
                    <a:pt x="16573" y="19162"/>
                  </a:cubicBezTo>
                  <a:close/>
                  <a:moveTo>
                    <a:pt x="15980" y="17190"/>
                  </a:moveTo>
                  <a:cubicBezTo>
                    <a:pt x="16053" y="17371"/>
                    <a:pt x="15932" y="17408"/>
                    <a:pt x="15811" y="17432"/>
                  </a:cubicBezTo>
                  <a:cubicBezTo>
                    <a:pt x="15883" y="17456"/>
                    <a:pt x="15944" y="17529"/>
                    <a:pt x="16065" y="17504"/>
                  </a:cubicBezTo>
                  <a:cubicBezTo>
                    <a:pt x="16053" y="17371"/>
                    <a:pt x="16210" y="17190"/>
                    <a:pt x="15980" y="17190"/>
                  </a:cubicBezTo>
                  <a:close/>
                  <a:moveTo>
                    <a:pt x="15726" y="17214"/>
                  </a:moveTo>
                  <a:cubicBezTo>
                    <a:pt x="15690" y="17275"/>
                    <a:pt x="15629" y="17226"/>
                    <a:pt x="15496" y="17238"/>
                  </a:cubicBezTo>
                  <a:cubicBezTo>
                    <a:pt x="15508" y="17371"/>
                    <a:pt x="15690" y="17347"/>
                    <a:pt x="15799" y="17408"/>
                  </a:cubicBezTo>
                  <a:cubicBezTo>
                    <a:pt x="15762" y="17371"/>
                    <a:pt x="15762" y="17275"/>
                    <a:pt x="15726" y="17214"/>
                  </a:cubicBezTo>
                  <a:close/>
                  <a:moveTo>
                    <a:pt x="12339" y="18980"/>
                  </a:moveTo>
                  <a:cubicBezTo>
                    <a:pt x="11831" y="19162"/>
                    <a:pt x="11250" y="19283"/>
                    <a:pt x="10778" y="19464"/>
                  </a:cubicBezTo>
                  <a:cubicBezTo>
                    <a:pt x="10863" y="19488"/>
                    <a:pt x="10887" y="19561"/>
                    <a:pt x="10948" y="19609"/>
                  </a:cubicBezTo>
                  <a:cubicBezTo>
                    <a:pt x="11129" y="19525"/>
                    <a:pt x="11395" y="19621"/>
                    <a:pt x="11686" y="19621"/>
                  </a:cubicBezTo>
                  <a:cubicBezTo>
                    <a:pt x="12218" y="19561"/>
                    <a:pt x="12762" y="19150"/>
                    <a:pt x="13162" y="19331"/>
                  </a:cubicBezTo>
                  <a:cubicBezTo>
                    <a:pt x="13065" y="19525"/>
                    <a:pt x="12980" y="19452"/>
                    <a:pt x="12787" y="19464"/>
                  </a:cubicBezTo>
                  <a:cubicBezTo>
                    <a:pt x="12278" y="19682"/>
                    <a:pt x="11674" y="19754"/>
                    <a:pt x="11190" y="19767"/>
                  </a:cubicBezTo>
                  <a:cubicBezTo>
                    <a:pt x="11928" y="20420"/>
                    <a:pt x="13283" y="20033"/>
                    <a:pt x="14117" y="19875"/>
                  </a:cubicBezTo>
                  <a:cubicBezTo>
                    <a:pt x="14649" y="19791"/>
                    <a:pt x="15254" y="19730"/>
                    <a:pt x="15436" y="19379"/>
                  </a:cubicBezTo>
                  <a:cubicBezTo>
                    <a:pt x="14359" y="19210"/>
                    <a:pt x="13137" y="19283"/>
                    <a:pt x="12339" y="18980"/>
                  </a:cubicBezTo>
                  <a:close/>
                  <a:moveTo>
                    <a:pt x="13246" y="11335"/>
                  </a:moveTo>
                  <a:cubicBezTo>
                    <a:pt x="13464" y="11347"/>
                    <a:pt x="13488" y="11565"/>
                    <a:pt x="13670" y="11638"/>
                  </a:cubicBezTo>
                  <a:cubicBezTo>
                    <a:pt x="13512" y="10791"/>
                    <a:pt x="12533" y="10319"/>
                    <a:pt x="12557" y="9472"/>
                  </a:cubicBezTo>
                  <a:cubicBezTo>
                    <a:pt x="12883" y="10077"/>
                    <a:pt x="13319" y="10573"/>
                    <a:pt x="13670" y="11117"/>
                  </a:cubicBezTo>
                  <a:cubicBezTo>
                    <a:pt x="14166" y="11263"/>
                    <a:pt x="14577" y="11154"/>
                    <a:pt x="14940" y="11238"/>
                  </a:cubicBezTo>
                  <a:cubicBezTo>
                    <a:pt x="14916" y="11081"/>
                    <a:pt x="14649" y="10924"/>
                    <a:pt x="14783" y="10742"/>
                  </a:cubicBezTo>
                  <a:cubicBezTo>
                    <a:pt x="15061" y="10839"/>
                    <a:pt x="15037" y="11105"/>
                    <a:pt x="15133" y="11287"/>
                  </a:cubicBezTo>
                  <a:cubicBezTo>
                    <a:pt x="15436" y="11408"/>
                    <a:pt x="15726" y="11686"/>
                    <a:pt x="16065" y="11698"/>
                  </a:cubicBezTo>
                  <a:cubicBezTo>
                    <a:pt x="16162" y="11045"/>
                    <a:pt x="16283" y="10452"/>
                    <a:pt x="16004" y="9944"/>
                  </a:cubicBezTo>
                  <a:cubicBezTo>
                    <a:pt x="15762" y="9799"/>
                    <a:pt x="15545" y="9666"/>
                    <a:pt x="15448" y="9424"/>
                  </a:cubicBezTo>
                  <a:cubicBezTo>
                    <a:pt x="15557" y="8976"/>
                    <a:pt x="15508" y="8226"/>
                    <a:pt x="15254" y="7912"/>
                  </a:cubicBezTo>
                  <a:cubicBezTo>
                    <a:pt x="15121" y="7791"/>
                    <a:pt x="14770" y="7549"/>
                    <a:pt x="14541" y="7573"/>
                  </a:cubicBezTo>
                  <a:cubicBezTo>
                    <a:pt x="14287" y="7573"/>
                    <a:pt x="14057" y="7875"/>
                    <a:pt x="13815" y="7900"/>
                  </a:cubicBezTo>
                  <a:cubicBezTo>
                    <a:pt x="13585" y="7936"/>
                    <a:pt x="13270" y="7960"/>
                    <a:pt x="13101" y="7888"/>
                  </a:cubicBezTo>
                  <a:cubicBezTo>
                    <a:pt x="12908" y="7779"/>
                    <a:pt x="12714" y="7222"/>
                    <a:pt x="12460" y="7162"/>
                  </a:cubicBezTo>
                  <a:cubicBezTo>
                    <a:pt x="12158" y="7041"/>
                    <a:pt x="12012" y="7234"/>
                    <a:pt x="11770" y="7355"/>
                  </a:cubicBezTo>
                  <a:cubicBezTo>
                    <a:pt x="11444" y="7779"/>
                    <a:pt x="11504" y="8444"/>
                    <a:pt x="11625" y="9000"/>
                  </a:cubicBezTo>
                  <a:cubicBezTo>
                    <a:pt x="11819" y="10174"/>
                    <a:pt x="12714" y="11408"/>
                    <a:pt x="13524" y="11807"/>
                  </a:cubicBezTo>
                  <a:cubicBezTo>
                    <a:pt x="13440" y="11662"/>
                    <a:pt x="13101" y="11565"/>
                    <a:pt x="13246" y="11335"/>
                  </a:cubicBezTo>
                  <a:close/>
                  <a:moveTo>
                    <a:pt x="15145" y="17468"/>
                  </a:moveTo>
                  <a:cubicBezTo>
                    <a:pt x="15097" y="17577"/>
                    <a:pt x="15508" y="17565"/>
                    <a:pt x="15508" y="17565"/>
                  </a:cubicBezTo>
                  <a:cubicBezTo>
                    <a:pt x="15436" y="17504"/>
                    <a:pt x="15218" y="17553"/>
                    <a:pt x="15145" y="17468"/>
                  </a:cubicBezTo>
                  <a:close/>
                  <a:moveTo>
                    <a:pt x="14166" y="20299"/>
                  </a:moveTo>
                  <a:cubicBezTo>
                    <a:pt x="14226" y="20335"/>
                    <a:pt x="14238" y="20396"/>
                    <a:pt x="14226" y="20517"/>
                  </a:cubicBezTo>
                  <a:cubicBezTo>
                    <a:pt x="13984" y="20577"/>
                    <a:pt x="13621" y="20855"/>
                    <a:pt x="13440" y="20722"/>
                  </a:cubicBezTo>
                  <a:cubicBezTo>
                    <a:pt x="13561" y="20420"/>
                    <a:pt x="13996" y="20541"/>
                    <a:pt x="14129" y="20299"/>
                  </a:cubicBezTo>
                  <a:cubicBezTo>
                    <a:pt x="13670" y="20347"/>
                    <a:pt x="13391" y="20541"/>
                    <a:pt x="12968" y="20553"/>
                  </a:cubicBezTo>
                  <a:cubicBezTo>
                    <a:pt x="12557" y="20565"/>
                    <a:pt x="12133" y="20589"/>
                    <a:pt x="11710" y="20565"/>
                  </a:cubicBezTo>
                  <a:cubicBezTo>
                    <a:pt x="10621" y="20529"/>
                    <a:pt x="10319" y="21617"/>
                    <a:pt x="10125" y="22561"/>
                  </a:cubicBezTo>
                  <a:cubicBezTo>
                    <a:pt x="10343" y="22730"/>
                    <a:pt x="10428" y="22682"/>
                    <a:pt x="10609" y="22803"/>
                  </a:cubicBezTo>
                  <a:cubicBezTo>
                    <a:pt x="11008" y="23190"/>
                    <a:pt x="10730" y="23940"/>
                    <a:pt x="11214" y="24012"/>
                  </a:cubicBezTo>
                  <a:cubicBezTo>
                    <a:pt x="11504" y="24073"/>
                    <a:pt x="11613" y="23795"/>
                    <a:pt x="11891" y="23795"/>
                  </a:cubicBezTo>
                  <a:cubicBezTo>
                    <a:pt x="11867" y="22924"/>
                    <a:pt x="11819" y="21944"/>
                    <a:pt x="12363" y="21533"/>
                  </a:cubicBezTo>
                  <a:cubicBezTo>
                    <a:pt x="13028" y="21436"/>
                    <a:pt x="13730" y="21750"/>
                    <a:pt x="14057" y="21194"/>
                  </a:cubicBezTo>
                  <a:cubicBezTo>
                    <a:pt x="13645" y="21206"/>
                    <a:pt x="12980" y="21569"/>
                    <a:pt x="12762" y="21291"/>
                  </a:cubicBezTo>
                  <a:cubicBezTo>
                    <a:pt x="13222" y="21254"/>
                    <a:pt x="13912" y="20916"/>
                    <a:pt x="14178" y="21170"/>
                  </a:cubicBezTo>
                  <a:cubicBezTo>
                    <a:pt x="14468" y="20892"/>
                    <a:pt x="14879" y="20746"/>
                    <a:pt x="15158" y="20468"/>
                  </a:cubicBezTo>
                  <a:cubicBezTo>
                    <a:pt x="14831" y="20456"/>
                    <a:pt x="14456" y="20335"/>
                    <a:pt x="14166" y="20299"/>
                  </a:cubicBezTo>
                  <a:close/>
                  <a:moveTo>
                    <a:pt x="13670" y="7633"/>
                  </a:moveTo>
                  <a:cubicBezTo>
                    <a:pt x="13730" y="7585"/>
                    <a:pt x="13851" y="7549"/>
                    <a:pt x="13912" y="7513"/>
                  </a:cubicBezTo>
                  <a:cubicBezTo>
                    <a:pt x="13754" y="7041"/>
                    <a:pt x="13367" y="6545"/>
                    <a:pt x="13307" y="6097"/>
                  </a:cubicBezTo>
                  <a:cubicBezTo>
                    <a:pt x="13524" y="6121"/>
                    <a:pt x="13633" y="6484"/>
                    <a:pt x="13754" y="6787"/>
                  </a:cubicBezTo>
                  <a:cubicBezTo>
                    <a:pt x="13875" y="7029"/>
                    <a:pt x="13936" y="7537"/>
                    <a:pt x="14226" y="7343"/>
                  </a:cubicBezTo>
                  <a:cubicBezTo>
                    <a:pt x="14153" y="7162"/>
                    <a:pt x="13863" y="7029"/>
                    <a:pt x="13996" y="6799"/>
                  </a:cubicBezTo>
                  <a:cubicBezTo>
                    <a:pt x="14238" y="6871"/>
                    <a:pt x="14311" y="7113"/>
                    <a:pt x="14432" y="7295"/>
                  </a:cubicBezTo>
                  <a:cubicBezTo>
                    <a:pt x="14758" y="7271"/>
                    <a:pt x="15000" y="7404"/>
                    <a:pt x="15206" y="7573"/>
                  </a:cubicBezTo>
                  <a:cubicBezTo>
                    <a:pt x="15182" y="6992"/>
                    <a:pt x="15508" y="6883"/>
                    <a:pt x="15750" y="6642"/>
                  </a:cubicBezTo>
                  <a:cubicBezTo>
                    <a:pt x="14879" y="6158"/>
                    <a:pt x="14541" y="5178"/>
                    <a:pt x="13742" y="4621"/>
                  </a:cubicBezTo>
                  <a:cubicBezTo>
                    <a:pt x="13428" y="4936"/>
                    <a:pt x="13101" y="5226"/>
                    <a:pt x="12496" y="4984"/>
                  </a:cubicBezTo>
                  <a:cubicBezTo>
                    <a:pt x="12412" y="5093"/>
                    <a:pt x="12593" y="5190"/>
                    <a:pt x="12496" y="5238"/>
                  </a:cubicBezTo>
                  <a:cubicBezTo>
                    <a:pt x="12436" y="5238"/>
                    <a:pt x="12375" y="5226"/>
                    <a:pt x="12412" y="5287"/>
                  </a:cubicBezTo>
                  <a:cubicBezTo>
                    <a:pt x="12412" y="5831"/>
                    <a:pt x="12412" y="6254"/>
                    <a:pt x="12291" y="6823"/>
                  </a:cubicBezTo>
                  <a:cubicBezTo>
                    <a:pt x="12895" y="6980"/>
                    <a:pt x="13283" y="7295"/>
                    <a:pt x="13670" y="7633"/>
                  </a:cubicBezTo>
                  <a:close/>
                  <a:moveTo>
                    <a:pt x="11758" y="11831"/>
                  </a:moveTo>
                  <a:cubicBezTo>
                    <a:pt x="12484" y="12363"/>
                    <a:pt x="12920" y="13113"/>
                    <a:pt x="13827" y="13500"/>
                  </a:cubicBezTo>
                  <a:cubicBezTo>
                    <a:pt x="14129" y="13355"/>
                    <a:pt x="14408" y="13174"/>
                    <a:pt x="14710" y="13041"/>
                  </a:cubicBezTo>
                  <a:cubicBezTo>
                    <a:pt x="13621" y="12750"/>
                    <a:pt x="12424" y="12351"/>
                    <a:pt x="11758" y="11831"/>
                  </a:cubicBezTo>
                  <a:close/>
                  <a:moveTo>
                    <a:pt x="15327" y="2807"/>
                  </a:moveTo>
                  <a:cubicBezTo>
                    <a:pt x="15460" y="2855"/>
                    <a:pt x="15605" y="2710"/>
                    <a:pt x="15545" y="2686"/>
                  </a:cubicBezTo>
                  <a:cubicBezTo>
                    <a:pt x="15484" y="2734"/>
                    <a:pt x="15363" y="2710"/>
                    <a:pt x="15327" y="2807"/>
                  </a:cubicBezTo>
                  <a:close/>
                  <a:moveTo>
                    <a:pt x="12678" y="13343"/>
                  </a:moveTo>
                  <a:cubicBezTo>
                    <a:pt x="12653" y="13416"/>
                    <a:pt x="12799" y="13500"/>
                    <a:pt x="12847" y="13416"/>
                  </a:cubicBezTo>
                  <a:cubicBezTo>
                    <a:pt x="12787" y="13416"/>
                    <a:pt x="12799" y="13331"/>
                    <a:pt x="12678" y="13343"/>
                  </a:cubicBezTo>
                  <a:close/>
                  <a:moveTo>
                    <a:pt x="13004" y="7392"/>
                  </a:moveTo>
                  <a:cubicBezTo>
                    <a:pt x="13137" y="7464"/>
                    <a:pt x="13125" y="7658"/>
                    <a:pt x="13343" y="7670"/>
                  </a:cubicBezTo>
                  <a:cubicBezTo>
                    <a:pt x="13319" y="7513"/>
                    <a:pt x="13077" y="7367"/>
                    <a:pt x="13004" y="7392"/>
                  </a:cubicBezTo>
                  <a:close/>
                  <a:moveTo>
                    <a:pt x="11020" y="14771"/>
                  </a:moveTo>
                  <a:cubicBezTo>
                    <a:pt x="11226" y="14420"/>
                    <a:pt x="11649" y="14335"/>
                    <a:pt x="11940" y="14057"/>
                  </a:cubicBezTo>
                  <a:cubicBezTo>
                    <a:pt x="11141" y="14008"/>
                    <a:pt x="10682" y="13996"/>
                    <a:pt x="10053" y="13767"/>
                  </a:cubicBezTo>
                  <a:cubicBezTo>
                    <a:pt x="9133" y="14166"/>
                    <a:pt x="8734" y="15194"/>
                    <a:pt x="7815" y="15617"/>
                  </a:cubicBezTo>
                  <a:cubicBezTo>
                    <a:pt x="8202" y="16017"/>
                    <a:pt x="8674" y="16525"/>
                    <a:pt x="9533" y="16428"/>
                  </a:cubicBezTo>
                  <a:cubicBezTo>
                    <a:pt x="9617" y="16295"/>
                    <a:pt x="9436" y="16343"/>
                    <a:pt x="9508" y="16198"/>
                  </a:cubicBezTo>
                  <a:cubicBezTo>
                    <a:pt x="9653" y="16125"/>
                    <a:pt x="9811" y="16077"/>
                    <a:pt x="9956" y="15992"/>
                  </a:cubicBezTo>
                  <a:cubicBezTo>
                    <a:pt x="10198" y="15811"/>
                    <a:pt x="10355" y="15400"/>
                    <a:pt x="10670" y="15496"/>
                  </a:cubicBezTo>
                  <a:cubicBezTo>
                    <a:pt x="10500" y="15726"/>
                    <a:pt x="10222" y="16017"/>
                    <a:pt x="9944" y="16198"/>
                  </a:cubicBezTo>
                  <a:cubicBezTo>
                    <a:pt x="9823" y="16246"/>
                    <a:pt x="9653" y="16295"/>
                    <a:pt x="9641" y="16404"/>
                  </a:cubicBezTo>
                  <a:cubicBezTo>
                    <a:pt x="10222" y="16307"/>
                    <a:pt x="10416" y="15896"/>
                    <a:pt x="10803" y="15569"/>
                  </a:cubicBezTo>
                  <a:cubicBezTo>
                    <a:pt x="11274" y="15206"/>
                    <a:pt x="11758" y="14952"/>
                    <a:pt x="12182" y="14613"/>
                  </a:cubicBezTo>
                  <a:cubicBezTo>
                    <a:pt x="12254" y="14359"/>
                    <a:pt x="12460" y="14238"/>
                    <a:pt x="12581" y="14057"/>
                  </a:cubicBezTo>
                  <a:cubicBezTo>
                    <a:pt x="12412" y="14033"/>
                    <a:pt x="12315" y="14081"/>
                    <a:pt x="12158" y="14033"/>
                  </a:cubicBezTo>
                  <a:cubicBezTo>
                    <a:pt x="12170" y="14129"/>
                    <a:pt x="12133" y="14178"/>
                    <a:pt x="12109" y="14238"/>
                  </a:cubicBezTo>
                  <a:cubicBezTo>
                    <a:pt x="11819" y="14323"/>
                    <a:pt x="11649" y="14565"/>
                    <a:pt x="11323" y="14650"/>
                  </a:cubicBezTo>
                  <a:cubicBezTo>
                    <a:pt x="11166" y="14795"/>
                    <a:pt x="10972" y="15218"/>
                    <a:pt x="10730" y="15158"/>
                  </a:cubicBezTo>
                  <a:cubicBezTo>
                    <a:pt x="10778" y="14988"/>
                    <a:pt x="10948" y="14976"/>
                    <a:pt x="10972" y="14783"/>
                  </a:cubicBezTo>
                  <a:cubicBezTo>
                    <a:pt x="10658" y="14843"/>
                    <a:pt x="10561" y="15146"/>
                    <a:pt x="10295" y="15230"/>
                  </a:cubicBezTo>
                  <a:cubicBezTo>
                    <a:pt x="10258" y="14916"/>
                    <a:pt x="10658" y="14746"/>
                    <a:pt x="10863" y="14601"/>
                  </a:cubicBezTo>
                  <a:cubicBezTo>
                    <a:pt x="10960" y="14589"/>
                    <a:pt x="10912" y="14746"/>
                    <a:pt x="11020" y="14771"/>
                  </a:cubicBezTo>
                  <a:close/>
                  <a:moveTo>
                    <a:pt x="8371" y="10984"/>
                  </a:moveTo>
                  <a:cubicBezTo>
                    <a:pt x="8250" y="11033"/>
                    <a:pt x="8105" y="11105"/>
                    <a:pt x="7960" y="11117"/>
                  </a:cubicBezTo>
                  <a:cubicBezTo>
                    <a:pt x="8444" y="11517"/>
                    <a:pt x="8649" y="12170"/>
                    <a:pt x="9024" y="12629"/>
                  </a:cubicBezTo>
                  <a:cubicBezTo>
                    <a:pt x="9339" y="12666"/>
                    <a:pt x="9629" y="12569"/>
                    <a:pt x="9871" y="12799"/>
                  </a:cubicBezTo>
                  <a:cubicBezTo>
                    <a:pt x="10016" y="12932"/>
                    <a:pt x="9992" y="13331"/>
                    <a:pt x="10125" y="13476"/>
                  </a:cubicBezTo>
                  <a:cubicBezTo>
                    <a:pt x="10645" y="14033"/>
                    <a:pt x="11807" y="13646"/>
                    <a:pt x="12581" y="13633"/>
                  </a:cubicBezTo>
                  <a:cubicBezTo>
                    <a:pt x="12049" y="13464"/>
                    <a:pt x="11214" y="13779"/>
                    <a:pt x="11129" y="13234"/>
                  </a:cubicBezTo>
                  <a:cubicBezTo>
                    <a:pt x="11262" y="13319"/>
                    <a:pt x="11504" y="13476"/>
                    <a:pt x="11710" y="13379"/>
                  </a:cubicBezTo>
                  <a:cubicBezTo>
                    <a:pt x="11637" y="13343"/>
                    <a:pt x="11492" y="13331"/>
                    <a:pt x="11468" y="13210"/>
                  </a:cubicBezTo>
                  <a:cubicBezTo>
                    <a:pt x="11492" y="13077"/>
                    <a:pt x="11625" y="13137"/>
                    <a:pt x="11649" y="13029"/>
                  </a:cubicBezTo>
                  <a:cubicBezTo>
                    <a:pt x="11226" y="12726"/>
                    <a:pt x="10488" y="12678"/>
                    <a:pt x="10137" y="12351"/>
                  </a:cubicBezTo>
                  <a:cubicBezTo>
                    <a:pt x="10960" y="12424"/>
                    <a:pt x="11686" y="13041"/>
                    <a:pt x="12412" y="13222"/>
                  </a:cubicBezTo>
                  <a:cubicBezTo>
                    <a:pt x="12073" y="12738"/>
                    <a:pt x="11178" y="12557"/>
                    <a:pt x="11033" y="12061"/>
                  </a:cubicBezTo>
                  <a:cubicBezTo>
                    <a:pt x="11359" y="12242"/>
                    <a:pt x="11722" y="12557"/>
                    <a:pt x="12012" y="12629"/>
                  </a:cubicBezTo>
                  <a:cubicBezTo>
                    <a:pt x="11311" y="11601"/>
                    <a:pt x="10113" y="11093"/>
                    <a:pt x="8371" y="10984"/>
                  </a:cubicBezTo>
                  <a:close/>
                  <a:moveTo>
                    <a:pt x="10440" y="9230"/>
                  </a:moveTo>
                  <a:cubicBezTo>
                    <a:pt x="10476" y="10670"/>
                    <a:pt x="11516" y="11480"/>
                    <a:pt x="12557" y="12013"/>
                  </a:cubicBezTo>
                  <a:cubicBezTo>
                    <a:pt x="11831" y="11093"/>
                    <a:pt x="11831" y="9593"/>
                    <a:pt x="10440" y="9230"/>
                  </a:cubicBezTo>
                  <a:close/>
                  <a:moveTo>
                    <a:pt x="10984" y="8553"/>
                  </a:moveTo>
                  <a:cubicBezTo>
                    <a:pt x="11020" y="8263"/>
                    <a:pt x="10924" y="7718"/>
                    <a:pt x="11093" y="7392"/>
                  </a:cubicBezTo>
                  <a:cubicBezTo>
                    <a:pt x="11008" y="7150"/>
                    <a:pt x="10912" y="6883"/>
                    <a:pt x="10706" y="6750"/>
                  </a:cubicBezTo>
                  <a:cubicBezTo>
                    <a:pt x="10706" y="6980"/>
                    <a:pt x="10960" y="7428"/>
                    <a:pt x="10682" y="7585"/>
                  </a:cubicBezTo>
                  <a:cubicBezTo>
                    <a:pt x="10682" y="7234"/>
                    <a:pt x="10440" y="6787"/>
                    <a:pt x="10585" y="6545"/>
                  </a:cubicBezTo>
                  <a:cubicBezTo>
                    <a:pt x="10403" y="6339"/>
                    <a:pt x="10186" y="6206"/>
                    <a:pt x="9980" y="6061"/>
                  </a:cubicBezTo>
                  <a:cubicBezTo>
                    <a:pt x="10137" y="6424"/>
                    <a:pt x="10488" y="7537"/>
                    <a:pt x="10125" y="8057"/>
                  </a:cubicBezTo>
                  <a:cubicBezTo>
                    <a:pt x="10113" y="7355"/>
                    <a:pt x="10186" y="6569"/>
                    <a:pt x="9762" y="6170"/>
                  </a:cubicBezTo>
                  <a:cubicBezTo>
                    <a:pt x="9750" y="6061"/>
                    <a:pt x="9774" y="6085"/>
                    <a:pt x="9774" y="5952"/>
                  </a:cubicBezTo>
                  <a:cubicBezTo>
                    <a:pt x="8625" y="5468"/>
                    <a:pt x="7149" y="5238"/>
                    <a:pt x="6496" y="4343"/>
                  </a:cubicBezTo>
                  <a:cubicBezTo>
                    <a:pt x="6375" y="4936"/>
                    <a:pt x="6206" y="5529"/>
                    <a:pt x="6230" y="6073"/>
                  </a:cubicBezTo>
                  <a:cubicBezTo>
                    <a:pt x="6230" y="7246"/>
                    <a:pt x="6871" y="8625"/>
                    <a:pt x="7839" y="9158"/>
                  </a:cubicBezTo>
                  <a:cubicBezTo>
                    <a:pt x="8359" y="9460"/>
                    <a:pt x="9012" y="9508"/>
                    <a:pt x="9617" y="9835"/>
                  </a:cubicBezTo>
                  <a:cubicBezTo>
                    <a:pt x="9702" y="9823"/>
                    <a:pt x="9448" y="9702"/>
                    <a:pt x="9581" y="9605"/>
                  </a:cubicBezTo>
                  <a:cubicBezTo>
                    <a:pt x="9811" y="9690"/>
                    <a:pt x="10016" y="9750"/>
                    <a:pt x="10162" y="9896"/>
                  </a:cubicBezTo>
                  <a:cubicBezTo>
                    <a:pt x="10125" y="10186"/>
                    <a:pt x="9859" y="9811"/>
                    <a:pt x="9859" y="9992"/>
                  </a:cubicBezTo>
                  <a:cubicBezTo>
                    <a:pt x="9932" y="10174"/>
                    <a:pt x="10343" y="10065"/>
                    <a:pt x="10343" y="10319"/>
                  </a:cubicBezTo>
                  <a:cubicBezTo>
                    <a:pt x="10464" y="9702"/>
                    <a:pt x="10041" y="9267"/>
                    <a:pt x="9762" y="8867"/>
                  </a:cubicBezTo>
                  <a:cubicBezTo>
                    <a:pt x="10174" y="8795"/>
                    <a:pt x="10597" y="9121"/>
                    <a:pt x="10851" y="9146"/>
                  </a:cubicBezTo>
                  <a:cubicBezTo>
                    <a:pt x="10488" y="8819"/>
                    <a:pt x="10319" y="8335"/>
                    <a:pt x="9678" y="8275"/>
                  </a:cubicBezTo>
                  <a:cubicBezTo>
                    <a:pt x="9375" y="8117"/>
                    <a:pt x="8952" y="7815"/>
                    <a:pt x="8480" y="7573"/>
                  </a:cubicBezTo>
                  <a:cubicBezTo>
                    <a:pt x="7936" y="7307"/>
                    <a:pt x="7391" y="7331"/>
                    <a:pt x="7512" y="6557"/>
                  </a:cubicBezTo>
                  <a:cubicBezTo>
                    <a:pt x="7597" y="6545"/>
                    <a:pt x="7658" y="6508"/>
                    <a:pt x="7766" y="6521"/>
                  </a:cubicBezTo>
                  <a:cubicBezTo>
                    <a:pt x="7863" y="7053"/>
                    <a:pt x="8432" y="7416"/>
                    <a:pt x="9073" y="7597"/>
                  </a:cubicBezTo>
                  <a:cubicBezTo>
                    <a:pt x="9024" y="7416"/>
                    <a:pt x="8855" y="7355"/>
                    <a:pt x="8855" y="7138"/>
                  </a:cubicBezTo>
                  <a:cubicBezTo>
                    <a:pt x="8891" y="7065"/>
                    <a:pt x="9012" y="7065"/>
                    <a:pt x="9097" y="7017"/>
                  </a:cubicBezTo>
                  <a:cubicBezTo>
                    <a:pt x="9145" y="7113"/>
                    <a:pt x="9278" y="7198"/>
                    <a:pt x="9206" y="7355"/>
                  </a:cubicBezTo>
                  <a:cubicBezTo>
                    <a:pt x="9327" y="7573"/>
                    <a:pt x="9508" y="7730"/>
                    <a:pt x="9690" y="7912"/>
                  </a:cubicBezTo>
                  <a:cubicBezTo>
                    <a:pt x="10488" y="8190"/>
                    <a:pt x="10887" y="8940"/>
                    <a:pt x="11347" y="9400"/>
                  </a:cubicBezTo>
                  <a:cubicBezTo>
                    <a:pt x="11323" y="9037"/>
                    <a:pt x="11166" y="8795"/>
                    <a:pt x="10984" y="8553"/>
                  </a:cubicBezTo>
                  <a:close/>
                  <a:moveTo>
                    <a:pt x="11153" y="7706"/>
                  </a:moveTo>
                  <a:cubicBezTo>
                    <a:pt x="11166" y="7900"/>
                    <a:pt x="11069" y="8033"/>
                    <a:pt x="11226" y="8117"/>
                  </a:cubicBezTo>
                  <a:cubicBezTo>
                    <a:pt x="11250" y="7948"/>
                    <a:pt x="11347" y="7718"/>
                    <a:pt x="11153" y="7706"/>
                  </a:cubicBezTo>
                  <a:close/>
                  <a:moveTo>
                    <a:pt x="8589" y="20577"/>
                  </a:moveTo>
                  <a:cubicBezTo>
                    <a:pt x="8492" y="20553"/>
                    <a:pt x="8504" y="20517"/>
                    <a:pt x="8504" y="20420"/>
                  </a:cubicBezTo>
                  <a:cubicBezTo>
                    <a:pt x="8420" y="20432"/>
                    <a:pt x="8262" y="20637"/>
                    <a:pt x="8226" y="20456"/>
                  </a:cubicBezTo>
                  <a:cubicBezTo>
                    <a:pt x="8347" y="20117"/>
                    <a:pt x="8686" y="20093"/>
                    <a:pt x="8843" y="19875"/>
                  </a:cubicBezTo>
                  <a:cubicBezTo>
                    <a:pt x="7162" y="19706"/>
                    <a:pt x="7210" y="21642"/>
                    <a:pt x="5843" y="21823"/>
                  </a:cubicBezTo>
                  <a:cubicBezTo>
                    <a:pt x="6617" y="22766"/>
                    <a:pt x="8226" y="22174"/>
                    <a:pt x="8795" y="21508"/>
                  </a:cubicBezTo>
                  <a:cubicBezTo>
                    <a:pt x="8807" y="21315"/>
                    <a:pt x="8746" y="20843"/>
                    <a:pt x="8855" y="20601"/>
                  </a:cubicBezTo>
                  <a:cubicBezTo>
                    <a:pt x="9037" y="20795"/>
                    <a:pt x="8976" y="21158"/>
                    <a:pt x="9012" y="21387"/>
                  </a:cubicBezTo>
                  <a:cubicBezTo>
                    <a:pt x="9327" y="21037"/>
                    <a:pt x="9653" y="20650"/>
                    <a:pt x="9641" y="19875"/>
                  </a:cubicBezTo>
                  <a:cubicBezTo>
                    <a:pt x="9109" y="19767"/>
                    <a:pt x="8891" y="20287"/>
                    <a:pt x="8589" y="20577"/>
                  </a:cubicBezTo>
                  <a:close/>
                  <a:moveTo>
                    <a:pt x="9569" y="12932"/>
                  </a:moveTo>
                  <a:cubicBezTo>
                    <a:pt x="9387" y="12980"/>
                    <a:pt x="9520" y="13137"/>
                    <a:pt x="9339" y="13210"/>
                  </a:cubicBezTo>
                  <a:cubicBezTo>
                    <a:pt x="8662" y="13113"/>
                    <a:pt x="7887" y="13162"/>
                    <a:pt x="7391" y="13029"/>
                  </a:cubicBezTo>
                  <a:cubicBezTo>
                    <a:pt x="7887" y="12678"/>
                    <a:pt x="8262" y="13137"/>
                    <a:pt x="8928" y="12992"/>
                  </a:cubicBezTo>
                  <a:cubicBezTo>
                    <a:pt x="8504" y="12617"/>
                    <a:pt x="8468" y="11928"/>
                    <a:pt x="8045" y="11529"/>
                  </a:cubicBezTo>
                  <a:cubicBezTo>
                    <a:pt x="7778" y="11589"/>
                    <a:pt x="7742" y="11408"/>
                    <a:pt x="7633" y="11347"/>
                  </a:cubicBezTo>
                  <a:cubicBezTo>
                    <a:pt x="7537" y="11396"/>
                    <a:pt x="7464" y="11359"/>
                    <a:pt x="7319" y="11408"/>
                  </a:cubicBezTo>
                  <a:cubicBezTo>
                    <a:pt x="6484" y="11045"/>
                    <a:pt x="5891" y="11589"/>
                    <a:pt x="5601" y="12133"/>
                  </a:cubicBezTo>
                  <a:cubicBezTo>
                    <a:pt x="5758" y="12061"/>
                    <a:pt x="5988" y="12085"/>
                    <a:pt x="6182" y="12073"/>
                  </a:cubicBezTo>
                  <a:cubicBezTo>
                    <a:pt x="7028" y="12847"/>
                    <a:pt x="7270" y="14420"/>
                    <a:pt x="8916" y="14311"/>
                  </a:cubicBezTo>
                  <a:cubicBezTo>
                    <a:pt x="8903" y="14190"/>
                    <a:pt x="8964" y="14142"/>
                    <a:pt x="8976" y="14057"/>
                  </a:cubicBezTo>
                  <a:cubicBezTo>
                    <a:pt x="9351" y="13984"/>
                    <a:pt x="9472" y="13561"/>
                    <a:pt x="9871" y="13476"/>
                  </a:cubicBezTo>
                  <a:cubicBezTo>
                    <a:pt x="9738" y="13331"/>
                    <a:pt x="9653" y="13113"/>
                    <a:pt x="9569" y="12932"/>
                  </a:cubicBezTo>
                  <a:close/>
                  <a:moveTo>
                    <a:pt x="6811" y="13271"/>
                  </a:moveTo>
                  <a:cubicBezTo>
                    <a:pt x="6666" y="13029"/>
                    <a:pt x="6424" y="12859"/>
                    <a:pt x="6351" y="12738"/>
                  </a:cubicBezTo>
                  <a:cubicBezTo>
                    <a:pt x="6230" y="12557"/>
                    <a:pt x="6206" y="12363"/>
                    <a:pt x="6049" y="12315"/>
                  </a:cubicBezTo>
                  <a:cubicBezTo>
                    <a:pt x="5819" y="12242"/>
                    <a:pt x="5601" y="12388"/>
                    <a:pt x="5383" y="12424"/>
                  </a:cubicBezTo>
                  <a:cubicBezTo>
                    <a:pt x="4972" y="13101"/>
                    <a:pt x="5299" y="13875"/>
                    <a:pt x="5408" y="14504"/>
                  </a:cubicBezTo>
                  <a:cubicBezTo>
                    <a:pt x="5819" y="14952"/>
                    <a:pt x="6375" y="15496"/>
                    <a:pt x="7174" y="15448"/>
                  </a:cubicBezTo>
                  <a:cubicBezTo>
                    <a:pt x="7440" y="15448"/>
                    <a:pt x="7948" y="15230"/>
                    <a:pt x="8190" y="15049"/>
                  </a:cubicBezTo>
                  <a:cubicBezTo>
                    <a:pt x="8395" y="14928"/>
                    <a:pt x="8541" y="14686"/>
                    <a:pt x="8674" y="14517"/>
                  </a:cubicBezTo>
                  <a:cubicBezTo>
                    <a:pt x="7585" y="14432"/>
                    <a:pt x="7295" y="13948"/>
                    <a:pt x="6811" y="13271"/>
                  </a:cubicBezTo>
                  <a:close/>
                  <a:moveTo>
                    <a:pt x="5940" y="18896"/>
                  </a:moveTo>
                  <a:cubicBezTo>
                    <a:pt x="5359" y="18859"/>
                    <a:pt x="4573" y="19307"/>
                    <a:pt x="4198" y="18787"/>
                  </a:cubicBezTo>
                  <a:cubicBezTo>
                    <a:pt x="4609" y="18944"/>
                    <a:pt x="4936" y="18859"/>
                    <a:pt x="5274" y="18678"/>
                  </a:cubicBezTo>
                  <a:cubicBezTo>
                    <a:pt x="4416" y="18133"/>
                    <a:pt x="3327" y="18787"/>
                    <a:pt x="2456" y="18726"/>
                  </a:cubicBezTo>
                  <a:cubicBezTo>
                    <a:pt x="2504" y="18557"/>
                    <a:pt x="2395" y="18521"/>
                    <a:pt x="2432" y="18375"/>
                  </a:cubicBezTo>
                  <a:cubicBezTo>
                    <a:pt x="2964" y="18605"/>
                    <a:pt x="3508" y="18279"/>
                    <a:pt x="4137" y="18254"/>
                  </a:cubicBezTo>
                  <a:cubicBezTo>
                    <a:pt x="3932" y="18012"/>
                    <a:pt x="3460" y="17940"/>
                    <a:pt x="3339" y="17698"/>
                  </a:cubicBezTo>
                  <a:cubicBezTo>
                    <a:pt x="3327" y="17504"/>
                    <a:pt x="3520" y="17553"/>
                    <a:pt x="3593" y="17468"/>
                  </a:cubicBezTo>
                  <a:cubicBezTo>
                    <a:pt x="3605" y="17589"/>
                    <a:pt x="3581" y="17613"/>
                    <a:pt x="3690" y="17710"/>
                  </a:cubicBezTo>
                  <a:cubicBezTo>
                    <a:pt x="4065" y="17988"/>
                    <a:pt x="4633" y="18230"/>
                    <a:pt x="5117" y="18303"/>
                  </a:cubicBezTo>
                  <a:cubicBezTo>
                    <a:pt x="5625" y="18726"/>
                    <a:pt x="6351" y="18738"/>
                    <a:pt x="6932" y="18787"/>
                  </a:cubicBezTo>
                  <a:cubicBezTo>
                    <a:pt x="6678" y="18533"/>
                    <a:pt x="6375" y="18339"/>
                    <a:pt x="6266" y="17988"/>
                  </a:cubicBezTo>
                  <a:cubicBezTo>
                    <a:pt x="6666" y="18133"/>
                    <a:pt x="6908" y="18557"/>
                    <a:pt x="7089" y="18799"/>
                  </a:cubicBezTo>
                  <a:cubicBezTo>
                    <a:pt x="7343" y="18775"/>
                    <a:pt x="7827" y="19077"/>
                    <a:pt x="8117" y="19101"/>
                  </a:cubicBezTo>
                  <a:cubicBezTo>
                    <a:pt x="7597" y="17819"/>
                    <a:pt x="6714" y="16476"/>
                    <a:pt x="5045" y="16137"/>
                  </a:cubicBezTo>
                  <a:cubicBezTo>
                    <a:pt x="4258" y="15980"/>
                    <a:pt x="3412" y="16065"/>
                    <a:pt x="2698" y="15775"/>
                  </a:cubicBezTo>
                  <a:cubicBezTo>
                    <a:pt x="2903" y="16113"/>
                    <a:pt x="3545" y="16234"/>
                    <a:pt x="3508" y="16682"/>
                  </a:cubicBezTo>
                  <a:cubicBezTo>
                    <a:pt x="3218" y="16464"/>
                    <a:pt x="2940" y="16198"/>
                    <a:pt x="2662" y="15944"/>
                  </a:cubicBezTo>
                  <a:cubicBezTo>
                    <a:pt x="2432" y="15944"/>
                    <a:pt x="2033" y="15799"/>
                    <a:pt x="2335" y="15690"/>
                  </a:cubicBezTo>
                  <a:cubicBezTo>
                    <a:pt x="1645" y="15448"/>
                    <a:pt x="992" y="15412"/>
                    <a:pt x="436" y="15279"/>
                  </a:cubicBezTo>
                  <a:cubicBezTo>
                    <a:pt x="460" y="16488"/>
                    <a:pt x="1174" y="17129"/>
                    <a:pt x="1609" y="17976"/>
                  </a:cubicBezTo>
                  <a:cubicBezTo>
                    <a:pt x="1742" y="18642"/>
                    <a:pt x="2383" y="19222"/>
                    <a:pt x="3037" y="19549"/>
                  </a:cubicBezTo>
                  <a:cubicBezTo>
                    <a:pt x="4645" y="20359"/>
                    <a:pt x="6750" y="19875"/>
                    <a:pt x="8117" y="19379"/>
                  </a:cubicBezTo>
                  <a:cubicBezTo>
                    <a:pt x="7270" y="19331"/>
                    <a:pt x="6678" y="18920"/>
                    <a:pt x="5940" y="188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1448;p30">
              <a:extLst>
                <a:ext uri="{FF2B5EF4-FFF2-40B4-BE49-F238E27FC236}">
                  <a16:creationId xmlns:a16="http://schemas.microsoft.com/office/drawing/2014/main" id="{2FC906F1-21F5-8400-51A2-940E01AA7D72}"/>
                </a:ext>
              </a:extLst>
            </p:cNvPr>
            <p:cNvSpPr/>
            <p:nvPr/>
          </p:nvSpPr>
          <p:spPr>
            <a:xfrm>
              <a:off x="5432542" y="5320975"/>
              <a:ext cx="20275" cy="27850"/>
            </a:xfrm>
            <a:custGeom>
              <a:avLst/>
              <a:gdLst/>
              <a:ahLst/>
              <a:cxnLst/>
              <a:rect l="l" t="t" r="r" b="b"/>
              <a:pathLst>
                <a:path w="811" h="1114" extrusionOk="0">
                  <a:moveTo>
                    <a:pt x="544" y="1113"/>
                  </a:moveTo>
                  <a:cubicBezTo>
                    <a:pt x="351" y="1041"/>
                    <a:pt x="714" y="617"/>
                    <a:pt x="532" y="424"/>
                  </a:cubicBezTo>
                  <a:cubicBezTo>
                    <a:pt x="327" y="400"/>
                    <a:pt x="242" y="738"/>
                    <a:pt x="0" y="545"/>
                  </a:cubicBezTo>
                  <a:cubicBezTo>
                    <a:pt x="206" y="424"/>
                    <a:pt x="363" y="0"/>
                    <a:pt x="738" y="303"/>
                  </a:cubicBezTo>
                  <a:cubicBezTo>
                    <a:pt x="810" y="533"/>
                    <a:pt x="774" y="992"/>
                    <a:pt x="544" y="11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1449;p30">
              <a:extLst>
                <a:ext uri="{FF2B5EF4-FFF2-40B4-BE49-F238E27FC236}">
                  <a16:creationId xmlns:a16="http://schemas.microsoft.com/office/drawing/2014/main" id="{533663D9-1BE6-0C41-5F7F-06D34B4E9779}"/>
                </a:ext>
              </a:extLst>
            </p:cNvPr>
            <p:cNvSpPr/>
            <p:nvPr/>
          </p:nvSpPr>
          <p:spPr>
            <a:xfrm>
              <a:off x="4884242" y="5331850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581" y="400"/>
                  </a:moveTo>
                  <a:cubicBezTo>
                    <a:pt x="327" y="376"/>
                    <a:pt x="291" y="400"/>
                    <a:pt x="122" y="388"/>
                  </a:cubicBezTo>
                  <a:cubicBezTo>
                    <a:pt x="49" y="303"/>
                    <a:pt x="1" y="85"/>
                    <a:pt x="146" y="1"/>
                  </a:cubicBezTo>
                  <a:cubicBezTo>
                    <a:pt x="472" y="1"/>
                    <a:pt x="775" y="182"/>
                    <a:pt x="581" y="4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2" name="Google Shape;1450;p30">
            <a:extLst>
              <a:ext uri="{FF2B5EF4-FFF2-40B4-BE49-F238E27FC236}">
                <a16:creationId xmlns:a16="http://schemas.microsoft.com/office/drawing/2014/main" id="{2920E3F3-0F55-23F2-8637-05B98F7DDD4E}"/>
              </a:ext>
            </a:extLst>
          </p:cNvPr>
          <p:cNvGrpSpPr/>
          <p:nvPr/>
        </p:nvGrpSpPr>
        <p:grpSpPr>
          <a:xfrm>
            <a:off x="2651823" y="0"/>
            <a:ext cx="1670041" cy="1548307"/>
            <a:chOff x="6968304" y="4822073"/>
            <a:chExt cx="1492008" cy="1415742"/>
          </a:xfrm>
        </p:grpSpPr>
        <p:sp>
          <p:nvSpPr>
            <p:cNvPr id="6363" name="Google Shape;1451;p30">
              <a:extLst>
                <a:ext uri="{FF2B5EF4-FFF2-40B4-BE49-F238E27FC236}">
                  <a16:creationId xmlns:a16="http://schemas.microsoft.com/office/drawing/2014/main" id="{578FCE55-7ED8-18DC-0DF5-C96B4A6977C0}"/>
                </a:ext>
              </a:extLst>
            </p:cNvPr>
            <p:cNvSpPr/>
            <p:nvPr/>
          </p:nvSpPr>
          <p:spPr>
            <a:xfrm>
              <a:off x="6968304" y="4822073"/>
              <a:ext cx="1492008" cy="1415742"/>
            </a:xfrm>
            <a:custGeom>
              <a:avLst/>
              <a:gdLst/>
              <a:ahLst/>
              <a:cxnLst/>
              <a:rect l="l" t="t" r="r" b="b"/>
              <a:pathLst>
                <a:path w="30049" h="28513" extrusionOk="0">
                  <a:moveTo>
                    <a:pt x="23528" y="21231"/>
                  </a:moveTo>
                  <a:cubicBezTo>
                    <a:pt x="23782" y="21388"/>
                    <a:pt x="24012" y="21557"/>
                    <a:pt x="24290" y="21739"/>
                  </a:cubicBezTo>
                  <a:cubicBezTo>
                    <a:pt x="23940" y="21690"/>
                    <a:pt x="23589" y="21509"/>
                    <a:pt x="23262" y="21291"/>
                  </a:cubicBezTo>
                  <a:cubicBezTo>
                    <a:pt x="22960" y="21352"/>
                    <a:pt x="22633" y="21352"/>
                    <a:pt x="22306" y="21509"/>
                  </a:cubicBezTo>
                  <a:cubicBezTo>
                    <a:pt x="22452" y="21678"/>
                    <a:pt x="23020" y="21836"/>
                    <a:pt x="23202" y="21944"/>
                  </a:cubicBezTo>
                  <a:cubicBezTo>
                    <a:pt x="22960" y="22235"/>
                    <a:pt x="22319" y="21678"/>
                    <a:pt x="21968" y="21521"/>
                  </a:cubicBezTo>
                  <a:cubicBezTo>
                    <a:pt x="21593" y="21569"/>
                    <a:pt x="21230" y="21509"/>
                    <a:pt x="20855" y="21509"/>
                  </a:cubicBezTo>
                  <a:cubicBezTo>
                    <a:pt x="21230" y="21775"/>
                    <a:pt x="21629" y="21957"/>
                    <a:pt x="21968" y="22283"/>
                  </a:cubicBezTo>
                  <a:cubicBezTo>
                    <a:pt x="21508" y="22404"/>
                    <a:pt x="21121" y="21775"/>
                    <a:pt x="20673" y="21630"/>
                  </a:cubicBezTo>
                  <a:cubicBezTo>
                    <a:pt x="20577" y="21557"/>
                    <a:pt x="20516" y="21569"/>
                    <a:pt x="20431" y="21533"/>
                  </a:cubicBezTo>
                  <a:cubicBezTo>
                    <a:pt x="20383" y="21473"/>
                    <a:pt x="20323" y="21473"/>
                    <a:pt x="20274" y="21388"/>
                  </a:cubicBezTo>
                  <a:cubicBezTo>
                    <a:pt x="20129" y="21376"/>
                    <a:pt x="19972" y="21267"/>
                    <a:pt x="19815" y="21328"/>
                  </a:cubicBezTo>
                  <a:cubicBezTo>
                    <a:pt x="19730" y="21594"/>
                    <a:pt x="19960" y="21932"/>
                    <a:pt x="20153" y="22235"/>
                  </a:cubicBezTo>
                  <a:cubicBezTo>
                    <a:pt x="20274" y="22247"/>
                    <a:pt x="20141" y="22041"/>
                    <a:pt x="20238" y="21957"/>
                  </a:cubicBezTo>
                  <a:cubicBezTo>
                    <a:pt x="20419" y="21932"/>
                    <a:pt x="20444" y="22005"/>
                    <a:pt x="20540" y="22174"/>
                  </a:cubicBezTo>
                  <a:cubicBezTo>
                    <a:pt x="20419" y="22344"/>
                    <a:pt x="20371" y="22126"/>
                    <a:pt x="20262" y="22235"/>
                  </a:cubicBezTo>
                  <a:cubicBezTo>
                    <a:pt x="20456" y="22404"/>
                    <a:pt x="20673" y="22404"/>
                    <a:pt x="20915" y="22404"/>
                  </a:cubicBezTo>
                  <a:cubicBezTo>
                    <a:pt x="21423" y="22973"/>
                    <a:pt x="22500" y="23227"/>
                    <a:pt x="22802" y="22368"/>
                  </a:cubicBezTo>
                  <a:cubicBezTo>
                    <a:pt x="23371" y="22767"/>
                    <a:pt x="24000" y="22779"/>
                    <a:pt x="24726" y="22053"/>
                  </a:cubicBezTo>
                  <a:cubicBezTo>
                    <a:pt x="25077" y="21993"/>
                    <a:pt x="25343" y="22102"/>
                    <a:pt x="25597" y="21872"/>
                  </a:cubicBezTo>
                  <a:cubicBezTo>
                    <a:pt x="25863" y="21678"/>
                    <a:pt x="25899" y="21170"/>
                    <a:pt x="26226" y="20868"/>
                  </a:cubicBezTo>
                  <a:cubicBezTo>
                    <a:pt x="26444" y="20626"/>
                    <a:pt x="26734" y="20590"/>
                    <a:pt x="27073" y="20323"/>
                  </a:cubicBezTo>
                  <a:cubicBezTo>
                    <a:pt x="26867" y="20130"/>
                    <a:pt x="26165" y="19828"/>
                    <a:pt x="25827" y="19755"/>
                  </a:cubicBezTo>
                  <a:cubicBezTo>
                    <a:pt x="25476" y="19658"/>
                    <a:pt x="25077" y="19948"/>
                    <a:pt x="24750" y="19948"/>
                  </a:cubicBezTo>
                  <a:cubicBezTo>
                    <a:pt x="24109" y="19961"/>
                    <a:pt x="23698" y="19162"/>
                    <a:pt x="22923" y="19295"/>
                  </a:cubicBezTo>
                  <a:cubicBezTo>
                    <a:pt x="22391" y="19598"/>
                    <a:pt x="21859" y="20045"/>
                    <a:pt x="21399" y="19985"/>
                  </a:cubicBezTo>
                  <a:cubicBezTo>
                    <a:pt x="21351" y="19876"/>
                    <a:pt x="21278" y="19900"/>
                    <a:pt x="21206" y="19815"/>
                  </a:cubicBezTo>
                  <a:cubicBezTo>
                    <a:pt x="21012" y="19985"/>
                    <a:pt x="20806" y="20082"/>
                    <a:pt x="20625" y="20142"/>
                  </a:cubicBezTo>
                  <a:cubicBezTo>
                    <a:pt x="20492" y="20118"/>
                    <a:pt x="20359" y="19936"/>
                    <a:pt x="20177" y="19961"/>
                  </a:cubicBezTo>
                  <a:cubicBezTo>
                    <a:pt x="19706" y="20227"/>
                    <a:pt x="19972" y="20807"/>
                    <a:pt x="19548" y="20892"/>
                  </a:cubicBezTo>
                  <a:cubicBezTo>
                    <a:pt x="19657" y="20493"/>
                    <a:pt x="19669" y="20106"/>
                    <a:pt x="20153" y="19767"/>
                  </a:cubicBezTo>
                  <a:cubicBezTo>
                    <a:pt x="20323" y="19707"/>
                    <a:pt x="20492" y="19936"/>
                    <a:pt x="20637" y="19948"/>
                  </a:cubicBezTo>
                  <a:cubicBezTo>
                    <a:pt x="20819" y="19924"/>
                    <a:pt x="21061" y="19634"/>
                    <a:pt x="21242" y="19598"/>
                  </a:cubicBezTo>
                  <a:cubicBezTo>
                    <a:pt x="21302" y="19634"/>
                    <a:pt x="21351" y="19694"/>
                    <a:pt x="21423" y="19779"/>
                  </a:cubicBezTo>
                  <a:cubicBezTo>
                    <a:pt x="21593" y="19864"/>
                    <a:pt x="21786" y="19682"/>
                    <a:pt x="21992" y="19694"/>
                  </a:cubicBezTo>
                  <a:cubicBezTo>
                    <a:pt x="22452" y="19295"/>
                    <a:pt x="23056" y="19017"/>
                    <a:pt x="23601" y="19211"/>
                  </a:cubicBezTo>
                  <a:cubicBezTo>
                    <a:pt x="24000" y="19537"/>
                    <a:pt x="24411" y="19707"/>
                    <a:pt x="24811" y="19779"/>
                  </a:cubicBezTo>
                  <a:cubicBezTo>
                    <a:pt x="25113" y="19634"/>
                    <a:pt x="25343" y="19658"/>
                    <a:pt x="25621" y="19561"/>
                  </a:cubicBezTo>
                  <a:cubicBezTo>
                    <a:pt x="26262" y="19815"/>
                    <a:pt x="26831" y="19997"/>
                    <a:pt x="27411" y="20130"/>
                  </a:cubicBezTo>
                  <a:cubicBezTo>
                    <a:pt x="27169" y="20590"/>
                    <a:pt x="26746" y="20565"/>
                    <a:pt x="26359" y="20928"/>
                  </a:cubicBezTo>
                  <a:cubicBezTo>
                    <a:pt x="26056" y="21231"/>
                    <a:pt x="25996" y="21775"/>
                    <a:pt x="25718" y="22005"/>
                  </a:cubicBezTo>
                  <a:cubicBezTo>
                    <a:pt x="25464" y="22198"/>
                    <a:pt x="25040" y="22078"/>
                    <a:pt x="24786" y="22235"/>
                  </a:cubicBezTo>
                  <a:cubicBezTo>
                    <a:pt x="24556" y="22344"/>
                    <a:pt x="24411" y="22561"/>
                    <a:pt x="24206" y="22670"/>
                  </a:cubicBezTo>
                  <a:cubicBezTo>
                    <a:pt x="23746" y="22924"/>
                    <a:pt x="23407" y="22670"/>
                    <a:pt x="22899" y="22670"/>
                  </a:cubicBezTo>
                  <a:cubicBezTo>
                    <a:pt x="22210" y="23336"/>
                    <a:pt x="21472" y="23033"/>
                    <a:pt x="20819" y="22525"/>
                  </a:cubicBezTo>
                  <a:cubicBezTo>
                    <a:pt x="20540" y="22598"/>
                    <a:pt x="20262" y="22380"/>
                    <a:pt x="20008" y="22283"/>
                  </a:cubicBezTo>
                  <a:cubicBezTo>
                    <a:pt x="19851" y="21981"/>
                    <a:pt x="19488" y="21521"/>
                    <a:pt x="19597" y="21158"/>
                  </a:cubicBezTo>
                  <a:cubicBezTo>
                    <a:pt x="19065" y="20928"/>
                    <a:pt x="18532" y="20856"/>
                    <a:pt x="18024" y="20481"/>
                  </a:cubicBezTo>
                  <a:cubicBezTo>
                    <a:pt x="18012" y="20735"/>
                    <a:pt x="17988" y="20989"/>
                    <a:pt x="17927" y="21219"/>
                  </a:cubicBezTo>
                  <a:cubicBezTo>
                    <a:pt x="18399" y="21073"/>
                    <a:pt x="19125" y="21739"/>
                    <a:pt x="19052" y="22283"/>
                  </a:cubicBezTo>
                  <a:cubicBezTo>
                    <a:pt x="19161" y="22344"/>
                    <a:pt x="19258" y="22319"/>
                    <a:pt x="19367" y="22416"/>
                  </a:cubicBezTo>
                  <a:cubicBezTo>
                    <a:pt x="19766" y="23045"/>
                    <a:pt x="20456" y="23323"/>
                    <a:pt x="20940" y="23638"/>
                  </a:cubicBezTo>
                  <a:cubicBezTo>
                    <a:pt x="21061" y="23711"/>
                    <a:pt x="21109" y="23819"/>
                    <a:pt x="21218" y="23856"/>
                  </a:cubicBezTo>
                  <a:cubicBezTo>
                    <a:pt x="21460" y="23940"/>
                    <a:pt x="21762" y="23795"/>
                    <a:pt x="22016" y="23759"/>
                  </a:cubicBezTo>
                  <a:cubicBezTo>
                    <a:pt x="22198" y="23311"/>
                    <a:pt x="22790" y="23094"/>
                    <a:pt x="23117" y="23432"/>
                  </a:cubicBezTo>
                  <a:cubicBezTo>
                    <a:pt x="23129" y="23626"/>
                    <a:pt x="23153" y="23795"/>
                    <a:pt x="23044" y="23916"/>
                  </a:cubicBezTo>
                  <a:cubicBezTo>
                    <a:pt x="22681" y="24255"/>
                    <a:pt x="21944" y="23711"/>
                    <a:pt x="21617" y="24061"/>
                  </a:cubicBezTo>
                  <a:cubicBezTo>
                    <a:pt x="22379" y="24497"/>
                    <a:pt x="23129" y="24715"/>
                    <a:pt x="23903" y="24848"/>
                  </a:cubicBezTo>
                  <a:cubicBezTo>
                    <a:pt x="24157" y="24727"/>
                    <a:pt x="24448" y="24642"/>
                    <a:pt x="24581" y="24473"/>
                  </a:cubicBezTo>
                  <a:cubicBezTo>
                    <a:pt x="24665" y="24352"/>
                    <a:pt x="24508" y="24182"/>
                    <a:pt x="24544" y="24049"/>
                  </a:cubicBezTo>
                  <a:cubicBezTo>
                    <a:pt x="24677" y="23771"/>
                    <a:pt x="25101" y="23505"/>
                    <a:pt x="25282" y="23650"/>
                  </a:cubicBezTo>
                  <a:cubicBezTo>
                    <a:pt x="25730" y="23977"/>
                    <a:pt x="25331" y="24763"/>
                    <a:pt x="24786" y="24497"/>
                  </a:cubicBezTo>
                  <a:cubicBezTo>
                    <a:pt x="24726" y="24606"/>
                    <a:pt x="24569" y="24799"/>
                    <a:pt x="24387" y="24848"/>
                  </a:cubicBezTo>
                  <a:cubicBezTo>
                    <a:pt x="24665" y="24884"/>
                    <a:pt x="25730" y="25065"/>
                    <a:pt x="26069" y="24957"/>
                  </a:cubicBezTo>
                  <a:cubicBezTo>
                    <a:pt x="26311" y="24860"/>
                    <a:pt x="26311" y="24642"/>
                    <a:pt x="26419" y="24364"/>
                  </a:cubicBezTo>
                  <a:cubicBezTo>
                    <a:pt x="26601" y="24424"/>
                    <a:pt x="26758" y="24364"/>
                    <a:pt x="26927" y="24461"/>
                  </a:cubicBezTo>
                  <a:cubicBezTo>
                    <a:pt x="27351" y="25005"/>
                    <a:pt x="26661" y="25743"/>
                    <a:pt x="26262" y="25005"/>
                  </a:cubicBezTo>
                  <a:cubicBezTo>
                    <a:pt x="25827" y="25247"/>
                    <a:pt x="25186" y="25065"/>
                    <a:pt x="24677" y="25078"/>
                  </a:cubicBezTo>
                  <a:cubicBezTo>
                    <a:pt x="24811" y="25344"/>
                    <a:pt x="25173" y="25586"/>
                    <a:pt x="25415" y="25755"/>
                  </a:cubicBezTo>
                  <a:cubicBezTo>
                    <a:pt x="25512" y="25694"/>
                    <a:pt x="25355" y="25634"/>
                    <a:pt x="25464" y="25586"/>
                  </a:cubicBezTo>
                  <a:cubicBezTo>
                    <a:pt x="25706" y="25815"/>
                    <a:pt x="25875" y="26215"/>
                    <a:pt x="25633" y="26408"/>
                  </a:cubicBezTo>
                  <a:cubicBezTo>
                    <a:pt x="25294" y="26686"/>
                    <a:pt x="24508" y="26118"/>
                    <a:pt x="24980" y="25646"/>
                  </a:cubicBezTo>
                  <a:cubicBezTo>
                    <a:pt x="24798" y="25465"/>
                    <a:pt x="24496" y="25259"/>
                    <a:pt x="24399" y="25078"/>
                  </a:cubicBezTo>
                  <a:cubicBezTo>
                    <a:pt x="23843" y="25017"/>
                    <a:pt x="23298" y="24908"/>
                    <a:pt x="22742" y="24775"/>
                  </a:cubicBezTo>
                  <a:cubicBezTo>
                    <a:pt x="22972" y="24981"/>
                    <a:pt x="22972" y="25198"/>
                    <a:pt x="23190" y="25332"/>
                  </a:cubicBezTo>
                  <a:cubicBezTo>
                    <a:pt x="23359" y="25404"/>
                    <a:pt x="23540" y="25271"/>
                    <a:pt x="23698" y="25440"/>
                  </a:cubicBezTo>
                  <a:cubicBezTo>
                    <a:pt x="23843" y="25586"/>
                    <a:pt x="23843" y="25985"/>
                    <a:pt x="23649" y="26130"/>
                  </a:cubicBezTo>
                  <a:cubicBezTo>
                    <a:pt x="23274" y="26420"/>
                    <a:pt x="22403" y="25755"/>
                    <a:pt x="23008" y="25356"/>
                  </a:cubicBezTo>
                  <a:cubicBezTo>
                    <a:pt x="22815" y="25053"/>
                    <a:pt x="22440" y="24618"/>
                    <a:pt x="22125" y="24654"/>
                  </a:cubicBezTo>
                  <a:cubicBezTo>
                    <a:pt x="22028" y="24569"/>
                    <a:pt x="22137" y="24533"/>
                    <a:pt x="22101" y="24448"/>
                  </a:cubicBezTo>
                  <a:cubicBezTo>
                    <a:pt x="21073" y="24061"/>
                    <a:pt x="20032" y="23396"/>
                    <a:pt x="19113" y="22501"/>
                  </a:cubicBezTo>
                  <a:cubicBezTo>
                    <a:pt x="18992" y="22803"/>
                    <a:pt x="19004" y="23142"/>
                    <a:pt x="19101" y="23481"/>
                  </a:cubicBezTo>
                  <a:cubicBezTo>
                    <a:pt x="19198" y="23444"/>
                    <a:pt x="19173" y="23360"/>
                    <a:pt x="19282" y="23299"/>
                  </a:cubicBezTo>
                  <a:cubicBezTo>
                    <a:pt x="19839" y="23360"/>
                    <a:pt x="20686" y="23904"/>
                    <a:pt x="20577" y="24630"/>
                  </a:cubicBezTo>
                  <a:cubicBezTo>
                    <a:pt x="21121" y="24872"/>
                    <a:pt x="21581" y="25622"/>
                    <a:pt x="21254" y="26106"/>
                  </a:cubicBezTo>
                  <a:cubicBezTo>
                    <a:pt x="21073" y="25924"/>
                    <a:pt x="21242" y="25586"/>
                    <a:pt x="21097" y="25283"/>
                  </a:cubicBezTo>
                  <a:cubicBezTo>
                    <a:pt x="20976" y="25029"/>
                    <a:pt x="20710" y="24872"/>
                    <a:pt x="20468" y="24751"/>
                  </a:cubicBezTo>
                  <a:cubicBezTo>
                    <a:pt x="20274" y="24557"/>
                    <a:pt x="20444" y="24255"/>
                    <a:pt x="20323" y="24061"/>
                  </a:cubicBezTo>
                  <a:cubicBezTo>
                    <a:pt x="20105" y="23650"/>
                    <a:pt x="19681" y="23602"/>
                    <a:pt x="19367" y="23505"/>
                  </a:cubicBezTo>
                  <a:cubicBezTo>
                    <a:pt x="19306" y="23469"/>
                    <a:pt x="19234" y="23686"/>
                    <a:pt x="19173" y="23469"/>
                  </a:cubicBezTo>
                  <a:cubicBezTo>
                    <a:pt x="19137" y="23880"/>
                    <a:pt x="18907" y="24376"/>
                    <a:pt x="18460" y="24582"/>
                  </a:cubicBezTo>
                  <a:cubicBezTo>
                    <a:pt x="18436" y="24799"/>
                    <a:pt x="18726" y="25150"/>
                    <a:pt x="18944" y="25259"/>
                  </a:cubicBezTo>
                  <a:cubicBezTo>
                    <a:pt x="19282" y="25380"/>
                    <a:pt x="19669" y="25198"/>
                    <a:pt x="19996" y="25440"/>
                  </a:cubicBezTo>
                  <a:cubicBezTo>
                    <a:pt x="19657" y="25561"/>
                    <a:pt x="19403" y="25368"/>
                    <a:pt x="19113" y="25670"/>
                  </a:cubicBezTo>
                  <a:cubicBezTo>
                    <a:pt x="19464" y="26118"/>
                    <a:pt x="20069" y="26094"/>
                    <a:pt x="20540" y="26215"/>
                  </a:cubicBezTo>
                  <a:cubicBezTo>
                    <a:pt x="20383" y="26420"/>
                    <a:pt x="20069" y="26227"/>
                    <a:pt x="19815" y="26275"/>
                  </a:cubicBezTo>
                  <a:cubicBezTo>
                    <a:pt x="19839" y="26396"/>
                    <a:pt x="20020" y="26420"/>
                    <a:pt x="20129" y="26590"/>
                  </a:cubicBezTo>
                  <a:cubicBezTo>
                    <a:pt x="19936" y="26711"/>
                    <a:pt x="19766" y="26529"/>
                    <a:pt x="19597" y="26432"/>
                  </a:cubicBezTo>
                  <a:cubicBezTo>
                    <a:pt x="19573" y="26662"/>
                    <a:pt x="19585" y="26904"/>
                    <a:pt x="19512" y="27134"/>
                  </a:cubicBezTo>
                  <a:cubicBezTo>
                    <a:pt x="19282" y="26916"/>
                    <a:pt x="19464" y="26529"/>
                    <a:pt x="19331" y="26251"/>
                  </a:cubicBezTo>
                  <a:cubicBezTo>
                    <a:pt x="19113" y="26069"/>
                    <a:pt x="18871" y="25985"/>
                    <a:pt x="18665" y="25791"/>
                  </a:cubicBezTo>
                  <a:cubicBezTo>
                    <a:pt x="18677" y="25985"/>
                    <a:pt x="18617" y="26178"/>
                    <a:pt x="18581" y="26360"/>
                  </a:cubicBezTo>
                  <a:cubicBezTo>
                    <a:pt x="18617" y="26481"/>
                    <a:pt x="18786" y="26662"/>
                    <a:pt x="18581" y="26771"/>
                  </a:cubicBezTo>
                  <a:cubicBezTo>
                    <a:pt x="18181" y="26311"/>
                    <a:pt x="18750" y="25670"/>
                    <a:pt x="18157" y="25211"/>
                  </a:cubicBezTo>
                  <a:cubicBezTo>
                    <a:pt x="18024" y="25489"/>
                    <a:pt x="17940" y="25767"/>
                    <a:pt x="17734" y="26057"/>
                  </a:cubicBezTo>
                  <a:cubicBezTo>
                    <a:pt x="17770" y="26457"/>
                    <a:pt x="18242" y="27569"/>
                    <a:pt x="18883" y="27194"/>
                  </a:cubicBezTo>
                  <a:cubicBezTo>
                    <a:pt x="19161" y="27328"/>
                    <a:pt x="19306" y="27787"/>
                    <a:pt x="19548" y="27969"/>
                  </a:cubicBezTo>
                  <a:cubicBezTo>
                    <a:pt x="19827" y="28041"/>
                    <a:pt x="20117" y="27872"/>
                    <a:pt x="20371" y="27860"/>
                  </a:cubicBezTo>
                  <a:cubicBezTo>
                    <a:pt x="20637" y="28041"/>
                    <a:pt x="20903" y="28332"/>
                    <a:pt x="21206" y="28295"/>
                  </a:cubicBezTo>
                  <a:cubicBezTo>
                    <a:pt x="21302" y="28211"/>
                    <a:pt x="21109" y="28090"/>
                    <a:pt x="21181" y="27993"/>
                  </a:cubicBezTo>
                  <a:cubicBezTo>
                    <a:pt x="21411" y="27920"/>
                    <a:pt x="21472" y="28271"/>
                    <a:pt x="21363" y="28368"/>
                  </a:cubicBezTo>
                  <a:cubicBezTo>
                    <a:pt x="21024" y="28513"/>
                    <a:pt x="20722" y="28344"/>
                    <a:pt x="20419" y="28090"/>
                  </a:cubicBezTo>
                  <a:cubicBezTo>
                    <a:pt x="20202" y="27993"/>
                    <a:pt x="19960" y="28126"/>
                    <a:pt x="19718" y="28174"/>
                  </a:cubicBezTo>
                  <a:cubicBezTo>
                    <a:pt x="19222" y="28065"/>
                    <a:pt x="18992" y="27086"/>
                    <a:pt x="18423" y="27388"/>
                  </a:cubicBezTo>
                  <a:cubicBezTo>
                    <a:pt x="18000" y="27158"/>
                    <a:pt x="17770" y="26819"/>
                    <a:pt x="17637" y="26360"/>
                  </a:cubicBezTo>
                  <a:cubicBezTo>
                    <a:pt x="17286" y="26723"/>
                    <a:pt x="16573" y="27098"/>
                    <a:pt x="16065" y="26723"/>
                  </a:cubicBezTo>
                  <a:cubicBezTo>
                    <a:pt x="15532" y="27134"/>
                    <a:pt x="14940" y="27001"/>
                    <a:pt x="14613" y="26517"/>
                  </a:cubicBezTo>
                  <a:cubicBezTo>
                    <a:pt x="14383" y="26674"/>
                    <a:pt x="14190" y="26832"/>
                    <a:pt x="14020" y="26832"/>
                  </a:cubicBezTo>
                  <a:cubicBezTo>
                    <a:pt x="13464" y="27509"/>
                    <a:pt x="12677" y="27158"/>
                    <a:pt x="12012" y="27219"/>
                  </a:cubicBezTo>
                  <a:cubicBezTo>
                    <a:pt x="11686" y="27086"/>
                    <a:pt x="11746" y="26795"/>
                    <a:pt x="11528" y="26517"/>
                  </a:cubicBezTo>
                  <a:cubicBezTo>
                    <a:pt x="11262" y="26227"/>
                    <a:pt x="10476" y="26190"/>
                    <a:pt x="10391" y="25682"/>
                  </a:cubicBezTo>
                  <a:cubicBezTo>
                    <a:pt x="10355" y="25561"/>
                    <a:pt x="10464" y="25404"/>
                    <a:pt x="10561" y="25211"/>
                  </a:cubicBezTo>
                  <a:cubicBezTo>
                    <a:pt x="10077" y="25271"/>
                    <a:pt x="9448" y="25682"/>
                    <a:pt x="9133" y="25041"/>
                  </a:cubicBezTo>
                  <a:cubicBezTo>
                    <a:pt x="8988" y="24739"/>
                    <a:pt x="9254" y="24424"/>
                    <a:pt x="9181" y="24061"/>
                  </a:cubicBezTo>
                  <a:cubicBezTo>
                    <a:pt x="9073" y="23795"/>
                    <a:pt x="8746" y="23674"/>
                    <a:pt x="8649" y="23432"/>
                  </a:cubicBezTo>
                  <a:cubicBezTo>
                    <a:pt x="8456" y="22948"/>
                    <a:pt x="8952" y="22368"/>
                    <a:pt x="9327" y="22138"/>
                  </a:cubicBezTo>
                  <a:cubicBezTo>
                    <a:pt x="8867" y="21703"/>
                    <a:pt x="9133" y="21340"/>
                    <a:pt x="9061" y="20965"/>
                  </a:cubicBezTo>
                  <a:cubicBezTo>
                    <a:pt x="8153" y="21412"/>
                    <a:pt x="7802" y="22416"/>
                    <a:pt x="7851" y="23287"/>
                  </a:cubicBezTo>
                  <a:cubicBezTo>
                    <a:pt x="8141" y="23565"/>
                    <a:pt x="8214" y="23989"/>
                    <a:pt x="8347" y="24340"/>
                  </a:cubicBezTo>
                  <a:cubicBezTo>
                    <a:pt x="8335" y="25392"/>
                    <a:pt x="6774" y="26275"/>
                    <a:pt x="5843" y="25852"/>
                  </a:cubicBezTo>
                  <a:cubicBezTo>
                    <a:pt x="5806" y="25670"/>
                    <a:pt x="6024" y="25525"/>
                    <a:pt x="6061" y="25368"/>
                  </a:cubicBezTo>
                  <a:cubicBezTo>
                    <a:pt x="5915" y="25029"/>
                    <a:pt x="5819" y="24606"/>
                    <a:pt x="6302" y="24412"/>
                  </a:cubicBezTo>
                  <a:cubicBezTo>
                    <a:pt x="6181" y="23989"/>
                    <a:pt x="6266" y="23578"/>
                    <a:pt x="6690" y="23275"/>
                  </a:cubicBezTo>
                  <a:cubicBezTo>
                    <a:pt x="6992" y="23082"/>
                    <a:pt x="7331" y="23082"/>
                    <a:pt x="7609" y="23021"/>
                  </a:cubicBezTo>
                  <a:cubicBezTo>
                    <a:pt x="7669" y="22598"/>
                    <a:pt x="7742" y="22138"/>
                    <a:pt x="7972" y="21763"/>
                  </a:cubicBezTo>
                  <a:cubicBezTo>
                    <a:pt x="7452" y="21944"/>
                    <a:pt x="7089" y="22162"/>
                    <a:pt x="6629" y="22380"/>
                  </a:cubicBezTo>
                  <a:cubicBezTo>
                    <a:pt x="6581" y="22598"/>
                    <a:pt x="6484" y="22840"/>
                    <a:pt x="6327" y="23033"/>
                  </a:cubicBezTo>
                  <a:cubicBezTo>
                    <a:pt x="5879" y="23469"/>
                    <a:pt x="5250" y="23578"/>
                    <a:pt x="4899" y="23819"/>
                  </a:cubicBezTo>
                  <a:cubicBezTo>
                    <a:pt x="4452" y="23868"/>
                    <a:pt x="3968" y="23953"/>
                    <a:pt x="3556" y="23565"/>
                  </a:cubicBezTo>
                  <a:cubicBezTo>
                    <a:pt x="3036" y="23529"/>
                    <a:pt x="2177" y="23505"/>
                    <a:pt x="2311" y="22803"/>
                  </a:cubicBezTo>
                  <a:cubicBezTo>
                    <a:pt x="1512" y="22767"/>
                    <a:pt x="1004" y="21690"/>
                    <a:pt x="1101" y="21013"/>
                  </a:cubicBezTo>
                  <a:cubicBezTo>
                    <a:pt x="1706" y="21073"/>
                    <a:pt x="2335" y="21013"/>
                    <a:pt x="2903" y="21267"/>
                  </a:cubicBezTo>
                  <a:cubicBezTo>
                    <a:pt x="3024" y="21207"/>
                    <a:pt x="2976" y="21098"/>
                    <a:pt x="3121" y="21037"/>
                  </a:cubicBezTo>
                  <a:cubicBezTo>
                    <a:pt x="3617" y="20723"/>
                    <a:pt x="3968" y="21328"/>
                    <a:pt x="4415" y="21328"/>
                  </a:cubicBezTo>
                  <a:cubicBezTo>
                    <a:pt x="4609" y="21134"/>
                    <a:pt x="4815" y="21025"/>
                    <a:pt x="4996" y="21025"/>
                  </a:cubicBezTo>
                  <a:cubicBezTo>
                    <a:pt x="6000" y="21473"/>
                    <a:pt x="6907" y="22440"/>
                    <a:pt x="8117" y="21376"/>
                  </a:cubicBezTo>
                  <a:cubicBezTo>
                    <a:pt x="7754" y="21267"/>
                    <a:pt x="7137" y="21461"/>
                    <a:pt x="6786" y="20783"/>
                  </a:cubicBezTo>
                  <a:cubicBezTo>
                    <a:pt x="6581" y="20735"/>
                    <a:pt x="6339" y="20916"/>
                    <a:pt x="6145" y="20977"/>
                  </a:cubicBezTo>
                  <a:cubicBezTo>
                    <a:pt x="5927" y="20795"/>
                    <a:pt x="5758" y="20674"/>
                    <a:pt x="5552" y="20493"/>
                  </a:cubicBezTo>
                  <a:cubicBezTo>
                    <a:pt x="5081" y="20928"/>
                    <a:pt x="4476" y="21037"/>
                    <a:pt x="3992" y="20747"/>
                  </a:cubicBezTo>
                  <a:cubicBezTo>
                    <a:pt x="3859" y="20299"/>
                    <a:pt x="3145" y="20009"/>
                    <a:pt x="3218" y="19573"/>
                  </a:cubicBezTo>
                  <a:cubicBezTo>
                    <a:pt x="3339" y="19453"/>
                    <a:pt x="3436" y="19344"/>
                    <a:pt x="3605" y="19283"/>
                  </a:cubicBezTo>
                  <a:cubicBezTo>
                    <a:pt x="3665" y="19174"/>
                    <a:pt x="3629" y="19053"/>
                    <a:pt x="3508" y="18932"/>
                  </a:cubicBezTo>
                  <a:cubicBezTo>
                    <a:pt x="3085" y="19162"/>
                    <a:pt x="2794" y="19344"/>
                    <a:pt x="2540" y="18981"/>
                  </a:cubicBezTo>
                  <a:cubicBezTo>
                    <a:pt x="2335" y="18690"/>
                    <a:pt x="2407" y="18315"/>
                    <a:pt x="2456" y="18001"/>
                  </a:cubicBezTo>
                  <a:cubicBezTo>
                    <a:pt x="2335" y="17989"/>
                    <a:pt x="2226" y="18074"/>
                    <a:pt x="2117" y="18013"/>
                  </a:cubicBezTo>
                  <a:cubicBezTo>
                    <a:pt x="1863" y="17408"/>
                    <a:pt x="1210" y="16694"/>
                    <a:pt x="1331" y="16138"/>
                  </a:cubicBezTo>
                  <a:cubicBezTo>
                    <a:pt x="1427" y="15763"/>
                    <a:pt x="1972" y="15654"/>
                    <a:pt x="2190" y="15303"/>
                  </a:cubicBezTo>
                  <a:cubicBezTo>
                    <a:pt x="2395" y="15025"/>
                    <a:pt x="2250" y="14807"/>
                    <a:pt x="2347" y="14493"/>
                  </a:cubicBezTo>
                  <a:cubicBezTo>
                    <a:pt x="2819" y="14057"/>
                    <a:pt x="3194" y="14505"/>
                    <a:pt x="3629" y="14336"/>
                  </a:cubicBezTo>
                  <a:cubicBezTo>
                    <a:pt x="3690" y="14239"/>
                    <a:pt x="3484" y="14251"/>
                    <a:pt x="3520" y="14142"/>
                  </a:cubicBezTo>
                  <a:cubicBezTo>
                    <a:pt x="3581" y="14130"/>
                    <a:pt x="3629" y="14142"/>
                    <a:pt x="3690" y="14130"/>
                  </a:cubicBezTo>
                  <a:cubicBezTo>
                    <a:pt x="3375" y="13670"/>
                    <a:pt x="3750" y="13344"/>
                    <a:pt x="4113" y="12908"/>
                  </a:cubicBezTo>
                  <a:cubicBezTo>
                    <a:pt x="4306" y="12642"/>
                    <a:pt x="4452" y="12376"/>
                    <a:pt x="4694" y="12255"/>
                  </a:cubicBezTo>
                  <a:cubicBezTo>
                    <a:pt x="5129" y="12013"/>
                    <a:pt x="5782" y="12255"/>
                    <a:pt x="6145" y="12461"/>
                  </a:cubicBezTo>
                  <a:cubicBezTo>
                    <a:pt x="6327" y="12436"/>
                    <a:pt x="6484" y="12557"/>
                    <a:pt x="6665" y="12509"/>
                  </a:cubicBezTo>
                  <a:cubicBezTo>
                    <a:pt x="6847" y="12436"/>
                    <a:pt x="6726" y="12328"/>
                    <a:pt x="6907" y="12219"/>
                  </a:cubicBezTo>
                  <a:cubicBezTo>
                    <a:pt x="7125" y="12134"/>
                    <a:pt x="7294" y="12315"/>
                    <a:pt x="7500" y="12364"/>
                  </a:cubicBezTo>
                  <a:cubicBezTo>
                    <a:pt x="7851" y="12267"/>
                    <a:pt x="8177" y="12194"/>
                    <a:pt x="8516" y="12182"/>
                  </a:cubicBezTo>
                  <a:cubicBezTo>
                    <a:pt x="8770" y="12328"/>
                    <a:pt x="9012" y="12557"/>
                    <a:pt x="9290" y="12606"/>
                  </a:cubicBezTo>
                  <a:cubicBezTo>
                    <a:pt x="9363" y="12642"/>
                    <a:pt x="9411" y="12884"/>
                    <a:pt x="9496" y="12787"/>
                  </a:cubicBezTo>
                  <a:cubicBezTo>
                    <a:pt x="9496" y="12606"/>
                    <a:pt x="9169" y="12521"/>
                    <a:pt x="8964" y="12182"/>
                  </a:cubicBezTo>
                  <a:cubicBezTo>
                    <a:pt x="8202" y="11674"/>
                    <a:pt x="7488" y="10985"/>
                    <a:pt x="6690" y="10888"/>
                  </a:cubicBezTo>
                  <a:cubicBezTo>
                    <a:pt x="5698" y="11578"/>
                    <a:pt x="4694" y="12146"/>
                    <a:pt x="3798" y="11578"/>
                  </a:cubicBezTo>
                  <a:cubicBezTo>
                    <a:pt x="3605" y="11674"/>
                    <a:pt x="3387" y="11771"/>
                    <a:pt x="3194" y="11856"/>
                  </a:cubicBezTo>
                  <a:cubicBezTo>
                    <a:pt x="2843" y="11819"/>
                    <a:pt x="2492" y="11699"/>
                    <a:pt x="2177" y="11493"/>
                  </a:cubicBezTo>
                  <a:cubicBezTo>
                    <a:pt x="1984" y="11469"/>
                    <a:pt x="1754" y="11614"/>
                    <a:pt x="1548" y="11638"/>
                  </a:cubicBezTo>
                  <a:cubicBezTo>
                    <a:pt x="859" y="11396"/>
                    <a:pt x="677" y="10380"/>
                    <a:pt x="0" y="9981"/>
                  </a:cubicBezTo>
                  <a:cubicBezTo>
                    <a:pt x="690" y="9352"/>
                    <a:pt x="1573" y="8940"/>
                    <a:pt x="2383" y="8916"/>
                  </a:cubicBezTo>
                  <a:cubicBezTo>
                    <a:pt x="2492" y="9001"/>
                    <a:pt x="2613" y="9013"/>
                    <a:pt x="2710" y="9098"/>
                  </a:cubicBezTo>
                  <a:cubicBezTo>
                    <a:pt x="3436" y="8578"/>
                    <a:pt x="4077" y="8699"/>
                    <a:pt x="4657" y="9279"/>
                  </a:cubicBezTo>
                  <a:cubicBezTo>
                    <a:pt x="5093" y="9074"/>
                    <a:pt x="5407" y="8977"/>
                    <a:pt x="5831" y="9352"/>
                  </a:cubicBezTo>
                  <a:cubicBezTo>
                    <a:pt x="6061" y="9557"/>
                    <a:pt x="6436" y="9957"/>
                    <a:pt x="6677" y="10271"/>
                  </a:cubicBezTo>
                  <a:cubicBezTo>
                    <a:pt x="6774" y="10440"/>
                    <a:pt x="6798" y="10610"/>
                    <a:pt x="6919" y="10707"/>
                  </a:cubicBezTo>
                  <a:cubicBezTo>
                    <a:pt x="7077" y="10864"/>
                    <a:pt x="7403" y="10936"/>
                    <a:pt x="7633" y="11045"/>
                  </a:cubicBezTo>
                  <a:cubicBezTo>
                    <a:pt x="7911" y="11227"/>
                    <a:pt x="8117" y="11360"/>
                    <a:pt x="8347" y="11517"/>
                  </a:cubicBezTo>
                  <a:cubicBezTo>
                    <a:pt x="8044" y="10985"/>
                    <a:pt x="7573" y="10041"/>
                    <a:pt x="7367" y="9412"/>
                  </a:cubicBezTo>
                  <a:cubicBezTo>
                    <a:pt x="7270" y="9170"/>
                    <a:pt x="7004" y="9195"/>
                    <a:pt x="6629" y="8868"/>
                  </a:cubicBezTo>
                  <a:cubicBezTo>
                    <a:pt x="6109" y="8432"/>
                    <a:pt x="5444" y="7924"/>
                    <a:pt x="5528" y="7259"/>
                  </a:cubicBezTo>
                  <a:cubicBezTo>
                    <a:pt x="5613" y="7174"/>
                    <a:pt x="5831" y="7017"/>
                    <a:pt x="5855" y="6860"/>
                  </a:cubicBezTo>
                  <a:cubicBezTo>
                    <a:pt x="5371" y="6315"/>
                    <a:pt x="5552" y="5868"/>
                    <a:pt x="5565" y="5408"/>
                  </a:cubicBezTo>
                  <a:cubicBezTo>
                    <a:pt x="6121" y="5082"/>
                    <a:pt x="5625" y="4477"/>
                    <a:pt x="6048" y="4138"/>
                  </a:cubicBezTo>
                  <a:cubicBezTo>
                    <a:pt x="6181" y="4029"/>
                    <a:pt x="6351" y="4078"/>
                    <a:pt x="6484" y="3969"/>
                  </a:cubicBezTo>
                  <a:cubicBezTo>
                    <a:pt x="6871" y="3678"/>
                    <a:pt x="6931" y="2892"/>
                    <a:pt x="7427" y="2590"/>
                  </a:cubicBezTo>
                  <a:cubicBezTo>
                    <a:pt x="7621" y="2481"/>
                    <a:pt x="7815" y="2469"/>
                    <a:pt x="8044" y="2324"/>
                  </a:cubicBezTo>
                  <a:cubicBezTo>
                    <a:pt x="8226" y="2565"/>
                    <a:pt x="7911" y="2699"/>
                    <a:pt x="8044" y="2904"/>
                  </a:cubicBezTo>
                  <a:cubicBezTo>
                    <a:pt x="8153" y="3110"/>
                    <a:pt x="8323" y="2904"/>
                    <a:pt x="8419" y="3001"/>
                  </a:cubicBezTo>
                  <a:cubicBezTo>
                    <a:pt x="8710" y="3545"/>
                    <a:pt x="8516" y="4017"/>
                    <a:pt x="8528" y="4501"/>
                  </a:cubicBezTo>
                  <a:cubicBezTo>
                    <a:pt x="9242" y="5239"/>
                    <a:pt x="8758" y="5832"/>
                    <a:pt x="8625" y="6473"/>
                  </a:cubicBezTo>
                  <a:cubicBezTo>
                    <a:pt x="8686" y="6570"/>
                    <a:pt x="8782" y="6594"/>
                    <a:pt x="8843" y="6715"/>
                  </a:cubicBezTo>
                  <a:cubicBezTo>
                    <a:pt x="9085" y="7259"/>
                    <a:pt x="8323" y="7719"/>
                    <a:pt x="8141" y="8275"/>
                  </a:cubicBezTo>
                  <a:cubicBezTo>
                    <a:pt x="8032" y="8590"/>
                    <a:pt x="8093" y="8989"/>
                    <a:pt x="7597" y="9291"/>
                  </a:cubicBezTo>
                  <a:cubicBezTo>
                    <a:pt x="7548" y="9315"/>
                    <a:pt x="7573" y="9364"/>
                    <a:pt x="7536" y="9400"/>
                  </a:cubicBezTo>
                  <a:cubicBezTo>
                    <a:pt x="7669" y="9739"/>
                    <a:pt x="7754" y="10090"/>
                    <a:pt x="8020" y="10489"/>
                  </a:cubicBezTo>
                  <a:cubicBezTo>
                    <a:pt x="8044" y="9896"/>
                    <a:pt x="8323" y="9243"/>
                    <a:pt x="8831" y="8820"/>
                  </a:cubicBezTo>
                  <a:cubicBezTo>
                    <a:pt x="9351" y="9715"/>
                    <a:pt x="9109" y="10634"/>
                    <a:pt x="8480" y="11287"/>
                  </a:cubicBezTo>
                  <a:cubicBezTo>
                    <a:pt x="8927" y="11892"/>
                    <a:pt x="9315" y="12182"/>
                    <a:pt x="9750" y="12569"/>
                  </a:cubicBezTo>
                  <a:cubicBezTo>
                    <a:pt x="9980" y="12400"/>
                    <a:pt x="10258" y="12328"/>
                    <a:pt x="10524" y="12219"/>
                  </a:cubicBezTo>
                  <a:cubicBezTo>
                    <a:pt x="10500" y="11904"/>
                    <a:pt x="10270" y="11759"/>
                    <a:pt x="10113" y="11517"/>
                  </a:cubicBezTo>
                  <a:cubicBezTo>
                    <a:pt x="9593" y="10694"/>
                    <a:pt x="9544" y="9824"/>
                    <a:pt x="9484" y="9049"/>
                  </a:cubicBezTo>
                  <a:cubicBezTo>
                    <a:pt x="9907" y="8650"/>
                    <a:pt x="10391" y="9049"/>
                    <a:pt x="10875" y="8856"/>
                  </a:cubicBezTo>
                  <a:cubicBezTo>
                    <a:pt x="10524" y="8311"/>
                    <a:pt x="10573" y="7416"/>
                    <a:pt x="9835" y="7078"/>
                  </a:cubicBezTo>
                  <a:cubicBezTo>
                    <a:pt x="9569" y="7065"/>
                    <a:pt x="9472" y="7162"/>
                    <a:pt x="9315" y="6993"/>
                  </a:cubicBezTo>
                  <a:cubicBezTo>
                    <a:pt x="9085" y="6751"/>
                    <a:pt x="9206" y="6086"/>
                    <a:pt x="9629" y="6328"/>
                  </a:cubicBezTo>
                  <a:cubicBezTo>
                    <a:pt x="9290" y="6412"/>
                    <a:pt x="9375" y="6763"/>
                    <a:pt x="9508" y="6896"/>
                  </a:cubicBezTo>
                  <a:cubicBezTo>
                    <a:pt x="9569" y="6884"/>
                    <a:pt x="9665" y="6690"/>
                    <a:pt x="9811" y="6811"/>
                  </a:cubicBezTo>
                  <a:cubicBezTo>
                    <a:pt x="10052" y="6582"/>
                    <a:pt x="9605" y="6267"/>
                    <a:pt x="9544" y="6146"/>
                  </a:cubicBezTo>
                  <a:cubicBezTo>
                    <a:pt x="9968" y="5965"/>
                    <a:pt x="10173" y="6703"/>
                    <a:pt x="10016" y="6932"/>
                  </a:cubicBezTo>
                  <a:cubicBezTo>
                    <a:pt x="10113" y="7065"/>
                    <a:pt x="10113" y="7017"/>
                    <a:pt x="10234" y="7138"/>
                  </a:cubicBezTo>
                  <a:cubicBezTo>
                    <a:pt x="10222" y="6497"/>
                    <a:pt x="10149" y="5844"/>
                    <a:pt x="10258" y="5203"/>
                  </a:cubicBezTo>
                  <a:cubicBezTo>
                    <a:pt x="10137" y="5130"/>
                    <a:pt x="10040" y="5021"/>
                    <a:pt x="9931" y="4888"/>
                  </a:cubicBezTo>
                  <a:cubicBezTo>
                    <a:pt x="9532" y="4997"/>
                    <a:pt x="9242" y="4453"/>
                    <a:pt x="9472" y="4138"/>
                  </a:cubicBezTo>
                  <a:cubicBezTo>
                    <a:pt x="9629" y="4078"/>
                    <a:pt x="9968" y="3920"/>
                    <a:pt x="10137" y="4150"/>
                  </a:cubicBezTo>
                  <a:cubicBezTo>
                    <a:pt x="10270" y="4332"/>
                    <a:pt x="10161" y="4513"/>
                    <a:pt x="10077" y="4707"/>
                  </a:cubicBezTo>
                  <a:cubicBezTo>
                    <a:pt x="10137" y="4803"/>
                    <a:pt x="10210" y="4888"/>
                    <a:pt x="10270" y="4961"/>
                  </a:cubicBezTo>
                  <a:cubicBezTo>
                    <a:pt x="10343" y="4658"/>
                    <a:pt x="10355" y="4356"/>
                    <a:pt x="10415" y="4078"/>
                  </a:cubicBezTo>
                  <a:cubicBezTo>
                    <a:pt x="10258" y="3896"/>
                    <a:pt x="10113" y="3497"/>
                    <a:pt x="10040" y="3255"/>
                  </a:cubicBezTo>
                  <a:cubicBezTo>
                    <a:pt x="9919" y="3243"/>
                    <a:pt x="9835" y="3352"/>
                    <a:pt x="9738" y="3267"/>
                  </a:cubicBezTo>
                  <a:cubicBezTo>
                    <a:pt x="9145" y="2868"/>
                    <a:pt x="9677" y="2021"/>
                    <a:pt x="10222" y="2445"/>
                  </a:cubicBezTo>
                  <a:cubicBezTo>
                    <a:pt x="10294" y="2868"/>
                    <a:pt x="10149" y="3255"/>
                    <a:pt x="10452" y="3727"/>
                  </a:cubicBezTo>
                  <a:cubicBezTo>
                    <a:pt x="10766" y="2953"/>
                    <a:pt x="11105" y="1936"/>
                    <a:pt x="11565" y="1090"/>
                  </a:cubicBezTo>
                  <a:cubicBezTo>
                    <a:pt x="11492" y="1078"/>
                    <a:pt x="11419" y="1005"/>
                    <a:pt x="11371" y="932"/>
                  </a:cubicBezTo>
                  <a:cubicBezTo>
                    <a:pt x="11371" y="582"/>
                    <a:pt x="11855" y="1"/>
                    <a:pt x="12145" y="291"/>
                  </a:cubicBezTo>
                  <a:cubicBezTo>
                    <a:pt x="12399" y="545"/>
                    <a:pt x="12085" y="896"/>
                    <a:pt x="12012" y="1199"/>
                  </a:cubicBezTo>
                  <a:cubicBezTo>
                    <a:pt x="11927" y="1235"/>
                    <a:pt x="11831" y="1199"/>
                    <a:pt x="11746" y="1235"/>
                  </a:cubicBezTo>
                  <a:cubicBezTo>
                    <a:pt x="11323" y="1731"/>
                    <a:pt x="11202" y="2287"/>
                    <a:pt x="10936" y="2832"/>
                  </a:cubicBezTo>
                  <a:cubicBezTo>
                    <a:pt x="11238" y="2747"/>
                    <a:pt x="11589" y="2227"/>
                    <a:pt x="11770" y="2360"/>
                  </a:cubicBezTo>
                  <a:cubicBezTo>
                    <a:pt x="11794" y="2299"/>
                    <a:pt x="11710" y="2239"/>
                    <a:pt x="11746" y="2203"/>
                  </a:cubicBezTo>
                  <a:cubicBezTo>
                    <a:pt x="11686" y="2082"/>
                    <a:pt x="11589" y="2263"/>
                    <a:pt x="11504" y="2154"/>
                  </a:cubicBezTo>
                  <a:cubicBezTo>
                    <a:pt x="11782" y="1840"/>
                    <a:pt x="12206" y="1610"/>
                    <a:pt x="12556" y="1912"/>
                  </a:cubicBezTo>
                  <a:cubicBezTo>
                    <a:pt x="12460" y="2154"/>
                    <a:pt x="12339" y="2505"/>
                    <a:pt x="12024" y="2638"/>
                  </a:cubicBezTo>
                  <a:cubicBezTo>
                    <a:pt x="11952" y="2626"/>
                    <a:pt x="11891" y="2505"/>
                    <a:pt x="11806" y="2408"/>
                  </a:cubicBezTo>
                  <a:cubicBezTo>
                    <a:pt x="11613" y="2662"/>
                    <a:pt x="11069" y="2904"/>
                    <a:pt x="10875" y="3134"/>
                  </a:cubicBezTo>
                  <a:cubicBezTo>
                    <a:pt x="10452" y="3666"/>
                    <a:pt x="10657" y="4477"/>
                    <a:pt x="10464" y="5009"/>
                  </a:cubicBezTo>
                  <a:cubicBezTo>
                    <a:pt x="10706" y="4779"/>
                    <a:pt x="10960" y="4561"/>
                    <a:pt x="11226" y="4404"/>
                  </a:cubicBezTo>
                  <a:cubicBezTo>
                    <a:pt x="11190" y="4332"/>
                    <a:pt x="11117" y="4271"/>
                    <a:pt x="11069" y="4344"/>
                  </a:cubicBezTo>
                  <a:cubicBezTo>
                    <a:pt x="11177" y="3981"/>
                    <a:pt x="11601" y="3666"/>
                    <a:pt x="11915" y="3775"/>
                  </a:cubicBezTo>
                  <a:cubicBezTo>
                    <a:pt x="11964" y="3872"/>
                    <a:pt x="11964" y="3872"/>
                    <a:pt x="12048" y="3957"/>
                  </a:cubicBezTo>
                  <a:cubicBezTo>
                    <a:pt x="12036" y="4235"/>
                    <a:pt x="11927" y="4574"/>
                    <a:pt x="11613" y="4743"/>
                  </a:cubicBezTo>
                  <a:cubicBezTo>
                    <a:pt x="11504" y="4682"/>
                    <a:pt x="11383" y="4707"/>
                    <a:pt x="11286" y="4537"/>
                  </a:cubicBezTo>
                  <a:cubicBezTo>
                    <a:pt x="10923" y="4840"/>
                    <a:pt x="10585" y="5142"/>
                    <a:pt x="10403" y="5529"/>
                  </a:cubicBezTo>
                  <a:cubicBezTo>
                    <a:pt x="10319" y="6219"/>
                    <a:pt x="10464" y="7610"/>
                    <a:pt x="10863" y="8384"/>
                  </a:cubicBezTo>
                  <a:cubicBezTo>
                    <a:pt x="11020" y="8747"/>
                    <a:pt x="11250" y="8880"/>
                    <a:pt x="11625" y="8807"/>
                  </a:cubicBezTo>
                  <a:cubicBezTo>
                    <a:pt x="11311" y="7973"/>
                    <a:pt x="11359" y="7235"/>
                    <a:pt x="11686" y="6497"/>
                  </a:cubicBezTo>
                  <a:cubicBezTo>
                    <a:pt x="11649" y="6388"/>
                    <a:pt x="11565" y="6521"/>
                    <a:pt x="11528" y="6376"/>
                  </a:cubicBezTo>
                  <a:cubicBezTo>
                    <a:pt x="11722" y="6267"/>
                    <a:pt x="11661" y="6098"/>
                    <a:pt x="11794" y="5916"/>
                  </a:cubicBezTo>
                  <a:cubicBezTo>
                    <a:pt x="11952" y="5928"/>
                    <a:pt x="11964" y="6146"/>
                    <a:pt x="11952" y="6255"/>
                  </a:cubicBezTo>
                  <a:cubicBezTo>
                    <a:pt x="12823" y="6207"/>
                    <a:pt x="13839" y="6473"/>
                    <a:pt x="14649" y="7283"/>
                  </a:cubicBezTo>
                  <a:cubicBezTo>
                    <a:pt x="14819" y="6497"/>
                    <a:pt x="15363" y="5928"/>
                    <a:pt x="15980" y="5203"/>
                  </a:cubicBezTo>
                  <a:cubicBezTo>
                    <a:pt x="16089" y="5263"/>
                    <a:pt x="16258" y="5239"/>
                    <a:pt x="16379" y="5251"/>
                  </a:cubicBezTo>
                  <a:cubicBezTo>
                    <a:pt x="16524" y="5493"/>
                    <a:pt x="16802" y="5590"/>
                    <a:pt x="16996" y="5783"/>
                  </a:cubicBezTo>
                  <a:cubicBezTo>
                    <a:pt x="17480" y="6279"/>
                    <a:pt x="17782" y="6945"/>
                    <a:pt x="18012" y="7549"/>
                  </a:cubicBezTo>
                  <a:cubicBezTo>
                    <a:pt x="18242" y="7380"/>
                    <a:pt x="18556" y="7344"/>
                    <a:pt x="18798" y="7162"/>
                  </a:cubicBezTo>
                  <a:cubicBezTo>
                    <a:pt x="18883" y="7102"/>
                    <a:pt x="18919" y="6957"/>
                    <a:pt x="19004" y="6860"/>
                  </a:cubicBezTo>
                  <a:cubicBezTo>
                    <a:pt x="19282" y="6582"/>
                    <a:pt x="19851" y="6376"/>
                    <a:pt x="20238" y="6267"/>
                  </a:cubicBezTo>
                  <a:cubicBezTo>
                    <a:pt x="20516" y="6195"/>
                    <a:pt x="20855" y="6170"/>
                    <a:pt x="21097" y="6207"/>
                  </a:cubicBezTo>
                  <a:cubicBezTo>
                    <a:pt x="20903" y="7053"/>
                    <a:pt x="21278" y="7985"/>
                    <a:pt x="21048" y="8820"/>
                  </a:cubicBezTo>
                  <a:cubicBezTo>
                    <a:pt x="21339" y="8747"/>
                    <a:pt x="21762" y="8336"/>
                    <a:pt x="22113" y="8154"/>
                  </a:cubicBezTo>
                  <a:cubicBezTo>
                    <a:pt x="22984" y="8106"/>
                    <a:pt x="23819" y="8311"/>
                    <a:pt x="24665" y="8493"/>
                  </a:cubicBezTo>
                  <a:cubicBezTo>
                    <a:pt x="24556" y="9255"/>
                    <a:pt x="24569" y="10065"/>
                    <a:pt x="23782" y="10755"/>
                  </a:cubicBezTo>
                  <a:cubicBezTo>
                    <a:pt x="24109" y="10888"/>
                    <a:pt x="24423" y="10682"/>
                    <a:pt x="24738" y="10731"/>
                  </a:cubicBezTo>
                  <a:cubicBezTo>
                    <a:pt x="25222" y="10803"/>
                    <a:pt x="25754" y="10997"/>
                    <a:pt x="26238" y="11069"/>
                  </a:cubicBezTo>
                  <a:cubicBezTo>
                    <a:pt x="26141" y="11287"/>
                    <a:pt x="26105" y="11493"/>
                    <a:pt x="26044" y="11723"/>
                  </a:cubicBezTo>
                  <a:cubicBezTo>
                    <a:pt x="26468" y="11469"/>
                    <a:pt x="27012" y="11541"/>
                    <a:pt x="27436" y="11977"/>
                  </a:cubicBezTo>
                  <a:cubicBezTo>
                    <a:pt x="27738" y="12061"/>
                    <a:pt x="28077" y="11880"/>
                    <a:pt x="28367" y="11916"/>
                  </a:cubicBezTo>
                  <a:cubicBezTo>
                    <a:pt x="28706" y="12400"/>
                    <a:pt x="29165" y="11916"/>
                    <a:pt x="29552" y="12267"/>
                  </a:cubicBezTo>
                  <a:cubicBezTo>
                    <a:pt x="29286" y="12436"/>
                    <a:pt x="28911" y="12207"/>
                    <a:pt x="28585" y="12315"/>
                  </a:cubicBezTo>
                  <a:cubicBezTo>
                    <a:pt x="28488" y="12243"/>
                    <a:pt x="28379" y="12146"/>
                    <a:pt x="28294" y="12086"/>
                  </a:cubicBezTo>
                  <a:cubicBezTo>
                    <a:pt x="28016" y="12061"/>
                    <a:pt x="27738" y="12182"/>
                    <a:pt x="27436" y="12146"/>
                  </a:cubicBezTo>
                  <a:cubicBezTo>
                    <a:pt x="27048" y="11783"/>
                    <a:pt x="26431" y="11481"/>
                    <a:pt x="26081" y="12025"/>
                  </a:cubicBezTo>
                  <a:cubicBezTo>
                    <a:pt x="26044" y="12061"/>
                    <a:pt x="25984" y="12025"/>
                    <a:pt x="25936" y="11965"/>
                  </a:cubicBezTo>
                  <a:cubicBezTo>
                    <a:pt x="25718" y="12509"/>
                    <a:pt x="25319" y="12969"/>
                    <a:pt x="24653" y="13295"/>
                  </a:cubicBezTo>
                  <a:cubicBezTo>
                    <a:pt x="24786" y="13646"/>
                    <a:pt x="24980" y="14009"/>
                    <a:pt x="25149" y="14360"/>
                  </a:cubicBezTo>
                  <a:cubicBezTo>
                    <a:pt x="25319" y="14299"/>
                    <a:pt x="25500" y="14130"/>
                    <a:pt x="25621" y="14336"/>
                  </a:cubicBezTo>
                  <a:cubicBezTo>
                    <a:pt x="25875" y="14082"/>
                    <a:pt x="25996" y="13465"/>
                    <a:pt x="26359" y="13453"/>
                  </a:cubicBezTo>
                  <a:cubicBezTo>
                    <a:pt x="26286" y="13719"/>
                    <a:pt x="25984" y="13912"/>
                    <a:pt x="25899" y="14215"/>
                  </a:cubicBezTo>
                  <a:cubicBezTo>
                    <a:pt x="26069" y="14130"/>
                    <a:pt x="26359" y="14118"/>
                    <a:pt x="26552" y="14118"/>
                  </a:cubicBezTo>
                  <a:cubicBezTo>
                    <a:pt x="26843" y="13900"/>
                    <a:pt x="26964" y="13150"/>
                    <a:pt x="27278" y="13344"/>
                  </a:cubicBezTo>
                  <a:cubicBezTo>
                    <a:pt x="27218" y="13489"/>
                    <a:pt x="26903" y="13670"/>
                    <a:pt x="26927" y="13936"/>
                  </a:cubicBezTo>
                  <a:cubicBezTo>
                    <a:pt x="27327" y="14082"/>
                    <a:pt x="27653" y="13513"/>
                    <a:pt x="28101" y="13453"/>
                  </a:cubicBezTo>
                  <a:cubicBezTo>
                    <a:pt x="28186" y="14069"/>
                    <a:pt x="27339" y="13961"/>
                    <a:pt x="26843" y="14360"/>
                  </a:cubicBezTo>
                  <a:cubicBezTo>
                    <a:pt x="26927" y="14457"/>
                    <a:pt x="27206" y="14638"/>
                    <a:pt x="27375" y="14723"/>
                  </a:cubicBezTo>
                  <a:cubicBezTo>
                    <a:pt x="27218" y="14844"/>
                    <a:pt x="26843" y="14674"/>
                    <a:pt x="26661" y="14457"/>
                  </a:cubicBezTo>
                  <a:cubicBezTo>
                    <a:pt x="26383" y="14565"/>
                    <a:pt x="26165" y="14626"/>
                    <a:pt x="25923" y="14674"/>
                  </a:cubicBezTo>
                  <a:cubicBezTo>
                    <a:pt x="26008" y="14880"/>
                    <a:pt x="26383" y="15049"/>
                    <a:pt x="26419" y="15279"/>
                  </a:cubicBezTo>
                  <a:cubicBezTo>
                    <a:pt x="26129" y="15219"/>
                    <a:pt x="25887" y="14989"/>
                    <a:pt x="25597" y="14674"/>
                  </a:cubicBezTo>
                  <a:cubicBezTo>
                    <a:pt x="25561" y="14674"/>
                    <a:pt x="25464" y="14783"/>
                    <a:pt x="25415" y="14747"/>
                  </a:cubicBezTo>
                  <a:cubicBezTo>
                    <a:pt x="25512" y="14989"/>
                    <a:pt x="25452" y="15243"/>
                    <a:pt x="25645" y="15412"/>
                  </a:cubicBezTo>
                  <a:cubicBezTo>
                    <a:pt x="25524" y="15473"/>
                    <a:pt x="25536" y="15509"/>
                    <a:pt x="25403" y="15569"/>
                  </a:cubicBezTo>
                  <a:cubicBezTo>
                    <a:pt x="25415" y="15582"/>
                    <a:pt x="25561" y="15763"/>
                    <a:pt x="25452" y="15811"/>
                  </a:cubicBezTo>
                  <a:cubicBezTo>
                    <a:pt x="25270" y="15944"/>
                    <a:pt x="25270" y="15703"/>
                    <a:pt x="25198" y="15703"/>
                  </a:cubicBezTo>
                  <a:cubicBezTo>
                    <a:pt x="24569" y="16078"/>
                    <a:pt x="24012" y="16211"/>
                    <a:pt x="23456" y="16307"/>
                  </a:cubicBezTo>
                  <a:cubicBezTo>
                    <a:pt x="23758" y="16840"/>
                    <a:pt x="24617" y="17094"/>
                    <a:pt x="25198" y="16743"/>
                  </a:cubicBezTo>
                  <a:cubicBezTo>
                    <a:pt x="25403" y="16658"/>
                    <a:pt x="25476" y="16356"/>
                    <a:pt x="25681" y="16199"/>
                  </a:cubicBezTo>
                  <a:cubicBezTo>
                    <a:pt x="25984" y="16005"/>
                    <a:pt x="26407" y="16090"/>
                    <a:pt x="26661" y="15932"/>
                  </a:cubicBezTo>
                  <a:cubicBezTo>
                    <a:pt x="26915" y="15521"/>
                    <a:pt x="27375" y="14989"/>
                    <a:pt x="27931" y="15098"/>
                  </a:cubicBezTo>
                  <a:cubicBezTo>
                    <a:pt x="28077" y="14940"/>
                    <a:pt x="28222" y="14735"/>
                    <a:pt x="28282" y="14553"/>
                  </a:cubicBezTo>
                  <a:cubicBezTo>
                    <a:pt x="28561" y="14336"/>
                    <a:pt x="28802" y="14275"/>
                    <a:pt x="29044" y="14203"/>
                  </a:cubicBezTo>
                  <a:cubicBezTo>
                    <a:pt x="29347" y="13658"/>
                    <a:pt x="29613" y="13114"/>
                    <a:pt x="29831" y="12557"/>
                  </a:cubicBezTo>
                  <a:cubicBezTo>
                    <a:pt x="29819" y="12364"/>
                    <a:pt x="29589" y="12122"/>
                    <a:pt x="29770" y="11940"/>
                  </a:cubicBezTo>
                  <a:cubicBezTo>
                    <a:pt x="30048" y="12074"/>
                    <a:pt x="29891" y="12509"/>
                    <a:pt x="29952" y="12763"/>
                  </a:cubicBezTo>
                  <a:cubicBezTo>
                    <a:pt x="29649" y="13283"/>
                    <a:pt x="29492" y="13791"/>
                    <a:pt x="29190" y="14311"/>
                  </a:cubicBezTo>
                  <a:cubicBezTo>
                    <a:pt x="28960" y="14420"/>
                    <a:pt x="28669" y="14457"/>
                    <a:pt x="28476" y="14638"/>
                  </a:cubicBezTo>
                  <a:cubicBezTo>
                    <a:pt x="28319" y="14759"/>
                    <a:pt x="28343" y="14965"/>
                    <a:pt x="28198" y="15061"/>
                  </a:cubicBezTo>
                  <a:cubicBezTo>
                    <a:pt x="27931" y="15303"/>
                    <a:pt x="27629" y="15267"/>
                    <a:pt x="27266" y="15424"/>
                  </a:cubicBezTo>
                  <a:cubicBezTo>
                    <a:pt x="27012" y="16005"/>
                    <a:pt x="26323" y="16295"/>
                    <a:pt x="25827" y="16319"/>
                  </a:cubicBezTo>
                  <a:cubicBezTo>
                    <a:pt x="25222" y="17215"/>
                    <a:pt x="23831" y="17360"/>
                    <a:pt x="23202" y="16356"/>
                  </a:cubicBezTo>
                  <a:cubicBezTo>
                    <a:pt x="23105" y="16271"/>
                    <a:pt x="22996" y="16392"/>
                    <a:pt x="22875" y="16380"/>
                  </a:cubicBezTo>
                  <a:cubicBezTo>
                    <a:pt x="23347" y="17481"/>
                    <a:pt x="23286" y="18860"/>
                    <a:pt x="21956" y="19501"/>
                  </a:cubicBezTo>
                  <a:cubicBezTo>
                    <a:pt x="21387" y="18787"/>
                    <a:pt x="20298" y="18654"/>
                    <a:pt x="19524" y="18061"/>
                  </a:cubicBezTo>
                  <a:cubicBezTo>
                    <a:pt x="19246" y="18751"/>
                    <a:pt x="18968" y="19501"/>
                    <a:pt x="18061" y="20021"/>
                  </a:cubicBezTo>
                  <a:cubicBezTo>
                    <a:pt x="18024" y="19985"/>
                    <a:pt x="17964" y="19924"/>
                    <a:pt x="17940" y="19876"/>
                  </a:cubicBezTo>
                  <a:cubicBezTo>
                    <a:pt x="17069" y="19525"/>
                    <a:pt x="15859" y="18569"/>
                    <a:pt x="15944" y="17505"/>
                  </a:cubicBezTo>
                  <a:cubicBezTo>
                    <a:pt x="15968" y="17408"/>
                    <a:pt x="16016" y="17336"/>
                    <a:pt x="16077" y="17227"/>
                  </a:cubicBezTo>
                  <a:cubicBezTo>
                    <a:pt x="16004" y="17178"/>
                    <a:pt x="15919" y="17299"/>
                    <a:pt x="15859" y="17215"/>
                  </a:cubicBezTo>
                  <a:cubicBezTo>
                    <a:pt x="15605" y="17541"/>
                    <a:pt x="14879" y="17965"/>
                    <a:pt x="14395" y="17989"/>
                  </a:cubicBezTo>
                  <a:cubicBezTo>
                    <a:pt x="13488" y="18013"/>
                    <a:pt x="12508" y="17626"/>
                    <a:pt x="11770" y="17457"/>
                  </a:cubicBezTo>
                  <a:cubicBezTo>
                    <a:pt x="12339" y="16876"/>
                    <a:pt x="12411" y="15944"/>
                    <a:pt x="13186" y="15400"/>
                  </a:cubicBezTo>
                  <a:cubicBezTo>
                    <a:pt x="12944" y="15267"/>
                    <a:pt x="12472" y="15291"/>
                    <a:pt x="12145" y="15449"/>
                  </a:cubicBezTo>
                  <a:cubicBezTo>
                    <a:pt x="12218" y="15594"/>
                    <a:pt x="12677" y="15485"/>
                    <a:pt x="12738" y="15763"/>
                  </a:cubicBezTo>
                  <a:cubicBezTo>
                    <a:pt x="12375" y="15969"/>
                    <a:pt x="11855" y="15666"/>
                    <a:pt x="11468" y="15521"/>
                  </a:cubicBezTo>
                  <a:cubicBezTo>
                    <a:pt x="11589" y="16392"/>
                    <a:pt x="12012" y="17578"/>
                    <a:pt x="10936" y="18146"/>
                  </a:cubicBezTo>
                  <a:cubicBezTo>
                    <a:pt x="10827" y="18412"/>
                    <a:pt x="10694" y="18654"/>
                    <a:pt x="10839" y="18957"/>
                  </a:cubicBezTo>
                  <a:cubicBezTo>
                    <a:pt x="10948" y="19017"/>
                    <a:pt x="11056" y="18993"/>
                    <a:pt x="11165" y="19090"/>
                  </a:cubicBezTo>
                  <a:cubicBezTo>
                    <a:pt x="11250" y="18872"/>
                    <a:pt x="11311" y="18654"/>
                    <a:pt x="11407" y="18449"/>
                  </a:cubicBezTo>
                  <a:cubicBezTo>
                    <a:pt x="11855" y="17953"/>
                    <a:pt x="12218" y="18424"/>
                    <a:pt x="12641" y="18376"/>
                  </a:cubicBezTo>
                  <a:cubicBezTo>
                    <a:pt x="13427" y="17771"/>
                    <a:pt x="14504" y="18025"/>
                    <a:pt x="14734" y="19017"/>
                  </a:cubicBezTo>
                  <a:cubicBezTo>
                    <a:pt x="14927" y="18727"/>
                    <a:pt x="15436" y="18751"/>
                    <a:pt x="15738" y="18751"/>
                  </a:cubicBezTo>
                  <a:cubicBezTo>
                    <a:pt x="16161" y="19477"/>
                    <a:pt x="16863" y="19114"/>
                    <a:pt x="17347" y="19755"/>
                  </a:cubicBezTo>
                  <a:cubicBezTo>
                    <a:pt x="17468" y="19767"/>
                    <a:pt x="17540" y="19876"/>
                    <a:pt x="17637" y="19840"/>
                  </a:cubicBezTo>
                  <a:cubicBezTo>
                    <a:pt x="18363" y="20614"/>
                    <a:pt x="19173" y="20723"/>
                    <a:pt x="19960" y="21098"/>
                  </a:cubicBezTo>
                  <a:cubicBezTo>
                    <a:pt x="20117" y="21025"/>
                    <a:pt x="20298" y="20904"/>
                    <a:pt x="20444" y="20723"/>
                  </a:cubicBezTo>
                  <a:cubicBezTo>
                    <a:pt x="20915" y="21049"/>
                    <a:pt x="21460" y="20807"/>
                    <a:pt x="21593" y="20263"/>
                  </a:cubicBezTo>
                  <a:cubicBezTo>
                    <a:pt x="21883" y="20469"/>
                    <a:pt x="21605" y="20735"/>
                    <a:pt x="21302" y="20953"/>
                  </a:cubicBezTo>
                  <a:cubicBezTo>
                    <a:pt x="21278" y="21037"/>
                    <a:pt x="21520" y="20856"/>
                    <a:pt x="21544" y="20989"/>
                  </a:cubicBezTo>
                  <a:cubicBezTo>
                    <a:pt x="21665" y="21073"/>
                    <a:pt x="21472" y="21086"/>
                    <a:pt x="21544" y="21134"/>
                  </a:cubicBezTo>
                  <a:cubicBezTo>
                    <a:pt x="22210" y="21170"/>
                    <a:pt x="22609" y="20469"/>
                    <a:pt x="23105" y="20203"/>
                  </a:cubicBezTo>
                  <a:cubicBezTo>
                    <a:pt x="23141" y="20432"/>
                    <a:pt x="22742" y="20602"/>
                    <a:pt x="22621" y="20795"/>
                  </a:cubicBezTo>
                  <a:cubicBezTo>
                    <a:pt x="22899" y="20832"/>
                    <a:pt x="23105" y="20977"/>
                    <a:pt x="23359" y="20892"/>
                  </a:cubicBezTo>
                  <a:cubicBezTo>
                    <a:pt x="23686" y="20711"/>
                    <a:pt x="24012" y="20287"/>
                    <a:pt x="24290" y="20287"/>
                  </a:cubicBezTo>
                  <a:cubicBezTo>
                    <a:pt x="24436" y="20529"/>
                    <a:pt x="23891" y="20590"/>
                    <a:pt x="23879" y="20735"/>
                  </a:cubicBezTo>
                  <a:cubicBezTo>
                    <a:pt x="24061" y="20735"/>
                    <a:pt x="24266" y="20614"/>
                    <a:pt x="24266" y="20892"/>
                  </a:cubicBezTo>
                  <a:cubicBezTo>
                    <a:pt x="24532" y="20856"/>
                    <a:pt x="24811" y="20650"/>
                    <a:pt x="25052" y="20807"/>
                  </a:cubicBezTo>
                  <a:cubicBezTo>
                    <a:pt x="24980" y="21037"/>
                    <a:pt x="24605" y="20807"/>
                    <a:pt x="24653" y="21098"/>
                  </a:cubicBezTo>
                  <a:cubicBezTo>
                    <a:pt x="24242" y="21207"/>
                    <a:pt x="23891" y="21086"/>
                    <a:pt x="23528" y="21231"/>
                  </a:cubicBezTo>
                  <a:close/>
                  <a:moveTo>
                    <a:pt x="20988" y="13211"/>
                  </a:moveTo>
                  <a:cubicBezTo>
                    <a:pt x="21000" y="13126"/>
                    <a:pt x="20758" y="13416"/>
                    <a:pt x="20782" y="13513"/>
                  </a:cubicBezTo>
                  <a:cubicBezTo>
                    <a:pt x="21351" y="13634"/>
                    <a:pt x="21931" y="13598"/>
                    <a:pt x="22500" y="13791"/>
                  </a:cubicBezTo>
                  <a:cubicBezTo>
                    <a:pt x="21786" y="13997"/>
                    <a:pt x="21145" y="13477"/>
                    <a:pt x="20431" y="13779"/>
                  </a:cubicBezTo>
                  <a:cubicBezTo>
                    <a:pt x="20940" y="13949"/>
                    <a:pt x="21532" y="14082"/>
                    <a:pt x="22028" y="14142"/>
                  </a:cubicBezTo>
                  <a:cubicBezTo>
                    <a:pt x="22258" y="14178"/>
                    <a:pt x="22621" y="14094"/>
                    <a:pt x="22694" y="14239"/>
                  </a:cubicBezTo>
                  <a:cubicBezTo>
                    <a:pt x="22936" y="14142"/>
                    <a:pt x="23238" y="13949"/>
                    <a:pt x="23419" y="13852"/>
                  </a:cubicBezTo>
                  <a:cubicBezTo>
                    <a:pt x="23298" y="13247"/>
                    <a:pt x="22730" y="12908"/>
                    <a:pt x="22319" y="12751"/>
                  </a:cubicBezTo>
                  <a:cubicBezTo>
                    <a:pt x="22246" y="12787"/>
                    <a:pt x="22246" y="12920"/>
                    <a:pt x="22161" y="12872"/>
                  </a:cubicBezTo>
                  <a:cubicBezTo>
                    <a:pt x="22052" y="12751"/>
                    <a:pt x="22161" y="12690"/>
                    <a:pt x="22052" y="12582"/>
                  </a:cubicBezTo>
                  <a:cubicBezTo>
                    <a:pt x="21811" y="12630"/>
                    <a:pt x="21544" y="12824"/>
                    <a:pt x="21327" y="12642"/>
                  </a:cubicBezTo>
                  <a:cubicBezTo>
                    <a:pt x="21302" y="12582"/>
                    <a:pt x="21327" y="12545"/>
                    <a:pt x="21339" y="12497"/>
                  </a:cubicBezTo>
                  <a:cubicBezTo>
                    <a:pt x="21653" y="12606"/>
                    <a:pt x="22052" y="12194"/>
                    <a:pt x="22391" y="12146"/>
                  </a:cubicBezTo>
                  <a:cubicBezTo>
                    <a:pt x="22415" y="12207"/>
                    <a:pt x="22294" y="12243"/>
                    <a:pt x="22331" y="12303"/>
                  </a:cubicBezTo>
                  <a:cubicBezTo>
                    <a:pt x="22790" y="11977"/>
                    <a:pt x="23286" y="11493"/>
                    <a:pt x="23347" y="11069"/>
                  </a:cubicBezTo>
                  <a:cubicBezTo>
                    <a:pt x="23153" y="10767"/>
                    <a:pt x="22899" y="10670"/>
                    <a:pt x="22609" y="10743"/>
                  </a:cubicBezTo>
                  <a:cubicBezTo>
                    <a:pt x="22319" y="10549"/>
                    <a:pt x="21665" y="10561"/>
                    <a:pt x="21605" y="10888"/>
                  </a:cubicBezTo>
                  <a:cubicBezTo>
                    <a:pt x="21641" y="10755"/>
                    <a:pt x="21702" y="10997"/>
                    <a:pt x="21714" y="10949"/>
                  </a:cubicBezTo>
                  <a:cubicBezTo>
                    <a:pt x="21690" y="11009"/>
                    <a:pt x="21544" y="10912"/>
                    <a:pt x="21472" y="10973"/>
                  </a:cubicBezTo>
                  <a:cubicBezTo>
                    <a:pt x="21411" y="11009"/>
                    <a:pt x="21448" y="11239"/>
                    <a:pt x="21484" y="11299"/>
                  </a:cubicBezTo>
                  <a:cubicBezTo>
                    <a:pt x="21786" y="11215"/>
                    <a:pt x="22004" y="10973"/>
                    <a:pt x="22319" y="11069"/>
                  </a:cubicBezTo>
                  <a:cubicBezTo>
                    <a:pt x="22016" y="11372"/>
                    <a:pt x="21327" y="11360"/>
                    <a:pt x="21339" y="11699"/>
                  </a:cubicBezTo>
                  <a:cubicBezTo>
                    <a:pt x="21629" y="11614"/>
                    <a:pt x="21907" y="11360"/>
                    <a:pt x="22173" y="11469"/>
                  </a:cubicBezTo>
                  <a:cubicBezTo>
                    <a:pt x="21811" y="11819"/>
                    <a:pt x="21423" y="11674"/>
                    <a:pt x="21024" y="12098"/>
                  </a:cubicBezTo>
                  <a:cubicBezTo>
                    <a:pt x="21085" y="12086"/>
                    <a:pt x="21145" y="12219"/>
                    <a:pt x="21206" y="12243"/>
                  </a:cubicBezTo>
                  <a:cubicBezTo>
                    <a:pt x="21532" y="12122"/>
                    <a:pt x="21883" y="11711"/>
                    <a:pt x="22186" y="11832"/>
                  </a:cubicBezTo>
                  <a:cubicBezTo>
                    <a:pt x="21835" y="12098"/>
                    <a:pt x="21097" y="12449"/>
                    <a:pt x="21085" y="12993"/>
                  </a:cubicBezTo>
                  <a:cubicBezTo>
                    <a:pt x="21266" y="12920"/>
                    <a:pt x="21472" y="13041"/>
                    <a:pt x="21653" y="13065"/>
                  </a:cubicBezTo>
                  <a:cubicBezTo>
                    <a:pt x="21811" y="13090"/>
                    <a:pt x="22089" y="13005"/>
                    <a:pt x="22125" y="13235"/>
                  </a:cubicBezTo>
                  <a:cubicBezTo>
                    <a:pt x="21786" y="13247"/>
                    <a:pt x="21339" y="13065"/>
                    <a:pt x="21061" y="13223"/>
                  </a:cubicBezTo>
                  <a:cubicBezTo>
                    <a:pt x="21448" y="13211"/>
                    <a:pt x="21956" y="13295"/>
                    <a:pt x="22234" y="13513"/>
                  </a:cubicBezTo>
                  <a:cubicBezTo>
                    <a:pt x="21774" y="13465"/>
                    <a:pt x="21339" y="13392"/>
                    <a:pt x="20879" y="13356"/>
                  </a:cubicBezTo>
                  <a:cubicBezTo>
                    <a:pt x="20964" y="13295"/>
                    <a:pt x="20940" y="13235"/>
                    <a:pt x="20988" y="13211"/>
                  </a:cubicBezTo>
                  <a:close/>
                  <a:moveTo>
                    <a:pt x="24375" y="8989"/>
                  </a:moveTo>
                  <a:cubicBezTo>
                    <a:pt x="24375" y="8638"/>
                    <a:pt x="23649" y="8529"/>
                    <a:pt x="23383" y="8505"/>
                  </a:cubicBezTo>
                  <a:cubicBezTo>
                    <a:pt x="22754" y="8432"/>
                    <a:pt x="21992" y="8408"/>
                    <a:pt x="21460" y="8868"/>
                  </a:cubicBezTo>
                  <a:cubicBezTo>
                    <a:pt x="21847" y="8977"/>
                    <a:pt x="22476" y="8953"/>
                    <a:pt x="22681" y="9291"/>
                  </a:cubicBezTo>
                  <a:cubicBezTo>
                    <a:pt x="22815" y="9243"/>
                    <a:pt x="23032" y="9061"/>
                    <a:pt x="23153" y="9170"/>
                  </a:cubicBezTo>
                  <a:cubicBezTo>
                    <a:pt x="22960" y="9424"/>
                    <a:pt x="22391" y="9412"/>
                    <a:pt x="22391" y="9824"/>
                  </a:cubicBezTo>
                  <a:cubicBezTo>
                    <a:pt x="22730" y="9739"/>
                    <a:pt x="22972" y="9303"/>
                    <a:pt x="23202" y="9618"/>
                  </a:cubicBezTo>
                  <a:cubicBezTo>
                    <a:pt x="22851" y="9763"/>
                    <a:pt x="22294" y="9969"/>
                    <a:pt x="22016" y="10344"/>
                  </a:cubicBezTo>
                  <a:cubicBezTo>
                    <a:pt x="22149" y="10380"/>
                    <a:pt x="22173" y="10307"/>
                    <a:pt x="22294" y="10211"/>
                  </a:cubicBezTo>
                  <a:cubicBezTo>
                    <a:pt x="22440" y="10162"/>
                    <a:pt x="22573" y="10138"/>
                    <a:pt x="22742" y="10078"/>
                  </a:cubicBezTo>
                  <a:cubicBezTo>
                    <a:pt x="23056" y="9944"/>
                    <a:pt x="23419" y="9654"/>
                    <a:pt x="23722" y="9775"/>
                  </a:cubicBezTo>
                  <a:cubicBezTo>
                    <a:pt x="23298" y="10029"/>
                    <a:pt x="22899" y="10090"/>
                    <a:pt x="22488" y="10380"/>
                  </a:cubicBezTo>
                  <a:cubicBezTo>
                    <a:pt x="22802" y="10622"/>
                    <a:pt x="23480" y="10090"/>
                    <a:pt x="23940" y="10005"/>
                  </a:cubicBezTo>
                  <a:cubicBezTo>
                    <a:pt x="23927" y="10283"/>
                    <a:pt x="23395" y="10344"/>
                    <a:pt x="23153" y="10525"/>
                  </a:cubicBezTo>
                  <a:cubicBezTo>
                    <a:pt x="23262" y="10622"/>
                    <a:pt x="23395" y="10574"/>
                    <a:pt x="23516" y="10743"/>
                  </a:cubicBezTo>
                  <a:cubicBezTo>
                    <a:pt x="24024" y="10453"/>
                    <a:pt x="24363" y="9424"/>
                    <a:pt x="24375" y="8989"/>
                  </a:cubicBezTo>
                  <a:close/>
                  <a:moveTo>
                    <a:pt x="24629" y="13186"/>
                  </a:moveTo>
                  <a:cubicBezTo>
                    <a:pt x="25198" y="12824"/>
                    <a:pt x="25754" y="12013"/>
                    <a:pt x="25875" y="11360"/>
                  </a:cubicBezTo>
                  <a:cubicBezTo>
                    <a:pt x="25863" y="11348"/>
                    <a:pt x="25839" y="11311"/>
                    <a:pt x="25815" y="11275"/>
                  </a:cubicBezTo>
                  <a:cubicBezTo>
                    <a:pt x="25113" y="11178"/>
                    <a:pt x="24423" y="11094"/>
                    <a:pt x="23686" y="11166"/>
                  </a:cubicBezTo>
                  <a:cubicBezTo>
                    <a:pt x="23540" y="11432"/>
                    <a:pt x="23262" y="11699"/>
                    <a:pt x="23056" y="11953"/>
                  </a:cubicBezTo>
                  <a:cubicBezTo>
                    <a:pt x="23516" y="11953"/>
                    <a:pt x="24024" y="11662"/>
                    <a:pt x="24472" y="11783"/>
                  </a:cubicBezTo>
                  <a:cubicBezTo>
                    <a:pt x="24145" y="11965"/>
                    <a:pt x="23637" y="12013"/>
                    <a:pt x="23238" y="12098"/>
                  </a:cubicBezTo>
                  <a:cubicBezTo>
                    <a:pt x="23177" y="12207"/>
                    <a:pt x="23177" y="12388"/>
                    <a:pt x="23044" y="12388"/>
                  </a:cubicBezTo>
                  <a:cubicBezTo>
                    <a:pt x="23565" y="12557"/>
                    <a:pt x="24145" y="11892"/>
                    <a:pt x="24605" y="12134"/>
                  </a:cubicBezTo>
                  <a:cubicBezTo>
                    <a:pt x="24327" y="12243"/>
                    <a:pt x="24012" y="12376"/>
                    <a:pt x="23758" y="12485"/>
                  </a:cubicBezTo>
                  <a:cubicBezTo>
                    <a:pt x="23589" y="12545"/>
                    <a:pt x="23286" y="12497"/>
                    <a:pt x="23335" y="12703"/>
                  </a:cubicBezTo>
                  <a:cubicBezTo>
                    <a:pt x="23516" y="12630"/>
                    <a:pt x="23722" y="12582"/>
                    <a:pt x="23927" y="12521"/>
                  </a:cubicBezTo>
                  <a:cubicBezTo>
                    <a:pt x="24085" y="12509"/>
                    <a:pt x="24327" y="12424"/>
                    <a:pt x="24472" y="12557"/>
                  </a:cubicBezTo>
                  <a:cubicBezTo>
                    <a:pt x="24109" y="12763"/>
                    <a:pt x="23528" y="12642"/>
                    <a:pt x="23323" y="13005"/>
                  </a:cubicBezTo>
                  <a:cubicBezTo>
                    <a:pt x="23698" y="12993"/>
                    <a:pt x="24073" y="12920"/>
                    <a:pt x="24472" y="12824"/>
                  </a:cubicBezTo>
                  <a:cubicBezTo>
                    <a:pt x="24496" y="12872"/>
                    <a:pt x="24605" y="12860"/>
                    <a:pt x="24581" y="12944"/>
                  </a:cubicBezTo>
                  <a:cubicBezTo>
                    <a:pt x="24230" y="13053"/>
                    <a:pt x="23831" y="13150"/>
                    <a:pt x="23468" y="13223"/>
                  </a:cubicBezTo>
                  <a:cubicBezTo>
                    <a:pt x="23504" y="13344"/>
                    <a:pt x="23528" y="13307"/>
                    <a:pt x="23516" y="13356"/>
                  </a:cubicBezTo>
                  <a:cubicBezTo>
                    <a:pt x="23891" y="13453"/>
                    <a:pt x="24254" y="13211"/>
                    <a:pt x="24629" y="13186"/>
                  </a:cubicBezTo>
                  <a:close/>
                  <a:moveTo>
                    <a:pt x="20722" y="6715"/>
                  </a:moveTo>
                  <a:cubicBezTo>
                    <a:pt x="20177" y="6642"/>
                    <a:pt x="19355" y="6715"/>
                    <a:pt x="18944" y="7416"/>
                  </a:cubicBezTo>
                  <a:lnTo>
                    <a:pt x="19403" y="8009"/>
                  </a:lnTo>
                  <a:cubicBezTo>
                    <a:pt x="19548" y="7791"/>
                    <a:pt x="19524" y="7525"/>
                    <a:pt x="19694" y="7320"/>
                  </a:cubicBezTo>
                  <a:cubicBezTo>
                    <a:pt x="19972" y="7707"/>
                    <a:pt x="19403" y="7961"/>
                    <a:pt x="19524" y="8324"/>
                  </a:cubicBezTo>
                  <a:cubicBezTo>
                    <a:pt x="19766" y="8275"/>
                    <a:pt x="19802" y="7743"/>
                    <a:pt x="20032" y="7767"/>
                  </a:cubicBezTo>
                  <a:cubicBezTo>
                    <a:pt x="20165" y="8106"/>
                    <a:pt x="19561" y="8372"/>
                    <a:pt x="19609" y="8711"/>
                  </a:cubicBezTo>
                  <a:cubicBezTo>
                    <a:pt x="19730" y="8553"/>
                    <a:pt x="19936" y="8445"/>
                    <a:pt x="20032" y="8263"/>
                  </a:cubicBezTo>
                  <a:cubicBezTo>
                    <a:pt x="20129" y="8154"/>
                    <a:pt x="20202" y="7791"/>
                    <a:pt x="20395" y="7961"/>
                  </a:cubicBezTo>
                  <a:cubicBezTo>
                    <a:pt x="20286" y="8457"/>
                    <a:pt x="19548" y="8856"/>
                    <a:pt x="19585" y="9352"/>
                  </a:cubicBezTo>
                  <a:cubicBezTo>
                    <a:pt x="19657" y="9315"/>
                    <a:pt x="19742" y="9291"/>
                    <a:pt x="19851" y="9243"/>
                  </a:cubicBezTo>
                  <a:cubicBezTo>
                    <a:pt x="19827" y="9195"/>
                    <a:pt x="19742" y="9158"/>
                    <a:pt x="19778" y="9098"/>
                  </a:cubicBezTo>
                  <a:cubicBezTo>
                    <a:pt x="20008" y="8880"/>
                    <a:pt x="20202" y="8324"/>
                    <a:pt x="20565" y="8106"/>
                  </a:cubicBezTo>
                  <a:cubicBezTo>
                    <a:pt x="20637" y="8287"/>
                    <a:pt x="20431" y="8493"/>
                    <a:pt x="20335" y="8638"/>
                  </a:cubicBezTo>
                  <a:cubicBezTo>
                    <a:pt x="20214" y="8832"/>
                    <a:pt x="20069" y="9013"/>
                    <a:pt x="19948" y="9182"/>
                  </a:cubicBezTo>
                  <a:cubicBezTo>
                    <a:pt x="20323" y="9279"/>
                    <a:pt x="20516" y="8807"/>
                    <a:pt x="20891" y="8565"/>
                  </a:cubicBezTo>
                  <a:cubicBezTo>
                    <a:pt x="20794" y="7949"/>
                    <a:pt x="20686" y="7320"/>
                    <a:pt x="20722" y="6715"/>
                  </a:cubicBezTo>
                  <a:close/>
                  <a:moveTo>
                    <a:pt x="19536" y="9824"/>
                  </a:moveTo>
                  <a:cubicBezTo>
                    <a:pt x="19766" y="9739"/>
                    <a:pt x="19996" y="9642"/>
                    <a:pt x="20202" y="9545"/>
                  </a:cubicBezTo>
                  <a:cubicBezTo>
                    <a:pt x="20238" y="9666"/>
                    <a:pt x="20298" y="9715"/>
                    <a:pt x="20359" y="9739"/>
                  </a:cubicBezTo>
                  <a:cubicBezTo>
                    <a:pt x="20504" y="9666"/>
                    <a:pt x="20661" y="9497"/>
                    <a:pt x="20782" y="9618"/>
                  </a:cubicBezTo>
                  <a:cubicBezTo>
                    <a:pt x="20577" y="9824"/>
                    <a:pt x="20032" y="10017"/>
                    <a:pt x="19851" y="10332"/>
                  </a:cubicBezTo>
                  <a:cubicBezTo>
                    <a:pt x="19972" y="10271"/>
                    <a:pt x="19972" y="10404"/>
                    <a:pt x="20093" y="10465"/>
                  </a:cubicBezTo>
                  <a:cubicBezTo>
                    <a:pt x="20335" y="10235"/>
                    <a:pt x="20673" y="9848"/>
                    <a:pt x="21000" y="9872"/>
                  </a:cubicBezTo>
                  <a:cubicBezTo>
                    <a:pt x="20661" y="10235"/>
                    <a:pt x="20153" y="10453"/>
                    <a:pt x="20020" y="10912"/>
                  </a:cubicBezTo>
                  <a:cubicBezTo>
                    <a:pt x="20177" y="10828"/>
                    <a:pt x="20311" y="10828"/>
                    <a:pt x="20431" y="10803"/>
                  </a:cubicBezTo>
                  <a:cubicBezTo>
                    <a:pt x="20673" y="10622"/>
                    <a:pt x="20927" y="10102"/>
                    <a:pt x="21206" y="10211"/>
                  </a:cubicBezTo>
                  <a:cubicBezTo>
                    <a:pt x="21061" y="10392"/>
                    <a:pt x="20915" y="10574"/>
                    <a:pt x="20746" y="10707"/>
                  </a:cubicBezTo>
                  <a:cubicBezTo>
                    <a:pt x="20879" y="10852"/>
                    <a:pt x="21061" y="10755"/>
                    <a:pt x="21218" y="10767"/>
                  </a:cubicBezTo>
                  <a:cubicBezTo>
                    <a:pt x="21871" y="10307"/>
                    <a:pt x="21883" y="9775"/>
                    <a:pt x="22198" y="9291"/>
                  </a:cubicBezTo>
                  <a:cubicBezTo>
                    <a:pt x="21351" y="9013"/>
                    <a:pt x="20311" y="9013"/>
                    <a:pt x="19536" y="9824"/>
                  </a:cubicBezTo>
                  <a:close/>
                  <a:moveTo>
                    <a:pt x="25875" y="14614"/>
                  </a:moveTo>
                  <a:cubicBezTo>
                    <a:pt x="25948" y="14517"/>
                    <a:pt x="26081" y="14626"/>
                    <a:pt x="26081" y="14517"/>
                  </a:cubicBezTo>
                  <a:cubicBezTo>
                    <a:pt x="26020" y="14541"/>
                    <a:pt x="25839" y="14493"/>
                    <a:pt x="25875" y="14614"/>
                  </a:cubicBezTo>
                  <a:close/>
                  <a:moveTo>
                    <a:pt x="20698" y="8953"/>
                  </a:moveTo>
                  <a:cubicBezTo>
                    <a:pt x="20758" y="8989"/>
                    <a:pt x="20867" y="8892"/>
                    <a:pt x="20819" y="8832"/>
                  </a:cubicBezTo>
                  <a:cubicBezTo>
                    <a:pt x="20758" y="8880"/>
                    <a:pt x="20625" y="8916"/>
                    <a:pt x="20698" y="8953"/>
                  </a:cubicBezTo>
                  <a:close/>
                  <a:moveTo>
                    <a:pt x="22210" y="14565"/>
                  </a:moveTo>
                  <a:cubicBezTo>
                    <a:pt x="22681" y="14735"/>
                    <a:pt x="23153" y="14795"/>
                    <a:pt x="23637" y="14844"/>
                  </a:cubicBezTo>
                  <a:cubicBezTo>
                    <a:pt x="23649" y="14904"/>
                    <a:pt x="23637" y="14940"/>
                    <a:pt x="23625" y="14989"/>
                  </a:cubicBezTo>
                  <a:cubicBezTo>
                    <a:pt x="23504" y="15025"/>
                    <a:pt x="23395" y="14965"/>
                    <a:pt x="23262" y="14928"/>
                  </a:cubicBezTo>
                  <a:cubicBezTo>
                    <a:pt x="22899" y="15037"/>
                    <a:pt x="22379" y="14602"/>
                    <a:pt x="22149" y="14940"/>
                  </a:cubicBezTo>
                  <a:cubicBezTo>
                    <a:pt x="22851" y="15243"/>
                    <a:pt x="23625" y="14904"/>
                    <a:pt x="24290" y="15400"/>
                  </a:cubicBezTo>
                  <a:lnTo>
                    <a:pt x="24556" y="15400"/>
                  </a:lnTo>
                  <a:cubicBezTo>
                    <a:pt x="24690" y="15606"/>
                    <a:pt x="24931" y="15630"/>
                    <a:pt x="25198" y="15533"/>
                  </a:cubicBezTo>
                  <a:cubicBezTo>
                    <a:pt x="25137" y="14916"/>
                    <a:pt x="24653" y="14239"/>
                    <a:pt x="24351" y="13610"/>
                  </a:cubicBezTo>
                  <a:cubicBezTo>
                    <a:pt x="24073" y="13610"/>
                    <a:pt x="23746" y="13828"/>
                    <a:pt x="23444" y="13888"/>
                  </a:cubicBezTo>
                  <a:cubicBezTo>
                    <a:pt x="23468" y="14203"/>
                    <a:pt x="22815" y="14263"/>
                    <a:pt x="22718" y="14444"/>
                  </a:cubicBezTo>
                  <a:cubicBezTo>
                    <a:pt x="23044" y="14432"/>
                    <a:pt x="23468" y="14565"/>
                    <a:pt x="23722" y="14444"/>
                  </a:cubicBezTo>
                  <a:cubicBezTo>
                    <a:pt x="23831" y="14541"/>
                    <a:pt x="23770" y="14578"/>
                    <a:pt x="23710" y="14662"/>
                  </a:cubicBezTo>
                  <a:cubicBezTo>
                    <a:pt x="23214" y="14602"/>
                    <a:pt x="22718" y="14626"/>
                    <a:pt x="22210" y="14565"/>
                  </a:cubicBezTo>
                  <a:close/>
                  <a:moveTo>
                    <a:pt x="22573" y="12328"/>
                  </a:moveTo>
                  <a:cubicBezTo>
                    <a:pt x="22851" y="12364"/>
                    <a:pt x="22899" y="12146"/>
                    <a:pt x="22573" y="12328"/>
                  </a:cubicBezTo>
                  <a:close/>
                  <a:moveTo>
                    <a:pt x="22839" y="12751"/>
                  </a:moveTo>
                  <a:cubicBezTo>
                    <a:pt x="22911" y="12727"/>
                    <a:pt x="22984" y="12908"/>
                    <a:pt x="23081" y="12848"/>
                  </a:cubicBezTo>
                  <a:cubicBezTo>
                    <a:pt x="23093" y="12763"/>
                    <a:pt x="23214" y="12703"/>
                    <a:pt x="23093" y="12630"/>
                  </a:cubicBezTo>
                  <a:cubicBezTo>
                    <a:pt x="23020" y="12727"/>
                    <a:pt x="22839" y="12666"/>
                    <a:pt x="22839" y="12751"/>
                  </a:cubicBezTo>
                  <a:close/>
                  <a:moveTo>
                    <a:pt x="22331" y="12509"/>
                  </a:moveTo>
                  <a:cubicBezTo>
                    <a:pt x="22415" y="12485"/>
                    <a:pt x="22440" y="12606"/>
                    <a:pt x="22512" y="12569"/>
                  </a:cubicBezTo>
                  <a:cubicBezTo>
                    <a:pt x="22355" y="12497"/>
                    <a:pt x="22669" y="12364"/>
                    <a:pt x="22536" y="12364"/>
                  </a:cubicBezTo>
                  <a:cubicBezTo>
                    <a:pt x="22488" y="12485"/>
                    <a:pt x="22306" y="12436"/>
                    <a:pt x="22331" y="12509"/>
                  </a:cubicBezTo>
                  <a:close/>
                  <a:moveTo>
                    <a:pt x="16125" y="10368"/>
                  </a:moveTo>
                  <a:cubicBezTo>
                    <a:pt x="16004" y="10078"/>
                    <a:pt x="15677" y="9654"/>
                    <a:pt x="15968" y="9533"/>
                  </a:cubicBezTo>
                  <a:cubicBezTo>
                    <a:pt x="16101" y="9932"/>
                    <a:pt x="16222" y="10404"/>
                    <a:pt x="16633" y="10803"/>
                  </a:cubicBezTo>
                  <a:cubicBezTo>
                    <a:pt x="16742" y="10622"/>
                    <a:pt x="16790" y="10440"/>
                    <a:pt x="16972" y="10271"/>
                  </a:cubicBezTo>
                  <a:cubicBezTo>
                    <a:pt x="16875" y="10199"/>
                    <a:pt x="16911" y="10247"/>
                    <a:pt x="16863" y="10138"/>
                  </a:cubicBezTo>
                  <a:cubicBezTo>
                    <a:pt x="17105" y="9824"/>
                    <a:pt x="17044" y="9195"/>
                    <a:pt x="17456" y="9049"/>
                  </a:cubicBezTo>
                  <a:cubicBezTo>
                    <a:pt x="17347" y="9364"/>
                    <a:pt x="17129" y="9678"/>
                    <a:pt x="17165" y="10029"/>
                  </a:cubicBezTo>
                  <a:cubicBezTo>
                    <a:pt x="17250" y="9920"/>
                    <a:pt x="17347" y="9824"/>
                    <a:pt x="17480" y="9715"/>
                  </a:cubicBezTo>
                  <a:cubicBezTo>
                    <a:pt x="17359" y="9315"/>
                    <a:pt x="17782" y="8650"/>
                    <a:pt x="18085" y="8553"/>
                  </a:cubicBezTo>
                  <a:cubicBezTo>
                    <a:pt x="17940" y="8916"/>
                    <a:pt x="17613" y="9255"/>
                    <a:pt x="17649" y="9654"/>
                  </a:cubicBezTo>
                  <a:cubicBezTo>
                    <a:pt x="18278" y="9436"/>
                    <a:pt x="17952" y="8553"/>
                    <a:pt x="18520" y="8517"/>
                  </a:cubicBezTo>
                  <a:cubicBezTo>
                    <a:pt x="18387" y="8795"/>
                    <a:pt x="18181" y="9110"/>
                    <a:pt x="18194" y="9400"/>
                  </a:cubicBezTo>
                  <a:cubicBezTo>
                    <a:pt x="18617" y="9485"/>
                    <a:pt x="18484" y="8686"/>
                    <a:pt x="18883" y="8795"/>
                  </a:cubicBezTo>
                  <a:cubicBezTo>
                    <a:pt x="18750" y="9061"/>
                    <a:pt x="18617" y="9303"/>
                    <a:pt x="18581" y="9582"/>
                  </a:cubicBezTo>
                  <a:cubicBezTo>
                    <a:pt x="18811" y="9860"/>
                    <a:pt x="18847" y="10138"/>
                    <a:pt x="18992" y="10428"/>
                  </a:cubicBezTo>
                  <a:cubicBezTo>
                    <a:pt x="19113" y="10259"/>
                    <a:pt x="19391" y="10126"/>
                    <a:pt x="19415" y="9920"/>
                  </a:cubicBezTo>
                  <a:cubicBezTo>
                    <a:pt x="19222" y="9944"/>
                    <a:pt x="19210" y="10223"/>
                    <a:pt x="19028" y="10199"/>
                  </a:cubicBezTo>
                  <a:cubicBezTo>
                    <a:pt x="18980" y="10065"/>
                    <a:pt x="18980" y="10065"/>
                    <a:pt x="18835" y="9908"/>
                  </a:cubicBezTo>
                  <a:cubicBezTo>
                    <a:pt x="18919" y="9884"/>
                    <a:pt x="18980" y="9908"/>
                    <a:pt x="19065" y="9836"/>
                  </a:cubicBezTo>
                  <a:cubicBezTo>
                    <a:pt x="19282" y="9158"/>
                    <a:pt x="19597" y="8493"/>
                    <a:pt x="18871" y="7682"/>
                  </a:cubicBezTo>
                  <a:cubicBezTo>
                    <a:pt x="18762" y="7779"/>
                    <a:pt x="18629" y="7731"/>
                    <a:pt x="18508" y="7622"/>
                  </a:cubicBezTo>
                  <a:cubicBezTo>
                    <a:pt x="18085" y="7852"/>
                    <a:pt x="17891" y="8009"/>
                    <a:pt x="17492" y="8263"/>
                  </a:cubicBezTo>
                  <a:cubicBezTo>
                    <a:pt x="17528" y="8311"/>
                    <a:pt x="17589" y="8372"/>
                    <a:pt x="17552" y="8384"/>
                  </a:cubicBezTo>
                  <a:cubicBezTo>
                    <a:pt x="17419" y="8493"/>
                    <a:pt x="17516" y="8275"/>
                    <a:pt x="17419" y="8384"/>
                  </a:cubicBezTo>
                  <a:cubicBezTo>
                    <a:pt x="16996" y="8699"/>
                    <a:pt x="17008" y="9074"/>
                    <a:pt x="16972" y="9424"/>
                  </a:cubicBezTo>
                  <a:cubicBezTo>
                    <a:pt x="16887" y="9521"/>
                    <a:pt x="16863" y="9424"/>
                    <a:pt x="16827" y="9473"/>
                  </a:cubicBezTo>
                  <a:cubicBezTo>
                    <a:pt x="16851" y="9848"/>
                    <a:pt x="16827" y="10199"/>
                    <a:pt x="16621" y="10513"/>
                  </a:cubicBezTo>
                  <a:cubicBezTo>
                    <a:pt x="16258" y="10090"/>
                    <a:pt x="16282" y="9763"/>
                    <a:pt x="15980" y="9291"/>
                  </a:cubicBezTo>
                  <a:cubicBezTo>
                    <a:pt x="15532" y="8517"/>
                    <a:pt x="14940" y="8432"/>
                    <a:pt x="14407" y="8154"/>
                  </a:cubicBezTo>
                  <a:cubicBezTo>
                    <a:pt x="14105" y="8009"/>
                    <a:pt x="13863" y="7852"/>
                    <a:pt x="13718" y="7924"/>
                  </a:cubicBezTo>
                  <a:cubicBezTo>
                    <a:pt x="13645" y="7961"/>
                    <a:pt x="13415" y="8263"/>
                    <a:pt x="13391" y="8408"/>
                  </a:cubicBezTo>
                  <a:cubicBezTo>
                    <a:pt x="13415" y="8469"/>
                    <a:pt x="13488" y="8493"/>
                    <a:pt x="13476" y="8565"/>
                  </a:cubicBezTo>
                  <a:cubicBezTo>
                    <a:pt x="13452" y="8578"/>
                    <a:pt x="13379" y="8529"/>
                    <a:pt x="13355" y="8590"/>
                  </a:cubicBezTo>
                  <a:cubicBezTo>
                    <a:pt x="13319" y="8735"/>
                    <a:pt x="13319" y="9182"/>
                    <a:pt x="13306" y="9533"/>
                  </a:cubicBezTo>
                  <a:cubicBezTo>
                    <a:pt x="13306" y="9944"/>
                    <a:pt x="13488" y="10307"/>
                    <a:pt x="13585" y="10707"/>
                  </a:cubicBezTo>
                  <a:cubicBezTo>
                    <a:pt x="13657" y="10622"/>
                    <a:pt x="13657" y="10586"/>
                    <a:pt x="13742" y="10622"/>
                  </a:cubicBezTo>
                  <a:cubicBezTo>
                    <a:pt x="13718" y="10682"/>
                    <a:pt x="13790" y="10755"/>
                    <a:pt x="13657" y="10828"/>
                  </a:cubicBezTo>
                  <a:cubicBezTo>
                    <a:pt x="13742" y="10912"/>
                    <a:pt x="13911" y="10949"/>
                    <a:pt x="13839" y="11069"/>
                  </a:cubicBezTo>
                  <a:cubicBezTo>
                    <a:pt x="13766" y="11166"/>
                    <a:pt x="13681" y="11057"/>
                    <a:pt x="13597" y="11094"/>
                  </a:cubicBezTo>
                  <a:cubicBezTo>
                    <a:pt x="13730" y="11275"/>
                    <a:pt x="13923" y="11154"/>
                    <a:pt x="14081" y="11275"/>
                  </a:cubicBezTo>
                  <a:cubicBezTo>
                    <a:pt x="14190" y="11408"/>
                    <a:pt x="14129" y="11723"/>
                    <a:pt x="13887" y="11529"/>
                  </a:cubicBezTo>
                  <a:cubicBezTo>
                    <a:pt x="13923" y="11590"/>
                    <a:pt x="14008" y="11783"/>
                    <a:pt x="14093" y="11759"/>
                  </a:cubicBezTo>
                  <a:cubicBezTo>
                    <a:pt x="14492" y="11178"/>
                    <a:pt x="13609" y="10586"/>
                    <a:pt x="13621" y="9920"/>
                  </a:cubicBezTo>
                  <a:cubicBezTo>
                    <a:pt x="13657" y="9969"/>
                    <a:pt x="13706" y="9896"/>
                    <a:pt x="13742" y="9896"/>
                  </a:cubicBezTo>
                  <a:cubicBezTo>
                    <a:pt x="13923" y="10211"/>
                    <a:pt x="14069" y="10731"/>
                    <a:pt x="14274" y="11130"/>
                  </a:cubicBezTo>
                  <a:cubicBezTo>
                    <a:pt x="14528" y="10694"/>
                    <a:pt x="13839" y="10150"/>
                    <a:pt x="13887" y="9618"/>
                  </a:cubicBezTo>
                  <a:cubicBezTo>
                    <a:pt x="13899" y="9606"/>
                    <a:pt x="13960" y="9642"/>
                    <a:pt x="13996" y="9594"/>
                  </a:cubicBezTo>
                  <a:cubicBezTo>
                    <a:pt x="14190" y="9908"/>
                    <a:pt x="14214" y="10332"/>
                    <a:pt x="14444" y="10574"/>
                  </a:cubicBezTo>
                  <a:cubicBezTo>
                    <a:pt x="14528" y="10465"/>
                    <a:pt x="14552" y="10344"/>
                    <a:pt x="14577" y="10259"/>
                  </a:cubicBezTo>
                  <a:cubicBezTo>
                    <a:pt x="14335" y="9824"/>
                    <a:pt x="13960" y="9364"/>
                    <a:pt x="14214" y="9001"/>
                  </a:cubicBezTo>
                  <a:cubicBezTo>
                    <a:pt x="14383" y="9364"/>
                    <a:pt x="14383" y="9678"/>
                    <a:pt x="14661" y="10041"/>
                  </a:cubicBezTo>
                  <a:cubicBezTo>
                    <a:pt x="14770" y="10005"/>
                    <a:pt x="14782" y="9920"/>
                    <a:pt x="14855" y="9884"/>
                  </a:cubicBezTo>
                  <a:cubicBezTo>
                    <a:pt x="14661" y="9557"/>
                    <a:pt x="14202" y="8940"/>
                    <a:pt x="14601" y="8880"/>
                  </a:cubicBezTo>
                  <a:cubicBezTo>
                    <a:pt x="14649" y="9170"/>
                    <a:pt x="14794" y="9582"/>
                    <a:pt x="14988" y="9775"/>
                  </a:cubicBezTo>
                  <a:cubicBezTo>
                    <a:pt x="15121" y="9594"/>
                    <a:pt x="14746" y="9340"/>
                    <a:pt x="14940" y="9182"/>
                  </a:cubicBezTo>
                  <a:cubicBezTo>
                    <a:pt x="14952" y="9195"/>
                    <a:pt x="15000" y="9170"/>
                    <a:pt x="15012" y="9195"/>
                  </a:cubicBezTo>
                  <a:cubicBezTo>
                    <a:pt x="15097" y="9485"/>
                    <a:pt x="15363" y="10041"/>
                    <a:pt x="15702" y="10138"/>
                  </a:cubicBezTo>
                  <a:cubicBezTo>
                    <a:pt x="15532" y="9884"/>
                    <a:pt x="15351" y="9594"/>
                    <a:pt x="15436" y="9352"/>
                  </a:cubicBezTo>
                  <a:cubicBezTo>
                    <a:pt x="15460" y="9364"/>
                    <a:pt x="15496" y="9376"/>
                    <a:pt x="15544" y="9352"/>
                  </a:cubicBezTo>
                  <a:cubicBezTo>
                    <a:pt x="15677" y="9654"/>
                    <a:pt x="15859" y="10162"/>
                    <a:pt x="16125" y="10368"/>
                  </a:cubicBezTo>
                  <a:close/>
                  <a:moveTo>
                    <a:pt x="19597" y="10307"/>
                  </a:moveTo>
                  <a:cubicBezTo>
                    <a:pt x="19790" y="10102"/>
                    <a:pt x="20153" y="9932"/>
                    <a:pt x="20262" y="9763"/>
                  </a:cubicBezTo>
                  <a:cubicBezTo>
                    <a:pt x="19996" y="9775"/>
                    <a:pt x="19573" y="10005"/>
                    <a:pt x="19597" y="10307"/>
                  </a:cubicBezTo>
                  <a:close/>
                  <a:moveTo>
                    <a:pt x="19851" y="12013"/>
                  </a:moveTo>
                  <a:cubicBezTo>
                    <a:pt x="20141" y="12074"/>
                    <a:pt x="20431" y="11977"/>
                    <a:pt x="20758" y="11904"/>
                  </a:cubicBezTo>
                  <a:cubicBezTo>
                    <a:pt x="20903" y="11590"/>
                    <a:pt x="21181" y="11336"/>
                    <a:pt x="21169" y="10997"/>
                  </a:cubicBezTo>
                  <a:cubicBezTo>
                    <a:pt x="21085" y="11106"/>
                    <a:pt x="21000" y="11094"/>
                    <a:pt x="20927" y="11045"/>
                  </a:cubicBezTo>
                  <a:cubicBezTo>
                    <a:pt x="20552" y="10876"/>
                    <a:pt x="19911" y="11094"/>
                    <a:pt x="19403" y="11372"/>
                  </a:cubicBezTo>
                  <a:cubicBezTo>
                    <a:pt x="19427" y="11420"/>
                    <a:pt x="19488" y="11481"/>
                    <a:pt x="19464" y="11493"/>
                  </a:cubicBezTo>
                  <a:cubicBezTo>
                    <a:pt x="19367" y="11553"/>
                    <a:pt x="19306" y="11432"/>
                    <a:pt x="19222" y="11517"/>
                  </a:cubicBezTo>
                  <a:cubicBezTo>
                    <a:pt x="19331" y="11735"/>
                    <a:pt x="18690" y="11819"/>
                    <a:pt x="18823" y="12086"/>
                  </a:cubicBezTo>
                  <a:cubicBezTo>
                    <a:pt x="19258" y="11783"/>
                    <a:pt x="19742" y="11420"/>
                    <a:pt x="20129" y="11469"/>
                  </a:cubicBezTo>
                  <a:cubicBezTo>
                    <a:pt x="20105" y="11674"/>
                    <a:pt x="19645" y="11662"/>
                    <a:pt x="19561" y="11832"/>
                  </a:cubicBezTo>
                  <a:cubicBezTo>
                    <a:pt x="19827" y="11844"/>
                    <a:pt x="20093" y="11662"/>
                    <a:pt x="20383" y="11662"/>
                  </a:cubicBezTo>
                  <a:cubicBezTo>
                    <a:pt x="20323" y="11711"/>
                    <a:pt x="20395" y="11674"/>
                    <a:pt x="20444" y="11699"/>
                  </a:cubicBezTo>
                  <a:cubicBezTo>
                    <a:pt x="20250" y="11892"/>
                    <a:pt x="19899" y="11880"/>
                    <a:pt x="19851" y="12013"/>
                  </a:cubicBezTo>
                  <a:close/>
                  <a:moveTo>
                    <a:pt x="22258" y="15231"/>
                  </a:moveTo>
                  <a:cubicBezTo>
                    <a:pt x="22186" y="15086"/>
                    <a:pt x="21871" y="15037"/>
                    <a:pt x="21665" y="15207"/>
                  </a:cubicBezTo>
                  <a:cubicBezTo>
                    <a:pt x="21883" y="15352"/>
                    <a:pt x="22173" y="15352"/>
                    <a:pt x="22379" y="15485"/>
                  </a:cubicBezTo>
                  <a:cubicBezTo>
                    <a:pt x="22306" y="15654"/>
                    <a:pt x="22149" y="15521"/>
                    <a:pt x="22270" y="15715"/>
                  </a:cubicBezTo>
                  <a:cubicBezTo>
                    <a:pt x="22137" y="15763"/>
                    <a:pt x="21871" y="15582"/>
                    <a:pt x="21774" y="15751"/>
                  </a:cubicBezTo>
                  <a:cubicBezTo>
                    <a:pt x="21895" y="15763"/>
                    <a:pt x="21968" y="15775"/>
                    <a:pt x="22028" y="15896"/>
                  </a:cubicBezTo>
                  <a:cubicBezTo>
                    <a:pt x="22790" y="16199"/>
                    <a:pt x="23722" y="16199"/>
                    <a:pt x="24496" y="15715"/>
                  </a:cubicBezTo>
                  <a:cubicBezTo>
                    <a:pt x="23770" y="15569"/>
                    <a:pt x="23032" y="15231"/>
                    <a:pt x="22258" y="15231"/>
                  </a:cubicBezTo>
                  <a:close/>
                  <a:moveTo>
                    <a:pt x="15774" y="8553"/>
                  </a:moveTo>
                  <a:cubicBezTo>
                    <a:pt x="15726" y="8578"/>
                    <a:pt x="15702" y="8529"/>
                    <a:pt x="15714" y="8590"/>
                  </a:cubicBezTo>
                  <a:cubicBezTo>
                    <a:pt x="15762" y="8565"/>
                    <a:pt x="15786" y="8747"/>
                    <a:pt x="15895" y="8699"/>
                  </a:cubicBezTo>
                  <a:cubicBezTo>
                    <a:pt x="15956" y="8336"/>
                    <a:pt x="15774" y="7912"/>
                    <a:pt x="15883" y="7549"/>
                  </a:cubicBezTo>
                  <a:cubicBezTo>
                    <a:pt x="16343" y="7985"/>
                    <a:pt x="15738" y="8699"/>
                    <a:pt x="16222" y="9061"/>
                  </a:cubicBezTo>
                  <a:cubicBezTo>
                    <a:pt x="16210" y="9279"/>
                    <a:pt x="16488" y="9666"/>
                    <a:pt x="16548" y="9787"/>
                  </a:cubicBezTo>
                  <a:cubicBezTo>
                    <a:pt x="16524" y="9618"/>
                    <a:pt x="16609" y="9497"/>
                    <a:pt x="16524" y="9315"/>
                  </a:cubicBezTo>
                  <a:cubicBezTo>
                    <a:pt x="16452" y="9412"/>
                    <a:pt x="16403" y="9352"/>
                    <a:pt x="16343" y="9315"/>
                  </a:cubicBezTo>
                  <a:cubicBezTo>
                    <a:pt x="16198" y="8771"/>
                    <a:pt x="16403" y="8263"/>
                    <a:pt x="16379" y="7682"/>
                  </a:cubicBezTo>
                  <a:cubicBezTo>
                    <a:pt x="16766" y="8154"/>
                    <a:pt x="16343" y="8735"/>
                    <a:pt x="16464" y="9219"/>
                  </a:cubicBezTo>
                  <a:cubicBezTo>
                    <a:pt x="16609" y="9110"/>
                    <a:pt x="16585" y="8771"/>
                    <a:pt x="16851" y="8614"/>
                  </a:cubicBezTo>
                  <a:cubicBezTo>
                    <a:pt x="16911" y="8324"/>
                    <a:pt x="16766" y="8009"/>
                    <a:pt x="16887" y="7707"/>
                  </a:cubicBezTo>
                  <a:cubicBezTo>
                    <a:pt x="17153" y="7852"/>
                    <a:pt x="16972" y="8166"/>
                    <a:pt x="17056" y="8384"/>
                  </a:cubicBezTo>
                  <a:cubicBezTo>
                    <a:pt x="17431" y="8154"/>
                    <a:pt x="17020" y="7670"/>
                    <a:pt x="17431" y="7501"/>
                  </a:cubicBezTo>
                  <a:cubicBezTo>
                    <a:pt x="17625" y="7707"/>
                    <a:pt x="17311" y="7840"/>
                    <a:pt x="17431" y="8057"/>
                  </a:cubicBezTo>
                  <a:cubicBezTo>
                    <a:pt x="17516" y="7936"/>
                    <a:pt x="17710" y="7924"/>
                    <a:pt x="17758" y="7743"/>
                  </a:cubicBezTo>
                  <a:cubicBezTo>
                    <a:pt x="17710" y="7815"/>
                    <a:pt x="17649" y="7840"/>
                    <a:pt x="17613" y="7791"/>
                  </a:cubicBezTo>
                  <a:cubicBezTo>
                    <a:pt x="17419" y="7078"/>
                    <a:pt x="16996" y="6037"/>
                    <a:pt x="16186" y="5614"/>
                  </a:cubicBezTo>
                  <a:cubicBezTo>
                    <a:pt x="15351" y="6291"/>
                    <a:pt x="15073" y="7174"/>
                    <a:pt x="14734" y="7985"/>
                  </a:cubicBezTo>
                  <a:cubicBezTo>
                    <a:pt x="15036" y="8203"/>
                    <a:pt x="15339" y="8324"/>
                    <a:pt x="15617" y="8517"/>
                  </a:cubicBezTo>
                  <a:cubicBezTo>
                    <a:pt x="15399" y="8166"/>
                    <a:pt x="15157" y="7815"/>
                    <a:pt x="15315" y="7537"/>
                  </a:cubicBezTo>
                  <a:cubicBezTo>
                    <a:pt x="15593" y="7815"/>
                    <a:pt x="15593" y="8275"/>
                    <a:pt x="15774" y="8553"/>
                  </a:cubicBezTo>
                  <a:close/>
                  <a:moveTo>
                    <a:pt x="19149" y="10985"/>
                  </a:moveTo>
                  <a:cubicBezTo>
                    <a:pt x="19173" y="11057"/>
                    <a:pt x="19186" y="11118"/>
                    <a:pt x="19234" y="11190"/>
                  </a:cubicBezTo>
                  <a:cubicBezTo>
                    <a:pt x="19585" y="11057"/>
                    <a:pt x="19948" y="10840"/>
                    <a:pt x="19790" y="10489"/>
                  </a:cubicBezTo>
                  <a:cubicBezTo>
                    <a:pt x="19452" y="10561"/>
                    <a:pt x="19512" y="10949"/>
                    <a:pt x="19149" y="10985"/>
                  </a:cubicBezTo>
                  <a:close/>
                  <a:moveTo>
                    <a:pt x="11806" y="582"/>
                  </a:moveTo>
                  <a:cubicBezTo>
                    <a:pt x="11649" y="666"/>
                    <a:pt x="11601" y="811"/>
                    <a:pt x="11565" y="945"/>
                  </a:cubicBezTo>
                  <a:cubicBezTo>
                    <a:pt x="11661" y="1053"/>
                    <a:pt x="11746" y="1078"/>
                    <a:pt x="11855" y="1138"/>
                  </a:cubicBezTo>
                  <a:cubicBezTo>
                    <a:pt x="11988" y="957"/>
                    <a:pt x="12169" y="654"/>
                    <a:pt x="11976" y="521"/>
                  </a:cubicBezTo>
                  <a:cubicBezTo>
                    <a:pt x="12024" y="630"/>
                    <a:pt x="11915" y="751"/>
                    <a:pt x="11806" y="582"/>
                  </a:cubicBezTo>
                  <a:close/>
                  <a:moveTo>
                    <a:pt x="15556" y="13670"/>
                  </a:moveTo>
                  <a:cubicBezTo>
                    <a:pt x="15484" y="13658"/>
                    <a:pt x="15472" y="13646"/>
                    <a:pt x="15520" y="13574"/>
                  </a:cubicBezTo>
                  <a:cubicBezTo>
                    <a:pt x="16065" y="13513"/>
                    <a:pt x="16573" y="13670"/>
                    <a:pt x="17117" y="13634"/>
                  </a:cubicBezTo>
                  <a:cubicBezTo>
                    <a:pt x="17165" y="13731"/>
                    <a:pt x="17311" y="13791"/>
                    <a:pt x="17419" y="13888"/>
                  </a:cubicBezTo>
                  <a:cubicBezTo>
                    <a:pt x="17456" y="13936"/>
                    <a:pt x="17395" y="14118"/>
                    <a:pt x="17480" y="14009"/>
                  </a:cubicBezTo>
                  <a:cubicBezTo>
                    <a:pt x="17540" y="13719"/>
                    <a:pt x="18387" y="13211"/>
                    <a:pt x="18738" y="12969"/>
                  </a:cubicBezTo>
                  <a:cubicBezTo>
                    <a:pt x="18641" y="13307"/>
                    <a:pt x="18036" y="13574"/>
                    <a:pt x="17819" y="13888"/>
                  </a:cubicBezTo>
                  <a:cubicBezTo>
                    <a:pt x="18339" y="13719"/>
                    <a:pt x="18907" y="13162"/>
                    <a:pt x="19306" y="12981"/>
                  </a:cubicBezTo>
                  <a:cubicBezTo>
                    <a:pt x="19246" y="13453"/>
                    <a:pt x="18073" y="13828"/>
                    <a:pt x="17855" y="14178"/>
                  </a:cubicBezTo>
                  <a:cubicBezTo>
                    <a:pt x="17964" y="14178"/>
                    <a:pt x="18194" y="14057"/>
                    <a:pt x="18339" y="14118"/>
                  </a:cubicBezTo>
                  <a:cubicBezTo>
                    <a:pt x="18823" y="13574"/>
                    <a:pt x="19343" y="13283"/>
                    <a:pt x="19899" y="12944"/>
                  </a:cubicBezTo>
                  <a:cubicBezTo>
                    <a:pt x="19827" y="13247"/>
                    <a:pt x="18944" y="13646"/>
                    <a:pt x="18750" y="14033"/>
                  </a:cubicBezTo>
                  <a:cubicBezTo>
                    <a:pt x="19246" y="13876"/>
                    <a:pt x="19790" y="13271"/>
                    <a:pt x="20323" y="12993"/>
                  </a:cubicBezTo>
                  <a:cubicBezTo>
                    <a:pt x="20323" y="13271"/>
                    <a:pt x="19681" y="13477"/>
                    <a:pt x="19609" y="13755"/>
                  </a:cubicBezTo>
                  <a:cubicBezTo>
                    <a:pt x="20311" y="13392"/>
                    <a:pt x="20686" y="12920"/>
                    <a:pt x="20976" y="12364"/>
                  </a:cubicBezTo>
                  <a:cubicBezTo>
                    <a:pt x="20069" y="12182"/>
                    <a:pt x="18460" y="12134"/>
                    <a:pt x="17746" y="13295"/>
                  </a:cubicBezTo>
                  <a:cubicBezTo>
                    <a:pt x="17673" y="13416"/>
                    <a:pt x="17734" y="13586"/>
                    <a:pt x="17601" y="13694"/>
                  </a:cubicBezTo>
                  <a:cubicBezTo>
                    <a:pt x="17552" y="13634"/>
                    <a:pt x="17492" y="13731"/>
                    <a:pt x="17419" y="13694"/>
                  </a:cubicBezTo>
                  <a:cubicBezTo>
                    <a:pt x="17190" y="13307"/>
                    <a:pt x="17081" y="12932"/>
                    <a:pt x="16706" y="12521"/>
                  </a:cubicBezTo>
                  <a:cubicBezTo>
                    <a:pt x="15956" y="12158"/>
                    <a:pt x="15145" y="12037"/>
                    <a:pt x="14383" y="11771"/>
                  </a:cubicBezTo>
                  <a:cubicBezTo>
                    <a:pt x="13911" y="13029"/>
                    <a:pt x="15956" y="14360"/>
                    <a:pt x="16839" y="13755"/>
                  </a:cubicBezTo>
                  <a:cubicBezTo>
                    <a:pt x="16403" y="13779"/>
                    <a:pt x="15980" y="13767"/>
                    <a:pt x="15556" y="13670"/>
                  </a:cubicBezTo>
                  <a:close/>
                  <a:moveTo>
                    <a:pt x="22367" y="14311"/>
                  </a:moveTo>
                  <a:cubicBezTo>
                    <a:pt x="21774" y="14311"/>
                    <a:pt x="21218" y="14082"/>
                    <a:pt x="20601" y="14094"/>
                  </a:cubicBezTo>
                  <a:cubicBezTo>
                    <a:pt x="21085" y="14783"/>
                    <a:pt x="21956" y="14420"/>
                    <a:pt x="22367" y="14311"/>
                  </a:cubicBezTo>
                  <a:close/>
                  <a:moveTo>
                    <a:pt x="19113" y="10803"/>
                  </a:moveTo>
                  <a:cubicBezTo>
                    <a:pt x="19089" y="10755"/>
                    <a:pt x="19149" y="10743"/>
                    <a:pt x="19186" y="10707"/>
                  </a:cubicBezTo>
                  <a:cubicBezTo>
                    <a:pt x="19173" y="10694"/>
                    <a:pt x="19161" y="10670"/>
                    <a:pt x="19149" y="10646"/>
                  </a:cubicBezTo>
                  <a:cubicBezTo>
                    <a:pt x="19101" y="10646"/>
                    <a:pt x="19101" y="10646"/>
                    <a:pt x="19065" y="10682"/>
                  </a:cubicBezTo>
                  <a:cubicBezTo>
                    <a:pt x="19028" y="10694"/>
                    <a:pt x="19089" y="10864"/>
                    <a:pt x="19113" y="10803"/>
                  </a:cubicBezTo>
                  <a:close/>
                  <a:moveTo>
                    <a:pt x="17819" y="12158"/>
                  </a:moveTo>
                  <a:cubicBezTo>
                    <a:pt x="18097" y="11953"/>
                    <a:pt x="18206" y="11299"/>
                    <a:pt x="18581" y="11396"/>
                  </a:cubicBezTo>
                  <a:cubicBezTo>
                    <a:pt x="18690" y="11662"/>
                    <a:pt x="18315" y="11844"/>
                    <a:pt x="18363" y="12086"/>
                  </a:cubicBezTo>
                  <a:cubicBezTo>
                    <a:pt x="18484" y="12025"/>
                    <a:pt x="18556" y="12037"/>
                    <a:pt x="18665" y="12001"/>
                  </a:cubicBezTo>
                  <a:cubicBezTo>
                    <a:pt x="18677" y="11783"/>
                    <a:pt x="18786" y="11517"/>
                    <a:pt x="18931" y="11408"/>
                  </a:cubicBezTo>
                  <a:cubicBezTo>
                    <a:pt x="18811" y="10828"/>
                    <a:pt x="18677" y="10247"/>
                    <a:pt x="18290" y="9666"/>
                  </a:cubicBezTo>
                  <a:cubicBezTo>
                    <a:pt x="17492" y="9763"/>
                    <a:pt x="16633" y="10731"/>
                    <a:pt x="17190" y="11360"/>
                  </a:cubicBezTo>
                  <a:cubicBezTo>
                    <a:pt x="17238" y="11190"/>
                    <a:pt x="17214" y="10888"/>
                    <a:pt x="17419" y="10828"/>
                  </a:cubicBezTo>
                  <a:cubicBezTo>
                    <a:pt x="17589" y="11275"/>
                    <a:pt x="17177" y="11650"/>
                    <a:pt x="17311" y="12098"/>
                  </a:cubicBezTo>
                  <a:cubicBezTo>
                    <a:pt x="17613" y="11771"/>
                    <a:pt x="17444" y="11227"/>
                    <a:pt x="17891" y="10997"/>
                  </a:cubicBezTo>
                  <a:cubicBezTo>
                    <a:pt x="18048" y="11118"/>
                    <a:pt x="17843" y="11215"/>
                    <a:pt x="17782" y="11311"/>
                  </a:cubicBezTo>
                  <a:cubicBezTo>
                    <a:pt x="17734" y="11626"/>
                    <a:pt x="17565" y="11904"/>
                    <a:pt x="17504" y="12219"/>
                  </a:cubicBezTo>
                  <a:cubicBezTo>
                    <a:pt x="17806" y="12025"/>
                    <a:pt x="17891" y="11457"/>
                    <a:pt x="18194" y="11239"/>
                  </a:cubicBezTo>
                  <a:cubicBezTo>
                    <a:pt x="18218" y="11287"/>
                    <a:pt x="18254" y="11263"/>
                    <a:pt x="18266" y="11287"/>
                  </a:cubicBezTo>
                  <a:cubicBezTo>
                    <a:pt x="18218" y="11553"/>
                    <a:pt x="17794" y="12001"/>
                    <a:pt x="17819" y="12158"/>
                  </a:cubicBezTo>
                  <a:close/>
                  <a:moveTo>
                    <a:pt x="11843" y="2118"/>
                  </a:moveTo>
                  <a:cubicBezTo>
                    <a:pt x="11988" y="2275"/>
                    <a:pt x="11879" y="2408"/>
                    <a:pt x="12012" y="2565"/>
                  </a:cubicBezTo>
                  <a:cubicBezTo>
                    <a:pt x="12133" y="2505"/>
                    <a:pt x="12254" y="2275"/>
                    <a:pt x="12290" y="2118"/>
                  </a:cubicBezTo>
                  <a:cubicBezTo>
                    <a:pt x="12169" y="1961"/>
                    <a:pt x="12012" y="2057"/>
                    <a:pt x="11843" y="2118"/>
                  </a:cubicBezTo>
                  <a:close/>
                  <a:moveTo>
                    <a:pt x="21121" y="14699"/>
                  </a:moveTo>
                  <a:cubicBezTo>
                    <a:pt x="21181" y="14686"/>
                    <a:pt x="21206" y="14747"/>
                    <a:pt x="21230" y="14795"/>
                  </a:cubicBezTo>
                  <a:cubicBezTo>
                    <a:pt x="21278" y="14759"/>
                    <a:pt x="21302" y="14759"/>
                    <a:pt x="21351" y="14759"/>
                  </a:cubicBezTo>
                  <a:cubicBezTo>
                    <a:pt x="21351" y="14626"/>
                    <a:pt x="21145" y="14578"/>
                    <a:pt x="21121" y="14699"/>
                  </a:cubicBezTo>
                  <a:close/>
                  <a:moveTo>
                    <a:pt x="22488" y="16332"/>
                  </a:moveTo>
                  <a:cubicBezTo>
                    <a:pt x="22355" y="16332"/>
                    <a:pt x="22089" y="16186"/>
                    <a:pt x="21992" y="16332"/>
                  </a:cubicBezTo>
                  <a:cubicBezTo>
                    <a:pt x="22089" y="16561"/>
                    <a:pt x="22427" y="16779"/>
                    <a:pt x="22355" y="17033"/>
                  </a:cubicBezTo>
                  <a:cubicBezTo>
                    <a:pt x="22198" y="16973"/>
                    <a:pt x="22004" y="16428"/>
                    <a:pt x="21774" y="16501"/>
                  </a:cubicBezTo>
                  <a:cubicBezTo>
                    <a:pt x="22065" y="16840"/>
                    <a:pt x="22621" y="17287"/>
                    <a:pt x="22500" y="17686"/>
                  </a:cubicBezTo>
                  <a:cubicBezTo>
                    <a:pt x="22294" y="17360"/>
                    <a:pt x="21883" y="16791"/>
                    <a:pt x="21460" y="16501"/>
                  </a:cubicBezTo>
                  <a:cubicBezTo>
                    <a:pt x="21508" y="16694"/>
                    <a:pt x="21327" y="16876"/>
                    <a:pt x="21302" y="17082"/>
                  </a:cubicBezTo>
                  <a:cubicBezTo>
                    <a:pt x="21641" y="17517"/>
                    <a:pt x="22077" y="17807"/>
                    <a:pt x="22198" y="18243"/>
                  </a:cubicBezTo>
                  <a:cubicBezTo>
                    <a:pt x="21811" y="18049"/>
                    <a:pt x="21520" y="17444"/>
                    <a:pt x="21061" y="17118"/>
                  </a:cubicBezTo>
                  <a:cubicBezTo>
                    <a:pt x="21061" y="17263"/>
                    <a:pt x="20879" y="17203"/>
                    <a:pt x="20903" y="17324"/>
                  </a:cubicBezTo>
                  <a:cubicBezTo>
                    <a:pt x="21169" y="17662"/>
                    <a:pt x="21544" y="17940"/>
                    <a:pt x="21726" y="18364"/>
                  </a:cubicBezTo>
                  <a:cubicBezTo>
                    <a:pt x="21508" y="18388"/>
                    <a:pt x="21363" y="18074"/>
                    <a:pt x="21218" y="17928"/>
                  </a:cubicBezTo>
                  <a:lnTo>
                    <a:pt x="20431" y="17142"/>
                  </a:lnTo>
                  <a:cubicBezTo>
                    <a:pt x="20274" y="17578"/>
                    <a:pt x="20988" y="17723"/>
                    <a:pt x="20698" y="18074"/>
                  </a:cubicBezTo>
                  <a:cubicBezTo>
                    <a:pt x="20540" y="17868"/>
                    <a:pt x="20444" y="17650"/>
                    <a:pt x="20190" y="17505"/>
                  </a:cubicBezTo>
                  <a:cubicBezTo>
                    <a:pt x="20274" y="17578"/>
                    <a:pt x="20214" y="17626"/>
                    <a:pt x="20129" y="17674"/>
                  </a:cubicBezTo>
                  <a:cubicBezTo>
                    <a:pt x="19911" y="17505"/>
                    <a:pt x="19899" y="17203"/>
                    <a:pt x="19790" y="17106"/>
                  </a:cubicBezTo>
                  <a:cubicBezTo>
                    <a:pt x="19718" y="17190"/>
                    <a:pt x="19669" y="17094"/>
                    <a:pt x="19633" y="17118"/>
                  </a:cubicBezTo>
                  <a:cubicBezTo>
                    <a:pt x="19645" y="17360"/>
                    <a:pt x="20044" y="17529"/>
                    <a:pt x="19936" y="17783"/>
                  </a:cubicBezTo>
                  <a:cubicBezTo>
                    <a:pt x="19851" y="17735"/>
                    <a:pt x="19766" y="17529"/>
                    <a:pt x="19633" y="17529"/>
                  </a:cubicBezTo>
                  <a:cubicBezTo>
                    <a:pt x="19585" y="17699"/>
                    <a:pt x="19657" y="17783"/>
                    <a:pt x="19790" y="17916"/>
                  </a:cubicBezTo>
                  <a:cubicBezTo>
                    <a:pt x="20383" y="18654"/>
                    <a:pt x="21302" y="18678"/>
                    <a:pt x="21992" y="19235"/>
                  </a:cubicBezTo>
                  <a:cubicBezTo>
                    <a:pt x="23044" y="18388"/>
                    <a:pt x="22972" y="17360"/>
                    <a:pt x="22488" y="16332"/>
                  </a:cubicBezTo>
                  <a:close/>
                  <a:moveTo>
                    <a:pt x="21605" y="15654"/>
                  </a:moveTo>
                  <a:cubicBezTo>
                    <a:pt x="21593" y="15666"/>
                    <a:pt x="21593" y="15666"/>
                    <a:pt x="21569" y="15690"/>
                  </a:cubicBezTo>
                  <a:cubicBezTo>
                    <a:pt x="21581" y="15703"/>
                    <a:pt x="21569" y="15727"/>
                    <a:pt x="21544" y="15763"/>
                  </a:cubicBezTo>
                  <a:cubicBezTo>
                    <a:pt x="21593" y="15690"/>
                    <a:pt x="21726" y="15763"/>
                    <a:pt x="21690" y="15654"/>
                  </a:cubicBezTo>
                  <a:cubicBezTo>
                    <a:pt x="21665" y="15690"/>
                    <a:pt x="21629" y="15666"/>
                    <a:pt x="21605" y="15654"/>
                  </a:cubicBezTo>
                  <a:close/>
                  <a:moveTo>
                    <a:pt x="20274" y="14094"/>
                  </a:moveTo>
                  <a:cubicBezTo>
                    <a:pt x="20008" y="14420"/>
                    <a:pt x="20613" y="14747"/>
                    <a:pt x="20625" y="15049"/>
                  </a:cubicBezTo>
                  <a:cubicBezTo>
                    <a:pt x="20395" y="14977"/>
                    <a:pt x="20214" y="14699"/>
                    <a:pt x="20008" y="14553"/>
                  </a:cubicBezTo>
                  <a:cubicBezTo>
                    <a:pt x="19911" y="14650"/>
                    <a:pt x="19899" y="14638"/>
                    <a:pt x="19766" y="14699"/>
                  </a:cubicBezTo>
                  <a:cubicBezTo>
                    <a:pt x="20020" y="14989"/>
                    <a:pt x="20298" y="15122"/>
                    <a:pt x="20456" y="15461"/>
                  </a:cubicBezTo>
                  <a:cubicBezTo>
                    <a:pt x="20044" y="15291"/>
                    <a:pt x="19536" y="14541"/>
                    <a:pt x="19028" y="14578"/>
                  </a:cubicBezTo>
                  <a:cubicBezTo>
                    <a:pt x="19113" y="14819"/>
                    <a:pt x="19427" y="14977"/>
                    <a:pt x="19645" y="15158"/>
                  </a:cubicBezTo>
                  <a:cubicBezTo>
                    <a:pt x="19839" y="15328"/>
                    <a:pt x="20129" y="15521"/>
                    <a:pt x="20093" y="15751"/>
                  </a:cubicBezTo>
                  <a:cubicBezTo>
                    <a:pt x="19790" y="15485"/>
                    <a:pt x="19488" y="15279"/>
                    <a:pt x="19186" y="15025"/>
                  </a:cubicBezTo>
                  <a:cubicBezTo>
                    <a:pt x="19065" y="15001"/>
                    <a:pt x="19125" y="15061"/>
                    <a:pt x="19040" y="15146"/>
                  </a:cubicBezTo>
                  <a:cubicBezTo>
                    <a:pt x="18919" y="15025"/>
                    <a:pt x="18762" y="14977"/>
                    <a:pt x="18617" y="14916"/>
                  </a:cubicBezTo>
                  <a:cubicBezTo>
                    <a:pt x="18907" y="15388"/>
                    <a:pt x="19427" y="15521"/>
                    <a:pt x="19827" y="15811"/>
                  </a:cubicBezTo>
                  <a:cubicBezTo>
                    <a:pt x="19657" y="15896"/>
                    <a:pt x="19851" y="15932"/>
                    <a:pt x="19899" y="15993"/>
                  </a:cubicBezTo>
                  <a:cubicBezTo>
                    <a:pt x="19367" y="16017"/>
                    <a:pt x="18883" y="15533"/>
                    <a:pt x="18387" y="15473"/>
                  </a:cubicBezTo>
                  <a:cubicBezTo>
                    <a:pt x="18556" y="15727"/>
                    <a:pt x="18665" y="16005"/>
                    <a:pt x="18871" y="15969"/>
                  </a:cubicBezTo>
                  <a:cubicBezTo>
                    <a:pt x="19004" y="16428"/>
                    <a:pt x="19548" y="16259"/>
                    <a:pt x="19706" y="16453"/>
                  </a:cubicBezTo>
                  <a:cubicBezTo>
                    <a:pt x="19645" y="16501"/>
                    <a:pt x="19548" y="16440"/>
                    <a:pt x="19464" y="16501"/>
                  </a:cubicBezTo>
                  <a:cubicBezTo>
                    <a:pt x="20056" y="16682"/>
                    <a:pt x="20625" y="16658"/>
                    <a:pt x="21157" y="16936"/>
                  </a:cubicBezTo>
                  <a:cubicBezTo>
                    <a:pt x="21230" y="16779"/>
                    <a:pt x="21327" y="16610"/>
                    <a:pt x="21181" y="16392"/>
                  </a:cubicBezTo>
                  <a:cubicBezTo>
                    <a:pt x="21206" y="16271"/>
                    <a:pt x="21266" y="16416"/>
                    <a:pt x="21339" y="16319"/>
                  </a:cubicBezTo>
                  <a:cubicBezTo>
                    <a:pt x="21581" y="15340"/>
                    <a:pt x="20879" y="14880"/>
                    <a:pt x="20274" y="14094"/>
                  </a:cubicBezTo>
                  <a:close/>
                  <a:moveTo>
                    <a:pt x="21569" y="16186"/>
                  </a:moveTo>
                  <a:cubicBezTo>
                    <a:pt x="21665" y="16186"/>
                    <a:pt x="21641" y="16065"/>
                    <a:pt x="21762" y="16029"/>
                  </a:cubicBezTo>
                  <a:cubicBezTo>
                    <a:pt x="21665" y="15957"/>
                    <a:pt x="21605" y="15884"/>
                    <a:pt x="21569" y="15872"/>
                  </a:cubicBezTo>
                  <a:cubicBezTo>
                    <a:pt x="21581" y="15957"/>
                    <a:pt x="21508" y="16053"/>
                    <a:pt x="21569" y="16186"/>
                  </a:cubicBezTo>
                  <a:close/>
                  <a:moveTo>
                    <a:pt x="19669" y="14142"/>
                  </a:moveTo>
                  <a:cubicBezTo>
                    <a:pt x="19827" y="14203"/>
                    <a:pt x="19960" y="14336"/>
                    <a:pt x="20117" y="14360"/>
                  </a:cubicBezTo>
                  <a:cubicBezTo>
                    <a:pt x="20056" y="14239"/>
                    <a:pt x="20141" y="14130"/>
                    <a:pt x="20056" y="13949"/>
                  </a:cubicBezTo>
                  <a:cubicBezTo>
                    <a:pt x="19936" y="14057"/>
                    <a:pt x="19815" y="14033"/>
                    <a:pt x="19669" y="14142"/>
                  </a:cubicBezTo>
                  <a:close/>
                  <a:moveTo>
                    <a:pt x="14468" y="7803"/>
                  </a:moveTo>
                  <a:cubicBezTo>
                    <a:pt x="13984" y="6715"/>
                    <a:pt x="12750" y="6654"/>
                    <a:pt x="11903" y="6594"/>
                  </a:cubicBezTo>
                  <a:cubicBezTo>
                    <a:pt x="11710" y="7247"/>
                    <a:pt x="11347" y="8142"/>
                    <a:pt x="12012" y="8747"/>
                  </a:cubicBezTo>
                  <a:cubicBezTo>
                    <a:pt x="11976" y="8832"/>
                    <a:pt x="11843" y="8807"/>
                    <a:pt x="11891" y="8904"/>
                  </a:cubicBezTo>
                  <a:cubicBezTo>
                    <a:pt x="12133" y="9001"/>
                    <a:pt x="12593" y="9170"/>
                    <a:pt x="12931" y="9231"/>
                  </a:cubicBezTo>
                  <a:cubicBezTo>
                    <a:pt x="12690" y="8953"/>
                    <a:pt x="11855" y="8590"/>
                    <a:pt x="12194" y="8166"/>
                  </a:cubicBezTo>
                  <a:cubicBezTo>
                    <a:pt x="12266" y="8457"/>
                    <a:pt x="12677" y="8844"/>
                    <a:pt x="12980" y="9061"/>
                  </a:cubicBezTo>
                  <a:cubicBezTo>
                    <a:pt x="13077" y="8832"/>
                    <a:pt x="13137" y="8590"/>
                    <a:pt x="13113" y="8336"/>
                  </a:cubicBezTo>
                  <a:cubicBezTo>
                    <a:pt x="13016" y="8118"/>
                    <a:pt x="12436" y="7803"/>
                    <a:pt x="12653" y="7537"/>
                  </a:cubicBezTo>
                  <a:cubicBezTo>
                    <a:pt x="12859" y="7731"/>
                    <a:pt x="13040" y="8082"/>
                    <a:pt x="13246" y="8203"/>
                  </a:cubicBezTo>
                  <a:cubicBezTo>
                    <a:pt x="13222" y="8118"/>
                    <a:pt x="13319" y="8082"/>
                    <a:pt x="13343" y="7985"/>
                  </a:cubicBezTo>
                  <a:cubicBezTo>
                    <a:pt x="13161" y="7670"/>
                    <a:pt x="12641" y="7574"/>
                    <a:pt x="12859" y="7211"/>
                  </a:cubicBezTo>
                  <a:cubicBezTo>
                    <a:pt x="13016" y="7392"/>
                    <a:pt x="13222" y="7731"/>
                    <a:pt x="13464" y="7815"/>
                  </a:cubicBezTo>
                  <a:cubicBezTo>
                    <a:pt x="13609" y="7670"/>
                    <a:pt x="13706" y="7634"/>
                    <a:pt x="13827" y="7440"/>
                  </a:cubicBezTo>
                  <a:cubicBezTo>
                    <a:pt x="14008" y="7574"/>
                    <a:pt x="14262" y="7973"/>
                    <a:pt x="14552" y="7924"/>
                  </a:cubicBezTo>
                  <a:cubicBezTo>
                    <a:pt x="14492" y="7803"/>
                    <a:pt x="14673" y="7731"/>
                    <a:pt x="14625" y="7622"/>
                  </a:cubicBezTo>
                  <a:cubicBezTo>
                    <a:pt x="14552" y="7682"/>
                    <a:pt x="14613" y="7743"/>
                    <a:pt x="14468" y="7803"/>
                  </a:cubicBezTo>
                  <a:close/>
                  <a:moveTo>
                    <a:pt x="19270" y="14275"/>
                  </a:moveTo>
                  <a:cubicBezTo>
                    <a:pt x="19427" y="14396"/>
                    <a:pt x="19597" y="14396"/>
                    <a:pt x="19778" y="14396"/>
                  </a:cubicBezTo>
                  <a:cubicBezTo>
                    <a:pt x="19609" y="14324"/>
                    <a:pt x="19464" y="14178"/>
                    <a:pt x="19270" y="14275"/>
                  </a:cubicBezTo>
                  <a:close/>
                  <a:moveTo>
                    <a:pt x="11770" y="4078"/>
                  </a:moveTo>
                  <a:cubicBezTo>
                    <a:pt x="11371" y="3920"/>
                    <a:pt x="11226" y="4634"/>
                    <a:pt x="11577" y="4658"/>
                  </a:cubicBezTo>
                  <a:cubicBezTo>
                    <a:pt x="11794" y="4465"/>
                    <a:pt x="11855" y="4271"/>
                    <a:pt x="11770" y="4078"/>
                  </a:cubicBezTo>
                  <a:close/>
                  <a:moveTo>
                    <a:pt x="17056" y="12037"/>
                  </a:moveTo>
                  <a:cubicBezTo>
                    <a:pt x="17214" y="11916"/>
                    <a:pt x="17153" y="11662"/>
                    <a:pt x="17105" y="11590"/>
                  </a:cubicBezTo>
                  <a:cubicBezTo>
                    <a:pt x="17105" y="11723"/>
                    <a:pt x="16911" y="11940"/>
                    <a:pt x="17056" y="12037"/>
                  </a:cubicBezTo>
                  <a:close/>
                  <a:moveTo>
                    <a:pt x="16524" y="11069"/>
                  </a:moveTo>
                  <a:cubicBezTo>
                    <a:pt x="16077" y="10477"/>
                    <a:pt x="15532" y="10380"/>
                    <a:pt x="15048" y="10090"/>
                  </a:cubicBezTo>
                  <a:cubicBezTo>
                    <a:pt x="14577" y="10525"/>
                    <a:pt x="14371" y="11529"/>
                    <a:pt x="15157" y="11650"/>
                  </a:cubicBezTo>
                  <a:cubicBezTo>
                    <a:pt x="15036" y="11493"/>
                    <a:pt x="14891" y="11311"/>
                    <a:pt x="15036" y="11227"/>
                  </a:cubicBezTo>
                  <a:cubicBezTo>
                    <a:pt x="15315" y="11493"/>
                    <a:pt x="15472" y="11965"/>
                    <a:pt x="15859" y="11844"/>
                  </a:cubicBezTo>
                  <a:cubicBezTo>
                    <a:pt x="15774" y="11626"/>
                    <a:pt x="15532" y="11541"/>
                    <a:pt x="15520" y="11384"/>
                  </a:cubicBezTo>
                  <a:cubicBezTo>
                    <a:pt x="15677" y="11142"/>
                    <a:pt x="16004" y="11783"/>
                    <a:pt x="15980" y="11626"/>
                  </a:cubicBezTo>
                  <a:cubicBezTo>
                    <a:pt x="15944" y="11493"/>
                    <a:pt x="15762" y="11420"/>
                    <a:pt x="15883" y="11263"/>
                  </a:cubicBezTo>
                  <a:cubicBezTo>
                    <a:pt x="16198" y="11311"/>
                    <a:pt x="16210" y="11977"/>
                    <a:pt x="16488" y="11916"/>
                  </a:cubicBezTo>
                  <a:cubicBezTo>
                    <a:pt x="16403" y="11553"/>
                    <a:pt x="16149" y="11432"/>
                    <a:pt x="15980" y="11082"/>
                  </a:cubicBezTo>
                  <a:cubicBezTo>
                    <a:pt x="16186" y="10936"/>
                    <a:pt x="16306" y="11263"/>
                    <a:pt x="16452" y="11420"/>
                  </a:cubicBezTo>
                  <a:cubicBezTo>
                    <a:pt x="16633" y="11311"/>
                    <a:pt x="16488" y="11190"/>
                    <a:pt x="16524" y="11069"/>
                  </a:cubicBezTo>
                  <a:close/>
                  <a:moveTo>
                    <a:pt x="9714" y="2892"/>
                  </a:moveTo>
                  <a:cubicBezTo>
                    <a:pt x="9653" y="2771"/>
                    <a:pt x="9798" y="2674"/>
                    <a:pt x="9786" y="2590"/>
                  </a:cubicBezTo>
                  <a:cubicBezTo>
                    <a:pt x="9484" y="2747"/>
                    <a:pt x="9665" y="3207"/>
                    <a:pt x="9931" y="3207"/>
                  </a:cubicBezTo>
                  <a:cubicBezTo>
                    <a:pt x="10016" y="3122"/>
                    <a:pt x="10198" y="2868"/>
                    <a:pt x="10028" y="2699"/>
                  </a:cubicBezTo>
                  <a:cubicBezTo>
                    <a:pt x="9907" y="2638"/>
                    <a:pt x="9847" y="2928"/>
                    <a:pt x="9714" y="2892"/>
                  </a:cubicBezTo>
                  <a:close/>
                  <a:moveTo>
                    <a:pt x="18641" y="14336"/>
                  </a:moveTo>
                  <a:cubicBezTo>
                    <a:pt x="18702" y="14324"/>
                    <a:pt x="18919" y="14372"/>
                    <a:pt x="18919" y="14239"/>
                  </a:cubicBezTo>
                  <a:cubicBezTo>
                    <a:pt x="18847" y="14263"/>
                    <a:pt x="18641" y="14239"/>
                    <a:pt x="18641" y="14336"/>
                  </a:cubicBezTo>
                  <a:close/>
                  <a:moveTo>
                    <a:pt x="16815" y="11771"/>
                  </a:moveTo>
                  <a:cubicBezTo>
                    <a:pt x="16766" y="11662"/>
                    <a:pt x="16863" y="11553"/>
                    <a:pt x="16730" y="11420"/>
                  </a:cubicBezTo>
                  <a:cubicBezTo>
                    <a:pt x="16561" y="11517"/>
                    <a:pt x="16681" y="11735"/>
                    <a:pt x="16815" y="11771"/>
                  </a:cubicBezTo>
                  <a:close/>
                  <a:moveTo>
                    <a:pt x="17601" y="12799"/>
                  </a:moveTo>
                  <a:cubicBezTo>
                    <a:pt x="17516" y="12727"/>
                    <a:pt x="17698" y="12642"/>
                    <a:pt x="17589" y="12557"/>
                  </a:cubicBezTo>
                  <a:cubicBezTo>
                    <a:pt x="17456" y="12606"/>
                    <a:pt x="17528" y="12824"/>
                    <a:pt x="17601" y="12799"/>
                  </a:cubicBezTo>
                  <a:close/>
                  <a:moveTo>
                    <a:pt x="26686" y="24618"/>
                  </a:moveTo>
                  <a:cubicBezTo>
                    <a:pt x="26262" y="24666"/>
                    <a:pt x="26431" y="25247"/>
                    <a:pt x="26770" y="25223"/>
                  </a:cubicBezTo>
                  <a:cubicBezTo>
                    <a:pt x="27012" y="24944"/>
                    <a:pt x="26915" y="24860"/>
                    <a:pt x="26686" y="24618"/>
                  </a:cubicBezTo>
                  <a:close/>
                  <a:moveTo>
                    <a:pt x="20698" y="17021"/>
                  </a:moveTo>
                  <a:cubicBezTo>
                    <a:pt x="20746" y="17082"/>
                    <a:pt x="20819" y="17166"/>
                    <a:pt x="20903" y="17082"/>
                  </a:cubicBezTo>
                  <a:cubicBezTo>
                    <a:pt x="20819" y="17033"/>
                    <a:pt x="20758" y="16997"/>
                    <a:pt x="20698" y="17021"/>
                  </a:cubicBezTo>
                  <a:close/>
                  <a:moveTo>
                    <a:pt x="18460" y="15243"/>
                  </a:moveTo>
                  <a:cubicBezTo>
                    <a:pt x="18496" y="15328"/>
                    <a:pt x="18847" y="15521"/>
                    <a:pt x="18883" y="15449"/>
                  </a:cubicBezTo>
                  <a:cubicBezTo>
                    <a:pt x="18762" y="15424"/>
                    <a:pt x="18641" y="15146"/>
                    <a:pt x="18460" y="15243"/>
                  </a:cubicBezTo>
                  <a:close/>
                  <a:moveTo>
                    <a:pt x="24714" y="24122"/>
                  </a:moveTo>
                  <a:cubicBezTo>
                    <a:pt x="24786" y="24461"/>
                    <a:pt x="25089" y="24533"/>
                    <a:pt x="25343" y="24255"/>
                  </a:cubicBezTo>
                  <a:cubicBezTo>
                    <a:pt x="25258" y="24098"/>
                    <a:pt x="25101" y="24122"/>
                    <a:pt x="25040" y="24001"/>
                  </a:cubicBezTo>
                  <a:cubicBezTo>
                    <a:pt x="25113" y="23880"/>
                    <a:pt x="25355" y="24049"/>
                    <a:pt x="25258" y="23868"/>
                  </a:cubicBezTo>
                  <a:cubicBezTo>
                    <a:pt x="25040" y="23832"/>
                    <a:pt x="24895" y="23953"/>
                    <a:pt x="24714" y="24122"/>
                  </a:cubicBezTo>
                  <a:close/>
                  <a:moveTo>
                    <a:pt x="17105" y="14420"/>
                  </a:moveTo>
                  <a:cubicBezTo>
                    <a:pt x="16851" y="14723"/>
                    <a:pt x="16851" y="15279"/>
                    <a:pt x="16548" y="15364"/>
                  </a:cubicBezTo>
                  <a:cubicBezTo>
                    <a:pt x="16500" y="15086"/>
                    <a:pt x="16766" y="14807"/>
                    <a:pt x="16802" y="14505"/>
                  </a:cubicBezTo>
                  <a:cubicBezTo>
                    <a:pt x="16464" y="14904"/>
                    <a:pt x="16331" y="15352"/>
                    <a:pt x="16101" y="15775"/>
                  </a:cubicBezTo>
                  <a:cubicBezTo>
                    <a:pt x="15895" y="15279"/>
                    <a:pt x="16464" y="14795"/>
                    <a:pt x="16645" y="14360"/>
                  </a:cubicBezTo>
                  <a:cubicBezTo>
                    <a:pt x="16367" y="14396"/>
                    <a:pt x="16331" y="14844"/>
                    <a:pt x="16089" y="14856"/>
                  </a:cubicBezTo>
                  <a:cubicBezTo>
                    <a:pt x="15980" y="14759"/>
                    <a:pt x="16101" y="14699"/>
                    <a:pt x="16040" y="14614"/>
                  </a:cubicBezTo>
                  <a:cubicBezTo>
                    <a:pt x="15653" y="14699"/>
                    <a:pt x="15665" y="15110"/>
                    <a:pt x="15484" y="15461"/>
                  </a:cubicBezTo>
                  <a:cubicBezTo>
                    <a:pt x="15653" y="15957"/>
                    <a:pt x="15859" y="16598"/>
                    <a:pt x="16186" y="17045"/>
                  </a:cubicBezTo>
                  <a:cubicBezTo>
                    <a:pt x="16343" y="17033"/>
                    <a:pt x="16609" y="16973"/>
                    <a:pt x="16851" y="16815"/>
                  </a:cubicBezTo>
                  <a:cubicBezTo>
                    <a:pt x="17311" y="16537"/>
                    <a:pt x="17940" y="15908"/>
                    <a:pt x="17782" y="15690"/>
                  </a:cubicBezTo>
                  <a:cubicBezTo>
                    <a:pt x="17722" y="15787"/>
                    <a:pt x="17589" y="16017"/>
                    <a:pt x="17419" y="15993"/>
                  </a:cubicBezTo>
                  <a:cubicBezTo>
                    <a:pt x="17528" y="15594"/>
                    <a:pt x="17940" y="15207"/>
                    <a:pt x="17855" y="14783"/>
                  </a:cubicBezTo>
                  <a:cubicBezTo>
                    <a:pt x="17831" y="14662"/>
                    <a:pt x="17613" y="14505"/>
                    <a:pt x="17770" y="14384"/>
                  </a:cubicBezTo>
                  <a:cubicBezTo>
                    <a:pt x="18036" y="14457"/>
                    <a:pt x="18061" y="14795"/>
                    <a:pt x="18024" y="14989"/>
                  </a:cubicBezTo>
                  <a:cubicBezTo>
                    <a:pt x="18121" y="15061"/>
                    <a:pt x="18206" y="15122"/>
                    <a:pt x="18302" y="15122"/>
                  </a:cubicBezTo>
                  <a:cubicBezTo>
                    <a:pt x="18085" y="14759"/>
                    <a:pt x="18024" y="14324"/>
                    <a:pt x="17601" y="14239"/>
                  </a:cubicBezTo>
                  <a:cubicBezTo>
                    <a:pt x="17577" y="14638"/>
                    <a:pt x="17637" y="15049"/>
                    <a:pt x="17395" y="15412"/>
                  </a:cubicBezTo>
                  <a:cubicBezTo>
                    <a:pt x="17359" y="15364"/>
                    <a:pt x="17335" y="15388"/>
                    <a:pt x="17298" y="15388"/>
                  </a:cubicBezTo>
                  <a:cubicBezTo>
                    <a:pt x="17238" y="15037"/>
                    <a:pt x="17540" y="14614"/>
                    <a:pt x="17371" y="14360"/>
                  </a:cubicBezTo>
                  <a:cubicBezTo>
                    <a:pt x="17311" y="14686"/>
                    <a:pt x="17177" y="15146"/>
                    <a:pt x="16948" y="15340"/>
                  </a:cubicBezTo>
                  <a:cubicBezTo>
                    <a:pt x="16742" y="15110"/>
                    <a:pt x="17298" y="14541"/>
                    <a:pt x="17105" y="14420"/>
                  </a:cubicBezTo>
                  <a:close/>
                  <a:moveTo>
                    <a:pt x="9677" y="4235"/>
                  </a:moveTo>
                  <a:cubicBezTo>
                    <a:pt x="9544" y="4344"/>
                    <a:pt x="9472" y="4743"/>
                    <a:pt x="9798" y="4815"/>
                  </a:cubicBezTo>
                  <a:cubicBezTo>
                    <a:pt x="10052" y="4622"/>
                    <a:pt x="10016" y="4199"/>
                    <a:pt x="9677" y="4235"/>
                  </a:cubicBezTo>
                  <a:close/>
                  <a:moveTo>
                    <a:pt x="16996" y="14009"/>
                  </a:moveTo>
                  <a:cubicBezTo>
                    <a:pt x="17069" y="13912"/>
                    <a:pt x="17226" y="14082"/>
                    <a:pt x="17214" y="13912"/>
                  </a:cubicBezTo>
                  <a:cubicBezTo>
                    <a:pt x="17165" y="13949"/>
                    <a:pt x="16972" y="13888"/>
                    <a:pt x="16996" y="14009"/>
                  </a:cubicBezTo>
                  <a:close/>
                  <a:moveTo>
                    <a:pt x="22198" y="21267"/>
                  </a:moveTo>
                  <a:cubicBezTo>
                    <a:pt x="22379" y="21134"/>
                    <a:pt x="22548" y="21170"/>
                    <a:pt x="22730" y="21098"/>
                  </a:cubicBezTo>
                  <a:cubicBezTo>
                    <a:pt x="22597" y="21013"/>
                    <a:pt x="22294" y="21134"/>
                    <a:pt x="22198" y="21267"/>
                  </a:cubicBezTo>
                  <a:close/>
                  <a:moveTo>
                    <a:pt x="18363" y="16755"/>
                  </a:moveTo>
                  <a:cubicBezTo>
                    <a:pt x="18363" y="16803"/>
                    <a:pt x="18278" y="16852"/>
                    <a:pt x="18218" y="16864"/>
                  </a:cubicBezTo>
                  <a:cubicBezTo>
                    <a:pt x="18242" y="17057"/>
                    <a:pt x="18218" y="17275"/>
                    <a:pt x="18242" y="17517"/>
                  </a:cubicBezTo>
                  <a:cubicBezTo>
                    <a:pt x="18254" y="17711"/>
                    <a:pt x="18363" y="18049"/>
                    <a:pt x="18121" y="18134"/>
                  </a:cubicBezTo>
                  <a:cubicBezTo>
                    <a:pt x="18061" y="17723"/>
                    <a:pt x="18085" y="17324"/>
                    <a:pt x="18036" y="16900"/>
                  </a:cubicBezTo>
                  <a:cubicBezTo>
                    <a:pt x="17782" y="17239"/>
                    <a:pt x="18181" y="18013"/>
                    <a:pt x="17794" y="18170"/>
                  </a:cubicBezTo>
                  <a:cubicBezTo>
                    <a:pt x="17819" y="17638"/>
                    <a:pt x="17843" y="17094"/>
                    <a:pt x="17661" y="16537"/>
                  </a:cubicBezTo>
                  <a:cubicBezTo>
                    <a:pt x="17528" y="16779"/>
                    <a:pt x="17552" y="17082"/>
                    <a:pt x="17540" y="17324"/>
                  </a:cubicBezTo>
                  <a:cubicBezTo>
                    <a:pt x="17540" y="17590"/>
                    <a:pt x="17577" y="17892"/>
                    <a:pt x="17577" y="18170"/>
                  </a:cubicBezTo>
                  <a:cubicBezTo>
                    <a:pt x="17407" y="17989"/>
                    <a:pt x="17371" y="17723"/>
                    <a:pt x="17347" y="17469"/>
                  </a:cubicBezTo>
                  <a:cubicBezTo>
                    <a:pt x="17335" y="17227"/>
                    <a:pt x="17456" y="16924"/>
                    <a:pt x="17311" y="16840"/>
                  </a:cubicBezTo>
                  <a:cubicBezTo>
                    <a:pt x="17153" y="17299"/>
                    <a:pt x="17190" y="17807"/>
                    <a:pt x="17177" y="18303"/>
                  </a:cubicBezTo>
                  <a:cubicBezTo>
                    <a:pt x="16851" y="17928"/>
                    <a:pt x="17117" y="17408"/>
                    <a:pt x="17056" y="16997"/>
                  </a:cubicBezTo>
                  <a:cubicBezTo>
                    <a:pt x="16802" y="17336"/>
                    <a:pt x="16972" y="17880"/>
                    <a:pt x="16766" y="18170"/>
                  </a:cubicBezTo>
                  <a:cubicBezTo>
                    <a:pt x="16621" y="17783"/>
                    <a:pt x="16730" y="17469"/>
                    <a:pt x="16742" y="17142"/>
                  </a:cubicBezTo>
                  <a:cubicBezTo>
                    <a:pt x="16621" y="17263"/>
                    <a:pt x="16488" y="17263"/>
                    <a:pt x="16331" y="17420"/>
                  </a:cubicBezTo>
                  <a:cubicBezTo>
                    <a:pt x="16258" y="17965"/>
                    <a:pt x="16270" y="18376"/>
                    <a:pt x="16754" y="18872"/>
                  </a:cubicBezTo>
                  <a:cubicBezTo>
                    <a:pt x="17129" y="19283"/>
                    <a:pt x="17831" y="19453"/>
                    <a:pt x="18145" y="19828"/>
                  </a:cubicBezTo>
                  <a:cubicBezTo>
                    <a:pt x="19065" y="19114"/>
                    <a:pt x="19282" y="18303"/>
                    <a:pt x="19294" y="17469"/>
                  </a:cubicBezTo>
                  <a:cubicBezTo>
                    <a:pt x="19161" y="17602"/>
                    <a:pt x="19222" y="17904"/>
                    <a:pt x="19065" y="17953"/>
                  </a:cubicBezTo>
                  <a:cubicBezTo>
                    <a:pt x="18919" y="17481"/>
                    <a:pt x="19488" y="16731"/>
                    <a:pt x="18907" y="16465"/>
                  </a:cubicBezTo>
                  <a:cubicBezTo>
                    <a:pt x="18944" y="16900"/>
                    <a:pt x="19052" y="17444"/>
                    <a:pt x="18750" y="17747"/>
                  </a:cubicBezTo>
                  <a:cubicBezTo>
                    <a:pt x="18726" y="17372"/>
                    <a:pt x="18907" y="16900"/>
                    <a:pt x="18581" y="16574"/>
                  </a:cubicBezTo>
                  <a:cubicBezTo>
                    <a:pt x="18629" y="17094"/>
                    <a:pt x="18581" y="17723"/>
                    <a:pt x="18399" y="18122"/>
                  </a:cubicBezTo>
                  <a:cubicBezTo>
                    <a:pt x="18278" y="17699"/>
                    <a:pt x="18629" y="16997"/>
                    <a:pt x="18339" y="16598"/>
                  </a:cubicBezTo>
                  <a:cubicBezTo>
                    <a:pt x="18339" y="16622"/>
                    <a:pt x="18375" y="16719"/>
                    <a:pt x="18363" y="16755"/>
                  </a:cubicBezTo>
                  <a:close/>
                  <a:moveTo>
                    <a:pt x="19415" y="17336"/>
                  </a:moveTo>
                  <a:cubicBezTo>
                    <a:pt x="19415" y="17287"/>
                    <a:pt x="19343" y="17106"/>
                    <a:pt x="19282" y="17154"/>
                  </a:cubicBezTo>
                  <a:cubicBezTo>
                    <a:pt x="19282" y="17239"/>
                    <a:pt x="19294" y="17324"/>
                    <a:pt x="19415" y="17336"/>
                  </a:cubicBezTo>
                  <a:close/>
                  <a:moveTo>
                    <a:pt x="18133" y="15993"/>
                  </a:moveTo>
                  <a:cubicBezTo>
                    <a:pt x="18218" y="15932"/>
                    <a:pt x="18157" y="15848"/>
                    <a:pt x="18133" y="15751"/>
                  </a:cubicBezTo>
                  <a:cubicBezTo>
                    <a:pt x="18036" y="15824"/>
                    <a:pt x="18085" y="15908"/>
                    <a:pt x="18133" y="15993"/>
                  </a:cubicBezTo>
                  <a:close/>
                  <a:moveTo>
                    <a:pt x="6726" y="6219"/>
                  </a:moveTo>
                  <a:cubicBezTo>
                    <a:pt x="6714" y="6207"/>
                    <a:pt x="6690" y="6158"/>
                    <a:pt x="6641" y="6110"/>
                  </a:cubicBezTo>
                  <a:cubicBezTo>
                    <a:pt x="6653" y="6037"/>
                    <a:pt x="6762" y="5953"/>
                    <a:pt x="6835" y="5965"/>
                  </a:cubicBezTo>
                  <a:cubicBezTo>
                    <a:pt x="6726" y="5686"/>
                    <a:pt x="6302" y="5541"/>
                    <a:pt x="6520" y="5324"/>
                  </a:cubicBezTo>
                  <a:cubicBezTo>
                    <a:pt x="6714" y="5445"/>
                    <a:pt x="6944" y="5868"/>
                    <a:pt x="7077" y="5916"/>
                  </a:cubicBezTo>
                  <a:cubicBezTo>
                    <a:pt x="7077" y="5735"/>
                    <a:pt x="7113" y="5541"/>
                    <a:pt x="7113" y="5372"/>
                  </a:cubicBezTo>
                  <a:cubicBezTo>
                    <a:pt x="6968" y="5481"/>
                    <a:pt x="6895" y="5324"/>
                    <a:pt x="6944" y="5251"/>
                  </a:cubicBezTo>
                  <a:cubicBezTo>
                    <a:pt x="7028" y="5106"/>
                    <a:pt x="7113" y="5239"/>
                    <a:pt x="7186" y="5203"/>
                  </a:cubicBezTo>
                  <a:cubicBezTo>
                    <a:pt x="7210" y="5009"/>
                    <a:pt x="7306" y="4828"/>
                    <a:pt x="7391" y="4658"/>
                  </a:cubicBezTo>
                  <a:cubicBezTo>
                    <a:pt x="7452" y="4622"/>
                    <a:pt x="7488" y="4695"/>
                    <a:pt x="7561" y="4707"/>
                  </a:cubicBezTo>
                  <a:cubicBezTo>
                    <a:pt x="7512" y="4779"/>
                    <a:pt x="7500" y="4888"/>
                    <a:pt x="7379" y="4888"/>
                  </a:cubicBezTo>
                  <a:cubicBezTo>
                    <a:pt x="7476" y="4961"/>
                    <a:pt x="7415" y="5009"/>
                    <a:pt x="7476" y="5106"/>
                  </a:cubicBezTo>
                  <a:cubicBezTo>
                    <a:pt x="7234" y="5287"/>
                    <a:pt x="7210" y="5723"/>
                    <a:pt x="7210" y="6037"/>
                  </a:cubicBezTo>
                  <a:cubicBezTo>
                    <a:pt x="7427" y="6049"/>
                    <a:pt x="7851" y="5263"/>
                    <a:pt x="8141" y="5565"/>
                  </a:cubicBezTo>
                  <a:cubicBezTo>
                    <a:pt x="7790" y="5771"/>
                    <a:pt x="7367" y="6231"/>
                    <a:pt x="7137" y="6376"/>
                  </a:cubicBezTo>
                  <a:cubicBezTo>
                    <a:pt x="7125" y="6981"/>
                    <a:pt x="7101" y="7610"/>
                    <a:pt x="7210" y="8227"/>
                  </a:cubicBezTo>
                  <a:cubicBezTo>
                    <a:pt x="7306" y="8311"/>
                    <a:pt x="7403" y="8190"/>
                    <a:pt x="7488" y="8311"/>
                  </a:cubicBezTo>
                  <a:cubicBezTo>
                    <a:pt x="7464" y="8457"/>
                    <a:pt x="7306" y="8336"/>
                    <a:pt x="7210" y="8493"/>
                  </a:cubicBezTo>
                  <a:cubicBezTo>
                    <a:pt x="7294" y="8711"/>
                    <a:pt x="7367" y="8953"/>
                    <a:pt x="7403" y="9195"/>
                  </a:cubicBezTo>
                  <a:cubicBezTo>
                    <a:pt x="7669" y="9037"/>
                    <a:pt x="7766" y="8892"/>
                    <a:pt x="7899" y="8686"/>
                  </a:cubicBezTo>
                  <a:cubicBezTo>
                    <a:pt x="7694" y="8033"/>
                    <a:pt x="8843" y="7537"/>
                    <a:pt x="8601" y="6836"/>
                  </a:cubicBezTo>
                  <a:cubicBezTo>
                    <a:pt x="8540" y="6715"/>
                    <a:pt x="8456" y="6751"/>
                    <a:pt x="8395" y="6618"/>
                  </a:cubicBezTo>
                  <a:cubicBezTo>
                    <a:pt x="8456" y="5977"/>
                    <a:pt x="9048" y="5372"/>
                    <a:pt x="8262" y="4586"/>
                  </a:cubicBezTo>
                  <a:cubicBezTo>
                    <a:pt x="8262" y="4174"/>
                    <a:pt x="8468" y="3630"/>
                    <a:pt x="8214" y="3255"/>
                  </a:cubicBezTo>
                  <a:cubicBezTo>
                    <a:pt x="8105" y="3195"/>
                    <a:pt x="7984" y="3364"/>
                    <a:pt x="7875" y="3231"/>
                  </a:cubicBezTo>
                  <a:cubicBezTo>
                    <a:pt x="7730" y="3025"/>
                    <a:pt x="7802" y="2868"/>
                    <a:pt x="7778" y="2686"/>
                  </a:cubicBezTo>
                  <a:cubicBezTo>
                    <a:pt x="6786" y="2807"/>
                    <a:pt x="7077" y="4138"/>
                    <a:pt x="6085" y="4332"/>
                  </a:cubicBezTo>
                  <a:cubicBezTo>
                    <a:pt x="5746" y="4719"/>
                    <a:pt x="6218" y="5239"/>
                    <a:pt x="5625" y="5590"/>
                  </a:cubicBezTo>
                  <a:cubicBezTo>
                    <a:pt x="5456" y="6098"/>
                    <a:pt x="5940" y="6678"/>
                    <a:pt x="5891" y="7223"/>
                  </a:cubicBezTo>
                  <a:cubicBezTo>
                    <a:pt x="5806" y="7320"/>
                    <a:pt x="5734" y="7307"/>
                    <a:pt x="5625" y="7465"/>
                  </a:cubicBezTo>
                  <a:cubicBezTo>
                    <a:pt x="5673" y="8106"/>
                    <a:pt x="6484" y="8626"/>
                    <a:pt x="6944" y="8989"/>
                  </a:cubicBezTo>
                  <a:cubicBezTo>
                    <a:pt x="6714" y="8747"/>
                    <a:pt x="6931" y="8553"/>
                    <a:pt x="7028" y="8324"/>
                  </a:cubicBezTo>
                  <a:cubicBezTo>
                    <a:pt x="6641" y="8215"/>
                    <a:pt x="6532" y="7658"/>
                    <a:pt x="6774" y="7404"/>
                  </a:cubicBezTo>
                  <a:cubicBezTo>
                    <a:pt x="6581" y="7199"/>
                    <a:pt x="6302" y="7017"/>
                    <a:pt x="6327" y="6763"/>
                  </a:cubicBezTo>
                  <a:cubicBezTo>
                    <a:pt x="6472" y="6775"/>
                    <a:pt x="6653" y="6690"/>
                    <a:pt x="6774" y="6763"/>
                  </a:cubicBezTo>
                  <a:cubicBezTo>
                    <a:pt x="6714" y="6872"/>
                    <a:pt x="6702" y="6932"/>
                    <a:pt x="6605" y="6957"/>
                  </a:cubicBezTo>
                  <a:cubicBezTo>
                    <a:pt x="6690" y="7114"/>
                    <a:pt x="6798" y="7078"/>
                    <a:pt x="6931" y="7138"/>
                  </a:cubicBezTo>
                  <a:cubicBezTo>
                    <a:pt x="6956" y="6811"/>
                    <a:pt x="6968" y="6473"/>
                    <a:pt x="6944" y="6110"/>
                  </a:cubicBezTo>
                  <a:cubicBezTo>
                    <a:pt x="6786" y="6231"/>
                    <a:pt x="6968" y="6025"/>
                    <a:pt x="6871" y="6074"/>
                  </a:cubicBezTo>
                  <a:cubicBezTo>
                    <a:pt x="6907" y="6195"/>
                    <a:pt x="6847" y="6279"/>
                    <a:pt x="6726" y="6219"/>
                  </a:cubicBezTo>
                  <a:close/>
                  <a:moveTo>
                    <a:pt x="25391" y="26009"/>
                  </a:moveTo>
                  <a:cubicBezTo>
                    <a:pt x="25343" y="25912"/>
                    <a:pt x="25270" y="25936"/>
                    <a:pt x="25198" y="25840"/>
                  </a:cubicBezTo>
                  <a:cubicBezTo>
                    <a:pt x="24569" y="26251"/>
                    <a:pt x="25984" y="26602"/>
                    <a:pt x="25524" y="25876"/>
                  </a:cubicBezTo>
                  <a:cubicBezTo>
                    <a:pt x="25403" y="25840"/>
                    <a:pt x="25524" y="25973"/>
                    <a:pt x="25391" y="26009"/>
                  </a:cubicBezTo>
                  <a:close/>
                  <a:moveTo>
                    <a:pt x="17794" y="16453"/>
                  </a:moveTo>
                  <a:cubicBezTo>
                    <a:pt x="17819" y="16440"/>
                    <a:pt x="17843" y="16428"/>
                    <a:pt x="17879" y="16477"/>
                  </a:cubicBezTo>
                  <a:cubicBezTo>
                    <a:pt x="17879" y="16477"/>
                    <a:pt x="17891" y="16489"/>
                    <a:pt x="17915" y="16477"/>
                  </a:cubicBezTo>
                  <a:cubicBezTo>
                    <a:pt x="17879" y="16416"/>
                    <a:pt x="17940" y="16356"/>
                    <a:pt x="18000" y="16307"/>
                  </a:cubicBezTo>
                  <a:cubicBezTo>
                    <a:pt x="17976" y="16295"/>
                    <a:pt x="17964" y="16235"/>
                    <a:pt x="17964" y="16186"/>
                  </a:cubicBezTo>
                  <a:cubicBezTo>
                    <a:pt x="17879" y="16295"/>
                    <a:pt x="17794" y="16356"/>
                    <a:pt x="17794" y="16453"/>
                  </a:cubicBezTo>
                  <a:close/>
                  <a:moveTo>
                    <a:pt x="11298" y="10815"/>
                  </a:moveTo>
                  <a:cubicBezTo>
                    <a:pt x="11069" y="10610"/>
                    <a:pt x="10694" y="10513"/>
                    <a:pt x="10512" y="10307"/>
                  </a:cubicBezTo>
                  <a:cubicBezTo>
                    <a:pt x="10802" y="10126"/>
                    <a:pt x="11177" y="10622"/>
                    <a:pt x="11480" y="10743"/>
                  </a:cubicBezTo>
                  <a:cubicBezTo>
                    <a:pt x="11492" y="10755"/>
                    <a:pt x="11468" y="10815"/>
                    <a:pt x="11540" y="10864"/>
                  </a:cubicBezTo>
                  <a:cubicBezTo>
                    <a:pt x="11831" y="10791"/>
                    <a:pt x="12048" y="10888"/>
                    <a:pt x="12339" y="10803"/>
                  </a:cubicBezTo>
                  <a:cubicBezTo>
                    <a:pt x="11988" y="10440"/>
                    <a:pt x="11311" y="10404"/>
                    <a:pt x="11093" y="10017"/>
                  </a:cubicBezTo>
                  <a:cubicBezTo>
                    <a:pt x="11504" y="10017"/>
                    <a:pt x="11819" y="10501"/>
                    <a:pt x="12266" y="10344"/>
                  </a:cubicBezTo>
                  <a:cubicBezTo>
                    <a:pt x="11988" y="10078"/>
                    <a:pt x="11444" y="10005"/>
                    <a:pt x="11359" y="9618"/>
                  </a:cubicBezTo>
                  <a:cubicBezTo>
                    <a:pt x="11746" y="9727"/>
                    <a:pt x="12097" y="10138"/>
                    <a:pt x="12520" y="10271"/>
                  </a:cubicBezTo>
                  <a:cubicBezTo>
                    <a:pt x="12387" y="10005"/>
                    <a:pt x="12097" y="10078"/>
                    <a:pt x="12024" y="9824"/>
                  </a:cubicBezTo>
                  <a:cubicBezTo>
                    <a:pt x="12436" y="9678"/>
                    <a:pt x="12774" y="10211"/>
                    <a:pt x="13161" y="10344"/>
                  </a:cubicBezTo>
                  <a:cubicBezTo>
                    <a:pt x="13125" y="10162"/>
                    <a:pt x="13052" y="9981"/>
                    <a:pt x="12980" y="9787"/>
                  </a:cubicBezTo>
                  <a:cubicBezTo>
                    <a:pt x="11988" y="9001"/>
                    <a:pt x="10923" y="9037"/>
                    <a:pt x="9798" y="9364"/>
                  </a:cubicBezTo>
                  <a:cubicBezTo>
                    <a:pt x="9726" y="10126"/>
                    <a:pt x="10065" y="11178"/>
                    <a:pt x="10802" y="11880"/>
                  </a:cubicBezTo>
                  <a:cubicBezTo>
                    <a:pt x="10754" y="11880"/>
                    <a:pt x="10694" y="11916"/>
                    <a:pt x="10657" y="11977"/>
                  </a:cubicBezTo>
                  <a:cubicBezTo>
                    <a:pt x="10766" y="12074"/>
                    <a:pt x="10706" y="12122"/>
                    <a:pt x="10802" y="12194"/>
                  </a:cubicBezTo>
                  <a:cubicBezTo>
                    <a:pt x="10996" y="12086"/>
                    <a:pt x="11165" y="12122"/>
                    <a:pt x="11347" y="12086"/>
                  </a:cubicBezTo>
                  <a:cubicBezTo>
                    <a:pt x="11165" y="11711"/>
                    <a:pt x="10778" y="11493"/>
                    <a:pt x="10536" y="11275"/>
                  </a:cubicBezTo>
                  <a:cubicBezTo>
                    <a:pt x="10561" y="11251"/>
                    <a:pt x="10536" y="11227"/>
                    <a:pt x="10573" y="11215"/>
                  </a:cubicBezTo>
                  <a:cubicBezTo>
                    <a:pt x="10706" y="11166"/>
                    <a:pt x="10815" y="11372"/>
                    <a:pt x="10923" y="11384"/>
                  </a:cubicBezTo>
                  <a:cubicBezTo>
                    <a:pt x="10754" y="11057"/>
                    <a:pt x="10936" y="10791"/>
                    <a:pt x="11298" y="10815"/>
                  </a:cubicBezTo>
                  <a:close/>
                  <a:moveTo>
                    <a:pt x="16016" y="14444"/>
                  </a:moveTo>
                  <a:cubicBezTo>
                    <a:pt x="16065" y="14505"/>
                    <a:pt x="16004" y="14565"/>
                    <a:pt x="16077" y="14614"/>
                  </a:cubicBezTo>
                  <a:cubicBezTo>
                    <a:pt x="16161" y="14553"/>
                    <a:pt x="16319" y="14457"/>
                    <a:pt x="16246" y="14336"/>
                  </a:cubicBezTo>
                  <a:cubicBezTo>
                    <a:pt x="16161" y="14372"/>
                    <a:pt x="16101" y="14372"/>
                    <a:pt x="16016" y="14444"/>
                  </a:cubicBezTo>
                  <a:close/>
                  <a:moveTo>
                    <a:pt x="13004" y="10537"/>
                  </a:moveTo>
                  <a:cubicBezTo>
                    <a:pt x="12883" y="10574"/>
                    <a:pt x="13052" y="10646"/>
                    <a:pt x="12931" y="10670"/>
                  </a:cubicBezTo>
                  <a:cubicBezTo>
                    <a:pt x="12811" y="10731"/>
                    <a:pt x="12569" y="10428"/>
                    <a:pt x="12508" y="10610"/>
                  </a:cubicBezTo>
                  <a:cubicBezTo>
                    <a:pt x="12677" y="10586"/>
                    <a:pt x="12762" y="10646"/>
                    <a:pt x="12762" y="10803"/>
                  </a:cubicBezTo>
                  <a:cubicBezTo>
                    <a:pt x="12895" y="10803"/>
                    <a:pt x="13016" y="10852"/>
                    <a:pt x="13137" y="10791"/>
                  </a:cubicBezTo>
                  <a:cubicBezTo>
                    <a:pt x="13137" y="10682"/>
                    <a:pt x="13161" y="10634"/>
                    <a:pt x="13101" y="10549"/>
                  </a:cubicBezTo>
                  <a:cubicBezTo>
                    <a:pt x="13065" y="10574"/>
                    <a:pt x="13016" y="10610"/>
                    <a:pt x="13004" y="10537"/>
                  </a:cubicBezTo>
                  <a:close/>
                  <a:moveTo>
                    <a:pt x="13379" y="11033"/>
                  </a:moveTo>
                  <a:cubicBezTo>
                    <a:pt x="12629" y="11045"/>
                    <a:pt x="11903" y="11009"/>
                    <a:pt x="11141" y="11106"/>
                  </a:cubicBezTo>
                  <a:cubicBezTo>
                    <a:pt x="11190" y="11481"/>
                    <a:pt x="11407" y="11844"/>
                    <a:pt x="11746" y="12182"/>
                  </a:cubicBezTo>
                  <a:cubicBezTo>
                    <a:pt x="11964" y="12364"/>
                    <a:pt x="12157" y="12521"/>
                    <a:pt x="12375" y="12703"/>
                  </a:cubicBezTo>
                  <a:cubicBezTo>
                    <a:pt x="12798" y="13090"/>
                    <a:pt x="13319" y="12811"/>
                    <a:pt x="13718" y="12993"/>
                  </a:cubicBezTo>
                  <a:cubicBezTo>
                    <a:pt x="13234" y="12606"/>
                    <a:pt x="12581" y="12642"/>
                    <a:pt x="12169" y="12219"/>
                  </a:cubicBezTo>
                  <a:cubicBezTo>
                    <a:pt x="12641" y="12146"/>
                    <a:pt x="13319" y="12763"/>
                    <a:pt x="13766" y="12703"/>
                  </a:cubicBezTo>
                  <a:cubicBezTo>
                    <a:pt x="13609" y="12461"/>
                    <a:pt x="13222" y="12364"/>
                    <a:pt x="12895" y="12219"/>
                  </a:cubicBezTo>
                  <a:cubicBezTo>
                    <a:pt x="12581" y="12086"/>
                    <a:pt x="12157" y="11977"/>
                    <a:pt x="11976" y="11711"/>
                  </a:cubicBezTo>
                  <a:cubicBezTo>
                    <a:pt x="12266" y="11590"/>
                    <a:pt x="12532" y="11904"/>
                    <a:pt x="12774" y="12025"/>
                  </a:cubicBezTo>
                  <a:cubicBezTo>
                    <a:pt x="13052" y="12158"/>
                    <a:pt x="13343" y="12255"/>
                    <a:pt x="13609" y="12328"/>
                  </a:cubicBezTo>
                  <a:cubicBezTo>
                    <a:pt x="13452" y="12243"/>
                    <a:pt x="13597" y="12158"/>
                    <a:pt x="13694" y="12086"/>
                  </a:cubicBezTo>
                  <a:cubicBezTo>
                    <a:pt x="13319" y="11783"/>
                    <a:pt x="12931" y="11771"/>
                    <a:pt x="12581" y="11614"/>
                  </a:cubicBezTo>
                  <a:cubicBezTo>
                    <a:pt x="13077" y="11311"/>
                    <a:pt x="13500" y="11819"/>
                    <a:pt x="13923" y="12086"/>
                  </a:cubicBezTo>
                  <a:cubicBezTo>
                    <a:pt x="14105" y="11916"/>
                    <a:pt x="13778" y="11711"/>
                    <a:pt x="13657" y="11771"/>
                  </a:cubicBezTo>
                  <a:cubicBezTo>
                    <a:pt x="13524" y="11360"/>
                    <a:pt x="12980" y="11553"/>
                    <a:pt x="12835" y="11287"/>
                  </a:cubicBezTo>
                  <a:cubicBezTo>
                    <a:pt x="13101" y="11118"/>
                    <a:pt x="13294" y="11396"/>
                    <a:pt x="13561" y="11360"/>
                  </a:cubicBezTo>
                  <a:cubicBezTo>
                    <a:pt x="13415" y="11239"/>
                    <a:pt x="13488" y="11142"/>
                    <a:pt x="13379" y="11033"/>
                  </a:cubicBezTo>
                  <a:close/>
                  <a:moveTo>
                    <a:pt x="20879" y="21340"/>
                  </a:moveTo>
                  <a:cubicBezTo>
                    <a:pt x="21048" y="21328"/>
                    <a:pt x="21169" y="21400"/>
                    <a:pt x="21327" y="21352"/>
                  </a:cubicBezTo>
                  <a:cubicBezTo>
                    <a:pt x="21290" y="21303"/>
                    <a:pt x="21230" y="21255"/>
                    <a:pt x="21181" y="21170"/>
                  </a:cubicBezTo>
                  <a:cubicBezTo>
                    <a:pt x="21097" y="21279"/>
                    <a:pt x="20903" y="21219"/>
                    <a:pt x="20879" y="21340"/>
                  </a:cubicBezTo>
                  <a:close/>
                  <a:moveTo>
                    <a:pt x="15048" y="14094"/>
                  </a:moveTo>
                  <a:cubicBezTo>
                    <a:pt x="15157" y="14094"/>
                    <a:pt x="15375" y="14082"/>
                    <a:pt x="15375" y="13973"/>
                  </a:cubicBezTo>
                  <a:cubicBezTo>
                    <a:pt x="14952" y="14021"/>
                    <a:pt x="14516" y="14215"/>
                    <a:pt x="14129" y="14033"/>
                  </a:cubicBezTo>
                  <a:cubicBezTo>
                    <a:pt x="14347" y="13828"/>
                    <a:pt x="14879" y="14021"/>
                    <a:pt x="15073" y="13791"/>
                  </a:cubicBezTo>
                  <a:cubicBezTo>
                    <a:pt x="14831" y="13634"/>
                    <a:pt x="14552" y="13828"/>
                    <a:pt x="14274" y="13743"/>
                  </a:cubicBezTo>
                  <a:cubicBezTo>
                    <a:pt x="14202" y="13525"/>
                    <a:pt x="14552" y="13610"/>
                    <a:pt x="14698" y="13525"/>
                  </a:cubicBezTo>
                  <a:cubicBezTo>
                    <a:pt x="14589" y="13428"/>
                    <a:pt x="14456" y="13428"/>
                    <a:pt x="14347" y="13344"/>
                  </a:cubicBezTo>
                  <a:cubicBezTo>
                    <a:pt x="13766" y="13586"/>
                    <a:pt x="12992" y="13428"/>
                    <a:pt x="12508" y="14130"/>
                  </a:cubicBezTo>
                  <a:cubicBezTo>
                    <a:pt x="13173" y="14868"/>
                    <a:pt x="13887" y="15521"/>
                    <a:pt x="14686" y="15328"/>
                  </a:cubicBezTo>
                  <a:cubicBezTo>
                    <a:pt x="14891" y="15098"/>
                    <a:pt x="15097" y="15122"/>
                    <a:pt x="15181" y="15158"/>
                  </a:cubicBezTo>
                  <a:cubicBezTo>
                    <a:pt x="15169" y="14819"/>
                    <a:pt x="14625" y="15340"/>
                    <a:pt x="14407" y="15025"/>
                  </a:cubicBezTo>
                  <a:cubicBezTo>
                    <a:pt x="14758" y="14819"/>
                    <a:pt x="15302" y="15037"/>
                    <a:pt x="15460" y="14565"/>
                  </a:cubicBezTo>
                  <a:cubicBezTo>
                    <a:pt x="15000" y="14614"/>
                    <a:pt x="14528" y="14819"/>
                    <a:pt x="14081" y="14723"/>
                  </a:cubicBezTo>
                  <a:cubicBezTo>
                    <a:pt x="14565" y="14384"/>
                    <a:pt x="15315" y="14565"/>
                    <a:pt x="15762" y="14239"/>
                  </a:cubicBezTo>
                  <a:cubicBezTo>
                    <a:pt x="15206" y="14203"/>
                    <a:pt x="14601" y="14457"/>
                    <a:pt x="14044" y="14372"/>
                  </a:cubicBezTo>
                  <a:cubicBezTo>
                    <a:pt x="14093" y="14336"/>
                    <a:pt x="14020" y="14299"/>
                    <a:pt x="14044" y="14263"/>
                  </a:cubicBezTo>
                  <a:cubicBezTo>
                    <a:pt x="14347" y="14190"/>
                    <a:pt x="14770" y="14142"/>
                    <a:pt x="15048" y="14094"/>
                  </a:cubicBezTo>
                  <a:close/>
                  <a:moveTo>
                    <a:pt x="22306" y="23626"/>
                  </a:moveTo>
                  <a:cubicBezTo>
                    <a:pt x="22294" y="23698"/>
                    <a:pt x="22379" y="23771"/>
                    <a:pt x="22270" y="23819"/>
                  </a:cubicBezTo>
                  <a:cubicBezTo>
                    <a:pt x="22500" y="23928"/>
                    <a:pt x="22694" y="24049"/>
                    <a:pt x="22972" y="23807"/>
                  </a:cubicBezTo>
                  <a:cubicBezTo>
                    <a:pt x="22790" y="23674"/>
                    <a:pt x="22851" y="23650"/>
                    <a:pt x="22923" y="23517"/>
                  </a:cubicBezTo>
                  <a:cubicBezTo>
                    <a:pt x="22742" y="23469"/>
                    <a:pt x="22548" y="23444"/>
                    <a:pt x="22306" y="23626"/>
                  </a:cubicBezTo>
                  <a:close/>
                  <a:moveTo>
                    <a:pt x="20323" y="21255"/>
                  </a:moveTo>
                  <a:cubicBezTo>
                    <a:pt x="20419" y="21279"/>
                    <a:pt x="20758" y="21328"/>
                    <a:pt x="20734" y="21110"/>
                  </a:cubicBezTo>
                  <a:cubicBezTo>
                    <a:pt x="20613" y="21158"/>
                    <a:pt x="20371" y="21073"/>
                    <a:pt x="20323" y="21255"/>
                  </a:cubicBezTo>
                  <a:close/>
                  <a:moveTo>
                    <a:pt x="14044" y="12618"/>
                  </a:moveTo>
                  <a:cubicBezTo>
                    <a:pt x="14141" y="12557"/>
                    <a:pt x="14069" y="12461"/>
                    <a:pt x="14008" y="12376"/>
                  </a:cubicBezTo>
                  <a:cubicBezTo>
                    <a:pt x="13911" y="12436"/>
                    <a:pt x="13972" y="12521"/>
                    <a:pt x="14044" y="12618"/>
                  </a:cubicBezTo>
                  <a:close/>
                  <a:moveTo>
                    <a:pt x="13960" y="12811"/>
                  </a:moveTo>
                  <a:cubicBezTo>
                    <a:pt x="14069" y="12908"/>
                    <a:pt x="14153" y="12932"/>
                    <a:pt x="14274" y="12944"/>
                  </a:cubicBezTo>
                  <a:cubicBezTo>
                    <a:pt x="14226" y="12848"/>
                    <a:pt x="14165" y="12751"/>
                    <a:pt x="14153" y="12666"/>
                  </a:cubicBezTo>
                  <a:cubicBezTo>
                    <a:pt x="14032" y="12727"/>
                    <a:pt x="14020" y="12703"/>
                    <a:pt x="13960" y="12811"/>
                  </a:cubicBezTo>
                  <a:close/>
                  <a:moveTo>
                    <a:pt x="13923" y="13053"/>
                  </a:moveTo>
                  <a:cubicBezTo>
                    <a:pt x="14069" y="13271"/>
                    <a:pt x="14202" y="13186"/>
                    <a:pt x="14371" y="13126"/>
                  </a:cubicBezTo>
                  <a:cubicBezTo>
                    <a:pt x="14214" y="13065"/>
                    <a:pt x="14093" y="12993"/>
                    <a:pt x="13923" y="13053"/>
                  </a:cubicBezTo>
                  <a:close/>
                  <a:moveTo>
                    <a:pt x="23286" y="25731"/>
                  </a:moveTo>
                  <a:cubicBezTo>
                    <a:pt x="23226" y="25561"/>
                    <a:pt x="23141" y="25634"/>
                    <a:pt x="23044" y="25586"/>
                  </a:cubicBezTo>
                  <a:cubicBezTo>
                    <a:pt x="22851" y="25876"/>
                    <a:pt x="23323" y="26178"/>
                    <a:pt x="23540" y="26009"/>
                  </a:cubicBezTo>
                  <a:cubicBezTo>
                    <a:pt x="23601" y="25864"/>
                    <a:pt x="23722" y="25743"/>
                    <a:pt x="23565" y="25573"/>
                  </a:cubicBezTo>
                  <a:cubicBezTo>
                    <a:pt x="23407" y="25525"/>
                    <a:pt x="23480" y="25731"/>
                    <a:pt x="23286" y="25731"/>
                  </a:cubicBezTo>
                  <a:close/>
                  <a:moveTo>
                    <a:pt x="14806" y="15509"/>
                  </a:moveTo>
                  <a:cubicBezTo>
                    <a:pt x="14927" y="15449"/>
                    <a:pt x="15073" y="15449"/>
                    <a:pt x="15194" y="15340"/>
                  </a:cubicBezTo>
                  <a:cubicBezTo>
                    <a:pt x="15169" y="15291"/>
                    <a:pt x="15169" y="15267"/>
                    <a:pt x="15169" y="15219"/>
                  </a:cubicBezTo>
                  <a:cubicBezTo>
                    <a:pt x="15048" y="15291"/>
                    <a:pt x="14831" y="15352"/>
                    <a:pt x="14806" y="15509"/>
                  </a:cubicBezTo>
                  <a:close/>
                  <a:moveTo>
                    <a:pt x="14988" y="16561"/>
                  </a:moveTo>
                  <a:cubicBezTo>
                    <a:pt x="15169" y="16428"/>
                    <a:pt x="15290" y="16319"/>
                    <a:pt x="15460" y="16307"/>
                  </a:cubicBezTo>
                  <a:cubicBezTo>
                    <a:pt x="15423" y="16259"/>
                    <a:pt x="15399" y="16211"/>
                    <a:pt x="15363" y="16199"/>
                  </a:cubicBezTo>
                  <a:cubicBezTo>
                    <a:pt x="15218" y="16307"/>
                    <a:pt x="15012" y="16428"/>
                    <a:pt x="14988" y="16561"/>
                  </a:cubicBezTo>
                  <a:close/>
                  <a:moveTo>
                    <a:pt x="14988" y="16973"/>
                  </a:moveTo>
                  <a:cubicBezTo>
                    <a:pt x="14625" y="17178"/>
                    <a:pt x="14202" y="17578"/>
                    <a:pt x="13960" y="17457"/>
                  </a:cubicBezTo>
                  <a:cubicBezTo>
                    <a:pt x="14262" y="17154"/>
                    <a:pt x="14625" y="17154"/>
                    <a:pt x="14831" y="16815"/>
                  </a:cubicBezTo>
                  <a:cubicBezTo>
                    <a:pt x="14746" y="16924"/>
                    <a:pt x="14698" y="16791"/>
                    <a:pt x="14625" y="16767"/>
                  </a:cubicBezTo>
                  <a:cubicBezTo>
                    <a:pt x="14311" y="16912"/>
                    <a:pt x="13960" y="17348"/>
                    <a:pt x="13657" y="17239"/>
                  </a:cubicBezTo>
                  <a:cubicBezTo>
                    <a:pt x="13863" y="16876"/>
                    <a:pt x="14794" y="16755"/>
                    <a:pt x="14891" y="16211"/>
                  </a:cubicBezTo>
                  <a:cubicBezTo>
                    <a:pt x="14492" y="16344"/>
                    <a:pt x="13984" y="16767"/>
                    <a:pt x="13669" y="16852"/>
                  </a:cubicBezTo>
                  <a:cubicBezTo>
                    <a:pt x="13645" y="16731"/>
                    <a:pt x="13585" y="16610"/>
                    <a:pt x="13645" y="16489"/>
                  </a:cubicBezTo>
                  <a:cubicBezTo>
                    <a:pt x="14020" y="16259"/>
                    <a:pt x="14262" y="16102"/>
                    <a:pt x="14492" y="15908"/>
                  </a:cubicBezTo>
                  <a:cubicBezTo>
                    <a:pt x="14444" y="15848"/>
                    <a:pt x="14395" y="15799"/>
                    <a:pt x="14395" y="15739"/>
                  </a:cubicBezTo>
                  <a:cubicBezTo>
                    <a:pt x="14081" y="15957"/>
                    <a:pt x="13839" y="16283"/>
                    <a:pt x="13585" y="16223"/>
                  </a:cubicBezTo>
                  <a:cubicBezTo>
                    <a:pt x="13609" y="16029"/>
                    <a:pt x="14032" y="15884"/>
                    <a:pt x="14129" y="15666"/>
                  </a:cubicBezTo>
                  <a:cubicBezTo>
                    <a:pt x="13863" y="15557"/>
                    <a:pt x="13645" y="16005"/>
                    <a:pt x="13476" y="16005"/>
                  </a:cubicBezTo>
                  <a:cubicBezTo>
                    <a:pt x="13343" y="15727"/>
                    <a:pt x="13790" y="15678"/>
                    <a:pt x="13742" y="15545"/>
                  </a:cubicBezTo>
                  <a:cubicBezTo>
                    <a:pt x="12750" y="15654"/>
                    <a:pt x="12677" y="16828"/>
                    <a:pt x="12109" y="17420"/>
                  </a:cubicBezTo>
                  <a:cubicBezTo>
                    <a:pt x="12508" y="17529"/>
                    <a:pt x="12944" y="17517"/>
                    <a:pt x="13379" y="17638"/>
                  </a:cubicBezTo>
                  <a:cubicBezTo>
                    <a:pt x="13827" y="17759"/>
                    <a:pt x="14190" y="17856"/>
                    <a:pt x="14613" y="17771"/>
                  </a:cubicBezTo>
                  <a:cubicBezTo>
                    <a:pt x="14927" y="17553"/>
                    <a:pt x="15581" y="17481"/>
                    <a:pt x="15677" y="17094"/>
                  </a:cubicBezTo>
                  <a:cubicBezTo>
                    <a:pt x="15484" y="17287"/>
                    <a:pt x="15012" y="17674"/>
                    <a:pt x="14649" y="17602"/>
                  </a:cubicBezTo>
                  <a:cubicBezTo>
                    <a:pt x="14915" y="17432"/>
                    <a:pt x="15423" y="17154"/>
                    <a:pt x="15665" y="16828"/>
                  </a:cubicBezTo>
                  <a:cubicBezTo>
                    <a:pt x="15641" y="16755"/>
                    <a:pt x="15665" y="16513"/>
                    <a:pt x="15520" y="16501"/>
                  </a:cubicBezTo>
                  <a:cubicBezTo>
                    <a:pt x="15436" y="16694"/>
                    <a:pt x="15181" y="16864"/>
                    <a:pt x="14988" y="16973"/>
                  </a:cubicBezTo>
                  <a:close/>
                  <a:moveTo>
                    <a:pt x="14190" y="16380"/>
                  </a:moveTo>
                  <a:cubicBezTo>
                    <a:pt x="14504" y="16247"/>
                    <a:pt x="14710" y="16114"/>
                    <a:pt x="14903" y="15824"/>
                  </a:cubicBezTo>
                  <a:cubicBezTo>
                    <a:pt x="14649" y="15993"/>
                    <a:pt x="14431" y="16114"/>
                    <a:pt x="14190" y="16380"/>
                  </a:cubicBezTo>
                  <a:close/>
                  <a:moveTo>
                    <a:pt x="11359" y="13065"/>
                  </a:moveTo>
                  <a:cubicBezTo>
                    <a:pt x="11238" y="13053"/>
                    <a:pt x="10984" y="13114"/>
                    <a:pt x="10960" y="12920"/>
                  </a:cubicBezTo>
                  <a:cubicBezTo>
                    <a:pt x="11419" y="12872"/>
                    <a:pt x="11903" y="13005"/>
                    <a:pt x="12351" y="13005"/>
                  </a:cubicBezTo>
                  <a:cubicBezTo>
                    <a:pt x="12073" y="12811"/>
                    <a:pt x="11806" y="12485"/>
                    <a:pt x="11540" y="12315"/>
                  </a:cubicBezTo>
                  <a:cubicBezTo>
                    <a:pt x="10948" y="12449"/>
                    <a:pt x="10161" y="12606"/>
                    <a:pt x="9690" y="12993"/>
                  </a:cubicBezTo>
                  <a:cubicBezTo>
                    <a:pt x="9714" y="13029"/>
                    <a:pt x="9532" y="13114"/>
                    <a:pt x="9544" y="13150"/>
                  </a:cubicBezTo>
                  <a:cubicBezTo>
                    <a:pt x="9508" y="13477"/>
                    <a:pt x="9750" y="13828"/>
                    <a:pt x="10052" y="14142"/>
                  </a:cubicBezTo>
                  <a:cubicBezTo>
                    <a:pt x="10621" y="14735"/>
                    <a:pt x="11419" y="15545"/>
                    <a:pt x="11964" y="15533"/>
                  </a:cubicBezTo>
                  <a:cubicBezTo>
                    <a:pt x="11903" y="15255"/>
                    <a:pt x="12375" y="15340"/>
                    <a:pt x="12508" y="15243"/>
                  </a:cubicBezTo>
                  <a:cubicBezTo>
                    <a:pt x="12629" y="15182"/>
                    <a:pt x="12411" y="15086"/>
                    <a:pt x="12556" y="15037"/>
                  </a:cubicBezTo>
                  <a:cubicBezTo>
                    <a:pt x="12750" y="14989"/>
                    <a:pt x="12931" y="15303"/>
                    <a:pt x="13137" y="15219"/>
                  </a:cubicBezTo>
                  <a:cubicBezTo>
                    <a:pt x="13004" y="15074"/>
                    <a:pt x="12883" y="15013"/>
                    <a:pt x="12750" y="14880"/>
                  </a:cubicBezTo>
                  <a:cubicBezTo>
                    <a:pt x="12569" y="14880"/>
                    <a:pt x="12399" y="14832"/>
                    <a:pt x="12169" y="14916"/>
                  </a:cubicBezTo>
                  <a:cubicBezTo>
                    <a:pt x="12012" y="14832"/>
                    <a:pt x="11480" y="14953"/>
                    <a:pt x="11649" y="14626"/>
                  </a:cubicBezTo>
                  <a:cubicBezTo>
                    <a:pt x="11952" y="14747"/>
                    <a:pt x="12266" y="14747"/>
                    <a:pt x="12581" y="14711"/>
                  </a:cubicBezTo>
                  <a:cubicBezTo>
                    <a:pt x="12387" y="14408"/>
                    <a:pt x="12109" y="14275"/>
                    <a:pt x="12097" y="14009"/>
                  </a:cubicBezTo>
                  <a:cubicBezTo>
                    <a:pt x="11746" y="13961"/>
                    <a:pt x="11383" y="13985"/>
                    <a:pt x="11081" y="13803"/>
                  </a:cubicBezTo>
                  <a:cubicBezTo>
                    <a:pt x="11274" y="13549"/>
                    <a:pt x="11577" y="13864"/>
                    <a:pt x="11843" y="13743"/>
                  </a:cubicBezTo>
                  <a:cubicBezTo>
                    <a:pt x="11770" y="13707"/>
                    <a:pt x="11722" y="13622"/>
                    <a:pt x="11843" y="13561"/>
                  </a:cubicBezTo>
                  <a:cubicBezTo>
                    <a:pt x="11444" y="13380"/>
                    <a:pt x="11044" y="13477"/>
                    <a:pt x="10645" y="13319"/>
                  </a:cubicBezTo>
                  <a:cubicBezTo>
                    <a:pt x="10694" y="13295"/>
                    <a:pt x="10657" y="13247"/>
                    <a:pt x="10657" y="13199"/>
                  </a:cubicBezTo>
                  <a:cubicBezTo>
                    <a:pt x="11359" y="13162"/>
                    <a:pt x="12109" y="13549"/>
                    <a:pt x="12750" y="13199"/>
                  </a:cubicBezTo>
                  <a:cubicBezTo>
                    <a:pt x="12315" y="13211"/>
                    <a:pt x="11831" y="13126"/>
                    <a:pt x="11359" y="13065"/>
                  </a:cubicBezTo>
                  <a:close/>
                  <a:moveTo>
                    <a:pt x="11915" y="13791"/>
                  </a:moveTo>
                  <a:cubicBezTo>
                    <a:pt x="12048" y="13743"/>
                    <a:pt x="12206" y="13852"/>
                    <a:pt x="12351" y="13815"/>
                  </a:cubicBezTo>
                  <a:cubicBezTo>
                    <a:pt x="12436" y="13719"/>
                    <a:pt x="12629" y="13670"/>
                    <a:pt x="12593" y="13586"/>
                  </a:cubicBezTo>
                  <a:cubicBezTo>
                    <a:pt x="12375" y="13646"/>
                    <a:pt x="11988" y="13525"/>
                    <a:pt x="11915" y="13791"/>
                  </a:cubicBezTo>
                  <a:close/>
                  <a:moveTo>
                    <a:pt x="16633" y="19573"/>
                  </a:moveTo>
                  <a:cubicBezTo>
                    <a:pt x="16379" y="19465"/>
                    <a:pt x="16040" y="19573"/>
                    <a:pt x="15859" y="19440"/>
                  </a:cubicBezTo>
                  <a:cubicBezTo>
                    <a:pt x="15677" y="19295"/>
                    <a:pt x="15714" y="19102"/>
                    <a:pt x="15556" y="19041"/>
                  </a:cubicBezTo>
                  <a:cubicBezTo>
                    <a:pt x="15315" y="18957"/>
                    <a:pt x="15109" y="19223"/>
                    <a:pt x="14867" y="19271"/>
                  </a:cubicBezTo>
                  <a:cubicBezTo>
                    <a:pt x="14806" y="19743"/>
                    <a:pt x="14565" y="20190"/>
                    <a:pt x="14431" y="20650"/>
                  </a:cubicBezTo>
                  <a:cubicBezTo>
                    <a:pt x="14456" y="20686"/>
                    <a:pt x="14492" y="20674"/>
                    <a:pt x="14516" y="20723"/>
                  </a:cubicBezTo>
                  <a:cubicBezTo>
                    <a:pt x="14867" y="20626"/>
                    <a:pt x="14879" y="20057"/>
                    <a:pt x="15242" y="20021"/>
                  </a:cubicBezTo>
                  <a:cubicBezTo>
                    <a:pt x="15278" y="20251"/>
                    <a:pt x="14976" y="20444"/>
                    <a:pt x="14927" y="20662"/>
                  </a:cubicBezTo>
                  <a:cubicBezTo>
                    <a:pt x="15169" y="20481"/>
                    <a:pt x="15242" y="20384"/>
                    <a:pt x="15460" y="20432"/>
                  </a:cubicBezTo>
                  <a:cubicBezTo>
                    <a:pt x="15653" y="20142"/>
                    <a:pt x="15980" y="19864"/>
                    <a:pt x="16282" y="19961"/>
                  </a:cubicBezTo>
                  <a:cubicBezTo>
                    <a:pt x="16137" y="20178"/>
                    <a:pt x="15653" y="20287"/>
                    <a:pt x="15532" y="20614"/>
                  </a:cubicBezTo>
                  <a:cubicBezTo>
                    <a:pt x="15835" y="20735"/>
                    <a:pt x="16210" y="20239"/>
                    <a:pt x="16512" y="20384"/>
                  </a:cubicBezTo>
                  <a:cubicBezTo>
                    <a:pt x="16415" y="20602"/>
                    <a:pt x="16149" y="20553"/>
                    <a:pt x="15980" y="20686"/>
                  </a:cubicBezTo>
                  <a:cubicBezTo>
                    <a:pt x="15702" y="20904"/>
                    <a:pt x="15569" y="21255"/>
                    <a:pt x="15569" y="21594"/>
                  </a:cubicBezTo>
                  <a:cubicBezTo>
                    <a:pt x="16077" y="21255"/>
                    <a:pt x="16669" y="20795"/>
                    <a:pt x="17250" y="20686"/>
                  </a:cubicBezTo>
                  <a:cubicBezTo>
                    <a:pt x="16948" y="20989"/>
                    <a:pt x="16113" y="21315"/>
                    <a:pt x="15702" y="21751"/>
                  </a:cubicBezTo>
                  <a:cubicBezTo>
                    <a:pt x="15762" y="21836"/>
                    <a:pt x="15811" y="21896"/>
                    <a:pt x="15798" y="21944"/>
                  </a:cubicBezTo>
                  <a:cubicBezTo>
                    <a:pt x="16500" y="21400"/>
                    <a:pt x="17347" y="21630"/>
                    <a:pt x="17770" y="20965"/>
                  </a:cubicBezTo>
                  <a:cubicBezTo>
                    <a:pt x="17552" y="20372"/>
                    <a:pt x="17238" y="19864"/>
                    <a:pt x="16633" y="19573"/>
                  </a:cubicBezTo>
                  <a:close/>
                  <a:moveTo>
                    <a:pt x="17492" y="24606"/>
                  </a:moveTo>
                  <a:cubicBezTo>
                    <a:pt x="17855" y="24497"/>
                    <a:pt x="18218" y="24630"/>
                    <a:pt x="18629" y="24231"/>
                  </a:cubicBezTo>
                  <a:cubicBezTo>
                    <a:pt x="18762" y="23638"/>
                    <a:pt x="18750" y="23021"/>
                    <a:pt x="18907" y="22440"/>
                  </a:cubicBezTo>
                  <a:cubicBezTo>
                    <a:pt x="18811" y="21775"/>
                    <a:pt x="18145" y="21279"/>
                    <a:pt x="17601" y="21703"/>
                  </a:cubicBezTo>
                  <a:cubicBezTo>
                    <a:pt x="17492" y="21703"/>
                    <a:pt x="17371" y="21630"/>
                    <a:pt x="17286" y="21594"/>
                  </a:cubicBezTo>
                  <a:cubicBezTo>
                    <a:pt x="16851" y="21763"/>
                    <a:pt x="16415" y="21884"/>
                    <a:pt x="16089" y="22126"/>
                  </a:cubicBezTo>
                  <a:cubicBezTo>
                    <a:pt x="16379" y="22138"/>
                    <a:pt x="16706" y="22041"/>
                    <a:pt x="17032" y="22065"/>
                  </a:cubicBezTo>
                  <a:cubicBezTo>
                    <a:pt x="17177" y="21944"/>
                    <a:pt x="17274" y="22017"/>
                    <a:pt x="17407" y="21908"/>
                  </a:cubicBezTo>
                  <a:cubicBezTo>
                    <a:pt x="17710" y="22041"/>
                    <a:pt x="18194" y="21654"/>
                    <a:pt x="18387" y="21884"/>
                  </a:cubicBezTo>
                  <a:cubicBezTo>
                    <a:pt x="17891" y="22235"/>
                    <a:pt x="17153" y="21896"/>
                    <a:pt x="16875" y="22465"/>
                  </a:cubicBezTo>
                  <a:cubicBezTo>
                    <a:pt x="17214" y="22440"/>
                    <a:pt x="17552" y="22295"/>
                    <a:pt x="17855" y="22428"/>
                  </a:cubicBezTo>
                  <a:cubicBezTo>
                    <a:pt x="17589" y="22707"/>
                    <a:pt x="17165" y="22525"/>
                    <a:pt x="16815" y="22670"/>
                  </a:cubicBezTo>
                  <a:cubicBezTo>
                    <a:pt x="16790" y="22767"/>
                    <a:pt x="16681" y="22852"/>
                    <a:pt x="16681" y="22948"/>
                  </a:cubicBezTo>
                  <a:cubicBezTo>
                    <a:pt x="17069" y="23045"/>
                    <a:pt x="17710" y="22779"/>
                    <a:pt x="18000" y="23106"/>
                  </a:cubicBezTo>
                  <a:cubicBezTo>
                    <a:pt x="17540" y="23215"/>
                    <a:pt x="17105" y="23094"/>
                    <a:pt x="16645" y="23130"/>
                  </a:cubicBezTo>
                  <a:cubicBezTo>
                    <a:pt x="16754" y="23215"/>
                    <a:pt x="16585" y="23275"/>
                    <a:pt x="16633" y="23336"/>
                  </a:cubicBezTo>
                  <a:cubicBezTo>
                    <a:pt x="17056" y="23469"/>
                    <a:pt x="17710" y="23590"/>
                    <a:pt x="17915" y="23953"/>
                  </a:cubicBezTo>
                  <a:cubicBezTo>
                    <a:pt x="17274" y="23832"/>
                    <a:pt x="16694" y="23396"/>
                    <a:pt x="16016" y="23432"/>
                  </a:cubicBezTo>
                  <a:cubicBezTo>
                    <a:pt x="16210" y="23686"/>
                    <a:pt x="16766" y="23686"/>
                    <a:pt x="16936" y="24049"/>
                  </a:cubicBezTo>
                  <a:cubicBezTo>
                    <a:pt x="16609" y="24013"/>
                    <a:pt x="16270" y="23819"/>
                    <a:pt x="15968" y="23638"/>
                  </a:cubicBezTo>
                  <a:cubicBezTo>
                    <a:pt x="15847" y="23698"/>
                    <a:pt x="15847" y="23807"/>
                    <a:pt x="15774" y="23795"/>
                  </a:cubicBezTo>
                  <a:cubicBezTo>
                    <a:pt x="16391" y="23928"/>
                    <a:pt x="16936" y="24340"/>
                    <a:pt x="17492" y="24606"/>
                  </a:cubicBezTo>
                  <a:close/>
                  <a:moveTo>
                    <a:pt x="13343" y="15279"/>
                  </a:moveTo>
                  <a:cubicBezTo>
                    <a:pt x="13367" y="15328"/>
                    <a:pt x="13294" y="15352"/>
                    <a:pt x="13343" y="15412"/>
                  </a:cubicBezTo>
                  <a:cubicBezTo>
                    <a:pt x="13379" y="15388"/>
                    <a:pt x="13464" y="15352"/>
                    <a:pt x="13427" y="15303"/>
                  </a:cubicBezTo>
                  <a:cubicBezTo>
                    <a:pt x="13415" y="15328"/>
                    <a:pt x="13379" y="15279"/>
                    <a:pt x="13343" y="15279"/>
                  </a:cubicBezTo>
                  <a:close/>
                  <a:moveTo>
                    <a:pt x="8347" y="10815"/>
                  </a:moveTo>
                  <a:cubicBezTo>
                    <a:pt x="8383" y="10682"/>
                    <a:pt x="8335" y="10344"/>
                    <a:pt x="8565" y="10404"/>
                  </a:cubicBezTo>
                  <a:cubicBezTo>
                    <a:pt x="8649" y="10574"/>
                    <a:pt x="8480" y="10707"/>
                    <a:pt x="8540" y="10876"/>
                  </a:cubicBezTo>
                  <a:cubicBezTo>
                    <a:pt x="8964" y="10380"/>
                    <a:pt x="9000" y="9836"/>
                    <a:pt x="8746" y="9231"/>
                  </a:cubicBezTo>
                  <a:cubicBezTo>
                    <a:pt x="8335" y="9715"/>
                    <a:pt x="7936" y="10332"/>
                    <a:pt x="8347" y="10815"/>
                  </a:cubicBezTo>
                  <a:close/>
                  <a:moveTo>
                    <a:pt x="6992" y="8154"/>
                  </a:moveTo>
                  <a:cubicBezTo>
                    <a:pt x="7052" y="7973"/>
                    <a:pt x="6968" y="7779"/>
                    <a:pt x="6956" y="7586"/>
                  </a:cubicBezTo>
                  <a:cubicBezTo>
                    <a:pt x="6811" y="7731"/>
                    <a:pt x="6871" y="7949"/>
                    <a:pt x="6992" y="8154"/>
                  </a:cubicBezTo>
                  <a:close/>
                  <a:moveTo>
                    <a:pt x="7210" y="8989"/>
                  </a:moveTo>
                  <a:cubicBezTo>
                    <a:pt x="7173" y="8928"/>
                    <a:pt x="7186" y="8735"/>
                    <a:pt x="7089" y="8735"/>
                  </a:cubicBezTo>
                  <a:cubicBezTo>
                    <a:pt x="7113" y="8807"/>
                    <a:pt x="7077" y="8989"/>
                    <a:pt x="7210" y="8989"/>
                  </a:cubicBezTo>
                  <a:close/>
                  <a:moveTo>
                    <a:pt x="14577" y="19344"/>
                  </a:moveTo>
                  <a:cubicBezTo>
                    <a:pt x="14383" y="18630"/>
                    <a:pt x="13911" y="18352"/>
                    <a:pt x="13343" y="18376"/>
                  </a:cubicBezTo>
                  <a:cubicBezTo>
                    <a:pt x="13052" y="18497"/>
                    <a:pt x="12738" y="18775"/>
                    <a:pt x="12472" y="18751"/>
                  </a:cubicBezTo>
                  <a:cubicBezTo>
                    <a:pt x="11927" y="18194"/>
                    <a:pt x="11274" y="19150"/>
                    <a:pt x="11419" y="19598"/>
                  </a:cubicBezTo>
                  <a:cubicBezTo>
                    <a:pt x="11782" y="19840"/>
                    <a:pt x="11940" y="20348"/>
                    <a:pt x="12278" y="20505"/>
                  </a:cubicBezTo>
                  <a:cubicBezTo>
                    <a:pt x="12399" y="20384"/>
                    <a:pt x="12484" y="20529"/>
                    <a:pt x="12569" y="20602"/>
                  </a:cubicBezTo>
                  <a:cubicBezTo>
                    <a:pt x="12677" y="20686"/>
                    <a:pt x="12436" y="20868"/>
                    <a:pt x="12581" y="20904"/>
                  </a:cubicBezTo>
                  <a:cubicBezTo>
                    <a:pt x="12581" y="20771"/>
                    <a:pt x="12762" y="20735"/>
                    <a:pt x="12871" y="20650"/>
                  </a:cubicBezTo>
                  <a:cubicBezTo>
                    <a:pt x="12448" y="20239"/>
                    <a:pt x="11746" y="19646"/>
                    <a:pt x="12000" y="19211"/>
                  </a:cubicBezTo>
                  <a:cubicBezTo>
                    <a:pt x="12206" y="19465"/>
                    <a:pt x="12387" y="19936"/>
                    <a:pt x="12532" y="20082"/>
                  </a:cubicBezTo>
                  <a:cubicBezTo>
                    <a:pt x="12544" y="19828"/>
                    <a:pt x="12327" y="19537"/>
                    <a:pt x="12399" y="19283"/>
                  </a:cubicBezTo>
                  <a:cubicBezTo>
                    <a:pt x="12738" y="19404"/>
                    <a:pt x="12641" y="20178"/>
                    <a:pt x="13065" y="20553"/>
                  </a:cubicBezTo>
                  <a:cubicBezTo>
                    <a:pt x="13028" y="20021"/>
                    <a:pt x="12690" y="19416"/>
                    <a:pt x="12811" y="18908"/>
                  </a:cubicBezTo>
                  <a:cubicBezTo>
                    <a:pt x="12895" y="18848"/>
                    <a:pt x="12968" y="18811"/>
                    <a:pt x="13065" y="18872"/>
                  </a:cubicBezTo>
                  <a:cubicBezTo>
                    <a:pt x="12871" y="19440"/>
                    <a:pt x="13186" y="20069"/>
                    <a:pt x="13379" y="20686"/>
                  </a:cubicBezTo>
                  <a:cubicBezTo>
                    <a:pt x="13573" y="20674"/>
                    <a:pt x="13754" y="20965"/>
                    <a:pt x="13972" y="20868"/>
                  </a:cubicBezTo>
                  <a:cubicBezTo>
                    <a:pt x="13669" y="20505"/>
                    <a:pt x="13815" y="19900"/>
                    <a:pt x="14117" y="19755"/>
                  </a:cubicBezTo>
                  <a:cubicBezTo>
                    <a:pt x="14214" y="20057"/>
                    <a:pt x="13851" y="20348"/>
                    <a:pt x="13984" y="20662"/>
                  </a:cubicBezTo>
                  <a:cubicBezTo>
                    <a:pt x="14335" y="20348"/>
                    <a:pt x="14613" y="19779"/>
                    <a:pt x="14577" y="19344"/>
                  </a:cubicBezTo>
                  <a:close/>
                  <a:moveTo>
                    <a:pt x="16077" y="22380"/>
                  </a:moveTo>
                  <a:cubicBezTo>
                    <a:pt x="16028" y="22319"/>
                    <a:pt x="16028" y="22247"/>
                    <a:pt x="16089" y="22174"/>
                  </a:cubicBezTo>
                  <a:cubicBezTo>
                    <a:pt x="15956" y="22283"/>
                    <a:pt x="16040" y="22114"/>
                    <a:pt x="15919" y="22053"/>
                  </a:cubicBezTo>
                  <a:cubicBezTo>
                    <a:pt x="15738" y="22186"/>
                    <a:pt x="15883" y="22368"/>
                    <a:pt x="16016" y="22537"/>
                  </a:cubicBezTo>
                  <a:cubicBezTo>
                    <a:pt x="16125" y="22489"/>
                    <a:pt x="16464" y="22392"/>
                    <a:pt x="16440" y="22356"/>
                  </a:cubicBezTo>
                  <a:cubicBezTo>
                    <a:pt x="16306" y="22283"/>
                    <a:pt x="16186" y="22428"/>
                    <a:pt x="16077" y="22380"/>
                  </a:cubicBezTo>
                  <a:close/>
                  <a:moveTo>
                    <a:pt x="18690" y="25465"/>
                  </a:moveTo>
                  <a:cubicBezTo>
                    <a:pt x="18750" y="25561"/>
                    <a:pt x="18811" y="25719"/>
                    <a:pt x="18931" y="25694"/>
                  </a:cubicBezTo>
                  <a:cubicBezTo>
                    <a:pt x="18919" y="25525"/>
                    <a:pt x="18907" y="25440"/>
                    <a:pt x="18690" y="25465"/>
                  </a:cubicBezTo>
                  <a:close/>
                  <a:moveTo>
                    <a:pt x="9242" y="13586"/>
                  </a:moveTo>
                  <a:cubicBezTo>
                    <a:pt x="9109" y="13271"/>
                    <a:pt x="9266" y="13065"/>
                    <a:pt x="8988" y="12848"/>
                  </a:cubicBezTo>
                  <a:cubicBezTo>
                    <a:pt x="8722" y="12582"/>
                    <a:pt x="8347" y="12521"/>
                    <a:pt x="7936" y="12521"/>
                  </a:cubicBezTo>
                  <a:cubicBezTo>
                    <a:pt x="7633" y="12763"/>
                    <a:pt x="7367" y="12642"/>
                    <a:pt x="7113" y="12569"/>
                  </a:cubicBezTo>
                  <a:cubicBezTo>
                    <a:pt x="6351" y="13114"/>
                    <a:pt x="6774" y="14009"/>
                    <a:pt x="6629" y="14723"/>
                  </a:cubicBezTo>
                  <a:cubicBezTo>
                    <a:pt x="7016" y="14602"/>
                    <a:pt x="6895" y="14263"/>
                    <a:pt x="7004" y="14033"/>
                  </a:cubicBezTo>
                  <a:cubicBezTo>
                    <a:pt x="7065" y="13997"/>
                    <a:pt x="7137" y="13997"/>
                    <a:pt x="7198" y="14069"/>
                  </a:cubicBezTo>
                  <a:cubicBezTo>
                    <a:pt x="7198" y="14251"/>
                    <a:pt x="6944" y="14553"/>
                    <a:pt x="7198" y="14699"/>
                  </a:cubicBezTo>
                  <a:cubicBezTo>
                    <a:pt x="7294" y="14638"/>
                    <a:pt x="7258" y="14372"/>
                    <a:pt x="7343" y="14263"/>
                  </a:cubicBezTo>
                  <a:cubicBezTo>
                    <a:pt x="7875" y="13852"/>
                    <a:pt x="7790" y="13029"/>
                    <a:pt x="8177" y="12860"/>
                  </a:cubicBezTo>
                  <a:cubicBezTo>
                    <a:pt x="8214" y="12908"/>
                    <a:pt x="8274" y="12932"/>
                    <a:pt x="8298" y="12932"/>
                  </a:cubicBezTo>
                  <a:cubicBezTo>
                    <a:pt x="8274" y="13065"/>
                    <a:pt x="8214" y="13078"/>
                    <a:pt x="8105" y="13186"/>
                  </a:cubicBezTo>
                  <a:cubicBezTo>
                    <a:pt x="8093" y="13622"/>
                    <a:pt x="7500" y="14033"/>
                    <a:pt x="7681" y="14493"/>
                  </a:cubicBezTo>
                  <a:cubicBezTo>
                    <a:pt x="7936" y="14287"/>
                    <a:pt x="7899" y="14045"/>
                    <a:pt x="8032" y="13803"/>
                  </a:cubicBezTo>
                  <a:cubicBezTo>
                    <a:pt x="8177" y="13828"/>
                    <a:pt x="8311" y="14142"/>
                    <a:pt x="8226" y="14251"/>
                  </a:cubicBezTo>
                  <a:cubicBezTo>
                    <a:pt x="8153" y="14336"/>
                    <a:pt x="8153" y="14094"/>
                    <a:pt x="8069" y="14190"/>
                  </a:cubicBezTo>
                  <a:cubicBezTo>
                    <a:pt x="8093" y="14251"/>
                    <a:pt x="8044" y="14275"/>
                    <a:pt x="7996" y="14311"/>
                  </a:cubicBezTo>
                  <a:cubicBezTo>
                    <a:pt x="7984" y="14432"/>
                    <a:pt x="8177" y="14444"/>
                    <a:pt x="8165" y="14565"/>
                  </a:cubicBezTo>
                  <a:cubicBezTo>
                    <a:pt x="8311" y="14263"/>
                    <a:pt x="8395" y="13949"/>
                    <a:pt x="8552" y="13622"/>
                  </a:cubicBezTo>
                  <a:cubicBezTo>
                    <a:pt x="8891" y="13888"/>
                    <a:pt x="8311" y="14227"/>
                    <a:pt x="8419" y="14529"/>
                  </a:cubicBezTo>
                  <a:cubicBezTo>
                    <a:pt x="8504" y="14444"/>
                    <a:pt x="8540" y="14553"/>
                    <a:pt x="8613" y="14565"/>
                  </a:cubicBezTo>
                  <a:cubicBezTo>
                    <a:pt x="8710" y="14505"/>
                    <a:pt x="8831" y="14336"/>
                    <a:pt x="8915" y="14227"/>
                  </a:cubicBezTo>
                  <a:cubicBezTo>
                    <a:pt x="9061" y="14130"/>
                    <a:pt x="9218" y="13900"/>
                    <a:pt x="9387" y="14021"/>
                  </a:cubicBezTo>
                  <a:cubicBezTo>
                    <a:pt x="9000" y="14432"/>
                    <a:pt x="8226" y="15122"/>
                    <a:pt x="8891" y="15461"/>
                  </a:cubicBezTo>
                  <a:cubicBezTo>
                    <a:pt x="9327" y="15291"/>
                    <a:pt x="9665" y="14795"/>
                    <a:pt x="9907" y="14553"/>
                  </a:cubicBezTo>
                  <a:cubicBezTo>
                    <a:pt x="9690" y="14178"/>
                    <a:pt x="9411" y="13876"/>
                    <a:pt x="9242" y="13586"/>
                  </a:cubicBezTo>
                  <a:close/>
                  <a:moveTo>
                    <a:pt x="16089" y="22828"/>
                  </a:moveTo>
                  <a:cubicBezTo>
                    <a:pt x="16161" y="22840"/>
                    <a:pt x="16246" y="22888"/>
                    <a:pt x="16331" y="22912"/>
                  </a:cubicBezTo>
                  <a:cubicBezTo>
                    <a:pt x="16379" y="22840"/>
                    <a:pt x="16573" y="22767"/>
                    <a:pt x="16561" y="22707"/>
                  </a:cubicBezTo>
                  <a:cubicBezTo>
                    <a:pt x="16427" y="22707"/>
                    <a:pt x="16149" y="22670"/>
                    <a:pt x="16089" y="22828"/>
                  </a:cubicBezTo>
                  <a:close/>
                  <a:moveTo>
                    <a:pt x="18145" y="24944"/>
                  </a:moveTo>
                  <a:cubicBezTo>
                    <a:pt x="18254" y="24896"/>
                    <a:pt x="18242" y="24836"/>
                    <a:pt x="18145" y="24763"/>
                  </a:cubicBezTo>
                  <a:cubicBezTo>
                    <a:pt x="18036" y="24799"/>
                    <a:pt x="18206" y="24896"/>
                    <a:pt x="18145" y="24944"/>
                  </a:cubicBezTo>
                  <a:close/>
                  <a:moveTo>
                    <a:pt x="8806" y="20045"/>
                  </a:moveTo>
                  <a:cubicBezTo>
                    <a:pt x="9254" y="20142"/>
                    <a:pt x="9774" y="19755"/>
                    <a:pt x="10234" y="19634"/>
                  </a:cubicBezTo>
                  <a:cubicBezTo>
                    <a:pt x="10101" y="19356"/>
                    <a:pt x="10319" y="19198"/>
                    <a:pt x="10585" y="19041"/>
                  </a:cubicBezTo>
                  <a:cubicBezTo>
                    <a:pt x="10440" y="18715"/>
                    <a:pt x="10452" y="18182"/>
                    <a:pt x="10742" y="17880"/>
                  </a:cubicBezTo>
                  <a:cubicBezTo>
                    <a:pt x="10923" y="17711"/>
                    <a:pt x="11226" y="17650"/>
                    <a:pt x="11323" y="17420"/>
                  </a:cubicBezTo>
                  <a:cubicBezTo>
                    <a:pt x="11347" y="17408"/>
                    <a:pt x="11311" y="17263"/>
                    <a:pt x="11311" y="17178"/>
                  </a:cubicBezTo>
                  <a:cubicBezTo>
                    <a:pt x="11347" y="16852"/>
                    <a:pt x="11444" y="16307"/>
                    <a:pt x="11129" y="16138"/>
                  </a:cubicBezTo>
                  <a:cubicBezTo>
                    <a:pt x="11504" y="15328"/>
                    <a:pt x="10016" y="15533"/>
                    <a:pt x="9581" y="15267"/>
                  </a:cubicBezTo>
                  <a:cubicBezTo>
                    <a:pt x="9399" y="15533"/>
                    <a:pt x="9181" y="15328"/>
                    <a:pt x="9085" y="15582"/>
                  </a:cubicBezTo>
                  <a:cubicBezTo>
                    <a:pt x="9218" y="15606"/>
                    <a:pt x="9302" y="15872"/>
                    <a:pt x="9315" y="15957"/>
                  </a:cubicBezTo>
                  <a:cubicBezTo>
                    <a:pt x="9605" y="15908"/>
                    <a:pt x="9871" y="15908"/>
                    <a:pt x="10125" y="16065"/>
                  </a:cubicBezTo>
                  <a:cubicBezTo>
                    <a:pt x="9883" y="16356"/>
                    <a:pt x="9496" y="15932"/>
                    <a:pt x="9436" y="16247"/>
                  </a:cubicBezTo>
                  <a:cubicBezTo>
                    <a:pt x="9980" y="16271"/>
                    <a:pt x="10548" y="16392"/>
                    <a:pt x="11069" y="16767"/>
                  </a:cubicBezTo>
                  <a:cubicBezTo>
                    <a:pt x="11008" y="16743"/>
                    <a:pt x="10948" y="16803"/>
                    <a:pt x="10899" y="16864"/>
                  </a:cubicBezTo>
                  <a:cubicBezTo>
                    <a:pt x="10524" y="16634"/>
                    <a:pt x="9980" y="16392"/>
                    <a:pt x="9629" y="16574"/>
                  </a:cubicBezTo>
                  <a:cubicBezTo>
                    <a:pt x="9738" y="16574"/>
                    <a:pt x="9859" y="16501"/>
                    <a:pt x="9968" y="16634"/>
                  </a:cubicBezTo>
                  <a:cubicBezTo>
                    <a:pt x="10004" y="16694"/>
                    <a:pt x="9811" y="16707"/>
                    <a:pt x="9944" y="16791"/>
                  </a:cubicBezTo>
                  <a:cubicBezTo>
                    <a:pt x="10089" y="16924"/>
                    <a:pt x="10282" y="16815"/>
                    <a:pt x="10427" y="17009"/>
                  </a:cubicBezTo>
                  <a:cubicBezTo>
                    <a:pt x="10210" y="17360"/>
                    <a:pt x="9931" y="16876"/>
                    <a:pt x="9677" y="16936"/>
                  </a:cubicBezTo>
                  <a:cubicBezTo>
                    <a:pt x="9786" y="17299"/>
                    <a:pt x="10028" y="17481"/>
                    <a:pt x="10343" y="17541"/>
                  </a:cubicBezTo>
                  <a:cubicBezTo>
                    <a:pt x="10282" y="17590"/>
                    <a:pt x="10391" y="17650"/>
                    <a:pt x="10331" y="17699"/>
                  </a:cubicBezTo>
                  <a:cubicBezTo>
                    <a:pt x="10173" y="17771"/>
                    <a:pt x="10052" y="17614"/>
                    <a:pt x="9919" y="17614"/>
                  </a:cubicBezTo>
                  <a:cubicBezTo>
                    <a:pt x="9968" y="17674"/>
                    <a:pt x="9883" y="17759"/>
                    <a:pt x="9823" y="17723"/>
                  </a:cubicBezTo>
                  <a:cubicBezTo>
                    <a:pt x="10040" y="17953"/>
                    <a:pt x="10294" y="17892"/>
                    <a:pt x="10488" y="18086"/>
                  </a:cubicBezTo>
                  <a:cubicBezTo>
                    <a:pt x="10476" y="18098"/>
                    <a:pt x="10452" y="18158"/>
                    <a:pt x="10427" y="18194"/>
                  </a:cubicBezTo>
                  <a:cubicBezTo>
                    <a:pt x="10101" y="18207"/>
                    <a:pt x="9641" y="17711"/>
                    <a:pt x="9387" y="17916"/>
                  </a:cubicBezTo>
                  <a:cubicBezTo>
                    <a:pt x="9581" y="18122"/>
                    <a:pt x="10040" y="18219"/>
                    <a:pt x="10040" y="18545"/>
                  </a:cubicBezTo>
                  <a:cubicBezTo>
                    <a:pt x="9931" y="18630"/>
                    <a:pt x="9823" y="18630"/>
                    <a:pt x="9738" y="18606"/>
                  </a:cubicBezTo>
                  <a:cubicBezTo>
                    <a:pt x="9811" y="18328"/>
                    <a:pt x="9387" y="18207"/>
                    <a:pt x="9206" y="18098"/>
                  </a:cubicBezTo>
                  <a:cubicBezTo>
                    <a:pt x="9073" y="18207"/>
                    <a:pt x="9121" y="18207"/>
                    <a:pt x="8976" y="18267"/>
                  </a:cubicBezTo>
                  <a:cubicBezTo>
                    <a:pt x="9181" y="18461"/>
                    <a:pt x="9460" y="18908"/>
                    <a:pt x="9569" y="19065"/>
                  </a:cubicBezTo>
                  <a:cubicBezTo>
                    <a:pt x="9242" y="19150"/>
                    <a:pt x="8819" y="19090"/>
                    <a:pt x="8637" y="18848"/>
                  </a:cubicBezTo>
                  <a:cubicBezTo>
                    <a:pt x="8649" y="19259"/>
                    <a:pt x="8806" y="19682"/>
                    <a:pt x="8806" y="20045"/>
                  </a:cubicBezTo>
                  <a:close/>
                  <a:moveTo>
                    <a:pt x="14976" y="21170"/>
                  </a:moveTo>
                  <a:cubicBezTo>
                    <a:pt x="14976" y="21134"/>
                    <a:pt x="14891" y="20989"/>
                    <a:pt x="14855" y="21025"/>
                  </a:cubicBezTo>
                  <a:cubicBezTo>
                    <a:pt x="14819" y="21400"/>
                    <a:pt x="15242" y="21497"/>
                    <a:pt x="15290" y="21098"/>
                  </a:cubicBezTo>
                  <a:cubicBezTo>
                    <a:pt x="15194" y="21098"/>
                    <a:pt x="15061" y="21255"/>
                    <a:pt x="14976" y="21170"/>
                  </a:cubicBezTo>
                  <a:close/>
                  <a:moveTo>
                    <a:pt x="10016" y="14662"/>
                  </a:moveTo>
                  <a:cubicBezTo>
                    <a:pt x="9895" y="14783"/>
                    <a:pt x="9786" y="14904"/>
                    <a:pt x="9714" y="15037"/>
                  </a:cubicBezTo>
                  <a:cubicBezTo>
                    <a:pt x="10040" y="15207"/>
                    <a:pt x="10500" y="15231"/>
                    <a:pt x="10742" y="15291"/>
                  </a:cubicBezTo>
                  <a:cubicBezTo>
                    <a:pt x="10476" y="15146"/>
                    <a:pt x="10234" y="14844"/>
                    <a:pt x="10016" y="14662"/>
                  </a:cubicBezTo>
                  <a:close/>
                  <a:moveTo>
                    <a:pt x="14770" y="20904"/>
                  </a:moveTo>
                  <a:cubicBezTo>
                    <a:pt x="14819" y="21001"/>
                    <a:pt x="14879" y="20965"/>
                    <a:pt x="14794" y="20892"/>
                  </a:cubicBezTo>
                  <a:cubicBezTo>
                    <a:pt x="14867" y="20856"/>
                    <a:pt x="14867" y="20614"/>
                    <a:pt x="14855" y="20735"/>
                  </a:cubicBezTo>
                  <a:cubicBezTo>
                    <a:pt x="14794" y="20795"/>
                    <a:pt x="14794" y="20856"/>
                    <a:pt x="14770" y="20904"/>
                  </a:cubicBezTo>
                  <a:close/>
                  <a:moveTo>
                    <a:pt x="18012" y="24981"/>
                  </a:moveTo>
                  <a:cubicBezTo>
                    <a:pt x="17976" y="24932"/>
                    <a:pt x="17976" y="24896"/>
                    <a:pt x="17976" y="24860"/>
                  </a:cubicBezTo>
                  <a:cubicBezTo>
                    <a:pt x="17722" y="24763"/>
                    <a:pt x="17468" y="24836"/>
                    <a:pt x="17214" y="24763"/>
                  </a:cubicBezTo>
                  <a:cubicBezTo>
                    <a:pt x="16766" y="24606"/>
                    <a:pt x="16464" y="24158"/>
                    <a:pt x="16016" y="24158"/>
                  </a:cubicBezTo>
                  <a:cubicBezTo>
                    <a:pt x="16186" y="24231"/>
                    <a:pt x="16077" y="24315"/>
                    <a:pt x="16125" y="24424"/>
                  </a:cubicBezTo>
                  <a:cubicBezTo>
                    <a:pt x="16270" y="24521"/>
                    <a:pt x="16694" y="24715"/>
                    <a:pt x="16561" y="24957"/>
                  </a:cubicBezTo>
                  <a:cubicBezTo>
                    <a:pt x="16319" y="24860"/>
                    <a:pt x="15968" y="24364"/>
                    <a:pt x="15762" y="24545"/>
                  </a:cubicBezTo>
                  <a:cubicBezTo>
                    <a:pt x="16089" y="24920"/>
                    <a:pt x="16827" y="25259"/>
                    <a:pt x="16875" y="25682"/>
                  </a:cubicBezTo>
                  <a:cubicBezTo>
                    <a:pt x="16802" y="25707"/>
                    <a:pt x="16742" y="25682"/>
                    <a:pt x="16681" y="25646"/>
                  </a:cubicBezTo>
                  <a:cubicBezTo>
                    <a:pt x="16464" y="25283"/>
                    <a:pt x="16016" y="25102"/>
                    <a:pt x="15762" y="24763"/>
                  </a:cubicBezTo>
                  <a:cubicBezTo>
                    <a:pt x="15677" y="24739"/>
                    <a:pt x="15641" y="24920"/>
                    <a:pt x="15544" y="24981"/>
                  </a:cubicBezTo>
                  <a:cubicBezTo>
                    <a:pt x="15617" y="25162"/>
                    <a:pt x="15919" y="25392"/>
                    <a:pt x="15859" y="25549"/>
                  </a:cubicBezTo>
                  <a:cubicBezTo>
                    <a:pt x="15496" y="25622"/>
                    <a:pt x="15363" y="24715"/>
                    <a:pt x="14940" y="24920"/>
                  </a:cubicBezTo>
                  <a:cubicBezTo>
                    <a:pt x="15000" y="25223"/>
                    <a:pt x="15399" y="25380"/>
                    <a:pt x="15351" y="25549"/>
                  </a:cubicBezTo>
                  <a:cubicBezTo>
                    <a:pt x="15097" y="25440"/>
                    <a:pt x="14831" y="25271"/>
                    <a:pt x="14649" y="25041"/>
                  </a:cubicBezTo>
                  <a:cubicBezTo>
                    <a:pt x="14734" y="25404"/>
                    <a:pt x="14734" y="25791"/>
                    <a:pt x="14625" y="26154"/>
                  </a:cubicBezTo>
                  <a:cubicBezTo>
                    <a:pt x="14952" y="26215"/>
                    <a:pt x="14794" y="26541"/>
                    <a:pt x="15012" y="26759"/>
                  </a:cubicBezTo>
                  <a:cubicBezTo>
                    <a:pt x="15339" y="27073"/>
                    <a:pt x="15835" y="26541"/>
                    <a:pt x="16270" y="26614"/>
                  </a:cubicBezTo>
                  <a:cubicBezTo>
                    <a:pt x="16379" y="26759"/>
                    <a:pt x="16512" y="26759"/>
                    <a:pt x="16621" y="26795"/>
                  </a:cubicBezTo>
                  <a:cubicBezTo>
                    <a:pt x="17407" y="26650"/>
                    <a:pt x="17722" y="25876"/>
                    <a:pt x="17843" y="25259"/>
                  </a:cubicBezTo>
                  <a:cubicBezTo>
                    <a:pt x="17903" y="25247"/>
                    <a:pt x="17940" y="25368"/>
                    <a:pt x="17964" y="25332"/>
                  </a:cubicBezTo>
                  <a:cubicBezTo>
                    <a:pt x="18061" y="25186"/>
                    <a:pt x="17831" y="24969"/>
                    <a:pt x="18012" y="24981"/>
                  </a:cubicBezTo>
                  <a:close/>
                  <a:moveTo>
                    <a:pt x="15351" y="23856"/>
                  </a:moveTo>
                  <a:cubicBezTo>
                    <a:pt x="15496" y="23698"/>
                    <a:pt x="15617" y="23747"/>
                    <a:pt x="15762" y="23614"/>
                  </a:cubicBezTo>
                  <a:cubicBezTo>
                    <a:pt x="16089" y="23190"/>
                    <a:pt x="15847" y="22948"/>
                    <a:pt x="15665" y="22465"/>
                  </a:cubicBezTo>
                  <a:cubicBezTo>
                    <a:pt x="15581" y="22247"/>
                    <a:pt x="15641" y="21823"/>
                    <a:pt x="15375" y="21811"/>
                  </a:cubicBezTo>
                  <a:cubicBezTo>
                    <a:pt x="15315" y="21690"/>
                    <a:pt x="15315" y="21690"/>
                    <a:pt x="15218" y="21582"/>
                  </a:cubicBezTo>
                  <a:cubicBezTo>
                    <a:pt x="15048" y="21533"/>
                    <a:pt x="14855" y="21606"/>
                    <a:pt x="14710" y="21448"/>
                  </a:cubicBezTo>
                  <a:cubicBezTo>
                    <a:pt x="14673" y="21207"/>
                    <a:pt x="14625" y="21098"/>
                    <a:pt x="14456" y="20868"/>
                  </a:cubicBezTo>
                  <a:cubicBezTo>
                    <a:pt x="14274" y="20904"/>
                    <a:pt x="14044" y="21086"/>
                    <a:pt x="13827" y="21086"/>
                  </a:cubicBezTo>
                  <a:cubicBezTo>
                    <a:pt x="13415" y="20626"/>
                    <a:pt x="12593" y="20771"/>
                    <a:pt x="12677" y="21448"/>
                  </a:cubicBezTo>
                  <a:cubicBezTo>
                    <a:pt x="12411" y="21642"/>
                    <a:pt x="12484" y="22065"/>
                    <a:pt x="12073" y="22053"/>
                  </a:cubicBezTo>
                  <a:cubicBezTo>
                    <a:pt x="11867" y="22477"/>
                    <a:pt x="11855" y="22948"/>
                    <a:pt x="12206" y="23444"/>
                  </a:cubicBezTo>
                  <a:cubicBezTo>
                    <a:pt x="12097" y="23626"/>
                    <a:pt x="11976" y="23795"/>
                    <a:pt x="11976" y="23965"/>
                  </a:cubicBezTo>
                  <a:cubicBezTo>
                    <a:pt x="12157" y="24207"/>
                    <a:pt x="12278" y="24182"/>
                    <a:pt x="12472" y="24400"/>
                  </a:cubicBezTo>
                  <a:cubicBezTo>
                    <a:pt x="13016" y="24158"/>
                    <a:pt x="13258" y="25017"/>
                    <a:pt x="13778" y="24860"/>
                  </a:cubicBezTo>
                  <a:cubicBezTo>
                    <a:pt x="13851" y="24872"/>
                    <a:pt x="13790" y="24872"/>
                    <a:pt x="13863" y="24969"/>
                  </a:cubicBezTo>
                  <a:cubicBezTo>
                    <a:pt x="14250" y="24678"/>
                    <a:pt x="14577" y="24533"/>
                    <a:pt x="14891" y="24666"/>
                  </a:cubicBezTo>
                  <a:cubicBezTo>
                    <a:pt x="15000" y="24569"/>
                    <a:pt x="14867" y="24485"/>
                    <a:pt x="14988" y="24424"/>
                  </a:cubicBezTo>
                  <a:cubicBezTo>
                    <a:pt x="15242" y="24521"/>
                    <a:pt x="15230" y="24001"/>
                    <a:pt x="15351" y="23856"/>
                  </a:cubicBezTo>
                  <a:close/>
                  <a:moveTo>
                    <a:pt x="4633" y="10707"/>
                  </a:moveTo>
                  <a:cubicBezTo>
                    <a:pt x="4452" y="10743"/>
                    <a:pt x="4234" y="10803"/>
                    <a:pt x="4052" y="10767"/>
                  </a:cubicBezTo>
                  <a:cubicBezTo>
                    <a:pt x="3944" y="10682"/>
                    <a:pt x="3871" y="10634"/>
                    <a:pt x="3811" y="10549"/>
                  </a:cubicBezTo>
                  <a:cubicBezTo>
                    <a:pt x="3448" y="10622"/>
                    <a:pt x="3061" y="11009"/>
                    <a:pt x="2722" y="10997"/>
                  </a:cubicBezTo>
                  <a:cubicBezTo>
                    <a:pt x="2698" y="10743"/>
                    <a:pt x="3218" y="10682"/>
                    <a:pt x="3423" y="10525"/>
                  </a:cubicBezTo>
                  <a:cubicBezTo>
                    <a:pt x="3181" y="10223"/>
                    <a:pt x="2819" y="10815"/>
                    <a:pt x="2528" y="10586"/>
                  </a:cubicBezTo>
                  <a:cubicBezTo>
                    <a:pt x="2540" y="10440"/>
                    <a:pt x="2855" y="10440"/>
                    <a:pt x="2855" y="10332"/>
                  </a:cubicBezTo>
                  <a:cubicBezTo>
                    <a:pt x="2407" y="10380"/>
                    <a:pt x="1948" y="10332"/>
                    <a:pt x="1512" y="10211"/>
                  </a:cubicBezTo>
                  <a:cubicBezTo>
                    <a:pt x="1742" y="9969"/>
                    <a:pt x="2153" y="10186"/>
                    <a:pt x="2431" y="10271"/>
                  </a:cubicBezTo>
                  <a:cubicBezTo>
                    <a:pt x="2710" y="10138"/>
                    <a:pt x="2952" y="10307"/>
                    <a:pt x="3242" y="10138"/>
                  </a:cubicBezTo>
                  <a:cubicBezTo>
                    <a:pt x="3315" y="10186"/>
                    <a:pt x="3617" y="10259"/>
                    <a:pt x="3569" y="10162"/>
                  </a:cubicBezTo>
                  <a:cubicBezTo>
                    <a:pt x="3423" y="9969"/>
                    <a:pt x="3133" y="9884"/>
                    <a:pt x="3085" y="9799"/>
                  </a:cubicBezTo>
                  <a:cubicBezTo>
                    <a:pt x="3339" y="9497"/>
                    <a:pt x="3690" y="10102"/>
                    <a:pt x="3992" y="10259"/>
                  </a:cubicBezTo>
                  <a:cubicBezTo>
                    <a:pt x="4488" y="10186"/>
                    <a:pt x="4911" y="10561"/>
                    <a:pt x="5444" y="10368"/>
                  </a:cubicBezTo>
                  <a:cubicBezTo>
                    <a:pt x="5431" y="10126"/>
                    <a:pt x="4960" y="10138"/>
                    <a:pt x="4996" y="9860"/>
                  </a:cubicBezTo>
                  <a:cubicBezTo>
                    <a:pt x="5298" y="9848"/>
                    <a:pt x="5661" y="10174"/>
                    <a:pt x="5782" y="10513"/>
                  </a:cubicBezTo>
                  <a:cubicBezTo>
                    <a:pt x="6085" y="10501"/>
                    <a:pt x="6351" y="10634"/>
                    <a:pt x="6653" y="10707"/>
                  </a:cubicBezTo>
                  <a:cubicBezTo>
                    <a:pt x="6448" y="10247"/>
                    <a:pt x="5843" y="9594"/>
                    <a:pt x="5359" y="9340"/>
                  </a:cubicBezTo>
                  <a:cubicBezTo>
                    <a:pt x="5141" y="9315"/>
                    <a:pt x="4887" y="9485"/>
                    <a:pt x="4657" y="9521"/>
                  </a:cubicBezTo>
                  <a:cubicBezTo>
                    <a:pt x="4101" y="9061"/>
                    <a:pt x="3460" y="8735"/>
                    <a:pt x="2903" y="9315"/>
                  </a:cubicBezTo>
                  <a:cubicBezTo>
                    <a:pt x="2601" y="9376"/>
                    <a:pt x="2347" y="9122"/>
                    <a:pt x="2044" y="9110"/>
                  </a:cubicBezTo>
                  <a:cubicBezTo>
                    <a:pt x="1440" y="9473"/>
                    <a:pt x="835" y="9436"/>
                    <a:pt x="290" y="10005"/>
                  </a:cubicBezTo>
                  <a:cubicBezTo>
                    <a:pt x="798" y="10440"/>
                    <a:pt x="1028" y="11142"/>
                    <a:pt x="1464" y="11493"/>
                  </a:cubicBezTo>
                  <a:cubicBezTo>
                    <a:pt x="1815" y="11493"/>
                    <a:pt x="1996" y="11275"/>
                    <a:pt x="2335" y="11396"/>
                  </a:cubicBezTo>
                  <a:cubicBezTo>
                    <a:pt x="2601" y="11469"/>
                    <a:pt x="2831" y="11771"/>
                    <a:pt x="3121" y="11771"/>
                  </a:cubicBezTo>
                  <a:cubicBezTo>
                    <a:pt x="3315" y="11759"/>
                    <a:pt x="3460" y="11638"/>
                    <a:pt x="3738" y="11432"/>
                  </a:cubicBezTo>
                  <a:cubicBezTo>
                    <a:pt x="3944" y="11457"/>
                    <a:pt x="4186" y="11578"/>
                    <a:pt x="4427" y="11711"/>
                  </a:cubicBezTo>
                  <a:cubicBezTo>
                    <a:pt x="5032" y="11771"/>
                    <a:pt x="5637" y="11469"/>
                    <a:pt x="6278" y="10985"/>
                  </a:cubicBezTo>
                  <a:cubicBezTo>
                    <a:pt x="6157" y="10864"/>
                    <a:pt x="5976" y="10828"/>
                    <a:pt x="5879" y="10936"/>
                  </a:cubicBezTo>
                  <a:cubicBezTo>
                    <a:pt x="5456" y="10670"/>
                    <a:pt x="5020" y="10767"/>
                    <a:pt x="4548" y="10985"/>
                  </a:cubicBezTo>
                  <a:cubicBezTo>
                    <a:pt x="4524" y="10936"/>
                    <a:pt x="4512" y="10924"/>
                    <a:pt x="4464" y="10912"/>
                  </a:cubicBezTo>
                  <a:cubicBezTo>
                    <a:pt x="4427" y="10815"/>
                    <a:pt x="4730" y="10694"/>
                    <a:pt x="4633" y="10707"/>
                  </a:cubicBezTo>
                  <a:close/>
                  <a:moveTo>
                    <a:pt x="15472" y="24098"/>
                  </a:moveTo>
                  <a:cubicBezTo>
                    <a:pt x="15496" y="24170"/>
                    <a:pt x="15399" y="24219"/>
                    <a:pt x="15423" y="24303"/>
                  </a:cubicBezTo>
                  <a:cubicBezTo>
                    <a:pt x="15520" y="24243"/>
                    <a:pt x="15581" y="24182"/>
                    <a:pt x="15641" y="24219"/>
                  </a:cubicBezTo>
                  <a:cubicBezTo>
                    <a:pt x="15581" y="24122"/>
                    <a:pt x="15520" y="24061"/>
                    <a:pt x="15472" y="24098"/>
                  </a:cubicBezTo>
                  <a:close/>
                  <a:moveTo>
                    <a:pt x="6811" y="14856"/>
                  </a:moveTo>
                  <a:cubicBezTo>
                    <a:pt x="6472" y="15388"/>
                    <a:pt x="6000" y="15086"/>
                    <a:pt x="5577" y="15340"/>
                  </a:cubicBezTo>
                  <a:cubicBezTo>
                    <a:pt x="5335" y="15703"/>
                    <a:pt x="5081" y="16041"/>
                    <a:pt x="5032" y="16489"/>
                  </a:cubicBezTo>
                  <a:cubicBezTo>
                    <a:pt x="4948" y="16586"/>
                    <a:pt x="4790" y="16634"/>
                    <a:pt x="4597" y="16815"/>
                  </a:cubicBezTo>
                  <a:cubicBezTo>
                    <a:pt x="4282" y="17275"/>
                    <a:pt x="4948" y="17819"/>
                    <a:pt x="5250" y="18303"/>
                  </a:cubicBezTo>
                  <a:cubicBezTo>
                    <a:pt x="5371" y="18315"/>
                    <a:pt x="5480" y="18219"/>
                    <a:pt x="5565" y="18303"/>
                  </a:cubicBezTo>
                  <a:cubicBezTo>
                    <a:pt x="5613" y="18364"/>
                    <a:pt x="5504" y="18449"/>
                    <a:pt x="5552" y="18509"/>
                  </a:cubicBezTo>
                  <a:cubicBezTo>
                    <a:pt x="5855" y="18666"/>
                    <a:pt x="6194" y="18364"/>
                    <a:pt x="6484" y="18449"/>
                  </a:cubicBezTo>
                  <a:cubicBezTo>
                    <a:pt x="6835" y="18993"/>
                    <a:pt x="7234" y="18993"/>
                    <a:pt x="7621" y="18981"/>
                  </a:cubicBezTo>
                  <a:cubicBezTo>
                    <a:pt x="8117" y="18957"/>
                    <a:pt x="8262" y="18848"/>
                    <a:pt x="8456" y="18557"/>
                  </a:cubicBezTo>
                  <a:cubicBezTo>
                    <a:pt x="8770" y="18146"/>
                    <a:pt x="9436" y="17832"/>
                    <a:pt x="9448" y="17360"/>
                  </a:cubicBezTo>
                  <a:cubicBezTo>
                    <a:pt x="9472" y="17154"/>
                    <a:pt x="9327" y="16936"/>
                    <a:pt x="9230" y="16670"/>
                  </a:cubicBezTo>
                  <a:cubicBezTo>
                    <a:pt x="9133" y="16319"/>
                    <a:pt x="9194" y="16029"/>
                    <a:pt x="9048" y="15703"/>
                  </a:cubicBezTo>
                  <a:cubicBezTo>
                    <a:pt x="8637" y="15485"/>
                    <a:pt x="8250" y="15122"/>
                    <a:pt x="7802" y="15049"/>
                  </a:cubicBezTo>
                  <a:cubicBezTo>
                    <a:pt x="7851" y="14977"/>
                    <a:pt x="8056" y="14880"/>
                    <a:pt x="7899" y="14807"/>
                  </a:cubicBezTo>
                  <a:cubicBezTo>
                    <a:pt x="7778" y="15340"/>
                    <a:pt x="7186" y="14699"/>
                    <a:pt x="6811" y="14856"/>
                  </a:cubicBezTo>
                  <a:close/>
                  <a:moveTo>
                    <a:pt x="4282" y="10513"/>
                  </a:moveTo>
                  <a:cubicBezTo>
                    <a:pt x="4403" y="10586"/>
                    <a:pt x="4645" y="10574"/>
                    <a:pt x="4706" y="10465"/>
                  </a:cubicBezTo>
                  <a:cubicBezTo>
                    <a:pt x="4548" y="10513"/>
                    <a:pt x="4427" y="10404"/>
                    <a:pt x="4282" y="10513"/>
                  </a:cubicBezTo>
                  <a:close/>
                  <a:moveTo>
                    <a:pt x="5722" y="12799"/>
                  </a:moveTo>
                  <a:cubicBezTo>
                    <a:pt x="4960" y="11904"/>
                    <a:pt x="3992" y="13174"/>
                    <a:pt x="3811" y="13852"/>
                  </a:cubicBezTo>
                  <a:cubicBezTo>
                    <a:pt x="4186" y="14432"/>
                    <a:pt x="4815" y="15243"/>
                    <a:pt x="5190" y="15594"/>
                  </a:cubicBezTo>
                  <a:cubicBezTo>
                    <a:pt x="5323" y="15328"/>
                    <a:pt x="4306" y="14759"/>
                    <a:pt x="4815" y="14517"/>
                  </a:cubicBezTo>
                  <a:cubicBezTo>
                    <a:pt x="4887" y="14674"/>
                    <a:pt x="4827" y="14819"/>
                    <a:pt x="5020" y="14989"/>
                  </a:cubicBezTo>
                  <a:cubicBezTo>
                    <a:pt x="5117" y="14928"/>
                    <a:pt x="5202" y="14856"/>
                    <a:pt x="5262" y="14807"/>
                  </a:cubicBezTo>
                  <a:cubicBezTo>
                    <a:pt x="5032" y="14324"/>
                    <a:pt x="4790" y="13840"/>
                    <a:pt x="4923" y="13416"/>
                  </a:cubicBezTo>
                  <a:cubicBezTo>
                    <a:pt x="5226" y="13707"/>
                    <a:pt x="5020" y="14178"/>
                    <a:pt x="5371" y="14578"/>
                  </a:cubicBezTo>
                  <a:cubicBezTo>
                    <a:pt x="5504" y="14396"/>
                    <a:pt x="5226" y="14178"/>
                    <a:pt x="5431" y="14021"/>
                  </a:cubicBezTo>
                  <a:cubicBezTo>
                    <a:pt x="5710" y="14118"/>
                    <a:pt x="5456" y="14517"/>
                    <a:pt x="5698" y="14614"/>
                  </a:cubicBezTo>
                  <a:cubicBezTo>
                    <a:pt x="5831" y="14372"/>
                    <a:pt x="5625" y="13973"/>
                    <a:pt x="5891" y="13828"/>
                  </a:cubicBezTo>
                  <a:cubicBezTo>
                    <a:pt x="5952" y="14263"/>
                    <a:pt x="5831" y="14614"/>
                    <a:pt x="6157" y="15025"/>
                  </a:cubicBezTo>
                  <a:cubicBezTo>
                    <a:pt x="6242" y="15049"/>
                    <a:pt x="6363" y="15037"/>
                    <a:pt x="6472" y="14989"/>
                  </a:cubicBezTo>
                  <a:cubicBezTo>
                    <a:pt x="6375" y="14324"/>
                    <a:pt x="6399" y="13586"/>
                    <a:pt x="6520" y="12872"/>
                  </a:cubicBezTo>
                  <a:cubicBezTo>
                    <a:pt x="6230" y="12920"/>
                    <a:pt x="5976" y="12763"/>
                    <a:pt x="5722" y="12799"/>
                  </a:cubicBezTo>
                  <a:close/>
                  <a:moveTo>
                    <a:pt x="15254" y="24582"/>
                  </a:moveTo>
                  <a:cubicBezTo>
                    <a:pt x="15315" y="24666"/>
                    <a:pt x="15399" y="24848"/>
                    <a:pt x="15496" y="24799"/>
                  </a:cubicBezTo>
                  <a:cubicBezTo>
                    <a:pt x="15460" y="24666"/>
                    <a:pt x="15411" y="24606"/>
                    <a:pt x="15254" y="24582"/>
                  </a:cubicBezTo>
                  <a:close/>
                  <a:moveTo>
                    <a:pt x="11492" y="21715"/>
                  </a:moveTo>
                  <a:cubicBezTo>
                    <a:pt x="11298" y="21557"/>
                    <a:pt x="11044" y="21448"/>
                    <a:pt x="10778" y="21328"/>
                  </a:cubicBezTo>
                  <a:cubicBezTo>
                    <a:pt x="10585" y="21207"/>
                    <a:pt x="10198" y="21146"/>
                    <a:pt x="10210" y="20856"/>
                  </a:cubicBezTo>
                  <a:cubicBezTo>
                    <a:pt x="10621" y="20928"/>
                    <a:pt x="10960" y="21291"/>
                    <a:pt x="11359" y="21376"/>
                  </a:cubicBezTo>
                  <a:cubicBezTo>
                    <a:pt x="11190" y="21110"/>
                    <a:pt x="11601" y="21279"/>
                    <a:pt x="11528" y="21134"/>
                  </a:cubicBezTo>
                  <a:cubicBezTo>
                    <a:pt x="11419" y="21073"/>
                    <a:pt x="11311" y="20953"/>
                    <a:pt x="11177" y="20868"/>
                  </a:cubicBezTo>
                  <a:cubicBezTo>
                    <a:pt x="10899" y="20686"/>
                    <a:pt x="10403" y="20686"/>
                    <a:pt x="10440" y="20323"/>
                  </a:cubicBezTo>
                  <a:cubicBezTo>
                    <a:pt x="10984" y="20626"/>
                    <a:pt x="11552" y="20832"/>
                    <a:pt x="12073" y="21315"/>
                  </a:cubicBezTo>
                  <a:cubicBezTo>
                    <a:pt x="11927" y="20989"/>
                    <a:pt x="11419" y="20662"/>
                    <a:pt x="11117" y="20263"/>
                  </a:cubicBezTo>
                  <a:cubicBezTo>
                    <a:pt x="11044" y="20299"/>
                    <a:pt x="10960" y="20251"/>
                    <a:pt x="10899" y="20178"/>
                  </a:cubicBezTo>
                  <a:cubicBezTo>
                    <a:pt x="10815" y="20239"/>
                    <a:pt x="10863" y="20384"/>
                    <a:pt x="10718" y="20311"/>
                  </a:cubicBezTo>
                  <a:cubicBezTo>
                    <a:pt x="10754" y="20227"/>
                    <a:pt x="10645" y="20082"/>
                    <a:pt x="10754" y="19985"/>
                  </a:cubicBezTo>
                  <a:cubicBezTo>
                    <a:pt x="11298" y="19876"/>
                    <a:pt x="11831" y="20965"/>
                    <a:pt x="12327" y="20977"/>
                  </a:cubicBezTo>
                  <a:cubicBezTo>
                    <a:pt x="11903" y="20469"/>
                    <a:pt x="11371" y="19646"/>
                    <a:pt x="10778" y="19380"/>
                  </a:cubicBezTo>
                  <a:cubicBezTo>
                    <a:pt x="10500" y="19586"/>
                    <a:pt x="10379" y="19828"/>
                    <a:pt x="10173" y="20082"/>
                  </a:cubicBezTo>
                  <a:cubicBezTo>
                    <a:pt x="9895" y="20203"/>
                    <a:pt x="9593" y="20082"/>
                    <a:pt x="9411" y="20299"/>
                  </a:cubicBezTo>
                  <a:cubicBezTo>
                    <a:pt x="9109" y="20602"/>
                    <a:pt x="9436" y="21388"/>
                    <a:pt x="9302" y="21751"/>
                  </a:cubicBezTo>
                  <a:cubicBezTo>
                    <a:pt x="10016" y="22489"/>
                    <a:pt x="10839" y="22440"/>
                    <a:pt x="11661" y="22416"/>
                  </a:cubicBezTo>
                  <a:cubicBezTo>
                    <a:pt x="11649" y="22356"/>
                    <a:pt x="11673" y="22295"/>
                    <a:pt x="11710" y="22247"/>
                  </a:cubicBezTo>
                  <a:cubicBezTo>
                    <a:pt x="11238" y="22235"/>
                    <a:pt x="10960" y="21920"/>
                    <a:pt x="10512" y="21739"/>
                  </a:cubicBezTo>
                  <a:cubicBezTo>
                    <a:pt x="10561" y="21703"/>
                    <a:pt x="10524" y="21654"/>
                    <a:pt x="10536" y="21594"/>
                  </a:cubicBezTo>
                  <a:cubicBezTo>
                    <a:pt x="10875" y="21630"/>
                    <a:pt x="11311" y="22017"/>
                    <a:pt x="11589" y="21739"/>
                  </a:cubicBezTo>
                  <a:cubicBezTo>
                    <a:pt x="11540" y="21751"/>
                    <a:pt x="11528" y="21715"/>
                    <a:pt x="11492" y="21715"/>
                  </a:cubicBezTo>
                  <a:close/>
                  <a:moveTo>
                    <a:pt x="5673" y="12509"/>
                  </a:moveTo>
                  <a:cubicBezTo>
                    <a:pt x="5758" y="12582"/>
                    <a:pt x="5843" y="12739"/>
                    <a:pt x="5940" y="12642"/>
                  </a:cubicBezTo>
                  <a:cubicBezTo>
                    <a:pt x="5867" y="12582"/>
                    <a:pt x="5758" y="12497"/>
                    <a:pt x="5673" y="12509"/>
                  </a:cubicBezTo>
                  <a:close/>
                  <a:moveTo>
                    <a:pt x="9726" y="17699"/>
                  </a:moveTo>
                  <a:cubicBezTo>
                    <a:pt x="9665" y="17602"/>
                    <a:pt x="9726" y="17565"/>
                    <a:pt x="9629" y="17481"/>
                  </a:cubicBezTo>
                  <a:cubicBezTo>
                    <a:pt x="9508" y="17565"/>
                    <a:pt x="9665" y="17759"/>
                    <a:pt x="9726" y="17699"/>
                  </a:cubicBezTo>
                  <a:close/>
                  <a:moveTo>
                    <a:pt x="11746" y="21473"/>
                  </a:moveTo>
                  <a:cubicBezTo>
                    <a:pt x="11903" y="21569"/>
                    <a:pt x="12024" y="21751"/>
                    <a:pt x="11927" y="21896"/>
                  </a:cubicBezTo>
                  <a:cubicBezTo>
                    <a:pt x="12036" y="21860"/>
                    <a:pt x="12315" y="21860"/>
                    <a:pt x="12218" y="21690"/>
                  </a:cubicBezTo>
                  <a:cubicBezTo>
                    <a:pt x="12097" y="21703"/>
                    <a:pt x="11952" y="21376"/>
                    <a:pt x="11746" y="21473"/>
                  </a:cubicBezTo>
                  <a:close/>
                  <a:moveTo>
                    <a:pt x="14311" y="24920"/>
                  </a:moveTo>
                  <a:cubicBezTo>
                    <a:pt x="14468" y="25186"/>
                    <a:pt x="14262" y="25404"/>
                    <a:pt x="14250" y="25670"/>
                  </a:cubicBezTo>
                  <a:cubicBezTo>
                    <a:pt x="14202" y="25610"/>
                    <a:pt x="14105" y="25634"/>
                    <a:pt x="14069" y="25525"/>
                  </a:cubicBezTo>
                  <a:cubicBezTo>
                    <a:pt x="14032" y="25344"/>
                    <a:pt x="14262" y="25198"/>
                    <a:pt x="14105" y="25005"/>
                  </a:cubicBezTo>
                  <a:cubicBezTo>
                    <a:pt x="13960" y="25126"/>
                    <a:pt x="13972" y="25138"/>
                    <a:pt x="13839" y="25138"/>
                  </a:cubicBezTo>
                  <a:cubicBezTo>
                    <a:pt x="13790" y="25489"/>
                    <a:pt x="14020" y="26154"/>
                    <a:pt x="13609" y="26287"/>
                  </a:cubicBezTo>
                  <a:cubicBezTo>
                    <a:pt x="13536" y="25948"/>
                    <a:pt x="13730" y="25670"/>
                    <a:pt x="13609" y="25332"/>
                  </a:cubicBezTo>
                  <a:cubicBezTo>
                    <a:pt x="13524" y="25307"/>
                    <a:pt x="13379" y="25307"/>
                    <a:pt x="13282" y="25271"/>
                  </a:cubicBezTo>
                  <a:cubicBezTo>
                    <a:pt x="13065" y="25501"/>
                    <a:pt x="13186" y="25791"/>
                    <a:pt x="13004" y="25997"/>
                  </a:cubicBezTo>
                  <a:cubicBezTo>
                    <a:pt x="12702" y="25707"/>
                    <a:pt x="13040" y="25453"/>
                    <a:pt x="13101" y="25198"/>
                  </a:cubicBezTo>
                  <a:cubicBezTo>
                    <a:pt x="12992" y="25235"/>
                    <a:pt x="12895" y="25162"/>
                    <a:pt x="12823" y="25114"/>
                  </a:cubicBezTo>
                  <a:cubicBezTo>
                    <a:pt x="12702" y="25319"/>
                    <a:pt x="12617" y="25936"/>
                    <a:pt x="12254" y="25767"/>
                  </a:cubicBezTo>
                  <a:cubicBezTo>
                    <a:pt x="12266" y="25755"/>
                    <a:pt x="12278" y="25707"/>
                    <a:pt x="12230" y="25707"/>
                  </a:cubicBezTo>
                  <a:cubicBezTo>
                    <a:pt x="12472" y="25561"/>
                    <a:pt x="12569" y="25283"/>
                    <a:pt x="12581" y="25029"/>
                  </a:cubicBezTo>
                  <a:cubicBezTo>
                    <a:pt x="12520" y="25041"/>
                    <a:pt x="12460" y="25065"/>
                    <a:pt x="12460" y="24957"/>
                  </a:cubicBezTo>
                  <a:cubicBezTo>
                    <a:pt x="12012" y="25307"/>
                    <a:pt x="12085" y="25743"/>
                    <a:pt x="11722" y="26118"/>
                  </a:cubicBezTo>
                  <a:cubicBezTo>
                    <a:pt x="11903" y="26251"/>
                    <a:pt x="11867" y="26590"/>
                    <a:pt x="12048" y="26832"/>
                  </a:cubicBezTo>
                  <a:cubicBezTo>
                    <a:pt x="12532" y="26953"/>
                    <a:pt x="12992" y="27013"/>
                    <a:pt x="13488" y="26977"/>
                  </a:cubicBezTo>
                  <a:cubicBezTo>
                    <a:pt x="13500" y="26856"/>
                    <a:pt x="13548" y="26783"/>
                    <a:pt x="13621" y="26711"/>
                  </a:cubicBezTo>
                  <a:cubicBezTo>
                    <a:pt x="13790" y="26650"/>
                    <a:pt x="13851" y="26735"/>
                    <a:pt x="14008" y="26553"/>
                  </a:cubicBezTo>
                  <a:cubicBezTo>
                    <a:pt x="14093" y="26626"/>
                    <a:pt x="14202" y="26590"/>
                    <a:pt x="14286" y="26578"/>
                  </a:cubicBezTo>
                  <a:cubicBezTo>
                    <a:pt x="14347" y="26142"/>
                    <a:pt x="14516" y="25743"/>
                    <a:pt x="14371" y="25259"/>
                  </a:cubicBezTo>
                  <a:cubicBezTo>
                    <a:pt x="14431" y="25247"/>
                    <a:pt x="14468" y="25319"/>
                    <a:pt x="14504" y="25211"/>
                  </a:cubicBezTo>
                  <a:cubicBezTo>
                    <a:pt x="14456" y="25078"/>
                    <a:pt x="14323" y="24920"/>
                    <a:pt x="14407" y="24823"/>
                  </a:cubicBezTo>
                  <a:cubicBezTo>
                    <a:pt x="14504" y="24763"/>
                    <a:pt x="14552" y="24957"/>
                    <a:pt x="14649" y="24957"/>
                  </a:cubicBezTo>
                  <a:cubicBezTo>
                    <a:pt x="14698" y="24799"/>
                    <a:pt x="14492" y="24763"/>
                    <a:pt x="14311" y="24920"/>
                  </a:cubicBezTo>
                  <a:close/>
                  <a:moveTo>
                    <a:pt x="11492" y="21957"/>
                  </a:moveTo>
                  <a:cubicBezTo>
                    <a:pt x="11589" y="22065"/>
                    <a:pt x="11782" y="22053"/>
                    <a:pt x="11806" y="21932"/>
                  </a:cubicBezTo>
                  <a:cubicBezTo>
                    <a:pt x="11686" y="21993"/>
                    <a:pt x="11601" y="21872"/>
                    <a:pt x="11492" y="21957"/>
                  </a:cubicBezTo>
                  <a:close/>
                  <a:moveTo>
                    <a:pt x="8988" y="18908"/>
                  </a:moveTo>
                  <a:cubicBezTo>
                    <a:pt x="9073" y="19017"/>
                    <a:pt x="9169" y="19041"/>
                    <a:pt x="9266" y="18969"/>
                  </a:cubicBezTo>
                  <a:cubicBezTo>
                    <a:pt x="9230" y="18908"/>
                    <a:pt x="9181" y="18860"/>
                    <a:pt x="9133" y="18787"/>
                  </a:cubicBezTo>
                  <a:cubicBezTo>
                    <a:pt x="9085" y="18811"/>
                    <a:pt x="9024" y="18872"/>
                    <a:pt x="8988" y="18908"/>
                  </a:cubicBezTo>
                  <a:close/>
                  <a:moveTo>
                    <a:pt x="5673" y="14928"/>
                  </a:moveTo>
                  <a:cubicBezTo>
                    <a:pt x="5686" y="14989"/>
                    <a:pt x="5673" y="15110"/>
                    <a:pt x="5794" y="15122"/>
                  </a:cubicBezTo>
                  <a:cubicBezTo>
                    <a:pt x="5831" y="15098"/>
                    <a:pt x="5831" y="15049"/>
                    <a:pt x="5819" y="14989"/>
                  </a:cubicBezTo>
                  <a:cubicBezTo>
                    <a:pt x="5746" y="15061"/>
                    <a:pt x="5746" y="14844"/>
                    <a:pt x="5673" y="14928"/>
                  </a:cubicBezTo>
                  <a:close/>
                  <a:moveTo>
                    <a:pt x="13427" y="25102"/>
                  </a:moveTo>
                  <a:cubicBezTo>
                    <a:pt x="13464" y="25186"/>
                    <a:pt x="13524" y="25186"/>
                    <a:pt x="13561" y="25247"/>
                  </a:cubicBezTo>
                  <a:cubicBezTo>
                    <a:pt x="13742" y="25150"/>
                    <a:pt x="13524" y="25005"/>
                    <a:pt x="13427" y="25102"/>
                  </a:cubicBezTo>
                  <a:close/>
                  <a:moveTo>
                    <a:pt x="11371" y="22743"/>
                  </a:moveTo>
                  <a:cubicBezTo>
                    <a:pt x="11480" y="22658"/>
                    <a:pt x="11552" y="22719"/>
                    <a:pt x="11673" y="22658"/>
                  </a:cubicBezTo>
                  <a:cubicBezTo>
                    <a:pt x="11601" y="22549"/>
                    <a:pt x="11383" y="22646"/>
                    <a:pt x="11371" y="22743"/>
                  </a:cubicBezTo>
                  <a:close/>
                  <a:moveTo>
                    <a:pt x="9750" y="22646"/>
                  </a:moveTo>
                  <a:cubicBezTo>
                    <a:pt x="9181" y="22356"/>
                    <a:pt x="8649" y="23033"/>
                    <a:pt x="9061" y="23590"/>
                  </a:cubicBezTo>
                  <a:cubicBezTo>
                    <a:pt x="9206" y="23832"/>
                    <a:pt x="9423" y="23977"/>
                    <a:pt x="9472" y="24219"/>
                  </a:cubicBezTo>
                  <a:cubicBezTo>
                    <a:pt x="9544" y="24582"/>
                    <a:pt x="9254" y="24896"/>
                    <a:pt x="9508" y="25186"/>
                  </a:cubicBezTo>
                  <a:cubicBezTo>
                    <a:pt x="10113" y="25489"/>
                    <a:pt x="10984" y="24787"/>
                    <a:pt x="11625" y="24424"/>
                  </a:cubicBezTo>
                  <a:cubicBezTo>
                    <a:pt x="11383" y="24340"/>
                    <a:pt x="11190" y="24799"/>
                    <a:pt x="11008" y="24521"/>
                  </a:cubicBezTo>
                  <a:cubicBezTo>
                    <a:pt x="11262" y="24315"/>
                    <a:pt x="11794" y="24182"/>
                    <a:pt x="11625" y="23868"/>
                  </a:cubicBezTo>
                  <a:cubicBezTo>
                    <a:pt x="11262" y="24025"/>
                    <a:pt x="10936" y="24182"/>
                    <a:pt x="10645" y="24303"/>
                  </a:cubicBezTo>
                  <a:cubicBezTo>
                    <a:pt x="10573" y="23940"/>
                    <a:pt x="11311" y="24001"/>
                    <a:pt x="11468" y="23686"/>
                  </a:cubicBezTo>
                  <a:cubicBezTo>
                    <a:pt x="11008" y="23505"/>
                    <a:pt x="10621" y="23856"/>
                    <a:pt x="10137" y="23916"/>
                  </a:cubicBezTo>
                  <a:cubicBezTo>
                    <a:pt x="10149" y="23832"/>
                    <a:pt x="10137" y="23771"/>
                    <a:pt x="10173" y="23698"/>
                  </a:cubicBezTo>
                  <a:cubicBezTo>
                    <a:pt x="10585" y="23590"/>
                    <a:pt x="11081" y="23517"/>
                    <a:pt x="11419" y="23275"/>
                  </a:cubicBezTo>
                  <a:cubicBezTo>
                    <a:pt x="10923" y="23275"/>
                    <a:pt x="10403" y="23275"/>
                    <a:pt x="9859" y="23529"/>
                  </a:cubicBezTo>
                  <a:cubicBezTo>
                    <a:pt x="9738" y="23698"/>
                    <a:pt x="9653" y="23807"/>
                    <a:pt x="9496" y="23638"/>
                  </a:cubicBezTo>
                  <a:cubicBezTo>
                    <a:pt x="10040" y="22973"/>
                    <a:pt x="11129" y="23215"/>
                    <a:pt x="11782" y="22924"/>
                  </a:cubicBezTo>
                  <a:cubicBezTo>
                    <a:pt x="11407" y="22803"/>
                    <a:pt x="10960" y="22997"/>
                    <a:pt x="10597" y="22852"/>
                  </a:cubicBezTo>
                  <a:cubicBezTo>
                    <a:pt x="10476" y="22840"/>
                    <a:pt x="10355" y="22936"/>
                    <a:pt x="10270" y="22815"/>
                  </a:cubicBezTo>
                  <a:cubicBezTo>
                    <a:pt x="10234" y="22779"/>
                    <a:pt x="10270" y="22719"/>
                    <a:pt x="10282" y="22670"/>
                  </a:cubicBezTo>
                  <a:cubicBezTo>
                    <a:pt x="10597" y="22646"/>
                    <a:pt x="11056" y="22852"/>
                    <a:pt x="11311" y="22682"/>
                  </a:cubicBezTo>
                  <a:cubicBezTo>
                    <a:pt x="10802" y="22731"/>
                    <a:pt x="10234" y="22235"/>
                    <a:pt x="9750" y="22646"/>
                  </a:cubicBezTo>
                  <a:close/>
                  <a:moveTo>
                    <a:pt x="13065" y="24836"/>
                  </a:moveTo>
                  <a:cubicBezTo>
                    <a:pt x="13016" y="24908"/>
                    <a:pt x="12931" y="24969"/>
                    <a:pt x="12956" y="25065"/>
                  </a:cubicBezTo>
                  <a:cubicBezTo>
                    <a:pt x="13040" y="25078"/>
                    <a:pt x="13113" y="24981"/>
                    <a:pt x="13173" y="24920"/>
                  </a:cubicBezTo>
                  <a:cubicBezTo>
                    <a:pt x="13173" y="24860"/>
                    <a:pt x="13113" y="24884"/>
                    <a:pt x="13065" y="24836"/>
                  </a:cubicBezTo>
                  <a:close/>
                  <a:moveTo>
                    <a:pt x="11540" y="23590"/>
                  </a:moveTo>
                  <a:cubicBezTo>
                    <a:pt x="11613" y="23565"/>
                    <a:pt x="11710" y="23578"/>
                    <a:pt x="11770" y="23698"/>
                  </a:cubicBezTo>
                  <a:cubicBezTo>
                    <a:pt x="11843" y="23614"/>
                    <a:pt x="11879" y="23529"/>
                    <a:pt x="11927" y="23469"/>
                  </a:cubicBezTo>
                  <a:cubicBezTo>
                    <a:pt x="11915" y="23457"/>
                    <a:pt x="11891" y="23408"/>
                    <a:pt x="11867" y="23384"/>
                  </a:cubicBezTo>
                  <a:cubicBezTo>
                    <a:pt x="11770" y="23529"/>
                    <a:pt x="11552" y="23493"/>
                    <a:pt x="11540" y="23590"/>
                  </a:cubicBezTo>
                  <a:close/>
                  <a:moveTo>
                    <a:pt x="5153" y="15061"/>
                  </a:moveTo>
                  <a:cubicBezTo>
                    <a:pt x="5202" y="15170"/>
                    <a:pt x="5238" y="15243"/>
                    <a:pt x="5323" y="15328"/>
                  </a:cubicBezTo>
                  <a:cubicBezTo>
                    <a:pt x="5383" y="15279"/>
                    <a:pt x="5395" y="15231"/>
                    <a:pt x="5383" y="15170"/>
                  </a:cubicBezTo>
                  <a:cubicBezTo>
                    <a:pt x="5274" y="15170"/>
                    <a:pt x="5311" y="15025"/>
                    <a:pt x="5298" y="14953"/>
                  </a:cubicBezTo>
                  <a:cubicBezTo>
                    <a:pt x="5250" y="15001"/>
                    <a:pt x="5202" y="15037"/>
                    <a:pt x="5153" y="15061"/>
                  </a:cubicBezTo>
                  <a:close/>
                  <a:moveTo>
                    <a:pt x="7512" y="19682"/>
                  </a:moveTo>
                  <a:cubicBezTo>
                    <a:pt x="7681" y="19936"/>
                    <a:pt x="7548" y="20251"/>
                    <a:pt x="7790" y="20444"/>
                  </a:cubicBezTo>
                  <a:cubicBezTo>
                    <a:pt x="7742" y="20529"/>
                    <a:pt x="7633" y="20735"/>
                    <a:pt x="7500" y="20662"/>
                  </a:cubicBezTo>
                  <a:cubicBezTo>
                    <a:pt x="7440" y="20251"/>
                    <a:pt x="7415" y="19719"/>
                    <a:pt x="7089" y="19356"/>
                  </a:cubicBezTo>
                  <a:cubicBezTo>
                    <a:pt x="6968" y="19658"/>
                    <a:pt x="6956" y="19997"/>
                    <a:pt x="7004" y="20299"/>
                  </a:cubicBezTo>
                  <a:cubicBezTo>
                    <a:pt x="6931" y="20323"/>
                    <a:pt x="6847" y="20420"/>
                    <a:pt x="6786" y="20348"/>
                  </a:cubicBezTo>
                  <a:cubicBezTo>
                    <a:pt x="6690" y="20142"/>
                    <a:pt x="6835" y="19815"/>
                    <a:pt x="6786" y="19573"/>
                  </a:cubicBezTo>
                  <a:cubicBezTo>
                    <a:pt x="6460" y="19694"/>
                    <a:pt x="6629" y="19948"/>
                    <a:pt x="6339" y="20057"/>
                  </a:cubicBezTo>
                  <a:cubicBezTo>
                    <a:pt x="6169" y="19622"/>
                    <a:pt x="6363" y="19223"/>
                    <a:pt x="6544" y="18848"/>
                  </a:cubicBezTo>
                  <a:cubicBezTo>
                    <a:pt x="6484" y="18896"/>
                    <a:pt x="6423" y="18690"/>
                    <a:pt x="6351" y="18727"/>
                  </a:cubicBezTo>
                  <a:cubicBezTo>
                    <a:pt x="6169" y="19259"/>
                    <a:pt x="5722" y="19767"/>
                    <a:pt x="5698" y="20336"/>
                  </a:cubicBezTo>
                  <a:cubicBezTo>
                    <a:pt x="5855" y="20360"/>
                    <a:pt x="5976" y="20686"/>
                    <a:pt x="6109" y="20735"/>
                  </a:cubicBezTo>
                  <a:cubicBezTo>
                    <a:pt x="6242" y="20735"/>
                    <a:pt x="6351" y="20553"/>
                    <a:pt x="6448" y="20481"/>
                  </a:cubicBezTo>
                  <a:cubicBezTo>
                    <a:pt x="6883" y="20493"/>
                    <a:pt x="6992" y="20723"/>
                    <a:pt x="7367" y="21134"/>
                  </a:cubicBezTo>
                  <a:cubicBezTo>
                    <a:pt x="7681" y="21134"/>
                    <a:pt x="8044" y="21231"/>
                    <a:pt x="8323" y="21098"/>
                  </a:cubicBezTo>
                  <a:cubicBezTo>
                    <a:pt x="9000" y="20674"/>
                    <a:pt x="8395" y="19622"/>
                    <a:pt x="8383" y="18993"/>
                  </a:cubicBezTo>
                  <a:cubicBezTo>
                    <a:pt x="8214" y="19090"/>
                    <a:pt x="8081" y="19053"/>
                    <a:pt x="7923" y="19174"/>
                  </a:cubicBezTo>
                  <a:cubicBezTo>
                    <a:pt x="8117" y="19525"/>
                    <a:pt x="7815" y="19948"/>
                    <a:pt x="8105" y="20190"/>
                  </a:cubicBezTo>
                  <a:cubicBezTo>
                    <a:pt x="7633" y="20444"/>
                    <a:pt x="7802" y="19610"/>
                    <a:pt x="7742" y="19489"/>
                  </a:cubicBezTo>
                  <a:cubicBezTo>
                    <a:pt x="7778" y="19561"/>
                    <a:pt x="7633" y="19622"/>
                    <a:pt x="7512" y="19682"/>
                  </a:cubicBezTo>
                  <a:close/>
                  <a:moveTo>
                    <a:pt x="11565" y="25005"/>
                  </a:moveTo>
                  <a:cubicBezTo>
                    <a:pt x="11589" y="24787"/>
                    <a:pt x="12194" y="24666"/>
                    <a:pt x="12048" y="24352"/>
                  </a:cubicBezTo>
                  <a:cubicBezTo>
                    <a:pt x="11661" y="24703"/>
                    <a:pt x="10766" y="25090"/>
                    <a:pt x="10681" y="25537"/>
                  </a:cubicBezTo>
                  <a:cubicBezTo>
                    <a:pt x="10597" y="25985"/>
                    <a:pt x="11298" y="26069"/>
                    <a:pt x="11565" y="26069"/>
                  </a:cubicBezTo>
                  <a:cubicBezTo>
                    <a:pt x="11782" y="25525"/>
                    <a:pt x="12097" y="25041"/>
                    <a:pt x="12556" y="24545"/>
                  </a:cubicBezTo>
                  <a:cubicBezTo>
                    <a:pt x="12254" y="24352"/>
                    <a:pt x="11927" y="25211"/>
                    <a:pt x="11565" y="25005"/>
                  </a:cubicBezTo>
                  <a:close/>
                  <a:moveTo>
                    <a:pt x="8831" y="20348"/>
                  </a:moveTo>
                  <a:cubicBezTo>
                    <a:pt x="8940" y="20541"/>
                    <a:pt x="8867" y="20711"/>
                    <a:pt x="8879" y="20856"/>
                  </a:cubicBezTo>
                  <a:cubicBezTo>
                    <a:pt x="9085" y="20686"/>
                    <a:pt x="9012" y="20481"/>
                    <a:pt x="9073" y="20299"/>
                  </a:cubicBezTo>
                  <a:cubicBezTo>
                    <a:pt x="8988" y="20372"/>
                    <a:pt x="8927" y="20287"/>
                    <a:pt x="8831" y="20348"/>
                  </a:cubicBezTo>
                  <a:close/>
                  <a:moveTo>
                    <a:pt x="7561" y="19465"/>
                  </a:moveTo>
                  <a:cubicBezTo>
                    <a:pt x="7657" y="19404"/>
                    <a:pt x="7633" y="19295"/>
                    <a:pt x="7754" y="19319"/>
                  </a:cubicBezTo>
                  <a:cubicBezTo>
                    <a:pt x="7742" y="19259"/>
                    <a:pt x="7730" y="19186"/>
                    <a:pt x="7730" y="19138"/>
                  </a:cubicBezTo>
                  <a:cubicBezTo>
                    <a:pt x="7609" y="19162"/>
                    <a:pt x="7500" y="19344"/>
                    <a:pt x="7561" y="19465"/>
                  </a:cubicBezTo>
                  <a:close/>
                  <a:moveTo>
                    <a:pt x="3883" y="14505"/>
                  </a:moveTo>
                  <a:cubicBezTo>
                    <a:pt x="3690" y="14662"/>
                    <a:pt x="3665" y="14674"/>
                    <a:pt x="3460" y="14819"/>
                  </a:cubicBezTo>
                  <a:cubicBezTo>
                    <a:pt x="3181" y="14807"/>
                    <a:pt x="2903" y="14686"/>
                    <a:pt x="2661" y="14638"/>
                  </a:cubicBezTo>
                  <a:cubicBezTo>
                    <a:pt x="2407" y="14844"/>
                    <a:pt x="2649" y="15170"/>
                    <a:pt x="2492" y="15424"/>
                  </a:cubicBezTo>
                  <a:cubicBezTo>
                    <a:pt x="2335" y="15654"/>
                    <a:pt x="2032" y="15715"/>
                    <a:pt x="1730" y="16017"/>
                  </a:cubicBezTo>
                  <a:cubicBezTo>
                    <a:pt x="1573" y="16598"/>
                    <a:pt x="1863" y="17239"/>
                    <a:pt x="2274" y="17868"/>
                  </a:cubicBezTo>
                  <a:cubicBezTo>
                    <a:pt x="2915" y="17844"/>
                    <a:pt x="3726" y="17444"/>
                    <a:pt x="4282" y="17082"/>
                  </a:cubicBezTo>
                  <a:cubicBezTo>
                    <a:pt x="3968" y="16936"/>
                    <a:pt x="3605" y="17178"/>
                    <a:pt x="3302" y="16924"/>
                  </a:cubicBezTo>
                  <a:cubicBezTo>
                    <a:pt x="3448" y="16670"/>
                    <a:pt x="3919" y="17045"/>
                    <a:pt x="3968" y="16658"/>
                  </a:cubicBezTo>
                  <a:cubicBezTo>
                    <a:pt x="3677" y="16380"/>
                    <a:pt x="3339" y="16574"/>
                    <a:pt x="3024" y="16477"/>
                  </a:cubicBezTo>
                  <a:cubicBezTo>
                    <a:pt x="3181" y="16259"/>
                    <a:pt x="3448" y="16380"/>
                    <a:pt x="3665" y="16307"/>
                  </a:cubicBezTo>
                  <a:cubicBezTo>
                    <a:pt x="3339" y="16029"/>
                    <a:pt x="2964" y="16138"/>
                    <a:pt x="2613" y="15957"/>
                  </a:cubicBezTo>
                  <a:cubicBezTo>
                    <a:pt x="3242" y="15582"/>
                    <a:pt x="3811" y="16501"/>
                    <a:pt x="4391" y="16029"/>
                  </a:cubicBezTo>
                  <a:cubicBezTo>
                    <a:pt x="3968" y="15763"/>
                    <a:pt x="3387" y="15642"/>
                    <a:pt x="3061" y="15449"/>
                  </a:cubicBezTo>
                  <a:cubicBezTo>
                    <a:pt x="3460" y="15303"/>
                    <a:pt x="3859" y="15666"/>
                    <a:pt x="4222" y="15727"/>
                  </a:cubicBezTo>
                  <a:cubicBezTo>
                    <a:pt x="4089" y="15461"/>
                    <a:pt x="3798" y="15328"/>
                    <a:pt x="3738" y="15098"/>
                  </a:cubicBezTo>
                  <a:cubicBezTo>
                    <a:pt x="4052" y="14965"/>
                    <a:pt x="4222" y="15461"/>
                    <a:pt x="4488" y="15703"/>
                  </a:cubicBezTo>
                  <a:cubicBezTo>
                    <a:pt x="4609" y="15666"/>
                    <a:pt x="4730" y="15654"/>
                    <a:pt x="4827" y="15690"/>
                  </a:cubicBezTo>
                  <a:cubicBezTo>
                    <a:pt x="4657" y="15146"/>
                    <a:pt x="4210" y="14977"/>
                    <a:pt x="3883" y="14505"/>
                  </a:cubicBezTo>
                  <a:close/>
                  <a:moveTo>
                    <a:pt x="7367" y="19295"/>
                  </a:moveTo>
                  <a:cubicBezTo>
                    <a:pt x="7319" y="19235"/>
                    <a:pt x="7391" y="19211"/>
                    <a:pt x="7306" y="19138"/>
                  </a:cubicBezTo>
                  <a:cubicBezTo>
                    <a:pt x="7234" y="19162"/>
                    <a:pt x="7294" y="19332"/>
                    <a:pt x="7367" y="19295"/>
                  </a:cubicBezTo>
                  <a:close/>
                  <a:moveTo>
                    <a:pt x="4403" y="16211"/>
                  </a:moveTo>
                  <a:cubicBezTo>
                    <a:pt x="4524" y="16332"/>
                    <a:pt x="4669" y="16392"/>
                    <a:pt x="4778" y="16489"/>
                  </a:cubicBezTo>
                  <a:cubicBezTo>
                    <a:pt x="5020" y="16259"/>
                    <a:pt x="4585" y="16138"/>
                    <a:pt x="4403" y="16211"/>
                  </a:cubicBezTo>
                  <a:close/>
                  <a:moveTo>
                    <a:pt x="3206" y="14626"/>
                  </a:moveTo>
                  <a:cubicBezTo>
                    <a:pt x="3278" y="14602"/>
                    <a:pt x="3484" y="14699"/>
                    <a:pt x="3460" y="14602"/>
                  </a:cubicBezTo>
                  <a:cubicBezTo>
                    <a:pt x="3399" y="14638"/>
                    <a:pt x="3206" y="14517"/>
                    <a:pt x="3206" y="14626"/>
                  </a:cubicBezTo>
                  <a:close/>
                  <a:moveTo>
                    <a:pt x="6847" y="19283"/>
                  </a:moveTo>
                  <a:cubicBezTo>
                    <a:pt x="6835" y="19223"/>
                    <a:pt x="6883" y="19053"/>
                    <a:pt x="6738" y="19090"/>
                  </a:cubicBezTo>
                  <a:cubicBezTo>
                    <a:pt x="6835" y="19162"/>
                    <a:pt x="6762" y="19332"/>
                    <a:pt x="6847" y="19283"/>
                  </a:cubicBezTo>
                  <a:close/>
                  <a:moveTo>
                    <a:pt x="3919" y="16416"/>
                  </a:moveTo>
                  <a:cubicBezTo>
                    <a:pt x="4065" y="16477"/>
                    <a:pt x="4222" y="16561"/>
                    <a:pt x="4403" y="16501"/>
                  </a:cubicBezTo>
                  <a:cubicBezTo>
                    <a:pt x="4246" y="16392"/>
                    <a:pt x="3992" y="16271"/>
                    <a:pt x="3919" y="16416"/>
                  </a:cubicBezTo>
                  <a:close/>
                  <a:moveTo>
                    <a:pt x="5843" y="19041"/>
                  </a:moveTo>
                  <a:cubicBezTo>
                    <a:pt x="5915" y="18920"/>
                    <a:pt x="6048" y="18811"/>
                    <a:pt x="5988" y="18678"/>
                  </a:cubicBezTo>
                  <a:cubicBezTo>
                    <a:pt x="5879" y="18739"/>
                    <a:pt x="5734" y="18896"/>
                    <a:pt x="5843" y="19041"/>
                  </a:cubicBezTo>
                  <a:close/>
                  <a:moveTo>
                    <a:pt x="4101" y="16912"/>
                  </a:moveTo>
                  <a:cubicBezTo>
                    <a:pt x="4161" y="16936"/>
                    <a:pt x="4222" y="16852"/>
                    <a:pt x="4294" y="16936"/>
                  </a:cubicBezTo>
                  <a:cubicBezTo>
                    <a:pt x="4343" y="16864"/>
                    <a:pt x="4391" y="16791"/>
                    <a:pt x="4391" y="16731"/>
                  </a:cubicBezTo>
                  <a:cubicBezTo>
                    <a:pt x="4294" y="16670"/>
                    <a:pt x="4089" y="16803"/>
                    <a:pt x="4101" y="16912"/>
                  </a:cubicBezTo>
                  <a:close/>
                  <a:moveTo>
                    <a:pt x="5794" y="19090"/>
                  </a:moveTo>
                  <a:cubicBezTo>
                    <a:pt x="5492" y="18932"/>
                    <a:pt x="5456" y="19561"/>
                    <a:pt x="5226" y="19404"/>
                  </a:cubicBezTo>
                  <a:cubicBezTo>
                    <a:pt x="5129" y="19211"/>
                    <a:pt x="5431" y="19114"/>
                    <a:pt x="5480" y="18908"/>
                  </a:cubicBezTo>
                  <a:cubicBezTo>
                    <a:pt x="4911" y="18811"/>
                    <a:pt x="4984" y="19694"/>
                    <a:pt x="4669" y="19634"/>
                  </a:cubicBezTo>
                  <a:cubicBezTo>
                    <a:pt x="4585" y="19235"/>
                    <a:pt x="4960" y="18957"/>
                    <a:pt x="5020" y="18630"/>
                  </a:cubicBezTo>
                  <a:cubicBezTo>
                    <a:pt x="4343" y="18799"/>
                    <a:pt x="4669" y="19815"/>
                    <a:pt x="4101" y="19694"/>
                  </a:cubicBezTo>
                  <a:cubicBezTo>
                    <a:pt x="4319" y="19211"/>
                    <a:pt x="4524" y="18739"/>
                    <a:pt x="4706" y="18255"/>
                  </a:cubicBezTo>
                  <a:cubicBezTo>
                    <a:pt x="4512" y="18267"/>
                    <a:pt x="4415" y="18509"/>
                    <a:pt x="4222" y="18315"/>
                  </a:cubicBezTo>
                  <a:cubicBezTo>
                    <a:pt x="4125" y="18424"/>
                    <a:pt x="4113" y="18545"/>
                    <a:pt x="3956" y="18509"/>
                  </a:cubicBezTo>
                  <a:cubicBezTo>
                    <a:pt x="3931" y="18473"/>
                    <a:pt x="3919" y="18449"/>
                    <a:pt x="3871" y="18412"/>
                  </a:cubicBezTo>
                  <a:cubicBezTo>
                    <a:pt x="4016" y="18110"/>
                    <a:pt x="4548" y="17989"/>
                    <a:pt x="4548" y="17747"/>
                  </a:cubicBezTo>
                  <a:cubicBezTo>
                    <a:pt x="4234" y="17747"/>
                    <a:pt x="4004" y="18122"/>
                    <a:pt x="3750" y="18013"/>
                  </a:cubicBezTo>
                  <a:cubicBezTo>
                    <a:pt x="3811" y="17723"/>
                    <a:pt x="4222" y="17807"/>
                    <a:pt x="4427" y="17529"/>
                  </a:cubicBezTo>
                  <a:cubicBezTo>
                    <a:pt x="4343" y="17505"/>
                    <a:pt x="4415" y="17336"/>
                    <a:pt x="4306" y="17384"/>
                  </a:cubicBezTo>
                  <a:cubicBezTo>
                    <a:pt x="3798" y="17747"/>
                    <a:pt x="3073" y="17771"/>
                    <a:pt x="2625" y="18424"/>
                  </a:cubicBezTo>
                  <a:cubicBezTo>
                    <a:pt x="2625" y="18606"/>
                    <a:pt x="2601" y="18799"/>
                    <a:pt x="2831" y="18993"/>
                  </a:cubicBezTo>
                  <a:cubicBezTo>
                    <a:pt x="3012" y="18606"/>
                    <a:pt x="3919" y="18606"/>
                    <a:pt x="3883" y="19332"/>
                  </a:cubicBezTo>
                  <a:cubicBezTo>
                    <a:pt x="3714" y="19344"/>
                    <a:pt x="3653" y="19622"/>
                    <a:pt x="3472" y="19779"/>
                  </a:cubicBezTo>
                  <a:cubicBezTo>
                    <a:pt x="3774" y="20045"/>
                    <a:pt x="4004" y="20469"/>
                    <a:pt x="4234" y="20674"/>
                  </a:cubicBezTo>
                  <a:cubicBezTo>
                    <a:pt x="4536" y="20892"/>
                    <a:pt x="4899" y="20686"/>
                    <a:pt x="5311" y="20590"/>
                  </a:cubicBezTo>
                  <a:cubicBezTo>
                    <a:pt x="5431" y="20057"/>
                    <a:pt x="5722" y="19598"/>
                    <a:pt x="5794" y="19090"/>
                  </a:cubicBezTo>
                  <a:close/>
                  <a:moveTo>
                    <a:pt x="6484" y="20783"/>
                  </a:moveTo>
                  <a:cubicBezTo>
                    <a:pt x="6544" y="20771"/>
                    <a:pt x="6605" y="20723"/>
                    <a:pt x="6653" y="20723"/>
                  </a:cubicBezTo>
                  <a:cubicBezTo>
                    <a:pt x="6629" y="20614"/>
                    <a:pt x="6460" y="20711"/>
                    <a:pt x="6484" y="20783"/>
                  </a:cubicBezTo>
                  <a:close/>
                  <a:moveTo>
                    <a:pt x="4815" y="21340"/>
                  </a:moveTo>
                  <a:cubicBezTo>
                    <a:pt x="4706" y="21436"/>
                    <a:pt x="4730" y="21509"/>
                    <a:pt x="4609" y="21594"/>
                  </a:cubicBezTo>
                  <a:cubicBezTo>
                    <a:pt x="4452" y="21606"/>
                    <a:pt x="4331" y="21582"/>
                    <a:pt x="4161" y="21642"/>
                  </a:cubicBezTo>
                  <a:cubicBezTo>
                    <a:pt x="4306" y="21654"/>
                    <a:pt x="4210" y="21860"/>
                    <a:pt x="4101" y="21823"/>
                  </a:cubicBezTo>
                  <a:cubicBezTo>
                    <a:pt x="3931" y="21775"/>
                    <a:pt x="4089" y="21630"/>
                    <a:pt x="4052" y="21533"/>
                  </a:cubicBezTo>
                  <a:cubicBezTo>
                    <a:pt x="3738" y="21219"/>
                    <a:pt x="3254" y="21086"/>
                    <a:pt x="3024" y="21594"/>
                  </a:cubicBezTo>
                  <a:cubicBezTo>
                    <a:pt x="2492" y="21448"/>
                    <a:pt x="1948" y="21231"/>
                    <a:pt x="1367" y="21388"/>
                  </a:cubicBezTo>
                  <a:cubicBezTo>
                    <a:pt x="1379" y="22041"/>
                    <a:pt x="1875" y="22694"/>
                    <a:pt x="2540" y="22743"/>
                  </a:cubicBezTo>
                  <a:cubicBezTo>
                    <a:pt x="2431" y="23384"/>
                    <a:pt x="3194" y="23505"/>
                    <a:pt x="3617" y="23420"/>
                  </a:cubicBezTo>
                  <a:cubicBezTo>
                    <a:pt x="4089" y="23807"/>
                    <a:pt x="4573" y="23989"/>
                    <a:pt x="5141" y="23469"/>
                  </a:cubicBezTo>
                  <a:cubicBezTo>
                    <a:pt x="5613" y="23674"/>
                    <a:pt x="6351" y="23009"/>
                    <a:pt x="6411" y="22537"/>
                  </a:cubicBezTo>
                  <a:cubicBezTo>
                    <a:pt x="6000" y="22598"/>
                    <a:pt x="5601" y="22707"/>
                    <a:pt x="5214" y="22719"/>
                  </a:cubicBezTo>
                  <a:cubicBezTo>
                    <a:pt x="5069" y="22840"/>
                    <a:pt x="4911" y="23190"/>
                    <a:pt x="4730" y="23118"/>
                  </a:cubicBezTo>
                  <a:cubicBezTo>
                    <a:pt x="4669" y="22997"/>
                    <a:pt x="4887" y="22912"/>
                    <a:pt x="4839" y="22755"/>
                  </a:cubicBezTo>
                  <a:cubicBezTo>
                    <a:pt x="4536" y="22779"/>
                    <a:pt x="4210" y="22840"/>
                    <a:pt x="3919" y="22694"/>
                  </a:cubicBezTo>
                  <a:cubicBezTo>
                    <a:pt x="3617" y="22852"/>
                    <a:pt x="3484" y="23166"/>
                    <a:pt x="3266" y="23033"/>
                  </a:cubicBezTo>
                  <a:cubicBezTo>
                    <a:pt x="3218" y="22900"/>
                    <a:pt x="3460" y="22840"/>
                    <a:pt x="3581" y="22755"/>
                  </a:cubicBezTo>
                  <a:cubicBezTo>
                    <a:pt x="3665" y="22670"/>
                    <a:pt x="3448" y="22731"/>
                    <a:pt x="3484" y="22622"/>
                  </a:cubicBezTo>
                  <a:cubicBezTo>
                    <a:pt x="3508" y="22489"/>
                    <a:pt x="3665" y="22549"/>
                    <a:pt x="3581" y="22440"/>
                  </a:cubicBezTo>
                  <a:cubicBezTo>
                    <a:pt x="3436" y="22247"/>
                    <a:pt x="3121" y="22198"/>
                    <a:pt x="3036" y="22053"/>
                  </a:cubicBezTo>
                  <a:cubicBezTo>
                    <a:pt x="3085" y="22017"/>
                    <a:pt x="3061" y="21969"/>
                    <a:pt x="3061" y="21932"/>
                  </a:cubicBezTo>
                  <a:cubicBezTo>
                    <a:pt x="3484" y="22017"/>
                    <a:pt x="3859" y="22295"/>
                    <a:pt x="4234" y="22380"/>
                  </a:cubicBezTo>
                  <a:cubicBezTo>
                    <a:pt x="4149" y="22307"/>
                    <a:pt x="4065" y="22150"/>
                    <a:pt x="4113" y="22053"/>
                  </a:cubicBezTo>
                  <a:cubicBezTo>
                    <a:pt x="4343" y="22017"/>
                    <a:pt x="4488" y="22319"/>
                    <a:pt x="4718" y="22295"/>
                  </a:cubicBezTo>
                  <a:cubicBezTo>
                    <a:pt x="4730" y="22211"/>
                    <a:pt x="4415" y="22078"/>
                    <a:pt x="4645" y="21957"/>
                  </a:cubicBezTo>
                  <a:cubicBezTo>
                    <a:pt x="4815" y="22005"/>
                    <a:pt x="4960" y="22235"/>
                    <a:pt x="5129" y="22356"/>
                  </a:cubicBezTo>
                  <a:cubicBezTo>
                    <a:pt x="5673" y="22114"/>
                    <a:pt x="6266" y="22513"/>
                    <a:pt x="6750" y="22150"/>
                  </a:cubicBezTo>
                  <a:cubicBezTo>
                    <a:pt x="6085" y="22078"/>
                    <a:pt x="5504" y="21291"/>
                    <a:pt x="4815" y="21340"/>
                  </a:cubicBezTo>
                  <a:close/>
                  <a:moveTo>
                    <a:pt x="7028" y="24823"/>
                  </a:moveTo>
                  <a:cubicBezTo>
                    <a:pt x="7355" y="24340"/>
                    <a:pt x="7597" y="23868"/>
                    <a:pt x="7609" y="23336"/>
                  </a:cubicBezTo>
                  <a:cubicBezTo>
                    <a:pt x="7210" y="23287"/>
                    <a:pt x="6738" y="23469"/>
                    <a:pt x="6484" y="23880"/>
                  </a:cubicBezTo>
                  <a:cubicBezTo>
                    <a:pt x="6472" y="24098"/>
                    <a:pt x="6629" y="24328"/>
                    <a:pt x="6593" y="24533"/>
                  </a:cubicBezTo>
                  <a:cubicBezTo>
                    <a:pt x="6448" y="24678"/>
                    <a:pt x="5988" y="24896"/>
                    <a:pt x="6206" y="25150"/>
                  </a:cubicBezTo>
                  <a:cubicBezTo>
                    <a:pt x="6302" y="25211"/>
                    <a:pt x="6411" y="25162"/>
                    <a:pt x="6472" y="25319"/>
                  </a:cubicBezTo>
                  <a:cubicBezTo>
                    <a:pt x="6242" y="25416"/>
                    <a:pt x="6266" y="25622"/>
                    <a:pt x="6157" y="25803"/>
                  </a:cubicBezTo>
                  <a:cubicBezTo>
                    <a:pt x="6738" y="25936"/>
                    <a:pt x="7694" y="25634"/>
                    <a:pt x="8044" y="24908"/>
                  </a:cubicBezTo>
                  <a:cubicBezTo>
                    <a:pt x="8274" y="24485"/>
                    <a:pt x="8032" y="24073"/>
                    <a:pt x="7851" y="23590"/>
                  </a:cubicBezTo>
                  <a:cubicBezTo>
                    <a:pt x="7609" y="23977"/>
                    <a:pt x="7609" y="24848"/>
                    <a:pt x="7028" y="24823"/>
                  </a:cubicBezTo>
                  <a:close/>
                  <a:moveTo>
                    <a:pt x="4536" y="22428"/>
                  </a:moveTo>
                  <a:cubicBezTo>
                    <a:pt x="4536" y="22465"/>
                    <a:pt x="4524" y="22501"/>
                    <a:pt x="4524" y="22549"/>
                  </a:cubicBezTo>
                  <a:cubicBezTo>
                    <a:pt x="4657" y="22549"/>
                    <a:pt x="4936" y="22586"/>
                    <a:pt x="4972" y="22501"/>
                  </a:cubicBezTo>
                  <a:cubicBezTo>
                    <a:pt x="4839" y="22501"/>
                    <a:pt x="4669" y="22428"/>
                    <a:pt x="4536" y="22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1452;p30">
              <a:extLst>
                <a:ext uri="{FF2B5EF4-FFF2-40B4-BE49-F238E27FC236}">
                  <a16:creationId xmlns:a16="http://schemas.microsoft.com/office/drawing/2014/main" id="{780B91EB-745A-7352-AA20-39017889F2B4}"/>
                </a:ext>
              </a:extLst>
            </p:cNvPr>
            <p:cNvSpPr/>
            <p:nvPr/>
          </p:nvSpPr>
          <p:spPr>
            <a:xfrm>
              <a:off x="7568866" y="5868939"/>
              <a:ext cx="176068" cy="179643"/>
            </a:xfrm>
            <a:custGeom>
              <a:avLst/>
              <a:gdLst/>
              <a:ahLst/>
              <a:cxnLst/>
              <a:rect l="l" t="t" r="r" b="b"/>
              <a:pathLst>
                <a:path w="3546" h="3618" extrusionOk="0">
                  <a:moveTo>
                    <a:pt x="3545" y="1743"/>
                  </a:moveTo>
                  <a:cubicBezTo>
                    <a:pt x="3267" y="2251"/>
                    <a:pt x="3061" y="3025"/>
                    <a:pt x="2372" y="2952"/>
                  </a:cubicBezTo>
                  <a:cubicBezTo>
                    <a:pt x="2069" y="3460"/>
                    <a:pt x="1452" y="3618"/>
                    <a:pt x="1077" y="3073"/>
                  </a:cubicBezTo>
                  <a:cubicBezTo>
                    <a:pt x="654" y="3013"/>
                    <a:pt x="122" y="2964"/>
                    <a:pt x="533" y="2372"/>
                  </a:cubicBezTo>
                  <a:cubicBezTo>
                    <a:pt x="315" y="2009"/>
                    <a:pt x="1" y="1694"/>
                    <a:pt x="243" y="1380"/>
                  </a:cubicBezTo>
                  <a:cubicBezTo>
                    <a:pt x="315" y="1259"/>
                    <a:pt x="497" y="1210"/>
                    <a:pt x="618" y="1089"/>
                  </a:cubicBezTo>
                  <a:cubicBezTo>
                    <a:pt x="860" y="799"/>
                    <a:pt x="690" y="267"/>
                    <a:pt x="1102" y="85"/>
                  </a:cubicBezTo>
                  <a:cubicBezTo>
                    <a:pt x="1404" y="303"/>
                    <a:pt x="1864" y="1"/>
                    <a:pt x="2190" y="194"/>
                  </a:cubicBezTo>
                  <a:cubicBezTo>
                    <a:pt x="2311" y="267"/>
                    <a:pt x="2481" y="569"/>
                    <a:pt x="2650" y="751"/>
                  </a:cubicBezTo>
                  <a:cubicBezTo>
                    <a:pt x="3061" y="1101"/>
                    <a:pt x="3436" y="1222"/>
                    <a:pt x="3545" y="1743"/>
                  </a:cubicBezTo>
                  <a:close/>
                  <a:moveTo>
                    <a:pt x="3279" y="1694"/>
                  </a:moveTo>
                  <a:cubicBezTo>
                    <a:pt x="3315" y="1597"/>
                    <a:pt x="3182" y="1331"/>
                    <a:pt x="3025" y="1271"/>
                  </a:cubicBezTo>
                  <a:cubicBezTo>
                    <a:pt x="3085" y="1428"/>
                    <a:pt x="3098" y="1561"/>
                    <a:pt x="3025" y="1670"/>
                  </a:cubicBezTo>
                  <a:cubicBezTo>
                    <a:pt x="3219" y="1948"/>
                    <a:pt x="3098" y="1803"/>
                    <a:pt x="3279" y="1694"/>
                  </a:cubicBezTo>
                  <a:close/>
                  <a:moveTo>
                    <a:pt x="2674" y="968"/>
                  </a:moveTo>
                  <a:cubicBezTo>
                    <a:pt x="2650" y="1029"/>
                    <a:pt x="2469" y="1053"/>
                    <a:pt x="2493" y="1138"/>
                  </a:cubicBezTo>
                  <a:cubicBezTo>
                    <a:pt x="2614" y="1077"/>
                    <a:pt x="2710" y="1150"/>
                    <a:pt x="2831" y="1113"/>
                  </a:cubicBezTo>
                  <a:cubicBezTo>
                    <a:pt x="2795" y="1029"/>
                    <a:pt x="2723" y="1077"/>
                    <a:pt x="2674" y="968"/>
                  </a:cubicBezTo>
                  <a:close/>
                  <a:moveTo>
                    <a:pt x="1997" y="932"/>
                  </a:moveTo>
                  <a:cubicBezTo>
                    <a:pt x="2166" y="1150"/>
                    <a:pt x="2420" y="993"/>
                    <a:pt x="2541" y="835"/>
                  </a:cubicBezTo>
                  <a:cubicBezTo>
                    <a:pt x="2396" y="497"/>
                    <a:pt x="2069" y="811"/>
                    <a:pt x="1997" y="932"/>
                  </a:cubicBezTo>
                  <a:close/>
                  <a:moveTo>
                    <a:pt x="2831" y="1622"/>
                  </a:moveTo>
                  <a:cubicBezTo>
                    <a:pt x="2940" y="1525"/>
                    <a:pt x="2892" y="1440"/>
                    <a:pt x="2892" y="1331"/>
                  </a:cubicBezTo>
                  <a:cubicBezTo>
                    <a:pt x="2795" y="1440"/>
                    <a:pt x="2674" y="1501"/>
                    <a:pt x="2831" y="1622"/>
                  </a:cubicBezTo>
                  <a:close/>
                  <a:moveTo>
                    <a:pt x="2698" y="1658"/>
                  </a:moveTo>
                  <a:cubicBezTo>
                    <a:pt x="2602" y="1561"/>
                    <a:pt x="2650" y="1452"/>
                    <a:pt x="2493" y="1319"/>
                  </a:cubicBezTo>
                  <a:cubicBezTo>
                    <a:pt x="2239" y="1476"/>
                    <a:pt x="2541" y="1706"/>
                    <a:pt x="2698" y="1658"/>
                  </a:cubicBezTo>
                  <a:close/>
                  <a:moveTo>
                    <a:pt x="2771" y="2299"/>
                  </a:moveTo>
                  <a:cubicBezTo>
                    <a:pt x="2904" y="2251"/>
                    <a:pt x="2916" y="2226"/>
                    <a:pt x="3061" y="2118"/>
                  </a:cubicBezTo>
                  <a:cubicBezTo>
                    <a:pt x="3013" y="2057"/>
                    <a:pt x="2965" y="2009"/>
                    <a:pt x="2916" y="1936"/>
                  </a:cubicBezTo>
                  <a:cubicBezTo>
                    <a:pt x="2759" y="2069"/>
                    <a:pt x="2614" y="2166"/>
                    <a:pt x="2771" y="2299"/>
                  </a:cubicBezTo>
                  <a:close/>
                  <a:moveTo>
                    <a:pt x="1525" y="775"/>
                  </a:moveTo>
                  <a:cubicBezTo>
                    <a:pt x="1622" y="738"/>
                    <a:pt x="1682" y="787"/>
                    <a:pt x="1803" y="714"/>
                  </a:cubicBezTo>
                  <a:cubicBezTo>
                    <a:pt x="1767" y="666"/>
                    <a:pt x="1815" y="630"/>
                    <a:pt x="1767" y="593"/>
                  </a:cubicBezTo>
                  <a:cubicBezTo>
                    <a:pt x="1682" y="533"/>
                    <a:pt x="1501" y="690"/>
                    <a:pt x="1525" y="775"/>
                  </a:cubicBezTo>
                  <a:close/>
                  <a:moveTo>
                    <a:pt x="1259" y="351"/>
                  </a:moveTo>
                  <a:cubicBezTo>
                    <a:pt x="1198" y="448"/>
                    <a:pt x="1077" y="557"/>
                    <a:pt x="1198" y="714"/>
                  </a:cubicBezTo>
                  <a:cubicBezTo>
                    <a:pt x="1210" y="690"/>
                    <a:pt x="1247" y="714"/>
                    <a:pt x="1271" y="751"/>
                  </a:cubicBezTo>
                  <a:cubicBezTo>
                    <a:pt x="1428" y="678"/>
                    <a:pt x="1440" y="557"/>
                    <a:pt x="1513" y="472"/>
                  </a:cubicBezTo>
                  <a:cubicBezTo>
                    <a:pt x="1440" y="351"/>
                    <a:pt x="1368" y="376"/>
                    <a:pt x="1259" y="351"/>
                  </a:cubicBezTo>
                  <a:close/>
                  <a:moveTo>
                    <a:pt x="1549" y="932"/>
                  </a:moveTo>
                  <a:cubicBezTo>
                    <a:pt x="1610" y="1101"/>
                    <a:pt x="1791" y="980"/>
                    <a:pt x="1743" y="896"/>
                  </a:cubicBezTo>
                  <a:cubicBezTo>
                    <a:pt x="1670" y="872"/>
                    <a:pt x="1622" y="956"/>
                    <a:pt x="1549" y="932"/>
                  </a:cubicBezTo>
                  <a:close/>
                  <a:moveTo>
                    <a:pt x="2698" y="2710"/>
                  </a:moveTo>
                  <a:cubicBezTo>
                    <a:pt x="2795" y="2710"/>
                    <a:pt x="2940" y="2553"/>
                    <a:pt x="2892" y="2444"/>
                  </a:cubicBezTo>
                  <a:cubicBezTo>
                    <a:pt x="2795" y="2529"/>
                    <a:pt x="2662" y="2626"/>
                    <a:pt x="2698" y="2710"/>
                  </a:cubicBezTo>
                  <a:close/>
                  <a:moveTo>
                    <a:pt x="2481" y="2202"/>
                  </a:moveTo>
                  <a:cubicBezTo>
                    <a:pt x="2335" y="2190"/>
                    <a:pt x="2033" y="2311"/>
                    <a:pt x="2033" y="2480"/>
                  </a:cubicBezTo>
                  <a:cubicBezTo>
                    <a:pt x="2190" y="2553"/>
                    <a:pt x="2360" y="2650"/>
                    <a:pt x="2553" y="2493"/>
                  </a:cubicBezTo>
                  <a:cubicBezTo>
                    <a:pt x="2541" y="2323"/>
                    <a:pt x="2481" y="2178"/>
                    <a:pt x="2469" y="2009"/>
                  </a:cubicBezTo>
                  <a:cubicBezTo>
                    <a:pt x="2408" y="2021"/>
                    <a:pt x="2227" y="1924"/>
                    <a:pt x="2202" y="2045"/>
                  </a:cubicBezTo>
                  <a:cubicBezTo>
                    <a:pt x="2311" y="1948"/>
                    <a:pt x="2481" y="2069"/>
                    <a:pt x="2481" y="2202"/>
                  </a:cubicBezTo>
                  <a:close/>
                  <a:moveTo>
                    <a:pt x="1549" y="1525"/>
                  </a:moveTo>
                  <a:cubicBezTo>
                    <a:pt x="1634" y="1634"/>
                    <a:pt x="1634" y="1743"/>
                    <a:pt x="1731" y="1839"/>
                  </a:cubicBezTo>
                  <a:cubicBezTo>
                    <a:pt x="1803" y="1815"/>
                    <a:pt x="1876" y="1863"/>
                    <a:pt x="1985" y="1779"/>
                  </a:cubicBezTo>
                  <a:cubicBezTo>
                    <a:pt x="2094" y="1525"/>
                    <a:pt x="1803" y="1222"/>
                    <a:pt x="1549" y="1525"/>
                  </a:cubicBezTo>
                  <a:close/>
                  <a:moveTo>
                    <a:pt x="1138" y="1174"/>
                  </a:moveTo>
                  <a:cubicBezTo>
                    <a:pt x="1162" y="1271"/>
                    <a:pt x="1150" y="1343"/>
                    <a:pt x="1271" y="1392"/>
                  </a:cubicBezTo>
                  <a:cubicBezTo>
                    <a:pt x="1344" y="1271"/>
                    <a:pt x="1452" y="1174"/>
                    <a:pt x="1368" y="1041"/>
                  </a:cubicBezTo>
                  <a:cubicBezTo>
                    <a:pt x="1283" y="1029"/>
                    <a:pt x="1223" y="1113"/>
                    <a:pt x="1138" y="1174"/>
                  </a:cubicBezTo>
                  <a:close/>
                  <a:moveTo>
                    <a:pt x="981" y="714"/>
                  </a:moveTo>
                  <a:cubicBezTo>
                    <a:pt x="1017" y="787"/>
                    <a:pt x="908" y="872"/>
                    <a:pt x="944" y="956"/>
                  </a:cubicBezTo>
                  <a:cubicBezTo>
                    <a:pt x="1017" y="920"/>
                    <a:pt x="1077" y="908"/>
                    <a:pt x="1162" y="872"/>
                  </a:cubicBezTo>
                  <a:cubicBezTo>
                    <a:pt x="1162" y="847"/>
                    <a:pt x="1029" y="738"/>
                    <a:pt x="981" y="714"/>
                  </a:cubicBezTo>
                  <a:close/>
                  <a:moveTo>
                    <a:pt x="1307" y="2166"/>
                  </a:moveTo>
                  <a:cubicBezTo>
                    <a:pt x="1392" y="2323"/>
                    <a:pt x="1803" y="2263"/>
                    <a:pt x="1803" y="2081"/>
                  </a:cubicBezTo>
                  <a:cubicBezTo>
                    <a:pt x="1610" y="2202"/>
                    <a:pt x="1489" y="1948"/>
                    <a:pt x="1307" y="2166"/>
                  </a:cubicBezTo>
                  <a:close/>
                  <a:moveTo>
                    <a:pt x="969" y="1380"/>
                  </a:moveTo>
                  <a:cubicBezTo>
                    <a:pt x="1090" y="1343"/>
                    <a:pt x="1017" y="1162"/>
                    <a:pt x="944" y="1198"/>
                  </a:cubicBezTo>
                  <a:cubicBezTo>
                    <a:pt x="920" y="1271"/>
                    <a:pt x="848" y="1355"/>
                    <a:pt x="969" y="1380"/>
                  </a:cubicBezTo>
                  <a:close/>
                  <a:moveTo>
                    <a:pt x="1706" y="2795"/>
                  </a:moveTo>
                  <a:cubicBezTo>
                    <a:pt x="1585" y="2855"/>
                    <a:pt x="1525" y="2928"/>
                    <a:pt x="1525" y="3013"/>
                  </a:cubicBezTo>
                  <a:cubicBezTo>
                    <a:pt x="1658" y="3194"/>
                    <a:pt x="1960" y="3085"/>
                    <a:pt x="2069" y="2904"/>
                  </a:cubicBezTo>
                  <a:cubicBezTo>
                    <a:pt x="1876" y="3049"/>
                    <a:pt x="1864" y="2807"/>
                    <a:pt x="1706" y="2795"/>
                  </a:cubicBezTo>
                  <a:close/>
                  <a:moveTo>
                    <a:pt x="436" y="1537"/>
                  </a:moveTo>
                  <a:cubicBezTo>
                    <a:pt x="594" y="1392"/>
                    <a:pt x="618" y="1404"/>
                    <a:pt x="763" y="1355"/>
                  </a:cubicBezTo>
                  <a:cubicBezTo>
                    <a:pt x="727" y="1319"/>
                    <a:pt x="727" y="1283"/>
                    <a:pt x="715" y="1259"/>
                  </a:cubicBezTo>
                  <a:cubicBezTo>
                    <a:pt x="594" y="1392"/>
                    <a:pt x="460" y="1343"/>
                    <a:pt x="436" y="1537"/>
                  </a:cubicBezTo>
                  <a:close/>
                  <a:moveTo>
                    <a:pt x="848" y="1573"/>
                  </a:moveTo>
                  <a:cubicBezTo>
                    <a:pt x="727" y="1561"/>
                    <a:pt x="606" y="1622"/>
                    <a:pt x="497" y="1658"/>
                  </a:cubicBezTo>
                  <a:cubicBezTo>
                    <a:pt x="521" y="1682"/>
                    <a:pt x="545" y="1718"/>
                    <a:pt x="473" y="1755"/>
                  </a:cubicBezTo>
                  <a:cubicBezTo>
                    <a:pt x="642" y="1960"/>
                    <a:pt x="1102" y="2021"/>
                    <a:pt x="1077" y="1767"/>
                  </a:cubicBezTo>
                  <a:cubicBezTo>
                    <a:pt x="920" y="1863"/>
                    <a:pt x="969" y="1694"/>
                    <a:pt x="848" y="1573"/>
                  </a:cubicBezTo>
                  <a:close/>
                  <a:moveTo>
                    <a:pt x="1404" y="2613"/>
                  </a:moveTo>
                  <a:cubicBezTo>
                    <a:pt x="1525" y="2734"/>
                    <a:pt x="1247" y="2807"/>
                    <a:pt x="1259" y="2904"/>
                  </a:cubicBezTo>
                  <a:cubicBezTo>
                    <a:pt x="1295" y="2868"/>
                    <a:pt x="1319" y="2988"/>
                    <a:pt x="1368" y="2964"/>
                  </a:cubicBezTo>
                  <a:cubicBezTo>
                    <a:pt x="1319" y="2831"/>
                    <a:pt x="1634" y="2722"/>
                    <a:pt x="1573" y="2601"/>
                  </a:cubicBezTo>
                  <a:cubicBezTo>
                    <a:pt x="1501" y="2613"/>
                    <a:pt x="1452" y="2601"/>
                    <a:pt x="1404" y="2613"/>
                  </a:cubicBezTo>
                  <a:close/>
                  <a:moveTo>
                    <a:pt x="678" y="2081"/>
                  </a:moveTo>
                  <a:cubicBezTo>
                    <a:pt x="702" y="2142"/>
                    <a:pt x="715" y="2202"/>
                    <a:pt x="775" y="2251"/>
                  </a:cubicBezTo>
                  <a:cubicBezTo>
                    <a:pt x="860" y="2190"/>
                    <a:pt x="1090" y="2226"/>
                    <a:pt x="1029" y="2081"/>
                  </a:cubicBezTo>
                  <a:cubicBezTo>
                    <a:pt x="896" y="2105"/>
                    <a:pt x="860" y="2081"/>
                    <a:pt x="678" y="2081"/>
                  </a:cubicBezTo>
                  <a:close/>
                  <a:moveTo>
                    <a:pt x="981" y="2347"/>
                  </a:moveTo>
                  <a:cubicBezTo>
                    <a:pt x="848" y="2444"/>
                    <a:pt x="739" y="2529"/>
                    <a:pt x="727" y="2650"/>
                  </a:cubicBezTo>
                  <a:cubicBezTo>
                    <a:pt x="896" y="2771"/>
                    <a:pt x="1065" y="2807"/>
                    <a:pt x="1259" y="2613"/>
                  </a:cubicBezTo>
                  <a:cubicBezTo>
                    <a:pt x="1259" y="2480"/>
                    <a:pt x="1077" y="2372"/>
                    <a:pt x="981" y="23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1453;p30">
              <a:extLst>
                <a:ext uri="{FF2B5EF4-FFF2-40B4-BE49-F238E27FC236}">
                  <a16:creationId xmlns:a16="http://schemas.microsoft.com/office/drawing/2014/main" id="{B62A384C-BAC8-BC23-DCE6-EEFDBE967E45}"/>
                </a:ext>
              </a:extLst>
            </p:cNvPr>
            <p:cNvSpPr/>
            <p:nvPr/>
          </p:nvSpPr>
          <p:spPr>
            <a:xfrm>
              <a:off x="7215112" y="5569849"/>
              <a:ext cx="203079" cy="209087"/>
            </a:xfrm>
            <a:custGeom>
              <a:avLst/>
              <a:gdLst/>
              <a:ahLst/>
              <a:cxnLst/>
              <a:rect l="l" t="t" r="r" b="b"/>
              <a:pathLst>
                <a:path w="4090" h="4211" extrusionOk="0">
                  <a:moveTo>
                    <a:pt x="4029" y="2601"/>
                  </a:moveTo>
                  <a:cubicBezTo>
                    <a:pt x="3533" y="2928"/>
                    <a:pt x="2892" y="4210"/>
                    <a:pt x="2033" y="3654"/>
                  </a:cubicBezTo>
                  <a:cubicBezTo>
                    <a:pt x="1791" y="3291"/>
                    <a:pt x="1634" y="3146"/>
                    <a:pt x="1368" y="3013"/>
                  </a:cubicBezTo>
                  <a:cubicBezTo>
                    <a:pt x="1114" y="3049"/>
                    <a:pt x="835" y="3242"/>
                    <a:pt x="569" y="3206"/>
                  </a:cubicBezTo>
                  <a:cubicBezTo>
                    <a:pt x="110" y="2867"/>
                    <a:pt x="1" y="2238"/>
                    <a:pt x="37" y="1803"/>
                  </a:cubicBezTo>
                  <a:cubicBezTo>
                    <a:pt x="630" y="1307"/>
                    <a:pt x="182" y="750"/>
                    <a:pt x="835" y="533"/>
                  </a:cubicBezTo>
                  <a:cubicBezTo>
                    <a:pt x="1005" y="472"/>
                    <a:pt x="1198" y="642"/>
                    <a:pt x="1392" y="593"/>
                  </a:cubicBezTo>
                  <a:cubicBezTo>
                    <a:pt x="1731" y="472"/>
                    <a:pt x="1694" y="85"/>
                    <a:pt x="2118" y="37"/>
                  </a:cubicBezTo>
                  <a:cubicBezTo>
                    <a:pt x="2384" y="0"/>
                    <a:pt x="3473" y="242"/>
                    <a:pt x="3654" y="847"/>
                  </a:cubicBezTo>
                  <a:cubicBezTo>
                    <a:pt x="3739" y="1065"/>
                    <a:pt x="3630" y="1319"/>
                    <a:pt x="3739" y="1513"/>
                  </a:cubicBezTo>
                  <a:cubicBezTo>
                    <a:pt x="3799" y="1682"/>
                    <a:pt x="3932" y="1779"/>
                    <a:pt x="3981" y="1924"/>
                  </a:cubicBezTo>
                  <a:cubicBezTo>
                    <a:pt x="4090" y="2142"/>
                    <a:pt x="3993" y="2383"/>
                    <a:pt x="4029" y="2601"/>
                  </a:cubicBezTo>
                  <a:close/>
                  <a:moveTo>
                    <a:pt x="3110" y="533"/>
                  </a:moveTo>
                  <a:cubicBezTo>
                    <a:pt x="3146" y="593"/>
                    <a:pt x="3206" y="666"/>
                    <a:pt x="3267" y="605"/>
                  </a:cubicBezTo>
                  <a:cubicBezTo>
                    <a:pt x="3206" y="545"/>
                    <a:pt x="3170" y="484"/>
                    <a:pt x="3110" y="533"/>
                  </a:cubicBezTo>
                  <a:close/>
                  <a:moveTo>
                    <a:pt x="2747" y="351"/>
                  </a:moveTo>
                  <a:cubicBezTo>
                    <a:pt x="2771" y="400"/>
                    <a:pt x="2783" y="460"/>
                    <a:pt x="2783" y="484"/>
                  </a:cubicBezTo>
                  <a:cubicBezTo>
                    <a:pt x="2868" y="460"/>
                    <a:pt x="2965" y="460"/>
                    <a:pt x="3025" y="448"/>
                  </a:cubicBezTo>
                  <a:cubicBezTo>
                    <a:pt x="2940" y="363"/>
                    <a:pt x="2844" y="303"/>
                    <a:pt x="2747" y="351"/>
                  </a:cubicBezTo>
                  <a:close/>
                  <a:moveTo>
                    <a:pt x="3376" y="1295"/>
                  </a:moveTo>
                  <a:cubicBezTo>
                    <a:pt x="3485" y="1246"/>
                    <a:pt x="3436" y="1113"/>
                    <a:pt x="3388" y="1138"/>
                  </a:cubicBezTo>
                  <a:cubicBezTo>
                    <a:pt x="3473" y="1186"/>
                    <a:pt x="3243" y="1210"/>
                    <a:pt x="3376" y="1295"/>
                  </a:cubicBezTo>
                  <a:close/>
                  <a:moveTo>
                    <a:pt x="2807" y="1004"/>
                  </a:moveTo>
                  <a:cubicBezTo>
                    <a:pt x="2940" y="1138"/>
                    <a:pt x="3085" y="1089"/>
                    <a:pt x="3231" y="1065"/>
                  </a:cubicBezTo>
                  <a:cubicBezTo>
                    <a:pt x="3194" y="992"/>
                    <a:pt x="3243" y="908"/>
                    <a:pt x="3146" y="835"/>
                  </a:cubicBezTo>
                  <a:cubicBezTo>
                    <a:pt x="3073" y="896"/>
                    <a:pt x="2880" y="908"/>
                    <a:pt x="2807" y="1004"/>
                  </a:cubicBezTo>
                  <a:close/>
                  <a:moveTo>
                    <a:pt x="3303" y="1379"/>
                  </a:moveTo>
                  <a:cubicBezTo>
                    <a:pt x="3243" y="1488"/>
                    <a:pt x="3110" y="1573"/>
                    <a:pt x="3243" y="1706"/>
                  </a:cubicBezTo>
                  <a:cubicBezTo>
                    <a:pt x="3364" y="1585"/>
                    <a:pt x="3569" y="1585"/>
                    <a:pt x="3485" y="1428"/>
                  </a:cubicBezTo>
                  <a:cubicBezTo>
                    <a:pt x="3412" y="1440"/>
                    <a:pt x="3352" y="1452"/>
                    <a:pt x="3303" y="1379"/>
                  </a:cubicBezTo>
                  <a:close/>
                  <a:moveTo>
                    <a:pt x="2505" y="750"/>
                  </a:moveTo>
                  <a:cubicBezTo>
                    <a:pt x="2892" y="339"/>
                    <a:pt x="1912" y="291"/>
                    <a:pt x="2154" y="811"/>
                  </a:cubicBezTo>
                  <a:cubicBezTo>
                    <a:pt x="2299" y="763"/>
                    <a:pt x="2456" y="823"/>
                    <a:pt x="2505" y="750"/>
                  </a:cubicBezTo>
                  <a:close/>
                  <a:moveTo>
                    <a:pt x="3569" y="2420"/>
                  </a:moveTo>
                  <a:cubicBezTo>
                    <a:pt x="3594" y="2480"/>
                    <a:pt x="3630" y="2541"/>
                    <a:pt x="3606" y="2601"/>
                  </a:cubicBezTo>
                  <a:cubicBezTo>
                    <a:pt x="3739" y="2601"/>
                    <a:pt x="3727" y="2577"/>
                    <a:pt x="3848" y="2517"/>
                  </a:cubicBezTo>
                  <a:cubicBezTo>
                    <a:pt x="3799" y="2408"/>
                    <a:pt x="3727" y="2444"/>
                    <a:pt x="3715" y="2335"/>
                  </a:cubicBezTo>
                  <a:cubicBezTo>
                    <a:pt x="3678" y="2420"/>
                    <a:pt x="3630" y="2359"/>
                    <a:pt x="3569" y="2420"/>
                  </a:cubicBezTo>
                  <a:close/>
                  <a:moveTo>
                    <a:pt x="2698" y="1234"/>
                  </a:moveTo>
                  <a:cubicBezTo>
                    <a:pt x="2747" y="1295"/>
                    <a:pt x="2662" y="1367"/>
                    <a:pt x="2662" y="1428"/>
                  </a:cubicBezTo>
                  <a:cubicBezTo>
                    <a:pt x="2759" y="1367"/>
                    <a:pt x="2807" y="1452"/>
                    <a:pt x="2892" y="1355"/>
                  </a:cubicBezTo>
                  <a:cubicBezTo>
                    <a:pt x="2904" y="1234"/>
                    <a:pt x="2771" y="1246"/>
                    <a:pt x="2698" y="1234"/>
                  </a:cubicBezTo>
                  <a:close/>
                  <a:moveTo>
                    <a:pt x="3194" y="2202"/>
                  </a:moveTo>
                  <a:cubicBezTo>
                    <a:pt x="3291" y="2299"/>
                    <a:pt x="3388" y="2323"/>
                    <a:pt x="3509" y="2202"/>
                  </a:cubicBezTo>
                  <a:cubicBezTo>
                    <a:pt x="3569" y="1972"/>
                    <a:pt x="3170" y="1984"/>
                    <a:pt x="3194" y="2202"/>
                  </a:cubicBezTo>
                  <a:close/>
                  <a:moveTo>
                    <a:pt x="1719" y="581"/>
                  </a:moveTo>
                  <a:cubicBezTo>
                    <a:pt x="1755" y="642"/>
                    <a:pt x="1803" y="690"/>
                    <a:pt x="1840" y="726"/>
                  </a:cubicBezTo>
                  <a:cubicBezTo>
                    <a:pt x="1912" y="569"/>
                    <a:pt x="1960" y="400"/>
                    <a:pt x="2057" y="242"/>
                  </a:cubicBezTo>
                  <a:cubicBezTo>
                    <a:pt x="1924" y="279"/>
                    <a:pt x="1852" y="484"/>
                    <a:pt x="1719" y="581"/>
                  </a:cubicBezTo>
                  <a:close/>
                  <a:moveTo>
                    <a:pt x="2263" y="1113"/>
                  </a:moveTo>
                  <a:cubicBezTo>
                    <a:pt x="2202" y="992"/>
                    <a:pt x="2106" y="1053"/>
                    <a:pt x="1997" y="1138"/>
                  </a:cubicBezTo>
                  <a:cubicBezTo>
                    <a:pt x="1876" y="1440"/>
                    <a:pt x="2287" y="1609"/>
                    <a:pt x="2493" y="1379"/>
                  </a:cubicBezTo>
                  <a:cubicBezTo>
                    <a:pt x="2529" y="1246"/>
                    <a:pt x="2590" y="1089"/>
                    <a:pt x="2481" y="944"/>
                  </a:cubicBezTo>
                  <a:cubicBezTo>
                    <a:pt x="2396" y="968"/>
                    <a:pt x="2323" y="1017"/>
                    <a:pt x="2263" y="1113"/>
                  </a:cubicBezTo>
                  <a:close/>
                  <a:moveTo>
                    <a:pt x="2723" y="1863"/>
                  </a:moveTo>
                  <a:cubicBezTo>
                    <a:pt x="2965" y="1392"/>
                    <a:pt x="2142" y="1839"/>
                    <a:pt x="2505" y="2105"/>
                  </a:cubicBezTo>
                  <a:cubicBezTo>
                    <a:pt x="2577" y="2021"/>
                    <a:pt x="2783" y="2057"/>
                    <a:pt x="2771" y="1972"/>
                  </a:cubicBezTo>
                  <a:cubicBezTo>
                    <a:pt x="2747" y="2033"/>
                    <a:pt x="2723" y="1912"/>
                    <a:pt x="2723" y="1863"/>
                  </a:cubicBezTo>
                  <a:close/>
                  <a:moveTo>
                    <a:pt x="2783" y="2625"/>
                  </a:moveTo>
                  <a:cubicBezTo>
                    <a:pt x="2844" y="2710"/>
                    <a:pt x="2783" y="2758"/>
                    <a:pt x="2747" y="2783"/>
                  </a:cubicBezTo>
                  <a:cubicBezTo>
                    <a:pt x="2831" y="2892"/>
                    <a:pt x="2904" y="3013"/>
                    <a:pt x="2989" y="3061"/>
                  </a:cubicBezTo>
                  <a:cubicBezTo>
                    <a:pt x="3376" y="2831"/>
                    <a:pt x="3315" y="2178"/>
                    <a:pt x="2783" y="2625"/>
                  </a:cubicBezTo>
                  <a:close/>
                  <a:moveTo>
                    <a:pt x="2577" y="2299"/>
                  </a:moveTo>
                  <a:cubicBezTo>
                    <a:pt x="2686" y="2396"/>
                    <a:pt x="2590" y="2468"/>
                    <a:pt x="2650" y="2529"/>
                  </a:cubicBezTo>
                  <a:cubicBezTo>
                    <a:pt x="2710" y="2420"/>
                    <a:pt x="2844" y="2335"/>
                    <a:pt x="2989" y="2275"/>
                  </a:cubicBezTo>
                  <a:cubicBezTo>
                    <a:pt x="2952" y="2226"/>
                    <a:pt x="3001" y="2202"/>
                    <a:pt x="2940" y="2166"/>
                  </a:cubicBezTo>
                  <a:cubicBezTo>
                    <a:pt x="2819" y="2214"/>
                    <a:pt x="2698" y="2226"/>
                    <a:pt x="2577" y="2299"/>
                  </a:cubicBezTo>
                  <a:close/>
                  <a:moveTo>
                    <a:pt x="1610" y="811"/>
                  </a:moveTo>
                  <a:cubicBezTo>
                    <a:pt x="1537" y="835"/>
                    <a:pt x="1452" y="932"/>
                    <a:pt x="1392" y="1029"/>
                  </a:cubicBezTo>
                  <a:cubicBezTo>
                    <a:pt x="1477" y="1258"/>
                    <a:pt x="1731" y="1089"/>
                    <a:pt x="1791" y="944"/>
                  </a:cubicBezTo>
                  <a:cubicBezTo>
                    <a:pt x="1719" y="1004"/>
                    <a:pt x="1682" y="847"/>
                    <a:pt x="1610" y="811"/>
                  </a:cubicBezTo>
                  <a:close/>
                  <a:moveTo>
                    <a:pt x="2166" y="2045"/>
                  </a:moveTo>
                  <a:cubicBezTo>
                    <a:pt x="2118" y="1912"/>
                    <a:pt x="2178" y="1791"/>
                    <a:pt x="2081" y="1658"/>
                  </a:cubicBezTo>
                  <a:cubicBezTo>
                    <a:pt x="1973" y="1742"/>
                    <a:pt x="2178" y="1996"/>
                    <a:pt x="2166" y="2045"/>
                  </a:cubicBezTo>
                  <a:close/>
                  <a:moveTo>
                    <a:pt x="2989" y="3242"/>
                  </a:moveTo>
                  <a:cubicBezTo>
                    <a:pt x="3001" y="3303"/>
                    <a:pt x="3025" y="3351"/>
                    <a:pt x="3073" y="3412"/>
                  </a:cubicBezTo>
                  <a:cubicBezTo>
                    <a:pt x="3110" y="3315"/>
                    <a:pt x="3255" y="3230"/>
                    <a:pt x="3231" y="3146"/>
                  </a:cubicBezTo>
                  <a:cubicBezTo>
                    <a:pt x="3170" y="3206"/>
                    <a:pt x="3073" y="3170"/>
                    <a:pt x="2989" y="3242"/>
                  </a:cubicBezTo>
                  <a:close/>
                  <a:moveTo>
                    <a:pt x="1005" y="714"/>
                  </a:moveTo>
                  <a:cubicBezTo>
                    <a:pt x="1077" y="871"/>
                    <a:pt x="1198" y="883"/>
                    <a:pt x="1331" y="775"/>
                  </a:cubicBezTo>
                  <a:cubicBezTo>
                    <a:pt x="1210" y="654"/>
                    <a:pt x="1114" y="702"/>
                    <a:pt x="1005" y="714"/>
                  </a:cubicBezTo>
                  <a:close/>
                  <a:moveTo>
                    <a:pt x="1537" y="1803"/>
                  </a:moveTo>
                  <a:cubicBezTo>
                    <a:pt x="1634" y="1803"/>
                    <a:pt x="1731" y="1791"/>
                    <a:pt x="1864" y="1682"/>
                  </a:cubicBezTo>
                  <a:cubicBezTo>
                    <a:pt x="1840" y="1633"/>
                    <a:pt x="1852" y="1440"/>
                    <a:pt x="1731" y="1476"/>
                  </a:cubicBezTo>
                  <a:cubicBezTo>
                    <a:pt x="1755" y="1597"/>
                    <a:pt x="1598" y="1694"/>
                    <a:pt x="1537" y="1803"/>
                  </a:cubicBezTo>
                  <a:close/>
                  <a:moveTo>
                    <a:pt x="2335" y="2480"/>
                  </a:moveTo>
                  <a:cubicBezTo>
                    <a:pt x="2360" y="2529"/>
                    <a:pt x="2360" y="2565"/>
                    <a:pt x="2372" y="2589"/>
                  </a:cubicBezTo>
                  <a:cubicBezTo>
                    <a:pt x="2432" y="2577"/>
                    <a:pt x="2469" y="2529"/>
                    <a:pt x="2456" y="2468"/>
                  </a:cubicBezTo>
                  <a:cubicBezTo>
                    <a:pt x="2408" y="2504"/>
                    <a:pt x="2360" y="2480"/>
                    <a:pt x="2335" y="2480"/>
                  </a:cubicBezTo>
                  <a:close/>
                  <a:moveTo>
                    <a:pt x="1815" y="2142"/>
                  </a:moveTo>
                  <a:cubicBezTo>
                    <a:pt x="1791" y="2093"/>
                    <a:pt x="1755" y="2045"/>
                    <a:pt x="1719" y="1996"/>
                  </a:cubicBezTo>
                  <a:cubicBezTo>
                    <a:pt x="1610" y="2093"/>
                    <a:pt x="1513" y="2154"/>
                    <a:pt x="1489" y="2238"/>
                  </a:cubicBezTo>
                  <a:cubicBezTo>
                    <a:pt x="1501" y="2250"/>
                    <a:pt x="1525" y="2299"/>
                    <a:pt x="1573" y="2347"/>
                  </a:cubicBezTo>
                  <a:cubicBezTo>
                    <a:pt x="1634" y="2371"/>
                    <a:pt x="1719" y="2299"/>
                    <a:pt x="1791" y="2359"/>
                  </a:cubicBezTo>
                  <a:cubicBezTo>
                    <a:pt x="1852" y="2250"/>
                    <a:pt x="1900" y="2178"/>
                    <a:pt x="1985" y="2069"/>
                  </a:cubicBezTo>
                  <a:cubicBezTo>
                    <a:pt x="1948" y="2033"/>
                    <a:pt x="1936" y="1827"/>
                    <a:pt x="1876" y="1851"/>
                  </a:cubicBezTo>
                  <a:cubicBezTo>
                    <a:pt x="1900" y="1960"/>
                    <a:pt x="1960" y="2045"/>
                    <a:pt x="1815" y="2142"/>
                  </a:cubicBezTo>
                  <a:close/>
                  <a:moveTo>
                    <a:pt x="1380" y="1658"/>
                  </a:moveTo>
                  <a:cubicBezTo>
                    <a:pt x="1440" y="1609"/>
                    <a:pt x="1610" y="1549"/>
                    <a:pt x="1549" y="1452"/>
                  </a:cubicBezTo>
                  <a:cubicBezTo>
                    <a:pt x="1452" y="1513"/>
                    <a:pt x="1368" y="1597"/>
                    <a:pt x="1380" y="1658"/>
                  </a:cubicBezTo>
                  <a:close/>
                  <a:moveTo>
                    <a:pt x="969" y="1077"/>
                  </a:moveTo>
                  <a:cubicBezTo>
                    <a:pt x="1029" y="1198"/>
                    <a:pt x="1186" y="1077"/>
                    <a:pt x="1138" y="992"/>
                  </a:cubicBezTo>
                  <a:cubicBezTo>
                    <a:pt x="1090" y="1004"/>
                    <a:pt x="1017" y="1004"/>
                    <a:pt x="969" y="1077"/>
                  </a:cubicBezTo>
                  <a:close/>
                  <a:moveTo>
                    <a:pt x="1936" y="2601"/>
                  </a:moveTo>
                  <a:cubicBezTo>
                    <a:pt x="1985" y="2662"/>
                    <a:pt x="2045" y="2662"/>
                    <a:pt x="2106" y="2722"/>
                  </a:cubicBezTo>
                  <a:cubicBezTo>
                    <a:pt x="2202" y="2577"/>
                    <a:pt x="2118" y="2444"/>
                    <a:pt x="2166" y="2299"/>
                  </a:cubicBezTo>
                  <a:cubicBezTo>
                    <a:pt x="1960" y="2323"/>
                    <a:pt x="2045" y="2529"/>
                    <a:pt x="1936" y="2601"/>
                  </a:cubicBezTo>
                  <a:close/>
                  <a:moveTo>
                    <a:pt x="1210" y="1488"/>
                  </a:moveTo>
                  <a:cubicBezTo>
                    <a:pt x="1271" y="1440"/>
                    <a:pt x="1368" y="1367"/>
                    <a:pt x="1271" y="1307"/>
                  </a:cubicBezTo>
                  <a:cubicBezTo>
                    <a:pt x="1186" y="1355"/>
                    <a:pt x="1126" y="1416"/>
                    <a:pt x="1210" y="1488"/>
                  </a:cubicBezTo>
                  <a:close/>
                  <a:moveTo>
                    <a:pt x="2287" y="3375"/>
                  </a:moveTo>
                  <a:cubicBezTo>
                    <a:pt x="2384" y="3412"/>
                    <a:pt x="2481" y="3363"/>
                    <a:pt x="2602" y="3303"/>
                  </a:cubicBezTo>
                  <a:cubicBezTo>
                    <a:pt x="2577" y="3230"/>
                    <a:pt x="2541" y="3133"/>
                    <a:pt x="2481" y="3049"/>
                  </a:cubicBezTo>
                  <a:cubicBezTo>
                    <a:pt x="2348" y="3085"/>
                    <a:pt x="2118" y="3206"/>
                    <a:pt x="2287" y="3375"/>
                  </a:cubicBezTo>
                  <a:close/>
                  <a:moveTo>
                    <a:pt x="715" y="1138"/>
                  </a:moveTo>
                  <a:cubicBezTo>
                    <a:pt x="775" y="1125"/>
                    <a:pt x="823" y="1138"/>
                    <a:pt x="884" y="1125"/>
                  </a:cubicBezTo>
                  <a:cubicBezTo>
                    <a:pt x="872" y="1065"/>
                    <a:pt x="884" y="1017"/>
                    <a:pt x="823" y="956"/>
                  </a:cubicBezTo>
                  <a:cubicBezTo>
                    <a:pt x="727" y="1029"/>
                    <a:pt x="654" y="1077"/>
                    <a:pt x="715" y="1138"/>
                  </a:cubicBezTo>
                  <a:close/>
                  <a:moveTo>
                    <a:pt x="1815" y="2867"/>
                  </a:moveTo>
                  <a:cubicBezTo>
                    <a:pt x="1755" y="2904"/>
                    <a:pt x="1791" y="2952"/>
                    <a:pt x="1743" y="2988"/>
                  </a:cubicBezTo>
                  <a:cubicBezTo>
                    <a:pt x="1840" y="3061"/>
                    <a:pt x="1924" y="3121"/>
                    <a:pt x="1985" y="3206"/>
                  </a:cubicBezTo>
                  <a:cubicBezTo>
                    <a:pt x="2045" y="3109"/>
                    <a:pt x="2215" y="3000"/>
                    <a:pt x="2287" y="2879"/>
                  </a:cubicBezTo>
                  <a:cubicBezTo>
                    <a:pt x="2106" y="3000"/>
                    <a:pt x="1985" y="2843"/>
                    <a:pt x="1815" y="2867"/>
                  </a:cubicBezTo>
                  <a:close/>
                  <a:moveTo>
                    <a:pt x="2456" y="3605"/>
                  </a:moveTo>
                  <a:cubicBezTo>
                    <a:pt x="2517" y="3557"/>
                    <a:pt x="2723" y="3678"/>
                    <a:pt x="2723" y="3545"/>
                  </a:cubicBezTo>
                  <a:cubicBezTo>
                    <a:pt x="2650" y="3629"/>
                    <a:pt x="2481" y="3448"/>
                    <a:pt x="2456" y="3605"/>
                  </a:cubicBezTo>
                  <a:close/>
                  <a:moveTo>
                    <a:pt x="1319" y="2105"/>
                  </a:moveTo>
                  <a:cubicBezTo>
                    <a:pt x="1295" y="2057"/>
                    <a:pt x="1259" y="2021"/>
                    <a:pt x="1210" y="1972"/>
                  </a:cubicBezTo>
                  <a:cubicBezTo>
                    <a:pt x="1065" y="2057"/>
                    <a:pt x="1247" y="2166"/>
                    <a:pt x="1319" y="2105"/>
                  </a:cubicBezTo>
                  <a:close/>
                  <a:moveTo>
                    <a:pt x="1477" y="2625"/>
                  </a:moveTo>
                  <a:cubicBezTo>
                    <a:pt x="1549" y="2589"/>
                    <a:pt x="1634" y="2662"/>
                    <a:pt x="1731" y="2638"/>
                  </a:cubicBezTo>
                  <a:cubicBezTo>
                    <a:pt x="1658" y="2589"/>
                    <a:pt x="1452" y="2480"/>
                    <a:pt x="1477" y="2625"/>
                  </a:cubicBezTo>
                  <a:close/>
                  <a:moveTo>
                    <a:pt x="594" y="1573"/>
                  </a:moveTo>
                  <a:cubicBezTo>
                    <a:pt x="654" y="1537"/>
                    <a:pt x="811" y="1488"/>
                    <a:pt x="763" y="1428"/>
                  </a:cubicBezTo>
                  <a:cubicBezTo>
                    <a:pt x="654" y="1392"/>
                    <a:pt x="594" y="1488"/>
                    <a:pt x="594" y="1573"/>
                  </a:cubicBezTo>
                  <a:close/>
                  <a:moveTo>
                    <a:pt x="642" y="2105"/>
                  </a:moveTo>
                  <a:cubicBezTo>
                    <a:pt x="751" y="2105"/>
                    <a:pt x="872" y="2081"/>
                    <a:pt x="993" y="2021"/>
                  </a:cubicBezTo>
                  <a:cubicBezTo>
                    <a:pt x="1005" y="1936"/>
                    <a:pt x="1053" y="1863"/>
                    <a:pt x="956" y="1754"/>
                  </a:cubicBezTo>
                  <a:cubicBezTo>
                    <a:pt x="811" y="1863"/>
                    <a:pt x="690" y="1972"/>
                    <a:pt x="642" y="2105"/>
                  </a:cubicBezTo>
                  <a:close/>
                  <a:moveTo>
                    <a:pt x="1452" y="2807"/>
                  </a:moveTo>
                  <a:cubicBezTo>
                    <a:pt x="1513" y="2783"/>
                    <a:pt x="1561" y="2892"/>
                    <a:pt x="1634" y="2807"/>
                  </a:cubicBezTo>
                  <a:cubicBezTo>
                    <a:pt x="1598" y="2746"/>
                    <a:pt x="1428" y="2758"/>
                    <a:pt x="1452" y="2807"/>
                  </a:cubicBezTo>
                  <a:close/>
                  <a:moveTo>
                    <a:pt x="1186" y="2396"/>
                  </a:moveTo>
                  <a:cubicBezTo>
                    <a:pt x="1150" y="2347"/>
                    <a:pt x="1090" y="2287"/>
                    <a:pt x="1053" y="2214"/>
                  </a:cubicBezTo>
                  <a:cubicBezTo>
                    <a:pt x="884" y="2166"/>
                    <a:pt x="448" y="2468"/>
                    <a:pt x="606" y="2686"/>
                  </a:cubicBezTo>
                  <a:cubicBezTo>
                    <a:pt x="727" y="2758"/>
                    <a:pt x="884" y="2710"/>
                    <a:pt x="1053" y="2662"/>
                  </a:cubicBezTo>
                  <a:cubicBezTo>
                    <a:pt x="1005" y="2529"/>
                    <a:pt x="1380" y="2408"/>
                    <a:pt x="1186" y="2347"/>
                  </a:cubicBezTo>
                  <a:cubicBezTo>
                    <a:pt x="1198" y="2383"/>
                    <a:pt x="1198" y="2383"/>
                    <a:pt x="1186" y="2396"/>
                  </a:cubicBezTo>
                  <a:close/>
                  <a:moveTo>
                    <a:pt x="606" y="2928"/>
                  </a:moveTo>
                  <a:cubicBezTo>
                    <a:pt x="751" y="3133"/>
                    <a:pt x="944" y="2988"/>
                    <a:pt x="1114" y="2892"/>
                  </a:cubicBezTo>
                  <a:cubicBezTo>
                    <a:pt x="1090" y="2879"/>
                    <a:pt x="1065" y="2831"/>
                    <a:pt x="1053" y="2807"/>
                  </a:cubicBezTo>
                  <a:cubicBezTo>
                    <a:pt x="896" y="2928"/>
                    <a:pt x="763" y="2843"/>
                    <a:pt x="606" y="29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7" name="Google Shape;129;p26">
            <a:extLst>
              <a:ext uri="{FF2B5EF4-FFF2-40B4-BE49-F238E27FC236}">
                <a16:creationId xmlns:a16="http://schemas.microsoft.com/office/drawing/2014/main" id="{EBE227FF-57D9-E93D-7499-526CEE8E72DF}"/>
              </a:ext>
            </a:extLst>
          </p:cNvPr>
          <p:cNvSpPr txBox="1"/>
          <p:nvPr/>
        </p:nvSpPr>
        <p:spPr>
          <a:xfrm>
            <a:off x="4954191" y="4977418"/>
            <a:ext cx="4896486" cy="10413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lvl="0" algn="ctr" rtl="0"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solidFill>
                  <a:srgbClr val="00B050"/>
                </a:solid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cristiane.cruz@ifrn.edu.br</a:t>
            </a:r>
            <a:endParaRPr lang="pt-BR" sz="2400" dirty="0">
              <a:solidFill>
                <a:srgbClr val="00B050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lvl="0" algn="ctr" rtl="0"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solidFill>
                  <a:srgbClr val="00B050"/>
                </a:solid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cristianebrito1978@gmail.com</a:t>
            </a:r>
            <a:r>
              <a:rPr lang="pt-BR" sz="2400" dirty="0">
                <a:solidFill>
                  <a:srgbClr val="00B050"/>
                </a:solidFill>
                <a:latin typeface="Catamaran"/>
                <a:ea typeface="Catamaran"/>
                <a:cs typeface="Catamaran"/>
                <a:sym typeface="Catamaran"/>
              </a:rPr>
              <a:t>  </a:t>
            </a:r>
            <a:endParaRPr sz="2400" dirty="0">
              <a:solidFill>
                <a:srgbClr val="00B050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</p:spTree>
    <p:extLst>
      <p:ext uri="{BB962C8B-B14F-4D97-AF65-F5344CB8AC3E}">
        <p14:creationId xmlns:p14="http://schemas.microsoft.com/office/powerpoint/2010/main" val="24158526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0"/>
          <p:cNvSpPr txBox="1">
            <a:spLocks noGrp="1"/>
          </p:cNvSpPr>
          <p:nvPr>
            <p:ph type="title"/>
          </p:nvPr>
        </p:nvSpPr>
        <p:spPr>
          <a:xfrm>
            <a:off x="3152096" y="3155720"/>
            <a:ext cx="4481191" cy="107797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4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Work and study</a:t>
            </a:r>
            <a:endParaRPr sz="4000" dirty="0">
              <a:solidFill>
                <a:schemeClr val="bg1">
                  <a:lumMod val="1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146" name="Picture 2" descr="Guia de design da marca do IFRN - Portal IFRN-ZL">
            <a:extLst>
              <a:ext uri="{FF2B5EF4-FFF2-40B4-BE49-F238E27FC236}">
                <a16:creationId xmlns:a16="http://schemas.microsoft.com/office/drawing/2014/main" id="{5206ECC2-51AE-191E-4F2B-B465C97A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71" y="376009"/>
            <a:ext cx="1007196" cy="1452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marcas e slogans pelo governo do RN ...">
            <a:extLst>
              <a:ext uri="{FF2B5EF4-FFF2-40B4-BE49-F238E27FC236}">
                <a16:creationId xmlns:a16="http://schemas.microsoft.com/office/drawing/2014/main" id="{289318A1-5CB5-C3EB-24A1-3AEBBC56A3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4201" y="307286"/>
            <a:ext cx="1765307" cy="1457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990F899-5E6D-6FDB-5A52-7FCCCDBBCE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371" y="307287"/>
            <a:ext cx="1855451" cy="1457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Universidade Federal do Rio Grande do Norte – Wikipédia, a enciclopédia  livre">
            <a:extLst>
              <a:ext uri="{FF2B5EF4-FFF2-40B4-BE49-F238E27FC236}">
                <a16:creationId xmlns:a16="http://schemas.microsoft.com/office/drawing/2014/main" id="{94DF717F-C5D7-6F59-1B0F-E50525252E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076" y="2056540"/>
            <a:ext cx="1561216" cy="2339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4" name="Picture 10" descr="PPGEP divulga lista das inscrições homologadas do processo seletivo — IFRN  - Instituto Federal do Rio Grande do Norte">
            <a:extLst>
              <a:ext uri="{FF2B5EF4-FFF2-40B4-BE49-F238E27FC236}">
                <a16:creationId xmlns:a16="http://schemas.microsoft.com/office/drawing/2014/main" id="{67C5E7BE-0BC4-7BF7-288A-E95A4FDE33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713" r="4269"/>
          <a:stretch/>
        </p:blipFill>
        <p:spPr bwMode="auto">
          <a:xfrm>
            <a:off x="8747770" y="1733585"/>
            <a:ext cx="1623023" cy="1272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6" name="Picture 12" descr="CNA Centenário - Maceió | Maceió AL">
            <a:extLst>
              <a:ext uri="{FF2B5EF4-FFF2-40B4-BE49-F238E27FC236}">
                <a16:creationId xmlns:a16="http://schemas.microsoft.com/office/drawing/2014/main" id="{0DD32073-315E-64DB-D98E-818DA4763C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5996" y="3334274"/>
            <a:ext cx="1546569" cy="14921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8" name="Picture 14" descr="NuBus Natal">
            <a:extLst>
              <a:ext uri="{FF2B5EF4-FFF2-40B4-BE49-F238E27FC236}">
                <a16:creationId xmlns:a16="http://schemas.microsoft.com/office/drawing/2014/main" id="{10130507-13B8-7694-BD25-AF3A4ABD6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14" t="13604" r="17120" b="16212"/>
          <a:stretch/>
        </p:blipFill>
        <p:spPr bwMode="auto">
          <a:xfrm>
            <a:off x="7097713" y="309993"/>
            <a:ext cx="2199947" cy="1452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60" name="Picture 16" descr="Prodetur Nacional PE (@ProdeturPE) / X">
            <a:extLst>
              <a:ext uri="{FF2B5EF4-FFF2-40B4-BE49-F238E27FC236}">
                <a16:creationId xmlns:a16="http://schemas.microsoft.com/office/drawing/2014/main" id="{B01BD395-0C25-FCDB-72FA-92CDF32C5B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90" t="22414" r="6494" b="25322"/>
          <a:stretch/>
        </p:blipFill>
        <p:spPr bwMode="auto">
          <a:xfrm>
            <a:off x="4330677" y="5148410"/>
            <a:ext cx="1855452" cy="1480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62" name="Picture 18" descr="PROJOVEM URBANO - Ministério da Educação">
            <a:extLst>
              <a:ext uri="{FF2B5EF4-FFF2-40B4-BE49-F238E27FC236}">
                <a16:creationId xmlns:a16="http://schemas.microsoft.com/office/drawing/2014/main" id="{3753BC46-6323-0B05-8242-DF7C1DCB05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3316" y="5152202"/>
            <a:ext cx="2192680" cy="14732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64" name="Picture 20" descr="PRONATEC 2024 → Inscrições, Cursos e Vagas (VEJA AQUI!!!)">
            <a:extLst>
              <a:ext uri="{FF2B5EF4-FFF2-40B4-BE49-F238E27FC236}">
                <a16:creationId xmlns:a16="http://schemas.microsoft.com/office/drawing/2014/main" id="{3FB9A548-7DD8-2FB8-5FEE-ADD18C5109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5874" y="5148410"/>
            <a:ext cx="2163564" cy="1480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481;p30">
            <a:extLst>
              <a:ext uri="{FF2B5EF4-FFF2-40B4-BE49-F238E27FC236}">
                <a16:creationId xmlns:a16="http://schemas.microsoft.com/office/drawing/2014/main" id="{3EF9CBF0-4CF2-31A2-621D-513FBB1333E8}"/>
              </a:ext>
            </a:extLst>
          </p:cNvPr>
          <p:cNvSpPr txBox="1">
            <a:spLocks/>
          </p:cNvSpPr>
          <p:nvPr/>
        </p:nvSpPr>
        <p:spPr>
          <a:xfrm>
            <a:off x="1770084" y="1598643"/>
            <a:ext cx="1396429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2013-</a:t>
            </a:r>
          </a:p>
        </p:txBody>
      </p:sp>
      <p:sp>
        <p:nvSpPr>
          <p:cNvPr id="7" name="Google Shape;481;p30">
            <a:extLst>
              <a:ext uri="{FF2B5EF4-FFF2-40B4-BE49-F238E27FC236}">
                <a16:creationId xmlns:a16="http://schemas.microsoft.com/office/drawing/2014/main" id="{3A3C9BFD-1FBF-2F81-0BCA-4C0659E87653}"/>
              </a:ext>
            </a:extLst>
          </p:cNvPr>
          <p:cNvSpPr txBox="1">
            <a:spLocks/>
          </p:cNvSpPr>
          <p:nvPr/>
        </p:nvSpPr>
        <p:spPr>
          <a:xfrm>
            <a:off x="3006893" y="1724943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1998*/2009-2013</a:t>
            </a:r>
          </a:p>
        </p:txBody>
      </p:sp>
      <p:sp>
        <p:nvSpPr>
          <p:cNvPr id="8" name="Google Shape;481;p30">
            <a:extLst>
              <a:ext uri="{FF2B5EF4-FFF2-40B4-BE49-F238E27FC236}">
                <a16:creationId xmlns:a16="http://schemas.microsoft.com/office/drawing/2014/main" id="{C3F3BC33-B686-7DD2-2792-C5ACAEC18892}"/>
              </a:ext>
            </a:extLst>
          </p:cNvPr>
          <p:cNvSpPr txBox="1">
            <a:spLocks/>
          </p:cNvSpPr>
          <p:nvPr/>
        </p:nvSpPr>
        <p:spPr>
          <a:xfrm>
            <a:off x="5144814" y="1728390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2004-2013</a:t>
            </a:r>
          </a:p>
        </p:txBody>
      </p:sp>
      <p:sp>
        <p:nvSpPr>
          <p:cNvPr id="9" name="Google Shape;481;p30">
            <a:extLst>
              <a:ext uri="{FF2B5EF4-FFF2-40B4-BE49-F238E27FC236}">
                <a16:creationId xmlns:a16="http://schemas.microsoft.com/office/drawing/2014/main" id="{EF0903CF-BAAA-463D-5ED2-7EB401FAF370}"/>
              </a:ext>
            </a:extLst>
          </p:cNvPr>
          <p:cNvSpPr txBox="1">
            <a:spLocks/>
          </p:cNvSpPr>
          <p:nvPr/>
        </p:nvSpPr>
        <p:spPr>
          <a:xfrm>
            <a:off x="7282735" y="1714456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2013</a:t>
            </a:r>
          </a:p>
        </p:txBody>
      </p:sp>
      <p:sp>
        <p:nvSpPr>
          <p:cNvPr id="10" name="Google Shape;481;p30">
            <a:extLst>
              <a:ext uri="{FF2B5EF4-FFF2-40B4-BE49-F238E27FC236}">
                <a16:creationId xmlns:a16="http://schemas.microsoft.com/office/drawing/2014/main" id="{23735A08-9179-96D9-025F-7CA2F5A62EEC}"/>
              </a:ext>
            </a:extLst>
          </p:cNvPr>
          <p:cNvSpPr txBox="1">
            <a:spLocks/>
          </p:cNvSpPr>
          <p:nvPr/>
        </p:nvSpPr>
        <p:spPr>
          <a:xfrm>
            <a:off x="8655038" y="2764392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2018 e 2021</a:t>
            </a:r>
          </a:p>
        </p:txBody>
      </p:sp>
      <p:sp>
        <p:nvSpPr>
          <p:cNvPr id="11" name="Google Shape;481;p30">
            <a:extLst>
              <a:ext uri="{FF2B5EF4-FFF2-40B4-BE49-F238E27FC236}">
                <a16:creationId xmlns:a16="http://schemas.microsoft.com/office/drawing/2014/main" id="{0924B826-757A-4C2E-222D-4522BDEA5ADB}"/>
              </a:ext>
            </a:extLst>
          </p:cNvPr>
          <p:cNvSpPr txBox="1">
            <a:spLocks/>
          </p:cNvSpPr>
          <p:nvPr/>
        </p:nvSpPr>
        <p:spPr>
          <a:xfrm>
            <a:off x="8634773" y="4808229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2009</a:t>
            </a:r>
          </a:p>
        </p:txBody>
      </p:sp>
      <p:sp>
        <p:nvSpPr>
          <p:cNvPr id="12" name="Google Shape;481;p30">
            <a:extLst>
              <a:ext uri="{FF2B5EF4-FFF2-40B4-BE49-F238E27FC236}">
                <a16:creationId xmlns:a16="http://schemas.microsoft.com/office/drawing/2014/main" id="{97B2B6C0-4FC8-8448-B0D4-9A93D3DD6B31}"/>
              </a:ext>
            </a:extLst>
          </p:cNvPr>
          <p:cNvSpPr txBox="1">
            <a:spLocks/>
          </p:cNvSpPr>
          <p:nvPr/>
        </p:nvSpPr>
        <p:spPr>
          <a:xfrm>
            <a:off x="6794524" y="6629252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2008-2012</a:t>
            </a:r>
          </a:p>
        </p:txBody>
      </p:sp>
      <p:sp>
        <p:nvSpPr>
          <p:cNvPr id="13" name="Google Shape;481;p30">
            <a:extLst>
              <a:ext uri="{FF2B5EF4-FFF2-40B4-BE49-F238E27FC236}">
                <a16:creationId xmlns:a16="http://schemas.microsoft.com/office/drawing/2014/main" id="{AE4667F8-34D3-1263-D116-AB3980A90D42}"/>
              </a:ext>
            </a:extLst>
          </p:cNvPr>
          <p:cNvSpPr txBox="1">
            <a:spLocks/>
          </p:cNvSpPr>
          <p:nvPr/>
        </p:nvSpPr>
        <p:spPr>
          <a:xfrm>
            <a:off x="4508602" y="6610466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2012-2013</a:t>
            </a:r>
          </a:p>
        </p:txBody>
      </p:sp>
      <p:sp>
        <p:nvSpPr>
          <p:cNvPr id="14" name="Google Shape;481;p30">
            <a:extLst>
              <a:ext uri="{FF2B5EF4-FFF2-40B4-BE49-F238E27FC236}">
                <a16:creationId xmlns:a16="http://schemas.microsoft.com/office/drawing/2014/main" id="{FA5288DE-7007-C3DE-9FE1-FBC17809B7F3}"/>
              </a:ext>
            </a:extLst>
          </p:cNvPr>
          <p:cNvSpPr txBox="1">
            <a:spLocks/>
          </p:cNvSpPr>
          <p:nvPr/>
        </p:nvSpPr>
        <p:spPr>
          <a:xfrm>
            <a:off x="2341319" y="6629252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2014-2017</a:t>
            </a:r>
          </a:p>
        </p:txBody>
      </p:sp>
      <p:sp>
        <p:nvSpPr>
          <p:cNvPr id="15" name="Google Shape;481;p30">
            <a:extLst>
              <a:ext uri="{FF2B5EF4-FFF2-40B4-BE49-F238E27FC236}">
                <a16:creationId xmlns:a16="http://schemas.microsoft.com/office/drawing/2014/main" id="{0EA56B17-B9F9-02B2-0719-B39EE655F0B7}"/>
              </a:ext>
            </a:extLst>
          </p:cNvPr>
          <p:cNvSpPr txBox="1">
            <a:spLocks/>
          </p:cNvSpPr>
          <p:nvPr/>
        </p:nvSpPr>
        <p:spPr>
          <a:xfrm>
            <a:off x="389920" y="4396001"/>
            <a:ext cx="1677527" cy="688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6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1997-2002</a:t>
            </a:r>
          </a:p>
          <a:p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2010-2012</a:t>
            </a:r>
          </a:p>
        </p:txBody>
      </p:sp>
    </p:spTree>
    <p:extLst>
      <p:ext uri="{BB962C8B-B14F-4D97-AF65-F5344CB8AC3E}">
        <p14:creationId xmlns:p14="http://schemas.microsoft.com/office/powerpoint/2010/main" val="3729591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Uma imagem contendo computador&#10;&#10;Descrição gerada automaticamente">
            <a:extLst>
              <a:ext uri="{FF2B5EF4-FFF2-40B4-BE49-F238E27FC236}">
                <a16:creationId xmlns:a16="http://schemas.microsoft.com/office/drawing/2014/main" id="{E2BB2F27-A8A4-F89D-6A5D-26D1EBD05F9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5112" t="11497" r="36646" b="12209"/>
          <a:stretch/>
        </p:blipFill>
        <p:spPr>
          <a:xfrm>
            <a:off x="1206712" y="1"/>
            <a:ext cx="9485102" cy="7668490"/>
          </a:xfrm>
          <a:prstGeom prst="rect">
            <a:avLst/>
          </a:prstGeom>
        </p:spPr>
      </p:pic>
      <p:sp>
        <p:nvSpPr>
          <p:cNvPr id="26" name="CaixaDeTexto 25">
            <a:extLst>
              <a:ext uri="{FF2B5EF4-FFF2-40B4-BE49-F238E27FC236}">
                <a16:creationId xmlns:a16="http://schemas.microsoft.com/office/drawing/2014/main" id="{B9601BED-27C6-C2FE-289E-2C3523866C18}"/>
              </a:ext>
            </a:extLst>
          </p:cNvPr>
          <p:cNvSpPr txBox="1"/>
          <p:nvPr/>
        </p:nvSpPr>
        <p:spPr>
          <a:xfrm>
            <a:off x="4434067" y="7004342"/>
            <a:ext cx="6112074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Elementary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and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High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School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Schools</a:t>
            </a:r>
            <a:endParaRPr lang="pt-BR" sz="2000" b="1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Imagem 5" descr="Padrão do plano de fundo&#10;&#10;Descrição gerada automaticamente">
            <a:extLst>
              <a:ext uri="{FF2B5EF4-FFF2-40B4-BE49-F238E27FC236}">
                <a16:creationId xmlns:a16="http://schemas.microsoft.com/office/drawing/2014/main" id="{2FEF3CF5-E76E-3DDE-DA63-0F61BCB8EF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0"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0057945">
            <a:off x="2212931" y="56263"/>
            <a:ext cx="3441771" cy="4266196"/>
          </a:xfrm>
          <a:prstGeom prst="rect">
            <a:avLst/>
          </a:prstGeom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8650051A-E3FA-19E0-41AA-0D61FCBED2FC}"/>
              </a:ext>
            </a:extLst>
          </p:cNvPr>
          <p:cNvSpPr txBox="1"/>
          <p:nvPr/>
        </p:nvSpPr>
        <p:spPr>
          <a:xfrm>
            <a:off x="4667278" y="6281715"/>
            <a:ext cx="5893168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Graduation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a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University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(UFRN, 2002)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E4ACB89F-288F-A97E-8556-16E244E1D642}"/>
              </a:ext>
            </a:extLst>
          </p:cNvPr>
          <p:cNvSpPr txBox="1"/>
          <p:nvPr/>
        </p:nvSpPr>
        <p:spPr>
          <a:xfrm>
            <a:off x="4323456" y="5226704"/>
            <a:ext cx="6225536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Specialization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a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University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(UFRN, 2012)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15787092-FB1E-5A9D-D642-DFCB80C6EEE0}"/>
              </a:ext>
            </a:extLst>
          </p:cNvPr>
          <p:cNvSpPr txBox="1"/>
          <p:nvPr/>
        </p:nvSpPr>
        <p:spPr>
          <a:xfrm>
            <a:off x="6179740" y="5706538"/>
            <a:ext cx="4366401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Jobs in Private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School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until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2003 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9D47AC25-E52E-1AC5-262E-5C89553427FC}"/>
              </a:ext>
            </a:extLst>
          </p:cNvPr>
          <p:cNvSpPr txBox="1"/>
          <p:nvPr/>
        </p:nvSpPr>
        <p:spPr>
          <a:xfrm>
            <a:off x="3821062" y="4430928"/>
            <a:ext cx="6806599" cy="707886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Jobs in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State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Schools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and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Parnamirim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Public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Schools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until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2013 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292653D3-88CD-4A7D-3B6D-EF2ADCFB1FA4}"/>
              </a:ext>
            </a:extLst>
          </p:cNvPr>
          <p:cNvSpPr txBox="1"/>
          <p:nvPr/>
        </p:nvSpPr>
        <p:spPr>
          <a:xfrm>
            <a:off x="4353791" y="3642480"/>
            <a:ext cx="6110900" cy="707886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IFRN in 2013,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Extension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Coordinator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from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2014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2018 (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except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2016)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CBFB979F-527C-5ABF-6F3D-CCB516E254D2}"/>
              </a:ext>
            </a:extLst>
          </p:cNvPr>
          <p:cNvSpPr txBox="1"/>
          <p:nvPr/>
        </p:nvSpPr>
        <p:spPr>
          <a:xfrm>
            <a:off x="5350313" y="3161808"/>
            <a:ext cx="4988431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PPGEP Masters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Course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2018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2020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55F94D00-9272-31CD-96FB-9297C3E437B0}"/>
              </a:ext>
            </a:extLst>
          </p:cNvPr>
          <p:cNvSpPr txBox="1"/>
          <p:nvPr/>
        </p:nvSpPr>
        <p:spPr>
          <a:xfrm>
            <a:off x="6182591" y="2729912"/>
            <a:ext cx="3973183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Came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IFRNNC in 2020 online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26046D67-7AC8-73EA-8B57-42BD0627394E}"/>
              </a:ext>
            </a:extLst>
          </p:cNvPr>
          <p:cNvSpPr txBox="1"/>
          <p:nvPr/>
        </p:nvSpPr>
        <p:spPr>
          <a:xfrm>
            <a:off x="6821447" y="2293820"/>
            <a:ext cx="3108628" cy="40011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Doctoral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Course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2021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EB4B1DDA-2D08-C77F-17C4-6D08170646DC}"/>
              </a:ext>
            </a:extLst>
          </p:cNvPr>
          <p:cNvSpPr txBox="1"/>
          <p:nvPr/>
        </p:nvSpPr>
        <p:spPr>
          <a:xfrm>
            <a:off x="6680353" y="1543012"/>
            <a:ext cx="3108628" cy="707886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ime off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from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work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from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Aug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/2022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to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alt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Sep</a:t>
            </a:r>
            <a:r>
              <a:rPr lang="pt-BR" alt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/2024 </a:t>
            </a:r>
            <a:endParaRPr lang="pt-BR" sz="2000" b="1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27" name="Picture 3" descr="Gold Medal">
            <a:extLst>
              <a:ext uri="{FF2B5EF4-FFF2-40B4-BE49-F238E27FC236}">
                <a16:creationId xmlns:a16="http://schemas.microsoft.com/office/drawing/2014/main" id="{CEF97CB4-95E8-F018-D06E-9E39782856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883"/>
          <a:stretch/>
        </p:blipFill>
        <p:spPr bwMode="auto">
          <a:xfrm>
            <a:off x="3711427" y="522395"/>
            <a:ext cx="809628" cy="826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orreios Logo PNG Vectors Free Download">
            <a:extLst>
              <a:ext uri="{FF2B5EF4-FFF2-40B4-BE49-F238E27FC236}">
                <a16:creationId xmlns:a16="http://schemas.microsoft.com/office/drawing/2014/main" id="{EF9C99D3-5F36-7009-3D39-BC52804412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367" y="6348573"/>
            <a:ext cx="1062418" cy="993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Google Shape;481;p30">
            <a:extLst>
              <a:ext uri="{FF2B5EF4-FFF2-40B4-BE49-F238E27FC236}">
                <a16:creationId xmlns:a16="http://schemas.microsoft.com/office/drawing/2014/main" id="{D60380B7-090E-0BDE-531A-361298210A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02224" y="6462088"/>
            <a:ext cx="1409152" cy="634768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1997</a:t>
            </a:r>
            <a:endParaRPr sz="3000" dirty="0">
              <a:solidFill>
                <a:schemeClr val="bg1">
                  <a:lumMod val="1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highlight>
                <a:srgbClr val="FFFF00"/>
              </a:highlight>
            </a:endParaRPr>
          </a:p>
        </p:txBody>
      </p:sp>
      <p:pic>
        <p:nvPicPr>
          <p:cNvPr id="30" name="Picture 6">
            <a:extLst>
              <a:ext uri="{FF2B5EF4-FFF2-40B4-BE49-F238E27FC236}">
                <a16:creationId xmlns:a16="http://schemas.microsoft.com/office/drawing/2014/main" id="{097AEC18-28FD-82CF-20A8-87D95BE35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52" y="4275662"/>
            <a:ext cx="1240915" cy="9750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Google Shape;481;p30">
            <a:extLst>
              <a:ext uri="{FF2B5EF4-FFF2-40B4-BE49-F238E27FC236}">
                <a16:creationId xmlns:a16="http://schemas.microsoft.com/office/drawing/2014/main" id="{9A18F311-8F10-3C59-1F67-BA44CC720F60}"/>
              </a:ext>
            </a:extLst>
          </p:cNvPr>
          <p:cNvSpPr txBox="1">
            <a:spLocks/>
          </p:cNvSpPr>
          <p:nvPr/>
        </p:nvSpPr>
        <p:spPr>
          <a:xfrm>
            <a:off x="983106" y="5508357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2002</a:t>
            </a:r>
          </a:p>
        </p:txBody>
      </p:sp>
      <p:pic>
        <p:nvPicPr>
          <p:cNvPr id="1033" name="Picture 9">
            <a:extLst>
              <a:ext uri="{FF2B5EF4-FFF2-40B4-BE49-F238E27FC236}">
                <a16:creationId xmlns:a16="http://schemas.microsoft.com/office/drawing/2014/main" id="{84FDCA3D-C9D7-E566-C600-5F9DBCCC9C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122" y="5282378"/>
            <a:ext cx="952894" cy="1086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Google Shape;481;p30">
            <a:extLst>
              <a:ext uri="{FF2B5EF4-FFF2-40B4-BE49-F238E27FC236}">
                <a16:creationId xmlns:a16="http://schemas.microsoft.com/office/drawing/2014/main" id="{7B158A52-5887-572F-4127-0C23ECFF770A}"/>
              </a:ext>
            </a:extLst>
          </p:cNvPr>
          <p:cNvSpPr txBox="1">
            <a:spLocks/>
          </p:cNvSpPr>
          <p:nvPr/>
        </p:nvSpPr>
        <p:spPr>
          <a:xfrm>
            <a:off x="967207" y="4554626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2003</a:t>
            </a:r>
          </a:p>
        </p:txBody>
      </p:sp>
      <p:pic>
        <p:nvPicPr>
          <p:cNvPr id="33" name="Picture 4" descr="marcas e slogans pelo governo do RN ...">
            <a:extLst>
              <a:ext uri="{FF2B5EF4-FFF2-40B4-BE49-F238E27FC236}">
                <a16:creationId xmlns:a16="http://schemas.microsoft.com/office/drawing/2014/main" id="{FDDD963E-226E-B0C9-621A-5ECD6F283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122" y="3361863"/>
            <a:ext cx="1043048" cy="861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Google Shape;481;p30">
            <a:extLst>
              <a:ext uri="{FF2B5EF4-FFF2-40B4-BE49-F238E27FC236}">
                <a16:creationId xmlns:a16="http://schemas.microsoft.com/office/drawing/2014/main" id="{F980CDA8-9FB9-A39E-4F3D-0C010A7349A2}"/>
              </a:ext>
            </a:extLst>
          </p:cNvPr>
          <p:cNvSpPr txBox="1">
            <a:spLocks/>
          </p:cNvSpPr>
          <p:nvPr/>
        </p:nvSpPr>
        <p:spPr>
          <a:xfrm>
            <a:off x="1001859" y="3598123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2008</a:t>
            </a:r>
          </a:p>
        </p:txBody>
      </p:sp>
      <p:pic>
        <p:nvPicPr>
          <p:cNvPr id="1035" name="Picture 11" descr="Concurso TRF 5ª Região - Tribunal Regional Federal da 5ª Região: cursos,  edital e datas | Gran Cursos Online">
            <a:extLst>
              <a:ext uri="{FF2B5EF4-FFF2-40B4-BE49-F238E27FC236}">
                <a16:creationId xmlns:a16="http://schemas.microsoft.com/office/drawing/2014/main" id="{37210FC6-30CD-D97F-76F2-44BB20814B8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72" t="16715" r="24247" b="21802"/>
          <a:stretch/>
        </p:blipFill>
        <p:spPr bwMode="auto">
          <a:xfrm>
            <a:off x="96696" y="1090440"/>
            <a:ext cx="1251669" cy="1240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Google Shape;481;p30">
            <a:extLst>
              <a:ext uri="{FF2B5EF4-FFF2-40B4-BE49-F238E27FC236}">
                <a16:creationId xmlns:a16="http://schemas.microsoft.com/office/drawing/2014/main" id="{B1F74E7F-BF96-FA6F-124A-F7ADA174DAFC}"/>
              </a:ext>
            </a:extLst>
          </p:cNvPr>
          <p:cNvSpPr txBox="1">
            <a:spLocks/>
          </p:cNvSpPr>
          <p:nvPr/>
        </p:nvSpPr>
        <p:spPr>
          <a:xfrm>
            <a:off x="881206" y="1267545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2010</a:t>
            </a:r>
          </a:p>
        </p:txBody>
      </p:sp>
      <p:pic>
        <p:nvPicPr>
          <p:cNvPr id="39" name="Picture 2" descr="Guia de design da marca do IFRN - Portal IFRN-ZL">
            <a:extLst>
              <a:ext uri="{FF2B5EF4-FFF2-40B4-BE49-F238E27FC236}">
                <a16:creationId xmlns:a16="http://schemas.microsoft.com/office/drawing/2014/main" id="{CA3CB210-E271-0D00-921B-E5E968136F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485" y="145665"/>
            <a:ext cx="627293" cy="904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Google Shape;481;p30">
            <a:extLst>
              <a:ext uri="{FF2B5EF4-FFF2-40B4-BE49-F238E27FC236}">
                <a16:creationId xmlns:a16="http://schemas.microsoft.com/office/drawing/2014/main" id="{E2D0AE7B-9173-4A1B-3C1B-A828CF8D0803}"/>
              </a:ext>
            </a:extLst>
          </p:cNvPr>
          <p:cNvSpPr txBox="1">
            <a:spLocks/>
          </p:cNvSpPr>
          <p:nvPr/>
        </p:nvSpPr>
        <p:spPr>
          <a:xfrm>
            <a:off x="930799" y="271826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2011</a:t>
            </a:r>
          </a:p>
        </p:txBody>
      </p:sp>
      <p:pic>
        <p:nvPicPr>
          <p:cNvPr id="41" name="Picture 8" descr="Universidade Federal do Rio Grande do Norte – Wikipédia, a enciclopédia  livre">
            <a:extLst>
              <a:ext uri="{FF2B5EF4-FFF2-40B4-BE49-F238E27FC236}">
                <a16:creationId xmlns:a16="http://schemas.microsoft.com/office/drawing/2014/main" id="{F5548DD0-CF83-8FB6-3725-7E01986CBE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185"/>
          <a:stretch/>
        </p:blipFill>
        <p:spPr bwMode="auto">
          <a:xfrm>
            <a:off x="274901" y="2363804"/>
            <a:ext cx="892256" cy="965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8" descr="Universidade Federal do Rio Grande do Norte – Wikipédia, a enciclopédia  livre">
            <a:extLst>
              <a:ext uri="{FF2B5EF4-FFF2-40B4-BE49-F238E27FC236}">
                <a16:creationId xmlns:a16="http://schemas.microsoft.com/office/drawing/2014/main" id="{CFFBE78A-371D-631F-97CF-AD4F6654F54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1850"/>
          <a:stretch/>
        </p:blipFill>
        <p:spPr bwMode="auto">
          <a:xfrm>
            <a:off x="892229" y="2489675"/>
            <a:ext cx="892256" cy="22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Google Shape;481;p30">
            <a:extLst>
              <a:ext uri="{FF2B5EF4-FFF2-40B4-BE49-F238E27FC236}">
                <a16:creationId xmlns:a16="http://schemas.microsoft.com/office/drawing/2014/main" id="{C282A1EA-6B35-F3D9-9432-FBD02420E470}"/>
              </a:ext>
            </a:extLst>
          </p:cNvPr>
          <p:cNvSpPr txBox="1">
            <a:spLocks/>
          </p:cNvSpPr>
          <p:nvPr/>
        </p:nvSpPr>
        <p:spPr>
          <a:xfrm>
            <a:off x="939628" y="2629313"/>
            <a:ext cx="1409153" cy="6347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3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2009</a:t>
            </a: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422CEB0F-5DED-6E6B-08C3-BAD6F60D93ED}"/>
              </a:ext>
            </a:extLst>
          </p:cNvPr>
          <p:cNvSpPr txBox="1"/>
          <p:nvPr/>
        </p:nvSpPr>
        <p:spPr>
          <a:xfrm>
            <a:off x="6649029" y="795297"/>
            <a:ext cx="2866696" cy="707886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Qualified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December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15th, 2023.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68673838-D553-19C6-D626-AC96AC4F2CBC}"/>
              </a:ext>
            </a:extLst>
          </p:cNvPr>
          <p:cNvSpPr txBox="1"/>
          <p:nvPr/>
        </p:nvSpPr>
        <p:spPr>
          <a:xfrm>
            <a:off x="6949202" y="24339"/>
            <a:ext cx="2508087" cy="707886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/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Thesis Defense August 30th, 2024.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96;p24">
            <a:extLst>
              <a:ext uri="{FF2B5EF4-FFF2-40B4-BE49-F238E27FC236}">
                <a16:creationId xmlns:a16="http://schemas.microsoft.com/office/drawing/2014/main" id="{EC3CB7E1-6667-2E4A-8EE7-D8ECFF6666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39056" y="295777"/>
            <a:ext cx="5475598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Doctoral adversities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  <p:pic>
        <p:nvPicPr>
          <p:cNvPr id="4098" name="Picture 2" descr="Heart Attack: Symptoms, Causes &amp; Treatment">
            <a:extLst>
              <a:ext uri="{FF2B5EF4-FFF2-40B4-BE49-F238E27FC236}">
                <a16:creationId xmlns:a16="http://schemas.microsoft.com/office/drawing/2014/main" id="{36073D93-17CB-9BF8-27B6-9BDA1083B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223" y="1236591"/>
            <a:ext cx="2905171" cy="3268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Google Shape;481;p30">
            <a:extLst>
              <a:ext uri="{FF2B5EF4-FFF2-40B4-BE49-F238E27FC236}">
                <a16:creationId xmlns:a16="http://schemas.microsoft.com/office/drawing/2014/main" id="{56C84312-B9EB-92FC-FE92-0F7ED43B849E}"/>
              </a:ext>
            </a:extLst>
          </p:cNvPr>
          <p:cNvSpPr txBox="1">
            <a:spLocks/>
          </p:cNvSpPr>
          <p:nvPr/>
        </p:nvSpPr>
        <p:spPr>
          <a:xfrm>
            <a:off x="3095394" y="2840123"/>
            <a:ext cx="3338076" cy="1800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My mother had 95% of her heart coronary blocked and did surgery on October 20</a:t>
            </a:r>
            <a:r>
              <a:rPr lang="en-GB" sz="2000" baseline="30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th</a:t>
            </a:r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, 2022 </a:t>
            </a:r>
          </a:p>
        </p:txBody>
      </p:sp>
      <p:sp>
        <p:nvSpPr>
          <p:cNvPr id="36" name="Google Shape;481;p30">
            <a:extLst>
              <a:ext uri="{FF2B5EF4-FFF2-40B4-BE49-F238E27FC236}">
                <a16:creationId xmlns:a16="http://schemas.microsoft.com/office/drawing/2014/main" id="{538A009E-EC21-6AE2-49D6-1F2CF298096D}"/>
              </a:ext>
            </a:extLst>
          </p:cNvPr>
          <p:cNvSpPr txBox="1">
            <a:spLocks/>
          </p:cNvSpPr>
          <p:nvPr/>
        </p:nvSpPr>
        <p:spPr>
          <a:xfrm>
            <a:off x="3373025" y="4599994"/>
            <a:ext cx="3535665" cy="1295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My sister had a psychiatric outbreak  on May 2024</a:t>
            </a:r>
          </a:p>
        </p:txBody>
      </p:sp>
      <p:pic>
        <p:nvPicPr>
          <p:cNvPr id="4102" name="Picture 6" descr="Teoria da mudança: quais são os 10 passos? - Estratégia Social">
            <a:extLst>
              <a:ext uri="{FF2B5EF4-FFF2-40B4-BE49-F238E27FC236}">
                <a16:creationId xmlns:a16="http://schemas.microsoft.com/office/drawing/2014/main" id="{BCADBBFE-C722-A628-CF95-CD57CC38E0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05" r="20708"/>
          <a:stretch/>
        </p:blipFill>
        <p:spPr bwMode="auto">
          <a:xfrm>
            <a:off x="6936831" y="1236591"/>
            <a:ext cx="3422905" cy="3268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Google Shape;481;p30">
            <a:extLst>
              <a:ext uri="{FF2B5EF4-FFF2-40B4-BE49-F238E27FC236}">
                <a16:creationId xmlns:a16="http://schemas.microsoft.com/office/drawing/2014/main" id="{3DBB3D7A-A45D-BCBF-BCE4-48CFE9B03C66}"/>
              </a:ext>
            </a:extLst>
          </p:cNvPr>
          <p:cNvSpPr txBox="1">
            <a:spLocks/>
          </p:cNvSpPr>
          <p:nvPr/>
        </p:nvSpPr>
        <p:spPr>
          <a:xfrm>
            <a:off x="3993266" y="1179731"/>
            <a:ext cx="3027692" cy="5468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I’ve moved 3 times</a:t>
            </a:r>
          </a:p>
        </p:txBody>
      </p:sp>
      <p:pic>
        <p:nvPicPr>
          <p:cNvPr id="4104" name="Picture 8" descr="How to Sue Someone in Small Claims Court - 5 Things You Need to Know">
            <a:extLst>
              <a:ext uri="{FF2B5EF4-FFF2-40B4-BE49-F238E27FC236}">
                <a16:creationId xmlns:a16="http://schemas.microsoft.com/office/drawing/2014/main" id="{1962C8A8-9183-86F7-5EF0-EA901E728E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223" y="4660279"/>
            <a:ext cx="2885165" cy="26253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Google Shape;481;p30">
            <a:extLst>
              <a:ext uri="{FF2B5EF4-FFF2-40B4-BE49-F238E27FC236}">
                <a16:creationId xmlns:a16="http://schemas.microsoft.com/office/drawing/2014/main" id="{85220C3D-EF5D-7196-CE74-6824DD21FFE6}"/>
              </a:ext>
            </a:extLst>
          </p:cNvPr>
          <p:cNvSpPr txBox="1">
            <a:spLocks/>
          </p:cNvSpPr>
          <p:nvPr/>
        </p:nvSpPr>
        <p:spPr>
          <a:xfrm>
            <a:off x="3058194" y="6323083"/>
            <a:ext cx="3581000" cy="14383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I’ve had to sue </a:t>
            </a:r>
            <a:r>
              <a:rPr lang="en-GB" sz="2000" dirty="0" err="1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Unimed</a:t>
            </a:r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 for the surgery (Judicial sue)</a:t>
            </a:r>
          </a:p>
        </p:txBody>
      </p:sp>
      <p:pic>
        <p:nvPicPr>
          <p:cNvPr id="4106" name="Picture 10" descr="Battling the beast within: The psychological trauma of Covid-19">
            <a:extLst>
              <a:ext uri="{FF2B5EF4-FFF2-40B4-BE49-F238E27FC236}">
                <a16:creationId xmlns:a16="http://schemas.microsoft.com/office/drawing/2014/main" id="{F713EBB1-3927-B0F9-6339-3DBCC4A993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40" r="17529"/>
          <a:stretch/>
        </p:blipFill>
        <p:spPr bwMode="auto">
          <a:xfrm>
            <a:off x="6936831" y="4640463"/>
            <a:ext cx="3422905" cy="2645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0542304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96;p24">
            <a:extLst>
              <a:ext uri="{FF2B5EF4-FFF2-40B4-BE49-F238E27FC236}">
                <a16:creationId xmlns:a16="http://schemas.microsoft.com/office/drawing/2014/main" id="{EC3CB7E1-6667-2E4A-8EE7-D8ECFF6666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15907" y="311571"/>
            <a:ext cx="5475598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Doctoral adversities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35" name="Google Shape;481;p30">
            <a:extLst>
              <a:ext uri="{FF2B5EF4-FFF2-40B4-BE49-F238E27FC236}">
                <a16:creationId xmlns:a16="http://schemas.microsoft.com/office/drawing/2014/main" id="{56C84312-B9EB-92FC-FE92-0F7ED43B849E}"/>
              </a:ext>
            </a:extLst>
          </p:cNvPr>
          <p:cNvSpPr txBox="1">
            <a:spLocks/>
          </p:cNvSpPr>
          <p:nvPr/>
        </p:nvSpPr>
        <p:spPr>
          <a:xfrm>
            <a:off x="3113997" y="1376869"/>
            <a:ext cx="2530230" cy="9499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I’ve had Covid three times.</a:t>
            </a:r>
          </a:p>
        </p:txBody>
      </p:sp>
      <p:sp>
        <p:nvSpPr>
          <p:cNvPr id="36" name="Google Shape;481;p30">
            <a:extLst>
              <a:ext uri="{FF2B5EF4-FFF2-40B4-BE49-F238E27FC236}">
                <a16:creationId xmlns:a16="http://schemas.microsoft.com/office/drawing/2014/main" id="{538A009E-EC21-6AE2-49D6-1F2CF298096D}"/>
              </a:ext>
            </a:extLst>
          </p:cNvPr>
          <p:cNvSpPr txBox="1">
            <a:spLocks/>
          </p:cNvSpPr>
          <p:nvPr/>
        </p:nvSpPr>
        <p:spPr>
          <a:xfrm>
            <a:off x="3000174" y="6182805"/>
            <a:ext cx="3822833" cy="12266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I postponed my </a:t>
            </a:r>
            <a:r>
              <a:rPr lang="en-GB" sz="2000" dirty="0" err="1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Defense</a:t>
            </a:r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 from April 30</a:t>
            </a:r>
            <a:r>
              <a:rPr lang="en-GB" sz="2000" baseline="30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th</a:t>
            </a:r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 to August 30</a:t>
            </a:r>
            <a:r>
              <a:rPr lang="en-GB" sz="2000" baseline="30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th</a:t>
            </a:r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, 2024 (4 months).</a:t>
            </a:r>
          </a:p>
        </p:txBody>
      </p:sp>
      <p:sp>
        <p:nvSpPr>
          <p:cNvPr id="37" name="Google Shape;481;p30">
            <a:extLst>
              <a:ext uri="{FF2B5EF4-FFF2-40B4-BE49-F238E27FC236}">
                <a16:creationId xmlns:a16="http://schemas.microsoft.com/office/drawing/2014/main" id="{3DBB3D7A-A45D-BCBF-BCE4-48CFE9B03C66}"/>
              </a:ext>
            </a:extLst>
          </p:cNvPr>
          <p:cNvSpPr txBox="1">
            <a:spLocks/>
          </p:cNvSpPr>
          <p:nvPr/>
        </p:nvSpPr>
        <p:spPr>
          <a:xfrm>
            <a:off x="3288422" y="3163743"/>
            <a:ext cx="3648408" cy="1295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I’ve diagnosed diabetic on December 2023. I’ve got blindness for two months.</a:t>
            </a:r>
          </a:p>
        </p:txBody>
      </p:sp>
      <p:sp>
        <p:nvSpPr>
          <p:cNvPr id="38" name="Google Shape;481;p30">
            <a:extLst>
              <a:ext uri="{FF2B5EF4-FFF2-40B4-BE49-F238E27FC236}">
                <a16:creationId xmlns:a16="http://schemas.microsoft.com/office/drawing/2014/main" id="{85220C3D-EF5D-7196-CE74-6824DD21FFE6}"/>
              </a:ext>
            </a:extLst>
          </p:cNvPr>
          <p:cNvSpPr txBox="1">
            <a:spLocks/>
          </p:cNvSpPr>
          <p:nvPr/>
        </p:nvSpPr>
        <p:spPr>
          <a:xfrm>
            <a:off x="3087386" y="4593914"/>
            <a:ext cx="3199114" cy="76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/>
            <a:r>
              <a:rPr lang="en-GB" sz="2000" dirty="0">
                <a:solidFill>
                  <a:schemeClr val="bg1">
                    <a:lumMod val="1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ighlight>
                  <a:srgbClr val="FFFF00"/>
                </a:highlight>
              </a:rPr>
              <a:t>My thesis completely  changed three times.</a:t>
            </a:r>
          </a:p>
        </p:txBody>
      </p:sp>
      <p:pic>
        <p:nvPicPr>
          <p:cNvPr id="9218" name="Picture 2" descr="Excesso de mortalidade associado à pandemia de COVID-19 foi de 14,9 milhões  em 2020 e 2021 - OPAS/OMS | Organização Pan-Americana da Saúde">
            <a:extLst>
              <a:ext uri="{FF2B5EF4-FFF2-40B4-BE49-F238E27FC236}">
                <a16:creationId xmlns:a16="http://schemas.microsoft.com/office/drawing/2014/main" id="{AE270BEB-E3B0-0904-8A25-58B941AAFF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055" y="1444336"/>
            <a:ext cx="2885165" cy="30927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0" name="Picture 4" descr="Rewrite Royalty-Free Images, Stock Photos &amp; Pictures | Shutterstock">
            <a:extLst>
              <a:ext uri="{FF2B5EF4-FFF2-40B4-BE49-F238E27FC236}">
                <a16:creationId xmlns:a16="http://schemas.microsoft.com/office/drawing/2014/main" id="{1F90D30A-E459-C0FC-7482-6317EDD14D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727"/>
          <a:stretch/>
        </p:blipFill>
        <p:spPr bwMode="auto">
          <a:xfrm>
            <a:off x="186055" y="4638677"/>
            <a:ext cx="2885165" cy="2712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2" name="Picture 6" descr="10 sintomas do diabetes [primeiros sinais de aviso]">
            <a:extLst>
              <a:ext uri="{FF2B5EF4-FFF2-40B4-BE49-F238E27FC236}">
                <a16:creationId xmlns:a16="http://schemas.microsoft.com/office/drawing/2014/main" id="{85CD6DA6-122C-C156-90CA-3744E67558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91" r="29111"/>
          <a:stretch/>
        </p:blipFill>
        <p:spPr bwMode="auto">
          <a:xfrm>
            <a:off x="6936830" y="1245195"/>
            <a:ext cx="3442495" cy="3214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4" name="Picture 8" descr="When should you postpone a disciplinary hearing? - McCabe and Co Solicitors">
            <a:extLst>
              <a:ext uri="{FF2B5EF4-FFF2-40B4-BE49-F238E27FC236}">
                <a16:creationId xmlns:a16="http://schemas.microsoft.com/office/drawing/2014/main" id="{3CB88CFD-EE60-A5E7-5FC1-8F25D2851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6830" y="4598919"/>
            <a:ext cx="3476198" cy="27517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191182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96;p24">
            <a:extLst>
              <a:ext uri="{FF2B5EF4-FFF2-40B4-BE49-F238E27FC236}">
                <a16:creationId xmlns:a16="http://schemas.microsoft.com/office/drawing/2014/main" id="{EC3CB7E1-6667-2E4A-8EE7-D8ECFF66664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22295" y="88638"/>
            <a:ext cx="5813910" cy="7641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bg1">
                    <a:lumMod val="10000"/>
                  </a:schemeClr>
                </a:solidFill>
              </a:rPr>
              <a:t>Doctors and masters </a:t>
            </a:r>
            <a:endParaRPr sz="39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F392CA79-7048-897A-A87F-C02AB2B8DDE5}"/>
              </a:ext>
            </a:extLst>
          </p:cNvPr>
          <p:cNvSpPr txBox="1"/>
          <p:nvPr/>
        </p:nvSpPr>
        <p:spPr>
          <a:xfrm>
            <a:off x="3539878" y="1005378"/>
            <a:ext cx="5033904" cy="23237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213,317,639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inhabitants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(2021)</a:t>
            </a:r>
          </a:p>
          <a:p>
            <a:pPr>
              <a:spcAft>
                <a:spcPts val="600"/>
              </a:spcAft>
            </a:pP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Masters: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million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(0,47%)</a:t>
            </a:r>
          </a:p>
          <a:p>
            <a:pPr>
              <a:spcAft>
                <a:spcPts val="600"/>
              </a:spcAft>
            </a:pP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Doctors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319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thousand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(0,15%)</a:t>
            </a:r>
          </a:p>
          <a:p>
            <a:pPr>
              <a:spcAft>
                <a:spcPts val="600"/>
              </a:spcAft>
            </a:pP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29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masters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per 100,000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inhabitants</a:t>
            </a:r>
            <a:endParaRPr lang="pt-BR" sz="2000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>
              <a:spcAft>
                <a:spcPts val="600"/>
              </a:spcAft>
            </a:pP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000" b="1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doctors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per 100,000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inhabitants</a:t>
            </a:r>
            <a:endParaRPr lang="pt-BR" sz="2000" kern="1200" dirty="0"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>
              <a:spcAft>
                <a:spcPts val="600"/>
              </a:spcAft>
            </a:pPr>
            <a:r>
              <a:rPr lang="pt-BR" sz="20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Nova Cruz/RN (2022): </a:t>
            </a:r>
            <a:r>
              <a:rPr lang="pt-BR" sz="20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34,269 </a:t>
            </a:r>
            <a:r>
              <a:rPr lang="pt-BR" sz="2000" kern="1200" dirty="0" err="1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inhabitants</a:t>
            </a:r>
            <a:endParaRPr lang="pt-BR" sz="2000" dirty="0"/>
          </a:p>
        </p:txBody>
      </p:sp>
      <p:pic>
        <p:nvPicPr>
          <p:cNvPr id="8196" name="Picture 4" descr="Símbolo feminino - ícones de formas e símbolos grátis">
            <a:extLst>
              <a:ext uri="{FF2B5EF4-FFF2-40B4-BE49-F238E27FC236}">
                <a16:creationId xmlns:a16="http://schemas.microsoft.com/office/drawing/2014/main" id="{197B3703-F6FD-8428-AA36-BC45AB03ED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7694" y="5691608"/>
            <a:ext cx="1240817" cy="1240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aixaDeTexto 4">
            <a:extLst>
              <a:ext uri="{FF2B5EF4-FFF2-40B4-BE49-F238E27FC236}">
                <a16:creationId xmlns:a16="http://schemas.microsoft.com/office/drawing/2014/main" id="{742E15A6-3C9F-E4C6-48D5-F5CAD8B8B319}"/>
              </a:ext>
            </a:extLst>
          </p:cNvPr>
          <p:cNvSpPr txBox="1"/>
          <p:nvPr/>
        </p:nvSpPr>
        <p:spPr>
          <a:xfrm>
            <a:off x="2173620" y="3577058"/>
            <a:ext cx="5171971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2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 </a:t>
            </a:r>
            <a:r>
              <a:rPr lang="en-US" sz="2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1997</a:t>
            </a:r>
            <a:r>
              <a:rPr lang="en-US" sz="22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women overtook men in the number of people with master's degrees and in </a:t>
            </a:r>
            <a:r>
              <a:rPr lang="en-US" sz="2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2003</a:t>
            </a:r>
            <a:r>
              <a:rPr lang="en-US" sz="22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in the number of people with doctorates.</a:t>
            </a:r>
            <a:endParaRPr lang="pt-BR" sz="2200" dirty="0"/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D1E37411-2FB4-E8B4-5946-F5060D9270C1}"/>
              </a:ext>
            </a:extLst>
          </p:cNvPr>
          <p:cNvSpPr txBox="1"/>
          <p:nvPr/>
        </p:nvSpPr>
        <p:spPr>
          <a:xfrm>
            <a:off x="4622885" y="5636349"/>
            <a:ext cx="286789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200" kern="1200" dirty="0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Masters </a:t>
            </a:r>
            <a:r>
              <a:rPr lang="pt-BR" sz="2200" kern="1200" dirty="0" err="1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degree</a:t>
            </a:r>
            <a:r>
              <a:rPr lang="pt-BR" sz="2200" kern="1200" dirty="0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lang="pt-BR" sz="3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56,8%</a:t>
            </a:r>
          </a:p>
          <a:p>
            <a:pPr algn="ctr"/>
            <a:r>
              <a:rPr lang="pt-BR" sz="2200" kern="1200" dirty="0" err="1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Doctoral</a:t>
            </a:r>
            <a:r>
              <a:rPr lang="pt-BR" sz="2200" kern="1200" dirty="0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200" kern="1200" dirty="0" err="1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degree</a:t>
            </a:r>
            <a:r>
              <a:rPr lang="pt-BR" sz="2200" kern="1200" dirty="0">
                <a:highlight>
                  <a:srgbClr val="00FF00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lang="pt-BR" sz="3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55,6%</a:t>
            </a:r>
            <a:r>
              <a:rPr lang="pt-BR" sz="2200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lang="pt-BR" sz="2200" dirty="0"/>
          </a:p>
        </p:txBody>
      </p:sp>
      <p:pic>
        <p:nvPicPr>
          <p:cNvPr id="8198" name="Picture 6" descr="Male Symbol by Jeffy112233 on DeviantArt">
            <a:extLst>
              <a:ext uri="{FF2B5EF4-FFF2-40B4-BE49-F238E27FC236}">
                <a16:creationId xmlns:a16="http://schemas.microsoft.com/office/drawing/2014/main" id="{10FB2EAE-13D5-66E5-2870-ABDBF8D1C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089" y="5821884"/>
            <a:ext cx="997966" cy="98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8261F8B3-16AD-3610-623E-55D8E6181248}"/>
              </a:ext>
            </a:extLst>
          </p:cNvPr>
          <p:cNvSpPr txBox="1"/>
          <p:nvPr/>
        </p:nvSpPr>
        <p:spPr>
          <a:xfrm>
            <a:off x="1122012" y="5636349"/>
            <a:ext cx="273757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200" kern="1200" dirty="0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Masters </a:t>
            </a:r>
            <a:r>
              <a:rPr lang="pt-BR" sz="2200" kern="1200" dirty="0" err="1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degree</a:t>
            </a:r>
            <a:r>
              <a:rPr lang="pt-BR" sz="2200" kern="1200" dirty="0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lang="pt-BR" sz="3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43,2%</a:t>
            </a:r>
          </a:p>
          <a:p>
            <a:pPr algn="ctr"/>
            <a:r>
              <a:rPr lang="pt-BR" sz="2200" kern="1200" dirty="0" err="1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Doctoral</a:t>
            </a:r>
            <a:r>
              <a:rPr lang="pt-BR" sz="2200" kern="1200" dirty="0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pt-BR" sz="2200" kern="1200" dirty="0" err="1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degree</a:t>
            </a:r>
            <a:r>
              <a:rPr lang="pt-BR" sz="2200" kern="1200" dirty="0">
                <a:highlight>
                  <a:srgbClr val="00FFFF"/>
                </a:highligh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  <a:r>
              <a:rPr lang="pt-BR" sz="3200" b="1" kern="12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44,4% </a:t>
            </a:r>
            <a:endParaRPr lang="pt-BR" sz="3200" b="1" dirty="0"/>
          </a:p>
        </p:txBody>
      </p:sp>
      <p:pic>
        <p:nvPicPr>
          <p:cNvPr id="8204" name="Picture 12" descr="outline drawing of brazil map. 15715057 PNG">
            <a:extLst>
              <a:ext uri="{FF2B5EF4-FFF2-40B4-BE49-F238E27FC236}">
                <a16:creationId xmlns:a16="http://schemas.microsoft.com/office/drawing/2014/main" id="{7237F2BD-E3BE-8B26-8F3E-2D0E5BC061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370" y="715672"/>
            <a:ext cx="3154130" cy="3157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black woman guts, girl power free svg file - SVG Heart">
            <a:extLst>
              <a:ext uri="{FF2B5EF4-FFF2-40B4-BE49-F238E27FC236}">
                <a16:creationId xmlns:a16="http://schemas.microsoft.com/office/drawing/2014/main" id="{C519A681-9CCF-0C41-8FFD-B7F577EA0B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0776" y="3481731"/>
            <a:ext cx="2867891" cy="39273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EB9DA356-8F66-EEBB-F651-10E97393C42E}"/>
              </a:ext>
            </a:extLst>
          </p:cNvPr>
          <p:cNvSpPr txBox="1"/>
          <p:nvPr/>
        </p:nvSpPr>
        <p:spPr>
          <a:xfrm>
            <a:off x="342902" y="4631193"/>
            <a:ext cx="1685534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500" b="1" kern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2021:</a:t>
            </a:r>
            <a:endParaRPr lang="pt-BR" sz="45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50241378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25">
            <a:extLst>
              <a:ext uri="{FF2B5EF4-FFF2-40B4-BE49-F238E27FC236}">
                <a16:creationId xmlns:a16="http://schemas.microsoft.com/office/drawing/2014/main" id="{B4C97F71-DA45-CF8C-D7B4-36C72C2EE7FD}"/>
              </a:ext>
            </a:extLst>
          </p:cNvPr>
          <p:cNvSpPr/>
          <p:nvPr/>
        </p:nvSpPr>
        <p:spPr>
          <a:xfrm rot="5891371">
            <a:off x="3609635" y="750626"/>
            <a:ext cx="10837025" cy="685380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" name="Google Shape;102;p25"/>
          <p:cNvGrpSpPr/>
          <p:nvPr/>
        </p:nvGrpSpPr>
        <p:grpSpPr>
          <a:xfrm>
            <a:off x="-2655870" y="-1571801"/>
            <a:ext cx="13563405" cy="9474664"/>
            <a:chOff x="-2655870" y="-1571801"/>
            <a:chExt cx="13563405" cy="9474664"/>
          </a:xfrm>
        </p:grpSpPr>
        <p:sp>
          <p:nvSpPr>
            <p:cNvPr id="103" name="Google Shape;103;p25"/>
            <p:cNvSpPr/>
            <p:nvPr/>
          </p:nvSpPr>
          <p:spPr>
            <a:xfrm rot="1470350">
              <a:off x="-2655870" y="-1571801"/>
              <a:ext cx="5311738" cy="3654772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5"/>
            <p:cNvSpPr/>
            <p:nvPr/>
          </p:nvSpPr>
          <p:spPr>
            <a:xfrm rot="5231027">
              <a:off x="6593614" y="1151005"/>
              <a:ext cx="3963271" cy="3935175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5"/>
            <p:cNvSpPr/>
            <p:nvPr/>
          </p:nvSpPr>
          <p:spPr>
            <a:xfrm rot="573865">
              <a:off x="8340109" y="526957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5"/>
            <p:cNvSpPr/>
            <p:nvPr/>
          </p:nvSpPr>
          <p:spPr>
            <a:xfrm rot="-1627204">
              <a:off x="6258484" y="5564029"/>
              <a:ext cx="2142931" cy="2177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5"/>
            <p:cNvSpPr/>
            <p:nvPr/>
          </p:nvSpPr>
          <p:spPr>
            <a:xfrm rot="7930528">
              <a:off x="-743113" y="-704629"/>
              <a:ext cx="2567389" cy="2633332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Google Shape;271;p28">
            <a:extLst>
              <a:ext uri="{FF2B5EF4-FFF2-40B4-BE49-F238E27FC236}">
                <a16:creationId xmlns:a16="http://schemas.microsoft.com/office/drawing/2014/main" id="{0808B699-4AAD-B2EC-ABC4-3D847530DB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22658" y="157838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Still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I'll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rise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.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895D84C4-E836-AD5C-C9DA-DC56D7195E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6303" y="1192687"/>
            <a:ext cx="3753374" cy="5665313"/>
          </a:xfrm>
          <a:prstGeom prst="rect">
            <a:avLst/>
          </a:prstGeom>
        </p:spPr>
      </p:pic>
      <p:sp>
        <p:nvSpPr>
          <p:cNvPr id="21" name="CaixaDeTexto 20">
            <a:extLst>
              <a:ext uri="{FF2B5EF4-FFF2-40B4-BE49-F238E27FC236}">
                <a16:creationId xmlns:a16="http://schemas.microsoft.com/office/drawing/2014/main" id="{5BEAA254-8DCD-F778-CBDD-6962EED75FA3}"/>
              </a:ext>
            </a:extLst>
          </p:cNvPr>
          <p:cNvSpPr txBox="1"/>
          <p:nvPr/>
        </p:nvSpPr>
        <p:spPr>
          <a:xfrm>
            <a:off x="4638544" y="1345805"/>
            <a:ext cx="552236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200" b="1" dirty="0">
                <a:solidFill>
                  <a:srgbClr val="00B050"/>
                </a:solidFill>
                <a:highlight>
                  <a:srgbClr val="FFFF00"/>
                </a:highlight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https://www.uern.br/biblioteca/edicoesuern/default.asp?item=edicoes-uern-ebooks-2022</a:t>
            </a:r>
            <a:r>
              <a:rPr lang="pt-BR" sz="2200" b="1" dirty="0">
                <a:solidFill>
                  <a:srgbClr val="00B050"/>
                </a:solidFill>
                <a:highlight>
                  <a:srgbClr val="FFFF00"/>
                </a:highlight>
              </a:rPr>
              <a:t> </a:t>
            </a:r>
          </a:p>
        </p:txBody>
      </p:sp>
      <p:pic>
        <p:nvPicPr>
          <p:cNvPr id="28" name="Imagem 27" descr="Código QR&#10;&#10;Descrição gerada automaticamente">
            <a:extLst>
              <a:ext uri="{FF2B5EF4-FFF2-40B4-BE49-F238E27FC236}">
                <a16:creationId xmlns:a16="http://schemas.microsoft.com/office/drawing/2014/main" id="{37E8DA9C-8E12-9667-6738-4B0630672C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78017" y="3653889"/>
            <a:ext cx="2863109" cy="2863109"/>
          </a:xfrm>
          <a:prstGeom prst="rect">
            <a:avLst/>
          </a:prstGeom>
        </p:spPr>
      </p:pic>
      <p:sp>
        <p:nvSpPr>
          <p:cNvPr id="29" name="Google Shape;271;p28">
            <a:extLst>
              <a:ext uri="{FF2B5EF4-FFF2-40B4-BE49-F238E27FC236}">
                <a16:creationId xmlns:a16="http://schemas.microsoft.com/office/drawing/2014/main" id="{E5AF28CE-136C-1AEB-8B21-BDF7F71E36A2}"/>
              </a:ext>
            </a:extLst>
          </p:cNvPr>
          <p:cNvSpPr txBox="1">
            <a:spLocks/>
          </p:cNvSpPr>
          <p:nvPr/>
        </p:nvSpPr>
        <p:spPr>
          <a:xfrm>
            <a:off x="6183577" y="2561199"/>
            <a:ext cx="1703851" cy="844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4500" dirty="0">
                <a:solidFill>
                  <a:schemeClr val="bg1">
                    <a:lumMod val="10000"/>
                  </a:schemeClr>
                </a:solidFill>
                <a:highlight>
                  <a:srgbClr val="FFFF00"/>
                </a:highlight>
              </a:rPr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2798821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;p25">
            <a:extLst>
              <a:ext uri="{FF2B5EF4-FFF2-40B4-BE49-F238E27FC236}">
                <a16:creationId xmlns:a16="http://schemas.microsoft.com/office/drawing/2014/main" id="{B4C97F71-DA45-CF8C-D7B4-36C72C2EE7FD}"/>
              </a:ext>
            </a:extLst>
          </p:cNvPr>
          <p:cNvSpPr/>
          <p:nvPr/>
        </p:nvSpPr>
        <p:spPr>
          <a:xfrm rot="5891371">
            <a:off x="3609635" y="750626"/>
            <a:ext cx="10837025" cy="6853801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2000" tIns="122000" rIns="122000" bIns="1220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" name="Google Shape;102;p25"/>
          <p:cNvGrpSpPr/>
          <p:nvPr/>
        </p:nvGrpSpPr>
        <p:grpSpPr>
          <a:xfrm>
            <a:off x="-2655870" y="-1571801"/>
            <a:ext cx="13563405" cy="9474664"/>
            <a:chOff x="-2655870" y="-1571801"/>
            <a:chExt cx="13563405" cy="9474664"/>
          </a:xfrm>
        </p:grpSpPr>
        <p:sp>
          <p:nvSpPr>
            <p:cNvPr id="103" name="Google Shape;103;p25"/>
            <p:cNvSpPr/>
            <p:nvPr/>
          </p:nvSpPr>
          <p:spPr>
            <a:xfrm rot="1470350">
              <a:off x="-2655870" y="-1571801"/>
              <a:ext cx="5311738" cy="3654772"/>
            </a:xfrm>
            <a:custGeom>
              <a:avLst/>
              <a:gdLst/>
              <a:ahLst/>
              <a:cxnLst/>
              <a:rect l="l" t="t" r="r" b="b"/>
              <a:pathLst>
                <a:path w="75138" h="43162" extrusionOk="0">
                  <a:moveTo>
                    <a:pt x="34335" y="1"/>
                  </a:moveTo>
                  <a:cubicBezTo>
                    <a:pt x="31923" y="1"/>
                    <a:pt x="29531" y="409"/>
                    <a:pt x="27616" y="1197"/>
                  </a:cubicBezTo>
                  <a:cubicBezTo>
                    <a:pt x="23030" y="7667"/>
                    <a:pt x="0" y="28292"/>
                    <a:pt x="16114" y="33870"/>
                  </a:cubicBezTo>
                  <a:cubicBezTo>
                    <a:pt x="22013" y="35903"/>
                    <a:pt x="28682" y="34440"/>
                    <a:pt x="34656" y="36820"/>
                  </a:cubicBezTo>
                  <a:cubicBezTo>
                    <a:pt x="40961" y="39342"/>
                    <a:pt x="46056" y="43161"/>
                    <a:pt x="52903" y="43161"/>
                  </a:cubicBezTo>
                  <a:cubicBezTo>
                    <a:pt x="53325" y="43161"/>
                    <a:pt x="53754" y="43147"/>
                    <a:pt x="54190" y="43116"/>
                  </a:cubicBezTo>
                  <a:cubicBezTo>
                    <a:pt x="60487" y="42695"/>
                    <a:pt x="62817" y="37539"/>
                    <a:pt x="63487" y="31936"/>
                  </a:cubicBezTo>
                  <a:cubicBezTo>
                    <a:pt x="64181" y="26086"/>
                    <a:pt x="66213" y="24797"/>
                    <a:pt x="69932" y="20533"/>
                  </a:cubicBezTo>
                  <a:cubicBezTo>
                    <a:pt x="73006" y="16988"/>
                    <a:pt x="75138" y="12253"/>
                    <a:pt x="71394" y="8560"/>
                  </a:cubicBezTo>
                  <a:cubicBezTo>
                    <a:pt x="69239" y="6431"/>
                    <a:pt x="66312" y="5987"/>
                    <a:pt x="63270" y="5987"/>
                  </a:cubicBezTo>
                  <a:cubicBezTo>
                    <a:pt x="61097" y="5987"/>
                    <a:pt x="58865" y="6213"/>
                    <a:pt x="56812" y="6213"/>
                  </a:cubicBezTo>
                  <a:cubicBezTo>
                    <a:pt x="56384" y="6213"/>
                    <a:pt x="55964" y="6204"/>
                    <a:pt x="55554" y="6180"/>
                  </a:cubicBezTo>
                  <a:cubicBezTo>
                    <a:pt x="52034" y="5982"/>
                    <a:pt x="48315" y="5461"/>
                    <a:pt x="45341" y="3750"/>
                  </a:cubicBezTo>
                  <a:cubicBezTo>
                    <a:pt x="43680" y="2784"/>
                    <a:pt x="41944" y="1470"/>
                    <a:pt x="40085" y="850"/>
                  </a:cubicBezTo>
                  <a:cubicBezTo>
                    <a:pt x="38326" y="279"/>
                    <a:pt x="36324" y="1"/>
                    <a:pt x="34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5"/>
            <p:cNvSpPr/>
            <p:nvPr/>
          </p:nvSpPr>
          <p:spPr>
            <a:xfrm rot="5231027">
              <a:off x="6593614" y="1151005"/>
              <a:ext cx="3963271" cy="3935175"/>
            </a:xfrm>
            <a:custGeom>
              <a:avLst/>
              <a:gdLst/>
              <a:ahLst/>
              <a:cxnLst/>
              <a:rect l="l" t="t" r="r" b="b"/>
              <a:pathLst>
                <a:path w="48834" h="48497" extrusionOk="0">
                  <a:moveTo>
                    <a:pt x="10397" y="1901"/>
                  </a:moveTo>
                  <a:lnTo>
                    <a:pt x="10397" y="1901"/>
                  </a:lnTo>
                  <a:cubicBezTo>
                    <a:pt x="10397" y="1901"/>
                    <a:pt x="10397" y="1901"/>
                    <a:pt x="10397" y="1901"/>
                  </a:cubicBezTo>
                  <a:close/>
                  <a:moveTo>
                    <a:pt x="10971" y="1980"/>
                  </a:moveTo>
                  <a:lnTo>
                    <a:pt x="10971" y="1980"/>
                  </a:lnTo>
                  <a:cubicBezTo>
                    <a:pt x="10971" y="1980"/>
                    <a:pt x="10971" y="1980"/>
                    <a:pt x="10971" y="1980"/>
                  </a:cubicBezTo>
                  <a:cubicBezTo>
                    <a:pt x="11003" y="2064"/>
                    <a:pt x="11028" y="2148"/>
                    <a:pt x="11050" y="2232"/>
                  </a:cubicBezTo>
                  <a:lnTo>
                    <a:pt x="11050" y="2232"/>
                  </a:lnTo>
                  <a:cubicBezTo>
                    <a:pt x="11050" y="2201"/>
                    <a:pt x="11050" y="2170"/>
                    <a:pt x="11050" y="2139"/>
                  </a:cubicBezTo>
                  <a:cubicBezTo>
                    <a:pt x="11024" y="2086"/>
                    <a:pt x="10997" y="2033"/>
                    <a:pt x="10971" y="1980"/>
                  </a:cubicBezTo>
                  <a:close/>
                  <a:moveTo>
                    <a:pt x="7842" y="337"/>
                  </a:moveTo>
                  <a:lnTo>
                    <a:pt x="7842" y="337"/>
                  </a:lnTo>
                  <a:cubicBezTo>
                    <a:pt x="8496" y="495"/>
                    <a:pt x="9149" y="752"/>
                    <a:pt x="9822" y="990"/>
                  </a:cubicBezTo>
                  <a:lnTo>
                    <a:pt x="9902" y="990"/>
                  </a:lnTo>
                  <a:cubicBezTo>
                    <a:pt x="9902" y="1069"/>
                    <a:pt x="9981" y="1069"/>
                    <a:pt x="9981" y="1069"/>
                  </a:cubicBezTo>
                  <a:cubicBezTo>
                    <a:pt x="9981" y="1149"/>
                    <a:pt x="10060" y="1248"/>
                    <a:pt x="10060" y="1248"/>
                  </a:cubicBezTo>
                  <a:cubicBezTo>
                    <a:pt x="10139" y="1327"/>
                    <a:pt x="10139" y="1327"/>
                    <a:pt x="10139" y="1406"/>
                  </a:cubicBezTo>
                  <a:cubicBezTo>
                    <a:pt x="10218" y="1485"/>
                    <a:pt x="10218" y="1564"/>
                    <a:pt x="10218" y="1564"/>
                  </a:cubicBezTo>
                  <a:lnTo>
                    <a:pt x="10317" y="1564"/>
                  </a:lnTo>
                  <a:lnTo>
                    <a:pt x="10218" y="1485"/>
                  </a:lnTo>
                  <a:lnTo>
                    <a:pt x="10218" y="1327"/>
                  </a:lnTo>
                  <a:cubicBezTo>
                    <a:pt x="10139" y="1327"/>
                    <a:pt x="10139" y="1248"/>
                    <a:pt x="10060" y="1149"/>
                  </a:cubicBezTo>
                  <a:cubicBezTo>
                    <a:pt x="10060" y="1069"/>
                    <a:pt x="9981" y="1069"/>
                    <a:pt x="9981" y="990"/>
                  </a:cubicBezTo>
                  <a:lnTo>
                    <a:pt x="9981" y="990"/>
                  </a:lnTo>
                  <a:cubicBezTo>
                    <a:pt x="10060" y="1069"/>
                    <a:pt x="10139" y="1069"/>
                    <a:pt x="10317" y="1149"/>
                  </a:cubicBezTo>
                  <a:cubicBezTo>
                    <a:pt x="10397" y="1327"/>
                    <a:pt x="10476" y="1406"/>
                    <a:pt x="10555" y="1564"/>
                  </a:cubicBezTo>
                  <a:cubicBezTo>
                    <a:pt x="10634" y="1743"/>
                    <a:pt x="10634" y="1822"/>
                    <a:pt x="10713" y="1980"/>
                  </a:cubicBezTo>
                  <a:cubicBezTo>
                    <a:pt x="10713" y="2238"/>
                    <a:pt x="10812" y="2475"/>
                    <a:pt x="10812" y="2634"/>
                  </a:cubicBezTo>
                  <a:cubicBezTo>
                    <a:pt x="10713" y="2555"/>
                    <a:pt x="10634" y="2475"/>
                    <a:pt x="10555" y="2396"/>
                  </a:cubicBezTo>
                  <a:lnTo>
                    <a:pt x="10555" y="2317"/>
                  </a:lnTo>
                  <a:cubicBezTo>
                    <a:pt x="10555" y="2317"/>
                    <a:pt x="10555" y="2238"/>
                    <a:pt x="10476" y="2238"/>
                  </a:cubicBezTo>
                  <a:lnTo>
                    <a:pt x="10476" y="2139"/>
                  </a:lnTo>
                  <a:cubicBezTo>
                    <a:pt x="10476" y="2059"/>
                    <a:pt x="10397" y="1980"/>
                    <a:pt x="10397" y="1901"/>
                  </a:cubicBezTo>
                  <a:lnTo>
                    <a:pt x="10397" y="2139"/>
                  </a:lnTo>
                  <a:cubicBezTo>
                    <a:pt x="10397" y="2146"/>
                    <a:pt x="10397" y="2152"/>
                    <a:pt x="10398" y="2159"/>
                  </a:cubicBezTo>
                  <a:lnTo>
                    <a:pt x="10398" y="2159"/>
                  </a:lnTo>
                  <a:cubicBezTo>
                    <a:pt x="9763" y="1525"/>
                    <a:pt x="9034" y="1053"/>
                    <a:pt x="8159" y="653"/>
                  </a:cubicBezTo>
                  <a:cubicBezTo>
                    <a:pt x="8080" y="574"/>
                    <a:pt x="7921" y="416"/>
                    <a:pt x="7842" y="337"/>
                  </a:cubicBezTo>
                  <a:close/>
                  <a:moveTo>
                    <a:pt x="8337" y="752"/>
                  </a:moveTo>
                  <a:lnTo>
                    <a:pt x="8337" y="752"/>
                  </a:lnTo>
                  <a:cubicBezTo>
                    <a:pt x="8733" y="990"/>
                    <a:pt x="9149" y="1248"/>
                    <a:pt x="9565" y="1564"/>
                  </a:cubicBezTo>
                  <a:cubicBezTo>
                    <a:pt x="9644" y="1644"/>
                    <a:pt x="9822" y="1743"/>
                    <a:pt x="9902" y="1822"/>
                  </a:cubicBezTo>
                  <a:lnTo>
                    <a:pt x="9723" y="1822"/>
                  </a:lnTo>
                  <a:cubicBezTo>
                    <a:pt x="9723" y="1822"/>
                    <a:pt x="9822" y="1822"/>
                    <a:pt x="9902" y="1901"/>
                  </a:cubicBezTo>
                  <a:lnTo>
                    <a:pt x="9981" y="1980"/>
                  </a:lnTo>
                  <a:lnTo>
                    <a:pt x="10060" y="1980"/>
                  </a:lnTo>
                  <a:cubicBezTo>
                    <a:pt x="10084" y="2005"/>
                    <a:pt x="10111" y="2031"/>
                    <a:pt x="10139" y="2059"/>
                  </a:cubicBezTo>
                  <a:lnTo>
                    <a:pt x="9981" y="2059"/>
                  </a:lnTo>
                  <a:cubicBezTo>
                    <a:pt x="10060" y="2139"/>
                    <a:pt x="10060" y="2139"/>
                    <a:pt x="10139" y="2139"/>
                  </a:cubicBezTo>
                  <a:lnTo>
                    <a:pt x="10139" y="2059"/>
                  </a:lnTo>
                  <a:lnTo>
                    <a:pt x="10139" y="2059"/>
                  </a:lnTo>
                  <a:cubicBezTo>
                    <a:pt x="10295" y="2215"/>
                    <a:pt x="10500" y="2420"/>
                    <a:pt x="10634" y="2555"/>
                  </a:cubicBezTo>
                  <a:cubicBezTo>
                    <a:pt x="10634" y="2555"/>
                    <a:pt x="10555" y="2555"/>
                    <a:pt x="10476" y="2475"/>
                  </a:cubicBezTo>
                  <a:cubicBezTo>
                    <a:pt x="10397" y="2475"/>
                    <a:pt x="10218" y="2396"/>
                    <a:pt x="10139" y="2396"/>
                  </a:cubicBezTo>
                  <a:cubicBezTo>
                    <a:pt x="9974" y="2396"/>
                    <a:pt x="9800" y="2396"/>
                    <a:pt x="9656" y="2370"/>
                  </a:cubicBezTo>
                  <a:lnTo>
                    <a:pt x="9656" y="2370"/>
                  </a:lnTo>
                  <a:cubicBezTo>
                    <a:pt x="9746" y="2403"/>
                    <a:pt x="9868" y="2419"/>
                    <a:pt x="9981" y="2475"/>
                  </a:cubicBezTo>
                  <a:cubicBezTo>
                    <a:pt x="10139" y="2475"/>
                    <a:pt x="10317" y="2475"/>
                    <a:pt x="10397" y="2555"/>
                  </a:cubicBezTo>
                  <a:cubicBezTo>
                    <a:pt x="10476" y="2555"/>
                    <a:pt x="10555" y="2555"/>
                    <a:pt x="10634" y="2634"/>
                  </a:cubicBezTo>
                  <a:cubicBezTo>
                    <a:pt x="10713" y="2634"/>
                    <a:pt x="10713" y="2733"/>
                    <a:pt x="10812" y="2733"/>
                  </a:cubicBezTo>
                  <a:cubicBezTo>
                    <a:pt x="10812" y="2755"/>
                    <a:pt x="10818" y="2770"/>
                    <a:pt x="10827" y="2782"/>
                  </a:cubicBezTo>
                  <a:lnTo>
                    <a:pt x="10827" y="2782"/>
                  </a:lnTo>
                  <a:cubicBezTo>
                    <a:pt x="10494" y="2645"/>
                    <a:pt x="10034" y="2722"/>
                    <a:pt x="9644" y="2555"/>
                  </a:cubicBezTo>
                  <a:cubicBezTo>
                    <a:pt x="9644" y="2486"/>
                    <a:pt x="9585" y="2418"/>
                    <a:pt x="9569" y="2349"/>
                  </a:cubicBezTo>
                  <a:lnTo>
                    <a:pt x="9569" y="2349"/>
                  </a:lnTo>
                  <a:cubicBezTo>
                    <a:pt x="9596" y="2357"/>
                    <a:pt x="9625" y="2364"/>
                    <a:pt x="9656" y="2370"/>
                  </a:cubicBezTo>
                  <a:lnTo>
                    <a:pt x="9656" y="2370"/>
                  </a:lnTo>
                  <a:cubicBezTo>
                    <a:pt x="9619" y="2356"/>
                    <a:pt x="9588" y="2340"/>
                    <a:pt x="9565" y="2317"/>
                  </a:cubicBezTo>
                  <a:lnTo>
                    <a:pt x="9565" y="2317"/>
                  </a:lnTo>
                  <a:cubicBezTo>
                    <a:pt x="9565" y="2328"/>
                    <a:pt x="9566" y="2338"/>
                    <a:pt x="9569" y="2349"/>
                  </a:cubicBezTo>
                  <a:lnTo>
                    <a:pt x="9569" y="2349"/>
                  </a:lnTo>
                  <a:cubicBezTo>
                    <a:pt x="9539" y="2340"/>
                    <a:pt x="9511" y="2330"/>
                    <a:pt x="9486" y="2317"/>
                  </a:cubicBezTo>
                  <a:cubicBezTo>
                    <a:pt x="9406" y="2139"/>
                    <a:pt x="9327" y="2059"/>
                    <a:pt x="9228" y="1901"/>
                  </a:cubicBezTo>
                  <a:lnTo>
                    <a:pt x="9228" y="1901"/>
                  </a:lnTo>
                  <a:cubicBezTo>
                    <a:pt x="9406" y="1980"/>
                    <a:pt x="9486" y="1980"/>
                    <a:pt x="9565" y="1980"/>
                  </a:cubicBezTo>
                  <a:cubicBezTo>
                    <a:pt x="9644" y="1980"/>
                    <a:pt x="9723" y="2059"/>
                    <a:pt x="9822" y="2059"/>
                  </a:cubicBezTo>
                  <a:lnTo>
                    <a:pt x="9902" y="2059"/>
                  </a:lnTo>
                  <a:cubicBezTo>
                    <a:pt x="9822" y="1980"/>
                    <a:pt x="9723" y="1980"/>
                    <a:pt x="9644" y="1980"/>
                  </a:cubicBezTo>
                  <a:cubicBezTo>
                    <a:pt x="9565" y="1980"/>
                    <a:pt x="9486" y="1901"/>
                    <a:pt x="9406" y="1901"/>
                  </a:cubicBezTo>
                  <a:lnTo>
                    <a:pt x="9228" y="1901"/>
                  </a:lnTo>
                  <a:cubicBezTo>
                    <a:pt x="9149" y="1822"/>
                    <a:pt x="9149" y="1743"/>
                    <a:pt x="9070" y="1743"/>
                  </a:cubicBezTo>
                  <a:lnTo>
                    <a:pt x="9327" y="1743"/>
                  </a:lnTo>
                  <a:cubicBezTo>
                    <a:pt x="9486" y="1743"/>
                    <a:pt x="9565" y="1822"/>
                    <a:pt x="9723" y="1822"/>
                  </a:cubicBezTo>
                  <a:cubicBezTo>
                    <a:pt x="9644" y="1743"/>
                    <a:pt x="9565" y="1743"/>
                    <a:pt x="9406" y="1743"/>
                  </a:cubicBezTo>
                  <a:cubicBezTo>
                    <a:pt x="9327" y="1644"/>
                    <a:pt x="9149" y="1644"/>
                    <a:pt x="9070" y="1644"/>
                  </a:cubicBezTo>
                  <a:cubicBezTo>
                    <a:pt x="8832" y="1327"/>
                    <a:pt x="8575" y="1069"/>
                    <a:pt x="8337" y="752"/>
                  </a:cubicBezTo>
                  <a:close/>
                  <a:moveTo>
                    <a:pt x="9723" y="2634"/>
                  </a:moveTo>
                  <a:cubicBezTo>
                    <a:pt x="10139" y="2733"/>
                    <a:pt x="10713" y="2634"/>
                    <a:pt x="11050" y="3050"/>
                  </a:cubicBezTo>
                  <a:cubicBezTo>
                    <a:pt x="11129" y="3129"/>
                    <a:pt x="11129" y="3228"/>
                    <a:pt x="11209" y="3307"/>
                  </a:cubicBezTo>
                  <a:cubicBezTo>
                    <a:pt x="11050" y="3228"/>
                    <a:pt x="10892" y="3129"/>
                    <a:pt x="10634" y="3129"/>
                  </a:cubicBezTo>
                  <a:cubicBezTo>
                    <a:pt x="10476" y="3129"/>
                    <a:pt x="10317" y="3129"/>
                    <a:pt x="10139" y="3050"/>
                  </a:cubicBezTo>
                  <a:lnTo>
                    <a:pt x="9981" y="3050"/>
                  </a:lnTo>
                  <a:cubicBezTo>
                    <a:pt x="9902" y="2891"/>
                    <a:pt x="9822" y="2733"/>
                    <a:pt x="9723" y="2634"/>
                  </a:cubicBezTo>
                  <a:close/>
                  <a:moveTo>
                    <a:pt x="10060" y="3050"/>
                  </a:moveTo>
                  <a:lnTo>
                    <a:pt x="10060" y="3050"/>
                  </a:lnTo>
                  <a:cubicBezTo>
                    <a:pt x="10139" y="3129"/>
                    <a:pt x="10317" y="3129"/>
                    <a:pt x="10476" y="3228"/>
                  </a:cubicBezTo>
                  <a:cubicBezTo>
                    <a:pt x="10812" y="3228"/>
                    <a:pt x="11129" y="3228"/>
                    <a:pt x="11308" y="3386"/>
                  </a:cubicBezTo>
                  <a:cubicBezTo>
                    <a:pt x="11387" y="3465"/>
                    <a:pt x="11387" y="3545"/>
                    <a:pt x="11466" y="3545"/>
                  </a:cubicBezTo>
                  <a:cubicBezTo>
                    <a:pt x="11387" y="3545"/>
                    <a:pt x="11387" y="3545"/>
                    <a:pt x="11308" y="3465"/>
                  </a:cubicBezTo>
                  <a:cubicBezTo>
                    <a:pt x="11129" y="3386"/>
                    <a:pt x="11050" y="3386"/>
                    <a:pt x="10892" y="3307"/>
                  </a:cubicBezTo>
                  <a:lnTo>
                    <a:pt x="10397" y="3307"/>
                  </a:lnTo>
                  <a:cubicBezTo>
                    <a:pt x="10317" y="3307"/>
                    <a:pt x="10218" y="3228"/>
                    <a:pt x="10139" y="3228"/>
                  </a:cubicBezTo>
                  <a:cubicBezTo>
                    <a:pt x="10060" y="3129"/>
                    <a:pt x="10060" y="3129"/>
                    <a:pt x="10060" y="3050"/>
                  </a:cubicBezTo>
                  <a:close/>
                  <a:moveTo>
                    <a:pt x="10454" y="1247"/>
                  </a:moveTo>
                  <a:cubicBezTo>
                    <a:pt x="10461" y="1248"/>
                    <a:pt x="10468" y="1248"/>
                    <a:pt x="10476" y="1248"/>
                  </a:cubicBezTo>
                  <a:cubicBezTo>
                    <a:pt x="10476" y="1248"/>
                    <a:pt x="10555" y="1327"/>
                    <a:pt x="10634" y="1327"/>
                  </a:cubicBezTo>
                  <a:cubicBezTo>
                    <a:pt x="10713" y="1406"/>
                    <a:pt x="10812" y="1564"/>
                    <a:pt x="10812" y="1644"/>
                  </a:cubicBezTo>
                  <a:cubicBezTo>
                    <a:pt x="10865" y="1762"/>
                    <a:pt x="10918" y="1872"/>
                    <a:pt x="10971" y="1980"/>
                  </a:cubicBezTo>
                  <a:lnTo>
                    <a:pt x="10971" y="1980"/>
                  </a:lnTo>
                  <a:cubicBezTo>
                    <a:pt x="10970" y="1821"/>
                    <a:pt x="10812" y="1564"/>
                    <a:pt x="10713" y="1406"/>
                  </a:cubicBezTo>
                  <a:lnTo>
                    <a:pt x="10713" y="1327"/>
                  </a:lnTo>
                  <a:cubicBezTo>
                    <a:pt x="10812" y="1406"/>
                    <a:pt x="10971" y="1485"/>
                    <a:pt x="11129" y="1564"/>
                  </a:cubicBezTo>
                  <a:cubicBezTo>
                    <a:pt x="11545" y="1901"/>
                    <a:pt x="11545" y="2475"/>
                    <a:pt x="11624" y="2970"/>
                  </a:cubicBezTo>
                  <a:cubicBezTo>
                    <a:pt x="11624" y="3010"/>
                    <a:pt x="11644" y="3030"/>
                    <a:pt x="11664" y="3030"/>
                  </a:cubicBezTo>
                  <a:cubicBezTo>
                    <a:pt x="11684" y="3030"/>
                    <a:pt x="11704" y="3010"/>
                    <a:pt x="11704" y="2970"/>
                  </a:cubicBezTo>
                  <a:cubicBezTo>
                    <a:pt x="11624" y="2555"/>
                    <a:pt x="11545" y="1980"/>
                    <a:pt x="11209" y="1564"/>
                  </a:cubicBezTo>
                  <a:lnTo>
                    <a:pt x="11209" y="1564"/>
                  </a:lnTo>
                  <a:cubicBezTo>
                    <a:pt x="11308" y="1644"/>
                    <a:pt x="11387" y="1644"/>
                    <a:pt x="11466" y="1743"/>
                  </a:cubicBezTo>
                  <a:cubicBezTo>
                    <a:pt x="11704" y="2139"/>
                    <a:pt x="11882" y="2555"/>
                    <a:pt x="11882" y="3050"/>
                  </a:cubicBezTo>
                  <a:cubicBezTo>
                    <a:pt x="11882" y="3386"/>
                    <a:pt x="11803" y="3723"/>
                    <a:pt x="11882" y="4119"/>
                  </a:cubicBezTo>
                  <a:cubicBezTo>
                    <a:pt x="11803" y="3960"/>
                    <a:pt x="11704" y="3881"/>
                    <a:pt x="11704" y="3802"/>
                  </a:cubicBezTo>
                  <a:lnTo>
                    <a:pt x="11704" y="3723"/>
                  </a:lnTo>
                  <a:lnTo>
                    <a:pt x="11624" y="3723"/>
                  </a:lnTo>
                  <a:lnTo>
                    <a:pt x="11624" y="3465"/>
                  </a:lnTo>
                  <a:lnTo>
                    <a:pt x="11545" y="3465"/>
                  </a:lnTo>
                  <a:cubicBezTo>
                    <a:pt x="11545" y="3494"/>
                    <a:pt x="11545" y="3523"/>
                    <a:pt x="11549" y="3548"/>
                  </a:cubicBezTo>
                  <a:lnTo>
                    <a:pt x="11549" y="3548"/>
                  </a:lnTo>
                  <a:cubicBezTo>
                    <a:pt x="11439" y="3436"/>
                    <a:pt x="11373" y="3359"/>
                    <a:pt x="11308" y="3228"/>
                  </a:cubicBezTo>
                  <a:cubicBezTo>
                    <a:pt x="11165" y="2896"/>
                    <a:pt x="11137" y="2564"/>
                    <a:pt x="11050" y="2232"/>
                  </a:cubicBezTo>
                  <a:lnTo>
                    <a:pt x="11050" y="2232"/>
                  </a:lnTo>
                  <a:cubicBezTo>
                    <a:pt x="11051" y="2502"/>
                    <a:pt x="11056" y="2766"/>
                    <a:pt x="11107" y="2973"/>
                  </a:cubicBezTo>
                  <a:lnTo>
                    <a:pt x="11107" y="2973"/>
                  </a:lnTo>
                  <a:cubicBezTo>
                    <a:pt x="11078" y="2919"/>
                    <a:pt x="11025" y="2866"/>
                    <a:pt x="10971" y="2812"/>
                  </a:cubicBezTo>
                  <a:cubicBezTo>
                    <a:pt x="10812" y="2475"/>
                    <a:pt x="10812" y="2139"/>
                    <a:pt x="10713" y="1901"/>
                  </a:cubicBezTo>
                  <a:cubicBezTo>
                    <a:pt x="10644" y="1677"/>
                    <a:pt x="10576" y="1468"/>
                    <a:pt x="10454" y="1247"/>
                  </a:cubicBezTo>
                  <a:close/>
                  <a:moveTo>
                    <a:pt x="18555" y="4119"/>
                  </a:moveTo>
                  <a:cubicBezTo>
                    <a:pt x="18612" y="4190"/>
                    <a:pt x="18719" y="4250"/>
                    <a:pt x="18804" y="4250"/>
                  </a:cubicBezTo>
                  <a:cubicBezTo>
                    <a:pt x="18839" y="4250"/>
                    <a:pt x="18869" y="4241"/>
                    <a:pt x="18892" y="4218"/>
                  </a:cubicBezTo>
                  <a:lnTo>
                    <a:pt x="18733" y="4218"/>
                  </a:lnTo>
                  <a:cubicBezTo>
                    <a:pt x="18634" y="4119"/>
                    <a:pt x="18634" y="4119"/>
                    <a:pt x="18555" y="4119"/>
                  </a:cubicBezTo>
                  <a:close/>
                  <a:moveTo>
                    <a:pt x="10317" y="3307"/>
                  </a:moveTo>
                  <a:cubicBezTo>
                    <a:pt x="10397" y="3347"/>
                    <a:pt x="10476" y="3347"/>
                    <a:pt x="10558" y="3347"/>
                  </a:cubicBezTo>
                  <a:cubicBezTo>
                    <a:pt x="10639" y="3347"/>
                    <a:pt x="10723" y="3347"/>
                    <a:pt x="10812" y="3386"/>
                  </a:cubicBezTo>
                  <a:cubicBezTo>
                    <a:pt x="10971" y="3386"/>
                    <a:pt x="11129" y="3465"/>
                    <a:pt x="11209" y="3545"/>
                  </a:cubicBezTo>
                  <a:cubicBezTo>
                    <a:pt x="11308" y="3545"/>
                    <a:pt x="11387" y="3624"/>
                    <a:pt x="11466" y="3624"/>
                  </a:cubicBezTo>
                  <a:lnTo>
                    <a:pt x="11545" y="3723"/>
                  </a:lnTo>
                  <a:cubicBezTo>
                    <a:pt x="11545" y="3723"/>
                    <a:pt x="11624" y="3802"/>
                    <a:pt x="11624" y="3881"/>
                  </a:cubicBezTo>
                  <a:lnTo>
                    <a:pt x="11624" y="3960"/>
                  </a:lnTo>
                  <a:lnTo>
                    <a:pt x="11704" y="3960"/>
                  </a:lnTo>
                  <a:cubicBezTo>
                    <a:pt x="11803" y="4040"/>
                    <a:pt x="11803" y="4119"/>
                    <a:pt x="11882" y="4297"/>
                  </a:cubicBezTo>
                  <a:cubicBezTo>
                    <a:pt x="11704" y="4119"/>
                    <a:pt x="11466" y="4040"/>
                    <a:pt x="11209" y="3960"/>
                  </a:cubicBezTo>
                  <a:cubicBezTo>
                    <a:pt x="10971" y="3960"/>
                    <a:pt x="10634" y="3881"/>
                    <a:pt x="10397" y="3723"/>
                  </a:cubicBezTo>
                  <a:cubicBezTo>
                    <a:pt x="10317" y="3545"/>
                    <a:pt x="10218" y="3386"/>
                    <a:pt x="10139" y="3307"/>
                  </a:cubicBezTo>
                  <a:close/>
                  <a:moveTo>
                    <a:pt x="10476" y="3802"/>
                  </a:moveTo>
                  <a:cubicBezTo>
                    <a:pt x="10634" y="3881"/>
                    <a:pt x="10812" y="3960"/>
                    <a:pt x="11050" y="3960"/>
                  </a:cubicBezTo>
                  <a:cubicBezTo>
                    <a:pt x="11209" y="4040"/>
                    <a:pt x="11387" y="4040"/>
                    <a:pt x="11545" y="4119"/>
                  </a:cubicBezTo>
                  <a:cubicBezTo>
                    <a:pt x="11704" y="4218"/>
                    <a:pt x="11882" y="4297"/>
                    <a:pt x="11961" y="4376"/>
                  </a:cubicBezTo>
                  <a:cubicBezTo>
                    <a:pt x="12040" y="4456"/>
                    <a:pt x="12040" y="4456"/>
                    <a:pt x="12040" y="4535"/>
                  </a:cubicBezTo>
                  <a:cubicBezTo>
                    <a:pt x="11961" y="4456"/>
                    <a:pt x="11882" y="4376"/>
                    <a:pt x="11803" y="4376"/>
                  </a:cubicBezTo>
                  <a:cubicBezTo>
                    <a:pt x="11624" y="4297"/>
                    <a:pt x="11466" y="4218"/>
                    <a:pt x="11308" y="4218"/>
                  </a:cubicBezTo>
                  <a:cubicBezTo>
                    <a:pt x="11050" y="4119"/>
                    <a:pt x="10812" y="4119"/>
                    <a:pt x="10555" y="3960"/>
                  </a:cubicBezTo>
                  <a:cubicBezTo>
                    <a:pt x="10555" y="3881"/>
                    <a:pt x="10476" y="3881"/>
                    <a:pt x="10476" y="3802"/>
                  </a:cubicBezTo>
                  <a:close/>
                  <a:moveTo>
                    <a:pt x="18238" y="2970"/>
                  </a:moveTo>
                  <a:lnTo>
                    <a:pt x="18238" y="2970"/>
                  </a:lnTo>
                  <a:cubicBezTo>
                    <a:pt x="18476" y="3386"/>
                    <a:pt x="18634" y="3802"/>
                    <a:pt x="18892" y="4218"/>
                  </a:cubicBezTo>
                  <a:cubicBezTo>
                    <a:pt x="18971" y="4376"/>
                    <a:pt x="18971" y="4456"/>
                    <a:pt x="19050" y="4535"/>
                  </a:cubicBezTo>
                  <a:cubicBezTo>
                    <a:pt x="18971" y="4456"/>
                    <a:pt x="18813" y="4456"/>
                    <a:pt x="18733" y="4376"/>
                  </a:cubicBezTo>
                  <a:cubicBezTo>
                    <a:pt x="18634" y="4376"/>
                    <a:pt x="18476" y="4297"/>
                    <a:pt x="18397" y="4218"/>
                  </a:cubicBezTo>
                  <a:lnTo>
                    <a:pt x="18397" y="4040"/>
                  </a:lnTo>
                  <a:cubicBezTo>
                    <a:pt x="18476" y="4040"/>
                    <a:pt x="18476" y="4119"/>
                    <a:pt x="18555" y="4119"/>
                  </a:cubicBezTo>
                  <a:cubicBezTo>
                    <a:pt x="18555" y="4040"/>
                    <a:pt x="18476" y="4040"/>
                    <a:pt x="18397" y="3960"/>
                  </a:cubicBezTo>
                  <a:cubicBezTo>
                    <a:pt x="18318" y="3624"/>
                    <a:pt x="18318" y="3307"/>
                    <a:pt x="18238" y="2970"/>
                  </a:cubicBezTo>
                  <a:close/>
                  <a:moveTo>
                    <a:pt x="18238" y="2891"/>
                  </a:moveTo>
                  <a:lnTo>
                    <a:pt x="18238" y="2891"/>
                  </a:lnTo>
                  <a:cubicBezTo>
                    <a:pt x="18476" y="3129"/>
                    <a:pt x="18733" y="3307"/>
                    <a:pt x="18971" y="3545"/>
                  </a:cubicBezTo>
                  <a:lnTo>
                    <a:pt x="18971" y="3881"/>
                  </a:lnTo>
                  <a:cubicBezTo>
                    <a:pt x="18971" y="3802"/>
                    <a:pt x="19050" y="3624"/>
                    <a:pt x="19050" y="3545"/>
                  </a:cubicBezTo>
                  <a:cubicBezTo>
                    <a:pt x="19129" y="3624"/>
                    <a:pt x="19229" y="3723"/>
                    <a:pt x="19229" y="3802"/>
                  </a:cubicBezTo>
                  <a:cubicBezTo>
                    <a:pt x="19308" y="4119"/>
                    <a:pt x="19229" y="4376"/>
                    <a:pt x="19229" y="4713"/>
                  </a:cubicBezTo>
                  <a:cubicBezTo>
                    <a:pt x="19129" y="4535"/>
                    <a:pt x="19050" y="4297"/>
                    <a:pt x="18971" y="4119"/>
                  </a:cubicBezTo>
                  <a:lnTo>
                    <a:pt x="18971" y="4040"/>
                  </a:lnTo>
                  <a:lnTo>
                    <a:pt x="18971" y="3881"/>
                  </a:lnTo>
                  <a:cubicBezTo>
                    <a:pt x="18971" y="3881"/>
                    <a:pt x="18892" y="3960"/>
                    <a:pt x="18892" y="4040"/>
                  </a:cubicBezTo>
                  <a:cubicBezTo>
                    <a:pt x="18733" y="3624"/>
                    <a:pt x="18476" y="3307"/>
                    <a:pt x="18238" y="2891"/>
                  </a:cubicBezTo>
                  <a:close/>
                  <a:moveTo>
                    <a:pt x="20219" y="4871"/>
                  </a:moveTo>
                  <a:cubicBezTo>
                    <a:pt x="20219" y="4871"/>
                    <a:pt x="20219" y="4871"/>
                    <a:pt x="20219" y="4871"/>
                  </a:cubicBezTo>
                  <a:lnTo>
                    <a:pt x="20219" y="4871"/>
                  </a:lnTo>
                  <a:close/>
                  <a:moveTo>
                    <a:pt x="20219" y="4871"/>
                  </a:moveTo>
                  <a:cubicBezTo>
                    <a:pt x="20219" y="4952"/>
                    <a:pt x="20219" y="5035"/>
                    <a:pt x="20215" y="5119"/>
                  </a:cubicBezTo>
                  <a:lnTo>
                    <a:pt x="20215" y="5119"/>
                  </a:lnTo>
                  <a:cubicBezTo>
                    <a:pt x="20216" y="5116"/>
                    <a:pt x="20217" y="5112"/>
                    <a:pt x="20219" y="5109"/>
                  </a:cubicBezTo>
                  <a:lnTo>
                    <a:pt x="20219" y="4871"/>
                  </a:lnTo>
                  <a:close/>
                  <a:moveTo>
                    <a:pt x="19308" y="3802"/>
                  </a:moveTo>
                  <a:cubicBezTo>
                    <a:pt x="19387" y="3881"/>
                    <a:pt x="19466" y="3960"/>
                    <a:pt x="19466" y="4040"/>
                  </a:cubicBezTo>
                  <a:cubicBezTo>
                    <a:pt x="19545" y="4297"/>
                    <a:pt x="19545" y="4456"/>
                    <a:pt x="19545" y="4713"/>
                  </a:cubicBezTo>
                  <a:cubicBezTo>
                    <a:pt x="19545" y="4871"/>
                    <a:pt x="19466" y="4951"/>
                    <a:pt x="19466" y="5109"/>
                  </a:cubicBezTo>
                  <a:lnTo>
                    <a:pt x="19387" y="5208"/>
                  </a:lnTo>
                  <a:cubicBezTo>
                    <a:pt x="19387" y="5109"/>
                    <a:pt x="19308" y="4951"/>
                    <a:pt x="19229" y="4792"/>
                  </a:cubicBezTo>
                  <a:cubicBezTo>
                    <a:pt x="19308" y="4456"/>
                    <a:pt x="19308" y="4119"/>
                    <a:pt x="19308" y="3802"/>
                  </a:cubicBezTo>
                  <a:close/>
                  <a:moveTo>
                    <a:pt x="11545" y="1743"/>
                  </a:moveTo>
                  <a:cubicBezTo>
                    <a:pt x="11704" y="1822"/>
                    <a:pt x="11882" y="1901"/>
                    <a:pt x="11961" y="2059"/>
                  </a:cubicBezTo>
                  <a:cubicBezTo>
                    <a:pt x="12119" y="2238"/>
                    <a:pt x="12199" y="2396"/>
                    <a:pt x="12199" y="2634"/>
                  </a:cubicBezTo>
                  <a:cubicBezTo>
                    <a:pt x="12199" y="2891"/>
                    <a:pt x="12119" y="3129"/>
                    <a:pt x="12119" y="3307"/>
                  </a:cubicBezTo>
                  <a:cubicBezTo>
                    <a:pt x="12119" y="3386"/>
                    <a:pt x="12199" y="3386"/>
                    <a:pt x="12199" y="3386"/>
                  </a:cubicBezTo>
                  <a:cubicBezTo>
                    <a:pt x="12199" y="3050"/>
                    <a:pt x="12298" y="2812"/>
                    <a:pt x="12298" y="2555"/>
                  </a:cubicBezTo>
                  <a:cubicBezTo>
                    <a:pt x="12199" y="2396"/>
                    <a:pt x="12199" y="2238"/>
                    <a:pt x="12119" y="2059"/>
                  </a:cubicBezTo>
                  <a:lnTo>
                    <a:pt x="12119" y="2059"/>
                  </a:lnTo>
                  <a:cubicBezTo>
                    <a:pt x="12298" y="2238"/>
                    <a:pt x="12535" y="2396"/>
                    <a:pt x="12694" y="2555"/>
                  </a:cubicBezTo>
                  <a:cubicBezTo>
                    <a:pt x="12951" y="3050"/>
                    <a:pt x="12951" y="3545"/>
                    <a:pt x="12872" y="4119"/>
                  </a:cubicBezTo>
                  <a:cubicBezTo>
                    <a:pt x="12694" y="4535"/>
                    <a:pt x="12535" y="4951"/>
                    <a:pt x="12614" y="5366"/>
                  </a:cubicBezTo>
                  <a:cubicBezTo>
                    <a:pt x="12456" y="5109"/>
                    <a:pt x="12377" y="4871"/>
                    <a:pt x="12199" y="4614"/>
                  </a:cubicBezTo>
                  <a:cubicBezTo>
                    <a:pt x="12199" y="4614"/>
                    <a:pt x="12199" y="4535"/>
                    <a:pt x="12119" y="4535"/>
                  </a:cubicBezTo>
                  <a:lnTo>
                    <a:pt x="12119" y="4297"/>
                  </a:lnTo>
                  <a:lnTo>
                    <a:pt x="12119" y="3802"/>
                  </a:lnTo>
                  <a:cubicBezTo>
                    <a:pt x="12040" y="3960"/>
                    <a:pt x="12040" y="4119"/>
                    <a:pt x="12040" y="4297"/>
                  </a:cubicBezTo>
                  <a:cubicBezTo>
                    <a:pt x="12040" y="4314"/>
                    <a:pt x="12040" y="4327"/>
                    <a:pt x="12041" y="4338"/>
                  </a:cubicBezTo>
                  <a:lnTo>
                    <a:pt x="12041" y="4338"/>
                  </a:lnTo>
                  <a:cubicBezTo>
                    <a:pt x="12021" y="4298"/>
                    <a:pt x="12001" y="4258"/>
                    <a:pt x="11961" y="4218"/>
                  </a:cubicBezTo>
                  <a:cubicBezTo>
                    <a:pt x="11882" y="3802"/>
                    <a:pt x="11961" y="3386"/>
                    <a:pt x="11961" y="2891"/>
                  </a:cubicBezTo>
                  <a:cubicBezTo>
                    <a:pt x="11882" y="2475"/>
                    <a:pt x="11803" y="2059"/>
                    <a:pt x="11545" y="1743"/>
                  </a:cubicBezTo>
                  <a:close/>
                  <a:moveTo>
                    <a:pt x="12377" y="5287"/>
                  </a:moveTo>
                  <a:cubicBezTo>
                    <a:pt x="12377" y="5287"/>
                    <a:pt x="12298" y="5366"/>
                    <a:pt x="12377" y="5366"/>
                  </a:cubicBezTo>
                  <a:cubicBezTo>
                    <a:pt x="12377" y="5366"/>
                    <a:pt x="12456" y="5446"/>
                    <a:pt x="12535" y="5446"/>
                  </a:cubicBezTo>
                  <a:cubicBezTo>
                    <a:pt x="12456" y="5366"/>
                    <a:pt x="12456" y="5366"/>
                    <a:pt x="12377" y="5287"/>
                  </a:cubicBezTo>
                  <a:close/>
                  <a:moveTo>
                    <a:pt x="12793" y="2555"/>
                  </a:moveTo>
                  <a:lnTo>
                    <a:pt x="12793" y="2555"/>
                  </a:lnTo>
                  <a:cubicBezTo>
                    <a:pt x="12872" y="2634"/>
                    <a:pt x="12872" y="2634"/>
                    <a:pt x="12951" y="2733"/>
                  </a:cubicBezTo>
                  <a:cubicBezTo>
                    <a:pt x="13030" y="2970"/>
                    <a:pt x="13110" y="3129"/>
                    <a:pt x="13110" y="3386"/>
                  </a:cubicBezTo>
                  <a:cubicBezTo>
                    <a:pt x="13110" y="3723"/>
                    <a:pt x="13110" y="4040"/>
                    <a:pt x="13030" y="4297"/>
                  </a:cubicBezTo>
                  <a:cubicBezTo>
                    <a:pt x="12885" y="4678"/>
                    <a:pt x="12657" y="5042"/>
                    <a:pt x="12681" y="5480"/>
                  </a:cubicBezTo>
                  <a:lnTo>
                    <a:pt x="12681" y="5480"/>
                  </a:lnTo>
                  <a:cubicBezTo>
                    <a:pt x="12551" y="4995"/>
                    <a:pt x="12797" y="4441"/>
                    <a:pt x="12951" y="3960"/>
                  </a:cubicBezTo>
                  <a:cubicBezTo>
                    <a:pt x="13030" y="3465"/>
                    <a:pt x="12951" y="2970"/>
                    <a:pt x="12793" y="2555"/>
                  </a:cubicBezTo>
                  <a:close/>
                  <a:moveTo>
                    <a:pt x="19545" y="4040"/>
                  </a:moveTo>
                  <a:cubicBezTo>
                    <a:pt x="19625" y="4119"/>
                    <a:pt x="19724" y="4218"/>
                    <a:pt x="19724" y="4297"/>
                  </a:cubicBezTo>
                  <a:cubicBezTo>
                    <a:pt x="19724" y="4535"/>
                    <a:pt x="19625" y="4713"/>
                    <a:pt x="19625" y="4951"/>
                  </a:cubicBezTo>
                  <a:cubicBezTo>
                    <a:pt x="19545" y="5109"/>
                    <a:pt x="19545" y="5208"/>
                    <a:pt x="19545" y="5366"/>
                  </a:cubicBezTo>
                  <a:lnTo>
                    <a:pt x="19545" y="5525"/>
                  </a:lnTo>
                  <a:cubicBezTo>
                    <a:pt x="19466" y="5446"/>
                    <a:pt x="19466" y="5366"/>
                    <a:pt x="19466" y="5287"/>
                  </a:cubicBezTo>
                  <a:lnTo>
                    <a:pt x="19466" y="5208"/>
                  </a:lnTo>
                  <a:cubicBezTo>
                    <a:pt x="19466" y="5208"/>
                    <a:pt x="19466" y="5109"/>
                    <a:pt x="19545" y="5030"/>
                  </a:cubicBezTo>
                  <a:cubicBezTo>
                    <a:pt x="19545" y="4951"/>
                    <a:pt x="19545" y="4792"/>
                    <a:pt x="19625" y="4713"/>
                  </a:cubicBezTo>
                  <a:cubicBezTo>
                    <a:pt x="19625" y="4456"/>
                    <a:pt x="19625" y="4297"/>
                    <a:pt x="19545" y="4040"/>
                  </a:cubicBezTo>
                  <a:close/>
                  <a:moveTo>
                    <a:pt x="19803" y="4297"/>
                  </a:moveTo>
                  <a:cubicBezTo>
                    <a:pt x="19803" y="4376"/>
                    <a:pt x="19882" y="4456"/>
                    <a:pt x="19961" y="4456"/>
                  </a:cubicBezTo>
                  <a:cubicBezTo>
                    <a:pt x="19961" y="4614"/>
                    <a:pt x="19961" y="4713"/>
                    <a:pt x="20040" y="4792"/>
                  </a:cubicBezTo>
                  <a:cubicBezTo>
                    <a:pt x="20040" y="4951"/>
                    <a:pt x="20040" y="5109"/>
                    <a:pt x="19961" y="5287"/>
                  </a:cubicBezTo>
                  <a:cubicBezTo>
                    <a:pt x="19882" y="5446"/>
                    <a:pt x="19803" y="5604"/>
                    <a:pt x="19803" y="5782"/>
                  </a:cubicBezTo>
                  <a:cubicBezTo>
                    <a:pt x="19724" y="5862"/>
                    <a:pt x="19724" y="5941"/>
                    <a:pt x="19724" y="6020"/>
                  </a:cubicBezTo>
                  <a:cubicBezTo>
                    <a:pt x="19724" y="5941"/>
                    <a:pt x="19625" y="5862"/>
                    <a:pt x="19625" y="5703"/>
                  </a:cubicBezTo>
                  <a:lnTo>
                    <a:pt x="19625" y="5525"/>
                  </a:lnTo>
                  <a:cubicBezTo>
                    <a:pt x="19545" y="5446"/>
                    <a:pt x="19545" y="5366"/>
                    <a:pt x="19625" y="5366"/>
                  </a:cubicBezTo>
                  <a:cubicBezTo>
                    <a:pt x="19625" y="5208"/>
                    <a:pt x="19625" y="5030"/>
                    <a:pt x="19724" y="4871"/>
                  </a:cubicBezTo>
                  <a:cubicBezTo>
                    <a:pt x="19724" y="4713"/>
                    <a:pt x="19803" y="4535"/>
                    <a:pt x="19803" y="4297"/>
                  </a:cubicBezTo>
                  <a:close/>
                  <a:moveTo>
                    <a:pt x="18397" y="4297"/>
                  </a:moveTo>
                  <a:cubicBezTo>
                    <a:pt x="18476" y="4376"/>
                    <a:pt x="18555" y="4376"/>
                    <a:pt x="18634" y="4456"/>
                  </a:cubicBezTo>
                  <a:cubicBezTo>
                    <a:pt x="18733" y="4456"/>
                    <a:pt x="18813" y="4535"/>
                    <a:pt x="18892" y="4535"/>
                  </a:cubicBezTo>
                  <a:cubicBezTo>
                    <a:pt x="18971" y="4535"/>
                    <a:pt x="18971" y="4614"/>
                    <a:pt x="19050" y="4614"/>
                  </a:cubicBezTo>
                  <a:cubicBezTo>
                    <a:pt x="19050" y="4713"/>
                    <a:pt x="19129" y="4713"/>
                    <a:pt x="19129" y="4792"/>
                  </a:cubicBezTo>
                  <a:lnTo>
                    <a:pt x="19129" y="4871"/>
                  </a:lnTo>
                  <a:cubicBezTo>
                    <a:pt x="19229" y="5030"/>
                    <a:pt x="19308" y="5208"/>
                    <a:pt x="19387" y="5366"/>
                  </a:cubicBezTo>
                  <a:cubicBezTo>
                    <a:pt x="19308" y="5366"/>
                    <a:pt x="19308" y="5287"/>
                    <a:pt x="19229" y="5287"/>
                  </a:cubicBezTo>
                  <a:cubicBezTo>
                    <a:pt x="19129" y="5208"/>
                    <a:pt x="18971" y="5109"/>
                    <a:pt x="18892" y="5030"/>
                  </a:cubicBezTo>
                  <a:lnTo>
                    <a:pt x="18813" y="5030"/>
                  </a:lnTo>
                  <a:cubicBezTo>
                    <a:pt x="18892" y="5109"/>
                    <a:pt x="19050" y="5208"/>
                    <a:pt x="19129" y="5287"/>
                  </a:cubicBezTo>
                  <a:cubicBezTo>
                    <a:pt x="19308" y="5366"/>
                    <a:pt x="19387" y="5446"/>
                    <a:pt x="19466" y="5525"/>
                  </a:cubicBezTo>
                  <a:cubicBezTo>
                    <a:pt x="19545" y="5782"/>
                    <a:pt x="19625" y="5941"/>
                    <a:pt x="19625" y="6198"/>
                  </a:cubicBezTo>
                  <a:cubicBezTo>
                    <a:pt x="19545" y="5941"/>
                    <a:pt x="19308" y="5782"/>
                    <a:pt x="19129" y="5703"/>
                  </a:cubicBezTo>
                  <a:cubicBezTo>
                    <a:pt x="18971" y="5604"/>
                    <a:pt x="18892" y="5446"/>
                    <a:pt x="18733" y="5366"/>
                  </a:cubicBezTo>
                  <a:cubicBezTo>
                    <a:pt x="18634" y="5287"/>
                    <a:pt x="18634" y="5109"/>
                    <a:pt x="18555" y="5030"/>
                  </a:cubicBezTo>
                  <a:cubicBezTo>
                    <a:pt x="18476" y="4792"/>
                    <a:pt x="18476" y="4535"/>
                    <a:pt x="18397" y="4297"/>
                  </a:cubicBezTo>
                  <a:close/>
                  <a:moveTo>
                    <a:pt x="18555" y="5208"/>
                  </a:moveTo>
                  <a:cubicBezTo>
                    <a:pt x="18634" y="5366"/>
                    <a:pt x="18813" y="5525"/>
                    <a:pt x="18971" y="5604"/>
                  </a:cubicBezTo>
                  <a:cubicBezTo>
                    <a:pt x="19229" y="5862"/>
                    <a:pt x="19545" y="6020"/>
                    <a:pt x="19625" y="6277"/>
                  </a:cubicBezTo>
                  <a:cubicBezTo>
                    <a:pt x="19545" y="6198"/>
                    <a:pt x="19387" y="6099"/>
                    <a:pt x="19308" y="6020"/>
                  </a:cubicBezTo>
                  <a:cubicBezTo>
                    <a:pt x="19050" y="5782"/>
                    <a:pt x="18733" y="5604"/>
                    <a:pt x="18555" y="5366"/>
                  </a:cubicBezTo>
                  <a:lnTo>
                    <a:pt x="18555" y="5208"/>
                  </a:lnTo>
                  <a:close/>
                  <a:moveTo>
                    <a:pt x="10634" y="4040"/>
                  </a:moveTo>
                  <a:lnTo>
                    <a:pt x="10634" y="4040"/>
                  </a:lnTo>
                  <a:cubicBezTo>
                    <a:pt x="10812" y="4119"/>
                    <a:pt x="10971" y="4218"/>
                    <a:pt x="11129" y="4218"/>
                  </a:cubicBezTo>
                  <a:cubicBezTo>
                    <a:pt x="11308" y="4297"/>
                    <a:pt x="11466" y="4297"/>
                    <a:pt x="11704" y="4376"/>
                  </a:cubicBezTo>
                  <a:cubicBezTo>
                    <a:pt x="11803" y="4456"/>
                    <a:pt x="11882" y="4456"/>
                    <a:pt x="11961" y="4535"/>
                  </a:cubicBezTo>
                  <a:lnTo>
                    <a:pt x="12119" y="4713"/>
                  </a:lnTo>
                  <a:cubicBezTo>
                    <a:pt x="12298" y="4951"/>
                    <a:pt x="12377" y="5208"/>
                    <a:pt x="12535" y="5446"/>
                  </a:cubicBezTo>
                  <a:lnTo>
                    <a:pt x="12535" y="5525"/>
                  </a:lnTo>
                  <a:lnTo>
                    <a:pt x="12614" y="5525"/>
                  </a:lnTo>
                  <a:cubicBezTo>
                    <a:pt x="12793" y="5862"/>
                    <a:pt x="12872" y="6277"/>
                    <a:pt x="13030" y="6594"/>
                  </a:cubicBezTo>
                  <a:cubicBezTo>
                    <a:pt x="12872" y="6436"/>
                    <a:pt x="12614" y="6277"/>
                    <a:pt x="12377" y="6198"/>
                  </a:cubicBezTo>
                  <a:cubicBezTo>
                    <a:pt x="12199" y="6099"/>
                    <a:pt x="12040" y="6020"/>
                    <a:pt x="11882" y="5941"/>
                  </a:cubicBezTo>
                  <a:cubicBezTo>
                    <a:pt x="11803" y="5782"/>
                    <a:pt x="11624" y="5703"/>
                    <a:pt x="11545" y="5525"/>
                  </a:cubicBezTo>
                  <a:cubicBezTo>
                    <a:pt x="11387" y="5366"/>
                    <a:pt x="11209" y="5109"/>
                    <a:pt x="11129" y="4871"/>
                  </a:cubicBezTo>
                  <a:lnTo>
                    <a:pt x="11129" y="4871"/>
                  </a:lnTo>
                  <a:cubicBezTo>
                    <a:pt x="11129" y="4871"/>
                    <a:pt x="11209" y="4951"/>
                    <a:pt x="11308" y="4951"/>
                  </a:cubicBezTo>
                  <a:cubicBezTo>
                    <a:pt x="11387" y="5030"/>
                    <a:pt x="11545" y="5030"/>
                    <a:pt x="11624" y="5109"/>
                  </a:cubicBezTo>
                  <a:cubicBezTo>
                    <a:pt x="11704" y="5109"/>
                    <a:pt x="11803" y="5109"/>
                    <a:pt x="11803" y="5208"/>
                  </a:cubicBezTo>
                  <a:cubicBezTo>
                    <a:pt x="11882" y="5208"/>
                    <a:pt x="11961" y="5208"/>
                    <a:pt x="12040" y="5287"/>
                  </a:cubicBezTo>
                  <a:lnTo>
                    <a:pt x="12040" y="5208"/>
                  </a:lnTo>
                  <a:cubicBezTo>
                    <a:pt x="11961" y="5109"/>
                    <a:pt x="11803" y="5109"/>
                    <a:pt x="11704" y="5030"/>
                  </a:cubicBezTo>
                  <a:cubicBezTo>
                    <a:pt x="11624" y="5030"/>
                    <a:pt x="11466" y="4951"/>
                    <a:pt x="11387" y="4951"/>
                  </a:cubicBezTo>
                  <a:cubicBezTo>
                    <a:pt x="11308" y="4871"/>
                    <a:pt x="11129" y="4871"/>
                    <a:pt x="11050" y="4792"/>
                  </a:cubicBezTo>
                  <a:cubicBezTo>
                    <a:pt x="10892" y="4535"/>
                    <a:pt x="10812" y="4297"/>
                    <a:pt x="10634" y="4040"/>
                  </a:cubicBezTo>
                  <a:close/>
                  <a:moveTo>
                    <a:pt x="13030" y="2812"/>
                  </a:moveTo>
                  <a:lnTo>
                    <a:pt x="13030" y="2812"/>
                  </a:lnTo>
                  <a:cubicBezTo>
                    <a:pt x="13189" y="2891"/>
                    <a:pt x="13288" y="2970"/>
                    <a:pt x="13367" y="3050"/>
                  </a:cubicBezTo>
                  <a:cubicBezTo>
                    <a:pt x="13377" y="3086"/>
                    <a:pt x="13386" y="3122"/>
                    <a:pt x="13393" y="3158"/>
                  </a:cubicBezTo>
                  <a:lnTo>
                    <a:pt x="13393" y="3158"/>
                  </a:lnTo>
                  <a:cubicBezTo>
                    <a:pt x="13384" y="3148"/>
                    <a:pt x="13376" y="3139"/>
                    <a:pt x="13367" y="3129"/>
                  </a:cubicBezTo>
                  <a:lnTo>
                    <a:pt x="13367" y="3129"/>
                  </a:lnTo>
                  <a:cubicBezTo>
                    <a:pt x="13390" y="3202"/>
                    <a:pt x="13409" y="3275"/>
                    <a:pt x="13422" y="3349"/>
                  </a:cubicBezTo>
                  <a:lnTo>
                    <a:pt x="13422" y="3349"/>
                  </a:lnTo>
                  <a:cubicBezTo>
                    <a:pt x="13416" y="3285"/>
                    <a:pt x="13406" y="3221"/>
                    <a:pt x="13393" y="3158"/>
                  </a:cubicBezTo>
                  <a:lnTo>
                    <a:pt x="13393" y="3158"/>
                  </a:lnTo>
                  <a:cubicBezTo>
                    <a:pt x="13543" y="3324"/>
                    <a:pt x="13694" y="3474"/>
                    <a:pt x="13862" y="3624"/>
                  </a:cubicBezTo>
                  <a:cubicBezTo>
                    <a:pt x="13941" y="4040"/>
                    <a:pt x="13862" y="4376"/>
                    <a:pt x="13783" y="4792"/>
                  </a:cubicBezTo>
                  <a:cubicBezTo>
                    <a:pt x="13862" y="4456"/>
                    <a:pt x="14020" y="4119"/>
                    <a:pt x="13941" y="3723"/>
                  </a:cubicBezTo>
                  <a:lnTo>
                    <a:pt x="13941" y="3723"/>
                  </a:lnTo>
                  <a:cubicBezTo>
                    <a:pt x="14020" y="3802"/>
                    <a:pt x="14020" y="3881"/>
                    <a:pt x="14100" y="3960"/>
                  </a:cubicBezTo>
                  <a:cubicBezTo>
                    <a:pt x="14436" y="5030"/>
                    <a:pt x="13288" y="5862"/>
                    <a:pt x="13288" y="6852"/>
                  </a:cubicBezTo>
                  <a:cubicBezTo>
                    <a:pt x="13288" y="6772"/>
                    <a:pt x="13189" y="6772"/>
                    <a:pt x="13189" y="6693"/>
                  </a:cubicBezTo>
                  <a:cubicBezTo>
                    <a:pt x="13189" y="6594"/>
                    <a:pt x="13189" y="6594"/>
                    <a:pt x="13110" y="6594"/>
                  </a:cubicBezTo>
                  <a:cubicBezTo>
                    <a:pt x="13189" y="6198"/>
                    <a:pt x="13288" y="5941"/>
                    <a:pt x="13446" y="5604"/>
                  </a:cubicBezTo>
                  <a:cubicBezTo>
                    <a:pt x="13446" y="5525"/>
                    <a:pt x="13367" y="5525"/>
                    <a:pt x="13367" y="5525"/>
                  </a:cubicBezTo>
                  <a:cubicBezTo>
                    <a:pt x="13288" y="5862"/>
                    <a:pt x="13110" y="6198"/>
                    <a:pt x="13110" y="6436"/>
                  </a:cubicBezTo>
                  <a:lnTo>
                    <a:pt x="13030" y="6357"/>
                  </a:lnTo>
                  <a:lnTo>
                    <a:pt x="13030" y="6277"/>
                  </a:lnTo>
                  <a:cubicBezTo>
                    <a:pt x="12872" y="5703"/>
                    <a:pt x="13110" y="5109"/>
                    <a:pt x="13288" y="4614"/>
                  </a:cubicBezTo>
                  <a:cubicBezTo>
                    <a:pt x="13423" y="4192"/>
                    <a:pt x="13500" y="3770"/>
                    <a:pt x="13422" y="3349"/>
                  </a:cubicBezTo>
                  <a:lnTo>
                    <a:pt x="13422" y="3349"/>
                  </a:lnTo>
                  <a:cubicBezTo>
                    <a:pt x="13470" y="3829"/>
                    <a:pt x="13336" y="4317"/>
                    <a:pt x="13189" y="4792"/>
                  </a:cubicBezTo>
                  <a:cubicBezTo>
                    <a:pt x="13030" y="5208"/>
                    <a:pt x="12872" y="5703"/>
                    <a:pt x="12951" y="6099"/>
                  </a:cubicBezTo>
                  <a:cubicBezTo>
                    <a:pt x="12872" y="6020"/>
                    <a:pt x="12872" y="5862"/>
                    <a:pt x="12793" y="5782"/>
                  </a:cubicBezTo>
                  <a:cubicBezTo>
                    <a:pt x="12694" y="5208"/>
                    <a:pt x="13030" y="4614"/>
                    <a:pt x="13110" y="4119"/>
                  </a:cubicBezTo>
                  <a:cubicBezTo>
                    <a:pt x="13189" y="3723"/>
                    <a:pt x="13189" y="3228"/>
                    <a:pt x="13030" y="2812"/>
                  </a:cubicBezTo>
                  <a:close/>
                  <a:moveTo>
                    <a:pt x="11624" y="5703"/>
                  </a:moveTo>
                  <a:lnTo>
                    <a:pt x="11624" y="5703"/>
                  </a:lnTo>
                  <a:cubicBezTo>
                    <a:pt x="11803" y="5941"/>
                    <a:pt x="12040" y="6099"/>
                    <a:pt x="12298" y="6198"/>
                  </a:cubicBezTo>
                  <a:cubicBezTo>
                    <a:pt x="12456" y="6277"/>
                    <a:pt x="12614" y="6357"/>
                    <a:pt x="12793" y="6436"/>
                  </a:cubicBezTo>
                  <a:cubicBezTo>
                    <a:pt x="12951" y="6515"/>
                    <a:pt x="13030" y="6693"/>
                    <a:pt x="13110" y="6852"/>
                  </a:cubicBezTo>
                  <a:cubicBezTo>
                    <a:pt x="13180" y="6922"/>
                    <a:pt x="13188" y="6992"/>
                    <a:pt x="13258" y="7063"/>
                  </a:cubicBezTo>
                  <a:lnTo>
                    <a:pt x="13258" y="7063"/>
                  </a:lnTo>
                  <a:cubicBezTo>
                    <a:pt x="13091" y="6913"/>
                    <a:pt x="12937" y="6762"/>
                    <a:pt x="12694" y="6594"/>
                  </a:cubicBezTo>
                  <a:cubicBezTo>
                    <a:pt x="12535" y="6515"/>
                    <a:pt x="12377" y="6436"/>
                    <a:pt x="12199" y="6357"/>
                  </a:cubicBezTo>
                  <a:cubicBezTo>
                    <a:pt x="12040" y="6277"/>
                    <a:pt x="11882" y="6099"/>
                    <a:pt x="11803" y="5941"/>
                  </a:cubicBezTo>
                  <a:cubicBezTo>
                    <a:pt x="11704" y="5862"/>
                    <a:pt x="11624" y="5782"/>
                    <a:pt x="11624" y="5703"/>
                  </a:cubicBezTo>
                  <a:close/>
                  <a:moveTo>
                    <a:pt x="14179" y="4119"/>
                  </a:moveTo>
                  <a:cubicBezTo>
                    <a:pt x="14278" y="4218"/>
                    <a:pt x="14357" y="4376"/>
                    <a:pt x="14436" y="4456"/>
                  </a:cubicBezTo>
                  <a:cubicBezTo>
                    <a:pt x="14436" y="5030"/>
                    <a:pt x="14100" y="5525"/>
                    <a:pt x="13862" y="5941"/>
                  </a:cubicBezTo>
                  <a:cubicBezTo>
                    <a:pt x="13605" y="6277"/>
                    <a:pt x="13367" y="6693"/>
                    <a:pt x="13367" y="7089"/>
                  </a:cubicBezTo>
                  <a:cubicBezTo>
                    <a:pt x="13367" y="7010"/>
                    <a:pt x="13367" y="7010"/>
                    <a:pt x="13288" y="6931"/>
                  </a:cubicBezTo>
                  <a:cubicBezTo>
                    <a:pt x="13288" y="5941"/>
                    <a:pt x="14357" y="5109"/>
                    <a:pt x="14179" y="4119"/>
                  </a:cubicBezTo>
                  <a:close/>
                  <a:moveTo>
                    <a:pt x="20040" y="4535"/>
                  </a:moveTo>
                  <a:lnTo>
                    <a:pt x="20040" y="4535"/>
                  </a:lnTo>
                  <a:cubicBezTo>
                    <a:pt x="20040" y="4614"/>
                    <a:pt x="20120" y="4713"/>
                    <a:pt x="20219" y="4792"/>
                  </a:cubicBezTo>
                  <a:lnTo>
                    <a:pt x="20219" y="4871"/>
                  </a:lnTo>
                  <a:cubicBezTo>
                    <a:pt x="20377" y="4951"/>
                    <a:pt x="20456" y="5109"/>
                    <a:pt x="20615" y="5287"/>
                  </a:cubicBezTo>
                  <a:cubicBezTo>
                    <a:pt x="20872" y="5941"/>
                    <a:pt x="20219" y="6594"/>
                    <a:pt x="20120" y="7268"/>
                  </a:cubicBezTo>
                  <a:cubicBezTo>
                    <a:pt x="20040" y="7089"/>
                    <a:pt x="19961" y="6852"/>
                    <a:pt x="19961" y="6693"/>
                  </a:cubicBezTo>
                  <a:lnTo>
                    <a:pt x="19961" y="6594"/>
                  </a:lnTo>
                  <a:cubicBezTo>
                    <a:pt x="19882" y="6436"/>
                    <a:pt x="19882" y="6277"/>
                    <a:pt x="19961" y="6099"/>
                  </a:cubicBezTo>
                  <a:cubicBezTo>
                    <a:pt x="19961" y="5941"/>
                    <a:pt x="20040" y="5782"/>
                    <a:pt x="20120" y="5604"/>
                  </a:cubicBezTo>
                  <a:cubicBezTo>
                    <a:pt x="20185" y="5447"/>
                    <a:pt x="20207" y="5282"/>
                    <a:pt x="20215" y="5119"/>
                  </a:cubicBezTo>
                  <a:lnTo>
                    <a:pt x="20215" y="5119"/>
                  </a:lnTo>
                  <a:cubicBezTo>
                    <a:pt x="20118" y="5371"/>
                    <a:pt x="20039" y="5527"/>
                    <a:pt x="19961" y="5703"/>
                  </a:cubicBezTo>
                  <a:cubicBezTo>
                    <a:pt x="19961" y="5862"/>
                    <a:pt x="19882" y="6020"/>
                    <a:pt x="19882" y="6198"/>
                  </a:cubicBezTo>
                  <a:cubicBezTo>
                    <a:pt x="19882" y="6277"/>
                    <a:pt x="19803" y="6277"/>
                    <a:pt x="19803" y="6357"/>
                  </a:cubicBezTo>
                  <a:lnTo>
                    <a:pt x="19803" y="6099"/>
                  </a:lnTo>
                  <a:lnTo>
                    <a:pt x="19803" y="5941"/>
                  </a:lnTo>
                  <a:cubicBezTo>
                    <a:pt x="19803" y="5862"/>
                    <a:pt x="19803" y="5782"/>
                    <a:pt x="19882" y="5703"/>
                  </a:cubicBezTo>
                  <a:cubicBezTo>
                    <a:pt x="19882" y="5525"/>
                    <a:pt x="19961" y="5366"/>
                    <a:pt x="20040" y="5208"/>
                  </a:cubicBezTo>
                  <a:cubicBezTo>
                    <a:pt x="20120" y="5030"/>
                    <a:pt x="20040" y="4792"/>
                    <a:pt x="20040" y="4535"/>
                  </a:cubicBezTo>
                  <a:close/>
                  <a:moveTo>
                    <a:pt x="13189" y="7268"/>
                  </a:moveTo>
                  <a:cubicBezTo>
                    <a:pt x="13110" y="7268"/>
                    <a:pt x="13110" y="7268"/>
                    <a:pt x="13110" y="7347"/>
                  </a:cubicBezTo>
                  <a:cubicBezTo>
                    <a:pt x="13189" y="7347"/>
                    <a:pt x="13288" y="7426"/>
                    <a:pt x="13367" y="7426"/>
                  </a:cubicBezTo>
                  <a:lnTo>
                    <a:pt x="13189" y="7268"/>
                  </a:lnTo>
                  <a:close/>
                  <a:moveTo>
                    <a:pt x="9406" y="7268"/>
                  </a:moveTo>
                  <a:cubicBezTo>
                    <a:pt x="9520" y="7305"/>
                    <a:pt x="9597" y="7361"/>
                    <a:pt x="9658" y="7428"/>
                  </a:cubicBezTo>
                  <a:lnTo>
                    <a:pt x="9658" y="7428"/>
                  </a:lnTo>
                  <a:cubicBezTo>
                    <a:pt x="9596" y="7352"/>
                    <a:pt x="9522" y="7268"/>
                    <a:pt x="9406" y="7268"/>
                  </a:cubicBezTo>
                  <a:close/>
                  <a:moveTo>
                    <a:pt x="9658" y="7428"/>
                  </a:moveTo>
                  <a:lnTo>
                    <a:pt x="9658" y="7428"/>
                  </a:lnTo>
                  <a:cubicBezTo>
                    <a:pt x="9671" y="7445"/>
                    <a:pt x="9683" y="7460"/>
                    <a:pt x="9696" y="7475"/>
                  </a:cubicBezTo>
                  <a:lnTo>
                    <a:pt x="9696" y="7475"/>
                  </a:lnTo>
                  <a:cubicBezTo>
                    <a:pt x="9684" y="7459"/>
                    <a:pt x="9671" y="7443"/>
                    <a:pt x="9658" y="7428"/>
                  </a:cubicBezTo>
                  <a:close/>
                  <a:moveTo>
                    <a:pt x="14436" y="4535"/>
                  </a:moveTo>
                  <a:cubicBezTo>
                    <a:pt x="14516" y="4614"/>
                    <a:pt x="14516" y="4713"/>
                    <a:pt x="14595" y="4792"/>
                  </a:cubicBezTo>
                  <a:cubicBezTo>
                    <a:pt x="14674" y="5109"/>
                    <a:pt x="14852" y="5446"/>
                    <a:pt x="14931" y="5862"/>
                  </a:cubicBezTo>
                  <a:cubicBezTo>
                    <a:pt x="14773" y="6594"/>
                    <a:pt x="13783" y="7010"/>
                    <a:pt x="13605" y="7763"/>
                  </a:cubicBezTo>
                  <a:cubicBezTo>
                    <a:pt x="13525" y="7584"/>
                    <a:pt x="13525" y="7426"/>
                    <a:pt x="13446" y="7268"/>
                  </a:cubicBezTo>
                  <a:cubicBezTo>
                    <a:pt x="13446" y="7010"/>
                    <a:pt x="13446" y="6772"/>
                    <a:pt x="13605" y="6515"/>
                  </a:cubicBezTo>
                  <a:cubicBezTo>
                    <a:pt x="13684" y="6277"/>
                    <a:pt x="13862" y="6020"/>
                    <a:pt x="14020" y="5782"/>
                  </a:cubicBezTo>
                  <a:cubicBezTo>
                    <a:pt x="14179" y="5446"/>
                    <a:pt x="14436" y="5030"/>
                    <a:pt x="14436" y="4535"/>
                  </a:cubicBezTo>
                  <a:close/>
                  <a:moveTo>
                    <a:pt x="20951" y="7505"/>
                  </a:moveTo>
                  <a:cubicBezTo>
                    <a:pt x="20872" y="7584"/>
                    <a:pt x="20872" y="7683"/>
                    <a:pt x="20793" y="7683"/>
                  </a:cubicBezTo>
                  <a:cubicBezTo>
                    <a:pt x="20793" y="7763"/>
                    <a:pt x="20714" y="7842"/>
                    <a:pt x="20714" y="7842"/>
                  </a:cubicBezTo>
                  <a:cubicBezTo>
                    <a:pt x="20793" y="7842"/>
                    <a:pt x="20793" y="7763"/>
                    <a:pt x="20872" y="7683"/>
                  </a:cubicBezTo>
                  <a:cubicBezTo>
                    <a:pt x="20872" y="7683"/>
                    <a:pt x="20951" y="7584"/>
                    <a:pt x="20951" y="7505"/>
                  </a:cubicBezTo>
                  <a:close/>
                  <a:moveTo>
                    <a:pt x="11882" y="6198"/>
                  </a:moveTo>
                  <a:cubicBezTo>
                    <a:pt x="12040" y="6357"/>
                    <a:pt x="12298" y="6515"/>
                    <a:pt x="12535" y="6594"/>
                  </a:cubicBezTo>
                  <a:cubicBezTo>
                    <a:pt x="12694" y="6693"/>
                    <a:pt x="12872" y="6772"/>
                    <a:pt x="13030" y="6931"/>
                  </a:cubicBezTo>
                  <a:cubicBezTo>
                    <a:pt x="13110" y="7089"/>
                    <a:pt x="13288" y="7268"/>
                    <a:pt x="13367" y="7347"/>
                  </a:cubicBezTo>
                  <a:lnTo>
                    <a:pt x="13367" y="7426"/>
                  </a:lnTo>
                  <a:cubicBezTo>
                    <a:pt x="13367" y="7505"/>
                    <a:pt x="13446" y="7505"/>
                    <a:pt x="13446" y="7505"/>
                  </a:cubicBezTo>
                  <a:cubicBezTo>
                    <a:pt x="13446" y="7683"/>
                    <a:pt x="13525" y="7842"/>
                    <a:pt x="13605" y="7921"/>
                  </a:cubicBezTo>
                  <a:cubicBezTo>
                    <a:pt x="13446" y="7842"/>
                    <a:pt x="13367" y="7842"/>
                    <a:pt x="13189" y="7763"/>
                  </a:cubicBezTo>
                  <a:cubicBezTo>
                    <a:pt x="13093" y="7763"/>
                    <a:pt x="13027" y="7734"/>
                    <a:pt x="12954" y="7689"/>
                  </a:cubicBezTo>
                  <a:lnTo>
                    <a:pt x="12954" y="7689"/>
                  </a:lnTo>
                  <a:cubicBezTo>
                    <a:pt x="12953" y="7687"/>
                    <a:pt x="12952" y="7685"/>
                    <a:pt x="12951" y="7683"/>
                  </a:cubicBezTo>
                  <a:lnTo>
                    <a:pt x="12951" y="7683"/>
                  </a:lnTo>
                  <a:cubicBezTo>
                    <a:pt x="12951" y="7685"/>
                    <a:pt x="12951" y="7686"/>
                    <a:pt x="12951" y="7688"/>
                  </a:cubicBezTo>
                  <a:lnTo>
                    <a:pt x="12951" y="7688"/>
                  </a:lnTo>
                  <a:cubicBezTo>
                    <a:pt x="12904" y="7659"/>
                    <a:pt x="12854" y="7623"/>
                    <a:pt x="12793" y="7584"/>
                  </a:cubicBezTo>
                  <a:cubicBezTo>
                    <a:pt x="12793" y="7505"/>
                    <a:pt x="12694" y="7426"/>
                    <a:pt x="12614" y="7347"/>
                  </a:cubicBezTo>
                  <a:cubicBezTo>
                    <a:pt x="12549" y="7217"/>
                    <a:pt x="12484" y="7073"/>
                    <a:pt x="12419" y="6938"/>
                  </a:cubicBezTo>
                  <a:lnTo>
                    <a:pt x="12419" y="6938"/>
                  </a:lnTo>
                  <a:cubicBezTo>
                    <a:pt x="12484" y="6959"/>
                    <a:pt x="12549" y="7024"/>
                    <a:pt x="12614" y="7089"/>
                  </a:cubicBezTo>
                  <a:cubicBezTo>
                    <a:pt x="12694" y="7089"/>
                    <a:pt x="12793" y="7188"/>
                    <a:pt x="12872" y="7188"/>
                  </a:cubicBezTo>
                  <a:cubicBezTo>
                    <a:pt x="12872" y="7089"/>
                    <a:pt x="12793" y="7089"/>
                    <a:pt x="12793" y="7089"/>
                  </a:cubicBezTo>
                  <a:cubicBezTo>
                    <a:pt x="12694" y="7089"/>
                    <a:pt x="12614" y="7010"/>
                    <a:pt x="12614" y="7010"/>
                  </a:cubicBezTo>
                  <a:cubicBezTo>
                    <a:pt x="12535" y="6931"/>
                    <a:pt x="12456" y="6931"/>
                    <a:pt x="12377" y="6852"/>
                  </a:cubicBezTo>
                  <a:lnTo>
                    <a:pt x="12377" y="6852"/>
                  </a:lnTo>
                  <a:cubicBezTo>
                    <a:pt x="12377" y="6852"/>
                    <a:pt x="12377" y="6852"/>
                    <a:pt x="12377" y="6852"/>
                  </a:cubicBezTo>
                  <a:lnTo>
                    <a:pt x="12199" y="6693"/>
                  </a:lnTo>
                  <a:cubicBezTo>
                    <a:pt x="12119" y="6515"/>
                    <a:pt x="11961" y="6357"/>
                    <a:pt x="11882" y="6198"/>
                  </a:cubicBezTo>
                  <a:close/>
                  <a:moveTo>
                    <a:pt x="14931" y="5941"/>
                  </a:moveTo>
                  <a:lnTo>
                    <a:pt x="14931" y="6277"/>
                  </a:lnTo>
                  <a:cubicBezTo>
                    <a:pt x="14773" y="6594"/>
                    <a:pt x="14516" y="6852"/>
                    <a:pt x="14179" y="7089"/>
                  </a:cubicBezTo>
                  <a:cubicBezTo>
                    <a:pt x="14020" y="7347"/>
                    <a:pt x="13783" y="7584"/>
                    <a:pt x="13684" y="7921"/>
                  </a:cubicBezTo>
                  <a:lnTo>
                    <a:pt x="13684" y="7842"/>
                  </a:lnTo>
                  <a:cubicBezTo>
                    <a:pt x="13783" y="7089"/>
                    <a:pt x="14674" y="6693"/>
                    <a:pt x="14931" y="5941"/>
                  </a:cubicBezTo>
                  <a:close/>
                  <a:moveTo>
                    <a:pt x="18555" y="5446"/>
                  </a:moveTo>
                  <a:cubicBezTo>
                    <a:pt x="18733" y="5703"/>
                    <a:pt x="18971" y="5782"/>
                    <a:pt x="19129" y="5941"/>
                  </a:cubicBezTo>
                  <a:cubicBezTo>
                    <a:pt x="19308" y="6099"/>
                    <a:pt x="19466" y="6198"/>
                    <a:pt x="19625" y="6357"/>
                  </a:cubicBezTo>
                  <a:cubicBezTo>
                    <a:pt x="19625" y="6436"/>
                    <a:pt x="19724" y="6436"/>
                    <a:pt x="19803" y="6515"/>
                  </a:cubicBezTo>
                  <a:cubicBezTo>
                    <a:pt x="19882" y="6772"/>
                    <a:pt x="19882" y="6931"/>
                    <a:pt x="19961" y="7089"/>
                  </a:cubicBezTo>
                  <a:cubicBezTo>
                    <a:pt x="19724" y="6772"/>
                    <a:pt x="19229" y="6594"/>
                    <a:pt x="18971" y="6198"/>
                  </a:cubicBezTo>
                  <a:lnTo>
                    <a:pt x="18892" y="6198"/>
                  </a:lnTo>
                  <a:cubicBezTo>
                    <a:pt x="19129" y="6693"/>
                    <a:pt x="19803" y="6852"/>
                    <a:pt x="19961" y="7347"/>
                  </a:cubicBezTo>
                  <a:lnTo>
                    <a:pt x="20040" y="7347"/>
                  </a:lnTo>
                  <a:cubicBezTo>
                    <a:pt x="20040" y="7505"/>
                    <a:pt x="20120" y="7763"/>
                    <a:pt x="20120" y="7921"/>
                  </a:cubicBezTo>
                  <a:cubicBezTo>
                    <a:pt x="20040" y="7683"/>
                    <a:pt x="19724" y="7505"/>
                    <a:pt x="19545" y="7347"/>
                  </a:cubicBezTo>
                  <a:cubicBezTo>
                    <a:pt x="19308" y="7188"/>
                    <a:pt x="19129" y="7010"/>
                    <a:pt x="19050" y="6852"/>
                  </a:cubicBezTo>
                  <a:cubicBezTo>
                    <a:pt x="18892" y="6693"/>
                    <a:pt x="18813" y="6515"/>
                    <a:pt x="18733" y="6357"/>
                  </a:cubicBezTo>
                  <a:cubicBezTo>
                    <a:pt x="18733" y="6099"/>
                    <a:pt x="18634" y="5782"/>
                    <a:pt x="18555" y="5446"/>
                  </a:cubicBezTo>
                  <a:close/>
                  <a:moveTo>
                    <a:pt x="8733" y="7763"/>
                  </a:moveTo>
                  <a:cubicBezTo>
                    <a:pt x="8799" y="7815"/>
                    <a:pt x="8856" y="7902"/>
                    <a:pt x="8909" y="7978"/>
                  </a:cubicBezTo>
                  <a:lnTo>
                    <a:pt x="8909" y="7978"/>
                  </a:lnTo>
                  <a:cubicBezTo>
                    <a:pt x="8896" y="7906"/>
                    <a:pt x="8823" y="7834"/>
                    <a:pt x="8733" y="7763"/>
                  </a:cubicBezTo>
                  <a:close/>
                  <a:moveTo>
                    <a:pt x="8909" y="7978"/>
                  </a:moveTo>
                  <a:cubicBezTo>
                    <a:pt x="8911" y="7985"/>
                    <a:pt x="8911" y="7993"/>
                    <a:pt x="8911" y="8000"/>
                  </a:cubicBezTo>
                  <a:cubicBezTo>
                    <a:pt x="8937" y="8026"/>
                    <a:pt x="8962" y="8053"/>
                    <a:pt x="8991" y="8082"/>
                  </a:cubicBezTo>
                  <a:lnTo>
                    <a:pt x="8991" y="8082"/>
                  </a:lnTo>
                  <a:cubicBezTo>
                    <a:pt x="8991" y="8081"/>
                    <a:pt x="8991" y="8080"/>
                    <a:pt x="8991" y="8079"/>
                  </a:cubicBezTo>
                  <a:cubicBezTo>
                    <a:pt x="8964" y="8053"/>
                    <a:pt x="8937" y="8017"/>
                    <a:pt x="8909" y="7978"/>
                  </a:cubicBezTo>
                  <a:close/>
                  <a:moveTo>
                    <a:pt x="20714" y="5446"/>
                  </a:moveTo>
                  <a:lnTo>
                    <a:pt x="20793" y="5525"/>
                  </a:lnTo>
                  <a:cubicBezTo>
                    <a:pt x="20793" y="5782"/>
                    <a:pt x="20793" y="6020"/>
                    <a:pt x="20714" y="6198"/>
                  </a:cubicBezTo>
                  <a:cubicBezTo>
                    <a:pt x="20714" y="6357"/>
                    <a:pt x="20615" y="6436"/>
                    <a:pt x="20535" y="6594"/>
                  </a:cubicBezTo>
                  <a:cubicBezTo>
                    <a:pt x="20535" y="6693"/>
                    <a:pt x="20535" y="6693"/>
                    <a:pt x="20456" y="6772"/>
                  </a:cubicBezTo>
                  <a:cubicBezTo>
                    <a:pt x="20456" y="6852"/>
                    <a:pt x="20377" y="6931"/>
                    <a:pt x="20377" y="6931"/>
                  </a:cubicBezTo>
                  <a:cubicBezTo>
                    <a:pt x="20377" y="7010"/>
                    <a:pt x="20456" y="7010"/>
                    <a:pt x="20456" y="7010"/>
                  </a:cubicBezTo>
                  <a:cubicBezTo>
                    <a:pt x="20456" y="6931"/>
                    <a:pt x="20535" y="6852"/>
                    <a:pt x="20535" y="6772"/>
                  </a:cubicBezTo>
                  <a:cubicBezTo>
                    <a:pt x="20535" y="6693"/>
                    <a:pt x="20615" y="6594"/>
                    <a:pt x="20615" y="6594"/>
                  </a:cubicBezTo>
                  <a:cubicBezTo>
                    <a:pt x="20714" y="6436"/>
                    <a:pt x="20793" y="6277"/>
                    <a:pt x="20793" y="6198"/>
                  </a:cubicBezTo>
                  <a:cubicBezTo>
                    <a:pt x="20872" y="6020"/>
                    <a:pt x="20872" y="5782"/>
                    <a:pt x="20872" y="5604"/>
                  </a:cubicBezTo>
                  <a:cubicBezTo>
                    <a:pt x="21031" y="5862"/>
                    <a:pt x="21110" y="6198"/>
                    <a:pt x="21288" y="6436"/>
                  </a:cubicBezTo>
                  <a:cubicBezTo>
                    <a:pt x="21288" y="6772"/>
                    <a:pt x="21110" y="7089"/>
                    <a:pt x="20872" y="7426"/>
                  </a:cubicBezTo>
                  <a:cubicBezTo>
                    <a:pt x="20714" y="7584"/>
                    <a:pt x="20615" y="7763"/>
                    <a:pt x="20456" y="7921"/>
                  </a:cubicBezTo>
                  <a:cubicBezTo>
                    <a:pt x="20456" y="8000"/>
                    <a:pt x="20377" y="8079"/>
                    <a:pt x="20298" y="8178"/>
                  </a:cubicBezTo>
                  <a:cubicBezTo>
                    <a:pt x="20298" y="8000"/>
                    <a:pt x="20219" y="7842"/>
                    <a:pt x="20219" y="7584"/>
                  </a:cubicBezTo>
                  <a:lnTo>
                    <a:pt x="20219" y="7505"/>
                  </a:lnTo>
                  <a:cubicBezTo>
                    <a:pt x="20120" y="7505"/>
                    <a:pt x="20120" y="7426"/>
                    <a:pt x="20120" y="7347"/>
                  </a:cubicBezTo>
                  <a:cubicBezTo>
                    <a:pt x="20219" y="6931"/>
                    <a:pt x="20456" y="6594"/>
                    <a:pt x="20535" y="6198"/>
                  </a:cubicBezTo>
                  <a:cubicBezTo>
                    <a:pt x="20714" y="5941"/>
                    <a:pt x="20793" y="5703"/>
                    <a:pt x="20714" y="5446"/>
                  </a:cubicBezTo>
                  <a:close/>
                  <a:moveTo>
                    <a:pt x="32338" y="8000"/>
                  </a:moveTo>
                  <a:cubicBezTo>
                    <a:pt x="32259" y="8079"/>
                    <a:pt x="32259" y="8079"/>
                    <a:pt x="32259" y="8178"/>
                  </a:cubicBezTo>
                  <a:cubicBezTo>
                    <a:pt x="32338" y="8178"/>
                    <a:pt x="32338" y="8079"/>
                    <a:pt x="32338" y="8079"/>
                  </a:cubicBezTo>
                  <a:lnTo>
                    <a:pt x="32338" y="8000"/>
                  </a:lnTo>
                  <a:close/>
                  <a:moveTo>
                    <a:pt x="12985" y="7746"/>
                  </a:moveTo>
                  <a:cubicBezTo>
                    <a:pt x="13015" y="7763"/>
                    <a:pt x="13062" y="7763"/>
                    <a:pt x="13110" y="7763"/>
                  </a:cubicBezTo>
                  <a:cubicBezTo>
                    <a:pt x="13288" y="7842"/>
                    <a:pt x="13446" y="7921"/>
                    <a:pt x="13605" y="8079"/>
                  </a:cubicBezTo>
                  <a:cubicBezTo>
                    <a:pt x="13684" y="8079"/>
                    <a:pt x="13684" y="8178"/>
                    <a:pt x="13684" y="8258"/>
                  </a:cubicBezTo>
                  <a:cubicBezTo>
                    <a:pt x="13684" y="8178"/>
                    <a:pt x="13605" y="8178"/>
                    <a:pt x="13525" y="8178"/>
                  </a:cubicBezTo>
                  <a:cubicBezTo>
                    <a:pt x="13446" y="8079"/>
                    <a:pt x="13288" y="8079"/>
                    <a:pt x="13189" y="8000"/>
                  </a:cubicBezTo>
                  <a:cubicBezTo>
                    <a:pt x="13121" y="7932"/>
                    <a:pt x="13053" y="7864"/>
                    <a:pt x="12985" y="7746"/>
                  </a:cubicBezTo>
                  <a:close/>
                  <a:moveTo>
                    <a:pt x="32259" y="8178"/>
                  </a:moveTo>
                  <a:cubicBezTo>
                    <a:pt x="32179" y="8178"/>
                    <a:pt x="32179" y="8178"/>
                    <a:pt x="32179" y="8258"/>
                  </a:cubicBezTo>
                  <a:cubicBezTo>
                    <a:pt x="32259" y="8258"/>
                    <a:pt x="32259" y="8178"/>
                    <a:pt x="32259" y="8178"/>
                  </a:cubicBezTo>
                  <a:close/>
                  <a:moveTo>
                    <a:pt x="10190" y="8385"/>
                  </a:moveTo>
                  <a:cubicBezTo>
                    <a:pt x="10200" y="8396"/>
                    <a:pt x="10209" y="8407"/>
                    <a:pt x="10218" y="8416"/>
                  </a:cubicBezTo>
                  <a:cubicBezTo>
                    <a:pt x="10220" y="8416"/>
                    <a:pt x="10222" y="8416"/>
                    <a:pt x="10224" y="8416"/>
                  </a:cubicBezTo>
                  <a:lnTo>
                    <a:pt x="10224" y="8416"/>
                  </a:lnTo>
                  <a:cubicBezTo>
                    <a:pt x="10213" y="8406"/>
                    <a:pt x="10202" y="8395"/>
                    <a:pt x="10190" y="8385"/>
                  </a:cubicBezTo>
                  <a:close/>
                  <a:moveTo>
                    <a:pt x="7585" y="7089"/>
                  </a:moveTo>
                  <a:lnTo>
                    <a:pt x="7585" y="7188"/>
                  </a:lnTo>
                  <a:cubicBezTo>
                    <a:pt x="8001" y="7347"/>
                    <a:pt x="8238" y="7683"/>
                    <a:pt x="8416" y="8000"/>
                  </a:cubicBezTo>
                  <a:cubicBezTo>
                    <a:pt x="8575" y="8178"/>
                    <a:pt x="8654" y="8337"/>
                    <a:pt x="8832" y="8416"/>
                  </a:cubicBezTo>
                  <a:cubicBezTo>
                    <a:pt x="8832" y="8495"/>
                    <a:pt x="8911" y="8495"/>
                    <a:pt x="8911" y="8495"/>
                  </a:cubicBezTo>
                  <a:cubicBezTo>
                    <a:pt x="8832" y="8416"/>
                    <a:pt x="8832" y="8337"/>
                    <a:pt x="8733" y="8337"/>
                  </a:cubicBezTo>
                  <a:cubicBezTo>
                    <a:pt x="8575" y="8178"/>
                    <a:pt x="8496" y="8000"/>
                    <a:pt x="8416" y="7842"/>
                  </a:cubicBezTo>
                  <a:cubicBezTo>
                    <a:pt x="8159" y="7505"/>
                    <a:pt x="7921" y="7268"/>
                    <a:pt x="7585" y="7089"/>
                  </a:cubicBezTo>
                  <a:close/>
                  <a:moveTo>
                    <a:pt x="5763" y="6931"/>
                  </a:moveTo>
                  <a:cubicBezTo>
                    <a:pt x="6357" y="7010"/>
                    <a:pt x="6852" y="7089"/>
                    <a:pt x="7248" y="7505"/>
                  </a:cubicBezTo>
                  <a:cubicBezTo>
                    <a:pt x="7585" y="7842"/>
                    <a:pt x="7842" y="8337"/>
                    <a:pt x="8238" y="8574"/>
                  </a:cubicBezTo>
                  <a:lnTo>
                    <a:pt x="8001" y="8574"/>
                  </a:lnTo>
                  <a:cubicBezTo>
                    <a:pt x="7664" y="8495"/>
                    <a:pt x="7426" y="8178"/>
                    <a:pt x="7169" y="7921"/>
                  </a:cubicBezTo>
                  <a:cubicBezTo>
                    <a:pt x="7010" y="7763"/>
                    <a:pt x="6852" y="7505"/>
                    <a:pt x="6515" y="7347"/>
                  </a:cubicBezTo>
                  <a:cubicBezTo>
                    <a:pt x="6179" y="7188"/>
                    <a:pt x="5763" y="7010"/>
                    <a:pt x="5268" y="7010"/>
                  </a:cubicBezTo>
                  <a:cubicBezTo>
                    <a:pt x="5446" y="7010"/>
                    <a:pt x="5604" y="6931"/>
                    <a:pt x="5763" y="6931"/>
                  </a:cubicBezTo>
                  <a:close/>
                  <a:moveTo>
                    <a:pt x="6595" y="6852"/>
                  </a:moveTo>
                  <a:cubicBezTo>
                    <a:pt x="7090" y="7010"/>
                    <a:pt x="7505" y="7268"/>
                    <a:pt x="7842" y="7584"/>
                  </a:cubicBezTo>
                  <a:cubicBezTo>
                    <a:pt x="8001" y="7842"/>
                    <a:pt x="8159" y="8079"/>
                    <a:pt x="8337" y="8337"/>
                  </a:cubicBezTo>
                  <a:cubicBezTo>
                    <a:pt x="8416" y="8416"/>
                    <a:pt x="8496" y="8495"/>
                    <a:pt x="8575" y="8574"/>
                  </a:cubicBezTo>
                  <a:lnTo>
                    <a:pt x="8416" y="8574"/>
                  </a:lnTo>
                  <a:cubicBezTo>
                    <a:pt x="7842" y="8337"/>
                    <a:pt x="7585" y="7683"/>
                    <a:pt x="7169" y="7347"/>
                  </a:cubicBezTo>
                  <a:cubicBezTo>
                    <a:pt x="6852" y="7089"/>
                    <a:pt x="6436" y="6931"/>
                    <a:pt x="6020" y="6931"/>
                  </a:cubicBezTo>
                  <a:cubicBezTo>
                    <a:pt x="6179" y="6931"/>
                    <a:pt x="6436" y="6852"/>
                    <a:pt x="6595" y="6852"/>
                  </a:cubicBezTo>
                  <a:close/>
                  <a:moveTo>
                    <a:pt x="6674" y="6852"/>
                  </a:moveTo>
                  <a:cubicBezTo>
                    <a:pt x="7248" y="6852"/>
                    <a:pt x="7842" y="6852"/>
                    <a:pt x="8416" y="6931"/>
                  </a:cubicBezTo>
                  <a:cubicBezTo>
                    <a:pt x="8832" y="7010"/>
                    <a:pt x="9228" y="7268"/>
                    <a:pt x="9565" y="7584"/>
                  </a:cubicBezTo>
                  <a:cubicBezTo>
                    <a:pt x="9723" y="7842"/>
                    <a:pt x="9822" y="8079"/>
                    <a:pt x="10060" y="8258"/>
                  </a:cubicBezTo>
                  <a:cubicBezTo>
                    <a:pt x="10102" y="8300"/>
                    <a:pt x="10145" y="8343"/>
                    <a:pt x="10190" y="8385"/>
                  </a:cubicBezTo>
                  <a:lnTo>
                    <a:pt x="10190" y="8385"/>
                  </a:lnTo>
                  <a:cubicBezTo>
                    <a:pt x="10121" y="8300"/>
                    <a:pt x="10051" y="8167"/>
                    <a:pt x="9981" y="8079"/>
                  </a:cubicBezTo>
                  <a:cubicBezTo>
                    <a:pt x="9822" y="7842"/>
                    <a:pt x="9644" y="7584"/>
                    <a:pt x="9406" y="7426"/>
                  </a:cubicBezTo>
                  <a:cubicBezTo>
                    <a:pt x="9228" y="7188"/>
                    <a:pt x="8911" y="7010"/>
                    <a:pt x="8575" y="6931"/>
                  </a:cubicBezTo>
                  <a:cubicBezTo>
                    <a:pt x="8832" y="6931"/>
                    <a:pt x="9070" y="7010"/>
                    <a:pt x="9228" y="7010"/>
                  </a:cubicBezTo>
                  <a:cubicBezTo>
                    <a:pt x="9486" y="7089"/>
                    <a:pt x="9723" y="7089"/>
                    <a:pt x="9981" y="7188"/>
                  </a:cubicBezTo>
                  <a:cubicBezTo>
                    <a:pt x="10218" y="7426"/>
                    <a:pt x="10476" y="7683"/>
                    <a:pt x="10713" y="8000"/>
                  </a:cubicBezTo>
                  <a:cubicBezTo>
                    <a:pt x="10892" y="8178"/>
                    <a:pt x="11050" y="8416"/>
                    <a:pt x="11209" y="8574"/>
                  </a:cubicBezTo>
                  <a:lnTo>
                    <a:pt x="10971" y="8574"/>
                  </a:lnTo>
                  <a:cubicBezTo>
                    <a:pt x="10812" y="8495"/>
                    <a:pt x="10634" y="8416"/>
                    <a:pt x="10476" y="8337"/>
                  </a:cubicBezTo>
                  <a:cubicBezTo>
                    <a:pt x="10397" y="8258"/>
                    <a:pt x="10218" y="8079"/>
                    <a:pt x="10139" y="7921"/>
                  </a:cubicBezTo>
                  <a:cubicBezTo>
                    <a:pt x="9981" y="7763"/>
                    <a:pt x="9902" y="7683"/>
                    <a:pt x="9723" y="7505"/>
                  </a:cubicBezTo>
                  <a:cubicBezTo>
                    <a:pt x="9714" y="7496"/>
                    <a:pt x="9705" y="7486"/>
                    <a:pt x="9696" y="7475"/>
                  </a:cubicBezTo>
                  <a:lnTo>
                    <a:pt x="9696" y="7475"/>
                  </a:lnTo>
                  <a:cubicBezTo>
                    <a:pt x="9743" y="7538"/>
                    <a:pt x="9781" y="7609"/>
                    <a:pt x="9822" y="7683"/>
                  </a:cubicBezTo>
                  <a:cubicBezTo>
                    <a:pt x="9981" y="7842"/>
                    <a:pt x="10060" y="7921"/>
                    <a:pt x="10139" y="8079"/>
                  </a:cubicBezTo>
                  <a:cubicBezTo>
                    <a:pt x="10317" y="8258"/>
                    <a:pt x="10555" y="8416"/>
                    <a:pt x="10812" y="8574"/>
                  </a:cubicBezTo>
                  <a:lnTo>
                    <a:pt x="10476" y="8574"/>
                  </a:lnTo>
                  <a:cubicBezTo>
                    <a:pt x="10398" y="8497"/>
                    <a:pt x="10321" y="8419"/>
                    <a:pt x="10224" y="8416"/>
                  </a:cubicBezTo>
                  <a:lnTo>
                    <a:pt x="10224" y="8416"/>
                  </a:lnTo>
                  <a:cubicBezTo>
                    <a:pt x="10254" y="8443"/>
                    <a:pt x="10284" y="8469"/>
                    <a:pt x="10317" y="8495"/>
                  </a:cubicBezTo>
                  <a:cubicBezTo>
                    <a:pt x="10218" y="8495"/>
                    <a:pt x="10139" y="8416"/>
                    <a:pt x="10060" y="8416"/>
                  </a:cubicBezTo>
                  <a:cubicBezTo>
                    <a:pt x="9981" y="8337"/>
                    <a:pt x="9981" y="8258"/>
                    <a:pt x="9902" y="8178"/>
                  </a:cubicBezTo>
                  <a:cubicBezTo>
                    <a:pt x="9723" y="8079"/>
                    <a:pt x="9644" y="7921"/>
                    <a:pt x="9486" y="7763"/>
                  </a:cubicBezTo>
                  <a:cubicBezTo>
                    <a:pt x="9228" y="7505"/>
                    <a:pt x="8991" y="7347"/>
                    <a:pt x="8654" y="7268"/>
                  </a:cubicBezTo>
                  <a:lnTo>
                    <a:pt x="8654" y="7268"/>
                  </a:lnTo>
                  <a:cubicBezTo>
                    <a:pt x="8991" y="7426"/>
                    <a:pt x="9327" y="7584"/>
                    <a:pt x="9565" y="7921"/>
                  </a:cubicBezTo>
                  <a:cubicBezTo>
                    <a:pt x="9723" y="8079"/>
                    <a:pt x="9822" y="8178"/>
                    <a:pt x="9981" y="8337"/>
                  </a:cubicBezTo>
                  <a:cubicBezTo>
                    <a:pt x="9981" y="8416"/>
                    <a:pt x="10060" y="8495"/>
                    <a:pt x="10139" y="8495"/>
                  </a:cubicBezTo>
                  <a:lnTo>
                    <a:pt x="9822" y="8495"/>
                  </a:lnTo>
                  <a:cubicBezTo>
                    <a:pt x="9723" y="8416"/>
                    <a:pt x="9644" y="8416"/>
                    <a:pt x="9565" y="8416"/>
                  </a:cubicBezTo>
                  <a:cubicBezTo>
                    <a:pt x="9406" y="8416"/>
                    <a:pt x="9327" y="8337"/>
                    <a:pt x="9228" y="8258"/>
                  </a:cubicBezTo>
                  <a:cubicBezTo>
                    <a:pt x="9121" y="8204"/>
                    <a:pt x="9050" y="8141"/>
                    <a:pt x="8991" y="8082"/>
                  </a:cubicBezTo>
                  <a:lnTo>
                    <a:pt x="8991" y="8082"/>
                  </a:lnTo>
                  <a:cubicBezTo>
                    <a:pt x="8992" y="8180"/>
                    <a:pt x="9070" y="8258"/>
                    <a:pt x="9149" y="8337"/>
                  </a:cubicBezTo>
                  <a:cubicBezTo>
                    <a:pt x="9228" y="8337"/>
                    <a:pt x="9406" y="8416"/>
                    <a:pt x="9486" y="8495"/>
                  </a:cubicBezTo>
                  <a:lnTo>
                    <a:pt x="8911" y="8495"/>
                  </a:lnTo>
                  <a:cubicBezTo>
                    <a:pt x="8911" y="8495"/>
                    <a:pt x="8832" y="8495"/>
                    <a:pt x="8832" y="8574"/>
                  </a:cubicBezTo>
                  <a:cubicBezTo>
                    <a:pt x="8654" y="8495"/>
                    <a:pt x="8575" y="8495"/>
                    <a:pt x="8496" y="8416"/>
                  </a:cubicBezTo>
                  <a:cubicBezTo>
                    <a:pt x="8416" y="8337"/>
                    <a:pt x="8337" y="8178"/>
                    <a:pt x="8238" y="8079"/>
                  </a:cubicBezTo>
                  <a:cubicBezTo>
                    <a:pt x="8080" y="7842"/>
                    <a:pt x="7921" y="7584"/>
                    <a:pt x="7664" y="7426"/>
                  </a:cubicBezTo>
                  <a:cubicBezTo>
                    <a:pt x="7426" y="7188"/>
                    <a:pt x="7090" y="6931"/>
                    <a:pt x="6674" y="6852"/>
                  </a:cubicBezTo>
                  <a:close/>
                  <a:moveTo>
                    <a:pt x="9981" y="7188"/>
                  </a:moveTo>
                  <a:lnTo>
                    <a:pt x="9981" y="7188"/>
                  </a:lnTo>
                  <a:cubicBezTo>
                    <a:pt x="10218" y="7268"/>
                    <a:pt x="10476" y="7347"/>
                    <a:pt x="10713" y="7347"/>
                  </a:cubicBezTo>
                  <a:cubicBezTo>
                    <a:pt x="10812" y="7426"/>
                    <a:pt x="10892" y="7505"/>
                    <a:pt x="10892" y="7584"/>
                  </a:cubicBezTo>
                  <a:cubicBezTo>
                    <a:pt x="11050" y="7683"/>
                    <a:pt x="11129" y="7921"/>
                    <a:pt x="11308" y="8079"/>
                  </a:cubicBezTo>
                  <a:cubicBezTo>
                    <a:pt x="11387" y="8258"/>
                    <a:pt x="11466" y="8495"/>
                    <a:pt x="11624" y="8574"/>
                  </a:cubicBezTo>
                  <a:cubicBezTo>
                    <a:pt x="11545" y="8574"/>
                    <a:pt x="11466" y="8495"/>
                    <a:pt x="11387" y="8495"/>
                  </a:cubicBezTo>
                  <a:cubicBezTo>
                    <a:pt x="11387" y="8416"/>
                    <a:pt x="11308" y="8416"/>
                    <a:pt x="11209" y="8337"/>
                  </a:cubicBezTo>
                  <a:cubicBezTo>
                    <a:pt x="11129" y="8258"/>
                    <a:pt x="11129" y="8258"/>
                    <a:pt x="11050" y="8178"/>
                  </a:cubicBezTo>
                  <a:lnTo>
                    <a:pt x="11050" y="8178"/>
                  </a:lnTo>
                  <a:cubicBezTo>
                    <a:pt x="11129" y="8337"/>
                    <a:pt x="11209" y="8416"/>
                    <a:pt x="11308" y="8495"/>
                  </a:cubicBezTo>
                  <a:cubicBezTo>
                    <a:pt x="11387" y="8495"/>
                    <a:pt x="11466" y="8574"/>
                    <a:pt x="11466" y="8574"/>
                  </a:cubicBezTo>
                  <a:lnTo>
                    <a:pt x="11387" y="8574"/>
                  </a:lnTo>
                  <a:cubicBezTo>
                    <a:pt x="11209" y="8495"/>
                    <a:pt x="11129" y="8416"/>
                    <a:pt x="11050" y="8337"/>
                  </a:cubicBezTo>
                  <a:cubicBezTo>
                    <a:pt x="10892" y="8178"/>
                    <a:pt x="10812" y="8000"/>
                    <a:pt x="10713" y="7921"/>
                  </a:cubicBezTo>
                  <a:cubicBezTo>
                    <a:pt x="10476" y="7584"/>
                    <a:pt x="10317" y="7347"/>
                    <a:pt x="9981" y="7188"/>
                  </a:cubicBezTo>
                  <a:close/>
                  <a:moveTo>
                    <a:pt x="15011" y="6436"/>
                  </a:moveTo>
                  <a:cubicBezTo>
                    <a:pt x="15011" y="6772"/>
                    <a:pt x="15011" y="7188"/>
                    <a:pt x="14931" y="7584"/>
                  </a:cubicBezTo>
                  <a:cubicBezTo>
                    <a:pt x="14773" y="7763"/>
                    <a:pt x="14516" y="7921"/>
                    <a:pt x="14357" y="8079"/>
                  </a:cubicBezTo>
                  <a:cubicBezTo>
                    <a:pt x="14179" y="8178"/>
                    <a:pt x="14020" y="8416"/>
                    <a:pt x="13941" y="8574"/>
                  </a:cubicBezTo>
                  <a:lnTo>
                    <a:pt x="13941" y="8416"/>
                  </a:lnTo>
                  <a:cubicBezTo>
                    <a:pt x="13941" y="8337"/>
                    <a:pt x="14020" y="8258"/>
                    <a:pt x="14100" y="8178"/>
                  </a:cubicBezTo>
                  <a:cubicBezTo>
                    <a:pt x="14100" y="8079"/>
                    <a:pt x="14179" y="8000"/>
                    <a:pt x="14278" y="8000"/>
                  </a:cubicBezTo>
                  <a:cubicBezTo>
                    <a:pt x="14278" y="7921"/>
                    <a:pt x="14357" y="7921"/>
                    <a:pt x="14357" y="7842"/>
                  </a:cubicBezTo>
                  <a:cubicBezTo>
                    <a:pt x="14436" y="7763"/>
                    <a:pt x="14357" y="7763"/>
                    <a:pt x="14357" y="7763"/>
                  </a:cubicBezTo>
                  <a:cubicBezTo>
                    <a:pt x="14357" y="7842"/>
                    <a:pt x="14278" y="7842"/>
                    <a:pt x="14278" y="7921"/>
                  </a:cubicBezTo>
                  <a:cubicBezTo>
                    <a:pt x="14179" y="7921"/>
                    <a:pt x="14179" y="7921"/>
                    <a:pt x="14179" y="8000"/>
                  </a:cubicBezTo>
                  <a:cubicBezTo>
                    <a:pt x="14100" y="8000"/>
                    <a:pt x="14020" y="8079"/>
                    <a:pt x="14020" y="8178"/>
                  </a:cubicBezTo>
                  <a:cubicBezTo>
                    <a:pt x="13941" y="8178"/>
                    <a:pt x="13941" y="8337"/>
                    <a:pt x="13862" y="8416"/>
                  </a:cubicBezTo>
                  <a:cubicBezTo>
                    <a:pt x="13862" y="8258"/>
                    <a:pt x="13783" y="8178"/>
                    <a:pt x="13783" y="8000"/>
                  </a:cubicBezTo>
                  <a:cubicBezTo>
                    <a:pt x="13862" y="7268"/>
                    <a:pt x="14595" y="7010"/>
                    <a:pt x="15011" y="6436"/>
                  </a:cubicBezTo>
                  <a:close/>
                  <a:moveTo>
                    <a:pt x="10812" y="7426"/>
                  </a:moveTo>
                  <a:cubicBezTo>
                    <a:pt x="10892" y="7426"/>
                    <a:pt x="10971" y="7505"/>
                    <a:pt x="11050" y="7505"/>
                  </a:cubicBezTo>
                  <a:cubicBezTo>
                    <a:pt x="11424" y="7808"/>
                    <a:pt x="11590" y="8303"/>
                    <a:pt x="11923" y="8587"/>
                  </a:cubicBezTo>
                  <a:lnTo>
                    <a:pt x="11923" y="8587"/>
                  </a:lnTo>
                  <a:cubicBezTo>
                    <a:pt x="11883" y="8574"/>
                    <a:pt x="11843" y="8574"/>
                    <a:pt x="11803" y="8574"/>
                  </a:cubicBezTo>
                  <a:cubicBezTo>
                    <a:pt x="11466" y="8416"/>
                    <a:pt x="11387" y="8079"/>
                    <a:pt x="11209" y="7842"/>
                  </a:cubicBezTo>
                  <a:cubicBezTo>
                    <a:pt x="11050" y="7683"/>
                    <a:pt x="10971" y="7505"/>
                    <a:pt x="10812" y="7426"/>
                  </a:cubicBezTo>
                  <a:close/>
                  <a:moveTo>
                    <a:pt x="3797" y="7485"/>
                  </a:moveTo>
                  <a:cubicBezTo>
                    <a:pt x="4206" y="7485"/>
                    <a:pt x="4606" y="7642"/>
                    <a:pt x="4951" y="7921"/>
                  </a:cubicBezTo>
                  <a:cubicBezTo>
                    <a:pt x="5236" y="8153"/>
                    <a:pt x="5473" y="8432"/>
                    <a:pt x="5763" y="8673"/>
                  </a:cubicBezTo>
                  <a:lnTo>
                    <a:pt x="5763" y="8673"/>
                  </a:lnTo>
                  <a:cubicBezTo>
                    <a:pt x="5189" y="8574"/>
                    <a:pt x="4872" y="8079"/>
                    <a:pt x="4377" y="7842"/>
                  </a:cubicBezTo>
                  <a:cubicBezTo>
                    <a:pt x="4040" y="7683"/>
                    <a:pt x="3624" y="7584"/>
                    <a:pt x="3208" y="7584"/>
                  </a:cubicBezTo>
                  <a:lnTo>
                    <a:pt x="3288" y="7584"/>
                  </a:lnTo>
                  <a:cubicBezTo>
                    <a:pt x="3387" y="7505"/>
                    <a:pt x="3466" y="7505"/>
                    <a:pt x="3545" y="7505"/>
                  </a:cubicBezTo>
                  <a:cubicBezTo>
                    <a:pt x="3629" y="7492"/>
                    <a:pt x="3714" y="7485"/>
                    <a:pt x="3797" y="7485"/>
                  </a:cubicBezTo>
                  <a:close/>
                  <a:moveTo>
                    <a:pt x="3961" y="7347"/>
                  </a:moveTo>
                  <a:cubicBezTo>
                    <a:pt x="4535" y="7347"/>
                    <a:pt x="5030" y="7505"/>
                    <a:pt x="5367" y="7842"/>
                  </a:cubicBezTo>
                  <a:cubicBezTo>
                    <a:pt x="5684" y="8178"/>
                    <a:pt x="5941" y="8495"/>
                    <a:pt x="6357" y="8673"/>
                  </a:cubicBezTo>
                  <a:lnTo>
                    <a:pt x="6020" y="8673"/>
                  </a:lnTo>
                  <a:cubicBezTo>
                    <a:pt x="5525" y="8574"/>
                    <a:pt x="5268" y="8079"/>
                    <a:pt x="4872" y="7763"/>
                  </a:cubicBezTo>
                  <a:cubicBezTo>
                    <a:pt x="4535" y="7584"/>
                    <a:pt x="4119" y="7426"/>
                    <a:pt x="3703" y="7426"/>
                  </a:cubicBezTo>
                  <a:cubicBezTo>
                    <a:pt x="3783" y="7426"/>
                    <a:pt x="3882" y="7347"/>
                    <a:pt x="3961" y="7347"/>
                  </a:cubicBezTo>
                  <a:close/>
                  <a:moveTo>
                    <a:pt x="5109" y="7010"/>
                  </a:moveTo>
                  <a:cubicBezTo>
                    <a:pt x="5684" y="7010"/>
                    <a:pt x="6179" y="7188"/>
                    <a:pt x="6674" y="7505"/>
                  </a:cubicBezTo>
                  <a:cubicBezTo>
                    <a:pt x="7090" y="7842"/>
                    <a:pt x="7347" y="8337"/>
                    <a:pt x="7842" y="8574"/>
                  </a:cubicBezTo>
                  <a:lnTo>
                    <a:pt x="7585" y="8574"/>
                  </a:lnTo>
                  <a:cubicBezTo>
                    <a:pt x="7090" y="8495"/>
                    <a:pt x="6852" y="8079"/>
                    <a:pt x="6595" y="7842"/>
                  </a:cubicBezTo>
                  <a:cubicBezTo>
                    <a:pt x="6357" y="7584"/>
                    <a:pt x="6020" y="7505"/>
                    <a:pt x="5605" y="7426"/>
                  </a:cubicBezTo>
                  <a:lnTo>
                    <a:pt x="5605" y="7426"/>
                  </a:lnTo>
                  <a:cubicBezTo>
                    <a:pt x="6020" y="7505"/>
                    <a:pt x="6436" y="7763"/>
                    <a:pt x="6674" y="8000"/>
                  </a:cubicBezTo>
                  <a:cubicBezTo>
                    <a:pt x="6931" y="8258"/>
                    <a:pt x="7169" y="8495"/>
                    <a:pt x="7505" y="8574"/>
                  </a:cubicBezTo>
                  <a:lnTo>
                    <a:pt x="6852" y="8574"/>
                  </a:lnTo>
                  <a:cubicBezTo>
                    <a:pt x="6753" y="8495"/>
                    <a:pt x="6674" y="8495"/>
                    <a:pt x="6595" y="8495"/>
                  </a:cubicBezTo>
                  <a:cubicBezTo>
                    <a:pt x="6515" y="8416"/>
                    <a:pt x="6357" y="8337"/>
                    <a:pt x="6179" y="8258"/>
                  </a:cubicBezTo>
                  <a:cubicBezTo>
                    <a:pt x="6099" y="8178"/>
                    <a:pt x="6020" y="8079"/>
                    <a:pt x="5862" y="7921"/>
                  </a:cubicBezTo>
                  <a:cubicBezTo>
                    <a:pt x="5763" y="7842"/>
                    <a:pt x="5684" y="7842"/>
                    <a:pt x="5525" y="7842"/>
                  </a:cubicBezTo>
                  <a:cubicBezTo>
                    <a:pt x="5684" y="7842"/>
                    <a:pt x="5862" y="7921"/>
                    <a:pt x="5941" y="8079"/>
                  </a:cubicBezTo>
                  <a:cubicBezTo>
                    <a:pt x="6020" y="8178"/>
                    <a:pt x="6099" y="8258"/>
                    <a:pt x="6258" y="8337"/>
                  </a:cubicBezTo>
                  <a:cubicBezTo>
                    <a:pt x="6357" y="8416"/>
                    <a:pt x="6515" y="8495"/>
                    <a:pt x="6674" y="8574"/>
                  </a:cubicBezTo>
                  <a:cubicBezTo>
                    <a:pt x="6753" y="8574"/>
                    <a:pt x="6753" y="8574"/>
                    <a:pt x="6852" y="8673"/>
                  </a:cubicBezTo>
                  <a:lnTo>
                    <a:pt x="6515" y="8673"/>
                  </a:lnTo>
                  <a:cubicBezTo>
                    <a:pt x="5941" y="8495"/>
                    <a:pt x="5684" y="8000"/>
                    <a:pt x="5268" y="7683"/>
                  </a:cubicBezTo>
                  <a:cubicBezTo>
                    <a:pt x="4951" y="7426"/>
                    <a:pt x="4535" y="7347"/>
                    <a:pt x="4119" y="7347"/>
                  </a:cubicBezTo>
                  <a:cubicBezTo>
                    <a:pt x="4456" y="7188"/>
                    <a:pt x="4773" y="7089"/>
                    <a:pt x="5109" y="7010"/>
                  </a:cubicBezTo>
                  <a:close/>
                  <a:moveTo>
                    <a:pt x="11163" y="7533"/>
                  </a:moveTo>
                  <a:cubicBezTo>
                    <a:pt x="11235" y="7584"/>
                    <a:pt x="11318" y="7584"/>
                    <a:pt x="11387" y="7584"/>
                  </a:cubicBezTo>
                  <a:cubicBezTo>
                    <a:pt x="11624" y="7763"/>
                    <a:pt x="11803" y="8079"/>
                    <a:pt x="11961" y="8337"/>
                  </a:cubicBezTo>
                  <a:cubicBezTo>
                    <a:pt x="12040" y="8416"/>
                    <a:pt x="12119" y="8574"/>
                    <a:pt x="12199" y="8673"/>
                  </a:cubicBezTo>
                  <a:cubicBezTo>
                    <a:pt x="11717" y="8500"/>
                    <a:pt x="11554" y="7877"/>
                    <a:pt x="11163" y="7533"/>
                  </a:cubicBezTo>
                  <a:close/>
                  <a:moveTo>
                    <a:pt x="12694" y="8495"/>
                  </a:moveTo>
                  <a:cubicBezTo>
                    <a:pt x="12793" y="8575"/>
                    <a:pt x="12872" y="8673"/>
                    <a:pt x="12951" y="8673"/>
                  </a:cubicBezTo>
                  <a:cubicBezTo>
                    <a:pt x="12872" y="8575"/>
                    <a:pt x="12793" y="8574"/>
                    <a:pt x="12694" y="8495"/>
                  </a:cubicBezTo>
                  <a:close/>
                  <a:moveTo>
                    <a:pt x="5763" y="8674"/>
                  </a:moveTo>
                  <a:lnTo>
                    <a:pt x="5763" y="8674"/>
                  </a:lnTo>
                  <a:cubicBezTo>
                    <a:pt x="5795" y="8700"/>
                    <a:pt x="5828" y="8727"/>
                    <a:pt x="5862" y="8753"/>
                  </a:cubicBezTo>
                  <a:lnTo>
                    <a:pt x="5763" y="8753"/>
                  </a:lnTo>
                  <a:lnTo>
                    <a:pt x="5763" y="8674"/>
                  </a:lnTo>
                  <a:close/>
                  <a:moveTo>
                    <a:pt x="3495" y="7647"/>
                  </a:moveTo>
                  <a:cubicBezTo>
                    <a:pt x="3864" y="7647"/>
                    <a:pt x="4222" y="7762"/>
                    <a:pt x="4535" y="8000"/>
                  </a:cubicBezTo>
                  <a:cubicBezTo>
                    <a:pt x="4872" y="8258"/>
                    <a:pt x="5189" y="8574"/>
                    <a:pt x="5604" y="8753"/>
                  </a:cubicBezTo>
                  <a:lnTo>
                    <a:pt x="4951" y="8753"/>
                  </a:lnTo>
                  <a:cubicBezTo>
                    <a:pt x="4883" y="8774"/>
                    <a:pt x="4822" y="8783"/>
                    <a:pt x="4765" y="8783"/>
                  </a:cubicBezTo>
                  <a:cubicBezTo>
                    <a:pt x="4603" y="8783"/>
                    <a:pt x="4467" y="8706"/>
                    <a:pt x="4278" y="8574"/>
                  </a:cubicBezTo>
                  <a:cubicBezTo>
                    <a:pt x="4119" y="8416"/>
                    <a:pt x="3961" y="8337"/>
                    <a:pt x="3703" y="8178"/>
                  </a:cubicBezTo>
                  <a:cubicBezTo>
                    <a:pt x="3387" y="8000"/>
                    <a:pt x="3050" y="7842"/>
                    <a:pt x="2713" y="7842"/>
                  </a:cubicBezTo>
                  <a:cubicBezTo>
                    <a:pt x="2792" y="7763"/>
                    <a:pt x="2971" y="7683"/>
                    <a:pt x="3129" y="7683"/>
                  </a:cubicBezTo>
                  <a:cubicBezTo>
                    <a:pt x="3251" y="7659"/>
                    <a:pt x="3374" y="7647"/>
                    <a:pt x="3495" y="7647"/>
                  </a:cubicBezTo>
                  <a:close/>
                  <a:moveTo>
                    <a:pt x="11545" y="7683"/>
                  </a:moveTo>
                  <a:lnTo>
                    <a:pt x="11545" y="7683"/>
                  </a:lnTo>
                  <a:cubicBezTo>
                    <a:pt x="11704" y="7763"/>
                    <a:pt x="11882" y="7842"/>
                    <a:pt x="12119" y="7921"/>
                  </a:cubicBezTo>
                  <a:cubicBezTo>
                    <a:pt x="12199" y="8079"/>
                    <a:pt x="12298" y="8178"/>
                    <a:pt x="12377" y="8337"/>
                  </a:cubicBezTo>
                  <a:cubicBezTo>
                    <a:pt x="12456" y="8416"/>
                    <a:pt x="12535" y="8574"/>
                    <a:pt x="12694" y="8673"/>
                  </a:cubicBezTo>
                  <a:cubicBezTo>
                    <a:pt x="12614" y="8574"/>
                    <a:pt x="12614" y="8574"/>
                    <a:pt x="12535" y="8495"/>
                  </a:cubicBezTo>
                  <a:cubicBezTo>
                    <a:pt x="12456" y="8416"/>
                    <a:pt x="12456" y="8337"/>
                    <a:pt x="12377" y="8258"/>
                  </a:cubicBezTo>
                  <a:cubicBezTo>
                    <a:pt x="12298" y="8178"/>
                    <a:pt x="12298" y="8079"/>
                    <a:pt x="12199" y="8000"/>
                  </a:cubicBezTo>
                  <a:cubicBezTo>
                    <a:pt x="12298" y="8000"/>
                    <a:pt x="12377" y="8079"/>
                    <a:pt x="12456" y="8178"/>
                  </a:cubicBezTo>
                  <a:cubicBezTo>
                    <a:pt x="12535" y="8258"/>
                    <a:pt x="12614" y="8416"/>
                    <a:pt x="12694" y="8495"/>
                  </a:cubicBezTo>
                  <a:cubicBezTo>
                    <a:pt x="12614" y="8416"/>
                    <a:pt x="12535" y="8258"/>
                    <a:pt x="12535" y="8178"/>
                  </a:cubicBezTo>
                  <a:lnTo>
                    <a:pt x="12535" y="8178"/>
                  </a:lnTo>
                  <a:cubicBezTo>
                    <a:pt x="12951" y="8337"/>
                    <a:pt x="13288" y="8574"/>
                    <a:pt x="13605" y="8832"/>
                  </a:cubicBezTo>
                  <a:cubicBezTo>
                    <a:pt x="13446" y="8832"/>
                    <a:pt x="13288" y="8753"/>
                    <a:pt x="13110" y="8753"/>
                  </a:cubicBezTo>
                  <a:cubicBezTo>
                    <a:pt x="13030" y="8753"/>
                    <a:pt x="13030" y="8673"/>
                    <a:pt x="12951" y="8673"/>
                  </a:cubicBezTo>
                  <a:lnTo>
                    <a:pt x="12951" y="8753"/>
                  </a:lnTo>
                  <a:lnTo>
                    <a:pt x="12793" y="8753"/>
                  </a:lnTo>
                  <a:cubicBezTo>
                    <a:pt x="12793" y="8673"/>
                    <a:pt x="12694" y="8673"/>
                    <a:pt x="12694" y="8673"/>
                  </a:cubicBezTo>
                  <a:lnTo>
                    <a:pt x="12377" y="8673"/>
                  </a:lnTo>
                  <a:cubicBezTo>
                    <a:pt x="12298" y="8673"/>
                    <a:pt x="12199" y="8574"/>
                    <a:pt x="12199" y="8574"/>
                  </a:cubicBezTo>
                  <a:cubicBezTo>
                    <a:pt x="12040" y="8416"/>
                    <a:pt x="11961" y="8337"/>
                    <a:pt x="11882" y="8178"/>
                  </a:cubicBezTo>
                  <a:cubicBezTo>
                    <a:pt x="11803" y="8000"/>
                    <a:pt x="11704" y="7842"/>
                    <a:pt x="11545" y="7683"/>
                  </a:cubicBezTo>
                  <a:close/>
                  <a:moveTo>
                    <a:pt x="13343" y="8168"/>
                  </a:moveTo>
                  <a:cubicBezTo>
                    <a:pt x="13372" y="8178"/>
                    <a:pt x="13409" y="8178"/>
                    <a:pt x="13446" y="8178"/>
                  </a:cubicBezTo>
                  <a:cubicBezTo>
                    <a:pt x="13525" y="8258"/>
                    <a:pt x="13605" y="8258"/>
                    <a:pt x="13684" y="8337"/>
                  </a:cubicBezTo>
                  <a:lnTo>
                    <a:pt x="13783" y="8337"/>
                  </a:lnTo>
                  <a:cubicBezTo>
                    <a:pt x="13783" y="8483"/>
                    <a:pt x="13850" y="8647"/>
                    <a:pt x="13923" y="8858"/>
                  </a:cubicBezTo>
                  <a:lnTo>
                    <a:pt x="13923" y="8858"/>
                  </a:lnTo>
                  <a:cubicBezTo>
                    <a:pt x="13900" y="8832"/>
                    <a:pt x="13862" y="8832"/>
                    <a:pt x="13862" y="8832"/>
                  </a:cubicBezTo>
                  <a:cubicBezTo>
                    <a:pt x="13634" y="8604"/>
                    <a:pt x="13484" y="8392"/>
                    <a:pt x="13343" y="8168"/>
                  </a:cubicBezTo>
                  <a:close/>
                  <a:moveTo>
                    <a:pt x="19703" y="8819"/>
                  </a:moveTo>
                  <a:cubicBezTo>
                    <a:pt x="19732" y="8847"/>
                    <a:pt x="19761" y="8874"/>
                    <a:pt x="19791" y="8900"/>
                  </a:cubicBezTo>
                  <a:lnTo>
                    <a:pt x="19791" y="8900"/>
                  </a:lnTo>
                  <a:cubicBezTo>
                    <a:pt x="19768" y="8877"/>
                    <a:pt x="19746" y="8854"/>
                    <a:pt x="19724" y="8832"/>
                  </a:cubicBezTo>
                  <a:cubicBezTo>
                    <a:pt x="19717" y="8828"/>
                    <a:pt x="19710" y="8824"/>
                    <a:pt x="19703" y="8819"/>
                  </a:cubicBezTo>
                  <a:close/>
                  <a:moveTo>
                    <a:pt x="1739" y="8395"/>
                  </a:moveTo>
                  <a:cubicBezTo>
                    <a:pt x="1985" y="8395"/>
                    <a:pt x="2168" y="8528"/>
                    <a:pt x="2297" y="8673"/>
                  </a:cubicBezTo>
                  <a:cubicBezTo>
                    <a:pt x="2476" y="8832"/>
                    <a:pt x="2634" y="8911"/>
                    <a:pt x="2891" y="8990"/>
                  </a:cubicBezTo>
                  <a:lnTo>
                    <a:pt x="2792" y="8990"/>
                  </a:lnTo>
                  <a:cubicBezTo>
                    <a:pt x="2713" y="8990"/>
                    <a:pt x="2634" y="8911"/>
                    <a:pt x="2555" y="8911"/>
                  </a:cubicBezTo>
                  <a:cubicBezTo>
                    <a:pt x="2476" y="8911"/>
                    <a:pt x="2396" y="8832"/>
                    <a:pt x="2297" y="8832"/>
                  </a:cubicBezTo>
                  <a:cubicBezTo>
                    <a:pt x="2218" y="8832"/>
                    <a:pt x="2218" y="8753"/>
                    <a:pt x="2139" y="8753"/>
                  </a:cubicBezTo>
                  <a:cubicBezTo>
                    <a:pt x="2060" y="8673"/>
                    <a:pt x="1981" y="8673"/>
                    <a:pt x="1981" y="8574"/>
                  </a:cubicBezTo>
                  <a:cubicBezTo>
                    <a:pt x="1855" y="8518"/>
                    <a:pt x="1699" y="8462"/>
                    <a:pt x="1562" y="8462"/>
                  </a:cubicBezTo>
                  <a:cubicBezTo>
                    <a:pt x="1506" y="8462"/>
                    <a:pt x="1453" y="8472"/>
                    <a:pt x="1406" y="8495"/>
                  </a:cubicBezTo>
                  <a:lnTo>
                    <a:pt x="1406" y="8495"/>
                  </a:lnTo>
                  <a:cubicBezTo>
                    <a:pt x="1486" y="8416"/>
                    <a:pt x="1565" y="8416"/>
                    <a:pt x="1565" y="8416"/>
                  </a:cubicBezTo>
                  <a:cubicBezTo>
                    <a:pt x="1626" y="8402"/>
                    <a:pt x="1684" y="8395"/>
                    <a:pt x="1739" y="8395"/>
                  </a:cubicBezTo>
                  <a:close/>
                  <a:moveTo>
                    <a:pt x="2634" y="7842"/>
                  </a:moveTo>
                  <a:cubicBezTo>
                    <a:pt x="3129" y="7842"/>
                    <a:pt x="3545" y="8079"/>
                    <a:pt x="3882" y="8337"/>
                  </a:cubicBezTo>
                  <a:cubicBezTo>
                    <a:pt x="4119" y="8495"/>
                    <a:pt x="4377" y="8753"/>
                    <a:pt x="4694" y="8832"/>
                  </a:cubicBezTo>
                  <a:lnTo>
                    <a:pt x="4456" y="8832"/>
                  </a:lnTo>
                  <a:cubicBezTo>
                    <a:pt x="4377" y="8753"/>
                    <a:pt x="4278" y="8753"/>
                    <a:pt x="4198" y="8673"/>
                  </a:cubicBezTo>
                  <a:cubicBezTo>
                    <a:pt x="4040" y="8574"/>
                    <a:pt x="3882" y="8495"/>
                    <a:pt x="3703" y="8416"/>
                  </a:cubicBezTo>
                  <a:cubicBezTo>
                    <a:pt x="3466" y="8258"/>
                    <a:pt x="3208" y="8079"/>
                    <a:pt x="2971" y="8079"/>
                  </a:cubicBezTo>
                  <a:lnTo>
                    <a:pt x="2971" y="8178"/>
                  </a:lnTo>
                  <a:cubicBezTo>
                    <a:pt x="3020" y="8163"/>
                    <a:pt x="3067" y="8156"/>
                    <a:pt x="3113" y="8156"/>
                  </a:cubicBezTo>
                  <a:cubicBezTo>
                    <a:pt x="3366" y="8156"/>
                    <a:pt x="3582" y="8361"/>
                    <a:pt x="3783" y="8495"/>
                  </a:cubicBezTo>
                  <a:cubicBezTo>
                    <a:pt x="3882" y="8574"/>
                    <a:pt x="4040" y="8673"/>
                    <a:pt x="4198" y="8753"/>
                  </a:cubicBezTo>
                  <a:cubicBezTo>
                    <a:pt x="4278" y="8832"/>
                    <a:pt x="4377" y="8832"/>
                    <a:pt x="4377" y="8832"/>
                  </a:cubicBezTo>
                  <a:lnTo>
                    <a:pt x="4119" y="8832"/>
                  </a:lnTo>
                  <a:cubicBezTo>
                    <a:pt x="4040" y="8832"/>
                    <a:pt x="4040" y="8832"/>
                    <a:pt x="3961" y="8911"/>
                  </a:cubicBezTo>
                  <a:lnTo>
                    <a:pt x="3288" y="8911"/>
                  </a:lnTo>
                  <a:cubicBezTo>
                    <a:pt x="3208" y="8911"/>
                    <a:pt x="3129" y="8990"/>
                    <a:pt x="3050" y="8990"/>
                  </a:cubicBezTo>
                  <a:cubicBezTo>
                    <a:pt x="2476" y="8911"/>
                    <a:pt x="2218" y="8337"/>
                    <a:pt x="1644" y="8337"/>
                  </a:cubicBezTo>
                  <a:cubicBezTo>
                    <a:pt x="1981" y="8178"/>
                    <a:pt x="2297" y="8000"/>
                    <a:pt x="2634" y="7842"/>
                  </a:cubicBezTo>
                  <a:close/>
                  <a:moveTo>
                    <a:pt x="13783" y="8911"/>
                  </a:moveTo>
                  <a:lnTo>
                    <a:pt x="13862" y="8990"/>
                  </a:lnTo>
                  <a:cubicBezTo>
                    <a:pt x="13783" y="8990"/>
                    <a:pt x="13783" y="8990"/>
                    <a:pt x="13684" y="8911"/>
                  </a:cubicBezTo>
                  <a:close/>
                  <a:moveTo>
                    <a:pt x="11597" y="9027"/>
                  </a:moveTo>
                  <a:lnTo>
                    <a:pt x="11597" y="9027"/>
                  </a:lnTo>
                  <a:cubicBezTo>
                    <a:pt x="11577" y="9041"/>
                    <a:pt x="11559" y="9055"/>
                    <a:pt x="11545" y="9070"/>
                  </a:cubicBezTo>
                  <a:lnTo>
                    <a:pt x="11556" y="9070"/>
                  </a:lnTo>
                  <a:cubicBezTo>
                    <a:pt x="11570" y="9055"/>
                    <a:pt x="11584" y="9040"/>
                    <a:pt x="11597" y="9027"/>
                  </a:cubicBezTo>
                  <a:close/>
                  <a:moveTo>
                    <a:pt x="14852" y="7763"/>
                  </a:moveTo>
                  <a:lnTo>
                    <a:pt x="14852" y="7763"/>
                  </a:lnTo>
                  <a:cubicBezTo>
                    <a:pt x="14773" y="8178"/>
                    <a:pt x="14516" y="8673"/>
                    <a:pt x="14278" y="9070"/>
                  </a:cubicBezTo>
                  <a:lnTo>
                    <a:pt x="14278" y="8990"/>
                  </a:lnTo>
                  <a:cubicBezTo>
                    <a:pt x="14179" y="8990"/>
                    <a:pt x="14179" y="8990"/>
                    <a:pt x="14179" y="9070"/>
                  </a:cubicBezTo>
                  <a:lnTo>
                    <a:pt x="14100" y="8990"/>
                  </a:lnTo>
                  <a:cubicBezTo>
                    <a:pt x="14100" y="8911"/>
                    <a:pt x="14020" y="8832"/>
                    <a:pt x="14020" y="8673"/>
                  </a:cubicBezTo>
                  <a:cubicBezTo>
                    <a:pt x="14020" y="8574"/>
                    <a:pt x="14100" y="8416"/>
                    <a:pt x="14179" y="8337"/>
                  </a:cubicBezTo>
                  <a:cubicBezTo>
                    <a:pt x="14278" y="8178"/>
                    <a:pt x="14357" y="8079"/>
                    <a:pt x="14516" y="8000"/>
                  </a:cubicBezTo>
                  <a:cubicBezTo>
                    <a:pt x="14674" y="7921"/>
                    <a:pt x="14773" y="7842"/>
                    <a:pt x="14852" y="7763"/>
                  </a:cubicBezTo>
                  <a:close/>
                  <a:moveTo>
                    <a:pt x="32912" y="8753"/>
                  </a:moveTo>
                  <a:cubicBezTo>
                    <a:pt x="32833" y="8832"/>
                    <a:pt x="32754" y="8911"/>
                    <a:pt x="32674" y="9070"/>
                  </a:cubicBezTo>
                  <a:cubicBezTo>
                    <a:pt x="32754" y="8990"/>
                    <a:pt x="32912" y="8911"/>
                    <a:pt x="32991" y="8753"/>
                  </a:cubicBezTo>
                  <a:close/>
                  <a:moveTo>
                    <a:pt x="11272" y="9164"/>
                  </a:moveTo>
                  <a:cubicBezTo>
                    <a:pt x="11253" y="9167"/>
                    <a:pt x="11231" y="9169"/>
                    <a:pt x="11209" y="9169"/>
                  </a:cubicBezTo>
                  <a:lnTo>
                    <a:pt x="11266" y="9169"/>
                  </a:lnTo>
                  <a:cubicBezTo>
                    <a:pt x="11268" y="9167"/>
                    <a:pt x="11270" y="9165"/>
                    <a:pt x="11272" y="9164"/>
                  </a:cubicBezTo>
                  <a:close/>
                  <a:moveTo>
                    <a:pt x="10144" y="8988"/>
                  </a:moveTo>
                  <a:cubicBezTo>
                    <a:pt x="10142" y="8989"/>
                    <a:pt x="10141" y="8990"/>
                    <a:pt x="10139" y="8990"/>
                  </a:cubicBezTo>
                  <a:cubicBezTo>
                    <a:pt x="10045" y="9061"/>
                    <a:pt x="9961" y="9141"/>
                    <a:pt x="9878" y="9216"/>
                  </a:cubicBezTo>
                  <a:lnTo>
                    <a:pt x="9878" y="9216"/>
                  </a:lnTo>
                  <a:cubicBezTo>
                    <a:pt x="9967" y="9149"/>
                    <a:pt x="10056" y="9074"/>
                    <a:pt x="10144" y="8988"/>
                  </a:cubicBezTo>
                  <a:close/>
                  <a:moveTo>
                    <a:pt x="1307" y="8495"/>
                  </a:moveTo>
                  <a:cubicBezTo>
                    <a:pt x="1565" y="8495"/>
                    <a:pt x="1802" y="8495"/>
                    <a:pt x="1981" y="8673"/>
                  </a:cubicBezTo>
                  <a:cubicBezTo>
                    <a:pt x="2060" y="8753"/>
                    <a:pt x="2139" y="8753"/>
                    <a:pt x="2139" y="8832"/>
                  </a:cubicBezTo>
                  <a:cubicBezTo>
                    <a:pt x="2218" y="8832"/>
                    <a:pt x="2297" y="8832"/>
                    <a:pt x="2396" y="8911"/>
                  </a:cubicBezTo>
                  <a:cubicBezTo>
                    <a:pt x="2476" y="8911"/>
                    <a:pt x="2555" y="8911"/>
                    <a:pt x="2555" y="8990"/>
                  </a:cubicBezTo>
                  <a:lnTo>
                    <a:pt x="2476" y="8990"/>
                  </a:lnTo>
                  <a:cubicBezTo>
                    <a:pt x="2396" y="8990"/>
                    <a:pt x="2218" y="8990"/>
                    <a:pt x="2139" y="8911"/>
                  </a:cubicBezTo>
                  <a:cubicBezTo>
                    <a:pt x="1981" y="8832"/>
                    <a:pt x="1901" y="8753"/>
                    <a:pt x="1802" y="8753"/>
                  </a:cubicBezTo>
                  <a:cubicBezTo>
                    <a:pt x="1901" y="8832"/>
                    <a:pt x="2060" y="8911"/>
                    <a:pt x="2139" y="8990"/>
                  </a:cubicBezTo>
                  <a:cubicBezTo>
                    <a:pt x="1802" y="8990"/>
                    <a:pt x="1565" y="8832"/>
                    <a:pt x="1228" y="8832"/>
                  </a:cubicBezTo>
                  <a:lnTo>
                    <a:pt x="1228" y="8832"/>
                  </a:lnTo>
                  <a:cubicBezTo>
                    <a:pt x="1565" y="8832"/>
                    <a:pt x="1723" y="8990"/>
                    <a:pt x="1981" y="9070"/>
                  </a:cubicBezTo>
                  <a:cubicBezTo>
                    <a:pt x="1486" y="9070"/>
                    <a:pt x="911" y="9169"/>
                    <a:pt x="317" y="9248"/>
                  </a:cubicBezTo>
                  <a:cubicBezTo>
                    <a:pt x="575" y="8990"/>
                    <a:pt x="911" y="8832"/>
                    <a:pt x="1149" y="8673"/>
                  </a:cubicBezTo>
                  <a:cubicBezTo>
                    <a:pt x="1226" y="8644"/>
                    <a:pt x="1301" y="8632"/>
                    <a:pt x="1373" y="8632"/>
                  </a:cubicBezTo>
                  <a:cubicBezTo>
                    <a:pt x="1541" y="8632"/>
                    <a:pt x="1691" y="8697"/>
                    <a:pt x="1802" y="8753"/>
                  </a:cubicBezTo>
                  <a:cubicBezTo>
                    <a:pt x="1565" y="8574"/>
                    <a:pt x="1406" y="8574"/>
                    <a:pt x="1228" y="8574"/>
                  </a:cubicBezTo>
                  <a:cubicBezTo>
                    <a:pt x="1228" y="8574"/>
                    <a:pt x="1307" y="8574"/>
                    <a:pt x="1307" y="8495"/>
                  </a:cubicBezTo>
                  <a:close/>
                  <a:moveTo>
                    <a:pt x="9075" y="9059"/>
                  </a:moveTo>
                  <a:cubicBezTo>
                    <a:pt x="8999" y="9117"/>
                    <a:pt x="8921" y="9181"/>
                    <a:pt x="8832" y="9248"/>
                  </a:cubicBezTo>
                  <a:cubicBezTo>
                    <a:pt x="8826" y="9256"/>
                    <a:pt x="8820" y="9264"/>
                    <a:pt x="8813" y="9273"/>
                  </a:cubicBezTo>
                  <a:lnTo>
                    <a:pt x="8813" y="9273"/>
                  </a:lnTo>
                  <a:cubicBezTo>
                    <a:pt x="8891" y="9207"/>
                    <a:pt x="8976" y="9140"/>
                    <a:pt x="9070" y="9070"/>
                  </a:cubicBezTo>
                  <a:cubicBezTo>
                    <a:pt x="9072" y="9066"/>
                    <a:pt x="9074" y="9062"/>
                    <a:pt x="9075" y="9059"/>
                  </a:cubicBezTo>
                  <a:close/>
                  <a:moveTo>
                    <a:pt x="12377" y="8753"/>
                  </a:moveTo>
                  <a:cubicBezTo>
                    <a:pt x="12614" y="8832"/>
                    <a:pt x="12793" y="8832"/>
                    <a:pt x="13030" y="8832"/>
                  </a:cubicBezTo>
                  <a:cubicBezTo>
                    <a:pt x="12614" y="8832"/>
                    <a:pt x="12199" y="8911"/>
                    <a:pt x="11803" y="9070"/>
                  </a:cubicBezTo>
                  <a:lnTo>
                    <a:pt x="11556" y="9070"/>
                  </a:lnTo>
                  <a:cubicBezTo>
                    <a:pt x="11528" y="9099"/>
                    <a:pt x="11499" y="9132"/>
                    <a:pt x="11466" y="9169"/>
                  </a:cubicBezTo>
                  <a:lnTo>
                    <a:pt x="11266" y="9169"/>
                  </a:lnTo>
                  <a:cubicBezTo>
                    <a:pt x="11221" y="9199"/>
                    <a:pt x="11176" y="9227"/>
                    <a:pt x="11129" y="9248"/>
                  </a:cubicBezTo>
                  <a:cubicBezTo>
                    <a:pt x="10971" y="9248"/>
                    <a:pt x="10892" y="9248"/>
                    <a:pt x="10812" y="9327"/>
                  </a:cubicBezTo>
                  <a:cubicBezTo>
                    <a:pt x="10892" y="9248"/>
                    <a:pt x="10971" y="9169"/>
                    <a:pt x="11050" y="9169"/>
                  </a:cubicBezTo>
                  <a:cubicBezTo>
                    <a:pt x="11209" y="8990"/>
                    <a:pt x="11466" y="8832"/>
                    <a:pt x="11624" y="8753"/>
                  </a:cubicBezTo>
                  <a:lnTo>
                    <a:pt x="11704" y="8832"/>
                  </a:lnTo>
                  <a:lnTo>
                    <a:pt x="11704" y="8753"/>
                  </a:lnTo>
                  <a:lnTo>
                    <a:pt x="11882" y="8753"/>
                  </a:lnTo>
                  <a:cubicBezTo>
                    <a:pt x="11803" y="8753"/>
                    <a:pt x="11803" y="8753"/>
                    <a:pt x="11704" y="8832"/>
                  </a:cubicBezTo>
                  <a:cubicBezTo>
                    <a:pt x="11704" y="8832"/>
                    <a:pt x="11624" y="8832"/>
                    <a:pt x="11624" y="8911"/>
                  </a:cubicBezTo>
                  <a:cubicBezTo>
                    <a:pt x="11510" y="8969"/>
                    <a:pt x="11395" y="9078"/>
                    <a:pt x="11272" y="9164"/>
                  </a:cubicBezTo>
                  <a:lnTo>
                    <a:pt x="11272" y="9164"/>
                  </a:lnTo>
                  <a:cubicBezTo>
                    <a:pt x="11407" y="9143"/>
                    <a:pt x="11476" y="9059"/>
                    <a:pt x="11545" y="8990"/>
                  </a:cubicBezTo>
                  <a:cubicBezTo>
                    <a:pt x="11624" y="8911"/>
                    <a:pt x="11704" y="8832"/>
                    <a:pt x="11803" y="8832"/>
                  </a:cubicBezTo>
                  <a:cubicBezTo>
                    <a:pt x="11882" y="8753"/>
                    <a:pt x="11882" y="8753"/>
                    <a:pt x="11961" y="8753"/>
                  </a:cubicBezTo>
                  <a:lnTo>
                    <a:pt x="12119" y="8753"/>
                  </a:lnTo>
                  <a:cubicBezTo>
                    <a:pt x="12040" y="8753"/>
                    <a:pt x="11961" y="8832"/>
                    <a:pt x="11882" y="8832"/>
                  </a:cubicBezTo>
                  <a:cubicBezTo>
                    <a:pt x="11759" y="8886"/>
                    <a:pt x="11684" y="8941"/>
                    <a:pt x="11597" y="9027"/>
                  </a:cubicBezTo>
                  <a:lnTo>
                    <a:pt x="11597" y="9027"/>
                  </a:lnTo>
                  <a:cubicBezTo>
                    <a:pt x="11688" y="8964"/>
                    <a:pt x="11831" y="8911"/>
                    <a:pt x="11961" y="8911"/>
                  </a:cubicBezTo>
                  <a:cubicBezTo>
                    <a:pt x="12040" y="8832"/>
                    <a:pt x="12119" y="8832"/>
                    <a:pt x="12199" y="8832"/>
                  </a:cubicBezTo>
                  <a:cubicBezTo>
                    <a:pt x="12199" y="8832"/>
                    <a:pt x="12298" y="8832"/>
                    <a:pt x="12377" y="8753"/>
                  </a:cubicBezTo>
                  <a:close/>
                  <a:moveTo>
                    <a:pt x="21367" y="6515"/>
                  </a:moveTo>
                  <a:lnTo>
                    <a:pt x="21367" y="6693"/>
                  </a:lnTo>
                  <a:cubicBezTo>
                    <a:pt x="21367" y="6772"/>
                    <a:pt x="21367" y="6852"/>
                    <a:pt x="21288" y="6931"/>
                  </a:cubicBezTo>
                  <a:cubicBezTo>
                    <a:pt x="21288" y="7010"/>
                    <a:pt x="21209" y="7089"/>
                    <a:pt x="21110" y="7268"/>
                  </a:cubicBezTo>
                  <a:cubicBezTo>
                    <a:pt x="21110" y="7347"/>
                    <a:pt x="21031" y="7426"/>
                    <a:pt x="20951" y="7505"/>
                  </a:cubicBezTo>
                  <a:cubicBezTo>
                    <a:pt x="21031" y="7426"/>
                    <a:pt x="21110" y="7347"/>
                    <a:pt x="21209" y="7188"/>
                  </a:cubicBezTo>
                  <a:cubicBezTo>
                    <a:pt x="21288" y="7089"/>
                    <a:pt x="21367" y="6931"/>
                    <a:pt x="21446" y="6772"/>
                  </a:cubicBezTo>
                  <a:cubicBezTo>
                    <a:pt x="21526" y="6931"/>
                    <a:pt x="21605" y="7188"/>
                    <a:pt x="21605" y="7347"/>
                  </a:cubicBezTo>
                  <a:cubicBezTo>
                    <a:pt x="21526" y="7763"/>
                    <a:pt x="21288" y="8079"/>
                    <a:pt x="21031" y="8495"/>
                  </a:cubicBezTo>
                  <a:cubicBezTo>
                    <a:pt x="20951" y="8673"/>
                    <a:pt x="20793" y="8832"/>
                    <a:pt x="20714" y="8990"/>
                  </a:cubicBezTo>
                  <a:cubicBezTo>
                    <a:pt x="20615" y="9070"/>
                    <a:pt x="20615" y="9248"/>
                    <a:pt x="20535" y="9327"/>
                  </a:cubicBezTo>
                  <a:cubicBezTo>
                    <a:pt x="20535" y="9070"/>
                    <a:pt x="20456" y="8832"/>
                    <a:pt x="20377" y="8574"/>
                  </a:cubicBezTo>
                  <a:cubicBezTo>
                    <a:pt x="20377" y="8495"/>
                    <a:pt x="20456" y="8495"/>
                    <a:pt x="20456" y="8416"/>
                  </a:cubicBezTo>
                  <a:lnTo>
                    <a:pt x="20377" y="8416"/>
                  </a:lnTo>
                  <a:lnTo>
                    <a:pt x="20377" y="8337"/>
                  </a:lnTo>
                  <a:cubicBezTo>
                    <a:pt x="20377" y="8258"/>
                    <a:pt x="20377" y="8178"/>
                    <a:pt x="20456" y="8079"/>
                  </a:cubicBezTo>
                  <a:cubicBezTo>
                    <a:pt x="20456" y="8000"/>
                    <a:pt x="20535" y="7921"/>
                    <a:pt x="20615" y="7842"/>
                  </a:cubicBezTo>
                  <a:cubicBezTo>
                    <a:pt x="20714" y="7584"/>
                    <a:pt x="20872" y="7426"/>
                    <a:pt x="21031" y="7268"/>
                  </a:cubicBezTo>
                  <a:cubicBezTo>
                    <a:pt x="21209" y="7089"/>
                    <a:pt x="21288" y="6772"/>
                    <a:pt x="21367" y="6515"/>
                  </a:cubicBezTo>
                  <a:close/>
                  <a:moveTo>
                    <a:pt x="9878" y="9216"/>
                  </a:moveTo>
                  <a:cubicBezTo>
                    <a:pt x="9746" y="9316"/>
                    <a:pt x="9613" y="9401"/>
                    <a:pt x="9486" y="9485"/>
                  </a:cubicBezTo>
                  <a:cubicBezTo>
                    <a:pt x="9629" y="9437"/>
                    <a:pt x="9751" y="9332"/>
                    <a:pt x="9878" y="9216"/>
                  </a:cubicBezTo>
                  <a:close/>
                  <a:moveTo>
                    <a:pt x="10045" y="9454"/>
                  </a:moveTo>
                  <a:lnTo>
                    <a:pt x="10045" y="9454"/>
                  </a:lnTo>
                  <a:cubicBezTo>
                    <a:pt x="10023" y="9464"/>
                    <a:pt x="10002" y="9475"/>
                    <a:pt x="9981" y="9485"/>
                  </a:cubicBezTo>
                  <a:cubicBezTo>
                    <a:pt x="9985" y="9485"/>
                    <a:pt x="9989" y="9485"/>
                    <a:pt x="9993" y="9485"/>
                  </a:cubicBezTo>
                  <a:lnTo>
                    <a:pt x="9993" y="9485"/>
                  </a:lnTo>
                  <a:cubicBezTo>
                    <a:pt x="10010" y="9475"/>
                    <a:pt x="10028" y="9465"/>
                    <a:pt x="10045" y="9454"/>
                  </a:cubicBezTo>
                  <a:close/>
                  <a:moveTo>
                    <a:pt x="13783" y="9327"/>
                  </a:moveTo>
                  <a:lnTo>
                    <a:pt x="13783" y="9485"/>
                  </a:lnTo>
                  <a:cubicBezTo>
                    <a:pt x="13783" y="9406"/>
                    <a:pt x="13783" y="9406"/>
                    <a:pt x="13862" y="9327"/>
                  </a:cubicBezTo>
                  <a:close/>
                  <a:moveTo>
                    <a:pt x="1901" y="9169"/>
                  </a:moveTo>
                  <a:cubicBezTo>
                    <a:pt x="1802" y="9248"/>
                    <a:pt x="1723" y="9248"/>
                    <a:pt x="1723" y="9327"/>
                  </a:cubicBezTo>
                  <a:cubicBezTo>
                    <a:pt x="1565" y="9406"/>
                    <a:pt x="1486" y="9485"/>
                    <a:pt x="1307" y="9565"/>
                  </a:cubicBezTo>
                  <a:cubicBezTo>
                    <a:pt x="1070" y="9485"/>
                    <a:pt x="733" y="9327"/>
                    <a:pt x="495" y="9248"/>
                  </a:cubicBezTo>
                  <a:cubicBezTo>
                    <a:pt x="990" y="9248"/>
                    <a:pt x="1406" y="9169"/>
                    <a:pt x="1901" y="9169"/>
                  </a:cubicBezTo>
                  <a:close/>
                  <a:moveTo>
                    <a:pt x="11308" y="8673"/>
                  </a:moveTo>
                  <a:cubicBezTo>
                    <a:pt x="11387" y="8673"/>
                    <a:pt x="11466" y="8753"/>
                    <a:pt x="11545" y="8753"/>
                  </a:cubicBezTo>
                  <a:cubicBezTo>
                    <a:pt x="11387" y="8832"/>
                    <a:pt x="11209" y="8911"/>
                    <a:pt x="11129" y="8990"/>
                  </a:cubicBezTo>
                  <a:cubicBezTo>
                    <a:pt x="10971" y="9169"/>
                    <a:pt x="10812" y="9248"/>
                    <a:pt x="10555" y="9327"/>
                  </a:cubicBezTo>
                  <a:cubicBezTo>
                    <a:pt x="10399" y="9405"/>
                    <a:pt x="10224" y="9483"/>
                    <a:pt x="9993" y="9485"/>
                  </a:cubicBezTo>
                  <a:lnTo>
                    <a:pt x="9993" y="9485"/>
                  </a:lnTo>
                  <a:cubicBezTo>
                    <a:pt x="9935" y="9519"/>
                    <a:pt x="9878" y="9546"/>
                    <a:pt x="9822" y="9565"/>
                  </a:cubicBezTo>
                  <a:lnTo>
                    <a:pt x="9717" y="9565"/>
                  </a:lnTo>
                  <a:cubicBezTo>
                    <a:pt x="9801" y="9508"/>
                    <a:pt x="9879" y="9457"/>
                    <a:pt x="9981" y="9406"/>
                  </a:cubicBezTo>
                  <a:cubicBezTo>
                    <a:pt x="10139" y="9248"/>
                    <a:pt x="10317" y="9169"/>
                    <a:pt x="10476" y="8990"/>
                  </a:cubicBezTo>
                  <a:cubicBezTo>
                    <a:pt x="10634" y="8832"/>
                    <a:pt x="10812" y="8753"/>
                    <a:pt x="10971" y="8673"/>
                  </a:cubicBezTo>
                  <a:lnTo>
                    <a:pt x="11050" y="8673"/>
                  </a:lnTo>
                  <a:cubicBezTo>
                    <a:pt x="10971" y="8673"/>
                    <a:pt x="10971" y="8753"/>
                    <a:pt x="10892" y="8753"/>
                  </a:cubicBezTo>
                  <a:cubicBezTo>
                    <a:pt x="10812" y="8832"/>
                    <a:pt x="10634" y="8911"/>
                    <a:pt x="10555" y="9070"/>
                  </a:cubicBezTo>
                  <a:cubicBezTo>
                    <a:pt x="10390" y="9193"/>
                    <a:pt x="10216" y="9345"/>
                    <a:pt x="10045" y="9454"/>
                  </a:cubicBezTo>
                  <a:lnTo>
                    <a:pt x="10045" y="9454"/>
                  </a:lnTo>
                  <a:cubicBezTo>
                    <a:pt x="10186" y="9384"/>
                    <a:pt x="10339" y="9306"/>
                    <a:pt x="10476" y="9169"/>
                  </a:cubicBezTo>
                  <a:cubicBezTo>
                    <a:pt x="10555" y="9070"/>
                    <a:pt x="10713" y="8990"/>
                    <a:pt x="10812" y="8832"/>
                  </a:cubicBezTo>
                  <a:cubicBezTo>
                    <a:pt x="10892" y="8832"/>
                    <a:pt x="10971" y="8753"/>
                    <a:pt x="11050" y="8753"/>
                  </a:cubicBezTo>
                  <a:lnTo>
                    <a:pt x="11308" y="8753"/>
                  </a:lnTo>
                  <a:lnTo>
                    <a:pt x="11308" y="8673"/>
                  </a:lnTo>
                  <a:close/>
                  <a:moveTo>
                    <a:pt x="13684" y="9485"/>
                  </a:moveTo>
                  <a:lnTo>
                    <a:pt x="13684" y="9565"/>
                  </a:lnTo>
                  <a:lnTo>
                    <a:pt x="13783" y="9565"/>
                  </a:lnTo>
                  <a:lnTo>
                    <a:pt x="13783" y="9485"/>
                  </a:lnTo>
                  <a:close/>
                  <a:moveTo>
                    <a:pt x="21704" y="7426"/>
                  </a:moveTo>
                  <a:lnTo>
                    <a:pt x="21704" y="7683"/>
                  </a:lnTo>
                  <a:cubicBezTo>
                    <a:pt x="21605" y="8079"/>
                    <a:pt x="21367" y="8416"/>
                    <a:pt x="21031" y="8753"/>
                  </a:cubicBezTo>
                  <a:cubicBezTo>
                    <a:pt x="20951" y="8911"/>
                    <a:pt x="20793" y="9070"/>
                    <a:pt x="20714" y="9248"/>
                  </a:cubicBezTo>
                  <a:cubicBezTo>
                    <a:pt x="20615" y="9327"/>
                    <a:pt x="20615" y="9485"/>
                    <a:pt x="20535" y="9565"/>
                  </a:cubicBezTo>
                  <a:lnTo>
                    <a:pt x="20535" y="9485"/>
                  </a:lnTo>
                  <a:cubicBezTo>
                    <a:pt x="20615" y="9406"/>
                    <a:pt x="20615" y="9327"/>
                    <a:pt x="20615" y="9248"/>
                  </a:cubicBezTo>
                  <a:cubicBezTo>
                    <a:pt x="20714" y="9169"/>
                    <a:pt x="20714" y="9070"/>
                    <a:pt x="20793" y="8990"/>
                  </a:cubicBezTo>
                  <a:cubicBezTo>
                    <a:pt x="20872" y="8753"/>
                    <a:pt x="21031" y="8574"/>
                    <a:pt x="21110" y="8416"/>
                  </a:cubicBezTo>
                  <a:cubicBezTo>
                    <a:pt x="21367" y="8079"/>
                    <a:pt x="21526" y="7763"/>
                    <a:pt x="21704" y="7426"/>
                  </a:cubicBezTo>
                  <a:close/>
                  <a:moveTo>
                    <a:pt x="9644" y="9613"/>
                  </a:moveTo>
                  <a:lnTo>
                    <a:pt x="9644" y="9664"/>
                  </a:lnTo>
                  <a:lnTo>
                    <a:pt x="9565" y="9664"/>
                  </a:lnTo>
                  <a:cubicBezTo>
                    <a:pt x="9593" y="9646"/>
                    <a:pt x="9619" y="9629"/>
                    <a:pt x="9644" y="9613"/>
                  </a:cubicBezTo>
                  <a:close/>
                  <a:moveTo>
                    <a:pt x="3129" y="9070"/>
                  </a:moveTo>
                  <a:cubicBezTo>
                    <a:pt x="2971" y="9070"/>
                    <a:pt x="2891" y="9248"/>
                    <a:pt x="2713" y="9327"/>
                  </a:cubicBezTo>
                  <a:cubicBezTo>
                    <a:pt x="2555" y="9485"/>
                    <a:pt x="2297" y="9664"/>
                    <a:pt x="1981" y="9743"/>
                  </a:cubicBezTo>
                  <a:cubicBezTo>
                    <a:pt x="1802" y="9664"/>
                    <a:pt x="1565" y="9565"/>
                    <a:pt x="1406" y="9565"/>
                  </a:cubicBezTo>
                  <a:cubicBezTo>
                    <a:pt x="1486" y="9485"/>
                    <a:pt x="1565" y="9406"/>
                    <a:pt x="1644" y="9406"/>
                  </a:cubicBezTo>
                  <a:cubicBezTo>
                    <a:pt x="1723" y="9327"/>
                    <a:pt x="1802" y="9248"/>
                    <a:pt x="1901" y="9248"/>
                  </a:cubicBezTo>
                  <a:lnTo>
                    <a:pt x="1981" y="9169"/>
                  </a:lnTo>
                  <a:cubicBezTo>
                    <a:pt x="2396" y="9070"/>
                    <a:pt x="2713" y="9070"/>
                    <a:pt x="3129" y="9070"/>
                  </a:cubicBezTo>
                  <a:close/>
                  <a:moveTo>
                    <a:pt x="3387" y="8990"/>
                  </a:moveTo>
                  <a:cubicBezTo>
                    <a:pt x="2971" y="9248"/>
                    <a:pt x="2713" y="9664"/>
                    <a:pt x="2218" y="9743"/>
                  </a:cubicBezTo>
                  <a:lnTo>
                    <a:pt x="2060" y="9743"/>
                  </a:lnTo>
                  <a:cubicBezTo>
                    <a:pt x="2297" y="9664"/>
                    <a:pt x="2476" y="9565"/>
                    <a:pt x="2634" y="9406"/>
                  </a:cubicBezTo>
                  <a:cubicBezTo>
                    <a:pt x="2792" y="9327"/>
                    <a:pt x="2891" y="9248"/>
                    <a:pt x="3050" y="9169"/>
                  </a:cubicBezTo>
                  <a:cubicBezTo>
                    <a:pt x="3129" y="9070"/>
                    <a:pt x="3208" y="9070"/>
                    <a:pt x="3288" y="8990"/>
                  </a:cubicBezTo>
                  <a:close/>
                  <a:moveTo>
                    <a:pt x="19803" y="9565"/>
                  </a:moveTo>
                  <a:cubicBezTo>
                    <a:pt x="19803" y="9664"/>
                    <a:pt x="19882" y="9743"/>
                    <a:pt x="19961" y="9743"/>
                  </a:cubicBezTo>
                  <a:cubicBezTo>
                    <a:pt x="19961" y="9743"/>
                    <a:pt x="19961" y="9664"/>
                    <a:pt x="19882" y="9664"/>
                  </a:cubicBezTo>
                  <a:lnTo>
                    <a:pt x="19803" y="9565"/>
                  </a:lnTo>
                  <a:close/>
                  <a:moveTo>
                    <a:pt x="19961" y="9743"/>
                  </a:moveTo>
                  <a:cubicBezTo>
                    <a:pt x="19987" y="9769"/>
                    <a:pt x="20014" y="9795"/>
                    <a:pt x="20040" y="9821"/>
                  </a:cubicBezTo>
                  <a:lnTo>
                    <a:pt x="20040" y="9821"/>
                  </a:lnTo>
                  <a:cubicBezTo>
                    <a:pt x="20040" y="9743"/>
                    <a:pt x="19961" y="9743"/>
                    <a:pt x="19961" y="9743"/>
                  </a:cubicBezTo>
                  <a:close/>
                  <a:moveTo>
                    <a:pt x="11861" y="9804"/>
                  </a:moveTo>
                  <a:lnTo>
                    <a:pt x="11861" y="9804"/>
                  </a:lnTo>
                  <a:cubicBezTo>
                    <a:pt x="11868" y="9809"/>
                    <a:pt x="11875" y="9815"/>
                    <a:pt x="11882" y="9822"/>
                  </a:cubicBezTo>
                  <a:lnTo>
                    <a:pt x="11961" y="9822"/>
                  </a:lnTo>
                  <a:cubicBezTo>
                    <a:pt x="11936" y="9822"/>
                    <a:pt x="11902" y="9814"/>
                    <a:pt x="11861" y="9804"/>
                  </a:cubicBezTo>
                  <a:close/>
                  <a:moveTo>
                    <a:pt x="12040" y="9664"/>
                  </a:moveTo>
                  <a:lnTo>
                    <a:pt x="12040" y="9664"/>
                  </a:lnTo>
                  <a:cubicBezTo>
                    <a:pt x="12120" y="9743"/>
                    <a:pt x="12298" y="9822"/>
                    <a:pt x="12377" y="9822"/>
                  </a:cubicBezTo>
                  <a:lnTo>
                    <a:pt x="12614" y="9822"/>
                  </a:lnTo>
                  <a:cubicBezTo>
                    <a:pt x="12535" y="9822"/>
                    <a:pt x="12456" y="9743"/>
                    <a:pt x="12377" y="9743"/>
                  </a:cubicBezTo>
                  <a:cubicBezTo>
                    <a:pt x="12298" y="9743"/>
                    <a:pt x="12120" y="9743"/>
                    <a:pt x="12040" y="9664"/>
                  </a:cubicBezTo>
                  <a:close/>
                  <a:moveTo>
                    <a:pt x="20040" y="9821"/>
                  </a:moveTo>
                  <a:cubicBezTo>
                    <a:pt x="20040" y="9822"/>
                    <a:pt x="20040" y="9822"/>
                    <a:pt x="20040" y="9822"/>
                  </a:cubicBezTo>
                  <a:cubicBezTo>
                    <a:pt x="20041" y="9822"/>
                    <a:pt x="20041" y="9822"/>
                    <a:pt x="20041" y="9822"/>
                  </a:cubicBezTo>
                  <a:lnTo>
                    <a:pt x="20041" y="9822"/>
                  </a:lnTo>
                  <a:cubicBezTo>
                    <a:pt x="20041" y="9822"/>
                    <a:pt x="20041" y="9822"/>
                    <a:pt x="20040" y="9821"/>
                  </a:cubicBezTo>
                  <a:close/>
                  <a:moveTo>
                    <a:pt x="4535" y="8911"/>
                  </a:moveTo>
                  <a:cubicBezTo>
                    <a:pt x="4456" y="8911"/>
                    <a:pt x="4456" y="8990"/>
                    <a:pt x="4377" y="8990"/>
                  </a:cubicBezTo>
                  <a:cubicBezTo>
                    <a:pt x="4198" y="9169"/>
                    <a:pt x="3961" y="9248"/>
                    <a:pt x="3783" y="9406"/>
                  </a:cubicBezTo>
                  <a:cubicBezTo>
                    <a:pt x="3545" y="9664"/>
                    <a:pt x="3208" y="9822"/>
                    <a:pt x="2891" y="9901"/>
                  </a:cubicBezTo>
                  <a:cubicBezTo>
                    <a:pt x="2634" y="9901"/>
                    <a:pt x="2476" y="9822"/>
                    <a:pt x="2297" y="9822"/>
                  </a:cubicBezTo>
                  <a:cubicBezTo>
                    <a:pt x="2792" y="9664"/>
                    <a:pt x="3129" y="9169"/>
                    <a:pt x="3545" y="8990"/>
                  </a:cubicBezTo>
                  <a:lnTo>
                    <a:pt x="3703" y="8990"/>
                  </a:lnTo>
                  <a:cubicBezTo>
                    <a:pt x="3624" y="8990"/>
                    <a:pt x="3545" y="9070"/>
                    <a:pt x="3466" y="9169"/>
                  </a:cubicBezTo>
                  <a:cubicBezTo>
                    <a:pt x="3208" y="9327"/>
                    <a:pt x="3050" y="9485"/>
                    <a:pt x="2792" y="9565"/>
                  </a:cubicBezTo>
                  <a:lnTo>
                    <a:pt x="2792" y="9664"/>
                  </a:lnTo>
                  <a:cubicBezTo>
                    <a:pt x="3050" y="9565"/>
                    <a:pt x="3208" y="9327"/>
                    <a:pt x="3466" y="9248"/>
                  </a:cubicBezTo>
                  <a:cubicBezTo>
                    <a:pt x="3545" y="9169"/>
                    <a:pt x="3624" y="9070"/>
                    <a:pt x="3783" y="8990"/>
                  </a:cubicBezTo>
                  <a:lnTo>
                    <a:pt x="3882" y="8990"/>
                  </a:lnTo>
                  <a:cubicBezTo>
                    <a:pt x="4119" y="8911"/>
                    <a:pt x="4377" y="8911"/>
                    <a:pt x="4535" y="8911"/>
                  </a:cubicBezTo>
                  <a:close/>
                  <a:moveTo>
                    <a:pt x="11961" y="9822"/>
                  </a:moveTo>
                  <a:cubicBezTo>
                    <a:pt x="12119" y="9901"/>
                    <a:pt x="12199" y="9901"/>
                    <a:pt x="12298" y="9901"/>
                  </a:cubicBezTo>
                  <a:cubicBezTo>
                    <a:pt x="12298" y="9901"/>
                    <a:pt x="12199" y="9901"/>
                    <a:pt x="12199" y="9822"/>
                  </a:cubicBezTo>
                  <a:close/>
                  <a:moveTo>
                    <a:pt x="12436" y="9866"/>
                  </a:moveTo>
                  <a:cubicBezTo>
                    <a:pt x="12412" y="9866"/>
                    <a:pt x="12377" y="9901"/>
                    <a:pt x="12377" y="9901"/>
                  </a:cubicBezTo>
                  <a:lnTo>
                    <a:pt x="12456" y="9901"/>
                  </a:lnTo>
                  <a:cubicBezTo>
                    <a:pt x="12456" y="9875"/>
                    <a:pt x="12447" y="9866"/>
                    <a:pt x="12436" y="9866"/>
                  </a:cubicBezTo>
                  <a:close/>
                  <a:moveTo>
                    <a:pt x="12456" y="9822"/>
                  </a:moveTo>
                  <a:lnTo>
                    <a:pt x="12456" y="9901"/>
                  </a:lnTo>
                  <a:cubicBezTo>
                    <a:pt x="12456" y="9901"/>
                    <a:pt x="12535" y="9901"/>
                    <a:pt x="12456" y="9822"/>
                  </a:cubicBezTo>
                  <a:close/>
                  <a:moveTo>
                    <a:pt x="14020" y="9248"/>
                  </a:moveTo>
                  <a:cubicBezTo>
                    <a:pt x="13941" y="9248"/>
                    <a:pt x="13941" y="9327"/>
                    <a:pt x="13941" y="9327"/>
                  </a:cubicBezTo>
                  <a:cubicBezTo>
                    <a:pt x="13941" y="9406"/>
                    <a:pt x="13862" y="9485"/>
                    <a:pt x="13783" y="9565"/>
                  </a:cubicBezTo>
                  <a:cubicBezTo>
                    <a:pt x="13605" y="9743"/>
                    <a:pt x="13525" y="9822"/>
                    <a:pt x="13446" y="9901"/>
                  </a:cubicBezTo>
                  <a:lnTo>
                    <a:pt x="13446" y="9743"/>
                  </a:lnTo>
                  <a:cubicBezTo>
                    <a:pt x="13525" y="9565"/>
                    <a:pt x="13525" y="9485"/>
                    <a:pt x="13605" y="9406"/>
                  </a:cubicBezTo>
                  <a:cubicBezTo>
                    <a:pt x="13684" y="9327"/>
                    <a:pt x="13862" y="9327"/>
                    <a:pt x="13941" y="9248"/>
                  </a:cubicBezTo>
                  <a:close/>
                  <a:moveTo>
                    <a:pt x="4773" y="8911"/>
                  </a:moveTo>
                  <a:cubicBezTo>
                    <a:pt x="4614" y="8990"/>
                    <a:pt x="4456" y="9169"/>
                    <a:pt x="4278" y="9248"/>
                  </a:cubicBezTo>
                  <a:cubicBezTo>
                    <a:pt x="4040" y="9406"/>
                    <a:pt x="3882" y="9565"/>
                    <a:pt x="3703" y="9664"/>
                  </a:cubicBezTo>
                  <a:cubicBezTo>
                    <a:pt x="3545" y="9822"/>
                    <a:pt x="3288" y="9980"/>
                    <a:pt x="3129" y="9980"/>
                  </a:cubicBezTo>
                  <a:lnTo>
                    <a:pt x="2971" y="9980"/>
                  </a:lnTo>
                  <a:cubicBezTo>
                    <a:pt x="3208" y="9901"/>
                    <a:pt x="3466" y="9743"/>
                    <a:pt x="3703" y="9565"/>
                  </a:cubicBezTo>
                  <a:cubicBezTo>
                    <a:pt x="3882" y="9406"/>
                    <a:pt x="4040" y="9327"/>
                    <a:pt x="4278" y="9169"/>
                  </a:cubicBezTo>
                  <a:cubicBezTo>
                    <a:pt x="4377" y="9070"/>
                    <a:pt x="4456" y="8990"/>
                    <a:pt x="4614" y="8990"/>
                  </a:cubicBezTo>
                  <a:cubicBezTo>
                    <a:pt x="4614" y="8911"/>
                    <a:pt x="4694" y="8911"/>
                    <a:pt x="4773" y="8911"/>
                  </a:cubicBezTo>
                  <a:close/>
                  <a:moveTo>
                    <a:pt x="5367" y="8832"/>
                  </a:moveTo>
                  <a:cubicBezTo>
                    <a:pt x="5030" y="8990"/>
                    <a:pt x="4773" y="9169"/>
                    <a:pt x="4535" y="9327"/>
                  </a:cubicBezTo>
                  <a:cubicBezTo>
                    <a:pt x="4198" y="9664"/>
                    <a:pt x="3882" y="9980"/>
                    <a:pt x="3387" y="10060"/>
                  </a:cubicBezTo>
                  <a:cubicBezTo>
                    <a:pt x="3288" y="10060"/>
                    <a:pt x="3288" y="9980"/>
                    <a:pt x="3208" y="9980"/>
                  </a:cubicBezTo>
                  <a:cubicBezTo>
                    <a:pt x="3288" y="9980"/>
                    <a:pt x="3387" y="9901"/>
                    <a:pt x="3545" y="9822"/>
                  </a:cubicBezTo>
                  <a:cubicBezTo>
                    <a:pt x="3703" y="9743"/>
                    <a:pt x="3882" y="9565"/>
                    <a:pt x="4040" y="9485"/>
                  </a:cubicBezTo>
                  <a:cubicBezTo>
                    <a:pt x="4278" y="9327"/>
                    <a:pt x="4456" y="9169"/>
                    <a:pt x="4614" y="9070"/>
                  </a:cubicBezTo>
                  <a:cubicBezTo>
                    <a:pt x="4773" y="8990"/>
                    <a:pt x="4872" y="8911"/>
                    <a:pt x="4951" y="8911"/>
                  </a:cubicBezTo>
                  <a:cubicBezTo>
                    <a:pt x="5030" y="8911"/>
                    <a:pt x="5030" y="8911"/>
                    <a:pt x="5109" y="8832"/>
                  </a:cubicBezTo>
                  <a:close/>
                  <a:moveTo>
                    <a:pt x="7434" y="10057"/>
                  </a:moveTo>
                  <a:lnTo>
                    <a:pt x="7434" y="10057"/>
                  </a:lnTo>
                  <a:cubicBezTo>
                    <a:pt x="7432" y="10058"/>
                    <a:pt x="7429" y="10059"/>
                    <a:pt x="7426" y="10060"/>
                  </a:cubicBezTo>
                  <a:lnTo>
                    <a:pt x="7430" y="10060"/>
                  </a:lnTo>
                  <a:cubicBezTo>
                    <a:pt x="7431" y="10059"/>
                    <a:pt x="7433" y="10058"/>
                    <a:pt x="7434" y="10057"/>
                  </a:cubicBezTo>
                  <a:close/>
                  <a:moveTo>
                    <a:pt x="10812" y="8673"/>
                  </a:moveTo>
                  <a:cubicBezTo>
                    <a:pt x="10555" y="8832"/>
                    <a:pt x="10317" y="9070"/>
                    <a:pt x="10060" y="9248"/>
                  </a:cubicBezTo>
                  <a:cubicBezTo>
                    <a:pt x="9822" y="9406"/>
                    <a:pt x="9565" y="9565"/>
                    <a:pt x="9228" y="9743"/>
                  </a:cubicBezTo>
                  <a:cubicBezTo>
                    <a:pt x="8911" y="9822"/>
                    <a:pt x="8496" y="9901"/>
                    <a:pt x="8080" y="9980"/>
                  </a:cubicBezTo>
                  <a:cubicBezTo>
                    <a:pt x="8405" y="9828"/>
                    <a:pt x="8637" y="9509"/>
                    <a:pt x="8813" y="9273"/>
                  </a:cubicBezTo>
                  <a:lnTo>
                    <a:pt x="8813" y="9273"/>
                  </a:lnTo>
                  <a:cubicBezTo>
                    <a:pt x="8694" y="9373"/>
                    <a:pt x="8591" y="9469"/>
                    <a:pt x="8496" y="9565"/>
                  </a:cubicBezTo>
                  <a:cubicBezTo>
                    <a:pt x="8416" y="9743"/>
                    <a:pt x="8238" y="9901"/>
                    <a:pt x="8001" y="9980"/>
                  </a:cubicBezTo>
                  <a:cubicBezTo>
                    <a:pt x="7921" y="9980"/>
                    <a:pt x="7842" y="10060"/>
                    <a:pt x="7743" y="10060"/>
                  </a:cubicBezTo>
                  <a:cubicBezTo>
                    <a:pt x="8080" y="9901"/>
                    <a:pt x="8337" y="9664"/>
                    <a:pt x="8575" y="9406"/>
                  </a:cubicBezTo>
                  <a:cubicBezTo>
                    <a:pt x="8654" y="9248"/>
                    <a:pt x="8832" y="9070"/>
                    <a:pt x="9070" y="8911"/>
                  </a:cubicBezTo>
                  <a:cubicBezTo>
                    <a:pt x="9149" y="8832"/>
                    <a:pt x="9228" y="8753"/>
                    <a:pt x="9327" y="8753"/>
                  </a:cubicBezTo>
                  <a:cubicBezTo>
                    <a:pt x="9406" y="8753"/>
                    <a:pt x="9485" y="8675"/>
                    <a:pt x="9486" y="8674"/>
                  </a:cubicBezTo>
                  <a:lnTo>
                    <a:pt x="9486" y="8674"/>
                  </a:lnTo>
                  <a:cubicBezTo>
                    <a:pt x="9331" y="8828"/>
                    <a:pt x="9157" y="8907"/>
                    <a:pt x="9075" y="9059"/>
                  </a:cubicBezTo>
                  <a:lnTo>
                    <a:pt x="9075" y="9059"/>
                  </a:lnTo>
                  <a:cubicBezTo>
                    <a:pt x="9203" y="8962"/>
                    <a:pt x="9325" y="8881"/>
                    <a:pt x="9486" y="8832"/>
                  </a:cubicBezTo>
                  <a:cubicBezTo>
                    <a:pt x="9565" y="8753"/>
                    <a:pt x="9644" y="8673"/>
                    <a:pt x="9723" y="8673"/>
                  </a:cubicBezTo>
                  <a:lnTo>
                    <a:pt x="9902" y="8673"/>
                  </a:lnTo>
                  <a:cubicBezTo>
                    <a:pt x="9723" y="8753"/>
                    <a:pt x="9644" y="8832"/>
                    <a:pt x="9486" y="8911"/>
                  </a:cubicBezTo>
                  <a:cubicBezTo>
                    <a:pt x="9406" y="8990"/>
                    <a:pt x="9327" y="9070"/>
                    <a:pt x="9149" y="9248"/>
                  </a:cubicBezTo>
                  <a:cubicBezTo>
                    <a:pt x="9070" y="9327"/>
                    <a:pt x="8991" y="9485"/>
                    <a:pt x="8832" y="9565"/>
                  </a:cubicBezTo>
                  <a:cubicBezTo>
                    <a:pt x="8911" y="9565"/>
                    <a:pt x="9070" y="9406"/>
                    <a:pt x="9149" y="9327"/>
                  </a:cubicBezTo>
                  <a:cubicBezTo>
                    <a:pt x="9228" y="9248"/>
                    <a:pt x="9327" y="9070"/>
                    <a:pt x="9486" y="8990"/>
                  </a:cubicBezTo>
                  <a:cubicBezTo>
                    <a:pt x="9565" y="8911"/>
                    <a:pt x="9723" y="8832"/>
                    <a:pt x="9902" y="8753"/>
                  </a:cubicBezTo>
                  <a:cubicBezTo>
                    <a:pt x="9981" y="8673"/>
                    <a:pt x="10060" y="8673"/>
                    <a:pt x="10139" y="8673"/>
                  </a:cubicBezTo>
                  <a:lnTo>
                    <a:pt x="10555" y="8673"/>
                  </a:lnTo>
                  <a:cubicBezTo>
                    <a:pt x="10476" y="8753"/>
                    <a:pt x="10317" y="8832"/>
                    <a:pt x="10218" y="8911"/>
                  </a:cubicBezTo>
                  <a:cubicBezTo>
                    <a:pt x="10194" y="8938"/>
                    <a:pt x="10169" y="8964"/>
                    <a:pt x="10144" y="8988"/>
                  </a:cubicBezTo>
                  <a:lnTo>
                    <a:pt x="10144" y="8988"/>
                  </a:lnTo>
                  <a:cubicBezTo>
                    <a:pt x="10319" y="8910"/>
                    <a:pt x="10397" y="8831"/>
                    <a:pt x="10476" y="8753"/>
                  </a:cubicBezTo>
                  <a:cubicBezTo>
                    <a:pt x="10634" y="8753"/>
                    <a:pt x="10713" y="8673"/>
                    <a:pt x="10812" y="8673"/>
                  </a:cubicBezTo>
                  <a:close/>
                  <a:moveTo>
                    <a:pt x="21783" y="7763"/>
                  </a:moveTo>
                  <a:cubicBezTo>
                    <a:pt x="21783" y="7921"/>
                    <a:pt x="21783" y="8079"/>
                    <a:pt x="21862" y="8337"/>
                  </a:cubicBezTo>
                  <a:cubicBezTo>
                    <a:pt x="21783" y="8495"/>
                    <a:pt x="21704" y="8673"/>
                    <a:pt x="21526" y="8832"/>
                  </a:cubicBezTo>
                  <a:cubicBezTo>
                    <a:pt x="21367" y="8911"/>
                    <a:pt x="21209" y="9070"/>
                    <a:pt x="21110" y="9248"/>
                  </a:cubicBezTo>
                  <a:cubicBezTo>
                    <a:pt x="20872" y="9485"/>
                    <a:pt x="20793" y="9743"/>
                    <a:pt x="20615" y="10060"/>
                  </a:cubicBezTo>
                  <a:lnTo>
                    <a:pt x="20615" y="9743"/>
                  </a:lnTo>
                  <a:cubicBezTo>
                    <a:pt x="20615" y="9664"/>
                    <a:pt x="20615" y="9565"/>
                    <a:pt x="20714" y="9406"/>
                  </a:cubicBezTo>
                  <a:cubicBezTo>
                    <a:pt x="20714" y="9327"/>
                    <a:pt x="20793" y="9248"/>
                    <a:pt x="20872" y="9169"/>
                  </a:cubicBezTo>
                  <a:cubicBezTo>
                    <a:pt x="20951" y="8990"/>
                    <a:pt x="21031" y="8832"/>
                    <a:pt x="21209" y="8673"/>
                  </a:cubicBezTo>
                  <a:cubicBezTo>
                    <a:pt x="21446" y="8416"/>
                    <a:pt x="21704" y="8079"/>
                    <a:pt x="21783" y="7763"/>
                  </a:cubicBezTo>
                  <a:close/>
                  <a:moveTo>
                    <a:pt x="11129" y="9980"/>
                  </a:moveTo>
                  <a:cubicBezTo>
                    <a:pt x="11209" y="9980"/>
                    <a:pt x="11308" y="10060"/>
                    <a:pt x="11466" y="10060"/>
                  </a:cubicBezTo>
                  <a:cubicBezTo>
                    <a:pt x="11490" y="10060"/>
                    <a:pt x="11514" y="10069"/>
                    <a:pt x="11538" y="10082"/>
                  </a:cubicBezTo>
                  <a:lnTo>
                    <a:pt x="11538" y="10082"/>
                  </a:lnTo>
                  <a:cubicBezTo>
                    <a:pt x="11488" y="10049"/>
                    <a:pt x="11437" y="10031"/>
                    <a:pt x="11387" y="9980"/>
                  </a:cubicBezTo>
                  <a:close/>
                  <a:moveTo>
                    <a:pt x="6258" y="8753"/>
                  </a:moveTo>
                  <a:cubicBezTo>
                    <a:pt x="6179" y="8832"/>
                    <a:pt x="6020" y="8911"/>
                    <a:pt x="5941" y="8990"/>
                  </a:cubicBezTo>
                  <a:cubicBezTo>
                    <a:pt x="5763" y="9169"/>
                    <a:pt x="5604" y="9327"/>
                    <a:pt x="5446" y="9485"/>
                  </a:cubicBezTo>
                  <a:cubicBezTo>
                    <a:pt x="5030" y="9822"/>
                    <a:pt x="4614" y="10060"/>
                    <a:pt x="4119" y="10159"/>
                  </a:cubicBezTo>
                  <a:cubicBezTo>
                    <a:pt x="3882" y="10159"/>
                    <a:pt x="3703" y="10060"/>
                    <a:pt x="3466" y="10060"/>
                  </a:cubicBezTo>
                  <a:cubicBezTo>
                    <a:pt x="3783" y="9980"/>
                    <a:pt x="4119" y="9743"/>
                    <a:pt x="4456" y="9485"/>
                  </a:cubicBezTo>
                  <a:cubicBezTo>
                    <a:pt x="4614" y="9406"/>
                    <a:pt x="4773" y="9248"/>
                    <a:pt x="5030" y="9070"/>
                  </a:cubicBezTo>
                  <a:cubicBezTo>
                    <a:pt x="5162" y="8937"/>
                    <a:pt x="5364" y="8860"/>
                    <a:pt x="5519" y="8838"/>
                  </a:cubicBezTo>
                  <a:lnTo>
                    <a:pt x="5519" y="8838"/>
                  </a:lnTo>
                  <a:cubicBezTo>
                    <a:pt x="5442" y="8915"/>
                    <a:pt x="5364" y="8990"/>
                    <a:pt x="5268" y="8990"/>
                  </a:cubicBezTo>
                  <a:cubicBezTo>
                    <a:pt x="5109" y="9070"/>
                    <a:pt x="4951" y="9248"/>
                    <a:pt x="4773" y="9406"/>
                  </a:cubicBezTo>
                  <a:lnTo>
                    <a:pt x="4872" y="9406"/>
                  </a:lnTo>
                  <a:cubicBezTo>
                    <a:pt x="4951" y="9248"/>
                    <a:pt x="5109" y="9169"/>
                    <a:pt x="5367" y="8990"/>
                  </a:cubicBezTo>
                  <a:cubicBezTo>
                    <a:pt x="5446" y="8990"/>
                    <a:pt x="5525" y="8911"/>
                    <a:pt x="5604" y="8911"/>
                  </a:cubicBezTo>
                  <a:cubicBezTo>
                    <a:pt x="5684" y="8832"/>
                    <a:pt x="5763" y="8832"/>
                    <a:pt x="5862" y="8832"/>
                  </a:cubicBezTo>
                  <a:cubicBezTo>
                    <a:pt x="5684" y="8911"/>
                    <a:pt x="5604" y="9070"/>
                    <a:pt x="5446" y="9169"/>
                  </a:cubicBezTo>
                  <a:cubicBezTo>
                    <a:pt x="5367" y="9248"/>
                    <a:pt x="5189" y="9406"/>
                    <a:pt x="5109" y="9485"/>
                  </a:cubicBezTo>
                  <a:cubicBezTo>
                    <a:pt x="4951" y="9664"/>
                    <a:pt x="4872" y="9743"/>
                    <a:pt x="4694" y="9743"/>
                  </a:cubicBezTo>
                  <a:lnTo>
                    <a:pt x="4694" y="9822"/>
                  </a:lnTo>
                  <a:cubicBezTo>
                    <a:pt x="4773" y="9822"/>
                    <a:pt x="4872" y="9743"/>
                    <a:pt x="5030" y="9664"/>
                  </a:cubicBezTo>
                  <a:cubicBezTo>
                    <a:pt x="5109" y="9565"/>
                    <a:pt x="5268" y="9406"/>
                    <a:pt x="5367" y="9327"/>
                  </a:cubicBezTo>
                  <a:cubicBezTo>
                    <a:pt x="5525" y="9169"/>
                    <a:pt x="5684" y="9070"/>
                    <a:pt x="5763" y="8990"/>
                  </a:cubicBezTo>
                  <a:cubicBezTo>
                    <a:pt x="5862" y="8911"/>
                    <a:pt x="5941" y="8832"/>
                    <a:pt x="6020" y="8832"/>
                  </a:cubicBezTo>
                  <a:cubicBezTo>
                    <a:pt x="6020" y="8832"/>
                    <a:pt x="6099" y="8832"/>
                    <a:pt x="6099" y="8753"/>
                  </a:cubicBezTo>
                  <a:close/>
                  <a:moveTo>
                    <a:pt x="11538" y="10082"/>
                  </a:moveTo>
                  <a:lnTo>
                    <a:pt x="11538" y="10082"/>
                  </a:lnTo>
                  <a:cubicBezTo>
                    <a:pt x="11567" y="10100"/>
                    <a:pt x="11596" y="10123"/>
                    <a:pt x="11624" y="10159"/>
                  </a:cubicBezTo>
                  <a:lnTo>
                    <a:pt x="11704" y="10159"/>
                  </a:lnTo>
                  <a:cubicBezTo>
                    <a:pt x="11649" y="10159"/>
                    <a:pt x="11594" y="10111"/>
                    <a:pt x="11538" y="10082"/>
                  </a:cubicBezTo>
                  <a:close/>
                  <a:moveTo>
                    <a:pt x="14426" y="9277"/>
                  </a:moveTo>
                  <a:cubicBezTo>
                    <a:pt x="15137" y="9581"/>
                    <a:pt x="15865" y="9833"/>
                    <a:pt x="16575" y="10159"/>
                  </a:cubicBezTo>
                  <a:cubicBezTo>
                    <a:pt x="15921" y="9901"/>
                    <a:pt x="15169" y="9664"/>
                    <a:pt x="14436" y="9406"/>
                  </a:cubicBezTo>
                  <a:cubicBezTo>
                    <a:pt x="14516" y="9406"/>
                    <a:pt x="14516" y="9327"/>
                    <a:pt x="14516" y="9327"/>
                  </a:cubicBezTo>
                  <a:cubicBezTo>
                    <a:pt x="14469" y="9327"/>
                    <a:pt x="14450" y="9300"/>
                    <a:pt x="14426" y="9277"/>
                  </a:cubicBezTo>
                  <a:close/>
                  <a:moveTo>
                    <a:pt x="6753" y="8753"/>
                  </a:moveTo>
                  <a:cubicBezTo>
                    <a:pt x="6357" y="8911"/>
                    <a:pt x="6099" y="9406"/>
                    <a:pt x="5862" y="9664"/>
                  </a:cubicBezTo>
                  <a:cubicBezTo>
                    <a:pt x="5525" y="9980"/>
                    <a:pt x="5109" y="10159"/>
                    <a:pt x="4614" y="10238"/>
                  </a:cubicBezTo>
                  <a:cubicBezTo>
                    <a:pt x="4535" y="10238"/>
                    <a:pt x="4377" y="10238"/>
                    <a:pt x="4198" y="10159"/>
                  </a:cubicBezTo>
                  <a:cubicBezTo>
                    <a:pt x="4614" y="10060"/>
                    <a:pt x="5030" y="9901"/>
                    <a:pt x="5268" y="9664"/>
                  </a:cubicBezTo>
                  <a:cubicBezTo>
                    <a:pt x="5525" y="9485"/>
                    <a:pt x="5684" y="9327"/>
                    <a:pt x="5862" y="9169"/>
                  </a:cubicBezTo>
                  <a:cubicBezTo>
                    <a:pt x="6020" y="8990"/>
                    <a:pt x="6099" y="8911"/>
                    <a:pt x="6179" y="8911"/>
                  </a:cubicBezTo>
                  <a:cubicBezTo>
                    <a:pt x="6258" y="8832"/>
                    <a:pt x="6436" y="8832"/>
                    <a:pt x="6515" y="8753"/>
                  </a:cubicBezTo>
                  <a:close/>
                  <a:moveTo>
                    <a:pt x="7090" y="8753"/>
                  </a:moveTo>
                  <a:cubicBezTo>
                    <a:pt x="7010" y="8753"/>
                    <a:pt x="6931" y="8832"/>
                    <a:pt x="6852" y="8832"/>
                  </a:cubicBezTo>
                  <a:cubicBezTo>
                    <a:pt x="6595" y="8990"/>
                    <a:pt x="6436" y="9169"/>
                    <a:pt x="6258" y="9406"/>
                  </a:cubicBezTo>
                  <a:cubicBezTo>
                    <a:pt x="5941" y="9743"/>
                    <a:pt x="5525" y="10159"/>
                    <a:pt x="5109" y="10238"/>
                  </a:cubicBezTo>
                  <a:lnTo>
                    <a:pt x="4773" y="10238"/>
                  </a:lnTo>
                  <a:cubicBezTo>
                    <a:pt x="5109" y="10159"/>
                    <a:pt x="5446" y="9980"/>
                    <a:pt x="5684" y="9822"/>
                  </a:cubicBezTo>
                  <a:cubicBezTo>
                    <a:pt x="5941" y="9664"/>
                    <a:pt x="6099" y="9406"/>
                    <a:pt x="6258" y="9248"/>
                  </a:cubicBezTo>
                  <a:cubicBezTo>
                    <a:pt x="6515" y="8990"/>
                    <a:pt x="6674" y="8832"/>
                    <a:pt x="6931" y="8753"/>
                  </a:cubicBezTo>
                  <a:close/>
                  <a:moveTo>
                    <a:pt x="9406" y="8673"/>
                  </a:moveTo>
                  <a:cubicBezTo>
                    <a:pt x="9149" y="8753"/>
                    <a:pt x="8832" y="8990"/>
                    <a:pt x="8654" y="9169"/>
                  </a:cubicBezTo>
                  <a:cubicBezTo>
                    <a:pt x="8337" y="9485"/>
                    <a:pt x="8080" y="9901"/>
                    <a:pt x="7664" y="10060"/>
                  </a:cubicBezTo>
                  <a:lnTo>
                    <a:pt x="7430" y="10060"/>
                  </a:lnTo>
                  <a:cubicBezTo>
                    <a:pt x="7372" y="10092"/>
                    <a:pt x="7311" y="10125"/>
                    <a:pt x="7248" y="10159"/>
                  </a:cubicBezTo>
                  <a:cubicBezTo>
                    <a:pt x="7090" y="10159"/>
                    <a:pt x="7010" y="10159"/>
                    <a:pt x="6852" y="10238"/>
                  </a:cubicBezTo>
                  <a:cubicBezTo>
                    <a:pt x="7169" y="10060"/>
                    <a:pt x="7505" y="9901"/>
                    <a:pt x="7743" y="9664"/>
                  </a:cubicBezTo>
                  <a:cubicBezTo>
                    <a:pt x="8159" y="9327"/>
                    <a:pt x="8416" y="8832"/>
                    <a:pt x="8911" y="8673"/>
                  </a:cubicBezTo>
                  <a:lnTo>
                    <a:pt x="8911" y="8673"/>
                  </a:lnTo>
                  <a:cubicBezTo>
                    <a:pt x="8832" y="8753"/>
                    <a:pt x="8733" y="8832"/>
                    <a:pt x="8654" y="8911"/>
                  </a:cubicBezTo>
                  <a:cubicBezTo>
                    <a:pt x="8496" y="9070"/>
                    <a:pt x="8337" y="9327"/>
                    <a:pt x="8080" y="9565"/>
                  </a:cubicBezTo>
                  <a:cubicBezTo>
                    <a:pt x="7888" y="9772"/>
                    <a:pt x="7683" y="9916"/>
                    <a:pt x="7434" y="10057"/>
                  </a:cubicBezTo>
                  <a:lnTo>
                    <a:pt x="7434" y="10057"/>
                  </a:lnTo>
                  <a:cubicBezTo>
                    <a:pt x="7668" y="9979"/>
                    <a:pt x="7844" y="9899"/>
                    <a:pt x="8001" y="9743"/>
                  </a:cubicBezTo>
                  <a:cubicBezTo>
                    <a:pt x="8159" y="9565"/>
                    <a:pt x="8416" y="9327"/>
                    <a:pt x="8575" y="9169"/>
                  </a:cubicBezTo>
                  <a:cubicBezTo>
                    <a:pt x="8654" y="8990"/>
                    <a:pt x="8733" y="8911"/>
                    <a:pt x="8911" y="8753"/>
                  </a:cubicBezTo>
                  <a:cubicBezTo>
                    <a:pt x="8991" y="8753"/>
                    <a:pt x="8991" y="8673"/>
                    <a:pt x="9070" y="8673"/>
                  </a:cubicBezTo>
                  <a:close/>
                  <a:moveTo>
                    <a:pt x="13525" y="9407"/>
                  </a:moveTo>
                  <a:cubicBezTo>
                    <a:pt x="13525" y="9486"/>
                    <a:pt x="13446" y="9565"/>
                    <a:pt x="13446" y="9664"/>
                  </a:cubicBezTo>
                  <a:cubicBezTo>
                    <a:pt x="13446" y="9743"/>
                    <a:pt x="13367" y="9822"/>
                    <a:pt x="13367" y="9822"/>
                  </a:cubicBezTo>
                  <a:lnTo>
                    <a:pt x="13367" y="9980"/>
                  </a:lnTo>
                  <a:cubicBezTo>
                    <a:pt x="13189" y="10060"/>
                    <a:pt x="13110" y="10159"/>
                    <a:pt x="13030" y="10238"/>
                  </a:cubicBezTo>
                  <a:cubicBezTo>
                    <a:pt x="13110" y="9980"/>
                    <a:pt x="13189" y="9743"/>
                    <a:pt x="13367" y="9565"/>
                  </a:cubicBezTo>
                  <a:cubicBezTo>
                    <a:pt x="13446" y="9486"/>
                    <a:pt x="13525" y="9485"/>
                    <a:pt x="13525" y="9407"/>
                  </a:cubicBezTo>
                  <a:close/>
                  <a:moveTo>
                    <a:pt x="8733" y="8673"/>
                  </a:moveTo>
                  <a:cubicBezTo>
                    <a:pt x="8416" y="8832"/>
                    <a:pt x="8159" y="9248"/>
                    <a:pt x="7842" y="9485"/>
                  </a:cubicBezTo>
                  <a:cubicBezTo>
                    <a:pt x="7505" y="9822"/>
                    <a:pt x="7169" y="10060"/>
                    <a:pt x="6753" y="10238"/>
                  </a:cubicBezTo>
                  <a:lnTo>
                    <a:pt x="5941" y="10238"/>
                  </a:lnTo>
                  <a:cubicBezTo>
                    <a:pt x="5812" y="10277"/>
                    <a:pt x="5689" y="10297"/>
                    <a:pt x="5565" y="10297"/>
                  </a:cubicBezTo>
                  <a:cubicBezTo>
                    <a:pt x="5441" y="10297"/>
                    <a:pt x="5317" y="10277"/>
                    <a:pt x="5189" y="10238"/>
                  </a:cubicBezTo>
                  <a:cubicBezTo>
                    <a:pt x="5525" y="10159"/>
                    <a:pt x="5862" y="9901"/>
                    <a:pt x="6099" y="9664"/>
                  </a:cubicBezTo>
                  <a:cubicBezTo>
                    <a:pt x="6258" y="9406"/>
                    <a:pt x="6515" y="9169"/>
                    <a:pt x="6753" y="8990"/>
                  </a:cubicBezTo>
                  <a:cubicBezTo>
                    <a:pt x="6931" y="8832"/>
                    <a:pt x="7090" y="8753"/>
                    <a:pt x="7347" y="8753"/>
                  </a:cubicBezTo>
                  <a:cubicBezTo>
                    <a:pt x="7169" y="8832"/>
                    <a:pt x="7010" y="8911"/>
                    <a:pt x="6852" y="8990"/>
                  </a:cubicBezTo>
                  <a:lnTo>
                    <a:pt x="6020" y="9822"/>
                  </a:lnTo>
                  <a:cubicBezTo>
                    <a:pt x="6357" y="9664"/>
                    <a:pt x="6595" y="9327"/>
                    <a:pt x="6852" y="9070"/>
                  </a:cubicBezTo>
                  <a:cubicBezTo>
                    <a:pt x="7090" y="8911"/>
                    <a:pt x="7248" y="8832"/>
                    <a:pt x="7585" y="8673"/>
                  </a:cubicBezTo>
                  <a:lnTo>
                    <a:pt x="7842" y="8673"/>
                  </a:lnTo>
                  <a:lnTo>
                    <a:pt x="7743" y="8753"/>
                  </a:lnTo>
                  <a:cubicBezTo>
                    <a:pt x="7664" y="8753"/>
                    <a:pt x="7585" y="8832"/>
                    <a:pt x="7505" y="8911"/>
                  </a:cubicBezTo>
                  <a:cubicBezTo>
                    <a:pt x="7426" y="8990"/>
                    <a:pt x="7347" y="9070"/>
                    <a:pt x="7248" y="9169"/>
                  </a:cubicBezTo>
                  <a:cubicBezTo>
                    <a:pt x="7169" y="9248"/>
                    <a:pt x="7090" y="9327"/>
                    <a:pt x="7010" y="9406"/>
                  </a:cubicBezTo>
                  <a:cubicBezTo>
                    <a:pt x="7090" y="9327"/>
                    <a:pt x="7169" y="9248"/>
                    <a:pt x="7248" y="9248"/>
                  </a:cubicBezTo>
                  <a:cubicBezTo>
                    <a:pt x="7347" y="9169"/>
                    <a:pt x="7426" y="9070"/>
                    <a:pt x="7505" y="8990"/>
                  </a:cubicBezTo>
                  <a:cubicBezTo>
                    <a:pt x="7585" y="8911"/>
                    <a:pt x="7664" y="8832"/>
                    <a:pt x="7743" y="8832"/>
                  </a:cubicBezTo>
                  <a:cubicBezTo>
                    <a:pt x="7842" y="8753"/>
                    <a:pt x="7921" y="8753"/>
                    <a:pt x="8001" y="8673"/>
                  </a:cubicBezTo>
                  <a:lnTo>
                    <a:pt x="8337" y="8673"/>
                  </a:lnTo>
                  <a:cubicBezTo>
                    <a:pt x="8337" y="8673"/>
                    <a:pt x="8238" y="8753"/>
                    <a:pt x="8159" y="8753"/>
                  </a:cubicBezTo>
                  <a:cubicBezTo>
                    <a:pt x="8080" y="8911"/>
                    <a:pt x="7921" y="8990"/>
                    <a:pt x="7842" y="9070"/>
                  </a:cubicBezTo>
                  <a:cubicBezTo>
                    <a:pt x="7585" y="9406"/>
                    <a:pt x="7248" y="9664"/>
                    <a:pt x="6931" y="9822"/>
                  </a:cubicBezTo>
                  <a:cubicBezTo>
                    <a:pt x="7248" y="9664"/>
                    <a:pt x="7505" y="9485"/>
                    <a:pt x="7743" y="9248"/>
                  </a:cubicBezTo>
                  <a:cubicBezTo>
                    <a:pt x="7921" y="9169"/>
                    <a:pt x="8001" y="8990"/>
                    <a:pt x="8159" y="8911"/>
                  </a:cubicBezTo>
                  <a:cubicBezTo>
                    <a:pt x="8159" y="8832"/>
                    <a:pt x="8238" y="8753"/>
                    <a:pt x="8337" y="8753"/>
                  </a:cubicBezTo>
                  <a:cubicBezTo>
                    <a:pt x="8416" y="8753"/>
                    <a:pt x="8496" y="8673"/>
                    <a:pt x="8496" y="8673"/>
                  </a:cubicBezTo>
                  <a:close/>
                  <a:moveTo>
                    <a:pt x="13862" y="9248"/>
                  </a:moveTo>
                  <a:cubicBezTo>
                    <a:pt x="13684" y="9327"/>
                    <a:pt x="13605" y="9327"/>
                    <a:pt x="13446" y="9406"/>
                  </a:cubicBezTo>
                  <a:lnTo>
                    <a:pt x="13446" y="9485"/>
                  </a:lnTo>
                  <a:lnTo>
                    <a:pt x="12951" y="9485"/>
                  </a:lnTo>
                  <a:cubicBezTo>
                    <a:pt x="13030" y="9485"/>
                    <a:pt x="13110" y="9565"/>
                    <a:pt x="13189" y="9565"/>
                  </a:cubicBezTo>
                  <a:lnTo>
                    <a:pt x="12694" y="9565"/>
                  </a:lnTo>
                  <a:cubicBezTo>
                    <a:pt x="12793" y="9664"/>
                    <a:pt x="12872" y="9664"/>
                    <a:pt x="12951" y="9664"/>
                  </a:cubicBezTo>
                  <a:lnTo>
                    <a:pt x="13030" y="9664"/>
                  </a:lnTo>
                  <a:cubicBezTo>
                    <a:pt x="12951" y="9664"/>
                    <a:pt x="12872" y="9743"/>
                    <a:pt x="12793" y="9743"/>
                  </a:cubicBezTo>
                  <a:lnTo>
                    <a:pt x="12694" y="9743"/>
                  </a:lnTo>
                  <a:lnTo>
                    <a:pt x="12614" y="9822"/>
                  </a:lnTo>
                  <a:cubicBezTo>
                    <a:pt x="12535" y="9901"/>
                    <a:pt x="12377" y="9980"/>
                    <a:pt x="12199" y="9980"/>
                  </a:cubicBezTo>
                  <a:lnTo>
                    <a:pt x="12199" y="10060"/>
                  </a:lnTo>
                  <a:lnTo>
                    <a:pt x="12119" y="10060"/>
                  </a:lnTo>
                  <a:cubicBezTo>
                    <a:pt x="12040" y="10159"/>
                    <a:pt x="11961" y="10159"/>
                    <a:pt x="11882" y="10159"/>
                  </a:cubicBezTo>
                  <a:lnTo>
                    <a:pt x="11704" y="10159"/>
                  </a:lnTo>
                  <a:lnTo>
                    <a:pt x="11803" y="10238"/>
                  </a:lnTo>
                  <a:lnTo>
                    <a:pt x="11882" y="10238"/>
                  </a:lnTo>
                  <a:cubicBezTo>
                    <a:pt x="11704" y="10317"/>
                    <a:pt x="11545" y="10317"/>
                    <a:pt x="11466" y="10396"/>
                  </a:cubicBezTo>
                  <a:cubicBezTo>
                    <a:pt x="11129" y="10317"/>
                    <a:pt x="10892" y="10238"/>
                    <a:pt x="10555" y="10159"/>
                  </a:cubicBezTo>
                  <a:cubicBezTo>
                    <a:pt x="10713" y="10159"/>
                    <a:pt x="10812" y="10060"/>
                    <a:pt x="10971" y="9980"/>
                  </a:cubicBezTo>
                  <a:lnTo>
                    <a:pt x="11050" y="9980"/>
                  </a:lnTo>
                  <a:cubicBezTo>
                    <a:pt x="11129" y="9901"/>
                    <a:pt x="11129" y="9901"/>
                    <a:pt x="11209" y="9901"/>
                  </a:cubicBezTo>
                  <a:cubicBezTo>
                    <a:pt x="11387" y="9901"/>
                    <a:pt x="11545" y="9901"/>
                    <a:pt x="11704" y="9980"/>
                  </a:cubicBezTo>
                  <a:cubicBezTo>
                    <a:pt x="11803" y="10060"/>
                    <a:pt x="11961" y="10060"/>
                    <a:pt x="12040" y="10060"/>
                  </a:cubicBezTo>
                  <a:cubicBezTo>
                    <a:pt x="11961" y="9980"/>
                    <a:pt x="11961" y="9980"/>
                    <a:pt x="11882" y="9980"/>
                  </a:cubicBezTo>
                  <a:cubicBezTo>
                    <a:pt x="11803" y="9980"/>
                    <a:pt x="11704" y="9901"/>
                    <a:pt x="11624" y="9901"/>
                  </a:cubicBezTo>
                  <a:cubicBezTo>
                    <a:pt x="11545" y="9901"/>
                    <a:pt x="11387" y="9822"/>
                    <a:pt x="11308" y="9822"/>
                  </a:cubicBezTo>
                  <a:cubicBezTo>
                    <a:pt x="11387" y="9822"/>
                    <a:pt x="11466" y="9743"/>
                    <a:pt x="11545" y="9743"/>
                  </a:cubicBezTo>
                  <a:cubicBezTo>
                    <a:pt x="11654" y="9743"/>
                    <a:pt x="11772" y="9780"/>
                    <a:pt x="11861" y="9804"/>
                  </a:cubicBezTo>
                  <a:lnTo>
                    <a:pt x="11861" y="9804"/>
                  </a:lnTo>
                  <a:cubicBezTo>
                    <a:pt x="11786" y="9743"/>
                    <a:pt x="11697" y="9743"/>
                    <a:pt x="11624" y="9743"/>
                  </a:cubicBezTo>
                  <a:cubicBezTo>
                    <a:pt x="11882" y="9664"/>
                    <a:pt x="12040" y="9565"/>
                    <a:pt x="12298" y="9485"/>
                  </a:cubicBezTo>
                  <a:cubicBezTo>
                    <a:pt x="12456" y="9485"/>
                    <a:pt x="12535" y="9565"/>
                    <a:pt x="12694" y="9565"/>
                  </a:cubicBezTo>
                  <a:cubicBezTo>
                    <a:pt x="12535" y="9485"/>
                    <a:pt x="12456" y="9485"/>
                    <a:pt x="12377" y="9485"/>
                  </a:cubicBezTo>
                  <a:cubicBezTo>
                    <a:pt x="12456" y="9406"/>
                    <a:pt x="12535" y="9406"/>
                    <a:pt x="12694" y="9406"/>
                  </a:cubicBezTo>
                  <a:cubicBezTo>
                    <a:pt x="13110" y="9327"/>
                    <a:pt x="13446" y="9248"/>
                    <a:pt x="13862" y="9248"/>
                  </a:cubicBezTo>
                  <a:close/>
                  <a:moveTo>
                    <a:pt x="39944" y="10361"/>
                  </a:moveTo>
                  <a:cubicBezTo>
                    <a:pt x="39933" y="10361"/>
                    <a:pt x="39922" y="10370"/>
                    <a:pt x="39922" y="10396"/>
                  </a:cubicBezTo>
                  <a:cubicBezTo>
                    <a:pt x="39988" y="10396"/>
                    <a:pt x="39966" y="10361"/>
                    <a:pt x="39944" y="10361"/>
                  </a:cubicBezTo>
                  <a:close/>
                  <a:moveTo>
                    <a:pt x="13288" y="9565"/>
                  </a:moveTo>
                  <a:lnTo>
                    <a:pt x="13288" y="9565"/>
                  </a:lnTo>
                  <a:cubicBezTo>
                    <a:pt x="13110" y="9822"/>
                    <a:pt x="13030" y="10060"/>
                    <a:pt x="12951" y="10317"/>
                  </a:cubicBezTo>
                  <a:cubicBezTo>
                    <a:pt x="12872" y="10396"/>
                    <a:pt x="12872" y="10396"/>
                    <a:pt x="12793" y="10476"/>
                  </a:cubicBezTo>
                  <a:cubicBezTo>
                    <a:pt x="12793" y="10396"/>
                    <a:pt x="12872" y="10238"/>
                    <a:pt x="12872" y="10159"/>
                  </a:cubicBezTo>
                  <a:cubicBezTo>
                    <a:pt x="12951" y="9980"/>
                    <a:pt x="13030" y="9822"/>
                    <a:pt x="13189" y="9664"/>
                  </a:cubicBezTo>
                  <a:lnTo>
                    <a:pt x="13288" y="9565"/>
                  </a:lnTo>
                  <a:close/>
                  <a:moveTo>
                    <a:pt x="10713" y="10476"/>
                  </a:moveTo>
                  <a:cubicBezTo>
                    <a:pt x="10634" y="10476"/>
                    <a:pt x="10634" y="10476"/>
                    <a:pt x="10634" y="10555"/>
                  </a:cubicBezTo>
                  <a:lnTo>
                    <a:pt x="10892" y="10555"/>
                  </a:lnTo>
                  <a:cubicBezTo>
                    <a:pt x="10812" y="10476"/>
                    <a:pt x="10713" y="10476"/>
                    <a:pt x="10713" y="10476"/>
                  </a:cubicBezTo>
                  <a:close/>
                  <a:moveTo>
                    <a:pt x="21862" y="8495"/>
                  </a:moveTo>
                  <a:lnTo>
                    <a:pt x="21862" y="8753"/>
                  </a:lnTo>
                  <a:lnTo>
                    <a:pt x="21862" y="9248"/>
                  </a:lnTo>
                  <a:lnTo>
                    <a:pt x="21783" y="9327"/>
                  </a:lnTo>
                  <a:cubicBezTo>
                    <a:pt x="21704" y="9406"/>
                    <a:pt x="21605" y="9485"/>
                    <a:pt x="21526" y="9565"/>
                  </a:cubicBezTo>
                  <a:cubicBezTo>
                    <a:pt x="21367" y="9664"/>
                    <a:pt x="21288" y="9822"/>
                    <a:pt x="21110" y="9901"/>
                  </a:cubicBezTo>
                  <a:cubicBezTo>
                    <a:pt x="20951" y="10060"/>
                    <a:pt x="20793" y="10317"/>
                    <a:pt x="20714" y="10555"/>
                  </a:cubicBezTo>
                  <a:cubicBezTo>
                    <a:pt x="20714" y="10396"/>
                    <a:pt x="20714" y="10317"/>
                    <a:pt x="20615" y="10238"/>
                  </a:cubicBezTo>
                  <a:cubicBezTo>
                    <a:pt x="20793" y="9822"/>
                    <a:pt x="20951" y="9485"/>
                    <a:pt x="21288" y="9169"/>
                  </a:cubicBezTo>
                  <a:cubicBezTo>
                    <a:pt x="21446" y="8911"/>
                    <a:pt x="21704" y="8753"/>
                    <a:pt x="21862" y="8495"/>
                  </a:cubicBezTo>
                  <a:close/>
                  <a:moveTo>
                    <a:pt x="41823" y="10476"/>
                  </a:moveTo>
                  <a:cubicBezTo>
                    <a:pt x="41665" y="10476"/>
                    <a:pt x="41506" y="10555"/>
                    <a:pt x="41328" y="10654"/>
                  </a:cubicBezTo>
                  <a:cubicBezTo>
                    <a:pt x="41407" y="10654"/>
                    <a:pt x="41506" y="10654"/>
                    <a:pt x="41585" y="10555"/>
                  </a:cubicBezTo>
                  <a:lnTo>
                    <a:pt x="41823" y="10555"/>
                  </a:lnTo>
                  <a:cubicBezTo>
                    <a:pt x="41902" y="10555"/>
                    <a:pt x="41902" y="10476"/>
                    <a:pt x="41823" y="10476"/>
                  </a:cubicBezTo>
                  <a:close/>
                  <a:moveTo>
                    <a:pt x="18813" y="6594"/>
                  </a:moveTo>
                  <a:cubicBezTo>
                    <a:pt x="18971" y="6852"/>
                    <a:pt x="19129" y="7089"/>
                    <a:pt x="19387" y="7268"/>
                  </a:cubicBezTo>
                  <a:cubicBezTo>
                    <a:pt x="19466" y="7426"/>
                    <a:pt x="19625" y="7505"/>
                    <a:pt x="19803" y="7683"/>
                  </a:cubicBezTo>
                  <a:cubicBezTo>
                    <a:pt x="20040" y="7842"/>
                    <a:pt x="20120" y="8000"/>
                    <a:pt x="20219" y="8258"/>
                  </a:cubicBezTo>
                  <a:cubicBezTo>
                    <a:pt x="20219" y="8289"/>
                    <a:pt x="20231" y="8320"/>
                    <a:pt x="20246" y="8346"/>
                  </a:cubicBezTo>
                  <a:lnTo>
                    <a:pt x="20246" y="8346"/>
                  </a:lnTo>
                  <a:cubicBezTo>
                    <a:pt x="20074" y="8115"/>
                    <a:pt x="19858" y="7817"/>
                    <a:pt x="19625" y="7584"/>
                  </a:cubicBezTo>
                  <a:cubicBezTo>
                    <a:pt x="19625" y="7584"/>
                    <a:pt x="19545" y="7683"/>
                    <a:pt x="19625" y="7683"/>
                  </a:cubicBezTo>
                  <a:cubicBezTo>
                    <a:pt x="19961" y="7921"/>
                    <a:pt x="20219" y="8337"/>
                    <a:pt x="20298" y="8753"/>
                  </a:cubicBezTo>
                  <a:lnTo>
                    <a:pt x="20377" y="8753"/>
                  </a:lnTo>
                  <a:lnTo>
                    <a:pt x="20377" y="9246"/>
                  </a:lnTo>
                  <a:lnTo>
                    <a:pt x="20377" y="9246"/>
                  </a:lnTo>
                  <a:cubicBezTo>
                    <a:pt x="20377" y="9245"/>
                    <a:pt x="20377" y="9245"/>
                    <a:pt x="20376" y="9244"/>
                  </a:cubicBezTo>
                  <a:lnTo>
                    <a:pt x="20376" y="9244"/>
                  </a:lnTo>
                  <a:cubicBezTo>
                    <a:pt x="20377" y="9246"/>
                    <a:pt x="20377" y="9247"/>
                    <a:pt x="20377" y="9248"/>
                  </a:cubicBezTo>
                  <a:lnTo>
                    <a:pt x="20377" y="9246"/>
                  </a:lnTo>
                  <a:lnTo>
                    <a:pt x="20377" y="9246"/>
                  </a:lnTo>
                  <a:cubicBezTo>
                    <a:pt x="20404" y="9298"/>
                    <a:pt x="20430" y="9352"/>
                    <a:pt x="20456" y="9406"/>
                  </a:cubicBezTo>
                  <a:lnTo>
                    <a:pt x="20456" y="9485"/>
                  </a:lnTo>
                  <a:lnTo>
                    <a:pt x="20456" y="9743"/>
                  </a:lnTo>
                  <a:cubicBezTo>
                    <a:pt x="20456" y="9664"/>
                    <a:pt x="20377" y="9485"/>
                    <a:pt x="20298" y="9406"/>
                  </a:cubicBezTo>
                  <a:cubicBezTo>
                    <a:pt x="20120" y="9248"/>
                    <a:pt x="19961" y="9070"/>
                    <a:pt x="19803" y="8911"/>
                  </a:cubicBezTo>
                  <a:cubicBezTo>
                    <a:pt x="19799" y="8907"/>
                    <a:pt x="19795" y="8904"/>
                    <a:pt x="19791" y="8900"/>
                  </a:cubicBezTo>
                  <a:lnTo>
                    <a:pt x="19791" y="8900"/>
                  </a:lnTo>
                  <a:cubicBezTo>
                    <a:pt x="19925" y="9040"/>
                    <a:pt x="20052" y="9191"/>
                    <a:pt x="20120" y="9327"/>
                  </a:cubicBezTo>
                  <a:cubicBezTo>
                    <a:pt x="20219" y="9485"/>
                    <a:pt x="20298" y="9565"/>
                    <a:pt x="20377" y="9664"/>
                  </a:cubicBezTo>
                  <a:cubicBezTo>
                    <a:pt x="20456" y="9822"/>
                    <a:pt x="20456" y="9901"/>
                    <a:pt x="20535" y="10060"/>
                  </a:cubicBezTo>
                  <a:lnTo>
                    <a:pt x="20535" y="10159"/>
                  </a:lnTo>
                  <a:cubicBezTo>
                    <a:pt x="20535" y="10159"/>
                    <a:pt x="20456" y="10060"/>
                    <a:pt x="20456" y="9980"/>
                  </a:cubicBezTo>
                  <a:cubicBezTo>
                    <a:pt x="20377" y="9822"/>
                    <a:pt x="20219" y="9664"/>
                    <a:pt x="20120" y="9485"/>
                  </a:cubicBezTo>
                  <a:cubicBezTo>
                    <a:pt x="19861" y="9227"/>
                    <a:pt x="19536" y="8954"/>
                    <a:pt x="19285" y="8680"/>
                  </a:cubicBezTo>
                  <a:lnTo>
                    <a:pt x="19285" y="8680"/>
                  </a:lnTo>
                  <a:cubicBezTo>
                    <a:pt x="19458" y="8967"/>
                    <a:pt x="19749" y="9202"/>
                    <a:pt x="19961" y="9485"/>
                  </a:cubicBezTo>
                  <a:cubicBezTo>
                    <a:pt x="20120" y="9664"/>
                    <a:pt x="20298" y="9822"/>
                    <a:pt x="20377" y="9980"/>
                  </a:cubicBezTo>
                  <a:cubicBezTo>
                    <a:pt x="20456" y="10060"/>
                    <a:pt x="20456" y="10159"/>
                    <a:pt x="20535" y="10317"/>
                  </a:cubicBezTo>
                  <a:cubicBezTo>
                    <a:pt x="20456" y="10238"/>
                    <a:pt x="20377" y="10060"/>
                    <a:pt x="20298" y="9980"/>
                  </a:cubicBezTo>
                  <a:cubicBezTo>
                    <a:pt x="20219" y="9901"/>
                    <a:pt x="20120" y="9823"/>
                    <a:pt x="20041" y="9822"/>
                  </a:cubicBezTo>
                  <a:lnTo>
                    <a:pt x="20041" y="9822"/>
                  </a:lnTo>
                  <a:cubicBezTo>
                    <a:pt x="20095" y="9875"/>
                    <a:pt x="20153" y="9928"/>
                    <a:pt x="20219" y="9980"/>
                  </a:cubicBezTo>
                  <a:cubicBezTo>
                    <a:pt x="20377" y="10159"/>
                    <a:pt x="20456" y="10317"/>
                    <a:pt x="20535" y="10476"/>
                  </a:cubicBezTo>
                  <a:lnTo>
                    <a:pt x="20535" y="10555"/>
                  </a:lnTo>
                  <a:lnTo>
                    <a:pt x="20615" y="10555"/>
                  </a:lnTo>
                  <a:lnTo>
                    <a:pt x="20615" y="10733"/>
                  </a:lnTo>
                  <a:cubicBezTo>
                    <a:pt x="20456" y="10555"/>
                    <a:pt x="20219" y="10396"/>
                    <a:pt x="20040" y="10317"/>
                  </a:cubicBezTo>
                  <a:cubicBezTo>
                    <a:pt x="19961" y="10238"/>
                    <a:pt x="19803" y="10159"/>
                    <a:pt x="19724" y="10060"/>
                  </a:cubicBezTo>
                  <a:cubicBezTo>
                    <a:pt x="19625" y="9980"/>
                    <a:pt x="19625" y="9980"/>
                    <a:pt x="19545" y="9901"/>
                  </a:cubicBezTo>
                  <a:cubicBezTo>
                    <a:pt x="19392" y="9500"/>
                    <a:pt x="19313" y="9098"/>
                    <a:pt x="19237" y="8626"/>
                  </a:cubicBezTo>
                  <a:lnTo>
                    <a:pt x="19237" y="8626"/>
                  </a:lnTo>
                  <a:cubicBezTo>
                    <a:pt x="19253" y="8644"/>
                    <a:pt x="19269" y="8662"/>
                    <a:pt x="19285" y="8680"/>
                  </a:cubicBezTo>
                  <a:lnTo>
                    <a:pt x="19285" y="8680"/>
                  </a:lnTo>
                  <a:cubicBezTo>
                    <a:pt x="19264" y="8646"/>
                    <a:pt x="19245" y="8610"/>
                    <a:pt x="19229" y="8574"/>
                  </a:cubicBezTo>
                  <a:lnTo>
                    <a:pt x="19229" y="8574"/>
                  </a:lnTo>
                  <a:cubicBezTo>
                    <a:pt x="19231" y="8592"/>
                    <a:pt x="19234" y="8609"/>
                    <a:pt x="19237" y="8626"/>
                  </a:cubicBezTo>
                  <a:lnTo>
                    <a:pt x="19237" y="8626"/>
                  </a:lnTo>
                  <a:cubicBezTo>
                    <a:pt x="19199" y="8582"/>
                    <a:pt x="19163" y="8539"/>
                    <a:pt x="19129" y="8495"/>
                  </a:cubicBezTo>
                  <a:lnTo>
                    <a:pt x="19129" y="8178"/>
                  </a:lnTo>
                  <a:cubicBezTo>
                    <a:pt x="19303" y="8410"/>
                    <a:pt x="19458" y="8660"/>
                    <a:pt x="19703" y="8819"/>
                  </a:cubicBezTo>
                  <a:lnTo>
                    <a:pt x="19703" y="8819"/>
                  </a:lnTo>
                  <a:cubicBezTo>
                    <a:pt x="19565" y="8686"/>
                    <a:pt x="19436" y="8544"/>
                    <a:pt x="19308" y="8416"/>
                  </a:cubicBezTo>
                  <a:cubicBezTo>
                    <a:pt x="19229" y="8258"/>
                    <a:pt x="19129" y="8079"/>
                    <a:pt x="19050" y="8000"/>
                  </a:cubicBezTo>
                  <a:cubicBezTo>
                    <a:pt x="19050" y="7763"/>
                    <a:pt x="18971" y="7584"/>
                    <a:pt x="18971" y="7426"/>
                  </a:cubicBezTo>
                  <a:lnTo>
                    <a:pt x="18971" y="7426"/>
                  </a:lnTo>
                  <a:cubicBezTo>
                    <a:pt x="19129" y="7683"/>
                    <a:pt x="19387" y="7921"/>
                    <a:pt x="19625" y="8178"/>
                  </a:cubicBezTo>
                  <a:cubicBezTo>
                    <a:pt x="19924" y="8460"/>
                    <a:pt x="20161" y="8820"/>
                    <a:pt x="20376" y="9244"/>
                  </a:cubicBezTo>
                  <a:lnTo>
                    <a:pt x="20376" y="9244"/>
                  </a:lnTo>
                  <a:cubicBezTo>
                    <a:pt x="20296" y="8830"/>
                    <a:pt x="20040" y="8494"/>
                    <a:pt x="19724" y="8178"/>
                  </a:cubicBezTo>
                  <a:cubicBezTo>
                    <a:pt x="19466" y="7921"/>
                    <a:pt x="19129" y="7584"/>
                    <a:pt x="18892" y="7268"/>
                  </a:cubicBezTo>
                  <a:cubicBezTo>
                    <a:pt x="18892" y="7188"/>
                    <a:pt x="18892" y="7010"/>
                    <a:pt x="18813" y="6852"/>
                  </a:cubicBezTo>
                  <a:lnTo>
                    <a:pt x="18813" y="6852"/>
                  </a:lnTo>
                  <a:cubicBezTo>
                    <a:pt x="18892" y="7010"/>
                    <a:pt x="18971" y="7089"/>
                    <a:pt x="18971" y="7188"/>
                  </a:cubicBezTo>
                  <a:cubicBezTo>
                    <a:pt x="19050" y="7268"/>
                    <a:pt x="19229" y="7426"/>
                    <a:pt x="19308" y="7505"/>
                  </a:cubicBezTo>
                  <a:cubicBezTo>
                    <a:pt x="19387" y="7505"/>
                    <a:pt x="19387" y="7426"/>
                    <a:pt x="19387" y="7426"/>
                  </a:cubicBezTo>
                  <a:cubicBezTo>
                    <a:pt x="19229" y="7347"/>
                    <a:pt x="19129" y="7268"/>
                    <a:pt x="19050" y="7089"/>
                  </a:cubicBezTo>
                  <a:cubicBezTo>
                    <a:pt x="18971" y="7010"/>
                    <a:pt x="18892" y="6852"/>
                    <a:pt x="18813" y="6772"/>
                  </a:cubicBezTo>
                  <a:lnTo>
                    <a:pt x="18813" y="6594"/>
                  </a:lnTo>
                  <a:close/>
                  <a:moveTo>
                    <a:pt x="33169" y="10060"/>
                  </a:moveTo>
                  <a:cubicBezTo>
                    <a:pt x="33169" y="10159"/>
                    <a:pt x="33090" y="10159"/>
                    <a:pt x="32991" y="10238"/>
                  </a:cubicBezTo>
                  <a:cubicBezTo>
                    <a:pt x="32991" y="10317"/>
                    <a:pt x="32912" y="10396"/>
                    <a:pt x="32912" y="10396"/>
                  </a:cubicBezTo>
                  <a:cubicBezTo>
                    <a:pt x="32833" y="10554"/>
                    <a:pt x="32754" y="10653"/>
                    <a:pt x="32675" y="10811"/>
                  </a:cubicBezTo>
                  <a:lnTo>
                    <a:pt x="32675" y="10811"/>
                  </a:lnTo>
                  <a:cubicBezTo>
                    <a:pt x="32754" y="10653"/>
                    <a:pt x="32833" y="10555"/>
                    <a:pt x="32912" y="10476"/>
                  </a:cubicBezTo>
                  <a:cubicBezTo>
                    <a:pt x="32991" y="10396"/>
                    <a:pt x="32991" y="10317"/>
                    <a:pt x="33090" y="10238"/>
                  </a:cubicBezTo>
                  <a:cubicBezTo>
                    <a:pt x="33169" y="10238"/>
                    <a:pt x="33169" y="10159"/>
                    <a:pt x="33249" y="10060"/>
                  </a:cubicBezTo>
                  <a:close/>
                  <a:moveTo>
                    <a:pt x="10555" y="10238"/>
                  </a:moveTo>
                  <a:cubicBezTo>
                    <a:pt x="10812" y="10238"/>
                    <a:pt x="11129" y="10317"/>
                    <a:pt x="11387" y="10396"/>
                  </a:cubicBezTo>
                  <a:cubicBezTo>
                    <a:pt x="11308" y="10476"/>
                    <a:pt x="11129" y="10555"/>
                    <a:pt x="11050" y="10555"/>
                  </a:cubicBezTo>
                  <a:lnTo>
                    <a:pt x="10892" y="10555"/>
                  </a:lnTo>
                  <a:cubicBezTo>
                    <a:pt x="10971" y="10555"/>
                    <a:pt x="10971" y="10555"/>
                    <a:pt x="10971" y="10654"/>
                  </a:cubicBezTo>
                  <a:cubicBezTo>
                    <a:pt x="10971" y="10654"/>
                    <a:pt x="10892" y="10654"/>
                    <a:pt x="10812" y="10733"/>
                  </a:cubicBezTo>
                  <a:cubicBezTo>
                    <a:pt x="10713" y="10733"/>
                    <a:pt x="10634" y="10654"/>
                    <a:pt x="10555" y="10654"/>
                  </a:cubicBezTo>
                  <a:cubicBezTo>
                    <a:pt x="10476" y="10654"/>
                    <a:pt x="10397" y="10654"/>
                    <a:pt x="10317" y="10555"/>
                  </a:cubicBezTo>
                  <a:lnTo>
                    <a:pt x="9902" y="10555"/>
                  </a:lnTo>
                  <a:cubicBezTo>
                    <a:pt x="10060" y="10555"/>
                    <a:pt x="10139" y="10654"/>
                    <a:pt x="10317" y="10654"/>
                  </a:cubicBezTo>
                  <a:cubicBezTo>
                    <a:pt x="10397" y="10654"/>
                    <a:pt x="10476" y="10654"/>
                    <a:pt x="10634" y="10733"/>
                  </a:cubicBezTo>
                  <a:lnTo>
                    <a:pt x="10713" y="10733"/>
                  </a:lnTo>
                  <a:lnTo>
                    <a:pt x="10634" y="10812"/>
                  </a:lnTo>
                  <a:cubicBezTo>
                    <a:pt x="10476" y="10733"/>
                    <a:pt x="10317" y="10733"/>
                    <a:pt x="10139" y="10654"/>
                  </a:cubicBezTo>
                  <a:lnTo>
                    <a:pt x="9822" y="10654"/>
                  </a:lnTo>
                  <a:cubicBezTo>
                    <a:pt x="9822" y="10555"/>
                    <a:pt x="9902" y="10555"/>
                    <a:pt x="9902" y="10555"/>
                  </a:cubicBezTo>
                  <a:cubicBezTo>
                    <a:pt x="10139" y="10396"/>
                    <a:pt x="10317" y="10317"/>
                    <a:pt x="10555" y="10238"/>
                  </a:cubicBezTo>
                  <a:close/>
                  <a:moveTo>
                    <a:pt x="21862" y="9327"/>
                  </a:moveTo>
                  <a:lnTo>
                    <a:pt x="21862" y="9327"/>
                  </a:lnTo>
                  <a:cubicBezTo>
                    <a:pt x="21783" y="9406"/>
                    <a:pt x="21783" y="9485"/>
                    <a:pt x="21783" y="9565"/>
                  </a:cubicBezTo>
                  <a:cubicBezTo>
                    <a:pt x="21605" y="9822"/>
                    <a:pt x="21288" y="10060"/>
                    <a:pt x="21110" y="10317"/>
                  </a:cubicBezTo>
                  <a:cubicBezTo>
                    <a:pt x="20951" y="10396"/>
                    <a:pt x="20872" y="10555"/>
                    <a:pt x="20793" y="10733"/>
                  </a:cubicBezTo>
                  <a:cubicBezTo>
                    <a:pt x="20793" y="10733"/>
                    <a:pt x="20714" y="10733"/>
                    <a:pt x="20714" y="10812"/>
                  </a:cubicBezTo>
                  <a:lnTo>
                    <a:pt x="20714" y="10733"/>
                  </a:lnTo>
                  <a:cubicBezTo>
                    <a:pt x="20872" y="10317"/>
                    <a:pt x="21031" y="10060"/>
                    <a:pt x="21367" y="9822"/>
                  </a:cubicBezTo>
                  <a:cubicBezTo>
                    <a:pt x="21446" y="9664"/>
                    <a:pt x="21605" y="9565"/>
                    <a:pt x="21783" y="9406"/>
                  </a:cubicBezTo>
                  <a:lnTo>
                    <a:pt x="21862" y="9327"/>
                  </a:lnTo>
                  <a:close/>
                  <a:moveTo>
                    <a:pt x="9723" y="10654"/>
                  </a:moveTo>
                  <a:cubicBezTo>
                    <a:pt x="9902" y="10654"/>
                    <a:pt x="9981" y="10654"/>
                    <a:pt x="10139" y="10733"/>
                  </a:cubicBezTo>
                  <a:cubicBezTo>
                    <a:pt x="10317" y="10733"/>
                    <a:pt x="10397" y="10812"/>
                    <a:pt x="10555" y="10812"/>
                  </a:cubicBezTo>
                  <a:cubicBezTo>
                    <a:pt x="10397" y="10891"/>
                    <a:pt x="10317" y="10971"/>
                    <a:pt x="10139" y="10971"/>
                  </a:cubicBezTo>
                  <a:cubicBezTo>
                    <a:pt x="9902" y="10971"/>
                    <a:pt x="9644" y="10891"/>
                    <a:pt x="9406" y="10891"/>
                  </a:cubicBezTo>
                  <a:cubicBezTo>
                    <a:pt x="9486" y="10812"/>
                    <a:pt x="9644" y="10733"/>
                    <a:pt x="9723" y="10654"/>
                  </a:cubicBezTo>
                  <a:close/>
                  <a:moveTo>
                    <a:pt x="12997" y="9742"/>
                  </a:moveTo>
                  <a:cubicBezTo>
                    <a:pt x="12949" y="9872"/>
                    <a:pt x="12938" y="9994"/>
                    <a:pt x="12872" y="10060"/>
                  </a:cubicBezTo>
                  <a:cubicBezTo>
                    <a:pt x="12793" y="10238"/>
                    <a:pt x="12793" y="10317"/>
                    <a:pt x="12694" y="10396"/>
                  </a:cubicBezTo>
                  <a:lnTo>
                    <a:pt x="12694" y="10555"/>
                  </a:lnTo>
                  <a:cubicBezTo>
                    <a:pt x="12614" y="10555"/>
                    <a:pt x="12614" y="10654"/>
                    <a:pt x="12614" y="10654"/>
                  </a:cubicBezTo>
                  <a:cubicBezTo>
                    <a:pt x="12535" y="10654"/>
                    <a:pt x="12456" y="10733"/>
                    <a:pt x="12377" y="10812"/>
                  </a:cubicBezTo>
                  <a:cubicBezTo>
                    <a:pt x="12479" y="10596"/>
                    <a:pt x="12548" y="10314"/>
                    <a:pt x="12674" y="10077"/>
                  </a:cubicBezTo>
                  <a:lnTo>
                    <a:pt x="12674" y="10077"/>
                  </a:lnTo>
                  <a:cubicBezTo>
                    <a:pt x="12489" y="10374"/>
                    <a:pt x="12396" y="10709"/>
                    <a:pt x="12199" y="10891"/>
                  </a:cubicBezTo>
                  <a:cubicBezTo>
                    <a:pt x="12119" y="10971"/>
                    <a:pt x="12040" y="11050"/>
                    <a:pt x="11961" y="11050"/>
                  </a:cubicBezTo>
                  <a:cubicBezTo>
                    <a:pt x="12040" y="10971"/>
                    <a:pt x="12040" y="10812"/>
                    <a:pt x="12119" y="10654"/>
                  </a:cubicBezTo>
                  <a:cubicBezTo>
                    <a:pt x="12199" y="10555"/>
                    <a:pt x="12199" y="10396"/>
                    <a:pt x="12298" y="10317"/>
                  </a:cubicBezTo>
                  <a:cubicBezTo>
                    <a:pt x="12377" y="10159"/>
                    <a:pt x="12456" y="10060"/>
                    <a:pt x="12535" y="9980"/>
                  </a:cubicBezTo>
                  <a:cubicBezTo>
                    <a:pt x="12610" y="9905"/>
                    <a:pt x="12686" y="9901"/>
                    <a:pt x="12846" y="9833"/>
                  </a:cubicBezTo>
                  <a:lnTo>
                    <a:pt x="12846" y="9833"/>
                  </a:lnTo>
                  <a:cubicBezTo>
                    <a:pt x="12777" y="9904"/>
                    <a:pt x="12721" y="9987"/>
                    <a:pt x="12674" y="10077"/>
                  </a:cubicBezTo>
                  <a:lnTo>
                    <a:pt x="12674" y="10077"/>
                  </a:lnTo>
                  <a:cubicBezTo>
                    <a:pt x="12730" y="9987"/>
                    <a:pt x="12794" y="9900"/>
                    <a:pt x="12872" y="9822"/>
                  </a:cubicBezTo>
                  <a:lnTo>
                    <a:pt x="12872" y="9822"/>
                  </a:lnTo>
                  <a:cubicBezTo>
                    <a:pt x="12863" y="9826"/>
                    <a:pt x="12854" y="9830"/>
                    <a:pt x="12846" y="9833"/>
                  </a:cubicBezTo>
                  <a:lnTo>
                    <a:pt x="12846" y="9833"/>
                  </a:lnTo>
                  <a:cubicBezTo>
                    <a:pt x="12878" y="9800"/>
                    <a:pt x="12913" y="9770"/>
                    <a:pt x="12951" y="9743"/>
                  </a:cubicBezTo>
                  <a:cubicBezTo>
                    <a:pt x="12971" y="9743"/>
                    <a:pt x="12986" y="9743"/>
                    <a:pt x="12997" y="9742"/>
                  </a:cubicBezTo>
                  <a:close/>
                  <a:moveTo>
                    <a:pt x="19625" y="10060"/>
                  </a:moveTo>
                  <a:lnTo>
                    <a:pt x="19625" y="10060"/>
                  </a:lnTo>
                  <a:cubicBezTo>
                    <a:pt x="19724" y="10159"/>
                    <a:pt x="19803" y="10238"/>
                    <a:pt x="19961" y="10317"/>
                  </a:cubicBezTo>
                  <a:cubicBezTo>
                    <a:pt x="20040" y="10396"/>
                    <a:pt x="20219" y="10476"/>
                    <a:pt x="20298" y="10555"/>
                  </a:cubicBezTo>
                  <a:cubicBezTo>
                    <a:pt x="20456" y="10654"/>
                    <a:pt x="20535" y="10733"/>
                    <a:pt x="20615" y="10891"/>
                  </a:cubicBezTo>
                  <a:lnTo>
                    <a:pt x="20615" y="11050"/>
                  </a:lnTo>
                  <a:cubicBezTo>
                    <a:pt x="20535" y="10971"/>
                    <a:pt x="20535" y="10891"/>
                    <a:pt x="20456" y="10812"/>
                  </a:cubicBezTo>
                  <a:cubicBezTo>
                    <a:pt x="20377" y="10812"/>
                    <a:pt x="20298" y="10733"/>
                    <a:pt x="20219" y="10654"/>
                  </a:cubicBezTo>
                  <a:cubicBezTo>
                    <a:pt x="20120" y="10555"/>
                    <a:pt x="20040" y="10555"/>
                    <a:pt x="19882" y="10476"/>
                  </a:cubicBezTo>
                  <a:cubicBezTo>
                    <a:pt x="19803" y="10476"/>
                    <a:pt x="19803" y="10396"/>
                    <a:pt x="19724" y="10317"/>
                  </a:cubicBezTo>
                  <a:cubicBezTo>
                    <a:pt x="19625" y="10238"/>
                    <a:pt x="19625" y="10159"/>
                    <a:pt x="19625" y="10060"/>
                  </a:cubicBezTo>
                  <a:close/>
                  <a:moveTo>
                    <a:pt x="9327" y="10891"/>
                  </a:moveTo>
                  <a:cubicBezTo>
                    <a:pt x="9565" y="10891"/>
                    <a:pt x="9822" y="10971"/>
                    <a:pt x="10060" y="11050"/>
                  </a:cubicBezTo>
                  <a:cubicBezTo>
                    <a:pt x="9981" y="11050"/>
                    <a:pt x="9902" y="11149"/>
                    <a:pt x="9822" y="11149"/>
                  </a:cubicBezTo>
                  <a:cubicBezTo>
                    <a:pt x="9723" y="11149"/>
                    <a:pt x="9565" y="11050"/>
                    <a:pt x="9486" y="11050"/>
                  </a:cubicBezTo>
                  <a:lnTo>
                    <a:pt x="9149" y="11050"/>
                  </a:lnTo>
                  <a:cubicBezTo>
                    <a:pt x="9228" y="10971"/>
                    <a:pt x="9228" y="10971"/>
                    <a:pt x="9327" y="10891"/>
                  </a:cubicBezTo>
                  <a:close/>
                  <a:moveTo>
                    <a:pt x="11466" y="10654"/>
                  </a:moveTo>
                  <a:cubicBezTo>
                    <a:pt x="11387" y="10733"/>
                    <a:pt x="11387" y="10812"/>
                    <a:pt x="11308" y="10891"/>
                  </a:cubicBezTo>
                  <a:cubicBezTo>
                    <a:pt x="11308" y="10971"/>
                    <a:pt x="11209" y="11050"/>
                    <a:pt x="11209" y="11149"/>
                  </a:cubicBezTo>
                  <a:lnTo>
                    <a:pt x="11209" y="11228"/>
                  </a:lnTo>
                  <a:cubicBezTo>
                    <a:pt x="11308" y="11149"/>
                    <a:pt x="11308" y="10971"/>
                    <a:pt x="11387" y="10891"/>
                  </a:cubicBezTo>
                  <a:cubicBezTo>
                    <a:pt x="11387" y="10812"/>
                    <a:pt x="11466" y="10733"/>
                    <a:pt x="11466" y="10654"/>
                  </a:cubicBezTo>
                  <a:close/>
                  <a:moveTo>
                    <a:pt x="34672" y="11193"/>
                  </a:moveTo>
                  <a:cubicBezTo>
                    <a:pt x="34663" y="11193"/>
                    <a:pt x="34655" y="11202"/>
                    <a:pt x="34655" y="11228"/>
                  </a:cubicBezTo>
                  <a:cubicBezTo>
                    <a:pt x="34707" y="11228"/>
                    <a:pt x="34690" y="11193"/>
                    <a:pt x="34672" y="11193"/>
                  </a:cubicBezTo>
                  <a:close/>
                  <a:moveTo>
                    <a:pt x="12342" y="10059"/>
                  </a:moveTo>
                  <a:cubicBezTo>
                    <a:pt x="12270" y="10224"/>
                    <a:pt x="12188" y="10419"/>
                    <a:pt x="12119" y="10555"/>
                  </a:cubicBezTo>
                  <a:cubicBezTo>
                    <a:pt x="12040" y="10733"/>
                    <a:pt x="11961" y="10971"/>
                    <a:pt x="11803" y="11149"/>
                  </a:cubicBezTo>
                  <a:cubicBezTo>
                    <a:pt x="11704" y="11228"/>
                    <a:pt x="11545" y="11307"/>
                    <a:pt x="11466" y="11386"/>
                  </a:cubicBezTo>
                  <a:cubicBezTo>
                    <a:pt x="11882" y="10971"/>
                    <a:pt x="11961" y="10396"/>
                    <a:pt x="12298" y="10060"/>
                  </a:cubicBezTo>
                  <a:cubicBezTo>
                    <a:pt x="12317" y="10060"/>
                    <a:pt x="12331" y="10060"/>
                    <a:pt x="12342" y="10059"/>
                  </a:cubicBezTo>
                  <a:close/>
                  <a:moveTo>
                    <a:pt x="21783" y="9664"/>
                  </a:moveTo>
                  <a:cubicBezTo>
                    <a:pt x="21783" y="9743"/>
                    <a:pt x="21783" y="9822"/>
                    <a:pt x="21704" y="9901"/>
                  </a:cubicBezTo>
                  <a:cubicBezTo>
                    <a:pt x="21704" y="9980"/>
                    <a:pt x="21605" y="9980"/>
                    <a:pt x="21605" y="9980"/>
                  </a:cubicBezTo>
                  <a:cubicBezTo>
                    <a:pt x="21526" y="10060"/>
                    <a:pt x="21526" y="10159"/>
                    <a:pt x="21446" y="10238"/>
                  </a:cubicBezTo>
                  <a:cubicBezTo>
                    <a:pt x="21288" y="10317"/>
                    <a:pt x="21209" y="10476"/>
                    <a:pt x="21031" y="10555"/>
                  </a:cubicBezTo>
                  <a:cubicBezTo>
                    <a:pt x="21031" y="10555"/>
                    <a:pt x="21031" y="10654"/>
                    <a:pt x="21110" y="10654"/>
                  </a:cubicBezTo>
                  <a:cubicBezTo>
                    <a:pt x="21288" y="10476"/>
                    <a:pt x="21367" y="10317"/>
                    <a:pt x="21526" y="10159"/>
                  </a:cubicBezTo>
                  <a:cubicBezTo>
                    <a:pt x="21605" y="10159"/>
                    <a:pt x="21605" y="10060"/>
                    <a:pt x="21704" y="9980"/>
                  </a:cubicBezTo>
                  <a:lnTo>
                    <a:pt x="21704" y="9980"/>
                  </a:lnTo>
                  <a:cubicBezTo>
                    <a:pt x="21605" y="10159"/>
                    <a:pt x="21605" y="10317"/>
                    <a:pt x="21526" y="10476"/>
                  </a:cubicBezTo>
                  <a:cubicBezTo>
                    <a:pt x="21367" y="10654"/>
                    <a:pt x="21209" y="10812"/>
                    <a:pt x="21031" y="10971"/>
                  </a:cubicBezTo>
                  <a:cubicBezTo>
                    <a:pt x="20951" y="11149"/>
                    <a:pt x="20793" y="11307"/>
                    <a:pt x="20793" y="11466"/>
                  </a:cubicBezTo>
                  <a:lnTo>
                    <a:pt x="20793" y="11307"/>
                  </a:lnTo>
                  <a:lnTo>
                    <a:pt x="20793" y="11228"/>
                  </a:lnTo>
                  <a:lnTo>
                    <a:pt x="20793" y="11149"/>
                  </a:lnTo>
                  <a:cubicBezTo>
                    <a:pt x="20793" y="11149"/>
                    <a:pt x="20872" y="11050"/>
                    <a:pt x="20872" y="10971"/>
                  </a:cubicBezTo>
                  <a:lnTo>
                    <a:pt x="20793" y="10971"/>
                  </a:lnTo>
                  <a:cubicBezTo>
                    <a:pt x="20793" y="11050"/>
                    <a:pt x="20793" y="11050"/>
                    <a:pt x="20714" y="11149"/>
                  </a:cubicBezTo>
                  <a:lnTo>
                    <a:pt x="20714" y="10971"/>
                  </a:lnTo>
                  <a:cubicBezTo>
                    <a:pt x="20714" y="10971"/>
                    <a:pt x="20714" y="10891"/>
                    <a:pt x="20793" y="10891"/>
                  </a:cubicBezTo>
                  <a:cubicBezTo>
                    <a:pt x="20793" y="10812"/>
                    <a:pt x="20872" y="10733"/>
                    <a:pt x="20872" y="10654"/>
                  </a:cubicBezTo>
                  <a:cubicBezTo>
                    <a:pt x="20951" y="10476"/>
                    <a:pt x="21110" y="10396"/>
                    <a:pt x="21209" y="10238"/>
                  </a:cubicBezTo>
                  <a:cubicBezTo>
                    <a:pt x="21367" y="10060"/>
                    <a:pt x="21605" y="9901"/>
                    <a:pt x="21783" y="9664"/>
                  </a:cubicBezTo>
                  <a:close/>
                  <a:moveTo>
                    <a:pt x="12199" y="10159"/>
                  </a:moveTo>
                  <a:cubicBezTo>
                    <a:pt x="11882" y="10476"/>
                    <a:pt x="11803" y="11050"/>
                    <a:pt x="11387" y="11386"/>
                  </a:cubicBezTo>
                  <a:cubicBezTo>
                    <a:pt x="11308" y="11386"/>
                    <a:pt x="11308" y="11386"/>
                    <a:pt x="11308" y="11466"/>
                  </a:cubicBezTo>
                  <a:cubicBezTo>
                    <a:pt x="11129" y="11545"/>
                    <a:pt x="10971" y="11644"/>
                    <a:pt x="10713" y="11723"/>
                  </a:cubicBezTo>
                  <a:cubicBezTo>
                    <a:pt x="10892" y="11545"/>
                    <a:pt x="10971" y="11307"/>
                    <a:pt x="11050" y="11149"/>
                  </a:cubicBezTo>
                  <a:cubicBezTo>
                    <a:pt x="11129" y="10891"/>
                    <a:pt x="11308" y="10654"/>
                    <a:pt x="11545" y="10476"/>
                  </a:cubicBezTo>
                  <a:lnTo>
                    <a:pt x="11624" y="10396"/>
                  </a:lnTo>
                  <a:lnTo>
                    <a:pt x="11624" y="10396"/>
                  </a:lnTo>
                  <a:cubicBezTo>
                    <a:pt x="11545" y="10476"/>
                    <a:pt x="11545" y="10555"/>
                    <a:pt x="11466" y="10654"/>
                  </a:cubicBezTo>
                  <a:cubicBezTo>
                    <a:pt x="11545" y="10555"/>
                    <a:pt x="11624" y="10396"/>
                    <a:pt x="11803" y="10317"/>
                  </a:cubicBezTo>
                  <a:cubicBezTo>
                    <a:pt x="11961" y="10238"/>
                    <a:pt x="12040" y="10238"/>
                    <a:pt x="12199" y="10159"/>
                  </a:cubicBezTo>
                  <a:close/>
                  <a:moveTo>
                    <a:pt x="21446" y="10654"/>
                  </a:moveTo>
                  <a:lnTo>
                    <a:pt x="21446" y="10733"/>
                  </a:lnTo>
                  <a:cubicBezTo>
                    <a:pt x="21209" y="11050"/>
                    <a:pt x="20951" y="11466"/>
                    <a:pt x="20793" y="11802"/>
                  </a:cubicBezTo>
                  <a:lnTo>
                    <a:pt x="20793" y="11644"/>
                  </a:lnTo>
                  <a:cubicBezTo>
                    <a:pt x="20793" y="11466"/>
                    <a:pt x="20872" y="11386"/>
                    <a:pt x="20951" y="11307"/>
                  </a:cubicBezTo>
                  <a:cubicBezTo>
                    <a:pt x="20951" y="11228"/>
                    <a:pt x="21031" y="11050"/>
                    <a:pt x="21110" y="10971"/>
                  </a:cubicBezTo>
                  <a:cubicBezTo>
                    <a:pt x="21209" y="10891"/>
                    <a:pt x="21367" y="10733"/>
                    <a:pt x="21446" y="10654"/>
                  </a:cubicBezTo>
                  <a:close/>
                  <a:moveTo>
                    <a:pt x="39922" y="10396"/>
                  </a:moveTo>
                  <a:cubicBezTo>
                    <a:pt x="39843" y="10476"/>
                    <a:pt x="39843" y="10654"/>
                    <a:pt x="39764" y="10733"/>
                  </a:cubicBezTo>
                  <a:cubicBezTo>
                    <a:pt x="39764" y="10891"/>
                    <a:pt x="39843" y="11050"/>
                    <a:pt x="39843" y="11228"/>
                  </a:cubicBezTo>
                  <a:cubicBezTo>
                    <a:pt x="39843" y="11425"/>
                    <a:pt x="39911" y="11629"/>
                    <a:pt x="39902" y="11836"/>
                  </a:cubicBezTo>
                  <a:lnTo>
                    <a:pt x="39902" y="11836"/>
                  </a:lnTo>
                  <a:cubicBezTo>
                    <a:pt x="39922" y="11704"/>
                    <a:pt x="39922" y="11549"/>
                    <a:pt x="39922" y="11386"/>
                  </a:cubicBezTo>
                  <a:cubicBezTo>
                    <a:pt x="39843" y="11228"/>
                    <a:pt x="39843" y="11050"/>
                    <a:pt x="39843" y="10891"/>
                  </a:cubicBezTo>
                  <a:lnTo>
                    <a:pt x="39843" y="10654"/>
                  </a:lnTo>
                  <a:cubicBezTo>
                    <a:pt x="39843" y="10555"/>
                    <a:pt x="39922" y="10476"/>
                    <a:pt x="39922" y="10396"/>
                  </a:cubicBezTo>
                  <a:close/>
                  <a:moveTo>
                    <a:pt x="9467" y="11498"/>
                  </a:moveTo>
                  <a:lnTo>
                    <a:pt x="9467" y="11498"/>
                  </a:lnTo>
                  <a:cubicBezTo>
                    <a:pt x="9374" y="11609"/>
                    <a:pt x="9290" y="11734"/>
                    <a:pt x="9228" y="11881"/>
                  </a:cubicBezTo>
                  <a:cubicBezTo>
                    <a:pt x="9305" y="11759"/>
                    <a:pt x="9369" y="11625"/>
                    <a:pt x="9467" y="11498"/>
                  </a:cubicBezTo>
                  <a:close/>
                  <a:moveTo>
                    <a:pt x="15921" y="11802"/>
                  </a:moveTo>
                  <a:lnTo>
                    <a:pt x="16001" y="11881"/>
                  </a:lnTo>
                  <a:cubicBezTo>
                    <a:pt x="16001" y="11802"/>
                    <a:pt x="16001" y="11802"/>
                    <a:pt x="15921" y="11802"/>
                  </a:cubicBezTo>
                  <a:close/>
                  <a:moveTo>
                    <a:pt x="9070" y="11050"/>
                  </a:moveTo>
                  <a:cubicBezTo>
                    <a:pt x="9228" y="11050"/>
                    <a:pt x="9327" y="11050"/>
                    <a:pt x="9486" y="11149"/>
                  </a:cubicBezTo>
                  <a:cubicBezTo>
                    <a:pt x="9565" y="11149"/>
                    <a:pt x="9644" y="11149"/>
                    <a:pt x="9723" y="11228"/>
                  </a:cubicBezTo>
                  <a:cubicBezTo>
                    <a:pt x="9406" y="11386"/>
                    <a:pt x="9070" y="11466"/>
                    <a:pt x="8733" y="11644"/>
                  </a:cubicBezTo>
                  <a:lnTo>
                    <a:pt x="8238" y="11644"/>
                  </a:lnTo>
                  <a:cubicBezTo>
                    <a:pt x="8337" y="11644"/>
                    <a:pt x="8337" y="11644"/>
                    <a:pt x="8416" y="11723"/>
                  </a:cubicBezTo>
                  <a:lnTo>
                    <a:pt x="8575" y="11723"/>
                  </a:lnTo>
                  <a:cubicBezTo>
                    <a:pt x="8496" y="11723"/>
                    <a:pt x="8416" y="11802"/>
                    <a:pt x="8337" y="11802"/>
                  </a:cubicBezTo>
                  <a:cubicBezTo>
                    <a:pt x="8238" y="11881"/>
                    <a:pt x="8159" y="11881"/>
                    <a:pt x="8080" y="11961"/>
                  </a:cubicBezTo>
                  <a:cubicBezTo>
                    <a:pt x="8080" y="11961"/>
                    <a:pt x="8001" y="11961"/>
                    <a:pt x="8001" y="11881"/>
                  </a:cubicBezTo>
                  <a:lnTo>
                    <a:pt x="7743" y="11881"/>
                  </a:lnTo>
                  <a:cubicBezTo>
                    <a:pt x="7743" y="11881"/>
                    <a:pt x="7842" y="11881"/>
                    <a:pt x="7921" y="11802"/>
                  </a:cubicBezTo>
                  <a:lnTo>
                    <a:pt x="8001" y="11802"/>
                  </a:lnTo>
                  <a:lnTo>
                    <a:pt x="8001" y="11723"/>
                  </a:lnTo>
                  <a:cubicBezTo>
                    <a:pt x="8080" y="11723"/>
                    <a:pt x="8159" y="11723"/>
                    <a:pt x="8159" y="11644"/>
                  </a:cubicBezTo>
                  <a:lnTo>
                    <a:pt x="8238" y="11644"/>
                  </a:lnTo>
                  <a:cubicBezTo>
                    <a:pt x="8496" y="11386"/>
                    <a:pt x="8832" y="11228"/>
                    <a:pt x="9070" y="11050"/>
                  </a:cubicBezTo>
                  <a:close/>
                  <a:moveTo>
                    <a:pt x="16001" y="11881"/>
                  </a:moveTo>
                  <a:lnTo>
                    <a:pt x="16080" y="11961"/>
                  </a:lnTo>
                  <a:cubicBezTo>
                    <a:pt x="16080" y="11881"/>
                    <a:pt x="16080" y="11881"/>
                    <a:pt x="16001" y="11881"/>
                  </a:cubicBezTo>
                  <a:close/>
                  <a:moveTo>
                    <a:pt x="14852" y="11961"/>
                  </a:moveTo>
                  <a:cubicBezTo>
                    <a:pt x="14852" y="11961"/>
                    <a:pt x="14852" y="11961"/>
                    <a:pt x="14852" y="11961"/>
                  </a:cubicBezTo>
                  <a:cubicBezTo>
                    <a:pt x="14878" y="11961"/>
                    <a:pt x="14904" y="11961"/>
                    <a:pt x="14931" y="11961"/>
                  </a:cubicBezTo>
                  <a:lnTo>
                    <a:pt x="14931" y="11961"/>
                  </a:lnTo>
                  <a:cubicBezTo>
                    <a:pt x="14931" y="11961"/>
                    <a:pt x="14931" y="11961"/>
                    <a:pt x="14931" y="11961"/>
                  </a:cubicBezTo>
                  <a:cubicBezTo>
                    <a:pt x="14905" y="11961"/>
                    <a:pt x="14878" y="11961"/>
                    <a:pt x="14852" y="11961"/>
                  </a:cubicBezTo>
                  <a:close/>
                  <a:moveTo>
                    <a:pt x="11387" y="10555"/>
                  </a:moveTo>
                  <a:cubicBezTo>
                    <a:pt x="11208" y="10654"/>
                    <a:pt x="11129" y="10812"/>
                    <a:pt x="11050" y="10971"/>
                  </a:cubicBezTo>
                  <a:cubicBezTo>
                    <a:pt x="10971" y="11149"/>
                    <a:pt x="10892" y="11228"/>
                    <a:pt x="10892" y="11386"/>
                  </a:cubicBezTo>
                  <a:cubicBezTo>
                    <a:pt x="10812" y="11545"/>
                    <a:pt x="10713" y="11723"/>
                    <a:pt x="10555" y="11802"/>
                  </a:cubicBezTo>
                  <a:cubicBezTo>
                    <a:pt x="10397" y="11881"/>
                    <a:pt x="10218" y="11961"/>
                    <a:pt x="10060" y="12040"/>
                  </a:cubicBezTo>
                  <a:cubicBezTo>
                    <a:pt x="10218" y="11881"/>
                    <a:pt x="10218" y="11723"/>
                    <a:pt x="10317" y="11545"/>
                  </a:cubicBezTo>
                  <a:cubicBezTo>
                    <a:pt x="10397" y="11307"/>
                    <a:pt x="10476" y="11050"/>
                    <a:pt x="10713" y="10812"/>
                  </a:cubicBezTo>
                  <a:lnTo>
                    <a:pt x="10892" y="10812"/>
                  </a:lnTo>
                  <a:cubicBezTo>
                    <a:pt x="11050" y="10733"/>
                    <a:pt x="11208" y="10654"/>
                    <a:pt x="11387" y="10555"/>
                  </a:cubicBezTo>
                  <a:close/>
                  <a:moveTo>
                    <a:pt x="39902" y="11836"/>
                  </a:moveTo>
                  <a:lnTo>
                    <a:pt x="39902" y="11836"/>
                  </a:lnTo>
                  <a:cubicBezTo>
                    <a:pt x="39890" y="11913"/>
                    <a:pt x="39872" y="11982"/>
                    <a:pt x="39843" y="12040"/>
                  </a:cubicBezTo>
                  <a:cubicBezTo>
                    <a:pt x="39854" y="12027"/>
                    <a:pt x="39864" y="12015"/>
                    <a:pt x="39875" y="12002"/>
                  </a:cubicBezTo>
                  <a:lnTo>
                    <a:pt x="39875" y="12002"/>
                  </a:lnTo>
                  <a:cubicBezTo>
                    <a:pt x="39892" y="11946"/>
                    <a:pt x="39900" y="11891"/>
                    <a:pt x="39902" y="11836"/>
                  </a:cubicBezTo>
                  <a:close/>
                  <a:moveTo>
                    <a:pt x="10634" y="10891"/>
                  </a:moveTo>
                  <a:cubicBezTo>
                    <a:pt x="10476" y="11050"/>
                    <a:pt x="10397" y="11228"/>
                    <a:pt x="10317" y="11386"/>
                  </a:cubicBezTo>
                  <a:cubicBezTo>
                    <a:pt x="10218" y="11545"/>
                    <a:pt x="10218" y="11644"/>
                    <a:pt x="10139" y="11802"/>
                  </a:cubicBezTo>
                  <a:cubicBezTo>
                    <a:pt x="10139" y="11881"/>
                    <a:pt x="10060" y="11961"/>
                    <a:pt x="9981" y="12040"/>
                  </a:cubicBezTo>
                  <a:cubicBezTo>
                    <a:pt x="9902" y="12139"/>
                    <a:pt x="9822" y="12139"/>
                    <a:pt x="9723" y="12139"/>
                  </a:cubicBezTo>
                  <a:cubicBezTo>
                    <a:pt x="10060" y="11802"/>
                    <a:pt x="10060" y="11228"/>
                    <a:pt x="10476" y="10971"/>
                  </a:cubicBezTo>
                  <a:cubicBezTo>
                    <a:pt x="10476" y="10971"/>
                    <a:pt x="10555" y="10891"/>
                    <a:pt x="10634" y="10891"/>
                  </a:cubicBezTo>
                  <a:close/>
                  <a:moveTo>
                    <a:pt x="15426" y="12040"/>
                  </a:moveTo>
                  <a:cubicBezTo>
                    <a:pt x="15347" y="12040"/>
                    <a:pt x="15347" y="12139"/>
                    <a:pt x="15268" y="12139"/>
                  </a:cubicBezTo>
                  <a:cubicBezTo>
                    <a:pt x="15347" y="12139"/>
                    <a:pt x="15426" y="12139"/>
                    <a:pt x="15426" y="12040"/>
                  </a:cubicBezTo>
                  <a:close/>
                  <a:moveTo>
                    <a:pt x="18139" y="11723"/>
                  </a:moveTo>
                  <a:cubicBezTo>
                    <a:pt x="18318" y="11881"/>
                    <a:pt x="18397" y="11961"/>
                    <a:pt x="18476" y="12139"/>
                  </a:cubicBezTo>
                  <a:lnTo>
                    <a:pt x="17486" y="12139"/>
                  </a:lnTo>
                  <a:cubicBezTo>
                    <a:pt x="17407" y="12040"/>
                    <a:pt x="17327" y="11961"/>
                    <a:pt x="17248" y="11881"/>
                  </a:cubicBezTo>
                  <a:lnTo>
                    <a:pt x="17248" y="11881"/>
                  </a:lnTo>
                  <a:cubicBezTo>
                    <a:pt x="17248" y="11961"/>
                    <a:pt x="17327" y="12040"/>
                    <a:pt x="17407" y="12139"/>
                  </a:cubicBezTo>
                  <a:lnTo>
                    <a:pt x="17248" y="12139"/>
                  </a:lnTo>
                  <a:cubicBezTo>
                    <a:pt x="17149" y="11961"/>
                    <a:pt x="16991" y="11802"/>
                    <a:pt x="16912" y="11723"/>
                  </a:cubicBezTo>
                  <a:close/>
                  <a:moveTo>
                    <a:pt x="18971" y="11802"/>
                  </a:moveTo>
                  <a:cubicBezTo>
                    <a:pt x="19050" y="11881"/>
                    <a:pt x="19129" y="11961"/>
                    <a:pt x="19229" y="12040"/>
                  </a:cubicBezTo>
                  <a:cubicBezTo>
                    <a:pt x="19229" y="12040"/>
                    <a:pt x="19229" y="12139"/>
                    <a:pt x="19308" y="12139"/>
                  </a:cubicBezTo>
                  <a:lnTo>
                    <a:pt x="19050" y="12139"/>
                  </a:lnTo>
                  <a:lnTo>
                    <a:pt x="19050" y="12040"/>
                  </a:lnTo>
                  <a:lnTo>
                    <a:pt x="18971" y="11961"/>
                  </a:lnTo>
                  <a:lnTo>
                    <a:pt x="18892" y="11961"/>
                  </a:lnTo>
                  <a:cubicBezTo>
                    <a:pt x="18971" y="11961"/>
                    <a:pt x="18971" y="12040"/>
                    <a:pt x="18971" y="12040"/>
                  </a:cubicBezTo>
                  <a:lnTo>
                    <a:pt x="19050" y="12139"/>
                  </a:lnTo>
                  <a:lnTo>
                    <a:pt x="18813" y="12139"/>
                  </a:lnTo>
                  <a:cubicBezTo>
                    <a:pt x="18813" y="12040"/>
                    <a:pt x="18813" y="12040"/>
                    <a:pt x="18733" y="11961"/>
                  </a:cubicBezTo>
                  <a:cubicBezTo>
                    <a:pt x="18733" y="11961"/>
                    <a:pt x="18733" y="11881"/>
                    <a:pt x="18634" y="11881"/>
                  </a:cubicBezTo>
                  <a:cubicBezTo>
                    <a:pt x="18634" y="11961"/>
                    <a:pt x="18634" y="11961"/>
                    <a:pt x="18733" y="12040"/>
                  </a:cubicBezTo>
                  <a:lnTo>
                    <a:pt x="18733" y="12139"/>
                  </a:lnTo>
                  <a:lnTo>
                    <a:pt x="18555" y="12139"/>
                  </a:lnTo>
                  <a:cubicBezTo>
                    <a:pt x="18476" y="11961"/>
                    <a:pt x="18397" y="11881"/>
                    <a:pt x="18238" y="11802"/>
                  </a:cubicBezTo>
                  <a:lnTo>
                    <a:pt x="18476" y="11802"/>
                  </a:lnTo>
                  <a:cubicBezTo>
                    <a:pt x="18476" y="11802"/>
                    <a:pt x="18555" y="11881"/>
                    <a:pt x="18634" y="11881"/>
                  </a:cubicBezTo>
                  <a:lnTo>
                    <a:pt x="18555" y="11802"/>
                  </a:lnTo>
                  <a:close/>
                  <a:moveTo>
                    <a:pt x="19308" y="11881"/>
                  </a:moveTo>
                  <a:cubicBezTo>
                    <a:pt x="19308" y="11961"/>
                    <a:pt x="19387" y="11961"/>
                    <a:pt x="19387" y="12040"/>
                  </a:cubicBezTo>
                  <a:cubicBezTo>
                    <a:pt x="19466" y="12040"/>
                    <a:pt x="19466" y="12139"/>
                    <a:pt x="19466" y="12139"/>
                  </a:cubicBezTo>
                  <a:lnTo>
                    <a:pt x="19387" y="12139"/>
                  </a:lnTo>
                  <a:cubicBezTo>
                    <a:pt x="19308" y="12040"/>
                    <a:pt x="19229" y="11961"/>
                    <a:pt x="19129" y="11881"/>
                  </a:cubicBezTo>
                  <a:close/>
                  <a:moveTo>
                    <a:pt x="19387" y="11881"/>
                  </a:moveTo>
                  <a:cubicBezTo>
                    <a:pt x="19466" y="11881"/>
                    <a:pt x="19466" y="11961"/>
                    <a:pt x="19545" y="11961"/>
                  </a:cubicBezTo>
                  <a:lnTo>
                    <a:pt x="19625" y="11961"/>
                  </a:lnTo>
                  <a:lnTo>
                    <a:pt x="19625" y="12040"/>
                  </a:lnTo>
                  <a:cubicBezTo>
                    <a:pt x="19625" y="12139"/>
                    <a:pt x="19625" y="12139"/>
                    <a:pt x="19724" y="12139"/>
                  </a:cubicBezTo>
                  <a:lnTo>
                    <a:pt x="19545" y="12139"/>
                  </a:lnTo>
                  <a:cubicBezTo>
                    <a:pt x="19466" y="12040"/>
                    <a:pt x="19466" y="12040"/>
                    <a:pt x="19466" y="11961"/>
                  </a:cubicBezTo>
                  <a:cubicBezTo>
                    <a:pt x="19387" y="11961"/>
                    <a:pt x="19387" y="11961"/>
                    <a:pt x="19387" y="11881"/>
                  </a:cubicBezTo>
                  <a:close/>
                  <a:moveTo>
                    <a:pt x="19625" y="11961"/>
                  </a:moveTo>
                  <a:lnTo>
                    <a:pt x="19625" y="11961"/>
                  </a:lnTo>
                  <a:cubicBezTo>
                    <a:pt x="19803" y="12040"/>
                    <a:pt x="20040" y="12040"/>
                    <a:pt x="20219" y="12139"/>
                  </a:cubicBezTo>
                  <a:lnTo>
                    <a:pt x="19724" y="12139"/>
                  </a:lnTo>
                  <a:lnTo>
                    <a:pt x="19724" y="12040"/>
                  </a:lnTo>
                  <a:lnTo>
                    <a:pt x="19625" y="11961"/>
                  </a:lnTo>
                  <a:close/>
                  <a:moveTo>
                    <a:pt x="19724" y="10476"/>
                  </a:moveTo>
                  <a:lnTo>
                    <a:pt x="19724" y="10476"/>
                  </a:lnTo>
                  <a:cubicBezTo>
                    <a:pt x="19882" y="10555"/>
                    <a:pt x="19961" y="10654"/>
                    <a:pt x="20120" y="10654"/>
                  </a:cubicBezTo>
                  <a:cubicBezTo>
                    <a:pt x="20219" y="10733"/>
                    <a:pt x="20298" y="10812"/>
                    <a:pt x="20377" y="10891"/>
                  </a:cubicBezTo>
                  <a:cubicBezTo>
                    <a:pt x="20456" y="10971"/>
                    <a:pt x="20535" y="11050"/>
                    <a:pt x="20615" y="11149"/>
                  </a:cubicBezTo>
                  <a:cubicBezTo>
                    <a:pt x="20615" y="11466"/>
                    <a:pt x="20615" y="11802"/>
                    <a:pt x="20714" y="12139"/>
                  </a:cubicBezTo>
                  <a:lnTo>
                    <a:pt x="20615" y="12139"/>
                  </a:lnTo>
                  <a:cubicBezTo>
                    <a:pt x="20298" y="11545"/>
                    <a:pt x="19961" y="11050"/>
                    <a:pt x="19724" y="10476"/>
                  </a:cubicBezTo>
                  <a:close/>
                  <a:moveTo>
                    <a:pt x="15011" y="12040"/>
                  </a:moveTo>
                  <a:cubicBezTo>
                    <a:pt x="14931" y="12139"/>
                    <a:pt x="14852" y="12139"/>
                    <a:pt x="14852" y="12139"/>
                  </a:cubicBezTo>
                  <a:lnTo>
                    <a:pt x="14852" y="12218"/>
                  </a:lnTo>
                  <a:cubicBezTo>
                    <a:pt x="14931" y="12218"/>
                    <a:pt x="14931" y="12139"/>
                    <a:pt x="15011" y="12139"/>
                  </a:cubicBezTo>
                  <a:cubicBezTo>
                    <a:pt x="15011" y="12139"/>
                    <a:pt x="15090" y="12139"/>
                    <a:pt x="15090" y="12040"/>
                  </a:cubicBezTo>
                  <a:close/>
                  <a:moveTo>
                    <a:pt x="15268" y="12139"/>
                  </a:moveTo>
                  <a:lnTo>
                    <a:pt x="15268" y="12139"/>
                  </a:lnTo>
                  <a:cubicBezTo>
                    <a:pt x="15169" y="12218"/>
                    <a:pt x="15169" y="12218"/>
                    <a:pt x="15090" y="12297"/>
                  </a:cubicBezTo>
                  <a:cubicBezTo>
                    <a:pt x="15169" y="12218"/>
                    <a:pt x="15268" y="12218"/>
                    <a:pt x="15268" y="12139"/>
                  </a:cubicBezTo>
                  <a:close/>
                  <a:moveTo>
                    <a:pt x="18634" y="12297"/>
                  </a:moveTo>
                  <a:lnTo>
                    <a:pt x="18555" y="12377"/>
                  </a:lnTo>
                  <a:cubicBezTo>
                    <a:pt x="18634" y="12377"/>
                    <a:pt x="18634" y="12377"/>
                    <a:pt x="18634" y="12297"/>
                  </a:cubicBezTo>
                  <a:close/>
                  <a:moveTo>
                    <a:pt x="19961" y="11881"/>
                  </a:moveTo>
                  <a:lnTo>
                    <a:pt x="19961" y="11881"/>
                  </a:lnTo>
                  <a:cubicBezTo>
                    <a:pt x="20219" y="11961"/>
                    <a:pt x="20377" y="12139"/>
                    <a:pt x="20615" y="12218"/>
                  </a:cubicBezTo>
                  <a:lnTo>
                    <a:pt x="20615" y="12297"/>
                  </a:lnTo>
                  <a:lnTo>
                    <a:pt x="20714" y="12297"/>
                  </a:lnTo>
                  <a:lnTo>
                    <a:pt x="20714" y="12377"/>
                  </a:lnTo>
                  <a:cubicBezTo>
                    <a:pt x="20615" y="12297"/>
                    <a:pt x="20535" y="12297"/>
                    <a:pt x="20456" y="12218"/>
                  </a:cubicBezTo>
                  <a:cubicBezTo>
                    <a:pt x="20456" y="12218"/>
                    <a:pt x="20456" y="12139"/>
                    <a:pt x="20377" y="12139"/>
                  </a:cubicBezTo>
                  <a:cubicBezTo>
                    <a:pt x="20298" y="12040"/>
                    <a:pt x="20120" y="11961"/>
                    <a:pt x="19961" y="11881"/>
                  </a:cubicBezTo>
                  <a:close/>
                  <a:moveTo>
                    <a:pt x="16417" y="12364"/>
                  </a:moveTo>
                  <a:lnTo>
                    <a:pt x="16417" y="12364"/>
                  </a:lnTo>
                  <a:cubicBezTo>
                    <a:pt x="16393" y="12384"/>
                    <a:pt x="16369" y="12404"/>
                    <a:pt x="16345" y="12422"/>
                  </a:cubicBezTo>
                  <a:lnTo>
                    <a:pt x="16345" y="12422"/>
                  </a:lnTo>
                  <a:cubicBezTo>
                    <a:pt x="16373" y="12410"/>
                    <a:pt x="16398" y="12396"/>
                    <a:pt x="16417" y="12377"/>
                  </a:cubicBezTo>
                  <a:cubicBezTo>
                    <a:pt x="16417" y="12372"/>
                    <a:pt x="16417" y="12368"/>
                    <a:pt x="16417" y="12364"/>
                  </a:cubicBezTo>
                  <a:close/>
                  <a:moveTo>
                    <a:pt x="7921" y="12139"/>
                  </a:moveTo>
                  <a:cubicBezTo>
                    <a:pt x="7842" y="12218"/>
                    <a:pt x="7842" y="12297"/>
                    <a:pt x="7743" y="12456"/>
                  </a:cubicBezTo>
                  <a:cubicBezTo>
                    <a:pt x="7842" y="12377"/>
                    <a:pt x="7921" y="12218"/>
                    <a:pt x="7921" y="12139"/>
                  </a:cubicBezTo>
                  <a:close/>
                  <a:moveTo>
                    <a:pt x="10317" y="11050"/>
                  </a:moveTo>
                  <a:cubicBezTo>
                    <a:pt x="9981" y="11307"/>
                    <a:pt x="9981" y="11881"/>
                    <a:pt x="9644" y="12218"/>
                  </a:cubicBezTo>
                  <a:cubicBezTo>
                    <a:pt x="9327" y="12297"/>
                    <a:pt x="9070" y="12377"/>
                    <a:pt x="8733" y="12456"/>
                  </a:cubicBezTo>
                  <a:cubicBezTo>
                    <a:pt x="8911" y="12297"/>
                    <a:pt x="8911" y="12139"/>
                    <a:pt x="8991" y="11961"/>
                  </a:cubicBezTo>
                  <a:cubicBezTo>
                    <a:pt x="9070" y="11802"/>
                    <a:pt x="9228" y="11644"/>
                    <a:pt x="9406" y="11466"/>
                  </a:cubicBezTo>
                  <a:cubicBezTo>
                    <a:pt x="9406" y="11466"/>
                    <a:pt x="9486" y="11386"/>
                    <a:pt x="9565" y="11386"/>
                  </a:cubicBezTo>
                  <a:cubicBezTo>
                    <a:pt x="9529" y="11423"/>
                    <a:pt x="9497" y="11460"/>
                    <a:pt x="9467" y="11498"/>
                  </a:cubicBezTo>
                  <a:lnTo>
                    <a:pt x="9467" y="11498"/>
                  </a:lnTo>
                  <a:cubicBezTo>
                    <a:pt x="9524" y="11430"/>
                    <a:pt x="9584" y="11367"/>
                    <a:pt x="9644" y="11307"/>
                  </a:cubicBezTo>
                  <a:cubicBezTo>
                    <a:pt x="9723" y="11307"/>
                    <a:pt x="9822" y="11228"/>
                    <a:pt x="9902" y="11228"/>
                  </a:cubicBezTo>
                  <a:cubicBezTo>
                    <a:pt x="10060" y="11149"/>
                    <a:pt x="10139" y="11050"/>
                    <a:pt x="10317" y="11050"/>
                  </a:cubicBezTo>
                  <a:close/>
                  <a:moveTo>
                    <a:pt x="15426" y="12297"/>
                  </a:moveTo>
                  <a:cubicBezTo>
                    <a:pt x="15347" y="12377"/>
                    <a:pt x="15169" y="12377"/>
                    <a:pt x="15090" y="12456"/>
                  </a:cubicBezTo>
                  <a:cubicBezTo>
                    <a:pt x="15268" y="12456"/>
                    <a:pt x="15347" y="12377"/>
                    <a:pt x="15426" y="12297"/>
                  </a:cubicBezTo>
                  <a:close/>
                  <a:moveTo>
                    <a:pt x="19387" y="12377"/>
                  </a:moveTo>
                  <a:cubicBezTo>
                    <a:pt x="19387" y="12377"/>
                    <a:pt x="19308" y="12377"/>
                    <a:pt x="19308" y="12456"/>
                  </a:cubicBezTo>
                  <a:cubicBezTo>
                    <a:pt x="19308" y="12456"/>
                    <a:pt x="19387" y="12456"/>
                    <a:pt x="19387" y="12377"/>
                  </a:cubicBezTo>
                  <a:close/>
                  <a:moveTo>
                    <a:pt x="20872" y="12377"/>
                  </a:moveTo>
                  <a:lnTo>
                    <a:pt x="20793" y="12456"/>
                  </a:lnTo>
                  <a:lnTo>
                    <a:pt x="20793" y="12377"/>
                  </a:lnTo>
                  <a:close/>
                  <a:moveTo>
                    <a:pt x="8001" y="11961"/>
                  </a:moveTo>
                  <a:cubicBezTo>
                    <a:pt x="7585" y="12139"/>
                    <a:pt x="7169" y="12377"/>
                    <a:pt x="6674" y="12535"/>
                  </a:cubicBezTo>
                  <a:cubicBezTo>
                    <a:pt x="7010" y="12377"/>
                    <a:pt x="7347" y="12139"/>
                    <a:pt x="7664" y="11961"/>
                  </a:cubicBezTo>
                  <a:close/>
                  <a:moveTo>
                    <a:pt x="9228" y="11545"/>
                  </a:moveTo>
                  <a:cubicBezTo>
                    <a:pt x="9149" y="11644"/>
                    <a:pt x="9070" y="11723"/>
                    <a:pt x="8991" y="11881"/>
                  </a:cubicBezTo>
                  <a:cubicBezTo>
                    <a:pt x="8911" y="11961"/>
                    <a:pt x="8911" y="12040"/>
                    <a:pt x="8832" y="12139"/>
                  </a:cubicBezTo>
                  <a:cubicBezTo>
                    <a:pt x="8733" y="12297"/>
                    <a:pt x="8733" y="12377"/>
                    <a:pt x="8575" y="12456"/>
                  </a:cubicBezTo>
                  <a:cubicBezTo>
                    <a:pt x="8496" y="12456"/>
                    <a:pt x="8416" y="12535"/>
                    <a:pt x="8337" y="12535"/>
                  </a:cubicBezTo>
                  <a:cubicBezTo>
                    <a:pt x="8416" y="12535"/>
                    <a:pt x="8416" y="12456"/>
                    <a:pt x="8416" y="12456"/>
                  </a:cubicBezTo>
                  <a:cubicBezTo>
                    <a:pt x="8416" y="12377"/>
                    <a:pt x="8496" y="12297"/>
                    <a:pt x="8575" y="12139"/>
                  </a:cubicBezTo>
                  <a:cubicBezTo>
                    <a:pt x="8654" y="12040"/>
                    <a:pt x="8654" y="11961"/>
                    <a:pt x="8733" y="11881"/>
                  </a:cubicBezTo>
                  <a:cubicBezTo>
                    <a:pt x="8832" y="11802"/>
                    <a:pt x="8832" y="11802"/>
                    <a:pt x="8832" y="11723"/>
                  </a:cubicBezTo>
                  <a:lnTo>
                    <a:pt x="8911" y="11723"/>
                  </a:lnTo>
                  <a:cubicBezTo>
                    <a:pt x="8911" y="11723"/>
                    <a:pt x="8911" y="11644"/>
                    <a:pt x="8991" y="11644"/>
                  </a:cubicBezTo>
                  <a:cubicBezTo>
                    <a:pt x="9070" y="11644"/>
                    <a:pt x="9149" y="11545"/>
                    <a:pt x="9228" y="11545"/>
                  </a:cubicBezTo>
                  <a:close/>
                  <a:moveTo>
                    <a:pt x="16345" y="12422"/>
                  </a:moveTo>
                  <a:lnTo>
                    <a:pt x="16345" y="12422"/>
                  </a:lnTo>
                  <a:cubicBezTo>
                    <a:pt x="16257" y="12460"/>
                    <a:pt x="16140" y="12475"/>
                    <a:pt x="16080" y="12535"/>
                  </a:cubicBezTo>
                  <a:lnTo>
                    <a:pt x="16159" y="12535"/>
                  </a:lnTo>
                  <a:cubicBezTo>
                    <a:pt x="16223" y="12506"/>
                    <a:pt x="16285" y="12468"/>
                    <a:pt x="16345" y="12422"/>
                  </a:cubicBezTo>
                  <a:close/>
                  <a:moveTo>
                    <a:pt x="19308" y="12456"/>
                  </a:moveTo>
                  <a:cubicBezTo>
                    <a:pt x="19229" y="12456"/>
                    <a:pt x="19229" y="12456"/>
                    <a:pt x="19129" y="12535"/>
                  </a:cubicBezTo>
                  <a:cubicBezTo>
                    <a:pt x="19229" y="12535"/>
                    <a:pt x="19229" y="12535"/>
                    <a:pt x="19308" y="12456"/>
                  </a:cubicBezTo>
                  <a:close/>
                  <a:moveTo>
                    <a:pt x="19545" y="12218"/>
                  </a:moveTo>
                  <a:cubicBezTo>
                    <a:pt x="19724" y="12297"/>
                    <a:pt x="19882" y="12297"/>
                    <a:pt x="20040" y="12297"/>
                  </a:cubicBezTo>
                  <a:cubicBezTo>
                    <a:pt x="19976" y="12297"/>
                    <a:pt x="19911" y="12297"/>
                    <a:pt x="19803" y="12341"/>
                  </a:cubicBezTo>
                  <a:lnTo>
                    <a:pt x="19803" y="12341"/>
                  </a:lnTo>
                  <a:lnTo>
                    <a:pt x="19803" y="12297"/>
                  </a:lnTo>
                  <a:lnTo>
                    <a:pt x="19724" y="12297"/>
                  </a:lnTo>
                  <a:lnTo>
                    <a:pt x="19724" y="12377"/>
                  </a:lnTo>
                  <a:lnTo>
                    <a:pt x="19625" y="12377"/>
                  </a:lnTo>
                  <a:cubicBezTo>
                    <a:pt x="19387" y="12456"/>
                    <a:pt x="19229" y="12535"/>
                    <a:pt x="18971" y="12634"/>
                  </a:cubicBezTo>
                  <a:cubicBezTo>
                    <a:pt x="19129" y="12456"/>
                    <a:pt x="19229" y="12377"/>
                    <a:pt x="19308" y="12297"/>
                  </a:cubicBezTo>
                  <a:lnTo>
                    <a:pt x="19387" y="12297"/>
                  </a:lnTo>
                  <a:lnTo>
                    <a:pt x="19387" y="12218"/>
                  </a:lnTo>
                  <a:lnTo>
                    <a:pt x="19466" y="12218"/>
                  </a:lnTo>
                  <a:cubicBezTo>
                    <a:pt x="19466" y="12297"/>
                    <a:pt x="19466" y="12297"/>
                    <a:pt x="19387" y="12377"/>
                  </a:cubicBezTo>
                  <a:cubicBezTo>
                    <a:pt x="19466" y="12377"/>
                    <a:pt x="19545" y="12297"/>
                    <a:pt x="19545" y="12218"/>
                  </a:cubicBezTo>
                  <a:close/>
                  <a:moveTo>
                    <a:pt x="8733" y="11723"/>
                  </a:moveTo>
                  <a:cubicBezTo>
                    <a:pt x="8733" y="11802"/>
                    <a:pt x="8654" y="11961"/>
                    <a:pt x="8575" y="12040"/>
                  </a:cubicBezTo>
                  <a:cubicBezTo>
                    <a:pt x="8496" y="12139"/>
                    <a:pt x="8496" y="12218"/>
                    <a:pt x="8416" y="12297"/>
                  </a:cubicBezTo>
                  <a:cubicBezTo>
                    <a:pt x="8416" y="12377"/>
                    <a:pt x="8337" y="12456"/>
                    <a:pt x="8238" y="12535"/>
                  </a:cubicBezTo>
                  <a:cubicBezTo>
                    <a:pt x="8159" y="12535"/>
                    <a:pt x="8001" y="12535"/>
                    <a:pt x="7842" y="12634"/>
                  </a:cubicBezTo>
                  <a:cubicBezTo>
                    <a:pt x="7842" y="12634"/>
                    <a:pt x="7842" y="12535"/>
                    <a:pt x="7921" y="12535"/>
                  </a:cubicBezTo>
                  <a:lnTo>
                    <a:pt x="7743" y="12535"/>
                  </a:lnTo>
                  <a:cubicBezTo>
                    <a:pt x="7743" y="12634"/>
                    <a:pt x="7743" y="12634"/>
                    <a:pt x="7664" y="12634"/>
                  </a:cubicBezTo>
                  <a:lnTo>
                    <a:pt x="7585" y="12634"/>
                  </a:lnTo>
                  <a:cubicBezTo>
                    <a:pt x="7585" y="12535"/>
                    <a:pt x="7664" y="12535"/>
                    <a:pt x="7743" y="12456"/>
                  </a:cubicBezTo>
                  <a:cubicBezTo>
                    <a:pt x="7664" y="12456"/>
                    <a:pt x="7585" y="12535"/>
                    <a:pt x="7505" y="12535"/>
                  </a:cubicBezTo>
                  <a:cubicBezTo>
                    <a:pt x="7505" y="12634"/>
                    <a:pt x="7505" y="12634"/>
                    <a:pt x="7426" y="12634"/>
                  </a:cubicBezTo>
                  <a:cubicBezTo>
                    <a:pt x="7090" y="12713"/>
                    <a:pt x="6852" y="12713"/>
                    <a:pt x="6595" y="12713"/>
                  </a:cubicBezTo>
                  <a:cubicBezTo>
                    <a:pt x="7010" y="12456"/>
                    <a:pt x="7505" y="12297"/>
                    <a:pt x="7921" y="12139"/>
                  </a:cubicBezTo>
                  <a:cubicBezTo>
                    <a:pt x="8080" y="12040"/>
                    <a:pt x="8159" y="12040"/>
                    <a:pt x="8238" y="11961"/>
                  </a:cubicBezTo>
                  <a:lnTo>
                    <a:pt x="8238" y="11961"/>
                  </a:lnTo>
                  <a:cubicBezTo>
                    <a:pt x="8159" y="12040"/>
                    <a:pt x="8080" y="12218"/>
                    <a:pt x="8080" y="12297"/>
                  </a:cubicBezTo>
                  <a:cubicBezTo>
                    <a:pt x="8001" y="12377"/>
                    <a:pt x="7921" y="12456"/>
                    <a:pt x="7921" y="12535"/>
                  </a:cubicBezTo>
                  <a:cubicBezTo>
                    <a:pt x="8001" y="12535"/>
                    <a:pt x="8001" y="12456"/>
                    <a:pt x="8080" y="12377"/>
                  </a:cubicBezTo>
                  <a:cubicBezTo>
                    <a:pt x="8159" y="12218"/>
                    <a:pt x="8159" y="11961"/>
                    <a:pt x="8337" y="11881"/>
                  </a:cubicBezTo>
                  <a:cubicBezTo>
                    <a:pt x="8496" y="11881"/>
                    <a:pt x="8654" y="11802"/>
                    <a:pt x="8733" y="11723"/>
                  </a:cubicBezTo>
                  <a:close/>
                  <a:moveTo>
                    <a:pt x="19308" y="12218"/>
                  </a:moveTo>
                  <a:cubicBezTo>
                    <a:pt x="19129" y="12377"/>
                    <a:pt x="18971" y="12535"/>
                    <a:pt x="18892" y="12634"/>
                  </a:cubicBezTo>
                  <a:cubicBezTo>
                    <a:pt x="18813" y="12634"/>
                    <a:pt x="18733" y="12634"/>
                    <a:pt x="18634" y="12713"/>
                  </a:cubicBezTo>
                  <a:lnTo>
                    <a:pt x="18476" y="12713"/>
                  </a:lnTo>
                  <a:cubicBezTo>
                    <a:pt x="18555" y="12634"/>
                    <a:pt x="18733" y="12634"/>
                    <a:pt x="18813" y="12535"/>
                  </a:cubicBezTo>
                  <a:cubicBezTo>
                    <a:pt x="18892" y="12456"/>
                    <a:pt x="18971" y="12456"/>
                    <a:pt x="19050" y="12377"/>
                  </a:cubicBezTo>
                  <a:cubicBezTo>
                    <a:pt x="19050" y="12297"/>
                    <a:pt x="19129" y="12297"/>
                    <a:pt x="19129" y="12297"/>
                  </a:cubicBezTo>
                  <a:lnTo>
                    <a:pt x="19129" y="12218"/>
                  </a:lnTo>
                  <a:close/>
                  <a:moveTo>
                    <a:pt x="16832" y="11723"/>
                  </a:moveTo>
                  <a:cubicBezTo>
                    <a:pt x="16991" y="11802"/>
                    <a:pt x="17070" y="11961"/>
                    <a:pt x="17149" y="12139"/>
                  </a:cubicBezTo>
                  <a:cubicBezTo>
                    <a:pt x="16832" y="12040"/>
                    <a:pt x="16496" y="12040"/>
                    <a:pt x="16159" y="12040"/>
                  </a:cubicBezTo>
                  <a:lnTo>
                    <a:pt x="16159" y="11961"/>
                  </a:lnTo>
                  <a:lnTo>
                    <a:pt x="16080" y="11961"/>
                  </a:lnTo>
                  <a:lnTo>
                    <a:pt x="16080" y="12040"/>
                  </a:lnTo>
                  <a:lnTo>
                    <a:pt x="16001" y="12040"/>
                  </a:lnTo>
                  <a:lnTo>
                    <a:pt x="16001" y="11961"/>
                  </a:lnTo>
                  <a:lnTo>
                    <a:pt x="15921" y="11961"/>
                  </a:lnTo>
                  <a:lnTo>
                    <a:pt x="15921" y="12040"/>
                  </a:lnTo>
                  <a:cubicBezTo>
                    <a:pt x="15612" y="11967"/>
                    <a:pt x="15236" y="11961"/>
                    <a:pt x="14931" y="11961"/>
                  </a:cubicBezTo>
                  <a:lnTo>
                    <a:pt x="14931" y="11961"/>
                  </a:lnTo>
                  <a:cubicBezTo>
                    <a:pt x="14934" y="11963"/>
                    <a:pt x="15012" y="12040"/>
                    <a:pt x="15090" y="12040"/>
                  </a:cubicBezTo>
                  <a:lnTo>
                    <a:pt x="15585" y="12040"/>
                  </a:lnTo>
                  <a:lnTo>
                    <a:pt x="15585" y="12139"/>
                  </a:lnTo>
                  <a:cubicBezTo>
                    <a:pt x="15506" y="12218"/>
                    <a:pt x="15426" y="12218"/>
                    <a:pt x="15426" y="12297"/>
                  </a:cubicBezTo>
                  <a:cubicBezTo>
                    <a:pt x="15426" y="12297"/>
                    <a:pt x="15506" y="12218"/>
                    <a:pt x="15585" y="12218"/>
                  </a:cubicBezTo>
                  <a:cubicBezTo>
                    <a:pt x="15585" y="12139"/>
                    <a:pt x="15585" y="12139"/>
                    <a:pt x="15664" y="12139"/>
                  </a:cubicBezTo>
                  <a:lnTo>
                    <a:pt x="15664" y="12040"/>
                  </a:lnTo>
                  <a:cubicBezTo>
                    <a:pt x="15921" y="12139"/>
                    <a:pt x="16159" y="12139"/>
                    <a:pt x="16417" y="12139"/>
                  </a:cubicBezTo>
                  <a:cubicBezTo>
                    <a:pt x="16258" y="12297"/>
                    <a:pt x="16001" y="12535"/>
                    <a:pt x="15763" y="12634"/>
                  </a:cubicBezTo>
                  <a:cubicBezTo>
                    <a:pt x="16001" y="12535"/>
                    <a:pt x="16258" y="12377"/>
                    <a:pt x="16496" y="12139"/>
                  </a:cubicBezTo>
                  <a:lnTo>
                    <a:pt x="16575" y="12139"/>
                  </a:lnTo>
                  <a:cubicBezTo>
                    <a:pt x="16500" y="12214"/>
                    <a:pt x="16425" y="12289"/>
                    <a:pt x="16417" y="12364"/>
                  </a:cubicBezTo>
                  <a:lnTo>
                    <a:pt x="16417" y="12364"/>
                  </a:lnTo>
                  <a:cubicBezTo>
                    <a:pt x="16498" y="12295"/>
                    <a:pt x="16576" y="12217"/>
                    <a:pt x="16654" y="12139"/>
                  </a:cubicBezTo>
                  <a:cubicBezTo>
                    <a:pt x="16991" y="12139"/>
                    <a:pt x="17327" y="12218"/>
                    <a:pt x="17644" y="12218"/>
                  </a:cubicBezTo>
                  <a:cubicBezTo>
                    <a:pt x="17407" y="12456"/>
                    <a:pt x="17149" y="12713"/>
                    <a:pt x="16753" y="12792"/>
                  </a:cubicBezTo>
                  <a:cubicBezTo>
                    <a:pt x="16417" y="12792"/>
                    <a:pt x="16080" y="12713"/>
                    <a:pt x="15763" y="12634"/>
                  </a:cubicBezTo>
                  <a:cubicBezTo>
                    <a:pt x="15506" y="12634"/>
                    <a:pt x="15347" y="12535"/>
                    <a:pt x="15090" y="12456"/>
                  </a:cubicBezTo>
                  <a:cubicBezTo>
                    <a:pt x="15011" y="12456"/>
                    <a:pt x="14931" y="12377"/>
                    <a:pt x="14931" y="12377"/>
                  </a:cubicBezTo>
                  <a:cubicBezTo>
                    <a:pt x="15011" y="12377"/>
                    <a:pt x="15011" y="12297"/>
                    <a:pt x="15090" y="12297"/>
                  </a:cubicBezTo>
                  <a:lnTo>
                    <a:pt x="15090" y="12297"/>
                  </a:lnTo>
                  <a:cubicBezTo>
                    <a:pt x="15011" y="12297"/>
                    <a:pt x="14931" y="12377"/>
                    <a:pt x="14852" y="12377"/>
                  </a:cubicBezTo>
                  <a:cubicBezTo>
                    <a:pt x="14516" y="12218"/>
                    <a:pt x="14179" y="12040"/>
                    <a:pt x="13783" y="11881"/>
                  </a:cubicBezTo>
                  <a:lnTo>
                    <a:pt x="13783" y="11881"/>
                  </a:lnTo>
                  <a:cubicBezTo>
                    <a:pt x="14153" y="11956"/>
                    <a:pt x="14472" y="11960"/>
                    <a:pt x="14852" y="11961"/>
                  </a:cubicBezTo>
                  <a:lnTo>
                    <a:pt x="14852" y="11961"/>
                  </a:lnTo>
                  <a:cubicBezTo>
                    <a:pt x="14436" y="11881"/>
                    <a:pt x="14100" y="11881"/>
                    <a:pt x="13684" y="11802"/>
                  </a:cubicBezTo>
                  <a:lnTo>
                    <a:pt x="13684" y="11723"/>
                  </a:lnTo>
                  <a:lnTo>
                    <a:pt x="15664" y="11723"/>
                  </a:lnTo>
                  <a:cubicBezTo>
                    <a:pt x="15763" y="11802"/>
                    <a:pt x="15842" y="11802"/>
                    <a:pt x="15842" y="11881"/>
                  </a:cubicBezTo>
                  <a:lnTo>
                    <a:pt x="15921" y="11961"/>
                  </a:lnTo>
                  <a:cubicBezTo>
                    <a:pt x="15921" y="11881"/>
                    <a:pt x="15921" y="11881"/>
                    <a:pt x="15842" y="11802"/>
                  </a:cubicBezTo>
                  <a:cubicBezTo>
                    <a:pt x="15842" y="11802"/>
                    <a:pt x="15763" y="11802"/>
                    <a:pt x="15763" y="11723"/>
                  </a:cubicBezTo>
                  <a:lnTo>
                    <a:pt x="15842" y="11723"/>
                  </a:lnTo>
                  <a:cubicBezTo>
                    <a:pt x="15842" y="11802"/>
                    <a:pt x="15921" y="11802"/>
                    <a:pt x="15921" y="11802"/>
                  </a:cubicBezTo>
                  <a:lnTo>
                    <a:pt x="15921" y="11723"/>
                  </a:lnTo>
                  <a:close/>
                  <a:moveTo>
                    <a:pt x="17823" y="12218"/>
                  </a:moveTo>
                  <a:cubicBezTo>
                    <a:pt x="17743" y="12297"/>
                    <a:pt x="17565" y="12456"/>
                    <a:pt x="17407" y="12535"/>
                  </a:cubicBezTo>
                  <a:cubicBezTo>
                    <a:pt x="17327" y="12634"/>
                    <a:pt x="17149" y="12792"/>
                    <a:pt x="16991" y="12792"/>
                  </a:cubicBezTo>
                  <a:lnTo>
                    <a:pt x="16832" y="12792"/>
                  </a:lnTo>
                  <a:cubicBezTo>
                    <a:pt x="17248" y="12713"/>
                    <a:pt x="17486" y="12456"/>
                    <a:pt x="17743" y="12218"/>
                  </a:cubicBezTo>
                  <a:close/>
                  <a:moveTo>
                    <a:pt x="18397" y="12218"/>
                  </a:moveTo>
                  <a:cubicBezTo>
                    <a:pt x="18139" y="12456"/>
                    <a:pt x="17823" y="12713"/>
                    <a:pt x="17486" y="12792"/>
                  </a:cubicBezTo>
                  <a:lnTo>
                    <a:pt x="17070" y="12792"/>
                  </a:lnTo>
                  <a:cubicBezTo>
                    <a:pt x="17248" y="12792"/>
                    <a:pt x="17327" y="12713"/>
                    <a:pt x="17486" y="12634"/>
                  </a:cubicBezTo>
                  <a:cubicBezTo>
                    <a:pt x="17644" y="12456"/>
                    <a:pt x="17743" y="12377"/>
                    <a:pt x="17902" y="12218"/>
                  </a:cubicBezTo>
                  <a:close/>
                  <a:moveTo>
                    <a:pt x="19050" y="12218"/>
                  </a:moveTo>
                  <a:cubicBezTo>
                    <a:pt x="19050" y="12297"/>
                    <a:pt x="18971" y="12297"/>
                    <a:pt x="18971" y="12297"/>
                  </a:cubicBezTo>
                  <a:cubicBezTo>
                    <a:pt x="18892" y="12377"/>
                    <a:pt x="18892" y="12456"/>
                    <a:pt x="18813" y="12456"/>
                  </a:cubicBezTo>
                  <a:cubicBezTo>
                    <a:pt x="18634" y="12634"/>
                    <a:pt x="18476" y="12713"/>
                    <a:pt x="18318" y="12713"/>
                  </a:cubicBezTo>
                  <a:cubicBezTo>
                    <a:pt x="18238" y="12792"/>
                    <a:pt x="18060" y="12792"/>
                    <a:pt x="17981" y="12792"/>
                  </a:cubicBezTo>
                  <a:cubicBezTo>
                    <a:pt x="18060" y="12713"/>
                    <a:pt x="18238" y="12634"/>
                    <a:pt x="18318" y="12634"/>
                  </a:cubicBezTo>
                  <a:cubicBezTo>
                    <a:pt x="18396" y="12536"/>
                    <a:pt x="18475" y="12457"/>
                    <a:pt x="18554" y="12378"/>
                  </a:cubicBezTo>
                  <a:lnTo>
                    <a:pt x="18554" y="12378"/>
                  </a:lnTo>
                  <a:cubicBezTo>
                    <a:pt x="18475" y="12457"/>
                    <a:pt x="18396" y="12535"/>
                    <a:pt x="18318" y="12535"/>
                  </a:cubicBezTo>
                  <a:cubicBezTo>
                    <a:pt x="18139" y="12634"/>
                    <a:pt x="17981" y="12713"/>
                    <a:pt x="17823" y="12792"/>
                  </a:cubicBezTo>
                  <a:lnTo>
                    <a:pt x="17644" y="12792"/>
                  </a:lnTo>
                  <a:cubicBezTo>
                    <a:pt x="17981" y="12713"/>
                    <a:pt x="18238" y="12456"/>
                    <a:pt x="18476" y="12218"/>
                  </a:cubicBezTo>
                  <a:lnTo>
                    <a:pt x="18634" y="12218"/>
                  </a:lnTo>
                  <a:lnTo>
                    <a:pt x="18634" y="12297"/>
                  </a:lnTo>
                  <a:cubicBezTo>
                    <a:pt x="18733" y="12297"/>
                    <a:pt x="18733" y="12297"/>
                    <a:pt x="18733" y="12218"/>
                  </a:cubicBezTo>
                  <a:close/>
                  <a:moveTo>
                    <a:pt x="20872" y="12377"/>
                  </a:moveTo>
                  <a:cubicBezTo>
                    <a:pt x="20951" y="12456"/>
                    <a:pt x="21031" y="12456"/>
                    <a:pt x="21031" y="12535"/>
                  </a:cubicBezTo>
                  <a:lnTo>
                    <a:pt x="21031" y="12634"/>
                  </a:lnTo>
                  <a:lnTo>
                    <a:pt x="21110" y="12535"/>
                  </a:lnTo>
                  <a:cubicBezTo>
                    <a:pt x="21110" y="12634"/>
                    <a:pt x="21209" y="12634"/>
                    <a:pt x="21209" y="12634"/>
                  </a:cubicBezTo>
                  <a:lnTo>
                    <a:pt x="21209" y="12713"/>
                  </a:lnTo>
                  <a:lnTo>
                    <a:pt x="21288" y="12713"/>
                  </a:lnTo>
                  <a:cubicBezTo>
                    <a:pt x="21288" y="12713"/>
                    <a:pt x="21367" y="12713"/>
                    <a:pt x="21367" y="12792"/>
                  </a:cubicBezTo>
                  <a:cubicBezTo>
                    <a:pt x="21367" y="12872"/>
                    <a:pt x="21288" y="12872"/>
                    <a:pt x="21288" y="12872"/>
                  </a:cubicBezTo>
                  <a:lnTo>
                    <a:pt x="21209" y="12792"/>
                  </a:lnTo>
                  <a:lnTo>
                    <a:pt x="21209" y="12713"/>
                  </a:lnTo>
                  <a:lnTo>
                    <a:pt x="21110" y="12792"/>
                  </a:lnTo>
                  <a:cubicBezTo>
                    <a:pt x="21110" y="12713"/>
                    <a:pt x="21031" y="12713"/>
                    <a:pt x="21031" y="12634"/>
                  </a:cubicBezTo>
                  <a:cubicBezTo>
                    <a:pt x="20951" y="12535"/>
                    <a:pt x="20872" y="12535"/>
                    <a:pt x="20872" y="12456"/>
                  </a:cubicBezTo>
                  <a:lnTo>
                    <a:pt x="20872" y="12377"/>
                  </a:lnTo>
                  <a:close/>
                  <a:moveTo>
                    <a:pt x="21526" y="12951"/>
                  </a:moveTo>
                  <a:lnTo>
                    <a:pt x="21446" y="13030"/>
                  </a:lnTo>
                  <a:cubicBezTo>
                    <a:pt x="21526" y="13030"/>
                    <a:pt x="21526" y="13030"/>
                    <a:pt x="21526" y="12951"/>
                  </a:cubicBezTo>
                  <a:close/>
                  <a:moveTo>
                    <a:pt x="21446" y="12792"/>
                  </a:moveTo>
                  <a:lnTo>
                    <a:pt x="21526" y="12872"/>
                  </a:lnTo>
                  <a:lnTo>
                    <a:pt x="21526" y="12951"/>
                  </a:lnTo>
                  <a:lnTo>
                    <a:pt x="21605" y="12951"/>
                  </a:lnTo>
                  <a:cubicBezTo>
                    <a:pt x="21605" y="12951"/>
                    <a:pt x="21704" y="12951"/>
                    <a:pt x="21704" y="13030"/>
                  </a:cubicBezTo>
                  <a:lnTo>
                    <a:pt x="21605" y="13129"/>
                  </a:lnTo>
                  <a:cubicBezTo>
                    <a:pt x="21526" y="13129"/>
                    <a:pt x="21526" y="13129"/>
                    <a:pt x="21446" y="13030"/>
                  </a:cubicBezTo>
                  <a:cubicBezTo>
                    <a:pt x="21446" y="12951"/>
                    <a:pt x="21367" y="12951"/>
                    <a:pt x="21367" y="12872"/>
                  </a:cubicBezTo>
                  <a:cubicBezTo>
                    <a:pt x="21367" y="12792"/>
                    <a:pt x="21446" y="12792"/>
                    <a:pt x="21446" y="12792"/>
                  </a:cubicBezTo>
                  <a:close/>
                  <a:moveTo>
                    <a:pt x="11050" y="13287"/>
                  </a:moveTo>
                  <a:lnTo>
                    <a:pt x="11129" y="13367"/>
                  </a:lnTo>
                  <a:cubicBezTo>
                    <a:pt x="11129" y="13446"/>
                    <a:pt x="11129" y="13446"/>
                    <a:pt x="11209" y="13446"/>
                  </a:cubicBezTo>
                  <a:lnTo>
                    <a:pt x="11209" y="13367"/>
                  </a:lnTo>
                  <a:cubicBezTo>
                    <a:pt x="11129" y="13367"/>
                    <a:pt x="11129" y="13287"/>
                    <a:pt x="11050" y="13287"/>
                  </a:cubicBezTo>
                  <a:close/>
                  <a:moveTo>
                    <a:pt x="22100" y="13367"/>
                  </a:moveTo>
                  <a:lnTo>
                    <a:pt x="22100" y="13446"/>
                  </a:lnTo>
                  <a:lnTo>
                    <a:pt x="22199" y="13446"/>
                  </a:lnTo>
                  <a:lnTo>
                    <a:pt x="22199" y="13367"/>
                  </a:lnTo>
                  <a:close/>
                  <a:moveTo>
                    <a:pt x="11209" y="13446"/>
                  </a:moveTo>
                  <a:lnTo>
                    <a:pt x="11209" y="13525"/>
                  </a:lnTo>
                  <a:lnTo>
                    <a:pt x="11308" y="13525"/>
                  </a:lnTo>
                  <a:lnTo>
                    <a:pt x="11209" y="13446"/>
                  </a:lnTo>
                  <a:close/>
                  <a:moveTo>
                    <a:pt x="22357" y="13525"/>
                  </a:moveTo>
                  <a:cubicBezTo>
                    <a:pt x="22278" y="13525"/>
                    <a:pt x="22278" y="13525"/>
                    <a:pt x="22278" y="13624"/>
                  </a:cubicBezTo>
                  <a:cubicBezTo>
                    <a:pt x="22278" y="13624"/>
                    <a:pt x="22357" y="13624"/>
                    <a:pt x="22357" y="13525"/>
                  </a:cubicBezTo>
                  <a:close/>
                  <a:moveTo>
                    <a:pt x="22278" y="13624"/>
                  </a:moveTo>
                  <a:lnTo>
                    <a:pt x="22278" y="13624"/>
                  </a:lnTo>
                  <a:cubicBezTo>
                    <a:pt x="22278" y="13624"/>
                    <a:pt x="22199" y="13624"/>
                    <a:pt x="22199" y="13703"/>
                  </a:cubicBezTo>
                  <a:cubicBezTo>
                    <a:pt x="22278" y="13703"/>
                    <a:pt x="22278" y="13624"/>
                    <a:pt x="22278" y="13624"/>
                  </a:cubicBezTo>
                  <a:close/>
                  <a:moveTo>
                    <a:pt x="22436" y="13624"/>
                  </a:moveTo>
                  <a:lnTo>
                    <a:pt x="22436" y="13703"/>
                  </a:lnTo>
                  <a:lnTo>
                    <a:pt x="22516" y="13703"/>
                  </a:lnTo>
                  <a:lnTo>
                    <a:pt x="22516" y="13624"/>
                  </a:lnTo>
                  <a:close/>
                  <a:moveTo>
                    <a:pt x="11308" y="13703"/>
                  </a:moveTo>
                  <a:cubicBezTo>
                    <a:pt x="11209" y="13703"/>
                    <a:pt x="11209" y="13703"/>
                    <a:pt x="11209" y="13783"/>
                  </a:cubicBezTo>
                  <a:cubicBezTo>
                    <a:pt x="11209" y="13783"/>
                    <a:pt x="11308" y="13783"/>
                    <a:pt x="11308" y="13703"/>
                  </a:cubicBezTo>
                  <a:close/>
                  <a:moveTo>
                    <a:pt x="11050" y="13783"/>
                  </a:moveTo>
                  <a:cubicBezTo>
                    <a:pt x="10971" y="13862"/>
                    <a:pt x="10971" y="13862"/>
                    <a:pt x="10892" y="13862"/>
                  </a:cubicBezTo>
                  <a:lnTo>
                    <a:pt x="11050" y="13862"/>
                  </a:lnTo>
                  <a:cubicBezTo>
                    <a:pt x="11129" y="13862"/>
                    <a:pt x="11129" y="13783"/>
                    <a:pt x="11209" y="13783"/>
                  </a:cubicBezTo>
                  <a:close/>
                  <a:moveTo>
                    <a:pt x="11050" y="13030"/>
                  </a:moveTo>
                  <a:lnTo>
                    <a:pt x="11050" y="13129"/>
                  </a:lnTo>
                  <a:lnTo>
                    <a:pt x="11209" y="13129"/>
                  </a:lnTo>
                  <a:lnTo>
                    <a:pt x="11129" y="13030"/>
                  </a:lnTo>
                  <a:lnTo>
                    <a:pt x="11129" y="13030"/>
                  </a:lnTo>
                  <a:cubicBezTo>
                    <a:pt x="11209" y="13129"/>
                    <a:pt x="11308" y="13129"/>
                    <a:pt x="11387" y="13129"/>
                  </a:cubicBezTo>
                  <a:cubicBezTo>
                    <a:pt x="11466" y="13208"/>
                    <a:pt x="11545" y="13287"/>
                    <a:pt x="11624" y="13367"/>
                  </a:cubicBezTo>
                  <a:cubicBezTo>
                    <a:pt x="11704" y="13446"/>
                    <a:pt x="11803" y="13525"/>
                    <a:pt x="11803" y="13624"/>
                  </a:cubicBezTo>
                  <a:cubicBezTo>
                    <a:pt x="11882" y="13703"/>
                    <a:pt x="11882" y="13703"/>
                    <a:pt x="11882" y="13783"/>
                  </a:cubicBezTo>
                  <a:cubicBezTo>
                    <a:pt x="11961" y="13783"/>
                    <a:pt x="11961" y="13783"/>
                    <a:pt x="11961" y="13862"/>
                  </a:cubicBezTo>
                  <a:cubicBezTo>
                    <a:pt x="11882" y="13783"/>
                    <a:pt x="11803" y="13783"/>
                    <a:pt x="11704" y="13783"/>
                  </a:cubicBezTo>
                  <a:cubicBezTo>
                    <a:pt x="11545" y="13624"/>
                    <a:pt x="11466" y="13446"/>
                    <a:pt x="11387" y="13287"/>
                  </a:cubicBezTo>
                  <a:cubicBezTo>
                    <a:pt x="11308" y="13208"/>
                    <a:pt x="11308" y="13129"/>
                    <a:pt x="11209" y="13129"/>
                  </a:cubicBezTo>
                  <a:lnTo>
                    <a:pt x="11209" y="13208"/>
                  </a:lnTo>
                  <a:lnTo>
                    <a:pt x="11387" y="13367"/>
                  </a:lnTo>
                  <a:cubicBezTo>
                    <a:pt x="11466" y="13525"/>
                    <a:pt x="11545" y="13624"/>
                    <a:pt x="11624" y="13703"/>
                  </a:cubicBezTo>
                  <a:cubicBezTo>
                    <a:pt x="11466" y="13703"/>
                    <a:pt x="11387" y="13624"/>
                    <a:pt x="11308" y="13624"/>
                  </a:cubicBezTo>
                  <a:cubicBezTo>
                    <a:pt x="11209" y="13525"/>
                    <a:pt x="11129" y="13525"/>
                    <a:pt x="11050" y="13525"/>
                  </a:cubicBezTo>
                  <a:lnTo>
                    <a:pt x="11050" y="13446"/>
                  </a:lnTo>
                  <a:lnTo>
                    <a:pt x="10971" y="13367"/>
                  </a:lnTo>
                  <a:cubicBezTo>
                    <a:pt x="10892" y="13287"/>
                    <a:pt x="10812" y="13208"/>
                    <a:pt x="10812" y="13208"/>
                  </a:cubicBezTo>
                  <a:cubicBezTo>
                    <a:pt x="10812" y="13182"/>
                    <a:pt x="10801" y="13173"/>
                    <a:pt x="10787" y="13173"/>
                  </a:cubicBezTo>
                  <a:cubicBezTo>
                    <a:pt x="10757" y="13173"/>
                    <a:pt x="10713" y="13208"/>
                    <a:pt x="10713" y="13208"/>
                  </a:cubicBezTo>
                  <a:cubicBezTo>
                    <a:pt x="10812" y="13287"/>
                    <a:pt x="10892" y="13287"/>
                    <a:pt x="10892" y="13367"/>
                  </a:cubicBezTo>
                  <a:lnTo>
                    <a:pt x="10971" y="13446"/>
                  </a:lnTo>
                  <a:lnTo>
                    <a:pt x="10971" y="13525"/>
                  </a:lnTo>
                  <a:cubicBezTo>
                    <a:pt x="10634" y="13367"/>
                    <a:pt x="10397" y="13287"/>
                    <a:pt x="10060" y="13129"/>
                  </a:cubicBezTo>
                  <a:lnTo>
                    <a:pt x="9981" y="13129"/>
                  </a:lnTo>
                  <a:cubicBezTo>
                    <a:pt x="10218" y="13030"/>
                    <a:pt x="10555" y="13030"/>
                    <a:pt x="10812" y="13030"/>
                  </a:cubicBezTo>
                  <a:cubicBezTo>
                    <a:pt x="10892" y="13129"/>
                    <a:pt x="10971" y="13208"/>
                    <a:pt x="11050" y="13287"/>
                  </a:cubicBezTo>
                  <a:cubicBezTo>
                    <a:pt x="11050" y="13208"/>
                    <a:pt x="10971" y="13129"/>
                    <a:pt x="10892" y="13030"/>
                  </a:cubicBezTo>
                  <a:close/>
                  <a:moveTo>
                    <a:pt x="40727" y="13827"/>
                  </a:moveTo>
                  <a:cubicBezTo>
                    <a:pt x="40719" y="13827"/>
                    <a:pt x="40701" y="13835"/>
                    <a:pt x="40675" y="13862"/>
                  </a:cubicBezTo>
                  <a:cubicBezTo>
                    <a:pt x="40727" y="13862"/>
                    <a:pt x="40745" y="13827"/>
                    <a:pt x="40727" y="13827"/>
                  </a:cubicBezTo>
                  <a:close/>
                  <a:moveTo>
                    <a:pt x="22516" y="13783"/>
                  </a:moveTo>
                  <a:cubicBezTo>
                    <a:pt x="22516" y="13862"/>
                    <a:pt x="22436" y="13862"/>
                    <a:pt x="22436" y="13941"/>
                  </a:cubicBezTo>
                  <a:cubicBezTo>
                    <a:pt x="22516" y="13941"/>
                    <a:pt x="22516" y="13862"/>
                    <a:pt x="22595" y="13862"/>
                  </a:cubicBezTo>
                  <a:lnTo>
                    <a:pt x="22595" y="13783"/>
                  </a:lnTo>
                  <a:close/>
                  <a:moveTo>
                    <a:pt x="10139" y="13287"/>
                  </a:moveTo>
                  <a:lnTo>
                    <a:pt x="10139" y="13287"/>
                  </a:lnTo>
                  <a:cubicBezTo>
                    <a:pt x="10555" y="13446"/>
                    <a:pt x="11050" y="13624"/>
                    <a:pt x="11466" y="13703"/>
                  </a:cubicBezTo>
                  <a:cubicBezTo>
                    <a:pt x="11545" y="13783"/>
                    <a:pt x="11624" y="13783"/>
                    <a:pt x="11624" y="13783"/>
                  </a:cubicBezTo>
                  <a:lnTo>
                    <a:pt x="11704" y="13862"/>
                  </a:lnTo>
                  <a:cubicBezTo>
                    <a:pt x="11545" y="13941"/>
                    <a:pt x="11387" y="14020"/>
                    <a:pt x="11129" y="14020"/>
                  </a:cubicBezTo>
                  <a:cubicBezTo>
                    <a:pt x="11050" y="14020"/>
                    <a:pt x="10971" y="13941"/>
                    <a:pt x="10892" y="13862"/>
                  </a:cubicBezTo>
                  <a:cubicBezTo>
                    <a:pt x="10634" y="13703"/>
                    <a:pt x="10397" y="13446"/>
                    <a:pt x="10139" y="13287"/>
                  </a:cubicBezTo>
                  <a:close/>
                  <a:moveTo>
                    <a:pt x="13288" y="13783"/>
                  </a:moveTo>
                  <a:cubicBezTo>
                    <a:pt x="13288" y="13862"/>
                    <a:pt x="13367" y="14020"/>
                    <a:pt x="13446" y="14119"/>
                  </a:cubicBezTo>
                  <a:cubicBezTo>
                    <a:pt x="13446" y="13941"/>
                    <a:pt x="13367" y="13862"/>
                    <a:pt x="13288" y="13783"/>
                  </a:cubicBezTo>
                  <a:close/>
                  <a:moveTo>
                    <a:pt x="21783" y="13030"/>
                  </a:moveTo>
                  <a:cubicBezTo>
                    <a:pt x="21783" y="13030"/>
                    <a:pt x="21862" y="13129"/>
                    <a:pt x="21941" y="13129"/>
                  </a:cubicBezTo>
                  <a:lnTo>
                    <a:pt x="21862" y="13208"/>
                  </a:lnTo>
                  <a:lnTo>
                    <a:pt x="21783" y="13287"/>
                  </a:lnTo>
                  <a:lnTo>
                    <a:pt x="21862" y="13287"/>
                  </a:lnTo>
                  <a:cubicBezTo>
                    <a:pt x="21862" y="13287"/>
                    <a:pt x="21862" y="13208"/>
                    <a:pt x="21941" y="13208"/>
                  </a:cubicBezTo>
                  <a:lnTo>
                    <a:pt x="22021" y="13208"/>
                  </a:lnTo>
                  <a:lnTo>
                    <a:pt x="22021" y="13287"/>
                  </a:lnTo>
                  <a:cubicBezTo>
                    <a:pt x="22100" y="13287"/>
                    <a:pt x="22199" y="13367"/>
                    <a:pt x="22199" y="13367"/>
                  </a:cubicBezTo>
                  <a:cubicBezTo>
                    <a:pt x="22278" y="13446"/>
                    <a:pt x="22278" y="13446"/>
                    <a:pt x="22357" y="13525"/>
                  </a:cubicBezTo>
                  <a:cubicBezTo>
                    <a:pt x="22436" y="13525"/>
                    <a:pt x="22436" y="13624"/>
                    <a:pt x="22516" y="13624"/>
                  </a:cubicBezTo>
                  <a:cubicBezTo>
                    <a:pt x="22516" y="13703"/>
                    <a:pt x="22595" y="13703"/>
                    <a:pt x="22595" y="13703"/>
                  </a:cubicBezTo>
                  <a:lnTo>
                    <a:pt x="22595" y="13783"/>
                  </a:lnTo>
                  <a:lnTo>
                    <a:pt x="22694" y="13783"/>
                  </a:lnTo>
                  <a:lnTo>
                    <a:pt x="22773" y="13862"/>
                  </a:lnTo>
                  <a:lnTo>
                    <a:pt x="22694" y="13941"/>
                  </a:lnTo>
                  <a:cubicBezTo>
                    <a:pt x="22694" y="14020"/>
                    <a:pt x="22595" y="14020"/>
                    <a:pt x="22595" y="14119"/>
                  </a:cubicBezTo>
                  <a:cubicBezTo>
                    <a:pt x="22595" y="14020"/>
                    <a:pt x="22516" y="14020"/>
                    <a:pt x="22436" y="13941"/>
                  </a:cubicBezTo>
                  <a:cubicBezTo>
                    <a:pt x="22436" y="13862"/>
                    <a:pt x="22357" y="13862"/>
                    <a:pt x="22357" y="13862"/>
                  </a:cubicBezTo>
                  <a:cubicBezTo>
                    <a:pt x="22357" y="13783"/>
                    <a:pt x="22436" y="13783"/>
                    <a:pt x="22436" y="13703"/>
                  </a:cubicBezTo>
                  <a:cubicBezTo>
                    <a:pt x="22357" y="13703"/>
                    <a:pt x="22357" y="13783"/>
                    <a:pt x="22278" y="13783"/>
                  </a:cubicBezTo>
                  <a:cubicBezTo>
                    <a:pt x="22278" y="13783"/>
                    <a:pt x="22278" y="13703"/>
                    <a:pt x="22199" y="13703"/>
                  </a:cubicBezTo>
                  <a:cubicBezTo>
                    <a:pt x="22100" y="13624"/>
                    <a:pt x="22100" y="13624"/>
                    <a:pt x="22021" y="13624"/>
                  </a:cubicBezTo>
                  <a:cubicBezTo>
                    <a:pt x="22100" y="13525"/>
                    <a:pt x="22100" y="13525"/>
                    <a:pt x="22100" y="13446"/>
                  </a:cubicBezTo>
                  <a:cubicBezTo>
                    <a:pt x="22021" y="13446"/>
                    <a:pt x="22021" y="13525"/>
                    <a:pt x="22021" y="13525"/>
                  </a:cubicBezTo>
                  <a:cubicBezTo>
                    <a:pt x="22021" y="13525"/>
                    <a:pt x="21941" y="13446"/>
                    <a:pt x="21862" y="13446"/>
                  </a:cubicBezTo>
                  <a:cubicBezTo>
                    <a:pt x="21941" y="13367"/>
                    <a:pt x="21941" y="13367"/>
                    <a:pt x="22021" y="13367"/>
                  </a:cubicBezTo>
                  <a:lnTo>
                    <a:pt x="22021" y="13287"/>
                  </a:lnTo>
                  <a:lnTo>
                    <a:pt x="21941" y="13287"/>
                  </a:lnTo>
                  <a:cubicBezTo>
                    <a:pt x="21941" y="13367"/>
                    <a:pt x="21862" y="13367"/>
                    <a:pt x="21862" y="13367"/>
                  </a:cubicBezTo>
                  <a:cubicBezTo>
                    <a:pt x="21862" y="13367"/>
                    <a:pt x="21783" y="13367"/>
                    <a:pt x="21783" y="13287"/>
                  </a:cubicBezTo>
                  <a:cubicBezTo>
                    <a:pt x="21704" y="13287"/>
                    <a:pt x="21704" y="13208"/>
                    <a:pt x="21605" y="13208"/>
                  </a:cubicBezTo>
                  <a:lnTo>
                    <a:pt x="21704" y="13129"/>
                  </a:lnTo>
                  <a:cubicBezTo>
                    <a:pt x="21704" y="13030"/>
                    <a:pt x="21783" y="13030"/>
                    <a:pt x="21783" y="13030"/>
                  </a:cubicBezTo>
                  <a:close/>
                  <a:moveTo>
                    <a:pt x="11798" y="13865"/>
                  </a:moveTo>
                  <a:cubicBezTo>
                    <a:pt x="11856" y="13871"/>
                    <a:pt x="11908" y="13888"/>
                    <a:pt x="11961" y="13941"/>
                  </a:cubicBezTo>
                  <a:cubicBezTo>
                    <a:pt x="11803" y="14020"/>
                    <a:pt x="11545" y="14119"/>
                    <a:pt x="11308" y="14198"/>
                  </a:cubicBezTo>
                  <a:lnTo>
                    <a:pt x="11209" y="14119"/>
                  </a:lnTo>
                  <a:cubicBezTo>
                    <a:pt x="11386" y="14021"/>
                    <a:pt x="11543" y="14020"/>
                    <a:pt x="11798" y="13865"/>
                  </a:cubicBezTo>
                  <a:close/>
                  <a:moveTo>
                    <a:pt x="40534" y="14163"/>
                  </a:moveTo>
                  <a:cubicBezTo>
                    <a:pt x="40525" y="14163"/>
                    <a:pt x="40516" y="14172"/>
                    <a:pt x="40516" y="14198"/>
                  </a:cubicBezTo>
                  <a:cubicBezTo>
                    <a:pt x="40569" y="14198"/>
                    <a:pt x="40551" y="14163"/>
                    <a:pt x="40534" y="14163"/>
                  </a:cubicBezTo>
                  <a:close/>
                  <a:moveTo>
                    <a:pt x="40675" y="13862"/>
                  </a:moveTo>
                  <a:cubicBezTo>
                    <a:pt x="40516" y="13862"/>
                    <a:pt x="40259" y="14020"/>
                    <a:pt x="40021" y="14020"/>
                  </a:cubicBezTo>
                  <a:cubicBezTo>
                    <a:pt x="39843" y="14020"/>
                    <a:pt x="39605" y="14020"/>
                    <a:pt x="39427" y="14119"/>
                  </a:cubicBezTo>
                  <a:cubicBezTo>
                    <a:pt x="39239" y="14119"/>
                    <a:pt x="39044" y="14147"/>
                    <a:pt x="38867" y="14203"/>
                  </a:cubicBezTo>
                  <a:lnTo>
                    <a:pt x="38867" y="14203"/>
                  </a:lnTo>
                  <a:cubicBezTo>
                    <a:pt x="38888" y="14200"/>
                    <a:pt x="38910" y="14198"/>
                    <a:pt x="38932" y="14198"/>
                  </a:cubicBezTo>
                  <a:cubicBezTo>
                    <a:pt x="39189" y="14119"/>
                    <a:pt x="39348" y="14119"/>
                    <a:pt x="39605" y="14119"/>
                  </a:cubicBezTo>
                  <a:cubicBezTo>
                    <a:pt x="39922" y="14119"/>
                    <a:pt x="40338" y="14020"/>
                    <a:pt x="40675" y="13862"/>
                  </a:cubicBezTo>
                  <a:close/>
                  <a:moveTo>
                    <a:pt x="11624" y="13129"/>
                  </a:moveTo>
                  <a:cubicBezTo>
                    <a:pt x="11882" y="13129"/>
                    <a:pt x="12119" y="13129"/>
                    <a:pt x="12377" y="13208"/>
                  </a:cubicBezTo>
                  <a:cubicBezTo>
                    <a:pt x="12535" y="13367"/>
                    <a:pt x="12694" y="13525"/>
                    <a:pt x="12793" y="13703"/>
                  </a:cubicBezTo>
                  <a:cubicBezTo>
                    <a:pt x="12951" y="13862"/>
                    <a:pt x="13030" y="14020"/>
                    <a:pt x="13110" y="14278"/>
                  </a:cubicBezTo>
                  <a:cubicBezTo>
                    <a:pt x="13030" y="14198"/>
                    <a:pt x="13030" y="14198"/>
                    <a:pt x="12951" y="14198"/>
                  </a:cubicBezTo>
                  <a:cubicBezTo>
                    <a:pt x="12951" y="14119"/>
                    <a:pt x="12872" y="14119"/>
                    <a:pt x="12872" y="14020"/>
                  </a:cubicBezTo>
                  <a:cubicBezTo>
                    <a:pt x="12872" y="13941"/>
                    <a:pt x="12793" y="13941"/>
                    <a:pt x="12793" y="13862"/>
                  </a:cubicBezTo>
                  <a:cubicBezTo>
                    <a:pt x="12694" y="13703"/>
                    <a:pt x="12535" y="13624"/>
                    <a:pt x="12456" y="13446"/>
                  </a:cubicBezTo>
                  <a:lnTo>
                    <a:pt x="12456" y="13446"/>
                  </a:lnTo>
                  <a:cubicBezTo>
                    <a:pt x="12535" y="13624"/>
                    <a:pt x="12615" y="13703"/>
                    <a:pt x="12694" y="13862"/>
                  </a:cubicBezTo>
                  <a:cubicBezTo>
                    <a:pt x="12793" y="13941"/>
                    <a:pt x="12793" y="14020"/>
                    <a:pt x="12793" y="14119"/>
                  </a:cubicBezTo>
                  <a:cubicBezTo>
                    <a:pt x="12872" y="14119"/>
                    <a:pt x="12872" y="14119"/>
                    <a:pt x="12872" y="14198"/>
                  </a:cubicBezTo>
                  <a:lnTo>
                    <a:pt x="12793" y="14119"/>
                  </a:lnTo>
                  <a:lnTo>
                    <a:pt x="12040" y="13862"/>
                  </a:lnTo>
                  <a:cubicBezTo>
                    <a:pt x="11961" y="13783"/>
                    <a:pt x="11961" y="13703"/>
                    <a:pt x="11882" y="13624"/>
                  </a:cubicBezTo>
                  <a:cubicBezTo>
                    <a:pt x="11882" y="13525"/>
                    <a:pt x="11803" y="13446"/>
                    <a:pt x="11704" y="13367"/>
                  </a:cubicBezTo>
                  <a:cubicBezTo>
                    <a:pt x="11624" y="13287"/>
                    <a:pt x="11545" y="13208"/>
                    <a:pt x="11466" y="13129"/>
                  </a:cubicBezTo>
                  <a:close/>
                  <a:moveTo>
                    <a:pt x="13446" y="14119"/>
                  </a:moveTo>
                  <a:cubicBezTo>
                    <a:pt x="13446" y="14198"/>
                    <a:pt x="13446" y="14198"/>
                    <a:pt x="13525" y="14278"/>
                  </a:cubicBezTo>
                  <a:cubicBezTo>
                    <a:pt x="13525" y="14198"/>
                    <a:pt x="13525" y="14119"/>
                    <a:pt x="13446" y="14119"/>
                  </a:cubicBezTo>
                  <a:close/>
                  <a:moveTo>
                    <a:pt x="38867" y="14203"/>
                  </a:moveTo>
                  <a:lnTo>
                    <a:pt x="38867" y="14203"/>
                  </a:lnTo>
                  <a:cubicBezTo>
                    <a:pt x="38795" y="14213"/>
                    <a:pt x="38725" y="14239"/>
                    <a:pt x="38666" y="14282"/>
                  </a:cubicBezTo>
                  <a:lnTo>
                    <a:pt x="38666" y="14282"/>
                  </a:lnTo>
                  <a:cubicBezTo>
                    <a:pt x="38729" y="14252"/>
                    <a:pt x="38796" y="14225"/>
                    <a:pt x="38867" y="14203"/>
                  </a:cubicBezTo>
                  <a:close/>
                  <a:moveTo>
                    <a:pt x="13030" y="13703"/>
                  </a:moveTo>
                  <a:cubicBezTo>
                    <a:pt x="13110" y="13862"/>
                    <a:pt x="13288" y="14119"/>
                    <a:pt x="13367" y="14357"/>
                  </a:cubicBezTo>
                  <a:cubicBezTo>
                    <a:pt x="13367" y="14357"/>
                    <a:pt x="13446" y="14357"/>
                    <a:pt x="13446" y="14278"/>
                  </a:cubicBezTo>
                  <a:cubicBezTo>
                    <a:pt x="13288" y="14119"/>
                    <a:pt x="13189" y="13862"/>
                    <a:pt x="13030" y="13703"/>
                  </a:cubicBezTo>
                  <a:close/>
                  <a:moveTo>
                    <a:pt x="22852" y="13862"/>
                  </a:moveTo>
                  <a:cubicBezTo>
                    <a:pt x="22852" y="13941"/>
                    <a:pt x="22932" y="13941"/>
                    <a:pt x="23011" y="14020"/>
                  </a:cubicBezTo>
                  <a:cubicBezTo>
                    <a:pt x="23011" y="14119"/>
                    <a:pt x="23090" y="14119"/>
                    <a:pt x="23090" y="14119"/>
                  </a:cubicBezTo>
                  <a:cubicBezTo>
                    <a:pt x="23090" y="14198"/>
                    <a:pt x="23090" y="14198"/>
                    <a:pt x="23011" y="14198"/>
                  </a:cubicBezTo>
                  <a:cubicBezTo>
                    <a:pt x="23011" y="14278"/>
                    <a:pt x="22932" y="14357"/>
                    <a:pt x="22932" y="14357"/>
                  </a:cubicBezTo>
                  <a:cubicBezTo>
                    <a:pt x="22932" y="14357"/>
                    <a:pt x="22852" y="14278"/>
                    <a:pt x="22773" y="14278"/>
                  </a:cubicBezTo>
                  <a:lnTo>
                    <a:pt x="22852" y="14198"/>
                  </a:lnTo>
                  <a:lnTo>
                    <a:pt x="22932" y="14119"/>
                  </a:lnTo>
                  <a:lnTo>
                    <a:pt x="23011" y="14119"/>
                  </a:lnTo>
                  <a:lnTo>
                    <a:pt x="23011" y="14020"/>
                  </a:lnTo>
                  <a:lnTo>
                    <a:pt x="22932" y="14020"/>
                  </a:lnTo>
                  <a:lnTo>
                    <a:pt x="22852" y="14119"/>
                  </a:lnTo>
                  <a:cubicBezTo>
                    <a:pt x="22852" y="14198"/>
                    <a:pt x="22773" y="14198"/>
                    <a:pt x="22773" y="14198"/>
                  </a:cubicBezTo>
                  <a:cubicBezTo>
                    <a:pt x="22773" y="14198"/>
                    <a:pt x="22694" y="14198"/>
                    <a:pt x="22694" y="14119"/>
                  </a:cubicBezTo>
                  <a:lnTo>
                    <a:pt x="22694" y="14020"/>
                  </a:lnTo>
                  <a:lnTo>
                    <a:pt x="22773" y="13941"/>
                  </a:lnTo>
                  <a:lnTo>
                    <a:pt x="22852" y="13862"/>
                  </a:lnTo>
                  <a:close/>
                  <a:moveTo>
                    <a:pt x="23189" y="14357"/>
                  </a:moveTo>
                  <a:cubicBezTo>
                    <a:pt x="23090" y="14436"/>
                    <a:pt x="23090" y="14436"/>
                    <a:pt x="23090" y="14515"/>
                  </a:cubicBezTo>
                  <a:lnTo>
                    <a:pt x="23189" y="14515"/>
                  </a:lnTo>
                  <a:lnTo>
                    <a:pt x="23189" y="14357"/>
                  </a:lnTo>
                  <a:close/>
                  <a:moveTo>
                    <a:pt x="12199" y="14515"/>
                  </a:moveTo>
                  <a:cubicBezTo>
                    <a:pt x="12199" y="14515"/>
                    <a:pt x="12119" y="14515"/>
                    <a:pt x="12119" y="14614"/>
                  </a:cubicBezTo>
                  <a:lnTo>
                    <a:pt x="12199" y="14614"/>
                  </a:lnTo>
                  <a:cubicBezTo>
                    <a:pt x="12298" y="14515"/>
                    <a:pt x="12199" y="14515"/>
                    <a:pt x="12199" y="14515"/>
                  </a:cubicBezTo>
                  <a:close/>
                  <a:moveTo>
                    <a:pt x="23189" y="14198"/>
                  </a:moveTo>
                  <a:cubicBezTo>
                    <a:pt x="23268" y="14198"/>
                    <a:pt x="23268" y="14278"/>
                    <a:pt x="23347" y="14278"/>
                  </a:cubicBezTo>
                  <a:lnTo>
                    <a:pt x="23268" y="14278"/>
                  </a:lnTo>
                  <a:cubicBezTo>
                    <a:pt x="23189" y="14278"/>
                    <a:pt x="23189" y="14357"/>
                    <a:pt x="23189" y="14357"/>
                  </a:cubicBezTo>
                  <a:lnTo>
                    <a:pt x="23347" y="14357"/>
                  </a:lnTo>
                  <a:cubicBezTo>
                    <a:pt x="23427" y="14357"/>
                    <a:pt x="23427" y="14357"/>
                    <a:pt x="23427" y="14436"/>
                  </a:cubicBezTo>
                  <a:lnTo>
                    <a:pt x="23347" y="14436"/>
                  </a:lnTo>
                  <a:cubicBezTo>
                    <a:pt x="23268" y="14515"/>
                    <a:pt x="23268" y="14614"/>
                    <a:pt x="23268" y="14614"/>
                  </a:cubicBezTo>
                  <a:cubicBezTo>
                    <a:pt x="23189" y="14614"/>
                    <a:pt x="23189" y="14614"/>
                    <a:pt x="23090" y="14515"/>
                  </a:cubicBezTo>
                  <a:lnTo>
                    <a:pt x="23011" y="14436"/>
                  </a:lnTo>
                  <a:cubicBezTo>
                    <a:pt x="23011" y="14357"/>
                    <a:pt x="23011" y="14278"/>
                    <a:pt x="23090" y="14278"/>
                  </a:cubicBezTo>
                  <a:cubicBezTo>
                    <a:pt x="23090" y="14198"/>
                    <a:pt x="23090" y="14198"/>
                    <a:pt x="23189" y="14198"/>
                  </a:cubicBezTo>
                  <a:close/>
                  <a:moveTo>
                    <a:pt x="15585" y="14614"/>
                  </a:moveTo>
                  <a:cubicBezTo>
                    <a:pt x="15585" y="14654"/>
                    <a:pt x="15605" y="14674"/>
                    <a:pt x="15615" y="14674"/>
                  </a:cubicBezTo>
                  <a:cubicBezTo>
                    <a:pt x="15624" y="14674"/>
                    <a:pt x="15624" y="14654"/>
                    <a:pt x="15585" y="14614"/>
                  </a:cubicBezTo>
                  <a:close/>
                  <a:moveTo>
                    <a:pt x="12535" y="13208"/>
                  </a:moveTo>
                  <a:cubicBezTo>
                    <a:pt x="12614" y="13287"/>
                    <a:pt x="12694" y="13367"/>
                    <a:pt x="12793" y="13446"/>
                  </a:cubicBezTo>
                  <a:cubicBezTo>
                    <a:pt x="12872" y="13525"/>
                    <a:pt x="12951" y="13624"/>
                    <a:pt x="13030" y="13703"/>
                  </a:cubicBezTo>
                  <a:cubicBezTo>
                    <a:pt x="12951" y="13525"/>
                    <a:pt x="12793" y="13367"/>
                    <a:pt x="12694" y="13287"/>
                  </a:cubicBezTo>
                  <a:lnTo>
                    <a:pt x="12872" y="13287"/>
                  </a:lnTo>
                  <a:cubicBezTo>
                    <a:pt x="13030" y="13446"/>
                    <a:pt x="13110" y="13624"/>
                    <a:pt x="13288" y="13783"/>
                  </a:cubicBezTo>
                  <a:cubicBezTo>
                    <a:pt x="13189" y="13624"/>
                    <a:pt x="13030" y="13446"/>
                    <a:pt x="12951" y="13287"/>
                  </a:cubicBezTo>
                  <a:lnTo>
                    <a:pt x="12951" y="13287"/>
                  </a:lnTo>
                  <a:cubicBezTo>
                    <a:pt x="13288" y="13367"/>
                    <a:pt x="13605" y="13446"/>
                    <a:pt x="13941" y="13624"/>
                  </a:cubicBezTo>
                  <a:cubicBezTo>
                    <a:pt x="14020" y="13703"/>
                    <a:pt x="14100" y="13862"/>
                    <a:pt x="14179" y="14020"/>
                  </a:cubicBezTo>
                  <a:cubicBezTo>
                    <a:pt x="14278" y="14119"/>
                    <a:pt x="14357" y="14278"/>
                    <a:pt x="14357" y="14357"/>
                  </a:cubicBezTo>
                  <a:cubicBezTo>
                    <a:pt x="14357" y="14515"/>
                    <a:pt x="14436" y="14614"/>
                    <a:pt x="14436" y="14693"/>
                  </a:cubicBezTo>
                  <a:cubicBezTo>
                    <a:pt x="14357" y="14693"/>
                    <a:pt x="14179" y="14693"/>
                    <a:pt x="14100" y="14614"/>
                  </a:cubicBezTo>
                  <a:lnTo>
                    <a:pt x="14100" y="14436"/>
                  </a:lnTo>
                  <a:cubicBezTo>
                    <a:pt x="14020" y="14357"/>
                    <a:pt x="14020" y="14357"/>
                    <a:pt x="14020" y="14278"/>
                  </a:cubicBezTo>
                  <a:cubicBezTo>
                    <a:pt x="13941" y="14198"/>
                    <a:pt x="13941" y="14020"/>
                    <a:pt x="13862" y="13941"/>
                  </a:cubicBezTo>
                  <a:lnTo>
                    <a:pt x="13862" y="13941"/>
                  </a:lnTo>
                  <a:cubicBezTo>
                    <a:pt x="13862" y="14020"/>
                    <a:pt x="13941" y="14198"/>
                    <a:pt x="13941" y="14278"/>
                  </a:cubicBezTo>
                  <a:cubicBezTo>
                    <a:pt x="14020" y="14357"/>
                    <a:pt x="14020" y="14436"/>
                    <a:pt x="14020" y="14436"/>
                  </a:cubicBezTo>
                  <a:lnTo>
                    <a:pt x="14020" y="14614"/>
                  </a:lnTo>
                  <a:cubicBezTo>
                    <a:pt x="13862" y="14515"/>
                    <a:pt x="13684" y="14436"/>
                    <a:pt x="13605" y="14436"/>
                  </a:cubicBezTo>
                  <a:cubicBezTo>
                    <a:pt x="13605" y="14357"/>
                    <a:pt x="13525" y="14278"/>
                    <a:pt x="13525" y="14278"/>
                  </a:cubicBezTo>
                  <a:lnTo>
                    <a:pt x="13525" y="14436"/>
                  </a:lnTo>
                  <a:cubicBezTo>
                    <a:pt x="13446" y="14357"/>
                    <a:pt x="13288" y="14357"/>
                    <a:pt x="13189" y="14278"/>
                  </a:cubicBezTo>
                  <a:cubicBezTo>
                    <a:pt x="13110" y="14020"/>
                    <a:pt x="13030" y="13862"/>
                    <a:pt x="12872" y="13703"/>
                  </a:cubicBezTo>
                  <a:cubicBezTo>
                    <a:pt x="12793" y="13525"/>
                    <a:pt x="12614" y="13367"/>
                    <a:pt x="12456" y="13208"/>
                  </a:cubicBezTo>
                  <a:close/>
                  <a:moveTo>
                    <a:pt x="12040" y="13941"/>
                  </a:moveTo>
                  <a:cubicBezTo>
                    <a:pt x="12377" y="14020"/>
                    <a:pt x="12614" y="14198"/>
                    <a:pt x="12951" y="14278"/>
                  </a:cubicBezTo>
                  <a:lnTo>
                    <a:pt x="12951" y="14357"/>
                  </a:lnTo>
                  <a:cubicBezTo>
                    <a:pt x="12872" y="14357"/>
                    <a:pt x="12872" y="14436"/>
                    <a:pt x="12793" y="14436"/>
                  </a:cubicBezTo>
                  <a:cubicBezTo>
                    <a:pt x="12793" y="14436"/>
                    <a:pt x="12694" y="14515"/>
                    <a:pt x="12614" y="14614"/>
                  </a:cubicBezTo>
                  <a:cubicBezTo>
                    <a:pt x="12694" y="14515"/>
                    <a:pt x="12793" y="14515"/>
                    <a:pt x="12872" y="14436"/>
                  </a:cubicBezTo>
                  <a:cubicBezTo>
                    <a:pt x="12951" y="14436"/>
                    <a:pt x="13030" y="14357"/>
                    <a:pt x="13030" y="14278"/>
                  </a:cubicBezTo>
                  <a:lnTo>
                    <a:pt x="13110" y="14357"/>
                  </a:lnTo>
                  <a:cubicBezTo>
                    <a:pt x="13030" y="14436"/>
                    <a:pt x="12872" y="14515"/>
                    <a:pt x="12694" y="14614"/>
                  </a:cubicBezTo>
                  <a:cubicBezTo>
                    <a:pt x="12614" y="14693"/>
                    <a:pt x="12535" y="14693"/>
                    <a:pt x="12456" y="14773"/>
                  </a:cubicBezTo>
                  <a:lnTo>
                    <a:pt x="12298" y="14773"/>
                  </a:lnTo>
                  <a:cubicBezTo>
                    <a:pt x="12377" y="14693"/>
                    <a:pt x="12535" y="14693"/>
                    <a:pt x="12614" y="14614"/>
                  </a:cubicBezTo>
                  <a:cubicBezTo>
                    <a:pt x="12456" y="14614"/>
                    <a:pt x="12377" y="14693"/>
                    <a:pt x="12199" y="14693"/>
                  </a:cubicBezTo>
                  <a:cubicBezTo>
                    <a:pt x="12199" y="14693"/>
                    <a:pt x="12119" y="14693"/>
                    <a:pt x="12040" y="14614"/>
                  </a:cubicBezTo>
                  <a:cubicBezTo>
                    <a:pt x="11803" y="14515"/>
                    <a:pt x="11545" y="14357"/>
                    <a:pt x="11387" y="14198"/>
                  </a:cubicBezTo>
                  <a:cubicBezTo>
                    <a:pt x="11624" y="14198"/>
                    <a:pt x="11882" y="14119"/>
                    <a:pt x="12040" y="13941"/>
                  </a:cubicBezTo>
                  <a:close/>
                  <a:moveTo>
                    <a:pt x="14020" y="13624"/>
                  </a:moveTo>
                  <a:cubicBezTo>
                    <a:pt x="14100" y="13624"/>
                    <a:pt x="14100" y="13624"/>
                    <a:pt x="14179" y="13703"/>
                  </a:cubicBezTo>
                  <a:lnTo>
                    <a:pt x="14278" y="13783"/>
                  </a:lnTo>
                  <a:lnTo>
                    <a:pt x="14278" y="13862"/>
                  </a:lnTo>
                  <a:cubicBezTo>
                    <a:pt x="14357" y="14020"/>
                    <a:pt x="14436" y="14119"/>
                    <a:pt x="14436" y="14198"/>
                  </a:cubicBezTo>
                  <a:cubicBezTo>
                    <a:pt x="14516" y="14278"/>
                    <a:pt x="14516" y="14436"/>
                    <a:pt x="14516" y="14515"/>
                  </a:cubicBezTo>
                  <a:cubicBezTo>
                    <a:pt x="14595" y="14614"/>
                    <a:pt x="14595" y="14614"/>
                    <a:pt x="14595" y="14693"/>
                  </a:cubicBezTo>
                  <a:lnTo>
                    <a:pt x="14595" y="14773"/>
                  </a:lnTo>
                  <a:lnTo>
                    <a:pt x="14516" y="14773"/>
                  </a:lnTo>
                  <a:cubicBezTo>
                    <a:pt x="14516" y="14515"/>
                    <a:pt x="14357" y="14198"/>
                    <a:pt x="14278" y="14020"/>
                  </a:cubicBezTo>
                  <a:cubicBezTo>
                    <a:pt x="14179" y="13862"/>
                    <a:pt x="14100" y="13703"/>
                    <a:pt x="14020" y="13624"/>
                  </a:cubicBezTo>
                  <a:close/>
                  <a:moveTo>
                    <a:pt x="23506" y="14614"/>
                  </a:moveTo>
                  <a:cubicBezTo>
                    <a:pt x="23427" y="14614"/>
                    <a:pt x="23427" y="14693"/>
                    <a:pt x="23427" y="14773"/>
                  </a:cubicBezTo>
                  <a:cubicBezTo>
                    <a:pt x="23427" y="14773"/>
                    <a:pt x="23506" y="14693"/>
                    <a:pt x="23506" y="14614"/>
                  </a:cubicBezTo>
                  <a:close/>
                  <a:moveTo>
                    <a:pt x="13110" y="14852"/>
                  </a:moveTo>
                  <a:cubicBezTo>
                    <a:pt x="13030" y="14852"/>
                    <a:pt x="13030" y="14852"/>
                    <a:pt x="13030" y="14931"/>
                  </a:cubicBezTo>
                  <a:lnTo>
                    <a:pt x="13110" y="14931"/>
                  </a:lnTo>
                  <a:cubicBezTo>
                    <a:pt x="13110" y="14852"/>
                    <a:pt x="13110" y="14852"/>
                    <a:pt x="13189" y="14852"/>
                  </a:cubicBezTo>
                  <a:close/>
                  <a:moveTo>
                    <a:pt x="23684" y="14773"/>
                  </a:moveTo>
                  <a:cubicBezTo>
                    <a:pt x="23684" y="14852"/>
                    <a:pt x="23585" y="14852"/>
                    <a:pt x="23585" y="14931"/>
                  </a:cubicBezTo>
                  <a:lnTo>
                    <a:pt x="23684" y="14852"/>
                  </a:lnTo>
                  <a:cubicBezTo>
                    <a:pt x="23763" y="14773"/>
                    <a:pt x="23763" y="14773"/>
                    <a:pt x="23842" y="14773"/>
                  </a:cubicBezTo>
                  <a:close/>
                  <a:moveTo>
                    <a:pt x="14436" y="14931"/>
                  </a:moveTo>
                  <a:cubicBezTo>
                    <a:pt x="14357" y="14931"/>
                    <a:pt x="14357" y="14931"/>
                    <a:pt x="14278" y="15010"/>
                  </a:cubicBezTo>
                  <a:cubicBezTo>
                    <a:pt x="14357" y="15010"/>
                    <a:pt x="14357" y="15010"/>
                    <a:pt x="14436" y="14931"/>
                  </a:cubicBezTo>
                  <a:close/>
                  <a:moveTo>
                    <a:pt x="44653" y="14975"/>
                  </a:moveTo>
                  <a:cubicBezTo>
                    <a:pt x="44644" y="14975"/>
                    <a:pt x="44635" y="14984"/>
                    <a:pt x="44635" y="15010"/>
                  </a:cubicBezTo>
                  <a:cubicBezTo>
                    <a:pt x="44688" y="15010"/>
                    <a:pt x="44670" y="14975"/>
                    <a:pt x="44653" y="14975"/>
                  </a:cubicBezTo>
                  <a:close/>
                  <a:moveTo>
                    <a:pt x="15506" y="14852"/>
                  </a:moveTo>
                  <a:cubicBezTo>
                    <a:pt x="15506" y="14931"/>
                    <a:pt x="15506" y="15010"/>
                    <a:pt x="15585" y="15109"/>
                  </a:cubicBezTo>
                  <a:lnTo>
                    <a:pt x="15585" y="15109"/>
                  </a:lnTo>
                  <a:cubicBezTo>
                    <a:pt x="15583" y="14984"/>
                    <a:pt x="15572" y="14918"/>
                    <a:pt x="15506" y="14852"/>
                  </a:cubicBezTo>
                  <a:close/>
                  <a:moveTo>
                    <a:pt x="2792" y="15189"/>
                  </a:moveTo>
                  <a:cubicBezTo>
                    <a:pt x="2792" y="15268"/>
                    <a:pt x="2792" y="15268"/>
                    <a:pt x="2891" y="15268"/>
                  </a:cubicBezTo>
                  <a:lnTo>
                    <a:pt x="2792" y="15189"/>
                  </a:lnTo>
                  <a:close/>
                  <a:moveTo>
                    <a:pt x="15426" y="15189"/>
                  </a:moveTo>
                  <a:cubicBezTo>
                    <a:pt x="15347" y="15189"/>
                    <a:pt x="15347" y="15189"/>
                    <a:pt x="15347" y="15268"/>
                  </a:cubicBezTo>
                  <a:lnTo>
                    <a:pt x="15426" y="15189"/>
                  </a:lnTo>
                  <a:close/>
                  <a:moveTo>
                    <a:pt x="23506" y="14436"/>
                  </a:moveTo>
                  <a:cubicBezTo>
                    <a:pt x="23506" y="14515"/>
                    <a:pt x="23585" y="14515"/>
                    <a:pt x="23585" y="14515"/>
                  </a:cubicBezTo>
                  <a:cubicBezTo>
                    <a:pt x="23506" y="14515"/>
                    <a:pt x="23506" y="14515"/>
                    <a:pt x="23506" y="14614"/>
                  </a:cubicBezTo>
                  <a:lnTo>
                    <a:pt x="23684" y="14614"/>
                  </a:lnTo>
                  <a:cubicBezTo>
                    <a:pt x="23763" y="14693"/>
                    <a:pt x="23763" y="14693"/>
                    <a:pt x="23842" y="14773"/>
                  </a:cubicBezTo>
                  <a:cubicBezTo>
                    <a:pt x="24001" y="14852"/>
                    <a:pt x="24080" y="14931"/>
                    <a:pt x="24179" y="15010"/>
                  </a:cubicBezTo>
                  <a:lnTo>
                    <a:pt x="24080" y="15010"/>
                  </a:lnTo>
                  <a:cubicBezTo>
                    <a:pt x="24080" y="15010"/>
                    <a:pt x="24080" y="15109"/>
                    <a:pt x="24001" y="15109"/>
                  </a:cubicBezTo>
                  <a:cubicBezTo>
                    <a:pt x="24001" y="15109"/>
                    <a:pt x="23922" y="15189"/>
                    <a:pt x="23922" y="15268"/>
                  </a:cubicBezTo>
                  <a:cubicBezTo>
                    <a:pt x="23922" y="15189"/>
                    <a:pt x="23842" y="15189"/>
                    <a:pt x="23842" y="15109"/>
                  </a:cubicBezTo>
                  <a:lnTo>
                    <a:pt x="23842" y="15010"/>
                  </a:lnTo>
                  <a:cubicBezTo>
                    <a:pt x="23842" y="15010"/>
                    <a:pt x="23922" y="15010"/>
                    <a:pt x="23922" y="14931"/>
                  </a:cubicBezTo>
                  <a:lnTo>
                    <a:pt x="23842" y="14931"/>
                  </a:lnTo>
                  <a:cubicBezTo>
                    <a:pt x="23763" y="15010"/>
                    <a:pt x="23763" y="15010"/>
                    <a:pt x="23763" y="15109"/>
                  </a:cubicBezTo>
                  <a:lnTo>
                    <a:pt x="23585" y="14931"/>
                  </a:lnTo>
                  <a:cubicBezTo>
                    <a:pt x="23506" y="14931"/>
                    <a:pt x="23506" y="14852"/>
                    <a:pt x="23427" y="14852"/>
                  </a:cubicBezTo>
                  <a:lnTo>
                    <a:pt x="23427" y="14773"/>
                  </a:lnTo>
                  <a:cubicBezTo>
                    <a:pt x="23347" y="14773"/>
                    <a:pt x="23347" y="14693"/>
                    <a:pt x="23268" y="14693"/>
                  </a:cubicBezTo>
                  <a:cubicBezTo>
                    <a:pt x="23268" y="14614"/>
                    <a:pt x="23347" y="14515"/>
                    <a:pt x="23347" y="14515"/>
                  </a:cubicBezTo>
                  <a:cubicBezTo>
                    <a:pt x="23427" y="14436"/>
                    <a:pt x="23427" y="14436"/>
                    <a:pt x="23506" y="14436"/>
                  </a:cubicBezTo>
                  <a:close/>
                  <a:moveTo>
                    <a:pt x="7248" y="15268"/>
                  </a:moveTo>
                  <a:cubicBezTo>
                    <a:pt x="7258" y="15271"/>
                    <a:pt x="7269" y="15274"/>
                    <a:pt x="7279" y="15278"/>
                  </a:cubicBezTo>
                  <a:lnTo>
                    <a:pt x="7279" y="15278"/>
                  </a:lnTo>
                  <a:cubicBezTo>
                    <a:pt x="7273" y="15275"/>
                    <a:pt x="7268" y="15271"/>
                    <a:pt x="7263" y="15268"/>
                  </a:cubicBezTo>
                  <a:close/>
                  <a:moveTo>
                    <a:pt x="4119" y="15189"/>
                  </a:moveTo>
                  <a:cubicBezTo>
                    <a:pt x="4197" y="15227"/>
                    <a:pt x="4261" y="15286"/>
                    <a:pt x="4315" y="15356"/>
                  </a:cubicBezTo>
                  <a:lnTo>
                    <a:pt x="4315" y="15356"/>
                  </a:lnTo>
                  <a:cubicBezTo>
                    <a:pt x="4264" y="15286"/>
                    <a:pt x="4202" y="15227"/>
                    <a:pt x="4119" y="15189"/>
                  </a:cubicBezTo>
                  <a:close/>
                  <a:moveTo>
                    <a:pt x="13189" y="14357"/>
                  </a:moveTo>
                  <a:cubicBezTo>
                    <a:pt x="13367" y="14436"/>
                    <a:pt x="13446" y="14436"/>
                    <a:pt x="13605" y="14515"/>
                  </a:cubicBezTo>
                  <a:cubicBezTo>
                    <a:pt x="13605" y="14515"/>
                    <a:pt x="13525" y="14515"/>
                    <a:pt x="13525" y="14614"/>
                  </a:cubicBezTo>
                  <a:cubicBezTo>
                    <a:pt x="13525" y="14614"/>
                    <a:pt x="13446" y="14614"/>
                    <a:pt x="13446" y="14693"/>
                  </a:cubicBezTo>
                  <a:cubicBezTo>
                    <a:pt x="13525" y="14693"/>
                    <a:pt x="13525" y="14614"/>
                    <a:pt x="13605" y="14614"/>
                  </a:cubicBezTo>
                  <a:cubicBezTo>
                    <a:pt x="13605" y="14515"/>
                    <a:pt x="13684" y="14515"/>
                    <a:pt x="13684" y="14515"/>
                  </a:cubicBezTo>
                  <a:cubicBezTo>
                    <a:pt x="13941" y="14614"/>
                    <a:pt x="14278" y="14773"/>
                    <a:pt x="14516" y="14852"/>
                  </a:cubicBezTo>
                  <a:cubicBezTo>
                    <a:pt x="14516" y="14852"/>
                    <a:pt x="14436" y="14852"/>
                    <a:pt x="14436" y="14931"/>
                  </a:cubicBezTo>
                  <a:cubicBezTo>
                    <a:pt x="14516" y="14931"/>
                    <a:pt x="14595" y="14931"/>
                    <a:pt x="14595" y="14852"/>
                  </a:cubicBezTo>
                  <a:cubicBezTo>
                    <a:pt x="14674" y="14852"/>
                    <a:pt x="14674" y="14931"/>
                    <a:pt x="14773" y="14931"/>
                  </a:cubicBezTo>
                  <a:cubicBezTo>
                    <a:pt x="14674" y="14931"/>
                    <a:pt x="14595" y="15010"/>
                    <a:pt x="14516" y="15109"/>
                  </a:cubicBezTo>
                  <a:cubicBezTo>
                    <a:pt x="14595" y="15109"/>
                    <a:pt x="14674" y="15010"/>
                    <a:pt x="14852" y="14931"/>
                  </a:cubicBezTo>
                  <a:lnTo>
                    <a:pt x="14931" y="15010"/>
                  </a:lnTo>
                  <a:cubicBezTo>
                    <a:pt x="14931" y="15010"/>
                    <a:pt x="14852" y="15109"/>
                    <a:pt x="14773" y="15109"/>
                  </a:cubicBezTo>
                  <a:cubicBezTo>
                    <a:pt x="14674" y="15189"/>
                    <a:pt x="14516" y="15268"/>
                    <a:pt x="14436" y="15268"/>
                  </a:cubicBezTo>
                  <a:cubicBezTo>
                    <a:pt x="14278" y="15347"/>
                    <a:pt x="14100" y="15426"/>
                    <a:pt x="13862" y="15426"/>
                  </a:cubicBezTo>
                  <a:cubicBezTo>
                    <a:pt x="13783" y="15426"/>
                    <a:pt x="13783" y="15347"/>
                    <a:pt x="13684" y="15347"/>
                  </a:cubicBezTo>
                  <a:cubicBezTo>
                    <a:pt x="13862" y="15347"/>
                    <a:pt x="14020" y="15268"/>
                    <a:pt x="14179" y="15268"/>
                  </a:cubicBezTo>
                  <a:cubicBezTo>
                    <a:pt x="14278" y="15189"/>
                    <a:pt x="14436" y="15189"/>
                    <a:pt x="14516" y="15109"/>
                  </a:cubicBezTo>
                  <a:cubicBezTo>
                    <a:pt x="14357" y="15109"/>
                    <a:pt x="14278" y="15189"/>
                    <a:pt x="14179" y="15189"/>
                  </a:cubicBezTo>
                  <a:cubicBezTo>
                    <a:pt x="14020" y="15268"/>
                    <a:pt x="13783" y="15268"/>
                    <a:pt x="13605" y="15347"/>
                  </a:cubicBezTo>
                  <a:cubicBezTo>
                    <a:pt x="13525" y="15268"/>
                    <a:pt x="13525" y="15268"/>
                    <a:pt x="13446" y="15268"/>
                  </a:cubicBezTo>
                  <a:cubicBezTo>
                    <a:pt x="13605" y="15268"/>
                    <a:pt x="13783" y="15268"/>
                    <a:pt x="13862" y="15189"/>
                  </a:cubicBezTo>
                  <a:cubicBezTo>
                    <a:pt x="14020" y="15189"/>
                    <a:pt x="14100" y="15109"/>
                    <a:pt x="14278" y="15010"/>
                  </a:cubicBezTo>
                  <a:cubicBezTo>
                    <a:pt x="14100" y="15010"/>
                    <a:pt x="14020" y="15109"/>
                    <a:pt x="13941" y="15109"/>
                  </a:cubicBezTo>
                  <a:cubicBezTo>
                    <a:pt x="13783" y="15189"/>
                    <a:pt x="13525" y="15268"/>
                    <a:pt x="13367" y="15268"/>
                  </a:cubicBezTo>
                  <a:cubicBezTo>
                    <a:pt x="13288" y="15189"/>
                    <a:pt x="13189" y="15189"/>
                    <a:pt x="13110" y="15109"/>
                  </a:cubicBezTo>
                  <a:cubicBezTo>
                    <a:pt x="13189" y="15109"/>
                    <a:pt x="13367" y="15010"/>
                    <a:pt x="13525" y="15010"/>
                  </a:cubicBezTo>
                  <a:cubicBezTo>
                    <a:pt x="13605" y="14931"/>
                    <a:pt x="13684" y="14931"/>
                    <a:pt x="13783" y="14852"/>
                  </a:cubicBezTo>
                  <a:cubicBezTo>
                    <a:pt x="13862" y="14773"/>
                    <a:pt x="13941" y="14773"/>
                    <a:pt x="14020" y="14693"/>
                  </a:cubicBezTo>
                  <a:cubicBezTo>
                    <a:pt x="13941" y="14693"/>
                    <a:pt x="13941" y="14693"/>
                    <a:pt x="13862" y="14773"/>
                  </a:cubicBezTo>
                  <a:lnTo>
                    <a:pt x="13783" y="14773"/>
                  </a:lnTo>
                  <a:cubicBezTo>
                    <a:pt x="13684" y="14852"/>
                    <a:pt x="13605" y="14931"/>
                    <a:pt x="13525" y="14931"/>
                  </a:cubicBezTo>
                  <a:cubicBezTo>
                    <a:pt x="13367" y="15010"/>
                    <a:pt x="13189" y="15109"/>
                    <a:pt x="13030" y="15109"/>
                  </a:cubicBezTo>
                  <a:cubicBezTo>
                    <a:pt x="12951" y="15109"/>
                    <a:pt x="12872" y="15010"/>
                    <a:pt x="12793" y="15010"/>
                  </a:cubicBezTo>
                  <a:lnTo>
                    <a:pt x="12951" y="15010"/>
                  </a:lnTo>
                  <a:lnTo>
                    <a:pt x="13030" y="14931"/>
                  </a:lnTo>
                  <a:lnTo>
                    <a:pt x="12694" y="14931"/>
                  </a:lnTo>
                  <a:cubicBezTo>
                    <a:pt x="12614" y="14931"/>
                    <a:pt x="12535" y="14852"/>
                    <a:pt x="12377" y="14852"/>
                  </a:cubicBezTo>
                  <a:cubicBezTo>
                    <a:pt x="12535" y="14773"/>
                    <a:pt x="12614" y="14773"/>
                    <a:pt x="12694" y="14693"/>
                  </a:cubicBezTo>
                  <a:cubicBezTo>
                    <a:pt x="12872" y="14614"/>
                    <a:pt x="13030" y="14515"/>
                    <a:pt x="13189" y="14357"/>
                  </a:cubicBezTo>
                  <a:close/>
                  <a:moveTo>
                    <a:pt x="15011" y="15268"/>
                  </a:moveTo>
                  <a:cubicBezTo>
                    <a:pt x="14852" y="15268"/>
                    <a:pt x="14773" y="15347"/>
                    <a:pt x="14674" y="15426"/>
                  </a:cubicBezTo>
                  <a:cubicBezTo>
                    <a:pt x="14773" y="15426"/>
                    <a:pt x="14931" y="15347"/>
                    <a:pt x="15011" y="15268"/>
                  </a:cubicBezTo>
                  <a:close/>
                  <a:moveTo>
                    <a:pt x="23427" y="15189"/>
                  </a:moveTo>
                  <a:lnTo>
                    <a:pt x="23427" y="15268"/>
                  </a:lnTo>
                  <a:lnTo>
                    <a:pt x="23427" y="15347"/>
                  </a:lnTo>
                  <a:lnTo>
                    <a:pt x="23427" y="15426"/>
                  </a:lnTo>
                  <a:cubicBezTo>
                    <a:pt x="23347" y="15426"/>
                    <a:pt x="23268" y="15347"/>
                    <a:pt x="23090" y="15347"/>
                  </a:cubicBezTo>
                  <a:lnTo>
                    <a:pt x="22852" y="15347"/>
                  </a:lnTo>
                  <a:lnTo>
                    <a:pt x="22852" y="15268"/>
                  </a:lnTo>
                  <a:lnTo>
                    <a:pt x="22852" y="15189"/>
                  </a:lnTo>
                  <a:lnTo>
                    <a:pt x="23090" y="15189"/>
                  </a:lnTo>
                  <a:cubicBezTo>
                    <a:pt x="23011" y="15268"/>
                    <a:pt x="23011" y="15268"/>
                    <a:pt x="23090" y="15347"/>
                  </a:cubicBezTo>
                  <a:lnTo>
                    <a:pt x="23090" y="15268"/>
                  </a:lnTo>
                  <a:lnTo>
                    <a:pt x="23090" y="15189"/>
                  </a:lnTo>
                  <a:close/>
                  <a:moveTo>
                    <a:pt x="14278" y="13703"/>
                  </a:moveTo>
                  <a:cubicBezTo>
                    <a:pt x="14357" y="13703"/>
                    <a:pt x="14436" y="13783"/>
                    <a:pt x="14436" y="13783"/>
                  </a:cubicBezTo>
                  <a:cubicBezTo>
                    <a:pt x="14595" y="13941"/>
                    <a:pt x="14674" y="14119"/>
                    <a:pt x="14674" y="14278"/>
                  </a:cubicBezTo>
                  <a:cubicBezTo>
                    <a:pt x="14773" y="14436"/>
                    <a:pt x="14773" y="14693"/>
                    <a:pt x="14852" y="14852"/>
                  </a:cubicBezTo>
                  <a:cubicBezTo>
                    <a:pt x="14852" y="14515"/>
                    <a:pt x="14773" y="14119"/>
                    <a:pt x="14516" y="13783"/>
                  </a:cubicBezTo>
                  <a:lnTo>
                    <a:pt x="14516" y="13783"/>
                  </a:lnTo>
                  <a:lnTo>
                    <a:pt x="14595" y="13862"/>
                  </a:lnTo>
                  <a:cubicBezTo>
                    <a:pt x="14773" y="13941"/>
                    <a:pt x="14931" y="14020"/>
                    <a:pt x="15169" y="14119"/>
                  </a:cubicBezTo>
                  <a:cubicBezTo>
                    <a:pt x="15169" y="14119"/>
                    <a:pt x="15169" y="14198"/>
                    <a:pt x="15268" y="14278"/>
                  </a:cubicBezTo>
                  <a:cubicBezTo>
                    <a:pt x="15268" y="14357"/>
                    <a:pt x="15347" y="14436"/>
                    <a:pt x="15347" y="14515"/>
                  </a:cubicBezTo>
                  <a:cubicBezTo>
                    <a:pt x="15426" y="14693"/>
                    <a:pt x="15426" y="14773"/>
                    <a:pt x="15506" y="14852"/>
                  </a:cubicBezTo>
                  <a:cubicBezTo>
                    <a:pt x="15506" y="14693"/>
                    <a:pt x="15426" y="14614"/>
                    <a:pt x="15426" y="14515"/>
                  </a:cubicBezTo>
                  <a:cubicBezTo>
                    <a:pt x="15347" y="14357"/>
                    <a:pt x="15347" y="14278"/>
                    <a:pt x="15268" y="14198"/>
                  </a:cubicBezTo>
                  <a:cubicBezTo>
                    <a:pt x="15268" y="14191"/>
                    <a:pt x="15268" y="14184"/>
                    <a:pt x="15268" y="14177"/>
                  </a:cubicBezTo>
                  <a:lnTo>
                    <a:pt x="15268" y="14177"/>
                  </a:lnTo>
                  <a:cubicBezTo>
                    <a:pt x="15324" y="14198"/>
                    <a:pt x="15375" y="14198"/>
                    <a:pt x="15426" y="14198"/>
                  </a:cubicBezTo>
                  <a:cubicBezTo>
                    <a:pt x="15506" y="14357"/>
                    <a:pt x="15506" y="14515"/>
                    <a:pt x="15585" y="14614"/>
                  </a:cubicBezTo>
                  <a:cubicBezTo>
                    <a:pt x="15585" y="14515"/>
                    <a:pt x="15585" y="14357"/>
                    <a:pt x="15506" y="14278"/>
                  </a:cubicBezTo>
                  <a:lnTo>
                    <a:pt x="15506" y="14278"/>
                  </a:lnTo>
                  <a:cubicBezTo>
                    <a:pt x="15763" y="14357"/>
                    <a:pt x="16001" y="14515"/>
                    <a:pt x="16159" y="14693"/>
                  </a:cubicBezTo>
                  <a:cubicBezTo>
                    <a:pt x="16159" y="14773"/>
                    <a:pt x="16258" y="14773"/>
                    <a:pt x="16258" y="14773"/>
                  </a:cubicBezTo>
                  <a:cubicBezTo>
                    <a:pt x="16337" y="14773"/>
                    <a:pt x="16337" y="14852"/>
                    <a:pt x="16417" y="14852"/>
                  </a:cubicBezTo>
                  <a:cubicBezTo>
                    <a:pt x="16417" y="14931"/>
                    <a:pt x="16417" y="15010"/>
                    <a:pt x="16496" y="15010"/>
                  </a:cubicBezTo>
                  <a:lnTo>
                    <a:pt x="16496" y="14931"/>
                  </a:lnTo>
                  <a:cubicBezTo>
                    <a:pt x="16496" y="14931"/>
                    <a:pt x="16575" y="15010"/>
                    <a:pt x="16654" y="15109"/>
                  </a:cubicBezTo>
                  <a:cubicBezTo>
                    <a:pt x="16753" y="15268"/>
                    <a:pt x="16753" y="15426"/>
                    <a:pt x="16753" y="15505"/>
                  </a:cubicBezTo>
                  <a:lnTo>
                    <a:pt x="16496" y="15505"/>
                  </a:lnTo>
                  <a:cubicBezTo>
                    <a:pt x="16575" y="15347"/>
                    <a:pt x="16496" y="15189"/>
                    <a:pt x="16496" y="15010"/>
                  </a:cubicBezTo>
                  <a:lnTo>
                    <a:pt x="16496" y="15426"/>
                  </a:lnTo>
                  <a:lnTo>
                    <a:pt x="16417" y="15426"/>
                  </a:lnTo>
                  <a:lnTo>
                    <a:pt x="16417" y="15347"/>
                  </a:lnTo>
                  <a:cubicBezTo>
                    <a:pt x="16417" y="15268"/>
                    <a:pt x="16417" y="15189"/>
                    <a:pt x="16337" y="15189"/>
                  </a:cubicBezTo>
                  <a:lnTo>
                    <a:pt x="16337" y="14852"/>
                  </a:lnTo>
                  <a:cubicBezTo>
                    <a:pt x="16258" y="14852"/>
                    <a:pt x="16258" y="14773"/>
                    <a:pt x="16258" y="14773"/>
                  </a:cubicBezTo>
                  <a:lnTo>
                    <a:pt x="16258" y="15010"/>
                  </a:lnTo>
                  <a:cubicBezTo>
                    <a:pt x="16337" y="15109"/>
                    <a:pt x="16337" y="15189"/>
                    <a:pt x="16337" y="15268"/>
                  </a:cubicBezTo>
                  <a:lnTo>
                    <a:pt x="16337" y="15347"/>
                  </a:lnTo>
                  <a:lnTo>
                    <a:pt x="16337" y="15426"/>
                  </a:lnTo>
                  <a:cubicBezTo>
                    <a:pt x="16159" y="15347"/>
                    <a:pt x="16001" y="15268"/>
                    <a:pt x="15763" y="15189"/>
                  </a:cubicBezTo>
                  <a:lnTo>
                    <a:pt x="15763" y="15109"/>
                  </a:lnTo>
                  <a:lnTo>
                    <a:pt x="15763" y="15010"/>
                  </a:lnTo>
                  <a:lnTo>
                    <a:pt x="15763" y="14931"/>
                  </a:lnTo>
                  <a:lnTo>
                    <a:pt x="15664" y="14931"/>
                  </a:lnTo>
                  <a:lnTo>
                    <a:pt x="15664" y="15010"/>
                  </a:lnTo>
                  <a:lnTo>
                    <a:pt x="15664" y="15109"/>
                  </a:lnTo>
                  <a:lnTo>
                    <a:pt x="15664" y="15189"/>
                  </a:lnTo>
                  <a:lnTo>
                    <a:pt x="15585" y="15189"/>
                  </a:lnTo>
                  <a:cubicBezTo>
                    <a:pt x="15585" y="15160"/>
                    <a:pt x="15585" y="15133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585" y="15109"/>
                    <a:pt x="15585" y="15109"/>
                    <a:pt x="15585" y="15109"/>
                  </a:cubicBezTo>
                  <a:lnTo>
                    <a:pt x="15585" y="15109"/>
                  </a:lnTo>
                  <a:cubicBezTo>
                    <a:pt x="15426" y="15109"/>
                    <a:pt x="15268" y="15010"/>
                    <a:pt x="15090" y="14931"/>
                  </a:cubicBezTo>
                  <a:lnTo>
                    <a:pt x="15011" y="14931"/>
                  </a:lnTo>
                  <a:cubicBezTo>
                    <a:pt x="15011" y="14773"/>
                    <a:pt x="15011" y="14693"/>
                    <a:pt x="14931" y="14515"/>
                  </a:cubicBezTo>
                  <a:lnTo>
                    <a:pt x="14931" y="14614"/>
                  </a:lnTo>
                  <a:lnTo>
                    <a:pt x="14931" y="14773"/>
                  </a:lnTo>
                  <a:lnTo>
                    <a:pt x="14931" y="14931"/>
                  </a:lnTo>
                  <a:cubicBezTo>
                    <a:pt x="14931" y="14931"/>
                    <a:pt x="14931" y="14852"/>
                    <a:pt x="14852" y="14852"/>
                  </a:cubicBezTo>
                  <a:cubicBezTo>
                    <a:pt x="14773" y="14852"/>
                    <a:pt x="14674" y="14852"/>
                    <a:pt x="14674" y="14773"/>
                  </a:cubicBezTo>
                  <a:lnTo>
                    <a:pt x="14674" y="14693"/>
                  </a:lnTo>
                  <a:cubicBezTo>
                    <a:pt x="14595" y="14614"/>
                    <a:pt x="14595" y="14515"/>
                    <a:pt x="14595" y="14436"/>
                  </a:cubicBezTo>
                  <a:cubicBezTo>
                    <a:pt x="14516" y="14278"/>
                    <a:pt x="14516" y="14198"/>
                    <a:pt x="14436" y="14020"/>
                  </a:cubicBezTo>
                  <a:cubicBezTo>
                    <a:pt x="14357" y="13941"/>
                    <a:pt x="14357" y="13783"/>
                    <a:pt x="14278" y="13703"/>
                  </a:cubicBezTo>
                  <a:close/>
                  <a:moveTo>
                    <a:pt x="22773" y="15189"/>
                  </a:moveTo>
                  <a:lnTo>
                    <a:pt x="22773" y="15268"/>
                  </a:lnTo>
                  <a:lnTo>
                    <a:pt x="22773" y="15347"/>
                  </a:lnTo>
                  <a:lnTo>
                    <a:pt x="22595" y="15347"/>
                  </a:lnTo>
                  <a:lnTo>
                    <a:pt x="22595" y="15268"/>
                  </a:lnTo>
                  <a:lnTo>
                    <a:pt x="22516" y="15268"/>
                  </a:lnTo>
                  <a:cubicBezTo>
                    <a:pt x="22516" y="15347"/>
                    <a:pt x="22595" y="15347"/>
                    <a:pt x="22595" y="15347"/>
                  </a:cubicBezTo>
                  <a:cubicBezTo>
                    <a:pt x="22516" y="15347"/>
                    <a:pt x="22436" y="15347"/>
                    <a:pt x="22357" y="15268"/>
                  </a:cubicBezTo>
                  <a:lnTo>
                    <a:pt x="21526" y="15268"/>
                  </a:lnTo>
                  <a:cubicBezTo>
                    <a:pt x="20793" y="15268"/>
                    <a:pt x="20040" y="15347"/>
                    <a:pt x="19387" y="15505"/>
                  </a:cubicBezTo>
                  <a:lnTo>
                    <a:pt x="19387" y="15426"/>
                  </a:lnTo>
                  <a:lnTo>
                    <a:pt x="19466" y="15426"/>
                  </a:lnTo>
                  <a:cubicBezTo>
                    <a:pt x="20120" y="15347"/>
                    <a:pt x="20793" y="15268"/>
                    <a:pt x="21446" y="15189"/>
                  </a:cubicBezTo>
                  <a:lnTo>
                    <a:pt x="21704" y="15189"/>
                  </a:lnTo>
                  <a:lnTo>
                    <a:pt x="21704" y="15268"/>
                  </a:lnTo>
                  <a:cubicBezTo>
                    <a:pt x="21704" y="15268"/>
                    <a:pt x="21704" y="15189"/>
                    <a:pt x="21783" y="15189"/>
                  </a:cubicBezTo>
                  <a:close/>
                  <a:moveTo>
                    <a:pt x="23763" y="15189"/>
                  </a:moveTo>
                  <a:cubicBezTo>
                    <a:pt x="23763" y="15268"/>
                    <a:pt x="23842" y="15268"/>
                    <a:pt x="23842" y="15347"/>
                  </a:cubicBezTo>
                  <a:lnTo>
                    <a:pt x="23763" y="15426"/>
                  </a:lnTo>
                  <a:lnTo>
                    <a:pt x="23842" y="15426"/>
                  </a:lnTo>
                  <a:cubicBezTo>
                    <a:pt x="23842" y="15347"/>
                    <a:pt x="23842" y="15347"/>
                    <a:pt x="23922" y="15347"/>
                  </a:cubicBezTo>
                  <a:cubicBezTo>
                    <a:pt x="24001" y="15426"/>
                    <a:pt x="24080" y="15505"/>
                    <a:pt x="24179" y="15505"/>
                  </a:cubicBezTo>
                  <a:cubicBezTo>
                    <a:pt x="24001" y="15505"/>
                    <a:pt x="23922" y="15505"/>
                    <a:pt x="23763" y="15426"/>
                  </a:cubicBezTo>
                  <a:lnTo>
                    <a:pt x="23684" y="15426"/>
                  </a:lnTo>
                  <a:lnTo>
                    <a:pt x="23684" y="15347"/>
                  </a:lnTo>
                  <a:cubicBezTo>
                    <a:pt x="23684" y="15268"/>
                    <a:pt x="23684" y="15268"/>
                    <a:pt x="23763" y="15268"/>
                  </a:cubicBezTo>
                  <a:lnTo>
                    <a:pt x="23763" y="15189"/>
                  </a:lnTo>
                  <a:close/>
                  <a:moveTo>
                    <a:pt x="14931" y="15426"/>
                  </a:moveTo>
                  <a:cubicBezTo>
                    <a:pt x="14852" y="15426"/>
                    <a:pt x="14852" y="15426"/>
                    <a:pt x="14852" y="15505"/>
                  </a:cubicBezTo>
                  <a:lnTo>
                    <a:pt x="14773" y="15505"/>
                  </a:lnTo>
                  <a:cubicBezTo>
                    <a:pt x="14773" y="15505"/>
                    <a:pt x="14674" y="15505"/>
                    <a:pt x="14674" y="15604"/>
                  </a:cubicBezTo>
                  <a:lnTo>
                    <a:pt x="14852" y="15604"/>
                  </a:lnTo>
                  <a:cubicBezTo>
                    <a:pt x="14852" y="15505"/>
                    <a:pt x="14931" y="15505"/>
                    <a:pt x="14931" y="15505"/>
                  </a:cubicBezTo>
                  <a:lnTo>
                    <a:pt x="14931" y="15426"/>
                  </a:lnTo>
                  <a:close/>
                  <a:moveTo>
                    <a:pt x="16337" y="15505"/>
                  </a:moveTo>
                  <a:cubicBezTo>
                    <a:pt x="16258" y="15505"/>
                    <a:pt x="16159" y="15505"/>
                    <a:pt x="16159" y="15604"/>
                  </a:cubicBezTo>
                  <a:cubicBezTo>
                    <a:pt x="16258" y="15604"/>
                    <a:pt x="16337" y="15505"/>
                    <a:pt x="16337" y="15505"/>
                  </a:cubicBezTo>
                  <a:close/>
                  <a:moveTo>
                    <a:pt x="24258" y="15109"/>
                  </a:moveTo>
                  <a:lnTo>
                    <a:pt x="24338" y="15189"/>
                  </a:lnTo>
                  <a:cubicBezTo>
                    <a:pt x="24417" y="15268"/>
                    <a:pt x="24496" y="15347"/>
                    <a:pt x="24575" y="15347"/>
                  </a:cubicBezTo>
                  <a:cubicBezTo>
                    <a:pt x="24496" y="15347"/>
                    <a:pt x="24496" y="15347"/>
                    <a:pt x="24417" y="15426"/>
                  </a:cubicBezTo>
                  <a:cubicBezTo>
                    <a:pt x="24417" y="15426"/>
                    <a:pt x="24338" y="15505"/>
                    <a:pt x="24338" y="15604"/>
                  </a:cubicBezTo>
                  <a:cubicBezTo>
                    <a:pt x="24300" y="15520"/>
                    <a:pt x="24241" y="15458"/>
                    <a:pt x="24180" y="15408"/>
                  </a:cubicBezTo>
                  <a:lnTo>
                    <a:pt x="24180" y="15408"/>
                  </a:lnTo>
                  <a:cubicBezTo>
                    <a:pt x="24191" y="15335"/>
                    <a:pt x="24258" y="15268"/>
                    <a:pt x="24258" y="15268"/>
                  </a:cubicBezTo>
                  <a:cubicBezTo>
                    <a:pt x="24338" y="15268"/>
                    <a:pt x="24338" y="15189"/>
                    <a:pt x="24338" y="15189"/>
                  </a:cubicBezTo>
                  <a:lnTo>
                    <a:pt x="24258" y="15189"/>
                  </a:lnTo>
                  <a:cubicBezTo>
                    <a:pt x="24179" y="15268"/>
                    <a:pt x="24179" y="15347"/>
                    <a:pt x="24179" y="15347"/>
                  </a:cubicBezTo>
                  <a:cubicBezTo>
                    <a:pt x="24163" y="15360"/>
                    <a:pt x="24152" y="15371"/>
                    <a:pt x="24145" y="15380"/>
                  </a:cubicBezTo>
                  <a:lnTo>
                    <a:pt x="24145" y="15380"/>
                  </a:lnTo>
                  <a:cubicBezTo>
                    <a:pt x="24089" y="15337"/>
                    <a:pt x="24036" y="15302"/>
                    <a:pt x="24001" y="15268"/>
                  </a:cubicBezTo>
                  <a:cubicBezTo>
                    <a:pt x="24001" y="15189"/>
                    <a:pt x="24001" y="15189"/>
                    <a:pt x="24080" y="15109"/>
                  </a:cubicBezTo>
                  <a:close/>
                  <a:moveTo>
                    <a:pt x="4315" y="15356"/>
                  </a:moveTo>
                  <a:cubicBezTo>
                    <a:pt x="4373" y="15436"/>
                    <a:pt x="4416" y="15531"/>
                    <a:pt x="4456" y="15624"/>
                  </a:cubicBezTo>
                  <a:lnTo>
                    <a:pt x="4456" y="15624"/>
                  </a:lnTo>
                  <a:cubicBezTo>
                    <a:pt x="4456" y="15617"/>
                    <a:pt x="4456" y="15611"/>
                    <a:pt x="4456" y="15604"/>
                  </a:cubicBezTo>
                  <a:cubicBezTo>
                    <a:pt x="4416" y="15514"/>
                    <a:pt x="4370" y="15428"/>
                    <a:pt x="4315" y="15356"/>
                  </a:cubicBezTo>
                  <a:close/>
                  <a:moveTo>
                    <a:pt x="16753" y="15189"/>
                  </a:moveTo>
                  <a:lnTo>
                    <a:pt x="16753" y="15189"/>
                  </a:lnTo>
                  <a:cubicBezTo>
                    <a:pt x="16912" y="15347"/>
                    <a:pt x="17070" y="15505"/>
                    <a:pt x="17149" y="15684"/>
                  </a:cubicBezTo>
                  <a:cubicBezTo>
                    <a:pt x="17070" y="15684"/>
                    <a:pt x="16912" y="15604"/>
                    <a:pt x="16832" y="15604"/>
                  </a:cubicBezTo>
                  <a:cubicBezTo>
                    <a:pt x="16832" y="15426"/>
                    <a:pt x="16753" y="15268"/>
                    <a:pt x="16753" y="15189"/>
                  </a:cubicBezTo>
                  <a:close/>
                  <a:moveTo>
                    <a:pt x="18861" y="15556"/>
                  </a:moveTo>
                  <a:cubicBezTo>
                    <a:pt x="18845" y="15568"/>
                    <a:pt x="18829" y="15584"/>
                    <a:pt x="18813" y="15604"/>
                  </a:cubicBezTo>
                  <a:lnTo>
                    <a:pt x="18733" y="15604"/>
                  </a:lnTo>
                  <a:cubicBezTo>
                    <a:pt x="18579" y="15634"/>
                    <a:pt x="18414" y="15663"/>
                    <a:pt x="18245" y="15697"/>
                  </a:cubicBezTo>
                  <a:lnTo>
                    <a:pt x="18245" y="15697"/>
                  </a:lnTo>
                  <a:cubicBezTo>
                    <a:pt x="18451" y="15645"/>
                    <a:pt x="18656" y="15597"/>
                    <a:pt x="18861" y="15556"/>
                  </a:cubicBezTo>
                  <a:close/>
                  <a:moveTo>
                    <a:pt x="15011" y="15010"/>
                  </a:moveTo>
                  <a:cubicBezTo>
                    <a:pt x="15090" y="15010"/>
                    <a:pt x="15169" y="15109"/>
                    <a:pt x="15169" y="15109"/>
                  </a:cubicBezTo>
                  <a:cubicBezTo>
                    <a:pt x="15169" y="15109"/>
                    <a:pt x="15090" y="15109"/>
                    <a:pt x="15090" y="15189"/>
                  </a:cubicBezTo>
                  <a:cubicBezTo>
                    <a:pt x="15090" y="15189"/>
                    <a:pt x="15011" y="15189"/>
                    <a:pt x="15011" y="15268"/>
                  </a:cubicBezTo>
                  <a:cubicBezTo>
                    <a:pt x="15090" y="15268"/>
                    <a:pt x="15169" y="15189"/>
                    <a:pt x="15268" y="15109"/>
                  </a:cubicBezTo>
                  <a:cubicBezTo>
                    <a:pt x="15268" y="15109"/>
                    <a:pt x="15347" y="15109"/>
                    <a:pt x="15426" y="15189"/>
                  </a:cubicBezTo>
                  <a:cubicBezTo>
                    <a:pt x="15585" y="15189"/>
                    <a:pt x="15664" y="15268"/>
                    <a:pt x="15842" y="15347"/>
                  </a:cubicBezTo>
                  <a:lnTo>
                    <a:pt x="16001" y="15347"/>
                  </a:lnTo>
                  <a:cubicBezTo>
                    <a:pt x="15921" y="15426"/>
                    <a:pt x="15763" y="15505"/>
                    <a:pt x="15664" y="15604"/>
                  </a:cubicBezTo>
                  <a:cubicBezTo>
                    <a:pt x="15506" y="15684"/>
                    <a:pt x="15347" y="15763"/>
                    <a:pt x="15169" y="15763"/>
                  </a:cubicBezTo>
                  <a:lnTo>
                    <a:pt x="15011" y="15763"/>
                  </a:lnTo>
                  <a:cubicBezTo>
                    <a:pt x="15347" y="15684"/>
                    <a:pt x="15585" y="15505"/>
                    <a:pt x="15842" y="15347"/>
                  </a:cubicBezTo>
                  <a:lnTo>
                    <a:pt x="15842" y="15347"/>
                  </a:lnTo>
                  <a:cubicBezTo>
                    <a:pt x="15585" y="15505"/>
                    <a:pt x="15268" y="15684"/>
                    <a:pt x="14931" y="15684"/>
                  </a:cubicBezTo>
                  <a:cubicBezTo>
                    <a:pt x="14852" y="15684"/>
                    <a:pt x="14674" y="15684"/>
                    <a:pt x="14595" y="15604"/>
                  </a:cubicBezTo>
                  <a:lnTo>
                    <a:pt x="14436" y="15604"/>
                  </a:lnTo>
                  <a:cubicBezTo>
                    <a:pt x="14436" y="15604"/>
                    <a:pt x="14357" y="15604"/>
                    <a:pt x="14278" y="15505"/>
                  </a:cubicBezTo>
                  <a:cubicBezTo>
                    <a:pt x="14436" y="15505"/>
                    <a:pt x="14595" y="15505"/>
                    <a:pt x="14674" y="15426"/>
                  </a:cubicBezTo>
                  <a:cubicBezTo>
                    <a:pt x="14516" y="15426"/>
                    <a:pt x="14357" y="15505"/>
                    <a:pt x="14179" y="15505"/>
                  </a:cubicBezTo>
                  <a:cubicBezTo>
                    <a:pt x="14100" y="15505"/>
                    <a:pt x="14020" y="15426"/>
                    <a:pt x="13941" y="15426"/>
                  </a:cubicBezTo>
                  <a:cubicBezTo>
                    <a:pt x="14100" y="15426"/>
                    <a:pt x="14278" y="15426"/>
                    <a:pt x="14436" y="15347"/>
                  </a:cubicBezTo>
                  <a:cubicBezTo>
                    <a:pt x="14595" y="15268"/>
                    <a:pt x="14674" y="15268"/>
                    <a:pt x="14773" y="15189"/>
                  </a:cubicBezTo>
                  <a:cubicBezTo>
                    <a:pt x="14852" y="15109"/>
                    <a:pt x="14931" y="15109"/>
                    <a:pt x="15011" y="15010"/>
                  </a:cubicBezTo>
                  <a:close/>
                  <a:moveTo>
                    <a:pt x="16753" y="15684"/>
                  </a:moveTo>
                  <a:cubicBezTo>
                    <a:pt x="16654" y="15684"/>
                    <a:pt x="16496" y="15763"/>
                    <a:pt x="16417" y="15842"/>
                  </a:cubicBezTo>
                  <a:cubicBezTo>
                    <a:pt x="16575" y="15842"/>
                    <a:pt x="16654" y="15763"/>
                    <a:pt x="16753" y="15684"/>
                  </a:cubicBezTo>
                  <a:close/>
                  <a:moveTo>
                    <a:pt x="4456" y="15624"/>
                  </a:moveTo>
                  <a:lnTo>
                    <a:pt x="4456" y="15624"/>
                  </a:lnTo>
                  <a:cubicBezTo>
                    <a:pt x="4462" y="15759"/>
                    <a:pt x="4528" y="15834"/>
                    <a:pt x="4598" y="15904"/>
                  </a:cubicBezTo>
                  <a:lnTo>
                    <a:pt x="4598" y="15904"/>
                  </a:lnTo>
                  <a:cubicBezTo>
                    <a:pt x="4542" y="15827"/>
                    <a:pt x="4501" y="15726"/>
                    <a:pt x="4456" y="15624"/>
                  </a:cubicBezTo>
                  <a:close/>
                  <a:moveTo>
                    <a:pt x="17087" y="15887"/>
                  </a:moveTo>
                  <a:cubicBezTo>
                    <a:pt x="17043" y="15904"/>
                    <a:pt x="16992" y="15919"/>
                    <a:pt x="16929" y="15921"/>
                  </a:cubicBezTo>
                  <a:lnTo>
                    <a:pt x="16929" y="15921"/>
                  </a:lnTo>
                  <a:cubicBezTo>
                    <a:pt x="16982" y="15911"/>
                    <a:pt x="17035" y="15900"/>
                    <a:pt x="17087" y="15887"/>
                  </a:cubicBezTo>
                  <a:close/>
                  <a:moveTo>
                    <a:pt x="4598" y="15904"/>
                  </a:moveTo>
                  <a:cubicBezTo>
                    <a:pt x="4602" y="15910"/>
                    <a:pt x="4606" y="15916"/>
                    <a:pt x="4610" y="15921"/>
                  </a:cubicBezTo>
                  <a:lnTo>
                    <a:pt x="4610" y="15921"/>
                  </a:lnTo>
                  <a:cubicBezTo>
                    <a:pt x="4612" y="15921"/>
                    <a:pt x="4613" y="15921"/>
                    <a:pt x="4614" y="15921"/>
                  </a:cubicBezTo>
                  <a:cubicBezTo>
                    <a:pt x="4609" y="15916"/>
                    <a:pt x="4603" y="15910"/>
                    <a:pt x="4598" y="15904"/>
                  </a:cubicBezTo>
                  <a:close/>
                  <a:moveTo>
                    <a:pt x="16080" y="15426"/>
                  </a:moveTo>
                  <a:cubicBezTo>
                    <a:pt x="16159" y="15426"/>
                    <a:pt x="16258" y="15426"/>
                    <a:pt x="16337" y="15505"/>
                  </a:cubicBezTo>
                  <a:cubicBezTo>
                    <a:pt x="16496" y="15505"/>
                    <a:pt x="16575" y="15604"/>
                    <a:pt x="16753" y="15684"/>
                  </a:cubicBezTo>
                  <a:lnTo>
                    <a:pt x="16832" y="15684"/>
                  </a:lnTo>
                  <a:cubicBezTo>
                    <a:pt x="16912" y="15684"/>
                    <a:pt x="16991" y="15763"/>
                    <a:pt x="17070" y="15763"/>
                  </a:cubicBezTo>
                  <a:cubicBezTo>
                    <a:pt x="16832" y="15842"/>
                    <a:pt x="16575" y="15921"/>
                    <a:pt x="16337" y="15921"/>
                  </a:cubicBezTo>
                  <a:cubicBezTo>
                    <a:pt x="16337" y="15842"/>
                    <a:pt x="16417" y="15842"/>
                    <a:pt x="16417" y="15842"/>
                  </a:cubicBezTo>
                  <a:cubicBezTo>
                    <a:pt x="16337" y="15842"/>
                    <a:pt x="16258" y="15842"/>
                    <a:pt x="16258" y="15921"/>
                  </a:cubicBezTo>
                  <a:cubicBezTo>
                    <a:pt x="16159" y="15921"/>
                    <a:pt x="16080" y="15842"/>
                    <a:pt x="16001" y="15842"/>
                  </a:cubicBezTo>
                  <a:lnTo>
                    <a:pt x="16159" y="15842"/>
                  </a:lnTo>
                  <a:cubicBezTo>
                    <a:pt x="16258" y="15763"/>
                    <a:pt x="16258" y="15763"/>
                    <a:pt x="16337" y="15763"/>
                  </a:cubicBezTo>
                  <a:cubicBezTo>
                    <a:pt x="16417" y="15684"/>
                    <a:pt x="16496" y="15684"/>
                    <a:pt x="16496" y="15604"/>
                  </a:cubicBezTo>
                  <a:cubicBezTo>
                    <a:pt x="16417" y="15604"/>
                    <a:pt x="16337" y="15684"/>
                    <a:pt x="16337" y="15684"/>
                  </a:cubicBezTo>
                  <a:cubicBezTo>
                    <a:pt x="16258" y="15684"/>
                    <a:pt x="16159" y="15763"/>
                    <a:pt x="16159" y="15763"/>
                  </a:cubicBezTo>
                  <a:cubicBezTo>
                    <a:pt x="16001" y="15842"/>
                    <a:pt x="15921" y="15842"/>
                    <a:pt x="15842" y="15842"/>
                  </a:cubicBezTo>
                  <a:lnTo>
                    <a:pt x="15664" y="15842"/>
                  </a:lnTo>
                  <a:cubicBezTo>
                    <a:pt x="15763" y="15842"/>
                    <a:pt x="15842" y="15763"/>
                    <a:pt x="15921" y="15763"/>
                  </a:cubicBezTo>
                  <a:cubicBezTo>
                    <a:pt x="16001" y="15684"/>
                    <a:pt x="16080" y="15684"/>
                    <a:pt x="16159" y="15604"/>
                  </a:cubicBezTo>
                  <a:cubicBezTo>
                    <a:pt x="16080" y="15604"/>
                    <a:pt x="16001" y="15684"/>
                    <a:pt x="15921" y="15684"/>
                  </a:cubicBezTo>
                  <a:cubicBezTo>
                    <a:pt x="15842" y="15763"/>
                    <a:pt x="15763" y="15763"/>
                    <a:pt x="15664" y="15763"/>
                  </a:cubicBezTo>
                  <a:cubicBezTo>
                    <a:pt x="15585" y="15763"/>
                    <a:pt x="15585" y="15763"/>
                    <a:pt x="15506" y="15842"/>
                  </a:cubicBezTo>
                  <a:cubicBezTo>
                    <a:pt x="15506" y="15842"/>
                    <a:pt x="15426" y="15763"/>
                    <a:pt x="15347" y="15763"/>
                  </a:cubicBezTo>
                  <a:lnTo>
                    <a:pt x="15268" y="15763"/>
                  </a:lnTo>
                  <a:cubicBezTo>
                    <a:pt x="15426" y="15763"/>
                    <a:pt x="15506" y="15763"/>
                    <a:pt x="15664" y="15684"/>
                  </a:cubicBezTo>
                  <a:cubicBezTo>
                    <a:pt x="15842" y="15604"/>
                    <a:pt x="15921" y="15505"/>
                    <a:pt x="16080" y="15426"/>
                  </a:cubicBezTo>
                  <a:close/>
                  <a:moveTo>
                    <a:pt x="24912" y="15842"/>
                  </a:moveTo>
                  <a:cubicBezTo>
                    <a:pt x="24833" y="15842"/>
                    <a:pt x="24833" y="15921"/>
                    <a:pt x="24833" y="15921"/>
                  </a:cubicBezTo>
                  <a:lnTo>
                    <a:pt x="24912" y="15842"/>
                  </a:lnTo>
                  <a:close/>
                  <a:moveTo>
                    <a:pt x="30773" y="15684"/>
                  </a:moveTo>
                  <a:lnTo>
                    <a:pt x="30773" y="15842"/>
                  </a:lnTo>
                  <a:cubicBezTo>
                    <a:pt x="30853" y="15921"/>
                    <a:pt x="30853" y="15921"/>
                    <a:pt x="30932" y="15921"/>
                  </a:cubicBezTo>
                  <a:cubicBezTo>
                    <a:pt x="30932" y="15842"/>
                    <a:pt x="30853" y="15842"/>
                    <a:pt x="30853" y="15763"/>
                  </a:cubicBezTo>
                  <a:lnTo>
                    <a:pt x="30773" y="15684"/>
                  </a:lnTo>
                  <a:close/>
                  <a:moveTo>
                    <a:pt x="41029" y="15886"/>
                  </a:moveTo>
                  <a:cubicBezTo>
                    <a:pt x="41020" y="15886"/>
                    <a:pt x="41011" y="15895"/>
                    <a:pt x="41011" y="15921"/>
                  </a:cubicBezTo>
                  <a:cubicBezTo>
                    <a:pt x="41064" y="15921"/>
                    <a:pt x="41046" y="15886"/>
                    <a:pt x="41029" y="15886"/>
                  </a:cubicBezTo>
                  <a:close/>
                  <a:moveTo>
                    <a:pt x="18560" y="16000"/>
                  </a:moveTo>
                  <a:lnTo>
                    <a:pt x="18560" y="16000"/>
                  </a:lnTo>
                  <a:cubicBezTo>
                    <a:pt x="18558" y="16000"/>
                    <a:pt x="18557" y="16000"/>
                    <a:pt x="18555" y="16000"/>
                  </a:cubicBezTo>
                  <a:lnTo>
                    <a:pt x="18560" y="16000"/>
                  </a:lnTo>
                  <a:cubicBezTo>
                    <a:pt x="18560" y="16000"/>
                    <a:pt x="18560" y="16000"/>
                    <a:pt x="18560" y="16000"/>
                  </a:cubicBezTo>
                  <a:close/>
                  <a:moveTo>
                    <a:pt x="4278" y="15189"/>
                  </a:moveTo>
                  <a:cubicBezTo>
                    <a:pt x="4535" y="15268"/>
                    <a:pt x="4614" y="15505"/>
                    <a:pt x="4694" y="15684"/>
                  </a:cubicBezTo>
                  <a:cubicBezTo>
                    <a:pt x="4694" y="15842"/>
                    <a:pt x="4872" y="15921"/>
                    <a:pt x="5030" y="16099"/>
                  </a:cubicBezTo>
                  <a:cubicBezTo>
                    <a:pt x="4872" y="16000"/>
                    <a:pt x="4773" y="16000"/>
                    <a:pt x="4694" y="16000"/>
                  </a:cubicBezTo>
                  <a:cubicBezTo>
                    <a:pt x="4662" y="15979"/>
                    <a:pt x="4635" y="15952"/>
                    <a:pt x="4610" y="15921"/>
                  </a:cubicBezTo>
                  <a:lnTo>
                    <a:pt x="4610" y="15921"/>
                  </a:lnTo>
                  <a:cubicBezTo>
                    <a:pt x="4532" y="15918"/>
                    <a:pt x="4454" y="15842"/>
                    <a:pt x="4377" y="15842"/>
                  </a:cubicBezTo>
                  <a:cubicBezTo>
                    <a:pt x="4119" y="15763"/>
                    <a:pt x="3882" y="15684"/>
                    <a:pt x="3545" y="15505"/>
                  </a:cubicBezTo>
                  <a:cubicBezTo>
                    <a:pt x="3466" y="15505"/>
                    <a:pt x="3288" y="15426"/>
                    <a:pt x="3129" y="15347"/>
                  </a:cubicBezTo>
                  <a:cubicBezTo>
                    <a:pt x="3387" y="15347"/>
                    <a:pt x="3624" y="15268"/>
                    <a:pt x="3882" y="15268"/>
                  </a:cubicBezTo>
                  <a:cubicBezTo>
                    <a:pt x="4040" y="15268"/>
                    <a:pt x="4119" y="15426"/>
                    <a:pt x="4119" y="15505"/>
                  </a:cubicBezTo>
                  <a:cubicBezTo>
                    <a:pt x="4198" y="15684"/>
                    <a:pt x="4278" y="15763"/>
                    <a:pt x="4377" y="15842"/>
                  </a:cubicBezTo>
                  <a:cubicBezTo>
                    <a:pt x="4456" y="15842"/>
                    <a:pt x="4456" y="15763"/>
                    <a:pt x="4456" y="15763"/>
                  </a:cubicBezTo>
                  <a:cubicBezTo>
                    <a:pt x="4278" y="15763"/>
                    <a:pt x="4198" y="15505"/>
                    <a:pt x="4119" y="15426"/>
                  </a:cubicBezTo>
                  <a:cubicBezTo>
                    <a:pt x="4119" y="15347"/>
                    <a:pt x="4040" y="15268"/>
                    <a:pt x="3961" y="15268"/>
                  </a:cubicBezTo>
                  <a:cubicBezTo>
                    <a:pt x="4040" y="15189"/>
                    <a:pt x="4040" y="15189"/>
                    <a:pt x="4119" y="15189"/>
                  </a:cubicBezTo>
                  <a:close/>
                  <a:moveTo>
                    <a:pt x="25070" y="15921"/>
                  </a:moveTo>
                  <a:cubicBezTo>
                    <a:pt x="24991" y="16000"/>
                    <a:pt x="24991" y="16000"/>
                    <a:pt x="24991" y="16099"/>
                  </a:cubicBezTo>
                  <a:lnTo>
                    <a:pt x="25070" y="16000"/>
                  </a:lnTo>
                  <a:lnTo>
                    <a:pt x="25169" y="16000"/>
                  </a:lnTo>
                  <a:lnTo>
                    <a:pt x="25169" y="15921"/>
                  </a:lnTo>
                  <a:close/>
                  <a:moveTo>
                    <a:pt x="4456" y="15189"/>
                  </a:moveTo>
                  <a:cubicBezTo>
                    <a:pt x="4773" y="15189"/>
                    <a:pt x="4951" y="15426"/>
                    <a:pt x="5030" y="15684"/>
                  </a:cubicBezTo>
                  <a:cubicBezTo>
                    <a:pt x="5109" y="15842"/>
                    <a:pt x="5189" y="16000"/>
                    <a:pt x="5268" y="16179"/>
                  </a:cubicBezTo>
                  <a:cubicBezTo>
                    <a:pt x="5268" y="16179"/>
                    <a:pt x="5189" y="16179"/>
                    <a:pt x="5109" y="16099"/>
                  </a:cubicBezTo>
                  <a:cubicBezTo>
                    <a:pt x="4872" y="15921"/>
                    <a:pt x="4773" y="15763"/>
                    <a:pt x="4614" y="15505"/>
                  </a:cubicBezTo>
                  <a:cubicBezTo>
                    <a:pt x="4614" y="15347"/>
                    <a:pt x="4535" y="15189"/>
                    <a:pt x="4377" y="15189"/>
                  </a:cubicBezTo>
                  <a:close/>
                  <a:moveTo>
                    <a:pt x="36061" y="14119"/>
                  </a:moveTo>
                  <a:cubicBezTo>
                    <a:pt x="35645" y="14693"/>
                    <a:pt x="34892" y="15010"/>
                    <a:pt x="34397" y="15426"/>
                  </a:cubicBezTo>
                  <a:cubicBezTo>
                    <a:pt x="34072" y="15627"/>
                    <a:pt x="33856" y="15925"/>
                    <a:pt x="33739" y="16235"/>
                  </a:cubicBezTo>
                  <a:lnTo>
                    <a:pt x="33739" y="16235"/>
                  </a:lnTo>
                  <a:cubicBezTo>
                    <a:pt x="33895" y="15861"/>
                    <a:pt x="34235" y="15557"/>
                    <a:pt x="34575" y="15347"/>
                  </a:cubicBezTo>
                  <a:cubicBezTo>
                    <a:pt x="35150" y="14931"/>
                    <a:pt x="35724" y="14693"/>
                    <a:pt x="36140" y="14119"/>
                  </a:cubicBezTo>
                  <a:close/>
                  <a:moveTo>
                    <a:pt x="18555" y="16000"/>
                  </a:moveTo>
                  <a:cubicBezTo>
                    <a:pt x="18555" y="16002"/>
                    <a:pt x="18555" y="16004"/>
                    <a:pt x="18555" y="16006"/>
                  </a:cubicBezTo>
                  <a:lnTo>
                    <a:pt x="18555" y="16006"/>
                  </a:lnTo>
                  <a:cubicBezTo>
                    <a:pt x="18555" y="16006"/>
                    <a:pt x="18555" y="16006"/>
                    <a:pt x="18555" y="16006"/>
                  </a:cubicBezTo>
                  <a:lnTo>
                    <a:pt x="18555" y="16006"/>
                  </a:lnTo>
                  <a:cubicBezTo>
                    <a:pt x="18555" y="16102"/>
                    <a:pt x="18557" y="16180"/>
                    <a:pt x="18634" y="16258"/>
                  </a:cubicBezTo>
                  <a:lnTo>
                    <a:pt x="18634" y="16000"/>
                  </a:lnTo>
                  <a:lnTo>
                    <a:pt x="18560" y="16000"/>
                  </a:lnTo>
                  <a:cubicBezTo>
                    <a:pt x="18558" y="16002"/>
                    <a:pt x="18557" y="16004"/>
                    <a:pt x="18555" y="16006"/>
                  </a:cubicBezTo>
                  <a:lnTo>
                    <a:pt x="18555" y="16006"/>
                  </a:lnTo>
                  <a:cubicBezTo>
                    <a:pt x="18555" y="16004"/>
                    <a:pt x="18555" y="16002"/>
                    <a:pt x="18555" y="16000"/>
                  </a:cubicBezTo>
                  <a:close/>
                  <a:moveTo>
                    <a:pt x="42734" y="9070"/>
                  </a:moveTo>
                  <a:cubicBezTo>
                    <a:pt x="42081" y="9565"/>
                    <a:pt x="41506" y="10159"/>
                    <a:pt x="40912" y="10812"/>
                  </a:cubicBezTo>
                  <a:cubicBezTo>
                    <a:pt x="40529" y="11215"/>
                    <a:pt x="40201" y="11617"/>
                    <a:pt x="39875" y="12002"/>
                  </a:cubicBezTo>
                  <a:lnTo>
                    <a:pt x="39875" y="12002"/>
                  </a:lnTo>
                  <a:cubicBezTo>
                    <a:pt x="39854" y="12074"/>
                    <a:pt x="39819" y="12146"/>
                    <a:pt x="39764" y="12218"/>
                  </a:cubicBezTo>
                  <a:cubicBezTo>
                    <a:pt x="39605" y="12456"/>
                    <a:pt x="39427" y="12634"/>
                    <a:pt x="39269" y="12872"/>
                  </a:cubicBezTo>
                  <a:cubicBezTo>
                    <a:pt x="39269" y="12713"/>
                    <a:pt x="39269" y="12456"/>
                    <a:pt x="39189" y="12297"/>
                  </a:cubicBezTo>
                  <a:cubicBezTo>
                    <a:pt x="39189" y="12218"/>
                    <a:pt x="39110" y="12040"/>
                    <a:pt x="39110" y="11881"/>
                  </a:cubicBezTo>
                  <a:lnTo>
                    <a:pt x="39110" y="11723"/>
                  </a:lnTo>
                  <a:lnTo>
                    <a:pt x="39110" y="11545"/>
                  </a:lnTo>
                  <a:cubicBezTo>
                    <a:pt x="39031" y="11644"/>
                    <a:pt x="39031" y="11644"/>
                    <a:pt x="39031" y="11723"/>
                  </a:cubicBezTo>
                  <a:lnTo>
                    <a:pt x="39031" y="11881"/>
                  </a:lnTo>
                  <a:cubicBezTo>
                    <a:pt x="39110" y="12040"/>
                    <a:pt x="39110" y="12139"/>
                    <a:pt x="39110" y="12297"/>
                  </a:cubicBezTo>
                  <a:cubicBezTo>
                    <a:pt x="39189" y="12535"/>
                    <a:pt x="39269" y="12713"/>
                    <a:pt x="39269" y="12951"/>
                  </a:cubicBezTo>
                  <a:cubicBezTo>
                    <a:pt x="39189" y="13030"/>
                    <a:pt x="39110" y="13129"/>
                    <a:pt x="39031" y="13208"/>
                  </a:cubicBezTo>
                  <a:cubicBezTo>
                    <a:pt x="39189" y="12872"/>
                    <a:pt x="39031" y="12456"/>
                    <a:pt x="38932" y="12139"/>
                  </a:cubicBezTo>
                  <a:lnTo>
                    <a:pt x="38932" y="11307"/>
                  </a:lnTo>
                  <a:cubicBezTo>
                    <a:pt x="39031" y="11149"/>
                    <a:pt x="39031" y="11050"/>
                    <a:pt x="39110" y="10891"/>
                  </a:cubicBezTo>
                  <a:cubicBezTo>
                    <a:pt x="39189" y="10733"/>
                    <a:pt x="39269" y="10654"/>
                    <a:pt x="39348" y="10555"/>
                  </a:cubicBezTo>
                  <a:lnTo>
                    <a:pt x="39348" y="10555"/>
                  </a:lnTo>
                  <a:cubicBezTo>
                    <a:pt x="39110" y="10654"/>
                    <a:pt x="39031" y="10891"/>
                    <a:pt x="38932" y="11149"/>
                  </a:cubicBezTo>
                  <a:cubicBezTo>
                    <a:pt x="38853" y="11386"/>
                    <a:pt x="38853" y="11644"/>
                    <a:pt x="38853" y="11881"/>
                  </a:cubicBezTo>
                  <a:cubicBezTo>
                    <a:pt x="38853" y="12139"/>
                    <a:pt x="38932" y="12456"/>
                    <a:pt x="39031" y="12713"/>
                  </a:cubicBezTo>
                  <a:cubicBezTo>
                    <a:pt x="39031" y="13030"/>
                    <a:pt x="39031" y="13367"/>
                    <a:pt x="38853" y="13525"/>
                  </a:cubicBezTo>
                  <a:cubicBezTo>
                    <a:pt x="38853" y="13525"/>
                    <a:pt x="38853" y="13525"/>
                    <a:pt x="38853" y="13525"/>
                  </a:cubicBezTo>
                  <a:lnTo>
                    <a:pt x="38853" y="13525"/>
                  </a:lnTo>
                  <a:cubicBezTo>
                    <a:pt x="38822" y="13563"/>
                    <a:pt x="38815" y="13587"/>
                    <a:pt x="38818" y="13601"/>
                  </a:cubicBezTo>
                  <a:lnTo>
                    <a:pt x="38818" y="13601"/>
                  </a:lnTo>
                  <a:cubicBezTo>
                    <a:pt x="38750" y="13748"/>
                    <a:pt x="38683" y="13873"/>
                    <a:pt x="38615" y="13941"/>
                  </a:cubicBezTo>
                  <a:cubicBezTo>
                    <a:pt x="38694" y="13783"/>
                    <a:pt x="38615" y="13525"/>
                    <a:pt x="38536" y="13367"/>
                  </a:cubicBezTo>
                  <a:cubicBezTo>
                    <a:pt x="38437" y="13129"/>
                    <a:pt x="38358" y="12951"/>
                    <a:pt x="38278" y="12792"/>
                  </a:cubicBezTo>
                  <a:cubicBezTo>
                    <a:pt x="38278" y="12634"/>
                    <a:pt x="38278" y="12377"/>
                    <a:pt x="38199" y="12218"/>
                  </a:cubicBezTo>
                  <a:lnTo>
                    <a:pt x="38199" y="12218"/>
                  </a:lnTo>
                  <a:cubicBezTo>
                    <a:pt x="38199" y="12535"/>
                    <a:pt x="38278" y="12872"/>
                    <a:pt x="38358" y="13208"/>
                  </a:cubicBezTo>
                  <a:cubicBezTo>
                    <a:pt x="38536" y="13525"/>
                    <a:pt x="38694" y="13862"/>
                    <a:pt x="38536" y="14119"/>
                  </a:cubicBezTo>
                  <a:cubicBezTo>
                    <a:pt x="38536" y="14198"/>
                    <a:pt x="38536" y="14198"/>
                    <a:pt x="38437" y="14198"/>
                  </a:cubicBezTo>
                  <a:lnTo>
                    <a:pt x="38437" y="14357"/>
                  </a:lnTo>
                  <a:cubicBezTo>
                    <a:pt x="38358" y="13862"/>
                    <a:pt x="38120" y="13446"/>
                    <a:pt x="37942" y="12951"/>
                  </a:cubicBezTo>
                  <a:cubicBezTo>
                    <a:pt x="37783" y="12456"/>
                    <a:pt x="37625" y="11724"/>
                    <a:pt x="38120" y="11229"/>
                  </a:cubicBezTo>
                  <a:lnTo>
                    <a:pt x="38120" y="11229"/>
                  </a:lnTo>
                  <a:cubicBezTo>
                    <a:pt x="37704" y="11644"/>
                    <a:pt x="37704" y="12218"/>
                    <a:pt x="37783" y="12713"/>
                  </a:cubicBezTo>
                  <a:cubicBezTo>
                    <a:pt x="38041" y="13287"/>
                    <a:pt x="38358" y="13862"/>
                    <a:pt x="38358" y="14436"/>
                  </a:cubicBezTo>
                  <a:cubicBezTo>
                    <a:pt x="38278" y="14515"/>
                    <a:pt x="38278" y="14614"/>
                    <a:pt x="38199" y="14693"/>
                  </a:cubicBezTo>
                  <a:lnTo>
                    <a:pt x="38199" y="14278"/>
                  </a:lnTo>
                  <a:cubicBezTo>
                    <a:pt x="38120" y="14020"/>
                    <a:pt x="37942" y="13783"/>
                    <a:pt x="37863" y="13525"/>
                  </a:cubicBezTo>
                  <a:cubicBezTo>
                    <a:pt x="37625" y="13030"/>
                    <a:pt x="37288" y="12377"/>
                    <a:pt x="37546" y="11802"/>
                  </a:cubicBezTo>
                  <a:lnTo>
                    <a:pt x="37546" y="11802"/>
                  </a:lnTo>
                  <a:cubicBezTo>
                    <a:pt x="37288" y="12297"/>
                    <a:pt x="37447" y="12872"/>
                    <a:pt x="37704" y="13287"/>
                  </a:cubicBezTo>
                  <a:cubicBezTo>
                    <a:pt x="37783" y="13624"/>
                    <a:pt x="37942" y="13862"/>
                    <a:pt x="38041" y="14198"/>
                  </a:cubicBezTo>
                  <a:cubicBezTo>
                    <a:pt x="38120" y="14278"/>
                    <a:pt x="38120" y="14436"/>
                    <a:pt x="38120" y="14614"/>
                  </a:cubicBezTo>
                  <a:lnTo>
                    <a:pt x="38120" y="14931"/>
                  </a:lnTo>
                  <a:cubicBezTo>
                    <a:pt x="38120" y="15010"/>
                    <a:pt x="38041" y="15010"/>
                    <a:pt x="38041" y="15109"/>
                  </a:cubicBezTo>
                  <a:cubicBezTo>
                    <a:pt x="38041" y="14773"/>
                    <a:pt x="38041" y="14515"/>
                    <a:pt x="37863" y="14278"/>
                  </a:cubicBezTo>
                  <a:cubicBezTo>
                    <a:pt x="37704" y="13862"/>
                    <a:pt x="37447" y="13525"/>
                    <a:pt x="37288" y="13129"/>
                  </a:cubicBezTo>
                  <a:lnTo>
                    <a:pt x="37288" y="13129"/>
                  </a:lnTo>
                  <a:cubicBezTo>
                    <a:pt x="37368" y="13525"/>
                    <a:pt x="37625" y="13862"/>
                    <a:pt x="37783" y="14198"/>
                  </a:cubicBezTo>
                  <a:cubicBezTo>
                    <a:pt x="37863" y="14357"/>
                    <a:pt x="37942" y="14614"/>
                    <a:pt x="37942" y="14773"/>
                  </a:cubicBezTo>
                  <a:lnTo>
                    <a:pt x="37942" y="15268"/>
                  </a:lnTo>
                  <a:lnTo>
                    <a:pt x="37942" y="15347"/>
                  </a:lnTo>
                  <a:cubicBezTo>
                    <a:pt x="37863" y="15010"/>
                    <a:pt x="37704" y="14693"/>
                    <a:pt x="37546" y="14515"/>
                  </a:cubicBezTo>
                  <a:cubicBezTo>
                    <a:pt x="37288" y="14119"/>
                    <a:pt x="36872" y="13703"/>
                    <a:pt x="36952" y="13129"/>
                  </a:cubicBezTo>
                  <a:lnTo>
                    <a:pt x="36872" y="13129"/>
                  </a:lnTo>
                  <a:cubicBezTo>
                    <a:pt x="36872" y="13525"/>
                    <a:pt x="37051" y="13941"/>
                    <a:pt x="37288" y="14278"/>
                  </a:cubicBezTo>
                  <a:cubicBezTo>
                    <a:pt x="37447" y="14436"/>
                    <a:pt x="37625" y="14693"/>
                    <a:pt x="37704" y="14931"/>
                  </a:cubicBezTo>
                  <a:cubicBezTo>
                    <a:pt x="37783" y="15010"/>
                    <a:pt x="37783" y="15189"/>
                    <a:pt x="37863" y="15268"/>
                  </a:cubicBezTo>
                  <a:lnTo>
                    <a:pt x="37863" y="15505"/>
                  </a:lnTo>
                  <a:cubicBezTo>
                    <a:pt x="37783" y="15604"/>
                    <a:pt x="37783" y="15684"/>
                    <a:pt x="37704" y="15763"/>
                  </a:cubicBezTo>
                  <a:cubicBezTo>
                    <a:pt x="37783" y="15604"/>
                    <a:pt x="37704" y="15347"/>
                    <a:pt x="37625" y="15189"/>
                  </a:cubicBezTo>
                  <a:cubicBezTo>
                    <a:pt x="37546" y="14931"/>
                    <a:pt x="37368" y="14693"/>
                    <a:pt x="37209" y="14436"/>
                  </a:cubicBezTo>
                  <a:lnTo>
                    <a:pt x="37209" y="14436"/>
                  </a:lnTo>
                  <a:cubicBezTo>
                    <a:pt x="37288" y="14693"/>
                    <a:pt x="37447" y="14931"/>
                    <a:pt x="37546" y="15189"/>
                  </a:cubicBezTo>
                  <a:cubicBezTo>
                    <a:pt x="37625" y="15347"/>
                    <a:pt x="37704" y="15604"/>
                    <a:pt x="37704" y="15842"/>
                  </a:cubicBezTo>
                  <a:cubicBezTo>
                    <a:pt x="37704" y="15921"/>
                    <a:pt x="37704" y="15921"/>
                    <a:pt x="37625" y="15921"/>
                  </a:cubicBezTo>
                  <a:cubicBezTo>
                    <a:pt x="37625" y="15684"/>
                    <a:pt x="37447" y="15426"/>
                    <a:pt x="37288" y="15189"/>
                  </a:cubicBezTo>
                  <a:lnTo>
                    <a:pt x="37209" y="15189"/>
                  </a:lnTo>
                  <a:cubicBezTo>
                    <a:pt x="37368" y="15426"/>
                    <a:pt x="37546" y="15763"/>
                    <a:pt x="37625" y="16000"/>
                  </a:cubicBezTo>
                  <a:cubicBezTo>
                    <a:pt x="37625" y="16099"/>
                    <a:pt x="37546" y="16179"/>
                    <a:pt x="37546" y="16258"/>
                  </a:cubicBezTo>
                  <a:cubicBezTo>
                    <a:pt x="37546" y="16179"/>
                    <a:pt x="37546" y="16179"/>
                    <a:pt x="37447" y="16099"/>
                  </a:cubicBezTo>
                  <a:cubicBezTo>
                    <a:pt x="37447" y="15921"/>
                    <a:pt x="37368" y="15763"/>
                    <a:pt x="37209" y="15684"/>
                  </a:cubicBezTo>
                  <a:cubicBezTo>
                    <a:pt x="37130" y="15505"/>
                    <a:pt x="36952" y="15426"/>
                    <a:pt x="36793" y="15268"/>
                  </a:cubicBezTo>
                  <a:cubicBezTo>
                    <a:pt x="36793" y="15189"/>
                    <a:pt x="36714" y="15109"/>
                    <a:pt x="36714" y="15010"/>
                  </a:cubicBezTo>
                  <a:cubicBezTo>
                    <a:pt x="36793" y="14357"/>
                    <a:pt x="36793" y="13703"/>
                    <a:pt x="36714" y="13129"/>
                  </a:cubicBezTo>
                  <a:cubicBezTo>
                    <a:pt x="36635" y="12951"/>
                    <a:pt x="36635" y="12792"/>
                    <a:pt x="36556" y="12634"/>
                  </a:cubicBezTo>
                  <a:cubicBezTo>
                    <a:pt x="36635" y="12535"/>
                    <a:pt x="36635" y="12456"/>
                    <a:pt x="36714" y="12297"/>
                  </a:cubicBezTo>
                  <a:cubicBezTo>
                    <a:pt x="36793" y="12218"/>
                    <a:pt x="36872" y="12040"/>
                    <a:pt x="36952" y="11961"/>
                  </a:cubicBezTo>
                  <a:cubicBezTo>
                    <a:pt x="37130" y="11723"/>
                    <a:pt x="37368" y="11545"/>
                    <a:pt x="37546" y="11307"/>
                  </a:cubicBezTo>
                  <a:cubicBezTo>
                    <a:pt x="39110" y="10159"/>
                    <a:pt x="41090" y="9980"/>
                    <a:pt x="42734" y="9070"/>
                  </a:cubicBezTo>
                  <a:close/>
                  <a:moveTo>
                    <a:pt x="18397" y="16179"/>
                  </a:moveTo>
                  <a:cubicBezTo>
                    <a:pt x="18341" y="16179"/>
                    <a:pt x="18286" y="16217"/>
                    <a:pt x="18197" y="16268"/>
                  </a:cubicBezTo>
                  <a:lnTo>
                    <a:pt x="18197" y="16268"/>
                  </a:lnTo>
                  <a:cubicBezTo>
                    <a:pt x="18271" y="16244"/>
                    <a:pt x="18351" y="16225"/>
                    <a:pt x="18397" y="16179"/>
                  </a:cubicBezTo>
                  <a:close/>
                  <a:moveTo>
                    <a:pt x="4872" y="15109"/>
                  </a:moveTo>
                  <a:cubicBezTo>
                    <a:pt x="5189" y="15268"/>
                    <a:pt x="5446" y="15426"/>
                    <a:pt x="5604" y="15763"/>
                  </a:cubicBezTo>
                  <a:cubicBezTo>
                    <a:pt x="5684" y="15921"/>
                    <a:pt x="5684" y="16179"/>
                    <a:pt x="5862" y="16337"/>
                  </a:cubicBezTo>
                  <a:cubicBezTo>
                    <a:pt x="5684" y="16337"/>
                    <a:pt x="5604" y="16258"/>
                    <a:pt x="5446" y="16258"/>
                  </a:cubicBezTo>
                  <a:lnTo>
                    <a:pt x="5446" y="16179"/>
                  </a:lnTo>
                  <a:cubicBezTo>
                    <a:pt x="5189" y="16099"/>
                    <a:pt x="5109" y="15684"/>
                    <a:pt x="4951" y="15426"/>
                  </a:cubicBezTo>
                  <a:cubicBezTo>
                    <a:pt x="4872" y="15347"/>
                    <a:pt x="4773" y="15189"/>
                    <a:pt x="4535" y="15189"/>
                  </a:cubicBezTo>
                  <a:cubicBezTo>
                    <a:pt x="4694" y="15109"/>
                    <a:pt x="4773" y="15109"/>
                    <a:pt x="4872" y="15109"/>
                  </a:cubicBezTo>
                  <a:close/>
                  <a:moveTo>
                    <a:pt x="18197" y="16268"/>
                  </a:moveTo>
                  <a:cubicBezTo>
                    <a:pt x="18151" y="16282"/>
                    <a:pt x="18107" y="16299"/>
                    <a:pt x="18075" y="16324"/>
                  </a:cubicBezTo>
                  <a:lnTo>
                    <a:pt x="18075" y="16324"/>
                  </a:lnTo>
                  <a:cubicBezTo>
                    <a:pt x="18070" y="16328"/>
                    <a:pt x="18065" y="16333"/>
                    <a:pt x="18060" y="16337"/>
                  </a:cubicBezTo>
                  <a:cubicBezTo>
                    <a:pt x="18114" y="16313"/>
                    <a:pt x="18158" y="16289"/>
                    <a:pt x="18197" y="16268"/>
                  </a:cubicBezTo>
                  <a:close/>
                  <a:moveTo>
                    <a:pt x="18555" y="16006"/>
                  </a:moveTo>
                  <a:cubicBezTo>
                    <a:pt x="18475" y="16096"/>
                    <a:pt x="18375" y="16222"/>
                    <a:pt x="18318" y="16337"/>
                  </a:cubicBezTo>
                  <a:cubicBezTo>
                    <a:pt x="18397" y="16337"/>
                    <a:pt x="18397" y="16258"/>
                    <a:pt x="18476" y="16179"/>
                  </a:cubicBezTo>
                  <a:cubicBezTo>
                    <a:pt x="18476" y="16101"/>
                    <a:pt x="18552" y="16099"/>
                    <a:pt x="18555" y="16006"/>
                  </a:cubicBezTo>
                  <a:close/>
                  <a:moveTo>
                    <a:pt x="34866" y="16381"/>
                  </a:moveTo>
                  <a:cubicBezTo>
                    <a:pt x="34857" y="16381"/>
                    <a:pt x="34839" y="16390"/>
                    <a:pt x="34813" y="16416"/>
                  </a:cubicBezTo>
                  <a:cubicBezTo>
                    <a:pt x="34866" y="16416"/>
                    <a:pt x="34883" y="16381"/>
                    <a:pt x="34866" y="16381"/>
                  </a:cubicBezTo>
                  <a:close/>
                  <a:moveTo>
                    <a:pt x="25664" y="16416"/>
                  </a:moveTo>
                  <a:lnTo>
                    <a:pt x="25565" y="16495"/>
                  </a:lnTo>
                  <a:lnTo>
                    <a:pt x="25664" y="16495"/>
                  </a:lnTo>
                  <a:lnTo>
                    <a:pt x="25744" y="16416"/>
                  </a:lnTo>
                  <a:close/>
                  <a:moveTo>
                    <a:pt x="33739" y="16235"/>
                  </a:moveTo>
                  <a:lnTo>
                    <a:pt x="33739" y="16235"/>
                  </a:lnTo>
                  <a:cubicBezTo>
                    <a:pt x="33705" y="16318"/>
                    <a:pt x="33679" y="16405"/>
                    <a:pt x="33664" y="16495"/>
                  </a:cubicBezTo>
                  <a:cubicBezTo>
                    <a:pt x="33682" y="16409"/>
                    <a:pt x="33707" y="16322"/>
                    <a:pt x="33739" y="16235"/>
                  </a:cubicBezTo>
                  <a:close/>
                  <a:moveTo>
                    <a:pt x="25902" y="16495"/>
                  </a:moveTo>
                  <a:cubicBezTo>
                    <a:pt x="25823" y="16495"/>
                    <a:pt x="25823" y="16495"/>
                    <a:pt x="25823" y="16594"/>
                  </a:cubicBezTo>
                  <a:cubicBezTo>
                    <a:pt x="25823" y="16594"/>
                    <a:pt x="25902" y="16594"/>
                    <a:pt x="25902" y="16495"/>
                  </a:cubicBezTo>
                  <a:close/>
                  <a:moveTo>
                    <a:pt x="25823" y="16594"/>
                  </a:moveTo>
                  <a:cubicBezTo>
                    <a:pt x="25744" y="16594"/>
                    <a:pt x="25744" y="16594"/>
                    <a:pt x="25744" y="16674"/>
                  </a:cubicBezTo>
                  <a:lnTo>
                    <a:pt x="25823" y="16594"/>
                  </a:lnTo>
                  <a:close/>
                  <a:moveTo>
                    <a:pt x="36714" y="15109"/>
                  </a:moveTo>
                  <a:lnTo>
                    <a:pt x="36714" y="15189"/>
                  </a:lnTo>
                  <a:cubicBezTo>
                    <a:pt x="36793" y="15347"/>
                    <a:pt x="36952" y="15426"/>
                    <a:pt x="37051" y="15604"/>
                  </a:cubicBezTo>
                  <a:cubicBezTo>
                    <a:pt x="37209" y="15763"/>
                    <a:pt x="37288" y="15842"/>
                    <a:pt x="37368" y="16000"/>
                  </a:cubicBezTo>
                  <a:cubicBezTo>
                    <a:pt x="37447" y="16099"/>
                    <a:pt x="37447" y="16179"/>
                    <a:pt x="37447" y="16258"/>
                  </a:cubicBezTo>
                  <a:lnTo>
                    <a:pt x="37447" y="16416"/>
                  </a:lnTo>
                  <a:cubicBezTo>
                    <a:pt x="37447" y="16495"/>
                    <a:pt x="37368" y="16594"/>
                    <a:pt x="37368" y="16674"/>
                  </a:cubicBezTo>
                  <a:cubicBezTo>
                    <a:pt x="37368" y="16495"/>
                    <a:pt x="37209" y="16258"/>
                    <a:pt x="37130" y="16179"/>
                  </a:cubicBezTo>
                  <a:cubicBezTo>
                    <a:pt x="36952" y="15921"/>
                    <a:pt x="36714" y="15684"/>
                    <a:pt x="36635" y="15426"/>
                  </a:cubicBezTo>
                  <a:cubicBezTo>
                    <a:pt x="36635" y="15347"/>
                    <a:pt x="36635" y="15189"/>
                    <a:pt x="36714" y="15109"/>
                  </a:cubicBezTo>
                  <a:close/>
                  <a:moveTo>
                    <a:pt x="3129" y="15426"/>
                  </a:moveTo>
                  <a:lnTo>
                    <a:pt x="3129" y="15426"/>
                  </a:lnTo>
                  <a:cubicBezTo>
                    <a:pt x="3288" y="15505"/>
                    <a:pt x="3466" y="15604"/>
                    <a:pt x="3624" y="15604"/>
                  </a:cubicBezTo>
                  <a:cubicBezTo>
                    <a:pt x="3961" y="15763"/>
                    <a:pt x="4198" y="15842"/>
                    <a:pt x="4535" y="16000"/>
                  </a:cubicBezTo>
                  <a:cubicBezTo>
                    <a:pt x="4614" y="16000"/>
                    <a:pt x="4694" y="16000"/>
                    <a:pt x="4773" y="16099"/>
                  </a:cubicBezTo>
                  <a:lnTo>
                    <a:pt x="4951" y="16099"/>
                  </a:lnTo>
                  <a:cubicBezTo>
                    <a:pt x="5189" y="16179"/>
                    <a:pt x="5525" y="16337"/>
                    <a:pt x="5763" y="16416"/>
                  </a:cubicBezTo>
                  <a:cubicBezTo>
                    <a:pt x="5604" y="16416"/>
                    <a:pt x="5525" y="16495"/>
                    <a:pt x="5367" y="16594"/>
                  </a:cubicBezTo>
                  <a:cubicBezTo>
                    <a:pt x="5189" y="16674"/>
                    <a:pt x="5030" y="16674"/>
                    <a:pt x="4872" y="16753"/>
                  </a:cubicBezTo>
                  <a:cubicBezTo>
                    <a:pt x="4614" y="16594"/>
                    <a:pt x="4456" y="16495"/>
                    <a:pt x="4198" y="16337"/>
                  </a:cubicBezTo>
                  <a:cubicBezTo>
                    <a:pt x="4377" y="16337"/>
                    <a:pt x="4456" y="16258"/>
                    <a:pt x="4535" y="16258"/>
                  </a:cubicBezTo>
                  <a:cubicBezTo>
                    <a:pt x="4614" y="16179"/>
                    <a:pt x="4694" y="16179"/>
                    <a:pt x="4773" y="16099"/>
                  </a:cubicBezTo>
                  <a:cubicBezTo>
                    <a:pt x="4694" y="16099"/>
                    <a:pt x="4614" y="16099"/>
                    <a:pt x="4535" y="16179"/>
                  </a:cubicBezTo>
                  <a:cubicBezTo>
                    <a:pt x="4456" y="16179"/>
                    <a:pt x="4377" y="16258"/>
                    <a:pt x="4278" y="16258"/>
                  </a:cubicBezTo>
                  <a:lnTo>
                    <a:pt x="4198" y="16258"/>
                  </a:lnTo>
                  <a:cubicBezTo>
                    <a:pt x="3783" y="16000"/>
                    <a:pt x="3466" y="15763"/>
                    <a:pt x="3129" y="15426"/>
                  </a:cubicBezTo>
                  <a:close/>
                  <a:moveTo>
                    <a:pt x="5446" y="15109"/>
                  </a:moveTo>
                  <a:cubicBezTo>
                    <a:pt x="5862" y="15189"/>
                    <a:pt x="6020" y="15604"/>
                    <a:pt x="6099" y="15921"/>
                  </a:cubicBezTo>
                  <a:cubicBezTo>
                    <a:pt x="6179" y="16099"/>
                    <a:pt x="6357" y="16416"/>
                    <a:pt x="6515" y="16495"/>
                  </a:cubicBezTo>
                  <a:cubicBezTo>
                    <a:pt x="6357" y="16495"/>
                    <a:pt x="6179" y="16416"/>
                    <a:pt x="6020" y="16416"/>
                  </a:cubicBezTo>
                  <a:cubicBezTo>
                    <a:pt x="6020" y="16495"/>
                    <a:pt x="6099" y="16495"/>
                    <a:pt x="6099" y="16495"/>
                  </a:cubicBezTo>
                  <a:cubicBezTo>
                    <a:pt x="5941" y="16495"/>
                    <a:pt x="5862" y="16495"/>
                    <a:pt x="5684" y="16594"/>
                  </a:cubicBezTo>
                  <a:cubicBezTo>
                    <a:pt x="5446" y="16674"/>
                    <a:pt x="5268" y="16832"/>
                    <a:pt x="5109" y="16832"/>
                  </a:cubicBezTo>
                  <a:cubicBezTo>
                    <a:pt x="5030" y="16832"/>
                    <a:pt x="5030" y="16832"/>
                    <a:pt x="4951" y="16753"/>
                  </a:cubicBezTo>
                  <a:cubicBezTo>
                    <a:pt x="5109" y="16753"/>
                    <a:pt x="5189" y="16674"/>
                    <a:pt x="5268" y="16674"/>
                  </a:cubicBezTo>
                  <a:cubicBezTo>
                    <a:pt x="5446" y="16594"/>
                    <a:pt x="5525" y="16495"/>
                    <a:pt x="5604" y="16495"/>
                  </a:cubicBezTo>
                  <a:cubicBezTo>
                    <a:pt x="5684" y="16416"/>
                    <a:pt x="5763" y="16416"/>
                    <a:pt x="5941" y="16416"/>
                  </a:cubicBezTo>
                  <a:lnTo>
                    <a:pt x="5941" y="16495"/>
                  </a:lnTo>
                  <a:cubicBezTo>
                    <a:pt x="5941" y="16495"/>
                    <a:pt x="6020" y="16495"/>
                    <a:pt x="6020" y="16416"/>
                  </a:cubicBezTo>
                  <a:cubicBezTo>
                    <a:pt x="6020" y="16416"/>
                    <a:pt x="5941" y="16416"/>
                    <a:pt x="5941" y="16337"/>
                  </a:cubicBezTo>
                  <a:cubicBezTo>
                    <a:pt x="5763" y="16179"/>
                    <a:pt x="5763" y="15842"/>
                    <a:pt x="5604" y="15604"/>
                  </a:cubicBezTo>
                  <a:cubicBezTo>
                    <a:pt x="5446" y="15347"/>
                    <a:pt x="5189" y="15189"/>
                    <a:pt x="4951" y="15109"/>
                  </a:cubicBezTo>
                  <a:close/>
                  <a:moveTo>
                    <a:pt x="36556" y="15505"/>
                  </a:moveTo>
                  <a:cubicBezTo>
                    <a:pt x="36714" y="15684"/>
                    <a:pt x="36872" y="15921"/>
                    <a:pt x="37051" y="16099"/>
                  </a:cubicBezTo>
                  <a:cubicBezTo>
                    <a:pt x="37130" y="16179"/>
                    <a:pt x="37209" y="16337"/>
                    <a:pt x="37209" y="16416"/>
                  </a:cubicBezTo>
                  <a:cubicBezTo>
                    <a:pt x="37288" y="16594"/>
                    <a:pt x="37288" y="16674"/>
                    <a:pt x="37288" y="16832"/>
                  </a:cubicBezTo>
                  <a:lnTo>
                    <a:pt x="37288" y="16911"/>
                  </a:lnTo>
                  <a:cubicBezTo>
                    <a:pt x="37209" y="16416"/>
                    <a:pt x="36635" y="16179"/>
                    <a:pt x="36556" y="15763"/>
                  </a:cubicBezTo>
                  <a:lnTo>
                    <a:pt x="36556" y="15505"/>
                  </a:lnTo>
                  <a:close/>
                  <a:moveTo>
                    <a:pt x="7279" y="15278"/>
                  </a:moveTo>
                  <a:lnTo>
                    <a:pt x="7279" y="15278"/>
                  </a:lnTo>
                  <a:cubicBezTo>
                    <a:pt x="7401" y="15364"/>
                    <a:pt x="7473" y="15479"/>
                    <a:pt x="7585" y="15604"/>
                  </a:cubicBezTo>
                  <a:cubicBezTo>
                    <a:pt x="7664" y="15763"/>
                    <a:pt x="7743" y="16000"/>
                    <a:pt x="7743" y="16179"/>
                  </a:cubicBezTo>
                  <a:cubicBezTo>
                    <a:pt x="7842" y="16495"/>
                    <a:pt x="7842" y="16752"/>
                    <a:pt x="8079" y="16990"/>
                  </a:cubicBezTo>
                  <a:lnTo>
                    <a:pt x="8079" y="16990"/>
                  </a:lnTo>
                  <a:cubicBezTo>
                    <a:pt x="7855" y="16660"/>
                    <a:pt x="7904" y="16226"/>
                    <a:pt x="7743" y="15921"/>
                  </a:cubicBezTo>
                  <a:cubicBezTo>
                    <a:pt x="7667" y="15693"/>
                    <a:pt x="7518" y="15374"/>
                    <a:pt x="7279" y="15278"/>
                  </a:cubicBezTo>
                  <a:close/>
                  <a:moveTo>
                    <a:pt x="26397" y="16991"/>
                  </a:moveTo>
                  <a:lnTo>
                    <a:pt x="26318" y="17090"/>
                  </a:lnTo>
                  <a:lnTo>
                    <a:pt x="26397" y="17090"/>
                  </a:lnTo>
                  <a:cubicBezTo>
                    <a:pt x="26397" y="16991"/>
                    <a:pt x="26397" y="16991"/>
                    <a:pt x="26476" y="16991"/>
                  </a:cubicBezTo>
                  <a:close/>
                  <a:moveTo>
                    <a:pt x="32100" y="6357"/>
                  </a:moveTo>
                  <a:lnTo>
                    <a:pt x="32100" y="6852"/>
                  </a:lnTo>
                  <a:cubicBezTo>
                    <a:pt x="32001" y="7347"/>
                    <a:pt x="32001" y="7842"/>
                    <a:pt x="32100" y="8258"/>
                  </a:cubicBezTo>
                  <a:lnTo>
                    <a:pt x="32100" y="8416"/>
                  </a:lnTo>
                  <a:cubicBezTo>
                    <a:pt x="32001" y="8416"/>
                    <a:pt x="32001" y="8416"/>
                    <a:pt x="32001" y="8495"/>
                  </a:cubicBezTo>
                  <a:lnTo>
                    <a:pt x="32100" y="8495"/>
                  </a:lnTo>
                  <a:cubicBezTo>
                    <a:pt x="32100" y="8990"/>
                    <a:pt x="32100" y="9565"/>
                    <a:pt x="32179" y="10060"/>
                  </a:cubicBezTo>
                  <a:lnTo>
                    <a:pt x="32100" y="10159"/>
                  </a:lnTo>
                  <a:lnTo>
                    <a:pt x="32179" y="10159"/>
                  </a:lnTo>
                  <a:lnTo>
                    <a:pt x="32179" y="10396"/>
                  </a:lnTo>
                  <a:cubicBezTo>
                    <a:pt x="32001" y="10159"/>
                    <a:pt x="31763" y="9980"/>
                    <a:pt x="31605" y="9822"/>
                  </a:cubicBezTo>
                  <a:cubicBezTo>
                    <a:pt x="31427" y="9664"/>
                    <a:pt x="31268" y="9565"/>
                    <a:pt x="31268" y="9406"/>
                  </a:cubicBezTo>
                  <a:cubicBezTo>
                    <a:pt x="31110" y="9248"/>
                    <a:pt x="31110" y="8990"/>
                    <a:pt x="31011" y="8832"/>
                  </a:cubicBezTo>
                  <a:lnTo>
                    <a:pt x="31011" y="8832"/>
                  </a:lnTo>
                  <a:cubicBezTo>
                    <a:pt x="31110" y="9169"/>
                    <a:pt x="31189" y="9485"/>
                    <a:pt x="31427" y="9743"/>
                  </a:cubicBezTo>
                  <a:cubicBezTo>
                    <a:pt x="31684" y="9980"/>
                    <a:pt x="32001" y="10238"/>
                    <a:pt x="32179" y="10555"/>
                  </a:cubicBezTo>
                  <a:lnTo>
                    <a:pt x="32179" y="10733"/>
                  </a:lnTo>
                  <a:cubicBezTo>
                    <a:pt x="32179" y="10733"/>
                    <a:pt x="32179" y="10654"/>
                    <a:pt x="32100" y="10654"/>
                  </a:cubicBezTo>
                  <a:cubicBezTo>
                    <a:pt x="31922" y="10476"/>
                    <a:pt x="31763" y="10396"/>
                    <a:pt x="31605" y="10317"/>
                  </a:cubicBezTo>
                  <a:cubicBezTo>
                    <a:pt x="31427" y="10238"/>
                    <a:pt x="31268" y="10060"/>
                    <a:pt x="31189" y="9901"/>
                  </a:cubicBezTo>
                  <a:cubicBezTo>
                    <a:pt x="31011" y="9743"/>
                    <a:pt x="30932" y="9565"/>
                    <a:pt x="30932" y="9406"/>
                  </a:cubicBezTo>
                  <a:cubicBezTo>
                    <a:pt x="30932" y="9367"/>
                    <a:pt x="30912" y="9347"/>
                    <a:pt x="30892" y="9347"/>
                  </a:cubicBezTo>
                  <a:cubicBezTo>
                    <a:pt x="30872" y="9347"/>
                    <a:pt x="30853" y="9367"/>
                    <a:pt x="30853" y="9406"/>
                  </a:cubicBezTo>
                  <a:cubicBezTo>
                    <a:pt x="30932" y="9743"/>
                    <a:pt x="31110" y="10060"/>
                    <a:pt x="31427" y="10238"/>
                  </a:cubicBezTo>
                  <a:cubicBezTo>
                    <a:pt x="31605" y="10396"/>
                    <a:pt x="31763" y="10476"/>
                    <a:pt x="31922" y="10555"/>
                  </a:cubicBezTo>
                  <a:cubicBezTo>
                    <a:pt x="32001" y="10654"/>
                    <a:pt x="32100" y="10733"/>
                    <a:pt x="32179" y="10812"/>
                  </a:cubicBezTo>
                  <a:cubicBezTo>
                    <a:pt x="32179" y="10812"/>
                    <a:pt x="32179" y="10891"/>
                    <a:pt x="32259" y="10891"/>
                  </a:cubicBezTo>
                  <a:cubicBezTo>
                    <a:pt x="32259" y="11050"/>
                    <a:pt x="32259" y="11307"/>
                    <a:pt x="32338" y="11466"/>
                  </a:cubicBezTo>
                  <a:cubicBezTo>
                    <a:pt x="32001" y="11050"/>
                    <a:pt x="31427" y="10971"/>
                    <a:pt x="31110" y="10555"/>
                  </a:cubicBezTo>
                  <a:lnTo>
                    <a:pt x="31110" y="10555"/>
                  </a:lnTo>
                  <a:cubicBezTo>
                    <a:pt x="31348" y="11050"/>
                    <a:pt x="32100" y="11149"/>
                    <a:pt x="32338" y="11723"/>
                  </a:cubicBezTo>
                  <a:cubicBezTo>
                    <a:pt x="32338" y="11961"/>
                    <a:pt x="32417" y="12297"/>
                    <a:pt x="32496" y="12535"/>
                  </a:cubicBezTo>
                  <a:cubicBezTo>
                    <a:pt x="32259" y="12218"/>
                    <a:pt x="31922" y="11961"/>
                    <a:pt x="31605" y="11723"/>
                  </a:cubicBezTo>
                  <a:cubicBezTo>
                    <a:pt x="31348" y="11644"/>
                    <a:pt x="31110" y="11466"/>
                    <a:pt x="30932" y="11307"/>
                  </a:cubicBezTo>
                  <a:cubicBezTo>
                    <a:pt x="30773" y="11149"/>
                    <a:pt x="30615" y="10891"/>
                    <a:pt x="30516" y="10654"/>
                  </a:cubicBezTo>
                  <a:lnTo>
                    <a:pt x="30516" y="10654"/>
                  </a:lnTo>
                  <a:cubicBezTo>
                    <a:pt x="30615" y="11149"/>
                    <a:pt x="30932" y="11466"/>
                    <a:pt x="31427" y="11723"/>
                  </a:cubicBezTo>
                  <a:cubicBezTo>
                    <a:pt x="31684" y="11802"/>
                    <a:pt x="31843" y="11961"/>
                    <a:pt x="32100" y="12139"/>
                  </a:cubicBezTo>
                  <a:cubicBezTo>
                    <a:pt x="32259" y="12377"/>
                    <a:pt x="32417" y="12535"/>
                    <a:pt x="32496" y="12792"/>
                  </a:cubicBezTo>
                  <a:cubicBezTo>
                    <a:pt x="32496" y="12872"/>
                    <a:pt x="32595" y="12951"/>
                    <a:pt x="32595" y="13030"/>
                  </a:cubicBezTo>
                  <a:cubicBezTo>
                    <a:pt x="32259" y="12535"/>
                    <a:pt x="31684" y="12218"/>
                    <a:pt x="31189" y="11961"/>
                  </a:cubicBezTo>
                  <a:cubicBezTo>
                    <a:pt x="30853" y="11723"/>
                    <a:pt x="30615" y="11545"/>
                    <a:pt x="30437" y="11228"/>
                  </a:cubicBezTo>
                  <a:cubicBezTo>
                    <a:pt x="30357" y="11050"/>
                    <a:pt x="30278" y="10891"/>
                    <a:pt x="30199" y="10733"/>
                  </a:cubicBezTo>
                  <a:lnTo>
                    <a:pt x="30199" y="10238"/>
                  </a:lnTo>
                  <a:lnTo>
                    <a:pt x="30120" y="10238"/>
                  </a:lnTo>
                  <a:cubicBezTo>
                    <a:pt x="30021" y="10555"/>
                    <a:pt x="30199" y="10891"/>
                    <a:pt x="30278" y="11149"/>
                  </a:cubicBezTo>
                  <a:cubicBezTo>
                    <a:pt x="30437" y="11386"/>
                    <a:pt x="30694" y="11644"/>
                    <a:pt x="30932" y="11802"/>
                  </a:cubicBezTo>
                  <a:cubicBezTo>
                    <a:pt x="31506" y="12297"/>
                    <a:pt x="32338" y="12535"/>
                    <a:pt x="32595" y="13287"/>
                  </a:cubicBezTo>
                  <a:lnTo>
                    <a:pt x="32674" y="13367"/>
                  </a:lnTo>
                  <a:cubicBezTo>
                    <a:pt x="32595" y="13287"/>
                    <a:pt x="32496" y="13208"/>
                    <a:pt x="32417" y="13129"/>
                  </a:cubicBezTo>
                  <a:cubicBezTo>
                    <a:pt x="32179" y="12951"/>
                    <a:pt x="32001" y="12792"/>
                    <a:pt x="31763" y="12634"/>
                  </a:cubicBezTo>
                  <a:cubicBezTo>
                    <a:pt x="31506" y="12456"/>
                    <a:pt x="31268" y="12377"/>
                    <a:pt x="31011" y="12218"/>
                  </a:cubicBezTo>
                  <a:cubicBezTo>
                    <a:pt x="30773" y="12040"/>
                    <a:pt x="30516" y="11802"/>
                    <a:pt x="30357" y="11644"/>
                  </a:cubicBezTo>
                  <a:lnTo>
                    <a:pt x="30278" y="11644"/>
                  </a:lnTo>
                  <a:cubicBezTo>
                    <a:pt x="30615" y="12040"/>
                    <a:pt x="31110" y="12297"/>
                    <a:pt x="31605" y="12634"/>
                  </a:cubicBezTo>
                  <a:cubicBezTo>
                    <a:pt x="31843" y="12713"/>
                    <a:pt x="32100" y="12872"/>
                    <a:pt x="32259" y="13129"/>
                  </a:cubicBezTo>
                  <a:cubicBezTo>
                    <a:pt x="32417" y="13208"/>
                    <a:pt x="32496" y="13287"/>
                    <a:pt x="32595" y="13367"/>
                  </a:cubicBezTo>
                  <a:cubicBezTo>
                    <a:pt x="32595" y="13446"/>
                    <a:pt x="32674" y="13624"/>
                    <a:pt x="32674" y="13703"/>
                  </a:cubicBezTo>
                  <a:cubicBezTo>
                    <a:pt x="32754" y="13862"/>
                    <a:pt x="32754" y="14020"/>
                    <a:pt x="32833" y="14198"/>
                  </a:cubicBezTo>
                  <a:cubicBezTo>
                    <a:pt x="32833" y="14278"/>
                    <a:pt x="32912" y="14436"/>
                    <a:pt x="32912" y="14515"/>
                  </a:cubicBezTo>
                  <a:lnTo>
                    <a:pt x="32912" y="14515"/>
                  </a:lnTo>
                  <a:cubicBezTo>
                    <a:pt x="32912" y="14515"/>
                    <a:pt x="32912" y="14436"/>
                    <a:pt x="32833" y="14436"/>
                  </a:cubicBezTo>
                  <a:cubicBezTo>
                    <a:pt x="32754" y="14357"/>
                    <a:pt x="32674" y="14278"/>
                    <a:pt x="32496" y="14198"/>
                  </a:cubicBezTo>
                  <a:cubicBezTo>
                    <a:pt x="32259" y="14020"/>
                    <a:pt x="32001" y="13941"/>
                    <a:pt x="31684" y="13862"/>
                  </a:cubicBezTo>
                  <a:cubicBezTo>
                    <a:pt x="31110" y="13624"/>
                    <a:pt x="30615" y="13208"/>
                    <a:pt x="30278" y="12634"/>
                  </a:cubicBezTo>
                  <a:lnTo>
                    <a:pt x="30278" y="12634"/>
                  </a:lnTo>
                  <a:cubicBezTo>
                    <a:pt x="30516" y="13129"/>
                    <a:pt x="30932" y="13525"/>
                    <a:pt x="31427" y="13783"/>
                  </a:cubicBezTo>
                  <a:cubicBezTo>
                    <a:pt x="31763" y="13941"/>
                    <a:pt x="32001" y="14020"/>
                    <a:pt x="32338" y="14198"/>
                  </a:cubicBezTo>
                  <a:cubicBezTo>
                    <a:pt x="32496" y="14278"/>
                    <a:pt x="32595" y="14357"/>
                    <a:pt x="32754" y="14436"/>
                  </a:cubicBezTo>
                  <a:lnTo>
                    <a:pt x="32912" y="14614"/>
                  </a:lnTo>
                  <a:lnTo>
                    <a:pt x="32912" y="14693"/>
                  </a:lnTo>
                  <a:cubicBezTo>
                    <a:pt x="32991" y="14931"/>
                    <a:pt x="33090" y="15189"/>
                    <a:pt x="33169" y="15505"/>
                  </a:cubicBezTo>
                  <a:cubicBezTo>
                    <a:pt x="32754" y="15109"/>
                    <a:pt x="32100" y="14931"/>
                    <a:pt x="31506" y="14852"/>
                  </a:cubicBezTo>
                  <a:cubicBezTo>
                    <a:pt x="30773" y="14693"/>
                    <a:pt x="29942" y="14357"/>
                    <a:pt x="29862" y="13525"/>
                  </a:cubicBezTo>
                  <a:lnTo>
                    <a:pt x="29862" y="13624"/>
                  </a:lnTo>
                  <a:cubicBezTo>
                    <a:pt x="29862" y="14278"/>
                    <a:pt x="30615" y="14693"/>
                    <a:pt x="31189" y="14852"/>
                  </a:cubicBezTo>
                  <a:cubicBezTo>
                    <a:pt x="31922" y="15010"/>
                    <a:pt x="32754" y="15109"/>
                    <a:pt x="33249" y="15684"/>
                  </a:cubicBezTo>
                  <a:cubicBezTo>
                    <a:pt x="33249" y="15763"/>
                    <a:pt x="33328" y="15763"/>
                    <a:pt x="33328" y="15842"/>
                  </a:cubicBezTo>
                  <a:lnTo>
                    <a:pt x="33328" y="16000"/>
                  </a:lnTo>
                  <a:cubicBezTo>
                    <a:pt x="32991" y="15604"/>
                    <a:pt x="32496" y="15426"/>
                    <a:pt x="31922" y="15347"/>
                  </a:cubicBezTo>
                  <a:cubicBezTo>
                    <a:pt x="31268" y="15189"/>
                    <a:pt x="30615" y="15189"/>
                    <a:pt x="30120" y="14614"/>
                  </a:cubicBezTo>
                  <a:lnTo>
                    <a:pt x="30120" y="14614"/>
                  </a:lnTo>
                  <a:cubicBezTo>
                    <a:pt x="30437" y="15109"/>
                    <a:pt x="31110" y="15268"/>
                    <a:pt x="31684" y="15347"/>
                  </a:cubicBezTo>
                  <a:cubicBezTo>
                    <a:pt x="32001" y="15347"/>
                    <a:pt x="32338" y="15426"/>
                    <a:pt x="32674" y="15604"/>
                  </a:cubicBezTo>
                  <a:cubicBezTo>
                    <a:pt x="32912" y="15763"/>
                    <a:pt x="33249" y="15921"/>
                    <a:pt x="33407" y="16179"/>
                  </a:cubicBezTo>
                  <a:lnTo>
                    <a:pt x="33407" y="16258"/>
                  </a:lnTo>
                  <a:cubicBezTo>
                    <a:pt x="33328" y="16258"/>
                    <a:pt x="33328" y="16179"/>
                    <a:pt x="33249" y="16099"/>
                  </a:cubicBezTo>
                  <a:cubicBezTo>
                    <a:pt x="33090" y="16000"/>
                    <a:pt x="32833" y="15842"/>
                    <a:pt x="32674" y="15763"/>
                  </a:cubicBezTo>
                  <a:cubicBezTo>
                    <a:pt x="32259" y="15604"/>
                    <a:pt x="31843" y="15604"/>
                    <a:pt x="31348" y="15505"/>
                  </a:cubicBezTo>
                  <a:lnTo>
                    <a:pt x="31348" y="15604"/>
                  </a:lnTo>
                  <a:cubicBezTo>
                    <a:pt x="31763" y="15604"/>
                    <a:pt x="32259" y="15684"/>
                    <a:pt x="32674" y="15842"/>
                  </a:cubicBezTo>
                  <a:cubicBezTo>
                    <a:pt x="32833" y="15921"/>
                    <a:pt x="32991" y="16099"/>
                    <a:pt x="33169" y="16179"/>
                  </a:cubicBezTo>
                  <a:cubicBezTo>
                    <a:pt x="33328" y="16258"/>
                    <a:pt x="33407" y="16337"/>
                    <a:pt x="33407" y="16416"/>
                  </a:cubicBezTo>
                  <a:cubicBezTo>
                    <a:pt x="33486" y="16416"/>
                    <a:pt x="33486" y="16495"/>
                    <a:pt x="33585" y="16495"/>
                  </a:cubicBezTo>
                  <a:cubicBezTo>
                    <a:pt x="33585" y="16594"/>
                    <a:pt x="33585" y="16674"/>
                    <a:pt x="33664" y="16753"/>
                  </a:cubicBezTo>
                  <a:lnTo>
                    <a:pt x="33664" y="16832"/>
                  </a:lnTo>
                  <a:cubicBezTo>
                    <a:pt x="33664" y="16911"/>
                    <a:pt x="33744" y="16991"/>
                    <a:pt x="33744" y="17090"/>
                  </a:cubicBezTo>
                  <a:cubicBezTo>
                    <a:pt x="33585" y="16911"/>
                    <a:pt x="33407" y="16832"/>
                    <a:pt x="33169" y="16753"/>
                  </a:cubicBezTo>
                  <a:cubicBezTo>
                    <a:pt x="32912" y="16674"/>
                    <a:pt x="32674" y="16674"/>
                    <a:pt x="32417" y="16594"/>
                  </a:cubicBezTo>
                  <a:cubicBezTo>
                    <a:pt x="32223" y="16449"/>
                    <a:pt x="31962" y="16316"/>
                    <a:pt x="31743" y="16316"/>
                  </a:cubicBezTo>
                  <a:cubicBezTo>
                    <a:pt x="31695" y="16316"/>
                    <a:pt x="31648" y="16323"/>
                    <a:pt x="31605" y="16337"/>
                  </a:cubicBezTo>
                  <a:cubicBezTo>
                    <a:pt x="31427" y="16258"/>
                    <a:pt x="31348" y="16179"/>
                    <a:pt x="31189" y="16099"/>
                  </a:cubicBezTo>
                  <a:cubicBezTo>
                    <a:pt x="31110" y="16000"/>
                    <a:pt x="31011" y="16000"/>
                    <a:pt x="30932" y="15921"/>
                  </a:cubicBezTo>
                  <a:lnTo>
                    <a:pt x="30932" y="15921"/>
                  </a:lnTo>
                  <a:cubicBezTo>
                    <a:pt x="31011" y="16000"/>
                    <a:pt x="31110" y="16099"/>
                    <a:pt x="31189" y="16179"/>
                  </a:cubicBezTo>
                  <a:cubicBezTo>
                    <a:pt x="31268" y="16258"/>
                    <a:pt x="31348" y="16258"/>
                    <a:pt x="31427" y="16337"/>
                  </a:cubicBezTo>
                  <a:lnTo>
                    <a:pt x="31348" y="16337"/>
                  </a:lnTo>
                  <a:cubicBezTo>
                    <a:pt x="31110" y="16416"/>
                    <a:pt x="30932" y="16594"/>
                    <a:pt x="30773" y="16674"/>
                  </a:cubicBezTo>
                  <a:cubicBezTo>
                    <a:pt x="30021" y="16179"/>
                    <a:pt x="29526" y="15426"/>
                    <a:pt x="29288" y="14614"/>
                  </a:cubicBezTo>
                  <a:cubicBezTo>
                    <a:pt x="28793" y="13030"/>
                    <a:pt x="29209" y="11386"/>
                    <a:pt x="29942" y="9980"/>
                  </a:cubicBezTo>
                  <a:cubicBezTo>
                    <a:pt x="30199" y="9565"/>
                    <a:pt x="30437" y="9248"/>
                    <a:pt x="30615" y="8911"/>
                  </a:cubicBezTo>
                  <a:cubicBezTo>
                    <a:pt x="30932" y="8495"/>
                    <a:pt x="31189" y="8178"/>
                    <a:pt x="31506" y="7763"/>
                  </a:cubicBezTo>
                  <a:cubicBezTo>
                    <a:pt x="31763" y="7347"/>
                    <a:pt x="31922" y="6852"/>
                    <a:pt x="32100" y="6357"/>
                  </a:cubicBezTo>
                  <a:close/>
                  <a:moveTo>
                    <a:pt x="18476" y="16179"/>
                  </a:moveTo>
                  <a:cubicBezTo>
                    <a:pt x="18476" y="16416"/>
                    <a:pt x="18476" y="16595"/>
                    <a:pt x="18555" y="16832"/>
                  </a:cubicBezTo>
                  <a:cubicBezTo>
                    <a:pt x="18555" y="16911"/>
                    <a:pt x="18634" y="17090"/>
                    <a:pt x="18733" y="17169"/>
                  </a:cubicBezTo>
                  <a:cubicBezTo>
                    <a:pt x="18733" y="17090"/>
                    <a:pt x="18634" y="16991"/>
                    <a:pt x="18634" y="16832"/>
                  </a:cubicBezTo>
                  <a:cubicBezTo>
                    <a:pt x="18555" y="16674"/>
                    <a:pt x="18476" y="16416"/>
                    <a:pt x="18476" y="16179"/>
                  </a:cubicBezTo>
                  <a:close/>
                  <a:moveTo>
                    <a:pt x="26476" y="17090"/>
                  </a:moveTo>
                  <a:lnTo>
                    <a:pt x="26476" y="17169"/>
                  </a:lnTo>
                  <a:lnTo>
                    <a:pt x="26555" y="17169"/>
                  </a:lnTo>
                  <a:lnTo>
                    <a:pt x="26555" y="17090"/>
                  </a:lnTo>
                  <a:close/>
                  <a:moveTo>
                    <a:pt x="7505" y="17169"/>
                  </a:moveTo>
                  <a:cubicBezTo>
                    <a:pt x="7426" y="17169"/>
                    <a:pt x="7347" y="17169"/>
                    <a:pt x="7248" y="17248"/>
                  </a:cubicBezTo>
                  <a:lnTo>
                    <a:pt x="7426" y="17248"/>
                  </a:lnTo>
                  <a:lnTo>
                    <a:pt x="7505" y="17169"/>
                  </a:lnTo>
                  <a:close/>
                  <a:moveTo>
                    <a:pt x="7664" y="15347"/>
                  </a:moveTo>
                  <a:cubicBezTo>
                    <a:pt x="7743" y="15347"/>
                    <a:pt x="7743" y="15347"/>
                    <a:pt x="7842" y="15426"/>
                  </a:cubicBezTo>
                  <a:cubicBezTo>
                    <a:pt x="8080" y="15604"/>
                    <a:pt x="8159" y="16000"/>
                    <a:pt x="8159" y="16337"/>
                  </a:cubicBezTo>
                  <a:cubicBezTo>
                    <a:pt x="8159" y="16495"/>
                    <a:pt x="8238" y="16753"/>
                    <a:pt x="8337" y="16911"/>
                  </a:cubicBezTo>
                  <a:cubicBezTo>
                    <a:pt x="8416" y="16991"/>
                    <a:pt x="8575" y="17090"/>
                    <a:pt x="8654" y="17248"/>
                  </a:cubicBezTo>
                  <a:cubicBezTo>
                    <a:pt x="8575" y="17169"/>
                    <a:pt x="8496" y="17169"/>
                    <a:pt x="8496" y="17169"/>
                  </a:cubicBezTo>
                  <a:cubicBezTo>
                    <a:pt x="8238" y="16991"/>
                    <a:pt x="8159" y="16832"/>
                    <a:pt x="8159" y="16594"/>
                  </a:cubicBezTo>
                  <a:cubicBezTo>
                    <a:pt x="8080" y="16337"/>
                    <a:pt x="8080" y="16179"/>
                    <a:pt x="8001" y="15921"/>
                  </a:cubicBezTo>
                  <a:cubicBezTo>
                    <a:pt x="8001" y="15763"/>
                    <a:pt x="7842" y="15505"/>
                    <a:pt x="7664" y="15347"/>
                  </a:cubicBezTo>
                  <a:close/>
                  <a:moveTo>
                    <a:pt x="34813" y="16416"/>
                  </a:moveTo>
                  <a:cubicBezTo>
                    <a:pt x="34476" y="16595"/>
                    <a:pt x="34080" y="16832"/>
                    <a:pt x="33902" y="17248"/>
                  </a:cubicBezTo>
                  <a:cubicBezTo>
                    <a:pt x="34159" y="16911"/>
                    <a:pt x="34476" y="16595"/>
                    <a:pt x="34813" y="16416"/>
                  </a:cubicBezTo>
                  <a:close/>
                  <a:moveTo>
                    <a:pt x="42655" y="9248"/>
                  </a:moveTo>
                  <a:lnTo>
                    <a:pt x="42655" y="9248"/>
                  </a:lnTo>
                  <a:cubicBezTo>
                    <a:pt x="42397" y="9565"/>
                    <a:pt x="42239" y="9901"/>
                    <a:pt x="42081" y="10317"/>
                  </a:cubicBezTo>
                  <a:cubicBezTo>
                    <a:pt x="41744" y="11228"/>
                    <a:pt x="41585" y="12139"/>
                    <a:pt x="41407" y="13030"/>
                  </a:cubicBezTo>
                  <a:cubicBezTo>
                    <a:pt x="41249" y="13941"/>
                    <a:pt x="41090" y="14852"/>
                    <a:pt x="40516" y="15604"/>
                  </a:cubicBezTo>
                  <a:cubicBezTo>
                    <a:pt x="39922" y="15842"/>
                    <a:pt x="39427" y="16179"/>
                    <a:pt x="39031" y="16495"/>
                  </a:cubicBezTo>
                  <a:lnTo>
                    <a:pt x="38932" y="16495"/>
                  </a:lnTo>
                  <a:lnTo>
                    <a:pt x="38932" y="16594"/>
                  </a:lnTo>
                  <a:lnTo>
                    <a:pt x="38853" y="16594"/>
                  </a:lnTo>
                  <a:cubicBezTo>
                    <a:pt x="38774" y="16594"/>
                    <a:pt x="38774" y="16674"/>
                    <a:pt x="38694" y="16674"/>
                  </a:cubicBezTo>
                  <a:lnTo>
                    <a:pt x="38437" y="16674"/>
                  </a:lnTo>
                  <a:cubicBezTo>
                    <a:pt x="38278" y="16753"/>
                    <a:pt x="38120" y="16753"/>
                    <a:pt x="37942" y="16832"/>
                  </a:cubicBezTo>
                  <a:cubicBezTo>
                    <a:pt x="37704" y="16911"/>
                    <a:pt x="37447" y="16991"/>
                    <a:pt x="37288" y="17248"/>
                  </a:cubicBezTo>
                  <a:cubicBezTo>
                    <a:pt x="37368" y="17090"/>
                    <a:pt x="37368" y="16911"/>
                    <a:pt x="37447" y="16832"/>
                  </a:cubicBezTo>
                  <a:cubicBezTo>
                    <a:pt x="37625" y="16674"/>
                    <a:pt x="37783" y="16495"/>
                    <a:pt x="38041" y="16416"/>
                  </a:cubicBezTo>
                  <a:cubicBezTo>
                    <a:pt x="38199" y="16337"/>
                    <a:pt x="38358" y="16337"/>
                    <a:pt x="38536" y="16258"/>
                  </a:cubicBezTo>
                  <a:cubicBezTo>
                    <a:pt x="38694" y="16258"/>
                    <a:pt x="38853" y="16258"/>
                    <a:pt x="39031" y="16179"/>
                  </a:cubicBezTo>
                  <a:cubicBezTo>
                    <a:pt x="38853" y="16179"/>
                    <a:pt x="38615" y="16179"/>
                    <a:pt x="38437" y="16258"/>
                  </a:cubicBezTo>
                  <a:cubicBezTo>
                    <a:pt x="38278" y="16258"/>
                    <a:pt x="38120" y="16337"/>
                    <a:pt x="37942" y="16416"/>
                  </a:cubicBezTo>
                  <a:cubicBezTo>
                    <a:pt x="37783" y="16495"/>
                    <a:pt x="37625" y="16594"/>
                    <a:pt x="37546" y="16674"/>
                  </a:cubicBezTo>
                  <a:lnTo>
                    <a:pt x="37546" y="16594"/>
                  </a:lnTo>
                  <a:lnTo>
                    <a:pt x="37546" y="16495"/>
                  </a:lnTo>
                  <a:cubicBezTo>
                    <a:pt x="37625" y="16495"/>
                    <a:pt x="37625" y="16416"/>
                    <a:pt x="37625" y="16337"/>
                  </a:cubicBezTo>
                  <a:cubicBezTo>
                    <a:pt x="38278" y="15505"/>
                    <a:pt x="39526" y="15842"/>
                    <a:pt x="40417" y="15426"/>
                  </a:cubicBezTo>
                  <a:cubicBezTo>
                    <a:pt x="40516" y="15426"/>
                    <a:pt x="40417" y="15347"/>
                    <a:pt x="40417" y="15347"/>
                  </a:cubicBezTo>
                  <a:cubicBezTo>
                    <a:pt x="39843" y="15604"/>
                    <a:pt x="39189" y="15604"/>
                    <a:pt x="38615" y="15684"/>
                  </a:cubicBezTo>
                  <a:cubicBezTo>
                    <a:pt x="38278" y="15763"/>
                    <a:pt x="37942" y="15921"/>
                    <a:pt x="37704" y="16179"/>
                  </a:cubicBezTo>
                  <a:cubicBezTo>
                    <a:pt x="37704" y="16099"/>
                    <a:pt x="37783" y="16000"/>
                    <a:pt x="37783" y="15842"/>
                  </a:cubicBezTo>
                  <a:cubicBezTo>
                    <a:pt x="37863" y="15763"/>
                    <a:pt x="37942" y="15763"/>
                    <a:pt x="38041" y="15684"/>
                  </a:cubicBezTo>
                  <a:cubicBezTo>
                    <a:pt x="38199" y="15604"/>
                    <a:pt x="38358" y="15505"/>
                    <a:pt x="38615" y="15426"/>
                  </a:cubicBezTo>
                  <a:cubicBezTo>
                    <a:pt x="39031" y="15347"/>
                    <a:pt x="39348" y="15347"/>
                    <a:pt x="39764" y="15268"/>
                  </a:cubicBezTo>
                  <a:cubicBezTo>
                    <a:pt x="39843" y="15268"/>
                    <a:pt x="39764" y="15189"/>
                    <a:pt x="39764" y="15189"/>
                  </a:cubicBezTo>
                  <a:cubicBezTo>
                    <a:pt x="39348" y="15268"/>
                    <a:pt x="38853" y="15347"/>
                    <a:pt x="38437" y="15426"/>
                  </a:cubicBezTo>
                  <a:cubicBezTo>
                    <a:pt x="38278" y="15505"/>
                    <a:pt x="38041" y="15604"/>
                    <a:pt x="37863" y="15763"/>
                  </a:cubicBezTo>
                  <a:cubicBezTo>
                    <a:pt x="37942" y="15684"/>
                    <a:pt x="37942" y="15505"/>
                    <a:pt x="37942" y="15426"/>
                  </a:cubicBezTo>
                  <a:cubicBezTo>
                    <a:pt x="38358" y="15109"/>
                    <a:pt x="38853" y="14931"/>
                    <a:pt x="39427" y="14931"/>
                  </a:cubicBezTo>
                  <a:cubicBezTo>
                    <a:pt x="39922" y="14852"/>
                    <a:pt x="40417" y="14852"/>
                    <a:pt x="40912" y="14515"/>
                  </a:cubicBezTo>
                  <a:cubicBezTo>
                    <a:pt x="41011" y="14515"/>
                    <a:pt x="40912" y="14436"/>
                    <a:pt x="40833" y="14436"/>
                  </a:cubicBezTo>
                  <a:cubicBezTo>
                    <a:pt x="40338" y="14773"/>
                    <a:pt x="39764" y="14773"/>
                    <a:pt x="39189" y="14852"/>
                  </a:cubicBezTo>
                  <a:cubicBezTo>
                    <a:pt x="38774" y="14931"/>
                    <a:pt x="38358" y="15010"/>
                    <a:pt x="38041" y="15347"/>
                  </a:cubicBezTo>
                  <a:cubicBezTo>
                    <a:pt x="38120" y="15189"/>
                    <a:pt x="38199" y="15010"/>
                    <a:pt x="38278" y="14852"/>
                  </a:cubicBezTo>
                  <a:cubicBezTo>
                    <a:pt x="38774" y="14278"/>
                    <a:pt x="39843" y="14436"/>
                    <a:pt x="40516" y="14198"/>
                  </a:cubicBezTo>
                  <a:lnTo>
                    <a:pt x="40516" y="14198"/>
                  </a:lnTo>
                  <a:cubicBezTo>
                    <a:pt x="39843" y="14357"/>
                    <a:pt x="38853" y="14278"/>
                    <a:pt x="38278" y="14773"/>
                  </a:cubicBezTo>
                  <a:cubicBezTo>
                    <a:pt x="38358" y="14693"/>
                    <a:pt x="38358" y="14693"/>
                    <a:pt x="38358" y="14614"/>
                  </a:cubicBezTo>
                  <a:lnTo>
                    <a:pt x="38437" y="14614"/>
                  </a:lnTo>
                  <a:cubicBezTo>
                    <a:pt x="38437" y="14515"/>
                    <a:pt x="38437" y="14515"/>
                    <a:pt x="38536" y="14436"/>
                  </a:cubicBezTo>
                  <a:cubicBezTo>
                    <a:pt x="38568" y="14372"/>
                    <a:pt x="38613" y="14321"/>
                    <a:pt x="38666" y="14282"/>
                  </a:cubicBezTo>
                  <a:lnTo>
                    <a:pt x="38666" y="14282"/>
                  </a:lnTo>
                  <a:cubicBezTo>
                    <a:pt x="38620" y="14305"/>
                    <a:pt x="38577" y="14330"/>
                    <a:pt x="38536" y="14357"/>
                  </a:cubicBezTo>
                  <a:cubicBezTo>
                    <a:pt x="38536" y="14278"/>
                    <a:pt x="38615" y="14198"/>
                    <a:pt x="38615" y="14119"/>
                  </a:cubicBezTo>
                  <a:cubicBezTo>
                    <a:pt x="38694" y="14020"/>
                    <a:pt x="38774" y="13941"/>
                    <a:pt x="38853" y="13941"/>
                  </a:cubicBezTo>
                  <a:cubicBezTo>
                    <a:pt x="38932" y="13862"/>
                    <a:pt x="38932" y="13862"/>
                    <a:pt x="39031" y="13862"/>
                  </a:cubicBezTo>
                  <a:cubicBezTo>
                    <a:pt x="39110" y="13783"/>
                    <a:pt x="39110" y="13783"/>
                    <a:pt x="39189" y="13783"/>
                  </a:cubicBezTo>
                  <a:lnTo>
                    <a:pt x="39189" y="13783"/>
                  </a:lnTo>
                  <a:cubicBezTo>
                    <a:pt x="39110" y="13783"/>
                    <a:pt x="38932" y="13783"/>
                    <a:pt x="38853" y="13862"/>
                  </a:cubicBezTo>
                  <a:lnTo>
                    <a:pt x="38774" y="13941"/>
                  </a:lnTo>
                  <a:cubicBezTo>
                    <a:pt x="38774" y="13862"/>
                    <a:pt x="38853" y="13783"/>
                    <a:pt x="38932" y="13624"/>
                  </a:cubicBezTo>
                  <a:cubicBezTo>
                    <a:pt x="39269" y="13287"/>
                    <a:pt x="39764" y="13367"/>
                    <a:pt x="40179" y="13287"/>
                  </a:cubicBezTo>
                  <a:cubicBezTo>
                    <a:pt x="40595" y="13208"/>
                    <a:pt x="41090" y="13129"/>
                    <a:pt x="41249" y="12792"/>
                  </a:cubicBezTo>
                  <a:lnTo>
                    <a:pt x="41249" y="12713"/>
                  </a:lnTo>
                  <a:cubicBezTo>
                    <a:pt x="41090" y="12951"/>
                    <a:pt x="40833" y="13030"/>
                    <a:pt x="40595" y="13129"/>
                  </a:cubicBezTo>
                  <a:cubicBezTo>
                    <a:pt x="40338" y="13208"/>
                    <a:pt x="40100" y="13208"/>
                    <a:pt x="39843" y="13287"/>
                  </a:cubicBezTo>
                  <a:cubicBezTo>
                    <a:pt x="39526" y="13287"/>
                    <a:pt x="39269" y="13287"/>
                    <a:pt x="39031" y="13446"/>
                  </a:cubicBezTo>
                  <a:cubicBezTo>
                    <a:pt x="39110" y="13367"/>
                    <a:pt x="39110" y="13367"/>
                    <a:pt x="39189" y="13287"/>
                  </a:cubicBezTo>
                  <a:cubicBezTo>
                    <a:pt x="39269" y="13129"/>
                    <a:pt x="39427" y="13030"/>
                    <a:pt x="39605" y="12951"/>
                  </a:cubicBezTo>
                  <a:cubicBezTo>
                    <a:pt x="39764" y="12872"/>
                    <a:pt x="39922" y="12872"/>
                    <a:pt x="40179" y="12872"/>
                  </a:cubicBezTo>
                  <a:lnTo>
                    <a:pt x="40179" y="12792"/>
                  </a:lnTo>
                  <a:cubicBezTo>
                    <a:pt x="39843" y="12792"/>
                    <a:pt x="39526" y="12951"/>
                    <a:pt x="39269" y="13129"/>
                  </a:cubicBezTo>
                  <a:cubicBezTo>
                    <a:pt x="39269" y="13030"/>
                    <a:pt x="39348" y="12951"/>
                    <a:pt x="39427" y="12872"/>
                  </a:cubicBezTo>
                  <a:cubicBezTo>
                    <a:pt x="39605" y="12713"/>
                    <a:pt x="39843" y="12535"/>
                    <a:pt x="40100" y="12535"/>
                  </a:cubicBezTo>
                  <a:cubicBezTo>
                    <a:pt x="40259" y="12535"/>
                    <a:pt x="40417" y="12456"/>
                    <a:pt x="40595" y="12456"/>
                  </a:cubicBezTo>
                  <a:cubicBezTo>
                    <a:pt x="40754" y="12456"/>
                    <a:pt x="40912" y="12456"/>
                    <a:pt x="41011" y="12377"/>
                  </a:cubicBezTo>
                  <a:cubicBezTo>
                    <a:pt x="41090" y="12377"/>
                    <a:pt x="41011" y="12297"/>
                    <a:pt x="41011" y="12297"/>
                  </a:cubicBezTo>
                  <a:cubicBezTo>
                    <a:pt x="40833" y="12377"/>
                    <a:pt x="40675" y="12377"/>
                    <a:pt x="40516" y="12456"/>
                  </a:cubicBezTo>
                  <a:cubicBezTo>
                    <a:pt x="40338" y="12456"/>
                    <a:pt x="40179" y="12456"/>
                    <a:pt x="40021" y="12535"/>
                  </a:cubicBezTo>
                  <a:cubicBezTo>
                    <a:pt x="39843" y="12535"/>
                    <a:pt x="39605" y="12634"/>
                    <a:pt x="39526" y="12713"/>
                  </a:cubicBezTo>
                  <a:cubicBezTo>
                    <a:pt x="39684" y="12456"/>
                    <a:pt x="39843" y="12218"/>
                    <a:pt x="40100" y="11961"/>
                  </a:cubicBezTo>
                  <a:cubicBezTo>
                    <a:pt x="40179" y="11881"/>
                    <a:pt x="40259" y="11802"/>
                    <a:pt x="40338" y="11802"/>
                  </a:cubicBezTo>
                  <a:cubicBezTo>
                    <a:pt x="40516" y="11723"/>
                    <a:pt x="40595" y="11723"/>
                    <a:pt x="40754" y="11644"/>
                  </a:cubicBezTo>
                  <a:lnTo>
                    <a:pt x="41011" y="11644"/>
                  </a:lnTo>
                  <a:lnTo>
                    <a:pt x="41011" y="11545"/>
                  </a:lnTo>
                  <a:cubicBezTo>
                    <a:pt x="40912" y="11545"/>
                    <a:pt x="40754" y="11545"/>
                    <a:pt x="40675" y="11644"/>
                  </a:cubicBezTo>
                  <a:cubicBezTo>
                    <a:pt x="40595" y="11644"/>
                    <a:pt x="40417" y="11644"/>
                    <a:pt x="40338" y="11723"/>
                  </a:cubicBezTo>
                  <a:cubicBezTo>
                    <a:pt x="40259" y="11723"/>
                    <a:pt x="40259" y="11802"/>
                    <a:pt x="40179" y="11802"/>
                  </a:cubicBezTo>
                  <a:cubicBezTo>
                    <a:pt x="40259" y="11723"/>
                    <a:pt x="40338" y="11644"/>
                    <a:pt x="40338" y="11545"/>
                  </a:cubicBezTo>
                  <a:cubicBezTo>
                    <a:pt x="40516" y="11466"/>
                    <a:pt x="40675" y="11466"/>
                    <a:pt x="40833" y="11466"/>
                  </a:cubicBezTo>
                  <a:cubicBezTo>
                    <a:pt x="41011" y="11386"/>
                    <a:pt x="41249" y="11386"/>
                    <a:pt x="41506" y="11307"/>
                  </a:cubicBezTo>
                  <a:cubicBezTo>
                    <a:pt x="41585" y="11307"/>
                    <a:pt x="41506" y="11228"/>
                    <a:pt x="41506" y="11228"/>
                  </a:cubicBezTo>
                  <a:cubicBezTo>
                    <a:pt x="41249" y="11386"/>
                    <a:pt x="40912" y="11307"/>
                    <a:pt x="40675" y="11386"/>
                  </a:cubicBezTo>
                  <a:cubicBezTo>
                    <a:pt x="40595" y="11386"/>
                    <a:pt x="40516" y="11466"/>
                    <a:pt x="40417" y="11466"/>
                  </a:cubicBezTo>
                  <a:cubicBezTo>
                    <a:pt x="40595" y="11228"/>
                    <a:pt x="40833" y="11050"/>
                    <a:pt x="41011" y="10812"/>
                  </a:cubicBezTo>
                  <a:cubicBezTo>
                    <a:pt x="41090" y="10812"/>
                    <a:pt x="41249" y="10733"/>
                    <a:pt x="41328" y="10654"/>
                  </a:cubicBezTo>
                  <a:cubicBezTo>
                    <a:pt x="41249" y="10654"/>
                    <a:pt x="41170" y="10733"/>
                    <a:pt x="41090" y="10733"/>
                  </a:cubicBezTo>
                  <a:lnTo>
                    <a:pt x="41170" y="10654"/>
                  </a:lnTo>
                  <a:cubicBezTo>
                    <a:pt x="41665" y="10159"/>
                    <a:pt x="42160" y="9664"/>
                    <a:pt x="42655" y="9248"/>
                  </a:cubicBezTo>
                  <a:close/>
                  <a:moveTo>
                    <a:pt x="7921" y="15426"/>
                  </a:moveTo>
                  <a:cubicBezTo>
                    <a:pt x="8080" y="15505"/>
                    <a:pt x="8238" y="15604"/>
                    <a:pt x="8416" y="15684"/>
                  </a:cubicBezTo>
                  <a:cubicBezTo>
                    <a:pt x="8654" y="15921"/>
                    <a:pt x="8733" y="16179"/>
                    <a:pt x="8733" y="16495"/>
                  </a:cubicBezTo>
                  <a:cubicBezTo>
                    <a:pt x="8733" y="16753"/>
                    <a:pt x="8832" y="17090"/>
                    <a:pt x="8991" y="17327"/>
                  </a:cubicBezTo>
                  <a:cubicBezTo>
                    <a:pt x="8911" y="17327"/>
                    <a:pt x="8832" y="17327"/>
                    <a:pt x="8832" y="17248"/>
                  </a:cubicBezTo>
                  <a:cubicBezTo>
                    <a:pt x="8575" y="17090"/>
                    <a:pt x="8416" y="16911"/>
                    <a:pt x="8337" y="16674"/>
                  </a:cubicBezTo>
                  <a:cubicBezTo>
                    <a:pt x="8238" y="16495"/>
                    <a:pt x="8238" y="16258"/>
                    <a:pt x="8159" y="16000"/>
                  </a:cubicBezTo>
                  <a:cubicBezTo>
                    <a:pt x="8159" y="15842"/>
                    <a:pt x="8080" y="15604"/>
                    <a:pt x="7921" y="15426"/>
                  </a:cubicBezTo>
                  <a:close/>
                  <a:moveTo>
                    <a:pt x="6103" y="16550"/>
                  </a:moveTo>
                  <a:cubicBezTo>
                    <a:pt x="6163" y="16550"/>
                    <a:pt x="6238" y="16594"/>
                    <a:pt x="6357" y="16594"/>
                  </a:cubicBezTo>
                  <a:cubicBezTo>
                    <a:pt x="6595" y="16674"/>
                    <a:pt x="6931" y="16753"/>
                    <a:pt x="7169" y="16832"/>
                  </a:cubicBezTo>
                  <a:lnTo>
                    <a:pt x="7248" y="16832"/>
                  </a:lnTo>
                  <a:cubicBezTo>
                    <a:pt x="7347" y="16832"/>
                    <a:pt x="7347" y="16911"/>
                    <a:pt x="7426" y="16911"/>
                  </a:cubicBezTo>
                  <a:cubicBezTo>
                    <a:pt x="7169" y="16911"/>
                    <a:pt x="7010" y="16991"/>
                    <a:pt x="6852" y="17090"/>
                  </a:cubicBezTo>
                  <a:cubicBezTo>
                    <a:pt x="6595" y="17248"/>
                    <a:pt x="6357" y="17327"/>
                    <a:pt x="6099" y="17406"/>
                  </a:cubicBezTo>
                  <a:cubicBezTo>
                    <a:pt x="5763" y="17248"/>
                    <a:pt x="5446" y="17090"/>
                    <a:pt x="5189" y="16911"/>
                  </a:cubicBezTo>
                  <a:cubicBezTo>
                    <a:pt x="5268" y="16832"/>
                    <a:pt x="5446" y="16753"/>
                    <a:pt x="5604" y="16674"/>
                  </a:cubicBezTo>
                  <a:cubicBezTo>
                    <a:pt x="5684" y="16594"/>
                    <a:pt x="5862" y="16594"/>
                    <a:pt x="6020" y="16594"/>
                  </a:cubicBezTo>
                  <a:cubicBezTo>
                    <a:pt x="6047" y="16561"/>
                    <a:pt x="6073" y="16550"/>
                    <a:pt x="6103" y="16550"/>
                  </a:cubicBezTo>
                  <a:close/>
                  <a:moveTo>
                    <a:pt x="8238" y="17248"/>
                  </a:moveTo>
                  <a:cubicBezTo>
                    <a:pt x="8080" y="17248"/>
                    <a:pt x="8001" y="17327"/>
                    <a:pt x="7842" y="17327"/>
                  </a:cubicBezTo>
                  <a:cubicBezTo>
                    <a:pt x="7842" y="17406"/>
                    <a:pt x="7842" y="17406"/>
                    <a:pt x="7921" y="17406"/>
                  </a:cubicBezTo>
                  <a:cubicBezTo>
                    <a:pt x="8001" y="17327"/>
                    <a:pt x="8080" y="17327"/>
                    <a:pt x="8238" y="17327"/>
                  </a:cubicBezTo>
                  <a:cubicBezTo>
                    <a:pt x="8337" y="17327"/>
                    <a:pt x="8337" y="17248"/>
                    <a:pt x="8416" y="17248"/>
                  </a:cubicBezTo>
                  <a:close/>
                  <a:moveTo>
                    <a:pt x="9070" y="17327"/>
                  </a:moveTo>
                  <a:cubicBezTo>
                    <a:pt x="9070" y="17327"/>
                    <a:pt x="9149" y="17327"/>
                    <a:pt x="9149" y="17406"/>
                  </a:cubicBezTo>
                  <a:cubicBezTo>
                    <a:pt x="9149" y="17406"/>
                    <a:pt x="9070" y="17406"/>
                    <a:pt x="9070" y="17327"/>
                  </a:cubicBezTo>
                  <a:close/>
                  <a:moveTo>
                    <a:pt x="26813" y="17327"/>
                  </a:moveTo>
                  <a:lnTo>
                    <a:pt x="26813" y="17406"/>
                  </a:lnTo>
                  <a:lnTo>
                    <a:pt x="26892" y="17406"/>
                  </a:lnTo>
                  <a:lnTo>
                    <a:pt x="26892" y="17327"/>
                  </a:lnTo>
                  <a:close/>
                  <a:moveTo>
                    <a:pt x="7437" y="16959"/>
                  </a:moveTo>
                  <a:cubicBezTo>
                    <a:pt x="7510" y="16959"/>
                    <a:pt x="7586" y="16969"/>
                    <a:pt x="7664" y="16991"/>
                  </a:cubicBezTo>
                  <a:lnTo>
                    <a:pt x="7743" y="16991"/>
                  </a:lnTo>
                  <a:cubicBezTo>
                    <a:pt x="7505" y="16991"/>
                    <a:pt x="7248" y="17090"/>
                    <a:pt x="7090" y="17169"/>
                  </a:cubicBezTo>
                  <a:cubicBezTo>
                    <a:pt x="6931" y="17248"/>
                    <a:pt x="6753" y="17327"/>
                    <a:pt x="6674" y="17406"/>
                  </a:cubicBezTo>
                  <a:cubicBezTo>
                    <a:pt x="6515" y="17486"/>
                    <a:pt x="6436" y="17486"/>
                    <a:pt x="6357" y="17486"/>
                  </a:cubicBezTo>
                  <a:cubicBezTo>
                    <a:pt x="6258" y="17486"/>
                    <a:pt x="6258" y="17486"/>
                    <a:pt x="6179" y="17406"/>
                  </a:cubicBezTo>
                  <a:cubicBezTo>
                    <a:pt x="6606" y="17338"/>
                    <a:pt x="6975" y="16959"/>
                    <a:pt x="7437" y="16959"/>
                  </a:cubicBezTo>
                  <a:close/>
                  <a:moveTo>
                    <a:pt x="33815" y="17442"/>
                  </a:moveTo>
                  <a:lnTo>
                    <a:pt x="33815" y="17442"/>
                  </a:lnTo>
                  <a:cubicBezTo>
                    <a:pt x="33844" y="17457"/>
                    <a:pt x="33873" y="17471"/>
                    <a:pt x="33902" y="17486"/>
                  </a:cubicBezTo>
                  <a:cubicBezTo>
                    <a:pt x="33873" y="17471"/>
                    <a:pt x="33844" y="17457"/>
                    <a:pt x="33815" y="17442"/>
                  </a:cubicBezTo>
                  <a:close/>
                  <a:moveTo>
                    <a:pt x="8575" y="15763"/>
                  </a:moveTo>
                  <a:lnTo>
                    <a:pt x="8575" y="15763"/>
                  </a:lnTo>
                  <a:cubicBezTo>
                    <a:pt x="8832" y="15921"/>
                    <a:pt x="8991" y="16000"/>
                    <a:pt x="9149" y="16179"/>
                  </a:cubicBezTo>
                  <a:cubicBezTo>
                    <a:pt x="9486" y="16594"/>
                    <a:pt x="9327" y="17169"/>
                    <a:pt x="9644" y="17585"/>
                  </a:cubicBezTo>
                  <a:cubicBezTo>
                    <a:pt x="9565" y="17585"/>
                    <a:pt x="9406" y="17486"/>
                    <a:pt x="9327" y="17486"/>
                  </a:cubicBezTo>
                  <a:lnTo>
                    <a:pt x="9327" y="17406"/>
                  </a:lnTo>
                  <a:cubicBezTo>
                    <a:pt x="9228" y="17406"/>
                    <a:pt x="9228" y="17406"/>
                    <a:pt x="9228" y="17327"/>
                  </a:cubicBezTo>
                  <a:cubicBezTo>
                    <a:pt x="9149" y="17327"/>
                    <a:pt x="9149" y="17248"/>
                    <a:pt x="9070" y="17248"/>
                  </a:cubicBezTo>
                  <a:cubicBezTo>
                    <a:pt x="9070" y="17090"/>
                    <a:pt x="9070" y="16991"/>
                    <a:pt x="8991" y="16911"/>
                  </a:cubicBezTo>
                  <a:cubicBezTo>
                    <a:pt x="8991" y="16753"/>
                    <a:pt x="8991" y="16495"/>
                    <a:pt x="8911" y="16337"/>
                  </a:cubicBezTo>
                  <a:lnTo>
                    <a:pt x="8911" y="16337"/>
                  </a:lnTo>
                  <a:cubicBezTo>
                    <a:pt x="8911" y="16495"/>
                    <a:pt x="8911" y="16753"/>
                    <a:pt x="8991" y="16991"/>
                  </a:cubicBezTo>
                  <a:cubicBezTo>
                    <a:pt x="8991" y="17090"/>
                    <a:pt x="8991" y="17169"/>
                    <a:pt x="9070" y="17327"/>
                  </a:cubicBezTo>
                  <a:cubicBezTo>
                    <a:pt x="8832" y="17090"/>
                    <a:pt x="8832" y="16674"/>
                    <a:pt x="8733" y="16258"/>
                  </a:cubicBezTo>
                  <a:cubicBezTo>
                    <a:pt x="8733" y="16099"/>
                    <a:pt x="8654" y="15921"/>
                    <a:pt x="8575" y="15763"/>
                  </a:cubicBezTo>
                  <a:close/>
                  <a:moveTo>
                    <a:pt x="16848" y="16052"/>
                  </a:moveTo>
                  <a:cubicBezTo>
                    <a:pt x="16674" y="16108"/>
                    <a:pt x="16503" y="16175"/>
                    <a:pt x="16337" y="16258"/>
                  </a:cubicBezTo>
                  <a:cubicBezTo>
                    <a:pt x="15268" y="16594"/>
                    <a:pt x="14278" y="17090"/>
                    <a:pt x="13288" y="17585"/>
                  </a:cubicBezTo>
                  <a:cubicBezTo>
                    <a:pt x="13862" y="17248"/>
                    <a:pt x="14516" y="16911"/>
                    <a:pt x="15090" y="16674"/>
                  </a:cubicBezTo>
                  <a:cubicBezTo>
                    <a:pt x="15682" y="16471"/>
                    <a:pt x="16261" y="16232"/>
                    <a:pt x="16848" y="16052"/>
                  </a:cubicBezTo>
                  <a:close/>
                  <a:moveTo>
                    <a:pt x="27050" y="17486"/>
                  </a:moveTo>
                  <a:cubicBezTo>
                    <a:pt x="26971" y="17486"/>
                    <a:pt x="26971" y="17486"/>
                    <a:pt x="26971" y="17585"/>
                  </a:cubicBezTo>
                  <a:cubicBezTo>
                    <a:pt x="27050" y="17585"/>
                    <a:pt x="27050" y="17486"/>
                    <a:pt x="27050" y="17486"/>
                  </a:cubicBezTo>
                  <a:close/>
                  <a:moveTo>
                    <a:pt x="38853" y="16674"/>
                  </a:moveTo>
                  <a:cubicBezTo>
                    <a:pt x="38774" y="16753"/>
                    <a:pt x="38615" y="16832"/>
                    <a:pt x="38536" y="16911"/>
                  </a:cubicBezTo>
                  <a:cubicBezTo>
                    <a:pt x="38278" y="17090"/>
                    <a:pt x="38041" y="17090"/>
                    <a:pt x="37704" y="17169"/>
                  </a:cubicBezTo>
                  <a:cubicBezTo>
                    <a:pt x="37546" y="17248"/>
                    <a:pt x="37368" y="17406"/>
                    <a:pt x="37209" y="17585"/>
                  </a:cubicBezTo>
                  <a:cubicBezTo>
                    <a:pt x="37209" y="17486"/>
                    <a:pt x="37288" y="17406"/>
                    <a:pt x="37288" y="17327"/>
                  </a:cubicBezTo>
                  <a:cubicBezTo>
                    <a:pt x="37546" y="17090"/>
                    <a:pt x="37783" y="16911"/>
                    <a:pt x="38120" y="16832"/>
                  </a:cubicBezTo>
                  <a:cubicBezTo>
                    <a:pt x="38278" y="16753"/>
                    <a:pt x="38536" y="16753"/>
                    <a:pt x="38694" y="16753"/>
                  </a:cubicBezTo>
                  <a:cubicBezTo>
                    <a:pt x="38694" y="16753"/>
                    <a:pt x="38774" y="16674"/>
                    <a:pt x="38853" y="16674"/>
                  </a:cubicBezTo>
                  <a:close/>
                  <a:moveTo>
                    <a:pt x="32259" y="6020"/>
                  </a:moveTo>
                  <a:cubicBezTo>
                    <a:pt x="32417" y="7010"/>
                    <a:pt x="32754" y="7921"/>
                    <a:pt x="33328" y="8673"/>
                  </a:cubicBezTo>
                  <a:cubicBezTo>
                    <a:pt x="33902" y="9565"/>
                    <a:pt x="34813" y="10159"/>
                    <a:pt x="35466" y="10971"/>
                  </a:cubicBezTo>
                  <a:cubicBezTo>
                    <a:pt x="35882" y="11466"/>
                    <a:pt x="36219" y="12040"/>
                    <a:pt x="36457" y="12634"/>
                  </a:cubicBezTo>
                  <a:lnTo>
                    <a:pt x="36457" y="12713"/>
                  </a:lnTo>
                  <a:cubicBezTo>
                    <a:pt x="36556" y="12872"/>
                    <a:pt x="36556" y="13030"/>
                    <a:pt x="36556" y="13208"/>
                  </a:cubicBezTo>
                  <a:cubicBezTo>
                    <a:pt x="36635" y="13703"/>
                    <a:pt x="36714" y="14198"/>
                    <a:pt x="36635" y="14693"/>
                  </a:cubicBezTo>
                  <a:lnTo>
                    <a:pt x="36635" y="14773"/>
                  </a:lnTo>
                  <a:cubicBezTo>
                    <a:pt x="36556" y="14931"/>
                    <a:pt x="36556" y="15109"/>
                    <a:pt x="36556" y="15268"/>
                  </a:cubicBezTo>
                  <a:cubicBezTo>
                    <a:pt x="36457" y="15268"/>
                    <a:pt x="36457" y="15268"/>
                    <a:pt x="36457" y="15347"/>
                  </a:cubicBezTo>
                  <a:cubicBezTo>
                    <a:pt x="36298" y="16179"/>
                    <a:pt x="35803" y="17090"/>
                    <a:pt x="35150" y="17664"/>
                  </a:cubicBezTo>
                  <a:cubicBezTo>
                    <a:pt x="34971" y="17585"/>
                    <a:pt x="34813" y="17585"/>
                    <a:pt x="34575" y="17585"/>
                  </a:cubicBezTo>
                  <a:lnTo>
                    <a:pt x="34318" y="17585"/>
                  </a:lnTo>
                  <a:cubicBezTo>
                    <a:pt x="34397" y="17486"/>
                    <a:pt x="34476" y="17406"/>
                    <a:pt x="34575" y="17327"/>
                  </a:cubicBezTo>
                  <a:cubicBezTo>
                    <a:pt x="34575" y="17248"/>
                    <a:pt x="34655" y="17169"/>
                    <a:pt x="34734" y="17169"/>
                  </a:cubicBezTo>
                  <a:cubicBezTo>
                    <a:pt x="34734" y="17169"/>
                    <a:pt x="34813" y="17169"/>
                    <a:pt x="34813" y="17090"/>
                  </a:cubicBezTo>
                  <a:lnTo>
                    <a:pt x="34892" y="17090"/>
                  </a:lnTo>
                  <a:cubicBezTo>
                    <a:pt x="34971" y="17090"/>
                    <a:pt x="34892" y="16991"/>
                    <a:pt x="34892" y="16991"/>
                  </a:cubicBezTo>
                  <a:cubicBezTo>
                    <a:pt x="34813" y="16991"/>
                    <a:pt x="34734" y="17090"/>
                    <a:pt x="34734" y="17090"/>
                  </a:cubicBezTo>
                  <a:cubicBezTo>
                    <a:pt x="34655" y="17169"/>
                    <a:pt x="34575" y="17169"/>
                    <a:pt x="34476" y="17248"/>
                  </a:cubicBezTo>
                  <a:cubicBezTo>
                    <a:pt x="34397" y="17327"/>
                    <a:pt x="34318" y="17486"/>
                    <a:pt x="34239" y="17585"/>
                  </a:cubicBezTo>
                  <a:cubicBezTo>
                    <a:pt x="34160" y="17585"/>
                    <a:pt x="34160" y="17585"/>
                    <a:pt x="34080" y="17664"/>
                  </a:cubicBezTo>
                  <a:cubicBezTo>
                    <a:pt x="34239" y="17248"/>
                    <a:pt x="34476" y="16991"/>
                    <a:pt x="34813" y="16753"/>
                  </a:cubicBezTo>
                  <a:cubicBezTo>
                    <a:pt x="35150" y="16594"/>
                    <a:pt x="35566" y="16416"/>
                    <a:pt x="35803" y="16179"/>
                  </a:cubicBezTo>
                  <a:cubicBezTo>
                    <a:pt x="35803" y="16099"/>
                    <a:pt x="35724" y="16099"/>
                    <a:pt x="35724" y="16099"/>
                  </a:cubicBezTo>
                  <a:cubicBezTo>
                    <a:pt x="35229" y="16674"/>
                    <a:pt x="34239" y="16753"/>
                    <a:pt x="34080" y="17585"/>
                  </a:cubicBezTo>
                  <a:cubicBezTo>
                    <a:pt x="33981" y="17486"/>
                    <a:pt x="33981" y="17406"/>
                    <a:pt x="33902" y="17248"/>
                  </a:cubicBezTo>
                  <a:cubicBezTo>
                    <a:pt x="33902" y="17090"/>
                    <a:pt x="33823" y="16991"/>
                    <a:pt x="33823" y="16911"/>
                  </a:cubicBezTo>
                  <a:cubicBezTo>
                    <a:pt x="33981" y="16258"/>
                    <a:pt x="34318" y="15763"/>
                    <a:pt x="34892" y="15426"/>
                  </a:cubicBezTo>
                  <a:cubicBezTo>
                    <a:pt x="35387" y="15109"/>
                    <a:pt x="35962" y="14852"/>
                    <a:pt x="36377" y="14357"/>
                  </a:cubicBezTo>
                  <a:cubicBezTo>
                    <a:pt x="36377" y="14278"/>
                    <a:pt x="36377" y="14278"/>
                    <a:pt x="36298" y="14278"/>
                  </a:cubicBezTo>
                  <a:cubicBezTo>
                    <a:pt x="35882" y="14852"/>
                    <a:pt x="35229" y="15109"/>
                    <a:pt x="34734" y="15505"/>
                  </a:cubicBezTo>
                  <a:cubicBezTo>
                    <a:pt x="34239" y="15842"/>
                    <a:pt x="33902" y="16258"/>
                    <a:pt x="33744" y="16832"/>
                  </a:cubicBezTo>
                  <a:cubicBezTo>
                    <a:pt x="33744" y="16753"/>
                    <a:pt x="33744" y="16674"/>
                    <a:pt x="33664" y="16594"/>
                  </a:cubicBezTo>
                  <a:lnTo>
                    <a:pt x="33744" y="16594"/>
                  </a:lnTo>
                  <a:cubicBezTo>
                    <a:pt x="33664" y="16594"/>
                    <a:pt x="33664" y="16594"/>
                    <a:pt x="33664" y="16495"/>
                  </a:cubicBezTo>
                  <a:cubicBezTo>
                    <a:pt x="33585" y="16416"/>
                    <a:pt x="33585" y="16258"/>
                    <a:pt x="33486" y="16179"/>
                  </a:cubicBezTo>
                  <a:cubicBezTo>
                    <a:pt x="33744" y="15505"/>
                    <a:pt x="34397" y="15109"/>
                    <a:pt x="34971" y="14693"/>
                  </a:cubicBezTo>
                  <a:cubicBezTo>
                    <a:pt x="35308" y="14515"/>
                    <a:pt x="35645" y="14278"/>
                    <a:pt x="35803" y="13941"/>
                  </a:cubicBezTo>
                  <a:cubicBezTo>
                    <a:pt x="36061" y="13703"/>
                    <a:pt x="36140" y="13367"/>
                    <a:pt x="36219" y="13030"/>
                  </a:cubicBezTo>
                  <a:lnTo>
                    <a:pt x="36140" y="13030"/>
                  </a:lnTo>
                  <a:cubicBezTo>
                    <a:pt x="36061" y="13446"/>
                    <a:pt x="35882" y="13783"/>
                    <a:pt x="35645" y="14020"/>
                  </a:cubicBezTo>
                  <a:cubicBezTo>
                    <a:pt x="35387" y="14357"/>
                    <a:pt x="34971" y="14614"/>
                    <a:pt x="34655" y="14852"/>
                  </a:cubicBezTo>
                  <a:cubicBezTo>
                    <a:pt x="34160" y="15109"/>
                    <a:pt x="33664" y="15505"/>
                    <a:pt x="33486" y="16000"/>
                  </a:cubicBezTo>
                  <a:cubicBezTo>
                    <a:pt x="33486" y="15921"/>
                    <a:pt x="33407" y="15842"/>
                    <a:pt x="33407" y="15763"/>
                  </a:cubicBezTo>
                  <a:cubicBezTo>
                    <a:pt x="33823" y="14852"/>
                    <a:pt x="34813" y="14515"/>
                    <a:pt x="35387" y="13862"/>
                  </a:cubicBezTo>
                  <a:cubicBezTo>
                    <a:pt x="35466" y="13783"/>
                    <a:pt x="35387" y="13783"/>
                    <a:pt x="35387" y="13783"/>
                  </a:cubicBezTo>
                  <a:cubicBezTo>
                    <a:pt x="34813" y="14515"/>
                    <a:pt x="33744" y="14852"/>
                    <a:pt x="33328" y="15684"/>
                  </a:cubicBezTo>
                  <a:lnTo>
                    <a:pt x="33328" y="15426"/>
                  </a:lnTo>
                  <a:cubicBezTo>
                    <a:pt x="33407" y="15010"/>
                    <a:pt x="33664" y="14693"/>
                    <a:pt x="33981" y="14357"/>
                  </a:cubicBezTo>
                  <a:cubicBezTo>
                    <a:pt x="34239" y="14119"/>
                    <a:pt x="34734" y="13862"/>
                    <a:pt x="34892" y="13446"/>
                  </a:cubicBezTo>
                  <a:lnTo>
                    <a:pt x="34813" y="13446"/>
                  </a:lnTo>
                  <a:cubicBezTo>
                    <a:pt x="34734" y="13703"/>
                    <a:pt x="34575" y="13862"/>
                    <a:pt x="34318" y="14020"/>
                  </a:cubicBezTo>
                  <a:cubicBezTo>
                    <a:pt x="34160" y="14119"/>
                    <a:pt x="33981" y="14278"/>
                    <a:pt x="33823" y="14436"/>
                  </a:cubicBezTo>
                  <a:cubicBezTo>
                    <a:pt x="33585" y="14693"/>
                    <a:pt x="33328" y="15010"/>
                    <a:pt x="33249" y="15347"/>
                  </a:cubicBezTo>
                  <a:lnTo>
                    <a:pt x="33249" y="15268"/>
                  </a:lnTo>
                  <a:cubicBezTo>
                    <a:pt x="33169" y="13862"/>
                    <a:pt x="34971" y="13367"/>
                    <a:pt x="35229" y="12139"/>
                  </a:cubicBezTo>
                  <a:cubicBezTo>
                    <a:pt x="35229" y="12089"/>
                    <a:pt x="35209" y="12065"/>
                    <a:pt x="35189" y="12065"/>
                  </a:cubicBezTo>
                  <a:cubicBezTo>
                    <a:pt x="35169" y="12065"/>
                    <a:pt x="35150" y="12089"/>
                    <a:pt x="35150" y="12139"/>
                  </a:cubicBezTo>
                  <a:cubicBezTo>
                    <a:pt x="34971" y="12792"/>
                    <a:pt x="34397" y="13287"/>
                    <a:pt x="33902" y="13783"/>
                  </a:cubicBezTo>
                  <a:cubicBezTo>
                    <a:pt x="33585" y="14119"/>
                    <a:pt x="33169" y="14614"/>
                    <a:pt x="33169" y="15109"/>
                  </a:cubicBezTo>
                  <a:cubicBezTo>
                    <a:pt x="33169" y="15010"/>
                    <a:pt x="33169" y="14852"/>
                    <a:pt x="33090" y="14773"/>
                  </a:cubicBezTo>
                  <a:cubicBezTo>
                    <a:pt x="33090" y="14614"/>
                    <a:pt x="33090" y="14515"/>
                    <a:pt x="33169" y="14357"/>
                  </a:cubicBezTo>
                  <a:cubicBezTo>
                    <a:pt x="33249" y="14198"/>
                    <a:pt x="33328" y="14020"/>
                    <a:pt x="33407" y="13941"/>
                  </a:cubicBezTo>
                  <a:cubicBezTo>
                    <a:pt x="33585" y="13783"/>
                    <a:pt x="33744" y="13624"/>
                    <a:pt x="33902" y="13525"/>
                  </a:cubicBezTo>
                  <a:cubicBezTo>
                    <a:pt x="33981" y="13367"/>
                    <a:pt x="34160" y="13287"/>
                    <a:pt x="34239" y="13129"/>
                  </a:cubicBezTo>
                  <a:lnTo>
                    <a:pt x="34239" y="13030"/>
                  </a:lnTo>
                  <a:cubicBezTo>
                    <a:pt x="34160" y="13129"/>
                    <a:pt x="34080" y="13208"/>
                    <a:pt x="33981" y="13287"/>
                  </a:cubicBezTo>
                  <a:cubicBezTo>
                    <a:pt x="33902" y="13367"/>
                    <a:pt x="33823" y="13446"/>
                    <a:pt x="33744" y="13525"/>
                  </a:cubicBezTo>
                  <a:cubicBezTo>
                    <a:pt x="33585" y="13703"/>
                    <a:pt x="33486" y="13783"/>
                    <a:pt x="33328" y="13941"/>
                  </a:cubicBezTo>
                  <a:cubicBezTo>
                    <a:pt x="33249" y="14119"/>
                    <a:pt x="33090" y="14357"/>
                    <a:pt x="33090" y="14614"/>
                  </a:cubicBezTo>
                  <a:cubicBezTo>
                    <a:pt x="32991" y="14357"/>
                    <a:pt x="32912" y="14198"/>
                    <a:pt x="32912" y="13941"/>
                  </a:cubicBezTo>
                  <a:cubicBezTo>
                    <a:pt x="32991" y="13367"/>
                    <a:pt x="33328" y="12951"/>
                    <a:pt x="33664" y="12535"/>
                  </a:cubicBezTo>
                  <a:cubicBezTo>
                    <a:pt x="34080" y="12139"/>
                    <a:pt x="34575" y="11802"/>
                    <a:pt x="34655" y="11228"/>
                  </a:cubicBezTo>
                  <a:lnTo>
                    <a:pt x="34655" y="11228"/>
                  </a:lnTo>
                  <a:cubicBezTo>
                    <a:pt x="34575" y="11545"/>
                    <a:pt x="34318" y="11802"/>
                    <a:pt x="34160" y="12040"/>
                  </a:cubicBezTo>
                  <a:cubicBezTo>
                    <a:pt x="33902" y="12218"/>
                    <a:pt x="33664" y="12456"/>
                    <a:pt x="33486" y="12713"/>
                  </a:cubicBezTo>
                  <a:cubicBezTo>
                    <a:pt x="33169" y="13030"/>
                    <a:pt x="32912" y="13446"/>
                    <a:pt x="32833" y="13862"/>
                  </a:cubicBezTo>
                  <a:lnTo>
                    <a:pt x="32833" y="13624"/>
                  </a:lnTo>
                  <a:cubicBezTo>
                    <a:pt x="32833" y="13030"/>
                    <a:pt x="33328" y="12535"/>
                    <a:pt x="33744" y="12040"/>
                  </a:cubicBezTo>
                  <a:cubicBezTo>
                    <a:pt x="34160" y="11723"/>
                    <a:pt x="34655" y="11149"/>
                    <a:pt x="34476" y="10555"/>
                  </a:cubicBezTo>
                  <a:lnTo>
                    <a:pt x="34476" y="10555"/>
                  </a:lnTo>
                  <a:cubicBezTo>
                    <a:pt x="34476" y="10891"/>
                    <a:pt x="34397" y="11149"/>
                    <a:pt x="34160" y="11466"/>
                  </a:cubicBezTo>
                  <a:cubicBezTo>
                    <a:pt x="33981" y="11723"/>
                    <a:pt x="33744" y="11961"/>
                    <a:pt x="33486" y="12218"/>
                  </a:cubicBezTo>
                  <a:cubicBezTo>
                    <a:pt x="33169" y="12634"/>
                    <a:pt x="32833" y="12951"/>
                    <a:pt x="32754" y="13446"/>
                  </a:cubicBezTo>
                  <a:cubicBezTo>
                    <a:pt x="32754" y="13367"/>
                    <a:pt x="32754" y="13208"/>
                    <a:pt x="32674" y="13129"/>
                  </a:cubicBezTo>
                  <a:cubicBezTo>
                    <a:pt x="32833" y="12297"/>
                    <a:pt x="33585" y="11723"/>
                    <a:pt x="33981" y="11050"/>
                  </a:cubicBezTo>
                  <a:cubicBezTo>
                    <a:pt x="34080" y="10971"/>
                    <a:pt x="33981" y="10971"/>
                    <a:pt x="33981" y="10971"/>
                  </a:cubicBezTo>
                  <a:cubicBezTo>
                    <a:pt x="33585" y="11644"/>
                    <a:pt x="32833" y="12218"/>
                    <a:pt x="32674" y="12951"/>
                  </a:cubicBezTo>
                  <a:cubicBezTo>
                    <a:pt x="32595" y="12456"/>
                    <a:pt x="32496" y="11961"/>
                    <a:pt x="32417" y="11466"/>
                  </a:cubicBezTo>
                  <a:cubicBezTo>
                    <a:pt x="32417" y="11386"/>
                    <a:pt x="32417" y="11228"/>
                    <a:pt x="32496" y="11149"/>
                  </a:cubicBezTo>
                  <a:cubicBezTo>
                    <a:pt x="32595" y="11050"/>
                    <a:pt x="32674" y="10891"/>
                    <a:pt x="32674" y="10812"/>
                  </a:cubicBezTo>
                  <a:lnTo>
                    <a:pt x="32674" y="10812"/>
                  </a:lnTo>
                  <a:cubicBezTo>
                    <a:pt x="32496" y="10971"/>
                    <a:pt x="32417" y="11149"/>
                    <a:pt x="32417" y="11307"/>
                  </a:cubicBezTo>
                  <a:cubicBezTo>
                    <a:pt x="32338" y="11228"/>
                    <a:pt x="32338" y="11149"/>
                    <a:pt x="32338" y="11050"/>
                  </a:cubicBezTo>
                  <a:lnTo>
                    <a:pt x="32338" y="10971"/>
                  </a:lnTo>
                  <a:cubicBezTo>
                    <a:pt x="32417" y="10654"/>
                    <a:pt x="32595" y="10476"/>
                    <a:pt x="32833" y="10238"/>
                  </a:cubicBezTo>
                  <a:cubicBezTo>
                    <a:pt x="32991" y="9980"/>
                    <a:pt x="33249" y="9664"/>
                    <a:pt x="33328" y="9327"/>
                  </a:cubicBezTo>
                  <a:lnTo>
                    <a:pt x="33249" y="9327"/>
                  </a:lnTo>
                  <a:cubicBezTo>
                    <a:pt x="33169" y="9743"/>
                    <a:pt x="32912" y="9980"/>
                    <a:pt x="32674" y="10317"/>
                  </a:cubicBezTo>
                  <a:cubicBezTo>
                    <a:pt x="32496" y="10396"/>
                    <a:pt x="32417" y="10654"/>
                    <a:pt x="32338" y="10812"/>
                  </a:cubicBezTo>
                  <a:cubicBezTo>
                    <a:pt x="32338" y="10654"/>
                    <a:pt x="32259" y="10555"/>
                    <a:pt x="32259" y="10396"/>
                  </a:cubicBezTo>
                  <a:lnTo>
                    <a:pt x="32259" y="9901"/>
                  </a:lnTo>
                  <a:cubicBezTo>
                    <a:pt x="32259" y="9743"/>
                    <a:pt x="32338" y="9565"/>
                    <a:pt x="32496" y="9406"/>
                  </a:cubicBezTo>
                  <a:cubicBezTo>
                    <a:pt x="32496" y="9327"/>
                    <a:pt x="32595" y="9169"/>
                    <a:pt x="32674" y="9070"/>
                  </a:cubicBezTo>
                  <a:lnTo>
                    <a:pt x="32674" y="9070"/>
                  </a:lnTo>
                  <a:cubicBezTo>
                    <a:pt x="32595" y="9169"/>
                    <a:pt x="32496" y="9248"/>
                    <a:pt x="32417" y="9406"/>
                  </a:cubicBezTo>
                  <a:cubicBezTo>
                    <a:pt x="32338" y="9485"/>
                    <a:pt x="32259" y="9664"/>
                    <a:pt x="32259" y="9822"/>
                  </a:cubicBezTo>
                  <a:cubicBezTo>
                    <a:pt x="32179" y="9664"/>
                    <a:pt x="32179" y="9485"/>
                    <a:pt x="32179" y="9327"/>
                  </a:cubicBezTo>
                  <a:cubicBezTo>
                    <a:pt x="32259" y="9248"/>
                    <a:pt x="32259" y="9169"/>
                    <a:pt x="32338" y="9169"/>
                  </a:cubicBezTo>
                  <a:cubicBezTo>
                    <a:pt x="32338" y="9070"/>
                    <a:pt x="32417" y="8990"/>
                    <a:pt x="32496" y="8911"/>
                  </a:cubicBezTo>
                  <a:cubicBezTo>
                    <a:pt x="32496" y="8911"/>
                    <a:pt x="32595" y="8832"/>
                    <a:pt x="32595" y="8753"/>
                  </a:cubicBezTo>
                  <a:lnTo>
                    <a:pt x="32595" y="8753"/>
                  </a:lnTo>
                  <a:cubicBezTo>
                    <a:pt x="32496" y="8832"/>
                    <a:pt x="32496" y="8832"/>
                    <a:pt x="32417" y="8911"/>
                  </a:cubicBezTo>
                  <a:cubicBezTo>
                    <a:pt x="32338" y="8990"/>
                    <a:pt x="32338" y="9070"/>
                    <a:pt x="32259" y="9070"/>
                  </a:cubicBezTo>
                  <a:cubicBezTo>
                    <a:pt x="32259" y="9169"/>
                    <a:pt x="32259" y="9248"/>
                    <a:pt x="32179" y="9248"/>
                  </a:cubicBezTo>
                  <a:lnTo>
                    <a:pt x="32179" y="8337"/>
                  </a:lnTo>
                  <a:lnTo>
                    <a:pt x="32179" y="8258"/>
                  </a:lnTo>
                  <a:lnTo>
                    <a:pt x="32179" y="7921"/>
                  </a:lnTo>
                  <a:lnTo>
                    <a:pt x="32179" y="6693"/>
                  </a:lnTo>
                  <a:cubicBezTo>
                    <a:pt x="32179" y="6515"/>
                    <a:pt x="32179" y="6277"/>
                    <a:pt x="32259" y="6020"/>
                  </a:cubicBezTo>
                  <a:close/>
                  <a:moveTo>
                    <a:pt x="42655" y="17585"/>
                  </a:moveTo>
                  <a:cubicBezTo>
                    <a:pt x="42734" y="17585"/>
                    <a:pt x="42813" y="17664"/>
                    <a:pt x="42892" y="17664"/>
                  </a:cubicBezTo>
                  <a:cubicBezTo>
                    <a:pt x="42991" y="17664"/>
                    <a:pt x="42991" y="17664"/>
                    <a:pt x="43071" y="17585"/>
                  </a:cubicBezTo>
                  <a:close/>
                  <a:moveTo>
                    <a:pt x="7426" y="17585"/>
                  </a:moveTo>
                  <a:cubicBezTo>
                    <a:pt x="7426" y="17664"/>
                    <a:pt x="7426" y="17664"/>
                    <a:pt x="7347" y="17664"/>
                  </a:cubicBezTo>
                  <a:cubicBezTo>
                    <a:pt x="7347" y="17664"/>
                    <a:pt x="7248" y="17664"/>
                    <a:pt x="7169" y="17743"/>
                  </a:cubicBezTo>
                  <a:lnTo>
                    <a:pt x="7426" y="17743"/>
                  </a:lnTo>
                  <a:cubicBezTo>
                    <a:pt x="7426" y="17664"/>
                    <a:pt x="7505" y="17664"/>
                    <a:pt x="7505" y="17585"/>
                  </a:cubicBezTo>
                  <a:close/>
                  <a:moveTo>
                    <a:pt x="10139" y="17486"/>
                  </a:moveTo>
                  <a:cubicBezTo>
                    <a:pt x="10218" y="17585"/>
                    <a:pt x="10317" y="17664"/>
                    <a:pt x="10397" y="17743"/>
                  </a:cubicBezTo>
                  <a:cubicBezTo>
                    <a:pt x="10317" y="17664"/>
                    <a:pt x="10317" y="17585"/>
                    <a:pt x="10218" y="17486"/>
                  </a:cubicBezTo>
                  <a:close/>
                  <a:moveTo>
                    <a:pt x="17631" y="17182"/>
                  </a:moveTo>
                  <a:cubicBezTo>
                    <a:pt x="17497" y="17282"/>
                    <a:pt x="17373" y="17344"/>
                    <a:pt x="17248" y="17406"/>
                  </a:cubicBezTo>
                  <a:cubicBezTo>
                    <a:pt x="17149" y="17486"/>
                    <a:pt x="17070" y="17486"/>
                    <a:pt x="16991" y="17585"/>
                  </a:cubicBezTo>
                  <a:cubicBezTo>
                    <a:pt x="16912" y="17664"/>
                    <a:pt x="16832" y="17664"/>
                    <a:pt x="16753" y="17743"/>
                  </a:cubicBezTo>
                  <a:cubicBezTo>
                    <a:pt x="16832" y="17743"/>
                    <a:pt x="16912" y="17664"/>
                    <a:pt x="16991" y="17664"/>
                  </a:cubicBezTo>
                  <a:cubicBezTo>
                    <a:pt x="17149" y="17585"/>
                    <a:pt x="17248" y="17486"/>
                    <a:pt x="17327" y="17406"/>
                  </a:cubicBezTo>
                  <a:cubicBezTo>
                    <a:pt x="17402" y="17332"/>
                    <a:pt x="17548" y="17257"/>
                    <a:pt x="17631" y="17182"/>
                  </a:cubicBezTo>
                  <a:close/>
                  <a:moveTo>
                    <a:pt x="32595" y="16674"/>
                  </a:moveTo>
                  <a:lnTo>
                    <a:pt x="32595" y="16674"/>
                  </a:lnTo>
                  <a:cubicBezTo>
                    <a:pt x="32754" y="16753"/>
                    <a:pt x="32912" y="16753"/>
                    <a:pt x="33169" y="16832"/>
                  </a:cubicBezTo>
                  <a:cubicBezTo>
                    <a:pt x="33249" y="16832"/>
                    <a:pt x="33407" y="16911"/>
                    <a:pt x="33486" y="16991"/>
                  </a:cubicBezTo>
                  <a:cubicBezTo>
                    <a:pt x="33664" y="16991"/>
                    <a:pt x="33744" y="17090"/>
                    <a:pt x="33823" y="17169"/>
                  </a:cubicBezTo>
                  <a:lnTo>
                    <a:pt x="33823" y="17327"/>
                  </a:lnTo>
                  <a:cubicBezTo>
                    <a:pt x="33823" y="17406"/>
                    <a:pt x="33823" y="17406"/>
                    <a:pt x="33902" y="17406"/>
                  </a:cubicBezTo>
                  <a:lnTo>
                    <a:pt x="33902" y="17486"/>
                  </a:lnTo>
                  <a:cubicBezTo>
                    <a:pt x="33902" y="17535"/>
                    <a:pt x="33902" y="17560"/>
                    <a:pt x="33912" y="17560"/>
                  </a:cubicBezTo>
                  <a:cubicBezTo>
                    <a:pt x="33922" y="17560"/>
                    <a:pt x="33942" y="17535"/>
                    <a:pt x="33981" y="17486"/>
                  </a:cubicBezTo>
                  <a:lnTo>
                    <a:pt x="33981" y="17664"/>
                  </a:lnTo>
                  <a:lnTo>
                    <a:pt x="33585" y="17664"/>
                  </a:lnTo>
                  <a:lnTo>
                    <a:pt x="33664" y="17743"/>
                  </a:lnTo>
                  <a:cubicBezTo>
                    <a:pt x="33585" y="17743"/>
                    <a:pt x="33407" y="17743"/>
                    <a:pt x="33328" y="17664"/>
                  </a:cubicBezTo>
                  <a:cubicBezTo>
                    <a:pt x="33328" y="17664"/>
                    <a:pt x="33249" y="17664"/>
                    <a:pt x="33249" y="17585"/>
                  </a:cubicBezTo>
                  <a:lnTo>
                    <a:pt x="33249" y="17585"/>
                  </a:lnTo>
                  <a:cubicBezTo>
                    <a:pt x="33249" y="17585"/>
                    <a:pt x="33328" y="17585"/>
                    <a:pt x="33407" y="17664"/>
                  </a:cubicBezTo>
                  <a:lnTo>
                    <a:pt x="33585" y="17664"/>
                  </a:lnTo>
                  <a:cubicBezTo>
                    <a:pt x="33486" y="17585"/>
                    <a:pt x="33486" y="17585"/>
                    <a:pt x="33407" y="17585"/>
                  </a:cubicBezTo>
                  <a:cubicBezTo>
                    <a:pt x="33328" y="17585"/>
                    <a:pt x="33249" y="17585"/>
                    <a:pt x="33169" y="17486"/>
                  </a:cubicBezTo>
                  <a:cubicBezTo>
                    <a:pt x="33090" y="17406"/>
                    <a:pt x="32991" y="17248"/>
                    <a:pt x="32912" y="17169"/>
                  </a:cubicBezTo>
                  <a:cubicBezTo>
                    <a:pt x="33090" y="17169"/>
                    <a:pt x="33249" y="17248"/>
                    <a:pt x="33328" y="17248"/>
                  </a:cubicBezTo>
                  <a:cubicBezTo>
                    <a:pt x="33538" y="17313"/>
                    <a:pt x="33683" y="17377"/>
                    <a:pt x="33815" y="17442"/>
                  </a:cubicBezTo>
                  <a:lnTo>
                    <a:pt x="33815" y="17442"/>
                  </a:lnTo>
                  <a:cubicBezTo>
                    <a:pt x="33524" y="17299"/>
                    <a:pt x="33218" y="17162"/>
                    <a:pt x="32912" y="17090"/>
                  </a:cubicBezTo>
                  <a:cubicBezTo>
                    <a:pt x="32833" y="16911"/>
                    <a:pt x="32674" y="16832"/>
                    <a:pt x="32595" y="16674"/>
                  </a:cubicBezTo>
                  <a:close/>
                  <a:moveTo>
                    <a:pt x="9565" y="16495"/>
                  </a:moveTo>
                  <a:cubicBezTo>
                    <a:pt x="9644" y="16594"/>
                    <a:pt x="9723" y="16674"/>
                    <a:pt x="9822" y="16753"/>
                  </a:cubicBezTo>
                  <a:lnTo>
                    <a:pt x="9822" y="16832"/>
                  </a:lnTo>
                  <a:cubicBezTo>
                    <a:pt x="9902" y="16991"/>
                    <a:pt x="9902" y="17169"/>
                    <a:pt x="9902" y="17248"/>
                  </a:cubicBezTo>
                  <a:cubicBezTo>
                    <a:pt x="9981" y="17486"/>
                    <a:pt x="10060" y="17664"/>
                    <a:pt x="10218" y="17822"/>
                  </a:cubicBezTo>
                  <a:cubicBezTo>
                    <a:pt x="10139" y="17822"/>
                    <a:pt x="10060" y="17743"/>
                    <a:pt x="10060" y="17743"/>
                  </a:cubicBezTo>
                  <a:cubicBezTo>
                    <a:pt x="9981" y="17664"/>
                    <a:pt x="9981" y="17664"/>
                    <a:pt x="9902" y="17585"/>
                  </a:cubicBezTo>
                  <a:lnTo>
                    <a:pt x="9723" y="17406"/>
                  </a:lnTo>
                  <a:cubicBezTo>
                    <a:pt x="9644" y="17248"/>
                    <a:pt x="9644" y="17090"/>
                    <a:pt x="9565" y="16911"/>
                  </a:cubicBezTo>
                  <a:lnTo>
                    <a:pt x="9565" y="16495"/>
                  </a:lnTo>
                  <a:close/>
                  <a:moveTo>
                    <a:pt x="18733" y="15842"/>
                  </a:moveTo>
                  <a:cubicBezTo>
                    <a:pt x="18733" y="16337"/>
                    <a:pt x="18813" y="16753"/>
                    <a:pt x="18813" y="17169"/>
                  </a:cubicBezTo>
                  <a:lnTo>
                    <a:pt x="18733" y="17169"/>
                  </a:lnTo>
                  <a:cubicBezTo>
                    <a:pt x="18733" y="17248"/>
                    <a:pt x="18733" y="17248"/>
                    <a:pt x="18813" y="17327"/>
                  </a:cubicBezTo>
                  <a:cubicBezTo>
                    <a:pt x="18813" y="17486"/>
                    <a:pt x="18733" y="17664"/>
                    <a:pt x="18733" y="17822"/>
                  </a:cubicBezTo>
                  <a:cubicBezTo>
                    <a:pt x="18733" y="17743"/>
                    <a:pt x="18634" y="17585"/>
                    <a:pt x="18634" y="17486"/>
                  </a:cubicBezTo>
                  <a:cubicBezTo>
                    <a:pt x="18476" y="17327"/>
                    <a:pt x="18397" y="17169"/>
                    <a:pt x="18397" y="16911"/>
                  </a:cubicBezTo>
                  <a:cubicBezTo>
                    <a:pt x="18318" y="16753"/>
                    <a:pt x="18318" y="16594"/>
                    <a:pt x="18318" y="16337"/>
                  </a:cubicBezTo>
                  <a:cubicBezTo>
                    <a:pt x="18139" y="16416"/>
                    <a:pt x="17902" y="16495"/>
                    <a:pt x="17743" y="16594"/>
                  </a:cubicBezTo>
                  <a:cubicBezTo>
                    <a:pt x="17743" y="16674"/>
                    <a:pt x="17644" y="16674"/>
                    <a:pt x="17644" y="16674"/>
                  </a:cubicBezTo>
                  <a:cubicBezTo>
                    <a:pt x="17743" y="16594"/>
                    <a:pt x="17823" y="16495"/>
                    <a:pt x="17981" y="16416"/>
                  </a:cubicBezTo>
                  <a:cubicBezTo>
                    <a:pt x="17981" y="16416"/>
                    <a:pt x="17981" y="16337"/>
                    <a:pt x="18060" y="16337"/>
                  </a:cubicBezTo>
                  <a:cubicBezTo>
                    <a:pt x="18065" y="16333"/>
                    <a:pt x="18070" y="16328"/>
                    <a:pt x="18075" y="16324"/>
                  </a:cubicBezTo>
                  <a:lnTo>
                    <a:pt x="18075" y="16324"/>
                  </a:lnTo>
                  <a:cubicBezTo>
                    <a:pt x="18251" y="16169"/>
                    <a:pt x="18480" y="15998"/>
                    <a:pt x="18634" y="15921"/>
                  </a:cubicBezTo>
                  <a:lnTo>
                    <a:pt x="18634" y="15921"/>
                  </a:lnTo>
                  <a:cubicBezTo>
                    <a:pt x="18614" y="15942"/>
                    <a:pt x="18588" y="15969"/>
                    <a:pt x="18560" y="16000"/>
                  </a:cubicBezTo>
                  <a:lnTo>
                    <a:pt x="18560" y="16000"/>
                  </a:lnTo>
                  <a:cubicBezTo>
                    <a:pt x="18634" y="15997"/>
                    <a:pt x="18636" y="15920"/>
                    <a:pt x="18733" y="15842"/>
                  </a:cubicBezTo>
                  <a:close/>
                  <a:moveTo>
                    <a:pt x="35387" y="17664"/>
                  </a:moveTo>
                  <a:lnTo>
                    <a:pt x="35387" y="17901"/>
                  </a:lnTo>
                  <a:cubicBezTo>
                    <a:pt x="35387" y="17822"/>
                    <a:pt x="35308" y="17822"/>
                    <a:pt x="35229" y="17743"/>
                  </a:cubicBezTo>
                  <a:cubicBezTo>
                    <a:pt x="35308" y="17743"/>
                    <a:pt x="35308" y="17664"/>
                    <a:pt x="35387" y="17664"/>
                  </a:cubicBezTo>
                  <a:close/>
                  <a:moveTo>
                    <a:pt x="36457" y="15842"/>
                  </a:moveTo>
                  <a:cubicBezTo>
                    <a:pt x="36635" y="16258"/>
                    <a:pt x="37130" y="16495"/>
                    <a:pt x="37209" y="16991"/>
                  </a:cubicBezTo>
                  <a:lnTo>
                    <a:pt x="37209" y="17090"/>
                  </a:lnTo>
                  <a:cubicBezTo>
                    <a:pt x="37209" y="17169"/>
                    <a:pt x="37209" y="17248"/>
                    <a:pt x="37130" y="17327"/>
                  </a:cubicBezTo>
                  <a:lnTo>
                    <a:pt x="37130" y="17169"/>
                  </a:lnTo>
                  <a:cubicBezTo>
                    <a:pt x="37130" y="17090"/>
                    <a:pt x="37051" y="16911"/>
                    <a:pt x="36952" y="16832"/>
                  </a:cubicBezTo>
                  <a:lnTo>
                    <a:pt x="36952" y="16832"/>
                  </a:lnTo>
                  <a:cubicBezTo>
                    <a:pt x="36952" y="16991"/>
                    <a:pt x="37051" y="17090"/>
                    <a:pt x="37051" y="17248"/>
                  </a:cubicBezTo>
                  <a:cubicBezTo>
                    <a:pt x="37130" y="17327"/>
                    <a:pt x="37130" y="17327"/>
                    <a:pt x="37130" y="17406"/>
                  </a:cubicBezTo>
                  <a:lnTo>
                    <a:pt x="37130" y="17486"/>
                  </a:lnTo>
                  <a:cubicBezTo>
                    <a:pt x="37051" y="17664"/>
                    <a:pt x="37051" y="17743"/>
                    <a:pt x="36952" y="17901"/>
                  </a:cubicBezTo>
                  <a:lnTo>
                    <a:pt x="36952" y="17822"/>
                  </a:lnTo>
                  <a:cubicBezTo>
                    <a:pt x="36793" y="17664"/>
                    <a:pt x="36714" y="17585"/>
                    <a:pt x="36556" y="17406"/>
                  </a:cubicBezTo>
                  <a:cubicBezTo>
                    <a:pt x="36377" y="17248"/>
                    <a:pt x="36140" y="16991"/>
                    <a:pt x="36061" y="16674"/>
                  </a:cubicBezTo>
                  <a:cubicBezTo>
                    <a:pt x="36219" y="16416"/>
                    <a:pt x="36377" y="16099"/>
                    <a:pt x="36457" y="15842"/>
                  </a:cubicBezTo>
                  <a:close/>
                  <a:moveTo>
                    <a:pt x="43724" y="17743"/>
                  </a:moveTo>
                  <a:cubicBezTo>
                    <a:pt x="43556" y="17822"/>
                    <a:pt x="43392" y="17842"/>
                    <a:pt x="43229" y="17842"/>
                  </a:cubicBezTo>
                  <a:cubicBezTo>
                    <a:pt x="43066" y="17842"/>
                    <a:pt x="42902" y="17822"/>
                    <a:pt x="42734" y="17822"/>
                  </a:cubicBezTo>
                  <a:lnTo>
                    <a:pt x="42318" y="17822"/>
                  </a:lnTo>
                  <a:cubicBezTo>
                    <a:pt x="42496" y="17822"/>
                    <a:pt x="42655" y="17822"/>
                    <a:pt x="42813" y="17901"/>
                  </a:cubicBezTo>
                  <a:cubicBezTo>
                    <a:pt x="43150" y="17901"/>
                    <a:pt x="43486" y="17901"/>
                    <a:pt x="43724" y="17822"/>
                  </a:cubicBezTo>
                  <a:cubicBezTo>
                    <a:pt x="43803" y="17822"/>
                    <a:pt x="43724" y="17743"/>
                    <a:pt x="43724" y="17743"/>
                  </a:cubicBezTo>
                  <a:close/>
                  <a:moveTo>
                    <a:pt x="6049" y="15068"/>
                  </a:moveTo>
                  <a:cubicBezTo>
                    <a:pt x="6396" y="15068"/>
                    <a:pt x="6743" y="15133"/>
                    <a:pt x="7090" y="15189"/>
                  </a:cubicBezTo>
                  <a:cubicBezTo>
                    <a:pt x="7158" y="15210"/>
                    <a:pt x="7214" y="15236"/>
                    <a:pt x="7263" y="15268"/>
                  </a:cubicBezTo>
                  <a:lnTo>
                    <a:pt x="7505" y="15268"/>
                  </a:lnTo>
                  <a:cubicBezTo>
                    <a:pt x="7664" y="15347"/>
                    <a:pt x="7743" y="15505"/>
                    <a:pt x="7842" y="15684"/>
                  </a:cubicBezTo>
                  <a:cubicBezTo>
                    <a:pt x="7921" y="15842"/>
                    <a:pt x="8001" y="16000"/>
                    <a:pt x="8001" y="16258"/>
                  </a:cubicBezTo>
                  <a:cubicBezTo>
                    <a:pt x="8080" y="16495"/>
                    <a:pt x="8080" y="16832"/>
                    <a:pt x="8238" y="17090"/>
                  </a:cubicBezTo>
                  <a:lnTo>
                    <a:pt x="8159" y="17090"/>
                  </a:lnTo>
                  <a:lnTo>
                    <a:pt x="8159" y="17169"/>
                  </a:lnTo>
                  <a:cubicBezTo>
                    <a:pt x="8238" y="17169"/>
                    <a:pt x="8337" y="17169"/>
                    <a:pt x="8416" y="17248"/>
                  </a:cubicBezTo>
                  <a:lnTo>
                    <a:pt x="8575" y="17248"/>
                  </a:lnTo>
                  <a:cubicBezTo>
                    <a:pt x="8654" y="17327"/>
                    <a:pt x="8733" y="17327"/>
                    <a:pt x="8733" y="17327"/>
                  </a:cubicBezTo>
                  <a:lnTo>
                    <a:pt x="8832" y="17327"/>
                  </a:lnTo>
                  <a:cubicBezTo>
                    <a:pt x="8238" y="17327"/>
                    <a:pt x="7842" y="17743"/>
                    <a:pt x="7347" y="17901"/>
                  </a:cubicBezTo>
                  <a:cubicBezTo>
                    <a:pt x="7872" y="17757"/>
                    <a:pt x="8265" y="17396"/>
                    <a:pt x="8707" y="17396"/>
                  </a:cubicBezTo>
                  <a:cubicBezTo>
                    <a:pt x="8748" y="17396"/>
                    <a:pt x="8790" y="17400"/>
                    <a:pt x="8832" y="17406"/>
                  </a:cubicBezTo>
                  <a:lnTo>
                    <a:pt x="9070" y="17406"/>
                  </a:lnTo>
                  <a:lnTo>
                    <a:pt x="9070" y="17486"/>
                  </a:lnTo>
                  <a:lnTo>
                    <a:pt x="9228" y="17486"/>
                  </a:lnTo>
                  <a:cubicBezTo>
                    <a:pt x="9228" y="17486"/>
                    <a:pt x="9149" y="17486"/>
                    <a:pt x="9149" y="17585"/>
                  </a:cubicBezTo>
                  <a:cubicBezTo>
                    <a:pt x="8991" y="17585"/>
                    <a:pt x="8832" y="17664"/>
                    <a:pt x="8733" y="17743"/>
                  </a:cubicBezTo>
                  <a:cubicBezTo>
                    <a:pt x="8496" y="17822"/>
                    <a:pt x="8238" y="17981"/>
                    <a:pt x="7921" y="18080"/>
                  </a:cubicBezTo>
                  <a:cubicBezTo>
                    <a:pt x="7743" y="17981"/>
                    <a:pt x="7585" y="17981"/>
                    <a:pt x="7347" y="17901"/>
                  </a:cubicBezTo>
                  <a:cubicBezTo>
                    <a:pt x="7248" y="17822"/>
                    <a:pt x="7169" y="17822"/>
                    <a:pt x="7090" y="17822"/>
                  </a:cubicBezTo>
                  <a:lnTo>
                    <a:pt x="7169" y="17743"/>
                  </a:lnTo>
                  <a:lnTo>
                    <a:pt x="7010" y="17743"/>
                  </a:lnTo>
                  <a:cubicBezTo>
                    <a:pt x="6852" y="17664"/>
                    <a:pt x="6595" y="17664"/>
                    <a:pt x="6436" y="17585"/>
                  </a:cubicBezTo>
                  <a:cubicBezTo>
                    <a:pt x="6595" y="17486"/>
                    <a:pt x="6753" y="17406"/>
                    <a:pt x="6931" y="17327"/>
                  </a:cubicBezTo>
                  <a:cubicBezTo>
                    <a:pt x="7090" y="17169"/>
                    <a:pt x="7248" y="17090"/>
                    <a:pt x="7426" y="17090"/>
                  </a:cubicBezTo>
                  <a:lnTo>
                    <a:pt x="7743" y="17090"/>
                  </a:lnTo>
                  <a:cubicBezTo>
                    <a:pt x="7664" y="17090"/>
                    <a:pt x="7585" y="17090"/>
                    <a:pt x="7505" y="17169"/>
                  </a:cubicBezTo>
                  <a:lnTo>
                    <a:pt x="7743" y="17169"/>
                  </a:lnTo>
                  <a:cubicBezTo>
                    <a:pt x="7842" y="17090"/>
                    <a:pt x="7921" y="17090"/>
                    <a:pt x="8001" y="17090"/>
                  </a:cubicBezTo>
                  <a:lnTo>
                    <a:pt x="8159" y="17090"/>
                  </a:lnTo>
                  <a:cubicBezTo>
                    <a:pt x="8129" y="17058"/>
                    <a:pt x="8103" y="17025"/>
                    <a:pt x="8079" y="16991"/>
                  </a:cubicBezTo>
                  <a:lnTo>
                    <a:pt x="8079" y="16991"/>
                  </a:lnTo>
                  <a:cubicBezTo>
                    <a:pt x="8080" y="16991"/>
                    <a:pt x="8080" y="16991"/>
                    <a:pt x="8080" y="16991"/>
                  </a:cubicBezTo>
                  <a:cubicBezTo>
                    <a:pt x="8079" y="16990"/>
                    <a:pt x="8079" y="16990"/>
                    <a:pt x="8079" y="16990"/>
                  </a:cubicBezTo>
                  <a:lnTo>
                    <a:pt x="8079" y="16990"/>
                  </a:lnTo>
                  <a:cubicBezTo>
                    <a:pt x="8079" y="16990"/>
                    <a:pt x="8079" y="16990"/>
                    <a:pt x="8079" y="16991"/>
                  </a:cubicBezTo>
                  <a:lnTo>
                    <a:pt x="8079" y="16991"/>
                  </a:lnTo>
                  <a:cubicBezTo>
                    <a:pt x="8000" y="16991"/>
                    <a:pt x="7921" y="16990"/>
                    <a:pt x="7842" y="16911"/>
                  </a:cubicBezTo>
                  <a:cubicBezTo>
                    <a:pt x="7426" y="16495"/>
                    <a:pt x="7585" y="15684"/>
                    <a:pt x="7010" y="15347"/>
                  </a:cubicBezTo>
                  <a:cubicBezTo>
                    <a:pt x="7010" y="15347"/>
                    <a:pt x="6931" y="15426"/>
                    <a:pt x="7010" y="15426"/>
                  </a:cubicBezTo>
                  <a:cubicBezTo>
                    <a:pt x="7505" y="15684"/>
                    <a:pt x="7426" y="16416"/>
                    <a:pt x="7743" y="16911"/>
                  </a:cubicBezTo>
                  <a:cubicBezTo>
                    <a:pt x="7585" y="16832"/>
                    <a:pt x="7426" y="16832"/>
                    <a:pt x="7248" y="16753"/>
                  </a:cubicBezTo>
                  <a:cubicBezTo>
                    <a:pt x="7010" y="16674"/>
                    <a:pt x="6852" y="16337"/>
                    <a:pt x="6753" y="16099"/>
                  </a:cubicBezTo>
                  <a:cubicBezTo>
                    <a:pt x="6674" y="15921"/>
                    <a:pt x="6674" y="15604"/>
                    <a:pt x="6436" y="15505"/>
                  </a:cubicBezTo>
                  <a:lnTo>
                    <a:pt x="6436" y="15505"/>
                  </a:lnTo>
                  <a:cubicBezTo>
                    <a:pt x="6515" y="15604"/>
                    <a:pt x="6595" y="15763"/>
                    <a:pt x="6674" y="15921"/>
                  </a:cubicBezTo>
                  <a:cubicBezTo>
                    <a:pt x="6674" y="16000"/>
                    <a:pt x="6753" y="16179"/>
                    <a:pt x="6753" y="16337"/>
                  </a:cubicBezTo>
                  <a:cubicBezTo>
                    <a:pt x="6852" y="16416"/>
                    <a:pt x="6931" y="16594"/>
                    <a:pt x="7090" y="16674"/>
                  </a:cubicBezTo>
                  <a:lnTo>
                    <a:pt x="6753" y="16674"/>
                  </a:lnTo>
                  <a:lnTo>
                    <a:pt x="6753" y="16594"/>
                  </a:lnTo>
                  <a:cubicBezTo>
                    <a:pt x="6357" y="16495"/>
                    <a:pt x="6258" y="16000"/>
                    <a:pt x="6099" y="15604"/>
                  </a:cubicBezTo>
                  <a:cubicBezTo>
                    <a:pt x="6020" y="15347"/>
                    <a:pt x="5862" y="15189"/>
                    <a:pt x="5604" y="15109"/>
                  </a:cubicBezTo>
                  <a:cubicBezTo>
                    <a:pt x="5753" y="15080"/>
                    <a:pt x="5901" y="15068"/>
                    <a:pt x="6049" y="15068"/>
                  </a:cubicBezTo>
                  <a:close/>
                  <a:moveTo>
                    <a:pt x="24575" y="15426"/>
                  </a:moveTo>
                  <a:cubicBezTo>
                    <a:pt x="24674" y="15505"/>
                    <a:pt x="24753" y="15505"/>
                    <a:pt x="24833" y="15604"/>
                  </a:cubicBezTo>
                  <a:cubicBezTo>
                    <a:pt x="24897" y="15668"/>
                    <a:pt x="24948" y="15719"/>
                    <a:pt x="24992" y="15763"/>
                  </a:cubicBezTo>
                  <a:lnTo>
                    <a:pt x="24992" y="15763"/>
                  </a:lnTo>
                  <a:cubicBezTo>
                    <a:pt x="24992" y="15763"/>
                    <a:pt x="24991" y="15763"/>
                    <a:pt x="24991" y="15763"/>
                  </a:cubicBezTo>
                  <a:lnTo>
                    <a:pt x="24912" y="15763"/>
                  </a:lnTo>
                  <a:lnTo>
                    <a:pt x="24912" y="15842"/>
                  </a:lnTo>
                  <a:lnTo>
                    <a:pt x="24991" y="15842"/>
                  </a:lnTo>
                  <a:cubicBezTo>
                    <a:pt x="25022" y="15842"/>
                    <a:pt x="25041" y="15830"/>
                    <a:pt x="25047" y="15815"/>
                  </a:cubicBezTo>
                  <a:lnTo>
                    <a:pt x="25047" y="15815"/>
                  </a:lnTo>
                  <a:cubicBezTo>
                    <a:pt x="25089" y="15855"/>
                    <a:pt x="25128" y="15888"/>
                    <a:pt x="25169" y="15921"/>
                  </a:cubicBezTo>
                  <a:lnTo>
                    <a:pt x="25248" y="15921"/>
                  </a:lnTo>
                  <a:cubicBezTo>
                    <a:pt x="25248" y="16000"/>
                    <a:pt x="25328" y="16000"/>
                    <a:pt x="25328" y="16099"/>
                  </a:cubicBezTo>
                  <a:lnTo>
                    <a:pt x="25407" y="16099"/>
                  </a:lnTo>
                  <a:cubicBezTo>
                    <a:pt x="25407" y="16099"/>
                    <a:pt x="25486" y="16179"/>
                    <a:pt x="25565" y="16258"/>
                  </a:cubicBezTo>
                  <a:cubicBezTo>
                    <a:pt x="25664" y="16337"/>
                    <a:pt x="25823" y="16416"/>
                    <a:pt x="25902" y="16495"/>
                  </a:cubicBezTo>
                  <a:lnTo>
                    <a:pt x="25981" y="16594"/>
                  </a:lnTo>
                  <a:cubicBezTo>
                    <a:pt x="25981" y="16674"/>
                    <a:pt x="25902" y="16674"/>
                    <a:pt x="25902" y="16674"/>
                  </a:cubicBezTo>
                  <a:lnTo>
                    <a:pt x="25902" y="16753"/>
                  </a:lnTo>
                  <a:cubicBezTo>
                    <a:pt x="25902" y="16753"/>
                    <a:pt x="25902" y="16674"/>
                    <a:pt x="25981" y="16674"/>
                  </a:cubicBezTo>
                  <a:lnTo>
                    <a:pt x="26060" y="16674"/>
                  </a:lnTo>
                  <a:cubicBezTo>
                    <a:pt x="26060" y="16674"/>
                    <a:pt x="26159" y="16753"/>
                    <a:pt x="26239" y="16753"/>
                  </a:cubicBezTo>
                  <a:lnTo>
                    <a:pt x="26159" y="16832"/>
                  </a:lnTo>
                  <a:lnTo>
                    <a:pt x="26159" y="16911"/>
                  </a:lnTo>
                  <a:cubicBezTo>
                    <a:pt x="26159" y="16911"/>
                    <a:pt x="26159" y="16832"/>
                    <a:pt x="26239" y="16832"/>
                  </a:cubicBezTo>
                  <a:cubicBezTo>
                    <a:pt x="26318" y="16832"/>
                    <a:pt x="26397" y="16911"/>
                    <a:pt x="26476" y="16991"/>
                  </a:cubicBezTo>
                  <a:cubicBezTo>
                    <a:pt x="26555" y="16991"/>
                    <a:pt x="26555" y="16991"/>
                    <a:pt x="26555" y="17090"/>
                  </a:cubicBezTo>
                  <a:lnTo>
                    <a:pt x="26654" y="17090"/>
                  </a:lnTo>
                  <a:cubicBezTo>
                    <a:pt x="26734" y="17169"/>
                    <a:pt x="26813" y="17248"/>
                    <a:pt x="26892" y="17327"/>
                  </a:cubicBezTo>
                  <a:lnTo>
                    <a:pt x="26971" y="17327"/>
                  </a:lnTo>
                  <a:cubicBezTo>
                    <a:pt x="26971" y="17406"/>
                    <a:pt x="27050" y="17406"/>
                    <a:pt x="27050" y="17406"/>
                  </a:cubicBezTo>
                  <a:lnTo>
                    <a:pt x="27050" y="17486"/>
                  </a:lnTo>
                  <a:lnTo>
                    <a:pt x="27149" y="17486"/>
                  </a:lnTo>
                  <a:cubicBezTo>
                    <a:pt x="27308" y="17585"/>
                    <a:pt x="27466" y="17664"/>
                    <a:pt x="27645" y="17822"/>
                  </a:cubicBezTo>
                  <a:cubicBezTo>
                    <a:pt x="27724" y="17822"/>
                    <a:pt x="27724" y="17901"/>
                    <a:pt x="27803" y="17901"/>
                  </a:cubicBezTo>
                  <a:cubicBezTo>
                    <a:pt x="27803" y="17901"/>
                    <a:pt x="27724" y="17901"/>
                    <a:pt x="27724" y="17981"/>
                  </a:cubicBezTo>
                  <a:lnTo>
                    <a:pt x="27645" y="18080"/>
                  </a:lnTo>
                  <a:cubicBezTo>
                    <a:pt x="27645" y="17981"/>
                    <a:pt x="27546" y="17981"/>
                    <a:pt x="27546" y="17901"/>
                  </a:cubicBezTo>
                  <a:cubicBezTo>
                    <a:pt x="27546" y="17901"/>
                    <a:pt x="27546" y="17822"/>
                    <a:pt x="27645" y="17822"/>
                  </a:cubicBezTo>
                  <a:lnTo>
                    <a:pt x="27546" y="17822"/>
                  </a:lnTo>
                  <a:cubicBezTo>
                    <a:pt x="27546" y="17822"/>
                    <a:pt x="27546" y="17901"/>
                    <a:pt x="27466" y="17901"/>
                  </a:cubicBezTo>
                  <a:cubicBezTo>
                    <a:pt x="27387" y="17822"/>
                    <a:pt x="27308" y="17743"/>
                    <a:pt x="27229" y="17664"/>
                  </a:cubicBezTo>
                  <a:lnTo>
                    <a:pt x="27149" y="17664"/>
                  </a:lnTo>
                  <a:cubicBezTo>
                    <a:pt x="27149" y="17664"/>
                    <a:pt x="27050" y="17585"/>
                    <a:pt x="26971" y="17585"/>
                  </a:cubicBezTo>
                  <a:lnTo>
                    <a:pt x="26813" y="17406"/>
                  </a:lnTo>
                  <a:cubicBezTo>
                    <a:pt x="26734" y="17327"/>
                    <a:pt x="26555" y="17248"/>
                    <a:pt x="26476" y="17169"/>
                  </a:cubicBezTo>
                  <a:cubicBezTo>
                    <a:pt x="26397" y="17169"/>
                    <a:pt x="26397" y="17090"/>
                    <a:pt x="26318" y="17090"/>
                  </a:cubicBezTo>
                  <a:cubicBezTo>
                    <a:pt x="26239" y="16991"/>
                    <a:pt x="26239" y="16991"/>
                    <a:pt x="26159" y="16911"/>
                  </a:cubicBezTo>
                  <a:cubicBezTo>
                    <a:pt x="26060" y="16832"/>
                    <a:pt x="25981" y="16832"/>
                    <a:pt x="25902" y="16753"/>
                  </a:cubicBezTo>
                  <a:cubicBezTo>
                    <a:pt x="25823" y="16674"/>
                    <a:pt x="25823" y="16674"/>
                    <a:pt x="25744" y="16674"/>
                  </a:cubicBezTo>
                  <a:lnTo>
                    <a:pt x="25565" y="16495"/>
                  </a:lnTo>
                  <a:cubicBezTo>
                    <a:pt x="25486" y="16495"/>
                    <a:pt x="25486" y="16416"/>
                    <a:pt x="25407" y="16416"/>
                  </a:cubicBezTo>
                  <a:cubicBezTo>
                    <a:pt x="25407" y="16337"/>
                    <a:pt x="25486" y="16337"/>
                    <a:pt x="25486" y="16258"/>
                  </a:cubicBezTo>
                  <a:cubicBezTo>
                    <a:pt x="25407" y="16258"/>
                    <a:pt x="25407" y="16337"/>
                    <a:pt x="25407" y="16337"/>
                  </a:cubicBezTo>
                  <a:cubicBezTo>
                    <a:pt x="25328" y="16337"/>
                    <a:pt x="25248" y="16258"/>
                    <a:pt x="25248" y="16258"/>
                  </a:cubicBezTo>
                  <a:cubicBezTo>
                    <a:pt x="25248" y="16179"/>
                    <a:pt x="25248" y="16179"/>
                    <a:pt x="25328" y="16179"/>
                  </a:cubicBezTo>
                  <a:lnTo>
                    <a:pt x="25328" y="16099"/>
                  </a:lnTo>
                  <a:lnTo>
                    <a:pt x="25248" y="16099"/>
                  </a:lnTo>
                  <a:cubicBezTo>
                    <a:pt x="25248" y="16179"/>
                    <a:pt x="25248" y="16179"/>
                    <a:pt x="25169" y="16258"/>
                  </a:cubicBezTo>
                  <a:cubicBezTo>
                    <a:pt x="25169" y="16179"/>
                    <a:pt x="25070" y="16179"/>
                    <a:pt x="24991" y="16099"/>
                  </a:cubicBezTo>
                  <a:lnTo>
                    <a:pt x="24833" y="15921"/>
                  </a:lnTo>
                  <a:cubicBezTo>
                    <a:pt x="24753" y="15921"/>
                    <a:pt x="24674" y="15842"/>
                    <a:pt x="24674" y="15842"/>
                  </a:cubicBezTo>
                  <a:cubicBezTo>
                    <a:pt x="24674" y="15763"/>
                    <a:pt x="24674" y="15684"/>
                    <a:pt x="24753" y="15684"/>
                  </a:cubicBezTo>
                  <a:lnTo>
                    <a:pt x="24833" y="15604"/>
                  </a:lnTo>
                  <a:lnTo>
                    <a:pt x="24674" y="15604"/>
                  </a:lnTo>
                  <a:cubicBezTo>
                    <a:pt x="24674" y="15684"/>
                    <a:pt x="24674" y="15763"/>
                    <a:pt x="24575" y="15763"/>
                  </a:cubicBezTo>
                  <a:cubicBezTo>
                    <a:pt x="24575" y="15763"/>
                    <a:pt x="24496" y="15684"/>
                    <a:pt x="24417" y="15684"/>
                  </a:cubicBezTo>
                  <a:lnTo>
                    <a:pt x="24417" y="15604"/>
                  </a:lnTo>
                  <a:cubicBezTo>
                    <a:pt x="24417" y="15505"/>
                    <a:pt x="24417" y="15505"/>
                    <a:pt x="24496" y="15426"/>
                  </a:cubicBezTo>
                  <a:close/>
                  <a:moveTo>
                    <a:pt x="9486" y="17585"/>
                  </a:moveTo>
                  <a:cubicBezTo>
                    <a:pt x="9406" y="17585"/>
                    <a:pt x="9327" y="17664"/>
                    <a:pt x="9327" y="17664"/>
                  </a:cubicBezTo>
                  <a:cubicBezTo>
                    <a:pt x="9149" y="17664"/>
                    <a:pt x="8991" y="17743"/>
                    <a:pt x="8911" y="17822"/>
                  </a:cubicBezTo>
                  <a:cubicBezTo>
                    <a:pt x="8733" y="17981"/>
                    <a:pt x="8496" y="18080"/>
                    <a:pt x="8337" y="18159"/>
                  </a:cubicBezTo>
                  <a:cubicBezTo>
                    <a:pt x="8238" y="18159"/>
                    <a:pt x="8159" y="18159"/>
                    <a:pt x="8080" y="18080"/>
                  </a:cubicBezTo>
                  <a:cubicBezTo>
                    <a:pt x="8238" y="18080"/>
                    <a:pt x="8496" y="17901"/>
                    <a:pt x="8654" y="17822"/>
                  </a:cubicBezTo>
                  <a:cubicBezTo>
                    <a:pt x="8733" y="17743"/>
                    <a:pt x="8911" y="17664"/>
                    <a:pt x="9070" y="17664"/>
                  </a:cubicBezTo>
                  <a:cubicBezTo>
                    <a:pt x="9149" y="17585"/>
                    <a:pt x="9228" y="17585"/>
                    <a:pt x="9327" y="17585"/>
                  </a:cubicBezTo>
                  <a:close/>
                  <a:moveTo>
                    <a:pt x="9902" y="16911"/>
                  </a:moveTo>
                  <a:lnTo>
                    <a:pt x="9902" y="16911"/>
                  </a:lnTo>
                  <a:cubicBezTo>
                    <a:pt x="10317" y="17327"/>
                    <a:pt x="10634" y="17743"/>
                    <a:pt x="11050" y="18159"/>
                  </a:cubicBezTo>
                  <a:cubicBezTo>
                    <a:pt x="10892" y="18080"/>
                    <a:pt x="10812" y="18080"/>
                    <a:pt x="10634" y="17981"/>
                  </a:cubicBezTo>
                  <a:lnTo>
                    <a:pt x="10476" y="17822"/>
                  </a:lnTo>
                  <a:cubicBezTo>
                    <a:pt x="10476" y="17822"/>
                    <a:pt x="10476" y="17743"/>
                    <a:pt x="10397" y="17743"/>
                  </a:cubicBezTo>
                  <a:cubicBezTo>
                    <a:pt x="10397" y="17822"/>
                    <a:pt x="10397" y="17822"/>
                    <a:pt x="10476" y="17901"/>
                  </a:cubicBezTo>
                  <a:lnTo>
                    <a:pt x="10397" y="17901"/>
                  </a:lnTo>
                  <a:cubicBezTo>
                    <a:pt x="10218" y="17743"/>
                    <a:pt x="10139" y="17664"/>
                    <a:pt x="10060" y="17486"/>
                  </a:cubicBezTo>
                  <a:cubicBezTo>
                    <a:pt x="9981" y="17406"/>
                    <a:pt x="9981" y="17248"/>
                    <a:pt x="9981" y="17169"/>
                  </a:cubicBezTo>
                  <a:cubicBezTo>
                    <a:pt x="9902" y="16991"/>
                    <a:pt x="9902" y="16991"/>
                    <a:pt x="9902" y="16911"/>
                  </a:cubicBezTo>
                  <a:close/>
                  <a:moveTo>
                    <a:pt x="9228" y="16258"/>
                  </a:moveTo>
                  <a:cubicBezTo>
                    <a:pt x="9327" y="16337"/>
                    <a:pt x="9406" y="16416"/>
                    <a:pt x="9486" y="16495"/>
                  </a:cubicBezTo>
                  <a:lnTo>
                    <a:pt x="9486" y="16753"/>
                  </a:lnTo>
                  <a:cubicBezTo>
                    <a:pt x="9565" y="16832"/>
                    <a:pt x="9565" y="16991"/>
                    <a:pt x="9565" y="17090"/>
                  </a:cubicBezTo>
                  <a:cubicBezTo>
                    <a:pt x="9644" y="17248"/>
                    <a:pt x="9644" y="17406"/>
                    <a:pt x="9723" y="17486"/>
                  </a:cubicBezTo>
                  <a:lnTo>
                    <a:pt x="9902" y="17664"/>
                  </a:lnTo>
                  <a:lnTo>
                    <a:pt x="9723" y="17664"/>
                  </a:lnTo>
                  <a:cubicBezTo>
                    <a:pt x="9644" y="17664"/>
                    <a:pt x="9565" y="17743"/>
                    <a:pt x="9565" y="17743"/>
                  </a:cubicBezTo>
                  <a:cubicBezTo>
                    <a:pt x="9406" y="17743"/>
                    <a:pt x="9327" y="17901"/>
                    <a:pt x="9149" y="17981"/>
                  </a:cubicBezTo>
                  <a:cubicBezTo>
                    <a:pt x="9070" y="18080"/>
                    <a:pt x="8911" y="18159"/>
                    <a:pt x="8733" y="18159"/>
                  </a:cubicBezTo>
                  <a:cubicBezTo>
                    <a:pt x="8654" y="18238"/>
                    <a:pt x="8575" y="18238"/>
                    <a:pt x="8575" y="18238"/>
                  </a:cubicBezTo>
                  <a:lnTo>
                    <a:pt x="8496" y="18238"/>
                  </a:lnTo>
                  <a:lnTo>
                    <a:pt x="8416" y="18159"/>
                  </a:lnTo>
                  <a:cubicBezTo>
                    <a:pt x="8575" y="18159"/>
                    <a:pt x="8654" y="18080"/>
                    <a:pt x="8832" y="17981"/>
                  </a:cubicBezTo>
                  <a:cubicBezTo>
                    <a:pt x="8911" y="17901"/>
                    <a:pt x="9070" y="17822"/>
                    <a:pt x="9228" y="17743"/>
                  </a:cubicBezTo>
                  <a:cubicBezTo>
                    <a:pt x="9327" y="17743"/>
                    <a:pt x="9406" y="17664"/>
                    <a:pt x="9486" y="17664"/>
                  </a:cubicBezTo>
                  <a:lnTo>
                    <a:pt x="9723" y="17664"/>
                  </a:lnTo>
                  <a:cubicBezTo>
                    <a:pt x="9406" y="17327"/>
                    <a:pt x="9486" y="16674"/>
                    <a:pt x="9228" y="16258"/>
                  </a:cubicBezTo>
                  <a:close/>
                  <a:moveTo>
                    <a:pt x="28041" y="18159"/>
                  </a:moveTo>
                  <a:cubicBezTo>
                    <a:pt x="27961" y="18159"/>
                    <a:pt x="27961" y="18159"/>
                    <a:pt x="27961" y="18238"/>
                  </a:cubicBezTo>
                  <a:lnTo>
                    <a:pt x="28041" y="18159"/>
                  </a:lnTo>
                  <a:close/>
                  <a:moveTo>
                    <a:pt x="36061" y="16753"/>
                  </a:moveTo>
                  <a:cubicBezTo>
                    <a:pt x="36140" y="16911"/>
                    <a:pt x="36219" y="17090"/>
                    <a:pt x="36377" y="17248"/>
                  </a:cubicBezTo>
                  <a:cubicBezTo>
                    <a:pt x="36457" y="17406"/>
                    <a:pt x="36556" y="17486"/>
                    <a:pt x="36714" y="17664"/>
                  </a:cubicBezTo>
                  <a:lnTo>
                    <a:pt x="36872" y="17822"/>
                  </a:lnTo>
                  <a:lnTo>
                    <a:pt x="36952" y="18080"/>
                  </a:lnTo>
                  <a:cubicBezTo>
                    <a:pt x="36952" y="18159"/>
                    <a:pt x="36872" y="18238"/>
                    <a:pt x="36872" y="18238"/>
                  </a:cubicBezTo>
                  <a:cubicBezTo>
                    <a:pt x="36793" y="18080"/>
                    <a:pt x="36635" y="17901"/>
                    <a:pt x="36457" y="17743"/>
                  </a:cubicBezTo>
                  <a:cubicBezTo>
                    <a:pt x="36219" y="17585"/>
                    <a:pt x="35962" y="17248"/>
                    <a:pt x="35962" y="16911"/>
                  </a:cubicBezTo>
                  <a:cubicBezTo>
                    <a:pt x="35962" y="16832"/>
                    <a:pt x="36061" y="16753"/>
                    <a:pt x="36061" y="16753"/>
                  </a:cubicBezTo>
                  <a:close/>
                  <a:moveTo>
                    <a:pt x="9822" y="17743"/>
                  </a:moveTo>
                  <a:cubicBezTo>
                    <a:pt x="9902" y="17743"/>
                    <a:pt x="9981" y="17743"/>
                    <a:pt x="9981" y="17822"/>
                  </a:cubicBezTo>
                  <a:lnTo>
                    <a:pt x="9902" y="17822"/>
                  </a:lnTo>
                  <a:cubicBezTo>
                    <a:pt x="9723" y="17901"/>
                    <a:pt x="9644" y="17901"/>
                    <a:pt x="9565" y="17981"/>
                  </a:cubicBezTo>
                  <a:cubicBezTo>
                    <a:pt x="9370" y="18126"/>
                    <a:pt x="9216" y="18259"/>
                    <a:pt x="8992" y="18259"/>
                  </a:cubicBezTo>
                  <a:cubicBezTo>
                    <a:pt x="8943" y="18259"/>
                    <a:pt x="8890" y="18253"/>
                    <a:pt x="8832" y="18238"/>
                  </a:cubicBezTo>
                  <a:cubicBezTo>
                    <a:pt x="8911" y="18159"/>
                    <a:pt x="9070" y="18159"/>
                    <a:pt x="9149" y="18080"/>
                  </a:cubicBezTo>
                  <a:cubicBezTo>
                    <a:pt x="9228" y="17981"/>
                    <a:pt x="9406" y="17822"/>
                    <a:pt x="9565" y="17822"/>
                  </a:cubicBezTo>
                  <a:cubicBezTo>
                    <a:pt x="9565" y="17743"/>
                    <a:pt x="9644" y="17743"/>
                    <a:pt x="9723" y="17743"/>
                  </a:cubicBezTo>
                  <a:close/>
                  <a:moveTo>
                    <a:pt x="27882" y="17981"/>
                  </a:moveTo>
                  <a:lnTo>
                    <a:pt x="27882" y="18080"/>
                  </a:lnTo>
                  <a:lnTo>
                    <a:pt x="28041" y="18080"/>
                  </a:lnTo>
                  <a:lnTo>
                    <a:pt x="28041" y="18159"/>
                  </a:lnTo>
                  <a:lnTo>
                    <a:pt x="28140" y="18159"/>
                  </a:lnTo>
                  <a:cubicBezTo>
                    <a:pt x="28140" y="18234"/>
                    <a:pt x="28050" y="18238"/>
                    <a:pt x="28041" y="18307"/>
                  </a:cubicBezTo>
                  <a:lnTo>
                    <a:pt x="28041" y="18307"/>
                  </a:lnTo>
                  <a:cubicBezTo>
                    <a:pt x="28020" y="18296"/>
                    <a:pt x="28000" y="18277"/>
                    <a:pt x="27961" y="18238"/>
                  </a:cubicBezTo>
                  <a:cubicBezTo>
                    <a:pt x="27882" y="18238"/>
                    <a:pt x="27882" y="18159"/>
                    <a:pt x="27882" y="18159"/>
                  </a:cubicBezTo>
                  <a:lnTo>
                    <a:pt x="27882" y="18080"/>
                  </a:lnTo>
                  <a:cubicBezTo>
                    <a:pt x="27803" y="18080"/>
                    <a:pt x="27803" y="18080"/>
                    <a:pt x="27803" y="18159"/>
                  </a:cubicBezTo>
                  <a:cubicBezTo>
                    <a:pt x="27803" y="18080"/>
                    <a:pt x="27724" y="18080"/>
                    <a:pt x="27724" y="18080"/>
                  </a:cubicBezTo>
                  <a:cubicBezTo>
                    <a:pt x="27724" y="18080"/>
                    <a:pt x="27724" y="17981"/>
                    <a:pt x="27803" y="17981"/>
                  </a:cubicBezTo>
                  <a:close/>
                  <a:moveTo>
                    <a:pt x="18318" y="16416"/>
                  </a:moveTo>
                  <a:cubicBezTo>
                    <a:pt x="18238" y="16753"/>
                    <a:pt x="18318" y="17090"/>
                    <a:pt x="18476" y="17406"/>
                  </a:cubicBezTo>
                  <a:cubicBezTo>
                    <a:pt x="18555" y="17585"/>
                    <a:pt x="18634" y="17743"/>
                    <a:pt x="18733" y="17901"/>
                  </a:cubicBezTo>
                  <a:lnTo>
                    <a:pt x="18733" y="18159"/>
                  </a:lnTo>
                  <a:lnTo>
                    <a:pt x="18733" y="18238"/>
                  </a:lnTo>
                  <a:lnTo>
                    <a:pt x="18733" y="18317"/>
                  </a:lnTo>
                  <a:cubicBezTo>
                    <a:pt x="18555" y="17743"/>
                    <a:pt x="18060" y="17169"/>
                    <a:pt x="18238" y="16495"/>
                  </a:cubicBezTo>
                  <a:cubicBezTo>
                    <a:pt x="18238" y="16495"/>
                    <a:pt x="18238" y="16416"/>
                    <a:pt x="18318" y="16416"/>
                  </a:cubicBezTo>
                  <a:close/>
                  <a:moveTo>
                    <a:pt x="38437" y="17090"/>
                  </a:moveTo>
                  <a:lnTo>
                    <a:pt x="38437" y="17090"/>
                  </a:lnTo>
                  <a:cubicBezTo>
                    <a:pt x="38199" y="17327"/>
                    <a:pt x="38041" y="17664"/>
                    <a:pt x="37863" y="17901"/>
                  </a:cubicBezTo>
                  <a:lnTo>
                    <a:pt x="37783" y="17901"/>
                  </a:lnTo>
                  <a:cubicBezTo>
                    <a:pt x="37546" y="17981"/>
                    <a:pt x="37209" y="18159"/>
                    <a:pt x="37051" y="18317"/>
                  </a:cubicBezTo>
                  <a:cubicBezTo>
                    <a:pt x="37051" y="18238"/>
                    <a:pt x="37051" y="18080"/>
                    <a:pt x="37130" y="17901"/>
                  </a:cubicBezTo>
                  <a:cubicBezTo>
                    <a:pt x="37288" y="17822"/>
                    <a:pt x="37368" y="17743"/>
                    <a:pt x="37546" y="17664"/>
                  </a:cubicBezTo>
                  <a:cubicBezTo>
                    <a:pt x="37783" y="17585"/>
                    <a:pt x="37942" y="17486"/>
                    <a:pt x="38120" y="17406"/>
                  </a:cubicBezTo>
                  <a:cubicBezTo>
                    <a:pt x="37942" y="17406"/>
                    <a:pt x="37704" y="17486"/>
                    <a:pt x="37546" y="17585"/>
                  </a:cubicBezTo>
                  <a:cubicBezTo>
                    <a:pt x="37368" y="17664"/>
                    <a:pt x="37288" y="17743"/>
                    <a:pt x="37130" y="17822"/>
                  </a:cubicBezTo>
                  <a:cubicBezTo>
                    <a:pt x="37130" y="17822"/>
                    <a:pt x="37130" y="17743"/>
                    <a:pt x="37209" y="17664"/>
                  </a:cubicBezTo>
                  <a:cubicBezTo>
                    <a:pt x="37368" y="17486"/>
                    <a:pt x="37625" y="17327"/>
                    <a:pt x="37863" y="17248"/>
                  </a:cubicBezTo>
                  <a:cubicBezTo>
                    <a:pt x="38041" y="17169"/>
                    <a:pt x="38278" y="17169"/>
                    <a:pt x="38437" y="17090"/>
                  </a:cubicBezTo>
                  <a:close/>
                  <a:moveTo>
                    <a:pt x="44140" y="18238"/>
                  </a:moveTo>
                  <a:cubicBezTo>
                    <a:pt x="43803" y="18238"/>
                    <a:pt x="43566" y="18317"/>
                    <a:pt x="43229" y="18317"/>
                  </a:cubicBezTo>
                  <a:lnTo>
                    <a:pt x="43486" y="18317"/>
                  </a:lnTo>
                  <a:cubicBezTo>
                    <a:pt x="43645" y="18317"/>
                    <a:pt x="43883" y="18317"/>
                    <a:pt x="44140" y="18238"/>
                  </a:cubicBezTo>
                  <a:close/>
                  <a:moveTo>
                    <a:pt x="10083" y="17866"/>
                  </a:moveTo>
                  <a:cubicBezTo>
                    <a:pt x="10095" y="17866"/>
                    <a:pt x="10113" y="17875"/>
                    <a:pt x="10139" y="17901"/>
                  </a:cubicBezTo>
                  <a:cubicBezTo>
                    <a:pt x="10218" y="17901"/>
                    <a:pt x="10317" y="17901"/>
                    <a:pt x="10397" y="17981"/>
                  </a:cubicBezTo>
                  <a:lnTo>
                    <a:pt x="10476" y="17981"/>
                  </a:lnTo>
                  <a:cubicBezTo>
                    <a:pt x="10713" y="18159"/>
                    <a:pt x="10971" y="18238"/>
                    <a:pt x="11209" y="18317"/>
                  </a:cubicBezTo>
                  <a:cubicBezTo>
                    <a:pt x="11308" y="18397"/>
                    <a:pt x="11308" y="18476"/>
                    <a:pt x="11387" y="18476"/>
                  </a:cubicBezTo>
                  <a:lnTo>
                    <a:pt x="10555" y="18476"/>
                  </a:lnTo>
                  <a:cubicBezTo>
                    <a:pt x="10218" y="18476"/>
                    <a:pt x="9902" y="18397"/>
                    <a:pt x="9565" y="18397"/>
                  </a:cubicBezTo>
                  <a:lnTo>
                    <a:pt x="9644" y="18397"/>
                  </a:lnTo>
                  <a:cubicBezTo>
                    <a:pt x="9723" y="18317"/>
                    <a:pt x="9822" y="18317"/>
                    <a:pt x="9981" y="18238"/>
                  </a:cubicBezTo>
                  <a:cubicBezTo>
                    <a:pt x="10060" y="18159"/>
                    <a:pt x="10139" y="18159"/>
                    <a:pt x="10218" y="18080"/>
                  </a:cubicBezTo>
                  <a:cubicBezTo>
                    <a:pt x="10317" y="18080"/>
                    <a:pt x="10397" y="18080"/>
                    <a:pt x="10397" y="17981"/>
                  </a:cubicBezTo>
                  <a:lnTo>
                    <a:pt x="10317" y="17981"/>
                  </a:lnTo>
                  <a:cubicBezTo>
                    <a:pt x="10218" y="17981"/>
                    <a:pt x="10139" y="18080"/>
                    <a:pt x="9981" y="18159"/>
                  </a:cubicBezTo>
                  <a:cubicBezTo>
                    <a:pt x="9902" y="18238"/>
                    <a:pt x="9822" y="18238"/>
                    <a:pt x="9644" y="18317"/>
                  </a:cubicBezTo>
                  <a:lnTo>
                    <a:pt x="9486" y="18317"/>
                  </a:lnTo>
                  <a:cubicBezTo>
                    <a:pt x="9486" y="18397"/>
                    <a:pt x="9486" y="18397"/>
                    <a:pt x="9406" y="18397"/>
                  </a:cubicBezTo>
                  <a:cubicBezTo>
                    <a:pt x="9327" y="18317"/>
                    <a:pt x="9149" y="18317"/>
                    <a:pt x="9070" y="18317"/>
                  </a:cubicBezTo>
                  <a:cubicBezTo>
                    <a:pt x="9149" y="18317"/>
                    <a:pt x="9327" y="18238"/>
                    <a:pt x="9486" y="18159"/>
                  </a:cubicBezTo>
                  <a:cubicBezTo>
                    <a:pt x="9565" y="18080"/>
                    <a:pt x="9723" y="17981"/>
                    <a:pt x="9822" y="17901"/>
                  </a:cubicBezTo>
                  <a:lnTo>
                    <a:pt x="10060" y="17901"/>
                  </a:lnTo>
                  <a:cubicBezTo>
                    <a:pt x="10060" y="17901"/>
                    <a:pt x="10060" y="17866"/>
                    <a:pt x="10083" y="17866"/>
                  </a:cubicBezTo>
                  <a:close/>
                  <a:moveTo>
                    <a:pt x="28377" y="18397"/>
                  </a:moveTo>
                  <a:cubicBezTo>
                    <a:pt x="28298" y="18397"/>
                    <a:pt x="28298" y="18397"/>
                    <a:pt x="28298" y="18476"/>
                  </a:cubicBezTo>
                  <a:lnTo>
                    <a:pt x="28377" y="18397"/>
                  </a:lnTo>
                  <a:close/>
                  <a:moveTo>
                    <a:pt x="35882" y="16991"/>
                  </a:moveTo>
                  <a:cubicBezTo>
                    <a:pt x="35882" y="17248"/>
                    <a:pt x="36061" y="17486"/>
                    <a:pt x="36219" y="17664"/>
                  </a:cubicBezTo>
                  <a:cubicBezTo>
                    <a:pt x="36377" y="17822"/>
                    <a:pt x="36457" y="17901"/>
                    <a:pt x="36635" y="17981"/>
                  </a:cubicBezTo>
                  <a:cubicBezTo>
                    <a:pt x="36714" y="18080"/>
                    <a:pt x="36872" y="18238"/>
                    <a:pt x="36872" y="18397"/>
                  </a:cubicBezTo>
                  <a:cubicBezTo>
                    <a:pt x="36872" y="18476"/>
                    <a:pt x="36872" y="18476"/>
                    <a:pt x="36793" y="18575"/>
                  </a:cubicBezTo>
                  <a:cubicBezTo>
                    <a:pt x="36714" y="18317"/>
                    <a:pt x="36457" y="18159"/>
                    <a:pt x="36298" y="17981"/>
                  </a:cubicBezTo>
                  <a:cubicBezTo>
                    <a:pt x="36061" y="17743"/>
                    <a:pt x="35803" y="17486"/>
                    <a:pt x="35803" y="17169"/>
                  </a:cubicBezTo>
                  <a:cubicBezTo>
                    <a:pt x="35803" y="17090"/>
                    <a:pt x="35882" y="16991"/>
                    <a:pt x="35882" y="16991"/>
                  </a:cubicBezTo>
                  <a:close/>
                  <a:moveTo>
                    <a:pt x="11308" y="18575"/>
                  </a:moveTo>
                  <a:lnTo>
                    <a:pt x="11209" y="18654"/>
                  </a:lnTo>
                  <a:lnTo>
                    <a:pt x="11209" y="18575"/>
                  </a:lnTo>
                  <a:close/>
                  <a:moveTo>
                    <a:pt x="28219" y="18159"/>
                  </a:moveTo>
                  <a:cubicBezTo>
                    <a:pt x="28219" y="18238"/>
                    <a:pt x="28298" y="18238"/>
                    <a:pt x="28298" y="18238"/>
                  </a:cubicBezTo>
                  <a:lnTo>
                    <a:pt x="28377" y="18238"/>
                  </a:lnTo>
                  <a:cubicBezTo>
                    <a:pt x="28377" y="18280"/>
                    <a:pt x="28399" y="18300"/>
                    <a:pt x="28431" y="18320"/>
                  </a:cubicBezTo>
                  <a:lnTo>
                    <a:pt x="28431" y="18320"/>
                  </a:lnTo>
                  <a:cubicBezTo>
                    <a:pt x="28377" y="18335"/>
                    <a:pt x="28377" y="18397"/>
                    <a:pt x="28377" y="18397"/>
                  </a:cubicBezTo>
                  <a:lnTo>
                    <a:pt x="28456" y="18397"/>
                  </a:lnTo>
                  <a:cubicBezTo>
                    <a:pt x="28510" y="18397"/>
                    <a:pt x="28527" y="18397"/>
                    <a:pt x="28509" y="18372"/>
                  </a:cubicBezTo>
                  <a:lnTo>
                    <a:pt x="28509" y="18372"/>
                  </a:lnTo>
                  <a:cubicBezTo>
                    <a:pt x="28518" y="18379"/>
                    <a:pt x="28527" y="18387"/>
                    <a:pt x="28536" y="18397"/>
                  </a:cubicBezTo>
                  <a:lnTo>
                    <a:pt x="28714" y="18397"/>
                  </a:lnTo>
                  <a:cubicBezTo>
                    <a:pt x="28714" y="18435"/>
                    <a:pt x="28732" y="18454"/>
                    <a:pt x="28760" y="18476"/>
                  </a:cubicBezTo>
                  <a:lnTo>
                    <a:pt x="28714" y="18476"/>
                  </a:lnTo>
                  <a:cubicBezTo>
                    <a:pt x="28714" y="18476"/>
                    <a:pt x="28635" y="18476"/>
                    <a:pt x="28635" y="18575"/>
                  </a:cubicBezTo>
                  <a:lnTo>
                    <a:pt x="28793" y="18575"/>
                  </a:lnTo>
                  <a:cubicBezTo>
                    <a:pt x="28846" y="18575"/>
                    <a:pt x="28864" y="18575"/>
                    <a:pt x="28845" y="18544"/>
                  </a:cubicBezTo>
                  <a:lnTo>
                    <a:pt x="28845" y="18544"/>
                  </a:lnTo>
                  <a:cubicBezTo>
                    <a:pt x="28854" y="18553"/>
                    <a:pt x="28863" y="18563"/>
                    <a:pt x="28872" y="18575"/>
                  </a:cubicBezTo>
                  <a:lnTo>
                    <a:pt x="28793" y="18575"/>
                  </a:lnTo>
                  <a:lnTo>
                    <a:pt x="28714" y="18654"/>
                  </a:lnTo>
                  <a:lnTo>
                    <a:pt x="28536" y="18654"/>
                  </a:lnTo>
                  <a:lnTo>
                    <a:pt x="28635" y="18575"/>
                  </a:lnTo>
                  <a:cubicBezTo>
                    <a:pt x="28536" y="18575"/>
                    <a:pt x="28536" y="18575"/>
                    <a:pt x="28536" y="18654"/>
                  </a:cubicBezTo>
                  <a:lnTo>
                    <a:pt x="28456" y="18575"/>
                  </a:lnTo>
                  <a:lnTo>
                    <a:pt x="28456" y="18476"/>
                  </a:lnTo>
                  <a:cubicBezTo>
                    <a:pt x="28536" y="18476"/>
                    <a:pt x="28536" y="18476"/>
                    <a:pt x="28536" y="18397"/>
                  </a:cubicBezTo>
                  <a:lnTo>
                    <a:pt x="28456" y="18397"/>
                  </a:lnTo>
                  <a:cubicBezTo>
                    <a:pt x="28456" y="18476"/>
                    <a:pt x="28377" y="18476"/>
                    <a:pt x="28377" y="18575"/>
                  </a:cubicBezTo>
                  <a:cubicBezTo>
                    <a:pt x="28377" y="18476"/>
                    <a:pt x="28377" y="18476"/>
                    <a:pt x="28298" y="18476"/>
                  </a:cubicBezTo>
                  <a:cubicBezTo>
                    <a:pt x="28219" y="18397"/>
                    <a:pt x="28219" y="18397"/>
                    <a:pt x="28140" y="18397"/>
                  </a:cubicBezTo>
                  <a:lnTo>
                    <a:pt x="28219" y="18317"/>
                  </a:lnTo>
                  <a:lnTo>
                    <a:pt x="28298" y="18238"/>
                  </a:lnTo>
                  <a:lnTo>
                    <a:pt x="28219" y="18238"/>
                  </a:lnTo>
                  <a:lnTo>
                    <a:pt x="28140" y="18317"/>
                  </a:lnTo>
                  <a:cubicBezTo>
                    <a:pt x="28140" y="18238"/>
                    <a:pt x="28140" y="18238"/>
                    <a:pt x="28219" y="18238"/>
                  </a:cubicBezTo>
                  <a:lnTo>
                    <a:pt x="28219" y="18159"/>
                  </a:lnTo>
                  <a:close/>
                  <a:moveTo>
                    <a:pt x="16808" y="18754"/>
                  </a:moveTo>
                  <a:lnTo>
                    <a:pt x="16808" y="18754"/>
                  </a:lnTo>
                  <a:cubicBezTo>
                    <a:pt x="16804" y="18774"/>
                    <a:pt x="16801" y="18793"/>
                    <a:pt x="16797" y="18812"/>
                  </a:cubicBezTo>
                  <a:lnTo>
                    <a:pt x="16753" y="18812"/>
                  </a:lnTo>
                  <a:cubicBezTo>
                    <a:pt x="16779" y="18786"/>
                    <a:pt x="16797" y="18769"/>
                    <a:pt x="16808" y="18754"/>
                  </a:cubicBezTo>
                  <a:close/>
                  <a:moveTo>
                    <a:pt x="37130" y="18812"/>
                  </a:moveTo>
                  <a:cubicBezTo>
                    <a:pt x="37051" y="18812"/>
                    <a:pt x="37051" y="18892"/>
                    <a:pt x="36952" y="18892"/>
                  </a:cubicBezTo>
                  <a:lnTo>
                    <a:pt x="36872" y="18971"/>
                  </a:lnTo>
                  <a:lnTo>
                    <a:pt x="36952" y="18971"/>
                  </a:lnTo>
                  <a:cubicBezTo>
                    <a:pt x="37051" y="18892"/>
                    <a:pt x="37130" y="18892"/>
                    <a:pt x="37130" y="18812"/>
                  </a:cubicBezTo>
                  <a:close/>
                  <a:moveTo>
                    <a:pt x="35724" y="17169"/>
                  </a:moveTo>
                  <a:cubicBezTo>
                    <a:pt x="35803" y="17486"/>
                    <a:pt x="35882" y="17743"/>
                    <a:pt x="36140" y="17901"/>
                  </a:cubicBezTo>
                  <a:cubicBezTo>
                    <a:pt x="36219" y="18080"/>
                    <a:pt x="36377" y="18159"/>
                    <a:pt x="36457" y="18238"/>
                  </a:cubicBezTo>
                  <a:cubicBezTo>
                    <a:pt x="36635" y="18317"/>
                    <a:pt x="36793" y="18476"/>
                    <a:pt x="36793" y="18654"/>
                  </a:cubicBezTo>
                  <a:lnTo>
                    <a:pt x="36793" y="18812"/>
                  </a:lnTo>
                  <a:cubicBezTo>
                    <a:pt x="36556" y="18238"/>
                    <a:pt x="35724" y="17981"/>
                    <a:pt x="35645" y="17327"/>
                  </a:cubicBezTo>
                  <a:lnTo>
                    <a:pt x="35645" y="17327"/>
                  </a:lnTo>
                  <a:cubicBezTo>
                    <a:pt x="35724" y="18080"/>
                    <a:pt x="36556" y="18317"/>
                    <a:pt x="36714" y="18971"/>
                  </a:cubicBezTo>
                  <a:lnTo>
                    <a:pt x="36714" y="19228"/>
                  </a:lnTo>
                  <a:cubicBezTo>
                    <a:pt x="36635" y="18971"/>
                    <a:pt x="36377" y="18812"/>
                    <a:pt x="36219" y="18654"/>
                  </a:cubicBezTo>
                  <a:cubicBezTo>
                    <a:pt x="36061" y="18575"/>
                    <a:pt x="35962" y="18476"/>
                    <a:pt x="35803" y="18397"/>
                  </a:cubicBezTo>
                  <a:cubicBezTo>
                    <a:pt x="35803" y="18317"/>
                    <a:pt x="35803" y="18238"/>
                    <a:pt x="35724" y="18159"/>
                  </a:cubicBezTo>
                  <a:cubicBezTo>
                    <a:pt x="35645" y="18080"/>
                    <a:pt x="35566" y="17981"/>
                    <a:pt x="35466" y="17901"/>
                  </a:cubicBezTo>
                  <a:cubicBezTo>
                    <a:pt x="35466" y="17822"/>
                    <a:pt x="35387" y="17743"/>
                    <a:pt x="35387" y="17585"/>
                  </a:cubicBezTo>
                  <a:cubicBezTo>
                    <a:pt x="35466" y="17486"/>
                    <a:pt x="35566" y="17406"/>
                    <a:pt x="35645" y="17327"/>
                  </a:cubicBezTo>
                  <a:cubicBezTo>
                    <a:pt x="35724" y="17248"/>
                    <a:pt x="35724" y="17248"/>
                    <a:pt x="35724" y="17169"/>
                  </a:cubicBezTo>
                  <a:close/>
                  <a:moveTo>
                    <a:pt x="10317" y="19070"/>
                  </a:moveTo>
                  <a:lnTo>
                    <a:pt x="9565" y="19307"/>
                  </a:lnTo>
                  <a:lnTo>
                    <a:pt x="9486" y="19307"/>
                  </a:lnTo>
                  <a:cubicBezTo>
                    <a:pt x="9406" y="19307"/>
                    <a:pt x="9406" y="19307"/>
                    <a:pt x="9406" y="19228"/>
                  </a:cubicBezTo>
                  <a:cubicBezTo>
                    <a:pt x="9327" y="19228"/>
                    <a:pt x="9228" y="19228"/>
                    <a:pt x="9149" y="19149"/>
                  </a:cubicBezTo>
                  <a:lnTo>
                    <a:pt x="9822" y="19149"/>
                  </a:lnTo>
                  <a:cubicBezTo>
                    <a:pt x="9981" y="19070"/>
                    <a:pt x="10139" y="19070"/>
                    <a:pt x="10317" y="19070"/>
                  </a:cubicBezTo>
                  <a:close/>
                  <a:moveTo>
                    <a:pt x="10634" y="19228"/>
                  </a:moveTo>
                  <a:lnTo>
                    <a:pt x="10634" y="19307"/>
                  </a:lnTo>
                  <a:cubicBezTo>
                    <a:pt x="10555" y="19307"/>
                    <a:pt x="10555" y="19386"/>
                    <a:pt x="10555" y="19387"/>
                  </a:cubicBezTo>
                  <a:lnTo>
                    <a:pt x="10555" y="19387"/>
                  </a:lnTo>
                  <a:cubicBezTo>
                    <a:pt x="10555" y="19307"/>
                    <a:pt x="10634" y="19307"/>
                    <a:pt x="10634" y="19228"/>
                  </a:cubicBezTo>
                  <a:close/>
                  <a:moveTo>
                    <a:pt x="18238" y="16416"/>
                  </a:moveTo>
                  <a:cubicBezTo>
                    <a:pt x="18060" y="16674"/>
                    <a:pt x="17902" y="16832"/>
                    <a:pt x="17743" y="17090"/>
                  </a:cubicBezTo>
                  <a:cubicBezTo>
                    <a:pt x="17707" y="17122"/>
                    <a:pt x="17671" y="17151"/>
                    <a:pt x="17636" y="17178"/>
                  </a:cubicBezTo>
                  <a:lnTo>
                    <a:pt x="17636" y="17178"/>
                  </a:lnTo>
                  <a:cubicBezTo>
                    <a:pt x="17639" y="17175"/>
                    <a:pt x="17641" y="17172"/>
                    <a:pt x="17644" y="17169"/>
                  </a:cubicBezTo>
                  <a:lnTo>
                    <a:pt x="17644" y="17169"/>
                  </a:lnTo>
                  <a:cubicBezTo>
                    <a:pt x="17640" y="17173"/>
                    <a:pt x="17635" y="17177"/>
                    <a:pt x="17631" y="17182"/>
                  </a:cubicBezTo>
                  <a:lnTo>
                    <a:pt x="17631" y="17182"/>
                  </a:lnTo>
                  <a:cubicBezTo>
                    <a:pt x="17632" y="17180"/>
                    <a:pt x="17634" y="17179"/>
                    <a:pt x="17636" y="17178"/>
                  </a:cubicBezTo>
                  <a:lnTo>
                    <a:pt x="17636" y="17178"/>
                  </a:lnTo>
                  <a:cubicBezTo>
                    <a:pt x="17565" y="17259"/>
                    <a:pt x="17562" y="17409"/>
                    <a:pt x="17486" y="17486"/>
                  </a:cubicBezTo>
                  <a:lnTo>
                    <a:pt x="17407" y="17486"/>
                  </a:lnTo>
                  <a:cubicBezTo>
                    <a:pt x="17248" y="17664"/>
                    <a:pt x="17070" y="17822"/>
                    <a:pt x="16832" y="17981"/>
                  </a:cubicBezTo>
                  <a:cubicBezTo>
                    <a:pt x="16753" y="17981"/>
                    <a:pt x="16654" y="18080"/>
                    <a:pt x="16496" y="18080"/>
                  </a:cubicBezTo>
                  <a:cubicBezTo>
                    <a:pt x="16496" y="18159"/>
                    <a:pt x="16337" y="18238"/>
                    <a:pt x="16337" y="18317"/>
                  </a:cubicBezTo>
                  <a:lnTo>
                    <a:pt x="16417" y="18317"/>
                  </a:lnTo>
                  <a:cubicBezTo>
                    <a:pt x="16417" y="18317"/>
                    <a:pt x="16417" y="18238"/>
                    <a:pt x="16496" y="18238"/>
                  </a:cubicBezTo>
                  <a:cubicBezTo>
                    <a:pt x="16496" y="18159"/>
                    <a:pt x="16575" y="18159"/>
                    <a:pt x="16654" y="18159"/>
                  </a:cubicBezTo>
                  <a:cubicBezTo>
                    <a:pt x="16753" y="18080"/>
                    <a:pt x="16832" y="17981"/>
                    <a:pt x="16912" y="17981"/>
                  </a:cubicBezTo>
                  <a:cubicBezTo>
                    <a:pt x="17149" y="17822"/>
                    <a:pt x="17327" y="17743"/>
                    <a:pt x="17486" y="17486"/>
                  </a:cubicBezTo>
                  <a:lnTo>
                    <a:pt x="17486" y="17486"/>
                  </a:lnTo>
                  <a:cubicBezTo>
                    <a:pt x="17407" y="17664"/>
                    <a:pt x="17327" y="17743"/>
                    <a:pt x="17248" y="17822"/>
                  </a:cubicBezTo>
                  <a:cubicBezTo>
                    <a:pt x="17248" y="17901"/>
                    <a:pt x="17248" y="17901"/>
                    <a:pt x="17149" y="17981"/>
                  </a:cubicBezTo>
                  <a:cubicBezTo>
                    <a:pt x="17149" y="17981"/>
                    <a:pt x="17149" y="17981"/>
                    <a:pt x="17149" y="17981"/>
                  </a:cubicBezTo>
                  <a:lnTo>
                    <a:pt x="17149" y="17981"/>
                  </a:lnTo>
                  <a:cubicBezTo>
                    <a:pt x="17070" y="18159"/>
                    <a:pt x="16991" y="18317"/>
                    <a:pt x="16912" y="18397"/>
                  </a:cubicBezTo>
                  <a:cubicBezTo>
                    <a:pt x="16575" y="18733"/>
                    <a:pt x="16159" y="18892"/>
                    <a:pt x="15842" y="19149"/>
                  </a:cubicBezTo>
                  <a:cubicBezTo>
                    <a:pt x="15763" y="19228"/>
                    <a:pt x="15585" y="19307"/>
                    <a:pt x="15506" y="19387"/>
                  </a:cubicBezTo>
                  <a:cubicBezTo>
                    <a:pt x="15585" y="19228"/>
                    <a:pt x="15664" y="19149"/>
                    <a:pt x="15664" y="19070"/>
                  </a:cubicBezTo>
                  <a:cubicBezTo>
                    <a:pt x="15921" y="18892"/>
                    <a:pt x="16080" y="18812"/>
                    <a:pt x="16337" y="18654"/>
                  </a:cubicBezTo>
                  <a:cubicBezTo>
                    <a:pt x="16654" y="18476"/>
                    <a:pt x="16911" y="18317"/>
                    <a:pt x="17149" y="17981"/>
                  </a:cubicBezTo>
                  <a:lnTo>
                    <a:pt x="17149" y="17981"/>
                  </a:lnTo>
                  <a:cubicBezTo>
                    <a:pt x="16911" y="18317"/>
                    <a:pt x="16496" y="18575"/>
                    <a:pt x="16159" y="18733"/>
                  </a:cubicBezTo>
                  <a:cubicBezTo>
                    <a:pt x="16001" y="18812"/>
                    <a:pt x="15921" y="18892"/>
                    <a:pt x="15763" y="18971"/>
                  </a:cubicBezTo>
                  <a:cubicBezTo>
                    <a:pt x="16258" y="18159"/>
                    <a:pt x="16832" y="17406"/>
                    <a:pt x="17486" y="16753"/>
                  </a:cubicBezTo>
                  <a:cubicBezTo>
                    <a:pt x="17644" y="16753"/>
                    <a:pt x="17743" y="16674"/>
                    <a:pt x="17823" y="16674"/>
                  </a:cubicBezTo>
                  <a:cubicBezTo>
                    <a:pt x="17981" y="16594"/>
                    <a:pt x="18060" y="16495"/>
                    <a:pt x="18238" y="16416"/>
                  </a:cubicBezTo>
                  <a:close/>
                  <a:moveTo>
                    <a:pt x="9070" y="19149"/>
                  </a:moveTo>
                  <a:cubicBezTo>
                    <a:pt x="9070" y="19149"/>
                    <a:pt x="9070" y="19228"/>
                    <a:pt x="9149" y="19228"/>
                  </a:cubicBezTo>
                  <a:cubicBezTo>
                    <a:pt x="9149" y="19228"/>
                    <a:pt x="9228" y="19228"/>
                    <a:pt x="9327" y="19307"/>
                  </a:cubicBezTo>
                  <a:cubicBezTo>
                    <a:pt x="9406" y="19307"/>
                    <a:pt x="9406" y="19307"/>
                    <a:pt x="9486" y="19387"/>
                  </a:cubicBezTo>
                  <a:cubicBezTo>
                    <a:pt x="9406" y="19387"/>
                    <a:pt x="9327" y="19387"/>
                    <a:pt x="9327" y="19466"/>
                  </a:cubicBezTo>
                  <a:cubicBezTo>
                    <a:pt x="9149" y="19387"/>
                    <a:pt x="9070" y="19387"/>
                    <a:pt x="8991" y="19307"/>
                  </a:cubicBezTo>
                  <a:cubicBezTo>
                    <a:pt x="8832" y="19307"/>
                    <a:pt x="8733" y="19228"/>
                    <a:pt x="8654" y="19228"/>
                  </a:cubicBezTo>
                  <a:cubicBezTo>
                    <a:pt x="8832" y="19228"/>
                    <a:pt x="8991" y="19228"/>
                    <a:pt x="9070" y="19149"/>
                  </a:cubicBezTo>
                  <a:close/>
                  <a:moveTo>
                    <a:pt x="18139" y="16594"/>
                  </a:moveTo>
                  <a:lnTo>
                    <a:pt x="18139" y="16594"/>
                  </a:lnTo>
                  <a:cubicBezTo>
                    <a:pt x="18060" y="17248"/>
                    <a:pt x="18634" y="17822"/>
                    <a:pt x="18733" y="18575"/>
                  </a:cubicBezTo>
                  <a:cubicBezTo>
                    <a:pt x="18634" y="18892"/>
                    <a:pt x="18555" y="19228"/>
                    <a:pt x="18476" y="19565"/>
                  </a:cubicBezTo>
                  <a:lnTo>
                    <a:pt x="18476" y="19307"/>
                  </a:lnTo>
                  <a:cubicBezTo>
                    <a:pt x="18476" y="18971"/>
                    <a:pt x="18397" y="18733"/>
                    <a:pt x="18397" y="18397"/>
                  </a:cubicBezTo>
                  <a:cubicBezTo>
                    <a:pt x="18238" y="17822"/>
                    <a:pt x="17902" y="17169"/>
                    <a:pt x="18139" y="16594"/>
                  </a:cubicBezTo>
                  <a:close/>
                  <a:moveTo>
                    <a:pt x="35882" y="18476"/>
                  </a:moveTo>
                  <a:lnTo>
                    <a:pt x="35882" y="18476"/>
                  </a:lnTo>
                  <a:cubicBezTo>
                    <a:pt x="36061" y="18654"/>
                    <a:pt x="36219" y="18812"/>
                    <a:pt x="36377" y="18971"/>
                  </a:cubicBezTo>
                  <a:cubicBezTo>
                    <a:pt x="36556" y="19070"/>
                    <a:pt x="36635" y="19228"/>
                    <a:pt x="36635" y="19466"/>
                  </a:cubicBezTo>
                  <a:lnTo>
                    <a:pt x="36635" y="19644"/>
                  </a:lnTo>
                  <a:cubicBezTo>
                    <a:pt x="36556" y="19565"/>
                    <a:pt x="36457" y="19387"/>
                    <a:pt x="36377" y="19307"/>
                  </a:cubicBezTo>
                  <a:cubicBezTo>
                    <a:pt x="36298" y="19149"/>
                    <a:pt x="36140" y="19070"/>
                    <a:pt x="36061" y="18892"/>
                  </a:cubicBezTo>
                  <a:cubicBezTo>
                    <a:pt x="35962" y="18812"/>
                    <a:pt x="35962" y="18654"/>
                    <a:pt x="35882" y="18476"/>
                  </a:cubicBezTo>
                  <a:close/>
                  <a:moveTo>
                    <a:pt x="37783" y="17981"/>
                  </a:moveTo>
                  <a:cubicBezTo>
                    <a:pt x="37704" y="18159"/>
                    <a:pt x="37625" y="18397"/>
                    <a:pt x="37546" y="18575"/>
                  </a:cubicBezTo>
                  <a:cubicBezTo>
                    <a:pt x="37447" y="18575"/>
                    <a:pt x="37447" y="18654"/>
                    <a:pt x="37447" y="18654"/>
                  </a:cubicBezTo>
                  <a:lnTo>
                    <a:pt x="37288" y="18654"/>
                  </a:lnTo>
                  <a:cubicBezTo>
                    <a:pt x="37288" y="18733"/>
                    <a:pt x="37209" y="18733"/>
                    <a:pt x="37130" y="18812"/>
                  </a:cubicBezTo>
                  <a:cubicBezTo>
                    <a:pt x="37209" y="18812"/>
                    <a:pt x="37288" y="18733"/>
                    <a:pt x="37368" y="18733"/>
                  </a:cubicBezTo>
                  <a:lnTo>
                    <a:pt x="37447" y="18654"/>
                  </a:lnTo>
                  <a:lnTo>
                    <a:pt x="37447" y="18654"/>
                  </a:lnTo>
                  <a:cubicBezTo>
                    <a:pt x="37447" y="18812"/>
                    <a:pt x="37368" y="18892"/>
                    <a:pt x="37368" y="18971"/>
                  </a:cubicBezTo>
                  <a:cubicBezTo>
                    <a:pt x="37288" y="19070"/>
                    <a:pt x="37209" y="19070"/>
                    <a:pt x="37209" y="19070"/>
                  </a:cubicBezTo>
                  <a:cubicBezTo>
                    <a:pt x="37130" y="19149"/>
                    <a:pt x="37051" y="19149"/>
                    <a:pt x="37051" y="19149"/>
                  </a:cubicBezTo>
                  <a:cubicBezTo>
                    <a:pt x="36952" y="19228"/>
                    <a:pt x="36872" y="19228"/>
                    <a:pt x="36872" y="19307"/>
                  </a:cubicBezTo>
                  <a:cubicBezTo>
                    <a:pt x="36952" y="19307"/>
                    <a:pt x="36952" y="19228"/>
                    <a:pt x="37051" y="19228"/>
                  </a:cubicBezTo>
                  <a:cubicBezTo>
                    <a:pt x="37130" y="19228"/>
                    <a:pt x="37130" y="19149"/>
                    <a:pt x="37209" y="19149"/>
                  </a:cubicBezTo>
                  <a:cubicBezTo>
                    <a:pt x="37209" y="19149"/>
                    <a:pt x="37288" y="19149"/>
                    <a:pt x="37288" y="19070"/>
                  </a:cubicBezTo>
                  <a:lnTo>
                    <a:pt x="37288" y="19070"/>
                  </a:lnTo>
                  <a:cubicBezTo>
                    <a:pt x="37288" y="19228"/>
                    <a:pt x="37288" y="19307"/>
                    <a:pt x="37209" y="19387"/>
                  </a:cubicBezTo>
                  <a:cubicBezTo>
                    <a:pt x="37051" y="19466"/>
                    <a:pt x="36872" y="19644"/>
                    <a:pt x="36714" y="19723"/>
                  </a:cubicBezTo>
                  <a:cubicBezTo>
                    <a:pt x="36714" y="19644"/>
                    <a:pt x="36793" y="19565"/>
                    <a:pt x="36793" y="19387"/>
                  </a:cubicBezTo>
                  <a:cubicBezTo>
                    <a:pt x="36793" y="19387"/>
                    <a:pt x="36872" y="19387"/>
                    <a:pt x="36872" y="19307"/>
                  </a:cubicBezTo>
                  <a:lnTo>
                    <a:pt x="36793" y="19307"/>
                  </a:lnTo>
                  <a:cubicBezTo>
                    <a:pt x="36793" y="19228"/>
                    <a:pt x="36793" y="19149"/>
                    <a:pt x="36872" y="19070"/>
                  </a:cubicBezTo>
                  <a:lnTo>
                    <a:pt x="36872" y="18971"/>
                  </a:lnTo>
                  <a:cubicBezTo>
                    <a:pt x="36872" y="18892"/>
                    <a:pt x="36872" y="18733"/>
                    <a:pt x="36952" y="18654"/>
                  </a:cubicBezTo>
                  <a:cubicBezTo>
                    <a:pt x="37051" y="18575"/>
                    <a:pt x="37130" y="18575"/>
                    <a:pt x="37209" y="18476"/>
                  </a:cubicBezTo>
                  <a:cubicBezTo>
                    <a:pt x="37288" y="18476"/>
                    <a:pt x="37368" y="18397"/>
                    <a:pt x="37447" y="18397"/>
                  </a:cubicBezTo>
                  <a:cubicBezTo>
                    <a:pt x="37447" y="18397"/>
                    <a:pt x="37546" y="18397"/>
                    <a:pt x="37625" y="18317"/>
                  </a:cubicBezTo>
                  <a:lnTo>
                    <a:pt x="37368" y="18317"/>
                  </a:lnTo>
                  <a:cubicBezTo>
                    <a:pt x="37368" y="18397"/>
                    <a:pt x="37288" y="18397"/>
                    <a:pt x="37209" y="18397"/>
                  </a:cubicBezTo>
                  <a:cubicBezTo>
                    <a:pt x="37130" y="18476"/>
                    <a:pt x="37051" y="18575"/>
                    <a:pt x="36952" y="18575"/>
                  </a:cubicBezTo>
                  <a:lnTo>
                    <a:pt x="36952" y="18397"/>
                  </a:lnTo>
                  <a:cubicBezTo>
                    <a:pt x="37209" y="18238"/>
                    <a:pt x="37447" y="18080"/>
                    <a:pt x="37783" y="17981"/>
                  </a:cubicBezTo>
                  <a:close/>
                  <a:moveTo>
                    <a:pt x="11050" y="18971"/>
                  </a:moveTo>
                  <a:cubicBezTo>
                    <a:pt x="10971" y="19149"/>
                    <a:pt x="10971" y="19228"/>
                    <a:pt x="10892" y="19387"/>
                  </a:cubicBezTo>
                  <a:cubicBezTo>
                    <a:pt x="10713" y="19466"/>
                    <a:pt x="10634" y="19644"/>
                    <a:pt x="10476" y="19723"/>
                  </a:cubicBezTo>
                  <a:cubicBezTo>
                    <a:pt x="10476" y="19802"/>
                    <a:pt x="10476" y="19802"/>
                    <a:pt x="10397" y="19802"/>
                  </a:cubicBezTo>
                  <a:cubicBezTo>
                    <a:pt x="10555" y="19644"/>
                    <a:pt x="10713" y="19387"/>
                    <a:pt x="10892" y="19149"/>
                  </a:cubicBezTo>
                  <a:cubicBezTo>
                    <a:pt x="10892" y="19149"/>
                    <a:pt x="10971" y="19070"/>
                    <a:pt x="11050" y="18971"/>
                  </a:cubicBezTo>
                  <a:close/>
                  <a:moveTo>
                    <a:pt x="7248" y="19802"/>
                  </a:moveTo>
                  <a:cubicBezTo>
                    <a:pt x="7347" y="19802"/>
                    <a:pt x="7426" y="19882"/>
                    <a:pt x="7585" y="19882"/>
                  </a:cubicBezTo>
                  <a:cubicBezTo>
                    <a:pt x="7505" y="19802"/>
                    <a:pt x="7347" y="19802"/>
                    <a:pt x="7248" y="19802"/>
                  </a:cubicBezTo>
                  <a:close/>
                  <a:moveTo>
                    <a:pt x="8575" y="19228"/>
                  </a:moveTo>
                  <a:cubicBezTo>
                    <a:pt x="8733" y="19307"/>
                    <a:pt x="8832" y="19307"/>
                    <a:pt x="8991" y="19387"/>
                  </a:cubicBezTo>
                  <a:cubicBezTo>
                    <a:pt x="9070" y="19387"/>
                    <a:pt x="9149" y="19466"/>
                    <a:pt x="9228" y="19466"/>
                  </a:cubicBezTo>
                  <a:cubicBezTo>
                    <a:pt x="9149" y="19466"/>
                    <a:pt x="9149" y="19466"/>
                    <a:pt x="9149" y="19565"/>
                  </a:cubicBezTo>
                  <a:lnTo>
                    <a:pt x="8991" y="19565"/>
                  </a:lnTo>
                  <a:cubicBezTo>
                    <a:pt x="8911" y="19565"/>
                    <a:pt x="8832" y="19466"/>
                    <a:pt x="8733" y="19466"/>
                  </a:cubicBezTo>
                  <a:cubicBezTo>
                    <a:pt x="8654" y="19466"/>
                    <a:pt x="8575" y="19387"/>
                    <a:pt x="8496" y="19387"/>
                  </a:cubicBezTo>
                  <a:cubicBezTo>
                    <a:pt x="8575" y="19466"/>
                    <a:pt x="8654" y="19466"/>
                    <a:pt x="8733" y="19565"/>
                  </a:cubicBezTo>
                  <a:cubicBezTo>
                    <a:pt x="8832" y="19565"/>
                    <a:pt x="8832" y="19565"/>
                    <a:pt x="8911" y="19644"/>
                  </a:cubicBezTo>
                  <a:cubicBezTo>
                    <a:pt x="8733" y="19723"/>
                    <a:pt x="8496" y="19802"/>
                    <a:pt x="8238" y="19882"/>
                  </a:cubicBezTo>
                  <a:cubicBezTo>
                    <a:pt x="8159" y="19802"/>
                    <a:pt x="8080" y="19802"/>
                    <a:pt x="7921" y="19723"/>
                  </a:cubicBezTo>
                  <a:cubicBezTo>
                    <a:pt x="7842" y="19723"/>
                    <a:pt x="7743" y="19644"/>
                    <a:pt x="7585" y="19565"/>
                  </a:cubicBezTo>
                  <a:cubicBezTo>
                    <a:pt x="7426" y="19565"/>
                    <a:pt x="7248" y="19466"/>
                    <a:pt x="7090" y="19466"/>
                  </a:cubicBezTo>
                  <a:cubicBezTo>
                    <a:pt x="7248" y="19387"/>
                    <a:pt x="7347" y="19387"/>
                    <a:pt x="7426" y="19387"/>
                  </a:cubicBezTo>
                  <a:lnTo>
                    <a:pt x="7505" y="19387"/>
                  </a:lnTo>
                  <a:cubicBezTo>
                    <a:pt x="7664" y="19387"/>
                    <a:pt x="7842" y="19466"/>
                    <a:pt x="8001" y="19466"/>
                  </a:cubicBezTo>
                  <a:cubicBezTo>
                    <a:pt x="8080" y="19565"/>
                    <a:pt x="8159" y="19565"/>
                    <a:pt x="8238" y="19644"/>
                  </a:cubicBezTo>
                  <a:cubicBezTo>
                    <a:pt x="8337" y="19644"/>
                    <a:pt x="8416" y="19723"/>
                    <a:pt x="8575" y="19723"/>
                  </a:cubicBezTo>
                  <a:lnTo>
                    <a:pt x="8575" y="19644"/>
                  </a:lnTo>
                  <a:cubicBezTo>
                    <a:pt x="8496" y="19644"/>
                    <a:pt x="8416" y="19565"/>
                    <a:pt x="8238" y="19565"/>
                  </a:cubicBezTo>
                  <a:cubicBezTo>
                    <a:pt x="8159" y="19466"/>
                    <a:pt x="8080" y="19466"/>
                    <a:pt x="8001" y="19387"/>
                  </a:cubicBezTo>
                  <a:cubicBezTo>
                    <a:pt x="7921" y="19387"/>
                    <a:pt x="7743" y="19387"/>
                    <a:pt x="7664" y="19307"/>
                  </a:cubicBezTo>
                  <a:lnTo>
                    <a:pt x="8080" y="19307"/>
                  </a:lnTo>
                  <a:cubicBezTo>
                    <a:pt x="8238" y="19307"/>
                    <a:pt x="8337" y="19387"/>
                    <a:pt x="8496" y="19387"/>
                  </a:cubicBezTo>
                  <a:cubicBezTo>
                    <a:pt x="8416" y="19307"/>
                    <a:pt x="8337" y="19307"/>
                    <a:pt x="8238" y="19228"/>
                  </a:cubicBezTo>
                  <a:close/>
                  <a:moveTo>
                    <a:pt x="7585" y="19882"/>
                  </a:moveTo>
                  <a:cubicBezTo>
                    <a:pt x="7585" y="19961"/>
                    <a:pt x="7664" y="19961"/>
                    <a:pt x="7743" y="19961"/>
                  </a:cubicBezTo>
                  <a:cubicBezTo>
                    <a:pt x="7664" y="19882"/>
                    <a:pt x="7664" y="19882"/>
                    <a:pt x="7585" y="19882"/>
                  </a:cubicBezTo>
                  <a:close/>
                  <a:moveTo>
                    <a:pt x="18014" y="16896"/>
                  </a:moveTo>
                  <a:lnTo>
                    <a:pt x="18014" y="16896"/>
                  </a:lnTo>
                  <a:cubicBezTo>
                    <a:pt x="17968" y="17336"/>
                    <a:pt x="18154" y="17816"/>
                    <a:pt x="18238" y="18238"/>
                  </a:cubicBezTo>
                  <a:cubicBezTo>
                    <a:pt x="18318" y="18575"/>
                    <a:pt x="18397" y="18892"/>
                    <a:pt x="18397" y="19228"/>
                  </a:cubicBezTo>
                  <a:cubicBezTo>
                    <a:pt x="18476" y="19387"/>
                    <a:pt x="18476" y="19565"/>
                    <a:pt x="18397" y="19723"/>
                  </a:cubicBezTo>
                  <a:lnTo>
                    <a:pt x="18397" y="19961"/>
                  </a:lnTo>
                  <a:cubicBezTo>
                    <a:pt x="18397" y="19466"/>
                    <a:pt x="18238" y="19070"/>
                    <a:pt x="18139" y="18654"/>
                  </a:cubicBezTo>
                  <a:cubicBezTo>
                    <a:pt x="17993" y="18122"/>
                    <a:pt x="17846" y="17504"/>
                    <a:pt x="18014" y="16896"/>
                  </a:cubicBezTo>
                  <a:close/>
                  <a:moveTo>
                    <a:pt x="15921" y="19803"/>
                  </a:moveTo>
                  <a:cubicBezTo>
                    <a:pt x="15842" y="19882"/>
                    <a:pt x="15664" y="19961"/>
                    <a:pt x="15585" y="20060"/>
                  </a:cubicBezTo>
                  <a:cubicBezTo>
                    <a:pt x="15763" y="19961"/>
                    <a:pt x="15842" y="19882"/>
                    <a:pt x="15921" y="19803"/>
                  </a:cubicBezTo>
                  <a:close/>
                  <a:moveTo>
                    <a:pt x="36952" y="19802"/>
                  </a:moveTo>
                  <a:cubicBezTo>
                    <a:pt x="36952" y="19882"/>
                    <a:pt x="36872" y="19882"/>
                    <a:pt x="36793" y="19961"/>
                  </a:cubicBezTo>
                  <a:cubicBezTo>
                    <a:pt x="36793" y="19961"/>
                    <a:pt x="36714" y="19961"/>
                    <a:pt x="36714" y="20060"/>
                  </a:cubicBezTo>
                  <a:cubicBezTo>
                    <a:pt x="36793" y="20060"/>
                    <a:pt x="36793" y="20060"/>
                    <a:pt x="36872" y="19961"/>
                  </a:cubicBezTo>
                  <a:cubicBezTo>
                    <a:pt x="36872" y="19961"/>
                    <a:pt x="36952" y="19961"/>
                    <a:pt x="36952" y="19882"/>
                  </a:cubicBezTo>
                  <a:cubicBezTo>
                    <a:pt x="37051" y="19882"/>
                    <a:pt x="37130" y="19882"/>
                    <a:pt x="37130" y="19802"/>
                  </a:cubicBezTo>
                  <a:close/>
                  <a:moveTo>
                    <a:pt x="10892" y="18892"/>
                  </a:moveTo>
                  <a:cubicBezTo>
                    <a:pt x="10562" y="19222"/>
                    <a:pt x="10232" y="19516"/>
                    <a:pt x="9902" y="19799"/>
                  </a:cubicBezTo>
                  <a:lnTo>
                    <a:pt x="9902" y="19799"/>
                  </a:lnTo>
                  <a:cubicBezTo>
                    <a:pt x="9903" y="19785"/>
                    <a:pt x="9911" y="19723"/>
                    <a:pt x="9981" y="19723"/>
                  </a:cubicBezTo>
                  <a:lnTo>
                    <a:pt x="9981" y="19565"/>
                  </a:lnTo>
                  <a:cubicBezTo>
                    <a:pt x="10060" y="19565"/>
                    <a:pt x="10060" y="19466"/>
                    <a:pt x="10139" y="19387"/>
                  </a:cubicBezTo>
                  <a:lnTo>
                    <a:pt x="10139" y="19228"/>
                  </a:lnTo>
                  <a:lnTo>
                    <a:pt x="10060" y="19307"/>
                  </a:lnTo>
                  <a:cubicBezTo>
                    <a:pt x="10060" y="19387"/>
                    <a:pt x="9981" y="19466"/>
                    <a:pt x="9981" y="19466"/>
                  </a:cubicBezTo>
                  <a:cubicBezTo>
                    <a:pt x="9981" y="19565"/>
                    <a:pt x="9981" y="19565"/>
                    <a:pt x="9902" y="19644"/>
                  </a:cubicBezTo>
                  <a:cubicBezTo>
                    <a:pt x="9902" y="19723"/>
                    <a:pt x="9822" y="19723"/>
                    <a:pt x="9822" y="19802"/>
                  </a:cubicBezTo>
                  <a:lnTo>
                    <a:pt x="9898" y="19802"/>
                  </a:lnTo>
                  <a:cubicBezTo>
                    <a:pt x="9734" y="19943"/>
                    <a:pt x="9570" y="20081"/>
                    <a:pt x="9406" y="20218"/>
                  </a:cubicBezTo>
                  <a:cubicBezTo>
                    <a:pt x="9486" y="20060"/>
                    <a:pt x="9565" y="19961"/>
                    <a:pt x="9644" y="19802"/>
                  </a:cubicBezTo>
                  <a:cubicBezTo>
                    <a:pt x="9644" y="19723"/>
                    <a:pt x="9723" y="19565"/>
                    <a:pt x="9822" y="19466"/>
                  </a:cubicBezTo>
                  <a:cubicBezTo>
                    <a:pt x="9902" y="19387"/>
                    <a:pt x="9981" y="19307"/>
                    <a:pt x="10060" y="19228"/>
                  </a:cubicBezTo>
                  <a:cubicBezTo>
                    <a:pt x="10060" y="19228"/>
                    <a:pt x="10139" y="19228"/>
                    <a:pt x="10139" y="19149"/>
                  </a:cubicBezTo>
                  <a:lnTo>
                    <a:pt x="10139" y="19228"/>
                  </a:lnTo>
                  <a:cubicBezTo>
                    <a:pt x="10218" y="19228"/>
                    <a:pt x="10218" y="19228"/>
                    <a:pt x="10218" y="19149"/>
                  </a:cubicBezTo>
                  <a:cubicBezTo>
                    <a:pt x="10397" y="19070"/>
                    <a:pt x="10555" y="18971"/>
                    <a:pt x="10713" y="18892"/>
                  </a:cubicBezTo>
                  <a:close/>
                  <a:moveTo>
                    <a:pt x="10678" y="19948"/>
                  </a:moveTo>
                  <a:cubicBezTo>
                    <a:pt x="10552" y="20016"/>
                    <a:pt x="10435" y="20101"/>
                    <a:pt x="10317" y="20218"/>
                  </a:cubicBezTo>
                  <a:cubicBezTo>
                    <a:pt x="10455" y="20150"/>
                    <a:pt x="10592" y="20081"/>
                    <a:pt x="10678" y="19948"/>
                  </a:cubicBezTo>
                  <a:close/>
                  <a:moveTo>
                    <a:pt x="15585" y="20060"/>
                  </a:moveTo>
                  <a:cubicBezTo>
                    <a:pt x="15506" y="20060"/>
                    <a:pt x="15347" y="20139"/>
                    <a:pt x="15268" y="20218"/>
                  </a:cubicBezTo>
                  <a:cubicBezTo>
                    <a:pt x="15169" y="20218"/>
                    <a:pt x="15268" y="20298"/>
                    <a:pt x="15268" y="20298"/>
                  </a:cubicBezTo>
                  <a:cubicBezTo>
                    <a:pt x="15426" y="20218"/>
                    <a:pt x="15506" y="20139"/>
                    <a:pt x="15585" y="20060"/>
                  </a:cubicBezTo>
                  <a:close/>
                  <a:moveTo>
                    <a:pt x="37051" y="20218"/>
                  </a:moveTo>
                  <a:cubicBezTo>
                    <a:pt x="36952" y="20218"/>
                    <a:pt x="36952" y="20218"/>
                    <a:pt x="36872" y="20298"/>
                  </a:cubicBezTo>
                  <a:cubicBezTo>
                    <a:pt x="36952" y="20298"/>
                    <a:pt x="36952" y="20218"/>
                    <a:pt x="37051" y="20218"/>
                  </a:cubicBezTo>
                  <a:close/>
                  <a:moveTo>
                    <a:pt x="36140" y="19882"/>
                  </a:moveTo>
                  <a:cubicBezTo>
                    <a:pt x="36219" y="19961"/>
                    <a:pt x="36298" y="20060"/>
                    <a:pt x="36298" y="20139"/>
                  </a:cubicBezTo>
                  <a:cubicBezTo>
                    <a:pt x="36377" y="20218"/>
                    <a:pt x="36377" y="20298"/>
                    <a:pt x="36377" y="20377"/>
                  </a:cubicBezTo>
                  <a:cubicBezTo>
                    <a:pt x="36219" y="20377"/>
                    <a:pt x="36140" y="20218"/>
                    <a:pt x="36140" y="20060"/>
                  </a:cubicBezTo>
                  <a:lnTo>
                    <a:pt x="36140" y="19882"/>
                  </a:lnTo>
                  <a:close/>
                  <a:moveTo>
                    <a:pt x="36061" y="19070"/>
                  </a:moveTo>
                  <a:lnTo>
                    <a:pt x="36061" y="19070"/>
                  </a:lnTo>
                  <a:cubicBezTo>
                    <a:pt x="36140" y="19149"/>
                    <a:pt x="36219" y="19228"/>
                    <a:pt x="36298" y="19307"/>
                  </a:cubicBezTo>
                  <a:cubicBezTo>
                    <a:pt x="36377" y="19307"/>
                    <a:pt x="36457" y="19387"/>
                    <a:pt x="36457" y="19565"/>
                  </a:cubicBezTo>
                  <a:cubicBezTo>
                    <a:pt x="36556" y="19644"/>
                    <a:pt x="36556" y="19723"/>
                    <a:pt x="36556" y="19802"/>
                  </a:cubicBezTo>
                  <a:lnTo>
                    <a:pt x="36556" y="20377"/>
                  </a:lnTo>
                  <a:lnTo>
                    <a:pt x="36457" y="20377"/>
                  </a:lnTo>
                  <a:lnTo>
                    <a:pt x="36457" y="20298"/>
                  </a:lnTo>
                  <a:cubicBezTo>
                    <a:pt x="36457" y="20218"/>
                    <a:pt x="36377" y="20139"/>
                    <a:pt x="36377" y="20139"/>
                  </a:cubicBezTo>
                  <a:cubicBezTo>
                    <a:pt x="36298" y="19961"/>
                    <a:pt x="36219" y="19882"/>
                    <a:pt x="36140" y="19802"/>
                  </a:cubicBezTo>
                  <a:lnTo>
                    <a:pt x="36140" y="19644"/>
                  </a:lnTo>
                  <a:lnTo>
                    <a:pt x="36140" y="19466"/>
                  </a:lnTo>
                  <a:cubicBezTo>
                    <a:pt x="36219" y="19565"/>
                    <a:pt x="36219" y="19644"/>
                    <a:pt x="36298" y="19723"/>
                  </a:cubicBezTo>
                  <a:cubicBezTo>
                    <a:pt x="36298" y="19802"/>
                    <a:pt x="36377" y="19882"/>
                    <a:pt x="36377" y="19961"/>
                  </a:cubicBezTo>
                  <a:cubicBezTo>
                    <a:pt x="36377" y="19961"/>
                    <a:pt x="36457" y="20060"/>
                    <a:pt x="36457" y="20139"/>
                  </a:cubicBezTo>
                  <a:lnTo>
                    <a:pt x="36556" y="20139"/>
                  </a:lnTo>
                  <a:cubicBezTo>
                    <a:pt x="36556" y="20060"/>
                    <a:pt x="36457" y="19961"/>
                    <a:pt x="36457" y="19882"/>
                  </a:cubicBezTo>
                  <a:cubicBezTo>
                    <a:pt x="36377" y="19802"/>
                    <a:pt x="36377" y="19723"/>
                    <a:pt x="36298" y="19644"/>
                  </a:cubicBezTo>
                  <a:cubicBezTo>
                    <a:pt x="36298" y="19565"/>
                    <a:pt x="36219" y="19466"/>
                    <a:pt x="36140" y="19387"/>
                  </a:cubicBezTo>
                  <a:cubicBezTo>
                    <a:pt x="36140" y="19307"/>
                    <a:pt x="36061" y="19149"/>
                    <a:pt x="36061" y="19070"/>
                  </a:cubicBezTo>
                  <a:close/>
                  <a:moveTo>
                    <a:pt x="36872" y="20298"/>
                  </a:moveTo>
                  <a:cubicBezTo>
                    <a:pt x="36793" y="20298"/>
                    <a:pt x="36793" y="20298"/>
                    <a:pt x="36714" y="20377"/>
                  </a:cubicBezTo>
                  <a:cubicBezTo>
                    <a:pt x="36793" y="20377"/>
                    <a:pt x="36872" y="20377"/>
                    <a:pt x="36872" y="20298"/>
                  </a:cubicBezTo>
                  <a:close/>
                  <a:moveTo>
                    <a:pt x="16496" y="20218"/>
                  </a:moveTo>
                  <a:lnTo>
                    <a:pt x="16496" y="20377"/>
                  </a:lnTo>
                  <a:lnTo>
                    <a:pt x="16496" y="20456"/>
                  </a:lnTo>
                  <a:cubicBezTo>
                    <a:pt x="16496" y="20505"/>
                    <a:pt x="16516" y="20530"/>
                    <a:pt x="16535" y="20530"/>
                  </a:cubicBezTo>
                  <a:cubicBezTo>
                    <a:pt x="16555" y="20530"/>
                    <a:pt x="16575" y="20505"/>
                    <a:pt x="16575" y="20456"/>
                  </a:cubicBezTo>
                  <a:lnTo>
                    <a:pt x="16575" y="20377"/>
                  </a:lnTo>
                  <a:cubicBezTo>
                    <a:pt x="16575" y="20298"/>
                    <a:pt x="16496" y="20218"/>
                    <a:pt x="16496" y="20218"/>
                  </a:cubicBezTo>
                  <a:close/>
                  <a:moveTo>
                    <a:pt x="9902" y="19307"/>
                  </a:moveTo>
                  <a:cubicBezTo>
                    <a:pt x="9723" y="19387"/>
                    <a:pt x="9644" y="19565"/>
                    <a:pt x="9565" y="19723"/>
                  </a:cubicBezTo>
                  <a:cubicBezTo>
                    <a:pt x="9486" y="19882"/>
                    <a:pt x="9406" y="20139"/>
                    <a:pt x="9327" y="20298"/>
                  </a:cubicBezTo>
                  <a:cubicBezTo>
                    <a:pt x="9149" y="20377"/>
                    <a:pt x="9070" y="20456"/>
                    <a:pt x="8991" y="20555"/>
                  </a:cubicBezTo>
                  <a:cubicBezTo>
                    <a:pt x="9070" y="20377"/>
                    <a:pt x="9149" y="20218"/>
                    <a:pt x="9228" y="20060"/>
                  </a:cubicBezTo>
                  <a:cubicBezTo>
                    <a:pt x="9327" y="19961"/>
                    <a:pt x="9327" y="19802"/>
                    <a:pt x="9406" y="19723"/>
                  </a:cubicBezTo>
                  <a:cubicBezTo>
                    <a:pt x="9406" y="19644"/>
                    <a:pt x="9486" y="19565"/>
                    <a:pt x="9565" y="19466"/>
                  </a:cubicBezTo>
                  <a:cubicBezTo>
                    <a:pt x="9644" y="19387"/>
                    <a:pt x="9723" y="19307"/>
                    <a:pt x="9902" y="19307"/>
                  </a:cubicBezTo>
                  <a:close/>
                  <a:moveTo>
                    <a:pt x="37209" y="19466"/>
                  </a:moveTo>
                  <a:cubicBezTo>
                    <a:pt x="37209" y="19565"/>
                    <a:pt x="37209" y="19723"/>
                    <a:pt x="37130" y="19802"/>
                  </a:cubicBezTo>
                  <a:lnTo>
                    <a:pt x="37130" y="20139"/>
                  </a:lnTo>
                  <a:cubicBezTo>
                    <a:pt x="37051" y="20139"/>
                    <a:pt x="37051" y="20139"/>
                    <a:pt x="37051" y="20218"/>
                  </a:cubicBezTo>
                  <a:lnTo>
                    <a:pt x="37130" y="20218"/>
                  </a:lnTo>
                  <a:lnTo>
                    <a:pt x="37130" y="20634"/>
                  </a:lnTo>
                  <a:cubicBezTo>
                    <a:pt x="37051" y="20634"/>
                    <a:pt x="37051" y="20634"/>
                    <a:pt x="37051" y="20555"/>
                  </a:cubicBezTo>
                  <a:cubicBezTo>
                    <a:pt x="36872" y="20555"/>
                    <a:pt x="36793" y="20456"/>
                    <a:pt x="36714" y="20456"/>
                  </a:cubicBezTo>
                  <a:lnTo>
                    <a:pt x="36714" y="20377"/>
                  </a:lnTo>
                  <a:lnTo>
                    <a:pt x="36635" y="20456"/>
                  </a:lnTo>
                  <a:lnTo>
                    <a:pt x="36635" y="20377"/>
                  </a:lnTo>
                  <a:cubicBezTo>
                    <a:pt x="36635" y="20298"/>
                    <a:pt x="36635" y="20218"/>
                    <a:pt x="36714" y="20139"/>
                  </a:cubicBezTo>
                  <a:lnTo>
                    <a:pt x="36714" y="20060"/>
                  </a:lnTo>
                  <a:lnTo>
                    <a:pt x="36714" y="19802"/>
                  </a:lnTo>
                  <a:cubicBezTo>
                    <a:pt x="36872" y="19723"/>
                    <a:pt x="37051" y="19565"/>
                    <a:pt x="37209" y="19466"/>
                  </a:cubicBezTo>
                  <a:close/>
                  <a:moveTo>
                    <a:pt x="7347" y="20555"/>
                  </a:moveTo>
                  <a:cubicBezTo>
                    <a:pt x="7347" y="20555"/>
                    <a:pt x="7248" y="20555"/>
                    <a:pt x="7248" y="20634"/>
                  </a:cubicBezTo>
                  <a:lnTo>
                    <a:pt x="7248" y="20713"/>
                  </a:lnTo>
                  <a:cubicBezTo>
                    <a:pt x="7347" y="20713"/>
                    <a:pt x="7347" y="20634"/>
                    <a:pt x="7347" y="20634"/>
                  </a:cubicBezTo>
                  <a:lnTo>
                    <a:pt x="7347" y="20555"/>
                  </a:lnTo>
                  <a:close/>
                  <a:moveTo>
                    <a:pt x="6020" y="20713"/>
                  </a:moveTo>
                  <a:cubicBezTo>
                    <a:pt x="6099" y="20793"/>
                    <a:pt x="6099" y="20793"/>
                    <a:pt x="6179" y="20793"/>
                  </a:cubicBezTo>
                  <a:cubicBezTo>
                    <a:pt x="6179" y="20713"/>
                    <a:pt x="6099" y="20713"/>
                    <a:pt x="6020" y="20713"/>
                  </a:cubicBezTo>
                  <a:close/>
                  <a:moveTo>
                    <a:pt x="16832" y="18575"/>
                  </a:moveTo>
                  <a:lnTo>
                    <a:pt x="16832" y="18575"/>
                  </a:lnTo>
                  <a:cubicBezTo>
                    <a:pt x="16753" y="18812"/>
                    <a:pt x="16575" y="18971"/>
                    <a:pt x="16496" y="19228"/>
                  </a:cubicBezTo>
                  <a:lnTo>
                    <a:pt x="16496" y="19149"/>
                  </a:lnTo>
                  <a:cubicBezTo>
                    <a:pt x="16337" y="19387"/>
                    <a:pt x="16159" y="19644"/>
                    <a:pt x="15921" y="19802"/>
                  </a:cubicBezTo>
                  <a:cubicBezTo>
                    <a:pt x="16114" y="19674"/>
                    <a:pt x="16267" y="19533"/>
                    <a:pt x="16403" y="19358"/>
                  </a:cubicBezTo>
                  <a:lnTo>
                    <a:pt x="16403" y="19358"/>
                  </a:lnTo>
                  <a:cubicBezTo>
                    <a:pt x="16364" y="19429"/>
                    <a:pt x="16337" y="19507"/>
                    <a:pt x="16337" y="19565"/>
                  </a:cubicBezTo>
                  <a:cubicBezTo>
                    <a:pt x="16159" y="19802"/>
                    <a:pt x="16080" y="19882"/>
                    <a:pt x="15921" y="20060"/>
                  </a:cubicBezTo>
                  <a:cubicBezTo>
                    <a:pt x="15763" y="20139"/>
                    <a:pt x="15585" y="20298"/>
                    <a:pt x="15347" y="20377"/>
                  </a:cubicBezTo>
                  <a:cubicBezTo>
                    <a:pt x="15169" y="20456"/>
                    <a:pt x="15011" y="20634"/>
                    <a:pt x="14852" y="20793"/>
                  </a:cubicBezTo>
                  <a:cubicBezTo>
                    <a:pt x="15011" y="20377"/>
                    <a:pt x="15268" y="19961"/>
                    <a:pt x="15426" y="19565"/>
                  </a:cubicBezTo>
                  <a:cubicBezTo>
                    <a:pt x="15842" y="19149"/>
                    <a:pt x="16417" y="18971"/>
                    <a:pt x="16832" y="18575"/>
                  </a:cubicBezTo>
                  <a:close/>
                  <a:moveTo>
                    <a:pt x="10892" y="19466"/>
                  </a:moveTo>
                  <a:cubicBezTo>
                    <a:pt x="10812" y="19565"/>
                    <a:pt x="10812" y="19723"/>
                    <a:pt x="10812" y="19882"/>
                  </a:cubicBezTo>
                  <a:cubicBezTo>
                    <a:pt x="10779" y="19897"/>
                    <a:pt x="10746" y="19912"/>
                    <a:pt x="10713" y="19929"/>
                  </a:cubicBezTo>
                  <a:lnTo>
                    <a:pt x="10713" y="19929"/>
                  </a:lnTo>
                  <a:cubicBezTo>
                    <a:pt x="10713" y="19914"/>
                    <a:pt x="10713" y="19898"/>
                    <a:pt x="10713" y="19882"/>
                  </a:cubicBezTo>
                  <a:lnTo>
                    <a:pt x="10713" y="19882"/>
                  </a:lnTo>
                  <a:cubicBezTo>
                    <a:pt x="10703" y="19905"/>
                    <a:pt x="10691" y="19927"/>
                    <a:pt x="10678" y="19948"/>
                  </a:cubicBezTo>
                  <a:lnTo>
                    <a:pt x="10678" y="19948"/>
                  </a:lnTo>
                  <a:cubicBezTo>
                    <a:pt x="10690" y="19941"/>
                    <a:pt x="10701" y="19935"/>
                    <a:pt x="10713" y="19929"/>
                  </a:cubicBezTo>
                  <a:lnTo>
                    <a:pt x="10713" y="19929"/>
                  </a:lnTo>
                  <a:cubicBezTo>
                    <a:pt x="10713" y="20075"/>
                    <a:pt x="10706" y="20147"/>
                    <a:pt x="10634" y="20218"/>
                  </a:cubicBezTo>
                  <a:lnTo>
                    <a:pt x="10634" y="20298"/>
                  </a:lnTo>
                  <a:lnTo>
                    <a:pt x="10555" y="20298"/>
                  </a:lnTo>
                  <a:cubicBezTo>
                    <a:pt x="10476" y="20377"/>
                    <a:pt x="10476" y="20377"/>
                    <a:pt x="10397" y="20456"/>
                  </a:cubicBezTo>
                  <a:cubicBezTo>
                    <a:pt x="10317" y="20555"/>
                    <a:pt x="10218" y="20634"/>
                    <a:pt x="10139" y="20713"/>
                  </a:cubicBezTo>
                  <a:cubicBezTo>
                    <a:pt x="10060" y="20793"/>
                    <a:pt x="9902" y="20951"/>
                    <a:pt x="9822" y="21050"/>
                  </a:cubicBezTo>
                  <a:cubicBezTo>
                    <a:pt x="9902" y="20872"/>
                    <a:pt x="9981" y="20713"/>
                    <a:pt x="10060" y="20555"/>
                  </a:cubicBezTo>
                  <a:cubicBezTo>
                    <a:pt x="10060" y="20555"/>
                    <a:pt x="10060" y="20456"/>
                    <a:pt x="10139" y="20456"/>
                  </a:cubicBezTo>
                  <a:cubicBezTo>
                    <a:pt x="10218" y="20377"/>
                    <a:pt x="10317" y="20298"/>
                    <a:pt x="10317" y="20218"/>
                  </a:cubicBezTo>
                  <a:cubicBezTo>
                    <a:pt x="10220" y="20218"/>
                    <a:pt x="10142" y="20295"/>
                    <a:pt x="10139" y="20373"/>
                  </a:cubicBezTo>
                  <a:lnTo>
                    <a:pt x="10139" y="20373"/>
                  </a:lnTo>
                  <a:cubicBezTo>
                    <a:pt x="10142" y="20295"/>
                    <a:pt x="10220" y="20216"/>
                    <a:pt x="10317" y="20060"/>
                  </a:cubicBezTo>
                  <a:cubicBezTo>
                    <a:pt x="10317" y="20060"/>
                    <a:pt x="10317" y="19961"/>
                    <a:pt x="10397" y="19961"/>
                  </a:cubicBezTo>
                  <a:cubicBezTo>
                    <a:pt x="10397" y="19882"/>
                    <a:pt x="10476" y="19802"/>
                    <a:pt x="10555" y="19802"/>
                  </a:cubicBezTo>
                  <a:cubicBezTo>
                    <a:pt x="10634" y="19644"/>
                    <a:pt x="10713" y="19565"/>
                    <a:pt x="10892" y="19466"/>
                  </a:cubicBezTo>
                  <a:close/>
                  <a:moveTo>
                    <a:pt x="10971" y="20555"/>
                  </a:moveTo>
                  <a:cubicBezTo>
                    <a:pt x="10971" y="20634"/>
                    <a:pt x="11050" y="20713"/>
                    <a:pt x="11129" y="20793"/>
                  </a:cubicBezTo>
                  <a:cubicBezTo>
                    <a:pt x="11129" y="20872"/>
                    <a:pt x="11209" y="20951"/>
                    <a:pt x="11209" y="21050"/>
                  </a:cubicBezTo>
                  <a:cubicBezTo>
                    <a:pt x="11308" y="21050"/>
                    <a:pt x="11308" y="21050"/>
                    <a:pt x="11308" y="20951"/>
                  </a:cubicBezTo>
                  <a:cubicBezTo>
                    <a:pt x="11209" y="20872"/>
                    <a:pt x="11209" y="20793"/>
                    <a:pt x="11129" y="20713"/>
                  </a:cubicBezTo>
                  <a:lnTo>
                    <a:pt x="10971" y="20555"/>
                  </a:lnTo>
                  <a:close/>
                  <a:moveTo>
                    <a:pt x="18060" y="16674"/>
                  </a:moveTo>
                  <a:cubicBezTo>
                    <a:pt x="18040" y="16736"/>
                    <a:pt x="18026" y="16800"/>
                    <a:pt x="18018" y="16865"/>
                  </a:cubicBezTo>
                  <a:lnTo>
                    <a:pt x="18018" y="16865"/>
                  </a:lnTo>
                  <a:cubicBezTo>
                    <a:pt x="17833" y="17412"/>
                    <a:pt x="17912" y="18019"/>
                    <a:pt x="18060" y="18575"/>
                  </a:cubicBezTo>
                  <a:cubicBezTo>
                    <a:pt x="18238" y="19149"/>
                    <a:pt x="18397" y="19644"/>
                    <a:pt x="18238" y="20298"/>
                  </a:cubicBezTo>
                  <a:cubicBezTo>
                    <a:pt x="18238" y="20298"/>
                    <a:pt x="18238" y="20377"/>
                    <a:pt x="18139" y="20456"/>
                  </a:cubicBezTo>
                  <a:cubicBezTo>
                    <a:pt x="18139" y="20634"/>
                    <a:pt x="18060" y="20793"/>
                    <a:pt x="17902" y="21050"/>
                  </a:cubicBezTo>
                  <a:cubicBezTo>
                    <a:pt x="18139" y="19802"/>
                    <a:pt x="17070" y="18654"/>
                    <a:pt x="17565" y="17486"/>
                  </a:cubicBezTo>
                  <a:cubicBezTo>
                    <a:pt x="17743" y="17169"/>
                    <a:pt x="17902" y="16911"/>
                    <a:pt x="18060" y="16674"/>
                  </a:cubicBezTo>
                  <a:close/>
                  <a:moveTo>
                    <a:pt x="6674" y="20793"/>
                  </a:moveTo>
                  <a:cubicBezTo>
                    <a:pt x="6595" y="20872"/>
                    <a:pt x="6595" y="20872"/>
                    <a:pt x="6595" y="20951"/>
                  </a:cubicBezTo>
                  <a:cubicBezTo>
                    <a:pt x="6595" y="21050"/>
                    <a:pt x="6515" y="21050"/>
                    <a:pt x="6515" y="21129"/>
                  </a:cubicBezTo>
                  <a:lnTo>
                    <a:pt x="6436" y="21208"/>
                  </a:lnTo>
                  <a:lnTo>
                    <a:pt x="6436" y="21288"/>
                  </a:lnTo>
                  <a:cubicBezTo>
                    <a:pt x="6515" y="21288"/>
                    <a:pt x="6515" y="21208"/>
                    <a:pt x="6515" y="21208"/>
                  </a:cubicBezTo>
                  <a:cubicBezTo>
                    <a:pt x="6515" y="21208"/>
                    <a:pt x="6515" y="21129"/>
                    <a:pt x="6595" y="21129"/>
                  </a:cubicBezTo>
                  <a:cubicBezTo>
                    <a:pt x="6595" y="21050"/>
                    <a:pt x="6595" y="21050"/>
                    <a:pt x="6674" y="20951"/>
                  </a:cubicBezTo>
                  <a:lnTo>
                    <a:pt x="6674" y="20793"/>
                  </a:lnTo>
                  <a:close/>
                  <a:moveTo>
                    <a:pt x="17395" y="17896"/>
                  </a:moveTo>
                  <a:lnTo>
                    <a:pt x="17395" y="17896"/>
                  </a:lnTo>
                  <a:cubicBezTo>
                    <a:pt x="17191" y="19008"/>
                    <a:pt x="18203" y="20067"/>
                    <a:pt x="17823" y="21208"/>
                  </a:cubicBezTo>
                  <a:cubicBezTo>
                    <a:pt x="17823" y="21288"/>
                    <a:pt x="17743" y="21367"/>
                    <a:pt x="17743" y="21367"/>
                  </a:cubicBezTo>
                  <a:cubicBezTo>
                    <a:pt x="17892" y="20216"/>
                    <a:pt x="17032" y="19049"/>
                    <a:pt x="17395" y="17896"/>
                  </a:cubicBezTo>
                  <a:close/>
                  <a:moveTo>
                    <a:pt x="4278" y="21367"/>
                  </a:moveTo>
                  <a:cubicBezTo>
                    <a:pt x="4278" y="21367"/>
                    <a:pt x="4377" y="21446"/>
                    <a:pt x="4456" y="21446"/>
                  </a:cubicBezTo>
                  <a:cubicBezTo>
                    <a:pt x="4377" y="21367"/>
                    <a:pt x="4377" y="21367"/>
                    <a:pt x="4278" y="21367"/>
                  </a:cubicBezTo>
                  <a:close/>
                  <a:moveTo>
                    <a:pt x="3882" y="21941"/>
                  </a:moveTo>
                  <a:lnTo>
                    <a:pt x="3882" y="21941"/>
                  </a:lnTo>
                  <a:cubicBezTo>
                    <a:pt x="3783" y="22040"/>
                    <a:pt x="3783" y="22040"/>
                    <a:pt x="3783" y="22119"/>
                  </a:cubicBezTo>
                  <a:cubicBezTo>
                    <a:pt x="3882" y="22040"/>
                    <a:pt x="3882" y="22040"/>
                    <a:pt x="3882" y="21941"/>
                  </a:cubicBezTo>
                  <a:close/>
                  <a:moveTo>
                    <a:pt x="16148" y="19894"/>
                  </a:moveTo>
                  <a:lnTo>
                    <a:pt x="16148" y="19894"/>
                  </a:lnTo>
                  <a:cubicBezTo>
                    <a:pt x="16080" y="19978"/>
                    <a:pt x="16076" y="20143"/>
                    <a:pt x="16001" y="20218"/>
                  </a:cubicBezTo>
                  <a:lnTo>
                    <a:pt x="15921" y="20298"/>
                  </a:lnTo>
                  <a:lnTo>
                    <a:pt x="15921" y="20377"/>
                  </a:lnTo>
                  <a:cubicBezTo>
                    <a:pt x="15842" y="20634"/>
                    <a:pt x="15585" y="20793"/>
                    <a:pt x="15347" y="20951"/>
                  </a:cubicBezTo>
                  <a:cubicBezTo>
                    <a:pt x="15169" y="21129"/>
                    <a:pt x="14931" y="21288"/>
                    <a:pt x="14773" y="21446"/>
                  </a:cubicBezTo>
                  <a:cubicBezTo>
                    <a:pt x="15011" y="21367"/>
                    <a:pt x="15268" y="21129"/>
                    <a:pt x="15426" y="20951"/>
                  </a:cubicBezTo>
                  <a:cubicBezTo>
                    <a:pt x="15532" y="20898"/>
                    <a:pt x="15602" y="20845"/>
                    <a:pt x="15690" y="20769"/>
                  </a:cubicBezTo>
                  <a:lnTo>
                    <a:pt x="15690" y="20769"/>
                  </a:lnTo>
                  <a:lnTo>
                    <a:pt x="15664" y="20793"/>
                  </a:lnTo>
                  <a:cubicBezTo>
                    <a:pt x="15347" y="21367"/>
                    <a:pt x="14674" y="21624"/>
                    <a:pt x="14278" y="22119"/>
                  </a:cubicBezTo>
                  <a:cubicBezTo>
                    <a:pt x="14436" y="21783"/>
                    <a:pt x="14595" y="21446"/>
                    <a:pt x="14674" y="21050"/>
                  </a:cubicBezTo>
                  <a:cubicBezTo>
                    <a:pt x="14773" y="20951"/>
                    <a:pt x="14931" y="20793"/>
                    <a:pt x="15011" y="20713"/>
                  </a:cubicBezTo>
                  <a:cubicBezTo>
                    <a:pt x="15169" y="20555"/>
                    <a:pt x="15347" y="20456"/>
                    <a:pt x="15506" y="20377"/>
                  </a:cubicBezTo>
                  <a:cubicBezTo>
                    <a:pt x="15757" y="20222"/>
                    <a:pt x="15990" y="20067"/>
                    <a:pt x="16148" y="19894"/>
                  </a:cubicBezTo>
                  <a:close/>
                  <a:moveTo>
                    <a:pt x="3783" y="22119"/>
                  </a:moveTo>
                  <a:cubicBezTo>
                    <a:pt x="3703" y="22119"/>
                    <a:pt x="3703" y="22119"/>
                    <a:pt x="3703" y="22199"/>
                  </a:cubicBezTo>
                  <a:cubicBezTo>
                    <a:pt x="3783" y="22199"/>
                    <a:pt x="3783" y="22119"/>
                    <a:pt x="3783" y="22119"/>
                  </a:cubicBezTo>
                  <a:close/>
                  <a:moveTo>
                    <a:pt x="17070" y="22186"/>
                  </a:moveTo>
                  <a:lnTo>
                    <a:pt x="17070" y="22186"/>
                  </a:lnTo>
                  <a:cubicBezTo>
                    <a:pt x="17067" y="22196"/>
                    <a:pt x="17064" y="22206"/>
                    <a:pt x="17061" y="22216"/>
                  </a:cubicBezTo>
                  <a:lnTo>
                    <a:pt x="17061" y="22216"/>
                  </a:lnTo>
                  <a:cubicBezTo>
                    <a:pt x="17064" y="22210"/>
                    <a:pt x="17067" y="22204"/>
                    <a:pt x="17070" y="22199"/>
                  </a:cubicBezTo>
                  <a:cubicBezTo>
                    <a:pt x="17070" y="22194"/>
                    <a:pt x="17070" y="22190"/>
                    <a:pt x="17070" y="22186"/>
                  </a:cubicBezTo>
                  <a:close/>
                  <a:moveTo>
                    <a:pt x="3703" y="22199"/>
                  </a:moveTo>
                  <a:cubicBezTo>
                    <a:pt x="3703" y="22199"/>
                    <a:pt x="3624" y="22199"/>
                    <a:pt x="3624" y="22278"/>
                  </a:cubicBezTo>
                  <a:lnTo>
                    <a:pt x="3624" y="22357"/>
                  </a:lnTo>
                  <a:cubicBezTo>
                    <a:pt x="3703" y="22278"/>
                    <a:pt x="3703" y="22278"/>
                    <a:pt x="3703" y="22199"/>
                  </a:cubicBezTo>
                  <a:close/>
                  <a:moveTo>
                    <a:pt x="22932" y="21624"/>
                  </a:moveTo>
                  <a:cubicBezTo>
                    <a:pt x="23090" y="21783"/>
                    <a:pt x="23189" y="22040"/>
                    <a:pt x="23347" y="22199"/>
                  </a:cubicBezTo>
                  <a:cubicBezTo>
                    <a:pt x="23427" y="22278"/>
                    <a:pt x="23506" y="22278"/>
                    <a:pt x="23684" y="22357"/>
                  </a:cubicBezTo>
                  <a:cubicBezTo>
                    <a:pt x="23585" y="22278"/>
                    <a:pt x="23506" y="22199"/>
                    <a:pt x="23427" y="22119"/>
                  </a:cubicBezTo>
                  <a:cubicBezTo>
                    <a:pt x="23268" y="21941"/>
                    <a:pt x="23090" y="21783"/>
                    <a:pt x="23011" y="21624"/>
                  </a:cubicBezTo>
                  <a:close/>
                  <a:moveTo>
                    <a:pt x="21862" y="21624"/>
                  </a:moveTo>
                  <a:lnTo>
                    <a:pt x="21862" y="21704"/>
                  </a:lnTo>
                  <a:cubicBezTo>
                    <a:pt x="22021" y="21941"/>
                    <a:pt x="22278" y="22199"/>
                    <a:pt x="22595" y="22436"/>
                  </a:cubicBezTo>
                  <a:lnTo>
                    <a:pt x="22595" y="22436"/>
                  </a:lnTo>
                  <a:cubicBezTo>
                    <a:pt x="22357" y="22199"/>
                    <a:pt x="22100" y="21862"/>
                    <a:pt x="21862" y="21624"/>
                  </a:cubicBezTo>
                  <a:close/>
                  <a:moveTo>
                    <a:pt x="23684" y="22357"/>
                  </a:moveTo>
                  <a:cubicBezTo>
                    <a:pt x="23684" y="22436"/>
                    <a:pt x="23763" y="22436"/>
                    <a:pt x="23763" y="22436"/>
                  </a:cubicBezTo>
                  <a:cubicBezTo>
                    <a:pt x="23842" y="22535"/>
                    <a:pt x="23842" y="22535"/>
                    <a:pt x="23922" y="22535"/>
                  </a:cubicBezTo>
                  <a:lnTo>
                    <a:pt x="23842" y="22436"/>
                  </a:lnTo>
                  <a:cubicBezTo>
                    <a:pt x="23763" y="22436"/>
                    <a:pt x="23763" y="22357"/>
                    <a:pt x="23684" y="22357"/>
                  </a:cubicBezTo>
                  <a:close/>
                  <a:moveTo>
                    <a:pt x="46615" y="14198"/>
                  </a:moveTo>
                  <a:lnTo>
                    <a:pt x="46615" y="14198"/>
                  </a:lnTo>
                  <a:cubicBezTo>
                    <a:pt x="46041" y="14614"/>
                    <a:pt x="45467" y="14931"/>
                    <a:pt x="44873" y="15426"/>
                  </a:cubicBezTo>
                  <a:cubicBezTo>
                    <a:pt x="44635" y="15604"/>
                    <a:pt x="44378" y="15763"/>
                    <a:pt x="44061" y="16000"/>
                  </a:cubicBezTo>
                  <a:lnTo>
                    <a:pt x="44140" y="15921"/>
                  </a:lnTo>
                  <a:cubicBezTo>
                    <a:pt x="44140" y="15842"/>
                    <a:pt x="44219" y="15684"/>
                    <a:pt x="44219" y="15604"/>
                  </a:cubicBezTo>
                  <a:cubicBezTo>
                    <a:pt x="44298" y="15347"/>
                    <a:pt x="44378" y="15109"/>
                    <a:pt x="44635" y="15010"/>
                  </a:cubicBezTo>
                  <a:lnTo>
                    <a:pt x="44635" y="15010"/>
                  </a:lnTo>
                  <a:cubicBezTo>
                    <a:pt x="44378" y="15109"/>
                    <a:pt x="44298" y="15268"/>
                    <a:pt x="44219" y="15505"/>
                  </a:cubicBezTo>
                  <a:cubicBezTo>
                    <a:pt x="44140" y="15604"/>
                    <a:pt x="44140" y="15763"/>
                    <a:pt x="44061" y="15842"/>
                  </a:cubicBezTo>
                  <a:cubicBezTo>
                    <a:pt x="44061" y="15921"/>
                    <a:pt x="44061" y="15921"/>
                    <a:pt x="43982" y="16000"/>
                  </a:cubicBezTo>
                  <a:cubicBezTo>
                    <a:pt x="43982" y="16099"/>
                    <a:pt x="43982" y="16099"/>
                    <a:pt x="43883" y="16099"/>
                  </a:cubicBezTo>
                  <a:cubicBezTo>
                    <a:pt x="43387" y="16594"/>
                    <a:pt x="42892" y="16991"/>
                    <a:pt x="42496" y="17406"/>
                  </a:cubicBezTo>
                  <a:cubicBezTo>
                    <a:pt x="42576" y="17169"/>
                    <a:pt x="42655" y="16832"/>
                    <a:pt x="42655" y="16495"/>
                  </a:cubicBezTo>
                  <a:cubicBezTo>
                    <a:pt x="42734" y="16000"/>
                    <a:pt x="42892" y="15505"/>
                    <a:pt x="43308" y="15268"/>
                  </a:cubicBezTo>
                  <a:cubicBezTo>
                    <a:pt x="43387" y="15268"/>
                    <a:pt x="43387" y="15189"/>
                    <a:pt x="43308" y="15189"/>
                  </a:cubicBezTo>
                  <a:cubicBezTo>
                    <a:pt x="42892" y="15347"/>
                    <a:pt x="42734" y="15842"/>
                    <a:pt x="42655" y="16258"/>
                  </a:cubicBezTo>
                  <a:cubicBezTo>
                    <a:pt x="42576" y="16753"/>
                    <a:pt x="42496" y="17169"/>
                    <a:pt x="42239" y="17585"/>
                  </a:cubicBezTo>
                  <a:cubicBezTo>
                    <a:pt x="42160" y="17664"/>
                    <a:pt x="42081" y="17743"/>
                    <a:pt x="42001" y="17822"/>
                  </a:cubicBezTo>
                  <a:cubicBezTo>
                    <a:pt x="42081" y="17664"/>
                    <a:pt x="42081" y="17486"/>
                    <a:pt x="42081" y="17327"/>
                  </a:cubicBezTo>
                  <a:cubicBezTo>
                    <a:pt x="42081" y="17090"/>
                    <a:pt x="42081" y="16832"/>
                    <a:pt x="42160" y="16674"/>
                  </a:cubicBezTo>
                  <a:cubicBezTo>
                    <a:pt x="42160" y="16416"/>
                    <a:pt x="42160" y="16258"/>
                    <a:pt x="42239" y="16099"/>
                  </a:cubicBezTo>
                  <a:lnTo>
                    <a:pt x="42239" y="16099"/>
                  </a:lnTo>
                  <a:cubicBezTo>
                    <a:pt x="42160" y="16179"/>
                    <a:pt x="42081" y="16337"/>
                    <a:pt x="42081" y="16495"/>
                  </a:cubicBezTo>
                  <a:cubicBezTo>
                    <a:pt x="42081" y="16753"/>
                    <a:pt x="42081" y="16911"/>
                    <a:pt x="42001" y="17169"/>
                  </a:cubicBezTo>
                  <a:lnTo>
                    <a:pt x="42001" y="17743"/>
                  </a:lnTo>
                  <a:cubicBezTo>
                    <a:pt x="42001" y="17822"/>
                    <a:pt x="41902" y="17901"/>
                    <a:pt x="41902" y="17981"/>
                  </a:cubicBezTo>
                  <a:cubicBezTo>
                    <a:pt x="41744" y="18159"/>
                    <a:pt x="41585" y="18317"/>
                    <a:pt x="41407" y="18476"/>
                  </a:cubicBezTo>
                  <a:cubicBezTo>
                    <a:pt x="41585" y="18159"/>
                    <a:pt x="41585" y="17743"/>
                    <a:pt x="41585" y="17406"/>
                  </a:cubicBezTo>
                  <a:cubicBezTo>
                    <a:pt x="41506" y="16911"/>
                    <a:pt x="41506" y="16416"/>
                    <a:pt x="41744" y="16000"/>
                  </a:cubicBezTo>
                  <a:cubicBezTo>
                    <a:pt x="41744" y="15921"/>
                    <a:pt x="41665" y="15921"/>
                    <a:pt x="41665" y="15921"/>
                  </a:cubicBezTo>
                  <a:cubicBezTo>
                    <a:pt x="41407" y="16337"/>
                    <a:pt x="41506" y="16753"/>
                    <a:pt x="41506" y="17248"/>
                  </a:cubicBezTo>
                  <a:cubicBezTo>
                    <a:pt x="41506" y="17664"/>
                    <a:pt x="41585" y="18238"/>
                    <a:pt x="41170" y="18654"/>
                  </a:cubicBezTo>
                  <a:cubicBezTo>
                    <a:pt x="41090" y="18812"/>
                    <a:pt x="41011" y="18892"/>
                    <a:pt x="40833" y="19070"/>
                  </a:cubicBezTo>
                  <a:cubicBezTo>
                    <a:pt x="41011" y="18575"/>
                    <a:pt x="40912" y="18080"/>
                    <a:pt x="40912" y="17664"/>
                  </a:cubicBezTo>
                  <a:cubicBezTo>
                    <a:pt x="40833" y="17327"/>
                    <a:pt x="40833" y="16991"/>
                    <a:pt x="40912" y="16674"/>
                  </a:cubicBezTo>
                  <a:cubicBezTo>
                    <a:pt x="41011" y="16337"/>
                    <a:pt x="41170" y="16099"/>
                    <a:pt x="41328" y="15763"/>
                  </a:cubicBezTo>
                  <a:lnTo>
                    <a:pt x="41328" y="15763"/>
                  </a:lnTo>
                  <a:cubicBezTo>
                    <a:pt x="40912" y="16258"/>
                    <a:pt x="40833" y="16832"/>
                    <a:pt x="40833" y="17406"/>
                  </a:cubicBezTo>
                  <a:cubicBezTo>
                    <a:pt x="40833" y="17743"/>
                    <a:pt x="40912" y="18080"/>
                    <a:pt x="40912" y="18397"/>
                  </a:cubicBezTo>
                  <a:cubicBezTo>
                    <a:pt x="40912" y="18654"/>
                    <a:pt x="40833" y="18971"/>
                    <a:pt x="40675" y="19228"/>
                  </a:cubicBezTo>
                  <a:cubicBezTo>
                    <a:pt x="40675" y="19307"/>
                    <a:pt x="40595" y="19307"/>
                    <a:pt x="40516" y="19387"/>
                  </a:cubicBezTo>
                  <a:cubicBezTo>
                    <a:pt x="40675" y="18892"/>
                    <a:pt x="40516" y="18238"/>
                    <a:pt x="40516" y="17743"/>
                  </a:cubicBezTo>
                  <a:cubicBezTo>
                    <a:pt x="40417" y="17090"/>
                    <a:pt x="40675" y="16416"/>
                    <a:pt x="41011" y="15921"/>
                  </a:cubicBezTo>
                  <a:lnTo>
                    <a:pt x="41011" y="15921"/>
                  </a:lnTo>
                  <a:cubicBezTo>
                    <a:pt x="40675" y="16337"/>
                    <a:pt x="40417" y="16991"/>
                    <a:pt x="40417" y="17585"/>
                  </a:cubicBezTo>
                  <a:cubicBezTo>
                    <a:pt x="40417" y="18238"/>
                    <a:pt x="40675" y="18892"/>
                    <a:pt x="40338" y="19565"/>
                  </a:cubicBezTo>
                  <a:cubicBezTo>
                    <a:pt x="40338" y="19644"/>
                    <a:pt x="40259" y="19644"/>
                    <a:pt x="40259" y="19723"/>
                  </a:cubicBezTo>
                  <a:lnTo>
                    <a:pt x="40259" y="18971"/>
                  </a:lnTo>
                  <a:lnTo>
                    <a:pt x="40259" y="17822"/>
                  </a:lnTo>
                  <a:cubicBezTo>
                    <a:pt x="40179" y="16991"/>
                    <a:pt x="40338" y="16179"/>
                    <a:pt x="41090" y="15763"/>
                  </a:cubicBezTo>
                  <a:lnTo>
                    <a:pt x="41090" y="15684"/>
                  </a:lnTo>
                  <a:cubicBezTo>
                    <a:pt x="40338" y="16000"/>
                    <a:pt x="40100" y="16911"/>
                    <a:pt x="40100" y="17585"/>
                  </a:cubicBezTo>
                  <a:cubicBezTo>
                    <a:pt x="40100" y="17981"/>
                    <a:pt x="40179" y="18397"/>
                    <a:pt x="40179" y="18733"/>
                  </a:cubicBezTo>
                  <a:lnTo>
                    <a:pt x="40179" y="19387"/>
                  </a:lnTo>
                  <a:cubicBezTo>
                    <a:pt x="40179" y="19565"/>
                    <a:pt x="40100" y="19723"/>
                    <a:pt x="40100" y="19882"/>
                  </a:cubicBezTo>
                  <a:cubicBezTo>
                    <a:pt x="39922" y="20060"/>
                    <a:pt x="39843" y="20139"/>
                    <a:pt x="39764" y="20298"/>
                  </a:cubicBezTo>
                  <a:lnTo>
                    <a:pt x="39764" y="20298"/>
                  </a:lnTo>
                  <a:cubicBezTo>
                    <a:pt x="39843" y="19882"/>
                    <a:pt x="39922" y="19466"/>
                    <a:pt x="39922" y="19149"/>
                  </a:cubicBezTo>
                  <a:cubicBezTo>
                    <a:pt x="39922" y="18892"/>
                    <a:pt x="39843" y="18654"/>
                    <a:pt x="39843" y="18397"/>
                  </a:cubicBezTo>
                  <a:cubicBezTo>
                    <a:pt x="39843" y="18159"/>
                    <a:pt x="39764" y="17902"/>
                    <a:pt x="39843" y="17664"/>
                  </a:cubicBezTo>
                  <a:lnTo>
                    <a:pt x="39843" y="17664"/>
                  </a:lnTo>
                  <a:cubicBezTo>
                    <a:pt x="39764" y="17902"/>
                    <a:pt x="39764" y="18080"/>
                    <a:pt x="39764" y="18317"/>
                  </a:cubicBezTo>
                  <a:cubicBezTo>
                    <a:pt x="39764" y="18575"/>
                    <a:pt x="39843" y="18812"/>
                    <a:pt x="39843" y="18971"/>
                  </a:cubicBezTo>
                  <a:cubicBezTo>
                    <a:pt x="39843" y="19461"/>
                    <a:pt x="39765" y="19950"/>
                    <a:pt x="39610" y="20440"/>
                  </a:cubicBezTo>
                  <a:lnTo>
                    <a:pt x="39610" y="20440"/>
                  </a:lnTo>
                  <a:cubicBezTo>
                    <a:pt x="39681" y="20207"/>
                    <a:pt x="39605" y="19957"/>
                    <a:pt x="39605" y="19802"/>
                  </a:cubicBezTo>
                  <a:cubicBezTo>
                    <a:pt x="39605" y="19466"/>
                    <a:pt x="39427" y="19149"/>
                    <a:pt x="39348" y="18812"/>
                  </a:cubicBezTo>
                  <a:cubicBezTo>
                    <a:pt x="39269" y="18238"/>
                    <a:pt x="39269" y="17585"/>
                    <a:pt x="39526" y="16911"/>
                  </a:cubicBezTo>
                  <a:lnTo>
                    <a:pt x="39526" y="16911"/>
                  </a:lnTo>
                  <a:cubicBezTo>
                    <a:pt x="39269" y="17486"/>
                    <a:pt x="39189" y="18080"/>
                    <a:pt x="39269" y="18654"/>
                  </a:cubicBezTo>
                  <a:cubicBezTo>
                    <a:pt x="39348" y="18971"/>
                    <a:pt x="39427" y="19307"/>
                    <a:pt x="39526" y="19644"/>
                  </a:cubicBezTo>
                  <a:cubicBezTo>
                    <a:pt x="39526" y="19802"/>
                    <a:pt x="39605" y="19961"/>
                    <a:pt x="39605" y="20139"/>
                  </a:cubicBezTo>
                  <a:cubicBezTo>
                    <a:pt x="39526" y="20298"/>
                    <a:pt x="39526" y="20377"/>
                    <a:pt x="39526" y="20555"/>
                  </a:cubicBezTo>
                  <a:cubicBezTo>
                    <a:pt x="39427" y="20555"/>
                    <a:pt x="39427" y="20634"/>
                    <a:pt x="39427" y="20634"/>
                  </a:cubicBezTo>
                  <a:cubicBezTo>
                    <a:pt x="39348" y="20713"/>
                    <a:pt x="39348" y="20713"/>
                    <a:pt x="39269" y="20793"/>
                  </a:cubicBezTo>
                  <a:cubicBezTo>
                    <a:pt x="39348" y="20555"/>
                    <a:pt x="39348" y="20298"/>
                    <a:pt x="39269" y="20139"/>
                  </a:cubicBezTo>
                  <a:cubicBezTo>
                    <a:pt x="39189" y="19802"/>
                    <a:pt x="39031" y="19466"/>
                    <a:pt x="38932" y="19070"/>
                  </a:cubicBezTo>
                  <a:cubicBezTo>
                    <a:pt x="38853" y="18397"/>
                    <a:pt x="38853" y="17664"/>
                    <a:pt x="39269" y="16991"/>
                  </a:cubicBezTo>
                  <a:lnTo>
                    <a:pt x="39189" y="16991"/>
                  </a:lnTo>
                  <a:cubicBezTo>
                    <a:pt x="38853" y="17585"/>
                    <a:pt x="38774" y="18238"/>
                    <a:pt x="38853" y="18892"/>
                  </a:cubicBezTo>
                  <a:cubicBezTo>
                    <a:pt x="38932" y="19228"/>
                    <a:pt x="39031" y="19565"/>
                    <a:pt x="39110" y="19882"/>
                  </a:cubicBezTo>
                  <a:cubicBezTo>
                    <a:pt x="39189" y="20218"/>
                    <a:pt x="39348" y="20555"/>
                    <a:pt x="39189" y="20872"/>
                  </a:cubicBezTo>
                  <a:lnTo>
                    <a:pt x="39189" y="20951"/>
                  </a:lnTo>
                  <a:cubicBezTo>
                    <a:pt x="39110" y="20951"/>
                    <a:pt x="39110" y="21050"/>
                    <a:pt x="39110" y="21050"/>
                  </a:cubicBezTo>
                  <a:cubicBezTo>
                    <a:pt x="39031" y="21129"/>
                    <a:pt x="38932" y="21208"/>
                    <a:pt x="38853" y="21288"/>
                  </a:cubicBezTo>
                  <a:cubicBezTo>
                    <a:pt x="39110" y="20793"/>
                    <a:pt x="38774" y="20139"/>
                    <a:pt x="38615" y="19644"/>
                  </a:cubicBezTo>
                  <a:cubicBezTo>
                    <a:pt x="38536" y="19307"/>
                    <a:pt x="38437" y="18892"/>
                    <a:pt x="38437" y="18575"/>
                  </a:cubicBezTo>
                  <a:cubicBezTo>
                    <a:pt x="38437" y="18397"/>
                    <a:pt x="38536" y="18238"/>
                    <a:pt x="38536" y="18080"/>
                  </a:cubicBezTo>
                  <a:cubicBezTo>
                    <a:pt x="38615" y="17901"/>
                    <a:pt x="38615" y="17822"/>
                    <a:pt x="38694" y="17664"/>
                  </a:cubicBezTo>
                  <a:lnTo>
                    <a:pt x="38694" y="17664"/>
                  </a:lnTo>
                  <a:cubicBezTo>
                    <a:pt x="38536" y="17822"/>
                    <a:pt x="38437" y="18159"/>
                    <a:pt x="38358" y="18476"/>
                  </a:cubicBezTo>
                  <a:cubicBezTo>
                    <a:pt x="38358" y="18812"/>
                    <a:pt x="38358" y="19070"/>
                    <a:pt x="38437" y="19387"/>
                  </a:cubicBezTo>
                  <a:cubicBezTo>
                    <a:pt x="38615" y="19723"/>
                    <a:pt x="38694" y="20060"/>
                    <a:pt x="38774" y="20377"/>
                  </a:cubicBezTo>
                  <a:cubicBezTo>
                    <a:pt x="38853" y="20713"/>
                    <a:pt x="38853" y="21050"/>
                    <a:pt x="38774" y="21367"/>
                  </a:cubicBezTo>
                  <a:cubicBezTo>
                    <a:pt x="38774" y="21446"/>
                    <a:pt x="38774" y="21446"/>
                    <a:pt x="38694" y="21545"/>
                  </a:cubicBezTo>
                  <a:cubicBezTo>
                    <a:pt x="38774" y="20951"/>
                    <a:pt x="38536" y="20456"/>
                    <a:pt x="38358" y="19961"/>
                  </a:cubicBezTo>
                  <a:cubicBezTo>
                    <a:pt x="38199" y="19644"/>
                    <a:pt x="38120" y="19307"/>
                    <a:pt x="38041" y="18971"/>
                  </a:cubicBezTo>
                  <a:cubicBezTo>
                    <a:pt x="38041" y="18654"/>
                    <a:pt x="38120" y="18397"/>
                    <a:pt x="38199" y="18080"/>
                  </a:cubicBezTo>
                  <a:lnTo>
                    <a:pt x="38199" y="18080"/>
                  </a:lnTo>
                  <a:cubicBezTo>
                    <a:pt x="37942" y="18575"/>
                    <a:pt x="37942" y="19228"/>
                    <a:pt x="38199" y="19723"/>
                  </a:cubicBezTo>
                  <a:cubicBezTo>
                    <a:pt x="38358" y="20377"/>
                    <a:pt x="38774" y="20951"/>
                    <a:pt x="38615" y="21624"/>
                  </a:cubicBezTo>
                  <a:lnTo>
                    <a:pt x="38536" y="21704"/>
                  </a:lnTo>
                  <a:cubicBezTo>
                    <a:pt x="38437" y="21367"/>
                    <a:pt x="38199" y="21050"/>
                    <a:pt x="38041" y="20713"/>
                  </a:cubicBezTo>
                  <a:cubicBezTo>
                    <a:pt x="37863" y="20555"/>
                    <a:pt x="37704" y="20298"/>
                    <a:pt x="37704" y="20139"/>
                  </a:cubicBezTo>
                  <a:cubicBezTo>
                    <a:pt x="37625" y="19882"/>
                    <a:pt x="37625" y="19644"/>
                    <a:pt x="37625" y="19387"/>
                  </a:cubicBezTo>
                  <a:lnTo>
                    <a:pt x="37546" y="19387"/>
                  </a:lnTo>
                  <a:cubicBezTo>
                    <a:pt x="37447" y="19802"/>
                    <a:pt x="37625" y="20298"/>
                    <a:pt x="37863" y="20634"/>
                  </a:cubicBezTo>
                  <a:cubicBezTo>
                    <a:pt x="38041" y="21050"/>
                    <a:pt x="38358" y="21367"/>
                    <a:pt x="38437" y="21783"/>
                  </a:cubicBezTo>
                  <a:cubicBezTo>
                    <a:pt x="38358" y="21941"/>
                    <a:pt x="38278" y="22119"/>
                    <a:pt x="38120" y="22199"/>
                  </a:cubicBezTo>
                  <a:cubicBezTo>
                    <a:pt x="38120" y="21941"/>
                    <a:pt x="38041" y="21704"/>
                    <a:pt x="37942" y="21446"/>
                  </a:cubicBezTo>
                  <a:cubicBezTo>
                    <a:pt x="37704" y="21129"/>
                    <a:pt x="37447" y="20793"/>
                    <a:pt x="37447" y="20377"/>
                  </a:cubicBezTo>
                  <a:lnTo>
                    <a:pt x="37368" y="20377"/>
                  </a:lnTo>
                  <a:cubicBezTo>
                    <a:pt x="37368" y="20793"/>
                    <a:pt x="37625" y="21050"/>
                    <a:pt x="37783" y="21367"/>
                  </a:cubicBezTo>
                  <a:cubicBezTo>
                    <a:pt x="37942" y="21624"/>
                    <a:pt x="38120" y="21941"/>
                    <a:pt x="38041" y="22278"/>
                  </a:cubicBezTo>
                  <a:cubicBezTo>
                    <a:pt x="38041" y="22357"/>
                    <a:pt x="37942" y="22436"/>
                    <a:pt x="37863" y="22535"/>
                  </a:cubicBezTo>
                  <a:cubicBezTo>
                    <a:pt x="37863" y="22119"/>
                    <a:pt x="37783" y="21704"/>
                    <a:pt x="37625" y="21446"/>
                  </a:cubicBezTo>
                  <a:cubicBezTo>
                    <a:pt x="37546" y="21208"/>
                    <a:pt x="37368" y="20951"/>
                    <a:pt x="37209" y="20713"/>
                  </a:cubicBezTo>
                  <a:lnTo>
                    <a:pt x="37209" y="20139"/>
                  </a:lnTo>
                  <a:cubicBezTo>
                    <a:pt x="37288" y="19466"/>
                    <a:pt x="37447" y="18733"/>
                    <a:pt x="37863" y="18159"/>
                  </a:cubicBezTo>
                  <a:cubicBezTo>
                    <a:pt x="38199" y="17406"/>
                    <a:pt x="38774" y="16832"/>
                    <a:pt x="39427" y="16337"/>
                  </a:cubicBezTo>
                  <a:cubicBezTo>
                    <a:pt x="39764" y="16099"/>
                    <a:pt x="40179" y="15842"/>
                    <a:pt x="40516" y="15763"/>
                  </a:cubicBezTo>
                  <a:lnTo>
                    <a:pt x="40595" y="15684"/>
                  </a:lnTo>
                  <a:cubicBezTo>
                    <a:pt x="41011" y="15505"/>
                    <a:pt x="41407" y="15426"/>
                    <a:pt x="41902" y="15347"/>
                  </a:cubicBezTo>
                  <a:cubicBezTo>
                    <a:pt x="42892" y="15109"/>
                    <a:pt x="43883" y="15010"/>
                    <a:pt x="44793" y="14773"/>
                  </a:cubicBezTo>
                  <a:cubicBezTo>
                    <a:pt x="45467" y="14614"/>
                    <a:pt x="46041" y="14436"/>
                    <a:pt x="46615" y="14198"/>
                  </a:cubicBezTo>
                  <a:close/>
                  <a:moveTo>
                    <a:pt x="5109" y="21941"/>
                  </a:moveTo>
                  <a:lnTo>
                    <a:pt x="5109" y="21941"/>
                  </a:lnTo>
                  <a:cubicBezTo>
                    <a:pt x="5030" y="22040"/>
                    <a:pt x="4951" y="22199"/>
                    <a:pt x="4872" y="22278"/>
                  </a:cubicBezTo>
                  <a:cubicBezTo>
                    <a:pt x="4773" y="22357"/>
                    <a:pt x="4694" y="22436"/>
                    <a:pt x="4694" y="22614"/>
                  </a:cubicBezTo>
                  <a:cubicBezTo>
                    <a:pt x="4773" y="22535"/>
                    <a:pt x="4872" y="22436"/>
                    <a:pt x="4951" y="22278"/>
                  </a:cubicBezTo>
                  <a:cubicBezTo>
                    <a:pt x="5030" y="22199"/>
                    <a:pt x="5030" y="22119"/>
                    <a:pt x="5109" y="21941"/>
                  </a:cubicBezTo>
                  <a:close/>
                  <a:moveTo>
                    <a:pt x="22595" y="22436"/>
                  </a:moveTo>
                  <a:lnTo>
                    <a:pt x="22595" y="22436"/>
                  </a:lnTo>
                  <a:cubicBezTo>
                    <a:pt x="22694" y="22614"/>
                    <a:pt x="22852" y="22694"/>
                    <a:pt x="23011" y="22773"/>
                  </a:cubicBezTo>
                  <a:cubicBezTo>
                    <a:pt x="22852" y="22614"/>
                    <a:pt x="22773" y="22535"/>
                    <a:pt x="22595" y="22436"/>
                  </a:cubicBezTo>
                  <a:close/>
                  <a:moveTo>
                    <a:pt x="7010" y="19466"/>
                  </a:moveTo>
                  <a:cubicBezTo>
                    <a:pt x="7248" y="19565"/>
                    <a:pt x="7426" y="19565"/>
                    <a:pt x="7585" y="19644"/>
                  </a:cubicBezTo>
                  <a:cubicBezTo>
                    <a:pt x="7664" y="19723"/>
                    <a:pt x="7842" y="19723"/>
                    <a:pt x="7921" y="19802"/>
                  </a:cubicBezTo>
                  <a:cubicBezTo>
                    <a:pt x="8001" y="19802"/>
                    <a:pt x="8080" y="19882"/>
                    <a:pt x="8159" y="19882"/>
                  </a:cubicBezTo>
                  <a:cubicBezTo>
                    <a:pt x="8080" y="19961"/>
                    <a:pt x="8001" y="19961"/>
                    <a:pt x="7921" y="20060"/>
                  </a:cubicBezTo>
                  <a:cubicBezTo>
                    <a:pt x="7842" y="19961"/>
                    <a:pt x="7842" y="19961"/>
                    <a:pt x="7743" y="19961"/>
                  </a:cubicBezTo>
                  <a:lnTo>
                    <a:pt x="7842" y="20060"/>
                  </a:lnTo>
                  <a:cubicBezTo>
                    <a:pt x="7664" y="20139"/>
                    <a:pt x="7505" y="20218"/>
                    <a:pt x="7347" y="20298"/>
                  </a:cubicBezTo>
                  <a:lnTo>
                    <a:pt x="7347" y="20218"/>
                  </a:lnTo>
                  <a:lnTo>
                    <a:pt x="7169" y="20218"/>
                  </a:lnTo>
                  <a:cubicBezTo>
                    <a:pt x="7090" y="20218"/>
                    <a:pt x="7090" y="20139"/>
                    <a:pt x="7010" y="20139"/>
                  </a:cubicBezTo>
                  <a:cubicBezTo>
                    <a:pt x="6931" y="20139"/>
                    <a:pt x="6753" y="20060"/>
                    <a:pt x="6674" y="20060"/>
                  </a:cubicBezTo>
                  <a:lnTo>
                    <a:pt x="7010" y="20218"/>
                  </a:lnTo>
                  <a:cubicBezTo>
                    <a:pt x="7010" y="20218"/>
                    <a:pt x="7090" y="20218"/>
                    <a:pt x="7169" y="20298"/>
                  </a:cubicBezTo>
                  <a:lnTo>
                    <a:pt x="7248" y="20298"/>
                  </a:lnTo>
                  <a:cubicBezTo>
                    <a:pt x="7169" y="20377"/>
                    <a:pt x="7090" y="20377"/>
                    <a:pt x="7010" y="20377"/>
                  </a:cubicBezTo>
                  <a:cubicBezTo>
                    <a:pt x="6674" y="20218"/>
                    <a:pt x="6357" y="20139"/>
                    <a:pt x="6020" y="20139"/>
                  </a:cubicBezTo>
                  <a:cubicBezTo>
                    <a:pt x="6357" y="20218"/>
                    <a:pt x="6674" y="20298"/>
                    <a:pt x="7010" y="20456"/>
                  </a:cubicBezTo>
                  <a:cubicBezTo>
                    <a:pt x="6753" y="20555"/>
                    <a:pt x="6515" y="20634"/>
                    <a:pt x="6179" y="20793"/>
                  </a:cubicBezTo>
                  <a:cubicBezTo>
                    <a:pt x="6099" y="20793"/>
                    <a:pt x="6020" y="20872"/>
                    <a:pt x="5941" y="20872"/>
                  </a:cubicBezTo>
                  <a:cubicBezTo>
                    <a:pt x="5763" y="20951"/>
                    <a:pt x="5604" y="21050"/>
                    <a:pt x="5446" y="21129"/>
                  </a:cubicBezTo>
                  <a:cubicBezTo>
                    <a:pt x="5189" y="20951"/>
                    <a:pt x="4951" y="20872"/>
                    <a:pt x="4694" y="20872"/>
                  </a:cubicBezTo>
                  <a:cubicBezTo>
                    <a:pt x="4951" y="20951"/>
                    <a:pt x="5189" y="21050"/>
                    <a:pt x="5367" y="21129"/>
                  </a:cubicBezTo>
                  <a:cubicBezTo>
                    <a:pt x="5268" y="21208"/>
                    <a:pt x="5109" y="21288"/>
                    <a:pt x="4951" y="21367"/>
                  </a:cubicBezTo>
                  <a:cubicBezTo>
                    <a:pt x="4951" y="21288"/>
                    <a:pt x="4872" y="21288"/>
                    <a:pt x="4773" y="21288"/>
                  </a:cubicBezTo>
                  <a:cubicBezTo>
                    <a:pt x="4773" y="21288"/>
                    <a:pt x="4694" y="21208"/>
                    <a:pt x="4614" y="21208"/>
                  </a:cubicBezTo>
                  <a:cubicBezTo>
                    <a:pt x="4535" y="21208"/>
                    <a:pt x="4377" y="21129"/>
                    <a:pt x="4278" y="21129"/>
                  </a:cubicBezTo>
                  <a:cubicBezTo>
                    <a:pt x="4377" y="21208"/>
                    <a:pt x="4535" y="21208"/>
                    <a:pt x="4614" y="21288"/>
                  </a:cubicBezTo>
                  <a:cubicBezTo>
                    <a:pt x="4694" y="21288"/>
                    <a:pt x="4773" y="21288"/>
                    <a:pt x="4773" y="21367"/>
                  </a:cubicBezTo>
                  <a:lnTo>
                    <a:pt x="4872" y="21367"/>
                  </a:lnTo>
                  <a:cubicBezTo>
                    <a:pt x="4766" y="21423"/>
                    <a:pt x="4652" y="21477"/>
                    <a:pt x="4535" y="21530"/>
                  </a:cubicBezTo>
                  <a:lnTo>
                    <a:pt x="4535" y="21530"/>
                  </a:lnTo>
                  <a:lnTo>
                    <a:pt x="4535" y="21446"/>
                  </a:lnTo>
                  <a:lnTo>
                    <a:pt x="4456" y="21446"/>
                  </a:lnTo>
                  <a:lnTo>
                    <a:pt x="4526" y="21534"/>
                  </a:lnTo>
                  <a:lnTo>
                    <a:pt x="4526" y="21534"/>
                  </a:lnTo>
                  <a:cubicBezTo>
                    <a:pt x="4275" y="21647"/>
                    <a:pt x="4011" y="21755"/>
                    <a:pt x="3783" y="21862"/>
                  </a:cubicBezTo>
                  <a:cubicBezTo>
                    <a:pt x="3783" y="21862"/>
                    <a:pt x="3703" y="21862"/>
                    <a:pt x="3703" y="21783"/>
                  </a:cubicBezTo>
                  <a:lnTo>
                    <a:pt x="3624" y="21783"/>
                  </a:lnTo>
                  <a:cubicBezTo>
                    <a:pt x="3624" y="21783"/>
                    <a:pt x="3545" y="21704"/>
                    <a:pt x="3466" y="21704"/>
                  </a:cubicBezTo>
                  <a:lnTo>
                    <a:pt x="3288" y="21704"/>
                  </a:lnTo>
                  <a:cubicBezTo>
                    <a:pt x="3387" y="21704"/>
                    <a:pt x="3387" y="21783"/>
                    <a:pt x="3466" y="21783"/>
                  </a:cubicBezTo>
                  <a:cubicBezTo>
                    <a:pt x="3545" y="21783"/>
                    <a:pt x="3545" y="21783"/>
                    <a:pt x="3624" y="21862"/>
                  </a:cubicBezTo>
                  <a:lnTo>
                    <a:pt x="3703" y="21862"/>
                  </a:lnTo>
                  <a:cubicBezTo>
                    <a:pt x="3545" y="22040"/>
                    <a:pt x="3288" y="22119"/>
                    <a:pt x="3050" y="22199"/>
                  </a:cubicBezTo>
                  <a:lnTo>
                    <a:pt x="2971" y="22199"/>
                  </a:lnTo>
                  <a:lnTo>
                    <a:pt x="2971" y="22278"/>
                  </a:lnTo>
                  <a:cubicBezTo>
                    <a:pt x="2891" y="22278"/>
                    <a:pt x="2792" y="22357"/>
                    <a:pt x="2713" y="22357"/>
                  </a:cubicBezTo>
                  <a:lnTo>
                    <a:pt x="2634" y="22357"/>
                  </a:lnTo>
                  <a:lnTo>
                    <a:pt x="2634" y="22436"/>
                  </a:lnTo>
                  <a:cubicBezTo>
                    <a:pt x="2297" y="22614"/>
                    <a:pt x="1981" y="22694"/>
                    <a:pt x="1644" y="22852"/>
                  </a:cubicBezTo>
                  <a:cubicBezTo>
                    <a:pt x="1802" y="22694"/>
                    <a:pt x="1981" y="22535"/>
                    <a:pt x="2139" y="22357"/>
                  </a:cubicBezTo>
                  <a:cubicBezTo>
                    <a:pt x="2165" y="22331"/>
                    <a:pt x="2203" y="22322"/>
                    <a:pt x="2244" y="22322"/>
                  </a:cubicBezTo>
                  <a:cubicBezTo>
                    <a:pt x="2326" y="22322"/>
                    <a:pt x="2423" y="22357"/>
                    <a:pt x="2476" y="22357"/>
                  </a:cubicBezTo>
                  <a:lnTo>
                    <a:pt x="2634" y="22357"/>
                  </a:lnTo>
                  <a:cubicBezTo>
                    <a:pt x="2555" y="22357"/>
                    <a:pt x="2555" y="22278"/>
                    <a:pt x="2476" y="22278"/>
                  </a:cubicBezTo>
                  <a:lnTo>
                    <a:pt x="2218" y="22278"/>
                  </a:lnTo>
                  <a:cubicBezTo>
                    <a:pt x="2218" y="22199"/>
                    <a:pt x="2297" y="22199"/>
                    <a:pt x="2396" y="22119"/>
                  </a:cubicBezTo>
                  <a:lnTo>
                    <a:pt x="2634" y="22119"/>
                  </a:lnTo>
                  <a:cubicBezTo>
                    <a:pt x="2713" y="22119"/>
                    <a:pt x="2792" y="22199"/>
                    <a:pt x="2891" y="22199"/>
                  </a:cubicBezTo>
                  <a:lnTo>
                    <a:pt x="2971" y="22199"/>
                  </a:lnTo>
                  <a:cubicBezTo>
                    <a:pt x="2971" y="22199"/>
                    <a:pt x="2891" y="22199"/>
                    <a:pt x="2891" y="22119"/>
                  </a:cubicBezTo>
                  <a:lnTo>
                    <a:pt x="2713" y="22119"/>
                  </a:lnTo>
                  <a:cubicBezTo>
                    <a:pt x="2634" y="22040"/>
                    <a:pt x="2476" y="22040"/>
                    <a:pt x="2396" y="22040"/>
                  </a:cubicBezTo>
                  <a:cubicBezTo>
                    <a:pt x="2476" y="22040"/>
                    <a:pt x="2555" y="21941"/>
                    <a:pt x="2555" y="21862"/>
                  </a:cubicBezTo>
                  <a:cubicBezTo>
                    <a:pt x="2713" y="21862"/>
                    <a:pt x="2792" y="21862"/>
                    <a:pt x="2971" y="21941"/>
                  </a:cubicBezTo>
                  <a:lnTo>
                    <a:pt x="3129" y="21941"/>
                  </a:lnTo>
                  <a:cubicBezTo>
                    <a:pt x="3208" y="22040"/>
                    <a:pt x="3208" y="22040"/>
                    <a:pt x="3288" y="22040"/>
                  </a:cubicBezTo>
                  <a:lnTo>
                    <a:pt x="3387" y="22040"/>
                  </a:lnTo>
                  <a:cubicBezTo>
                    <a:pt x="3387" y="22040"/>
                    <a:pt x="3288" y="22040"/>
                    <a:pt x="3288" y="21941"/>
                  </a:cubicBezTo>
                  <a:lnTo>
                    <a:pt x="3208" y="21941"/>
                  </a:lnTo>
                  <a:cubicBezTo>
                    <a:pt x="3129" y="21941"/>
                    <a:pt x="3050" y="21862"/>
                    <a:pt x="2971" y="21862"/>
                  </a:cubicBezTo>
                  <a:lnTo>
                    <a:pt x="2634" y="21862"/>
                  </a:lnTo>
                  <a:cubicBezTo>
                    <a:pt x="2792" y="21704"/>
                    <a:pt x="3050" y="21446"/>
                    <a:pt x="3288" y="21288"/>
                  </a:cubicBezTo>
                  <a:cubicBezTo>
                    <a:pt x="3288" y="21288"/>
                    <a:pt x="3387" y="21208"/>
                    <a:pt x="3466" y="21208"/>
                  </a:cubicBezTo>
                  <a:cubicBezTo>
                    <a:pt x="3624" y="21208"/>
                    <a:pt x="3783" y="21208"/>
                    <a:pt x="3961" y="21288"/>
                  </a:cubicBezTo>
                  <a:cubicBezTo>
                    <a:pt x="4040" y="21288"/>
                    <a:pt x="4198" y="21367"/>
                    <a:pt x="4278" y="21367"/>
                  </a:cubicBezTo>
                  <a:cubicBezTo>
                    <a:pt x="4198" y="21288"/>
                    <a:pt x="4119" y="21288"/>
                    <a:pt x="3961" y="21208"/>
                  </a:cubicBezTo>
                  <a:cubicBezTo>
                    <a:pt x="3783" y="21208"/>
                    <a:pt x="3624" y="21208"/>
                    <a:pt x="3466" y="21129"/>
                  </a:cubicBezTo>
                  <a:cubicBezTo>
                    <a:pt x="3545" y="21129"/>
                    <a:pt x="3624" y="21050"/>
                    <a:pt x="3703" y="20951"/>
                  </a:cubicBezTo>
                  <a:cubicBezTo>
                    <a:pt x="3882" y="21050"/>
                    <a:pt x="4119" y="21050"/>
                    <a:pt x="4278" y="21129"/>
                  </a:cubicBezTo>
                  <a:cubicBezTo>
                    <a:pt x="4119" y="21050"/>
                    <a:pt x="3961" y="20951"/>
                    <a:pt x="3783" y="20951"/>
                  </a:cubicBezTo>
                  <a:cubicBezTo>
                    <a:pt x="3882" y="20872"/>
                    <a:pt x="3961" y="20872"/>
                    <a:pt x="3961" y="20793"/>
                  </a:cubicBezTo>
                  <a:cubicBezTo>
                    <a:pt x="4198" y="20793"/>
                    <a:pt x="4456" y="20872"/>
                    <a:pt x="4694" y="20872"/>
                  </a:cubicBezTo>
                  <a:cubicBezTo>
                    <a:pt x="4535" y="20793"/>
                    <a:pt x="4278" y="20793"/>
                    <a:pt x="4040" y="20793"/>
                  </a:cubicBezTo>
                  <a:cubicBezTo>
                    <a:pt x="4198" y="20634"/>
                    <a:pt x="4377" y="20555"/>
                    <a:pt x="4456" y="20456"/>
                  </a:cubicBezTo>
                  <a:cubicBezTo>
                    <a:pt x="4773" y="20456"/>
                    <a:pt x="5030" y="20456"/>
                    <a:pt x="5268" y="20555"/>
                  </a:cubicBezTo>
                  <a:cubicBezTo>
                    <a:pt x="5446" y="20555"/>
                    <a:pt x="5604" y="20634"/>
                    <a:pt x="5763" y="20713"/>
                  </a:cubicBezTo>
                  <a:lnTo>
                    <a:pt x="6020" y="20713"/>
                  </a:lnTo>
                  <a:cubicBezTo>
                    <a:pt x="5941" y="20634"/>
                    <a:pt x="5862" y="20634"/>
                    <a:pt x="5763" y="20634"/>
                  </a:cubicBezTo>
                  <a:cubicBezTo>
                    <a:pt x="5604" y="20555"/>
                    <a:pt x="5446" y="20555"/>
                    <a:pt x="5268" y="20456"/>
                  </a:cubicBezTo>
                  <a:cubicBezTo>
                    <a:pt x="5109" y="20456"/>
                    <a:pt x="4942" y="20421"/>
                    <a:pt x="4801" y="20421"/>
                  </a:cubicBezTo>
                  <a:cubicBezTo>
                    <a:pt x="4731" y="20421"/>
                    <a:pt x="4667" y="20430"/>
                    <a:pt x="4614" y="20456"/>
                  </a:cubicBezTo>
                  <a:cubicBezTo>
                    <a:pt x="5367" y="19961"/>
                    <a:pt x="6179" y="19723"/>
                    <a:pt x="7010" y="19466"/>
                  </a:cubicBezTo>
                  <a:close/>
                  <a:moveTo>
                    <a:pt x="2713" y="22535"/>
                  </a:moveTo>
                  <a:cubicBezTo>
                    <a:pt x="2634" y="22615"/>
                    <a:pt x="2555" y="22694"/>
                    <a:pt x="2476" y="22852"/>
                  </a:cubicBezTo>
                  <a:cubicBezTo>
                    <a:pt x="2555" y="22773"/>
                    <a:pt x="2634" y="22615"/>
                    <a:pt x="2713" y="22535"/>
                  </a:cubicBezTo>
                  <a:close/>
                  <a:moveTo>
                    <a:pt x="3287" y="22199"/>
                  </a:moveTo>
                  <a:cubicBezTo>
                    <a:pt x="3208" y="22357"/>
                    <a:pt x="3050" y="22535"/>
                    <a:pt x="2971" y="22694"/>
                  </a:cubicBezTo>
                  <a:cubicBezTo>
                    <a:pt x="2891" y="22773"/>
                    <a:pt x="2891" y="22852"/>
                    <a:pt x="2792" y="22931"/>
                  </a:cubicBezTo>
                  <a:cubicBezTo>
                    <a:pt x="2891" y="22852"/>
                    <a:pt x="2971" y="22773"/>
                    <a:pt x="3050" y="22694"/>
                  </a:cubicBezTo>
                  <a:cubicBezTo>
                    <a:pt x="3129" y="22535"/>
                    <a:pt x="3208" y="22357"/>
                    <a:pt x="3287" y="22199"/>
                  </a:cubicBezTo>
                  <a:close/>
                  <a:moveTo>
                    <a:pt x="9723" y="22852"/>
                  </a:moveTo>
                  <a:cubicBezTo>
                    <a:pt x="9644" y="22852"/>
                    <a:pt x="9644" y="22852"/>
                    <a:pt x="9644" y="22931"/>
                  </a:cubicBezTo>
                  <a:lnTo>
                    <a:pt x="9723" y="22852"/>
                  </a:lnTo>
                  <a:close/>
                  <a:moveTo>
                    <a:pt x="10317" y="22773"/>
                  </a:moveTo>
                  <a:cubicBezTo>
                    <a:pt x="10317" y="22852"/>
                    <a:pt x="10317" y="22931"/>
                    <a:pt x="10397" y="23030"/>
                  </a:cubicBezTo>
                  <a:cubicBezTo>
                    <a:pt x="10397" y="22931"/>
                    <a:pt x="10397" y="22852"/>
                    <a:pt x="10317" y="22773"/>
                  </a:cubicBezTo>
                  <a:close/>
                  <a:moveTo>
                    <a:pt x="15423" y="22757"/>
                  </a:moveTo>
                  <a:cubicBezTo>
                    <a:pt x="15426" y="22847"/>
                    <a:pt x="15426" y="22937"/>
                    <a:pt x="15426" y="23030"/>
                  </a:cubicBezTo>
                  <a:lnTo>
                    <a:pt x="15426" y="22773"/>
                  </a:lnTo>
                  <a:cubicBezTo>
                    <a:pt x="15425" y="22768"/>
                    <a:pt x="15424" y="22762"/>
                    <a:pt x="15423" y="22757"/>
                  </a:cubicBezTo>
                  <a:close/>
                  <a:moveTo>
                    <a:pt x="9486" y="19466"/>
                  </a:moveTo>
                  <a:lnTo>
                    <a:pt x="9486" y="19466"/>
                  </a:lnTo>
                  <a:cubicBezTo>
                    <a:pt x="9327" y="19644"/>
                    <a:pt x="9327" y="19802"/>
                    <a:pt x="9228" y="19961"/>
                  </a:cubicBezTo>
                  <a:cubicBezTo>
                    <a:pt x="9149" y="20139"/>
                    <a:pt x="9070" y="20218"/>
                    <a:pt x="8991" y="20298"/>
                  </a:cubicBezTo>
                  <a:cubicBezTo>
                    <a:pt x="8991" y="20456"/>
                    <a:pt x="8911" y="20555"/>
                    <a:pt x="8832" y="20634"/>
                  </a:cubicBezTo>
                  <a:cubicBezTo>
                    <a:pt x="8654" y="20793"/>
                    <a:pt x="8496" y="20872"/>
                    <a:pt x="8337" y="20951"/>
                  </a:cubicBezTo>
                  <a:cubicBezTo>
                    <a:pt x="8416" y="20872"/>
                    <a:pt x="8416" y="20872"/>
                    <a:pt x="8496" y="20793"/>
                  </a:cubicBezTo>
                  <a:cubicBezTo>
                    <a:pt x="8575" y="20634"/>
                    <a:pt x="8654" y="20456"/>
                    <a:pt x="8733" y="20298"/>
                  </a:cubicBezTo>
                  <a:cubicBezTo>
                    <a:pt x="8832" y="20139"/>
                    <a:pt x="8911" y="19961"/>
                    <a:pt x="8911" y="19723"/>
                  </a:cubicBezTo>
                  <a:lnTo>
                    <a:pt x="8911" y="19723"/>
                  </a:lnTo>
                  <a:cubicBezTo>
                    <a:pt x="8911" y="19802"/>
                    <a:pt x="8832" y="19803"/>
                    <a:pt x="8832" y="19882"/>
                  </a:cubicBezTo>
                  <a:cubicBezTo>
                    <a:pt x="8832" y="19961"/>
                    <a:pt x="8733" y="20060"/>
                    <a:pt x="8733" y="20060"/>
                  </a:cubicBezTo>
                  <a:cubicBezTo>
                    <a:pt x="8654" y="20218"/>
                    <a:pt x="8654" y="20298"/>
                    <a:pt x="8575" y="20456"/>
                  </a:cubicBezTo>
                  <a:cubicBezTo>
                    <a:pt x="8496" y="20555"/>
                    <a:pt x="8496" y="20634"/>
                    <a:pt x="8416" y="20793"/>
                  </a:cubicBezTo>
                  <a:lnTo>
                    <a:pt x="8238" y="20951"/>
                  </a:lnTo>
                  <a:cubicBezTo>
                    <a:pt x="8238" y="20951"/>
                    <a:pt x="8238" y="21050"/>
                    <a:pt x="8159" y="21050"/>
                  </a:cubicBezTo>
                  <a:lnTo>
                    <a:pt x="8080" y="21129"/>
                  </a:lnTo>
                  <a:cubicBezTo>
                    <a:pt x="7090" y="21783"/>
                    <a:pt x="5941" y="22278"/>
                    <a:pt x="4694" y="22614"/>
                  </a:cubicBezTo>
                  <a:cubicBezTo>
                    <a:pt x="4614" y="22614"/>
                    <a:pt x="4535" y="22614"/>
                    <a:pt x="4456" y="22694"/>
                  </a:cubicBezTo>
                  <a:cubicBezTo>
                    <a:pt x="4535" y="22614"/>
                    <a:pt x="4535" y="22436"/>
                    <a:pt x="4614" y="22357"/>
                  </a:cubicBezTo>
                  <a:lnTo>
                    <a:pt x="4773" y="22040"/>
                  </a:lnTo>
                  <a:cubicBezTo>
                    <a:pt x="4872" y="21941"/>
                    <a:pt x="4872" y="21783"/>
                    <a:pt x="4951" y="21704"/>
                  </a:cubicBezTo>
                  <a:lnTo>
                    <a:pt x="4951" y="21704"/>
                  </a:lnTo>
                  <a:cubicBezTo>
                    <a:pt x="4872" y="21783"/>
                    <a:pt x="4773" y="21862"/>
                    <a:pt x="4694" y="22040"/>
                  </a:cubicBezTo>
                  <a:cubicBezTo>
                    <a:pt x="4694" y="22119"/>
                    <a:pt x="4614" y="22199"/>
                    <a:pt x="4535" y="22357"/>
                  </a:cubicBezTo>
                  <a:cubicBezTo>
                    <a:pt x="4456" y="22436"/>
                    <a:pt x="4456" y="22614"/>
                    <a:pt x="4377" y="22694"/>
                  </a:cubicBezTo>
                  <a:cubicBezTo>
                    <a:pt x="4278" y="22694"/>
                    <a:pt x="4119" y="22773"/>
                    <a:pt x="4040" y="22773"/>
                  </a:cubicBezTo>
                  <a:cubicBezTo>
                    <a:pt x="4119" y="22694"/>
                    <a:pt x="4119" y="22694"/>
                    <a:pt x="4119" y="22614"/>
                  </a:cubicBezTo>
                  <a:cubicBezTo>
                    <a:pt x="4198" y="22535"/>
                    <a:pt x="4278" y="22436"/>
                    <a:pt x="4278" y="22278"/>
                  </a:cubicBezTo>
                  <a:cubicBezTo>
                    <a:pt x="4456" y="22119"/>
                    <a:pt x="4535" y="21862"/>
                    <a:pt x="4614" y="21624"/>
                  </a:cubicBezTo>
                  <a:lnTo>
                    <a:pt x="4614" y="21624"/>
                  </a:lnTo>
                  <a:cubicBezTo>
                    <a:pt x="4535" y="21783"/>
                    <a:pt x="4456" y="22040"/>
                    <a:pt x="4278" y="22199"/>
                  </a:cubicBezTo>
                  <a:cubicBezTo>
                    <a:pt x="4278" y="22357"/>
                    <a:pt x="4198" y="22436"/>
                    <a:pt x="4119" y="22535"/>
                  </a:cubicBezTo>
                  <a:cubicBezTo>
                    <a:pt x="4119" y="22614"/>
                    <a:pt x="4040" y="22614"/>
                    <a:pt x="4040" y="22694"/>
                  </a:cubicBezTo>
                  <a:lnTo>
                    <a:pt x="3961" y="22773"/>
                  </a:lnTo>
                  <a:cubicBezTo>
                    <a:pt x="3882" y="22773"/>
                    <a:pt x="3783" y="22852"/>
                    <a:pt x="3703" y="22852"/>
                  </a:cubicBezTo>
                  <a:lnTo>
                    <a:pt x="3703" y="22773"/>
                  </a:lnTo>
                  <a:cubicBezTo>
                    <a:pt x="3783" y="22614"/>
                    <a:pt x="3882" y="22535"/>
                    <a:pt x="3961" y="22357"/>
                  </a:cubicBezTo>
                  <a:cubicBezTo>
                    <a:pt x="4119" y="22199"/>
                    <a:pt x="4198" y="21941"/>
                    <a:pt x="4278" y="21783"/>
                  </a:cubicBezTo>
                  <a:lnTo>
                    <a:pt x="4278" y="21783"/>
                  </a:lnTo>
                  <a:cubicBezTo>
                    <a:pt x="4119" y="21941"/>
                    <a:pt x="4040" y="22119"/>
                    <a:pt x="3961" y="22278"/>
                  </a:cubicBezTo>
                  <a:cubicBezTo>
                    <a:pt x="3882" y="22436"/>
                    <a:pt x="3783" y="22535"/>
                    <a:pt x="3783" y="22614"/>
                  </a:cubicBezTo>
                  <a:cubicBezTo>
                    <a:pt x="3703" y="22694"/>
                    <a:pt x="3703" y="22694"/>
                    <a:pt x="3624" y="22773"/>
                  </a:cubicBezTo>
                  <a:cubicBezTo>
                    <a:pt x="3624" y="22773"/>
                    <a:pt x="3624" y="22852"/>
                    <a:pt x="3545" y="22852"/>
                  </a:cubicBezTo>
                  <a:cubicBezTo>
                    <a:pt x="3288" y="22931"/>
                    <a:pt x="3050" y="22931"/>
                    <a:pt x="2792" y="22931"/>
                  </a:cubicBezTo>
                  <a:cubicBezTo>
                    <a:pt x="2713" y="22931"/>
                    <a:pt x="2713" y="22931"/>
                    <a:pt x="2713" y="23030"/>
                  </a:cubicBezTo>
                  <a:lnTo>
                    <a:pt x="2396" y="23030"/>
                  </a:lnTo>
                  <a:cubicBezTo>
                    <a:pt x="2476" y="22931"/>
                    <a:pt x="2476" y="22931"/>
                    <a:pt x="2476" y="22852"/>
                  </a:cubicBezTo>
                  <a:lnTo>
                    <a:pt x="2476" y="22852"/>
                  </a:lnTo>
                  <a:cubicBezTo>
                    <a:pt x="2476" y="22853"/>
                    <a:pt x="2475" y="22931"/>
                    <a:pt x="2396" y="22931"/>
                  </a:cubicBezTo>
                  <a:cubicBezTo>
                    <a:pt x="2396" y="23030"/>
                    <a:pt x="2396" y="23030"/>
                    <a:pt x="2297" y="23030"/>
                  </a:cubicBezTo>
                  <a:cubicBezTo>
                    <a:pt x="2060" y="23030"/>
                    <a:pt x="1802" y="23110"/>
                    <a:pt x="1486" y="23110"/>
                  </a:cubicBezTo>
                  <a:lnTo>
                    <a:pt x="1565" y="23030"/>
                  </a:lnTo>
                  <a:cubicBezTo>
                    <a:pt x="1981" y="22852"/>
                    <a:pt x="2297" y="22694"/>
                    <a:pt x="2713" y="22535"/>
                  </a:cubicBezTo>
                  <a:lnTo>
                    <a:pt x="2713" y="22436"/>
                  </a:lnTo>
                  <a:cubicBezTo>
                    <a:pt x="2891" y="22357"/>
                    <a:pt x="3050" y="22278"/>
                    <a:pt x="3288" y="22199"/>
                  </a:cubicBezTo>
                  <a:lnTo>
                    <a:pt x="3288" y="22199"/>
                  </a:lnTo>
                  <a:cubicBezTo>
                    <a:pt x="3288" y="22199"/>
                    <a:pt x="3288" y="22199"/>
                    <a:pt x="3288" y="22199"/>
                  </a:cubicBezTo>
                  <a:cubicBezTo>
                    <a:pt x="3466" y="22119"/>
                    <a:pt x="3545" y="22119"/>
                    <a:pt x="3703" y="22040"/>
                  </a:cubicBezTo>
                  <a:cubicBezTo>
                    <a:pt x="3703" y="22040"/>
                    <a:pt x="3783" y="21941"/>
                    <a:pt x="3882" y="21941"/>
                  </a:cubicBezTo>
                  <a:lnTo>
                    <a:pt x="3961" y="21941"/>
                  </a:lnTo>
                  <a:cubicBezTo>
                    <a:pt x="4040" y="21862"/>
                    <a:pt x="4119" y="21783"/>
                    <a:pt x="4278" y="21783"/>
                  </a:cubicBezTo>
                  <a:cubicBezTo>
                    <a:pt x="4377" y="21704"/>
                    <a:pt x="4535" y="21624"/>
                    <a:pt x="4614" y="21624"/>
                  </a:cubicBezTo>
                  <a:cubicBezTo>
                    <a:pt x="4773" y="21545"/>
                    <a:pt x="4951" y="21446"/>
                    <a:pt x="5030" y="21367"/>
                  </a:cubicBezTo>
                  <a:lnTo>
                    <a:pt x="5030" y="21367"/>
                  </a:lnTo>
                  <a:cubicBezTo>
                    <a:pt x="5030" y="21446"/>
                    <a:pt x="4951" y="21624"/>
                    <a:pt x="4951" y="21704"/>
                  </a:cubicBezTo>
                  <a:cubicBezTo>
                    <a:pt x="5030" y="21624"/>
                    <a:pt x="5109" y="21446"/>
                    <a:pt x="5109" y="21367"/>
                  </a:cubicBezTo>
                  <a:cubicBezTo>
                    <a:pt x="5189" y="21367"/>
                    <a:pt x="5268" y="21288"/>
                    <a:pt x="5367" y="21288"/>
                  </a:cubicBezTo>
                  <a:cubicBezTo>
                    <a:pt x="5268" y="21446"/>
                    <a:pt x="5189" y="21704"/>
                    <a:pt x="5109" y="21941"/>
                  </a:cubicBezTo>
                  <a:cubicBezTo>
                    <a:pt x="5268" y="21783"/>
                    <a:pt x="5367" y="21545"/>
                    <a:pt x="5446" y="21208"/>
                  </a:cubicBezTo>
                  <a:cubicBezTo>
                    <a:pt x="5586" y="21208"/>
                    <a:pt x="5725" y="21147"/>
                    <a:pt x="5878" y="21078"/>
                  </a:cubicBezTo>
                  <a:lnTo>
                    <a:pt x="5878" y="21078"/>
                  </a:lnTo>
                  <a:cubicBezTo>
                    <a:pt x="5869" y="21090"/>
                    <a:pt x="5862" y="21106"/>
                    <a:pt x="5862" y="21129"/>
                  </a:cubicBezTo>
                  <a:lnTo>
                    <a:pt x="5941" y="21129"/>
                  </a:lnTo>
                  <a:lnTo>
                    <a:pt x="5941" y="21050"/>
                  </a:lnTo>
                  <a:cubicBezTo>
                    <a:pt x="6020" y="21050"/>
                    <a:pt x="6020" y="21050"/>
                    <a:pt x="6020" y="20951"/>
                  </a:cubicBezTo>
                  <a:cubicBezTo>
                    <a:pt x="6179" y="20872"/>
                    <a:pt x="6436" y="20793"/>
                    <a:pt x="6674" y="20713"/>
                  </a:cubicBezTo>
                  <a:lnTo>
                    <a:pt x="6674" y="20793"/>
                  </a:lnTo>
                  <a:cubicBezTo>
                    <a:pt x="6674" y="20713"/>
                    <a:pt x="6753" y="20713"/>
                    <a:pt x="6753" y="20634"/>
                  </a:cubicBezTo>
                  <a:cubicBezTo>
                    <a:pt x="6931" y="20555"/>
                    <a:pt x="7169" y="20456"/>
                    <a:pt x="7347" y="20377"/>
                  </a:cubicBezTo>
                  <a:lnTo>
                    <a:pt x="7347" y="20555"/>
                  </a:lnTo>
                  <a:lnTo>
                    <a:pt x="7426" y="20456"/>
                  </a:lnTo>
                  <a:lnTo>
                    <a:pt x="7426" y="20377"/>
                  </a:lnTo>
                  <a:cubicBezTo>
                    <a:pt x="7585" y="20298"/>
                    <a:pt x="7842" y="20218"/>
                    <a:pt x="8001" y="20139"/>
                  </a:cubicBezTo>
                  <a:lnTo>
                    <a:pt x="8001" y="20139"/>
                  </a:lnTo>
                  <a:cubicBezTo>
                    <a:pt x="8001" y="20218"/>
                    <a:pt x="7921" y="20218"/>
                    <a:pt x="7921" y="20298"/>
                  </a:cubicBezTo>
                  <a:lnTo>
                    <a:pt x="7921" y="20377"/>
                  </a:lnTo>
                  <a:lnTo>
                    <a:pt x="7842" y="20456"/>
                  </a:lnTo>
                  <a:lnTo>
                    <a:pt x="7842" y="20555"/>
                  </a:lnTo>
                  <a:cubicBezTo>
                    <a:pt x="7921" y="20555"/>
                    <a:pt x="7921" y="20555"/>
                    <a:pt x="7921" y="20456"/>
                  </a:cubicBezTo>
                  <a:cubicBezTo>
                    <a:pt x="7921" y="20377"/>
                    <a:pt x="8001" y="20377"/>
                    <a:pt x="8001" y="20298"/>
                  </a:cubicBezTo>
                  <a:lnTo>
                    <a:pt x="8001" y="20218"/>
                  </a:lnTo>
                  <a:cubicBezTo>
                    <a:pt x="8080" y="20139"/>
                    <a:pt x="8080" y="20139"/>
                    <a:pt x="8080" y="20060"/>
                  </a:cubicBezTo>
                  <a:cubicBezTo>
                    <a:pt x="8337" y="19961"/>
                    <a:pt x="8575" y="19802"/>
                    <a:pt x="8911" y="19723"/>
                  </a:cubicBezTo>
                  <a:lnTo>
                    <a:pt x="8911" y="19723"/>
                  </a:lnTo>
                  <a:cubicBezTo>
                    <a:pt x="8911" y="19723"/>
                    <a:pt x="8911" y="19723"/>
                    <a:pt x="8911" y="19723"/>
                  </a:cubicBezTo>
                  <a:cubicBezTo>
                    <a:pt x="9070" y="19644"/>
                    <a:pt x="9228" y="19565"/>
                    <a:pt x="9486" y="19466"/>
                  </a:cubicBezTo>
                  <a:close/>
                  <a:moveTo>
                    <a:pt x="11387" y="18812"/>
                  </a:moveTo>
                  <a:cubicBezTo>
                    <a:pt x="11545" y="19228"/>
                    <a:pt x="11704" y="19644"/>
                    <a:pt x="11803" y="20060"/>
                  </a:cubicBezTo>
                  <a:cubicBezTo>
                    <a:pt x="11545" y="19723"/>
                    <a:pt x="11308" y="19466"/>
                    <a:pt x="11129" y="19149"/>
                  </a:cubicBezTo>
                  <a:lnTo>
                    <a:pt x="11129" y="19149"/>
                  </a:lnTo>
                  <a:cubicBezTo>
                    <a:pt x="11209" y="19565"/>
                    <a:pt x="11545" y="19802"/>
                    <a:pt x="11803" y="20218"/>
                  </a:cubicBezTo>
                  <a:cubicBezTo>
                    <a:pt x="11803" y="20377"/>
                    <a:pt x="11882" y="20456"/>
                    <a:pt x="11882" y="20634"/>
                  </a:cubicBezTo>
                  <a:lnTo>
                    <a:pt x="11882" y="20713"/>
                  </a:lnTo>
                  <a:cubicBezTo>
                    <a:pt x="11803" y="20555"/>
                    <a:pt x="11624" y="20377"/>
                    <a:pt x="11545" y="20218"/>
                  </a:cubicBezTo>
                  <a:cubicBezTo>
                    <a:pt x="11387" y="20060"/>
                    <a:pt x="11308" y="19882"/>
                    <a:pt x="11209" y="19802"/>
                  </a:cubicBezTo>
                  <a:cubicBezTo>
                    <a:pt x="11129" y="19644"/>
                    <a:pt x="11050" y="19565"/>
                    <a:pt x="10971" y="19466"/>
                  </a:cubicBezTo>
                  <a:lnTo>
                    <a:pt x="10971" y="19466"/>
                  </a:lnTo>
                  <a:cubicBezTo>
                    <a:pt x="10971" y="19565"/>
                    <a:pt x="11050" y="19644"/>
                    <a:pt x="11129" y="19723"/>
                  </a:cubicBezTo>
                  <a:cubicBezTo>
                    <a:pt x="11209" y="19882"/>
                    <a:pt x="11308" y="19961"/>
                    <a:pt x="11387" y="20139"/>
                  </a:cubicBezTo>
                  <a:cubicBezTo>
                    <a:pt x="11466" y="20298"/>
                    <a:pt x="11624" y="20456"/>
                    <a:pt x="11704" y="20555"/>
                  </a:cubicBezTo>
                  <a:cubicBezTo>
                    <a:pt x="11803" y="20713"/>
                    <a:pt x="11803" y="20793"/>
                    <a:pt x="11882" y="20872"/>
                  </a:cubicBezTo>
                  <a:lnTo>
                    <a:pt x="11882" y="21208"/>
                  </a:lnTo>
                  <a:cubicBezTo>
                    <a:pt x="11803" y="21208"/>
                    <a:pt x="11803" y="21129"/>
                    <a:pt x="11803" y="21129"/>
                  </a:cubicBezTo>
                  <a:cubicBezTo>
                    <a:pt x="11704" y="20951"/>
                    <a:pt x="11545" y="20793"/>
                    <a:pt x="11466" y="20634"/>
                  </a:cubicBezTo>
                  <a:cubicBezTo>
                    <a:pt x="11387" y="20456"/>
                    <a:pt x="11209" y="20377"/>
                    <a:pt x="11129" y="20218"/>
                  </a:cubicBezTo>
                  <a:cubicBezTo>
                    <a:pt x="11050" y="20060"/>
                    <a:pt x="10971" y="19882"/>
                    <a:pt x="10892" y="19802"/>
                  </a:cubicBezTo>
                  <a:lnTo>
                    <a:pt x="10892" y="19802"/>
                  </a:lnTo>
                  <a:cubicBezTo>
                    <a:pt x="10971" y="20060"/>
                    <a:pt x="11129" y="20298"/>
                    <a:pt x="11308" y="20555"/>
                  </a:cubicBezTo>
                  <a:cubicBezTo>
                    <a:pt x="11545" y="20793"/>
                    <a:pt x="11704" y="21050"/>
                    <a:pt x="11882" y="21367"/>
                  </a:cubicBezTo>
                  <a:cubicBezTo>
                    <a:pt x="11882" y="21545"/>
                    <a:pt x="11803" y="21704"/>
                    <a:pt x="11803" y="21862"/>
                  </a:cubicBezTo>
                  <a:lnTo>
                    <a:pt x="11803" y="21941"/>
                  </a:lnTo>
                  <a:cubicBezTo>
                    <a:pt x="11704" y="22357"/>
                    <a:pt x="11624" y="22773"/>
                    <a:pt x="11466" y="23110"/>
                  </a:cubicBezTo>
                  <a:cubicBezTo>
                    <a:pt x="11545" y="22278"/>
                    <a:pt x="10892" y="21545"/>
                    <a:pt x="10713" y="20713"/>
                  </a:cubicBezTo>
                  <a:lnTo>
                    <a:pt x="10713" y="20456"/>
                  </a:lnTo>
                  <a:cubicBezTo>
                    <a:pt x="10713" y="20377"/>
                    <a:pt x="10812" y="20218"/>
                    <a:pt x="10812" y="20139"/>
                  </a:cubicBezTo>
                  <a:cubicBezTo>
                    <a:pt x="10892" y="20298"/>
                    <a:pt x="10892" y="20377"/>
                    <a:pt x="10971" y="20555"/>
                  </a:cubicBezTo>
                  <a:cubicBezTo>
                    <a:pt x="10971" y="20377"/>
                    <a:pt x="10892" y="20218"/>
                    <a:pt x="10812" y="20060"/>
                  </a:cubicBezTo>
                  <a:cubicBezTo>
                    <a:pt x="10892" y="19961"/>
                    <a:pt x="10892" y="19882"/>
                    <a:pt x="10892" y="19802"/>
                  </a:cubicBezTo>
                  <a:cubicBezTo>
                    <a:pt x="10892" y="19723"/>
                    <a:pt x="10971" y="19644"/>
                    <a:pt x="10971" y="19565"/>
                  </a:cubicBezTo>
                  <a:lnTo>
                    <a:pt x="10971" y="19466"/>
                  </a:lnTo>
                  <a:cubicBezTo>
                    <a:pt x="11050" y="19307"/>
                    <a:pt x="11050" y="19228"/>
                    <a:pt x="11129" y="19149"/>
                  </a:cubicBezTo>
                  <a:cubicBezTo>
                    <a:pt x="11129" y="18971"/>
                    <a:pt x="11209" y="18892"/>
                    <a:pt x="11308" y="18812"/>
                  </a:cubicBezTo>
                  <a:close/>
                  <a:moveTo>
                    <a:pt x="37625" y="21624"/>
                  </a:moveTo>
                  <a:cubicBezTo>
                    <a:pt x="37704" y="21704"/>
                    <a:pt x="37704" y="21862"/>
                    <a:pt x="37783" y="21941"/>
                  </a:cubicBezTo>
                  <a:cubicBezTo>
                    <a:pt x="37783" y="22119"/>
                    <a:pt x="37863" y="22357"/>
                    <a:pt x="37863" y="22614"/>
                  </a:cubicBezTo>
                  <a:cubicBezTo>
                    <a:pt x="37704" y="22773"/>
                    <a:pt x="37546" y="22931"/>
                    <a:pt x="37447" y="23110"/>
                  </a:cubicBezTo>
                  <a:cubicBezTo>
                    <a:pt x="37546" y="22931"/>
                    <a:pt x="37625" y="22694"/>
                    <a:pt x="37625" y="22535"/>
                  </a:cubicBezTo>
                  <a:lnTo>
                    <a:pt x="37625" y="22614"/>
                  </a:lnTo>
                  <a:cubicBezTo>
                    <a:pt x="37704" y="22694"/>
                    <a:pt x="37625" y="22694"/>
                    <a:pt x="37704" y="22694"/>
                  </a:cubicBezTo>
                  <a:lnTo>
                    <a:pt x="37704" y="22614"/>
                  </a:lnTo>
                  <a:lnTo>
                    <a:pt x="37704" y="22535"/>
                  </a:lnTo>
                  <a:cubicBezTo>
                    <a:pt x="37704" y="22436"/>
                    <a:pt x="37704" y="22436"/>
                    <a:pt x="37625" y="22436"/>
                  </a:cubicBezTo>
                  <a:cubicBezTo>
                    <a:pt x="37704" y="22199"/>
                    <a:pt x="37704" y="21941"/>
                    <a:pt x="37625" y="21704"/>
                  </a:cubicBezTo>
                  <a:lnTo>
                    <a:pt x="37625" y="21624"/>
                  </a:lnTo>
                  <a:close/>
                  <a:moveTo>
                    <a:pt x="14674" y="22931"/>
                  </a:moveTo>
                  <a:cubicBezTo>
                    <a:pt x="14595" y="22990"/>
                    <a:pt x="14514" y="23056"/>
                    <a:pt x="14436" y="23126"/>
                  </a:cubicBezTo>
                  <a:lnTo>
                    <a:pt x="14436" y="23126"/>
                  </a:lnTo>
                  <a:cubicBezTo>
                    <a:pt x="14510" y="23077"/>
                    <a:pt x="14588" y="23032"/>
                    <a:pt x="14671" y="22986"/>
                  </a:cubicBezTo>
                  <a:lnTo>
                    <a:pt x="14671" y="22986"/>
                  </a:lnTo>
                  <a:cubicBezTo>
                    <a:pt x="14673" y="22968"/>
                    <a:pt x="14674" y="22950"/>
                    <a:pt x="14674" y="22931"/>
                  </a:cubicBezTo>
                  <a:close/>
                  <a:moveTo>
                    <a:pt x="15585" y="21050"/>
                  </a:moveTo>
                  <a:lnTo>
                    <a:pt x="15585" y="21050"/>
                  </a:lnTo>
                  <a:cubicBezTo>
                    <a:pt x="15506" y="21288"/>
                    <a:pt x="15347" y="21545"/>
                    <a:pt x="15268" y="21783"/>
                  </a:cubicBezTo>
                  <a:lnTo>
                    <a:pt x="15169" y="21783"/>
                  </a:lnTo>
                  <a:lnTo>
                    <a:pt x="15268" y="21862"/>
                  </a:lnTo>
                  <a:lnTo>
                    <a:pt x="15169" y="21862"/>
                  </a:lnTo>
                  <a:cubicBezTo>
                    <a:pt x="15090" y="22040"/>
                    <a:pt x="14852" y="22357"/>
                    <a:pt x="14852" y="22357"/>
                  </a:cubicBezTo>
                  <a:cubicBezTo>
                    <a:pt x="14674" y="22535"/>
                    <a:pt x="14516" y="22614"/>
                    <a:pt x="14436" y="22773"/>
                  </a:cubicBezTo>
                  <a:cubicBezTo>
                    <a:pt x="14278" y="22852"/>
                    <a:pt x="14100" y="23030"/>
                    <a:pt x="14020" y="23189"/>
                  </a:cubicBezTo>
                  <a:lnTo>
                    <a:pt x="13941" y="23189"/>
                  </a:lnTo>
                  <a:cubicBezTo>
                    <a:pt x="14020" y="23030"/>
                    <a:pt x="14020" y="22852"/>
                    <a:pt x="14100" y="22694"/>
                  </a:cubicBezTo>
                  <a:lnTo>
                    <a:pt x="14100" y="22614"/>
                  </a:lnTo>
                  <a:cubicBezTo>
                    <a:pt x="14179" y="22535"/>
                    <a:pt x="14179" y="22436"/>
                    <a:pt x="14179" y="22436"/>
                  </a:cubicBezTo>
                  <a:cubicBezTo>
                    <a:pt x="14516" y="21783"/>
                    <a:pt x="15268" y="21545"/>
                    <a:pt x="15585" y="21050"/>
                  </a:cubicBezTo>
                  <a:close/>
                  <a:moveTo>
                    <a:pt x="10397" y="23030"/>
                  </a:moveTo>
                  <a:cubicBezTo>
                    <a:pt x="10397" y="23110"/>
                    <a:pt x="10397" y="23189"/>
                    <a:pt x="10476" y="23268"/>
                  </a:cubicBezTo>
                  <a:lnTo>
                    <a:pt x="10476" y="23189"/>
                  </a:lnTo>
                  <a:cubicBezTo>
                    <a:pt x="10476" y="23189"/>
                    <a:pt x="10397" y="23110"/>
                    <a:pt x="10397" y="23030"/>
                  </a:cubicBezTo>
                  <a:close/>
                  <a:moveTo>
                    <a:pt x="17407" y="17743"/>
                  </a:moveTo>
                  <a:lnTo>
                    <a:pt x="17407" y="17743"/>
                  </a:lnTo>
                  <a:cubicBezTo>
                    <a:pt x="17149" y="18317"/>
                    <a:pt x="17248" y="18892"/>
                    <a:pt x="17407" y="19466"/>
                  </a:cubicBezTo>
                  <a:cubicBezTo>
                    <a:pt x="17565" y="20139"/>
                    <a:pt x="17823" y="20872"/>
                    <a:pt x="17644" y="21545"/>
                  </a:cubicBezTo>
                  <a:cubicBezTo>
                    <a:pt x="17486" y="21862"/>
                    <a:pt x="17248" y="22119"/>
                    <a:pt x="16991" y="22436"/>
                  </a:cubicBezTo>
                  <a:lnTo>
                    <a:pt x="16991" y="22436"/>
                  </a:lnTo>
                  <a:cubicBezTo>
                    <a:pt x="17015" y="22363"/>
                    <a:pt x="17039" y="22289"/>
                    <a:pt x="17061" y="22216"/>
                  </a:cubicBezTo>
                  <a:lnTo>
                    <a:pt x="17061" y="22216"/>
                  </a:lnTo>
                  <a:cubicBezTo>
                    <a:pt x="16985" y="22363"/>
                    <a:pt x="16909" y="22443"/>
                    <a:pt x="16832" y="22614"/>
                  </a:cubicBezTo>
                  <a:lnTo>
                    <a:pt x="16832" y="22694"/>
                  </a:lnTo>
                  <a:cubicBezTo>
                    <a:pt x="16575" y="22931"/>
                    <a:pt x="16417" y="23110"/>
                    <a:pt x="16159" y="23347"/>
                  </a:cubicBezTo>
                  <a:cubicBezTo>
                    <a:pt x="16654" y="22199"/>
                    <a:pt x="15763" y="20872"/>
                    <a:pt x="16337" y="19723"/>
                  </a:cubicBezTo>
                  <a:lnTo>
                    <a:pt x="16337" y="19644"/>
                  </a:lnTo>
                  <a:cubicBezTo>
                    <a:pt x="16417" y="19565"/>
                    <a:pt x="16417" y="19466"/>
                    <a:pt x="16496" y="19307"/>
                  </a:cubicBezTo>
                  <a:lnTo>
                    <a:pt x="16496" y="19307"/>
                  </a:lnTo>
                  <a:cubicBezTo>
                    <a:pt x="16496" y="19466"/>
                    <a:pt x="16417" y="19723"/>
                    <a:pt x="16417" y="19882"/>
                  </a:cubicBezTo>
                  <a:cubicBezTo>
                    <a:pt x="16417" y="19961"/>
                    <a:pt x="16496" y="20060"/>
                    <a:pt x="16496" y="20218"/>
                  </a:cubicBezTo>
                  <a:lnTo>
                    <a:pt x="16496" y="19882"/>
                  </a:lnTo>
                  <a:cubicBezTo>
                    <a:pt x="16496" y="19723"/>
                    <a:pt x="16496" y="19466"/>
                    <a:pt x="16575" y="19228"/>
                  </a:cubicBezTo>
                  <a:cubicBezTo>
                    <a:pt x="16575" y="19181"/>
                    <a:pt x="16603" y="19135"/>
                    <a:pt x="16625" y="19084"/>
                  </a:cubicBezTo>
                  <a:lnTo>
                    <a:pt x="16625" y="19084"/>
                  </a:lnTo>
                  <a:cubicBezTo>
                    <a:pt x="16575" y="19321"/>
                    <a:pt x="16575" y="19598"/>
                    <a:pt x="16575" y="19802"/>
                  </a:cubicBezTo>
                  <a:cubicBezTo>
                    <a:pt x="16575" y="20060"/>
                    <a:pt x="16654" y="20218"/>
                    <a:pt x="16654" y="20456"/>
                  </a:cubicBezTo>
                  <a:cubicBezTo>
                    <a:pt x="16753" y="20634"/>
                    <a:pt x="16753" y="20872"/>
                    <a:pt x="16832" y="21050"/>
                  </a:cubicBezTo>
                  <a:cubicBezTo>
                    <a:pt x="16832" y="20872"/>
                    <a:pt x="16753" y="20634"/>
                    <a:pt x="16753" y="20456"/>
                  </a:cubicBezTo>
                  <a:cubicBezTo>
                    <a:pt x="16753" y="20218"/>
                    <a:pt x="16654" y="20060"/>
                    <a:pt x="16654" y="19882"/>
                  </a:cubicBezTo>
                  <a:cubicBezTo>
                    <a:pt x="16583" y="19596"/>
                    <a:pt x="16640" y="19229"/>
                    <a:pt x="16783" y="18913"/>
                  </a:cubicBezTo>
                  <a:lnTo>
                    <a:pt x="16783" y="18913"/>
                  </a:lnTo>
                  <a:cubicBezTo>
                    <a:pt x="16719" y="19479"/>
                    <a:pt x="16922" y="20039"/>
                    <a:pt x="16991" y="20555"/>
                  </a:cubicBezTo>
                  <a:cubicBezTo>
                    <a:pt x="17070" y="20951"/>
                    <a:pt x="17149" y="21288"/>
                    <a:pt x="17149" y="21624"/>
                  </a:cubicBezTo>
                  <a:cubicBezTo>
                    <a:pt x="17149" y="21780"/>
                    <a:pt x="17073" y="21936"/>
                    <a:pt x="17070" y="22186"/>
                  </a:cubicBezTo>
                  <a:lnTo>
                    <a:pt x="17070" y="22186"/>
                  </a:lnTo>
                  <a:cubicBezTo>
                    <a:pt x="17116" y="22032"/>
                    <a:pt x="17149" y="21886"/>
                    <a:pt x="17149" y="21783"/>
                  </a:cubicBezTo>
                  <a:cubicBezTo>
                    <a:pt x="17248" y="21446"/>
                    <a:pt x="17149" y="21129"/>
                    <a:pt x="17070" y="20793"/>
                  </a:cubicBezTo>
                  <a:cubicBezTo>
                    <a:pt x="16991" y="20060"/>
                    <a:pt x="16753" y="19307"/>
                    <a:pt x="16912" y="18575"/>
                  </a:cubicBezTo>
                  <a:cubicBezTo>
                    <a:pt x="16976" y="18495"/>
                    <a:pt x="17040" y="18376"/>
                    <a:pt x="17062" y="18291"/>
                  </a:cubicBezTo>
                  <a:lnTo>
                    <a:pt x="17062" y="18291"/>
                  </a:lnTo>
                  <a:cubicBezTo>
                    <a:pt x="16991" y="18774"/>
                    <a:pt x="16994" y="19328"/>
                    <a:pt x="17070" y="19882"/>
                  </a:cubicBezTo>
                  <a:cubicBezTo>
                    <a:pt x="17248" y="20634"/>
                    <a:pt x="17565" y="21367"/>
                    <a:pt x="17149" y="22119"/>
                  </a:cubicBezTo>
                  <a:cubicBezTo>
                    <a:pt x="17565" y="21545"/>
                    <a:pt x="17327" y="20793"/>
                    <a:pt x="17149" y="20139"/>
                  </a:cubicBezTo>
                  <a:cubicBezTo>
                    <a:pt x="17070" y="19723"/>
                    <a:pt x="16991" y="19307"/>
                    <a:pt x="17070" y="18971"/>
                  </a:cubicBezTo>
                  <a:cubicBezTo>
                    <a:pt x="17070" y="18654"/>
                    <a:pt x="17070" y="18397"/>
                    <a:pt x="17149" y="18080"/>
                  </a:cubicBezTo>
                  <a:cubicBezTo>
                    <a:pt x="17248" y="17981"/>
                    <a:pt x="17327" y="17901"/>
                    <a:pt x="17407" y="17743"/>
                  </a:cubicBezTo>
                  <a:close/>
                  <a:moveTo>
                    <a:pt x="28635" y="20872"/>
                  </a:moveTo>
                  <a:cubicBezTo>
                    <a:pt x="28714" y="21446"/>
                    <a:pt x="28793" y="21941"/>
                    <a:pt x="29031" y="22357"/>
                  </a:cubicBezTo>
                  <a:cubicBezTo>
                    <a:pt x="29288" y="22773"/>
                    <a:pt x="29526" y="23110"/>
                    <a:pt x="29942" y="23347"/>
                  </a:cubicBezTo>
                  <a:cubicBezTo>
                    <a:pt x="29526" y="23030"/>
                    <a:pt x="29209" y="22694"/>
                    <a:pt x="29031" y="22278"/>
                  </a:cubicBezTo>
                  <a:cubicBezTo>
                    <a:pt x="28793" y="21783"/>
                    <a:pt x="28714" y="21367"/>
                    <a:pt x="28714" y="20872"/>
                  </a:cubicBezTo>
                  <a:close/>
                  <a:moveTo>
                    <a:pt x="15090" y="22119"/>
                  </a:moveTo>
                  <a:lnTo>
                    <a:pt x="15090" y="22199"/>
                  </a:lnTo>
                  <a:cubicBezTo>
                    <a:pt x="15011" y="22278"/>
                    <a:pt x="15011" y="22357"/>
                    <a:pt x="14931" y="22436"/>
                  </a:cubicBezTo>
                  <a:lnTo>
                    <a:pt x="14179" y="23189"/>
                  </a:lnTo>
                  <a:cubicBezTo>
                    <a:pt x="14020" y="23268"/>
                    <a:pt x="13941" y="23426"/>
                    <a:pt x="13862" y="23525"/>
                  </a:cubicBezTo>
                  <a:lnTo>
                    <a:pt x="13862" y="23347"/>
                  </a:lnTo>
                  <a:lnTo>
                    <a:pt x="13941" y="23347"/>
                  </a:lnTo>
                  <a:cubicBezTo>
                    <a:pt x="14020" y="23189"/>
                    <a:pt x="14100" y="23110"/>
                    <a:pt x="14179" y="23030"/>
                  </a:cubicBezTo>
                  <a:cubicBezTo>
                    <a:pt x="14357" y="22852"/>
                    <a:pt x="14516" y="22773"/>
                    <a:pt x="14674" y="22614"/>
                  </a:cubicBezTo>
                  <a:cubicBezTo>
                    <a:pt x="14852" y="22436"/>
                    <a:pt x="15011" y="22278"/>
                    <a:pt x="15090" y="22119"/>
                  </a:cubicBez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4931" y="23525"/>
                  </a:moveTo>
                  <a:cubicBezTo>
                    <a:pt x="14931" y="23525"/>
                    <a:pt x="14931" y="23525"/>
                    <a:pt x="14931" y="23525"/>
                  </a:cubicBezTo>
                  <a:lnTo>
                    <a:pt x="14931" y="23525"/>
                  </a:lnTo>
                  <a:close/>
                  <a:moveTo>
                    <a:pt x="16159" y="19961"/>
                  </a:moveTo>
                  <a:cubicBezTo>
                    <a:pt x="15763" y="21129"/>
                    <a:pt x="16654" y="22357"/>
                    <a:pt x="16080" y="23525"/>
                  </a:cubicBezTo>
                  <a:cubicBezTo>
                    <a:pt x="16001" y="23525"/>
                    <a:pt x="15921" y="23605"/>
                    <a:pt x="15921" y="23605"/>
                  </a:cubicBezTo>
                  <a:cubicBezTo>
                    <a:pt x="16159" y="23189"/>
                    <a:pt x="16159" y="22614"/>
                    <a:pt x="16080" y="22199"/>
                  </a:cubicBezTo>
                  <a:cubicBezTo>
                    <a:pt x="16001" y="21624"/>
                    <a:pt x="15921" y="21050"/>
                    <a:pt x="15921" y="20456"/>
                  </a:cubicBezTo>
                  <a:cubicBezTo>
                    <a:pt x="16001" y="20298"/>
                    <a:pt x="16080" y="20139"/>
                    <a:pt x="16159" y="19961"/>
                  </a:cubicBezTo>
                  <a:close/>
                  <a:moveTo>
                    <a:pt x="23585" y="18476"/>
                  </a:moveTo>
                  <a:cubicBezTo>
                    <a:pt x="24001" y="18476"/>
                    <a:pt x="24258" y="18812"/>
                    <a:pt x="24496" y="18971"/>
                  </a:cubicBezTo>
                  <a:cubicBezTo>
                    <a:pt x="24753" y="19149"/>
                    <a:pt x="24991" y="19387"/>
                    <a:pt x="25407" y="19387"/>
                  </a:cubicBezTo>
                  <a:cubicBezTo>
                    <a:pt x="25744" y="19387"/>
                    <a:pt x="26060" y="19149"/>
                    <a:pt x="26318" y="18892"/>
                  </a:cubicBezTo>
                  <a:cubicBezTo>
                    <a:pt x="26593" y="18762"/>
                    <a:pt x="26907" y="18633"/>
                    <a:pt x="27240" y="18633"/>
                  </a:cubicBezTo>
                  <a:cubicBezTo>
                    <a:pt x="27314" y="18633"/>
                    <a:pt x="27390" y="18639"/>
                    <a:pt x="27466" y="18654"/>
                  </a:cubicBezTo>
                  <a:cubicBezTo>
                    <a:pt x="27803" y="18733"/>
                    <a:pt x="27961" y="19070"/>
                    <a:pt x="28140" y="19307"/>
                  </a:cubicBezTo>
                  <a:cubicBezTo>
                    <a:pt x="27961" y="19802"/>
                    <a:pt x="28041" y="20298"/>
                    <a:pt x="28041" y="20713"/>
                  </a:cubicBezTo>
                  <a:cubicBezTo>
                    <a:pt x="28140" y="21288"/>
                    <a:pt x="28219" y="21862"/>
                    <a:pt x="28456" y="22357"/>
                  </a:cubicBezTo>
                  <a:cubicBezTo>
                    <a:pt x="28635" y="22614"/>
                    <a:pt x="28714" y="22852"/>
                    <a:pt x="28951" y="23110"/>
                  </a:cubicBezTo>
                  <a:cubicBezTo>
                    <a:pt x="29031" y="23189"/>
                    <a:pt x="29130" y="23189"/>
                    <a:pt x="29130" y="23268"/>
                  </a:cubicBezTo>
                  <a:cubicBezTo>
                    <a:pt x="29130" y="23268"/>
                    <a:pt x="29031" y="23268"/>
                    <a:pt x="28951" y="23189"/>
                  </a:cubicBezTo>
                  <a:cubicBezTo>
                    <a:pt x="28456" y="22535"/>
                    <a:pt x="27961" y="21783"/>
                    <a:pt x="27882" y="20872"/>
                  </a:cubicBezTo>
                  <a:cubicBezTo>
                    <a:pt x="27882" y="20832"/>
                    <a:pt x="27862" y="20812"/>
                    <a:pt x="27843" y="20812"/>
                  </a:cubicBezTo>
                  <a:cubicBezTo>
                    <a:pt x="27823" y="20812"/>
                    <a:pt x="27803" y="20832"/>
                    <a:pt x="27803" y="20872"/>
                  </a:cubicBezTo>
                  <a:cubicBezTo>
                    <a:pt x="27882" y="21704"/>
                    <a:pt x="28298" y="22535"/>
                    <a:pt x="28872" y="23189"/>
                  </a:cubicBezTo>
                  <a:lnTo>
                    <a:pt x="28536" y="23189"/>
                  </a:lnTo>
                  <a:cubicBezTo>
                    <a:pt x="27882" y="22357"/>
                    <a:pt x="27466" y="21288"/>
                    <a:pt x="27546" y="20139"/>
                  </a:cubicBezTo>
                  <a:lnTo>
                    <a:pt x="27466" y="20139"/>
                  </a:lnTo>
                  <a:cubicBezTo>
                    <a:pt x="27466" y="21288"/>
                    <a:pt x="27803" y="22357"/>
                    <a:pt x="28456" y="23189"/>
                  </a:cubicBezTo>
                  <a:lnTo>
                    <a:pt x="27882" y="23189"/>
                  </a:lnTo>
                  <a:cubicBezTo>
                    <a:pt x="27387" y="22614"/>
                    <a:pt x="27050" y="22040"/>
                    <a:pt x="26892" y="21288"/>
                  </a:cubicBezTo>
                  <a:cubicBezTo>
                    <a:pt x="26734" y="20634"/>
                    <a:pt x="26813" y="19961"/>
                    <a:pt x="26813" y="19307"/>
                  </a:cubicBezTo>
                  <a:cubicBezTo>
                    <a:pt x="26813" y="19268"/>
                    <a:pt x="26793" y="19248"/>
                    <a:pt x="26773" y="19248"/>
                  </a:cubicBezTo>
                  <a:cubicBezTo>
                    <a:pt x="26753" y="19248"/>
                    <a:pt x="26734" y="19268"/>
                    <a:pt x="26734" y="19307"/>
                  </a:cubicBezTo>
                  <a:cubicBezTo>
                    <a:pt x="26734" y="19961"/>
                    <a:pt x="26654" y="20713"/>
                    <a:pt x="26813" y="21367"/>
                  </a:cubicBezTo>
                  <a:cubicBezTo>
                    <a:pt x="26971" y="22040"/>
                    <a:pt x="27387" y="22614"/>
                    <a:pt x="27803" y="23189"/>
                  </a:cubicBezTo>
                  <a:cubicBezTo>
                    <a:pt x="27546" y="23189"/>
                    <a:pt x="27308" y="23189"/>
                    <a:pt x="27149" y="23110"/>
                  </a:cubicBezTo>
                  <a:cubicBezTo>
                    <a:pt x="27050" y="23110"/>
                    <a:pt x="26971" y="23030"/>
                    <a:pt x="26971" y="23030"/>
                  </a:cubicBezTo>
                  <a:cubicBezTo>
                    <a:pt x="26476" y="22614"/>
                    <a:pt x="26159" y="22119"/>
                    <a:pt x="25981" y="21545"/>
                  </a:cubicBezTo>
                  <a:cubicBezTo>
                    <a:pt x="25823" y="20951"/>
                    <a:pt x="25823" y="20377"/>
                    <a:pt x="25902" y="19723"/>
                  </a:cubicBezTo>
                  <a:lnTo>
                    <a:pt x="25823" y="19723"/>
                  </a:lnTo>
                  <a:cubicBezTo>
                    <a:pt x="25565" y="20872"/>
                    <a:pt x="25981" y="22040"/>
                    <a:pt x="26734" y="22852"/>
                  </a:cubicBezTo>
                  <a:cubicBezTo>
                    <a:pt x="26318" y="22694"/>
                    <a:pt x="25981" y="22357"/>
                    <a:pt x="25565" y="22199"/>
                  </a:cubicBezTo>
                  <a:cubicBezTo>
                    <a:pt x="25486" y="22040"/>
                    <a:pt x="25407" y="21862"/>
                    <a:pt x="25248" y="21783"/>
                  </a:cubicBezTo>
                  <a:cubicBezTo>
                    <a:pt x="25169" y="21545"/>
                    <a:pt x="24991" y="21367"/>
                    <a:pt x="24912" y="21129"/>
                  </a:cubicBezTo>
                  <a:cubicBezTo>
                    <a:pt x="24833" y="20951"/>
                    <a:pt x="24753" y="20713"/>
                    <a:pt x="24674" y="20555"/>
                  </a:cubicBezTo>
                  <a:cubicBezTo>
                    <a:pt x="24575" y="20298"/>
                    <a:pt x="24575" y="20060"/>
                    <a:pt x="24496" y="19802"/>
                  </a:cubicBezTo>
                  <a:lnTo>
                    <a:pt x="24496" y="19802"/>
                  </a:lnTo>
                  <a:cubicBezTo>
                    <a:pt x="24496" y="20298"/>
                    <a:pt x="24674" y="20713"/>
                    <a:pt x="24833" y="21129"/>
                  </a:cubicBezTo>
                  <a:cubicBezTo>
                    <a:pt x="24912" y="21367"/>
                    <a:pt x="25070" y="21545"/>
                    <a:pt x="25169" y="21704"/>
                  </a:cubicBezTo>
                  <a:cubicBezTo>
                    <a:pt x="25248" y="21862"/>
                    <a:pt x="25328" y="22040"/>
                    <a:pt x="25407" y="22119"/>
                  </a:cubicBezTo>
                  <a:lnTo>
                    <a:pt x="25070" y="22119"/>
                  </a:lnTo>
                  <a:cubicBezTo>
                    <a:pt x="24991" y="22040"/>
                    <a:pt x="24912" y="21941"/>
                    <a:pt x="24833" y="21783"/>
                  </a:cubicBezTo>
                  <a:cubicBezTo>
                    <a:pt x="24753" y="21704"/>
                    <a:pt x="24674" y="21545"/>
                    <a:pt x="24496" y="21367"/>
                  </a:cubicBezTo>
                  <a:cubicBezTo>
                    <a:pt x="24338" y="21129"/>
                    <a:pt x="24179" y="20793"/>
                    <a:pt x="24080" y="20377"/>
                  </a:cubicBezTo>
                  <a:cubicBezTo>
                    <a:pt x="24080" y="20377"/>
                    <a:pt x="24001" y="20377"/>
                    <a:pt x="24080" y="20456"/>
                  </a:cubicBezTo>
                  <a:cubicBezTo>
                    <a:pt x="24080" y="20793"/>
                    <a:pt x="24258" y="21129"/>
                    <a:pt x="24417" y="21367"/>
                  </a:cubicBezTo>
                  <a:cubicBezTo>
                    <a:pt x="24575" y="21545"/>
                    <a:pt x="24674" y="21704"/>
                    <a:pt x="24753" y="21862"/>
                  </a:cubicBezTo>
                  <a:cubicBezTo>
                    <a:pt x="24833" y="21941"/>
                    <a:pt x="24912" y="22040"/>
                    <a:pt x="24991" y="22119"/>
                  </a:cubicBezTo>
                  <a:lnTo>
                    <a:pt x="24833" y="22119"/>
                  </a:lnTo>
                  <a:cubicBezTo>
                    <a:pt x="24674" y="21941"/>
                    <a:pt x="24417" y="21783"/>
                    <a:pt x="24258" y="21545"/>
                  </a:cubicBezTo>
                  <a:cubicBezTo>
                    <a:pt x="24080" y="21367"/>
                    <a:pt x="23922" y="21129"/>
                    <a:pt x="23763" y="20872"/>
                  </a:cubicBezTo>
                  <a:cubicBezTo>
                    <a:pt x="23427" y="20377"/>
                    <a:pt x="23189" y="19882"/>
                    <a:pt x="23011" y="19307"/>
                  </a:cubicBezTo>
                  <a:lnTo>
                    <a:pt x="23011" y="19307"/>
                  </a:lnTo>
                  <a:cubicBezTo>
                    <a:pt x="23090" y="19882"/>
                    <a:pt x="23347" y="20377"/>
                    <a:pt x="23684" y="20872"/>
                  </a:cubicBezTo>
                  <a:cubicBezTo>
                    <a:pt x="23842" y="21129"/>
                    <a:pt x="24001" y="21367"/>
                    <a:pt x="24258" y="21624"/>
                  </a:cubicBezTo>
                  <a:cubicBezTo>
                    <a:pt x="24417" y="21783"/>
                    <a:pt x="24575" y="22040"/>
                    <a:pt x="24753" y="22199"/>
                  </a:cubicBezTo>
                  <a:cubicBezTo>
                    <a:pt x="24496" y="22199"/>
                    <a:pt x="24179" y="22357"/>
                    <a:pt x="23922" y="22535"/>
                  </a:cubicBezTo>
                  <a:cubicBezTo>
                    <a:pt x="23763" y="22694"/>
                    <a:pt x="23684" y="22773"/>
                    <a:pt x="23506" y="22852"/>
                  </a:cubicBezTo>
                  <a:cubicBezTo>
                    <a:pt x="23506" y="22931"/>
                    <a:pt x="23506" y="22931"/>
                    <a:pt x="23427" y="22931"/>
                  </a:cubicBezTo>
                  <a:cubicBezTo>
                    <a:pt x="23347" y="22931"/>
                    <a:pt x="23268" y="22931"/>
                    <a:pt x="23189" y="22852"/>
                  </a:cubicBezTo>
                  <a:cubicBezTo>
                    <a:pt x="23090" y="22852"/>
                    <a:pt x="23090" y="22773"/>
                    <a:pt x="23011" y="22773"/>
                  </a:cubicBezTo>
                  <a:cubicBezTo>
                    <a:pt x="23090" y="22852"/>
                    <a:pt x="23268" y="23030"/>
                    <a:pt x="23347" y="23030"/>
                  </a:cubicBezTo>
                  <a:cubicBezTo>
                    <a:pt x="23090" y="23268"/>
                    <a:pt x="22932" y="23525"/>
                    <a:pt x="22595" y="23684"/>
                  </a:cubicBezTo>
                  <a:cubicBezTo>
                    <a:pt x="22100" y="23426"/>
                    <a:pt x="21526" y="23189"/>
                    <a:pt x="21367" y="22694"/>
                  </a:cubicBezTo>
                  <a:cubicBezTo>
                    <a:pt x="21110" y="22278"/>
                    <a:pt x="21209" y="21783"/>
                    <a:pt x="21446" y="21446"/>
                  </a:cubicBezTo>
                  <a:cubicBezTo>
                    <a:pt x="21605" y="21208"/>
                    <a:pt x="21783" y="21050"/>
                    <a:pt x="21862" y="20872"/>
                  </a:cubicBezTo>
                  <a:cubicBezTo>
                    <a:pt x="22021" y="20713"/>
                    <a:pt x="22100" y="20555"/>
                    <a:pt x="22100" y="20298"/>
                  </a:cubicBezTo>
                  <a:cubicBezTo>
                    <a:pt x="22278" y="19882"/>
                    <a:pt x="22357" y="19466"/>
                    <a:pt x="22595" y="19070"/>
                  </a:cubicBezTo>
                  <a:cubicBezTo>
                    <a:pt x="22852" y="18733"/>
                    <a:pt x="23189" y="18476"/>
                    <a:pt x="23585" y="18476"/>
                  </a:cubicBezTo>
                  <a:close/>
                  <a:moveTo>
                    <a:pt x="41841" y="23649"/>
                  </a:moveTo>
                  <a:lnTo>
                    <a:pt x="41841" y="23649"/>
                  </a:lnTo>
                  <a:cubicBezTo>
                    <a:pt x="41832" y="23649"/>
                    <a:pt x="41823" y="23657"/>
                    <a:pt x="41823" y="23684"/>
                  </a:cubicBezTo>
                  <a:cubicBezTo>
                    <a:pt x="41876" y="23684"/>
                    <a:pt x="41858" y="23649"/>
                    <a:pt x="41841" y="23649"/>
                  </a:cubicBezTo>
                  <a:close/>
                  <a:moveTo>
                    <a:pt x="10060" y="23684"/>
                  </a:moveTo>
                  <a:lnTo>
                    <a:pt x="10060" y="23684"/>
                  </a:lnTo>
                  <a:cubicBezTo>
                    <a:pt x="10060" y="23684"/>
                    <a:pt x="10060" y="23684"/>
                    <a:pt x="10060" y="23684"/>
                  </a:cubicBezTo>
                  <a:close/>
                  <a:moveTo>
                    <a:pt x="46853" y="14198"/>
                  </a:moveTo>
                  <a:cubicBezTo>
                    <a:pt x="46279" y="14773"/>
                    <a:pt x="45784" y="15505"/>
                    <a:pt x="45368" y="16258"/>
                  </a:cubicBezTo>
                  <a:cubicBezTo>
                    <a:pt x="44298" y="18080"/>
                    <a:pt x="43724" y="20139"/>
                    <a:pt x="42318" y="21704"/>
                  </a:cubicBezTo>
                  <a:cubicBezTo>
                    <a:pt x="42001" y="22119"/>
                    <a:pt x="41585" y="22436"/>
                    <a:pt x="41090" y="22773"/>
                  </a:cubicBezTo>
                  <a:cubicBezTo>
                    <a:pt x="40675" y="23030"/>
                    <a:pt x="40179" y="23189"/>
                    <a:pt x="39684" y="23347"/>
                  </a:cubicBezTo>
                  <a:cubicBezTo>
                    <a:pt x="38794" y="23521"/>
                    <a:pt x="37904" y="23601"/>
                    <a:pt x="37013" y="23752"/>
                  </a:cubicBezTo>
                  <a:lnTo>
                    <a:pt x="37013" y="23752"/>
                  </a:lnTo>
                  <a:cubicBezTo>
                    <a:pt x="37082" y="23728"/>
                    <a:pt x="37130" y="23666"/>
                    <a:pt x="37130" y="23605"/>
                  </a:cubicBezTo>
                  <a:cubicBezTo>
                    <a:pt x="37288" y="23525"/>
                    <a:pt x="37447" y="23525"/>
                    <a:pt x="37625" y="23525"/>
                  </a:cubicBezTo>
                  <a:cubicBezTo>
                    <a:pt x="37704" y="23426"/>
                    <a:pt x="37783" y="23426"/>
                    <a:pt x="37942" y="23426"/>
                  </a:cubicBezTo>
                  <a:lnTo>
                    <a:pt x="38199" y="23426"/>
                  </a:lnTo>
                  <a:cubicBezTo>
                    <a:pt x="38278" y="23426"/>
                    <a:pt x="38278" y="23347"/>
                    <a:pt x="38199" y="23347"/>
                  </a:cubicBezTo>
                  <a:cubicBezTo>
                    <a:pt x="38120" y="23347"/>
                    <a:pt x="37942" y="23426"/>
                    <a:pt x="37863" y="23426"/>
                  </a:cubicBezTo>
                  <a:lnTo>
                    <a:pt x="37546" y="23426"/>
                  </a:lnTo>
                  <a:cubicBezTo>
                    <a:pt x="37452" y="23426"/>
                    <a:pt x="37305" y="23426"/>
                    <a:pt x="37223" y="23510"/>
                  </a:cubicBezTo>
                  <a:lnTo>
                    <a:pt x="37223" y="23510"/>
                  </a:lnTo>
                  <a:lnTo>
                    <a:pt x="37368" y="23347"/>
                  </a:lnTo>
                  <a:cubicBezTo>
                    <a:pt x="37546" y="23268"/>
                    <a:pt x="37704" y="23110"/>
                    <a:pt x="37942" y="23110"/>
                  </a:cubicBezTo>
                  <a:lnTo>
                    <a:pt x="38437" y="23110"/>
                  </a:lnTo>
                  <a:cubicBezTo>
                    <a:pt x="38694" y="23110"/>
                    <a:pt x="38853" y="23110"/>
                    <a:pt x="39031" y="23189"/>
                  </a:cubicBezTo>
                  <a:cubicBezTo>
                    <a:pt x="39189" y="23189"/>
                    <a:pt x="39348" y="23189"/>
                    <a:pt x="39526" y="23110"/>
                  </a:cubicBezTo>
                  <a:cubicBezTo>
                    <a:pt x="39526" y="23110"/>
                    <a:pt x="39526" y="23030"/>
                    <a:pt x="39427" y="23030"/>
                  </a:cubicBezTo>
                  <a:cubicBezTo>
                    <a:pt x="39269" y="23110"/>
                    <a:pt x="39110" y="23110"/>
                    <a:pt x="38932" y="23110"/>
                  </a:cubicBezTo>
                  <a:cubicBezTo>
                    <a:pt x="38694" y="23110"/>
                    <a:pt x="38536" y="23030"/>
                    <a:pt x="38358" y="23030"/>
                  </a:cubicBezTo>
                  <a:cubicBezTo>
                    <a:pt x="38041" y="23030"/>
                    <a:pt x="37704" y="23110"/>
                    <a:pt x="37447" y="23268"/>
                  </a:cubicBezTo>
                  <a:cubicBezTo>
                    <a:pt x="37546" y="23189"/>
                    <a:pt x="37625" y="23030"/>
                    <a:pt x="37704" y="22931"/>
                  </a:cubicBezTo>
                  <a:cubicBezTo>
                    <a:pt x="37942" y="22773"/>
                    <a:pt x="38278" y="22694"/>
                    <a:pt x="38615" y="22694"/>
                  </a:cubicBezTo>
                  <a:cubicBezTo>
                    <a:pt x="38721" y="22667"/>
                    <a:pt x="38829" y="22658"/>
                    <a:pt x="38938" y="22658"/>
                  </a:cubicBezTo>
                  <a:cubicBezTo>
                    <a:pt x="39156" y="22658"/>
                    <a:pt x="39381" y="22694"/>
                    <a:pt x="39605" y="22694"/>
                  </a:cubicBezTo>
                  <a:cubicBezTo>
                    <a:pt x="40259" y="22694"/>
                    <a:pt x="40912" y="22694"/>
                    <a:pt x="41407" y="22278"/>
                  </a:cubicBezTo>
                  <a:cubicBezTo>
                    <a:pt x="41506" y="22278"/>
                    <a:pt x="41407" y="22199"/>
                    <a:pt x="41407" y="22199"/>
                  </a:cubicBezTo>
                  <a:cubicBezTo>
                    <a:pt x="40972" y="22574"/>
                    <a:pt x="40446" y="22619"/>
                    <a:pt x="39924" y="22619"/>
                  </a:cubicBezTo>
                  <a:cubicBezTo>
                    <a:pt x="39757" y="22619"/>
                    <a:pt x="39590" y="22614"/>
                    <a:pt x="39427" y="22614"/>
                  </a:cubicBezTo>
                  <a:cubicBezTo>
                    <a:pt x="39236" y="22614"/>
                    <a:pt x="39044" y="22606"/>
                    <a:pt x="38856" y="22606"/>
                  </a:cubicBezTo>
                  <a:cubicBezTo>
                    <a:pt x="38479" y="22606"/>
                    <a:pt x="38113" y="22641"/>
                    <a:pt x="37783" y="22852"/>
                  </a:cubicBezTo>
                  <a:cubicBezTo>
                    <a:pt x="37783" y="22773"/>
                    <a:pt x="37863" y="22694"/>
                    <a:pt x="37942" y="22614"/>
                  </a:cubicBezTo>
                  <a:cubicBezTo>
                    <a:pt x="38120" y="22535"/>
                    <a:pt x="38278" y="22436"/>
                    <a:pt x="38437" y="22436"/>
                  </a:cubicBezTo>
                  <a:cubicBezTo>
                    <a:pt x="38694" y="22357"/>
                    <a:pt x="38853" y="22357"/>
                    <a:pt x="39110" y="22357"/>
                  </a:cubicBezTo>
                  <a:cubicBezTo>
                    <a:pt x="39321" y="22357"/>
                    <a:pt x="39577" y="22392"/>
                    <a:pt x="39847" y="22392"/>
                  </a:cubicBezTo>
                  <a:cubicBezTo>
                    <a:pt x="39981" y="22392"/>
                    <a:pt x="40120" y="22383"/>
                    <a:pt x="40259" y="22357"/>
                  </a:cubicBezTo>
                  <a:lnTo>
                    <a:pt x="39605" y="22357"/>
                  </a:lnTo>
                  <a:cubicBezTo>
                    <a:pt x="39348" y="22278"/>
                    <a:pt x="39189" y="22278"/>
                    <a:pt x="38932" y="22278"/>
                  </a:cubicBezTo>
                  <a:cubicBezTo>
                    <a:pt x="38615" y="22278"/>
                    <a:pt x="38278" y="22357"/>
                    <a:pt x="38041" y="22535"/>
                  </a:cubicBezTo>
                  <a:lnTo>
                    <a:pt x="38120" y="22436"/>
                  </a:lnTo>
                  <a:cubicBezTo>
                    <a:pt x="38199" y="22278"/>
                    <a:pt x="38278" y="22199"/>
                    <a:pt x="38358" y="22119"/>
                  </a:cubicBezTo>
                  <a:cubicBezTo>
                    <a:pt x="38694" y="21783"/>
                    <a:pt x="39031" y="21704"/>
                    <a:pt x="39427" y="21704"/>
                  </a:cubicBezTo>
                  <a:cubicBezTo>
                    <a:pt x="39764" y="21704"/>
                    <a:pt x="40179" y="21783"/>
                    <a:pt x="40516" y="21783"/>
                  </a:cubicBezTo>
                  <a:lnTo>
                    <a:pt x="40516" y="21704"/>
                  </a:lnTo>
                  <a:cubicBezTo>
                    <a:pt x="40239" y="21704"/>
                    <a:pt x="39962" y="21668"/>
                    <a:pt x="39708" y="21668"/>
                  </a:cubicBezTo>
                  <a:cubicBezTo>
                    <a:pt x="39581" y="21668"/>
                    <a:pt x="39460" y="21677"/>
                    <a:pt x="39348" y="21704"/>
                  </a:cubicBezTo>
                  <a:cubicBezTo>
                    <a:pt x="39031" y="21704"/>
                    <a:pt x="38694" y="21783"/>
                    <a:pt x="38437" y="21941"/>
                  </a:cubicBezTo>
                  <a:cubicBezTo>
                    <a:pt x="38615" y="21783"/>
                    <a:pt x="38774" y="21624"/>
                    <a:pt x="38932" y="21367"/>
                  </a:cubicBezTo>
                  <a:cubicBezTo>
                    <a:pt x="39189" y="21208"/>
                    <a:pt x="39348" y="21129"/>
                    <a:pt x="39605" y="21050"/>
                  </a:cubicBezTo>
                  <a:cubicBezTo>
                    <a:pt x="39843" y="20951"/>
                    <a:pt x="40179" y="20872"/>
                    <a:pt x="40417" y="20872"/>
                  </a:cubicBezTo>
                  <a:lnTo>
                    <a:pt x="41170" y="20872"/>
                  </a:lnTo>
                  <a:cubicBezTo>
                    <a:pt x="41407" y="20872"/>
                    <a:pt x="41665" y="20951"/>
                    <a:pt x="41902" y="20951"/>
                  </a:cubicBezTo>
                  <a:cubicBezTo>
                    <a:pt x="41902" y="20951"/>
                    <a:pt x="41902" y="20872"/>
                    <a:pt x="41823" y="20872"/>
                  </a:cubicBezTo>
                  <a:cubicBezTo>
                    <a:pt x="41585" y="20872"/>
                    <a:pt x="41328" y="20793"/>
                    <a:pt x="41011" y="20793"/>
                  </a:cubicBezTo>
                  <a:lnTo>
                    <a:pt x="40338" y="20793"/>
                  </a:lnTo>
                  <a:cubicBezTo>
                    <a:pt x="39922" y="20872"/>
                    <a:pt x="39427" y="20951"/>
                    <a:pt x="39110" y="21208"/>
                  </a:cubicBezTo>
                  <a:cubicBezTo>
                    <a:pt x="39189" y="21129"/>
                    <a:pt x="39269" y="20951"/>
                    <a:pt x="39348" y="20872"/>
                  </a:cubicBezTo>
                  <a:cubicBezTo>
                    <a:pt x="39747" y="20680"/>
                    <a:pt x="40147" y="20527"/>
                    <a:pt x="40588" y="20527"/>
                  </a:cubicBezTo>
                  <a:cubicBezTo>
                    <a:pt x="40693" y="20527"/>
                    <a:pt x="40801" y="20536"/>
                    <a:pt x="40912" y="20555"/>
                  </a:cubicBezTo>
                  <a:cubicBezTo>
                    <a:pt x="41308" y="20555"/>
                    <a:pt x="41731" y="20661"/>
                    <a:pt x="42138" y="20661"/>
                  </a:cubicBezTo>
                  <a:cubicBezTo>
                    <a:pt x="42342" y="20661"/>
                    <a:pt x="42543" y="20634"/>
                    <a:pt x="42734" y="20555"/>
                  </a:cubicBezTo>
                  <a:cubicBezTo>
                    <a:pt x="42734" y="20456"/>
                    <a:pt x="42734" y="20456"/>
                    <a:pt x="42655" y="20456"/>
                  </a:cubicBezTo>
                  <a:cubicBezTo>
                    <a:pt x="42463" y="20568"/>
                    <a:pt x="42252" y="20606"/>
                    <a:pt x="42034" y="20606"/>
                  </a:cubicBezTo>
                  <a:cubicBezTo>
                    <a:pt x="41599" y="20606"/>
                    <a:pt x="41137" y="20456"/>
                    <a:pt x="40754" y="20456"/>
                  </a:cubicBezTo>
                  <a:cubicBezTo>
                    <a:pt x="40259" y="20456"/>
                    <a:pt x="39843" y="20555"/>
                    <a:pt x="39427" y="20793"/>
                  </a:cubicBezTo>
                  <a:cubicBezTo>
                    <a:pt x="39526" y="20713"/>
                    <a:pt x="39605" y="20634"/>
                    <a:pt x="39605" y="20555"/>
                  </a:cubicBezTo>
                  <a:cubicBezTo>
                    <a:pt x="39684" y="20555"/>
                    <a:pt x="39843" y="20456"/>
                    <a:pt x="39922" y="20456"/>
                  </a:cubicBezTo>
                  <a:cubicBezTo>
                    <a:pt x="40100" y="20377"/>
                    <a:pt x="40259" y="20298"/>
                    <a:pt x="40417" y="20298"/>
                  </a:cubicBezTo>
                  <a:cubicBezTo>
                    <a:pt x="40754" y="20298"/>
                    <a:pt x="41090" y="20298"/>
                    <a:pt x="41407" y="20377"/>
                  </a:cubicBezTo>
                  <a:cubicBezTo>
                    <a:pt x="41632" y="20377"/>
                    <a:pt x="41821" y="20412"/>
                    <a:pt x="42016" y="20412"/>
                  </a:cubicBezTo>
                  <a:cubicBezTo>
                    <a:pt x="42114" y="20412"/>
                    <a:pt x="42213" y="20403"/>
                    <a:pt x="42318" y="20377"/>
                  </a:cubicBezTo>
                  <a:cubicBezTo>
                    <a:pt x="42655" y="20377"/>
                    <a:pt x="42991" y="20298"/>
                    <a:pt x="43229" y="20139"/>
                  </a:cubicBezTo>
                  <a:cubicBezTo>
                    <a:pt x="43308" y="20139"/>
                    <a:pt x="43229" y="20060"/>
                    <a:pt x="43229" y="20060"/>
                  </a:cubicBezTo>
                  <a:cubicBezTo>
                    <a:pt x="42892" y="20218"/>
                    <a:pt x="42576" y="20377"/>
                    <a:pt x="42160" y="20377"/>
                  </a:cubicBezTo>
                  <a:cubicBezTo>
                    <a:pt x="41823" y="20377"/>
                    <a:pt x="41506" y="20298"/>
                    <a:pt x="41249" y="20218"/>
                  </a:cubicBezTo>
                  <a:cubicBezTo>
                    <a:pt x="40912" y="20218"/>
                    <a:pt x="40595" y="20218"/>
                    <a:pt x="40259" y="20298"/>
                  </a:cubicBezTo>
                  <a:cubicBezTo>
                    <a:pt x="40120" y="20298"/>
                    <a:pt x="39967" y="20358"/>
                    <a:pt x="39824" y="20373"/>
                  </a:cubicBezTo>
                  <a:lnTo>
                    <a:pt x="39824" y="20373"/>
                  </a:lnTo>
                  <a:cubicBezTo>
                    <a:pt x="39852" y="20322"/>
                    <a:pt x="39870" y="20270"/>
                    <a:pt x="39922" y="20218"/>
                  </a:cubicBezTo>
                  <a:cubicBezTo>
                    <a:pt x="40223" y="20104"/>
                    <a:pt x="40524" y="20020"/>
                    <a:pt x="40824" y="20020"/>
                  </a:cubicBezTo>
                  <a:cubicBezTo>
                    <a:pt x="40939" y="20020"/>
                    <a:pt x="41054" y="20033"/>
                    <a:pt x="41170" y="20060"/>
                  </a:cubicBezTo>
                  <a:cubicBezTo>
                    <a:pt x="41447" y="20060"/>
                    <a:pt x="41759" y="20130"/>
                    <a:pt x="42060" y="20130"/>
                  </a:cubicBezTo>
                  <a:cubicBezTo>
                    <a:pt x="42210" y="20130"/>
                    <a:pt x="42358" y="20113"/>
                    <a:pt x="42496" y="20060"/>
                  </a:cubicBezTo>
                  <a:cubicBezTo>
                    <a:pt x="42496" y="20060"/>
                    <a:pt x="42496" y="19961"/>
                    <a:pt x="42397" y="19961"/>
                  </a:cubicBezTo>
                  <a:cubicBezTo>
                    <a:pt x="42265" y="20047"/>
                    <a:pt x="42122" y="20075"/>
                    <a:pt x="41972" y="20075"/>
                  </a:cubicBezTo>
                  <a:cubicBezTo>
                    <a:pt x="41671" y="20075"/>
                    <a:pt x="41341" y="19961"/>
                    <a:pt x="41011" y="19961"/>
                  </a:cubicBezTo>
                  <a:cubicBezTo>
                    <a:pt x="40675" y="19961"/>
                    <a:pt x="40338" y="19961"/>
                    <a:pt x="40021" y="20139"/>
                  </a:cubicBezTo>
                  <a:cubicBezTo>
                    <a:pt x="40021" y="20139"/>
                    <a:pt x="40021" y="20060"/>
                    <a:pt x="40100" y="20060"/>
                  </a:cubicBezTo>
                  <a:cubicBezTo>
                    <a:pt x="40100" y="20060"/>
                    <a:pt x="40100" y="19961"/>
                    <a:pt x="40179" y="19961"/>
                  </a:cubicBezTo>
                  <a:lnTo>
                    <a:pt x="40259" y="19882"/>
                  </a:lnTo>
                  <a:cubicBezTo>
                    <a:pt x="40338" y="19802"/>
                    <a:pt x="40417" y="19723"/>
                    <a:pt x="40595" y="19723"/>
                  </a:cubicBezTo>
                  <a:cubicBezTo>
                    <a:pt x="40675" y="19644"/>
                    <a:pt x="40754" y="19644"/>
                    <a:pt x="40833" y="19644"/>
                  </a:cubicBezTo>
                  <a:lnTo>
                    <a:pt x="41011" y="19644"/>
                  </a:lnTo>
                  <a:lnTo>
                    <a:pt x="40912" y="19565"/>
                  </a:lnTo>
                  <a:lnTo>
                    <a:pt x="40754" y="19565"/>
                  </a:lnTo>
                  <a:cubicBezTo>
                    <a:pt x="40754" y="19644"/>
                    <a:pt x="40675" y="19644"/>
                    <a:pt x="40595" y="19644"/>
                  </a:cubicBezTo>
                  <a:lnTo>
                    <a:pt x="40417" y="19644"/>
                  </a:lnTo>
                  <a:cubicBezTo>
                    <a:pt x="40516" y="19565"/>
                    <a:pt x="40595" y="19466"/>
                    <a:pt x="40675" y="19387"/>
                  </a:cubicBezTo>
                  <a:cubicBezTo>
                    <a:pt x="40833" y="19307"/>
                    <a:pt x="40912" y="19228"/>
                    <a:pt x="41011" y="19228"/>
                  </a:cubicBezTo>
                  <a:cubicBezTo>
                    <a:pt x="41249" y="19149"/>
                    <a:pt x="41407" y="19070"/>
                    <a:pt x="41585" y="18971"/>
                  </a:cubicBezTo>
                  <a:cubicBezTo>
                    <a:pt x="41823" y="18971"/>
                    <a:pt x="42001" y="18892"/>
                    <a:pt x="42239" y="18892"/>
                  </a:cubicBezTo>
                  <a:cubicBezTo>
                    <a:pt x="42345" y="18892"/>
                    <a:pt x="42459" y="18927"/>
                    <a:pt x="42594" y="18927"/>
                  </a:cubicBezTo>
                  <a:cubicBezTo>
                    <a:pt x="42661" y="18927"/>
                    <a:pt x="42734" y="18918"/>
                    <a:pt x="42813" y="18892"/>
                  </a:cubicBezTo>
                  <a:cubicBezTo>
                    <a:pt x="42813" y="18892"/>
                    <a:pt x="42813" y="18812"/>
                    <a:pt x="42734" y="18812"/>
                  </a:cubicBezTo>
                  <a:cubicBezTo>
                    <a:pt x="42655" y="18852"/>
                    <a:pt x="42551" y="18852"/>
                    <a:pt x="42447" y="18852"/>
                  </a:cubicBezTo>
                  <a:cubicBezTo>
                    <a:pt x="42343" y="18852"/>
                    <a:pt x="42239" y="18852"/>
                    <a:pt x="42160" y="18892"/>
                  </a:cubicBezTo>
                  <a:cubicBezTo>
                    <a:pt x="41902" y="18892"/>
                    <a:pt x="41665" y="18892"/>
                    <a:pt x="41506" y="18971"/>
                  </a:cubicBezTo>
                  <a:cubicBezTo>
                    <a:pt x="41328" y="19070"/>
                    <a:pt x="41090" y="19149"/>
                    <a:pt x="40912" y="19228"/>
                  </a:cubicBezTo>
                  <a:lnTo>
                    <a:pt x="40833" y="19228"/>
                  </a:lnTo>
                  <a:cubicBezTo>
                    <a:pt x="40833" y="19228"/>
                    <a:pt x="40912" y="19149"/>
                    <a:pt x="41011" y="19070"/>
                  </a:cubicBezTo>
                  <a:cubicBezTo>
                    <a:pt x="41407" y="18812"/>
                    <a:pt x="41902" y="18654"/>
                    <a:pt x="42397" y="18654"/>
                  </a:cubicBezTo>
                  <a:cubicBezTo>
                    <a:pt x="42525" y="18633"/>
                    <a:pt x="42653" y="18629"/>
                    <a:pt x="42783" y="18629"/>
                  </a:cubicBezTo>
                  <a:cubicBezTo>
                    <a:pt x="42889" y="18629"/>
                    <a:pt x="42995" y="18632"/>
                    <a:pt x="43104" y="18632"/>
                  </a:cubicBezTo>
                  <a:cubicBezTo>
                    <a:pt x="43378" y="18632"/>
                    <a:pt x="43666" y="18613"/>
                    <a:pt x="43982" y="18476"/>
                  </a:cubicBezTo>
                  <a:cubicBezTo>
                    <a:pt x="43982" y="18476"/>
                    <a:pt x="43982" y="18397"/>
                    <a:pt x="43883" y="18397"/>
                  </a:cubicBezTo>
                  <a:cubicBezTo>
                    <a:pt x="43635" y="18525"/>
                    <a:pt x="43368" y="18545"/>
                    <a:pt x="43090" y="18545"/>
                  </a:cubicBezTo>
                  <a:cubicBezTo>
                    <a:pt x="42967" y="18545"/>
                    <a:pt x="42842" y="18541"/>
                    <a:pt x="42716" y="18541"/>
                  </a:cubicBezTo>
                  <a:cubicBezTo>
                    <a:pt x="42558" y="18541"/>
                    <a:pt x="42398" y="18547"/>
                    <a:pt x="42239" y="18575"/>
                  </a:cubicBezTo>
                  <a:cubicBezTo>
                    <a:pt x="41823" y="18654"/>
                    <a:pt x="41407" y="18733"/>
                    <a:pt x="41090" y="18971"/>
                  </a:cubicBezTo>
                  <a:lnTo>
                    <a:pt x="41170" y="18892"/>
                  </a:lnTo>
                  <a:cubicBezTo>
                    <a:pt x="41585" y="18476"/>
                    <a:pt x="42160" y="18317"/>
                    <a:pt x="42734" y="18317"/>
                  </a:cubicBezTo>
                  <a:lnTo>
                    <a:pt x="42496" y="18317"/>
                  </a:lnTo>
                  <a:cubicBezTo>
                    <a:pt x="42160" y="18317"/>
                    <a:pt x="41744" y="18397"/>
                    <a:pt x="41407" y="18575"/>
                  </a:cubicBezTo>
                  <a:cubicBezTo>
                    <a:pt x="41506" y="18476"/>
                    <a:pt x="41585" y="18397"/>
                    <a:pt x="41665" y="18317"/>
                  </a:cubicBezTo>
                  <a:cubicBezTo>
                    <a:pt x="41942" y="18100"/>
                    <a:pt x="42270" y="18047"/>
                    <a:pt x="42615" y="18047"/>
                  </a:cubicBezTo>
                  <a:cubicBezTo>
                    <a:pt x="42942" y="18047"/>
                    <a:pt x="43284" y="18095"/>
                    <a:pt x="43612" y="18095"/>
                  </a:cubicBezTo>
                  <a:cubicBezTo>
                    <a:pt x="43852" y="18095"/>
                    <a:pt x="44085" y="18069"/>
                    <a:pt x="44298" y="17981"/>
                  </a:cubicBezTo>
                  <a:cubicBezTo>
                    <a:pt x="44378" y="17981"/>
                    <a:pt x="44298" y="17901"/>
                    <a:pt x="44298" y="17901"/>
                  </a:cubicBezTo>
                  <a:cubicBezTo>
                    <a:pt x="44091" y="18009"/>
                    <a:pt x="43869" y="18041"/>
                    <a:pt x="43645" y="18041"/>
                  </a:cubicBezTo>
                  <a:cubicBezTo>
                    <a:pt x="43336" y="18041"/>
                    <a:pt x="43021" y="17981"/>
                    <a:pt x="42734" y="17981"/>
                  </a:cubicBezTo>
                  <a:cubicBezTo>
                    <a:pt x="42496" y="17981"/>
                    <a:pt x="42160" y="17981"/>
                    <a:pt x="41902" y="18159"/>
                  </a:cubicBezTo>
                  <a:cubicBezTo>
                    <a:pt x="42001" y="18080"/>
                    <a:pt x="42081" y="17981"/>
                    <a:pt x="42160" y="17901"/>
                  </a:cubicBezTo>
                  <a:cubicBezTo>
                    <a:pt x="42160" y="17901"/>
                    <a:pt x="42239" y="17901"/>
                    <a:pt x="42318" y="17822"/>
                  </a:cubicBezTo>
                  <a:lnTo>
                    <a:pt x="42239" y="17822"/>
                  </a:lnTo>
                  <a:cubicBezTo>
                    <a:pt x="42318" y="17743"/>
                    <a:pt x="42397" y="17664"/>
                    <a:pt x="42397" y="17585"/>
                  </a:cubicBezTo>
                  <a:lnTo>
                    <a:pt x="42496" y="17585"/>
                  </a:lnTo>
                  <a:cubicBezTo>
                    <a:pt x="42655" y="17406"/>
                    <a:pt x="42813" y="17248"/>
                    <a:pt x="42991" y="17169"/>
                  </a:cubicBezTo>
                  <a:cubicBezTo>
                    <a:pt x="43150" y="16991"/>
                    <a:pt x="43308" y="16832"/>
                    <a:pt x="43486" y="16674"/>
                  </a:cubicBezTo>
                  <a:cubicBezTo>
                    <a:pt x="43645" y="16594"/>
                    <a:pt x="43883" y="16594"/>
                    <a:pt x="44140" y="16594"/>
                  </a:cubicBezTo>
                  <a:cubicBezTo>
                    <a:pt x="44364" y="16594"/>
                    <a:pt x="44580" y="16630"/>
                    <a:pt x="44775" y="16630"/>
                  </a:cubicBezTo>
                  <a:cubicBezTo>
                    <a:pt x="44873" y="16630"/>
                    <a:pt x="44965" y="16621"/>
                    <a:pt x="45051" y="16594"/>
                  </a:cubicBezTo>
                  <a:cubicBezTo>
                    <a:pt x="45130" y="16495"/>
                    <a:pt x="45051" y="16495"/>
                    <a:pt x="45051" y="16495"/>
                  </a:cubicBezTo>
                  <a:cubicBezTo>
                    <a:pt x="44927" y="16520"/>
                    <a:pt x="44803" y="16528"/>
                    <a:pt x="44680" y="16528"/>
                  </a:cubicBezTo>
                  <a:cubicBezTo>
                    <a:pt x="44494" y="16528"/>
                    <a:pt x="44308" y="16511"/>
                    <a:pt x="44123" y="16511"/>
                  </a:cubicBezTo>
                  <a:cubicBezTo>
                    <a:pt x="43937" y="16511"/>
                    <a:pt x="43751" y="16528"/>
                    <a:pt x="43566" y="16594"/>
                  </a:cubicBezTo>
                  <a:cubicBezTo>
                    <a:pt x="43645" y="16495"/>
                    <a:pt x="43724" y="16416"/>
                    <a:pt x="43803" y="16416"/>
                  </a:cubicBezTo>
                  <a:cubicBezTo>
                    <a:pt x="43883" y="16337"/>
                    <a:pt x="43982" y="16337"/>
                    <a:pt x="44061" y="16337"/>
                  </a:cubicBezTo>
                  <a:lnTo>
                    <a:pt x="43883" y="16337"/>
                  </a:lnTo>
                  <a:cubicBezTo>
                    <a:pt x="44140" y="16099"/>
                    <a:pt x="44378" y="15921"/>
                    <a:pt x="44714" y="15684"/>
                  </a:cubicBezTo>
                  <a:lnTo>
                    <a:pt x="44972" y="15684"/>
                  </a:lnTo>
                  <a:cubicBezTo>
                    <a:pt x="45130" y="15684"/>
                    <a:pt x="45253" y="15719"/>
                    <a:pt x="45371" y="15719"/>
                  </a:cubicBezTo>
                  <a:cubicBezTo>
                    <a:pt x="45429" y="15719"/>
                    <a:pt x="45487" y="15710"/>
                    <a:pt x="45546" y="15684"/>
                  </a:cubicBezTo>
                  <a:cubicBezTo>
                    <a:pt x="45546" y="15604"/>
                    <a:pt x="45546" y="15604"/>
                    <a:pt x="45467" y="15604"/>
                  </a:cubicBezTo>
                  <a:cubicBezTo>
                    <a:pt x="45407" y="15631"/>
                    <a:pt x="45341" y="15640"/>
                    <a:pt x="45273" y="15640"/>
                  </a:cubicBezTo>
                  <a:cubicBezTo>
                    <a:pt x="45137" y="15640"/>
                    <a:pt x="44991" y="15604"/>
                    <a:pt x="44873" y="15604"/>
                  </a:cubicBezTo>
                  <a:lnTo>
                    <a:pt x="44793" y="15604"/>
                  </a:lnTo>
                  <a:cubicBezTo>
                    <a:pt x="44793" y="15604"/>
                    <a:pt x="44873" y="15505"/>
                    <a:pt x="44972" y="15505"/>
                  </a:cubicBezTo>
                  <a:lnTo>
                    <a:pt x="45130" y="15505"/>
                  </a:lnTo>
                  <a:lnTo>
                    <a:pt x="45130" y="15426"/>
                  </a:lnTo>
                  <a:lnTo>
                    <a:pt x="44972" y="15426"/>
                  </a:lnTo>
                  <a:cubicBezTo>
                    <a:pt x="45625" y="15010"/>
                    <a:pt x="46199" y="14614"/>
                    <a:pt x="46853" y="14198"/>
                  </a:cubicBezTo>
                  <a:close/>
                  <a:moveTo>
                    <a:pt x="10634" y="20377"/>
                  </a:moveTo>
                  <a:cubicBezTo>
                    <a:pt x="10634" y="20456"/>
                    <a:pt x="10555" y="20555"/>
                    <a:pt x="10555" y="20713"/>
                  </a:cubicBezTo>
                  <a:lnTo>
                    <a:pt x="10476" y="20713"/>
                  </a:lnTo>
                  <a:lnTo>
                    <a:pt x="10397" y="20793"/>
                  </a:lnTo>
                  <a:lnTo>
                    <a:pt x="10218" y="20951"/>
                  </a:lnTo>
                  <a:cubicBezTo>
                    <a:pt x="10218" y="20951"/>
                    <a:pt x="10218" y="20995"/>
                    <a:pt x="10248" y="20995"/>
                  </a:cubicBezTo>
                  <a:cubicBezTo>
                    <a:pt x="10262" y="20995"/>
                    <a:pt x="10284" y="20984"/>
                    <a:pt x="10317" y="20951"/>
                  </a:cubicBezTo>
                  <a:lnTo>
                    <a:pt x="10397" y="20872"/>
                  </a:lnTo>
                  <a:lnTo>
                    <a:pt x="10476" y="20793"/>
                  </a:lnTo>
                  <a:lnTo>
                    <a:pt x="10537" y="20793"/>
                  </a:lnTo>
                  <a:cubicBezTo>
                    <a:pt x="10475" y="21088"/>
                    <a:pt x="10469" y="21308"/>
                    <a:pt x="10397" y="21545"/>
                  </a:cubicBezTo>
                  <a:cubicBezTo>
                    <a:pt x="10318" y="21703"/>
                    <a:pt x="10219" y="21782"/>
                    <a:pt x="10140" y="21861"/>
                  </a:cubicBezTo>
                  <a:lnTo>
                    <a:pt x="10140" y="21861"/>
                  </a:lnTo>
                  <a:cubicBezTo>
                    <a:pt x="10219" y="21782"/>
                    <a:pt x="10318" y="21703"/>
                    <a:pt x="10397" y="21624"/>
                  </a:cubicBezTo>
                  <a:lnTo>
                    <a:pt x="10397" y="21624"/>
                  </a:lnTo>
                  <a:cubicBezTo>
                    <a:pt x="10317" y="21862"/>
                    <a:pt x="10218" y="22119"/>
                    <a:pt x="10218" y="22357"/>
                  </a:cubicBezTo>
                  <a:cubicBezTo>
                    <a:pt x="10218" y="22357"/>
                    <a:pt x="10218" y="22357"/>
                    <a:pt x="10218" y="22357"/>
                  </a:cubicBezTo>
                  <a:lnTo>
                    <a:pt x="10218" y="22357"/>
                  </a:lnTo>
                  <a:cubicBezTo>
                    <a:pt x="10139" y="22436"/>
                    <a:pt x="10060" y="22535"/>
                    <a:pt x="9902" y="22614"/>
                  </a:cubicBezTo>
                  <a:cubicBezTo>
                    <a:pt x="9902" y="22694"/>
                    <a:pt x="9822" y="22694"/>
                    <a:pt x="9723" y="22773"/>
                  </a:cubicBezTo>
                  <a:lnTo>
                    <a:pt x="9723" y="22852"/>
                  </a:lnTo>
                  <a:cubicBezTo>
                    <a:pt x="9723" y="22852"/>
                    <a:pt x="9822" y="22852"/>
                    <a:pt x="9822" y="22773"/>
                  </a:cubicBezTo>
                  <a:cubicBezTo>
                    <a:pt x="9902" y="22773"/>
                    <a:pt x="9902" y="22694"/>
                    <a:pt x="9981" y="22694"/>
                  </a:cubicBezTo>
                  <a:cubicBezTo>
                    <a:pt x="10060" y="22614"/>
                    <a:pt x="10139" y="22535"/>
                    <a:pt x="10218" y="22357"/>
                  </a:cubicBezTo>
                  <a:lnTo>
                    <a:pt x="10218" y="22357"/>
                  </a:lnTo>
                  <a:cubicBezTo>
                    <a:pt x="10218" y="22436"/>
                    <a:pt x="10139" y="22614"/>
                    <a:pt x="10139" y="22694"/>
                  </a:cubicBezTo>
                  <a:cubicBezTo>
                    <a:pt x="10139" y="22694"/>
                    <a:pt x="10139" y="22694"/>
                    <a:pt x="10139" y="22694"/>
                  </a:cubicBezTo>
                  <a:lnTo>
                    <a:pt x="10139" y="22694"/>
                  </a:lnTo>
                  <a:cubicBezTo>
                    <a:pt x="10139" y="22852"/>
                    <a:pt x="10060" y="22931"/>
                    <a:pt x="10060" y="23030"/>
                  </a:cubicBezTo>
                  <a:cubicBezTo>
                    <a:pt x="9902" y="23110"/>
                    <a:pt x="9723" y="23268"/>
                    <a:pt x="9644" y="23426"/>
                  </a:cubicBezTo>
                  <a:cubicBezTo>
                    <a:pt x="9406" y="23525"/>
                    <a:pt x="9228" y="23684"/>
                    <a:pt x="9070" y="23763"/>
                  </a:cubicBezTo>
                  <a:cubicBezTo>
                    <a:pt x="9070" y="23684"/>
                    <a:pt x="9149" y="23605"/>
                    <a:pt x="9149" y="23525"/>
                  </a:cubicBezTo>
                  <a:cubicBezTo>
                    <a:pt x="9486" y="23268"/>
                    <a:pt x="9822" y="23030"/>
                    <a:pt x="10139" y="22694"/>
                  </a:cubicBezTo>
                  <a:lnTo>
                    <a:pt x="10139" y="22694"/>
                  </a:lnTo>
                  <a:cubicBezTo>
                    <a:pt x="9822" y="22931"/>
                    <a:pt x="9486" y="23189"/>
                    <a:pt x="9149" y="23426"/>
                  </a:cubicBezTo>
                  <a:cubicBezTo>
                    <a:pt x="9327" y="22773"/>
                    <a:pt x="9486" y="22119"/>
                    <a:pt x="9644" y="21545"/>
                  </a:cubicBezTo>
                  <a:cubicBezTo>
                    <a:pt x="9723" y="21446"/>
                    <a:pt x="9723" y="21367"/>
                    <a:pt x="9723" y="21288"/>
                  </a:cubicBezTo>
                  <a:cubicBezTo>
                    <a:pt x="9981" y="20951"/>
                    <a:pt x="10139" y="20713"/>
                    <a:pt x="10397" y="20555"/>
                  </a:cubicBezTo>
                  <a:cubicBezTo>
                    <a:pt x="10476" y="20456"/>
                    <a:pt x="10555" y="20377"/>
                    <a:pt x="10634" y="20377"/>
                  </a:cubicBezTo>
                  <a:close/>
                  <a:moveTo>
                    <a:pt x="10634" y="20713"/>
                  </a:moveTo>
                  <a:cubicBezTo>
                    <a:pt x="10812" y="21624"/>
                    <a:pt x="11466" y="22278"/>
                    <a:pt x="11387" y="23189"/>
                  </a:cubicBezTo>
                  <a:cubicBezTo>
                    <a:pt x="11387" y="23189"/>
                    <a:pt x="11387" y="23268"/>
                    <a:pt x="11466" y="23268"/>
                  </a:cubicBezTo>
                  <a:cubicBezTo>
                    <a:pt x="11387" y="23426"/>
                    <a:pt x="11209" y="23684"/>
                    <a:pt x="11129" y="23842"/>
                  </a:cubicBezTo>
                  <a:cubicBezTo>
                    <a:pt x="11129" y="23426"/>
                    <a:pt x="11129" y="22931"/>
                    <a:pt x="10971" y="22535"/>
                  </a:cubicBezTo>
                  <a:cubicBezTo>
                    <a:pt x="10812" y="22199"/>
                    <a:pt x="10555" y="21783"/>
                    <a:pt x="10555" y="21367"/>
                  </a:cubicBezTo>
                  <a:cubicBezTo>
                    <a:pt x="10555" y="21129"/>
                    <a:pt x="10634" y="20951"/>
                    <a:pt x="10634" y="20713"/>
                  </a:cubicBezTo>
                  <a:close/>
                  <a:moveTo>
                    <a:pt x="15921" y="20555"/>
                  </a:moveTo>
                  <a:cubicBezTo>
                    <a:pt x="15842" y="21050"/>
                    <a:pt x="15921" y="21545"/>
                    <a:pt x="16001" y="21941"/>
                  </a:cubicBezTo>
                  <a:cubicBezTo>
                    <a:pt x="16080" y="22614"/>
                    <a:pt x="16080" y="23189"/>
                    <a:pt x="15763" y="23763"/>
                  </a:cubicBezTo>
                  <a:cubicBezTo>
                    <a:pt x="15763" y="23842"/>
                    <a:pt x="15664" y="23842"/>
                    <a:pt x="15664" y="23842"/>
                  </a:cubicBezTo>
                  <a:cubicBezTo>
                    <a:pt x="15842" y="23426"/>
                    <a:pt x="15664" y="22852"/>
                    <a:pt x="15585" y="22357"/>
                  </a:cubicBezTo>
                  <a:cubicBezTo>
                    <a:pt x="15506" y="21862"/>
                    <a:pt x="15585" y="21367"/>
                    <a:pt x="15763" y="20951"/>
                  </a:cubicBezTo>
                  <a:cubicBezTo>
                    <a:pt x="15763" y="20793"/>
                    <a:pt x="15842" y="20634"/>
                    <a:pt x="15921" y="20555"/>
                  </a:cubicBezTo>
                  <a:close/>
                  <a:moveTo>
                    <a:pt x="36952" y="23684"/>
                  </a:moveTo>
                  <a:cubicBezTo>
                    <a:pt x="36952" y="23763"/>
                    <a:pt x="36952" y="23763"/>
                    <a:pt x="36872" y="23842"/>
                  </a:cubicBezTo>
                  <a:cubicBezTo>
                    <a:pt x="36872" y="23763"/>
                    <a:pt x="36952" y="23763"/>
                    <a:pt x="36952" y="23684"/>
                  </a:cubicBezTo>
                  <a:close/>
                  <a:moveTo>
                    <a:pt x="10060" y="23684"/>
                  </a:moveTo>
                  <a:lnTo>
                    <a:pt x="10060" y="23842"/>
                  </a:lnTo>
                  <a:cubicBezTo>
                    <a:pt x="10060" y="23843"/>
                    <a:pt x="10061" y="23844"/>
                    <a:pt x="10061" y="23845"/>
                  </a:cubicBezTo>
                  <a:lnTo>
                    <a:pt x="10061" y="23845"/>
                  </a:lnTo>
                  <a:cubicBezTo>
                    <a:pt x="10060" y="23791"/>
                    <a:pt x="10060" y="23737"/>
                    <a:pt x="10060" y="23684"/>
                  </a:cubicBezTo>
                  <a:close/>
                  <a:moveTo>
                    <a:pt x="36793" y="23921"/>
                  </a:moveTo>
                  <a:lnTo>
                    <a:pt x="36793" y="23921"/>
                  </a:lnTo>
                  <a:cubicBezTo>
                    <a:pt x="36773" y="23932"/>
                    <a:pt x="36752" y="23944"/>
                    <a:pt x="36732" y="23955"/>
                  </a:cubicBezTo>
                  <a:lnTo>
                    <a:pt x="36732" y="23955"/>
                  </a:lnTo>
                  <a:cubicBezTo>
                    <a:pt x="36755" y="23921"/>
                    <a:pt x="36793" y="23921"/>
                    <a:pt x="36793" y="23921"/>
                  </a:cubicBezTo>
                  <a:close/>
                  <a:moveTo>
                    <a:pt x="14071" y="23942"/>
                  </a:moveTo>
                  <a:lnTo>
                    <a:pt x="14071" y="23942"/>
                  </a:lnTo>
                  <a:cubicBezTo>
                    <a:pt x="14048" y="23970"/>
                    <a:pt x="14024" y="23998"/>
                    <a:pt x="13999" y="24026"/>
                  </a:cubicBezTo>
                  <a:lnTo>
                    <a:pt x="13999" y="24026"/>
                  </a:lnTo>
                  <a:cubicBezTo>
                    <a:pt x="14007" y="24022"/>
                    <a:pt x="14014" y="24020"/>
                    <a:pt x="14020" y="24020"/>
                  </a:cubicBezTo>
                  <a:cubicBezTo>
                    <a:pt x="14037" y="23993"/>
                    <a:pt x="14054" y="23967"/>
                    <a:pt x="14071" y="23942"/>
                  </a:cubicBezTo>
                  <a:close/>
                  <a:moveTo>
                    <a:pt x="9644" y="23921"/>
                  </a:moveTo>
                  <a:cubicBezTo>
                    <a:pt x="9644" y="24020"/>
                    <a:pt x="9565" y="24020"/>
                    <a:pt x="9565" y="24020"/>
                  </a:cubicBezTo>
                  <a:cubicBezTo>
                    <a:pt x="9565" y="24020"/>
                    <a:pt x="9565" y="24100"/>
                    <a:pt x="9644" y="24100"/>
                  </a:cubicBezTo>
                  <a:lnTo>
                    <a:pt x="9644" y="24020"/>
                  </a:lnTo>
                  <a:cubicBezTo>
                    <a:pt x="9723" y="24020"/>
                    <a:pt x="9723" y="23921"/>
                    <a:pt x="9723" y="23921"/>
                  </a:cubicBezTo>
                  <a:close/>
                  <a:moveTo>
                    <a:pt x="10060" y="23110"/>
                  </a:moveTo>
                  <a:cubicBezTo>
                    <a:pt x="10060" y="23189"/>
                    <a:pt x="9981" y="23268"/>
                    <a:pt x="9981" y="23347"/>
                  </a:cubicBezTo>
                  <a:cubicBezTo>
                    <a:pt x="9822" y="23525"/>
                    <a:pt x="9644" y="23684"/>
                    <a:pt x="9406" y="23842"/>
                  </a:cubicBezTo>
                  <a:cubicBezTo>
                    <a:pt x="9327" y="23921"/>
                    <a:pt x="9149" y="24020"/>
                    <a:pt x="8991" y="24179"/>
                  </a:cubicBezTo>
                  <a:cubicBezTo>
                    <a:pt x="8991" y="24100"/>
                    <a:pt x="9070" y="23921"/>
                    <a:pt x="9070" y="23842"/>
                  </a:cubicBezTo>
                  <a:cubicBezTo>
                    <a:pt x="9406" y="23684"/>
                    <a:pt x="9723" y="23347"/>
                    <a:pt x="10060" y="23110"/>
                  </a:cubicBezTo>
                  <a:close/>
                  <a:moveTo>
                    <a:pt x="10555" y="21446"/>
                  </a:moveTo>
                  <a:cubicBezTo>
                    <a:pt x="10555" y="21783"/>
                    <a:pt x="10713" y="22119"/>
                    <a:pt x="10892" y="22436"/>
                  </a:cubicBezTo>
                  <a:cubicBezTo>
                    <a:pt x="11050" y="22931"/>
                    <a:pt x="11129" y="23426"/>
                    <a:pt x="11050" y="24020"/>
                  </a:cubicBezTo>
                  <a:cubicBezTo>
                    <a:pt x="11050" y="24100"/>
                    <a:pt x="10971" y="24179"/>
                    <a:pt x="10971" y="24179"/>
                  </a:cubicBezTo>
                  <a:lnTo>
                    <a:pt x="10971" y="23763"/>
                  </a:lnTo>
                  <a:cubicBezTo>
                    <a:pt x="10892" y="23525"/>
                    <a:pt x="10812" y="23268"/>
                    <a:pt x="10713" y="23110"/>
                  </a:cubicBezTo>
                  <a:cubicBezTo>
                    <a:pt x="10634" y="22694"/>
                    <a:pt x="10476" y="22357"/>
                    <a:pt x="10397" y="21941"/>
                  </a:cubicBezTo>
                  <a:cubicBezTo>
                    <a:pt x="10476" y="21783"/>
                    <a:pt x="10476" y="21624"/>
                    <a:pt x="10555" y="21446"/>
                  </a:cubicBezTo>
                  <a:close/>
                  <a:moveTo>
                    <a:pt x="14773" y="23605"/>
                  </a:moveTo>
                  <a:cubicBezTo>
                    <a:pt x="14773" y="23684"/>
                    <a:pt x="14674" y="23842"/>
                    <a:pt x="14674" y="23921"/>
                  </a:cubicBezTo>
                  <a:lnTo>
                    <a:pt x="14674" y="24100"/>
                  </a:lnTo>
                  <a:lnTo>
                    <a:pt x="14674" y="24258"/>
                  </a:lnTo>
                  <a:cubicBezTo>
                    <a:pt x="14773" y="24179"/>
                    <a:pt x="14773" y="24179"/>
                    <a:pt x="14773" y="24100"/>
                  </a:cubicBezTo>
                  <a:lnTo>
                    <a:pt x="14773" y="23921"/>
                  </a:lnTo>
                  <a:lnTo>
                    <a:pt x="14773" y="23605"/>
                  </a:lnTo>
                  <a:close/>
                  <a:moveTo>
                    <a:pt x="37863" y="23763"/>
                  </a:moveTo>
                  <a:cubicBezTo>
                    <a:pt x="37783" y="23842"/>
                    <a:pt x="37704" y="23921"/>
                    <a:pt x="37625" y="24020"/>
                  </a:cubicBezTo>
                  <a:cubicBezTo>
                    <a:pt x="37546" y="24100"/>
                    <a:pt x="37368" y="24179"/>
                    <a:pt x="37209" y="24258"/>
                  </a:cubicBezTo>
                  <a:lnTo>
                    <a:pt x="37209" y="24179"/>
                  </a:lnTo>
                  <a:lnTo>
                    <a:pt x="37130" y="24100"/>
                  </a:lnTo>
                  <a:cubicBezTo>
                    <a:pt x="37051" y="24020"/>
                    <a:pt x="37051" y="23921"/>
                    <a:pt x="36952" y="23921"/>
                  </a:cubicBezTo>
                  <a:cubicBezTo>
                    <a:pt x="37130" y="23842"/>
                    <a:pt x="37288" y="23842"/>
                    <a:pt x="37368" y="23842"/>
                  </a:cubicBezTo>
                  <a:lnTo>
                    <a:pt x="37288" y="23921"/>
                  </a:lnTo>
                  <a:cubicBezTo>
                    <a:pt x="37209" y="23921"/>
                    <a:pt x="37209" y="24020"/>
                    <a:pt x="37130" y="24100"/>
                  </a:cubicBezTo>
                  <a:cubicBezTo>
                    <a:pt x="37209" y="24020"/>
                    <a:pt x="37288" y="24020"/>
                    <a:pt x="37368" y="23921"/>
                  </a:cubicBezTo>
                  <a:lnTo>
                    <a:pt x="37447" y="23842"/>
                  </a:lnTo>
                  <a:lnTo>
                    <a:pt x="37546" y="23842"/>
                  </a:lnTo>
                  <a:cubicBezTo>
                    <a:pt x="37625" y="23763"/>
                    <a:pt x="37783" y="23763"/>
                    <a:pt x="37863" y="23763"/>
                  </a:cubicBezTo>
                  <a:close/>
                  <a:moveTo>
                    <a:pt x="36565" y="24052"/>
                  </a:moveTo>
                  <a:cubicBezTo>
                    <a:pt x="36419" y="24141"/>
                    <a:pt x="36279" y="24237"/>
                    <a:pt x="36149" y="24329"/>
                  </a:cubicBezTo>
                  <a:lnTo>
                    <a:pt x="36149" y="24329"/>
                  </a:lnTo>
                  <a:cubicBezTo>
                    <a:pt x="36283" y="24196"/>
                    <a:pt x="36418" y="24120"/>
                    <a:pt x="36565" y="24052"/>
                  </a:cubicBezTo>
                  <a:close/>
                  <a:moveTo>
                    <a:pt x="10061" y="23845"/>
                  </a:moveTo>
                  <a:cubicBezTo>
                    <a:pt x="10064" y="24031"/>
                    <a:pt x="10078" y="24214"/>
                    <a:pt x="10139" y="24337"/>
                  </a:cubicBezTo>
                  <a:lnTo>
                    <a:pt x="10139" y="24337"/>
                  </a:lnTo>
                  <a:cubicBezTo>
                    <a:pt x="10137" y="24203"/>
                    <a:pt x="10126" y="24058"/>
                    <a:pt x="10061" y="23845"/>
                  </a:cubicBezTo>
                  <a:close/>
                  <a:moveTo>
                    <a:pt x="30199" y="23923"/>
                  </a:moveTo>
                  <a:cubicBezTo>
                    <a:pt x="30200" y="24020"/>
                    <a:pt x="30278" y="24020"/>
                    <a:pt x="30278" y="24020"/>
                  </a:cubicBezTo>
                  <a:cubicBezTo>
                    <a:pt x="30357" y="24100"/>
                    <a:pt x="30437" y="24258"/>
                    <a:pt x="30516" y="24337"/>
                  </a:cubicBezTo>
                  <a:lnTo>
                    <a:pt x="30357" y="24179"/>
                  </a:lnTo>
                  <a:cubicBezTo>
                    <a:pt x="30279" y="24100"/>
                    <a:pt x="30200" y="24021"/>
                    <a:pt x="30199" y="23923"/>
                  </a:cubicBezTo>
                  <a:close/>
                  <a:moveTo>
                    <a:pt x="10139" y="24337"/>
                  </a:moveTo>
                  <a:cubicBezTo>
                    <a:pt x="10139" y="24363"/>
                    <a:pt x="10139" y="24390"/>
                    <a:pt x="10139" y="24416"/>
                  </a:cubicBezTo>
                  <a:lnTo>
                    <a:pt x="10139" y="24337"/>
                  </a:lnTo>
                  <a:cubicBezTo>
                    <a:pt x="10139" y="24337"/>
                    <a:pt x="10139" y="24337"/>
                    <a:pt x="10139" y="24337"/>
                  </a:cubicBezTo>
                  <a:close/>
                  <a:moveTo>
                    <a:pt x="38358" y="23684"/>
                  </a:moveTo>
                  <a:cubicBezTo>
                    <a:pt x="38120" y="23921"/>
                    <a:pt x="37942" y="24258"/>
                    <a:pt x="37546" y="24416"/>
                  </a:cubicBezTo>
                  <a:cubicBezTo>
                    <a:pt x="37447" y="24337"/>
                    <a:pt x="37368" y="24337"/>
                    <a:pt x="37288" y="24337"/>
                  </a:cubicBezTo>
                  <a:lnTo>
                    <a:pt x="37288" y="24258"/>
                  </a:lnTo>
                  <a:cubicBezTo>
                    <a:pt x="37368" y="24258"/>
                    <a:pt x="37546" y="24179"/>
                    <a:pt x="37625" y="24100"/>
                  </a:cubicBezTo>
                  <a:cubicBezTo>
                    <a:pt x="37704" y="24020"/>
                    <a:pt x="37783" y="23921"/>
                    <a:pt x="37863" y="23842"/>
                  </a:cubicBezTo>
                  <a:lnTo>
                    <a:pt x="37942" y="23763"/>
                  </a:lnTo>
                  <a:lnTo>
                    <a:pt x="38041" y="23763"/>
                  </a:lnTo>
                  <a:cubicBezTo>
                    <a:pt x="38120" y="23684"/>
                    <a:pt x="38278" y="23684"/>
                    <a:pt x="38358" y="23684"/>
                  </a:cubicBezTo>
                  <a:close/>
                  <a:moveTo>
                    <a:pt x="39843" y="24258"/>
                  </a:moveTo>
                  <a:cubicBezTo>
                    <a:pt x="39843" y="24337"/>
                    <a:pt x="39764" y="24337"/>
                    <a:pt x="39764" y="24416"/>
                  </a:cubicBezTo>
                  <a:cubicBezTo>
                    <a:pt x="39843" y="24416"/>
                    <a:pt x="39843" y="24337"/>
                    <a:pt x="39922" y="24258"/>
                  </a:cubicBezTo>
                  <a:close/>
                  <a:moveTo>
                    <a:pt x="38932" y="23605"/>
                  </a:moveTo>
                  <a:cubicBezTo>
                    <a:pt x="38774" y="23684"/>
                    <a:pt x="38694" y="23763"/>
                    <a:pt x="38536" y="23921"/>
                  </a:cubicBezTo>
                  <a:cubicBezTo>
                    <a:pt x="38358" y="24100"/>
                    <a:pt x="38120" y="24515"/>
                    <a:pt x="37863" y="24515"/>
                  </a:cubicBezTo>
                  <a:cubicBezTo>
                    <a:pt x="37783" y="24515"/>
                    <a:pt x="37704" y="24416"/>
                    <a:pt x="37625" y="24416"/>
                  </a:cubicBezTo>
                  <a:cubicBezTo>
                    <a:pt x="37783" y="24337"/>
                    <a:pt x="37942" y="24258"/>
                    <a:pt x="38041" y="24100"/>
                  </a:cubicBezTo>
                  <a:cubicBezTo>
                    <a:pt x="38199" y="23921"/>
                    <a:pt x="38278" y="23763"/>
                    <a:pt x="38536" y="23684"/>
                  </a:cubicBezTo>
                  <a:cubicBezTo>
                    <a:pt x="38694" y="23605"/>
                    <a:pt x="38774" y="23605"/>
                    <a:pt x="38932" y="23605"/>
                  </a:cubicBezTo>
                  <a:close/>
                  <a:moveTo>
                    <a:pt x="39764" y="24417"/>
                  </a:moveTo>
                  <a:lnTo>
                    <a:pt x="39764" y="24417"/>
                  </a:lnTo>
                  <a:cubicBezTo>
                    <a:pt x="39684" y="24515"/>
                    <a:pt x="39605" y="24516"/>
                    <a:pt x="39605" y="24595"/>
                  </a:cubicBezTo>
                  <a:cubicBezTo>
                    <a:pt x="39684" y="24595"/>
                    <a:pt x="39684" y="24516"/>
                    <a:pt x="39764" y="24417"/>
                  </a:cubicBezTo>
                  <a:close/>
                  <a:moveTo>
                    <a:pt x="39836" y="23572"/>
                  </a:moveTo>
                  <a:cubicBezTo>
                    <a:pt x="39757" y="23572"/>
                    <a:pt x="39661" y="23628"/>
                    <a:pt x="39605" y="23684"/>
                  </a:cubicBezTo>
                  <a:cubicBezTo>
                    <a:pt x="39348" y="23842"/>
                    <a:pt x="39189" y="24020"/>
                    <a:pt x="39031" y="24100"/>
                  </a:cubicBezTo>
                  <a:cubicBezTo>
                    <a:pt x="38774" y="24337"/>
                    <a:pt x="38536" y="24753"/>
                    <a:pt x="38199" y="24912"/>
                  </a:cubicBezTo>
                  <a:cubicBezTo>
                    <a:pt x="38536" y="24832"/>
                    <a:pt x="38694" y="24595"/>
                    <a:pt x="38853" y="24416"/>
                  </a:cubicBezTo>
                  <a:cubicBezTo>
                    <a:pt x="39031" y="24179"/>
                    <a:pt x="39189" y="24020"/>
                    <a:pt x="39427" y="23842"/>
                  </a:cubicBezTo>
                  <a:cubicBezTo>
                    <a:pt x="39526" y="23842"/>
                    <a:pt x="39605" y="23763"/>
                    <a:pt x="39684" y="23684"/>
                  </a:cubicBezTo>
                  <a:cubicBezTo>
                    <a:pt x="39764" y="23684"/>
                    <a:pt x="39843" y="23684"/>
                    <a:pt x="39922" y="23605"/>
                  </a:cubicBezTo>
                  <a:cubicBezTo>
                    <a:pt x="39899" y="23581"/>
                    <a:pt x="39869" y="23572"/>
                    <a:pt x="39836" y="23572"/>
                  </a:cubicBezTo>
                  <a:close/>
                  <a:moveTo>
                    <a:pt x="39427" y="24100"/>
                  </a:moveTo>
                  <a:cubicBezTo>
                    <a:pt x="39031" y="24416"/>
                    <a:pt x="38774" y="24832"/>
                    <a:pt x="38278" y="25011"/>
                  </a:cubicBezTo>
                  <a:cubicBezTo>
                    <a:pt x="38774" y="24912"/>
                    <a:pt x="39110" y="24416"/>
                    <a:pt x="39526" y="24179"/>
                  </a:cubicBezTo>
                  <a:cubicBezTo>
                    <a:pt x="39526" y="24100"/>
                    <a:pt x="39526" y="24100"/>
                    <a:pt x="39427" y="2410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149" y="25090"/>
                    <a:pt x="9149" y="25090"/>
                    <a:pt x="9149" y="25090"/>
                  </a:cubicBezTo>
                  <a:cubicBezTo>
                    <a:pt x="9149" y="25090"/>
                    <a:pt x="9149" y="25090"/>
                    <a:pt x="9149" y="25090"/>
                  </a:cubicBezTo>
                  <a:close/>
                  <a:moveTo>
                    <a:pt x="9149" y="25090"/>
                  </a:moveTo>
                  <a:lnTo>
                    <a:pt x="9149" y="25090"/>
                  </a:lnTo>
                  <a:cubicBezTo>
                    <a:pt x="9070" y="25169"/>
                    <a:pt x="8991" y="25169"/>
                    <a:pt x="8911" y="25248"/>
                  </a:cubicBezTo>
                  <a:cubicBezTo>
                    <a:pt x="9070" y="25248"/>
                    <a:pt x="9070" y="25169"/>
                    <a:pt x="9149" y="25090"/>
                  </a:cubicBezTo>
                  <a:close/>
                  <a:moveTo>
                    <a:pt x="42239" y="25090"/>
                  </a:moveTo>
                  <a:cubicBezTo>
                    <a:pt x="42160" y="25090"/>
                    <a:pt x="42081" y="25169"/>
                    <a:pt x="42081" y="25248"/>
                  </a:cubicBezTo>
                  <a:cubicBezTo>
                    <a:pt x="42160" y="25169"/>
                    <a:pt x="42239" y="25169"/>
                    <a:pt x="42239" y="25090"/>
                  </a:cubicBezTo>
                  <a:close/>
                  <a:moveTo>
                    <a:pt x="8911" y="25248"/>
                  </a:moveTo>
                  <a:cubicBezTo>
                    <a:pt x="8832" y="25248"/>
                    <a:pt x="8832" y="25248"/>
                    <a:pt x="8733" y="25327"/>
                  </a:cubicBezTo>
                  <a:cubicBezTo>
                    <a:pt x="8832" y="25327"/>
                    <a:pt x="8911" y="25327"/>
                    <a:pt x="8911" y="25248"/>
                  </a:cubicBezTo>
                  <a:close/>
                  <a:moveTo>
                    <a:pt x="41129" y="23137"/>
                  </a:moveTo>
                  <a:cubicBezTo>
                    <a:pt x="41334" y="23137"/>
                    <a:pt x="41539" y="23156"/>
                    <a:pt x="41744" y="23189"/>
                  </a:cubicBezTo>
                  <a:cubicBezTo>
                    <a:pt x="41902" y="23268"/>
                    <a:pt x="42001" y="23268"/>
                    <a:pt x="42081" y="23268"/>
                  </a:cubicBezTo>
                  <a:cubicBezTo>
                    <a:pt x="41665" y="23347"/>
                    <a:pt x="41249" y="23684"/>
                    <a:pt x="40912" y="24100"/>
                  </a:cubicBezTo>
                  <a:cubicBezTo>
                    <a:pt x="40516" y="24595"/>
                    <a:pt x="40100" y="25248"/>
                    <a:pt x="39427" y="25506"/>
                  </a:cubicBezTo>
                  <a:cubicBezTo>
                    <a:pt x="39348" y="25506"/>
                    <a:pt x="39189" y="25407"/>
                    <a:pt x="39110" y="25407"/>
                  </a:cubicBezTo>
                  <a:cubicBezTo>
                    <a:pt x="39526" y="25327"/>
                    <a:pt x="39764" y="25090"/>
                    <a:pt x="40021" y="24753"/>
                  </a:cubicBezTo>
                  <a:cubicBezTo>
                    <a:pt x="40417" y="24416"/>
                    <a:pt x="40754" y="24020"/>
                    <a:pt x="41090" y="23605"/>
                  </a:cubicBezTo>
                  <a:lnTo>
                    <a:pt x="41090" y="23605"/>
                  </a:lnTo>
                  <a:cubicBezTo>
                    <a:pt x="40754" y="23921"/>
                    <a:pt x="40417" y="24258"/>
                    <a:pt x="40100" y="24674"/>
                  </a:cubicBezTo>
                  <a:cubicBezTo>
                    <a:pt x="39764" y="25011"/>
                    <a:pt x="39427" y="25248"/>
                    <a:pt x="39031" y="25327"/>
                  </a:cubicBezTo>
                  <a:cubicBezTo>
                    <a:pt x="38853" y="25327"/>
                    <a:pt x="38774" y="25248"/>
                    <a:pt x="38615" y="25169"/>
                  </a:cubicBezTo>
                  <a:cubicBezTo>
                    <a:pt x="38853" y="25169"/>
                    <a:pt x="39031" y="25090"/>
                    <a:pt x="39189" y="24912"/>
                  </a:cubicBezTo>
                  <a:cubicBezTo>
                    <a:pt x="39348" y="24832"/>
                    <a:pt x="39526" y="24753"/>
                    <a:pt x="39605" y="24595"/>
                  </a:cubicBezTo>
                  <a:lnTo>
                    <a:pt x="39605" y="24595"/>
                  </a:lnTo>
                  <a:cubicBezTo>
                    <a:pt x="39427" y="24674"/>
                    <a:pt x="39348" y="24753"/>
                    <a:pt x="39189" y="24832"/>
                  </a:cubicBezTo>
                  <a:cubicBezTo>
                    <a:pt x="39031" y="25011"/>
                    <a:pt x="38774" y="25090"/>
                    <a:pt x="38536" y="25169"/>
                  </a:cubicBezTo>
                  <a:cubicBezTo>
                    <a:pt x="38437" y="25090"/>
                    <a:pt x="38358" y="25090"/>
                    <a:pt x="38278" y="25090"/>
                  </a:cubicBezTo>
                  <a:lnTo>
                    <a:pt x="38278" y="25011"/>
                  </a:lnTo>
                  <a:cubicBezTo>
                    <a:pt x="38278" y="25011"/>
                    <a:pt x="38278" y="24912"/>
                    <a:pt x="38199" y="24912"/>
                  </a:cubicBezTo>
                  <a:cubicBezTo>
                    <a:pt x="38120" y="24753"/>
                    <a:pt x="38041" y="24674"/>
                    <a:pt x="37863" y="24595"/>
                  </a:cubicBezTo>
                  <a:cubicBezTo>
                    <a:pt x="38120" y="24515"/>
                    <a:pt x="38278" y="24258"/>
                    <a:pt x="38437" y="24100"/>
                  </a:cubicBezTo>
                  <a:cubicBezTo>
                    <a:pt x="38536" y="24020"/>
                    <a:pt x="38694" y="23842"/>
                    <a:pt x="38853" y="23684"/>
                  </a:cubicBezTo>
                  <a:cubicBezTo>
                    <a:pt x="38932" y="23605"/>
                    <a:pt x="39031" y="23605"/>
                    <a:pt x="39189" y="23525"/>
                  </a:cubicBezTo>
                  <a:cubicBezTo>
                    <a:pt x="39427" y="23525"/>
                    <a:pt x="39764" y="23426"/>
                    <a:pt x="40100" y="23347"/>
                  </a:cubicBezTo>
                  <a:cubicBezTo>
                    <a:pt x="40100" y="23268"/>
                    <a:pt x="40179" y="23268"/>
                    <a:pt x="40259" y="23268"/>
                  </a:cubicBezTo>
                  <a:cubicBezTo>
                    <a:pt x="40549" y="23175"/>
                    <a:pt x="40839" y="23137"/>
                    <a:pt x="41129" y="23137"/>
                  </a:cubicBezTo>
                  <a:close/>
                  <a:moveTo>
                    <a:pt x="38437" y="25169"/>
                  </a:moveTo>
                  <a:cubicBezTo>
                    <a:pt x="38536" y="25248"/>
                    <a:pt x="38536" y="25248"/>
                    <a:pt x="38615" y="25248"/>
                  </a:cubicBezTo>
                  <a:cubicBezTo>
                    <a:pt x="38615" y="25327"/>
                    <a:pt x="38694" y="25407"/>
                    <a:pt x="38694" y="25506"/>
                  </a:cubicBezTo>
                  <a:lnTo>
                    <a:pt x="38694" y="25327"/>
                  </a:lnTo>
                  <a:lnTo>
                    <a:pt x="38774" y="25327"/>
                  </a:lnTo>
                  <a:cubicBezTo>
                    <a:pt x="38774" y="25407"/>
                    <a:pt x="38853" y="25407"/>
                    <a:pt x="38853" y="25407"/>
                  </a:cubicBezTo>
                  <a:lnTo>
                    <a:pt x="38853" y="25327"/>
                  </a:lnTo>
                  <a:cubicBezTo>
                    <a:pt x="39031" y="25407"/>
                    <a:pt x="39189" y="25506"/>
                    <a:pt x="39348" y="25585"/>
                  </a:cubicBezTo>
                  <a:lnTo>
                    <a:pt x="39269" y="25585"/>
                  </a:lnTo>
                  <a:cubicBezTo>
                    <a:pt x="39189" y="25585"/>
                    <a:pt x="39110" y="25585"/>
                    <a:pt x="39031" y="25664"/>
                  </a:cubicBezTo>
                  <a:lnTo>
                    <a:pt x="38932" y="25664"/>
                  </a:lnTo>
                  <a:lnTo>
                    <a:pt x="38932" y="25585"/>
                  </a:lnTo>
                  <a:cubicBezTo>
                    <a:pt x="38932" y="25506"/>
                    <a:pt x="38932" y="25506"/>
                    <a:pt x="38853" y="25506"/>
                  </a:cubicBezTo>
                  <a:lnTo>
                    <a:pt x="38853" y="25585"/>
                  </a:lnTo>
                  <a:cubicBezTo>
                    <a:pt x="38853" y="25585"/>
                    <a:pt x="38853" y="25664"/>
                    <a:pt x="38932" y="25664"/>
                  </a:cubicBezTo>
                  <a:lnTo>
                    <a:pt x="38774" y="25664"/>
                  </a:lnTo>
                  <a:cubicBezTo>
                    <a:pt x="38774" y="25585"/>
                    <a:pt x="38774" y="25585"/>
                    <a:pt x="38694" y="25506"/>
                  </a:cubicBezTo>
                  <a:lnTo>
                    <a:pt x="38694" y="25664"/>
                  </a:lnTo>
                  <a:cubicBezTo>
                    <a:pt x="38536" y="25506"/>
                    <a:pt x="38437" y="25327"/>
                    <a:pt x="38358" y="25169"/>
                  </a:cubicBezTo>
                  <a:close/>
                  <a:moveTo>
                    <a:pt x="41823" y="24179"/>
                  </a:moveTo>
                  <a:cubicBezTo>
                    <a:pt x="41506" y="24337"/>
                    <a:pt x="41328" y="24753"/>
                    <a:pt x="41090" y="25011"/>
                  </a:cubicBezTo>
                  <a:cubicBezTo>
                    <a:pt x="40833" y="25327"/>
                    <a:pt x="40516" y="25585"/>
                    <a:pt x="40100" y="25664"/>
                  </a:cubicBezTo>
                  <a:cubicBezTo>
                    <a:pt x="40516" y="25585"/>
                    <a:pt x="40754" y="25407"/>
                    <a:pt x="41011" y="25169"/>
                  </a:cubicBezTo>
                  <a:cubicBezTo>
                    <a:pt x="41328" y="24832"/>
                    <a:pt x="41506" y="24515"/>
                    <a:pt x="41902" y="24258"/>
                  </a:cubicBezTo>
                  <a:cubicBezTo>
                    <a:pt x="41902" y="24258"/>
                    <a:pt x="41902" y="24179"/>
                    <a:pt x="41823" y="24179"/>
                  </a:cubicBezTo>
                  <a:close/>
                  <a:moveTo>
                    <a:pt x="10397" y="22040"/>
                  </a:moveTo>
                  <a:cubicBezTo>
                    <a:pt x="10397" y="22357"/>
                    <a:pt x="10555" y="22694"/>
                    <a:pt x="10634" y="22931"/>
                  </a:cubicBezTo>
                  <a:cubicBezTo>
                    <a:pt x="10713" y="23189"/>
                    <a:pt x="10892" y="23426"/>
                    <a:pt x="10892" y="23684"/>
                  </a:cubicBezTo>
                  <a:lnTo>
                    <a:pt x="10892" y="24337"/>
                  </a:lnTo>
                  <a:cubicBezTo>
                    <a:pt x="10812" y="24416"/>
                    <a:pt x="10812" y="24595"/>
                    <a:pt x="10713" y="24674"/>
                  </a:cubicBezTo>
                  <a:lnTo>
                    <a:pt x="10713" y="24416"/>
                  </a:lnTo>
                  <a:lnTo>
                    <a:pt x="10713" y="24020"/>
                  </a:lnTo>
                  <a:lnTo>
                    <a:pt x="10634" y="24020"/>
                  </a:lnTo>
                  <a:lnTo>
                    <a:pt x="10634" y="24416"/>
                  </a:lnTo>
                  <a:lnTo>
                    <a:pt x="10634" y="24674"/>
                  </a:lnTo>
                  <a:lnTo>
                    <a:pt x="10634" y="24753"/>
                  </a:lnTo>
                  <a:cubicBezTo>
                    <a:pt x="10476" y="25011"/>
                    <a:pt x="10317" y="25169"/>
                    <a:pt x="10218" y="25327"/>
                  </a:cubicBezTo>
                  <a:cubicBezTo>
                    <a:pt x="10218" y="25090"/>
                    <a:pt x="10218" y="24753"/>
                    <a:pt x="10139" y="24416"/>
                  </a:cubicBezTo>
                  <a:lnTo>
                    <a:pt x="10139" y="25407"/>
                  </a:lnTo>
                  <a:cubicBezTo>
                    <a:pt x="10060" y="25585"/>
                    <a:pt x="9981" y="25664"/>
                    <a:pt x="9902" y="25743"/>
                  </a:cubicBezTo>
                  <a:cubicBezTo>
                    <a:pt x="9902" y="25248"/>
                    <a:pt x="9902" y="24753"/>
                    <a:pt x="9822" y="24337"/>
                  </a:cubicBezTo>
                  <a:cubicBezTo>
                    <a:pt x="9902" y="24100"/>
                    <a:pt x="9981" y="23921"/>
                    <a:pt x="10060" y="23684"/>
                  </a:cubicBezTo>
                  <a:lnTo>
                    <a:pt x="10060" y="23605"/>
                  </a:lnTo>
                  <a:cubicBezTo>
                    <a:pt x="10139" y="23268"/>
                    <a:pt x="10218" y="22931"/>
                    <a:pt x="10317" y="22614"/>
                  </a:cubicBezTo>
                  <a:lnTo>
                    <a:pt x="10317" y="22535"/>
                  </a:lnTo>
                  <a:cubicBezTo>
                    <a:pt x="10317" y="22357"/>
                    <a:pt x="10317" y="22278"/>
                    <a:pt x="10397" y="22199"/>
                  </a:cubicBezTo>
                  <a:lnTo>
                    <a:pt x="10397" y="22040"/>
                  </a:lnTo>
                  <a:close/>
                  <a:moveTo>
                    <a:pt x="29783" y="23684"/>
                  </a:moveTo>
                  <a:cubicBezTo>
                    <a:pt x="29862" y="23763"/>
                    <a:pt x="29942" y="23763"/>
                    <a:pt x="30021" y="23842"/>
                  </a:cubicBezTo>
                  <a:cubicBezTo>
                    <a:pt x="30120" y="23921"/>
                    <a:pt x="30199" y="24100"/>
                    <a:pt x="30278" y="24179"/>
                  </a:cubicBezTo>
                  <a:lnTo>
                    <a:pt x="30516" y="24515"/>
                  </a:lnTo>
                  <a:lnTo>
                    <a:pt x="30615" y="24595"/>
                  </a:lnTo>
                  <a:cubicBezTo>
                    <a:pt x="30615" y="24674"/>
                    <a:pt x="30694" y="24753"/>
                    <a:pt x="30694" y="24832"/>
                  </a:cubicBezTo>
                  <a:cubicBezTo>
                    <a:pt x="30694" y="24912"/>
                    <a:pt x="30773" y="25011"/>
                    <a:pt x="30853" y="25169"/>
                  </a:cubicBezTo>
                  <a:cubicBezTo>
                    <a:pt x="30773" y="25090"/>
                    <a:pt x="30615" y="24912"/>
                    <a:pt x="30516" y="24832"/>
                  </a:cubicBezTo>
                  <a:lnTo>
                    <a:pt x="30516" y="24832"/>
                  </a:lnTo>
                  <a:cubicBezTo>
                    <a:pt x="30615" y="25011"/>
                    <a:pt x="30694" y="25090"/>
                    <a:pt x="30853" y="25248"/>
                  </a:cubicBezTo>
                  <a:cubicBezTo>
                    <a:pt x="30853" y="25248"/>
                    <a:pt x="30932" y="25327"/>
                    <a:pt x="30932" y="25407"/>
                  </a:cubicBezTo>
                  <a:cubicBezTo>
                    <a:pt x="31011" y="25506"/>
                    <a:pt x="31110" y="25664"/>
                    <a:pt x="31268" y="25743"/>
                  </a:cubicBezTo>
                  <a:cubicBezTo>
                    <a:pt x="31189" y="25743"/>
                    <a:pt x="31110" y="25664"/>
                    <a:pt x="31110" y="25664"/>
                  </a:cubicBezTo>
                  <a:cubicBezTo>
                    <a:pt x="30932" y="25585"/>
                    <a:pt x="30853" y="25407"/>
                    <a:pt x="30694" y="25327"/>
                  </a:cubicBezTo>
                  <a:cubicBezTo>
                    <a:pt x="30615" y="25169"/>
                    <a:pt x="30516" y="25090"/>
                    <a:pt x="30357" y="24912"/>
                  </a:cubicBezTo>
                  <a:cubicBezTo>
                    <a:pt x="30305" y="24807"/>
                    <a:pt x="30252" y="24736"/>
                    <a:pt x="30200" y="24678"/>
                  </a:cubicBezTo>
                  <a:lnTo>
                    <a:pt x="30200" y="24678"/>
                  </a:lnTo>
                  <a:cubicBezTo>
                    <a:pt x="30280" y="25012"/>
                    <a:pt x="30517" y="25170"/>
                    <a:pt x="30694" y="25407"/>
                  </a:cubicBezTo>
                  <a:cubicBezTo>
                    <a:pt x="30810" y="25536"/>
                    <a:pt x="30977" y="25698"/>
                    <a:pt x="31152" y="25806"/>
                  </a:cubicBezTo>
                  <a:lnTo>
                    <a:pt x="31152" y="25806"/>
                  </a:lnTo>
                  <a:cubicBezTo>
                    <a:pt x="30999" y="25743"/>
                    <a:pt x="30926" y="25738"/>
                    <a:pt x="30853" y="25664"/>
                  </a:cubicBezTo>
                  <a:cubicBezTo>
                    <a:pt x="30694" y="25506"/>
                    <a:pt x="30615" y="25407"/>
                    <a:pt x="30516" y="25327"/>
                  </a:cubicBezTo>
                  <a:cubicBezTo>
                    <a:pt x="30437" y="25327"/>
                    <a:pt x="30357" y="25248"/>
                    <a:pt x="30357" y="25248"/>
                  </a:cubicBezTo>
                  <a:cubicBezTo>
                    <a:pt x="30357" y="25169"/>
                    <a:pt x="30278" y="25169"/>
                    <a:pt x="30278" y="25169"/>
                  </a:cubicBezTo>
                  <a:cubicBezTo>
                    <a:pt x="30200" y="25012"/>
                    <a:pt x="30199" y="24835"/>
                    <a:pt x="30199" y="24677"/>
                  </a:cubicBezTo>
                  <a:lnTo>
                    <a:pt x="30199" y="24677"/>
                  </a:lnTo>
                  <a:cubicBezTo>
                    <a:pt x="30199" y="24677"/>
                    <a:pt x="30200" y="24678"/>
                    <a:pt x="30200" y="24678"/>
                  </a:cubicBezTo>
                  <a:lnTo>
                    <a:pt x="30200" y="24678"/>
                  </a:lnTo>
                  <a:cubicBezTo>
                    <a:pt x="30200" y="24677"/>
                    <a:pt x="30199" y="24675"/>
                    <a:pt x="30199" y="24674"/>
                  </a:cubicBezTo>
                  <a:lnTo>
                    <a:pt x="30199" y="24674"/>
                  </a:lnTo>
                  <a:cubicBezTo>
                    <a:pt x="30199" y="24675"/>
                    <a:pt x="30199" y="24676"/>
                    <a:pt x="30199" y="24677"/>
                  </a:cubicBezTo>
                  <a:lnTo>
                    <a:pt x="30199" y="24677"/>
                  </a:lnTo>
                  <a:cubicBezTo>
                    <a:pt x="30173" y="24648"/>
                    <a:pt x="30146" y="24621"/>
                    <a:pt x="30120" y="24595"/>
                  </a:cubicBezTo>
                  <a:cubicBezTo>
                    <a:pt x="30120" y="24416"/>
                    <a:pt x="30021" y="24337"/>
                    <a:pt x="30021" y="24179"/>
                  </a:cubicBezTo>
                  <a:lnTo>
                    <a:pt x="30021" y="24179"/>
                  </a:lnTo>
                  <a:cubicBezTo>
                    <a:pt x="30199" y="24416"/>
                    <a:pt x="30357" y="24674"/>
                    <a:pt x="30516" y="24832"/>
                  </a:cubicBezTo>
                  <a:cubicBezTo>
                    <a:pt x="30357" y="24595"/>
                    <a:pt x="30199" y="24337"/>
                    <a:pt x="30021" y="24100"/>
                  </a:cubicBezTo>
                  <a:cubicBezTo>
                    <a:pt x="29942" y="23921"/>
                    <a:pt x="29862" y="23763"/>
                    <a:pt x="29783" y="23684"/>
                  </a:cubicBezTo>
                  <a:close/>
                  <a:moveTo>
                    <a:pt x="42239" y="23347"/>
                  </a:moveTo>
                  <a:cubicBezTo>
                    <a:pt x="42576" y="23426"/>
                    <a:pt x="42892" y="23525"/>
                    <a:pt x="43229" y="23684"/>
                  </a:cubicBezTo>
                  <a:cubicBezTo>
                    <a:pt x="43071" y="23763"/>
                    <a:pt x="42991" y="23763"/>
                    <a:pt x="42813" y="23842"/>
                  </a:cubicBezTo>
                  <a:cubicBezTo>
                    <a:pt x="42576" y="24020"/>
                    <a:pt x="42397" y="24179"/>
                    <a:pt x="42160" y="24416"/>
                  </a:cubicBezTo>
                  <a:lnTo>
                    <a:pt x="41407" y="25169"/>
                  </a:lnTo>
                  <a:cubicBezTo>
                    <a:pt x="41328" y="25327"/>
                    <a:pt x="41170" y="25407"/>
                    <a:pt x="41011" y="25585"/>
                  </a:cubicBezTo>
                  <a:cubicBezTo>
                    <a:pt x="40833" y="25664"/>
                    <a:pt x="40675" y="25743"/>
                    <a:pt x="40516" y="25822"/>
                  </a:cubicBezTo>
                  <a:cubicBezTo>
                    <a:pt x="40516" y="25743"/>
                    <a:pt x="40417" y="25743"/>
                    <a:pt x="40417" y="25743"/>
                  </a:cubicBezTo>
                  <a:lnTo>
                    <a:pt x="40259" y="25743"/>
                  </a:lnTo>
                  <a:cubicBezTo>
                    <a:pt x="40259" y="25743"/>
                    <a:pt x="40179" y="25743"/>
                    <a:pt x="40100" y="25664"/>
                  </a:cubicBezTo>
                  <a:cubicBezTo>
                    <a:pt x="39922" y="25664"/>
                    <a:pt x="39843" y="25664"/>
                    <a:pt x="39764" y="25585"/>
                  </a:cubicBezTo>
                  <a:cubicBezTo>
                    <a:pt x="40179" y="25506"/>
                    <a:pt x="40516" y="25248"/>
                    <a:pt x="40675" y="24912"/>
                  </a:cubicBezTo>
                  <a:cubicBezTo>
                    <a:pt x="41011" y="24515"/>
                    <a:pt x="41328" y="23921"/>
                    <a:pt x="41823" y="23684"/>
                  </a:cubicBezTo>
                  <a:lnTo>
                    <a:pt x="41823" y="23684"/>
                  </a:lnTo>
                  <a:cubicBezTo>
                    <a:pt x="40912" y="24020"/>
                    <a:pt x="40754" y="25407"/>
                    <a:pt x="39684" y="25585"/>
                  </a:cubicBezTo>
                  <a:cubicBezTo>
                    <a:pt x="39684" y="25585"/>
                    <a:pt x="39605" y="25585"/>
                    <a:pt x="39526" y="25506"/>
                  </a:cubicBezTo>
                  <a:cubicBezTo>
                    <a:pt x="40100" y="25327"/>
                    <a:pt x="40417" y="24753"/>
                    <a:pt x="40754" y="24337"/>
                  </a:cubicBezTo>
                  <a:cubicBezTo>
                    <a:pt x="41170" y="23921"/>
                    <a:pt x="41665" y="23347"/>
                    <a:pt x="42239" y="23347"/>
                  </a:cubicBezTo>
                  <a:close/>
                  <a:moveTo>
                    <a:pt x="30357" y="25327"/>
                  </a:moveTo>
                  <a:cubicBezTo>
                    <a:pt x="30437" y="25407"/>
                    <a:pt x="30615" y="25506"/>
                    <a:pt x="30694" y="25585"/>
                  </a:cubicBezTo>
                  <a:cubicBezTo>
                    <a:pt x="30853" y="25743"/>
                    <a:pt x="30932" y="25822"/>
                    <a:pt x="31110" y="25902"/>
                  </a:cubicBezTo>
                  <a:cubicBezTo>
                    <a:pt x="31189" y="25902"/>
                    <a:pt x="31268" y="26001"/>
                    <a:pt x="31348" y="26001"/>
                  </a:cubicBezTo>
                  <a:cubicBezTo>
                    <a:pt x="31189" y="26001"/>
                    <a:pt x="31110" y="25902"/>
                    <a:pt x="31011" y="25902"/>
                  </a:cubicBezTo>
                  <a:cubicBezTo>
                    <a:pt x="30694" y="25822"/>
                    <a:pt x="30516" y="25585"/>
                    <a:pt x="30357" y="25327"/>
                  </a:cubicBezTo>
                  <a:close/>
                  <a:moveTo>
                    <a:pt x="31204" y="25837"/>
                  </a:moveTo>
                  <a:lnTo>
                    <a:pt x="31204" y="25837"/>
                  </a:lnTo>
                  <a:cubicBezTo>
                    <a:pt x="31252" y="25864"/>
                    <a:pt x="31300" y="25886"/>
                    <a:pt x="31348" y="25902"/>
                  </a:cubicBezTo>
                  <a:cubicBezTo>
                    <a:pt x="31427" y="25902"/>
                    <a:pt x="31427" y="25902"/>
                    <a:pt x="31427" y="26001"/>
                  </a:cubicBezTo>
                  <a:lnTo>
                    <a:pt x="31348" y="25902"/>
                  </a:lnTo>
                  <a:cubicBezTo>
                    <a:pt x="31274" y="25902"/>
                    <a:pt x="31269" y="25902"/>
                    <a:pt x="31204" y="25837"/>
                  </a:cubicBezTo>
                  <a:close/>
                  <a:moveTo>
                    <a:pt x="9822" y="24416"/>
                  </a:moveTo>
                  <a:cubicBezTo>
                    <a:pt x="9902" y="24832"/>
                    <a:pt x="9902" y="25327"/>
                    <a:pt x="9822" y="25822"/>
                  </a:cubicBezTo>
                  <a:cubicBezTo>
                    <a:pt x="9723" y="25902"/>
                    <a:pt x="9723" y="26001"/>
                    <a:pt x="9644" y="26080"/>
                  </a:cubicBezTo>
                  <a:cubicBezTo>
                    <a:pt x="9644" y="25743"/>
                    <a:pt x="9644" y="25407"/>
                    <a:pt x="9565" y="25090"/>
                  </a:cubicBezTo>
                  <a:cubicBezTo>
                    <a:pt x="9644" y="24832"/>
                    <a:pt x="9723" y="24674"/>
                    <a:pt x="9822" y="24416"/>
                  </a:cubicBezTo>
                  <a:close/>
                  <a:moveTo>
                    <a:pt x="15571" y="21269"/>
                  </a:moveTo>
                  <a:lnTo>
                    <a:pt x="15571" y="21269"/>
                  </a:lnTo>
                  <a:cubicBezTo>
                    <a:pt x="15506" y="21583"/>
                    <a:pt x="15506" y="21882"/>
                    <a:pt x="15506" y="22199"/>
                  </a:cubicBezTo>
                  <a:cubicBezTo>
                    <a:pt x="15585" y="22535"/>
                    <a:pt x="15664" y="22852"/>
                    <a:pt x="15664" y="23189"/>
                  </a:cubicBezTo>
                  <a:cubicBezTo>
                    <a:pt x="15664" y="23426"/>
                    <a:pt x="15664" y="23684"/>
                    <a:pt x="15585" y="24020"/>
                  </a:cubicBezTo>
                  <a:cubicBezTo>
                    <a:pt x="15506" y="24020"/>
                    <a:pt x="15506" y="24100"/>
                    <a:pt x="15426" y="24100"/>
                  </a:cubicBezTo>
                  <a:cubicBezTo>
                    <a:pt x="15426" y="24020"/>
                    <a:pt x="15506" y="23921"/>
                    <a:pt x="15506" y="23842"/>
                  </a:cubicBezTo>
                  <a:cubicBezTo>
                    <a:pt x="15506" y="23605"/>
                    <a:pt x="15506" y="23268"/>
                    <a:pt x="15426" y="23030"/>
                  </a:cubicBezTo>
                  <a:lnTo>
                    <a:pt x="15426" y="23605"/>
                  </a:lnTo>
                  <a:lnTo>
                    <a:pt x="15426" y="24020"/>
                  </a:lnTo>
                  <a:cubicBezTo>
                    <a:pt x="15426" y="24100"/>
                    <a:pt x="15347" y="24100"/>
                    <a:pt x="15347" y="24179"/>
                  </a:cubicBezTo>
                  <a:cubicBezTo>
                    <a:pt x="15169" y="24337"/>
                    <a:pt x="15090" y="24416"/>
                    <a:pt x="14931" y="24595"/>
                  </a:cubicBezTo>
                  <a:cubicBezTo>
                    <a:pt x="14852" y="24674"/>
                    <a:pt x="14773" y="24753"/>
                    <a:pt x="14674" y="24832"/>
                  </a:cubicBezTo>
                  <a:cubicBezTo>
                    <a:pt x="14773" y="24674"/>
                    <a:pt x="14773" y="24595"/>
                    <a:pt x="14852" y="24416"/>
                  </a:cubicBezTo>
                  <a:cubicBezTo>
                    <a:pt x="14931" y="24179"/>
                    <a:pt x="14931" y="23921"/>
                    <a:pt x="14931" y="23684"/>
                  </a:cubicBezTo>
                  <a:lnTo>
                    <a:pt x="14931" y="23525"/>
                  </a:lnTo>
                  <a:cubicBezTo>
                    <a:pt x="14931" y="23842"/>
                    <a:pt x="14852" y="24100"/>
                    <a:pt x="14773" y="24337"/>
                  </a:cubicBezTo>
                  <a:cubicBezTo>
                    <a:pt x="14773" y="24416"/>
                    <a:pt x="14773" y="24595"/>
                    <a:pt x="14674" y="24674"/>
                  </a:cubicBezTo>
                  <a:cubicBezTo>
                    <a:pt x="14595" y="24753"/>
                    <a:pt x="14516" y="24912"/>
                    <a:pt x="14436" y="25011"/>
                  </a:cubicBezTo>
                  <a:cubicBezTo>
                    <a:pt x="14020" y="25407"/>
                    <a:pt x="13525" y="25822"/>
                    <a:pt x="13110" y="26159"/>
                  </a:cubicBezTo>
                  <a:cubicBezTo>
                    <a:pt x="13446" y="25585"/>
                    <a:pt x="13783" y="24912"/>
                    <a:pt x="14100" y="24337"/>
                  </a:cubicBezTo>
                  <a:lnTo>
                    <a:pt x="14100" y="24337"/>
                  </a:lnTo>
                  <a:cubicBezTo>
                    <a:pt x="14100" y="24515"/>
                    <a:pt x="14100" y="24753"/>
                    <a:pt x="14020" y="25011"/>
                  </a:cubicBezTo>
                  <a:lnTo>
                    <a:pt x="14100" y="25011"/>
                  </a:lnTo>
                  <a:cubicBezTo>
                    <a:pt x="14100" y="24753"/>
                    <a:pt x="14179" y="24515"/>
                    <a:pt x="14179" y="24258"/>
                  </a:cubicBezTo>
                  <a:cubicBezTo>
                    <a:pt x="14179" y="24179"/>
                    <a:pt x="14179" y="24179"/>
                    <a:pt x="14278" y="24100"/>
                  </a:cubicBezTo>
                  <a:cubicBezTo>
                    <a:pt x="14436" y="23763"/>
                    <a:pt x="14595" y="23347"/>
                    <a:pt x="14773" y="23030"/>
                  </a:cubicBezTo>
                  <a:lnTo>
                    <a:pt x="14773" y="23605"/>
                  </a:lnTo>
                  <a:cubicBezTo>
                    <a:pt x="14773" y="23347"/>
                    <a:pt x="14852" y="23189"/>
                    <a:pt x="14773" y="22931"/>
                  </a:cubicBezTo>
                  <a:cubicBezTo>
                    <a:pt x="14738" y="22950"/>
                    <a:pt x="14705" y="22968"/>
                    <a:pt x="14671" y="22986"/>
                  </a:cubicBezTo>
                  <a:lnTo>
                    <a:pt x="14671" y="22986"/>
                  </a:lnTo>
                  <a:cubicBezTo>
                    <a:pt x="14658" y="23141"/>
                    <a:pt x="14587" y="23276"/>
                    <a:pt x="14516" y="23347"/>
                  </a:cubicBezTo>
                  <a:cubicBezTo>
                    <a:pt x="14374" y="23578"/>
                    <a:pt x="14216" y="23729"/>
                    <a:pt x="14071" y="23942"/>
                  </a:cubicBezTo>
                  <a:lnTo>
                    <a:pt x="14071" y="23942"/>
                  </a:lnTo>
                  <a:cubicBezTo>
                    <a:pt x="14210" y="23779"/>
                    <a:pt x="14328" y="23634"/>
                    <a:pt x="14436" y="23525"/>
                  </a:cubicBezTo>
                  <a:lnTo>
                    <a:pt x="14436" y="23525"/>
                  </a:lnTo>
                  <a:cubicBezTo>
                    <a:pt x="14020" y="24416"/>
                    <a:pt x="13525" y="25327"/>
                    <a:pt x="13030" y="26159"/>
                  </a:cubicBezTo>
                  <a:cubicBezTo>
                    <a:pt x="13189" y="25664"/>
                    <a:pt x="13367" y="25169"/>
                    <a:pt x="13525" y="24595"/>
                  </a:cubicBezTo>
                  <a:cubicBezTo>
                    <a:pt x="13684" y="24416"/>
                    <a:pt x="13783" y="24337"/>
                    <a:pt x="13862" y="24179"/>
                  </a:cubicBezTo>
                  <a:cubicBezTo>
                    <a:pt x="13910" y="24127"/>
                    <a:pt x="13956" y="24076"/>
                    <a:pt x="13999" y="24026"/>
                  </a:cubicBezTo>
                  <a:lnTo>
                    <a:pt x="13999" y="24026"/>
                  </a:lnTo>
                  <a:cubicBezTo>
                    <a:pt x="13902" y="24069"/>
                    <a:pt x="13672" y="24351"/>
                    <a:pt x="13525" y="24515"/>
                  </a:cubicBezTo>
                  <a:cubicBezTo>
                    <a:pt x="13605" y="24337"/>
                    <a:pt x="13605" y="24258"/>
                    <a:pt x="13684" y="24100"/>
                  </a:cubicBezTo>
                  <a:lnTo>
                    <a:pt x="13684" y="24020"/>
                  </a:lnTo>
                  <a:cubicBezTo>
                    <a:pt x="13783" y="23842"/>
                    <a:pt x="13862" y="23763"/>
                    <a:pt x="14020" y="23605"/>
                  </a:cubicBezTo>
                  <a:cubicBezTo>
                    <a:pt x="14126" y="23432"/>
                    <a:pt x="14277" y="23269"/>
                    <a:pt x="14436" y="23126"/>
                  </a:cubicBezTo>
                  <a:lnTo>
                    <a:pt x="14436" y="23126"/>
                  </a:lnTo>
                  <a:cubicBezTo>
                    <a:pt x="14252" y="23248"/>
                    <a:pt x="14093" y="23390"/>
                    <a:pt x="13941" y="23605"/>
                  </a:cubicBezTo>
                  <a:cubicBezTo>
                    <a:pt x="13889" y="23656"/>
                    <a:pt x="13838" y="23708"/>
                    <a:pt x="13780" y="23782"/>
                  </a:cubicBezTo>
                  <a:lnTo>
                    <a:pt x="13780" y="23782"/>
                  </a:lnTo>
                  <a:cubicBezTo>
                    <a:pt x="13783" y="23770"/>
                    <a:pt x="13783" y="23763"/>
                    <a:pt x="13783" y="23763"/>
                  </a:cubicBezTo>
                  <a:cubicBezTo>
                    <a:pt x="13783" y="23684"/>
                    <a:pt x="13862" y="23605"/>
                    <a:pt x="13941" y="23525"/>
                  </a:cubicBezTo>
                  <a:cubicBezTo>
                    <a:pt x="14020" y="23347"/>
                    <a:pt x="14179" y="23268"/>
                    <a:pt x="14278" y="23110"/>
                  </a:cubicBezTo>
                  <a:cubicBezTo>
                    <a:pt x="14515" y="22931"/>
                    <a:pt x="14773" y="22694"/>
                    <a:pt x="14931" y="22535"/>
                  </a:cubicBezTo>
                  <a:lnTo>
                    <a:pt x="14931" y="22535"/>
                  </a:lnTo>
                  <a:cubicBezTo>
                    <a:pt x="14852" y="22615"/>
                    <a:pt x="14852" y="22773"/>
                    <a:pt x="14773" y="22931"/>
                  </a:cubicBezTo>
                  <a:cubicBezTo>
                    <a:pt x="14852" y="22852"/>
                    <a:pt x="14852" y="22773"/>
                    <a:pt x="14931" y="22694"/>
                  </a:cubicBezTo>
                  <a:lnTo>
                    <a:pt x="14931" y="22694"/>
                  </a:lnTo>
                  <a:cubicBezTo>
                    <a:pt x="14852" y="23030"/>
                    <a:pt x="14931" y="23268"/>
                    <a:pt x="14931" y="23525"/>
                  </a:cubicBezTo>
                  <a:lnTo>
                    <a:pt x="14931" y="22931"/>
                  </a:lnTo>
                  <a:lnTo>
                    <a:pt x="14931" y="22614"/>
                  </a:lnTo>
                  <a:cubicBezTo>
                    <a:pt x="15090" y="22278"/>
                    <a:pt x="15169" y="22040"/>
                    <a:pt x="15347" y="21783"/>
                  </a:cubicBezTo>
                  <a:lnTo>
                    <a:pt x="15347" y="21783"/>
                  </a:lnTo>
                  <a:cubicBezTo>
                    <a:pt x="15269" y="22114"/>
                    <a:pt x="15345" y="22426"/>
                    <a:pt x="15423" y="22757"/>
                  </a:cubicBezTo>
                  <a:lnTo>
                    <a:pt x="15423" y="22757"/>
                  </a:lnTo>
                  <a:cubicBezTo>
                    <a:pt x="15416" y="22598"/>
                    <a:pt x="15398" y="22442"/>
                    <a:pt x="15347" y="22278"/>
                  </a:cubicBezTo>
                  <a:cubicBezTo>
                    <a:pt x="15347" y="22040"/>
                    <a:pt x="15347" y="21783"/>
                    <a:pt x="15426" y="21545"/>
                  </a:cubicBezTo>
                  <a:cubicBezTo>
                    <a:pt x="15486" y="21411"/>
                    <a:pt x="15545" y="21333"/>
                    <a:pt x="15571" y="21269"/>
                  </a:cubicBezTo>
                  <a:close/>
                  <a:moveTo>
                    <a:pt x="43308" y="23763"/>
                  </a:moveTo>
                  <a:cubicBezTo>
                    <a:pt x="43724" y="23921"/>
                    <a:pt x="44061" y="24179"/>
                    <a:pt x="44477" y="24416"/>
                  </a:cubicBezTo>
                  <a:cubicBezTo>
                    <a:pt x="45209" y="25011"/>
                    <a:pt x="46041" y="25506"/>
                    <a:pt x="46774" y="26080"/>
                  </a:cubicBezTo>
                  <a:cubicBezTo>
                    <a:pt x="46199" y="26080"/>
                    <a:pt x="45625" y="26159"/>
                    <a:pt x="44972" y="26159"/>
                  </a:cubicBezTo>
                  <a:lnTo>
                    <a:pt x="44635" y="26159"/>
                  </a:lnTo>
                  <a:cubicBezTo>
                    <a:pt x="44714" y="26080"/>
                    <a:pt x="44873" y="26001"/>
                    <a:pt x="44972" y="26001"/>
                  </a:cubicBezTo>
                  <a:cubicBezTo>
                    <a:pt x="45051" y="26001"/>
                    <a:pt x="45130" y="25902"/>
                    <a:pt x="45209" y="25902"/>
                  </a:cubicBezTo>
                  <a:lnTo>
                    <a:pt x="45368" y="25902"/>
                  </a:lnTo>
                  <a:lnTo>
                    <a:pt x="45368" y="25822"/>
                  </a:lnTo>
                  <a:lnTo>
                    <a:pt x="45289" y="25822"/>
                  </a:lnTo>
                  <a:cubicBezTo>
                    <a:pt x="45209" y="25822"/>
                    <a:pt x="45209" y="25822"/>
                    <a:pt x="45130" y="25902"/>
                  </a:cubicBezTo>
                  <a:lnTo>
                    <a:pt x="44972" y="25902"/>
                  </a:lnTo>
                  <a:cubicBezTo>
                    <a:pt x="44793" y="26001"/>
                    <a:pt x="44714" y="26080"/>
                    <a:pt x="44635" y="26159"/>
                  </a:cubicBezTo>
                  <a:lnTo>
                    <a:pt x="44061" y="26159"/>
                  </a:lnTo>
                  <a:cubicBezTo>
                    <a:pt x="44477" y="26001"/>
                    <a:pt x="44873" y="25585"/>
                    <a:pt x="45368" y="25585"/>
                  </a:cubicBezTo>
                  <a:lnTo>
                    <a:pt x="45368" y="25585"/>
                  </a:lnTo>
                  <a:cubicBezTo>
                    <a:pt x="44793" y="25585"/>
                    <a:pt x="44378" y="26080"/>
                    <a:pt x="43883" y="26159"/>
                  </a:cubicBezTo>
                  <a:lnTo>
                    <a:pt x="43071" y="26159"/>
                  </a:lnTo>
                  <a:cubicBezTo>
                    <a:pt x="43229" y="26080"/>
                    <a:pt x="43486" y="25902"/>
                    <a:pt x="43645" y="25822"/>
                  </a:cubicBezTo>
                  <a:cubicBezTo>
                    <a:pt x="43803" y="25664"/>
                    <a:pt x="43883" y="25585"/>
                    <a:pt x="44061" y="25506"/>
                  </a:cubicBezTo>
                  <a:cubicBezTo>
                    <a:pt x="44298" y="25407"/>
                    <a:pt x="44477" y="25327"/>
                    <a:pt x="44635" y="25248"/>
                  </a:cubicBezTo>
                  <a:cubicBezTo>
                    <a:pt x="44714" y="25169"/>
                    <a:pt x="44635" y="25169"/>
                    <a:pt x="44635" y="25169"/>
                  </a:cubicBezTo>
                  <a:cubicBezTo>
                    <a:pt x="44298" y="25248"/>
                    <a:pt x="43982" y="25506"/>
                    <a:pt x="43724" y="25664"/>
                  </a:cubicBezTo>
                  <a:cubicBezTo>
                    <a:pt x="43486" y="25822"/>
                    <a:pt x="43229" y="26080"/>
                    <a:pt x="42991" y="26080"/>
                  </a:cubicBezTo>
                  <a:lnTo>
                    <a:pt x="42576" y="26080"/>
                  </a:lnTo>
                  <a:cubicBezTo>
                    <a:pt x="42892" y="26001"/>
                    <a:pt x="43150" y="25822"/>
                    <a:pt x="43387" y="25585"/>
                  </a:cubicBezTo>
                  <a:cubicBezTo>
                    <a:pt x="43566" y="25506"/>
                    <a:pt x="43724" y="25327"/>
                    <a:pt x="43982" y="25169"/>
                  </a:cubicBezTo>
                  <a:cubicBezTo>
                    <a:pt x="44140" y="25011"/>
                    <a:pt x="44378" y="24912"/>
                    <a:pt x="44635" y="24912"/>
                  </a:cubicBezTo>
                  <a:lnTo>
                    <a:pt x="44635" y="24832"/>
                  </a:lnTo>
                  <a:cubicBezTo>
                    <a:pt x="44219" y="24832"/>
                    <a:pt x="43803" y="25169"/>
                    <a:pt x="43566" y="25407"/>
                  </a:cubicBezTo>
                  <a:cubicBezTo>
                    <a:pt x="43229" y="25664"/>
                    <a:pt x="42892" y="26001"/>
                    <a:pt x="42496" y="26080"/>
                  </a:cubicBezTo>
                  <a:lnTo>
                    <a:pt x="42160" y="26080"/>
                  </a:lnTo>
                  <a:cubicBezTo>
                    <a:pt x="42496" y="25902"/>
                    <a:pt x="42813" y="25822"/>
                    <a:pt x="43150" y="25585"/>
                  </a:cubicBezTo>
                  <a:cubicBezTo>
                    <a:pt x="43308" y="25506"/>
                    <a:pt x="43387" y="25327"/>
                    <a:pt x="43566" y="25169"/>
                  </a:cubicBezTo>
                  <a:cubicBezTo>
                    <a:pt x="43724" y="25011"/>
                    <a:pt x="43883" y="24832"/>
                    <a:pt x="44140" y="24753"/>
                  </a:cubicBezTo>
                  <a:cubicBezTo>
                    <a:pt x="44219" y="24753"/>
                    <a:pt x="44219" y="24674"/>
                    <a:pt x="44140" y="24674"/>
                  </a:cubicBezTo>
                  <a:cubicBezTo>
                    <a:pt x="43724" y="24753"/>
                    <a:pt x="43486" y="25169"/>
                    <a:pt x="43229" y="25407"/>
                  </a:cubicBezTo>
                  <a:cubicBezTo>
                    <a:pt x="42813" y="25743"/>
                    <a:pt x="42496" y="25902"/>
                    <a:pt x="42081" y="26080"/>
                  </a:cubicBezTo>
                  <a:cubicBezTo>
                    <a:pt x="41823" y="26001"/>
                    <a:pt x="41585" y="26001"/>
                    <a:pt x="41328" y="25902"/>
                  </a:cubicBezTo>
                  <a:cubicBezTo>
                    <a:pt x="41407" y="25902"/>
                    <a:pt x="41585" y="25822"/>
                    <a:pt x="41665" y="25743"/>
                  </a:cubicBezTo>
                  <a:cubicBezTo>
                    <a:pt x="41744" y="25585"/>
                    <a:pt x="41823" y="25506"/>
                    <a:pt x="42001" y="25407"/>
                  </a:cubicBezTo>
                  <a:cubicBezTo>
                    <a:pt x="42001" y="25327"/>
                    <a:pt x="42081" y="25327"/>
                    <a:pt x="42081" y="25248"/>
                  </a:cubicBezTo>
                  <a:cubicBezTo>
                    <a:pt x="42001" y="25248"/>
                    <a:pt x="42001" y="25327"/>
                    <a:pt x="41902" y="25327"/>
                  </a:cubicBezTo>
                  <a:cubicBezTo>
                    <a:pt x="41823" y="25407"/>
                    <a:pt x="41744" y="25506"/>
                    <a:pt x="41665" y="25664"/>
                  </a:cubicBezTo>
                  <a:cubicBezTo>
                    <a:pt x="41506" y="25743"/>
                    <a:pt x="41328" y="25902"/>
                    <a:pt x="41170" y="25902"/>
                  </a:cubicBezTo>
                  <a:lnTo>
                    <a:pt x="41011" y="25902"/>
                  </a:lnTo>
                  <a:cubicBezTo>
                    <a:pt x="41249" y="25822"/>
                    <a:pt x="41585" y="25585"/>
                    <a:pt x="41744" y="25407"/>
                  </a:cubicBezTo>
                  <a:cubicBezTo>
                    <a:pt x="41902" y="25248"/>
                    <a:pt x="42081" y="25090"/>
                    <a:pt x="42239" y="24912"/>
                  </a:cubicBezTo>
                  <a:cubicBezTo>
                    <a:pt x="42318" y="24753"/>
                    <a:pt x="42397" y="24674"/>
                    <a:pt x="42576" y="24595"/>
                  </a:cubicBezTo>
                  <a:cubicBezTo>
                    <a:pt x="42655" y="24515"/>
                    <a:pt x="42734" y="24416"/>
                    <a:pt x="42813" y="24337"/>
                  </a:cubicBezTo>
                  <a:lnTo>
                    <a:pt x="42813" y="24337"/>
                  </a:lnTo>
                  <a:cubicBezTo>
                    <a:pt x="42655" y="24416"/>
                    <a:pt x="42496" y="24595"/>
                    <a:pt x="42318" y="24753"/>
                  </a:cubicBezTo>
                  <a:cubicBezTo>
                    <a:pt x="42160" y="24912"/>
                    <a:pt x="42001" y="25090"/>
                    <a:pt x="41823" y="25248"/>
                  </a:cubicBezTo>
                  <a:cubicBezTo>
                    <a:pt x="41585" y="25506"/>
                    <a:pt x="41249" y="25743"/>
                    <a:pt x="40912" y="25822"/>
                  </a:cubicBezTo>
                  <a:lnTo>
                    <a:pt x="40595" y="25822"/>
                  </a:lnTo>
                  <a:cubicBezTo>
                    <a:pt x="40912" y="25743"/>
                    <a:pt x="41170" y="25585"/>
                    <a:pt x="41328" y="25407"/>
                  </a:cubicBezTo>
                  <a:cubicBezTo>
                    <a:pt x="41585" y="25169"/>
                    <a:pt x="41744" y="24912"/>
                    <a:pt x="42001" y="24674"/>
                  </a:cubicBezTo>
                  <a:cubicBezTo>
                    <a:pt x="42239" y="24416"/>
                    <a:pt x="42496" y="24179"/>
                    <a:pt x="42734" y="24020"/>
                  </a:cubicBezTo>
                  <a:cubicBezTo>
                    <a:pt x="42813" y="23921"/>
                    <a:pt x="42991" y="23842"/>
                    <a:pt x="43071" y="23763"/>
                  </a:cubicBezTo>
                  <a:close/>
                  <a:moveTo>
                    <a:pt x="32114" y="26177"/>
                  </a:moveTo>
                  <a:lnTo>
                    <a:pt x="32114" y="26177"/>
                  </a:lnTo>
                  <a:cubicBezTo>
                    <a:pt x="32183" y="26227"/>
                    <a:pt x="32258" y="26274"/>
                    <a:pt x="32338" y="26318"/>
                  </a:cubicBezTo>
                  <a:lnTo>
                    <a:pt x="32338" y="26397"/>
                  </a:lnTo>
                  <a:cubicBezTo>
                    <a:pt x="32338" y="26318"/>
                    <a:pt x="32338" y="26318"/>
                    <a:pt x="32259" y="26318"/>
                  </a:cubicBezTo>
                  <a:cubicBezTo>
                    <a:pt x="32212" y="26271"/>
                    <a:pt x="32165" y="26224"/>
                    <a:pt x="32114" y="26177"/>
                  </a:cubicBezTo>
                  <a:close/>
                  <a:moveTo>
                    <a:pt x="32496" y="26397"/>
                  </a:moveTo>
                  <a:cubicBezTo>
                    <a:pt x="32531" y="26432"/>
                    <a:pt x="32574" y="26465"/>
                    <a:pt x="32618" y="26496"/>
                  </a:cubicBezTo>
                  <a:lnTo>
                    <a:pt x="32595" y="26496"/>
                  </a:lnTo>
                  <a:lnTo>
                    <a:pt x="32496" y="26397"/>
                  </a:lnTo>
                  <a:close/>
                  <a:moveTo>
                    <a:pt x="32179" y="26496"/>
                  </a:moveTo>
                  <a:lnTo>
                    <a:pt x="32259" y="26575"/>
                  </a:lnTo>
                  <a:lnTo>
                    <a:pt x="31843" y="26575"/>
                  </a:lnTo>
                  <a:cubicBezTo>
                    <a:pt x="32001" y="26575"/>
                    <a:pt x="32100" y="26575"/>
                    <a:pt x="32179" y="26496"/>
                  </a:cubicBezTo>
                  <a:close/>
                  <a:moveTo>
                    <a:pt x="32496" y="26496"/>
                  </a:moveTo>
                  <a:lnTo>
                    <a:pt x="32496" y="26575"/>
                  </a:lnTo>
                  <a:cubicBezTo>
                    <a:pt x="32496" y="26496"/>
                    <a:pt x="32496" y="26496"/>
                    <a:pt x="32417" y="26496"/>
                  </a:cubicBezTo>
                  <a:close/>
                  <a:moveTo>
                    <a:pt x="36952" y="24100"/>
                  </a:moveTo>
                  <a:cubicBezTo>
                    <a:pt x="36952" y="24100"/>
                    <a:pt x="36952" y="24179"/>
                    <a:pt x="37051" y="24179"/>
                  </a:cubicBezTo>
                  <a:cubicBezTo>
                    <a:pt x="37051" y="24179"/>
                    <a:pt x="37051" y="24258"/>
                    <a:pt x="37130" y="24258"/>
                  </a:cubicBezTo>
                  <a:lnTo>
                    <a:pt x="37130" y="24337"/>
                  </a:lnTo>
                  <a:cubicBezTo>
                    <a:pt x="36872" y="24416"/>
                    <a:pt x="36635" y="24515"/>
                    <a:pt x="36377" y="24674"/>
                  </a:cubicBezTo>
                  <a:cubicBezTo>
                    <a:pt x="36635" y="24515"/>
                    <a:pt x="36793" y="24258"/>
                    <a:pt x="36952" y="24100"/>
                  </a:cubicBezTo>
                  <a:lnTo>
                    <a:pt x="36952" y="24100"/>
                  </a:lnTo>
                  <a:cubicBezTo>
                    <a:pt x="35962" y="24912"/>
                    <a:pt x="35070" y="25822"/>
                    <a:pt x="33981" y="26575"/>
                  </a:cubicBezTo>
                  <a:cubicBezTo>
                    <a:pt x="34318" y="26159"/>
                    <a:pt x="34734" y="25743"/>
                    <a:pt x="35150" y="25407"/>
                  </a:cubicBezTo>
                  <a:cubicBezTo>
                    <a:pt x="35724" y="24912"/>
                    <a:pt x="36298" y="24515"/>
                    <a:pt x="36952" y="24100"/>
                  </a:cubicBezTo>
                  <a:lnTo>
                    <a:pt x="36952" y="24100"/>
                  </a:lnTo>
                  <a:cubicBezTo>
                    <a:pt x="36952" y="24100"/>
                    <a:pt x="36952" y="24100"/>
                    <a:pt x="36952" y="24100"/>
                  </a:cubicBezTo>
                  <a:close/>
                  <a:moveTo>
                    <a:pt x="42959" y="26553"/>
                  </a:moveTo>
                  <a:cubicBezTo>
                    <a:pt x="42972" y="26564"/>
                    <a:pt x="42985" y="26576"/>
                    <a:pt x="42998" y="26588"/>
                  </a:cubicBezTo>
                  <a:lnTo>
                    <a:pt x="42998" y="26588"/>
                  </a:lnTo>
                  <a:cubicBezTo>
                    <a:pt x="42996" y="26584"/>
                    <a:pt x="42994" y="26579"/>
                    <a:pt x="42991" y="26575"/>
                  </a:cubicBezTo>
                  <a:cubicBezTo>
                    <a:pt x="42981" y="26567"/>
                    <a:pt x="42970" y="26560"/>
                    <a:pt x="42959" y="26553"/>
                  </a:cubicBezTo>
                  <a:close/>
                  <a:moveTo>
                    <a:pt x="32338" y="26575"/>
                  </a:moveTo>
                  <a:lnTo>
                    <a:pt x="32338" y="26654"/>
                  </a:lnTo>
                  <a:lnTo>
                    <a:pt x="32259" y="26654"/>
                  </a:lnTo>
                  <a:cubicBezTo>
                    <a:pt x="32338" y="26654"/>
                    <a:pt x="32338" y="26654"/>
                    <a:pt x="32338" y="26575"/>
                  </a:cubicBezTo>
                  <a:close/>
                  <a:moveTo>
                    <a:pt x="32674" y="26535"/>
                  </a:moveTo>
                  <a:lnTo>
                    <a:pt x="32674" y="26535"/>
                  </a:lnTo>
                  <a:cubicBezTo>
                    <a:pt x="32735" y="26576"/>
                    <a:pt x="32794" y="26615"/>
                    <a:pt x="32833" y="26654"/>
                  </a:cubicBezTo>
                  <a:cubicBezTo>
                    <a:pt x="32754" y="26654"/>
                    <a:pt x="32674" y="26575"/>
                    <a:pt x="32674" y="26575"/>
                  </a:cubicBezTo>
                  <a:lnTo>
                    <a:pt x="32674" y="26535"/>
                  </a:lnTo>
                  <a:close/>
                  <a:moveTo>
                    <a:pt x="36872" y="24020"/>
                  </a:moveTo>
                  <a:cubicBezTo>
                    <a:pt x="35724" y="24753"/>
                    <a:pt x="34655" y="25664"/>
                    <a:pt x="33744" y="26654"/>
                  </a:cubicBezTo>
                  <a:lnTo>
                    <a:pt x="33664" y="26733"/>
                  </a:lnTo>
                  <a:cubicBezTo>
                    <a:pt x="33744" y="26575"/>
                    <a:pt x="33823" y="26496"/>
                    <a:pt x="33823" y="26397"/>
                  </a:cubicBezTo>
                  <a:cubicBezTo>
                    <a:pt x="33981" y="26238"/>
                    <a:pt x="34080" y="26159"/>
                    <a:pt x="34160" y="26001"/>
                  </a:cubicBezTo>
                  <a:lnTo>
                    <a:pt x="34160" y="26001"/>
                  </a:lnTo>
                  <a:cubicBezTo>
                    <a:pt x="34017" y="26064"/>
                    <a:pt x="33938" y="26178"/>
                    <a:pt x="33830" y="26303"/>
                  </a:cubicBezTo>
                  <a:lnTo>
                    <a:pt x="33830" y="26303"/>
                  </a:lnTo>
                  <a:cubicBezTo>
                    <a:pt x="34323" y="25332"/>
                    <a:pt x="35293" y="24839"/>
                    <a:pt x="36116" y="24351"/>
                  </a:cubicBezTo>
                  <a:lnTo>
                    <a:pt x="36116" y="24351"/>
                  </a:lnTo>
                  <a:cubicBezTo>
                    <a:pt x="36034" y="24409"/>
                    <a:pt x="35956" y="24465"/>
                    <a:pt x="35882" y="24515"/>
                  </a:cubicBezTo>
                  <a:cubicBezTo>
                    <a:pt x="35466" y="24753"/>
                    <a:pt x="35229" y="24912"/>
                    <a:pt x="34892" y="25169"/>
                  </a:cubicBezTo>
                  <a:cubicBezTo>
                    <a:pt x="34655" y="25407"/>
                    <a:pt x="34318" y="25664"/>
                    <a:pt x="34160" y="26001"/>
                  </a:cubicBezTo>
                  <a:cubicBezTo>
                    <a:pt x="34397" y="25743"/>
                    <a:pt x="34655" y="25407"/>
                    <a:pt x="34971" y="25248"/>
                  </a:cubicBezTo>
                  <a:cubicBezTo>
                    <a:pt x="35229" y="25011"/>
                    <a:pt x="35566" y="24753"/>
                    <a:pt x="35882" y="24595"/>
                  </a:cubicBezTo>
                  <a:cubicBezTo>
                    <a:pt x="36219" y="24337"/>
                    <a:pt x="36556" y="24179"/>
                    <a:pt x="36793" y="24020"/>
                  </a:cubicBezTo>
                  <a:close/>
                  <a:moveTo>
                    <a:pt x="46952" y="26159"/>
                  </a:moveTo>
                  <a:cubicBezTo>
                    <a:pt x="46952" y="26159"/>
                    <a:pt x="46952" y="26238"/>
                    <a:pt x="47031" y="26238"/>
                  </a:cubicBezTo>
                  <a:cubicBezTo>
                    <a:pt x="46615" y="26318"/>
                    <a:pt x="46279" y="26397"/>
                    <a:pt x="45863" y="26575"/>
                  </a:cubicBezTo>
                  <a:cubicBezTo>
                    <a:pt x="45784" y="26654"/>
                    <a:pt x="45704" y="26654"/>
                    <a:pt x="45625" y="26733"/>
                  </a:cubicBezTo>
                  <a:cubicBezTo>
                    <a:pt x="45576" y="26748"/>
                    <a:pt x="45525" y="26755"/>
                    <a:pt x="45473" y="26755"/>
                  </a:cubicBezTo>
                  <a:cubicBezTo>
                    <a:pt x="45252" y="26755"/>
                    <a:pt x="45017" y="26639"/>
                    <a:pt x="44873" y="26575"/>
                  </a:cubicBezTo>
                  <a:cubicBezTo>
                    <a:pt x="44714" y="26397"/>
                    <a:pt x="44556" y="26318"/>
                    <a:pt x="44378" y="26238"/>
                  </a:cubicBezTo>
                  <a:cubicBezTo>
                    <a:pt x="45209" y="26238"/>
                    <a:pt x="46120" y="26238"/>
                    <a:pt x="46952" y="26159"/>
                  </a:cubicBezTo>
                  <a:close/>
                  <a:moveTo>
                    <a:pt x="35882" y="25090"/>
                  </a:moveTo>
                  <a:cubicBezTo>
                    <a:pt x="35566" y="25506"/>
                    <a:pt x="35229" y="25902"/>
                    <a:pt x="34734" y="26238"/>
                  </a:cubicBezTo>
                  <a:cubicBezTo>
                    <a:pt x="34408" y="26488"/>
                    <a:pt x="34100" y="26719"/>
                    <a:pt x="33703" y="26805"/>
                  </a:cubicBezTo>
                  <a:lnTo>
                    <a:pt x="33703" y="26805"/>
                  </a:lnTo>
                  <a:cubicBezTo>
                    <a:pt x="33747" y="26785"/>
                    <a:pt x="33759" y="26733"/>
                    <a:pt x="33823" y="26733"/>
                  </a:cubicBezTo>
                  <a:cubicBezTo>
                    <a:pt x="34575" y="26238"/>
                    <a:pt x="35229" y="25743"/>
                    <a:pt x="35882" y="25090"/>
                  </a:cubicBezTo>
                  <a:close/>
                  <a:moveTo>
                    <a:pt x="31763" y="26813"/>
                  </a:moveTo>
                  <a:cubicBezTo>
                    <a:pt x="31684" y="26892"/>
                    <a:pt x="31605" y="26892"/>
                    <a:pt x="31605" y="26892"/>
                  </a:cubicBezTo>
                  <a:cubicBezTo>
                    <a:pt x="31605" y="26892"/>
                    <a:pt x="31684" y="26892"/>
                    <a:pt x="31684" y="26813"/>
                  </a:cubicBezTo>
                  <a:close/>
                  <a:moveTo>
                    <a:pt x="31757" y="16434"/>
                  </a:moveTo>
                  <a:cubicBezTo>
                    <a:pt x="31874" y="16434"/>
                    <a:pt x="31990" y="16453"/>
                    <a:pt x="32100" y="16495"/>
                  </a:cubicBezTo>
                  <a:cubicBezTo>
                    <a:pt x="32496" y="16753"/>
                    <a:pt x="32754" y="17090"/>
                    <a:pt x="32912" y="17486"/>
                  </a:cubicBezTo>
                  <a:lnTo>
                    <a:pt x="32991" y="17486"/>
                  </a:lnTo>
                  <a:lnTo>
                    <a:pt x="32991" y="17585"/>
                  </a:lnTo>
                  <a:cubicBezTo>
                    <a:pt x="33090" y="17743"/>
                    <a:pt x="33249" y="17822"/>
                    <a:pt x="33407" y="17822"/>
                  </a:cubicBezTo>
                  <a:cubicBezTo>
                    <a:pt x="33466" y="17849"/>
                    <a:pt x="33532" y="17857"/>
                    <a:pt x="33600" y="17857"/>
                  </a:cubicBezTo>
                  <a:cubicBezTo>
                    <a:pt x="33735" y="17857"/>
                    <a:pt x="33876" y="17822"/>
                    <a:pt x="33981" y="17822"/>
                  </a:cubicBezTo>
                  <a:cubicBezTo>
                    <a:pt x="34107" y="17766"/>
                    <a:pt x="34263" y="17710"/>
                    <a:pt x="34434" y="17710"/>
                  </a:cubicBezTo>
                  <a:cubicBezTo>
                    <a:pt x="34505" y="17710"/>
                    <a:pt x="34579" y="17720"/>
                    <a:pt x="34655" y="17743"/>
                  </a:cubicBezTo>
                  <a:cubicBezTo>
                    <a:pt x="34892" y="17743"/>
                    <a:pt x="35070" y="17822"/>
                    <a:pt x="35308" y="17901"/>
                  </a:cubicBezTo>
                  <a:cubicBezTo>
                    <a:pt x="35724" y="18238"/>
                    <a:pt x="35882" y="18733"/>
                    <a:pt x="35962" y="19228"/>
                  </a:cubicBezTo>
                  <a:lnTo>
                    <a:pt x="35962" y="20060"/>
                  </a:lnTo>
                  <a:cubicBezTo>
                    <a:pt x="35962" y="20298"/>
                    <a:pt x="36061" y="20456"/>
                    <a:pt x="36298" y="20555"/>
                  </a:cubicBezTo>
                  <a:cubicBezTo>
                    <a:pt x="36556" y="20555"/>
                    <a:pt x="36714" y="20555"/>
                    <a:pt x="36952" y="20713"/>
                  </a:cubicBezTo>
                  <a:cubicBezTo>
                    <a:pt x="37130" y="20793"/>
                    <a:pt x="37209" y="21050"/>
                    <a:pt x="37368" y="21208"/>
                  </a:cubicBezTo>
                  <a:cubicBezTo>
                    <a:pt x="37546" y="21704"/>
                    <a:pt x="37546" y="22199"/>
                    <a:pt x="37447" y="22694"/>
                  </a:cubicBezTo>
                  <a:cubicBezTo>
                    <a:pt x="37288" y="23268"/>
                    <a:pt x="36872" y="23684"/>
                    <a:pt x="36377" y="24020"/>
                  </a:cubicBezTo>
                  <a:cubicBezTo>
                    <a:pt x="35962" y="24258"/>
                    <a:pt x="35466" y="24515"/>
                    <a:pt x="35070" y="24832"/>
                  </a:cubicBezTo>
                  <a:cubicBezTo>
                    <a:pt x="34318" y="25327"/>
                    <a:pt x="33664" y="26001"/>
                    <a:pt x="33486" y="26892"/>
                  </a:cubicBezTo>
                  <a:lnTo>
                    <a:pt x="33328" y="26892"/>
                  </a:lnTo>
                  <a:cubicBezTo>
                    <a:pt x="33407" y="26813"/>
                    <a:pt x="33407" y="26733"/>
                    <a:pt x="33407" y="26654"/>
                  </a:cubicBezTo>
                  <a:cubicBezTo>
                    <a:pt x="33486" y="26496"/>
                    <a:pt x="33585" y="26318"/>
                    <a:pt x="33664" y="26159"/>
                  </a:cubicBezTo>
                  <a:cubicBezTo>
                    <a:pt x="33823" y="25822"/>
                    <a:pt x="33981" y="25585"/>
                    <a:pt x="34160" y="25327"/>
                  </a:cubicBezTo>
                  <a:cubicBezTo>
                    <a:pt x="34655" y="24753"/>
                    <a:pt x="35150" y="24337"/>
                    <a:pt x="35803" y="23921"/>
                  </a:cubicBezTo>
                  <a:lnTo>
                    <a:pt x="35803" y="23921"/>
                  </a:lnTo>
                  <a:cubicBezTo>
                    <a:pt x="35150" y="24258"/>
                    <a:pt x="34575" y="24674"/>
                    <a:pt x="34160" y="25248"/>
                  </a:cubicBezTo>
                  <a:cubicBezTo>
                    <a:pt x="33902" y="25506"/>
                    <a:pt x="33744" y="25822"/>
                    <a:pt x="33585" y="26159"/>
                  </a:cubicBezTo>
                  <a:cubicBezTo>
                    <a:pt x="33519" y="26265"/>
                    <a:pt x="33462" y="26335"/>
                    <a:pt x="33408" y="26423"/>
                  </a:cubicBezTo>
                  <a:lnTo>
                    <a:pt x="33408" y="26423"/>
                  </a:lnTo>
                  <a:cubicBezTo>
                    <a:pt x="33411" y="26331"/>
                    <a:pt x="33425" y="26221"/>
                    <a:pt x="33486" y="26159"/>
                  </a:cubicBezTo>
                  <a:cubicBezTo>
                    <a:pt x="33486" y="25902"/>
                    <a:pt x="33585" y="25664"/>
                    <a:pt x="33744" y="25506"/>
                  </a:cubicBezTo>
                  <a:cubicBezTo>
                    <a:pt x="33902" y="25011"/>
                    <a:pt x="34239" y="24595"/>
                    <a:pt x="34476" y="24179"/>
                  </a:cubicBezTo>
                  <a:lnTo>
                    <a:pt x="34476" y="24179"/>
                  </a:lnTo>
                  <a:cubicBezTo>
                    <a:pt x="34160" y="24595"/>
                    <a:pt x="33902" y="25011"/>
                    <a:pt x="33664" y="25506"/>
                  </a:cubicBezTo>
                  <a:cubicBezTo>
                    <a:pt x="33585" y="25743"/>
                    <a:pt x="33407" y="26001"/>
                    <a:pt x="33407" y="26238"/>
                  </a:cubicBezTo>
                  <a:cubicBezTo>
                    <a:pt x="33328" y="26318"/>
                    <a:pt x="33328" y="26397"/>
                    <a:pt x="33328" y="26575"/>
                  </a:cubicBezTo>
                  <a:lnTo>
                    <a:pt x="33328" y="26397"/>
                  </a:lnTo>
                  <a:lnTo>
                    <a:pt x="33328" y="25902"/>
                  </a:lnTo>
                  <a:cubicBezTo>
                    <a:pt x="33407" y="25585"/>
                    <a:pt x="33486" y="25248"/>
                    <a:pt x="33585" y="24912"/>
                  </a:cubicBezTo>
                  <a:cubicBezTo>
                    <a:pt x="33664" y="24674"/>
                    <a:pt x="33823" y="24337"/>
                    <a:pt x="33981" y="24020"/>
                  </a:cubicBezTo>
                  <a:cubicBezTo>
                    <a:pt x="34080" y="23842"/>
                    <a:pt x="34160" y="23684"/>
                    <a:pt x="34239" y="23605"/>
                  </a:cubicBezTo>
                  <a:cubicBezTo>
                    <a:pt x="34318" y="23525"/>
                    <a:pt x="34397" y="23426"/>
                    <a:pt x="34476" y="23347"/>
                  </a:cubicBezTo>
                  <a:cubicBezTo>
                    <a:pt x="34476" y="23268"/>
                    <a:pt x="34575" y="23268"/>
                    <a:pt x="34655" y="23189"/>
                  </a:cubicBezTo>
                  <a:cubicBezTo>
                    <a:pt x="34476" y="23189"/>
                    <a:pt x="34318" y="23347"/>
                    <a:pt x="34239" y="23525"/>
                  </a:cubicBezTo>
                  <a:cubicBezTo>
                    <a:pt x="34160" y="23605"/>
                    <a:pt x="33981" y="23763"/>
                    <a:pt x="33902" y="23921"/>
                  </a:cubicBezTo>
                  <a:cubicBezTo>
                    <a:pt x="33744" y="24258"/>
                    <a:pt x="33585" y="24674"/>
                    <a:pt x="33486" y="25011"/>
                  </a:cubicBezTo>
                  <a:cubicBezTo>
                    <a:pt x="33407" y="25327"/>
                    <a:pt x="33328" y="25743"/>
                    <a:pt x="33249" y="26080"/>
                  </a:cubicBezTo>
                  <a:lnTo>
                    <a:pt x="33249" y="26496"/>
                  </a:lnTo>
                  <a:cubicBezTo>
                    <a:pt x="33249" y="26238"/>
                    <a:pt x="33169" y="26001"/>
                    <a:pt x="33249" y="25743"/>
                  </a:cubicBezTo>
                  <a:cubicBezTo>
                    <a:pt x="33249" y="24258"/>
                    <a:pt x="33981" y="22773"/>
                    <a:pt x="35150" y="21783"/>
                  </a:cubicBezTo>
                  <a:cubicBezTo>
                    <a:pt x="35150" y="21783"/>
                    <a:pt x="35150" y="21748"/>
                    <a:pt x="35126" y="21748"/>
                  </a:cubicBezTo>
                  <a:cubicBezTo>
                    <a:pt x="35114" y="21748"/>
                    <a:pt x="35097" y="21756"/>
                    <a:pt x="35070" y="21783"/>
                  </a:cubicBezTo>
                  <a:cubicBezTo>
                    <a:pt x="34734" y="22040"/>
                    <a:pt x="34476" y="22357"/>
                    <a:pt x="34239" y="22694"/>
                  </a:cubicBezTo>
                  <a:cubicBezTo>
                    <a:pt x="33407" y="23842"/>
                    <a:pt x="32991" y="25327"/>
                    <a:pt x="33169" y="26733"/>
                  </a:cubicBezTo>
                  <a:cubicBezTo>
                    <a:pt x="33090" y="26318"/>
                    <a:pt x="32991" y="25822"/>
                    <a:pt x="33090" y="25407"/>
                  </a:cubicBezTo>
                  <a:cubicBezTo>
                    <a:pt x="33090" y="23605"/>
                    <a:pt x="33981" y="21941"/>
                    <a:pt x="35466" y="20872"/>
                  </a:cubicBezTo>
                  <a:lnTo>
                    <a:pt x="35387" y="20872"/>
                  </a:lnTo>
                  <a:cubicBezTo>
                    <a:pt x="34971" y="21129"/>
                    <a:pt x="34655" y="21545"/>
                    <a:pt x="34318" y="21862"/>
                  </a:cubicBezTo>
                  <a:cubicBezTo>
                    <a:pt x="33744" y="22614"/>
                    <a:pt x="33328" y="23426"/>
                    <a:pt x="33169" y="24258"/>
                  </a:cubicBezTo>
                  <a:cubicBezTo>
                    <a:pt x="32991" y="24674"/>
                    <a:pt x="32991" y="25169"/>
                    <a:pt x="32991" y="25585"/>
                  </a:cubicBezTo>
                  <a:cubicBezTo>
                    <a:pt x="32991" y="26001"/>
                    <a:pt x="32991" y="26397"/>
                    <a:pt x="33169" y="26733"/>
                  </a:cubicBezTo>
                  <a:cubicBezTo>
                    <a:pt x="33090" y="26733"/>
                    <a:pt x="33090" y="26733"/>
                    <a:pt x="33090" y="26654"/>
                  </a:cubicBezTo>
                  <a:cubicBezTo>
                    <a:pt x="32912" y="26238"/>
                    <a:pt x="32912" y="25743"/>
                    <a:pt x="32833" y="25327"/>
                  </a:cubicBezTo>
                  <a:cubicBezTo>
                    <a:pt x="32833" y="24416"/>
                    <a:pt x="32754" y="23525"/>
                    <a:pt x="32912" y="22535"/>
                  </a:cubicBezTo>
                  <a:cubicBezTo>
                    <a:pt x="32991" y="22119"/>
                    <a:pt x="33169" y="21624"/>
                    <a:pt x="33328" y="21208"/>
                  </a:cubicBezTo>
                  <a:cubicBezTo>
                    <a:pt x="33407" y="20951"/>
                    <a:pt x="33585" y="20793"/>
                    <a:pt x="33664" y="20555"/>
                  </a:cubicBezTo>
                  <a:cubicBezTo>
                    <a:pt x="33823" y="20377"/>
                    <a:pt x="33981" y="20218"/>
                    <a:pt x="34080" y="19961"/>
                  </a:cubicBezTo>
                  <a:lnTo>
                    <a:pt x="34080" y="19961"/>
                  </a:lnTo>
                  <a:cubicBezTo>
                    <a:pt x="33744" y="20298"/>
                    <a:pt x="33407" y="20872"/>
                    <a:pt x="33249" y="21288"/>
                  </a:cubicBezTo>
                  <a:cubicBezTo>
                    <a:pt x="32833" y="22199"/>
                    <a:pt x="32754" y="23189"/>
                    <a:pt x="32754" y="24100"/>
                  </a:cubicBezTo>
                  <a:cubicBezTo>
                    <a:pt x="32754" y="24595"/>
                    <a:pt x="32754" y="25090"/>
                    <a:pt x="32833" y="25585"/>
                  </a:cubicBezTo>
                  <a:cubicBezTo>
                    <a:pt x="32833" y="25822"/>
                    <a:pt x="32912" y="26159"/>
                    <a:pt x="32912" y="26496"/>
                  </a:cubicBezTo>
                  <a:cubicBezTo>
                    <a:pt x="32754" y="26080"/>
                    <a:pt x="32674" y="25664"/>
                    <a:pt x="32595" y="25169"/>
                  </a:cubicBezTo>
                  <a:cubicBezTo>
                    <a:pt x="32496" y="24674"/>
                    <a:pt x="32417" y="24100"/>
                    <a:pt x="32417" y="23525"/>
                  </a:cubicBezTo>
                  <a:cubicBezTo>
                    <a:pt x="32417" y="22931"/>
                    <a:pt x="32417" y="22357"/>
                    <a:pt x="32496" y="21783"/>
                  </a:cubicBezTo>
                  <a:cubicBezTo>
                    <a:pt x="32674" y="20713"/>
                    <a:pt x="33328" y="19802"/>
                    <a:pt x="33902" y="18892"/>
                  </a:cubicBezTo>
                  <a:lnTo>
                    <a:pt x="33902" y="18812"/>
                  </a:lnTo>
                  <a:cubicBezTo>
                    <a:pt x="33486" y="19387"/>
                    <a:pt x="33169" y="19882"/>
                    <a:pt x="32833" y="20456"/>
                  </a:cubicBezTo>
                  <a:cubicBezTo>
                    <a:pt x="32674" y="20951"/>
                    <a:pt x="32417" y="21446"/>
                    <a:pt x="32417" y="21941"/>
                  </a:cubicBezTo>
                  <a:cubicBezTo>
                    <a:pt x="32338" y="22614"/>
                    <a:pt x="32338" y="23189"/>
                    <a:pt x="32417" y="23763"/>
                  </a:cubicBezTo>
                  <a:cubicBezTo>
                    <a:pt x="32417" y="24674"/>
                    <a:pt x="32496" y="25585"/>
                    <a:pt x="32833" y="26397"/>
                  </a:cubicBezTo>
                  <a:cubicBezTo>
                    <a:pt x="32595" y="26080"/>
                    <a:pt x="32417" y="25664"/>
                    <a:pt x="32259" y="25248"/>
                  </a:cubicBezTo>
                  <a:cubicBezTo>
                    <a:pt x="32001" y="24674"/>
                    <a:pt x="31843" y="24020"/>
                    <a:pt x="31763" y="23347"/>
                  </a:cubicBezTo>
                  <a:cubicBezTo>
                    <a:pt x="31684" y="22773"/>
                    <a:pt x="31605" y="22119"/>
                    <a:pt x="31684" y="21545"/>
                  </a:cubicBezTo>
                  <a:cubicBezTo>
                    <a:pt x="31843" y="20298"/>
                    <a:pt x="32417" y="19228"/>
                    <a:pt x="32912" y="18080"/>
                  </a:cubicBezTo>
                  <a:lnTo>
                    <a:pt x="32912" y="18080"/>
                  </a:lnTo>
                  <a:cubicBezTo>
                    <a:pt x="32595" y="18733"/>
                    <a:pt x="32259" y="19387"/>
                    <a:pt x="32001" y="20060"/>
                  </a:cubicBezTo>
                  <a:cubicBezTo>
                    <a:pt x="31843" y="20634"/>
                    <a:pt x="31684" y="21208"/>
                    <a:pt x="31605" y="21862"/>
                  </a:cubicBezTo>
                  <a:cubicBezTo>
                    <a:pt x="31605" y="22436"/>
                    <a:pt x="31605" y="23110"/>
                    <a:pt x="31763" y="23763"/>
                  </a:cubicBezTo>
                  <a:cubicBezTo>
                    <a:pt x="31922" y="24753"/>
                    <a:pt x="32259" y="25822"/>
                    <a:pt x="32991" y="26654"/>
                  </a:cubicBezTo>
                  <a:lnTo>
                    <a:pt x="32991" y="26813"/>
                  </a:lnTo>
                  <a:cubicBezTo>
                    <a:pt x="32991" y="26733"/>
                    <a:pt x="32991" y="26733"/>
                    <a:pt x="32912" y="26733"/>
                  </a:cubicBezTo>
                  <a:cubicBezTo>
                    <a:pt x="32674" y="26318"/>
                    <a:pt x="32417" y="26001"/>
                    <a:pt x="32259" y="25585"/>
                  </a:cubicBezTo>
                  <a:cubicBezTo>
                    <a:pt x="31763" y="24674"/>
                    <a:pt x="31605" y="23684"/>
                    <a:pt x="31348" y="22694"/>
                  </a:cubicBezTo>
                  <a:cubicBezTo>
                    <a:pt x="31189" y="22278"/>
                    <a:pt x="31110" y="21862"/>
                    <a:pt x="31011" y="21446"/>
                  </a:cubicBezTo>
                  <a:cubicBezTo>
                    <a:pt x="31011" y="21050"/>
                    <a:pt x="31011" y="20634"/>
                    <a:pt x="31110" y="20218"/>
                  </a:cubicBezTo>
                  <a:lnTo>
                    <a:pt x="31110" y="20218"/>
                  </a:lnTo>
                  <a:cubicBezTo>
                    <a:pt x="30932" y="20634"/>
                    <a:pt x="30932" y="21129"/>
                    <a:pt x="31011" y="21624"/>
                  </a:cubicBezTo>
                  <a:cubicBezTo>
                    <a:pt x="31110" y="22040"/>
                    <a:pt x="31189" y="22436"/>
                    <a:pt x="31348" y="22852"/>
                  </a:cubicBezTo>
                  <a:cubicBezTo>
                    <a:pt x="31427" y="23347"/>
                    <a:pt x="31605" y="23921"/>
                    <a:pt x="31684" y="24337"/>
                  </a:cubicBezTo>
                  <a:cubicBezTo>
                    <a:pt x="31922" y="25090"/>
                    <a:pt x="32259" y="25822"/>
                    <a:pt x="32674" y="26397"/>
                  </a:cubicBezTo>
                  <a:cubicBezTo>
                    <a:pt x="32417" y="26080"/>
                    <a:pt x="32179" y="25743"/>
                    <a:pt x="32001" y="25407"/>
                  </a:cubicBezTo>
                  <a:cubicBezTo>
                    <a:pt x="31763" y="24912"/>
                    <a:pt x="31684" y="24416"/>
                    <a:pt x="31506" y="23921"/>
                  </a:cubicBezTo>
                  <a:cubicBezTo>
                    <a:pt x="31348" y="23426"/>
                    <a:pt x="31189" y="23030"/>
                    <a:pt x="30932" y="22614"/>
                  </a:cubicBezTo>
                  <a:cubicBezTo>
                    <a:pt x="30694" y="22119"/>
                    <a:pt x="30357" y="21704"/>
                    <a:pt x="30278" y="21208"/>
                  </a:cubicBezTo>
                  <a:cubicBezTo>
                    <a:pt x="30199" y="20713"/>
                    <a:pt x="30199" y="20218"/>
                    <a:pt x="30278" y="19723"/>
                  </a:cubicBezTo>
                  <a:lnTo>
                    <a:pt x="30199" y="19723"/>
                  </a:lnTo>
                  <a:cubicBezTo>
                    <a:pt x="30199" y="20298"/>
                    <a:pt x="30120" y="20793"/>
                    <a:pt x="30278" y="21367"/>
                  </a:cubicBezTo>
                  <a:cubicBezTo>
                    <a:pt x="30357" y="21862"/>
                    <a:pt x="30694" y="22278"/>
                    <a:pt x="30932" y="22773"/>
                  </a:cubicBezTo>
                  <a:cubicBezTo>
                    <a:pt x="31110" y="22931"/>
                    <a:pt x="31189" y="23189"/>
                    <a:pt x="31268" y="23426"/>
                  </a:cubicBezTo>
                  <a:cubicBezTo>
                    <a:pt x="31427" y="23684"/>
                    <a:pt x="31427" y="23921"/>
                    <a:pt x="31506" y="24258"/>
                  </a:cubicBezTo>
                  <a:cubicBezTo>
                    <a:pt x="31684" y="24753"/>
                    <a:pt x="31843" y="25248"/>
                    <a:pt x="32100" y="25743"/>
                  </a:cubicBezTo>
                  <a:cubicBezTo>
                    <a:pt x="32179" y="25902"/>
                    <a:pt x="32338" y="26159"/>
                    <a:pt x="32496" y="26318"/>
                  </a:cubicBezTo>
                  <a:cubicBezTo>
                    <a:pt x="32417" y="26318"/>
                    <a:pt x="32417" y="26318"/>
                    <a:pt x="32338" y="26238"/>
                  </a:cubicBezTo>
                  <a:cubicBezTo>
                    <a:pt x="32179" y="26080"/>
                    <a:pt x="32001" y="25822"/>
                    <a:pt x="31843" y="25585"/>
                  </a:cubicBezTo>
                  <a:cubicBezTo>
                    <a:pt x="31506" y="25011"/>
                    <a:pt x="31348" y="24515"/>
                    <a:pt x="31189" y="23921"/>
                  </a:cubicBezTo>
                  <a:cubicBezTo>
                    <a:pt x="31110" y="23684"/>
                    <a:pt x="30932" y="23426"/>
                    <a:pt x="30853" y="23189"/>
                  </a:cubicBezTo>
                  <a:cubicBezTo>
                    <a:pt x="30694" y="22931"/>
                    <a:pt x="30437" y="22694"/>
                    <a:pt x="30278" y="22436"/>
                  </a:cubicBezTo>
                  <a:cubicBezTo>
                    <a:pt x="29704" y="21545"/>
                    <a:pt x="29526" y="20377"/>
                    <a:pt x="29704" y="19307"/>
                  </a:cubicBezTo>
                  <a:lnTo>
                    <a:pt x="29625" y="19307"/>
                  </a:lnTo>
                  <a:cubicBezTo>
                    <a:pt x="29526" y="19961"/>
                    <a:pt x="29526" y="20555"/>
                    <a:pt x="29704" y="21129"/>
                  </a:cubicBezTo>
                  <a:cubicBezTo>
                    <a:pt x="29783" y="21624"/>
                    <a:pt x="30021" y="22119"/>
                    <a:pt x="30278" y="22535"/>
                  </a:cubicBezTo>
                  <a:cubicBezTo>
                    <a:pt x="30437" y="22773"/>
                    <a:pt x="30694" y="23030"/>
                    <a:pt x="30853" y="23347"/>
                  </a:cubicBezTo>
                  <a:cubicBezTo>
                    <a:pt x="31011" y="23605"/>
                    <a:pt x="31110" y="23921"/>
                    <a:pt x="31189" y="24179"/>
                  </a:cubicBezTo>
                  <a:cubicBezTo>
                    <a:pt x="31348" y="24753"/>
                    <a:pt x="31605" y="25327"/>
                    <a:pt x="31922" y="25822"/>
                  </a:cubicBezTo>
                  <a:cubicBezTo>
                    <a:pt x="32001" y="25902"/>
                    <a:pt x="32100" y="26001"/>
                    <a:pt x="32179" y="26159"/>
                  </a:cubicBezTo>
                  <a:cubicBezTo>
                    <a:pt x="31843" y="25902"/>
                    <a:pt x="31605" y="25506"/>
                    <a:pt x="31348" y="25169"/>
                  </a:cubicBezTo>
                  <a:cubicBezTo>
                    <a:pt x="31110" y="24674"/>
                    <a:pt x="30932" y="24179"/>
                    <a:pt x="30694" y="23763"/>
                  </a:cubicBezTo>
                  <a:cubicBezTo>
                    <a:pt x="30357" y="23347"/>
                    <a:pt x="29942" y="23030"/>
                    <a:pt x="29704" y="22614"/>
                  </a:cubicBezTo>
                  <a:cubicBezTo>
                    <a:pt x="29367" y="22199"/>
                    <a:pt x="29209" y="21704"/>
                    <a:pt x="29130" y="21288"/>
                  </a:cubicBezTo>
                  <a:cubicBezTo>
                    <a:pt x="28951" y="20793"/>
                    <a:pt x="28951" y="20298"/>
                    <a:pt x="29031" y="19882"/>
                  </a:cubicBezTo>
                  <a:cubicBezTo>
                    <a:pt x="29031" y="19803"/>
                    <a:pt x="28952" y="19802"/>
                    <a:pt x="28951" y="19802"/>
                  </a:cubicBezTo>
                  <a:lnTo>
                    <a:pt x="28951" y="19802"/>
                  </a:lnTo>
                  <a:cubicBezTo>
                    <a:pt x="28872" y="20377"/>
                    <a:pt x="28951" y="20951"/>
                    <a:pt x="29130" y="21446"/>
                  </a:cubicBezTo>
                  <a:cubicBezTo>
                    <a:pt x="29209" y="21862"/>
                    <a:pt x="29447" y="22357"/>
                    <a:pt x="29704" y="22694"/>
                  </a:cubicBezTo>
                  <a:cubicBezTo>
                    <a:pt x="30021" y="23189"/>
                    <a:pt x="30437" y="23525"/>
                    <a:pt x="30773" y="24020"/>
                  </a:cubicBezTo>
                  <a:cubicBezTo>
                    <a:pt x="31115" y="24688"/>
                    <a:pt x="31337" y="25476"/>
                    <a:pt x="31911" y="26010"/>
                  </a:cubicBezTo>
                  <a:lnTo>
                    <a:pt x="31911" y="26010"/>
                  </a:lnTo>
                  <a:cubicBezTo>
                    <a:pt x="31721" y="25860"/>
                    <a:pt x="31582" y="25722"/>
                    <a:pt x="31427" y="25585"/>
                  </a:cubicBezTo>
                  <a:cubicBezTo>
                    <a:pt x="31268" y="25327"/>
                    <a:pt x="31189" y="25169"/>
                    <a:pt x="31110" y="24912"/>
                  </a:cubicBezTo>
                  <a:cubicBezTo>
                    <a:pt x="30932" y="24753"/>
                    <a:pt x="30932" y="24515"/>
                    <a:pt x="30773" y="24258"/>
                  </a:cubicBezTo>
                  <a:cubicBezTo>
                    <a:pt x="30694" y="24100"/>
                    <a:pt x="30615" y="23842"/>
                    <a:pt x="30437" y="23763"/>
                  </a:cubicBezTo>
                  <a:cubicBezTo>
                    <a:pt x="30278" y="23605"/>
                    <a:pt x="30120" y="23426"/>
                    <a:pt x="29942" y="23347"/>
                  </a:cubicBezTo>
                  <a:lnTo>
                    <a:pt x="29942" y="23347"/>
                  </a:lnTo>
                  <a:cubicBezTo>
                    <a:pt x="30120" y="23525"/>
                    <a:pt x="30357" y="23684"/>
                    <a:pt x="30516" y="23842"/>
                  </a:cubicBezTo>
                  <a:cubicBezTo>
                    <a:pt x="30694" y="24100"/>
                    <a:pt x="30773" y="24337"/>
                    <a:pt x="30853" y="24595"/>
                  </a:cubicBezTo>
                  <a:cubicBezTo>
                    <a:pt x="31011" y="25011"/>
                    <a:pt x="31268" y="25407"/>
                    <a:pt x="31506" y="25743"/>
                  </a:cubicBezTo>
                  <a:cubicBezTo>
                    <a:pt x="31684" y="25902"/>
                    <a:pt x="31843" y="26080"/>
                    <a:pt x="32001" y="26238"/>
                  </a:cubicBezTo>
                  <a:cubicBezTo>
                    <a:pt x="31763" y="26001"/>
                    <a:pt x="31427" y="25743"/>
                    <a:pt x="31189" y="25407"/>
                  </a:cubicBezTo>
                  <a:cubicBezTo>
                    <a:pt x="31011" y="25248"/>
                    <a:pt x="30932" y="25011"/>
                    <a:pt x="30853" y="24674"/>
                  </a:cubicBezTo>
                  <a:cubicBezTo>
                    <a:pt x="30773" y="24416"/>
                    <a:pt x="30615" y="24179"/>
                    <a:pt x="30437" y="24020"/>
                  </a:cubicBezTo>
                  <a:cubicBezTo>
                    <a:pt x="30120" y="23605"/>
                    <a:pt x="29625" y="23426"/>
                    <a:pt x="29209" y="23110"/>
                  </a:cubicBezTo>
                  <a:cubicBezTo>
                    <a:pt x="28793" y="22694"/>
                    <a:pt x="28536" y="22199"/>
                    <a:pt x="28377" y="21624"/>
                  </a:cubicBezTo>
                  <a:cubicBezTo>
                    <a:pt x="28298" y="21050"/>
                    <a:pt x="28219" y="20555"/>
                    <a:pt x="28219" y="19961"/>
                  </a:cubicBezTo>
                  <a:cubicBezTo>
                    <a:pt x="28219" y="19723"/>
                    <a:pt x="28219" y="19466"/>
                    <a:pt x="28298" y="19307"/>
                  </a:cubicBezTo>
                  <a:cubicBezTo>
                    <a:pt x="28377" y="18971"/>
                    <a:pt x="28635" y="18812"/>
                    <a:pt x="28872" y="18733"/>
                  </a:cubicBezTo>
                  <a:cubicBezTo>
                    <a:pt x="29130" y="18654"/>
                    <a:pt x="29367" y="18575"/>
                    <a:pt x="29625" y="18397"/>
                  </a:cubicBezTo>
                  <a:cubicBezTo>
                    <a:pt x="29783" y="18317"/>
                    <a:pt x="29942" y="18159"/>
                    <a:pt x="30120" y="17981"/>
                  </a:cubicBezTo>
                  <a:cubicBezTo>
                    <a:pt x="30357" y="17585"/>
                    <a:pt x="30615" y="17169"/>
                    <a:pt x="30853" y="16832"/>
                  </a:cubicBezTo>
                  <a:cubicBezTo>
                    <a:pt x="31100" y="16585"/>
                    <a:pt x="31433" y="16434"/>
                    <a:pt x="31757" y="16434"/>
                  </a:cubicBezTo>
                  <a:close/>
                  <a:moveTo>
                    <a:pt x="21043" y="26894"/>
                  </a:moveTo>
                  <a:cubicBezTo>
                    <a:pt x="21614" y="26992"/>
                    <a:pt x="22282" y="27071"/>
                    <a:pt x="22852" y="27149"/>
                  </a:cubicBezTo>
                  <a:cubicBezTo>
                    <a:pt x="22881" y="27149"/>
                    <a:pt x="22910" y="27150"/>
                    <a:pt x="22937" y="27151"/>
                  </a:cubicBezTo>
                  <a:lnTo>
                    <a:pt x="22937" y="27151"/>
                  </a:lnTo>
                  <a:cubicBezTo>
                    <a:pt x="22935" y="27150"/>
                    <a:pt x="22933" y="27150"/>
                    <a:pt x="22932" y="27149"/>
                  </a:cubicBezTo>
                  <a:cubicBezTo>
                    <a:pt x="22283" y="27071"/>
                    <a:pt x="21614" y="26992"/>
                    <a:pt x="21043" y="26894"/>
                  </a:cubicBezTo>
                  <a:close/>
                  <a:moveTo>
                    <a:pt x="9981" y="23426"/>
                  </a:moveTo>
                  <a:cubicBezTo>
                    <a:pt x="9981" y="23525"/>
                    <a:pt x="9902" y="23684"/>
                    <a:pt x="9902" y="23763"/>
                  </a:cubicBezTo>
                  <a:lnTo>
                    <a:pt x="9822" y="23763"/>
                  </a:lnTo>
                  <a:cubicBezTo>
                    <a:pt x="9822" y="23842"/>
                    <a:pt x="9723" y="23842"/>
                    <a:pt x="9723" y="23921"/>
                  </a:cubicBezTo>
                  <a:cubicBezTo>
                    <a:pt x="9822" y="23921"/>
                    <a:pt x="9822" y="23842"/>
                    <a:pt x="9902" y="23842"/>
                  </a:cubicBezTo>
                  <a:cubicBezTo>
                    <a:pt x="9822" y="23921"/>
                    <a:pt x="9822" y="24020"/>
                    <a:pt x="9822" y="24100"/>
                  </a:cubicBezTo>
                  <a:cubicBezTo>
                    <a:pt x="9723" y="24337"/>
                    <a:pt x="9644" y="24515"/>
                    <a:pt x="9565" y="24753"/>
                  </a:cubicBezTo>
                  <a:cubicBezTo>
                    <a:pt x="9486" y="24832"/>
                    <a:pt x="9327" y="25011"/>
                    <a:pt x="9149" y="25090"/>
                  </a:cubicBezTo>
                  <a:cubicBezTo>
                    <a:pt x="9327" y="25011"/>
                    <a:pt x="9486" y="24912"/>
                    <a:pt x="9565" y="24832"/>
                  </a:cubicBezTo>
                  <a:lnTo>
                    <a:pt x="9565" y="24832"/>
                  </a:lnTo>
                  <a:cubicBezTo>
                    <a:pt x="9486" y="24912"/>
                    <a:pt x="9486" y="25090"/>
                    <a:pt x="9406" y="25248"/>
                  </a:cubicBezTo>
                  <a:cubicBezTo>
                    <a:pt x="9154" y="25888"/>
                    <a:pt x="8845" y="26547"/>
                    <a:pt x="8368" y="27188"/>
                  </a:cubicBezTo>
                  <a:lnTo>
                    <a:pt x="8368" y="27188"/>
                  </a:lnTo>
                  <a:cubicBezTo>
                    <a:pt x="8452" y="26681"/>
                    <a:pt x="8584" y="26181"/>
                    <a:pt x="8654" y="25743"/>
                  </a:cubicBezTo>
                  <a:cubicBezTo>
                    <a:pt x="8832" y="25664"/>
                    <a:pt x="8991" y="25585"/>
                    <a:pt x="9070" y="25585"/>
                  </a:cubicBezTo>
                  <a:lnTo>
                    <a:pt x="9406" y="25248"/>
                  </a:lnTo>
                  <a:lnTo>
                    <a:pt x="9406" y="25248"/>
                  </a:lnTo>
                  <a:cubicBezTo>
                    <a:pt x="9327" y="25327"/>
                    <a:pt x="9149" y="25407"/>
                    <a:pt x="9070" y="25506"/>
                  </a:cubicBezTo>
                  <a:cubicBezTo>
                    <a:pt x="8911" y="25585"/>
                    <a:pt x="8832" y="25585"/>
                    <a:pt x="8654" y="25664"/>
                  </a:cubicBezTo>
                  <a:cubicBezTo>
                    <a:pt x="8654" y="25585"/>
                    <a:pt x="8733" y="25506"/>
                    <a:pt x="8733" y="25327"/>
                  </a:cubicBezTo>
                  <a:lnTo>
                    <a:pt x="8733" y="25248"/>
                  </a:lnTo>
                  <a:cubicBezTo>
                    <a:pt x="8832" y="24912"/>
                    <a:pt x="8911" y="24595"/>
                    <a:pt x="8991" y="24258"/>
                  </a:cubicBezTo>
                  <a:cubicBezTo>
                    <a:pt x="9327" y="24020"/>
                    <a:pt x="9644" y="23763"/>
                    <a:pt x="9981" y="23426"/>
                  </a:cubicBezTo>
                  <a:close/>
                  <a:moveTo>
                    <a:pt x="9565" y="25169"/>
                  </a:moveTo>
                  <a:lnTo>
                    <a:pt x="9565" y="26080"/>
                  </a:lnTo>
                  <a:cubicBezTo>
                    <a:pt x="9486" y="26159"/>
                    <a:pt x="9406" y="26318"/>
                    <a:pt x="9327" y="26397"/>
                  </a:cubicBezTo>
                  <a:lnTo>
                    <a:pt x="8496" y="27228"/>
                  </a:lnTo>
                  <a:cubicBezTo>
                    <a:pt x="8832" y="26813"/>
                    <a:pt x="9070" y="26318"/>
                    <a:pt x="9228" y="25822"/>
                  </a:cubicBezTo>
                  <a:cubicBezTo>
                    <a:pt x="9327" y="26001"/>
                    <a:pt x="9327" y="26080"/>
                    <a:pt x="9327" y="26159"/>
                  </a:cubicBezTo>
                  <a:lnTo>
                    <a:pt x="9327" y="25822"/>
                  </a:lnTo>
                  <a:cubicBezTo>
                    <a:pt x="9327" y="25743"/>
                    <a:pt x="9406" y="25664"/>
                    <a:pt x="9406" y="25585"/>
                  </a:cubicBezTo>
                  <a:cubicBezTo>
                    <a:pt x="9486" y="25407"/>
                    <a:pt x="9486" y="25327"/>
                    <a:pt x="9565" y="25169"/>
                  </a:cubicBezTo>
                  <a:close/>
                  <a:moveTo>
                    <a:pt x="42998" y="26588"/>
                  </a:moveTo>
                  <a:lnTo>
                    <a:pt x="42998" y="26588"/>
                  </a:lnTo>
                  <a:cubicBezTo>
                    <a:pt x="43075" y="26742"/>
                    <a:pt x="43152" y="26894"/>
                    <a:pt x="43229" y="26991"/>
                  </a:cubicBezTo>
                  <a:cubicBezTo>
                    <a:pt x="43387" y="27070"/>
                    <a:pt x="43486" y="27228"/>
                    <a:pt x="43645" y="27228"/>
                  </a:cubicBezTo>
                  <a:cubicBezTo>
                    <a:pt x="43566" y="27149"/>
                    <a:pt x="43486" y="27149"/>
                    <a:pt x="43387" y="27070"/>
                  </a:cubicBezTo>
                  <a:cubicBezTo>
                    <a:pt x="43308" y="26991"/>
                    <a:pt x="43308" y="26892"/>
                    <a:pt x="43229" y="26813"/>
                  </a:cubicBezTo>
                  <a:cubicBezTo>
                    <a:pt x="43174" y="26758"/>
                    <a:pt x="43082" y="26666"/>
                    <a:pt x="42998" y="26588"/>
                  </a:cubicBezTo>
                  <a:close/>
                  <a:moveTo>
                    <a:pt x="44219" y="26238"/>
                  </a:moveTo>
                  <a:cubicBezTo>
                    <a:pt x="44635" y="26397"/>
                    <a:pt x="45051" y="26813"/>
                    <a:pt x="45467" y="26813"/>
                  </a:cubicBezTo>
                  <a:cubicBezTo>
                    <a:pt x="45209" y="26991"/>
                    <a:pt x="44972" y="27070"/>
                    <a:pt x="44714" y="27228"/>
                  </a:cubicBezTo>
                  <a:cubicBezTo>
                    <a:pt x="44477" y="27228"/>
                    <a:pt x="44298" y="27149"/>
                    <a:pt x="44061" y="27070"/>
                  </a:cubicBezTo>
                  <a:cubicBezTo>
                    <a:pt x="43883" y="26892"/>
                    <a:pt x="43803" y="26654"/>
                    <a:pt x="43645" y="26496"/>
                  </a:cubicBezTo>
                  <a:cubicBezTo>
                    <a:pt x="43566" y="26397"/>
                    <a:pt x="43387" y="26318"/>
                    <a:pt x="43229" y="26238"/>
                  </a:cubicBezTo>
                  <a:lnTo>
                    <a:pt x="43566" y="26238"/>
                  </a:lnTo>
                  <a:cubicBezTo>
                    <a:pt x="43645" y="26318"/>
                    <a:pt x="43724" y="26318"/>
                    <a:pt x="43803" y="26397"/>
                  </a:cubicBezTo>
                  <a:cubicBezTo>
                    <a:pt x="43883" y="26496"/>
                    <a:pt x="43982" y="26575"/>
                    <a:pt x="43982" y="26575"/>
                  </a:cubicBezTo>
                  <a:cubicBezTo>
                    <a:pt x="44061" y="26654"/>
                    <a:pt x="44140" y="26733"/>
                    <a:pt x="44219" y="26733"/>
                  </a:cubicBezTo>
                  <a:lnTo>
                    <a:pt x="44219" y="26654"/>
                  </a:lnTo>
                  <a:lnTo>
                    <a:pt x="44140" y="26654"/>
                  </a:lnTo>
                  <a:cubicBezTo>
                    <a:pt x="44061" y="26575"/>
                    <a:pt x="44061" y="26575"/>
                    <a:pt x="43982" y="26496"/>
                  </a:cubicBezTo>
                  <a:cubicBezTo>
                    <a:pt x="43883" y="26496"/>
                    <a:pt x="43883" y="26397"/>
                    <a:pt x="43803" y="26318"/>
                  </a:cubicBezTo>
                  <a:cubicBezTo>
                    <a:pt x="43724" y="26318"/>
                    <a:pt x="43724" y="26238"/>
                    <a:pt x="43645" y="26238"/>
                  </a:cubicBezTo>
                  <a:close/>
                  <a:moveTo>
                    <a:pt x="31331" y="27139"/>
                  </a:moveTo>
                  <a:cubicBezTo>
                    <a:pt x="31217" y="27170"/>
                    <a:pt x="31102" y="27200"/>
                    <a:pt x="30986" y="27229"/>
                  </a:cubicBezTo>
                  <a:lnTo>
                    <a:pt x="30986" y="27229"/>
                  </a:lnTo>
                  <a:cubicBezTo>
                    <a:pt x="30995" y="27229"/>
                    <a:pt x="31003" y="27228"/>
                    <a:pt x="31011" y="27228"/>
                  </a:cubicBezTo>
                  <a:cubicBezTo>
                    <a:pt x="31121" y="27199"/>
                    <a:pt x="31227" y="27169"/>
                    <a:pt x="31331" y="27139"/>
                  </a:cubicBezTo>
                  <a:close/>
                  <a:moveTo>
                    <a:pt x="30730" y="27268"/>
                  </a:moveTo>
                  <a:cubicBezTo>
                    <a:pt x="30629" y="27288"/>
                    <a:pt x="30526" y="27308"/>
                    <a:pt x="30437" y="27308"/>
                  </a:cubicBezTo>
                  <a:cubicBezTo>
                    <a:pt x="30536" y="27297"/>
                    <a:pt x="30634" y="27284"/>
                    <a:pt x="30730" y="27268"/>
                  </a:cubicBezTo>
                  <a:close/>
                  <a:moveTo>
                    <a:pt x="8353" y="27278"/>
                  </a:moveTo>
                  <a:cubicBezTo>
                    <a:pt x="8364" y="27294"/>
                    <a:pt x="8384" y="27308"/>
                    <a:pt x="8416" y="27308"/>
                  </a:cubicBezTo>
                  <a:cubicBezTo>
                    <a:pt x="8377" y="27308"/>
                    <a:pt x="8357" y="27308"/>
                    <a:pt x="8347" y="27318"/>
                  </a:cubicBezTo>
                  <a:lnTo>
                    <a:pt x="8347" y="27318"/>
                  </a:lnTo>
                  <a:cubicBezTo>
                    <a:pt x="8349" y="27304"/>
                    <a:pt x="8351" y="27291"/>
                    <a:pt x="8353" y="27278"/>
                  </a:cubicBezTo>
                  <a:close/>
                  <a:moveTo>
                    <a:pt x="38041" y="26001"/>
                  </a:moveTo>
                  <a:cubicBezTo>
                    <a:pt x="37863" y="26159"/>
                    <a:pt x="37704" y="26238"/>
                    <a:pt x="37546" y="26318"/>
                  </a:cubicBezTo>
                  <a:cubicBezTo>
                    <a:pt x="37288" y="26397"/>
                    <a:pt x="37130" y="26496"/>
                    <a:pt x="36872" y="26575"/>
                  </a:cubicBezTo>
                  <a:cubicBezTo>
                    <a:pt x="36556" y="26654"/>
                    <a:pt x="36219" y="26733"/>
                    <a:pt x="35882" y="26892"/>
                  </a:cubicBezTo>
                  <a:cubicBezTo>
                    <a:pt x="35645" y="27070"/>
                    <a:pt x="35466" y="27149"/>
                    <a:pt x="35308" y="27228"/>
                  </a:cubicBezTo>
                  <a:cubicBezTo>
                    <a:pt x="35150" y="27308"/>
                    <a:pt x="34893" y="27308"/>
                    <a:pt x="34734" y="27387"/>
                  </a:cubicBezTo>
                  <a:lnTo>
                    <a:pt x="34734" y="27387"/>
                  </a:lnTo>
                  <a:cubicBezTo>
                    <a:pt x="34890" y="27385"/>
                    <a:pt x="35095" y="27375"/>
                    <a:pt x="35229" y="27308"/>
                  </a:cubicBezTo>
                  <a:cubicBezTo>
                    <a:pt x="35387" y="27308"/>
                    <a:pt x="35645" y="27149"/>
                    <a:pt x="35803" y="27070"/>
                  </a:cubicBezTo>
                  <a:cubicBezTo>
                    <a:pt x="36219" y="26813"/>
                    <a:pt x="36635" y="26733"/>
                    <a:pt x="37051" y="26575"/>
                  </a:cubicBezTo>
                  <a:cubicBezTo>
                    <a:pt x="37209" y="26496"/>
                    <a:pt x="37447" y="26496"/>
                    <a:pt x="37625" y="26397"/>
                  </a:cubicBezTo>
                  <a:cubicBezTo>
                    <a:pt x="37783" y="26318"/>
                    <a:pt x="37942" y="26238"/>
                    <a:pt x="38041" y="26080"/>
                  </a:cubicBezTo>
                  <a:cubicBezTo>
                    <a:pt x="38120" y="26080"/>
                    <a:pt x="38041" y="26001"/>
                    <a:pt x="38041" y="26001"/>
                  </a:cubicBezTo>
                  <a:close/>
                  <a:moveTo>
                    <a:pt x="33407" y="27315"/>
                  </a:moveTo>
                  <a:lnTo>
                    <a:pt x="33407" y="27387"/>
                  </a:lnTo>
                  <a:cubicBezTo>
                    <a:pt x="33328" y="27387"/>
                    <a:pt x="33249" y="27387"/>
                    <a:pt x="33169" y="27486"/>
                  </a:cubicBezTo>
                  <a:cubicBezTo>
                    <a:pt x="33234" y="27405"/>
                    <a:pt x="33299" y="27337"/>
                    <a:pt x="33407" y="27315"/>
                  </a:cubicBezTo>
                  <a:close/>
                  <a:moveTo>
                    <a:pt x="29447" y="27486"/>
                  </a:moveTo>
                  <a:cubicBezTo>
                    <a:pt x="29401" y="27493"/>
                    <a:pt x="29356" y="27500"/>
                    <a:pt x="29310" y="27506"/>
                  </a:cubicBezTo>
                  <a:lnTo>
                    <a:pt x="29310" y="27506"/>
                  </a:lnTo>
                  <a:cubicBezTo>
                    <a:pt x="29351" y="27494"/>
                    <a:pt x="29395" y="27486"/>
                    <a:pt x="29447" y="27486"/>
                  </a:cubicBezTo>
                  <a:close/>
                  <a:moveTo>
                    <a:pt x="32912" y="27565"/>
                  </a:moveTo>
                  <a:cubicBezTo>
                    <a:pt x="32833" y="27565"/>
                    <a:pt x="32833" y="27644"/>
                    <a:pt x="32754" y="27644"/>
                  </a:cubicBezTo>
                  <a:cubicBezTo>
                    <a:pt x="32754" y="27565"/>
                    <a:pt x="32833" y="27565"/>
                    <a:pt x="32912" y="27565"/>
                  </a:cubicBezTo>
                  <a:close/>
                  <a:moveTo>
                    <a:pt x="40021" y="25743"/>
                  </a:moveTo>
                  <a:cubicBezTo>
                    <a:pt x="40516" y="26080"/>
                    <a:pt x="40595" y="26733"/>
                    <a:pt x="40912" y="27149"/>
                  </a:cubicBezTo>
                  <a:cubicBezTo>
                    <a:pt x="41090" y="27387"/>
                    <a:pt x="41249" y="27565"/>
                    <a:pt x="41506" y="27723"/>
                  </a:cubicBezTo>
                  <a:cubicBezTo>
                    <a:pt x="41328" y="27644"/>
                    <a:pt x="41170" y="27565"/>
                    <a:pt x="41011" y="27565"/>
                  </a:cubicBezTo>
                  <a:cubicBezTo>
                    <a:pt x="40912" y="27486"/>
                    <a:pt x="40754" y="27387"/>
                    <a:pt x="40675" y="27308"/>
                  </a:cubicBezTo>
                  <a:cubicBezTo>
                    <a:pt x="40595" y="27228"/>
                    <a:pt x="40516" y="27070"/>
                    <a:pt x="40516" y="26991"/>
                  </a:cubicBezTo>
                  <a:cubicBezTo>
                    <a:pt x="40516" y="26733"/>
                    <a:pt x="40516" y="26496"/>
                    <a:pt x="40338" y="26238"/>
                  </a:cubicBezTo>
                  <a:cubicBezTo>
                    <a:pt x="40259" y="26080"/>
                    <a:pt x="40179" y="25902"/>
                    <a:pt x="40021" y="25743"/>
                  </a:cubicBezTo>
                  <a:close/>
                  <a:moveTo>
                    <a:pt x="32912" y="27644"/>
                  </a:moveTo>
                  <a:cubicBezTo>
                    <a:pt x="32833" y="27724"/>
                    <a:pt x="32674" y="27803"/>
                    <a:pt x="32595" y="27803"/>
                  </a:cubicBezTo>
                  <a:cubicBezTo>
                    <a:pt x="32674" y="27724"/>
                    <a:pt x="32833" y="27723"/>
                    <a:pt x="32912" y="27644"/>
                  </a:cubicBezTo>
                  <a:close/>
                  <a:moveTo>
                    <a:pt x="41665" y="26080"/>
                  </a:moveTo>
                  <a:cubicBezTo>
                    <a:pt x="41744" y="26159"/>
                    <a:pt x="41823" y="26238"/>
                    <a:pt x="41902" y="26238"/>
                  </a:cubicBezTo>
                  <a:cubicBezTo>
                    <a:pt x="42001" y="26397"/>
                    <a:pt x="42081" y="26496"/>
                    <a:pt x="42160" y="26575"/>
                  </a:cubicBezTo>
                  <a:cubicBezTo>
                    <a:pt x="42239" y="26654"/>
                    <a:pt x="42318" y="26813"/>
                    <a:pt x="42397" y="26892"/>
                  </a:cubicBezTo>
                  <a:cubicBezTo>
                    <a:pt x="42496" y="26991"/>
                    <a:pt x="42576" y="27149"/>
                    <a:pt x="42734" y="27149"/>
                  </a:cubicBezTo>
                  <a:lnTo>
                    <a:pt x="42734" y="27070"/>
                  </a:lnTo>
                  <a:cubicBezTo>
                    <a:pt x="42655" y="27070"/>
                    <a:pt x="42655" y="26991"/>
                    <a:pt x="42576" y="26991"/>
                  </a:cubicBezTo>
                  <a:cubicBezTo>
                    <a:pt x="42496" y="26892"/>
                    <a:pt x="42496" y="26892"/>
                    <a:pt x="42397" y="26813"/>
                  </a:cubicBezTo>
                  <a:cubicBezTo>
                    <a:pt x="42318" y="26733"/>
                    <a:pt x="42239" y="26575"/>
                    <a:pt x="42160" y="26496"/>
                  </a:cubicBezTo>
                  <a:cubicBezTo>
                    <a:pt x="42081" y="26318"/>
                    <a:pt x="41902" y="26238"/>
                    <a:pt x="41744" y="26080"/>
                  </a:cubicBezTo>
                  <a:lnTo>
                    <a:pt x="41744" y="26080"/>
                  </a:lnTo>
                  <a:cubicBezTo>
                    <a:pt x="41902" y="26159"/>
                    <a:pt x="42081" y="26159"/>
                    <a:pt x="42239" y="26159"/>
                  </a:cubicBezTo>
                  <a:cubicBezTo>
                    <a:pt x="42486" y="26235"/>
                    <a:pt x="42714" y="26384"/>
                    <a:pt x="42959" y="26553"/>
                  </a:cubicBezTo>
                  <a:lnTo>
                    <a:pt x="42959" y="26553"/>
                  </a:lnTo>
                  <a:cubicBezTo>
                    <a:pt x="42935" y="26531"/>
                    <a:pt x="42913" y="26512"/>
                    <a:pt x="42892" y="26496"/>
                  </a:cubicBezTo>
                  <a:cubicBezTo>
                    <a:pt x="42734" y="26318"/>
                    <a:pt x="42576" y="26238"/>
                    <a:pt x="42397" y="26159"/>
                  </a:cubicBezTo>
                  <a:cubicBezTo>
                    <a:pt x="42655" y="26159"/>
                    <a:pt x="42813" y="26238"/>
                    <a:pt x="43071" y="26238"/>
                  </a:cubicBezTo>
                  <a:cubicBezTo>
                    <a:pt x="43308" y="26318"/>
                    <a:pt x="43566" y="26496"/>
                    <a:pt x="43724" y="26733"/>
                  </a:cubicBezTo>
                  <a:cubicBezTo>
                    <a:pt x="43883" y="26892"/>
                    <a:pt x="43982" y="27070"/>
                    <a:pt x="44140" y="27149"/>
                  </a:cubicBezTo>
                  <a:cubicBezTo>
                    <a:pt x="44298" y="27228"/>
                    <a:pt x="44477" y="27228"/>
                    <a:pt x="44635" y="27308"/>
                  </a:cubicBezTo>
                  <a:cubicBezTo>
                    <a:pt x="44219" y="27486"/>
                    <a:pt x="43883" y="27644"/>
                    <a:pt x="43566" y="27803"/>
                  </a:cubicBezTo>
                  <a:cubicBezTo>
                    <a:pt x="42991" y="27723"/>
                    <a:pt x="42496" y="27387"/>
                    <a:pt x="42160" y="26892"/>
                  </a:cubicBezTo>
                  <a:cubicBezTo>
                    <a:pt x="42001" y="26575"/>
                    <a:pt x="41823" y="26318"/>
                    <a:pt x="41585" y="26159"/>
                  </a:cubicBezTo>
                  <a:cubicBezTo>
                    <a:pt x="41585" y="26080"/>
                    <a:pt x="41506" y="26080"/>
                    <a:pt x="41506" y="26080"/>
                  </a:cubicBezTo>
                  <a:close/>
                  <a:moveTo>
                    <a:pt x="6258" y="27803"/>
                  </a:moveTo>
                  <a:cubicBezTo>
                    <a:pt x="6258" y="27803"/>
                    <a:pt x="6258" y="27882"/>
                    <a:pt x="6357" y="27882"/>
                  </a:cubicBezTo>
                  <a:lnTo>
                    <a:pt x="6258" y="27882"/>
                  </a:lnTo>
                  <a:lnTo>
                    <a:pt x="6258" y="27803"/>
                  </a:lnTo>
                  <a:close/>
                  <a:moveTo>
                    <a:pt x="40179" y="25822"/>
                  </a:moveTo>
                  <a:cubicBezTo>
                    <a:pt x="40259" y="25822"/>
                    <a:pt x="40417" y="25822"/>
                    <a:pt x="40516" y="25902"/>
                  </a:cubicBezTo>
                  <a:cubicBezTo>
                    <a:pt x="40595" y="25902"/>
                    <a:pt x="40595" y="26001"/>
                    <a:pt x="40675" y="26001"/>
                  </a:cubicBezTo>
                  <a:cubicBezTo>
                    <a:pt x="40754" y="26080"/>
                    <a:pt x="40754" y="26159"/>
                    <a:pt x="40833" y="26238"/>
                  </a:cubicBezTo>
                  <a:cubicBezTo>
                    <a:pt x="41011" y="26496"/>
                    <a:pt x="41090" y="26654"/>
                    <a:pt x="41249" y="26892"/>
                  </a:cubicBezTo>
                  <a:cubicBezTo>
                    <a:pt x="41407" y="27228"/>
                    <a:pt x="41665" y="27565"/>
                    <a:pt x="42001" y="27723"/>
                  </a:cubicBezTo>
                  <a:cubicBezTo>
                    <a:pt x="42081" y="27723"/>
                    <a:pt x="42081" y="27644"/>
                    <a:pt x="42001" y="27644"/>
                  </a:cubicBezTo>
                  <a:cubicBezTo>
                    <a:pt x="41506" y="27486"/>
                    <a:pt x="41328" y="26892"/>
                    <a:pt x="41090" y="26496"/>
                  </a:cubicBezTo>
                  <a:cubicBezTo>
                    <a:pt x="40912" y="26238"/>
                    <a:pt x="40754" y="26080"/>
                    <a:pt x="40595" y="25902"/>
                  </a:cubicBezTo>
                  <a:lnTo>
                    <a:pt x="40675" y="25902"/>
                  </a:lnTo>
                  <a:cubicBezTo>
                    <a:pt x="40754" y="25902"/>
                    <a:pt x="40754" y="25902"/>
                    <a:pt x="40833" y="26001"/>
                  </a:cubicBezTo>
                  <a:lnTo>
                    <a:pt x="40912" y="26001"/>
                  </a:lnTo>
                  <a:cubicBezTo>
                    <a:pt x="40912" y="26001"/>
                    <a:pt x="41011" y="26080"/>
                    <a:pt x="41090" y="26080"/>
                  </a:cubicBezTo>
                  <a:cubicBezTo>
                    <a:pt x="41170" y="26159"/>
                    <a:pt x="41249" y="26318"/>
                    <a:pt x="41328" y="26397"/>
                  </a:cubicBezTo>
                  <a:cubicBezTo>
                    <a:pt x="41407" y="26654"/>
                    <a:pt x="41506" y="26892"/>
                    <a:pt x="41744" y="26991"/>
                  </a:cubicBezTo>
                  <a:cubicBezTo>
                    <a:pt x="41506" y="26813"/>
                    <a:pt x="41506" y="26496"/>
                    <a:pt x="41328" y="26238"/>
                  </a:cubicBezTo>
                  <a:cubicBezTo>
                    <a:pt x="41249" y="26159"/>
                    <a:pt x="41091" y="26080"/>
                    <a:pt x="41012" y="26001"/>
                  </a:cubicBezTo>
                  <a:lnTo>
                    <a:pt x="41012" y="26001"/>
                  </a:lnTo>
                  <a:cubicBezTo>
                    <a:pt x="41127" y="26004"/>
                    <a:pt x="41202" y="26017"/>
                    <a:pt x="41328" y="26080"/>
                  </a:cubicBezTo>
                  <a:cubicBezTo>
                    <a:pt x="41506" y="26080"/>
                    <a:pt x="41585" y="26238"/>
                    <a:pt x="41744" y="26318"/>
                  </a:cubicBezTo>
                  <a:cubicBezTo>
                    <a:pt x="42001" y="26575"/>
                    <a:pt x="42081" y="26892"/>
                    <a:pt x="42318" y="27149"/>
                  </a:cubicBezTo>
                  <a:cubicBezTo>
                    <a:pt x="42576" y="27486"/>
                    <a:pt x="42991" y="27723"/>
                    <a:pt x="43387" y="27803"/>
                  </a:cubicBezTo>
                  <a:cubicBezTo>
                    <a:pt x="43096" y="27934"/>
                    <a:pt x="42793" y="28012"/>
                    <a:pt x="42456" y="28012"/>
                  </a:cubicBezTo>
                  <a:cubicBezTo>
                    <a:pt x="42335" y="28012"/>
                    <a:pt x="42211" y="28002"/>
                    <a:pt x="42081" y="27981"/>
                  </a:cubicBezTo>
                  <a:cubicBezTo>
                    <a:pt x="42001" y="27981"/>
                    <a:pt x="41902" y="27882"/>
                    <a:pt x="41823" y="27803"/>
                  </a:cubicBezTo>
                  <a:cubicBezTo>
                    <a:pt x="41665" y="27803"/>
                    <a:pt x="41585" y="27723"/>
                    <a:pt x="41407" y="27644"/>
                  </a:cubicBezTo>
                  <a:cubicBezTo>
                    <a:pt x="41249" y="27486"/>
                    <a:pt x="41011" y="27228"/>
                    <a:pt x="40912" y="26991"/>
                  </a:cubicBezTo>
                  <a:cubicBezTo>
                    <a:pt x="40675" y="26575"/>
                    <a:pt x="40516" y="26080"/>
                    <a:pt x="40179" y="25822"/>
                  </a:cubicBezTo>
                  <a:close/>
                  <a:moveTo>
                    <a:pt x="28435" y="28298"/>
                  </a:moveTo>
                  <a:cubicBezTo>
                    <a:pt x="28276" y="28328"/>
                    <a:pt x="28118" y="28355"/>
                    <a:pt x="27961" y="28377"/>
                  </a:cubicBezTo>
                  <a:cubicBezTo>
                    <a:pt x="27737" y="28447"/>
                    <a:pt x="27512" y="28489"/>
                    <a:pt x="27283" y="28524"/>
                  </a:cubicBezTo>
                  <a:lnTo>
                    <a:pt x="27283" y="28524"/>
                  </a:lnTo>
                  <a:cubicBezTo>
                    <a:pt x="27403" y="28508"/>
                    <a:pt x="27524" y="28492"/>
                    <a:pt x="27645" y="28476"/>
                  </a:cubicBezTo>
                  <a:cubicBezTo>
                    <a:pt x="27912" y="28420"/>
                    <a:pt x="28175" y="28360"/>
                    <a:pt x="28435" y="28298"/>
                  </a:cubicBezTo>
                  <a:close/>
                  <a:moveTo>
                    <a:pt x="31189" y="28555"/>
                  </a:moveTo>
                  <a:cubicBezTo>
                    <a:pt x="31115" y="28629"/>
                    <a:pt x="31025" y="28703"/>
                    <a:pt x="30949" y="28712"/>
                  </a:cubicBezTo>
                  <a:lnTo>
                    <a:pt x="30949" y="28712"/>
                  </a:lnTo>
                  <a:cubicBezTo>
                    <a:pt x="31030" y="28658"/>
                    <a:pt x="31111" y="28605"/>
                    <a:pt x="31189" y="28555"/>
                  </a:cubicBezTo>
                  <a:close/>
                  <a:moveTo>
                    <a:pt x="19466" y="28872"/>
                  </a:moveTo>
                  <a:cubicBezTo>
                    <a:pt x="19633" y="28872"/>
                    <a:pt x="19824" y="28872"/>
                    <a:pt x="20008" y="28920"/>
                  </a:cubicBezTo>
                  <a:lnTo>
                    <a:pt x="20008" y="28920"/>
                  </a:lnTo>
                  <a:cubicBezTo>
                    <a:pt x="19859" y="28872"/>
                    <a:pt x="19669" y="28872"/>
                    <a:pt x="19466" y="28872"/>
                  </a:cubicBezTo>
                  <a:close/>
                  <a:moveTo>
                    <a:pt x="20008" y="28920"/>
                  </a:moveTo>
                  <a:lnTo>
                    <a:pt x="20008" y="28920"/>
                  </a:lnTo>
                  <a:cubicBezTo>
                    <a:pt x="20048" y="28933"/>
                    <a:pt x="20086" y="28950"/>
                    <a:pt x="20120" y="28971"/>
                  </a:cubicBezTo>
                  <a:cubicBezTo>
                    <a:pt x="20133" y="28971"/>
                    <a:pt x="20146" y="28971"/>
                    <a:pt x="20158" y="28972"/>
                  </a:cubicBezTo>
                  <a:lnTo>
                    <a:pt x="20158" y="28972"/>
                  </a:lnTo>
                  <a:cubicBezTo>
                    <a:pt x="20109" y="28951"/>
                    <a:pt x="20059" y="28934"/>
                    <a:pt x="20008" y="28920"/>
                  </a:cubicBezTo>
                  <a:close/>
                  <a:moveTo>
                    <a:pt x="33169" y="28139"/>
                  </a:moveTo>
                  <a:cubicBezTo>
                    <a:pt x="32912" y="28377"/>
                    <a:pt x="32674" y="28714"/>
                    <a:pt x="32417" y="29050"/>
                  </a:cubicBezTo>
                  <a:cubicBezTo>
                    <a:pt x="32595" y="28793"/>
                    <a:pt x="32754" y="28555"/>
                    <a:pt x="32912" y="28298"/>
                  </a:cubicBezTo>
                  <a:cubicBezTo>
                    <a:pt x="32912" y="28298"/>
                    <a:pt x="32991" y="28298"/>
                    <a:pt x="32991" y="28219"/>
                  </a:cubicBezTo>
                  <a:cubicBezTo>
                    <a:pt x="32991" y="28219"/>
                    <a:pt x="33090" y="28139"/>
                    <a:pt x="33169" y="28139"/>
                  </a:cubicBezTo>
                  <a:close/>
                  <a:moveTo>
                    <a:pt x="27283" y="28524"/>
                  </a:moveTo>
                  <a:cubicBezTo>
                    <a:pt x="26813" y="28587"/>
                    <a:pt x="26343" y="28651"/>
                    <a:pt x="25823" y="28714"/>
                  </a:cubicBezTo>
                  <a:cubicBezTo>
                    <a:pt x="25328" y="28793"/>
                    <a:pt x="24753" y="28971"/>
                    <a:pt x="24179" y="29129"/>
                  </a:cubicBezTo>
                  <a:cubicBezTo>
                    <a:pt x="24179" y="29209"/>
                    <a:pt x="24179" y="29209"/>
                    <a:pt x="24258" y="29209"/>
                  </a:cubicBezTo>
                  <a:cubicBezTo>
                    <a:pt x="24833" y="28971"/>
                    <a:pt x="25486" y="28793"/>
                    <a:pt x="26159" y="28714"/>
                  </a:cubicBezTo>
                  <a:cubicBezTo>
                    <a:pt x="26557" y="28617"/>
                    <a:pt x="26926" y="28579"/>
                    <a:pt x="27283" y="28524"/>
                  </a:cubicBezTo>
                  <a:close/>
                  <a:moveTo>
                    <a:pt x="25109" y="22257"/>
                  </a:moveTo>
                  <a:cubicBezTo>
                    <a:pt x="25179" y="22257"/>
                    <a:pt x="25252" y="22263"/>
                    <a:pt x="25328" y="22278"/>
                  </a:cubicBezTo>
                  <a:cubicBezTo>
                    <a:pt x="25664" y="22278"/>
                    <a:pt x="25902" y="22535"/>
                    <a:pt x="26159" y="22694"/>
                  </a:cubicBezTo>
                  <a:cubicBezTo>
                    <a:pt x="26397" y="22852"/>
                    <a:pt x="26654" y="23110"/>
                    <a:pt x="26971" y="23189"/>
                  </a:cubicBezTo>
                  <a:cubicBezTo>
                    <a:pt x="27229" y="23268"/>
                    <a:pt x="27466" y="23347"/>
                    <a:pt x="27803" y="23347"/>
                  </a:cubicBezTo>
                  <a:lnTo>
                    <a:pt x="28635" y="23347"/>
                  </a:lnTo>
                  <a:cubicBezTo>
                    <a:pt x="28872" y="23347"/>
                    <a:pt x="29130" y="23426"/>
                    <a:pt x="29367" y="23525"/>
                  </a:cubicBezTo>
                  <a:cubicBezTo>
                    <a:pt x="29942" y="23842"/>
                    <a:pt x="29942" y="24595"/>
                    <a:pt x="30120" y="25090"/>
                  </a:cubicBezTo>
                  <a:cubicBezTo>
                    <a:pt x="30199" y="25327"/>
                    <a:pt x="30278" y="25506"/>
                    <a:pt x="30437" y="25664"/>
                  </a:cubicBezTo>
                  <a:cubicBezTo>
                    <a:pt x="30357" y="25664"/>
                    <a:pt x="30357" y="25664"/>
                    <a:pt x="30278" y="25585"/>
                  </a:cubicBezTo>
                  <a:cubicBezTo>
                    <a:pt x="30021" y="25407"/>
                    <a:pt x="29862" y="25090"/>
                    <a:pt x="29704" y="24832"/>
                  </a:cubicBezTo>
                  <a:cubicBezTo>
                    <a:pt x="29526" y="24595"/>
                    <a:pt x="29367" y="24337"/>
                    <a:pt x="29209" y="24179"/>
                  </a:cubicBezTo>
                  <a:cubicBezTo>
                    <a:pt x="29130" y="24179"/>
                    <a:pt x="29130" y="24179"/>
                    <a:pt x="29130" y="24258"/>
                  </a:cubicBezTo>
                  <a:cubicBezTo>
                    <a:pt x="29367" y="24515"/>
                    <a:pt x="29625" y="24753"/>
                    <a:pt x="29783" y="25090"/>
                  </a:cubicBezTo>
                  <a:cubicBezTo>
                    <a:pt x="29942" y="25327"/>
                    <a:pt x="30021" y="25506"/>
                    <a:pt x="30278" y="25664"/>
                  </a:cubicBezTo>
                  <a:cubicBezTo>
                    <a:pt x="30437" y="25822"/>
                    <a:pt x="30694" y="25902"/>
                    <a:pt x="30853" y="26001"/>
                  </a:cubicBezTo>
                  <a:lnTo>
                    <a:pt x="31011" y="26001"/>
                  </a:lnTo>
                  <a:cubicBezTo>
                    <a:pt x="31268" y="26080"/>
                    <a:pt x="31506" y="26159"/>
                    <a:pt x="31763" y="26238"/>
                  </a:cubicBezTo>
                  <a:cubicBezTo>
                    <a:pt x="31011" y="26159"/>
                    <a:pt x="30278" y="26001"/>
                    <a:pt x="29704" y="25585"/>
                  </a:cubicBezTo>
                  <a:cubicBezTo>
                    <a:pt x="29288" y="25327"/>
                    <a:pt x="29031" y="25011"/>
                    <a:pt x="28793" y="24674"/>
                  </a:cubicBezTo>
                  <a:cubicBezTo>
                    <a:pt x="28536" y="24337"/>
                    <a:pt x="28219" y="24020"/>
                    <a:pt x="27882" y="23842"/>
                  </a:cubicBezTo>
                  <a:lnTo>
                    <a:pt x="27882" y="23842"/>
                  </a:lnTo>
                  <a:cubicBezTo>
                    <a:pt x="28041" y="24020"/>
                    <a:pt x="28219" y="24179"/>
                    <a:pt x="28377" y="24337"/>
                  </a:cubicBezTo>
                  <a:cubicBezTo>
                    <a:pt x="28536" y="24515"/>
                    <a:pt x="28714" y="24674"/>
                    <a:pt x="28872" y="24832"/>
                  </a:cubicBezTo>
                  <a:cubicBezTo>
                    <a:pt x="29130" y="25090"/>
                    <a:pt x="29367" y="25407"/>
                    <a:pt x="29704" y="25664"/>
                  </a:cubicBezTo>
                  <a:cubicBezTo>
                    <a:pt x="30357" y="26159"/>
                    <a:pt x="31189" y="26238"/>
                    <a:pt x="31922" y="26318"/>
                  </a:cubicBezTo>
                  <a:cubicBezTo>
                    <a:pt x="32001" y="26397"/>
                    <a:pt x="32100" y="26397"/>
                    <a:pt x="32100" y="26496"/>
                  </a:cubicBezTo>
                  <a:lnTo>
                    <a:pt x="31684" y="26496"/>
                  </a:lnTo>
                  <a:cubicBezTo>
                    <a:pt x="31348" y="26397"/>
                    <a:pt x="31011" y="26318"/>
                    <a:pt x="30773" y="26238"/>
                  </a:cubicBezTo>
                  <a:cubicBezTo>
                    <a:pt x="30021" y="26080"/>
                    <a:pt x="29209" y="25743"/>
                    <a:pt x="28635" y="25248"/>
                  </a:cubicBezTo>
                  <a:cubicBezTo>
                    <a:pt x="28298" y="25011"/>
                    <a:pt x="28041" y="24674"/>
                    <a:pt x="27724" y="24416"/>
                  </a:cubicBezTo>
                  <a:cubicBezTo>
                    <a:pt x="27466" y="24100"/>
                    <a:pt x="27229" y="23842"/>
                    <a:pt x="26813" y="23763"/>
                  </a:cubicBezTo>
                  <a:lnTo>
                    <a:pt x="26813" y="23842"/>
                  </a:lnTo>
                  <a:cubicBezTo>
                    <a:pt x="27308" y="24020"/>
                    <a:pt x="27645" y="24337"/>
                    <a:pt x="27882" y="24674"/>
                  </a:cubicBezTo>
                  <a:cubicBezTo>
                    <a:pt x="28456" y="25248"/>
                    <a:pt x="29130" y="25743"/>
                    <a:pt x="29783" y="26001"/>
                  </a:cubicBezTo>
                  <a:cubicBezTo>
                    <a:pt x="30357" y="26238"/>
                    <a:pt x="30853" y="26397"/>
                    <a:pt x="31427" y="26496"/>
                  </a:cubicBezTo>
                  <a:cubicBezTo>
                    <a:pt x="31110" y="26575"/>
                    <a:pt x="30694" y="26575"/>
                    <a:pt x="30357" y="26575"/>
                  </a:cubicBezTo>
                  <a:cubicBezTo>
                    <a:pt x="29783" y="26575"/>
                    <a:pt x="29209" y="26496"/>
                    <a:pt x="28635" y="26238"/>
                  </a:cubicBezTo>
                  <a:cubicBezTo>
                    <a:pt x="28140" y="26001"/>
                    <a:pt x="27724" y="25585"/>
                    <a:pt x="27308" y="25248"/>
                  </a:cubicBezTo>
                  <a:cubicBezTo>
                    <a:pt x="26892" y="24912"/>
                    <a:pt x="26476" y="24515"/>
                    <a:pt x="26060" y="24179"/>
                  </a:cubicBezTo>
                  <a:lnTo>
                    <a:pt x="25328" y="23684"/>
                  </a:lnTo>
                  <a:cubicBezTo>
                    <a:pt x="25070" y="23525"/>
                    <a:pt x="24833" y="23426"/>
                    <a:pt x="24496" y="23347"/>
                  </a:cubicBezTo>
                  <a:lnTo>
                    <a:pt x="24496" y="23347"/>
                  </a:lnTo>
                  <a:cubicBezTo>
                    <a:pt x="24833" y="23525"/>
                    <a:pt x="25169" y="23684"/>
                    <a:pt x="25407" y="23842"/>
                  </a:cubicBezTo>
                  <a:cubicBezTo>
                    <a:pt x="25744" y="24020"/>
                    <a:pt x="25981" y="24179"/>
                    <a:pt x="26239" y="24337"/>
                  </a:cubicBezTo>
                  <a:cubicBezTo>
                    <a:pt x="27050" y="25090"/>
                    <a:pt x="27803" y="26001"/>
                    <a:pt x="28872" y="26397"/>
                  </a:cubicBezTo>
                  <a:cubicBezTo>
                    <a:pt x="29386" y="26586"/>
                    <a:pt x="29899" y="26644"/>
                    <a:pt x="30427" y="26644"/>
                  </a:cubicBezTo>
                  <a:cubicBezTo>
                    <a:pt x="30835" y="26644"/>
                    <a:pt x="31252" y="26610"/>
                    <a:pt x="31684" y="26575"/>
                  </a:cubicBezTo>
                  <a:cubicBezTo>
                    <a:pt x="31763" y="26575"/>
                    <a:pt x="31922" y="26575"/>
                    <a:pt x="32001" y="26654"/>
                  </a:cubicBezTo>
                  <a:lnTo>
                    <a:pt x="31922" y="26654"/>
                  </a:lnTo>
                  <a:cubicBezTo>
                    <a:pt x="31592" y="26654"/>
                    <a:pt x="31227" y="26689"/>
                    <a:pt x="30850" y="26689"/>
                  </a:cubicBezTo>
                  <a:cubicBezTo>
                    <a:pt x="30661" y="26689"/>
                    <a:pt x="30470" y="26681"/>
                    <a:pt x="30278" y="26654"/>
                  </a:cubicBezTo>
                  <a:cubicBezTo>
                    <a:pt x="29625" y="26654"/>
                    <a:pt x="29031" y="26575"/>
                    <a:pt x="28377" y="26397"/>
                  </a:cubicBezTo>
                  <a:cubicBezTo>
                    <a:pt x="27803" y="26159"/>
                    <a:pt x="27308" y="25902"/>
                    <a:pt x="26813" y="25585"/>
                  </a:cubicBezTo>
                  <a:cubicBezTo>
                    <a:pt x="25902" y="24912"/>
                    <a:pt x="24991" y="24179"/>
                    <a:pt x="23842" y="24020"/>
                  </a:cubicBezTo>
                  <a:lnTo>
                    <a:pt x="23842" y="24020"/>
                  </a:lnTo>
                  <a:cubicBezTo>
                    <a:pt x="24496" y="24179"/>
                    <a:pt x="25070" y="24515"/>
                    <a:pt x="25664" y="24832"/>
                  </a:cubicBezTo>
                  <a:cubicBezTo>
                    <a:pt x="26159" y="25169"/>
                    <a:pt x="26654" y="25506"/>
                    <a:pt x="27149" y="25822"/>
                  </a:cubicBezTo>
                  <a:cubicBezTo>
                    <a:pt x="27645" y="26159"/>
                    <a:pt x="28219" y="26397"/>
                    <a:pt x="28793" y="26575"/>
                  </a:cubicBezTo>
                  <a:cubicBezTo>
                    <a:pt x="29329" y="26691"/>
                    <a:pt x="29919" y="26764"/>
                    <a:pt x="30523" y="26764"/>
                  </a:cubicBezTo>
                  <a:cubicBezTo>
                    <a:pt x="30743" y="26764"/>
                    <a:pt x="30966" y="26755"/>
                    <a:pt x="31189" y="26733"/>
                  </a:cubicBezTo>
                  <a:lnTo>
                    <a:pt x="31189" y="26733"/>
                  </a:lnTo>
                  <a:cubicBezTo>
                    <a:pt x="30932" y="26813"/>
                    <a:pt x="30615" y="26813"/>
                    <a:pt x="30278" y="26813"/>
                  </a:cubicBezTo>
                  <a:cubicBezTo>
                    <a:pt x="30106" y="26825"/>
                    <a:pt x="29933" y="26832"/>
                    <a:pt x="29762" y="26832"/>
                  </a:cubicBezTo>
                  <a:cubicBezTo>
                    <a:pt x="28868" y="26832"/>
                    <a:pt x="27993" y="26654"/>
                    <a:pt x="27229" y="26238"/>
                  </a:cubicBezTo>
                  <a:cubicBezTo>
                    <a:pt x="26239" y="25743"/>
                    <a:pt x="25486" y="25090"/>
                    <a:pt x="24417" y="24753"/>
                  </a:cubicBezTo>
                  <a:cubicBezTo>
                    <a:pt x="24417" y="24753"/>
                    <a:pt x="24338" y="24832"/>
                    <a:pt x="24417" y="24832"/>
                  </a:cubicBezTo>
                  <a:cubicBezTo>
                    <a:pt x="24991" y="25011"/>
                    <a:pt x="25565" y="25327"/>
                    <a:pt x="26060" y="25664"/>
                  </a:cubicBezTo>
                  <a:cubicBezTo>
                    <a:pt x="26476" y="25902"/>
                    <a:pt x="26971" y="26238"/>
                    <a:pt x="27387" y="26397"/>
                  </a:cubicBezTo>
                  <a:cubicBezTo>
                    <a:pt x="27882" y="26654"/>
                    <a:pt x="28377" y="26733"/>
                    <a:pt x="28872" y="26813"/>
                  </a:cubicBezTo>
                  <a:cubicBezTo>
                    <a:pt x="29447" y="26892"/>
                    <a:pt x="29942" y="26892"/>
                    <a:pt x="30437" y="26892"/>
                  </a:cubicBezTo>
                  <a:cubicBezTo>
                    <a:pt x="30565" y="26892"/>
                    <a:pt x="30668" y="26892"/>
                    <a:pt x="30772" y="26882"/>
                  </a:cubicBezTo>
                  <a:lnTo>
                    <a:pt x="30772" y="26882"/>
                  </a:lnTo>
                  <a:cubicBezTo>
                    <a:pt x="30497" y="26940"/>
                    <a:pt x="30240" y="26991"/>
                    <a:pt x="29942" y="26991"/>
                  </a:cubicBezTo>
                  <a:cubicBezTo>
                    <a:pt x="29288" y="26991"/>
                    <a:pt x="28635" y="26892"/>
                    <a:pt x="27961" y="26813"/>
                  </a:cubicBezTo>
                  <a:cubicBezTo>
                    <a:pt x="27308" y="26654"/>
                    <a:pt x="26654" y="26397"/>
                    <a:pt x="26060" y="26159"/>
                  </a:cubicBezTo>
                  <a:cubicBezTo>
                    <a:pt x="24912" y="25664"/>
                    <a:pt x="23684" y="24912"/>
                    <a:pt x="22357" y="24912"/>
                  </a:cubicBezTo>
                  <a:lnTo>
                    <a:pt x="22357" y="25011"/>
                  </a:lnTo>
                  <a:cubicBezTo>
                    <a:pt x="23090" y="25011"/>
                    <a:pt x="23842" y="25248"/>
                    <a:pt x="24575" y="25506"/>
                  </a:cubicBezTo>
                  <a:cubicBezTo>
                    <a:pt x="25169" y="25822"/>
                    <a:pt x="25744" y="26080"/>
                    <a:pt x="26397" y="26318"/>
                  </a:cubicBezTo>
                  <a:cubicBezTo>
                    <a:pt x="26971" y="26654"/>
                    <a:pt x="27645" y="26813"/>
                    <a:pt x="28298" y="26892"/>
                  </a:cubicBezTo>
                  <a:cubicBezTo>
                    <a:pt x="28753" y="26981"/>
                    <a:pt x="29209" y="27025"/>
                    <a:pt x="29652" y="27025"/>
                  </a:cubicBezTo>
                  <a:cubicBezTo>
                    <a:pt x="30095" y="27025"/>
                    <a:pt x="30526" y="26981"/>
                    <a:pt x="30932" y="26892"/>
                  </a:cubicBezTo>
                  <a:lnTo>
                    <a:pt x="30932" y="26892"/>
                  </a:lnTo>
                  <a:cubicBezTo>
                    <a:pt x="30694" y="26991"/>
                    <a:pt x="30357" y="27070"/>
                    <a:pt x="30120" y="27070"/>
                  </a:cubicBezTo>
                  <a:cubicBezTo>
                    <a:pt x="29588" y="27126"/>
                    <a:pt x="29105" y="27182"/>
                    <a:pt x="28630" y="27182"/>
                  </a:cubicBezTo>
                  <a:cubicBezTo>
                    <a:pt x="28433" y="27182"/>
                    <a:pt x="28238" y="27172"/>
                    <a:pt x="28041" y="27149"/>
                  </a:cubicBezTo>
                  <a:cubicBezTo>
                    <a:pt x="27308" y="27149"/>
                    <a:pt x="26654" y="26892"/>
                    <a:pt x="25981" y="26654"/>
                  </a:cubicBezTo>
                  <a:cubicBezTo>
                    <a:pt x="25407" y="26397"/>
                    <a:pt x="24753" y="26159"/>
                    <a:pt x="24080" y="26001"/>
                  </a:cubicBezTo>
                  <a:cubicBezTo>
                    <a:pt x="23506" y="25822"/>
                    <a:pt x="22852" y="25585"/>
                    <a:pt x="22199" y="25585"/>
                  </a:cubicBezTo>
                  <a:cubicBezTo>
                    <a:pt x="22595" y="25664"/>
                    <a:pt x="23011" y="25743"/>
                    <a:pt x="23347" y="25822"/>
                  </a:cubicBezTo>
                  <a:cubicBezTo>
                    <a:pt x="23763" y="25902"/>
                    <a:pt x="24080" y="26080"/>
                    <a:pt x="24496" y="26159"/>
                  </a:cubicBezTo>
                  <a:cubicBezTo>
                    <a:pt x="25070" y="26397"/>
                    <a:pt x="25744" y="26654"/>
                    <a:pt x="26397" y="26813"/>
                  </a:cubicBezTo>
                  <a:cubicBezTo>
                    <a:pt x="27050" y="27070"/>
                    <a:pt x="27724" y="27228"/>
                    <a:pt x="28377" y="27228"/>
                  </a:cubicBezTo>
                  <a:cubicBezTo>
                    <a:pt x="29031" y="27228"/>
                    <a:pt x="29783" y="27149"/>
                    <a:pt x="30437" y="27070"/>
                  </a:cubicBezTo>
                  <a:cubicBezTo>
                    <a:pt x="30669" y="27070"/>
                    <a:pt x="30884" y="27006"/>
                    <a:pt x="31113" y="26993"/>
                  </a:cubicBezTo>
                  <a:lnTo>
                    <a:pt x="31113" y="26993"/>
                  </a:lnTo>
                  <a:cubicBezTo>
                    <a:pt x="31052" y="26998"/>
                    <a:pt x="30987" y="27015"/>
                    <a:pt x="30932" y="27070"/>
                  </a:cubicBezTo>
                  <a:cubicBezTo>
                    <a:pt x="30615" y="27070"/>
                    <a:pt x="30357" y="27149"/>
                    <a:pt x="30120" y="27149"/>
                  </a:cubicBezTo>
                  <a:cubicBezTo>
                    <a:pt x="29862" y="27228"/>
                    <a:pt x="29625" y="27308"/>
                    <a:pt x="29288" y="27308"/>
                  </a:cubicBezTo>
                  <a:cubicBezTo>
                    <a:pt x="29031" y="27387"/>
                    <a:pt x="28714" y="27387"/>
                    <a:pt x="28377" y="27387"/>
                  </a:cubicBezTo>
                  <a:cubicBezTo>
                    <a:pt x="27387" y="27387"/>
                    <a:pt x="26476" y="27149"/>
                    <a:pt x="25565" y="26892"/>
                  </a:cubicBezTo>
                  <a:cubicBezTo>
                    <a:pt x="25070" y="26733"/>
                    <a:pt x="24674" y="26575"/>
                    <a:pt x="24179" y="26397"/>
                  </a:cubicBezTo>
                  <a:cubicBezTo>
                    <a:pt x="23684" y="26238"/>
                    <a:pt x="23189" y="26080"/>
                    <a:pt x="22694" y="26080"/>
                  </a:cubicBezTo>
                  <a:cubicBezTo>
                    <a:pt x="23268" y="26238"/>
                    <a:pt x="23842" y="26397"/>
                    <a:pt x="24417" y="26575"/>
                  </a:cubicBezTo>
                  <a:cubicBezTo>
                    <a:pt x="25248" y="26813"/>
                    <a:pt x="26060" y="27070"/>
                    <a:pt x="26892" y="27308"/>
                  </a:cubicBezTo>
                  <a:cubicBezTo>
                    <a:pt x="26318" y="27228"/>
                    <a:pt x="25664" y="27149"/>
                    <a:pt x="25070" y="27070"/>
                  </a:cubicBezTo>
                  <a:cubicBezTo>
                    <a:pt x="24417" y="26892"/>
                    <a:pt x="23842" y="26813"/>
                    <a:pt x="23268" y="26654"/>
                  </a:cubicBezTo>
                  <a:cubicBezTo>
                    <a:pt x="22694" y="26496"/>
                    <a:pt x="22100" y="26318"/>
                    <a:pt x="21526" y="26238"/>
                  </a:cubicBezTo>
                  <a:cubicBezTo>
                    <a:pt x="21176" y="26182"/>
                    <a:pt x="20746" y="26126"/>
                    <a:pt x="20350" y="26126"/>
                  </a:cubicBezTo>
                  <a:cubicBezTo>
                    <a:pt x="20186" y="26126"/>
                    <a:pt x="20027" y="26136"/>
                    <a:pt x="19882" y="26159"/>
                  </a:cubicBezTo>
                  <a:lnTo>
                    <a:pt x="20872" y="26159"/>
                  </a:lnTo>
                  <a:cubicBezTo>
                    <a:pt x="21209" y="26238"/>
                    <a:pt x="21526" y="26238"/>
                    <a:pt x="21862" y="26318"/>
                  </a:cubicBezTo>
                  <a:cubicBezTo>
                    <a:pt x="22436" y="26397"/>
                    <a:pt x="22932" y="26575"/>
                    <a:pt x="23506" y="26733"/>
                  </a:cubicBezTo>
                  <a:cubicBezTo>
                    <a:pt x="24179" y="26892"/>
                    <a:pt x="24753" y="27070"/>
                    <a:pt x="25407" y="27149"/>
                  </a:cubicBezTo>
                  <a:cubicBezTo>
                    <a:pt x="25565" y="27149"/>
                    <a:pt x="25744" y="27228"/>
                    <a:pt x="25981" y="27228"/>
                  </a:cubicBezTo>
                  <a:cubicBezTo>
                    <a:pt x="25407" y="27228"/>
                    <a:pt x="24912" y="27228"/>
                    <a:pt x="24417" y="27308"/>
                  </a:cubicBezTo>
                  <a:lnTo>
                    <a:pt x="23763" y="27308"/>
                  </a:lnTo>
                  <a:cubicBezTo>
                    <a:pt x="23456" y="27235"/>
                    <a:pt x="23231" y="27163"/>
                    <a:pt x="22937" y="27151"/>
                  </a:cubicBezTo>
                  <a:lnTo>
                    <a:pt x="22937" y="27151"/>
                  </a:lnTo>
                  <a:cubicBezTo>
                    <a:pt x="23194" y="27230"/>
                    <a:pt x="23508" y="27308"/>
                    <a:pt x="23842" y="27387"/>
                  </a:cubicBezTo>
                  <a:lnTo>
                    <a:pt x="24179" y="27387"/>
                  </a:lnTo>
                  <a:cubicBezTo>
                    <a:pt x="23842" y="27565"/>
                    <a:pt x="23585" y="27723"/>
                    <a:pt x="23427" y="27882"/>
                  </a:cubicBezTo>
                  <a:cubicBezTo>
                    <a:pt x="23288" y="27915"/>
                    <a:pt x="23160" y="27926"/>
                    <a:pt x="23039" y="27926"/>
                  </a:cubicBezTo>
                  <a:cubicBezTo>
                    <a:pt x="22797" y="27926"/>
                    <a:pt x="22582" y="27882"/>
                    <a:pt x="22357" y="27882"/>
                  </a:cubicBezTo>
                  <a:lnTo>
                    <a:pt x="21704" y="27882"/>
                  </a:lnTo>
                  <a:cubicBezTo>
                    <a:pt x="21446" y="27882"/>
                    <a:pt x="21288" y="27882"/>
                    <a:pt x="21031" y="27981"/>
                  </a:cubicBezTo>
                  <a:cubicBezTo>
                    <a:pt x="21116" y="28007"/>
                    <a:pt x="21200" y="28016"/>
                    <a:pt x="21283" y="28016"/>
                  </a:cubicBezTo>
                  <a:cubicBezTo>
                    <a:pt x="21449" y="28016"/>
                    <a:pt x="21611" y="27981"/>
                    <a:pt x="21783" y="27981"/>
                  </a:cubicBezTo>
                  <a:lnTo>
                    <a:pt x="22436" y="27981"/>
                  </a:lnTo>
                  <a:cubicBezTo>
                    <a:pt x="22661" y="27981"/>
                    <a:pt x="22841" y="28016"/>
                    <a:pt x="23036" y="28016"/>
                  </a:cubicBezTo>
                  <a:cubicBezTo>
                    <a:pt x="23134" y="28016"/>
                    <a:pt x="23235" y="28007"/>
                    <a:pt x="23347" y="27981"/>
                  </a:cubicBezTo>
                  <a:lnTo>
                    <a:pt x="23347" y="27981"/>
                  </a:lnTo>
                  <a:cubicBezTo>
                    <a:pt x="23189" y="28139"/>
                    <a:pt x="23011" y="28298"/>
                    <a:pt x="22932" y="28555"/>
                  </a:cubicBezTo>
                  <a:cubicBezTo>
                    <a:pt x="22852" y="28714"/>
                    <a:pt x="22773" y="28971"/>
                    <a:pt x="22694" y="29129"/>
                  </a:cubicBezTo>
                  <a:lnTo>
                    <a:pt x="22595" y="29129"/>
                  </a:lnTo>
                  <a:cubicBezTo>
                    <a:pt x="22315" y="29185"/>
                    <a:pt x="22025" y="29241"/>
                    <a:pt x="21732" y="29241"/>
                  </a:cubicBezTo>
                  <a:cubicBezTo>
                    <a:pt x="21611" y="29241"/>
                    <a:pt x="21489" y="29232"/>
                    <a:pt x="21367" y="29209"/>
                  </a:cubicBezTo>
                  <a:cubicBezTo>
                    <a:pt x="20951" y="29209"/>
                    <a:pt x="20535" y="28971"/>
                    <a:pt x="20456" y="28476"/>
                  </a:cubicBezTo>
                  <a:cubicBezTo>
                    <a:pt x="20377" y="28139"/>
                    <a:pt x="20456" y="27723"/>
                    <a:pt x="20298" y="27387"/>
                  </a:cubicBezTo>
                  <a:cubicBezTo>
                    <a:pt x="20040" y="27070"/>
                    <a:pt x="19625" y="26813"/>
                    <a:pt x="19545" y="26397"/>
                  </a:cubicBezTo>
                  <a:cubicBezTo>
                    <a:pt x="19466" y="25822"/>
                    <a:pt x="19882" y="25248"/>
                    <a:pt x="20377" y="25011"/>
                  </a:cubicBezTo>
                  <a:cubicBezTo>
                    <a:pt x="20951" y="24515"/>
                    <a:pt x="21783" y="24416"/>
                    <a:pt x="22436" y="24020"/>
                  </a:cubicBezTo>
                  <a:cubicBezTo>
                    <a:pt x="23090" y="23605"/>
                    <a:pt x="23585" y="22852"/>
                    <a:pt x="24338" y="22535"/>
                  </a:cubicBezTo>
                  <a:cubicBezTo>
                    <a:pt x="24532" y="22389"/>
                    <a:pt x="24793" y="22257"/>
                    <a:pt x="25109" y="22257"/>
                  </a:cubicBezTo>
                  <a:close/>
                  <a:moveTo>
                    <a:pt x="32338" y="28971"/>
                  </a:moveTo>
                  <a:cubicBezTo>
                    <a:pt x="32264" y="29044"/>
                    <a:pt x="32191" y="29185"/>
                    <a:pt x="32040" y="29331"/>
                  </a:cubicBezTo>
                  <a:lnTo>
                    <a:pt x="32040" y="29331"/>
                  </a:lnTo>
                  <a:cubicBezTo>
                    <a:pt x="32121" y="29246"/>
                    <a:pt x="32190" y="29108"/>
                    <a:pt x="32259" y="28971"/>
                  </a:cubicBezTo>
                  <a:close/>
                  <a:moveTo>
                    <a:pt x="32001" y="29367"/>
                  </a:moveTo>
                  <a:cubicBezTo>
                    <a:pt x="31931" y="29455"/>
                    <a:pt x="31923" y="29527"/>
                    <a:pt x="31867" y="29542"/>
                  </a:cubicBezTo>
                  <a:lnTo>
                    <a:pt x="31867" y="29542"/>
                  </a:lnTo>
                  <a:cubicBezTo>
                    <a:pt x="31897" y="29489"/>
                    <a:pt x="31949" y="29432"/>
                    <a:pt x="32001" y="29367"/>
                  </a:cubicBezTo>
                  <a:close/>
                  <a:moveTo>
                    <a:pt x="19913" y="28594"/>
                  </a:moveTo>
                  <a:cubicBezTo>
                    <a:pt x="20067" y="28594"/>
                    <a:pt x="20222" y="28607"/>
                    <a:pt x="20377" y="28634"/>
                  </a:cubicBezTo>
                  <a:cubicBezTo>
                    <a:pt x="20377" y="28793"/>
                    <a:pt x="20456" y="28872"/>
                    <a:pt x="20615" y="29050"/>
                  </a:cubicBezTo>
                  <a:cubicBezTo>
                    <a:pt x="20875" y="29311"/>
                    <a:pt x="21230" y="29385"/>
                    <a:pt x="21602" y="29385"/>
                  </a:cubicBezTo>
                  <a:cubicBezTo>
                    <a:pt x="21937" y="29385"/>
                    <a:pt x="22286" y="29325"/>
                    <a:pt x="22595" y="29288"/>
                  </a:cubicBezTo>
                  <a:lnTo>
                    <a:pt x="22595" y="29288"/>
                  </a:lnTo>
                  <a:cubicBezTo>
                    <a:pt x="22595" y="29288"/>
                    <a:pt x="22595" y="29367"/>
                    <a:pt x="22516" y="29367"/>
                  </a:cubicBezTo>
                  <a:lnTo>
                    <a:pt x="22357" y="29367"/>
                  </a:lnTo>
                  <a:cubicBezTo>
                    <a:pt x="22278" y="29367"/>
                    <a:pt x="22199" y="29466"/>
                    <a:pt x="22100" y="29466"/>
                  </a:cubicBezTo>
                  <a:lnTo>
                    <a:pt x="21446" y="29466"/>
                  </a:lnTo>
                  <a:cubicBezTo>
                    <a:pt x="21209" y="29367"/>
                    <a:pt x="20951" y="29367"/>
                    <a:pt x="20793" y="29209"/>
                  </a:cubicBezTo>
                  <a:cubicBezTo>
                    <a:pt x="20549" y="29134"/>
                    <a:pt x="20393" y="28987"/>
                    <a:pt x="20158" y="28972"/>
                  </a:cubicBezTo>
                  <a:lnTo>
                    <a:pt x="20158" y="28972"/>
                  </a:lnTo>
                  <a:cubicBezTo>
                    <a:pt x="20206" y="28993"/>
                    <a:pt x="20253" y="29019"/>
                    <a:pt x="20298" y="29050"/>
                  </a:cubicBezTo>
                  <a:cubicBezTo>
                    <a:pt x="20456" y="29129"/>
                    <a:pt x="20714" y="29288"/>
                    <a:pt x="20951" y="29367"/>
                  </a:cubicBezTo>
                  <a:cubicBezTo>
                    <a:pt x="21110" y="29466"/>
                    <a:pt x="21367" y="29545"/>
                    <a:pt x="21605" y="29545"/>
                  </a:cubicBezTo>
                  <a:lnTo>
                    <a:pt x="21783" y="29545"/>
                  </a:lnTo>
                  <a:cubicBezTo>
                    <a:pt x="21704" y="29545"/>
                    <a:pt x="21704" y="29545"/>
                    <a:pt x="21605" y="29625"/>
                  </a:cubicBezTo>
                  <a:cubicBezTo>
                    <a:pt x="21288" y="29625"/>
                    <a:pt x="21031" y="29625"/>
                    <a:pt x="20714" y="29545"/>
                  </a:cubicBezTo>
                  <a:cubicBezTo>
                    <a:pt x="20377" y="29466"/>
                    <a:pt x="20120" y="29288"/>
                    <a:pt x="19803" y="29129"/>
                  </a:cubicBezTo>
                  <a:cubicBezTo>
                    <a:pt x="19531" y="29054"/>
                    <a:pt x="19237" y="28993"/>
                    <a:pt x="18950" y="28993"/>
                  </a:cubicBezTo>
                  <a:cubicBezTo>
                    <a:pt x="18708" y="28993"/>
                    <a:pt x="18472" y="29036"/>
                    <a:pt x="18258" y="29153"/>
                  </a:cubicBezTo>
                  <a:lnTo>
                    <a:pt x="18258" y="29153"/>
                  </a:lnTo>
                  <a:cubicBezTo>
                    <a:pt x="18741" y="28792"/>
                    <a:pt x="19318" y="28594"/>
                    <a:pt x="19913" y="28594"/>
                  </a:cubicBezTo>
                  <a:close/>
                  <a:moveTo>
                    <a:pt x="18955" y="29038"/>
                  </a:moveTo>
                  <a:cubicBezTo>
                    <a:pt x="19341" y="29038"/>
                    <a:pt x="19716" y="29154"/>
                    <a:pt x="20040" y="29288"/>
                  </a:cubicBezTo>
                  <a:cubicBezTo>
                    <a:pt x="20456" y="29466"/>
                    <a:pt x="20951" y="29704"/>
                    <a:pt x="21367" y="29704"/>
                  </a:cubicBezTo>
                  <a:lnTo>
                    <a:pt x="21209" y="29704"/>
                  </a:lnTo>
                  <a:cubicBezTo>
                    <a:pt x="21090" y="29749"/>
                    <a:pt x="20975" y="29768"/>
                    <a:pt x="20861" y="29768"/>
                  </a:cubicBezTo>
                  <a:cubicBezTo>
                    <a:pt x="20331" y="29768"/>
                    <a:pt x="19846" y="29353"/>
                    <a:pt x="19308" y="29288"/>
                  </a:cubicBezTo>
                  <a:cubicBezTo>
                    <a:pt x="19135" y="29233"/>
                    <a:pt x="18963" y="29206"/>
                    <a:pt x="18793" y="29206"/>
                  </a:cubicBezTo>
                  <a:cubicBezTo>
                    <a:pt x="18477" y="29206"/>
                    <a:pt x="18173" y="29298"/>
                    <a:pt x="17902" y="29466"/>
                  </a:cubicBezTo>
                  <a:cubicBezTo>
                    <a:pt x="17982" y="29383"/>
                    <a:pt x="18067" y="29305"/>
                    <a:pt x="18155" y="29234"/>
                  </a:cubicBezTo>
                  <a:lnTo>
                    <a:pt x="18155" y="29234"/>
                  </a:lnTo>
                  <a:cubicBezTo>
                    <a:pt x="18418" y="29093"/>
                    <a:pt x="18689" y="29038"/>
                    <a:pt x="18955" y="29038"/>
                  </a:cubicBezTo>
                  <a:close/>
                  <a:moveTo>
                    <a:pt x="31922" y="29545"/>
                  </a:moveTo>
                  <a:lnTo>
                    <a:pt x="31922" y="29545"/>
                  </a:lnTo>
                  <a:cubicBezTo>
                    <a:pt x="31838" y="29682"/>
                    <a:pt x="31758" y="29821"/>
                    <a:pt x="31683" y="29962"/>
                  </a:cubicBezTo>
                  <a:lnTo>
                    <a:pt x="31683" y="29962"/>
                  </a:lnTo>
                  <a:cubicBezTo>
                    <a:pt x="31683" y="29962"/>
                    <a:pt x="31684" y="29961"/>
                    <a:pt x="31684" y="29961"/>
                  </a:cubicBezTo>
                  <a:lnTo>
                    <a:pt x="31684" y="29961"/>
                  </a:lnTo>
                  <a:cubicBezTo>
                    <a:pt x="31683" y="29962"/>
                    <a:pt x="31683" y="29963"/>
                    <a:pt x="31682" y="29963"/>
                  </a:cubicBezTo>
                  <a:lnTo>
                    <a:pt x="31682" y="29963"/>
                  </a:lnTo>
                  <a:cubicBezTo>
                    <a:pt x="31682" y="29963"/>
                    <a:pt x="31682" y="29962"/>
                    <a:pt x="31683" y="29962"/>
                  </a:cubicBezTo>
                  <a:lnTo>
                    <a:pt x="31683" y="29962"/>
                  </a:lnTo>
                  <a:cubicBezTo>
                    <a:pt x="31654" y="29975"/>
                    <a:pt x="31629" y="29989"/>
                    <a:pt x="31605" y="30006"/>
                  </a:cubicBezTo>
                  <a:lnTo>
                    <a:pt x="31605" y="30006"/>
                  </a:lnTo>
                  <a:cubicBezTo>
                    <a:pt x="31682" y="29877"/>
                    <a:pt x="31761" y="29750"/>
                    <a:pt x="31843" y="29625"/>
                  </a:cubicBezTo>
                  <a:lnTo>
                    <a:pt x="31922" y="29545"/>
                  </a:lnTo>
                  <a:close/>
                  <a:moveTo>
                    <a:pt x="34318" y="30120"/>
                  </a:moveTo>
                  <a:lnTo>
                    <a:pt x="34318" y="30120"/>
                  </a:lnTo>
                  <a:cubicBezTo>
                    <a:pt x="34320" y="30130"/>
                    <a:pt x="34322" y="30140"/>
                    <a:pt x="34324" y="30150"/>
                  </a:cubicBezTo>
                  <a:lnTo>
                    <a:pt x="34324" y="30150"/>
                  </a:lnTo>
                  <a:cubicBezTo>
                    <a:pt x="34323" y="30141"/>
                    <a:pt x="34323" y="30133"/>
                    <a:pt x="34322" y="30124"/>
                  </a:cubicBezTo>
                  <a:lnTo>
                    <a:pt x="34322" y="30124"/>
                  </a:lnTo>
                  <a:cubicBezTo>
                    <a:pt x="34321" y="30122"/>
                    <a:pt x="34319" y="30121"/>
                    <a:pt x="34318" y="30120"/>
                  </a:cubicBezTo>
                  <a:close/>
                  <a:moveTo>
                    <a:pt x="22516" y="29466"/>
                  </a:moveTo>
                  <a:cubicBezTo>
                    <a:pt x="22436" y="29704"/>
                    <a:pt x="22278" y="29862"/>
                    <a:pt x="22100" y="30120"/>
                  </a:cubicBezTo>
                  <a:cubicBezTo>
                    <a:pt x="22100" y="30120"/>
                    <a:pt x="22021" y="30199"/>
                    <a:pt x="21941" y="30199"/>
                  </a:cubicBezTo>
                  <a:cubicBezTo>
                    <a:pt x="22021" y="30120"/>
                    <a:pt x="22021" y="30040"/>
                    <a:pt x="22100" y="29961"/>
                  </a:cubicBezTo>
                  <a:cubicBezTo>
                    <a:pt x="22199" y="29783"/>
                    <a:pt x="22199" y="29704"/>
                    <a:pt x="22278" y="29625"/>
                  </a:cubicBezTo>
                  <a:cubicBezTo>
                    <a:pt x="22278" y="29625"/>
                    <a:pt x="22357" y="29545"/>
                    <a:pt x="22357" y="29466"/>
                  </a:cubicBezTo>
                  <a:close/>
                  <a:moveTo>
                    <a:pt x="33090" y="26991"/>
                  </a:moveTo>
                  <a:lnTo>
                    <a:pt x="33090" y="26991"/>
                  </a:lnTo>
                  <a:cubicBezTo>
                    <a:pt x="32338" y="27308"/>
                    <a:pt x="31605" y="27565"/>
                    <a:pt x="30932" y="27882"/>
                  </a:cubicBezTo>
                  <a:cubicBezTo>
                    <a:pt x="30199" y="28060"/>
                    <a:pt x="29526" y="28298"/>
                    <a:pt x="28872" y="28377"/>
                  </a:cubicBezTo>
                  <a:cubicBezTo>
                    <a:pt x="28456" y="28476"/>
                    <a:pt x="28140" y="28555"/>
                    <a:pt x="27803" y="28714"/>
                  </a:cubicBezTo>
                  <a:cubicBezTo>
                    <a:pt x="27466" y="28793"/>
                    <a:pt x="27149" y="28971"/>
                    <a:pt x="26813" y="29050"/>
                  </a:cubicBezTo>
                  <a:cubicBezTo>
                    <a:pt x="25407" y="29625"/>
                    <a:pt x="24001" y="29961"/>
                    <a:pt x="22595" y="30357"/>
                  </a:cubicBezTo>
                  <a:cubicBezTo>
                    <a:pt x="23427" y="30199"/>
                    <a:pt x="24179" y="29961"/>
                    <a:pt x="24991" y="29783"/>
                  </a:cubicBezTo>
                  <a:cubicBezTo>
                    <a:pt x="25664" y="29545"/>
                    <a:pt x="26318" y="29288"/>
                    <a:pt x="26971" y="29050"/>
                  </a:cubicBezTo>
                  <a:cubicBezTo>
                    <a:pt x="27387" y="28872"/>
                    <a:pt x="27724" y="28714"/>
                    <a:pt x="28140" y="28634"/>
                  </a:cubicBezTo>
                  <a:cubicBezTo>
                    <a:pt x="28456" y="28555"/>
                    <a:pt x="28793" y="28476"/>
                    <a:pt x="29130" y="28377"/>
                  </a:cubicBezTo>
                  <a:cubicBezTo>
                    <a:pt x="30516" y="28139"/>
                    <a:pt x="31843" y="27565"/>
                    <a:pt x="33090" y="26991"/>
                  </a:cubicBezTo>
                  <a:close/>
                  <a:moveTo>
                    <a:pt x="18844" y="29264"/>
                  </a:moveTo>
                  <a:cubicBezTo>
                    <a:pt x="19078" y="29264"/>
                    <a:pt x="19312" y="29303"/>
                    <a:pt x="19545" y="29367"/>
                  </a:cubicBezTo>
                  <a:cubicBezTo>
                    <a:pt x="20040" y="29545"/>
                    <a:pt x="20456" y="29862"/>
                    <a:pt x="21031" y="29862"/>
                  </a:cubicBezTo>
                  <a:lnTo>
                    <a:pt x="20535" y="29862"/>
                  </a:lnTo>
                  <a:cubicBezTo>
                    <a:pt x="20377" y="29862"/>
                    <a:pt x="20298" y="29783"/>
                    <a:pt x="20120" y="29783"/>
                  </a:cubicBezTo>
                  <a:cubicBezTo>
                    <a:pt x="19961" y="29704"/>
                    <a:pt x="19724" y="29545"/>
                    <a:pt x="19545" y="29466"/>
                  </a:cubicBezTo>
                  <a:cubicBezTo>
                    <a:pt x="19298" y="29417"/>
                    <a:pt x="19070" y="29372"/>
                    <a:pt x="18855" y="29372"/>
                  </a:cubicBezTo>
                  <a:cubicBezTo>
                    <a:pt x="18639" y="29372"/>
                    <a:pt x="18436" y="29417"/>
                    <a:pt x="18238" y="29545"/>
                  </a:cubicBezTo>
                  <a:cubicBezTo>
                    <a:pt x="18405" y="29490"/>
                    <a:pt x="18581" y="29425"/>
                    <a:pt x="18753" y="29425"/>
                  </a:cubicBezTo>
                  <a:cubicBezTo>
                    <a:pt x="18827" y="29425"/>
                    <a:pt x="18900" y="29436"/>
                    <a:pt x="18971" y="29466"/>
                  </a:cubicBezTo>
                  <a:cubicBezTo>
                    <a:pt x="19229" y="29466"/>
                    <a:pt x="19466" y="29545"/>
                    <a:pt x="19724" y="29625"/>
                  </a:cubicBezTo>
                  <a:cubicBezTo>
                    <a:pt x="19961" y="29704"/>
                    <a:pt x="20120" y="29862"/>
                    <a:pt x="20377" y="29862"/>
                  </a:cubicBezTo>
                  <a:cubicBezTo>
                    <a:pt x="20535" y="29961"/>
                    <a:pt x="20615" y="29961"/>
                    <a:pt x="20714" y="29961"/>
                  </a:cubicBezTo>
                  <a:lnTo>
                    <a:pt x="20793" y="29961"/>
                  </a:lnTo>
                  <a:cubicBezTo>
                    <a:pt x="20714" y="29961"/>
                    <a:pt x="20535" y="30040"/>
                    <a:pt x="20456" y="30120"/>
                  </a:cubicBezTo>
                  <a:cubicBezTo>
                    <a:pt x="20377" y="30120"/>
                    <a:pt x="20377" y="30120"/>
                    <a:pt x="20377" y="30199"/>
                  </a:cubicBezTo>
                  <a:cubicBezTo>
                    <a:pt x="20377" y="30120"/>
                    <a:pt x="20298" y="30120"/>
                    <a:pt x="20298" y="30120"/>
                  </a:cubicBezTo>
                  <a:cubicBezTo>
                    <a:pt x="20040" y="30199"/>
                    <a:pt x="19803" y="30278"/>
                    <a:pt x="19466" y="30278"/>
                  </a:cubicBezTo>
                  <a:cubicBezTo>
                    <a:pt x="19229" y="30199"/>
                    <a:pt x="18971" y="30120"/>
                    <a:pt x="18733" y="30040"/>
                  </a:cubicBezTo>
                  <a:cubicBezTo>
                    <a:pt x="18558" y="29965"/>
                    <a:pt x="18355" y="29922"/>
                    <a:pt x="18159" y="29922"/>
                  </a:cubicBezTo>
                  <a:cubicBezTo>
                    <a:pt x="17890" y="29922"/>
                    <a:pt x="17635" y="30004"/>
                    <a:pt x="17486" y="30199"/>
                  </a:cubicBezTo>
                  <a:cubicBezTo>
                    <a:pt x="17653" y="30032"/>
                    <a:pt x="17845" y="29974"/>
                    <a:pt x="18047" y="29974"/>
                  </a:cubicBezTo>
                  <a:cubicBezTo>
                    <a:pt x="18350" y="29974"/>
                    <a:pt x="18675" y="30104"/>
                    <a:pt x="18971" y="30199"/>
                  </a:cubicBezTo>
                  <a:cubicBezTo>
                    <a:pt x="19209" y="30255"/>
                    <a:pt x="19487" y="30311"/>
                    <a:pt x="19769" y="30311"/>
                  </a:cubicBezTo>
                  <a:cubicBezTo>
                    <a:pt x="19874" y="30311"/>
                    <a:pt x="19979" y="30303"/>
                    <a:pt x="20084" y="30285"/>
                  </a:cubicBezTo>
                  <a:lnTo>
                    <a:pt x="20084" y="30285"/>
                  </a:lnTo>
                  <a:cubicBezTo>
                    <a:pt x="20038" y="30304"/>
                    <a:pt x="20026" y="30357"/>
                    <a:pt x="19961" y="30357"/>
                  </a:cubicBezTo>
                  <a:lnTo>
                    <a:pt x="19882" y="30357"/>
                  </a:lnTo>
                  <a:cubicBezTo>
                    <a:pt x="19714" y="30446"/>
                    <a:pt x="19550" y="30491"/>
                    <a:pt x="19387" y="30491"/>
                  </a:cubicBezTo>
                  <a:cubicBezTo>
                    <a:pt x="19224" y="30491"/>
                    <a:pt x="19060" y="30446"/>
                    <a:pt x="18892" y="30357"/>
                  </a:cubicBezTo>
                  <a:cubicBezTo>
                    <a:pt x="18634" y="30278"/>
                    <a:pt x="18397" y="30199"/>
                    <a:pt x="18060" y="30199"/>
                  </a:cubicBezTo>
                  <a:cubicBezTo>
                    <a:pt x="17644" y="30199"/>
                    <a:pt x="17248" y="30357"/>
                    <a:pt x="16912" y="30694"/>
                  </a:cubicBezTo>
                  <a:lnTo>
                    <a:pt x="16912" y="30694"/>
                  </a:lnTo>
                  <a:cubicBezTo>
                    <a:pt x="16991" y="30535"/>
                    <a:pt x="17149" y="30357"/>
                    <a:pt x="17248" y="30199"/>
                  </a:cubicBezTo>
                  <a:cubicBezTo>
                    <a:pt x="17407" y="29961"/>
                    <a:pt x="17565" y="29704"/>
                    <a:pt x="17823" y="29545"/>
                  </a:cubicBezTo>
                  <a:cubicBezTo>
                    <a:pt x="18163" y="29346"/>
                    <a:pt x="18504" y="29264"/>
                    <a:pt x="18844" y="29264"/>
                  </a:cubicBezTo>
                  <a:close/>
                  <a:moveTo>
                    <a:pt x="22278" y="29466"/>
                  </a:moveTo>
                  <a:cubicBezTo>
                    <a:pt x="22278" y="29545"/>
                    <a:pt x="22278" y="29625"/>
                    <a:pt x="22199" y="29625"/>
                  </a:cubicBezTo>
                  <a:cubicBezTo>
                    <a:pt x="22199" y="29704"/>
                    <a:pt x="22100" y="29783"/>
                    <a:pt x="22021" y="29862"/>
                  </a:cubicBezTo>
                  <a:cubicBezTo>
                    <a:pt x="22021" y="30040"/>
                    <a:pt x="21941" y="30199"/>
                    <a:pt x="21862" y="30357"/>
                  </a:cubicBezTo>
                  <a:cubicBezTo>
                    <a:pt x="21783" y="30456"/>
                    <a:pt x="21605" y="30615"/>
                    <a:pt x="21446" y="30773"/>
                  </a:cubicBezTo>
                  <a:cubicBezTo>
                    <a:pt x="21446" y="30694"/>
                    <a:pt x="21446" y="30615"/>
                    <a:pt x="21526" y="30535"/>
                  </a:cubicBezTo>
                  <a:cubicBezTo>
                    <a:pt x="21526" y="30357"/>
                    <a:pt x="21605" y="30278"/>
                    <a:pt x="21704" y="30120"/>
                  </a:cubicBezTo>
                  <a:cubicBezTo>
                    <a:pt x="21783" y="30040"/>
                    <a:pt x="21862" y="29862"/>
                    <a:pt x="21941" y="29783"/>
                  </a:cubicBezTo>
                  <a:cubicBezTo>
                    <a:pt x="21941" y="29704"/>
                    <a:pt x="22021" y="29625"/>
                    <a:pt x="22100" y="29545"/>
                  </a:cubicBezTo>
                  <a:lnTo>
                    <a:pt x="22199" y="29545"/>
                  </a:lnTo>
                  <a:lnTo>
                    <a:pt x="22278" y="29466"/>
                  </a:lnTo>
                  <a:close/>
                  <a:moveTo>
                    <a:pt x="32367" y="27538"/>
                  </a:moveTo>
                  <a:cubicBezTo>
                    <a:pt x="32025" y="27679"/>
                    <a:pt x="31718" y="27822"/>
                    <a:pt x="31348" y="27981"/>
                  </a:cubicBezTo>
                  <a:cubicBezTo>
                    <a:pt x="30853" y="28298"/>
                    <a:pt x="30357" y="28555"/>
                    <a:pt x="29942" y="28872"/>
                  </a:cubicBezTo>
                  <a:cubicBezTo>
                    <a:pt x="29447" y="29129"/>
                    <a:pt x="28872" y="29367"/>
                    <a:pt x="28377" y="29545"/>
                  </a:cubicBezTo>
                  <a:cubicBezTo>
                    <a:pt x="27308" y="29961"/>
                    <a:pt x="26239" y="30357"/>
                    <a:pt x="25328" y="30951"/>
                  </a:cubicBezTo>
                  <a:cubicBezTo>
                    <a:pt x="25902" y="30615"/>
                    <a:pt x="26476" y="30357"/>
                    <a:pt x="27050" y="30120"/>
                  </a:cubicBezTo>
                  <a:cubicBezTo>
                    <a:pt x="27645" y="29862"/>
                    <a:pt x="28140" y="29704"/>
                    <a:pt x="28635" y="29466"/>
                  </a:cubicBezTo>
                  <a:cubicBezTo>
                    <a:pt x="29130" y="29288"/>
                    <a:pt x="29625" y="29050"/>
                    <a:pt x="30120" y="28793"/>
                  </a:cubicBezTo>
                  <a:cubicBezTo>
                    <a:pt x="30882" y="28350"/>
                    <a:pt x="31586" y="27908"/>
                    <a:pt x="32367" y="27538"/>
                  </a:cubicBezTo>
                  <a:close/>
                  <a:moveTo>
                    <a:pt x="26318" y="31030"/>
                  </a:moveTo>
                  <a:cubicBezTo>
                    <a:pt x="26318" y="31030"/>
                    <a:pt x="26318" y="31031"/>
                    <a:pt x="26318" y="31031"/>
                  </a:cubicBezTo>
                  <a:lnTo>
                    <a:pt x="26318" y="31031"/>
                  </a:lnTo>
                  <a:cubicBezTo>
                    <a:pt x="26318" y="31031"/>
                    <a:pt x="26318" y="31031"/>
                    <a:pt x="26318" y="31031"/>
                  </a:cubicBezTo>
                  <a:cubicBezTo>
                    <a:pt x="26318" y="31030"/>
                    <a:pt x="26318" y="31030"/>
                    <a:pt x="26318" y="31030"/>
                  </a:cubicBezTo>
                  <a:close/>
                  <a:moveTo>
                    <a:pt x="17823" y="31189"/>
                  </a:moveTo>
                  <a:cubicBezTo>
                    <a:pt x="17486" y="31189"/>
                    <a:pt x="17070" y="31268"/>
                    <a:pt x="16832" y="31526"/>
                  </a:cubicBezTo>
                  <a:lnTo>
                    <a:pt x="16832" y="31526"/>
                  </a:lnTo>
                  <a:cubicBezTo>
                    <a:pt x="17048" y="31297"/>
                    <a:pt x="17391" y="31260"/>
                    <a:pt x="17714" y="31260"/>
                  </a:cubicBezTo>
                  <a:cubicBezTo>
                    <a:pt x="17866" y="31260"/>
                    <a:pt x="18013" y="31268"/>
                    <a:pt x="18139" y="31268"/>
                  </a:cubicBezTo>
                  <a:lnTo>
                    <a:pt x="18476" y="31268"/>
                  </a:lnTo>
                  <a:cubicBezTo>
                    <a:pt x="18238" y="31268"/>
                    <a:pt x="18060" y="31268"/>
                    <a:pt x="17823" y="31189"/>
                  </a:cubicBezTo>
                  <a:close/>
                  <a:moveTo>
                    <a:pt x="22021" y="29545"/>
                  </a:moveTo>
                  <a:cubicBezTo>
                    <a:pt x="22021" y="29625"/>
                    <a:pt x="21941" y="29704"/>
                    <a:pt x="21862" y="29704"/>
                  </a:cubicBezTo>
                  <a:cubicBezTo>
                    <a:pt x="21783" y="29862"/>
                    <a:pt x="21704" y="29961"/>
                    <a:pt x="21605" y="30120"/>
                  </a:cubicBezTo>
                  <a:cubicBezTo>
                    <a:pt x="21605" y="30199"/>
                    <a:pt x="21526" y="30357"/>
                    <a:pt x="21446" y="30535"/>
                  </a:cubicBezTo>
                  <a:cubicBezTo>
                    <a:pt x="21446" y="30615"/>
                    <a:pt x="21367" y="30694"/>
                    <a:pt x="21367" y="30852"/>
                  </a:cubicBezTo>
                  <a:cubicBezTo>
                    <a:pt x="21110" y="31031"/>
                    <a:pt x="20951" y="31189"/>
                    <a:pt x="20714" y="31446"/>
                  </a:cubicBezTo>
                  <a:cubicBezTo>
                    <a:pt x="20615" y="31605"/>
                    <a:pt x="20535" y="31763"/>
                    <a:pt x="20456" y="32021"/>
                  </a:cubicBezTo>
                  <a:cubicBezTo>
                    <a:pt x="20456" y="31842"/>
                    <a:pt x="20535" y="31684"/>
                    <a:pt x="20535" y="31526"/>
                  </a:cubicBezTo>
                  <a:cubicBezTo>
                    <a:pt x="20615" y="30852"/>
                    <a:pt x="20951" y="30199"/>
                    <a:pt x="21526" y="29704"/>
                  </a:cubicBezTo>
                  <a:cubicBezTo>
                    <a:pt x="21605" y="29704"/>
                    <a:pt x="21605" y="29704"/>
                    <a:pt x="21704" y="29625"/>
                  </a:cubicBezTo>
                  <a:lnTo>
                    <a:pt x="21704" y="29625"/>
                  </a:lnTo>
                  <a:cubicBezTo>
                    <a:pt x="21367" y="29961"/>
                    <a:pt x="21209" y="30357"/>
                    <a:pt x="21031" y="30694"/>
                  </a:cubicBezTo>
                  <a:cubicBezTo>
                    <a:pt x="21031" y="30773"/>
                    <a:pt x="21110" y="30773"/>
                    <a:pt x="21110" y="30773"/>
                  </a:cubicBezTo>
                  <a:cubicBezTo>
                    <a:pt x="21288" y="30357"/>
                    <a:pt x="21446" y="29961"/>
                    <a:pt x="21783" y="29625"/>
                  </a:cubicBezTo>
                  <a:cubicBezTo>
                    <a:pt x="21862" y="29625"/>
                    <a:pt x="21941" y="29625"/>
                    <a:pt x="22021" y="29545"/>
                  </a:cubicBezTo>
                  <a:close/>
                  <a:moveTo>
                    <a:pt x="20377" y="32337"/>
                  </a:moveTo>
                  <a:cubicBezTo>
                    <a:pt x="20456" y="32516"/>
                    <a:pt x="20456" y="32753"/>
                    <a:pt x="20535" y="32932"/>
                  </a:cubicBezTo>
                  <a:cubicBezTo>
                    <a:pt x="20377" y="33011"/>
                    <a:pt x="20219" y="33169"/>
                    <a:pt x="20040" y="33248"/>
                  </a:cubicBezTo>
                  <a:cubicBezTo>
                    <a:pt x="20298" y="33011"/>
                    <a:pt x="20377" y="32674"/>
                    <a:pt x="20377" y="32337"/>
                  </a:cubicBezTo>
                  <a:close/>
                  <a:moveTo>
                    <a:pt x="18130" y="30264"/>
                  </a:moveTo>
                  <a:cubicBezTo>
                    <a:pt x="18194" y="30264"/>
                    <a:pt x="18256" y="30268"/>
                    <a:pt x="18318" y="30278"/>
                  </a:cubicBezTo>
                  <a:cubicBezTo>
                    <a:pt x="18634" y="30278"/>
                    <a:pt x="18892" y="30456"/>
                    <a:pt x="19129" y="30535"/>
                  </a:cubicBezTo>
                  <a:lnTo>
                    <a:pt x="19625" y="30535"/>
                  </a:lnTo>
                  <a:cubicBezTo>
                    <a:pt x="19430" y="30629"/>
                    <a:pt x="19251" y="30661"/>
                    <a:pt x="19076" y="30661"/>
                  </a:cubicBezTo>
                  <a:cubicBezTo>
                    <a:pt x="18803" y="30661"/>
                    <a:pt x="18539" y="30584"/>
                    <a:pt x="18238" y="30535"/>
                  </a:cubicBezTo>
                  <a:cubicBezTo>
                    <a:pt x="18128" y="30518"/>
                    <a:pt x="18022" y="30508"/>
                    <a:pt x="17920" y="30508"/>
                  </a:cubicBezTo>
                  <a:cubicBezTo>
                    <a:pt x="17562" y="30508"/>
                    <a:pt x="17253" y="30628"/>
                    <a:pt x="16991" y="30951"/>
                  </a:cubicBezTo>
                  <a:cubicBezTo>
                    <a:pt x="17248" y="30694"/>
                    <a:pt x="17486" y="30535"/>
                    <a:pt x="17743" y="30535"/>
                  </a:cubicBezTo>
                  <a:cubicBezTo>
                    <a:pt x="17981" y="30535"/>
                    <a:pt x="18238" y="30535"/>
                    <a:pt x="18476" y="30615"/>
                  </a:cubicBezTo>
                  <a:cubicBezTo>
                    <a:pt x="18714" y="30671"/>
                    <a:pt x="18942" y="30727"/>
                    <a:pt x="19202" y="30727"/>
                  </a:cubicBezTo>
                  <a:cubicBezTo>
                    <a:pt x="19310" y="30727"/>
                    <a:pt x="19424" y="30717"/>
                    <a:pt x="19545" y="30694"/>
                  </a:cubicBezTo>
                  <a:lnTo>
                    <a:pt x="19545" y="30694"/>
                  </a:lnTo>
                  <a:cubicBezTo>
                    <a:pt x="19308" y="30773"/>
                    <a:pt x="19129" y="30951"/>
                    <a:pt x="18971" y="31110"/>
                  </a:cubicBezTo>
                  <a:cubicBezTo>
                    <a:pt x="18892" y="31110"/>
                    <a:pt x="18892" y="31110"/>
                    <a:pt x="18813" y="31189"/>
                  </a:cubicBezTo>
                  <a:cubicBezTo>
                    <a:pt x="18733" y="31189"/>
                    <a:pt x="18555" y="31189"/>
                    <a:pt x="18476" y="31268"/>
                  </a:cubicBezTo>
                  <a:lnTo>
                    <a:pt x="18732" y="31268"/>
                  </a:lnTo>
                  <a:cubicBezTo>
                    <a:pt x="18679" y="31323"/>
                    <a:pt x="18634" y="31380"/>
                    <a:pt x="18634" y="31446"/>
                  </a:cubicBezTo>
                  <a:cubicBezTo>
                    <a:pt x="18634" y="31397"/>
                    <a:pt x="18615" y="31372"/>
                    <a:pt x="18595" y="31372"/>
                  </a:cubicBezTo>
                  <a:cubicBezTo>
                    <a:pt x="18575" y="31372"/>
                    <a:pt x="18555" y="31397"/>
                    <a:pt x="18555" y="31446"/>
                  </a:cubicBezTo>
                  <a:cubicBezTo>
                    <a:pt x="18139" y="31763"/>
                    <a:pt x="17644" y="31605"/>
                    <a:pt x="17149" y="31684"/>
                  </a:cubicBezTo>
                  <a:cubicBezTo>
                    <a:pt x="16832" y="31763"/>
                    <a:pt x="16575" y="31941"/>
                    <a:pt x="16337" y="32179"/>
                  </a:cubicBezTo>
                  <a:cubicBezTo>
                    <a:pt x="16575" y="31941"/>
                    <a:pt x="16991" y="31763"/>
                    <a:pt x="17407" y="31684"/>
                  </a:cubicBezTo>
                  <a:cubicBezTo>
                    <a:pt x="17575" y="31684"/>
                    <a:pt x="17758" y="31704"/>
                    <a:pt x="17931" y="31704"/>
                  </a:cubicBezTo>
                  <a:cubicBezTo>
                    <a:pt x="18105" y="31704"/>
                    <a:pt x="18268" y="31684"/>
                    <a:pt x="18397" y="31605"/>
                  </a:cubicBezTo>
                  <a:lnTo>
                    <a:pt x="18397" y="31605"/>
                  </a:lnTo>
                  <a:lnTo>
                    <a:pt x="18318" y="31684"/>
                  </a:lnTo>
                  <a:cubicBezTo>
                    <a:pt x="18060" y="31842"/>
                    <a:pt x="17644" y="31842"/>
                    <a:pt x="17407" y="31842"/>
                  </a:cubicBezTo>
                  <a:cubicBezTo>
                    <a:pt x="17070" y="31842"/>
                    <a:pt x="16832" y="32021"/>
                    <a:pt x="16575" y="32179"/>
                  </a:cubicBezTo>
                  <a:lnTo>
                    <a:pt x="16575" y="32179"/>
                  </a:lnTo>
                  <a:cubicBezTo>
                    <a:pt x="16912" y="32021"/>
                    <a:pt x="17149" y="31941"/>
                    <a:pt x="17486" y="31941"/>
                  </a:cubicBezTo>
                  <a:cubicBezTo>
                    <a:pt x="17743" y="31941"/>
                    <a:pt x="17981" y="31941"/>
                    <a:pt x="18139" y="31842"/>
                  </a:cubicBezTo>
                  <a:lnTo>
                    <a:pt x="18139" y="31842"/>
                  </a:lnTo>
                  <a:cubicBezTo>
                    <a:pt x="18060" y="31941"/>
                    <a:pt x="17902" y="32100"/>
                    <a:pt x="17743" y="32258"/>
                  </a:cubicBezTo>
                  <a:cubicBezTo>
                    <a:pt x="17644" y="32258"/>
                    <a:pt x="17565" y="32337"/>
                    <a:pt x="17486" y="32337"/>
                  </a:cubicBezTo>
                  <a:lnTo>
                    <a:pt x="17070" y="32337"/>
                  </a:lnTo>
                  <a:cubicBezTo>
                    <a:pt x="16912" y="32436"/>
                    <a:pt x="16575" y="32516"/>
                    <a:pt x="16496" y="32674"/>
                  </a:cubicBezTo>
                  <a:cubicBezTo>
                    <a:pt x="16654" y="32516"/>
                    <a:pt x="16991" y="32436"/>
                    <a:pt x="17248" y="32436"/>
                  </a:cubicBezTo>
                  <a:cubicBezTo>
                    <a:pt x="17327" y="32436"/>
                    <a:pt x="17486" y="32436"/>
                    <a:pt x="17644" y="32337"/>
                  </a:cubicBezTo>
                  <a:lnTo>
                    <a:pt x="17644" y="32337"/>
                  </a:lnTo>
                  <a:cubicBezTo>
                    <a:pt x="17565" y="32516"/>
                    <a:pt x="17407" y="32674"/>
                    <a:pt x="17327" y="32753"/>
                  </a:cubicBezTo>
                  <a:cubicBezTo>
                    <a:pt x="17248" y="32833"/>
                    <a:pt x="17248" y="32833"/>
                    <a:pt x="17149" y="32833"/>
                  </a:cubicBezTo>
                  <a:cubicBezTo>
                    <a:pt x="17070" y="32932"/>
                    <a:pt x="16991" y="32932"/>
                    <a:pt x="16912" y="32932"/>
                  </a:cubicBezTo>
                  <a:cubicBezTo>
                    <a:pt x="16753" y="33011"/>
                    <a:pt x="16575" y="33011"/>
                    <a:pt x="16417" y="33090"/>
                  </a:cubicBezTo>
                  <a:cubicBezTo>
                    <a:pt x="16337" y="33090"/>
                    <a:pt x="16159" y="33169"/>
                    <a:pt x="16001" y="33328"/>
                  </a:cubicBezTo>
                  <a:cubicBezTo>
                    <a:pt x="16080" y="32932"/>
                    <a:pt x="16258" y="32595"/>
                    <a:pt x="16337" y="32179"/>
                  </a:cubicBezTo>
                  <a:cubicBezTo>
                    <a:pt x="16496" y="31684"/>
                    <a:pt x="16654" y="31189"/>
                    <a:pt x="16912" y="30773"/>
                  </a:cubicBezTo>
                  <a:cubicBezTo>
                    <a:pt x="17207" y="30496"/>
                    <a:pt x="17684" y="30264"/>
                    <a:pt x="18130" y="30264"/>
                  </a:cubicBezTo>
                  <a:close/>
                  <a:moveTo>
                    <a:pt x="21367" y="29783"/>
                  </a:moveTo>
                  <a:cubicBezTo>
                    <a:pt x="20951" y="30120"/>
                    <a:pt x="20615" y="30694"/>
                    <a:pt x="20535" y="31268"/>
                  </a:cubicBezTo>
                  <a:cubicBezTo>
                    <a:pt x="20377" y="32021"/>
                    <a:pt x="20456" y="32753"/>
                    <a:pt x="19882" y="33328"/>
                  </a:cubicBezTo>
                  <a:cubicBezTo>
                    <a:pt x="19803" y="33328"/>
                    <a:pt x="19803" y="33427"/>
                    <a:pt x="19724" y="33427"/>
                  </a:cubicBezTo>
                  <a:cubicBezTo>
                    <a:pt x="20120" y="32932"/>
                    <a:pt x="20219" y="32337"/>
                    <a:pt x="20219" y="31763"/>
                  </a:cubicBezTo>
                  <a:cubicBezTo>
                    <a:pt x="20298" y="31031"/>
                    <a:pt x="20456" y="30199"/>
                    <a:pt x="21209" y="29862"/>
                  </a:cubicBezTo>
                  <a:cubicBezTo>
                    <a:pt x="21288" y="29783"/>
                    <a:pt x="21367" y="29783"/>
                    <a:pt x="21367" y="29783"/>
                  </a:cubicBezTo>
                  <a:close/>
                  <a:moveTo>
                    <a:pt x="17149" y="32932"/>
                  </a:moveTo>
                  <a:cubicBezTo>
                    <a:pt x="17149" y="33011"/>
                    <a:pt x="17070" y="33090"/>
                    <a:pt x="16991" y="33169"/>
                  </a:cubicBezTo>
                  <a:cubicBezTo>
                    <a:pt x="16912" y="33248"/>
                    <a:pt x="16832" y="33248"/>
                    <a:pt x="16654" y="33328"/>
                  </a:cubicBezTo>
                  <a:cubicBezTo>
                    <a:pt x="16575" y="33328"/>
                    <a:pt x="16496" y="33328"/>
                    <a:pt x="16337" y="33427"/>
                  </a:cubicBezTo>
                  <a:cubicBezTo>
                    <a:pt x="16184" y="33427"/>
                    <a:pt x="16104" y="33485"/>
                    <a:pt x="15984" y="33552"/>
                  </a:cubicBezTo>
                  <a:lnTo>
                    <a:pt x="15984" y="33552"/>
                  </a:lnTo>
                  <a:cubicBezTo>
                    <a:pt x="16001" y="33522"/>
                    <a:pt x="16001" y="33474"/>
                    <a:pt x="16001" y="33427"/>
                  </a:cubicBezTo>
                  <a:cubicBezTo>
                    <a:pt x="16159" y="33248"/>
                    <a:pt x="16417" y="33169"/>
                    <a:pt x="16654" y="33090"/>
                  </a:cubicBezTo>
                  <a:cubicBezTo>
                    <a:pt x="16753" y="33090"/>
                    <a:pt x="16912" y="33011"/>
                    <a:pt x="17070" y="33011"/>
                  </a:cubicBezTo>
                  <a:cubicBezTo>
                    <a:pt x="17070" y="32932"/>
                    <a:pt x="17149" y="32932"/>
                    <a:pt x="17149" y="32932"/>
                  </a:cubicBezTo>
                  <a:close/>
                  <a:moveTo>
                    <a:pt x="20951" y="29961"/>
                  </a:moveTo>
                  <a:lnTo>
                    <a:pt x="20951" y="29961"/>
                  </a:lnTo>
                  <a:cubicBezTo>
                    <a:pt x="20456" y="30278"/>
                    <a:pt x="20298" y="30951"/>
                    <a:pt x="20219" y="31446"/>
                  </a:cubicBezTo>
                  <a:cubicBezTo>
                    <a:pt x="20120" y="32179"/>
                    <a:pt x="20120" y="32932"/>
                    <a:pt x="19545" y="33506"/>
                  </a:cubicBezTo>
                  <a:cubicBezTo>
                    <a:pt x="19545" y="33506"/>
                    <a:pt x="19466" y="33506"/>
                    <a:pt x="19387" y="33585"/>
                  </a:cubicBezTo>
                  <a:cubicBezTo>
                    <a:pt x="19545" y="33328"/>
                    <a:pt x="19625" y="33169"/>
                    <a:pt x="19724" y="32932"/>
                  </a:cubicBezTo>
                  <a:cubicBezTo>
                    <a:pt x="19882" y="32595"/>
                    <a:pt x="19882" y="32258"/>
                    <a:pt x="19882" y="31941"/>
                  </a:cubicBezTo>
                  <a:cubicBezTo>
                    <a:pt x="19961" y="31268"/>
                    <a:pt x="20040" y="30535"/>
                    <a:pt x="20615" y="30120"/>
                  </a:cubicBezTo>
                  <a:cubicBezTo>
                    <a:pt x="20714" y="30040"/>
                    <a:pt x="20793" y="30040"/>
                    <a:pt x="20951" y="29961"/>
                  </a:cubicBezTo>
                  <a:close/>
                  <a:moveTo>
                    <a:pt x="37275" y="24512"/>
                  </a:moveTo>
                  <a:cubicBezTo>
                    <a:pt x="37442" y="24512"/>
                    <a:pt x="37613" y="24558"/>
                    <a:pt x="37783" y="24674"/>
                  </a:cubicBezTo>
                  <a:cubicBezTo>
                    <a:pt x="37942" y="24753"/>
                    <a:pt x="38120" y="25011"/>
                    <a:pt x="38199" y="25169"/>
                  </a:cubicBezTo>
                  <a:cubicBezTo>
                    <a:pt x="38278" y="25327"/>
                    <a:pt x="38437" y="25585"/>
                    <a:pt x="38536" y="25743"/>
                  </a:cubicBezTo>
                  <a:cubicBezTo>
                    <a:pt x="38603" y="25810"/>
                    <a:pt x="38670" y="25835"/>
                    <a:pt x="38738" y="25835"/>
                  </a:cubicBezTo>
                  <a:cubicBezTo>
                    <a:pt x="38832" y="25835"/>
                    <a:pt x="38928" y="25789"/>
                    <a:pt x="39031" y="25743"/>
                  </a:cubicBezTo>
                  <a:cubicBezTo>
                    <a:pt x="39129" y="25710"/>
                    <a:pt x="39231" y="25691"/>
                    <a:pt x="39334" y="25691"/>
                  </a:cubicBezTo>
                  <a:cubicBezTo>
                    <a:pt x="39478" y="25691"/>
                    <a:pt x="39624" y="25730"/>
                    <a:pt x="39764" y="25822"/>
                  </a:cubicBezTo>
                  <a:cubicBezTo>
                    <a:pt x="39922" y="25902"/>
                    <a:pt x="40179" y="26080"/>
                    <a:pt x="40259" y="26318"/>
                  </a:cubicBezTo>
                  <a:cubicBezTo>
                    <a:pt x="40338" y="26575"/>
                    <a:pt x="40338" y="26892"/>
                    <a:pt x="40338" y="27149"/>
                  </a:cubicBezTo>
                  <a:cubicBezTo>
                    <a:pt x="40516" y="27644"/>
                    <a:pt x="41011" y="27644"/>
                    <a:pt x="41407" y="27803"/>
                  </a:cubicBezTo>
                  <a:cubicBezTo>
                    <a:pt x="41506" y="27882"/>
                    <a:pt x="41585" y="27981"/>
                    <a:pt x="41665" y="28060"/>
                  </a:cubicBezTo>
                  <a:lnTo>
                    <a:pt x="41744" y="28060"/>
                  </a:lnTo>
                  <a:cubicBezTo>
                    <a:pt x="42001" y="28298"/>
                    <a:pt x="42160" y="28555"/>
                    <a:pt x="42239" y="28793"/>
                  </a:cubicBezTo>
                  <a:cubicBezTo>
                    <a:pt x="42239" y="29209"/>
                    <a:pt x="41902" y="29625"/>
                    <a:pt x="41744" y="29961"/>
                  </a:cubicBezTo>
                  <a:cubicBezTo>
                    <a:pt x="41585" y="30456"/>
                    <a:pt x="41823" y="30773"/>
                    <a:pt x="42081" y="31110"/>
                  </a:cubicBezTo>
                  <a:cubicBezTo>
                    <a:pt x="42160" y="31268"/>
                    <a:pt x="42318" y="31526"/>
                    <a:pt x="42318" y="31684"/>
                  </a:cubicBezTo>
                  <a:cubicBezTo>
                    <a:pt x="42318" y="31941"/>
                    <a:pt x="42239" y="32100"/>
                    <a:pt x="42081" y="32258"/>
                  </a:cubicBezTo>
                  <a:cubicBezTo>
                    <a:pt x="41823" y="32436"/>
                    <a:pt x="41665" y="32516"/>
                    <a:pt x="41407" y="32595"/>
                  </a:cubicBezTo>
                  <a:lnTo>
                    <a:pt x="41328" y="32595"/>
                  </a:lnTo>
                  <a:cubicBezTo>
                    <a:pt x="41090" y="32674"/>
                    <a:pt x="40912" y="32753"/>
                    <a:pt x="40675" y="32753"/>
                  </a:cubicBezTo>
                  <a:cubicBezTo>
                    <a:pt x="40417" y="32833"/>
                    <a:pt x="40179" y="32932"/>
                    <a:pt x="39922" y="33011"/>
                  </a:cubicBezTo>
                  <a:cubicBezTo>
                    <a:pt x="39764" y="33169"/>
                    <a:pt x="39526" y="33328"/>
                    <a:pt x="39348" y="33427"/>
                  </a:cubicBezTo>
                  <a:cubicBezTo>
                    <a:pt x="39045" y="33657"/>
                    <a:pt x="38701" y="33814"/>
                    <a:pt x="38345" y="33814"/>
                  </a:cubicBezTo>
                  <a:cubicBezTo>
                    <a:pt x="38212" y="33814"/>
                    <a:pt x="38077" y="33792"/>
                    <a:pt x="37942" y="33743"/>
                  </a:cubicBezTo>
                  <a:cubicBezTo>
                    <a:pt x="37051" y="33427"/>
                    <a:pt x="36714" y="32436"/>
                    <a:pt x="36219" y="31605"/>
                  </a:cubicBezTo>
                  <a:cubicBezTo>
                    <a:pt x="35962" y="31189"/>
                    <a:pt x="35645" y="30773"/>
                    <a:pt x="35150" y="30535"/>
                  </a:cubicBezTo>
                  <a:cubicBezTo>
                    <a:pt x="34971" y="30357"/>
                    <a:pt x="34734" y="30278"/>
                    <a:pt x="34575" y="30120"/>
                  </a:cubicBezTo>
                  <a:cubicBezTo>
                    <a:pt x="34476" y="30040"/>
                    <a:pt x="34397" y="29961"/>
                    <a:pt x="34318" y="29862"/>
                  </a:cubicBezTo>
                  <a:lnTo>
                    <a:pt x="34318" y="29783"/>
                  </a:lnTo>
                  <a:cubicBezTo>
                    <a:pt x="34239" y="29704"/>
                    <a:pt x="34160" y="29545"/>
                    <a:pt x="34160" y="29466"/>
                  </a:cubicBezTo>
                  <a:cubicBezTo>
                    <a:pt x="34080" y="29288"/>
                    <a:pt x="34080" y="29129"/>
                    <a:pt x="34080" y="28971"/>
                  </a:cubicBezTo>
                  <a:lnTo>
                    <a:pt x="34080" y="28971"/>
                  </a:lnTo>
                  <a:cubicBezTo>
                    <a:pt x="34160" y="29209"/>
                    <a:pt x="34239" y="29466"/>
                    <a:pt x="34397" y="29625"/>
                  </a:cubicBezTo>
                  <a:cubicBezTo>
                    <a:pt x="34892" y="30278"/>
                    <a:pt x="35803" y="30456"/>
                    <a:pt x="36298" y="31031"/>
                  </a:cubicBezTo>
                  <a:cubicBezTo>
                    <a:pt x="36714" y="31605"/>
                    <a:pt x="36952" y="32436"/>
                    <a:pt x="37704" y="32753"/>
                  </a:cubicBezTo>
                  <a:cubicBezTo>
                    <a:pt x="37704" y="32753"/>
                    <a:pt x="37783" y="32674"/>
                    <a:pt x="37704" y="32674"/>
                  </a:cubicBezTo>
                  <a:cubicBezTo>
                    <a:pt x="37288" y="32516"/>
                    <a:pt x="37051" y="32100"/>
                    <a:pt x="36793" y="31763"/>
                  </a:cubicBezTo>
                  <a:cubicBezTo>
                    <a:pt x="36635" y="31446"/>
                    <a:pt x="36457" y="31110"/>
                    <a:pt x="36219" y="30852"/>
                  </a:cubicBezTo>
                  <a:cubicBezTo>
                    <a:pt x="35962" y="30615"/>
                    <a:pt x="35645" y="30456"/>
                    <a:pt x="35308" y="30278"/>
                  </a:cubicBezTo>
                  <a:cubicBezTo>
                    <a:pt x="34892" y="30040"/>
                    <a:pt x="34655" y="29783"/>
                    <a:pt x="34397" y="29466"/>
                  </a:cubicBezTo>
                  <a:cubicBezTo>
                    <a:pt x="34239" y="29209"/>
                    <a:pt x="34160" y="28971"/>
                    <a:pt x="34080" y="28634"/>
                  </a:cubicBezTo>
                  <a:cubicBezTo>
                    <a:pt x="34080" y="28555"/>
                    <a:pt x="34080" y="28476"/>
                    <a:pt x="33981" y="28377"/>
                  </a:cubicBezTo>
                  <a:cubicBezTo>
                    <a:pt x="34080" y="28377"/>
                    <a:pt x="34080" y="28476"/>
                    <a:pt x="34080" y="28476"/>
                  </a:cubicBezTo>
                  <a:cubicBezTo>
                    <a:pt x="34239" y="28793"/>
                    <a:pt x="34397" y="29209"/>
                    <a:pt x="34655" y="29545"/>
                  </a:cubicBezTo>
                  <a:cubicBezTo>
                    <a:pt x="34971" y="29961"/>
                    <a:pt x="35387" y="30040"/>
                    <a:pt x="35803" y="30199"/>
                  </a:cubicBezTo>
                  <a:cubicBezTo>
                    <a:pt x="36061" y="30357"/>
                    <a:pt x="36298" y="30535"/>
                    <a:pt x="36457" y="30694"/>
                  </a:cubicBezTo>
                  <a:cubicBezTo>
                    <a:pt x="36635" y="30951"/>
                    <a:pt x="36793" y="31110"/>
                    <a:pt x="36952" y="31347"/>
                  </a:cubicBezTo>
                  <a:cubicBezTo>
                    <a:pt x="37546" y="32100"/>
                    <a:pt x="38199" y="32753"/>
                    <a:pt x="39189" y="32833"/>
                  </a:cubicBezTo>
                  <a:lnTo>
                    <a:pt x="39189" y="32753"/>
                  </a:lnTo>
                  <a:cubicBezTo>
                    <a:pt x="38615" y="32674"/>
                    <a:pt x="38120" y="32436"/>
                    <a:pt x="37783" y="32100"/>
                  </a:cubicBezTo>
                  <a:cubicBezTo>
                    <a:pt x="37368" y="31763"/>
                    <a:pt x="37130" y="31446"/>
                    <a:pt x="36793" y="31031"/>
                  </a:cubicBezTo>
                  <a:cubicBezTo>
                    <a:pt x="36714" y="30852"/>
                    <a:pt x="36556" y="30615"/>
                    <a:pt x="36298" y="30456"/>
                  </a:cubicBezTo>
                  <a:cubicBezTo>
                    <a:pt x="36140" y="30278"/>
                    <a:pt x="35962" y="30199"/>
                    <a:pt x="35724" y="30120"/>
                  </a:cubicBezTo>
                  <a:cubicBezTo>
                    <a:pt x="35308" y="29961"/>
                    <a:pt x="34813" y="29783"/>
                    <a:pt x="34575" y="29288"/>
                  </a:cubicBezTo>
                  <a:cubicBezTo>
                    <a:pt x="34476" y="29130"/>
                    <a:pt x="34397" y="28971"/>
                    <a:pt x="34318" y="28793"/>
                  </a:cubicBezTo>
                  <a:lnTo>
                    <a:pt x="34318" y="28793"/>
                  </a:lnTo>
                  <a:cubicBezTo>
                    <a:pt x="34397" y="28971"/>
                    <a:pt x="34575" y="29130"/>
                    <a:pt x="34734" y="29288"/>
                  </a:cubicBezTo>
                  <a:cubicBezTo>
                    <a:pt x="35150" y="29625"/>
                    <a:pt x="35645" y="29783"/>
                    <a:pt x="36140" y="30040"/>
                  </a:cubicBezTo>
                  <a:cubicBezTo>
                    <a:pt x="36635" y="30278"/>
                    <a:pt x="36952" y="30773"/>
                    <a:pt x="37288" y="31110"/>
                  </a:cubicBezTo>
                  <a:cubicBezTo>
                    <a:pt x="37625" y="31526"/>
                    <a:pt x="37942" y="31842"/>
                    <a:pt x="38358" y="32021"/>
                  </a:cubicBezTo>
                  <a:cubicBezTo>
                    <a:pt x="38853" y="32258"/>
                    <a:pt x="39269" y="32337"/>
                    <a:pt x="39764" y="32337"/>
                  </a:cubicBezTo>
                  <a:cubicBezTo>
                    <a:pt x="39843" y="32337"/>
                    <a:pt x="39843" y="32258"/>
                    <a:pt x="39764" y="32258"/>
                  </a:cubicBezTo>
                  <a:cubicBezTo>
                    <a:pt x="39269" y="32258"/>
                    <a:pt x="38694" y="32179"/>
                    <a:pt x="38199" y="31842"/>
                  </a:cubicBezTo>
                  <a:cubicBezTo>
                    <a:pt x="37368" y="31347"/>
                    <a:pt x="36952" y="30357"/>
                    <a:pt x="36061" y="29961"/>
                  </a:cubicBezTo>
                  <a:cubicBezTo>
                    <a:pt x="35803" y="29783"/>
                    <a:pt x="35645" y="29704"/>
                    <a:pt x="35387" y="29625"/>
                  </a:cubicBezTo>
                  <a:cubicBezTo>
                    <a:pt x="35150" y="29545"/>
                    <a:pt x="34892" y="29367"/>
                    <a:pt x="34734" y="29129"/>
                  </a:cubicBezTo>
                  <a:lnTo>
                    <a:pt x="34734" y="29129"/>
                  </a:lnTo>
                  <a:cubicBezTo>
                    <a:pt x="35150" y="29466"/>
                    <a:pt x="35645" y="29625"/>
                    <a:pt x="36140" y="29783"/>
                  </a:cubicBezTo>
                  <a:cubicBezTo>
                    <a:pt x="36377" y="29862"/>
                    <a:pt x="36635" y="29961"/>
                    <a:pt x="36872" y="30120"/>
                  </a:cubicBezTo>
                  <a:cubicBezTo>
                    <a:pt x="37130" y="30278"/>
                    <a:pt x="37288" y="30456"/>
                    <a:pt x="37447" y="30615"/>
                  </a:cubicBezTo>
                  <a:cubicBezTo>
                    <a:pt x="37783" y="30951"/>
                    <a:pt x="38199" y="31268"/>
                    <a:pt x="38615" y="31446"/>
                  </a:cubicBezTo>
                  <a:cubicBezTo>
                    <a:pt x="38920" y="31562"/>
                    <a:pt x="39266" y="31636"/>
                    <a:pt x="39625" y="31636"/>
                  </a:cubicBezTo>
                  <a:cubicBezTo>
                    <a:pt x="39756" y="31636"/>
                    <a:pt x="39888" y="31626"/>
                    <a:pt x="40021" y="31605"/>
                  </a:cubicBezTo>
                  <a:lnTo>
                    <a:pt x="40021" y="31526"/>
                  </a:lnTo>
                  <a:cubicBezTo>
                    <a:pt x="39875" y="31545"/>
                    <a:pt x="39730" y="31555"/>
                    <a:pt x="39588" y="31555"/>
                  </a:cubicBezTo>
                  <a:cubicBezTo>
                    <a:pt x="39154" y="31555"/>
                    <a:pt x="38750" y="31462"/>
                    <a:pt x="38437" y="31268"/>
                  </a:cubicBezTo>
                  <a:cubicBezTo>
                    <a:pt x="37942" y="31031"/>
                    <a:pt x="37625" y="30694"/>
                    <a:pt x="37288" y="30357"/>
                  </a:cubicBezTo>
                  <a:cubicBezTo>
                    <a:pt x="37130" y="30199"/>
                    <a:pt x="36872" y="30040"/>
                    <a:pt x="36714" y="29961"/>
                  </a:cubicBezTo>
                  <a:cubicBezTo>
                    <a:pt x="36457" y="29783"/>
                    <a:pt x="36298" y="29783"/>
                    <a:pt x="36061" y="29704"/>
                  </a:cubicBezTo>
                  <a:cubicBezTo>
                    <a:pt x="35566" y="29545"/>
                    <a:pt x="35070" y="29367"/>
                    <a:pt x="34734" y="29050"/>
                  </a:cubicBezTo>
                  <a:cubicBezTo>
                    <a:pt x="34575" y="28872"/>
                    <a:pt x="34397" y="28714"/>
                    <a:pt x="34239" y="28555"/>
                  </a:cubicBezTo>
                  <a:cubicBezTo>
                    <a:pt x="34160" y="28377"/>
                    <a:pt x="34080" y="28298"/>
                    <a:pt x="33981" y="28139"/>
                  </a:cubicBezTo>
                  <a:lnTo>
                    <a:pt x="33981" y="28060"/>
                  </a:lnTo>
                  <a:cubicBezTo>
                    <a:pt x="34239" y="28476"/>
                    <a:pt x="34476" y="28872"/>
                    <a:pt x="34971" y="29129"/>
                  </a:cubicBezTo>
                  <a:cubicBezTo>
                    <a:pt x="35387" y="29367"/>
                    <a:pt x="35882" y="29466"/>
                    <a:pt x="36457" y="29545"/>
                  </a:cubicBezTo>
                  <a:cubicBezTo>
                    <a:pt x="36714" y="29625"/>
                    <a:pt x="36952" y="29704"/>
                    <a:pt x="37288" y="29783"/>
                  </a:cubicBezTo>
                  <a:cubicBezTo>
                    <a:pt x="37546" y="29862"/>
                    <a:pt x="37783" y="30040"/>
                    <a:pt x="38041" y="30278"/>
                  </a:cubicBezTo>
                  <a:cubicBezTo>
                    <a:pt x="38536" y="30615"/>
                    <a:pt x="39031" y="30852"/>
                    <a:pt x="39605" y="31031"/>
                  </a:cubicBezTo>
                  <a:cubicBezTo>
                    <a:pt x="39773" y="31054"/>
                    <a:pt x="39942" y="31063"/>
                    <a:pt x="40110" y="31063"/>
                  </a:cubicBezTo>
                  <a:cubicBezTo>
                    <a:pt x="40516" y="31063"/>
                    <a:pt x="40922" y="31007"/>
                    <a:pt x="41328" y="30951"/>
                  </a:cubicBezTo>
                  <a:cubicBezTo>
                    <a:pt x="41407" y="30951"/>
                    <a:pt x="41407" y="30852"/>
                    <a:pt x="41328" y="30852"/>
                  </a:cubicBezTo>
                  <a:cubicBezTo>
                    <a:pt x="40957" y="30908"/>
                    <a:pt x="40586" y="30958"/>
                    <a:pt x="40212" y="30958"/>
                  </a:cubicBezTo>
                  <a:cubicBezTo>
                    <a:pt x="39926" y="30958"/>
                    <a:pt x="39639" y="30929"/>
                    <a:pt x="39348" y="30852"/>
                  </a:cubicBezTo>
                  <a:cubicBezTo>
                    <a:pt x="38774" y="30694"/>
                    <a:pt x="38358" y="30357"/>
                    <a:pt x="37863" y="30040"/>
                  </a:cubicBezTo>
                  <a:cubicBezTo>
                    <a:pt x="37368" y="29704"/>
                    <a:pt x="36872" y="29625"/>
                    <a:pt x="36377" y="29466"/>
                  </a:cubicBezTo>
                  <a:cubicBezTo>
                    <a:pt x="35882" y="29367"/>
                    <a:pt x="35308" y="29288"/>
                    <a:pt x="34892" y="28971"/>
                  </a:cubicBezTo>
                  <a:cubicBezTo>
                    <a:pt x="34476" y="28714"/>
                    <a:pt x="34239" y="28298"/>
                    <a:pt x="34080" y="27981"/>
                  </a:cubicBezTo>
                  <a:lnTo>
                    <a:pt x="34080" y="27981"/>
                  </a:lnTo>
                  <a:cubicBezTo>
                    <a:pt x="34318" y="28298"/>
                    <a:pt x="34575" y="28555"/>
                    <a:pt x="34892" y="28714"/>
                  </a:cubicBezTo>
                  <a:cubicBezTo>
                    <a:pt x="35308" y="29050"/>
                    <a:pt x="35803" y="29209"/>
                    <a:pt x="36298" y="29209"/>
                  </a:cubicBezTo>
                  <a:lnTo>
                    <a:pt x="37130" y="29209"/>
                  </a:lnTo>
                  <a:cubicBezTo>
                    <a:pt x="37368" y="29288"/>
                    <a:pt x="37625" y="29466"/>
                    <a:pt x="37942" y="29625"/>
                  </a:cubicBezTo>
                  <a:cubicBezTo>
                    <a:pt x="38120" y="29704"/>
                    <a:pt x="38358" y="29862"/>
                    <a:pt x="38615" y="29961"/>
                  </a:cubicBezTo>
                  <a:cubicBezTo>
                    <a:pt x="38774" y="30040"/>
                    <a:pt x="39031" y="30040"/>
                    <a:pt x="39269" y="30040"/>
                  </a:cubicBezTo>
                  <a:cubicBezTo>
                    <a:pt x="39764" y="30040"/>
                    <a:pt x="40338" y="29961"/>
                    <a:pt x="40833" y="29862"/>
                  </a:cubicBezTo>
                  <a:lnTo>
                    <a:pt x="40833" y="29783"/>
                  </a:lnTo>
                  <a:cubicBezTo>
                    <a:pt x="40359" y="29848"/>
                    <a:pt x="39885" y="29981"/>
                    <a:pt x="39412" y="29981"/>
                  </a:cubicBezTo>
                  <a:cubicBezTo>
                    <a:pt x="39311" y="29981"/>
                    <a:pt x="39211" y="29975"/>
                    <a:pt x="39110" y="29961"/>
                  </a:cubicBezTo>
                  <a:cubicBezTo>
                    <a:pt x="38853" y="29961"/>
                    <a:pt x="38615" y="29862"/>
                    <a:pt x="38358" y="29783"/>
                  </a:cubicBezTo>
                  <a:cubicBezTo>
                    <a:pt x="38120" y="29625"/>
                    <a:pt x="37863" y="29466"/>
                    <a:pt x="37625" y="29367"/>
                  </a:cubicBezTo>
                  <a:cubicBezTo>
                    <a:pt x="37209" y="29129"/>
                    <a:pt x="36714" y="29129"/>
                    <a:pt x="36219" y="29129"/>
                  </a:cubicBezTo>
                  <a:cubicBezTo>
                    <a:pt x="35308" y="29050"/>
                    <a:pt x="34655" y="28476"/>
                    <a:pt x="33981" y="27882"/>
                  </a:cubicBezTo>
                  <a:lnTo>
                    <a:pt x="33981" y="27882"/>
                  </a:lnTo>
                  <a:cubicBezTo>
                    <a:pt x="34318" y="28060"/>
                    <a:pt x="34655" y="28298"/>
                    <a:pt x="34971" y="28377"/>
                  </a:cubicBezTo>
                  <a:cubicBezTo>
                    <a:pt x="35229" y="28476"/>
                    <a:pt x="35466" y="28555"/>
                    <a:pt x="35724" y="28555"/>
                  </a:cubicBezTo>
                  <a:lnTo>
                    <a:pt x="36377" y="28555"/>
                  </a:lnTo>
                  <a:cubicBezTo>
                    <a:pt x="36546" y="28516"/>
                    <a:pt x="36689" y="28496"/>
                    <a:pt x="36833" y="28496"/>
                  </a:cubicBezTo>
                  <a:cubicBezTo>
                    <a:pt x="36976" y="28496"/>
                    <a:pt x="37120" y="28516"/>
                    <a:pt x="37288" y="28555"/>
                  </a:cubicBezTo>
                  <a:cubicBezTo>
                    <a:pt x="37546" y="28634"/>
                    <a:pt x="37704" y="28793"/>
                    <a:pt x="37942" y="28872"/>
                  </a:cubicBezTo>
                  <a:cubicBezTo>
                    <a:pt x="38437" y="29050"/>
                    <a:pt x="38853" y="29129"/>
                    <a:pt x="39348" y="29129"/>
                  </a:cubicBezTo>
                  <a:cubicBezTo>
                    <a:pt x="39764" y="29129"/>
                    <a:pt x="40259" y="29050"/>
                    <a:pt x="40675" y="28793"/>
                  </a:cubicBezTo>
                  <a:cubicBezTo>
                    <a:pt x="40754" y="28793"/>
                    <a:pt x="40675" y="28714"/>
                    <a:pt x="40675" y="28714"/>
                  </a:cubicBezTo>
                  <a:cubicBezTo>
                    <a:pt x="40417" y="28793"/>
                    <a:pt x="40179" y="28971"/>
                    <a:pt x="39843" y="28971"/>
                  </a:cubicBezTo>
                  <a:cubicBezTo>
                    <a:pt x="39605" y="29050"/>
                    <a:pt x="39348" y="29050"/>
                    <a:pt x="39110" y="29050"/>
                  </a:cubicBezTo>
                  <a:cubicBezTo>
                    <a:pt x="38615" y="29050"/>
                    <a:pt x="38199" y="28872"/>
                    <a:pt x="37704" y="28714"/>
                  </a:cubicBezTo>
                  <a:cubicBezTo>
                    <a:pt x="37546" y="28634"/>
                    <a:pt x="37288" y="28555"/>
                    <a:pt x="37051" y="28476"/>
                  </a:cubicBezTo>
                  <a:lnTo>
                    <a:pt x="36298" y="28476"/>
                  </a:lnTo>
                  <a:cubicBezTo>
                    <a:pt x="36168" y="28497"/>
                    <a:pt x="36043" y="28507"/>
                    <a:pt x="35921" y="28507"/>
                  </a:cubicBezTo>
                  <a:cubicBezTo>
                    <a:pt x="35579" y="28507"/>
                    <a:pt x="35257" y="28429"/>
                    <a:pt x="34892" y="28298"/>
                  </a:cubicBezTo>
                  <a:cubicBezTo>
                    <a:pt x="34734" y="28219"/>
                    <a:pt x="34575" y="28139"/>
                    <a:pt x="34397" y="27981"/>
                  </a:cubicBezTo>
                  <a:lnTo>
                    <a:pt x="34397" y="27981"/>
                  </a:lnTo>
                  <a:cubicBezTo>
                    <a:pt x="34576" y="28139"/>
                    <a:pt x="34813" y="28219"/>
                    <a:pt x="35070" y="28298"/>
                  </a:cubicBezTo>
                  <a:cubicBezTo>
                    <a:pt x="35348" y="28353"/>
                    <a:pt x="35635" y="28419"/>
                    <a:pt x="35925" y="28419"/>
                  </a:cubicBezTo>
                  <a:cubicBezTo>
                    <a:pt x="36049" y="28419"/>
                    <a:pt x="36174" y="28407"/>
                    <a:pt x="36298" y="28377"/>
                  </a:cubicBezTo>
                  <a:cubicBezTo>
                    <a:pt x="36694" y="28377"/>
                    <a:pt x="37040" y="28276"/>
                    <a:pt x="37456" y="28276"/>
                  </a:cubicBezTo>
                  <a:cubicBezTo>
                    <a:pt x="37560" y="28276"/>
                    <a:pt x="37669" y="28282"/>
                    <a:pt x="37783" y="28298"/>
                  </a:cubicBezTo>
                  <a:cubicBezTo>
                    <a:pt x="38199" y="28298"/>
                    <a:pt x="38615" y="28476"/>
                    <a:pt x="39110" y="28555"/>
                  </a:cubicBezTo>
                  <a:cubicBezTo>
                    <a:pt x="39526" y="28555"/>
                    <a:pt x="40021" y="28555"/>
                    <a:pt x="40338" y="28219"/>
                  </a:cubicBezTo>
                  <a:lnTo>
                    <a:pt x="40259" y="28139"/>
                  </a:lnTo>
                  <a:cubicBezTo>
                    <a:pt x="39987" y="28359"/>
                    <a:pt x="39647" y="28470"/>
                    <a:pt x="39306" y="28470"/>
                  </a:cubicBezTo>
                  <a:cubicBezTo>
                    <a:pt x="39126" y="28470"/>
                    <a:pt x="38945" y="28439"/>
                    <a:pt x="38774" y="28377"/>
                  </a:cubicBezTo>
                  <a:cubicBezTo>
                    <a:pt x="38358" y="28298"/>
                    <a:pt x="37942" y="28219"/>
                    <a:pt x="37447" y="28219"/>
                  </a:cubicBezTo>
                  <a:cubicBezTo>
                    <a:pt x="37051" y="28219"/>
                    <a:pt x="36635" y="28298"/>
                    <a:pt x="36140" y="28377"/>
                  </a:cubicBezTo>
                  <a:cubicBezTo>
                    <a:pt x="35538" y="28377"/>
                    <a:pt x="35016" y="28187"/>
                    <a:pt x="34502" y="27963"/>
                  </a:cubicBezTo>
                  <a:lnTo>
                    <a:pt x="34502" y="27963"/>
                  </a:lnTo>
                  <a:cubicBezTo>
                    <a:pt x="34574" y="27981"/>
                    <a:pt x="34645" y="27981"/>
                    <a:pt x="34734" y="27981"/>
                  </a:cubicBezTo>
                  <a:cubicBezTo>
                    <a:pt x="34843" y="28002"/>
                    <a:pt x="34953" y="28012"/>
                    <a:pt x="35062" y="28012"/>
                  </a:cubicBezTo>
                  <a:cubicBezTo>
                    <a:pt x="35367" y="28012"/>
                    <a:pt x="35670" y="27934"/>
                    <a:pt x="35962" y="27803"/>
                  </a:cubicBezTo>
                  <a:cubicBezTo>
                    <a:pt x="36219" y="27723"/>
                    <a:pt x="36457" y="27644"/>
                    <a:pt x="36714" y="27565"/>
                  </a:cubicBezTo>
                  <a:cubicBezTo>
                    <a:pt x="36952" y="27565"/>
                    <a:pt x="37209" y="27565"/>
                    <a:pt x="37447" y="27644"/>
                  </a:cubicBezTo>
                  <a:cubicBezTo>
                    <a:pt x="37843" y="27644"/>
                    <a:pt x="38188" y="27746"/>
                    <a:pt x="38564" y="27746"/>
                  </a:cubicBezTo>
                  <a:cubicBezTo>
                    <a:pt x="38658" y="27746"/>
                    <a:pt x="38754" y="27739"/>
                    <a:pt x="38853" y="27723"/>
                  </a:cubicBezTo>
                  <a:cubicBezTo>
                    <a:pt x="39110" y="27723"/>
                    <a:pt x="39269" y="27644"/>
                    <a:pt x="39526" y="27565"/>
                  </a:cubicBezTo>
                  <a:cubicBezTo>
                    <a:pt x="39605" y="27486"/>
                    <a:pt x="39764" y="27486"/>
                    <a:pt x="39843" y="27387"/>
                  </a:cubicBezTo>
                  <a:cubicBezTo>
                    <a:pt x="39922" y="27387"/>
                    <a:pt x="39922" y="27387"/>
                    <a:pt x="40021" y="27308"/>
                  </a:cubicBezTo>
                  <a:cubicBezTo>
                    <a:pt x="40021" y="27308"/>
                    <a:pt x="40021" y="27228"/>
                    <a:pt x="39922" y="27228"/>
                  </a:cubicBezTo>
                  <a:lnTo>
                    <a:pt x="39843" y="27228"/>
                  </a:lnTo>
                  <a:lnTo>
                    <a:pt x="39843" y="27308"/>
                  </a:lnTo>
                  <a:cubicBezTo>
                    <a:pt x="39764" y="27387"/>
                    <a:pt x="39526" y="27486"/>
                    <a:pt x="39526" y="27486"/>
                  </a:cubicBezTo>
                  <a:cubicBezTo>
                    <a:pt x="39348" y="27565"/>
                    <a:pt x="39269" y="27565"/>
                    <a:pt x="39110" y="27565"/>
                  </a:cubicBezTo>
                  <a:cubicBezTo>
                    <a:pt x="38928" y="27621"/>
                    <a:pt x="38756" y="27677"/>
                    <a:pt x="38580" y="27677"/>
                  </a:cubicBezTo>
                  <a:cubicBezTo>
                    <a:pt x="38507" y="27677"/>
                    <a:pt x="38433" y="27667"/>
                    <a:pt x="38358" y="27644"/>
                  </a:cubicBezTo>
                  <a:cubicBezTo>
                    <a:pt x="37942" y="27644"/>
                    <a:pt x="37546" y="27565"/>
                    <a:pt x="37130" y="27486"/>
                  </a:cubicBezTo>
                  <a:cubicBezTo>
                    <a:pt x="36714" y="27486"/>
                    <a:pt x="36298" y="27644"/>
                    <a:pt x="35882" y="27803"/>
                  </a:cubicBezTo>
                  <a:cubicBezTo>
                    <a:pt x="35591" y="27858"/>
                    <a:pt x="35309" y="27923"/>
                    <a:pt x="35024" y="27923"/>
                  </a:cubicBezTo>
                  <a:cubicBezTo>
                    <a:pt x="34902" y="27923"/>
                    <a:pt x="34779" y="27912"/>
                    <a:pt x="34655" y="27882"/>
                  </a:cubicBezTo>
                  <a:cubicBezTo>
                    <a:pt x="34318" y="27803"/>
                    <a:pt x="34080" y="27723"/>
                    <a:pt x="33823" y="27565"/>
                  </a:cubicBezTo>
                  <a:lnTo>
                    <a:pt x="33823" y="27486"/>
                  </a:lnTo>
                  <a:cubicBezTo>
                    <a:pt x="34080" y="27644"/>
                    <a:pt x="34318" y="27644"/>
                    <a:pt x="34655" y="27644"/>
                  </a:cubicBezTo>
                  <a:cubicBezTo>
                    <a:pt x="35070" y="27644"/>
                    <a:pt x="35387" y="27565"/>
                    <a:pt x="35724" y="27387"/>
                  </a:cubicBezTo>
                  <a:cubicBezTo>
                    <a:pt x="36219" y="27228"/>
                    <a:pt x="36635" y="27149"/>
                    <a:pt x="37051" y="27149"/>
                  </a:cubicBezTo>
                  <a:cubicBezTo>
                    <a:pt x="37194" y="27149"/>
                    <a:pt x="37343" y="27152"/>
                    <a:pt x="37496" y="27152"/>
                  </a:cubicBezTo>
                  <a:cubicBezTo>
                    <a:pt x="38126" y="27152"/>
                    <a:pt x="38806" y="27101"/>
                    <a:pt x="39269" y="26575"/>
                  </a:cubicBezTo>
                  <a:cubicBezTo>
                    <a:pt x="39269" y="26575"/>
                    <a:pt x="39233" y="26540"/>
                    <a:pt x="39210" y="26540"/>
                  </a:cubicBezTo>
                  <a:cubicBezTo>
                    <a:pt x="39198" y="26540"/>
                    <a:pt x="39189" y="26549"/>
                    <a:pt x="39189" y="26575"/>
                  </a:cubicBezTo>
                  <a:cubicBezTo>
                    <a:pt x="38853" y="26892"/>
                    <a:pt x="38437" y="27070"/>
                    <a:pt x="37942" y="27070"/>
                  </a:cubicBezTo>
                  <a:cubicBezTo>
                    <a:pt x="37810" y="27096"/>
                    <a:pt x="37684" y="27105"/>
                    <a:pt x="37560" y="27105"/>
                  </a:cubicBezTo>
                  <a:cubicBezTo>
                    <a:pt x="37313" y="27105"/>
                    <a:pt x="37070" y="27070"/>
                    <a:pt x="36793" y="27070"/>
                  </a:cubicBezTo>
                  <a:cubicBezTo>
                    <a:pt x="36377" y="27149"/>
                    <a:pt x="36061" y="27228"/>
                    <a:pt x="35645" y="27308"/>
                  </a:cubicBezTo>
                  <a:cubicBezTo>
                    <a:pt x="35308" y="27486"/>
                    <a:pt x="34892" y="27565"/>
                    <a:pt x="34476" y="27565"/>
                  </a:cubicBezTo>
                  <a:cubicBezTo>
                    <a:pt x="34239" y="27565"/>
                    <a:pt x="33981" y="27486"/>
                    <a:pt x="33744" y="27387"/>
                  </a:cubicBezTo>
                  <a:cubicBezTo>
                    <a:pt x="33744" y="27387"/>
                    <a:pt x="33664" y="27387"/>
                    <a:pt x="33664" y="27308"/>
                  </a:cubicBezTo>
                  <a:lnTo>
                    <a:pt x="33664" y="27308"/>
                  </a:lnTo>
                  <a:cubicBezTo>
                    <a:pt x="33887" y="27363"/>
                    <a:pt x="34118" y="27428"/>
                    <a:pt x="34353" y="27428"/>
                  </a:cubicBezTo>
                  <a:cubicBezTo>
                    <a:pt x="34453" y="27428"/>
                    <a:pt x="34554" y="27416"/>
                    <a:pt x="34655" y="27387"/>
                  </a:cubicBezTo>
                  <a:cubicBezTo>
                    <a:pt x="34665" y="27387"/>
                    <a:pt x="34675" y="27387"/>
                    <a:pt x="34686" y="27387"/>
                  </a:cubicBezTo>
                  <a:lnTo>
                    <a:pt x="34686" y="27387"/>
                  </a:lnTo>
                  <a:cubicBezTo>
                    <a:pt x="34702" y="27387"/>
                    <a:pt x="34717" y="27387"/>
                    <a:pt x="34734" y="27387"/>
                  </a:cubicBezTo>
                  <a:cubicBezTo>
                    <a:pt x="34734" y="27387"/>
                    <a:pt x="34734" y="27387"/>
                    <a:pt x="34734" y="27387"/>
                  </a:cubicBezTo>
                  <a:lnTo>
                    <a:pt x="34734" y="27387"/>
                  </a:lnTo>
                  <a:cubicBezTo>
                    <a:pt x="34718" y="27387"/>
                    <a:pt x="34701" y="27387"/>
                    <a:pt x="34686" y="27387"/>
                  </a:cubicBezTo>
                  <a:lnTo>
                    <a:pt x="34686" y="27387"/>
                  </a:lnTo>
                  <a:cubicBezTo>
                    <a:pt x="34456" y="27387"/>
                    <a:pt x="34303" y="27382"/>
                    <a:pt x="34080" y="27308"/>
                  </a:cubicBezTo>
                  <a:cubicBezTo>
                    <a:pt x="33902" y="27308"/>
                    <a:pt x="33744" y="27308"/>
                    <a:pt x="33585" y="27228"/>
                  </a:cubicBezTo>
                  <a:lnTo>
                    <a:pt x="34397" y="27228"/>
                  </a:lnTo>
                  <a:cubicBezTo>
                    <a:pt x="34734" y="27149"/>
                    <a:pt x="35150" y="27070"/>
                    <a:pt x="35466" y="26892"/>
                  </a:cubicBezTo>
                  <a:cubicBezTo>
                    <a:pt x="35803" y="26733"/>
                    <a:pt x="36061" y="26397"/>
                    <a:pt x="36377" y="26159"/>
                  </a:cubicBezTo>
                  <a:cubicBezTo>
                    <a:pt x="36556" y="26001"/>
                    <a:pt x="36635" y="25902"/>
                    <a:pt x="36793" y="25743"/>
                  </a:cubicBezTo>
                  <a:cubicBezTo>
                    <a:pt x="36952" y="25664"/>
                    <a:pt x="37130" y="25585"/>
                    <a:pt x="37368" y="25506"/>
                  </a:cubicBezTo>
                  <a:cubicBezTo>
                    <a:pt x="37051" y="25506"/>
                    <a:pt x="36714" y="25743"/>
                    <a:pt x="36556" y="25902"/>
                  </a:cubicBezTo>
                  <a:cubicBezTo>
                    <a:pt x="36219" y="26159"/>
                    <a:pt x="35962" y="26496"/>
                    <a:pt x="35645" y="26733"/>
                  </a:cubicBezTo>
                  <a:cubicBezTo>
                    <a:pt x="35308" y="26991"/>
                    <a:pt x="34892" y="27070"/>
                    <a:pt x="34476" y="27149"/>
                  </a:cubicBezTo>
                  <a:cubicBezTo>
                    <a:pt x="34265" y="27149"/>
                    <a:pt x="34045" y="27184"/>
                    <a:pt x="33822" y="27184"/>
                  </a:cubicBezTo>
                  <a:cubicBezTo>
                    <a:pt x="33711" y="27184"/>
                    <a:pt x="33598" y="27176"/>
                    <a:pt x="33486" y="27149"/>
                  </a:cubicBezTo>
                  <a:lnTo>
                    <a:pt x="33407" y="27149"/>
                  </a:lnTo>
                  <a:cubicBezTo>
                    <a:pt x="33981" y="27070"/>
                    <a:pt x="34575" y="26892"/>
                    <a:pt x="35070" y="26654"/>
                  </a:cubicBezTo>
                  <a:cubicBezTo>
                    <a:pt x="35308" y="26496"/>
                    <a:pt x="35566" y="26238"/>
                    <a:pt x="35803" y="26001"/>
                  </a:cubicBezTo>
                  <a:cubicBezTo>
                    <a:pt x="36061" y="25743"/>
                    <a:pt x="36298" y="25506"/>
                    <a:pt x="36635" y="25327"/>
                  </a:cubicBezTo>
                  <a:cubicBezTo>
                    <a:pt x="36635" y="25327"/>
                    <a:pt x="36635" y="25248"/>
                    <a:pt x="36556" y="25248"/>
                  </a:cubicBezTo>
                  <a:cubicBezTo>
                    <a:pt x="36298" y="25407"/>
                    <a:pt x="36061" y="25664"/>
                    <a:pt x="35803" y="25902"/>
                  </a:cubicBezTo>
                  <a:cubicBezTo>
                    <a:pt x="35566" y="26159"/>
                    <a:pt x="35387" y="26318"/>
                    <a:pt x="35070" y="26496"/>
                  </a:cubicBezTo>
                  <a:cubicBezTo>
                    <a:pt x="34600" y="26797"/>
                    <a:pt x="34130" y="27044"/>
                    <a:pt x="33506" y="27068"/>
                  </a:cubicBezTo>
                  <a:lnTo>
                    <a:pt x="33506" y="27068"/>
                  </a:lnTo>
                  <a:cubicBezTo>
                    <a:pt x="33535" y="27063"/>
                    <a:pt x="33585" y="27047"/>
                    <a:pt x="33585" y="26991"/>
                  </a:cubicBezTo>
                  <a:cubicBezTo>
                    <a:pt x="33744" y="26991"/>
                    <a:pt x="33823" y="26991"/>
                    <a:pt x="33981" y="26892"/>
                  </a:cubicBezTo>
                  <a:cubicBezTo>
                    <a:pt x="34476" y="26733"/>
                    <a:pt x="34892" y="26397"/>
                    <a:pt x="35229" y="26080"/>
                  </a:cubicBezTo>
                  <a:cubicBezTo>
                    <a:pt x="35645" y="25664"/>
                    <a:pt x="35962" y="25169"/>
                    <a:pt x="36377" y="24832"/>
                  </a:cubicBezTo>
                  <a:cubicBezTo>
                    <a:pt x="36650" y="24677"/>
                    <a:pt x="36956" y="24512"/>
                    <a:pt x="37275" y="24512"/>
                  </a:cubicBezTo>
                  <a:close/>
                  <a:moveTo>
                    <a:pt x="20377" y="30278"/>
                  </a:moveTo>
                  <a:cubicBezTo>
                    <a:pt x="19961" y="30615"/>
                    <a:pt x="19882" y="31189"/>
                    <a:pt x="19882" y="31684"/>
                  </a:cubicBezTo>
                  <a:cubicBezTo>
                    <a:pt x="19803" y="32021"/>
                    <a:pt x="19803" y="32337"/>
                    <a:pt x="19724" y="32674"/>
                  </a:cubicBezTo>
                  <a:cubicBezTo>
                    <a:pt x="19625" y="33011"/>
                    <a:pt x="19466" y="33328"/>
                    <a:pt x="19229" y="33585"/>
                  </a:cubicBezTo>
                  <a:cubicBezTo>
                    <a:pt x="18971" y="33664"/>
                    <a:pt x="18813" y="33743"/>
                    <a:pt x="18555" y="33823"/>
                  </a:cubicBezTo>
                  <a:cubicBezTo>
                    <a:pt x="18813" y="33328"/>
                    <a:pt x="18813" y="32833"/>
                    <a:pt x="18813" y="32337"/>
                  </a:cubicBezTo>
                  <a:cubicBezTo>
                    <a:pt x="18813" y="31842"/>
                    <a:pt x="18971" y="31347"/>
                    <a:pt x="19308" y="30951"/>
                  </a:cubicBezTo>
                  <a:cubicBezTo>
                    <a:pt x="19387" y="30852"/>
                    <a:pt x="19466" y="30773"/>
                    <a:pt x="19625" y="30694"/>
                  </a:cubicBezTo>
                  <a:lnTo>
                    <a:pt x="19625" y="30694"/>
                  </a:lnTo>
                  <a:cubicBezTo>
                    <a:pt x="19387" y="31110"/>
                    <a:pt x="19387" y="31605"/>
                    <a:pt x="19387" y="32100"/>
                  </a:cubicBezTo>
                  <a:cubicBezTo>
                    <a:pt x="19387" y="31605"/>
                    <a:pt x="19466" y="31110"/>
                    <a:pt x="19724" y="30694"/>
                  </a:cubicBezTo>
                  <a:cubicBezTo>
                    <a:pt x="19803" y="30615"/>
                    <a:pt x="19882" y="30535"/>
                    <a:pt x="20040" y="30456"/>
                  </a:cubicBezTo>
                  <a:lnTo>
                    <a:pt x="20040" y="30456"/>
                  </a:lnTo>
                  <a:cubicBezTo>
                    <a:pt x="19803" y="30773"/>
                    <a:pt x="19724" y="31110"/>
                    <a:pt x="19625" y="31446"/>
                  </a:cubicBezTo>
                  <a:cubicBezTo>
                    <a:pt x="19545" y="31842"/>
                    <a:pt x="19724" y="32337"/>
                    <a:pt x="19466" y="32753"/>
                  </a:cubicBezTo>
                  <a:cubicBezTo>
                    <a:pt x="19387" y="32833"/>
                    <a:pt x="19466" y="32833"/>
                    <a:pt x="19466" y="32833"/>
                  </a:cubicBezTo>
                  <a:cubicBezTo>
                    <a:pt x="19724" y="32436"/>
                    <a:pt x="19625" y="32021"/>
                    <a:pt x="19724" y="31526"/>
                  </a:cubicBezTo>
                  <a:cubicBezTo>
                    <a:pt x="19724" y="31110"/>
                    <a:pt x="19882" y="30773"/>
                    <a:pt x="20120" y="30456"/>
                  </a:cubicBezTo>
                  <a:cubicBezTo>
                    <a:pt x="20219" y="30357"/>
                    <a:pt x="20298" y="30278"/>
                    <a:pt x="20377" y="30278"/>
                  </a:cubicBezTo>
                  <a:close/>
                  <a:moveTo>
                    <a:pt x="26318" y="31031"/>
                  </a:moveTo>
                  <a:lnTo>
                    <a:pt x="26318" y="31031"/>
                  </a:lnTo>
                  <a:cubicBezTo>
                    <a:pt x="25565" y="31347"/>
                    <a:pt x="24833" y="31842"/>
                    <a:pt x="24258" y="32436"/>
                  </a:cubicBezTo>
                  <a:cubicBezTo>
                    <a:pt x="23642" y="32962"/>
                    <a:pt x="23109" y="33554"/>
                    <a:pt x="22522" y="34090"/>
                  </a:cubicBezTo>
                  <a:lnTo>
                    <a:pt x="22522" y="34090"/>
                  </a:lnTo>
                  <a:cubicBezTo>
                    <a:pt x="23192" y="33486"/>
                    <a:pt x="23819" y="32881"/>
                    <a:pt x="24496" y="32258"/>
                  </a:cubicBezTo>
                  <a:cubicBezTo>
                    <a:pt x="25066" y="31765"/>
                    <a:pt x="25679" y="31378"/>
                    <a:pt x="26318" y="31031"/>
                  </a:cubicBezTo>
                  <a:close/>
                  <a:moveTo>
                    <a:pt x="19129" y="31110"/>
                  </a:moveTo>
                  <a:cubicBezTo>
                    <a:pt x="18971" y="31446"/>
                    <a:pt x="18813" y="31763"/>
                    <a:pt x="18813" y="32100"/>
                  </a:cubicBezTo>
                  <a:cubicBezTo>
                    <a:pt x="18733" y="32674"/>
                    <a:pt x="18813" y="33328"/>
                    <a:pt x="18476" y="33823"/>
                  </a:cubicBezTo>
                  <a:cubicBezTo>
                    <a:pt x="18318" y="33922"/>
                    <a:pt x="18139" y="34001"/>
                    <a:pt x="17981" y="34080"/>
                  </a:cubicBezTo>
                  <a:cubicBezTo>
                    <a:pt x="17823" y="34080"/>
                    <a:pt x="17644" y="34159"/>
                    <a:pt x="17486" y="34239"/>
                  </a:cubicBezTo>
                  <a:cubicBezTo>
                    <a:pt x="17565" y="34080"/>
                    <a:pt x="17644" y="33922"/>
                    <a:pt x="17743" y="33743"/>
                  </a:cubicBezTo>
                  <a:lnTo>
                    <a:pt x="17743" y="33090"/>
                  </a:lnTo>
                  <a:cubicBezTo>
                    <a:pt x="17743" y="32674"/>
                    <a:pt x="17902" y="32337"/>
                    <a:pt x="18060" y="32100"/>
                  </a:cubicBezTo>
                  <a:cubicBezTo>
                    <a:pt x="18139" y="31941"/>
                    <a:pt x="18318" y="31763"/>
                    <a:pt x="18476" y="31684"/>
                  </a:cubicBezTo>
                  <a:lnTo>
                    <a:pt x="18476" y="31684"/>
                  </a:lnTo>
                  <a:cubicBezTo>
                    <a:pt x="18318" y="31842"/>
                    <a:pt x="18238" y="32021"/>
                    <a:pt x="18139" y="32179"/>
                  </a:cubicBezTo>
                  <a:cubicBezTo>
                    <a:pt x="17981" y="32595"/>
                    <a:pt x="17981" y="33011"/>
                    <a:pt x="17981" y="33506"/>
                  </a:cubicBezTo>
                  <a:cubicBezTo>
                    <a:pt x="18060" y="33090"/>
                    <a:pt x="18060" y="32595"/>
                    <a:pt x="18238" y="32179"/>
                  </a:cubicBezTo>
                  <a:cubicBezTo>
                    <a:pt x="18318" y="31941"/>
                    <a:pt x="18555" y="31605"/>
                    <a:pt x="18733" y="31446"/>
                  </a:cubicBezTo>
                  <a:cubicBezTo>
                    <a:pt x="18813" y="31347"/>
                    <a:pt x="18813" y="31347"/>
                    <a:pt x="18892" y="31268"/>
                  </a:cubicBezTo>
                  <a:lnTo>
                    <a:pt x="18892" y="31268"/>
                  </a:lnTo>
                  <a:cubicBezTo>
                    <a:pt x="18733" y="31446"/>
                    <a:pt x="18634" y="31684"/>
                    <a:pt x="18634" y="31842"/>
                  </a:cubicBezTo>
                  <a:cubicBezTo>
                    <a:pt x="18555" y="32258"/>
                    <a:pt x="18555" y="32595"/>
                    <a:pt x="18555" y="32932"/>
                  </a:cubicBezTo>
                  <a:cubicBezTo>
                    <a:pt x="18634" y="32595"/>
                    <a:pt x="18555" y="32258"/>
                    <a:pt x="18634" y="31941"/>
                  </a:cubicBezTo>
                  <a:cubicBezTo>
                    <a:pt x="18733" y="31684"/>
                    <a:pt x="18813" y="31446"/>
                    <a:pt x="18971" y="31189"/>
                  </a:cubicBezTo>
                  <a:cubicBezTo>
                    <a:pt x="18971" y="31189"/>
                    <a:pt x="19050" y="31189"/>
                    <a:pt x="19050" y="31110"/>
                  </a:cubicBezTo>
                  <a:close/>
                  <a:moveTo>
                    <a:pt x="22522" y="34090"/>
                  </a:moveTo>
                  <a:cubicBezTo>
                    <a:pt x="22468" y="34140"/>
                    <a:pt x="22413" y="34189"/>
                    <a:pt x="22357" y="34239"/>
                  </a:cubicBezTo>
                  <a:cubicBezTo>
                    <a:pt x="22413" y="34190"/>
                    <a:pt x="22468" y="34140"/>
                    <a:pt x="22522" y="34090"/>
                  </a:cubicBezTo>
                  <a:close/>
                  <a:moveTo>
                    <a:pt x="41407" y="32753"/>
                  </a:moveTo>
                  <a:cubicBezTo>
                    <a:pt x="41665" y="32932"/>
                    <a:pt x="41902" y="33090"/>
                    <a:pt x="42160" y="33248"/>
                  </a:cubicBezTo>
                  <a:cubicBezTo>
                    <a:pt x="42087" y="33234"/>
                    <a:pt x="42014" y="33228"/>
                    <a:pt x="41941" y="33228"/>
                  </a:cubicBezTo>
                  <a:cubicBezTo>
                    <a:pt x="41598" y="33228"/>
                    <a:pt x="41255" y="33373"/>
                    <a:pt x="40912" y="33585"/>
                  </a:cubicBezTo>
                  <a:cubicBezTo>
                    <a:pt x="40516" y="33823"/>
                    <a:pt x="40021" y="34239"/>
                    <a:pt x="39427" y="34318"/>
                  </a:cubicBezTo>
                  <a:cubicBezTo>
                    <a:pt x="39348" y="34239"/>
                    <a:pt x="39348" y="34159"/>
                    <a:pt x="39269" y="34159"/>
                  </a:cubicBezTo>
                  <a:cubicBezTo>
                    <a:pt x="39427" y="34080"/>
                    <a:pt x="39684" y="34001"/>
                    <a:pt x="39922" y="33922"/>
                  </a:cubicBezTo>
                  <a:cubicBezTo>
                    <a:pt x="40100" y="33823"/>
                    <a:pt x="40259" y="33664"/>
                    <a:pt x="40417" y="33585"/>
                  </a:cubicBezTo>
                  <a:cubicBezTo>
                    <a:pt x="40595" y="33506"/>
                    <a:pt x="40833" y="33427"/>
                    <a:pt x="41011" y="33328"/>
                  </a:cubicBezTo>
                  <a:cubicBezTo>
                    <a:pt x="41090" y="33328"/>
                    <a:pt x="41090" y="33248"/>
                    <a:pt x="41011" y="33248"/>
                  </a:cubicBezTo>
                  <a:cubicBezTo>
                    <a:pt x="40675" y="33328"/>
                    <a:pt x="40259" y="33585"/>
                    <a:pt x="40021" y="33743"/>
                  </a:cubicBezTo>
                  <a:cubicBezTo>
                    <a:pt x="39764" y="33922"/>
                    <a:pt x="39427" y="34080"/>
                    <a:pt x="39189" y="34080"/>
                  </a:cubicBezTo>
                  <a:cubicBezTo>
                    <a:pt x="39110" y="34080"/>
                    <a:pt x="38932" y="34001"/>
                    <a:pt x="38853" y="34001"/>
                  </a:cubicBezTo>
                  <a:cubicBezTo>
                    <a:pt x="39031" y="33922"/>
                    <a:pt x="39269" y="33922"/>
                    <a:pt x="39427" y="33743"/>
                  </a:cubicBezTo>
                  <a:cubicBezTo>
                    <a:pt x="39605" y="33743"/>
                    <a:pt x="39684" y="33585"/>
                    <a:pt x="39843" y="33585"/>
                  </a:cubicBezTo>
                  <a:cubicBezTo>
                    <a:pt x="39922" y="33506"/>
                    <a:pt x="40100" y="33427"/>
                    <a:pt x="40259" y="33328"/>
                  </a:cubicBezTo>
                  <a:lnTo>
                    <a:pt x="40259" y="33248"/>
                  </a:lnTo>
                  <a:cubicBezTo>
                    <a:pt x="39684" y="33506"/>
                    <a:pt x="39348" y="33922"/>
                    <a:pt x="38774" y="33922"/>
                  </a:cubicBezTo>
                  <a:cubicBezTo>
                    <a:pt x="39269" y="33743"/>
                    <a:pt x="39684" y="33328"/>
                    <a:pt x="40179" y="33090"/>
                  </a:cubicBezTo>
                  <a:cubicBezTo>
                    <a:pt x="40595" y="32932"/>
                    <a:pt x="41011" y="32833"/>
                    <a:pt x="41407" y="32753"/>
                  </a:cubicBezTo>
                  <a:close/>
                  <a:moveTo>
                    <a:pt x="33328" y="28139"/>
                  </a:moveTo>
                  <a:cubicBezTo>
                    <a:pt x="33328" y="28298"/>
                    <a:pt x="33249" y="28555"/>
                    <a:pt x="33249" y="28714"/>
                  </a:cubicBezTo>
                  <a:cubicBezTo>
                    <a:pt x="33169" y="29050"/>
                    <a:pt x="33090" y="29288"/>
                    <a:pt x="32991" y="29545"/>
                  </a:cubicBezTo>
                  <a:cubicBezTo>
                    <a:pt x="32674" y="30456"/>
                    <a:pt x="32179" y="31347"/>
                    <a:pt x="31843" y="32258"/>
                  </a:cubicBezTo>
                  <a:cubicBezTo>
                    <a:pt x="31684" y="32753"/>
                    <a:pt x="31605" y="33169"/>
                    <a:pt x="31506" y="33664"/>
                  </a:cubicBezTo>
                  <a:lnTo>
                    <a:pt x="31506" y="34318"/>
                  </a:lnTo>
                  <a:lnTo>
                    <a:pt x="31506" y="34496"/>
                  </a:lnTo>
                  <a:cubicBezTo>
                    <a:pt x="31268" y="33743"/>
                    <a:pt x="31189" y="32932"/>
                    <a:pt x="31268" y="32100"/>
                  </a:cubicBezTo>
                  <a:cubicBezTo>
                    <a:pt x="31506" y="30615"/>
                    <a:pt x="32338" y="29288"/>
                    <a:pt x="33328" y="28139"/>
                  </a:cubicBezTo>
                  <a:close/>
                  <a:moveTo>
                    <a:pt x="42010" y="33287"/>
                  </a:moveTo>
                  <a:cubicBezTo>
                    <a:pt x="42112" y="33287"/>
                    <a:pt x="42215" y="33299"/>
                    <a:pt x="42318" y="33328"/>
                  </a:cubicBezTo>
                  <a:cubicBezTo>
                    <a:pt x="42397" y="33427"/>
                    <a:pt x="42397" y="33427"/>
                    <a:pt x="42496" y="33506"/>
                  </a:cubicBezTo>
                  <a:cubicBezTo>
                    <a:pt x="42406" y="33491"/>
                    <a:pt x="42317" y="33485"/>
                    <a:pt x="42231" y="33485"/>
                  </a:cubicBezTo>
                  <a:cubicBezTo>
                    <a:pt x="41849" y="33485"/>
                    <a:pt x="41509" y="33614"/>
                    <a:pt x="41170" y="33743"/>
                  </a:cubicBezTo>
                  <a:cubicBezTo>
                    <a:pt x="40675" y="34001"/>
                    <a:pt x="40179" y="34417"/>
                    <a:pt x="39605" y="34496"/>
                  </a:cubicBezTo>
                  <a:cubicBezTo>
                    <a:pt x="39605" y="34417"/>
                    <a:pt x="39526" y="34417"/>
                    <a:pt x="39526" y="34318"/>
                  </a:cubicBezTo>
                  <a:cubicBezTo>
                    <a:pt x="39922" y="34318"/>
                    <a:pt x="40338" y="34001"/>
                    <a:pt x="40754" y="33743"/>
                  </a:cubicBezTo>
                  <a:cubicBezTo>
                    <a:pt x="41095" y="33548"/>
                    <a:pt x="41543" y="33287"/>
                    <a:pt x="42010" y="33287"/>
                  </a:cubicBezTo>
                  <a:close/>
                  <a:moveTo>
                    <a:pt x="16496" y="34417"/>
                  </a:moveTo>
                  <a:lnTo>
                    <a:pt x="16496" y="34654"/>
                  </a:lnTo>
                  <a:cubicBezTo>
                    <a:pt x="16575" y="34575"/>
                    <a:pt x="16496" y="34496"/>
                    <a:pt x="16496" y="34417"/>
                  </a:cubicBezTo>
                  <a:close/>
                  <a:moveTo>
                    <a:pt x="34324" y="30150"/>
                  </a:moveTo>
                  <a:lnTo>
                    <a:pt x="34324" y="30150"/>
                  </a:lnTo>
                  <a:cubicBezTo>
                    <a:pt x="34434" y="31910"/>
                    <a:pt x="35333" y="33531"/>
                    <a:pt x="36556" y="34734"/>
                  </a:cubicBezTo>
                  <a:lnTo>
                    <a:pt x="36635" y="34654"/>
                  </a:lnTo>
                  <a:cubicBezTo>
                    <a:pt x="35962" y="34080"/>
                    <a:pt x="35387" y="33248"/>
                    <a:pt x="34971" y="32436"/>
                  </a:cubicBezTo>
                  <a:cubicBezTo>
                    <a:pt x="34659" y="31693"/>
                    <a:pt x="34481" y="30969"/>
                    <a:pt x="34324" y="30150"/>
                  </a:cubicBezTo>
                  <a:close/>
                  <a:moveTo>
                    <a:pt x="17902" y="32258"/>
                  </a:moveTo>
                  <a:cubicBezTo>
                    <a:pt x="17823" y="32436"/>
                    <a:pt x="17743" y="32674"/>
                    <a:pt x="17644" y="32932"/>
                  </a:cubicBezTo>
                  <a:lnTo>
                    <a:pt x="17644" y="33664"/>
                  </a:lnTo>
                  <a:cubicBezTo>
                    <a:pt x="17644" y="33823"/>
                    <a:pt x="17565" y="34080"/>
                    <a:pt x="17407" y="34318"/>
                  </a:cubicBezTo>
                  <a:cubicBezTo>
                    <a:pt x="17248" y="34417"/>
                    <a:pt x="16991" y="34496"/>
                    <a:pt x="16832" y="34654"/>
                  </a:cubicBezTo>
                  <a:cubicBezTo>
                    <a:pt x="16832" y="34654"/>
                    <a:pt x="16753" y="34654"/>
                    <a:pt x="16654" y="34734"/>
                  </a:cubicBezTo>
                  <a:cubicBezTo>
                    <a:pt x="16575" y="34813"/>
                    <a:pt x="16496" y="34813"/>
                    <a:pt x="16496" y="34813"/>
                  </a:cubicBezTo>
                  <a:lnTo>
                    <a:pt x="16496" y="34654"/>
                  </a:lnTo>
                  <a:cubicBezTo>
                    <a:pt x="16496" y="34654"/>
                    <a:pt x="16496" y="34734"/>
                    <a:pt x="16417" y="34813"/>
                  </a:cubicBezTo>
                  <a:lnTo>
                    <a:pt x="16417" y="34912"/>
                  </a:lnTo>
                  <a:cubicBezTo>
                    <a:pt x="16337" y="34991"/>
                    <a:pt x="16258" y="34991"/>
                    <a:pt x="16159" y="35070"/>
                  </a:cubicBezTo>
                  <a:cubicBezTo>
                    <a:pt x="16258" y="34912"/>
                    <a:pt x="16258" y="34813"/>
                    <a:pt x="16258" y="34654"/>
                  </a:cubicBezTo>
                  <a:cubicBezTo>
                    <a:pt x="16258" y="34496"/>
                    <a:pt x="16258" y="34417"/>
                    <a:pt x="16337" y="34239"/>
                  </a:cubicBezTo>
                  <a:cubicBezTo>
                    <a:pt x="16417" y="34159"/>
                    <a:pt x="16417" y="34080"/>
                    <a:pt x="16496" y="34001"/>
                  </a:cubicBezTo>
                  <a:lnTo>
                    <a:pt x="16496" y="34318"/>
                  </a:lnTo>
                  <a:lnTo>
                    <a:pt x="16496" y="34417"/>
                  </a:lnTo>
                  <a:cubicBezTo>
                    <a:pt x="16496" y="34239"/>
                    <a:pt x="16496" y="34001"/>
                    <a:pt x="16575" y="33922"/>
                  </a:cubicBezTo>
                  <a:cubicBezTo>
                    <a:pt x="16639" y="33778"/>
                    <a:pt x="16715" y="33699"/>
                    <a:pt x="16743" y="33632"/>
                  </a:cubicBezTo>
                  <a:lnTo>
                    <a:pt x="16743" y="33632"/>
                  </a:lnTo>
                  <a:cubicBezTo>
                    <a:pt x="16661" y="34032"/>
                    <a:pt x="16749" y="34429"/>
                    <a:pt x="16654" y="34734"/>
                  </a:cubicBezTo>
                  <a:cubicBezTo>
                    <a:pt x="16832" y="34318"/>
                    <a:pt x="16753" y="33823"/>
                    <a:pt x="16832" y="33506"/>
                  </a:cubicBezTo>
                  <a:cubicBezTo>
                    <a:pt x="17070" y="33248"/>
                    <a:pt x="17248" y="33011"/>
                    <a:pt x="17407" y="32753"/>
                  </a:cubicBezTo>
                  <a:lnTo>
                    <a:pt x="17407" y="32753"/>
                  </a:lnTo>
                  <a:cubicBezTo>
                    <a:pt x="17407" y="32932"/>
                    <a:pt x="17327" y="33090"/>
                    <a:pt x="17327" y="33248"/>
                  </a:cubicBezTo>
                  <a:lnTo>
                    <a:pt x="17327" y="33664"/>
                  </a:lnTo>
                  <a:lnTo>
                    <a:pt x="17327" y="33823"/>
                  </a:lnTo>
                  <a:cubicBezTo>
                    <a:pt x="17327" y="33922"/>
                    <a:pt x="17248" y="34001"/>
                    <a:pt x="17248" y="34080"/>
                  </a:cubicBezTo>
                  <a:lnTo>
                    <a:pt x="17327" y="34080"/>
                  </a:lnTo>
                  <a:lnTo>
                    <a:pt x="17327" y="33922"/>
                  </a:lnTo>
                  <a:cubicBezTo>
                    <a:pt x="17327" y="33823"/>
                    <a:pt x="17407" y="33743"/>
                    <a:pt x="17407" y="33664"/>
                  </a:cubicBezTo>
                  <a:lnTo>
                    <a:pt x="17407" y="33248"/>
                  </a:lnTo>
                  <a:cubicBezTo>
                    <a:pt x="17407" y="33090"/>
                    <a:pt x="17407" y="32833"/>
                    <a:pt x="17486" y="32674"/>
                  </a:cubicBezTo>
                  <a:cubicBezTo>
                    <a:pt x="17644" y="32516"/>
                    <a:pt x="17743" y="32436"/>
                    <a:pt x="17823" y="32258"/>
                  </a:cubicBezTo>
                  <a:close/>
                  <a:moveTo>
                    <a:pt x="42576" y="33506"/>
                  </a:moveTo>
                  <a:cubicBezTo>
                    <a:pt x="42813" y="33743"/>
                    <a:pt x="43071" y="34001"/>
                    <a:pt x="43229" y="34239"/>
                  </a:cubicBezTo>
                  <a:cubicBezTo>
                    <a:pt x="43387" y="34417"/>
                    <a:pt x="43566" y="34575"/>
                    <a:pt x="43724" y="34734"/>
                  </a:cubicBezTo>
                  <a:cubicBezTo>
                    <a:pt x="43581" y="34688"/>
                    <a:pt x="43438" y="34668"/>
                    <a:pt x="43295" y="34668"/>
                  </a:cubicBezTo>
                  <a:cubicBezTo>
                    <a:pt x="42943" y="34668"/>
                    <a:pt x="42591" y="34785"/>
                    <a:pt x="42239" y="34912"/>
                  </a:cubicBezTo>
                  <a:cubicBezTo>
                    <a:pt x="41902" y="35070"/>
                    <a:pt x="41585" y="35229"/>
                    <a:pt x="41170" y="35308"/>
                  </a:cubicBezTo>
                  <a:cubicBezTo>
                    <a:pt x="40912" y="35407"/>
                    <a:pt x="40595" y="35407"/>
                    <a:pt x="40259" y="35407"/>
                  </a:cubicBezTo>
                  <a:cubicBezTo>
                    <a:pt x="40179" y="35308"/>
                    <a:pt x="40100" y="35229"/>
                    <a:pt x="39922" y="35149"/>
                  </a:cubicBezTo>
                  <a:lnTo>
                    <a:pt x="40100" y="35149"/>
                  </a:lnTo>
                  <a:cubicBezTo>
                    <a:pt x="40338" y="35149"/>
                    <a:pt x="40595" y="34991"/>
                    <a:pt x="40833" y="34912"/>
                  </a:cubicBezTo>
                  <a:cubicBezTo>
                    <a:pt x="41286" y="34676"/>
                    <a:pt x="41739" y="34308"/>
                    <a:pt x="42253" y="34308"/>
                  </a:cubicBezTo>
                  <a:cubicBezTo>
                    <a:pt x="42301" y="34308"/>
                    <a:pt x="42349" y="34311"/>
                    <a:pt x="42397" y="34318"/>
                  </a:cubicBezTo>
                  <a:cubicBezTo>
                    <a:pt x="42496" y="34318"/>
                    <a:pt x="42496" y="34239"/>
                    <a:pt x="42496" y="34239"/>
                  </a:cubicBezTo>
                  <a:cubicBezTo>
                    <a:pt x="42434" y="34229"/>
                    <a:pt x="42373" y="34224"/>
                    <a:pt x="42313" y="34224"/>
                  </a:cubicBezTo>
                  <a:cubicBezTo>
                    <a:pt x="41896" y="34224"/>
                    <a:pt x="41533" y="34447"/>
                    <a:pt x="41170" y="34654"/>
                  </a:cubicBezTo>
                  <a:cubicBezTo>
                    <a:pt x="40912" y="34734"/>
                    <a:pt x="40754" y="34912"/>
                    <a:pt x="40516" y="34991"/>
                  </a:cubicBezTo>
                  <a:cubicBezTo>
                    <a:pt x="40417" y="34991"/>
                    <a:pt x="40259" y="35070"/>
                    <a:pt x="40179" y="35070"/>
                  </a:cubicBezTo>
                  <a:lnTo>
                    <a:pt x="39843" y="35070"/>
                  </a:lnTo>
                  <a:cubicBezTo>
                    <a:pt x="39843" y="34912"/>
                    <a:pt x="39764" y="34654"/>
                    <a:pt x="39684" y="34496"/>
                  </a:cubicBezTo>
                  <a:cubicBezTo>
                    <a:pt x="40179" y="34496"/>
                    <a:pt x="40595" y="34159"/>
                    <a:pt x="41011" y="33922"/>
                  </a:cubicBezTo>
                  <a:cubicBezTo>
                    <a:pt x="41506" y="33664"/>
                    <a:pt x="42001" y="33506"/>
                    <a:pt x="42576" y="33506"/>
                  </a:cubicBezTo>
                  <a:close/>
                  <a:moveTo>
                    <a:pt x="16912" y="33248"/>
                  </a:moveTo>
                  <a:lnTo>
                    <a:pt x="16912" y="33248"/>
                  </a:lnTo>
                  <a:cubicBezTo>
                    <a:pt x="16337" y="34001"/>
                    <a:pt x="15921" y="34734"/>
                    <a:pt x="15426" y="35486"/>
                  </a:cubicBezTo>
                  <a:cubicBezTo>
                    <a:pt x="15585" y="34991"/>
                    <a:pt x="15763" y="34496"/>
                    <a:pt x="15842" y="34001"/>
                  </a:cubicBezTo>
                  <a:cubicBezTo>
                    <a:pt x="15921" y="33922"/>
                    <a:pt x="15921" y="33823"/>
                    <a:pt x="15921" y="33664"/>
                  </a:cubicBezTo>
                  <a:cubicBezTo>
                    <a:pt x="16159" y="33427"/>
                    <a:pt x="16575" y="33427"/>
                    <a:pt x="16912" y="33248"/>
                  </a:cubicBezTo>
                  <a:close/>
                  <a:moveTo>
                    <a:pt x="43287" y="34715"/>
                  </a:moveTo>
                  <a:cubicBezTo>
                    <a:pt x="43463" y="34715"/>
                    <a:pt x="43637" y="34744"/>
                    <a:pt x="43803" y="34813"/>
                  </a:cubicBezTo>
                  <a:cubicBezTo>
                    <a:pt x="43803" y="34912"/>
                    <a:pt x="43883" y="34991"/>
                    <a:pt x="43982" y="35070"/>
                  </a:cubicBezTo>
                  <a:cubicBezTo>
                    <a:pt x="43776" y="35037"/>
                    <a:pt x="43554" y="35018"/>
                    <a:pt x="43329" y="35018"/>
                  </a:cubicBezTo>
                  <a:cubicBezTo>
                    <a:pt x="43011" y="35018"/>
                    <a:pt x="42687" y="35057"/>
                    <a:pt x="42397" y="35149"/>
                  </a:cubicBezTo>
                  <a:cubicBezTo>
                    <a:pt x="41914" y="35366"/>
                    <a:pt x="41375" y="35681"/>
                    <a:pt x="40827" y="35681"/>
                  </a:cubicBezTo>
                  <a:cubicBezTo>
                    <a:pt x="40723" y="35681"/>
                    <a:pt x="40620" y="35670"/>
                    <a:pt x="40516" y="35644"/>
                  </a:cubicBezTo>
                  <a:cubicBezTo>
                    <a:pt x="40516" y="35565"/>
                    <a:pt x="40417" y="35565"/>
                    <a:pt x="40338" y="35486"/>
                  </a:cubicBezTo>
                  <a:cubicBezTo>
                    <a:pt x="40912" y="35486"/>
                    <a:pt x="41506" y="35308"/>
                    <a:pt x="42001" y="35070"/>
                  </a:cubicBezTo>
                  <a:cubicBezTo>
                    <a:pt x="42409" y="34888"/>
                    <a:pt x="42856" y="34715"/>
                    <a:pt x="43287" y="34715"/>
                  </a:cubicBezTo>
                  <a:close/>
                  <a:moveTo>
                    <a:pt x="16258" y="34318"/>
                  </a:moveTo>
                  <a:lnTo>
                    <a:pt x="16258" y="34318"/>
                  </a:lnTo>
                  <a:cubicBezTo>
                    <a:pt x="16159" y="34575"/>
                    <a:pt x="16258" y="34912"/>
                    <a:pt x="16080" y="35070"/>
                  </a:cubicBezTo>
                  <a:lnTo>
                    <a:pt x="16080" y="35149"/>
                  </a:lnTo>
                  <a:cubicBezTo>
                    <a:pt x="15842" y="35308"/>
                    <a:pt x="15585" y="35565"/>
                    <a:pt x="15347" y="35803"/>
                  </a:cubicBezTo>
                  <a:cubicBezTo>
                    <a:pt x="15664" y="35308"/>
                    <a:pt x="15921" y="34813"/>
                    <a:pt x="16258" y="34318"/>
                  </a:cubicBezTo>
                  <a:close/>
                  <a:moveTo>
                    <a:pt x="27961" y="35724"/>
                  </a:moveTo>
                  <a:cubicBezTo>
                    <a:pt x="27882" y="35803"/>
                    <a:pt x="27882" y="35902"/>
                    <a:pt x="27882" y="35981"/>
                  </a:cubicBezTo>
                  <a:lnTo>
                    <a:pt x="27961" y="35981"/>
                  </a:lnTo>
                  <a:lnTo>
                    <a:pt x="27961" y="35724"/>
                  </a:lnTo>
                  <a:close/>
                  <a:moveTo>
                    <a:pt x="32595" y="26733"/>
                  </a:moveTo>
                  <a:cubicBezTo>
                    <a:pt x="32595" y="26733"/>
                    <a:pt x="32595" y="26733"/>
                    <a:pt x="32595" y="26733"/>
                  </a:cubicBezTo>
                  <a:lnTo>
                    <a:pt x="32595" y="26733"/>
                  </a:lnTo>
                  <a:cubicBezTo>
                    <a:pt x="32001" y="27070"/>
                    <a:pt x="31348" y="27308"/>
                    <a:pt x="30615" y="27486"/>
                  </a:cubicBezTo>
                  <a:cubicBezTo>
                    <a:pt x="28456" y="28060"/>
                    <a:pt x="26060" y="27803"/>
                    <a:pt x="23922" y="28555"/>
                  </a:cubicBezTo>
                  <a:lnTo>
                    <a:pt x="23922" y="28634"/>
                  </a:lnTo>
                  <a:cubicBezTo>
                    <a:pt x="24575" y="28377"/>
                    <a:pt x="25248" y="28219"/>
                    <a:pt x="25902" y="28139"/>
                  </a:cubicBezTo>
                  <a:cubicBezTo>
                    <a:pt x="26971" y="27981"/>
                    <a:pt x="28140" y="27981"/>
                    <a:pt x="29288" y="27803"/>
                  </a:cubicBezTo>
                  <a:cubicBezTo>
                    <a:pt x="29783" y="27723"/>
                    <a:pt x="30357" y="27644"/>
                    <a:pt x="30932" y="27486"/>
                  </a:cubicBezTo>
                  <a:cubicBezTo>
                    <a:pt x="31506" y="27308"/>
                    <a:pt x="32100" y="27070"/>
                    <a:pt x="32674" y="26813"/>
                  </a:cubicBezTo>
                  <a:cubicBezTo>
                    <a:pt x="32754" y="26813"/>
                    <a:pt x="32833" y="26892"/>
                    <a:pt x="32912" y="26892"/>
                  </a:cubicBezTo>
                  <a:cubicBezTo>
                    <a:pt x="32259" y="27149"/>
                    <a:pt x="31684" y="27308"/>
                    <a:pt x="31110" y="27565"/>
                  </a:cubicBezTo>
                  <a:cubicBezTo>
                    <a:pt x="30258" y="27813"/>
                    <a:pt x="29370" y="28073"/>
                    <a:pt x="28435" y="28298"/>
                  </a:cubicBezTo>
                  <a:lnTo>
                    <a:pt x="28435" y="28298"/>
                  </a:lnTo>
                  <a:cubicBezTo>
                    <a:pt x="28859" y="28217"/>
                    <a:pt x="29287" y="28118"/>
                    <a:pt x="29704" y="28060"/>
                  </a:cubicBezTo>
                  <a:cubicBezTo>
                    <a:pt x="30773" y="27723"/>
                    <a:pt x="31922" y="27308"/>
                    <a:pt x="32991" y="26892"/>
                  </a:cubicBezTo>
                  <a:cubicBezTo>
                    <a:pt x="32991" y="26991"/>
                    <a:pt x="32991" y="26991"/>
                    <a:pt x="33090" y="26991"/>
                  </a:cubicBezTo>
                  <a:lnTo>
                    <a:pt x="33169" y="26991"/>
                  </a:lnTo>
                  <a:lnTo>
                    <a:pt x="33169" y="27070"/>
                  </a:lnTo>
                  <a:lnTo>
                    <a:pt x="33249" y="27070"/>
                  </a:lnTo>
                  <a:lnTo>
                    <a:pt x="33249" y="27149"/>
                  </a:lnTo>
                  <a:cubicBezTo>
                    <a:pt x="33090" y="27149"/>
                    <a:pt x="32912" y="27228"/>
                    <a:pt x="32754" y="27308"/>
                  </a:cubicBezTo>
                  <a:cubicBezTo>
                    <a:pt x="32833" y="27228"/>
                    <a:pt x="32991" y="27149"/>
                    <a:pt x="33169" y="27070"/>
                  </a:cubicBezTo>
                  <a:lnTo>
                    <a:pt x="33169" y="27070"/>
                  </a:lnTo>
                  <a:cubicBezTo>
                    <a:pt x="32833" y="27149"/>
                    <a:pt x="32595" y="27308"/>
                    <a:pt x="32259" y="27486"/>
                  </a:cubicBezTo>
                  <a:cubicBezTo>
                    <a:pt x="32100" y="27486"/>
                    <a:pt x="31922" y="27565"/>
                    <a:pt x="31843" y="27644"/>
                  </a:cubicBezTo>
                  <a:cubicBezTo>
                    <a:pt x="31684" y="27723"/>
                    <a:pt x="31506" y="27803"/>
                    <a:pt x="31348" y="27882"/>
                  </a:cubicBezTo>
                  <a:cubicBezTo>
                    <a:pt x="30278" y="28298"/>
                    <a:pt x="29130" y="28555"/>
                    <a:pt x="27961" y="28971"/>
                  </a:cubicBezTo>
                  <a:cubicBezTo>
                    <a:pt x="26892" y="29367"/>
                    <a:pt x="25823" y="29783"/>
                    <a:pt x="24753" y="30278"/>
                  </a:cubicBezTo>
                  <a:lnTo>
                    <a:pt x="24753" y="30357"/>
                  </a:lnTo>
                  <a:cubicBezTo>
                    <a:pt x="25328" y="30040"/>
                    <a:pt x="25981" y="29783"/>
                    <a:pt x="26555" y="29545"/>
                  </a:cubicBezTo>
                  <a:cubicBezTo>
                    <a:pt x="27645" y="29129"/>
                    <a:pt x="28793" y="28793"/>
                    <a:pt x="29942" y="28377"/>
                  </a:cubicBezTo>
                  <a:cubicBezTo>
                    <a:pt x="30357" y="28298"/>
                    <a:pt x="30773" y="28139"/>
                    <a:pt x="31189" y="27981"/>
                  </a:cubicBezTo>
                  <a:lnTo>
                    <a:pt x="31189" y="27981"/>
                  </a:lnTo>
                  <a:cubicBezTo>
                    <a:pt x="29862" y="28634"/>
                    <a:pt x="28536" y="29129"/>
                    <a:pt x="27229" y="29704"/>
                  </a:cubicBezTo>
                  <a:cubicBezTo>
                    <a:pt x="26555" y="29961"/>
                    <a:pt x="25823" y="30199"/>
                    <a:pt x="25169" y="30456"/>
                  </a:cubicBezTo>
                  <a:cubicBezTo>
                    <a:pt x="24496" y="30773"/>
                    <a:pt x="23842" y="31031"/>
                    <a:pt x="23268" y="31446"/>
                  </a:cubicBezTo>
                  <a:lnTo>
                    <a:pt x="23268" y="31526"/>
                  </a:lnTo>
                  <a:cubicBezTo>
                    <a:pt x="23922" y="31031"/>
                    <a:pt x="24753" y="30694"/>
                    <a:pt x="25486" y="30357"/>
                  </a:cubicBezTo>
                  <a:cubicBezTo>
                    <a:pt x="26813" y="29862"/>
                    <a:pt x="28219" y="29367"/>
                    <a:pt x="29526" y="28793"/>
                  </a:cubicBezTo>
                  <a:cubicBezTo>
                    <a:pt x="30120" y="28555"/>
                    <a:pt x="30773" y="28219"/>
                    <a:pt x="31427" y="27882"/>
                  </a:cubicBezTo>
                  <a:cubicBezTo>
                    <a:pt x="31755" y="27728"/>
                    <a:pt x="32083" y="27573"/>
                    <a:pt x="32466" y="27492"/>
                  </a:cubicBezTo>
                  <a:lnTo>
                    <a:pt x="32466" y="27492"/>
                  </a:lnTo>
                  <a:cubicBezTo>
                    <a:pt x="32433" y="27507"/>
                    <a:pt x="32400" y="27523"/>
                    <a:pt x="32367" y="27538"/>
                  </a:cubicBezTo>
                  <a:lnTo>
                    <a:pt x="32367" y="27538"/>
                  </a:lnTo>
                  <a:cubicBezTo>
                    <a:pt x="32410" y="27521"/>
                    <a:pt x="32453" y="27503"/>
                    <a:pt x="32496" y="27486"/>
                  </a:cubicBezTo>
                  <a:lnTo>
                    <a:pt x="32496" y="27486"/>
                  </a:lnTo>
                  <a:cubicBezTo>
                    <a:pt x="32486" y="27488"/>
                    <a:pt x="32476" y="27490"/>
                    <a:pt x="32466" y="27492"/>
                  </a:cubicBezTo>
                  <a:lnTo>
                    <a:pt x="32466" y="27492"/>
                  </a:lnTo>
                  <a:cubicBezTo>
                    <a:pt x="32668" y="27399"/>
                    <a:pt x="32875" y="27311"/>
                    <a:pt x="33090" y="27228"/>
                  </a:cubicBezTo>
                  <a:lnTo>
                    <a:pt x="33090" y="27228"/>
                  </a:lnTo>
                  <a:cubicBezTo>
                    <a:pt x="32338" y="27644"/>
                    <a:pt x="31605" y="28060"/>
                    <a:pt x="30853" y="28476"/>
                  </a:cubicBezTo>
                  <a:cubicBezTo>
                    <a:pt x="30120" y="28971"/>
                    <a:pt x="29367" y="29466"/>
                    <a:pt x="28635" y="29783"/>
                  </a:cubicBezTo>
                  <a:cubicBezTo>
                    <a:pt x="27803" y="30199"/>
                    <a:pt x="27051" y="30535"/>
                    <a:pt x="26318" y="31030"/>
                  </a:cubicBezTo>
                  <a:lnTo>
                    <a:pt x="26318" y="31030"/>
                  </a:lnTo>
                  <a:cubicBezTo>
                    <a:pt x="27166" y="30569"/>
                    <a:pt x="28059" y="30178"/>
                    <a:pt x="28951" y="29704"/>
                  </a:cubicBezTo>
                  <a:cubicBezTo>
                    <a:pt x="30437" y="28872"/>
                    <a:pt x="31843" y="27882"/>
                    <a:pt x="33407" y="27228"/>
                  </a:cubicBezTo>
                  <a:lnTo>
                    <a:pt x="33407" y="27228"/>
                  </a:lnTo>
                  <a:cubicBezTo>
                    <a:pt x="32674" y="27565"/>
                    <a:pt x="32001" y="27981"/>
                    <a:pt x="31268" y="28377"/>
                  </a:cubicBezTo>
                  <a:cubicBezTo>
                    <a:pt x="30694" y="28793"/>
                    <a:pt x="30021" y="29288"/>
                    <a:pt x="29447" y="29704"/>
                  </a:cubicBezTo>
                  <a:cubicBezTo>
                    <a:pt x="28793" y="30120"/>
                    <a:pt x="28041" y="30456"/>
                    <a:pt x="27387" y="30773"/>
                  </a:cubicBezTo>
                  <a:cubicBezTo>
                    <a:pt x="25981" y="31526"/>
                    <a:pt x="24753" y="32337"/>
                    <a:pt x="23684" y="33506"/>
                  </a:cubicBezTo>
                  <a:cubicBezTo>
                    <a:pt x="24338" y="32932"/>
                    <a:pt x="24991" y="32337"/>
                    <a:pt x="25664" y="31842"/>
                  </a:cubicBezTo>
                  <a:cubicBezTo>
                    <a:pt x="26318" y="31446"/>
                    <a:pt x="26971" y="31031"/>
                    <a:pt x="27724" y="30694"/>
                  </a:cubicBezTo>
                  <a:cubicBezTo>
                    <a:pt x="28377" y="30357"/>
                    <a:pt x="29031" y="30040"/>
                    <a:pt x="29625" y="29625"/>
                  </a:cubicBezTo>
                  <a:cubicBezTo>
                    <a:pt x="29945" y="29406"/>
                    <a:pt x="30299" y="29155"/>
                    <a:pt x="30643" y="28919"/>
                  </a:cubicBezTo>
                  <a:lnTo>
                    <a:pt x="30643" y="28919"/>
                  </a:lnTo>
                  <a:cubicBezTo>
                    <a:pt x="29683" y="29612"/>
                    <a:pt x="28776" y="30339"/>
                    <a:pt x="27803" y="30951"/>
                  </a:cubicBezTo>
                  <a:cubicBezTo>
                    <a:pt x="27229" y="31268"/>
                    <a:pt x="26734" y="31605"/>
                    <a:pt x="26239" y="32021"/>
                  </a:cubicBezTo>
                  <a:cubicBezTo>
                    <a:pt x="25744" y="32436"/>
                    <a:pt x="25248" y="32753"/>
                    <a:pt x="24833" y="33248"/>
                  </a:cubicBezTo>
                  <a:cubicBezTo>
                    <a:pt x="25328" y="32753"/>
                    <a:pt x="25902" y="32337"/>
                    <a:pt x="26476" y="31941"/>
                  </a:cubicBezTo>
                  <a:cubicBezTo>
                    <a:pt x="26971" y="31526"/>
                    <a:pt x="27466" y="31189"/>
                    <a:pt x="28041" y="30852"/>
                  </a:cubicBezTo>
                  <a:cubicBezTo>
                    <a:pt x="28536" y="30535"/>
                    <a:pt x="29031" y="30199"/>
                    <a:pt x="29526" y="29862"/>
                  </a:cubicBezTo>
                  <a:cubicBezTo>
                    <a:pt x="30516" y="29129"/>
                    <a:pt x="31427" y="28377"/>
                    <a:pt x="32417" y="27803"/>
                  </a:cubicBezTo>
                  <a:lnTo>
                    <a:pt x="32417" y="27803"/>
                  </a:lnTo>
                  <a:cubicBezTo>
                    <a:pt x="32100" y="28060"/>
                    <a:pt x="31843" y="28219"/>
                    <a:pt x="31506" y="28476"/>
                  </a:cubicBezTo>
                  <a:cubicBezTo>
                    <a:pt x="30357" y="29288"/>
                    <a:pt x="29288" y="30199"/>
                    <a:pt x="28219" y="31110"/>
                  </a:cubicBezTo>
                  <a:cubicBezTo>
                    <a:pt x="27149" y="31941"/>
                    <a:pt x="26060" y="32833"/>
                    <a:pt x="25169" y="33922"/>
                  </a:cubicBezTo>
                  <a:cubicBezTo>
                    <a:pt x="25664" y="33328"/>
                    <a:pt x="26239" y="32753"/>
                    <a:pt x="26892" y="32258"/>
                  </a:cubicBezTo>
                  <a:cubicBezTo>
                    <a:pt x="27882" y="31347"/>
                    <a:pt x="29031" y="30535"/>
                    <a:pt x="30120" y="29625"/>
                  </a:cubicBezTo>
                  <a:cubicBezTo>
                    <a:pt x="30773" y="29129"/>
                    <a:pt x="31427" y="28555"/>
                    <a:pt x="32179" y="28060"/>
                  </a:cubicBezTo>
                  <a:lnTo>
                    <a:pt x="32179" y="28060"/>
                  </a:lnTo>
                  <a:lnTo>
                    <a:pt x="32100" y="28139"/>
                  </a:lnTo>
                  <a:lnTo>
                    <a:pt x="32001" y="28219"/>
                  </a:lnTo>
                  <a:cubicBezTo>
                    <a:pt x="31922" y="28298"/>
                    <a:pt x="31843" y="28298"/>
                    <a:pt x="31763" y="28377"/>
                  </a:cubicBezTo>
                  <a:cubicBezTo>
                    <a:pt x="31268" y="28714"/>
                    <a:pt x="30773" y="29129"/>
                    <a:pt x="30437" y="29545"/>
                  </a:cubicBezTo>
                  <a:cubicBezTo>
                    <a:pt x="30021" y="30040"/>
                    <a:pt x="29625" y="30535"/>
                    <a:pt x="29209" y="30951"/>
                  </a:cubicBezTo>
                  <a:cubicBezTo>
                    <a:pt x="28377" y="31842"/>
                    <a:pt x="27466" y="32674"/>
                    <a:pt x="26555" y="33585"/>
                  </a:cubicBezTo>
                  <a:lnTo>
                    <a:pt x="26654" y="33585"/>
                  </a:lnTo>
                  <a:cubicBezTo>
                    <a:pt x="27149" y="33169"/>
                    <a:pt x="27645" y="32674"/>
                    <a:pt x="28140" y="32179"/>
                  </a:cubicBezTo>
                  <a:cubicBezTo>
                    <a:pt x="28536" y="31763"/>
                    <a:pt x="28951" y="31347"/>
                    <a:pt x="29367" y="30951"/>
                  </a:cubicBezTo>
                  <a:cubicBezTo>
                    <a:pt x="29783" y="30456"/>
                    <a:pt x="30120" y="29961"/>
                    <a:pt x="30516" y="29545"/>
                  </a:cubicBezTo>
                  <a:cubicBezTo>
                    <a:pt x="30853" y="29129"/>
                    <a:pt x="31268" y="28793"/>
                    <a:pt x="31684" y="28476"/>
                  </a:cubicBezTo>
                  <a:lnTo>
                    <a:pt x="31684" y="28476"/>
                  </a:lnTo>
                  <a:cubicBezTo>
                    <a:pt x="31110" y="29050"/>
                    <a:pt x="30615" y="29704"/>
                    <a:pt x="30120" y="30357"/>
                  </a:cubicBezTo>
                  <a:cubicBezTo>
                    <a:pt x="29862" y="30773"/>
                    <a:pt x="29526" y="31189"/>
                    <a:pt x="29288" y="31526"/>
                  </a:cubicBezTo>
                  <a:cubicBezTo>
                    <a:pt x="28951" y="31941"/>
                    <a:pt x="28536" y="32258"/>
                    <a:pt x="28219" y="32595"/>
                  </a:cubicBezTo>
                  <a:lnTo>
                    <a:pt x="28219" y="32674"/>
                  </a:lnTo>
                  <a:cubicBezTo>
                    <a:pt x="28635" y="32337"/>
                    <a:pt x="28951" y="31941"/>
                    <a:pt x="29367" y="31526"/>
                  </a:cubicBezTo>
                  <a:cubicBezTo>
                    <a:pt x="30199" y="30456"/>
                    <a:pt x="31011" y="29129"/>
                    <a:pt x="32100" y="28219"/>
                  </a:cubicBezTo>
                  <a:cubicBezTo>
                    <a:pt x="32259" y="28139"/>
                    <a:pt x="32417" y="27981"/>
                    <a:pt x="32595" y="27882"/>
                  </a:cubicBezTo>
                  <a:lnTo>
                    <a:pt x="32595" y="27882"/>
                  </a:lnTo>
                  <a:cubicBezTo>
                    <a:pt x="32417" y="28060"/>
                    <a:pt x="32259" y="28139"/>
                    <a:pt x="32100" y="28298"/>
                  </a:cubicBezTo>
                  <a:cubicBezTo>
                    <a:pt x="31268" y="29129"/>
                    <a:pt x="30694" y="30040"/>
                    <a:pt x="30120" y="30951"/>
                  </a:cubicBezTo>
                  <a:cubicBezTo>
                    <a:pt x="29526" y="31941"/>
                    <a:pt x="28872" y="32833"/>
                    <a:pt x="28140" y="33664"/>
                  </a:cubicBezTo>
                  <a:cubicBezTo>
                    <a:pt x="28536" y="33248"/>
                    <a:pt x="28951" y="32753"/>
                    <a:pt x="29288" y="32258"/>
                  </a:cubicBezTo>
                  <a:cubicBezTo>
                    <a:pt x="30516" y="30535"/>
                    <a:pt x="31506" y="28377"/>
                    <a:pt x="33486" y="27387"/>
                  </a:cubicBezTo>
                  <a:lnTo>
                    <a:pt x="33585" y="27387"/>
                  </a:lnTo>
                  <a:lnTo>
                    <a:pt x="33585" y="27486"/>
                  </a:lnTo>
                  <a:cubicBezTo>
                    <a:pt x="33090" y="27644"/>
                    <a:pt x="32674" y="28060"/>
                    <a:pt x="32259" y="28377"/>
                  </a:cubicBezTo>
                  <a:cubicBezTo>
                    <a:pt x="31506" y="29209"/>
                    <a:pt x="31011" y="30278"/>
                    <a:pt x="30357" y="31189"/>
                  </a:cubicBezTo>
                  <a:cubicBezTo>
                    <a:pt x="29783" y="32100"/>
                    <a:pt x="29130" y="33011"/>
                    <a:pt x="28377" y="33823"/>
                  </a:cubicBezTo>
                  <a:cubicBezTo>
                    <a:pt x="28793" y="33427"/>
                    <a:pt x="29209" y="32932"/>
                    <a:pt x="29526" y="32436"/>
                  </a:cubicBezTo>
                  <a:cubicBezTo>
                    <a:pt x="30199" y="31526"/>
                    <a:pt x="30773" y="30615"/>
                    <a:pt x="31348" y="29704"/>
                  </a:cubicBezTo>
                  <a:cubicBezTo>
                    <a:pt x="31922" y="28793"/>
                    <a:pt x="32674" y="27981"/>
                    <a:pt x="33664" y="27486"/>
                  </a:cubicBezTo>
                  <a:lnTo>
                    <a:pt x="33664" y="27565"/>
                  </a:lnTo>
                  <a:lnTo>
                    <a:pt x="33585" y="27565"/>
                  </a:lnTo>
                  <a:cubicBezTo>
                    <a:pt x="33585" y="27565"/>
                    <a:pt x="33585" y="27644"/>
                    <a:pt x="33486" y="27644"/>
                  </a:cubicBezTo>
                  <a:cubicBezTo>
                    <a:pt x="33407" y="27644"/>
                    <a:pt x="33407" y="27723"/>
                    <a:pt x="33407" y="27723"/>
                  </a:cubicBezTo>
                  <a:lnTo>
                    <a:pt x="33328" y="27723"/>
                  </a:lnTo>
                  <a:lnTo>
                    <a:pt x="33328" y="27803"/>
                  </a:lnTo>
                  <a:cubicBezTo>
                    <a:pt x="33169" y="27882"/>
                    <a:pt x="32912" y="28060"/>
                    <a:pt x="32754" y="28219"/>
                  </a:cubicBezTo>
                  <a:cubicBezTo>
                    <a:pt x="31922" y="28971"/>
                    <a:pt x="31348" y="29961"/>
                    <a:pt x="30773" y="30951"/>
                  </a:cubicBezTo>
                  <a:cubicBezTo>
                    <a:pt x="30437" y="31446"/>
                    <a:pt x="30120" y="32021"/>
                    <a:pt x="29783" y="32516"/>
                  </a:cubicBezTo>
                  <a:cubicBezTo>
                    <a:pt x="29447" y="33011"/>
                    <a:pt x="29031" y="33427"/>
                    <a:pt x="28635" y="33823"/>
                  </a:cubicBezTo>
                  <a:cubicBezTo>
                    <a:pt x="28456" y="34080"/>
                    <a:pt x="28219" y="34318"/>
                    <a:pt x="28041" y="34654"/>
                  </a:cubicBezTo>
                  <a:cubicBezTo>
                    <a:pt x="27961" y="34912"/>
                    <a:pt x="27803" y="35229"/>
                    <a:pt x="27466" y="35308"/>
                  </a:cubicBezTo>
                  <a:cubicBezTo>
                    <a:pt x="27410" y="35321"/>
                    <a:pt x="27355" y="35327"/>
                    <a:pt x="27299" y="35327"/>
                  </a:cubicBezTo>
                  <a:cubicBezTo>
                    <a:pt x="27054" y="35327"/>
                    <a:pt x="26811" y="35221"/>
                    <a:pt x="26544" y="35221"/>
                  </a:cubicBezTo>
                  <a:cubicBezTo>
                    <a:pt x="26421" y="35221"/>
                    <a:pt x="26294" y="35243"/>
                    <a:pt x="26159" y="35308"/>
                  </a:cubicBezTo>
                  <a:cubicBezTo>
                    <a:pt x="25855" y="35541"/>
                    <a:pt x="25615" y="36162"/>
                    <a:pt x="25148" y="36162"/>
                  </a:cubicBezTo>
                  <a:cubicBezTo>
                    <a:pt x="25098" y="36162"/>
                    <a:pt x="25046" y="36155"/>
                    <a:pt x="24991" y="36140"/>
                  </a:cubicBezTo>
                  <a:cubicBezTo>
                    <a:pt x="24701" y="35995"/>
                    <a:pt x="24461" y="35635"/>
                    <a:pt x="24044" y="35635"/>
                  </a:cubicBezTo>
                  <a:cubicBezTo>
                    <a:pt x="24005" y="35635"/>
                    <a:pt x="23964" y="35638"/>
                    <a:pt x="23922" y="35644"/>
                  </a:cubicBezTo>
                  <a:cubicBezTo>
                    <a:pt x="23684" y="35644"/>
                    <a:pt x="23506" y="35803"/>
                    <a:pt x="23268" y="35902"/>
                  </a:cubicBezTo>
                  <a:cubicBezTo>
                    <a:pt x="23080" y="36018"/>
                    <a:pt x="22902" y="36091"/>
                    <a:pt x="22719" y="36091"/>
                  </a:cubicBezTo>
                  <a:cubicBezTo>
                    <a:pt x="22652" y="36091"/>
                    <a:pt x="22585" y="36082"/>
                    <a:pt x="22516" y="36060"/>
                  </a:cubicBezTo>
                  <a:cubicBezTo>
                    <a:pt x="22278" y="36060"/>
                    <a:pt x="22100" y="35981"/>
                    <a:pt x="21941" y="35803"/>
                  </a:cubicBezTo>
                  <a:cubicBezTo>
                    <a:pt x="21704" y="35644"/>
                    <a:pt x="21605" y="35407"/>
                    <a:pt x="21605" y="35149"/>
                  </a:cubicBezTo>
                  <a:cubicBezTo>
                    <a:pt x="21526" y="34813"/>
                    <a:pt x="21605" y="34575"/>
                    <a:pt x="21526" y="34239"/>
                  </a:cubicBezTo>
                  <a:cubicBezTo>
                    <a:pt x="21526" y="34001"/>
                    <a:pt x="21367" y="33823"/>
                    <a:pt x="21288" y="33585"/>
                  </a:cubicBezTo>
                  <a:cubicBezTo>
                    <a:pt x="20951" y="33169"/>
                    <a:pt x="20456" y="32753"/>
                    <a:pt x="20615" y="32100"/>
                  </a:cubicBezTo>
                  <a:cubicBezTo>
                    <a:pt x="20714" y="31526"/>
                    <a:pt x="21288" y="31110"/>
                    <a:pt x="21704" y="30694"/>
                  </a:cubicBezTo>
                  <a:cubicBezTo>
                    <a:pt x="21941" y="30535"/>
                    <a:pt x="22199" y="30278"/>
                    <a:pt x="22357" y="30040"/>
                  </a:cubicBezTo>
                  <a:cubicBezTo>
                    <a:pt x="22516" y="29862"/>
                    <a:pt x="22694" y="29625"/>
                    <a:pt x="22773" y="29288"/>
                  </a:cubicBezTo>
                  <a:cubicBezTo>
                    <a:pt x="23011" y="28793"/>
                    <a:pt x="23189" y="28219"/>
                    <a:pt x="23684" y="27882"/>
                  </a:cubicBezTo>
                  <a:cubicBezTo>
                    <a:pt x="24179" y="27486"/>
                    <a:pt x="24833" y="27387"/>
                    <a:pt x="25486" y="27387"/>
                  </a:cubicBezTo>
                  <a:cubicBezTo>
                    <a:pt x="26060" y="27387"/>
                    <a:pt x="26654" y="27486"/>
                    <a:pt x="27308" y="27565"/>
                  </a:cubicBezTo>
                  <a:lnTo>
                    <a:pt x="27961" y="27565"/>
                  </a:lnTo>
                  <a:cubicBezTo>
                    <a:pt x="26971" y="27644"/>
                    <a:pt x="25981" y="27565"/>
                    <a:pt x="24991" y="27803"/>
                  </a:cubicBezTo>
                  <a:lnTo>
                    <a:pt x="24991" y="27882"/>
                  </a:lnTo>
                  <a:cubicBezTo>
                    <a:pt x="25565" y="27803"/>
                    <a:pt x="26159" y="27723"/>
                    <a:pt x="26734" y="27644"/>
                  </a:cubicBezTo>
                  <a:cubicBezTo>
                    <a:pt x="27803" y="27644"/>
                    <a:pt x="28793" y="27644"/>
                    <a:pt x="29783" y="27486"/>
                  </a:cubicBezTo>
                  <a:cubicBezTo>
                    <a:pt x="30196" y="27412"/>
                    <a:pt x="30595" y="27327"/>
                    <a:pt x="30986" y="27229"/>
                  </a:cubicBezTo>
                  <a:lnTo>
                    <a:pt x="30986" y="27229"/>
                  </a:lnTo>
                  <a:cubicBezTo>
                    <a:pt x="30960" y="27230"/>
                    <a:pt x="30931" y="27233"/>
                    <a:pt x="30901" y="27238"/>
                  </a:cubicBezTo>
                  <a:lnTo>
                    <a:pt x="30901" y="27238"/>
                  </a:lnTo>
                  <a:cubicBezTo>
                    <a:pt x="31096" y="27199"/>
                    <a:pt x="31286" y="27152"/>
                    <a:pt x="31471" y="27097"/>
                  </a:cubicBezTo>
                  <a:lnTo>
                    <a:pt x="31471" y="27097"/>
                  </a:lnTo>
                  <a:cubicBezTo>
                    <a:pt x="31425" y="27111"/>
                    <a:pt x="31378" y="27125"/>
                    <a:pt x="31331" y="27139"/>
                  </a:cubicBezTo>
                  <a:lnTo>
                    <a:pt x="31331" y="27139"/>
                  </a:lnTo>
                  <a:cubicBezTo>
                    <a:pt x="31757" y="27022"/>
                    <a:pt x="32176" y="26888"/>
                    <a:pt x="32595" y="26733"/>
                  </a:cubicBezTo>
                  <a:lnTo>
                    <a:pt x="32595" y="26733"/>
                  </a:lnTo>
                  <a:cubicBezTo>
                    <a:pt x="32300" y="26828"/>
                    <a:pt x="32005" y="26929"/>
                    <a:pt x="31688" y="27030"/>
                  </a:cubicBezTo>
                  <a:lnTo>
                    <a:pt x="31688" y="27030"/>
                  </a:lnTo>
                  <a:cubicBezTo>
                    <a:pt x="31962" y="26940"/>
                    <a:pt x="32229" y="26839"/>
                    <a:pt x="32496" y="26733"/>
                  </a:cubicBezTo>
                  <a:close/>
                  <a:moveTo>
                    <a:pt x="42991" y="36298"/>
                  </a:moveTo>
                  <a:cubicBezTo>
                    <a:pt x="42892" y="36298"/>
                    <a:pt x="42813" y="36298"/>
                    <a:pt x="42734" y="36397"/>
                  </a:cubicBezTo>
                  <a:lnTo>
                    <a:pt x="42576" y="36397"/>
                  </a:lnTo>
                  <a:cubicBezTo>
                    <a:pt x="42397" y="36476"/>
                    <a:pt x="42239" y="36476"/>
                    <a:pt x="42160" y="36476"/>
                  </a:cubicBezTo>
                  <a:lnTo>
                    <a:pt x="42576" y="36476"/>
                  </a:lnTo>
                  <a:cubicBezTo>
                    <a:pt x="42734" y="36397"/>
                    <a:pt x="42813" y="36397"/>
                    <a:pt x="42991" y="36298"/>
                  </a:cubicBezTo>
                  <a:close/>
                  <a:moveTo>
                    <a:pt x="40338" y="36484"/>
                  </a:moveTo>
                  <a:cubicBezTo>
                    <a:pt x="40338" y="36513"/>
                    <a:pt x="40336" y="36543"/>
                    <a:pt x="40333" y="36574"/>
                  </a:cubicBezTo>
                  <a:lnTo>
                    <a:pt x="40333" y="36574"/>
                  </a:lnTo>
                  <a:cubicBezTo>
                    <a:pt x="40335" y="36568"/>
                    <a:pt x="40336" y="36562"/>
                    <a:pt x="40338" y="36555"/>
                  </a:cubicBezTo>
                  <a:cubicBezTo>
                    <a:pt x="40338" y="36531"/>
                    <a:pt x="40338" y="36507"/>
                    <a:pt x="40338" y="36484"/>
                  </a:cubicBezTo>
                  <a:close/>
                  <a:moveTo>
                    <a:pt x="38936" y="36703"/>
                  </a:moveTo>
                  <a:lnTo>
                    <a:pt x="38936" y="36703"/>
                  </a:lnTo>
                  <a:cubicBezTo>
                    <a:pt x="38935" y="36707"/>
                    <a:pt x="38933" y="36710"/>
                    <a:pt x="38932" y="36714"/>
                  </a:cubicBezTo>
                  <a:cubicBezTo>
                    <a:pt x="38932" y="36741"/>
                    <a:pt x="38932" y="36767"/>
                    <a:pt x="38932" y="36793"/>
                  </a:cubicBezTo>
                  <a:lnTo>
                    <a:pt x="38932" y="36793"/>
                  </a:lnTo>
                  <a:cubicBezTo>
                    <a:pt x="38932" y="36793"/>
                    <a:pt x="38932" y="36793"/>
                    <a:pt x="38932" y="36793"/>
                  </a:cubicBezTo>
                  <a:cubicBezTo>
                    <a:pt x="38932" y="36763"/>
                    <a:pt x="38933" y="36733"/>
                    <a:pt x="38936" y="36703"/>
                  </a:cubicBezTo>
                  <a:close/>
                  <a:moveTo>
                    <a:pt x="38932" y="36793"/>
                  </a:moveTo>
                  <a:cubicBezTo>
                    <a:pt x="38853" y="36892"/>
                    <a:pt x="38853" y="37051"/>
                    <a:pt x="38853" y="37130"/>
                  </a:cubicBezTo>
                  <a:cubicBezTo>
                    <a:pt x="38920" y="37062"/>
                    <a:pt x="38930" y="36938"/>
                    <a:pt x="38932" y="36793"/>
                  </a:cubicBezTo>
                  <a:close/>
                  <a:moveTo>
                    <a:pt x="40333" y="36574"/>
                  </a:moveTo>
                  <a:lnTo>
                    <a:pt x="40333" y="36574"/>
                  </a:lnTo>
                  <a:cubicBezTo>
                    <a:pt x="40253" y="36904"/>
                    <a:pt x="40100" y="37216"/>
                    <a:pt x="40100" y="37625"/>
                  </a:cubicBezTo>
                  <a:lnTo>
                    <a:pt x="40179" y="37625"/>
                  </a:lnTo>
                  <a:cubicBezTo>
                    <a:pt x="40179" y="37250"/>
                    <a:pt x="40308" y="36876"/>
                    <a:pt x="40333" y="36574"/>
                  </a:cubicBezTo>
                  <a:close/>
                  <a:moveTo>
                    <a:pt x="43355" y="35067"/>
                  </a:moveTo>
                  <a:cubicBezTo>
                    <a:pt x="43586" y="35067"/>
                    <a:pt x="43822" y="35093"/>
                    <a:pt x="44061" y="35149"/>
                  </a:cubicBezTo>
                  <a:cubicBezTo>
                    <a:pt x="44298" y="35565"/>
                    <a:pt x="44556" y="35902"/>
                    <a:pt x="44793" y="36298"/>
                  </a:cubicBezTo>
                  <a:lnTo>
                    <a:pt x="44635" y="36298"/>
                  </a:lnTo>
                  <a:cubicBezTo>
                    <a:pt x="44714" y="36397"/>
                    <a:pt x="44793" y="36397"/>
                    <a:pt x="44873" y="36397"/>
                  </a:cubicBezTo>
                  <a:cubicBezTo>
                    <a:pt x="44873" y="36476"/>
                    <a:pt x="44972" y="36476"/>
                    <a:pt x="44972" y="36555"/>
                  </a:cubicBezTo>
                  <a:lnTo>
                    <a:pt x="44477" y="36555"/>
                  </a:lnTo>
                  <a:cubicBezTo>
                    <a:pt x="44449" y="36555"/>
                    <a:pt x="44421" y="36555"/>
                    <a:pt x="44393" y="36555"/>
                  </a:cubicBezTo>
                  <a:lnTo>
                    <a:pt x="44393" y="36555"/>
                  </a:lnTo>
                  <a:cubicBezTo>
                    <a:pt x="44388" y="36555"/>
                    <a:pt x="44383" y="36555"/>
                    <a:pt x="44378" y="36555"/>
                  </a:cubicBezTo>
                  <a:cubicBezTo>
                    <a:pt x="44369" y="36555"/>
                    <a:pt x="44361" y="36556"/>
                    <a:pt x="44352" y="36556"/>
                  </a:cubicBezTo>
                  <a:lnTo>
                    <a:pt x="44352" y="36556"/>
                  </a:lnTo>
                  <a:cubicBezTo>
                    <a:pt x="44366" y="36556"/>
                    <a:pt x="44379" y="36556"/>
                    <a:pt x="44393" y="36555"/>
                  </a:cubicBezTo>
                  <a:lnTo>
                    <a:pt x="44393" y="36555"/>
                  </a:lnTo>
                  <a:cubicBezTo>
                    <a:pt x="44641" y="36559"/>
                    <a:pt x="44799" y="36635"/>
                    <a:pt x="45051" y="36635"/>
                  </a:cubicBezTo>
                  <a:cubicBezTo>
                    <a:pt x="45209" y="36971"/>
                    <a:pt x="45368" y="37209"/>
                    <a:pt x="45625" y="37466"/>
                  </a:cubicBezTo>
                  <a:lnTo>
                    <a:pt x="45289" y="37466"/>
                  </a:lnTo>
                  <a:cubicBezTo>
                    <a:pt x="45051" y="37466"/>
                    <a:pt x="44793" y="37466"/>
                    <a:pt x="44556" y="37546"/>
                  </a:cubicBezTo>
                  <a:cubicBezTo>
                    <a:pt x="44262" y="37602"/>
                    <a:pt x="43968" y="37658"/>
                    <a:pt x="43674" y="37658"/>
                  </a:cubicBezTo>
                  <a:cubicBezTo>
                    <a:pt x="43552" y="37658"/>
                    <a:pt x="43430" y="37648"/>
                    <a:pt x="43308" y="37625"/>
                  </a:cubicBezTo>
                  <a:cubicBezTo>
                    <a:pt x="42991" y="37387"/>
                    <a:pt x="42576" y="37209"/>
                    <a:pt x="42239" y="36971"/>
                  </a:cubicBezTo>
                  <a:lnTo>
                    <a:pt x="42734" y="36971"/>
                  </a:lnTo>
                  <a:cubicBezTo>
                    <a:pt x="42991" y="36892"/>
                    <a:pt x="43229" y="36793"/>
                    <a:pt x="43566" y="36714"/>
                  </a:cubicBezTo>
                  <a:cubicBezTo>
                    <a:pt x="43795" y="36637"/>
                    <a:pt x="44116" y="36561"/>
                    <a:pt x="44352" y="36556"/>
                  </a:cubicBezTo>
                  <a:lnTo>
                    <a:pt x="44352" y="36556"/>
                  </a:lnTo>
                  <a:cubicBezTo>
                    <a:pt x="44117" y="36557"/>
                    <a:pt x="43846" y="36568"/>
                    <a:pt x="43645" y="36635"/>
                  </a:cubicBezTo>
                  <a:cubicBezTo>
                    <a:pt x="43387" y="36635"/>
                    <a:pt x="43150" y="36793"/>
                    <a:pt x="42892" y="36892"/>
                  </a:cubicBezTo>
                  <a:cubicBezTo>
                    <a:pt x="42774" y="36932"/>
                    <a:pt x="42650" y="36951"/>
                    <a:pt x="42526" y="36951"/>
                  </a:cubicBezTo>
                  <a:cubicBezTo>
                    <a:pt x="42402" y="36951"/>
                    <a:pt x="42279" y="36932"/>
                    <a:pt x="42160" y="36892"/>
                  </a:cubicBezTo>
                  <a:cubicBezTo>
                    <a:pt x="42160" y="36892"/>
                    <a:pt x="42081" y="36793"/>
                    <a:pt x="42001" y="36714"/>
                  </a:cubicBezTo>
                  <a:lnTo>
                    <a:pt x="42001" y="36714"/>
                  </a:lnTo>
                  <a:cubicBezTo>
                    <a:pt x="42086" y="36735"/>
                    <a:pt x="42178" y="36745"/>
                    <a:pt x="42275" y="36745"/>
                  </a:cubicBezTo>
                  <a:cubicBezTo>
                    <a:pt x="42541" y="36745"/>
                    <a:pt x="42845" y="36671"/>
                    <a:pt x="43150" y="36555"/>
                  </a:cubicBezTo>
                  <a:cubicBezTo>
                    <a:pt x="43486" y="36476"/>
                    <a:pt x="43724" y="36397"/>
                    <a:pt x="44140" y="36298"/>
                  </a:cubicBezTo>
                  <a:lnTo>
                    <a:pt x="44635" y="36298"/>
                  </a:lnTo>
                  <a:cubicBezTo>
                    <a:pt x="44477" y="36219"/>
                    <a:pt x="44378" y="36219"/>
                    <a:pt x="44219" y="36219"/>
                  </a:cubicBezTo>
                  <a:cubicBezTo>
                    <a:pt x="43982" y="36219"/>
                    <a:pt x="43645" y="36298"/>
                    <a:pt x="43387" y="36397"/>
                  </a:cubicBezTo>
                  <a:cubicBezTo>
                    <a:pt x="43039" y="36564"/>
                    <a:pt x="42650" y="36742"/>
                    <a:pt x="42278" y="36742"/>
                  </a:cubicBezTo>
                  <a:cubicBezTo>
                    <a:pt x="42122" y="36742"/>
                    <a:pt x="41969" y="36711"/>
                    <a:pt x="41823" y="36635"/>
                  </a:cubicBezTo>
                  <a:cubicBezTo>
                    <a:pt x="41744" y="36635"/>
                    <a:pt x="41665" y="36555"/>
                    <a:pt x="41585" y="36476"/>
                  </a:cubicBezTo>
                  <a:cubicBezTo>
                    <a:pt x="41691" y="36476"/>
                    <a:pt x="41841" y="36511"/>
                    <a:pt x="41976" y="36511"/>
                  </a:cubicBezTo>
                  <a:cubicBezTo>
                    <a:pt x="42043" y="36511"/>
                    <a:pt x="42107" y="36503"/>
                    <a:pt x="42160" y="36476"/>
                  </a:cubicBezTo>
                  <a:cubicBezTo>
                    <a:pt x="41902" y="36476"/>
                    <a:pt x="41744" y="36476"/>
                    <a:pt x="41585" y="36397"/>
                  </a:cubicBezTo>
                  <a:cubicBezTo>
                    <a:pt x="41506" y="36298"/>
                    <a:pt x="41407" y="36298"/>
                    <a:pt x="41328" y="36219"/>
                  </a:cubicBezTo>
                  <a:cubicBezTo>
                    <a:pt x="41170" y="36140"/>
                    <a:pt x="41090" y="36060"/>
                    <a:pt x="41011" y="35981"/>
                  </a:cubicBezTo>
                  <a:lnTo>
                    <a:pt x="41407" y="35981"/>
                  </a:lnTo>
                  <a:cubicBezTo>
                    <a:pt x="41585" y="35902"/>
                    <a:pt x="41744" y="35803"/>
                    <a:pt x="41902" y="35803"/>
                  </a:cubicBezTo>
                  <a:cubicBezTo>
                    <a:pt x="42081" y="35724"/>
                    <a:pt x="42239" y="35644"/>
                    <a:pt x="42397" y="35644"/>
                  </a:cubicBezTo>
                  <a:lnTo>
                    <a:pt x="42397" y="35565"/>
                  </a:lnTo>
                  <a:cubicBezTo>
                    <a:pt x="42239" y="35565"/>
                    <a:pt x="42081" y="35644"/>
                    <a:pt x="41902" y="35724"/>
                  </a:cubicBezTo>
                  <a:cubicBezTo>
                    <a:pt x="41744" y="35803"/>
                    <a:pt x="41665" y="35803"/>
                    <a:pt x="41506" y="35902"/>
                  </a:cubicBezTo>
                  <a:cubicBezTo>
                    <a:pt x="41249" y="35981"/>
                    <a:pt x="41090" y="35981"/>
                    <a:pt x="40912" y="35981"/>
                  </a:cubicBezTo>
                  <a:cubicBezTo>
                    <a:pt x="40833" y="35902"/>
                    <a:pt x="40675" y="35803"/>
                    <a:pt x="40595" y="35724"/>
                  </a:cubicBezTo>
                  <a:lnTo>
                    <a:pt x="40595" y="35724"/>
                  </a:lnTo>
                  <a:cubicBezTo>
                    <a:pt x="40661" y="35734"/>
                    <a:pt x="40729" y="35739"/>
                    <a:pt x="40797" y="35739"/>
                  </a:cubicBezTo>
                  <a:cubicBezTo>
                    <a:pt x="41242" y="35739"/>
                    <a:pt x="41731" y="35531"/>
                    <a:pt x="42160" y="35308"/>
                  </a:cubicBezTo>
                  <a:cubicBezTo>
                    <a:pt x="42531" y="35154"/>
                    <a:pt x="42934" y="35067"/>
                    <a:pt x="43355" y="35067"/>
                  </a:cubicBezTo>
                  <a:close/>
                  <a:moveTo>
                    <a:pt x="38437" y="37704"/>
                  </a:moveTo>
                  <a:lnTo>
                    <a:pt x="38536" y="37783"/>
                  </a:lnTo>
                  <a:lnTo>
                    <a:pt x="38536" y="37704"/>
                  </a:lnTo>
                  <a:close/>
                  <a:moveTo>
                    <a:pt x="44793" y="37783"/>
                  </a:moveTo>
                  <a:cubicBezTo>
                    <a:pt x="44792" y="37784"/>
                    <a:pt x="44791" y="37784"/>
                    <a:pt x="44790" y="37785"/>
                  </a:cubicBezTo>
                  <a:lnTo>
                    <a:pt x="44790" y="37785"/>
                  </a:lnTo>
                  <a:cubicBezTo>
                    <a:pt x="44850" y="37783"/>
                    <a:pt x="44910" y="37783"/>
                    <a:pt x="44972" y="37783"/>
                  </a:cubicBezTo>
                  <a:close/>
                  <a:moveTo>
                    <a:pt x="44790" y="37785"/>
                  </a:moveTo>
                  <a:lnTo>
                    <a:pt x="44790" y="37785"/>
                  </a:lnTo>
                  <a:cubicBezTo>
                    <a:pt x="44601" y="37789"/>
                    <a:pt x="44417" y="37807"/>
                    <a:pt x="44222" y="37881"/>
                  </a:cubicBezTo>
                  <a:lnTo>
                    <a:pt x="44222" y="37881"/>
                  </a:lnTo>
                  <a:cubicBezTo>
                    <a:pt x="44411" y="37877"/>
                    <a:pt x="44606" y="37860"/>
                    <a:pt x="44790" y="37785"/>
                  </a:cubicBezTo>
                  <a:close/>
                  <a:moveTo>
                    <a:pt x="38536" y="37783"/>
                  </a:moveTo>
                  <a:lnTo>
                    <a:pt x="38536" y="37882"/>
                  </a:lnTo>
                  <a:cubicBezTo>
                    <a:pt x="38615" y="37882"/>
                    <a:pt x="38615" y="37882"/>
                    <a:pt x="38615" y="37783"/>
                  </a:cubicBezTo>
                  <a:close/>
                  <a:moveTo>
                    <a:pt x="44222" y="37881"/>
                  </a:moveTo>
                  <a:lnTo>
                    <a:pt x="44222" y="37881"/>
                  </a:lnTo>
                  <a:cubicBezTo>
                    <a:pt x="44168" y="37882"/>
                    <a:pt x="44114" y="37882"/>
                    <a:pt x="44061" y="37882"/>
                  </a:cubicBezTo>
                  <a:lnTo>
                    <a:pt x="44219" y="37882"/>
                  </a:lnTo>
                  <a:cubicBezTo>
                    <a:pt x="44220" y="37882"/>
                    <a:pt x="44221" y="37881"/>
                    <a:pt x="44222" y="37881"/>
                  </a:cubicBezTo>
                  <a:close/>
                  <a:moveTo>
                    <a:pt x="45546" y="37783"/>
                  </a:moveTo>
                  <a:cubicBezTo>
                    <a:pt x="45625" y="37882"/>
                    <a:pt x="45704" y="37882"/>
                    <a:pt x="45863" y="37882"/>
                  </a:cubicBezTo>
                  <a:cubicBezTo>
                    <a:pt x="45784" y="37783"/>
                    <a:pt x="45704" y="37783"/>
                    <a:pt x="45625" y="37783"/>
                  </a:cubicBezTo>
                  <a:close/>
                  <a:moveTo>
                    <a:pt x="39764" y="35229"/>
                  </a:moveTo>
                  <a:cubicBezTo>
                    <a:pt x="39922" y="35407"/>
                    <a:pt x="39922" y="35724"/>
                    <a:pt x="39922" y="35981"/>
                  </a:cubicBezTo>
                  <a:cubicBezTo>
                    <a:pt x="39843" y="36219"/>
                    <a:pt x="39764" y="36555"/>
                    <a:pt x="39605" y="36793"/>
                  </a:cubicBezTo>
                  <a:cubicBezTo>
                    <a:pt x="39526" y="37209"/>
                    <a:pt x="39269" y="37625"/>
                    <a:pt x="39348" y="37961"/>
                  </a:cubicBezTo>
                  <a:cubicBezTo>
                    <a:pt x="39189" y="37882"/>
                    <a:pt x="39031" y="37704"/>
                    <a:pt x="38853" y="37546"/>
                  </a:cubicBezTo>
                  <a:lnTo>
                    <a:pt x="38853" y="37387"/>
                  </a:lnTo>
                  <a:lnTo>
                    <a:pt x="38853" y="37130"/>
                  </a:lnTo>
                  <a:cubicBezTo>
                    <a:pt x="38853" y="37209"/>
                    <a:pt x="38853" y="37288"/>
                    <a:pt x="38774" y="37387"/>
                  </a:cubicBezTo>
                  <a:lnTo>
                    <a:pt x="38774" y="37466"/>
                  </a:lnTo>
                  <a:cubicBezTo>
                    <a:pt x="38774" y="37387"/>
                    <a:pt x="38694" y="37288"/>
                    <a:pt x="38615" y="37209"/>
                  </a:cubicBezTo>
                  <a:lnTo>
                    <a:pt x="38615" y="37130"/>
                  </a:lnTo>
                  <a:cubicBezTo>
                    <a:pt x="38694" y="36892"/>
                    <a:pt x="38694" y="36714"/>
                    <a:pt x="38853" y="36476"/>
                  </a:cubicBezTo>
                  <a:cubicBezTo>
                    <a:pt x="38932" y="36397"/>
                    <a:pt x="39031" y="36219"/>
                    <a:pt x="39110" y="36140"/>
                  </a:cubicBezTo>
                  <a:lnTo>
                    <a:pt x="39110" y="36140"/>
                  </a:lnTo>
                  <a:cubicBezTo>
                    <a:pt x="39041" y="36278"/>
                    <a:pt x="38956" y="36493"/>
                    <a:pt x="38936" y="36703"/>
                  </a:cubicBezTo>
                  <a:lnTo>
                    <a:pt x="38936" y="36703"/>
                  </a:lnTo>
                  <a:cubicBezTo>
                    <a:pt x="39033" y="36471"/>
                    <a:pt x="39111" y="36294"/>
                    <a:pt x="39189" y="36060"/>
                  </a:cubicBezTo>
                  <a:cubicBezTo>
                    <a:pt x="39348" y="35902"/>
                    <a:pt x="39526" y="35724"/>
                    <a:pt x="39684" y="35486"/>
                  </a:cubicBezTo>
                  <a:lnTo>
                    <a:pt x="39684" y="35486"/>
                  </a:lnTo>
                  <a:cubicBezTo>
                    <a:pt x="39684" y="36060"/>
                    <a:pt x="39526" y="36635"/>
                    <a:pt x="39269" y="37209"/>
                  </a:cubicBezTo>
                  <a:cubicBezTo>
                    <a:pt x="39605" y="36635"/>
                    <a:pt x="39764" y="36060"/>
                    <a:pt x="39684" y="35407"/>
                  </a:cubicBezTo>
                  <a:lnTo>
                    <a:pt x="39764" y="35407"/>
                  </a:lnTo>
                  <a:lnTo>
                    <a:pt x="39764" y="35229"/>
                  </a:lnTo>
                  <a:close/>
                  <a:moveTo>
                    <a:pt x="36872" y="38041"/>
                  </a:moveTo>
                  <a:lnTo>
                    <a:pt x="36872" y="38041"/>
                  </a:lnTo>
                  <a:cubicBezTo>
                    <a:pt x="36844" y="38069"/>
                    <a:pt x="36816" y="38097"/>
                    <a:pt x="36788" y="38126"/>
                  </a:cubicBezTo>
                  <a:lnTo>
                    <a:pt x="36788" y="38126"/>
                  </a:lnTo>
                  <a:cubicBezTo>
                    <a:pt x="36816" y="38099"/>
                    <a:pt x="36844" y="38070"/>
                    <a:pt x="36872" y="38041"/>
                  </a:cubicBezTo>
                  <a:lnTo>
                    <a:pt x="36872" y="38041"/>
                  </a:lnTo>
                  <a:cubicBezTo>
                    <a:pt x="36872" y="38041"/>
                    <a:pt x="36872" y="38041"/>
                    <a:pt x="36872" y="38041"/>
                  </a:cubicBezTo>
                  <a:close/>
                  <a:moveTo>
                    <a:pt x="36635" y="38120"/>
                  </a:moveTo>
                  <a:lnTo>
                    <a:pt x="36556" y="38199"/>
                  </a:lnTo>
                  <a:cubicBezTo>
                    <a:pt x="36556" y="38199"/>
                    <a:pt x="36635" y="38199"/>
                    <a:pt x="36635" y="38120"/>
                  </a:cubicBezTo>
                  <a:close/>
                  <a:moveTo>
                    <a:pt x="44967" y="38164"/>
                  </a:moveTo>
                  <a:cubicBezTo>
                    <a:pt x="44908" y="38164"/>
                    <a:pt x="44846" y="38199"/>
                    <a:pt x="44793" y="38199"/>
                  </a:cubicBezTo>
                  <a:lnTo>
                    <a:pt x="45051" y="38199"/>
                  </a:lnTo>
                  <a:cubicBezTo>
                    <a:pt x="45024" y="38173"/>
                    <a:pt x="44996" y="38164"/>
                    <a:pt x="44967" y="38164"/>
                  </a:cubicBezTo>
                  <a:close/>
                  <a:moveTo>
                    <a:pt x="44298" y="38199"/>
                  </a:moveTo>
                  <a:cubicBezTo>
                    <a:pt x="44378" y="38199"/>
                    <a:pt x="44378" y="38199"/>
                    <a:pt x="44477" y="38278"/>
                  </a:cubicBezTo>
                  <a:cubicBezTo>
                    <a:pt x="44556" y="38278"/>
                    <a:pt x="44714" y="38278"/>
                    <a:pt x="44793" y="38199"/>
                  </a:cubicBezTo>
                  <a:close/>
                  <a:moveTo>
                    <a:pt x="38358" y="37882"/>
                  </a:moveTo>
                  <a:cubicBezTo>
                    <a:pt x="38536" y="38120"/>
                    <a:pt x="38694" y="38278"/>
                    <a:pt x="38853" y="38536"/>
                  </a:cubicBezTo>
                  <a:cubicBezTo>
                    <a:pt x="38694" y="38278"/>
                    <a:pt x="38536" y="38041"/>
                    <a:pt x="38358" y="37882"/>
                  </a:cubicBezTo>
                  <a:close/>
                  <a:moveTo>
                    <a:pt x="39843" y="35229"/>
                  </a:moveTo>
                  <a:lnTo>
                    <a:pt x="39843" y="35229"/>
                  </a:lnTo>
                  <a:cubicBezTo>
                    <a:pt x="39922" y="35308"/>
                    <a:pt x="40021" y="35407"/>
                    <a:pt x="40100" y="35486"/>
                  </a:cubicBezTo>
                  <a:lnTo>
                    <a:pt x="40179" y="35486"/>
                  </a:lnTo>
                  <a:cubicBezTo>
                    <a:pt x="40329" y="35785"/>
                    <a:pt x="40337" y="36101"/>
                    <a:pt x="40338" y="36484"/>
                  </a:cubicBezTo>
                  <a:lnTo>
                    <a:pt x="40338" y="36484"/>
                  </a:lnTo>
                  <a:cubicBezTo>
                    <a:pt x="40338" y="36481"/>
                    <a:pt x="40338" y="36479"/>
                    <a:pt x="40338" y="36476"/>
                  </a:cubicBezTo>
                  <a:cubicBezTo>
                    <a:pt x="40417" y="36140"/>
                    <a:pt x="40338" y="35803"/>
                    <a:pt x="40259" y="35565"/>
                  </a:cubicBezTo>
                  <a:lnTo>
                    <a:pt x="40259" y="35565"/>
                  </a:lnTo>
                  <a:cubicBezTo>
                    <a:pt x="40833" y="35981"/>
                    <a:pt x="40595" y="36714"/>
                    <a:pt x="40417" y="37288"/>
                  </a:cubicBezTo>
                  <a:cubicBezTo>
                    <a:pt x="40417" y="37625"/>
                    <a:pt x="40338" y="37961"/>
                    <a:pt x="40259" y="38278"/>
                  </a:cubicBezTo>
                  <a:lnTo>
                    <a:pt x="40259" y="38694"/>
                  </a:lnTo>
                  <a:cubicBezTo>
                    <a:pt x="39922" y="38536"/>
                    <a:pt x="39684" y="38278"/>
                    <a:pt x="39427" y="38120"/>
                  </a:cubicBezTo>
                  <a:cubicBezTo>
                    <a:pt x="39348" y="37882"/>
                    <a:pt x="39427" y="37625"/>
                    <a:pt x="39526" y="37288"/>
                  </a:cubicBezTo>
                  <a:cubicBezTo>
                    <a:pt x="39605" y="37050"/>
                    <a:pt x="39684" y="36793"/>
                    <a:pt x="39764" y="36476"/>
                  </a:cubicBezTo>
                  <a:cubicBezTo>
                    <a:pt x="39922" y="36140"/>
                    <a:pt x="40100" y="35565"/>
                    <a:pt x="39843" y="35229"/>
                  </a:cubicBezTo>
                  <a:close/>
                  <a:moveTo>
                    <a:pt x="44873" y="38694"/>
                  </a:moveTo>
                  <a:cubicBezTo>
                    <a:pt x="44880" y="38699"/>
                    <a:pt x="44888" y="38705"/>
                    <a:pt x="44895" y="38710"/>
                  </a:cubicBezTo>
                  <a:lnTo>
                    <a:pt x="44895" y="38710"/>
                  </a:lnTo>
                  <a:cubicBezTo>
                    <a:pt x="44890" y="38705"/>
                    <a:pt x="44885" y="38699"/>
                    <a:pt x="44880" y="38694"/>
                  </a:cubicBezTo>
                  <a:close/>
                  <a:moveTo>
                    <a:pt x="37368" y="37882"/>
                  </a:moveTo>
                  <a:cubicBezTo>
                    <a:pt x="37368" y="38041"/>
                    <a:pt x="37447" y="38278"/>
                    <a:pt x="37546" y="38456"/>
                  </a:cubicBezTo>
                  <a:cubicBezTo>
                    <a:pt x="37625" y="38536"/>
                    <a:pt x="37704" y="38615"/>
                    <a:pt x="37783" y="38694"/>
                  </a:cubicBezTo>
                  <a:cubicBezTo>
                    <a:pt x="37863" y="38773"/>
                    <a:pt x="37863" y="38872"/>
                    <a:pt x="37942" y="38872"/>
                  </a:cubicBezTo>
                  <a:cubicBezTo>
                    <a:pt x="37942" y="38773"/>
                    <a:pt x="37863" y="38773"/>
                    <a:pt x="37863" y="38694"/>
                  </a:cubicBezTo>
                  <a:cubicBezTo>
                    <a:pt x="37783" y="38615"/>
                    <a:pt x="37704" y="38536"/>
                    <a:pt x="37625" y="38456"/>
                  </a:cubicBezTo>
                  <a:cubicBezTo>
                    <a:pt x="37546" y="38278"/>
                    <a:pt x="37447" y="38120"/>
                    <a:pt x="37368" y="37882"/>
                  </a:cubicBezTo>
                  <a:close/>
                  <a:moveTo>
                    <a:pt x="37942" y="38872"/>
                  </a:moveTo>
                  <a:cubicBezTo>
                    <a:pt x="37942" y="38952"/>
                    <a:pt x="38041" y="38952"/>
                    <a:pt x="38041" y="38952"/>
                  </a:cubicBezTo>
                  <a:cubicBezTo>
                    <a:pt x="38041" y="38952"/>
                    <a:pt x="38041" y="38872"/>
                    <a:pt x="37942" y="38872"/>
                  </a:cubicBezTo>
                  <a:close/>
                  <a:moveTo>
                    <a:pt x="38615" y="37466"/>
                  </a:moveTo>
                  <a:cubicBezTo>
                    <a:pt x="38694" y="37783"/>
                    <a:pt x="38853" y="38120"/>
                    <a:pt x="38853" y="38536"/>
                  </a:cubicBezTo>
                  <a:lnTo>
                    <a:pt x="38853" y="38615"/>
                  </a:lnTo>
                  <a:lnTo>
                    <a:pt x="38853" y="39031"/>
                  </a:lnTo>
                  <a:cubicBezTo>
                    <a:pt x="38853" y="38952"/>
                    <a:pt x="38774" y="38872"/>
                    <a:pt x="38774" y="38773"/>
                  </a:cubicBezTo>
                  <a:cubicBezTo>
                    <a:pt x="38694" y="38694"/>
                    <a:pt x="38615" y="38615"/>
                    <a:pt x="38536" y="38536"/>
                  </a:cubicBezTo>
                  <a:cubicBezTo>
                    <a:pt x="38358" y="38377"/>
                    <a:pt x="38278" y="38199"/>
                    <a:pt x="38199" y="37961"/>
                  </a:cubicBezTo>
                  <a:cubicBezTo>
                    <a:pt x="38199" y="37961"/>
                    <a:pt x="38278" y="37961"/>
                    <a:pt x="38358" y="37882"/>
                  </a:cubicBezTo>
                  <a:cubicBezTo>
                    <a:pt x="38358" y="37783"/>
                    <a:pt x="38437" y="37783"/>
                    <a:pt x="38437" y="37704"/>
                  </a:cubicBezTo>
                  <a:cubicBezTo>
                    <a:pt x="38536" y="37625"/>
                    <a:pt x="38536" y="37546"/>
                    <a:pt x="38615" y="37466"/>
                  </a:cubicBezTo>
                  <a:close/>
                  <a:moveTo>
                    <a:pt x="36952" y="37783"/>
                  </a:moveTo>
                  <a:cubicBezTo>
                    <a:pt x="36872" y="37882"/>
                    <a:pt x="36793" y="37961"/>
                    <a:pt x="36714" y="38041"/>
                  </a:cubicBezTo>
                  <a:lnTo>
                    <a:pt x="36635" y="38120"/>
                  </a:lnTo>
                  <a:cubicBezTo>
                    <a:pt x="36714" y="38120"/>
                    <a:pt x="36714" y="38120"/>
                    <a:pt x="36793" y="38041"/>
                  </a:cubicBezTo>
                  <a:cubicBezTo>
                    <a:pt x="36872" y="38041"/>
                    <a:pt x="36872" y="37961"/>
                    <a:pt x="36952" y="37882"/>
                  </a:cubicBezTo>
                  <a:lnTo>
                    <a:pt x="36952" y="37961"/>
                  </a:lnTo>
                  <a:cubicBezTo>
                    <a:pt x="36924" y="37989"/>
                    <a:pt x="36898" y="38015"/>
                    <a:pt x="36872" y="38041"/>
                  </a:cubicBezTo>
                  <a:lnTo>
                    <a:pt x="36872" y="38041"/>
                  </a:lnTo>
                  <a:cubicBezTo>
                    <a:pt x="36872" y="38120"/>
                    <a:pt x="36793" y="38199"/>
                    <a:pt x="36793" y="38278"/>
                  </a:cubicBezTo>
                  <a:lnTo>
                    <a:pt x="36714" y="38278"/>
                  </a:lnTo>
                  <a:cubicBezTo>
                    <a:pt x="36556" y="38773"/>
                    <a:pt x="36061" y="38952"/>
                    <a:pt x="35645" y="39189"/>
                  </a:cubicBezTo>
                  <a:cubicBezTo>
                    <a:pt x="35566" y="39189"/>
                    <a:pt x="35466" y="39268"/>
                    <a:pt x="35387" y="39268"/>
                  </a:cubicBezTo>
                  <a:cubicBezTo>
                    <a:pt x="35566" y="39189"/>
                    <a:pt x="35724" y="39031"/>
                    <a:pt x="35803" y="38872"/>
                  </a:cubicBezTo>
                  <a:cubicBezTo>
                    <a:pt x="35882" y="38872"/>
                    <a:pt x="35962" y="38773"/>
                    <a:pt x="36061" y="38773"/>
                  </a:cubicBezTo>
                  <a:cubicBezTo>
                    <a:pt x="36140" y="38694"/>
                    <a:pt x="36219" y="38615"/>
                    <a:pt x="36377" y="38536"/>
                  </a:cubicBezTo>
                  <a:cubicBezTo>
                    <a:pt x="36524" y="38405"/>
                    <a:pt x="36657" y="38261"/>
                    <a:pt x="36788" y="38126"/>
                  </a:cubicBezTo>
                  <a:lnTo>
                    <a:pt x="36788" y="38126"/>
                  </a:lnTo>
                  <a:cubicBezTo>
                    <a:pt x="36630" y="38285"/>
                    <a:pt x="36492" y="38416"/>
                    <a:pt x="36298" y="38536"/>
                  </a:cubicBezTo>
                  <a:cubicBezTo>
                    <a:pt x="36140" y="38615"/>
                    <a:pt x="36061" y="38694"/>
                    <a:pt x="35882" y="38773"/>
                  </a:cubicBezTo>
                  <a:cubicBezTo>
                    <a:pt x="35962" y="38615"/>
                    <a:pt x="36140" y="38456"/>
                    <a:pt x="36219" y="38278"/>
                  </a:cubicBezTo>
                  <a:cubicBezTo>
                    <a:pt x="36377" y="38041"/>
                    <a:pt x="36714" y="37783"/>
                    <a:pt x="36952" y="37783"/>
                  </a:cubicBezTo>
                  <a:close/>
                  <a:moveTo>
                    <a:pt x="45546" y="37546"/>
                  </a:moveTo>
                  <a:cubicBezTo>
                    <a:pt x="45625" y="37546"/>
                    <a:pt x="45625" y="37546"/>
                    <a:pt x="45704" y="37625"/>
                  </a:cubicBezTo>
                  <a:cubicBezTo>
                    <a:pt x="45704" y="37704"/>
                    <a:pt x="45784" y="37783"/>
                    <a:pt x="45863" y="37882"/>
                  </a:cubicBezTo>
                  <a:cubicBezTo>
                    <a:pt x="45863" y="37961"/>
                    <a:pt x="45863" y="37961"/>
                    <a:pt x="45962" y="37961"/>
                  </a:cubicBezTo>
                  <a:cubicBezTo>
                    <a:pt x="46120" y="38199"/>
                    <a:pt x="46279" y="38377"/>
                    <a:pt x="46457" y="38615"/>
                  </a:cubicBezTo>
                  <a:cubicBezTo>
                    <a:pt x="46199" y="38615"/>
                    <a:pt x="45962" y="38694"/>
                    <a:pt x="45625" y="38694"/>
                  </a:cubicBezTo>
                  <a:lnTo>
                    <a:pt x="46536" y="38694"/>
                  </a:lnTo>
                  <a:cubicBezTo>
                    <a:pt x="46694" y="38872"/>
                    <a:pt x="46952" y="39110"/>
                    <a:pt x="47190" y="39268"/>
                  </a:cubicBezTo>
                  <a:lnTo>
                    <a:pt x="46774" y="39268"/>
                  </a:lnTo>
                  <a:cubicBezTo>
                    <a:pt x="46690" y="39268"/>
                    <a:pt x="46580" y="39296"/>
                    <a:pt x="46482" y="39296"/>
                  </a:cubicBezTo>
                  <a:cubicBezTo>
                    <a:pt x="46394" y="39296"/>
                    <a:pt x="46316" y="39274"/>
                    <a:pt x="46279" y="39189"/>
                  </a:cubicBezTo>
                  <a:lnTo>
                    <a:pt x="46279" y="39268"/>
                  </a:lnTo>
                  <a:cubicBezTo>
                    <a:pt x="46120" y="39189"/>
                    <a:pt x="46041" y="39110"/>
                    <a:pt x="45863" y="39031"/>
                  </a:cubicBezTo>
                  <a:cubicBezTo>
                    <a:pt x="45784" y="39031"/>
                    <a:pt x="45704" y="38952"/>
                    <a:pt x="45625" y="38952"/>
                  </a:cubicBezTo>
                  <a:lnTo>
                    <a:pt x="46041" y="38952"/>
                  </a:lnTo>
                  <a:cubicBezTo>
                    <a:pt x="45863" y="38952"/>
                    <a:pt x="45704" y="38872"/>
                    <a:pt x="45625" y="38872"/>
                  </a:cubicBezTo>
                  <a:cubicBezTo>
                    <a:pt x="45625" y="38872"/>
                    <a:pt x="45546" y="38872"/>
                    <a:pt x="45546" y="38952"/>
                  </a:cubicBezTo>
                  <a:cubicBezTo>
                    <a:pt x="45467" y="38872"/>
                    <a:pt x="45289" y="38773"/>
                    <a:pt x="45130" y="38694"/>
                  </a:cubicBezTo>
                  <a:lnTo>
                    <a:pt x="45625" y="38694"/>
                  </a:lnTo>
                  <a:cubicBezTo>
                    <a:pt x="45467" y="38694"/>
                    <a:pt x="45289" y="38694"/>
                    <a:pt x="45051" y="38615"/>
                  </a:cubicBezTo>
                  <a:cubicBezTo>
                    <a:pt x="44873" y="38536"/>
                    <a:pt x="44635" y="38456"/>
                    <a:pt x="44477" y="38278"/>
                  </a:cubicBezTo>
                  <a:cubicBezTo>
                    <a:pt x="44378" y="38278"/>
                    <a:pt x="44378" y="38278"/>
                    <a:pt x="44298" y="38199"/>
                  </a:cubicBezTo>
                  <a:lnTo>
                    <a:pt x="44219" y="38199"/>
                  </a:lnTo>
                  <a:cubicBezTo>
                    <a:pt x="44219" y="38120"/>
                    <a:pt x="44140" y="38120"/>
                    <a:pt x="44140" y="38120"/>
                  </a:cubicBezTo>
                  <a:cubicBezTo>
                    <a:pt x="43982" y="38041"/>
                    <a:pt x="43883" y="37961"/>
                    <a:pt x="43724" y="37882"/>
                  </a:cubicBezTo>
                  <a:lnTo>
                    <a:pt x="43645" y="37882"/>
                  </a:lnTo>
                  <a:cubicBezTo>
                    <a:pt x="43566" y="37783"/>
                    <a:pt x="43486" y="37783"/>
                    <a:pt x="43387" y="37704"/>
                  </a:cubicBezTo>
                  <a:lnTo>
                    <a:pt x="43387" y="37704"/>
                  </a:lnTo>
                  <a:cubicBezTo>
                    <a:pt x="43486" y="37727"/>
                    <a:pt x="43585" y="37737"/>
                    <a:pt x="43683" y="37737"/>
                  </a:cubicBezTo>
                  <a:cubicBezTo>
                    <a:pt x="43920" y="37737"/>
                    <a:pt x="44154" y="37681"/>
                    <a:pt x="44378" y="37625"/>
                  </a:cubicBezTo>
                  <a:cubicBezTo>
                    <a:pt x="44635" y="37546"/>
                    <a:pt x="44873" y="37546"/>
                    <a:pt x="45130" y="37546"/>
                  </a:cubicBezTo>
                  <a:close/>
                  <a:moveTo>
                    <a:pt x="33744" y="27644"/>
                  </a:moveTo>
                  <a:cubicBezTo>
                    <a:pt x="33744" y="27723"/>
                    <a:pt x="33744" y="27803"/>
                    <a:pt x="33823" y="27803"/>
                  </a:cubicBezTo>
                  <a:lnTo>
                    <a:pt x="33823" y="27882"/>
                  </a:lnTo>
                  <a:lnTo>
                    <a:pt x="33823" y="27981"/>
                  </a:lnTo>
                  <a:cubicBezTo>
                    <a:pt x="33823" y="28139"/>
                    <a:pt x="33902" y="28298"/>
                    <a:pt x="33902" y="28476"/>
                  </a:cubicBezTo>
                  <a:cubicBezTo>
                    <a:pt x="33823" y="28219"/>
                    <a:pt x="33744" y="27981"/>
                    <a:pt x="33664" y="27723"/>
                  </a:cubicBezTo>
                  <a:lnTo>
                    <a:pt x="33664" y="27723"/>
                  </a:lnTo>
                  <a:cubicBezTo>
                    <a:pt x="33744" y="28139"/>
                    <a:pt x="33823" y="28555"/>
                    <a:pt x="33902" y="29050"/>
                  </a:cubicBezTo>
                  <a:lnTo>
                    <a:pt x="33902" y="29129"/>
                  </a:lnTo>
                  <a:cubicBezTo>
                    <a:pt x="33981" y="29288"/>
                    <a:pt x="33981" y="29367"/>
                    <a:pt x="33981" y="29545"/>
                  </a:cubicBezTo>
                  <a:cubicBezTo>
                    <a:pt x="34160" y="30535"/>
                    <a:pt x="34239" y="31605"/>
                    <a:pt x="34575" y="32674"/>
                  </a:cubicBezTo>
                  <a:cubicBezTo>
                    <a:pt x="34892" y="33823"/>
                    <a:pt x="35566" y="34813"/>
                    <a:pt x="36457" y="35644"/>
                  </a:cubicBezTo>
                  <a:cubicBezTo>
                    <a:pt x="36486" y="35668"/>
                    <a:pt x="36506" y="35677"/>
                    <a:pt x="36521" y="35677"/>
                  </a:cubicBezTo>
                  <a:cubicBezTo>
                    <a:pt x="36556" y="35677"/>
                    <a:pt x="36556" y="35621"/>
                    <a:pt x="36556" y="35565"/>
                  </a:cubicBezTo>
                  <a:cubicBezTo>
                    <a:pt x="35962" y="35070"/>
                    <a:pt x="35466" y="34496"/>
                    <a:pt x="35150" y="33922"/>
                  </a:cubicBezTo>
                  <a:cubicBezTo>
                    <a:pt x="34575" y="32932"/>
                    <a:pt x="34397" y="31763"/>
                    <a:pt x="34239" y="30694"/>
                  </a:cubicBezTo>
                  <a:cubicBezTo>
                    <a:pt x="34239" y="30394"/>
                    <a:pt x="34176" y="30173"/>
                    <a:pt x="34162" y="29891"/>
                  </a:cubicBezTo>
                  <a:lnTo>
                    <a:pt x="34162" y="29891"/>
                  </a:lnTo>
                  <a:cubicBezTo>
                    <a:pt x="34177" y="29962"/>
                    <a:pt x="34247" y="29970"/>
                    <a:pt x="34318" y="30040"/>
                  </a:cubicBezTo>
                  <a:cubicBezTo>
                    <a:pt x="34319" y="30068"/>
                    <a:pt x="34321" y="30096"/>
                    <a:pt x="34322" y="30124"/>
                  </a:cubicBezTo>
                  <a:lnTo>
                    <a:pt x="34322" y="30124"/>
                  </a:lnTo>
                  <a:cubicBezTo>
                    <a:pt x="34400" y="30199"/>
                    <a:pt x="34476" y="30200"/>
                    <a:pt x="34476" y="30278"/>
                  </a:cubicBezTo>
                  <a:cubicBezTo>
                    <a:pt x="34892" y="31763"/>
                    <a:pt x="35803" y="33169"/>
                    <a:pt x="36872" y="34159"/>
                  </a:cubicBezTo>
                  <a:cubicBezTo>
                    <a:pt x="36952" y="34159"/>
                    <a:pt x="36952" y="34159"/>
                    <a:pt x="36952" y="34080"/>
                  </a:cubicBezTo>
                  <a:cubicBezTo>
                    <a:pt x="35803" y="33090"/>
                    <a:pt x="35070" y="31763"/>
                    <a:pt x="34575" y="30357"/>
                  </a:cubicBezTo>
                  <a:lnTo>
                    <a:pt x="34655" y="30357"/>
                  </a:lnTo>
                  <a:lnTo>
                    <a:pt x="34734" y="30456"/>
                  </a:lnTo>
                  <a:cubicBezTo>
                    <a:pt x="34892" y="30694"/>
                    <a:pt x="34971" y="30951"/>
                    <a:pt x="35150" y="31189"/>
                  </a:cubicBezTo>
                  <a:cubicBezTo>
                    <a:pt x="35308" y="31446"/>
                    <a:pt x="35466" y="31684"/>
                    <a:pt x="35645" y="31941"/>
                  </a:cubicBezTo>
                  <a:cubicBezTo>
                    <a:pt x="35803" y="32179"/>
                    <a:pt x="35962" y="32436"/>
                    <a:pt x="36219" y="32674"/>
                  </a:cubicBezTo>
                  <a:cubicBezTo>
                    <a:pt x="36298" y="32753"/>
                    <a:pt x="36377" y="32833"/>
                    <a:pt x="36556" y="33011"/>
                  </a:cubicBezTo>
                  <a:cubicBezTo>
                    <a:pt x="36635" y="33090"/>
                    <a:pt x="36635" y="33169"/>
                    <a:pt x="36793" y="33248"/>
                  </a:cubicBezTo>
                  <a:cubicBezTo>
                    <a:pt x="36793" y="33169"/>
                    <a:pt x="36635" y="33011"/>
                    <a:pt x="36556" y="32932"/>
                  </a:cubicBezTo>
                  <a:cubicBezTo>
                    <a:pt x="36457" y="32833"/>
                    <a:pt x="36377" y="32753"/>
                    <a:pt x="36298" y="32595"/>
                  </a:cubicBezTo>
                  <a:cubicBezTo>
                    <a:pt x="36061" y="32436"/>
                    <a:pt x="35882" y="32179"/>
                    <a:pt x="35724" y="31941"/>
                  </a:cubicBezTo>
                  <a:cubicBezTo>
                    <a:pt x="35466" y="31684"/>
                    <a:pt x="35308" y="31347"/>
                    <a:pt x="35150" y="31110"/>
                  </a:cubicBezTo>
                  <a:cubicBezTo>
                    <a:pt x="35070" y="30951"/>
                    <a:pt x="34971" y="30694"/>
                    <a:pt x="34892" y="30535"/>
                  </a:cubicBezTo>
                  <a:lnTo>
                    <a:pt x="34892" y="30535"/>
                  </a:lnTo>
                  <a:cubicBezTo>
                    <a:pt x="34971" y="30615"/>
                    <a:pt x="35150" y="30694"/>
                    <a:pt x="35308" y="30773"/>
                  </a:cubicBezTo>
                  <a:cubicBezTo>
                    <a:pt x="35566" y="30951"/>
                    <a:pt x="35724" y="31189"/>
                    <a:pt x="35882" y="31347"/>
                  </a:cubicBezTo>
                  <a:cubicBezTo>
                    <a:pt x="36219" y="31842"/>
                    <a:pt x="36457" y="32337"/>
                    <a:pt x="36714" y="32833"/>
                  </a:cubicBezTo>
                  <a:cubicBezTo>
                    <a:pt x="37051" y="33328"/>
                    <a:pt x="37625" y="33823"/>
                    <a:pt x="38199" y="33922"/>
                  </a:cubicBezTo>
                  <a:lnTo>
                    <a:pt x="38278" y="33922"/>
                  </a:lnTo>
                  <a:cubicBezTo>
                    <a:pt x="38278" y="34001"/>
                    <a:pt x="38358" y="34001"/>
                    <a:pt x="38437" y="34001"/>
                  </a:cubicBezTo>
                  <a:lnTo>
                    <a:pt x="38536" y="34001"/>
                  </a:lnTo>
                  <a:cubicBezTo>
                    <a:pt x="38536" y="34080"/>
                    <a:pt x="38615" y="34080"/>
                    <a:pt x="38694" y="34080"/>
                  </a:cubicBezTo>
                  <a:cubicBezTo>
                    <a:pt x="39110" y="34239"/>
                    <a:pt x="39427" y="34417"/>
                    <a:pt x="39605" y="34734"/>
                  </a:cubicBezTo>
                  <a:cubicBezTo>
                    <a:pt x="39764" y="35070"/>
                    <a:pt x="39605" y="35407"/>
                    <a:pt x="39348" y="35644"/>
                  </a:cubicBezTo>
                  <a:cubicBezTo>
                    <a:pt x="39110" y="35902"/>
                    <a:pt x="38853" y="36140"/>
                    <a:pt x="38694" y="36397"/>
                  </a:cubicBezTo>
                  <a:cubicBezTo>
                    <a:pt x="38536" y="36635"/>
                    <a:pt x="38536" y="36892"/>
                    <a:pt x="38536" y="37130"/>
                  </a:cubicBezTo>
                  <a:lnTo>
                    <a:pt x="38437" y="37130"/>
                  </a:lnTo>
                  <a:lnTo>
                    <a:pt x="38437" y="37209"/>
                  </a:lnTo>
                  <a:lnTo>
                    <a:pt x="38437" y="37387"/>
                  </a:lnTo>
                  <a:cubicBezTo>
                    <a:pt x="38358" y="37546"/>
                    <a:pt x="38278" y="37783"/>
                    <a:pt x="38120" y="37882"/>
                  </a:cubicBezTo>
                  <a:cubicBezTo>
                    <a:pt x="38069" y="37905"/>
                    <a:pt x="38020" y="37915"/>
                    <a:pt x="37972" y="37915"/>
                  </a:cubicBezTo>
                  <a:cubicBezTo>
                    <a:pt x="37851" y="37915"/>
                    <a:pt x="37738" y="37854"/>
                    <a:pt x="37625" y="37783"/>
                  </a:cubicBezTo>
                  <a:cubicBezTo>
                    <a:pt x="37443" y="37727"/>
                    <a:pt x="37271" y="37671"/>
                    <a:pt x="37067" y="37671"/>
                  </a:cubicBezTo>
                  <a:cubicBezTo>
                    <a:pt x="36982" y="37671"/>
                    <a:pt x="36892" y="37681"/>
                    <a:pt x="36793" y="37704"/>
                  </a:cubicBezTo>
                  <a:cubicBezTo>
                    <a:pt x="35962" y="37882"/>
                    <a:pt x="35882" y="38872"/>
                    <a:pt x="35229" y="39268"/>
                  </a:cubicBezTo>
                  <a:cubicBezTo>
                    <a:pt x="35094" y="39348"/>
                    <a:pt x="34953" y="39381"/>
                    <a:pt x="34812" y="39381"/>
                  </a:cubicBezTo>
                  <a:cubicBezTo>
                    <a:pt x="34353" y="39381"/>
                    <a:pt x="33888" y="39031"/>
                    <a:pt x="33585" y="38773"/>
                  </a:cubicBezTo>
                  <a:cubicBezTo>
                    <a:pt x="33585" y="38694"/>
                    <a:pt x="33664" y="38694"/>
                    <a:pt x="33664" y="38615"/>
                  </a:cubicBezTo>
                  <a:cubicBezTo>
                    <a:pt x="34080" y="37783"/>
                    <a:pt x="33486" y="37130"/>
                    <a:pt x="32991" y="36635"/>
                  </a:cubicBezTo>
                  <a:cubicBezTo>
                    <a:pt x="32417" y="36140"/>
                    <a:pt x="32001" y="35565"/>
                    <a:pt x="31684" y="34912"/>
                  </a:cubicBezTo>
                  <a:lnTo>
                    <a:pt x="31684" y="34575"/>
                  </a:lnTo>
                  <a:cubicBezTo>
                    <a:pt x="31684" y="34417"/>
                    <a:pt x="31605" y="34239"/>
                    <a:pt x="31605" y="34159"/>
                  </a:cubicBezTo>
                  <a:cubicBezTo>
                    <a:pt x="31605" y="33922"/>
                    <a:pt x="31684" y="33585"/>
                    <a:pt x="31684" y="33328"/>
                  </a:cubicBezTo>
                  <a:cubicBezTo>
                    <a:pt x="31843" y="32436"/>
                    <a:pt x="32259" y="31526"/>
                    <a:pt x="32674" y="30615"/>
                  </a:cubicBezTo>
                  <a:cubicBezTo>
                    <a:pt x="32833" y="30199"/>
                    <a:pt x="33090" y="29783"/>
                    <a:pt x="33169" y="29288"/>
                  </a:cubicBezTo>
                  <a:cubicBezTo>
                    <a:pt x="33248" y="29209"/>
                    <a:pt x="33249" y="29131"/>
                    <a:pt x="33249" y="29052"/>
                  </a:cubicBezTo>
                  <a:lnTo>
                    <a:pt x="33249" y="29052"/>
                  </a:lnTo>
                  <a:cubicBezTo>
                    <a:pt x="33249" y="29210"/>
                    <a:pt x="33248" y="29368"/>
                    <a:pt x="33169" y="29545"/>
                  </a:cubicBezTo>
                  <a:cubicBezTo>
                    <a:pt x="32754" y="31446"/>
                    <a:pt x="31605" y="33427"/>
                    <a:pt x="32100" y="35407"/>
                  </a:cubicBezTo>
                  <a:cubicBezTo>
                    <a:pt x="32100" y="35433"/>
                    <a:pt x="32109" y="35442"/>
                    <a:pt x="32121" y="35442"/>
                  </a:cubicBezTo>
                  <a:cubicBezTo>
                    <a:pt x="32144" y="35442"/>
                    <a:pt x="32179" y="35407"/>
                    <a:pt x="32179" y="35407"/>
                  </a:cubicBezTo>
                  <a:cubicBezTo>
                    <a:pt x="32001" y="34813"/>
                    <a:pt x="32001" y="34239"/>
                    <a:pt x="32100" y="33664"/>
                  </a:cubicBezTo>
                  <a:cubicBezTo>
                    <a:pt x="32259" y="32674"/>
                    <a:pt x="32595" y="31684"/>
                    <a:pt x="32912" y="30694"/>
                  </a:cubicBezTo>
                  <a:cubicBezTo>
                    <a:pt x="33169" y="29961"/>
                    <a:pt x="33328" y="29209"/>
                    <a:pt x="33407" y="28476"/>
                  </a:cubicBezTo>
                  <a:lnTo>
                    <a:pt x="33407" y="28476"/>
                  </a:lnTo>
                  <a:cubicBezTo>
                    <a:pt x="33407" y="28793"/>
                    <a:pt x="33407" y="29209"/>
                    <a:pt x="33328" y="29625"/>
                  </a:cubicBezTo>
                  <a:cubicBezTo>
                    <a:pt x="33169" y="30773"/>
                    <a:pt x="32674" y="31842"/>
                    <a:pt x="32496" y="32932"/>
                  </a:cubicBezTo>
                  <a:cubicBezTo>
                    <a:pt x="32338" y="33506"/>
                    <a:pt x="32338" y="34001"/>
                    <a:pt x="32338" y="34575"/>
                  </a:cubicBezTo>
                  <a:cubicBezTo>
                    <a:pt x="32338" y="34813"/>
                    <a:pt x="32417" y="35070"/>
                    <a:pt x="32496" y="35308"/>
                  </a:cubicBezTo>
                  <a:cubicBezTo>
                    <a:pt x="32496" y="35565"/>
                    <a:pt x="32595" y="35803"/>
                    <a:pt x="32754" y="35981"/>
                  </a:cubicBezTo>
                  <a:lnTo>
                    <a:pt x="32833" y="35981"/>
                  </a:lnTo>
                  <a:cubicBezTo>
                    <a:pt x="32754" y="35803"/>
                    <a:pt x="32674" y="35724"/>
                    <a:pt x="32674" y="35565"/>
                  </a:cubicBezTo>
                  <a:cubicBezTo>
                    <a:pt x="32595" y="35407"/>
                    <a:pt x="32496" y="35229"/>
                    <a:pt x="32496" y="35070"/>
                  </a:cubicBezTo>
                  <a:cubicBezTo>
                    <a:pt x="32417" y="34813"/>
                    <a:pt x="32417" y="34496"/>
                    <a:pt x="32417" y="34159"/>
                  </a:cubicBezTo>
                  <a:cubicBezTo>
                    <a:pt x="32417" y="32516"/>
                    <a:pt x="33328" y="30852"/>
                    <a:pt x="33407" y="29129"/>
                  </a:cubicBezTo>
                  <a:cubicBezTo>
                    <a:pt x="33407" y="29288"/>
                    <a:pt x="33486" y="29367"/>
                    <a:pt x="33486" y="29466"/>
                  </a:cubicBezTo>
                  <a:cubicBezTo>
                    <a:pt x="33407" y="30040"/>
                    <a:pt x="33407" y="30535"/>
                    <a:pt x="33249" y="31031"/>
                  </a:cubicBezTo>
                  <a:cubicBezTo>
                    <a:pt x="33169" y="31526"/>
                    <a:pt x="33090" y="32021"/>
                    <a:pt x="32912" y="32516"/>
                  </a:cubicBezTo>
                  <a:cubicBezTo>
                    <a:pt x="32754" y="33427"/>
                    <a:pt x="32595" y="34318"/>
                    <a:pt x="32912" y="35229"/>
                  </a:cubicBezTo>
                  <a:cubicBezTo>
                    <a:pt x="32912" y="35255"/>
                    <a:pt x="32921" y="35264"/>
                    <a:pt x="32933" y="35264"/>
                  </a:cubicBezTo>
                  <a:cubicBezTo>
                    <a:pt x="32956" y="35264"/>
                    <a:pt x="32991" y="35229"/>
                    <a:pt x="32991" y="35229"/>
                  </a:cubicBezTo>
                  <a:cubicBezTo>
                    <a:pt x="32754" y="34734"/>
                    <a:pt x="32754" y="34159"/>
                    <a:pt x="32833" y="33585"/>
                  </a:cubicBezTo>
                  <a:cubicBezTo>
                    <a:pt x="32912" y="32595"/>
                    <a:pt x="33249" y="31684"/>
                    <a:pt x="33407" y="30694"/>
                  </a:cubicBezTo>
                  <a:cubicBezTo>
                    <a:pt x="33585" y="29783"/>
                    <a:pt x="33486" y="28872"/>
                    <a:pt x="33407" y="27981"/>
                  </a:cubicBezTo>
                  <a:lnTo>
                    <a:pt x="33407" y="27981"/>
                  </a:lnTo>
                  <a:cubicBezTo>
                    <a:pt x="33585" y="28555"/>
                    <a:pt x="33664" y="29209"/>
                    <a:pt x="33585" y="29862"/>
                  </a:cubicBezTo>
                  <a:cubicBezTo>
                    <a:pt x="33585" y="31110"/>
                    <a:pt x="33249" y="32337"/>
                    <a:pt x="33249" y="33585"/>
                  </a:cubicBezTo>
                  <a:cubicBezTo>
                    <a:pt x="33169" y="34734"/>
                    <a:pt x="33407" y="35981"/>
                    <a:pt x="34239" y="36892"/>
                  </a:cubicBezTo>
                  <a:cubicBezTo>
                    <a:pt x="34318" y="36892"/>
                    <a:pt x="34397" y="36793"/>
                    <a:pt x="34318" y="36793"/>
                  </a:cubicBezTo>
                  <a:cubicBezTo>
                    <a:pt x="33823" y="36298"/>
                    <a:pt x="33486" y="35644"/>
                    <a:pt x="33407" y="34991"/>
                  </a:cubicBezTo>
                  <a:cubicBezTo>
                    <a:pt x="32912" y="32674"/>
                    <a:pt x="34160" y="30199"/>
                    <a:pt x="33486" y="27882"/>
                  </a:cubicBezTo>
                  <a:lnTo>
                    <a:pt x="33486" y="27882"/>
                  </a:lnTo>
                  <a:cubicBezTo>
                    <a:pt x="33585" y="28139"/>
                    <a:pt x="33664" y="28476"/>
                    <a:pt x="33744" y="28714"/>
                  </a:cubicBezTo>
                  <a:cubicBezTo>
                    <a:pt x="33744" y="29129"/>
                    <a:pt x="33823" y="29466"/>
                    <a:pt x="33823" y="29783"/>
                  </a:cubicBezTo>
                  <a:cubicBezTo>
                    <a:pt x="33823" y="31110"/>
                    <a:pt x="33744" y="32337"/>
                    <a:pt x="34080" y="33585"/>
                  </a:cubicBezTo>
                  <a:cubicBezTo>
                    <a:pt x="34160" y="34239"/>
                    <a:pt x="34476" y="34813"/>
                    <a:pt x="34892" y="35407"/>
                  </a:cubicBezTo>
                  <a:cubicBezTo>
                    <a:pt x="35387" y="36060"/>
                    <a:pt x="35962" y="36635"/>
                    <a:pt x="36635" y="37130"/>
                  </a:cubicBezTo>
                  <a:cubicBezTo>
                    <a:pt x="36714" y="37130"/>
                    <a:pt x="36714" y="37050"/>
                    <a:pt x="36714" y="37050"/>
                  </a:cubicBezTo>
                  <a:cubicBezTo>
                    <a:pt x="35962" y="36397"/>
                    <a:pt x="35229" y="35902"/>
                    <a:pt x="34734" y="35070"/>
                  </a:cubicBezTo>
                  <a:cubicBezTo>
                    <a:pt x="33981" y="34001"/>
                    <a:pt x="33902" y="32674"/>
                    <a:pt x="33902" y="31347"/>
                  </a:cubicBezTo>
                  <a:lnTo>
                    <a:pt x="33902" y="29545"/>
                  </a:lnTo>
                  <a:cubicBezTo>
                    <a:pt x="33823" y="28971"/>
                    <a:pt x="33823" y="28298"/>
                    <a:pt x="33585" y="27803"/>
                  </a:cubicBezTo>
                  <a:cubicBezTo>
                    <a:pt x="33585" y="27803"/>
                    <a:pt x="33585" y="27723"/>
                    <a:pt x="33664" y="27723"/>
                  </a:cubicBezTo>
                  <a:lnTo>
                    <a:pt x="33744" y="27644"/>
                  </a:lnTo>
                  <a:close/>
                  <a:moveTo>
                    <a:pt x="40516" y="35803"/>
                  </a:moveTo>
                  <a:cubicBezTo>
                    <a:pt x="40595" y="35803"/>
                    <a:pt x="40595" y="35803"/>
                    <a:pt x="40675" y="35902"/>
                  </a:cubicBezTo>
                  <a:cubicBezTo>
                    <a:pt x="40754" y="35981"/>
                    <a:pt x="40754" y="35981"/>
                    <a:pt x="40833" y="35981"/>
                  </a:cubicBezTo>
                  <a:lnTo>
                    <a:pt x="40754" y="35981"/>
                  </a:lnTo>
                  <a:lnTo>
                    <a:pt x="40754" y="36060"/>
                  </a:lnTo>
                  <a:cubicBezTo>
                    <a:pt x="40833" y="36060"/>
                    <a:pt x="40912" y="36219"/>
                    <a:pt x="40912" y="36298"/>
                  </a:cubicBezTo>
                  <a:lnTo>
                    <a:pt x="40912" y="36555"/>
                  </a:lnTo>
                  <a:cubicBezTo>
                    <a:pt x="40912" y="36793"/>
                    <a:pt x="41011" y="36971"/>
                    <a:pt x="41011" y="37130"/>
                  </a:cubicBezTo>
                  <a:cubicBezTo>
                    <a:pt x="41011" y="37169"/>
                    <a:pt x="41031" y="37189"/>
                    <a:pt x="41051" y="37189"/>
                  </a:cubicBezTo>
                  <a:cubicBezTo>
                    <a:pt x="41071" y="37189"/>
                    <a:pt x="41090" y="37169"/>
                    <a:pt x="41090" y="37130"/>
                  </a:cubicBezTo>
                  <a:cubicBezTo>
                    <a:pt x="41011" y="36971"/>
                    <a:pt x="41011" y="36714"/>
                    <a:pt x="41011" y="36476"/>
                  </a:cubicBezTo>
                  <a:cubicBezTo>
                    <a:pt x="40912" y="36397"/>
                    <a:pt x="40912" y="36219"/>
                    <a:pt x="40912" y="36140"/>
                  </a:cubicBezTo>
                  <a:lnTo>
                    <a:pt x="40912" y="36060"/>
                  </a:lnTo>
                  <a:cubicBezTo>
                    <a:pt x="41011" y="36140"/>
                    <a:pt x="41170" y="36298"/>
                    <a:pt x="41249" y="36397"/>
                  </a:cubicBezTo>
                  <a:cubicBezTo>
                    <a:pt x="41506" y="36971"/>
                    <a:pt x="41506" y="37625"/>
                    <a:pt x="41328" y="38278"/>
                  </a:cubicBezTo>
                  <a:lnTo>
                    <a:pt x="41407" y="38278"/>
                  </a:lnTo>
                  <a:cubicBezTo>
                    <a:pt x="41506" y="37704"/>
                    <a:pt x="41585" y="36971"/>
                    <a:pt x="41328" y="36476"/>
                  </a:cubicBezTo>
                  <a:cubicBezTo>
                    <a:pt x="41407" y="36476"/>
                    <a:pt x="41506" y="36555"/>
                    <a:pt x="41585" y="36555"/>
                  </a:cubicBezTo>
                  <a:lnTo>
                    <a:pt x="41585" y="36635"/>
                  </a:lnTo>
                  <a:lnTo>
                    <a:pt x="41585" y="36714"/>
                  </a:lnTo>
                  <a:cubicBezTo>
                    <a:pt x="41665" y="36892"/>
                    <a:pt x="41665" y="37050"/>
                    <a:pt x="41665" y="37130"/>
                  </a:cubicBezTo>
                  <a:cubicBezTo>
                    <a:pt x="41744" y="37466"/>
                    <a:pt x="41665" y="37783"/>
                    <a:pt x="41665" y="38041"/>
                  </a:cubicBezTo>
                  <a:cubicBezTo>
                    <a:pt x="41585" y="38377"/>
                    <a:pt x="41506" y="38615"/>
                    <a:pt x="41506" y="38872"/>
                  </a:cubicBezTo>
                  <a:cubicBezTo>
                    <a:pt x="41585" y="39110"/>
                    <a:pt x="41585" y="39268"/>
                    <a:pt x="41744" y="39526"/>
                  </a:cubicBezTo>
                  <a:cubicBezTo>
                    <a:pt x="41249" y="39268"/>
                    <a:pt x="40754" y="39031"/>
                    <a:pt x="40338" y="38773"/>
                  </a:cubicBezTo>
                  <a:lnTo>
                    <a:pt x="40338" y="38694"/>
                  </a:lnTo>
                  <a:lnTo>
                    <a:pt x="40338" y="38456"/>
                  </a:lnTo>
                  <a:cubicBezTo>
                    <a:pt x="40338" y="38199"/>
                    <a:pt x="40338" y="38041"/>
                    <a:pt x="40417" y="37882"/>
                  </a:cubicBezTo>
                  <a:cubicBezTo>
                    <a:pt x="40417" y="37625"/>
                    <a:pt x="40516" y="37288"/>
                    <a:pt x="40595" y="36971"/>
                  </a:cubicBezTo>
                  <a:cubicBezTo>
                    <a:pt x="40675" y="36635"/>
                    <a:pt x="40754" y="36140"/>
                    <a:pt x="40516" y="35803"/>
                  </a:cubicBezTo>
                  <a:close/>
                  <a:moveTo>
                    <a:pt x="35070" y="39447"/>
                  </a:moveTo>
                  <a:cubicBezTo>
                    <a:pt x="35070" y="39526"/>
                    <a:pt x="34971" y="39526"/>
                    <a:pt x="34971" y="39605"/>
                  </a:cubicBezTo>
                  <a:lnTo>
                    <a:pt x="34971" y="39526"/>
                  </a:lnTo>
                  <a:cubicBezTo>
                    <a:pt x="35070" y="39526"/>
                    <a:pt x="35070" y="39448"/>
                    <a:pt x="35070" y="39447"/>
                  </a:cubicBezTo>
                  <a:close/>
                  <a:moveTo>
                    <a:pt x="46041" y="39526"/>
                  </a:moveTo>
                  <a:lnTo>
                    <a:pt x="46041" y="39605"/>
                  </a:lnTo>
                  <a:lnTo>
                    <a:pt x="46120" y="39605"/>
                  </a:lnTo>
                  <a:cubicBezTo>
                    <a:pt x="46120" y="39526"/>
                    <a:pt x="46041" y="39526"/>
                    <a:pt x="46041" y="39526"/>
                  </a:cubicBezTo>
                  <a:close/>
                  <a:moveTo>
                    <a:pt x="32674" y="28555"/>
                  </a:moveTo>
                  <a:lnTo>
                    <a:pt x="32674" y="28555"/>
                  </a:lnTo>
                  <a:cubicBezTo>
                    <a:pt x="32417" y="29050"/>
                    <a:pt x="32100" y="29466"/>
                    <a:pt x="31843" y="29961"/>
                  </a:cubicBezTo>
                  <a:cubicBezTo>
                    <a:pt x="31268" y="31110"/>
                    <a:pt x="30853" y="32436"/>
                    <a:pt x="30853" y="33664"/>
                  </a:cubicBezTo>
                  <a:cubicBezTo>
                    <a:pt x="30932" y="35070"/>
                    <a:pt x="31348" y="36397"/>
                    <a:pt x="32179" y="37466"/>
                  </a:cubicBezTo>
                  <a:cubicBezTo>
                    <a:pt x="32206" y="37493"/>
                    <a:pt x="32223" y="37502"/>
                    <a:pt x="32235" y="37502"/>
                  </a:cubicBezTo>
                  <a:cubicBezTo>
                    <a:pt x="32259" y="37502"/>
                    <a:pt x="32259" y="37466"/>
                    <a:pt x="32259" y="37466"/>
                  </a:cubicBezTo>
                  <a:cubicBezTo>
                    <a:pt x="31763" y="36892"/>
                    <a:pt x="31427" y="36140"/>
                    <a:pt x="31189" y="35407"/>
                  </a:cubicBezTo>
                  <a:cubicBezTo>
                    <a:pt x="30853" y="34159"/>
                    <a:pt x="30853" y="32753"/>
                    <a:pt x="31268" y="31526"/>
                  </a:cubicBezTo>
                  <a:cubicBezTo>
                    <a:pt x="31268" y="31347"/>
                    <a:pt x="31348" y="31189"/>
                    <a:pt x="31427" y="31031"/>
                  </a:cubicBezTo>
                  <a:lnTo>
                    <a:pt x="31427" y="31031"/>
                  </a:lnTo>
                  <a:cubicBezTo>
                    <a:pt x="31268" y="31446"/>
                    <a:pt x="31189" y="31842"/>
                    <a:pt x="31110" y="32258"/>
                  </a:cubicBezTo>
                  <a:cubicBezTo>
                    <a:pt x="31011" y="33011"/>
                    <a:pt x="31110" y="33743"/>
                    <a:pt x="31348" y="34496"/>
                  </a:cubicBezTo>
                  <a:cubicBezTo>
                    <a:pt x="31605" y="35229"/>
                    <a:pt x="32100" y="35902"/>
                    <a:pt x="32595" y="36476"/>
                  </a:cubicBezTo>
                  <a:cubicBezTo>
                    <a:pt x="33090" y="37050"/>
                    <a:pt x="33902" y="37704"/>
                    <a:pt x="33585" y="38536"/>
                  </a:cubicBezTo>
                  <a:cubicBezTo>
                    <a:pt x="33486" y="38615"/>
                    <a:pt x="33328" y="38773"/>
                    <a:pt x="33169" y="38872"/>
                  </a:cubicBezTo>
                  <a:cubicBezTo>
                    <a:pt x="33110" y="38899"/>
                    <a:pt x="33053" y="38908"/>
                    <a:pt x="32997" y="38908"/>
                  </a:cubicBezTo>
                  <a:cubicBezTo>
                    <a:pt x="32886" y="38908"/>
                    <a:pt x="32780" y="38872"/>
                    <a:pt x="32674" y="38872"/>
                  </a:cubicBezTo>
                  <a:cubicBezTo>
                    <a:pt x="32417" y="38872"/>
                    <a:pt x="32100" y="38872"/>
                    <a:pt x="31922" y="39031"/>
                  </a:cubicBezTo>
                  <a:cubicBezTo>
                    <a:pt x="31763" y="39189"/>
                    <a:pt x="31763" y="39367"/>
                    <a:pt x="31605" y="39526"/>
                  </a:cubicBezTo>
                  <a:cubicBezTo>
                    <a:pt x="31427" y="39684"/>
                    <a:pt x="31268" y="39684"/>
                    <a:pt x="31110" y="39684"/>
                  </a:cubicBezTo>
                  <a:cubicBezTo>
                    <a:pt x="30694" y="39684"/>
                    <a:pt x="30437" y="39447"/>
                    <a:pt x="30021" y="39367"/>
                  </a:cubicBezTo>
                  <a:cubicBezTo>
                    <a:pt x="29915" y="39367"/>
                    <a:pt x="29810" y="39323"/>
                    <a:pt x="29698" y="39323"/>
                  </a:cubicBezTo>
                  <a:cubicBezTo>
                    <a:pt x="29642" y="39323"/>
                    <a:pt x="29585" y="39334"/>
                    <a:pt x="29526" y="39367"/>
                  </a:cubicBezTo>
                  <a:cubicBezTo>
                    <a:pt x="29367" y="39367"/>
                    <a:pt x="29209" y="39447"/>
                    <a:pt x="29031" y="39526"/>
                  </a:cubicBezTo>
                  <a:cubicBezTo>
                    <a:pt x="28989" y="39536"/>
                    <a:pt x="28947" y="39541"/>
                    <a:pt x="28906" y="39541"/>
                  </a:cubicBezTo>
                  <a:cubicBezTo>
                    <a:pt x="28629" y="39541"/>
                    <a:pt x="28356" y="39323"/>
                    <a:pt x="28219" y="39031"/>
                  </a:cubicBezTo>
                  <a:cubicBezTo>
                    <a:pt x="28219" y="38773"/>
                    <a:pt x="28140" y="38615"/>
                    <a:pt x="28140" y="38377"/>
                  </a:cubicBezTo>
                  <a:cubicBezTo>
                    <a:pt x="28140" y="38199"/>
                    <a:pt x="28140" y="38041"/>
                    <a:pt x="28041" y="37882"/>
                  </a:cubicBezTo>
                  <a:cubicBezTo>
                    <a:pt x="27882" y="37704"/>
                    <a:pt x="27724" y="37625"/>
                    <a:pt x="27546" y="37546"/>
                  </a:cubicBezTo>
                  <a:cubicBezTo>
                    <a:pt x="27466" y="37466"/>
                    <a:pt x="27308" y="37387"/>
                    <a:pt x="27229" y="37209"/>
                  </a:cubicBezTo>
                  <a:cubicBezTo>
                    <a:pt x="26892" y="36793"/>
                    <a:pt x="26813" y="36060"/>
                    <a:pt x="27050" y="35486"/>
                  </a:cubicBezTo>
                  <a:lnTo>
                    <a:pt x="27387" y="35486"/>
                  </a:lnTo>
                  <a:cubicBezTo>
                    <a:pt x="27546" y="35486"/>
                    <a:pt x="27645" y="35407"/>
                    <a:pt x="27724" y="35308"/>
                  </a:cubicBezTo>
                  <a:lnTo>
                    <a:pt x="27724" y="35407"/>
                  </a:lnTo>
                  <a:cubicBezTo>
                    <a:pt x="27803" y="35407"/>
                    <a:pt x="27803" y="35308"/>
                    <a:pt x="27803" y="35308"/>
                  </a:cubicBezTo>
                  <a:cubicBezTo>
                    <a:pt x="27882" y="35229"/>
                    <a:pt x="27961" y="35149"/>
                    <a:pt x="27961" y="35070"/>
                  </a:cubicBezTo>
                  <a:cubicBezTo>
                    <a:pt x="28041" y="35070"/>
                    <a:pt x="28041" y="34991"/>
                    <a:pt x="28140" y="34912"/>
                  </a:cubicBezTo>
                  <a:lnTo>
                    <a:pt x="28140" y="34912"/>
                  </a:lnTo>
                  <a:cubicBezTo>
                    <a:pt x="28140" y="34912"/>
                    <a:pt x="28140" y="34991"/>
                    <a:pt x="28041" y="35070"/>
                  </a:cubicBezTo>
                  <a:cubicBezTo>
                    <a:pt x="28041" y="35149"/>
                    <a:pt x="27961" y="35308"/>
                    <a:pt x="27961" y="35486"/>
                  </a:cubicBezTo>
                  <a:lnTo>
                    <a:pt x="27961" y="35724"/>
                  </a:lnTo>
                  <a:cubicBezTo>
                    <a:pt x="27961" y="35644"/>
                    <a:pt x="28041" y="35565"/>
                    <a:pt x="28041" y="35486"/>
                  </a:cubicBezTo>
                  <a:cubicBezTo>
                    <a:pt x="28041" y="35308"/>
                    <a:pt x="28041" y="35149"/>
                    <a:pt x="28140" y="34991"/>
                  </a:cubicBezTo>
                  <a:cubicBezTo>
                    <a:pt x="28219" y="34912"/>
                    <a:pt x="28219" y="34734"/>
                    <a:pt x="28298" y="34654"/>
                  </a:cubicBezTo>
                  <a:cubicBezTo>
                    <a:pt x="28377" y="34496"/>
                    <a:pt x="28377" y="34417"/>
                    <a:pt x="28456" y="34318"/>
                  </a:cubicBezTo>
                  <a:cubicBezTo>
                    <a:pt x="28635" y="34159"/>
                    <a:pt x="28714" y="34080"/>
                    <a:pt x="28793" y="33922"/>
                  </a:cubicBezTo>
                  <a:lnTo>
                    <a:pt x="28793" y="33922"/>
                  </a:lnTo>
                  <a:cubicBezTo>
                    <a:pt x="28793" y="34001"/>
                    <a:pt x="28714" y="34080"/>
                    <a:pt x="28714" y="34159"/>
                  </a:cubicBezTo>
                  <a:cubicBezTo>
                    <a:pt x="28635" y="34318"/>
                    <a:pt x="28536" y="34575"/>
                    <a:pt x="28456" y="34813"/>
                  </a:cubicBezTo>
                  <a:cubicBezTo>
                    <a:pt x="28377" y="35229"/>
                    <a:pt x="28298" y="35724"/>
                    <a:pt x="28298" y="36219"/>
                  </a:cubicBezTo>
                  <a:cubicBezTo>
                    <a:pt x="28377" y="35724"/>
                    <a:pt x="28456" y="35308"/>
                    <a:pt x="28536" y="34813"/>
                  </a:cubicBezTo>
                  <a:cubicBezTo>
                    <a:pt x="28635" y="34575"/>
                    <a:pt x="28714" y="34417"/>
                    <a:pt x="28793" y="34159"/>
                  </a:cubicBezTo>
                  <a:cubicBezTo>
                    <a:pt x="28793" y="34001"/>
                    <a:pt x="28872" y="33922"/>
                    <a:pt x="28951" y="33743"/>
                  </a:cubicBezTo>
                  <a:cubicBezTo>
                    <a:pt x="29031" y="33664"/>
                    <a:pt x="29031" y="33585"/>
                    <a:pt x="29130" y="33506"/>
                  </a:cubicBezTo>
                  <a:cubicBezTo>
                    <a:pt x="29209" y="33427"/>
                    <a:pt x="29288" y="33328"/>
                    <a:pt x="29367" y="33248"/>
                  </a:cubicBezTo>
                  <a:lnTo>
                    <a:pt x="29367" y="33248"/>
                  </a:lnTo>
                  <a:cubicBezTo>
                    <a:pt x="28872" y="34318"/>
                    <a:pt x="28635" y="35407"/>
                    <a:pt x="28635" y="36555"/>
                  </a:cubicBezTo>
                  <a:cubicBezTo>
                    <a:pt x="28714" y="35407"/>
                    <a:pt x="28951" y="34159"/>
                    <a:pt x="29526" y="33090"/>
                  </a:cubicBezTo>
                  <a:cubicBezTo>
                    <a:pt x="29704" y="32932"/>
                    <a:pt x="29783" y="32753"/>
                    <a:pt x="29942" y="32595"/>
                  </a:cubicBezTo>
                  <a:lnTo>
                    <a:pt x="29942" y="32595"/>
                  </a:lnTo>
                  <a:cubicBezTo>
                    <a:pt x="29130" y="34318"/>
                    <a:pt x="28635" y="36219"/>
                    <a:pt x="29031" y="38199"/>
                  </a:cubicBezTo>
                  <a:cubicBezTo>
                    <a:pt x="28951" y="37466"/>
                    <a:pt x="28951" y="36714"/>
                    <a:pt x="28951" y="36060"/>
                  </a:cubicBezTo>
                  <a:cubicBezTo>
                    <a:pt x="29130" y="34734"/>
                    <a:pt x="29526" y="33506"/>
                    <a:pt x="30120" y="32337"/>
                  </a:cubicBezTo>
                  <a:cubicBezTo>
                    <a:pt x="30278" y="32100"/>
                    <a:pt x="30437" y="31842"/>
                    <a:pt x="30615" y="31605"/>
                  </a:cubicBezTo>
                  <a:lnTo>
                    <a:pt x="30615" y="31605"/>
                  </a:lnTo>
                  <a:cubicBezTo>
                    <a:pt x="29625" y="33506"/>
                    <a:pt x="29288" y="35724"/>
                    <a:pt x="29704" y="37882"/>
                  </a:cubicBezTo>
                  <a:lnTo>
                    <a:pt x="29783" y="37882"/>
                  </a:lnTo>
                  <a:cubicBezTo>
                    <a:pt x="29625" y="37209"/>
                    <a:pt x="29526" y="36555"/>
                    <a:pt x="29625" y="35803"/>
                  </a:cubicBezTo>
                  <a:cubicBezTo>
                    <a:pt x="29625" y="34159"/>
                    <a:pt x="30120" y="32436"/>
                    <a:pt x="31011" y="30951"/>
                  </a:cubicBezTo>
                  <a:cubicBezTo>
                    <a:pt x="31095" y="30799"/>
                    <a:pt x="31166" y="30719"/>
                    <a:pt x="31233" y="30601"/>
                  </a:cubicBezTo>
                  <a:lnTo>
                    <a:pt x="31233" y="30601"/>
                  </a:lnTo>
                  <a:cubicBezTo>
                    <a:pt x="30188" y="32566"/>
                    <a:pt x="29709" y="34836"/>
                    <a:pt x="30199" y="36971"/>
                  </a:cubicBezTo>
                  <a:lnTo>
                    <a:pt x="30278" y="36971"/>
                  </a:lnTo>
                  <a:cubicBezTo>
                    <a:pt x="30120" y="36298"/>
                    <a:pt x="30120" y="35724"/>
                    <a:pt x="30120" y="35149"/>
                  </a:cubicBezTo>
                  <a:cubicBezTo>
                    <a:pt x="30120" y="33357"/>
                    <a:pt x="30655" y="31629"/>
                    <a:pt x="31550" y="30099"/>
                  </a:cubicBezTo>
                  <a:lnTo>
                    <a:pt x="31550" y="30099"/>
                  </a:lnTo>
                  <a:cubicBezTo>
                    <a:pt x="31429" y="30239"/>
                    <a:pt x="31327" y="30404"/>
                    <a:pt x="31268" y="30535"/>
                  </a:cubicBezTo>
                  <a:cubicBezTo>
                    <a:pt x="31268" y="30456"/>
                    <a:pt x="31348" y="30357"/>
                    <a:pt x="31348" y="30357"/>
                  </a:cubicBezTo>
                  <a:cubicBezTo>
                    <a:pt x="31414" y="30224"/>
                    <a:pt x="31480" y="30092"/>
                    <a:pt x="31605" y="30006"/>
                  </a:cubicBezTo>
                  <a:lnTo>
                    <a:pt x="31605" y="30006"/>
                  </a:lnTo>
                  <a:cubicBezTo>
                    <a:pt x="31587" y="30037"/>
                    <a:pt x="31568" y="30068"/>
                    <a:pt x="31550" y="30099"/>
                  </a:cubicBezTo>
                  <a:lnTo>
                    <a:pt x="31550" y="30099"/>
                  </a:lnTo>
                  <a:cubicBezTo>
                    <a:pt x="31592" y="30050"/>
                    <a:pt x="31636" y="30004"/>
                    <a:pt x="31682" y="29963"/>
                  </a:cubicBezTo>
                  <a:lnTo>
                    <a:pt x="31682" y="29963"/>
                  </a:lnTo>
                  <a:cubicBezTo>
                    <a:pt x="30492" y="32178"/>
                    <a:pt x="30338" y="34798"/>
                    <a:pt x="31268" y="37050"/>
                  </a:cubicBezTo>
                  <a:lnTo>
                    <a:pt x="31348" y="37050"/>
                  </a:lnTo>
                  <a:cubicBezTo>
                    <a:pt x="31110" y="36397"/>
                    <a:pt x="30853" y="35644"/>
                    <a:pt x="30773" y="34912"/>
                  </a:cubicBezTo>
                  <a:cubicBezTo>
                    <a:pt x="30615" y="33664"/>
                    <a:pt x="30773" y="32337"/>
                    <a:pt x="31189" y="31110"/>
                  </a:cubicBezTo>
                  <a:cubicBezTo>
                    <a:pt x="31427" y="30535"/>
                    <a:pt x="31763" y="29961"/>
                    <a:pt x="32100" y="29367"/>
                  </a:cubicBezTo>
                  <a:cubicBezTo>
                    <a:pt x="32259" y="29129"/>
                    <a:pt x="32496" y="28793"/>
                    <a:pt x="32674" y="28555"/>
                  </a:cubicBezTo>
                  <a:close/>
                  <a:moveTo>
                    <a:pt x="41665" y="36635"/>
                  </a:moveTo>
                  <a:cubicBezTo>
                    <a:pt x="41744" y="36714"/>
                    <a:pt x="41902" y="36793"/>
                    <a:pt x="42001" y="36892"/>
                  </a:cubicBezTo>
                  <a:cubicBezTo>
                    <a:pt x="42160" y="37130"/>
                    <a:pt x="42239" y="37387"/>
                    <a:pt x="42318" y="37704"/>
                  </a:cubicBezTo>
                  <a:lnTo>
                    <a:pt x="42318" y="38120"/>
                  </a:lnTo>
                  <a:cubicBezTo>
                    <a:pt x="42318" y="38278"/>
                    <a:pt x="42318" y="38456"/>
                    <a:pt x="42397" y="38536"/>
                  </a:cubicBezTo>
                  <a:lnTo>
                    <a:pt x="42496" y="38536"/>
                  </a:lnTo>
                  <a:cubicBezTo>
                    <a:pt x="42496" y="38456"/>
                    <a:pt x="42397" y="38377"/>
                    <a:pt x="42397" y="38278"/>
                  </a:cubicBezTo>
                  <a:lnTo>
                    <a:pt x="42397" y="38041"/>
                  </a:lnTo>
                  <a:cubicBezTo>
                    <a:pt x="42397" y="37882"/>
                    <a:pt x="42397" y="37783"/>
                    <a:pt x="42318" y="37625"/>
                  </a:cubicBezTo>
                  <a:cubicBezTo>
                    <a:pt x="42318" y="37387"/>
                    <a:pt x="42239" y="37130"/>
                    <a:pt x="42081" y="36971"/>
                  </a:cubicBezTo>
                  <a:lnTo>
                    <a:pt x="42081" y="36971"/>
                  </a:lnTo>
                  <a:cubicBezTo>
                    <a:pt x="42160" y="37050"/>
                    <a:pt x="42239" y="37050"/>
                    <a:pt x="42318" y="37130"/>
                  </a:cubicBezTo>
                  <a:cubicBezTo>
                    <a:pt x="42892" y="37882"/>
                    <a:pt x="42318" y="39189"/>
                    <a:pt x="42991" y="39942"/>
                  </a:cubicBezTo>
                  <a:cubicBezTo>
                    <a:pt x="42655" y="39862"/>
                    <a:pt x="42239" y="39684"/>
                    <a:pt x="41902" y="39605"/>
                  </a:cubicBezTo>
                  <a:cubicBezTo>
                    <a:pt x="41902" y="39526"/>
                    <a:pt x="41823" y="39526"/>
                    <a:pt x="41823" y="39526"/>
                  </a:cubicBezTo>
                  <a:cubicBezTo>
                    <a:pt x="41665" y="39268"/>
                    <a:pt x="41506" y="38952"/>
                    <a:pt x="41585" y="38615"/>
                  </a:cubicBezTo>
                  <a:cubicBezTo>
                    <a:pt x="41585" y="38278"/>
                    <a:pt x="41744" y="38041"/>
                    <a:pt x="41744" y="37704"/>
                  </a:cubicBezTo>
                  <a:cubicBezTo>
                    <a:pt x="41744" y="37466"/>
                    <a:pt x="41744" y="37130"/>
                    <a:pt x="41665" y="36793"/>
                  </a:cubicBezTo>
                  <a:lnTo>
                    <a:pt x="41665" y="36635"/>
                  </a:lnTo>
                  <a:close/>
                  <a:moveTo>
                    <a:pt x="46861" y="39323"/>
                  </a:moveTo>
                  <a:cubicBezTo>
                    <a:pt x="46978" y="39323"/>
                    <a:pt x="47110" y="39367"/>
                    <a:pt x="47269" y="39367"/>
                  </a:cubicBezTo>
                  <a:cubicBezTo>
                    <a:pt x="47511" y="39591"/>
                    <a:pt x="47806" y="39832"/>
                    <a:pt x="48120" y="39992"/>
                  </a:cubicBezTo>
                  <a:lnTo>
                    <a:pt x="48120" y="39992"/>
                  </a:lnTo>
                  <a:cubicBezTo>
                    <a:pt x="47976" y="39923"/>
                    <a:pt x="47814" y="39862"/>
                    <a:pt x="47605" y="39862"/>
                  </a:cubicBezTo>
                  <a:cubicBezTo>
                    <a:pt x="47269" y="39684"/>
                    <a:pt x="46952" y="39526"/>
                    <a:pt x="46615" y="39367"/>
                  </a:cubicBezTo>
                  <a:lnTo>
                    <a:pt x="46694" y="39367"/>
                  </a:lnTo>
                  <a:cubicBezTo>
                    <a:pt x="46747" y="39334"/>
                    <a:pt x="46802" y="39323"/>
                    <a:pt x="46861" y="39323"/>
                  </a:cubicBezTo>
                  <a:close/>
                  <a:moveTo>
                    <a:pt x="42397" y="37209"/>
                  </a:moveTo>
                  <a:cubicBezTo>
                    <a:pt x="42496" y="37209"/>
                    <a:pt x="42576" y="37288"/>
                    <a:pt x="42655" y="37387"/>
                  </a:cubicBezTo>
                  <a:cubicBezTo>
                    <a:pt x="42991" y="37704"/>
                    <a:pt x="42991" y="38278"/>
                    <a:pt x="43071" y="38773"/>
                  </a:cubicBezTo>
                  <a:cubicBezTo>
                    <a:pt x="43071" y="39268"/>
                    <a:pt x="43229" y="39684"/>
                    <a:pt x="43486" y="40021"/>
                  </a:cubicBezTo>
                  <a:cubicBezTo>
                    <a:pt x="43387" y="40021"/>
                    <a:pt x="43229" y="39942"/>
                    <a:pt x="43150" y="39942"/>
                  </a:cubicBezTo>
                  <a:cubicBezTo>
                    <a:pt x="42318" y="39268"/>
                    <a:pt x="42892" y="37961"/>
                    <a:pt x="42397" y="37209"/>
                  </a:cubicBezTo>
                  <a:close/>
                  <a:moveTo>
                    <a:pt x="42813" y="37466"/>
                  </a:moveTo>
                  <a:lnTo>
                    <a:pt x="42813" y="37466"/>
                  </a:lnTo>
                  <a:cubicBezTo>
                    <a:pt x="42892" y="37546"/>
                    <a:pt x="42991" y="37625"/>
                    <a:pt x="43150" y="37625"/>
                  </a:cubicBezTo>
                  <a:lnTo>
                    <a:pt x="43150" y="37704"/>
                  </a:lnTo>
                  <a:cubicBezTo>
                    <a:pt x="43566" y="38041"/>
                    <a:pt x="43724" y="38536"/>
                    <a:pt x="43803" y="39110"/>
                  </a:cubicBezTo>
                  <a:cubicBezTo>
                    <a:pt x="43883" y="39367"/>
                    <a:pt x="43883" y="39605"/>
                    <a:pt x="43982" y="39763"/>
                  </a:cubicBezTo>
                  <a:cubicBezTo>
                    <a:pt x="44061" y="39942"/>
                    <a:pt x="44061" y="40021"/>
                    <a:pt x="44140" y="40100"/>
                  </a:cubicBezTo>
                  <a:lnTo>
                    <a:pt x="43883" y="40100"/>
                  </a:lnTo>
                  <a:cubicBezTo>
                    <a:pt x="43724" y="39942"/>
                    <a:pt x="43566" y="39763"/>
                    <a:pt x="43486" y="39526"/>
                  </a:cubicBezTo>
                  <a:cubicBezTo>
                    <a:pt x="43387" y="39268"/>
                    <a:pt x="43387" y="39031"/>
                    <a:pt x="43308" y="38773"/>
                  </a:cubicBezTo>
                  <a:cubicBezTo>
                    <a:pt x="43308" y="38377"/>
                    <a:pt x="43229" y="37882"/>
                    <a:pt x="42892" y="37546"/>
                  </a:cubicBezTo>
                  <a:lnTo>
                    <a:pt x="42892" y="37546"/>
                  </a:lnTo>
                  <a:cubicBezTo>
                    <a:pt x="43229" y="37961"/>
                    <a:pt x="43229" y="38536"/>
                    <a:pt x="43308" y="39031"/>
                  </a:cubicBezTo>
                  <a:cubicBezTo>
                    <a:pt x="43383" y="39350"/>
                    <a:pt x="43477" y="39813"/>
                    <a:pt x="43757" y="40062"/>
                  </a:cubicBezTo>
                  <a:lnTo>
                    <a:pt x="43757" y="40062"/>
                  </a:lnTo>
                  <a:cubicBezTo>
                    <a:pt x="43693" y="40021"/>
                    <a:pt x="43629" y="40021"/>
                    <a:pt x="43566" y="40021"/>
                  </a:cubicBezTo>
                  <a:cubicBezTo>
                    <a:pt x="43486" y="39862"/>
                    <a:pt x="43308" y="39605"/>
                    <a:pt x="43229" y="39367"/>
                  </a:cubicBezTo>
                  <a:cubicBezTo>
                    <a:pt x="43150" y="39110"/>
                    <a:pt x="43150" y="38872"/>
                    <a:pt x="43071" y="38536"/>
                  </a:cubicBezTo>
                  <a:cubicBezTo>
                    <a:pt x="43071" y="38199"/>
                    <a:pt x="43071" y="37882"/>
                    <a:pt x="42892" y="37546"/>
                  </a:cubicBezTo>
                  <a:lnTo>
                    <a:pt x="42892" y="37546"/>
                  </a:lnTo>
                  <a:cubicBezTo>
                    <a:pt x="42892" y="37546"/>
                    <a:pt x="42892" y="37546"/>
                    <a:pt x="42892" y="37546"/>
                  </a:cubicBezTo>
                  <a:cubicBezTo>
                    <a:pt x="42813" y="37546"/>
                    <a:pt x="42813" y="37466"/>
                    <a:pt x="42813" y="37466"/>
                  </a:cubicBezTo>
                  <a:close/>
                  <a:moveTo>
                    <a:pt x="43308" y="37783"/>
                  </a:moveTo>
                  <a:cubicBezTo>
                    <a:pt x="43486" y="37882"/>
                    <a:pt x="43566" y="37961"/>
                    <a:pt x="43724" y="38041"/>
                  </a:cubicBezTo>
                  <a:cubicBezTo>
                    <a:pt x="43883" y="38278"/>
                    <a:pt x="44061" y="38694"/>
                    <a:pt x="44140" y="39031"/>
                  </a:cubicBezTo>
                  <a:cubicBezTo>
                    <a:pt x="44061" y="38694"/>
                    <a:pt x="43982" y="38377"/>
                    <a:pt x="43803" y="38041"/>
                  </a:cubicBezTo>
                  <a:lnTo>
                    <a:pt x="43803" y="38041"/>
                  </a:lnTo>
                  <a:cubicBezTo>
                    <a:pt x="44061" y="38199"/>
                    <a:pt x="44298" y="38377"/>
                    <a:pt x="44556" y="38536"/>
                  </a:cubicBezTo>
                  <a:cubicBezTo>
                    <a:pt x="44635" y="38615"/>
                    <a:pt x="44635" y="38694"/>
                    <a:pt x="44635" y="38694"/>
                  </a:cubicBezTo>
                  <a:cubicBezTo>
                    <a:pt x="44714" y="38952"/>
                    <a:pt x="44793" y="39110"/>
                    <a:pt x="44793" y="39268"/>
                  </a:cubicBezTo>
                  <a:cubicBezTo>
                    <a:pt x="44873" y="39605"/>
                    <a:pt x="44972" y="40021"/>
                    <a:pt x="45289" y="40258"/>
                  </a:cubicBezTo>
                  <a:cubicBezTo>
                    <a:pt x="44972" y="40179"/>
                    <a:pt x="44556" y="40179"/>
                    <a:pt x="44219" y="40100"/>
                  </a:cubicBezTo>
                  <a:cubicBezTo>
                    <a:pt x="44219" y="40100"/>
                    <a:pt x="44140" y="40021"/>
                    <a:pt x="44140" y="39942"/>
                  </a:cubicBezTo>
                  <a:cubicBezTo>
                    <a:pt x="44061" y="39763"/>
                    <a:pt x="43982" y="39684"/>
                    <a:pt x="43982" y="39526"/>
                  </a:cubicBezTo>
                  <a:cubicBezTo>
                    <a:pt x="43883" y="39268"/>
                    <a:pt x="43883" y="39031"/>
                    <a:pt x="43883" y="38773"/>
                  </a:cubicBezTo>
                  <a:cubicBezTo>
                    <a:pt x="43724" y="38456"/>
                    <a:pt x="43645" y="38041"/>
                    <a:pt x="43308" y="37783"/>
                  </a:cubicBezTo>
                  <a:close/>
                  <a:moveTo>
                    <a:pt x="44635" y="38536"/>
                  </a:moveTo>
                  <a:cubicBezTo>
                    <a:pt x="44714" y="38536"/>
                    <a:pt x="44714" y="38615"/>
                    <a:pt x="44793" y="38615"/>
                  </a:cubicBezTo>
                  <a:cubicBezTo>
                    <a:pt x="44825" y="38639"/>
                    <a:pt x="44854" y="38666"/>
                    <a:pt x="44880" y="38694"/>
                  </a:cubicBezTo>
                  <a:lnTo>
                    <a:pt x="44972" y="38694"/>
                  </a:lnTo>
                  <a:cubicBezTo>
                    <a:pt x="45051" y="38773"/>
                    <a:pt x="45051" y="38773"/>
                    <a:pt x="45130" y="38773"/>
                  </a:cubicBezTo>
                  <a:cubicBezTo>
                    <a:pt x="45160" y="38807"/>
                    <a:pt x="45187" y="38840"/>
                    <a:pt x="45212" y="38873"/>
                  </a:cubicBezTo>
                  <a:lnTo>
                    <a:pt x="45212" y="38873"/>
                  </a:lnTo>
                  <a:cubicBezTo>
                    <a:pt x="45211" y="38873"/>
                    <a:pt x="45210" y="38873"/>
                    <a:pt x="45209" y="38872"/>
                  </a:cubicBezTo>
                  <a:lnTo>
                    <a:pt x="45209" y="38872"/>
                  </a:lnTo>
                  <a:cubicBezTo>
                    <a:pt x="45211" y="38873"/>
                    <a:pt x="45212" y="38874"/>
                    <a:pt x="45214" y="38875"/>
                  </a:cubicBezTo>
                  <a:lnTo>
                    <a:pt x="45214" y="38875"/>
                  </a:lnTo>
                  <a:cubicBezTo>
                    <a:pt x="45213" y="38874"/>
                    <a:pt x="45213" y="38874"/>
                    <a:pt x="45212" y="38873"/>
                  </a:cubicBezTo>
                  <a:lnTo>
                    <a:pt x="45212" y="38873"/>
                  </a:lnTo>
                  <a:cubicBezTo>
                    <a:pt x="45468" y="38952"/>
                    <a:pt x="45626" y="39031"/>
                    <a:pt x="45863" y="39189"/>
                  </a:cubicBezTo>
                  <a:lnTo>
                    <a:pt x="45863" y="39367"/>
                  </a:lnTo>
                  <a:cubicBezTo>
                    <a:pt x="45962" y="39447"/>
                    <a:pt x="45962" y="39447"/>
                    <a:pt x="45962" y="39526"/>
                  </a:cubicBezTo>
                  <a:lnTo>
                    <a:pt x="46041" y="39526"/>
                  </a:lnTo>
                  <a:lnTo>
                    <a:pt x="46041" y="39447"/>
                  </a:lnTo>
                  <a:cubicBezTo>
                    <a:pt x="45962" y="39447"/>
                    <a:pt x="45962" y="39367"/>
                    <a:pt x="45962" y="39367"/>
                  </a:cubicBezTo>
                  <a:cubicBezTo>
                    <a:pt x="45962" y="39268"/>
                    <a:pt x="45962" y="39268"/>
                    <a:pt x="45863" y="39189"/>
                  </a:cubicBezTo>
                  <a:lnTo>
                    <a:pt x="45863" y="39189"/>
                  </a:lnTo>
                  <a:cubicBezTo>
                    <a:pt x="46120" y="39268"/>
                    <a:pt x="46279" y="39367"/>
                    <a:pt x="46536" y="39447"/>
                  </a:cubicBezTo>
                  <a:cubicBezTo>
                    <a:pt x="46615" y="39684"/>
                    <a:pt x="46774" y="39862"/>
                    <a:pt x="46853" y="40021"/>
                  </a:cubicBezTo>
                  <a:cubicBezTo>
                    <a:pt x="46952" y="40100"/>
                    <a:pt x="47031" y="40179"/>
                    <a:pt x="47110" y="40258"/>
                  </a:cubicBezTo>
                  <a:lnTo>
                    <a:pt x="46279" y="40258"/>
                  </a:lnTo>
                  <a:cubicBezTo>
                    <a:pt x="46199" y="40179"/>
                    <a:pt x="46041" y="40179"/>
                    <a:pt x="45962" y="40100"/>
                  </a:cubicBezTo>
                  <a:cubicBezTo>
                    <a:pt x="45784" y="39942"/>
                    <a:pt x="45704" y="39763"/>
                    <a:pt x="45625" y="39605"/>
                  </a:cubicBezTo>
                  <a:cubicBezTo>
                    <a:pt x="45468" y="39447"/>
                    <a:pt x="45467" y="39035"/>
                    <a:pt x="45214" y="38875"/>
                  </a:cubicBezTo>
                  <a:lnTo>
                    <a:pt x="45214" y="38875"/>
                  </a:lnTo>
                  <a:cubicBezTo>
                    <a:pt x="45320" y="39016"/>
                    <a:pt x="45387" y="39160"/>
                    <a:pt x="45467" y="39367"/>
                  </a:cubicBezTo>
                  <a:cubicBezTo>
                    <a:pt x="45467" y="39526"/>
                    <a:pt x="45546" y="39684"/>
                    <a:pt x="45625" y="39763"/>
                  </a:cubicBezTo>
                  <a:cubicBezTo>
                    <a:pt x="45784" y="39942"/>
                    <a:pt x="45962" y="40179"/>
                    <a:pt x="46120" y="40258"/>
                  </a:cubicBezTo>
                  <a:lnTo>
                    <a:pt x="45863" y="40258"/>
                  </a:lnTo>
                  <a:cubicBezTo>
                    <a:pt x="45704" y="40179"/>
                    <a:pt x="45625" y="40100"/>
                    <a:pt x="45467" y="40021"/>
                  </a:cubicBezTo>
                  <a:cubicBezTo>
                    <a:pt x="45368" y="39862"/>
                    <a:pt x="45289" y="39684"/>
                    <a:pt x="45209" y="39526"/>
                  </a:cubicBezTo>
                  <a:cubicBezTo>
                    <a:pt x="45132" y="39199"/>
                    <a:pt x="45130" y="38891"/>
                    <a:pt x="44895" y="38710"/>
                  </a:cubicBezTo>
                  <a:lnTo>
                    <a:pt x="44895" y="38710"/>
                  </a:lnTo>
                  <a:cubicBezTo>
                    <a:pt x="45131" y="38982"/>
                    <a:pt x="45139" y="39403"/>
                    <a:pt x="45209" y="39684"/>
                  </a:cubicBezTo>
                  <a:cubicBezTo>
                    <a:pt x="45289" y="39862"/>
                    <a:pt x="45467" y="40100"/>
                    <a:pt x="45704" y="40258"/>
                  </a:cubicBezTo>
                  <a:lnTo>
                    <a:pt x="45368" y="40258"/>
                  </a:lnTo>
                  <a:lnTo>
                    <a:pt x="45368" y="40179"/>
                  </a:lnTo>
                  <a:cubicBezTo>
                    <a:pt x="45209" y="40021"/>
                    <a:pt x="45051" y="39862"/>
                    <a:pt x="44972" y="39684"/>
                  </a:cubicBezTo>
                  <a:cubicBezTo>
                    <a:pt x="44972" y="39447"/>
                    <a:pt x="44873" y="39268"/>
                    <a:pt x="44793" y="39031"/>
                  </a:cubicBezTo>
                  <a:cubicBezTo>
                    <a:pt x="44793" y="38872"/>
                    <a:pt x="44714" y="38694"/>
                    <a:pt x="44635" y="38536"/>
                  </a:cubicBezTo>
                  <a:close/>
                  <a:moveTo>
                    <a:pt x="46536" y="39447"/>
                  </a:moveTo>
                  <a:cubicBezTo>
                    <a:pt x="46615" y="39526"/>
                    <a:pt x="46695" y="39526"/>
                    <a:pt x="46774" y="39605"/>
                  </a:cubicBezTo>
                  <a:cubicBezTo>
                    <a:pt x="47110" y="39684"/>
                    <a:pt x="47447" y="39862"/>
                    <a:pt x="47685" y="39942"/>
                  </a:cubicBezTo>
                  <a:cubicBezTo>
                    <a:pt x="47942" y="40021"/>
                    <a:pt x="48180" y="40100"/>
                    <a:pt x="48338" y="40179"/>
                  </a:cubicBezTo>
                  <a:cubicBezTo>
                    <a:pt x="48021" y="40179"/>
                    <a:pt x="47685" y="40258"/>
                    <a:pt x="47269" y="40258"/>
                  </a:cubicBezTo>
                  <a:cubicBezTo>
                    <a:pt x="47190" y="40179"/>
                    <a:pt x="47190" y="40179"/>
                    <a:pt x="47110" y="40100"/>
                  </a:cubicBezTo>
                  <a:cubicBezTo>
                    <a:pt x="47031" y="40100"/>
                    <a:pt x="46952" y="40021"/>
                    <a:pt x="46952" y="39942"/>
                  </a:cubicBezTo>
                  <a:cubicBezTo>
                    <a:pt x="46774" y="39763"/>
                    <a:pt x="46695" y="39605"/>
                    <a:pt x="46536" y="39447"/>
                  </a:cubicBezTo>
                  <a:close/>
                  <a:moveTo>
                    <a:pt x="37051" y="37783"/>
                  </a:moveTo>
                  <a:cubicBezTo>
                    <a:pt x="37130" y="37783"/>
                    <a:pt x="37209" y="37783"/>
                    <a:pt x="37209" y="37882"/>
                  </a:cubicBezTo>
                  <a:lnTo>
                    <a:pt x="37368" y="37882"/>
                  </a:lnTo>
                  <a:cubicBezTo>
                    <a:pt x="37368" y="37882"/>
                    <a:pt x="37368" y="37882"/>
                    <a:pt x="37368" y="37882"/>
                  </a:cubicBezTo>
                  <a:lnTo>
                    <a:pt x="37368" y="37882"/>
                  </a:lnTo>
                  <a:cubicBezTo>
                    <a:pt x="37546" y="37961"/>
                    <a:pt x="37704" y="38041"/>
                    <a:pt x="37863" y="38041"/>
                  </a:cubicBezTo>
                  <a:lnTo>
                    <a:pt x="38120" y="38041"/>
                  </a:lnTo>
                  <a:cubicBezTo>
                    <a:pt x="38199" y="38199"/>
                    <a:pt x="38358" y="38377"/>
                    <a:pt x="38437" y="38456"/>
                  </a:cubicBezTo>
                  <a:cubicBezTo>
                    <a:pt x="38536" y="38536"/>
                    <a:pt x="38615" y="38694"/>
                    <a:pt x="38694" y="38773"/>
                  </a:cubicBezTo>
                  <a:cubicBezTo>
                    <a:pt x="38774" y="38872"/>
                    <a:pt x="38774" y="38952"/>
                    <a:pt x="38853" y="39110"/>
                  </a:cubicBezTo>
                  <a:lnTo>
                    <a:pt x="38853" y="39367"/>
                  </a:lnTo>
                  <a:cubicBezTo>
                    <a:pt x="38774" y="39189"/>
                    <a:pt x="38615" y="39031"/>
                    <a:pt x="38536" y="38952"/>
                  </a:cubicBezTo>
                  <a:cubicBezTo>
                    <a:pt x="38358" y="38773"/>
                    <a:pt x="38278" y="38615"/>
                    <a:pt x="38199" y="38456"/>
                  </a:cubicBezTo>
                  <a:cubicBezTo>
                    <a:pt x="38041" y="38377"/>
                    <a:pt x="38041" y="38199"/>
                    <a:pt x="37863" y="38041"/>
                  </a:cubicBezTo>
                  <a:lnTo>
                    <a:pt x="37863" y="38041"/>
                  </a:lnTo>
                  <a:cubicBezTo>
                    <a:pt x="37863" y="38199"/>
                    <a:pt x="37942" y="38278"/>
                    <a:pt x="38041" y="38456"/>
                  </a:cubicBezTo>
                  <a:cubicBezTo>
                    <a:pt x="38199" y="38615"/>
                    <a:pt x="38278" y="38773"/>
                    <a:pt x="38358" y="38872"/>
                  </a:cubicBezTo>
                  <a:cubicBezTo>
                    <a:pt x="38536" y="39110"/>
                    <a:pt x="38774" y="39268"/>
                    <a:pt x="38853" y="39447"/>
                  </a:cubicBezTo>
                  <a:lnTo>
                    <a:pt x="38853" y="39605"/>
                  </a:lnTo>
                  <a:cubicBezTo>
                    <a:pt x="38774" y="40021"/>
                    <a:pt x="38615" y="40437"/>
                    <a:pt x="38536" y="40853"/>
                  </a:cubicBezTo>
                  <a:cubicBezTo>
                    <a:pt x="38536" y="40595"/>
                    <a:pt x="38358" y="40357"/>
                    <a:pt x="38278" y="40179"/>
                  </a:cubicBezTo>
                  <a:cubicBezTo>
                    <a:pt x="38120" y="39942"/>
                    <a:pt x="37942" y="39684"/>
                    <a:pt x="37704" y="39447"/>
                  </a:cubicBezTo>
                  <a:cubicBezTo>
                    <a:pt x="37546" y="39189"/>
                    <a:pt x="37368" y="38952"/>
                    <a:pt x="37209" y="38615"/>
                  </a:cubicBezTo>
                  <a:cubicBezTo>
                    <a:pt x="37209" y="38456"/>
                    <a:pt x="37130" y="38278"/>
                    <a:pt x="37130" y="38120"/>
                  </a:cubicBezTo>
                  <a:cubicBezTo>
                    <a:pt x="37051" y="38041"/>
                    <a:pt x="37051" y="37961"/>
                    <a:pt x="37051" y="37783"/>
                  </a:cubicBezTo>
                  <a:close/>
                  <a:moveTo>
                    <a:pt x="36714" y="38377"/>
                  </a:moveTo>
                  <a:cubicBezTo>
                    <a:pt x="36635" y="38536"/>
                    <a:pt x="36635" y="38694"/>
                    <a:pt x="36556" y="38773"/>
                  </a:cubicBezTo>
                  <a:cubicBezTo>
                    <a:pt x="36457" y="38952"/>
                    <a:pt x="36457" y="39110"/>
                    <a:pt x="36377" y="39367"/>
                  </a:cubicBezTo>
                  <a:cubicBezTo>
                    <a:pt x="36219" y="39526"/>
                    <a:pt x="36061" y="39684"/>
                    <a:pt x="35803" y="39862"/>
                  </a:cubicBezTo>
                  <a:cubicBezTo>
                    <a:pt x="35566" y="40021"/>
                    <a:pt x="35308" y="40179"/>
                    <a:pt x="35070" y="40258"/>
                  </a:cubicBezTo>
                  <a:cubicBezTo>
                    <a:pt x="34734" y="40437"/>
                    <a:pt x="34397" y="40674"/>
                    <a:pt x="34160" y="40932"/>
                  </a:cubicBezTo>
                  <a:cubicBezTo>
                    <a:pt x="34318" y="40595"/>
                    <a:pt x="34476" y="40179"/>
                    <a:pt x="34734" y="39862"/>
                  </a:cubicBezTo>
                  <a:cubicBezTo>
                    <a:pt x="34813" y="39763"/>
                    <a:pt x="34892" y="39684"/>
                    <a:pt x="34892" y="39684"/>
                  </a:cubicBezTo>
                  <a:cubicBezTo>
                    <a:pt x="35070" y="39605"/>
                    <a:pt x="35150" y="39526"/>
                    <a:pt x="35308" y="39447"/>
                  </a:cubicBezTo>
                  <a:cubicBezTo>
                    <a:pt x="35466" y="39367"/>
                    <a:pt x="35724" y="39189"/>
                    <a:pt x="35882" y="39110"/>
                  </a:cubicBezTo>
                  <a:cubicBezTo>
                    <a:pt x="36219" y="38952"/>
                    <a:pt x="36556" y="38694"/>
                    <a:pt x="36714" y="38377"/>
                  </a:cubicBezTo>
                  <a:close/>
                  <a:moveTo>
                    <a:pt x="37051" y="37882"/>
                  </a:moveTo>
                  <a:cubicBezTo>
                    <a:pt x="37051" y="38041"/>
                    <a:pt x="37051" y="38278"/>
                    <a:pt x="37130" y="38456"/>
                  </a:cubicBezTo>
                  <a:cubicBezTo>
                    <a:pt x="37209" y="38694"/>
                    <a:pt x="37368" y="39031"/>
                    <a:pt x="37546" y="39268"/>
                  </a:cubicBezTo>
                  <a:cubicBezTo>
                    <a:pt x="37704" y="39526"/>
                    <a:pt x="37942" y="39763"/>
                    <a:pt x="38120" y="40021"/>
                  </a:cubicBezTo>
                  <a:cubicBezTo>
                    <a:pt x="38199" y="40179"/>
                    <a:pt x="38278" y="40357"/>
                    <a:pt x="38358" y="40437"/>
                  </a:cubicBezTo>
                  <a:cubicBezTo>
                    <a:pt x="38437" y="40595"/>
                    <a:pt x="38437" y="40754"/>
                    <a:pt x="38437" y="40853"/>
                  </a:cubicBezTo>
                  <a:lnTo>
                    <a:pt x="38437" y="40932"/>
                  </a:lnTo>
                  <a:cubicBezTo>
                    <a:pt x="38437" y="40932"/>
                    <a:pt x="38437" y="41011"/>
                    <a:pt x="38358" y="41090"/>
                  </a:cubicBezTo>
                  <a:cubicBezTo>
                    <a:pt x="38358" y="40595"/>
                    <a:pt x="37942" y="40100"/>
                    <a:pt x="37625" y="39684"/>
                  </a:cubicBezTo>
                  <a:cubicBezTo>
                    <a:pt x="37209" y="39268"/>
                    <a:pt x="36793" y="38694"/>
                    <a:pt x="36952" y="38120"/>
                  </a:cubicBezTo>
                  <a:cubicBezTo>
                    <a:pt x="36952" y="38041"/>
                    <a:pt x="36952" y="37961"/>
                    <a:pt x="37051" y="37882"/>
                  </a:cubicBezTo>
                  <a:close/>
                  <a:moveTo>
                    <a:pt x="36872" y="38199"/>
                  </a:moveTo>
                  <a:cubicBezTo>
                    <a:pt x="36872" y="38694"/>
                    <a:pt x="37051" y="39110"/>
                    <a:pt x="37368" y="39526"/>
                  </a:cubicBezTo>
                  <a:cubicBezTo>
                    <a:pt x="37546" y="39763"/>
                    <a:pt x="37783" y="40021"/>
                    <a:pt x="38041" y="40258"/>
                  </a:cubicBezTo>
                  <a:cubicBezTo>
                    <a:pt x="38199" y="40595"/>
                    <a:pt x="38278" y="40853"/>
                    <a:pt x="38358" y="41169"/>
                  </a:cubicBezTo>
                  <a:cubicBezTo>
                    <a:pt x="38278" y="41249"/>
                    <a:pt x="38278" y="41348"/>
                    <a:pt x="38278" y="41427"/>
                  </a:cubicBezTo>
                  <a:cubicBezTo>
                    <a:pt x="38041" y="40357"/>
                    <a:pt x="36714" y="39605"/>
                    <a:pt x="36793" y="38536"/>
                  </a:cubicBezTo>
                  <a:cubicBezTo>
                    <a:pt x="36793" y="38377"/>
                    <a:pt x="36872" y="38278"/>
                    <a:pt x="36872" y="38199"/>
                  </a:cubicBezTo>
                  <a:close/>
                  <a:moveTo>
                    <a:pt x="37604" y="40809"/>
                  </a:moveTo>
                  <a:cubicBezTo>
                    <a:pt x="37581" y="40809"/>
                    <a:pt x="37546" y="40853"/>
                    <a:pt x="37546" y="40853"/>
                  </a:cubicBezTo>
                  <a:cubicBezTo>
                    <a:pt x="37625" y="41090"/>
                    <a:pt x="37783" y="41348"/>
                    <a:pt x="37863" y="41585"/>
                  </a:cubicBezTo>
                  <a:cubicBezTo>
                    <a:pt x="37783" y="41348"/>
                    <a:pt x="37704" y="41090"/>
                    <a:pt x="37625" y="40853"/>
                  </a:cubicBezTo>
                  <a:cubicBezTo>
                    <a:pt x="37625" y="40820"/>
                    <a:pt x="37616" y="40809"/>
                    <a:pt x="37604" y="40809"/>
                  </a:cubicBezTo>
                  <a:close/>
                  <a:moveTo>
                    <a:pt x="36714" y="38536"/>
                  </a:moveTo>
                  <a:cubicBezTo>
                    <a:pt x="36714" y="39031"/>
                    <a:pt x="36952" y="39447"/>
                    <a:pt x="37209" y="39862"/>
                  </a:cubicBezTo>
                  <a:cubicBezTo>
                    <a:pt x="37625" y="40357"/>
                    <a:pt x="38120" y="40853"/>
                    <a:pt x="38199" y="41506"/>
                  </a:cubicBezTo>
                  <a:cubicBezTo>
                    <a:pt x="38120" y="41664"/>
                    <a:pt x="38041" y="41744"/>
                    <a:pt x="37942" y="41922"/>
                  </a:cubicBezTo>
                  <a:cubicBezTo>
                    <a:pt x="37942" y="41843"/>
                    <a:pt x="37942" y="41664"/>
                    <a:pt x="37863" y="41585"/>
                  </a:cubicBezTo>
                  <a:lnTo>
                    <a:pt x="37863" y="41585"/>
                  </a:lnTo>
                  <a:cubicBezTo>
                    <a:pt x="37863" y="41664"/>
                    <a:pt x="37942" y="41843"/>
                    <a:pt x="37942" y="42001"/>
                  </a:cubicBezTo>
                  <a:cubicBezTo>
                    <a:pt x="37863" y="42160"/>
                    <a:pt x="37783" y="42239"/>
                    <a:pt x="37704" y="42417"/>
                  </a:cubicBezTo>
                  <a:cubicBezTo>
                    <a:pt x="37625" y="41843"/>
                    <a:pt x="37368" y="41427"/>
                    <a:pt x="37051" y="41090"/>
                  </a:cubicBezTo>
                  <a:cubicBezTo>
                    <a:pt x="36687" y="40727"/>
                    <a:pt x="36323" y="40302"/>
                    <a:pt x="36291" y="39818"/>
                  </a:cubicBezTo>
                  <a:lnTo>
                    <a:pt x="36291" y="39818"/>
                  </a:lnTo>
                  <a:cubicBezTo>
                    <a:pt x="36295" y="39800"/>
                    <a:pt x="36298" y="39782"/>
                    <a:pt x="36298" y="39763"/>
                  </a:cubicBezTo>
                  <a:lnTo>
                    <a:pt x="36298" y="39763"/>
                  </a:lnTo>
                  <a:cubicBezTo>
                    <a:pt x="36295" y="39780"/>
                    <a:pt x="36292" y="39797"/>
                    <a:pt x="36291" y="39814"/>
                  </a:cubicBezTo>
                  <a:lnTo>
                    <a:pt x="36291" y="39814"/>
                  </a:lnTo>
                  <a:cubicBezTo>
                    <a:pt x="36286" y="39746"/>
                    <a:pt x="36288" y="39676"/>
                    <a:pt x="36298" y="39605"/>
                  </a:cubicBezTo>
                  <a:cubicBezTo>
                    <a:pt x="36377" y="39526"/>
                    <a:pt x="36457" y="39367"/>
                    <a:pt x="36457" y="39189"/>
                  </a:cubicBezTo>
                  <a:cubicBezTo>
                    <a:pt x="36556" y="39031"/>
                    <a:pt x="36635" y="38952"/>
                    <a:pt x="36635" y="38773"/>
                  </a:cubicBezTo>
                  <a:lnTo>
                    <a:pt x="36635" y="39447"/>
                  </a:lnTo>
                  <a:cubicBezTo>
                    <a:pt x="36714" y="39605"/>
                    <a:pt x="36714" y="39684"/>
                    <a:pt x="36793" y="39862"/>
                  </a:cubicBezTo>
                  <a:cubicBezTo>
                    <a:pt x="36872" y="39942"/>
                    <a:pt x="36952" y="40100"/>
                    <a:pt x="37130" y="40179"/>
                  </a:cubicBezTo>
                  <a:cubicBezTo>
                    <a:pt x="37051" y="40021"/>
                    <a:pt x="36952" y="39942"/>
                    <a:pt x="36872" y="39862"/>
                  </a:cubicBezTo>
                  <a:cubicBezTo>
                    <a:pt x="36793" y="39684"/>
                    <a:pt x="36714" y="39605"/>
                    <a:pt x="36714" y="39447"/>
                  </a:cubicBezTo>
                  <a:cubicBezTo>
                    <a:pt x="36635" y="39189"/>
                    <a:pt x="36635" y="38952"/>
                    <a:pt x="36714" y="38694"/>
                  </a:cubicBezTo>
                  <a:lnTo>
                    <a:pt x="36714" y="38615"/>
                  </a:lnTo>
                  <a:lnTo>
                    <a:pt x="36714" y="38536"/>
                  </a:lnTo>
                  <a:close/>
                  <a:moveTo>
                    <a:pt x="35962" y="41843"/>
                  </a:moveTo>
                  <a:cubicBezTo>
                    <a:pt x="35962" y="42001"/>
                    <a:pt x="36061" y="42080"/>
                    <a:pt x="36140" y="42239"/>
                  </a:cubicBezTo>
                  <a:cubicBezTo>
                    <a:pt x="36219" y="42338"/>
                    <a:pt x="36219" y="42496"/>
                    <a:pt x="36377" y="42575"/>
                  </a:cubicBezTo>
                  <a:lnTo>
                    <a:pt x="36377" y="42496"/>
                  </a:lnTo>
                  <a:cubicBezTo>
                    <a:pt x="36377" y="42496"/>
                    <a:pt x="36298" y="42417"/>
                    <a:pt x="36298" y="42338"/>
                  </a:cubicBezTo>
                  <a:cubicBezTo>
                    <a:pt x="36219" y="42338"/>
                    <a:pt x="36219" y="42239"/>
                    <a:pt x="36140" y="42160"/>
                  </a:cubicBezTo>
                  <a:cubicBezTo>
                    <a:pt x="36140" y="42080"/>
                    <a:pt x="36061" y="42001"/>
                    <a:pt x="35962" y="41843"/>
                  </a:cubicBezTo>
                  <a:close/>
                  <a:moveTo>
                    <a:pt x="36290" y="39821"/>
                  </a:moveTo>
                  <a:cubicBezTo>
                    <a:pt x="36250" y="40218"/>
                    <a:pt x="36567" y="40611"/>
                    <a:pt x="36793" y="40932"/>
                  </a:cubicBezTo>
                  <a:cubicBezTo>
                    <a:pt x="37051" y="41169"/>
                    <a:pt x="37209" y="41348"/>
                    <a:pt x="37368" y="41664"/>
                  </a:cubicBezTo>
                  <a:cubicBezTo>
                    <a:pt x="37546" y="41922"/>
                    <a:pt x="37625" y="42160"/>
                    <a:pt x="37625" y="42496"/>
                  </a:cubicBezTo>
                  <a:cubicBezTo>
                    <a:pt x="37625" y="42575"/>
                    <a:pt x="37546" y="42655"/>
                    <a:pt x="37447" y="42734"/>
                  </a:cubicBezTo>
                  <a:cubicBezTo>
                    <a:pt x="37447" y="42338"/>
                    <a:pt x="37209" y="41922"/>
                    <a:pt x="36952" y="41585"/>
                  </a:cubicBezTo>
                  <a:cubicBezTo>
                    <a:pt x="36793" y="41348"/>
                    <a:pt x="36556" y="41090"/>
                    <a:pt x="36457" y="40853"/>
                  </a:cubicBezTo>
                  <a:cubicBezTo>
                    <a:pt x="36298" y="40595"/>
                    <a:pt x="36219" y="40258"/>
                    <a:pt x="36219" y="40021"/>
                  </a:cubicBezTo>
                  <a:cubicBezTo>
                    <a:pt x="36219" y="39958"/>
                    <a:pt x="36269" y="39894"/>
                    <a:pt x="36290" y="39821"/>
                  </a:cubicBezTo>
                  <a:close/>
                  <a:moveTo>
                    <a:pt x="35440" y="42566"/>
                  </a:moveTo>
                  <a:cubicBezTo>
                    <a:pt x="35285" y="42732"/>
                    <a:pt x="35110" y="42868"/>
                    <a:pt x="34971" y="42991"/>
                  </a:cubicBezTo>
                  <a:cubicBezTo>
                    <a:pt x="35203" y="42920"/>
                    <a:pt x="35354" y="42769"/>
                    <a:pt x="35440" y="42566"/>
                  </a:cubicBezTo>
                  <a:close/>
                  <a:moveTo>
                    <a:pt x="36298" y="39447"/>
                  </a:moveTo>
                  <a:cubicBezTo>
                    <a:pt x="36298" y="39605"/>
                    <a:pt x="36219" y="39763"/>
                    <a:pt x="36140" y="39942"/>
                  </a:cubicBezTo>
                  <a:lnTo>
                    <a:pt x="36140" y="40100"/>
                  </a:lnTo>
                  <a:lnTo>
                    <a:pt x="36061" y="40100"/>
                  </a:lnTo>
                  <a:cubicBezTo>
                    <a:pt x="36140" y="40258"/>
                    <a:pt x="35882" y="40437"/>
                    <a:pt x="35803" y="40516"/>
                  </a:cubicBezTo>
                  <a:cubicBezTo>
                    <a:pt x="35724" y="40595"/>
                    <a:pt x="35645" y="40674"/>
                    <a:pt x="35466" y="40754"/>
                  </a:cubicBezTo>
                  <a:cubicBezTo>
                    <a:pt x="35387" y="40932"/>
                    <a:pt x="35229" y="41011"/>
                    <a:pt x="35070" y="41090"/>
                  </a:cubicBezTo>
                  <a:cubicBezTo>
                    <a:pt x="34971" y="41169"/>
                    <a:pt x="34971" y="41169"/>
                    <a:pt x="34892" y="41249"/>
                  </a:cubicBezTo>
                  <a:cubicBezTo>
                    <a:pt x="34813" y="41348"/>
                    <a:pt x="34734" y="41348"/>
                    <a:pt x="34734" y="41427"/>
                  </a:cubicBezTo>
                  <a:cubicBezTo>
                    <a:pt x="34813" y="41427"/>
                    <a:pt x="34892" y="41348"/>
                    <a:pt x="34971" y="41249"/>
                  </a:cubicBezTo>
                  <a:cubicBezTo>
                    <a:pt x="34971" y="41249"/>
                    <a:pt x="35070" y="41169"/>
                    <a:pt x="35150" y="41090"/>
                  </a:cubicBezTo>
                  <a:cubicBezTo>
                    <a:pt x="35308" y="41011"/>
                    <a:pt x="35466" y="40853"/>
                    <a:pt x="35645" y="40754"/>
                  </a:cubicBezTo>
                  <a:cubicBezTo>
                    <a:pt x="35724" y="40674"/>
                    <a:pt x="35882" y="40516"/>
                    <a:pt x="35962" y="40437"/>
                  </a:cubicBezTo>
                  <a:cubicBezTo>
                    <a:pt x="35962" y="40437"/>
                    <a:pt x="35962" y="40357"/>
                    <a:pt x="36061" y="40357"/>
                  </a:cubicBezTo>
                  <a:cubicBezTo>
                    <a:pt x="35962" y="40437"/>
                    <a:pt x="35962" y="40516"/>
                    <a:pt x="35962" y="40595"/>
                  </a:cubicBezTo>
                  <a:cubicBezTo>
                    <a:pt x="35936" y="40628"/>
                    <a:pt x="35910" y="40661"/>
                    <a:pt x="35882" y="40694"/>
                  </a:cubicBezTo>
                  <a:lnTo>
                    <a:pt x="35882" y="40694"/>
                  </a:lnTo>
                  <a:cubicBezTo>
                    <a:pt x="35882" y="40687"/>
                    <a:pt x="35882" y="40681"/>
                    <a:pt x="35882" y="40674"/>
                  </a:cubicBezTo>
                  <a:lnTo>
                    <a:pt x="35882" y="40674"/>
                  </a:lnTo>
                  <a:cubicBezTo>
                    <a:pt x="35870" y="40695"/>
                    <a:pt x="35858" y="40716"/>
                    <a:pt x="35845" y="40736"/>
                  </a:cubicBezTo>
                  <a:lnTo>
                    <a:pt x="35845" y="40736"/>
                  </a:lnTo>
                  <a:cubicBezTo>
                    <a:pt x="35858" y="40722"/>
                    <a:pt x="35870" y="40708"/>
                    <a:pt x="35882" y="40694"/>
                  </a:cubicBezTo>
                  <a:lnTo>
                    <a:pt x="35882" y="40694"/>
                  </a:lnTo>
                  <a:cubicBezTo>
                    <a:pt x="35877" y="40864"/>
                    <a:pt x="35803" y="41017"/>
                    <a:pt x="35803" y="41169"/>
                  </a:cubicBezTo>
                  <a:cubicBezTo>
                    <a:pt x="35724" y="41348"/>
                    <a:pt x="35645" y="41427"/>
                    <a:pt x="35566" y="41427"/>
                  </a:cubicBezTo>
                  <a:cubicBezTo>
                    <a:pt x="35387" y="41506"/>
                    <a:pt x="35308" y="41585"/>
                    <a:pt x="35150" y="41664"/>
                  </a:cubicBezTo>
                  <a:cubicBezTo>
                    <a:pt x="34971" y="41843"/>
                    <a:pt x="34734" y="42001"/>
                    <a:pt x="34476" y="42160"/>
                  </a:cubicBezTo>
                  <a:cubicBezTo>
                    <a:pt x="34160" y="42417"/>
                    <a:pt x="33902" y="42655"/>
                    <a:pt x="33744" y="43070"/>
                  </a:cubicBezTo>
                  <a:lnTo>
                    <a:pt x="33744" y="42734"/>
                  </a:lnTo>
                  <a:lnTo>
                    <a:pt x="33744" y="42655"/>
                  </a:lnTo>
                  <a:cubicBezTo>
                    <a:pt x="33981" y="42160"/>
                    <a:pt x="34397" y="41922"/>
                    <a:pt x="34892" y="41585"/>
                  </a:cubicBezTo>
                  <a:cubicBezTo>
                    <a:pt x="35212" y="41360"/>
                    <a:pt x="35603" y="41116"/>
                    <a:pt x="35845" y="40736"/>
                  </a:cubicBezTo>
                  <a:lnTo>
                    <a:pt x="35845" y="40736"/>
                  </a:lnTo>
                  <a:cubicBezTo>
                    <a:pt x="35531" y="41089"/>
                    <a:pt x="35102" y="41384"/>
                    <a:pt x="34734" y="41664"/>
                  </a:cubicBezTo>
                  <a:cubicBezTo>
                    <a:pt x="34397" y="41843"/>
                    <a:pt x="33981" y="42160"/>
                    <a:pt x="33823" y="42496"/>
                  </a:cubicBezTo>
                  <a:cubicBezTo>
                    <a:pt x="33823" y="42080"/>
                    <a:pt x="33981" y="41585"/>
                    <a:pt x="34080" y="41169"/>
                  </a:cubicBezTo>
                  <a:cubicBezTo>
                    <a:pt x="34397" y="40754"/>
                    <a:pt x="34892" y="40516"/>
                    <a:pt x="35308" y="40258"/>
                  </a:cubicBezTo>
                  <a:cubicBezTo>
                    <a:pt x="35724" y="40021"/>
                    <a:pt x="36061" y="39763"/>
                    <a:pt x="36298" y="39447"/>
                  </a:cubicBezTo>
                  <a:close/>
                  <a:moveTo>
                    <a:pt x="36219" y="40100"/>
                  </a:moveTo>
                  <a:cubicBezTo>
                    <a:pt x="36219" y="40357"/>
                    <a:pt x="36219" y="40595"/>
                    <a:pt x="36377" y="40754"/>
                  </a:cubicBezTo>
                  <a:cubicBezTo>
                    <a:pt x="36457" y="41011"/>
                    <a:pt x="36635" y="41249"/>
                    <a:pt x="36793" y="41506"/>
                  </a:cubicBezTo>
                  <a:cubicBezTo>
                    <a:pt x="37130" y="41922"/>
                    <a:pt x="37447" y="42338"/>
                    <a:pt x="37447" y="42833"/>
                  </a:cubicBezTo>
                  <a:cubicBezTo>
                    <a:pt x="37368" y="42912"/>
                    <a:pt x="37288" y="42991"/>
                    <a:pt x="37288" y="43070"/>
                  </a:cubicBezTo>
                  <a:cubicBezTo>
                    <a:pt x="37288" y="42655"/>
                    <a:pt x="36952" y="42239"/>
                    <a:pt x="36714" y="41843"/>
                  </a:cubicBezTo>
                  <a:cubicBezTo>
                    <a:pt x="36556" y="41585"/>
                    <a:pt x="36377" y="41348"/>
                    <a:pt x="36298" y="41090"/>
                  </a:cubicBezTo>
                  <a:cubicBezTo>
                    <a:pt x="36219" y="40853"/>
                    <a:pt x="36061" y="40516"/>
                    <a:pt x="36140" y="40258"/>
                  </a:cubicBezTo>
                  <a:cubicBezTo>
                    <a:pt x="36140" y="40179"/>
                    <a:pt x="36140" y="40179"/>
                    <a:pt x="36219" y="40100"/>
                  </a:cubicBezTo>
                  <a:close/>
                  <a:moveTo>
                    <a:pt x="34971" y="42991"/>
                  </a:moveTo>
                  <a:lnTo>
                    <a:pt x="34971" y="42991"/>
                  </a:lnTo>
                  <a:cubicBezTo>
                    <a:pt x="34813" y="43150"/>
                    <a:pt x="34734" y="43229"/>
                    <a:pt x="34575" y="43328"/>
                  </a:cubicBezTo>
                  <a:cubicBezTo>
                    <a:pt x="34476" y="43407"/>
                    <a:pt x="34397" y="43486"/>
                    <a:pt x="34318" y="43565"/>
                  </a:cubicBezTo>
                  <a:lnTo>
                    <a:pt x="34318" y="43645"/>
                  </a:lnTo>
                  <a:cubicBezTo>
                    <a:pt x="34476" y="43486"/>
                    <a:pt x="34575" y="43407"/>
                    <a:pt x="34655" y="43328"/>
                  </a:cubicBezTo>
                  <a:cubicBezTo>
                    <a:pt x="34813" y="43229"/>
                    <a:pt x="34892" y="43150"/>
                    <a:pt x="34971" y="42991"/>
                  </a:cubicBezTo>
                  <a:close/>
                  <a:moveTo>
                    <a:pt x="36061" y="40437"/>
                  </a:moveTo>
                  <a:cubicBezTo>
                    <a:pt x="36061" y="40595"/>
                    <a:pt x="36140" y="40754"/>
                    <a:pt x="36219" y="40932"/>
                  </a:cubicBezTo>
                  <a:cubicBezTo>
                    <a:pt x="36298" y="41169"/>
                    <a:pt x="36377" y="41427"/>
                    <a:pt x="36556" y="41664"/>
                  </a:cubicBezTo>
                  <a:cubicBezTo>
                    <a:pt x="36793" y="42080"/>
                    <a:pt x="37288" y="42575"/>
                    <a:pt x="37209" y="43150"/>
                  </a:cubicBezTo>
                  <a:cubicBezTo>
                    <a:pt x="37051" y="43486"/>
                    <a:pt x="36872" y="43724"/>
                    <a:pt x="36635" y="44061"/>
                  </a:cubicBezTo>
                  <a:cubicBezTo>
                    <a:pt x="36556" y="43724"/>
                    <a:pt x="36377" y="43407"/>
                    <a:pt x="36219" y="43150"/>
                  </a:cubicBezTo>
                  <a:cubicBezTo>
                    <a:pt x="35962" y="42833"/>
                    <a:pt x="35724" y="42496"/>
                    <a:pt x="35645" y="42080"/>
                  </a:cubicBezTo>
                  <a:cubicBezTo>
                    <a:pt x="35724" y="42001"/>
                    <a:pt x="35724" y="41843"/>
                    <a:pt x="35724" y="41744"/>
                  </a:cubicBezTo>
                  <a:cubicBezTo>
                    <a:pt x="35724" y="41664"/>
                    <a:pt x="35803" y="41664"/>
                    <a:pt x="35803" y="41585"/>
                  </a:cubicBezTo>
                  <a:lnTo>
                    <a:pt x="35803" y="41506"/>
                  </a:lnTo>
                  <a:lnTo>
                    <a:pt x="35803" y="41427"/>
                  </a:lnTo>
                  <a:cubicBezTo>
                    <a:pt x="35803" y="41585"/>
                    <a:pt x="35882" y="41664"/>
                    <a:pt x="35962" y="41843"/>
                  </a:cubicBezTo>
                  <a:cubicBezTo>
                    <a:pt x="35962" y="41744"/>
                    <a:pt x="35882" y="41585"/>
                    <a:pt x="35882" y="41506"/>
                  </a:cubicBezTo>
                  <a:cubicBezTo>
                    <a:pt x="35882" y="41427"/>
                    <a:pt x="35803" y="41348"/>
                    <a:pt x="35803" y="41348"/>
                  </a:cubicBezTo>
                  <a:cubicBezTo>
                    <a:pt x="35882" y="41249"/>
                    <a:pt x="35882" y="41249"/>
                    <a:pt x="35882" y="41169"/>
                  </a:cubicBezTo>
                  <a:cubicBezTo>
                    <a:pt x="35962" y="40932"/>
                    <a:pt x="36061" y="40674"/>
                    <a:pt x="36061" y="40437"/>
                  </a:cubicBezTo>
                  <a:close/>
                  <a:moveTo>
                    <a:pt x="35724" y="41348"/>
                  </a:moveTo>
                  <a:lnTo>
                    <a:pt x="35724" y="41585"/>
                  </a:lnTo>
                  <a:cubicBezTo>
                    <a:pt x="35645" y="41664"/>
                    <a:pt x="35466" y="41744"/>
                    <a:pt x="35387" y="41843"/>
                  </a:cubicBezTo>
                  <a:cubicBezTo>
                    <a:pt x="35308" y="41922"/>
                    <a:pt x="35150" y="42001"/>
                    <a:pt x="34971" y="42080"/>
                  </a:cubicBezTo>
                  <a:cubicBezTo>
                    <a:pt x="34734" y="42239"/>
                    <a:pt x="34575" y="42417"/>
                    <a:pt x="34397" y="42655"/>
                  </a:cubicBezTo>
                  <a:cubicBezTo>
                    <a:pt x="34575" y="42417"/>
                    <a:pt x="34813" y="42239"/>
                    <a:pt x="35150" y="42080"/>
                  </a:cubicBezTo>
                  <a:cubicBezTo>
                    <a:pt x="35229" y="42001"/>
                    <a:pt x="35387" y="41922"/>
                    <a:pt x="35466" y="41843"/>
                  </a:cubicBezTo>
                  <a:cubicBezTo>
                    <a:pt x="35565" y="41843"/>
                    <a:pt x="35645" y="41744"/>
                    <a:pt x="35645" y="41744"/>
                  </a:cubicBezTo>
                  <a:lnTo>
                    <a:pt x="35645" y="41744"/>
                  </a:lnTo>
                  <a:cubicBezTo>
                    <a:pt x="35645" y="41922"/>
                    <a:pt x="35566" y="42160"/>
                    <a:pt x="35566" y="42417"/>
                  </a:cubicBezTo>
                  <a:cubicBezTo>
                    <a:pt x="35534" y="42459"/>
                    <a:pt x="35501" y="42499"/>
                    <a:pt x="35466" y="42537"/>
                  </a:cubicBezTo>
                  <a:lnTo>
                    <a:pt x="35466" y="42537"/>
                  </a:lnTo>
                  <a:lnTo>
                    <a:pt x="35466" y="42496"/>
                  </a:lnTo>
                  <a:cubicBezTo>
                    <a:pt x="35459" y="42520"/>
                    <a:pt x="35450" y="42543"/>
                    <a:pt x="35440" y="42566"/>
                  </a:cubicBezTo>
                  <a:lnTo>
                    <a:pt x="35440" y="42566"/>
                  </a:lnTo>
                  <a:cubicBezTo>
                    <a:pt x="35449" y="42556"/>
                    <a:pt x="35458" y="42547"/>
                    <a:pt x="35466" y="42537"/>
                  </a:cubicBezTo>
                  <a:lnTo>
                    <a:pt x="35466" y="42537"/>
                  </a:lnTo>
                  <a:lnTo>
                    <a:pt x="35466" y="42833"/>
                  </a:lnTo>
                  <a:cubicBezTo>
                    <a:pt x="35229" y="43150"/>
                    <a:pt x="34892" y="43328"/>
                    <a:pt x="34575" y="43565"/>
                  </a:cubicBezTo>
                  <a:cubicBezTo>
                    <a:pt x="34239" y="43823"/>
                    <a:pt x="33981" y="44140"/>
                    <a:pt x="33823" y="44476"/>
                  </a:cubicBezTo>
                  <a:cubicBezTo>
                    <a:pt x="33744" y="44061"/>
                    <a:pt x="33744" y="43565"/>
                    <a:pt x="33744" y="43150"/>
                  </a:cubicBezTo>
                  <a:cubicBezTo>
                    <a:pt x="33902" y="42655"/>
                    <a:pt x="34318" y="42338"/>
                    <a:pt x="34734" y="42001"/>
                  </a:cubicBezTo>
                  <a:cubicBezTo>
                    <a:pt x="34971" y="41843"/>
                    <a:pt x="35229" y="41744"/>
                    <a:pt x="35387" y="41585"/>
                  </a:cubicBezTo>
                  <a:cubicBezTo>
                    <a:pt x="35566" y="41506"/>
                    <a:pt x="35645" y="41427"/>
                    <a:pt x="35724" y="41348"/>
                  </a:cubicBezTo>
                  <a:close/>
                  <a:moveTo>
                    <a:pt x="35070" y="44061"/>
                  </a:moveTo>
                  <a:cubicBezTo>
                    <a:pt x="34971" y="44140"/>
                    <a:pt x="34892" y="44219"/>
                    <a:pt x="34813" y="44219"/>
                  </a:cubicBezTo>
                  <a:cubicBezTo>
                    <a:pt x="34734" y="44318"/>
                    <a:pt x="34734" y="44397"/>
                    <a:pt x="34655" y="44476"/>
                  </a:cubicBezTo>
                  <a:cubicBezTo>
                    <a:pt x="34734" y="44397"/>
                    <a:pt x="34813" y="44318"/>
                    <a:pt x="34892" y="44318"/>
                  </a:cubicBezTo>
                  <a:cubicBezTo>
                    <a:pt x="34971" y="44219"/>
                    <a:pt x="34971" y="44140"/>
                    <a:pt x="35070" y="44061"/>
                  </a:cubicBezTo>
                  <a:close/>
                  <a:moveTo>
                    <a:pt x="35645" y="42239"/>
                  </a:moveTo>
                  <a:cubicBezTo>
                    <a:pt x="35645" y="42496"/>
                    <a:pt x="35803" y="42734"/>
                    <a:pt x="36061" y="42991"/>
                  </a:cubicBezTo>
                  <a:cubicBezTo>
                    <a:pt x="36140" y="43150"/>
                    <a:pt x="36298" y="43328"/>
                    <a:pt x="36377" y="43486"/>
                  </a:cubicBezTo>
                  <a:cubicBezTo>
                    <a:pt x="36457" y="43645"/>
                    <a:pt x="36556" y="43902"/>
                    <a:pt x="36635" y="44140"/>
                  </a:cubicBezTo>
                  <a:lnTo>
                    <a:pt x="36556" y="44140"/>
                  </a:lnTo>
                  <a:cubicBezTo>
                    <a:pt x="36556" y="44318"/>
                    <a:pt x="36457" y="44397"/>
                    <a:pt x="36377" y="44556"/>
                  </a:cubicBezTo>
                  <a:cubicBezTo>
                    <a:pt x="36377" y="43823"/>
                    <a:pt x="35724" y="43328"/>
                    <a:pt x="35566" y="42575"/>
                  </a:cubicBezTo>
                  <a:cubicBezTo>
                    <a:pt x="35645" y="42496"/>
                    <a:pt x="35645" y="42338"/>
                    <a:pt x="35645" y="42239"/>
                  </a:cubicBezTo>
                  <a:close/>
                  <a:moveTo>
                    <a:pt x="35566" y="42655"/>
                  </a:moveTo>
                  <a:cubicBezTo>
                    <a:pt x="35724" y="43407"/>
                    <a:pt x="36377" y="43902"/>
                    <a:pt x="36298" y="44635"/>
                  </a:cubicBezTo>
                  <a:cubicBezTo>
                    <a:pt x="36298" y="44714"/>
                    <a:pt x="36219" y="44714"/>
                    <a:pt x="36219" y="44813"/>
                  </a:cubicBezTo>
                  <a:cubicBezTo>
                    <a:pt x="36219" y="44714"/>
                    <a:pt x="36140" y="44556"/>
                    <a:pt x="36140" y="44476"/>
                  </a:cubicBezTo>
                  <a:cubicBezTo>
                    <a:pt x="36061" y="44318"/>
                    <a:pt x="35962" y="44140"/>
                    <a:pt x="35882" y="44061"/>
                  </a:cubicBezTo>
                  <a:cubicBezTo>
                    <a:pt x="35724" y="43724"/>
                    <a:pt x="35566" y="43486"/>
                    <a:pt x="35466" y="43150"/>
                  </a:cubicBezTo>
                  <a:cubicBezTo>
                    <a:pt x="35466" y="42991"/>
                    <a:pt x="35566" y="42833"/>
                    <a:pt x="35566" y="42655"/>
                  </a:cubicBezTo>
                  <a:close/>
                  <a:moveTo>
                    <a:pt x="35466" y="42912"/>
                  </a:moveTo>
                  <a:lnTo>
                    <a:pt x="35466" y="42912"/>
                  </a:lnTo>
                  <a:cubicBezTo>
                    <a:pt x="35387" y="43150"/>
                    <a:pt x="35387" y="43407"/>
                    <a:pt x="35308" y="43645"/>
                  </a:cubicBezTo>
                  <a:cubicBezTo>
                    <a:pt x="35229" y="43823"/>
                    <a:pt x="35150" y="43902"/>
                    <a:pt x="35070" y="44061"/>
                  </a:cubicBezTo>
                  <a:cubicBezTo>
                    <a:pt x="35150" y="43981"/>
                    <a:pt x="35229" y="43823"/>
                    <a:pt x="35308" y="43724"/>
                  </a:cubicBezTo>
                  <a:lnTo>
                    <a:pt x="35308" y="44061"/>
                  </a:lnTo>
                  <a:cubicBezTo>
                    <a:pt x="35229" y="44140"/>
                    <a:pt x="35229" y="44219"/>
                    <a:pt x="35150" y="44219"/>
                  </a:cubicBezTo>
                  <a:cubicBezTo>
                    <a:pt x="35070" y="44318"/>
                    <a:pt x="34971" y="44397"/>
                    <a:pt x="34892" y="44476"/>
                  </a:cubicBezTo>
                  <a:cubicBezTo>
                    <a:pt x="34813" y="44635"/>
                    <a:pt x="34655" y="44714"/>
                    <a:pt x="34476" y="44892"/>
                  </a:cubicBezTo>
                  <a:cubicBezTo>
                    <a:pt x="34318" y="45051"/>
                    <a:pt x="34160" y="45308"/>
                    <a:pt x="34080" y="45546"/>
                  </a:cubicBezTo>
                  <a:cubicBezTo>
                    <a:pt x="33981" y="45209"/>
                    <a:pt x="33902" y="44892"/>
                    <a:pt x="33823" y="44556"/>
                  </a:cubicBezTo>
                  <a:cubicBezTo>
                    <a:pt x="33981" y="44397"/>
                    <a:pt x="34080" y="44140"/>
                    <a:pt x="34239" y="43981"/>
                  </a:cubicBezTo>
                  <a:cubicBezTo>
                    <a:pt x="34318" y="43823"/>
                    <a:pt x="34575" y="43645"/>
                    <a:pt x="34734" y="43565"/>
                  </a:cubicBezTo>
                  <a:cubicBezTo>
                    <a:pt x="34971" y="43328"/>
                    <a:pt x="35229" y="43150"/>
                    <a:pt x="35466" y="42912"/>
                  </a:cubicBezTo>
                  <a:close/>
                  <a:moveTo>
                    <a:pt x="35466" y="43328"/>
                  </a:moveTo>
                  <a:cubicBezTo>
                    <a:pt x="35566" y="43486"/>
                    <a:pt x="35645" y="43724"/>
                    <a:pt x="35724" y="43902"/>
                  </a:cubicBezTo>
                  <a:cubicBezTo>
                    <a:pt x="35882" y="44061"/>
                    <a:pt x="35962" y="44219"/>
                    <a:pt x="36061" y="44397"/>
                  </a:cubicBezTo>
                  <a:cubicBezTo>
                    <a:pt x="36061" y="44476"/>
                    <a:pt x="36140" y="44556"/>
                    <a:pt x="36140" y="44714"/>
                  </a:cubicBezTo>
                  <a:lnTo>
                    <a:pt x="36140" y="44971"/>
                  </a:lnTo>
                  <a:cubicBezTo>
                    <a:pt x="36061" y="45130"/>
                    <a:pt x="35962" y="45308"/>
                    <a:pt x="35882" y="45546"/>
                  </a:cubicBezTo>
                  <a:cubicBezTo>
                    <a:pt x="35803" y="45308"/>
                    <a:pt x="35645" y="45130"/>
                    <a:pt x="35566" y="44971"/>
                  </a:cubicBezTo>
                  <a:cubicBezTo>
                    <a:pt x="35466" y="44813"/>
                    <a:pt x="35387" y="44714"/>
                    <a:pt x="35387" y="44556"/>
                  </a:cubicBezTo>
                  <a:cubicBezTo>
                    <a:pt x="35387" y="44140"/>
                    <a:pt x="35387" y="43724"/>
                    <a:pt x="35466" y="43328"/>
                  </a:cubicBezTo>
                  <a:close/>
                  <a:moveTo>
                    <a:pt x="35308" y="44635"/>
                  </a:moveTo>
                  <a:cubicBezTo>
                    <a:pt x="35387" y="44714"/>
                    <a:pt x="35387" y="44813"/>
                    <a:pt x="35466" y="44892"/>
                  </a:cubicBezTo>
                  <a:cubicBezTo>
                    <a:pt x="35566" y="45051"/>
                    <a:pt x="35645" y="45130"/>
                    <a:pt x="35645" y="45308"/>
                  </a:cubicBezTo>
                  <a:cubicBezTo>
                    <a:pt x="35724" y="45387"/>
                    <a:pt x="35803" y="45546"/>
                    <a:pt x="35803" y="45625"/>
                  </a:cubicBezTo>
                  <a:cubicBezTo>
                    <a:pt x="35803" y="45704"/>
                    <a:pt x="35724" y="45803"/>
                    <a:pt x="35724" y="45882"/>
                  </a:cubicBezTo>
                  <a:cubicBezTo>
                    <a:pt x="35645" y="45546"/>
                    <a:pt x="35387" y="45308"/>
                    <a:pt x="35308" y="45051"/>
                  </a:cubicBezTo>
                  <a:lnTo>
                    <a:pt x="35308" y="44635"/>
                  </a:lnTo>
                  <a:close/>
                  <a:moveTo>
                    <a:pt x="35308" y="45130"/>
                  </a:moveTo>
                  <a:cubicBezTo>
                    <a:pt x="35387" y="45467"/>
                    <a:pt x="35645" y="45625"/>
                    <a:pt x="35724" y="45962"/>
                  </a:cubicBezTo>
                  <a:cubicBezTo>
                    <a:pt x="35566" y="46298"/>
                    <a:pt x="35387" y="46694"/>
                    <a:pt x="35387" y="47110"/>
                  </a:cubicBezTo>
                  <a:cubicBezTo>
                    <a:pt x="35308" y="46694"/>
                    <a:pt x="35308" y="46298"/>
                    <a:pt x="35308" y="45882"/>
                  </a:cubicBezTo>
                  <a:lnTo>
                    <a:pt x="35308" y="45704"/>
                  </a:lnTo>
                  <a:lnTo>
                    <a:pt x="35387" y="45704"/>
                  </a:lnTo>
                  <a:lnTo>
                    <a:pt x="35387" y="45625"/>
                  </a:lnTo>
                  <a:lnTo>
                    <a:pt x="35308" y="45625"/>
                  </a:lnTo>
                  <a:lnTo>
                    <a:pt x="35308" y="45546"/>
                  </a:lnTo>
                  <a:lnTo>
                    <a:pt x="35308" y="45130"/>
                  </a:lnTo>
                  <a:close/>
                  <a:moveTo>
                    <a:pt x="35308" y="44140"/>
                  </a:moveTo>
                  <a:lnTo>
                    <a:pt x="35308" y="44219"/>
                  </a:lnTo>
                  <a:lnTo>
                    <a:pt x="35308" y="44318"/>
                  </a:lnTo>
                  <a:cubicBezTo>
                    <a:pt x="35229" y="45387"/>
                    <a:pt x="35229" y="46457"/>
                    <a:pt x="35308" y="47526"/>
                  </a:cubicBezTo>
                  <a:lnTo>
                    <a:pt x="35308" y="48100"/>
                  </a:lnTo>
                  <a:cubicBezTo>
                    <a:pt x="34971" y="47605"/>
                    <a:pt x="34655" y="47031"/>
                    <a:pt x="34397" y="46377"/>
                  </a:cubicBezTo>
                  <a:cubicBezTo>
                    <a:pt x="34318" y="46120"/>
                    <a:pt x="34239" y="45882"/>
                    <a:pt x="34160" y="45625"/>
                  </a:cubicBezTo>
                  <a:cubicBezTo>
                    <a:pt x="34239" y="45308"/>
                    <a:pt x="34476" y="44971"/>
                    <a:pt x="34734" y="44714"/>
                  </a:cubicBezTo>
                  <a:cubicBezTo>
                    <a:pt x="34892" y="44556"/>
                    <a:pt x="35070" y="44397"/>
                    <a:pt x="35150" y="44318"/>
                  </a:cubicBezTo>
                  <a:cubicBezTo>
                    <a:pt x="35229" y="44219"/>
                    <a:pt x="35229" y="44140"/>
                    <a:pt x="35308" y="44140"/>
                  </a:cubicBezTo>
                  <a:close/>
                  <a:moveTo>
                    <a:pt x="7505" y="0"/>
                  </a:moveTo>
                  <a:cubicBezTo>
                    <a:pt x="7426" y="0"/>
                    <a:pt x="7347" y="79"/>
                    <a:pt x="7426" y="158"/>
                  </a:cubicBezTo>
                  <a:cubicBezTo>
                    <a:pt x="7585" y="257"/>
                    <a:pt x="7664" y="416"/>
                    <a:pt x="7842" y="495"/>
                  </a:cubicBezTo>
                  <a:cubicBezTo>
                    <a:pt x="7664" y="495"/>
                    <a:pt x="7585" y="416"/>
                    <a:pt x="7505" y="416"/>
                  </a:cubicBezTo>
                  <a:lnTo>
                    <a:pt x="7505" y="416"/>
                  </a:lnTo>
                  <a:cubicBezTo>
                    <a:pt x="7664" y="495"/>
                    <a:pt x="7743" y="574"/>
                    <a:pt x="7921" y="574"/>
                  </a:cubicBezTo>
                  <a:cubicBezTo>
                    <a:pt x="8337" y="1069"/>
                    <a:pt x="8733" y="1485"/>
                    <a:pt x="9149" y="2059"/>
                  </a:cubicBezTo>
                  <a:cubicBezTo>
                    <a:pt x="9981" y="3228"/>
                    <a:pt x="10713" y="4535"/>
                    <a:pt x="11466" y="5782"/>
                  </a:cubicBezTo>
                  <a:cubicBezTo>
                    <a:pt x="12040" y="6693"/>
                    <a:pt x="12614" y="7683"/>
                    <a:pt x="13367" y="8416"/>
                  </a:cubicBezTo>
                  <a:cubicBezTo>
                    <a:pt x="12872" y="8079"/>
                    <a:pt x="12298" y="7842"/>
                    <a:pt x="11704" y="7584"/>
                  </a:cubicBezTo>
                  <a:cubicBezTo>
                    <a:pt x="10307" y="7017"/>
                    <a:pt x="8804" y="6687"/>
                    <a:pt x="7276" y="6687"/>
                  </a:cubicBezTo>
                  <a:cubicBezTo>
                    <a:pt x="6833" y="6687"/>
                    <a:pt x="6387" y="6715"/>
                    <a:pt x="5941" y="6772"/>
                  </a:cubicBezTo>
                  <a:cubicBezTo>
                    <a:pt x="3783" y="7010"/>
                    <a:pt x="1802" y="7842"/>
                    <a:pt x="80" y="9169"/>
                  </a:cubicBezTo>
                  <a:lnTo>
                    <a:pt x="80" y="9248"/>
                  </a:lnTo>
                  <a:lnTo>
                    <a:pt x="0" y="9248"/>
                  </a:lnTo>
                  <a:lnTo>
                    <a:pt x="0" y="9327"/>
                  </a:lnTo>
                  <a:lnTo>
                    <a:pt x="159" y="9327"/>
                  </a:lnTo>
                  <a:cubicBezTo>
                    <a:pt x="1149" y="9664"/>
                    <a:pt x="2218" y="9980"/>
                    <a:pt x="3288" y="10159"/>
                  </a:cubicBezTo>
                  <a:cubicBezTo>
                    <a:pt x="3971" y="10337"/>
                    <a:pt x="4698" y="10426"/>
                    <a:pt x="5437" y="10426"/>
                  </a:cubicBezTo>
                  <a:cubicBezTo>
                    <a:pt x="5684" y="10426"/>
                    <a:pt x="5931" y="10416"/>
                    <a:pt x="6179" y="10396"/>
                  </a:cubicBezTo>
                  <a:cubicBezTo>
                    <a:pt x="7169" y="10317"/>
                    <a:pt x="8159" y="10159"/>
                    <a:pt x="9070" y="9901"/>
                  </a:cubicBezTo>
                  <a:cubicBezTo>
                    <a:pt x="10060" y="9664"/>
                    <a:pt x="10971" y="9406"/>
                    <a:pt x="11882" y="9169"/>
                  </a:cubicBezTo>
                  <a:cubicBezTo>
                    <a:pt x="12273" y="9109"/>
                    <a:pt x="12664" y="9029"/>
                    <a:pt x="13042" y="9029"/>
                  </a:cubicBezTo>
                  <a:cubicBezTo>
                    <a:pt x="13296" y="9029"/>
                    <a:pt x="13544" y="9065"/>
                    <a:pt x="13783" y="9169"/>
                  </a:cubicBezTo>
                  <a:cubicBezTo>
                    <a:pt x="13367" y="9169"/>
                    <a:pt x="12951" y="9169"/>
                    <a:pt x="12535" y="9327"/>
                  </a:cubicBezTo>
                  <a:cubicBezTo>
                    <a:pt x="10139" y="9901"/>
                    <a:pt x="8337" y="11644"/>
                    <a:pt x="6099" y="12713"/>
                  </a:cubicBezTo>
                  <a:lnTo>
                    <a:pt x="6099" y="12792"/>
                  </a:lnTo>
                  <a:lnTo>
                    <a:pt x="6179" y="12792"/>
                  </a:lnTo>
                  <a:cubicBezTo>
                    <a:pt x="6179" y="12872"/>
                    <a:pt x="6179" y="12872"/>
                    <a:pt x="6258" y="12872"/>
                  </a:cubicBezTo>
                  <a:lnTo>
                    <a:pt x="6258" y="12792"/>
                  </a:lnTo>
                  <a:cubicBezTo>
                    <a:pt x="6432" y="12816"/>
                    <a:pt x="6611" y="12825"/>
                    <a:pt x="6792" y="12825"/>
                  </a:cubicBezTo>
                  <a:cubicBezTo>
                    <a:pt x="7228" y="12825"/>
                    <a:pt x="7674" y="12769"/>
                    <a:pt x="8080" y="12713"/>
                  </a:cubicBezTo>
                  <a:cubicBezTo>
                    <a:pt x="10397" y="12377"/>
                    <a:pt x="12614" y="11149"/>
                    <a:pt x="14100" y="9406"/>
                  </a:cubicBezTo>
                  <a:cubicBezTo>
                    <a:pt x="14674" y="9565"/>
                    <a:pt x="15169" y="9743"/>
                    <a:pt x="15763" y="9980"/>
                  </a:cubicBezTo>
                  <a:cubicBezTo>
                    <a:pt x="16337" y="10159"/>
                    <a:pt x="16912" y="10396"/>
                    <a:pt x="17486" y="10654"/>
                  </a:cubicBezTo>
                  <a:cubicBezTo>
                    <a:pt x="18318" y="10971"/>
                    <a:pt x="19229" y="11466"/>
                    <a:pt x="19961" y="11961"/>
                  </a:cubicBezTo>
                  <a:cubicBezTo>
                    <a:pt x="19625" y="11802"/>
                    <a:pt x="19308" y="11723"/>
                    <a:pt x="18971" y="11723"/>
                  </a:cubicBezTo>
                  <a:cubicBezTo>
                    <a:pt x="18540" y="11639"/>
                    <a:pt x="18130" y="11616"/>
                    <a:pt x="17722" y="11616"/>
                  </a:cubicBezTo>
                  <a:cubicBezTo>
                    <a:pt x="17269" y="11616"/>
                    <a:pt x="16817" y="11644"/>
                    <a:pt x="16337" y="11644"/>
                  </a:cubicBezTo>
                  <a:lnTo>
                    <a:pt x="13446" y="11644"/>
                  </a:lnTo>
                  <a:cubicBezTo>
                    <a:pt x="13367" y="11644"/>
                    <a:pt x="13288" y="11723"/>
                    <a:pt x="13367" y="11723"/>
                  </a:cubicBezTo>
                  <a:cubicBezTo>
                    <a:pt x="13783" y="12040"/>
                    <a:pt x="14278" y="12297"/>
                    <a:pt x="14674" y="12456"/>
                  </a:cubicBezTo>
                  <a:cubicBezTo>
                    <a:pt x="15397" y="12748"/>
                    <a:pt x="16239" y="12966"/>
                    <a:pt x="17045" y="12966"/>
                  </a:cubicBezTo>
                  <a:cubicBezTo>
                    <a:pt x="17167" y="12966"/>
                    <a:pt x="17287" y="12961"/>
                    <a:pt x="17407" y="12951"/>
                  </a:cubicBezTo>
                  <a:cubicBezTo>
                    <a:pt x="18397" y="12951"/>
                    <a:pt x="19387" y="12634"/>
                    <a:pt x="20377" y="12297"/>
                  </a:cubicBezTo>
                  <a:cubicBezTo>
                    <a:pt x="20615" y="12377"/>
                    <a:pt x="20793" y="12535"/>
                    <a:pt x="20951" y="12713"/>
                  </a:cubicBezTo>
                  <a:cubicBezTo>
                    <a:pt x="21031" y="12792"/>
                    <a:pt x="21031" y="12792"/>
                    <a:pt x="21110" y="12872"/>
                  </a:cubicBezTo>
                  <a:cubicBezTo>
                    <a:pt x="21704" y="13367"/>
                    <a:pt x="22199" y="13862"/>
                    <a:pt x="22694" y="14357"/>
                  </a:cubicBezTo>
                  <a:lnTo>
                    <a:pt x="22773" y="14357"/>
                  </a:lnTo>
                  <a:cubicBezTo>
                    <a:pt x="22773" y="14357"/>
                    <a:pt x="22852" y="14436"/>
                    <a:pt x="22932" y="14515"/>
                  </a:cubicBezTo>
                  <a:cubicBezTo>
                    <a:pt x="23090" y="14693"/>
                    <a:pt x="23347" y="14852"/>
                    <a:pt x="23585" y="15010"/>
                  </a:cubicBezTo>
                  <a:lnTo>
                    <a:pt x="23585" y="15109"/>
                  </a:lnTo>
                  <a:lnTo>
                    <a:pt x="23684" y="15189"/>
                  </a:lnTo>
                  <a:cubicBezTo>
                    <a:pt x="23684" y="15268"/>
                    <a:pt x="23585" y="15268"/>
                    <a:pt x="23585" y="15268"/>
                  </a:cubicBezTo>
                  <a:lnTo>
                    <a:pt x="23585" y="15426"/>
                  </a:lnTo>
                  <a:lnTo>
                    <a:pt x="23506" y="15426"/>
                  </a:lnTo>
                  <a:lnTo>
                    <a:pt x="23506" y="15347"/>
                  </a:lnTo>
                  <a:lnTo>
                    <a:pt x="23506" y="15268"/>
                  </a:lnTo>
                  <a:lnTo>
                    <a:pt x="23506" y="15189"/>
                  </a:lnTo>
                  <a:lnTo>
                    <a:pt x="23684" y="15189"/>
                  </a:lnTo>
                  <a:cubicBezTo>
                    <a:pt x="23347" y="15109"/>
                    <a:pt x="22932" y="15109"/>
                    <a:pt x="22595" y="15109"/>
                  </a:cubicBezTo>
                  <a:lnTo>
                    <a:pt x="21367" y="15109"/>
                  </a:lnTo>
                  <a:cubicBezTo>
                    <a:pt x="20040" y="15189"/>
                    <a:pt x="18733" y="15426"/>
                    <a:pt x="17407" y="15763"/>
                  </a:cubicBezTo>
                  <a:cubicBezTo>
                    <a:pt x="17070" y="15268"/>
                    <a:pt x="16575" y="14773"/>
                    <a:pt x="16001" y="14436"/>
                  </a:cubicBezTo>
                  <a:cubicBezTo>
                    <a:pt x="15842" y="14278"/>
                    <a:pt x="15585" y="14198"/>
                    <a:pt x="15426" y="14020"/>
                  </a:cubicBezTo>
                  <a:lnTo>
                    <a:pt x="15347" y="14020"/>
                  </a:lnTo>
                  <a:cubicBezTo>
                    <a:pt x="14852" y="13783"/>
                    <a:pt x="14357" y="13525"/>
                    <a:pt x="13783" y="13367"/>
                  </a:cubicBezTo>
                  <a:cubicBezTo>
                    <a:pt x="12951" y="13129"/>
                    <a:pt x="12119" y="12951"/>
                    <a:pt x="11308" y="12951"/>
                  </a:cubicBezTo>
                  <a:lnTo>
                    <a:pt x="9822" y="12951"/>
                  </a:lnTo>
                  <a:cubicBezTo>
                    <a:pt x="9723" y="12951"/>
                    <a:pt x="9723" y="13030"/>
                    <a:pt x="9723" y="13129"/>
                  </a:cubicBezTo>
                  <a:lnTo>
                    <a:pt x="9822" y="13129"/>
                  </a:lnTo>
                  <a:cubicBezTo>
                    <a:pt x="9822" y="13129"/>
                    <a:pt x="9822" y="13208"/>
                    <a:pt x="9902" y="13208"/>
                  </a:cubicBezTo>
                  <a:cubicBezTo>
                    <a:pt x="10317" y="13624"/>
                    <a:pt x="10713" y="13941"/>
                    <a:pt x="11129" y="14198"/>
                  </a:cubicBezTo>
                  <a:cubicBezTo>
                    <a:pt x="12040" y="14852"/>
                    <a:pt x="13030" y="15268"/>
                    <a:pt x="14100" y="15604"/>
                  </a:cubicBezTo>
                  <a:cubicBezTo>
                    <a:pt x="14595" y="15763"/>
                    <a:pt x="15090" y="15842"/>
                    <a:pt x="15664" y="15921"/>
                  </a:cubicBezTo>
                  <a:cubicBezTo>
                    <a:pt x="15869" y="15954"/>
                    <a:pt x="16091" y="15973"/>
                    <a:pt x="16316" y="15973"/>
                  </a:cubicBezTo>
                  <a:cubicBezTo>
                    <a:pt x="16508" y="15973"/>
                    <a:pt x="16702" y="15959"/>
                    <a:pt x="16889" y="15928"/>
                  </a:cubicBezTo>
                  <a:lnTo>
                    <a:pt x="16889" y="15928"/>
                  </a:lnTo>
                  <a:cubicBezTo>
                    <a:pt x="15491" y="16344"/>
                    <a:pt x="14093" y="16995"/>
                    <a:pt x="12872" y="17743"/>
                  </a:cubicBezTo>
                  <a:cubicBezTo>
                    <a:pt x="12793" y="17743"/>
                    <a:pt x="12872" y="17822"/>
                    <a:pt x="12872" y="17822"/>
                  </a:cubicBezTo>
                  <a:cubicBezTo>
                    <a:pt x="12456" y="17981"/>
                    <a:pt x="12040" y="18238"/>
                    <a:pt x="11624" y="18476"/>
                  </a:cubicBezTo>
                  <a:lnTo>
                    <a:pt x="11545" y="18476"/>
                  </a:lnTo>
                  <a:cubicBezTo>
                    <a:pt x="10971" y="17981"/>
                    <a:pt x="10476" y="17327"/>
                    <a:pt x="9981" y="16753"/>
                  </a:cubicBezTo>
                  <a:cubicBezTo>
                    <a:pt x="9486" y="16258"/>
                    <a:pt x="8991" y="15842"/>
                    <a:pt x="8416" y="15505"/>
                  </a:cubicBezTo>
                  <a:cubicBezTo>
                    <a:pt x="7842" y="15189"/>
                    <a:pt x="7248" y="15010"/>
                    <a:pt x="6674" y="15010"/>
                  </a:cubicBezTo>
                  <a:cubicBezTo>
                    <a:pt x="6335" y="14967"/>
                    <a:pt x="5988" y="14947"/>
                    <a:pt x="5638" y="14947"/>
                  </a:cubicBezTo>
                  <a:cubicBezTo>
                    <a:pt x="4721" y="14947"/>
                    <a:pt x="3780" y="15081"/>
                    <a:pt x="2891" y="15268"/>
                  </a:cubicBezTo>
                  <a:lnTo>
                    <a:pt x="2891" y="15347"/>
                  </a:lnTo>
                  <a:cubicBezTo>
                    <a:pt x="3387" y="15842"/>
                    <a:pt x="3961" y="16337"/>
                    <a:pt x="4535" y="16674"/>
                  </a:cubicBezTo>
                  <a:cubicBezTo>
                    <a:pt x="4535" y="16753"/>
                    <a:pt x="4614" y="16753"/>
                    <a:pt x="4694" y="16753"/>
                  </a:cubicBezTo>
                  <a:lnTo>
                    <a:pt x="4694" y="16832"/>
                  </a:lnTo>
                  <a:cubicBezTo>
                    <a:pt x="4773" y="16832"/>
                    <a:pt x="4773" y="16832"/>
                    <a:pt x="4872" y="16911"/>
                  </a:cubicBezTo>
                  <a:cubicBezTo>
                    <a:pt x="4773" y="16911"/>
                    <a:pt x="4773" y="16991"/>
                    <a:pt x="4872" y="16991"/>
                  </a:cubicBezTo>
                  <a:lnTo>
                    <a:pt x="4951" y="16991"/>
                  </a:lnTo>
                  <a:cubicBezTo>
                    <a:pt x="5862" y="17486"/>
                    <a:pt x="6852" y="17901"/>
                    <a:pt x="7921" y="18238"/>
                  </a:cubicBezTo>
                  <a:cubicBezTo>
                    <a:pt x="8496" y="18397"/>
                    <a:pt x="9070" y="18476"/>
                    <a:pt x="9723" y="18575"/>
                  </a:cubicBezTo>
                  <a:lnTo>
                    <a:pt x="11129" y="18575"/>
                  </a:lnTo>
                  <a:lnTo>
                    <a:pt x="10971" y="18733"/>
                  </a:lnTo>
                  <a:cubicBezTo>
                    <a:pt x="10397" y="18892"/>
                    <a:pt x="9822" y="18971"/>
                    <a:pt x="9149" y="19070"/>
                  </a:cubicBezTo>
                  <a:cubicBezTo>
                    <a:pt x="8416" y="19070"/>
                    <a:pt x="7664" y="19149"/>
                    <a:pt x="6931" y="19387"/>
                  </a:cubicBezTo>
                  <a:cubicBezTo>
                    <a:pt x="6179" y="19565"/>
                    <a:pt x="5446" y="19802"/>
                    <a:pt x="4773" y="20139"/>
                  </a:cubicBezTo>
                  <a:cubicBezTo>
                    <a:pt x="3466" y="20872"/>
                    <a:pt x="2218" y="21862"/>
                    <a:pt x="1307" y="23110"/>
                  </a:cubicBezTo>
                  <a:cubicBezTo>
                    <a:pt x="1307" y="23110"/>
                    <a:pt x="1307" y="23189"/>
                    <a:pt x="1406" y="23189"/>
                  </a:cubicBezTo>
                  <a:lnTo>
                    <a:pt x="2555" y="23189"/>
                  </a:lnTo>
                  <a:cubicBezTo>
                    <a:pt x="2634" y="23189"/>
                    <a:pt x="2634" y="23189"/>
                    <a:pt x="2634" y="23110"/>
                  </a:cubicBezTo>
                  <a:cubicBezTo>
                    <a:pt x="3050" y="23110"/>
                    <a:pt x="3387" y="23030"/>
                    <a:pt x="3783" y="22931"/>
                  </a:cubicBezTo>
                  <a:cubicBezTo>
                    <a:pt x="5268" y="22694"/>
                    <a:pt x="6595" y="22119"/>
                    <a:pt x="7921" y="21367"/>
                  </a:cubicBezTo>
                  <a:cubicBezTo>
                    <a:pt x="8496" y="21050"/>
                    <a:pt x="9070" y="20634"/>
                    <a:pt x="9644" y="20218"/>
                  </a:cubicBezTo>
                  <a:lnTo>
                    <a:pt x="9644" y="20218"/>
                  </a:lnTo>
                  <a:lnTo>
                    <a:pt x="8911" y="20951"/>
                  </a:lnTo>
                  <a:cubicBezTo>
                    <a:pt x="7921" y="22040"/>
                    <a:pt x="7010" y="23189"/>
                    <a:pt x="6258" y="24337"/>
                  </a:cubicBezTo>
                  <a:cubicBezTo>
                    <a:pt x="5862" y="25011"/>
                    <a:pt x="5525" y="25585"/>
                    <a:pt x="5189" y="26238"/>
                  </a:cubicBezTo>
                  <a:cubicBezTo>
                    <a:pt x="5030" y="26575"/>
                    <a:pt x="4872" y="26892"/>
                    <a:pt x="4773" y="27149"/>
                  </a:cubicBezTo>
                  <a:cubicBezTo>
                    <a:pt x="4614" y="27486"/>
                    <a:pt x="4456" y="27803"/>
                    <a:pt x="4377" y="28139"/>
                  </a:cubicBezTo>
                  <a:lnTo>
                    <a:pt x="4198" y="28139"/>
                  </a:lnTo>
                  <a:lnTo>
                    <a:pt x="4119" y="28219"/>
                  </a:lnTo>
                  <a:lnTo>
                    <a:pt x="4040" y="28298"/>
                  </a:lnTo>
                  <a:lnTo>
                    <a:pt x="4040" y="28377"/>
                  </a:lnTo>
                  <a:lnTo>
                    <a:pt x="4119" y="28377"/>
                  </a:lnTo>
                  <a:lnTo>
                    <a:pt x="4119" y="28476"/>
                  </a:lnTo>
                  <a:lnTo>
                    <a:pt x="4377" y="28476"/>
                  </a:lnTo>
                  <a:cubicBezTo>
                    <a:pt x="4456" y="28476"/>
                    <a:pt x="4535" y="28377"/>
                    <a:pt x="4614" y="28377"/>
                  </a:cubicBezTo>
                  <a:lnTo>
                    <a:pt x="4614" y="28298"/>
                  </a:lnTo>
                  <a:lnTo>
                    <a:pt x="4535" y="28219"/>
                  </a:lnTo>
                  <a:lnTo>
                    <a:pt x="4535" y="28139"/>
                  </a:lnTo>
                  <a:lnTo>
                    <a:pt x="4456" y="28139"/>
                  </a:lnTo>
                  <a:cubicBezTo>
                    <a:pt x="4614" y="27803"/>
                    <a:pt x="4773" y="27486"/>
                    <a:pt x="4951" y="27149"/>
                  </a:cubicBezTo>
                  <a:cubicBezTo>
                    <a:pt x="5109" y="26733"/>
                    <a:pt x="5268" y="26397"/>
                    <a:pt x="5446" y="26080"/>
                  </a:cubicBezTo>
                  <a:lnTo>
                    <a:pt x="5446" y="26001"/>
                  </a:lnTo>
                  <a:cubicBezTo>
                    <a:pt x="5604" y="26080"/>
                    <a:pt x="5684" y="26159"/>
                    <a:pt x="5862" y="26318"/>
                  </a:cubicBezTo>
                  <a:cubicBezTo>
                    <a:pt x="5941" y="26397"/>
                    <a:pt x="6020" y="26575"/>
                    <a:pt x="6099" y="26733"/>
                  </a:cubicBezTo>
                  <a:cubicBezTo>
                    <a:pt x="6179" y="26813"/>
                    <a:pt x="6258" y="26991"/>
                    <a:pt x="6258" y="27149"/>
                  </a:cubicBezTo>
                  <a:lnTo>
                    <a:pt x="6258" y="27486"/>
                  </a:lnTo>
                  <a:lnTo>
                    <a:pt x="6258" y="27644"/>
                  </a:lnTo>
                  <a:cubicBezTo>
                    <a:pt x="6179" y="27644"/>
                    <a:pt x="6179" y="27644"/>
                    <a:pt x="6179" y="27723"/>
                  </a:cubicBezTo>
                  <a:cubicBezTo>
                    <a:pt x="6099" y="27723"/>
                    <a:pt x="6099" y="27723"/>
                    <a:pt x="6099" y="27803"/>
                  </a:cubicBezTo>
                  <a:lnTo>
                    <a:pt x="6099" y="27882"/>
                  </a:lnTo>
                  <a:cubicBezTo>
                    <a:pt x="6099" y="27981"/>
                    <a:pt x="6099" y="28060"/>
                    <a:pt x="6179" y="28060"/>
                  </a:cubicBezTo>
                  <a:cubicBezTo>
                    <a:pt x="6179" y="28060"/>
                    <a:pt x="6214" y="28095"/>
                    <a:pt x="6267" y="28095"/>
                  </a:cubicBezTo>
                  <a:cubicBezTo>
                    <a:pt x="6293" y="28095"/>
                    <a:pt x="6324" y="28087"/>
                    <a:pt x="6357" y="28060"/>
                  </a:cubicBezTo>
                  <a:lnTo>
                    <a:pt x="6436" y="28060"/>
                  </a:lnTo>
                  <a:lnTo>
                    <a:pt x="6436" y="27981"/>
                  </a:lnTo>
                  <a:cubicBezTo>
                    <a:pt x="6515" y="27981"/>
                    <a:pt x="6515" y="27882"/>
                    <a:pt x="6515" y="27803"/>
                  </a:cubicBezTo>
                  <a:lnTo>
                    <a:pt x="6436" y="27723"/>
                  </a:lnTo>
                  <a:cubicBezTo>
                    <a:pt x="6357" y="27723"/>
                    <a:pt x="6357" y="27644"/>
                    <a:pt x="6357" y="27644"/>
                  </a:cubicBezTo>
                  <a:cubicBezTo>
                    <a:pt x="6436" y="27565"/>
                    <a:pt x="6436" y="27308"/>
                    <a:pt x="6357" y="27149"/>
                  </a:cubicBezTo>
                  <a:cubicBezTo>
                    <a:pt x="6357" y="26991"/>
                    <a:pt x="6258" y="26813"/>
                    <a:pt x="6179" y="26654"/>
                  </a:cubicBezTo>
                  <a:cubicBezTo>
                    <a:pt x="6099" y="26397"/>
                    <a:pt x="5763" y="26080"/>
                    <a:pt x="5525" y="26001"/>
                  </a:cubicBezTo>
                  <a:cubicBezTo>
                    <a:pt x="5862" y="25169"/>
                    <a:pt x="6357" y="24416"/>
                    <a:pt x="6852" y="23763"/>
                  </a:cubicBezTo>
                  <a:cubicBezTo>
                    <a:pt x="6931" y="23842"/>
                    <a:pt x="7090" y="24020"/>
                    <a:pt x="7169" y="24100"/>
                  </a:cubicBezTo>
                  <a:cubicBezTo>
                    <a:pt x="7248" y="24179"/>
                    <a:pt x="7248" y="24258"/>
                    <a:pt x="7347" y="24337"/>
                  </a:cubicBezTo>
                  <a:cubicBezTo>
                    <a:pt x="7347" y="24416"/>
                    <a:pt x="7426" y="24416"/>
                    <a:pt x="7426" y="24515"/>
                  </a:cubicBezTo>
                  <a:lnTo>
                    <a:pt x="7426" y="24595"/>
                  </a:lnTo>
                  <a:cubicBezTo>
                    <a:pt x="7347" y="24595"/>
                    <a:pt x="7248" y="24674"/>
                    <a:pt x="7347" y="24753"/>
                  </a:cubicBezTo>
                  <a:cubicBezTo>
                    <a:pt x="7347" y="24832"/>
                    <a:pt x="7347" y="24912"/>
                    <a:pt x="7426" y="25011"/>
                  </a:cubicBezTo>
                  <a:cubicBezTo>
                    <a:pt x="7505" y="25011"/>
                    <a:pt x="7585" y="25011"/>
                    <a:pt x="7664" y="24912"/>
                  </a:cubicBezTo>
                  <a:cubicBezTo>
                    <a:pt x="7664" y="24912"/>
                    <a:pt x="7743" y="24832"/>
                    <a:pt x="7743" y="24753"/>
                  </a:cubicBezTo>
                  <a:lnTo>
                    <a:pt x="7743" y="24674"/>
                  </a:lnTo>
                  <a:lnTo>
                    <a:pt x="7743" y="24595"/>
                  </a:lnTo>
                  <a:lnTo>
                    <a:pt x="7585" y="24595"/>
                  </a:lnTo>
                  <a:cubicBezTo>
                    <a:pt x="7585" y="24515"/>
                    <a:pt x="7585" y="24515"/>
                    <a:pt x="7505" y="24515"/>
                  </a:cubicBezTo>
                  <a:lnTo>
                    <a:pt x="7505" y="24416"/>
                  </a:lnTo>
                  <a:lnTo>
                    <a:pt x="7426" y="24337"/>
                  </a:lnTo>
                  <a:cubicBezTo>
                    <a:pt x="7347" y="24258"/>
                    <a:pt x="7347" y="24179"/>
                    <a:pt x="7248" y="24100"/>
                  </a:cubicBezTo>
                  <a:cubicBezTo>
                    <a:pt x="7169" y="23921"/>
                    <a:pt x="7010" y="23763"/>
                    <a:pt x="6852" y="23684"/>
                  </a:cubicBezTo>
                  <a:cubicBezTo>
                    <a:pt x="7090" y="23268"/>
                    <a:pt x="7426" y="22852"/>
                    <a:pt x="7743" y="22436"/>
                  </a:cubicBezTo>
                  <a:cubicBezTo>
                    <a:pt x="8575" y="21446"/>
                    <a:pt x="9486" y="20456"/>
                    <a:pt x="10397" y="19565"/>
                  </a:cubicBezTo>
                  <a:lnTo>
                    <a:pt x="10397" y="19565"/>
                  </a:lnTo>
                  <a:cubicBezTo>
                    <a:pt x="9723" y="20713"/>
                    <a:pt x="9406" y="21941"/>
                    <a:pt x="9070" y="23189"/>
                  </a:cubicBezTo>
                  <a:cubicBezTo>
                    <a:pt x="8991" y="23525"/>
                    <a:pt x="8911" y="23921"/>
                    <a:pt x="8832" y="24258"/>
                  </a:cubicBezTo>
                  <a:cubicBezTo>
                    <a:pt x="8575" y="25327"/>
                    <a:pt x="8416" y="26397"/>
                    <a:pt x="8159" y="27486"/>
                  </a:cubicBezTo>
                  <a:cubicBezTo>
                    <a:pt x="8159" y="27565"/>
                    <a:pt x="8238" y="27565"/>
                    <a:pt x="8238" y="27565"/>
                  </a:cubicBezTo>
                  <a:cubicBezTo>
                    <a:pt x="8911" y="27070"/>
                    <a:pt x="9486" y="26496"/>
                    <a:pt x="9981" y="25822"/>
                  </a:cubicBezTo>
                  <a:cubicBezTo>
                    <a:pt x="10892" y="24832"/>
                    <a:pt x="11545" y="23605"/>
                    <a:pt x="11882" y="22278"/>
                  </a:cubicBezTo>
                  <a:cubicBezTo>
                    <a:pt x="12119" y="21050"/>
                    <a:pt x="12040" y="19802"/>
                    <a:pt x="11466" y="18733"/>
                  </a:cubicBezTo>
                  <a:lnTo>
                    <a:pt x="11545" y="18654"/>
                  </a:lnTo>
                  <a:lnTo>
                    <a:pt x="11624" y="18654"/>
                  </a:lnTo>
                  <a:cubicBezTo>
                    <a:pt x="12377" y="18159"/>
                    <a:pt x="13189" y="17743"/>
                    <a:pt x="13941" y="17327"/>
                  </a:cubicBezTo>
                  <a:cubicBezTo>
                    <a:pt x="15506" y="16594"/>
                    <a:pt x="17070" y="16000"/>
                    <a:pt x="18733" y="15684"/>
                  </a:cubicBezTo>
                  <a:lnTo>
                    <a:pt x="18733" y="15763"/>
                  </a:lnTo>
                  <a:cubicBezTo>
                    <a:pt x="18060" y="16099"/>
                    <a:pt x="17565" y="16594"/>
                    <a:pt x="17070" y="17090"/>
                  </a:cubicBezTo>
                  <a:cubicBezTo>
                    <a:pt x="15842" y="18317"/>
                    <a:pt x="15011" y="19882"/>
                    <a:pt x="14436" y="21446"/>
                  </a:cubicBezTo>
                  <a:cubicBezTo>
                    <a:pt x="13783" y="23110"/>
                    <a:pt x="13367" y="24832"/>
                    <a:pt x="12793" y="26496"/>
                  </a:cubicBezTo>
                  <a:cubicBezTo>
                    <a:pt x="12793" y="26575"/>
                    <a:pt x="12793" y="26575"/>
                    <a:pt x="12872" y="26575"/>
                  </a:cubicBezTo>
                  <a:cubicBezTo>
                    <a:pt x="13684" y="25822"/>
                    <a:pt x="14516" y="25169"/>
                    <a:pt x="15347" y="24337"/>
                  </a:cubicBezTo>
                  <a:cubicBezTo>
                    <a:pt x="16575" y="23189"/>
                    <a:pt x="17823" y="21862"/>
                    <a:pt x="18397" y="20218"/>
                  </a:cubicBezTo>
                  <a:cubicBezTo>
                    <a:pt x="18733" y="19466"/>
                    <a:pt x="18813" y="18733"/>
                    <a:pt x="18892" y="17901"/>
                  </a:cubicBezTo>
                  <a:cubicBezTo>
                    <a:pt x="18971" y="17248"/>
                    <a:pt x="18971" y="16495"/>
                    <a:pt x="18892" y="15763"/>
                  </a:cubicBezTo>
                  <a:lnTo>
                    <a:pt x="19050" y="15604"/>
                  </a:lnTo>
                  <a:lnTo>
                    <a:pt x="19308" y="15604"/>
                  </a:lnTo>
                  <a:cubicBezTo>
                    <a:pt x="19906" y="15473"/>
                    <a:pt x="20558" y="15395"/>
                    <a:pt x="21193" y="15395"/>
                  </a:cubicBezTo>
                  <a:cubicBezTo>
                    <a:pt x="21419" y="15395"/>
                    <a:pt x="21644" y="15405"/>
                    <a:pt x="21862" y="15426"/>
                  </a:cubicBezTo>
                  <a:cubicBezTo>
                    <a:pt x="22694" y="15426"/>
                    <a:pt x="23506" y="15505"/>
                    <a:pt x="24258" y="15684"/>
                  </a:cubicBezTo>
                  <a:cubicBezTo>
                    <a:pt x="25664" y="16753"/>
                    <a:pt x="27050" y="17743"/>
                    <a:pt x="28536" y="18733"/>
                  </a:cubicBezTo>
                  <a:cubicBezTo>
                    <a:pt x="28377" y="18892"/>
                    <a:pt x="28219" y="18971"/>
                    <a:pt x="28140" y="19228"/>
                  </a:cubicBezTo>
                  <a:cubicBezTo>
                    <a:pt x="28041" y="18892"/>
                    <a:pt x="27803" y="18654"/>
                    <a:pt x="27466" y="18476"/>
                  </a:cubicBezTo>
                  <a:cubicBezTo>
                    <a:pt x="27398" y="18463"/>
                    <a:pt x="27330" y="18457"/>
                    <a:pt x="27263" y="18457"/>
                  </a:cubicBezTo>
                  <a:cubicBezTo>
                    <a:pt x="26922" y="18457"/>
                    <a:pt x="26599" y="18614"/>
                    <a:pt x="26318" y="18812"/>
                  </a:cubicBezTo>
                  <a:cubicBezTo>
                    <a:pt x="25995" y="19012"/>
                    <a:pt x="25720" y="19200"/>
                    <a:pt x="25381" y="19200"/>
                  </a:cubicBezTo>
                  <a:cubicBezTo>
                    <a:pt x="25284" y="19200"/>
                    <a:pt x="25181" y="19184"/>
                    <a:pt x="25070" y="19149"/>
                  </a:cubicBezTo>
                  <a:cubicBezTo>
                    <a:pt x="24753" y="19070"/>
                    <a:pt x="24496" y="18733"/>
                    <a:pt x="24179" y="18476"/>
                  </a:cubicBezTo>
                  <a:cubicBezTo>
                    <a:pt x="23971" y="18378"/>
                    <a:pt x="23763" y="18310"/>
                    <a:pt x="23560" y="18310"/>
                  </a:cubicBezTo>
                  <a:cubicBezTo>
                    <a:pt x="23434" y="18310"/>
                    <a:pt x="23310" y="18336"/>
                    <a:pt x="23189" y="18397"/>
                  </a:cubicBezTo>
                  <a:cubicBezTo>
                    <a:pt x="22773" y="18575"/>
                    <a:pt x="22436" y="18892"/>
                    <a:pt x="22278" y="19307"/>
                  </a:cubicBezTo>
                  <a:cubicBezTo>
                    <a:pt x="22199" y="19565"/>
                    <a:pt x="22100" y="19802"/>
                    <a:pt x="22100" y="19961"/>
                  </a:cubicBezTo>
                  <a:cubicBezTo>
                    <a:pt x="22021" y="20218"/>
                    <a:pt x="21941" y="20555"/>
                    <a:pt x="21783" y="20713"/>
                  </a:cubicBezTo>
                  <a:cubicBezTo>
                    <a:pt x="21704" y="20951"/>
                    <a:pt x="21526" y="21129"/>
                    <a:pt x="21367" y="21288"/>
                  </a:cubicBezTo>
                  <a:cubicBezTo>
                    <a:pt x="21288" y="21446"/>
                    <a:pt x="21209" y="21704"/>
                    <a:pt x="21110" y="21862"/>
                  </a:cubicBezTo>
                  <a:cubicBezTo>
                    <a:pt x="21031" y="22278"/>
                    <a:pt x="21110" y="22694"/>
                    <a:pt x="21367" y="23030"/>
                  </a:cubicBezTo>
                  <a:cubicBezTo>
                    <a:pt x="21605" y="23347"/>
                    <a:pt x="22100" y="23605"/>
                    <a:pt x="22516" y="23763"/>
                  </a:cubicBezTo>
                  <a:cubicBezTo>
                    <a:pt x="22100" y="24020"/>
                    <a:pt x="21783" y="24179"/>
                    <a:pt x="21367" y="24337"/>
                  </a:cubicBezTo>
                  <a:cubicBezTo>
                    <a:pt x="20714" y="24595"/>
                    <a:pt x="20040" y="24832"/>
                    <a:pt x="19625" y="25506"/>
                  </a:cubicBezTo>
                  <a:cubicBezTo>
                    <a:pt x="19545" y="25664"/>
                    <a:pt x="19387" y="26001"/>
                    <a:pt x="19387" y="26238"/>
                  </a:cubicBezTo>
                  <a:cubicBezTo>
                    <a:pt x="19387" y="26575"/>
                    <a:pt x="19625" y="26813"/>
                    <a:pt x="19803" y="27070"/>
                  </a:cubicBezTo>
                  <a:cubicBezTo>
                    <a:pt x="19961" y="27228"/>
                    <a:pt x="20120" y="27387"/>
                    <a:pt x="20219" y="27565"/>
                  </a:cubicBezTo>
                  <a:cubicBezTo>
                    <a:pt x="20298" y="27723"/>
                    <a:pt x="20298" y="27981"/>
                    <a:pt x="20298" y="28139"/>
                  </a:cubicBezTo>
                  <a:lnTo>
                    <a:pt x="20298" y="28476"/>
                  </a:lnTo>
                  <a:cubicBezTo>
                    <a:pt x="20190" y="28457"/>
                    <a:pt x="20076" y="28449"/>
                    <a:pt x="19959" y="28449"/>
                  </a:cubicBezTo>
                  <a:cubicBezTo>
                    <a:pt x="19448" y="28449"/>
                    <a:pt x="18863" y="28615"/>
                    <a:pt x="18397" y="28872"/>
                  </a:cubicBezTo>
                  <a:cubicBezTo>
                    <a:pt x="17248" y="29625"/>
                    <a:pt x="16575" y="30852"/>
                    <a:pt x="16258" y="32100"/>
                  </a:cubicBezTo>
                  <a:cubicBezTo>
                    <a:pt x="15842" y="33427"/>
                    <a:pt x="15585" y="34912"/>
                    <a:pt x="14931" y="36219"/>
                  </a:cubicBezTo>
                  <a:cubicBezTo>
                    <a:pt x="14931" y="36219"/>
                    <a:pt x="14931" y="36298"/>
                    <a:pt x="14852" y="36298"/>
                  </a:cubicBezTo>
                  <a:cubicBezTo>
                    <a:pt x="14852" y="36298"/>
                    <a:pt x="14887" y="36342"/>
                    <a:pt x="14911" y="36342"/>
                  </a:cubicBezTo>
                  <a:cubicBezTo>
                    <a:pt x="14923" y="36342"/>
                    <a:pt x="14931" y="36331"/>
                    <a:pt x="14931" y="36298"/>
                  </a:cubicBezTo>
                  <a:lnTo>
                    <a:pt x="15090" y="36298"/>
                  </a:lnTo>
                  <a:cubicBezTo>
                    <a:pt x="15090" y="36219"/>
                    <a:pt x="15090" y="36140"/>
                    <a:pt x="15169" y="36060"/>
                  </a:cubicBezTo>
                  <a:cubicBezTo>
                    <a:pt x="15426" y="35803"/>
                    <a:pt x="15664" y="35565"/>
                    <a:pt x="16001" y="35308"/>
                  </a:cubicBezTo>
                  <a:cubicBezTo>
                    <a:pt x="16654" y="34813"/>
                    <a:pt x="17486" y="34318"/>
                    <a:pt x="18318" y="34080"/>
                  </a:cubicBezTo>
                  <a:cubicBezTo>
                    <a:pt x="19050" y="33743"/>
                    <a:pt x="19961" y="33585"/>
                    <a:pt x="20615" y="33011"/>
                  </a:cubicBezTo>
                  <a:cubicBezTo>
                    <a:pt x="20872" y="33506"/>
                    <a:pt x="21288" y="33823"/>
                    <a:pt x="21367" y="34417"/>
                  </a:cubicBezTo>
                  <a:cubicBezTo>
                    <a:pt x="21446" y="34912"/>
                    <a:pt x="21367" y="35486"/>
                    <a:pt x="21704" y="35902"/>
                  </a:cubicBezTo>
                  <a:cubicBezTo>
                    <a:pt x="21946" y="36144"/>
                    <a:pt x="22292" y="36247"/>
                    <a:pt x="22663" y="36247"/>
                  </a:cubicBezTo>
                  <a:cubicBezTo>
                    <a:pt x="22777" y="36247"/>
                    <a:pt x="22894" y="36237"/>
                    <a:pt x="23011" y="36219"/>
                  </a:cubicBezTo>
                  <a:cubicBezTo>
                    <a:pt x="23268" y="36140"/>
                    <a:pt x="23427" y="35981"/>
                    <a:pt x="23684" y="35803"/>
                  </a:cubicBezTo>
                  <a:cubicBezTo>
                    <a:pt x="23752" y="35780"/>
                    <a:pt x="23821" y="35771"/>
                    <a:pt x="23892" y="35771"/>
                  </a:cubicBezTo>
                  <a:cubicBezTo>
                    <a:pt x="24067" y="35771"/>
                    <a:pt x="24247" y="35831"/>
                    <a:pt x="24417" y="35902"/>
                  </a:cubicBezTo>
                  <a:cubicBezTo>
                    <a:pt x="24668" y="36079"/>
                    <a:pt x="24908" y="36311"/>
                    <a:pt x="25186" y="36311"/>
                  </a:cubicBezTo>
                  <a:cubicBezTo>
                    <a:pt x="25281" y="36311"/>
                    <a:pt x="25380" y="36284"/>
                    <a:pt x="25486" y="36219"/>
                  </a:cubicBezTo>
                  <a:cubicBezTo>
                    <a:pt x="25744" y="36060"/>
                    <a:pt x="25823" y="35902"/>
                    <a:pt x="26060" y="35644"/>
                  </a:cubicBezTo>
                  <a:cubicBezTo>
                    <a:pt x="26239" y="35486"/>
                    <a:pt x="26397" y="35407"/>
                    <a:pt x="26734" y="35407"/>
                  </a:cubicBezTo>
                  <a:lnTo>
                    <a:pt x="26971" y="35407"/>
                  </a:lnTo>
                  <a:cubicBezTo>
                    <a:pt x="26892" y="35565"/>
                    <a:pt x="26813" y="35724"/>
                    <a:pt x="26734" y="35803"/>
                  </a:cubicBezTo>
                  <a:cubicBezTo>
                    <a:pt x="26555" y="36397"/>
                    <a:pt x="26813" y="37130"/>
                    <a:pt x="27229" y="37546"/>
                  </a:cubicBezTo>
                  <a:cubicBezTo>
                    <a:pt x="27308" y="37625"/>
                    <a:pt x="27466" y="37704"/>
                    <a:pt x="27546" y="37783"/>
                  </a:cubicBezTo>
                  <a:cubicBezTo>
                    <a:pt x="27724" y="37783"/>
                    <a:pt x="27803" y="37882"/>
                    <a:pt x="27882" y="38041"/>
                  </a:cubicBezTo>
                  <a:cubicBezTo>
                    <a:pt x="27882" y="38120"/>
                    <a:pt x="27961" y="38199"/>
                    <a:pt x="27961" y="38278"/>
                  </a:cubicBezTo>
                  <a:cubicBezTo>
                    <a:pt x="27961" y="38694"/>
                    <a:pt x="28041" y="39110"/>
                    <a:pt x="28298" y="39447"/>
                  </a:cubicBezTo>
                  <a:cubicBezTo>
                    <a:pt x="28417" y="39625"/>
                    <a:pt x="28636" y="39714"/>
                    <a:pt x="28880" y="39714"/>
                  </a:cubicBezTo>
                  <a:cubicBezTo>
                    <a:pt x="28961" y="39714"/>
                    <a:pt x="29046" y="39704"/>
                    <a:pt x="29130" y="39684"/>
                  </a:cubicBezTo>
                  <a:cubicBezTo>
                    <a:pt x="29288" y="39605"/>
                    <a:pt x="29526" y="39526"/>
                    <a:pt x="29704" y="39526"/>
                  </a:cubicBezTo>
                  <a:cubicBezTo>
                    <a:pt x="29862" y="39526"/>
                    <a:pt x="30021" y="39526"/>
                    <a:pt x="30199" y="39605"/>
                  </a:cubicBezTo>
                  <a:cubicBezTo>
                    <a:pt x="30462" y="39737"/>
                    <a:pt x="30739" y="39882"/>
                    <a:pt x="31064" y="39882"/>
                  </a:cubicBezTo>
                  <a:cubicBezTo>
                    <a:pt x="31130" y="39882"/>
                    <a:pt x="31198" y="39876"/>
                    <a:pt x="31268" y="39862"/>
                  </a:cubicBezTo>
                  <a:cubicBezTo>
                    <a:pt x="31427" y="39862"/>
                    <a:pt x="31605" y="39763"/>
                    <a:pt x="31684" y="39684"/>
                  </a:cubicBezTo>
                  <a:cubicBezTo>
                    <a:pt x="31843" y="39526"/>
                    <a:pt x="31922" y="39367"/>
                    <a:pt x="32001" y="39189"/>
                  </a:cubicBezTo>
                  <a:cubicBezTo>
                    <a:pt x="32130" y="39070"/>
                    <a:pt x="32298" y="39051"/>
                    <a:pt x="32474" y="39051"/>
                  </a:cubicBezTo>
                  <a:cubicBezTo>
                    <a:pt x="32562" y="39051"/>
                    <a:pt x="32651" y="39055"/>
                    <a:pt x="32739" y="39055"/>
                  </a:cubicBezTo>
                  <a:cubicBezTo>
                    <a:pt x="32827" y="39055"/>
                    <a:pt x="32912" y="39051"/>
                    <a:pt x="32991" y="39031"/>
                  </a:cubicBezTo>
                  <a:cubicBezTo>
                    <a:pt x="33169" y="39031"/>
                    <a:pt x="33328" y="38952"/>
                    <a:pt x="33486" y="38872"/>
                  </a:cubicBezTo>
                  <a:cubicBezTo>
                    <a:pt x="33823" y="39189"/>
                    <a:pt x="34318" y="39526"/>
                    <a:pt x="34813" y="39526"/>
                  </a:cubicBezTo>
                  <a:cubicBezTo>
                    <a:pt x="34397" y="40021"/>
                    <a:pt x="34160" y="40595"/>
                    <a:pt x="33902" y="41169"/>
                  </a:cubicBezTo>
                  <a:cubicBezTo>
                    <a:pt x="33090" y="43724"/>
                    <a:pt x="33902" y="46377"/>
                    <a:pt x="35308" y="48437"/>
                  </a:cubicBezTo>
                  <a:cubicBezTo>
                    <a:pt x="35348" y="48477"/>
                    <a:pt x="35387" y="48496"/>
                    <a:pt x="35417" y="48496"/>
                  </a:cubicBezTo>
                  <a:cubicBezTo>
                    <a:pt x="35447" y="48496"/>
                    <a:pt x="35466" y="48477"/>
                    <a:pt x="35466" y="48437"/>
                  </a:cubicBezTo>
                  <a:lnTo>
                    <a:pt x="35466" y="48358"/>
                  </a:lnTo>
                  <a:lnTo>
                    <a:pt x="35466" y="48278"/>
                  </a:lnTo>
                  <a:lnTo>
                    <a:pt x="35466" y="47863"/>
                  </a:lnTo>
                  <a:cubicBezTo>
                    <a:pt x="35387" y="47189"/>
                    <a:pt x="35566" y="46536"/>
                    <a:pt x="35882" y="45882"/>
                  </a:cubicBezTo>
                  <a:cubicBezTo>
                    <a:pt x="36377" y="44556"/>
                    <a:pt x="37209" y="43486"/>
                    <a:pt x="37942" y="42239"/>
                  </a:cubicBezTo>
                  <a:lnTo>
                    <a:pt x="37942" y="42160"/>
                  </a:lnTo>
                  <a:cubicBezTo>
                    <a:pt x="38120" y="41922"/>
                    <a:pt x="38278" y="41664"/>
                    <a:pt x="38358" y="41427"/>
                  </a:cubicBezTo>
                  <a:cubicBezTo>
                    <a:pt x="38615" y="40853"/>
                    <a:pt x="38853" y="40258"/>
                    <a:pt x="38932" y="39684"/>
                  </a:cubicBezTo>
                  <a:lnTo>
                    <a:pt x="38932" y="39526"/>
                  </a:lnTo>
                  <a:cubicBezTo>
                    <a:pt x="39031" y="38872"/>
                    <a:pt x="39031" y="38120"/>
                    <a:pt x="38694" y="37387"/>
                  </a:cubicBezTo>
                  <a:lnTo>
                    <a:pt x="38694" y="37387"/>
                  </a:lnTo>
                  <a:cubicBezTo>
                    <a:pt x="38853" y="37704"/>
                    <a:pt x="39110" y="37961"/>
                    <a:pt x="39348" y="38199"/>
                  </a:cubicBezTo>
                  <a:cubicBezTo>
                    <a:pt x="39427" y="38199"/>
                    <a:pt x="39427" y="38278"/>
                    <a:pt x="39427" y="38278"/>
                  </a:cubicBezTo>
                  <a:cubicBezTo>
                    <a:pt x="39684" y="38456"/>
                    <a:pt x="39922" y="38694"/>
                    <a:pt x="40179" y="38872"/>
                  </a:cubicBezTo>
                  <a:cubicBezTo>
                    <a:pt x="41407" y="39684"/>
                    <a:pt x="42813" y="40100"/>
                    <a:pt x="44298" y="40258"/>
                  </a:cubicBezTo>
                  <a:lnTo>
                    <a:pt x="44378" y="40258"/>
                  </a:lnTo>
                  <a:cubicBezTo>
                    <a:pt x="45051" y="40357"/>
                    <a:pt x="45704" y="40357"/>
                    <a:pt x="46457" y="40357"/>
                  </a:cubicBezTo>
                  <a:cubicBezTo>
                    <a:pt x="47269" y="40357"/>
                    <a:pt x="48021" y="40357"/>
                    <a:pt x="48754" y="40258"/>
                  </a:cubicBezTo>
                  <a:cubicBezTo>
                    <a:pt x="48833" y="40258"/>
                    <a:pt x="48833" y="40179"/>
                    <a:pt x="48833" y="40179"/>
                  </a:cubicBezTo>
                  <a:cubicBezTo>
                    <a:pt x="48100" y="39862"/>
                    <a:pt x="47447" y="39367"/>
                    <a:pt x="46853" y="38773"/>
                  </a:cubicBezTo>
                  <a:cubicBezTo>
                    <a:pt x="46536" y="38456"/>
                    <a:pt x="46199" y="38041"/>
                    <a:pt x="45962" y="37625"/>
                  </a:cubicBezTo>
                  <a:lnTo>
                    <a:pt x="45863" y="37625"/>
                  </a:lnTo>
                  <a:cubicBezTo>
                    <a:pt x="45704" y="37288"/>
                    <a:pt x="45467" y="36971"/>
                    <a:pt x="45209" y="36635"/>
                  </a:cubicBezTo>
                  <a:cubicBezTo>
                    <a:pt x="44219" y="35149"/>
                    <a:pt x="43229" y="33585"/>
                    <a:pt x="41585" y="32674"/>
                  </a:cubicBezTo>
                  <a:lnTo>
                    <a:pt x="41744" y="32674"/>
                  </a:lnTo>
                  <a:cubicBezTo>
                    <a:pt x="42081" y="32516"/>
                    <a:pt x="42397" y="32179"/>
                    <a:pt x="42496" y="31763"/>
                  </a:cubicBezTo>
                  <a:cubicBezTo>
                    <a:pt x="42496" y="31347"/>
                    <a:pt x="42160" y="31031"/>
                    <a:pt x="42001" y="30615"/>
                  </a:cubicBezTo>
                  <a:cubicBezTo>
                    <a:pt x="41823" y="30357"/>
                    <a:pt x="41823" y="30199"/>
                    <a:pt x="41902" y="29961"/>
                  </a:cubicBezTo>
                  <a:cubicBezTo>
                    <a:pt x="42001" y="29783"/>
                    <a:pt x="42160" y="29545"/>
                    <a:pt x="42239" y="29367"/>
                  </a:cubicBezTo>
                  <a:cubicBezTo>
                    <a:pt x="42397" y="28971"/>
                    <a:pt x="42397" y="28555"/>
                    <a:pt x="42160" y="28219"/>
                  </a:cubicBezTo>
                  <a:lnTo>
                    <a:pt x="42081" y="28139"/>
                  </a:lnTo>
                  <a:lnTo>
                    <a:pt x="42892" y="28139"/>
                  </a:lnTo>
                  <a:cubicBezTo>
                    <a:pt x="44477" y="27803"/>
                    <a:pt x="45625" y="26575"/>
                    <a:pt x="47190" y="26318"/>
                  </a:cubicBezTo>
                  <a:cubicBezTo>
                    <a:pt x="47269" y="26318"/>
                    <a:pt x="47269" y="26238"/>
                    <a:pt x="47190" y="26159"/>
                  </a:cubicBezTo>
                  <a:cubicBezTo>
                    <a:pt x="46694" y="25822"/>
                    <a:pt x="46120" y="25407"/>
                    <a:pt x="45625" y="25090"/>
                  </a:cubicBezTo>
                  <a:cubicBezTo>
                    <a:pt x="44972" y="24595"/>
                    <a:pt x="44298" y="24100"/>
                    <a:pt x="43566" y="23763"/>
                  </a:cubicBezTo>
                  <a:lnTo>
                    <a:pt x="43566" y="23684"/>
                  </a:lnTo>
                  <a:lnTo>
                    <a:pt x="43486" y="23684"/>
                  </a:lnTo>
                  <a:cubicBezTo>
                    <a:pt x="43229" y="23605"/>
                    <a:pt x="43071" y="23525"/>
                    <a:pt x="42892" y="23426"/>
                  </a:cubicBezTo>
                  <a:cubicBezTo>
                    <a:pt x="42360" y="23196"/>
                    <a:pt x="41774" y="23039"/>
                    <a:pt x="41213" y="23039"/>
                  </a:cubicBezTo>
                  <a:cubicBezTo>
                    <a:pt x="41002" y="23039"/>
                    <a:pt x="40795" y="23061"/>
                    <a:pt x="40595" y="23110"/>
                  </a:cubicBezTo>
                  <a:cubicBezTo>
                    <a:pt x="41328" y="22773"/>
                    <a:pt x="42001" y="22278"/>
                    <a:pt x="42576" y="21624"/>
                  </a:cubicBezTo>
                  <a:cubicBezTo>
                    <a:pt x="43229" y="20872"/>
                    <a:pt x="43724" y="19882"/>
                    <a:pt x="44219" y="18971"/>
                  </a:cubicBezTo>
                  <a:cubicBezTo>
                    <a:pt x="45051" y="17169"/>
                    <a:pt x="45784" y="15189"/>
                    <a:pt x="47348" y="13941"/>
                  </a:cubicBezTo>
                  <a:cubicBezTo>
                    <a:pt x="47526" y="13862"/>
                    <a:pt x="47605" y="13783"/>
                    <a:pt x="47685" y="13783"/>
                  </a:cubicBezTo>
                  <a:cubicBezTo>
                    <a:pt x="47764" y="13703"/>
                    <a:pt x="47685" y="13624"/>
                    <a:pt x="47605" y="13624"/>
                  </a:cubicBezTo>
                  <a:cubicBezTo>
                    <a:pt x="46536" y="14198"/>
                    <a:pt x="45368" y="14515"/>
                    <a:pt x="44219" y="14773"/>
                  </a:cubicBezTo>
                  <a:cubicBezTo>
                    <a:pt x="43229" y="15010"/>
                    <a:pt x="42239" y="15109"/>
                    <a:pt x="41249" y="15347"/>
                  </a:cubicBezTo>
                  <a:cubicBezTo>
                    <a:pt x="41090" y="15426"/>
                    <a:pt x="40833" y="15505"/>
                    <a:pt x="40675" y="15505"/>
                  </a:cubicBezTo>
                  <a:cubicBezTo>
                    <a:pt x="40912" y="15189"/>
                    <a:pt x="41090" y="14773"/>
                    <a:pt x="41249" y="14357"/>
                  </a:cubicBezTo>
                  <a:cubicBezTo>
                    <a:pt x="41506" y="13446"/>
                    <a:pt x="41585" y="12535"/>
                    <a:pt x="41823" y="11723"/>
                  </a:cubicBezTo>
                  <a:cubicBezTo>
                    <a:pt x="41902" y="11228"/>
                    <a:pt x="42081" y="10733"/>
                    <a:pt x="42239" y="10238"/>
                  </a:cubicBezTo>
                  <a:cubicBezTo>
                    <a:pt x="42397" y="9822"/>
                    <a:pt x="42655" y="9406"/>
                    <a:pt x="42892" y="8990"/>
                  </a:cubicBezTo>
                  <a:cubicBezTo>
                    <a:pt x="42991" y="8911"/>
                    <a:pt x="43071" y="8832"/>
                    <a:pt x="43150" y="8832"/>
                  </a:cubicBezTo>
                  <a:cubicBezTo>
                    <a:pt x="43229" y="8753"/>
                    <a:pt x="43150" y="8753"/>
                    <a:pt x="43150" y="8753"/>
                  </a:cubicBezTo>
                  <a:lnTo>
                    <a:pt x="42991" y="8753"/>
                  </a:lnTo>
                  <a:lnTo>
                    <a:pt x="42991" y="8832"/>
                  </a:lnTo>
                  <a:cubicBezTo>
                    <a:pt x="42496" y="9070"/>
                    <a:pt x="42001" y="9327"/>
                    <a:pt x="41407" y="9485"/>
                  </a:cubicBezTo>
                  <a:cubicBezTo>
                    <a:pt x="40417" y="9901"/>
                    <a:pt x="39427" y="10159"/>
                    <a:pt x="38437" y="10654"/>
                  </a:cubicBezTo>
                  <a:cubicBezTo>
                    <a:pt x="38041" y="10812"/>
                    <a:pt x="37625" y="11149"/>
                    <a:pt x="37209" y="11466"/>
                  </a:cubicBezTo>
                  <a:cubicBezTo>
                    <a:pt x="37051" y="11644"/>
                    <a:pt x="36872" y="11802"/>
                    <a:pt x="36714" y="12040"/>
                  </a:cubicBezTo>
                  <a:cubicBezTo>
                    <a:pt x="36635" y="12139"/>
                    <a:pt x="36556" y="12297"/>
                    <a:pt x="36457" y="12377"/>
                  </a:cubicBezTo>
                  <a:cubicBezTo>
                    <a:pt x="36298" y="11802"/>
                    <a:pt x="35962" y="11307"/>
                    <a:pt x="35566" y="10812"/>
                  </a:cubicBezTo>
                  <a:cubicBezTo>
                    <a:pt x="34813" y="10060"/>
                    <a:pt x="33981" y="9406"/>
                    <a:pt x="33328" y="8495"/>
                  </a:cubicBezTo>
                  <a:cubicBezTo>
                    <a:pt x="32754" y="7683"/>
                    <a:pt x="32417" y="6693"/>
                    <a:pt x="32259" y="5604"/>
                  </a:cubicBezTo>
                  <a:lnTo>
                    <a:pt x="32259" y="5525"/>
                  </a:lnTo>
                  <a:cubicBezTo>
                    <a:pt x="32259" y="5446"/>
                    <a:pt x="32259" y="5446"/>
                    <a:pt x="32179" y="5446"/>
                  </a:cubicBezTo>
                  <a:cubicBezTo>
                    <a:pt x="32100" y="5941"/>
                    <a:pt x="32001" y="6436"/>
                    <a:pt x="31763" y="6931"/>
                  </a:cubicBezTo>
                  <a:cubicBezTo>
                    <a:pt x="31605" y="7426"/>
                    <a:pt x="31348" y="7842"/>
                    <a:pt x="31011" y="8258"/>
                  </a:cubicBezTo>
                  <a:cubicBezTo>
                    <a:pt x="30437" y="8911"/>
                    <a:pt x="29942" y="9565"/>
                    <a:pt x="29625" y="10396"/>
                  </a:cubicBezTo>
                  <a:cubicBezTo>
                    <a:pt x="29288" y="11149"/>
                    <a:pt x="29031" y="11881"/>
                    <a:pt x="28951" y="12713"/>
                  </a:cubicBezTo>
                  <a:cubicBezTo>
                    <a:pt x="28793" y="14278"/>
                    <a:pt x="29367" y="15921"/>
                    <a:pt x="30694" y="16832"/>
                  </a:cubicBezTo>
                  <a:cubicBezTo>
                    <a:pt x="30615" y="16991"/>
                    <a:pt x="30437" y="17169"/>
                    <a:pt x="30357" y="17248"/>
                  </a:cubicBezTo>
                  <a:cubicBezTo>
                    <a:pt x="30120" y="17664"/>
                    <a:pt x="29862" y="18159"/>
                    <a:pt x="29367" y="18397"/>
                  </a:cubicBezTo>
                  <a:cubicBezTo>
                    <a:pt x="29209" y="18397"/>
                    <a:pt x="29130" y="18476"/>
                    <a:pt x="28951" y="18476"/>
                  </a:cubicBezTo>
                  <a:cubicBezTo>
                    <a:pt x="27882" y="17901"/>
                    <a:pt x="26892" y="17169"/>
                    <a:pt x="25981" y="16416"/>
                  </a:cubicBezTo>
                  <a:cubicBezTo>
                    <a:pt x="24258" y="15010"/>
                    <a:pt x="22694" y="13446"/>
                    <a:pt x="20872" y="12218"/>
                  </a:cubicBezTo>
                  <a:cubicBezTo>
                    <a:pt x="20793" y="11881"/>
                    <a:pt x="21031" y="11545"/>
                    <a:pt x="21209" y="11307"/>
                  </a:cubicBezTo>
                  <a:cubicBezTo>
                    <a:pt x="21446" y="10971"/>
                    <a:pt x="21605" y="10654"/>
                    <a:pt x="21704" y="10317"/>
                  </a:cubicBezTo>
                  <a:cubicBezTo>
                    <a:pt x="22199" y="9070"/>
                    <a:pt x="22021" y="7683"/>
                    <a:pt x="21446" y="6436"/>
                  </a:cubicBezTo>
                  <a:cubicBezTo>
                    <a:pt x="20793" y="4951"/>
                    <a:pt x="19466" y="3723"/>
                    <a:pt x="18139" y="2634"/>
                  </a:cubicBezTo>
                  <a:cubicBezTo>
                    <a:pt x="18139" y="2611"/>
                    <a:pt x="18133" y="2601"/>
                    <a:pt x="18124" y="2601"/>
                  </a:cubicBezTo>
                  <a:cubicBezTo>
                    <a:pt x="18101" y="2601"/>
                    <a:pt x="18060" y="2662"/>
                    <a:pt x="18060" y="2733"/>
                  </a:cubicBezTo>
                  <a:cubicBezTo>
                    <a:pt x="18139" y="3465"/>
                    <a:pt x="18238" y="4218"/>
                    <a:pt x="18397" y="4951"/>
                  </a:cubicBezTo>
                  <a:cubicBezTo>
                    <a:pt x="18555" y="6277"/>
                    <a:pt x="18813" y="7584"/>
                    <a:pt x="19129" y="8832"/>
                  </a:cubicBezTo>
                  <a:cubicBezTo>
                    <a:pt x="19387" y="9980"/>
                    <a:pt x="19724" y="11050"/>
                    <a:pt x="20377" y="11881"/>
                  </a:cubicBezTo>
                  <a:cubicBezTo>
                    <a:pt x="19466" y="11386"/>
                    <a:pt x="18555" y="10891"/>
                    <a:pt x="17644" y="10476"/>
                  </a:cubicBezTo>
                  <a:cubicBezTo>
                    <a:pt x="16575" y="9980"/>
                    <a:pt x="15506" y="9485"/>
                    <a:pt x="14357" y="9070"/>
                  </a:cubicBezTo>
                  <a:cubicBezTo>
                    <a:pt x="14852" y="8416"/>
                    <a:pt x="15090" y="7584"/>
                    <a:pt x="15090" y="6772"/>
                  </a:cubicBezTo>
                  <a:lnTo>
                    <a:pt x="15090" y="6099"/>
                  </a:lnTo>
                  <a:cubicBezTo>
                    <a:pt x="14931" y="5109"/>
                    <a:pt x="14516" y="4218"/>
                    <a:pt x="13862" y="3465"/>
                  </a:cubicBezTo>
                  <a:lnTo>
                    <a:pt x="13862" y="3386"/>
                  </a:lnTo>
                  <a:cubicBezTo>
                    <a:pt x="13525" y="3050"/>
                    <a:pt x="13110" y="2733"/>
                    <a:pt x="12793" y="2396"/>
                  </a:cubicBezTo>
                  <a:cubicBezTo>
                    <a:pt x="11209" y="1248"/>
                    <a:pt x="9327" y="574"/>
                    <a:pt x="75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5"/>
            <p:cNvSpPr/>
            <p:nvPr/>
          </p:nvSpPr>
          <p:spPr>
            <a:xfrm rot="573865">
              <a:off x="8340109" y="5269570"/>
              <a:ext cx="2567426" cy="2633293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5"/>
            <p:cNvSpPr/>
            <p:nvPr/>
          </p:nvSpPr>
          <p:spPr>
            <a:xfrm rot="-1627204">
              <a:off x="6258484" y="5564029"/>
              <a:ext cx="2142931" cy="2177567"/>
            </a:xfrm>
            <a:custGeom>
              <a:avLst/>
              <a:gdLst/>
              <a:ahLst/>
              <a:cxnLst/>
              <a:rect l="l" t="t" r="r" b="b"/>
              <a:pathLst>
                <a:path w="28476" h="28946" extrusionOk="0">
                  <a:moveTo>
                    <a:pt x="14460" y="11644"/>
                  </a:moveTo>
                  <a:cubicBezTo>
                    <a:pt x="14456" y="11688"/>
                    <a:pt x="14456" y="11729"/>
                    <a:pt x="14456" y="11758"/>
                  </a:cubicBezTo>
                  <a:lnTo>
                    <a:pt x="14456" y="11679"/>
                  </a:lnTo>
                  <a:cubicBezTo>
                    <a:pt x="14457" y="11667"/>
                    <a:pt x="14459" y="11656"/>
                    <a:pt x="14460" y="11644"/>
                  </a:cubicBezTo>
                  <a:close/>
                  <a:moveTo>
                    <a:pt x="11551" y="11884"/>
                  </a:moveTo>
                  <a:cubicBezTo>
                    <a:pt x="11532" y="11884"/>
                    <a:pt x="11508" y="11945"/>
                    <a:pt x="11565" y="12016"/>
                  </a:cubicBezTo>
                  <a:cubicBezTo>
                    <a:pt x="11981" y="12095"/>
                    <a:pt x="12377" y="12332"/>
                    <a:pt x="12713" y="12590"/>
                  </a:cubicBezTo>
                  <a:cubicBezTo>
                    <a:pt x="12377" y="12253"/>
                    <a:pt x="12060" y="12016"/>
                    <a:pt x="11565" y="11917"/>
                  </a:cubicBezTo>
                  <a:cubicBezTo>
                    <a:pt x="11565" y="11894"/>
                    <a:pt x="11558" y="11884"/>
                    <a:pt x="11551" y="11884"/>
                  </a:cubicBezTo>
                  <a:close/>
                  <a:moveTo>
                    <a:pt x="12083" y="9001"/>
                  </a:moveTo>
                  <a:cubicBezTo>
                    <a:pt x="12060" y="9001"/>
                    <a:pt x="12060" y="9045"/>
                    <a:pt x="12060" y="9045"/>
                  </a:cubicBezTo>
                  <a:lnTo>
                    <a:pt x="12792" y="9778"/>
                  </a:lnTo>
                  <a:cubicBezTo>
                    <a:pt x="12971" y="10035"/>
                    <a:pt x="13208" y="10352"/>
                    <a:pt x="13367" y="10689"/>
                  </a:cubicBezTo>
                  <a:cubicBezTo>
                    <a:pt x="13624" y="11263"/>
                    <a:pt x="13783" y="11917"/>
                    <a:pt x="13783" y="12590"/>
                  </a:cubicBezTo>
                  <a:cubicBezTo>
                    <a:pt x="13783" y="11917"/>
                    <a:pt x="13703" y="11263"/>
                    <a:pt x="13367" y="10610"/>
                  </a:cubicBezTo>
                  <a:cubicBezTo>
                    <a:pt x="13287" y="10352"/>
                    <a:pt x="13050" y="10035"/>
                    <a:pt x="12872" y="9778"/>
                  </a:cubicBezTo>
                  <a:cubicBezTo>
                    <a:pt x="12634" y="9441"/>
                    <a:pt x="12377" y="9204"/>
                    <a:pt x="12139" y="9045"/>
                  </a:cubicBezTo>
                  <a:cubicBezTo>
                    <a:pt x="12113" y="9012"/>
                    <a:pt x="12095" y="9001"/>
                    <a:pt x="12083" y="9001"/>
                  </a:cubicBezTo>
                  <a:close/>
                  <a:moveTo>
                    <a:pt x="24020" y="12095"/>
                  </a:moveTo>
                  <a:cubicBezTo>
                    <a:pt x="23268" y="12095"/>
                    <a:pt x="22614" y="12412"/>
                    <a:pt x="21961" y="12669"/>
                  </a:cubicBezTo>
                  <a:cubicBezTo>
                    <a:pt x="22614" y="12412"/>
                    <a:pt x="23268" y="12174"/>
                    <a:pt x="24020" y="12174"/>
                  </a:cubicBezTo>
                  <a:cubicBezTo>
                    <a:pt x="24100" y="12174"/>
                    <a:pt x="24100" y="12095"/>
                    <a:pt x="24020" y="12095"/>
                  </a:cubicBezTo>
                  <a:close/>
                  <a:moveTo>
                    <a:pt x="10495" y="13006"/>
                  </a:moveTo>
                  <a:cubicBezTo>
                    <a:pt x="10495" y="13006"/>
                    <a:pt x="10396" y="13006"/>
                    <a:pt x="10396" y="13085"/>
                  </a:cubicBezTo>
                  <a:cubicBezTo>
                    <a:pt x="10396" y="13085"/>
                    <a:pt x="10495" y="13085"/>
                    <a:pt x="10495" y="13006"/>
                  </a:cubicBezTo>
                  <a:close/>
                  <a:moveTo>
                    <a:pt x="10159" y="11521"/>
                  </a:moveTo>
                  <a:lnTo>
                    <a:pt x="10238" y="11600"/>
                  </a:lnTo>
                  <a:lnTo>
                    <a:pt x="10317" y="11679"/>
                  </a:lnTo>
                  <a:cubicBezTo>
                    <a:pt x="9584" y="12174"/>
                    <a:pt x="8911" y="12669"/>
                    <a:pt x="8337" y="13243"/>
                  </a:cubicBezTo>
                  <a:cubicBezTo>
                    <a:pt x="8178" y="13243"/>
                    <a:pt x="8099" y="13323"/>
                    <a:pt x="7921" y="13323"/>
                  </a:cubicBezTo>
                  <a:cubicBezTo>
                    <a:pt x="8258" y="13085"/>
                    <a:pt x="8594" y="12828"/>
                    <a:pt x="8911" y="12590"/>
                  </a:cubicBezTo>
                  <a:cubicBezTo>
                    <a:pt x="9327" y="12253"/>
                    <a:pt x="9743" y="11917"/>
                    <a:pt x="10159" y="11521"/>
                  </a:cubicBezTo>
                  <a:close/>
                  <a:moveTo>
                    <a:pt x="10575" y="12412"/>
                  </a:moveTo>
                  <a:lnTo>
                    <a:pt x="10575" y="12412"/>
                  </a:lnTo>
                  <a:cubicBezTo>
                    <a:pt x="10000" y="12748"/>
                    <a:pt x="9406" y="13164"/>
                    <a:pt x="8832" y="13580"/>
                  </a:cubicBezTo>
                  <a:cubicBezTo>
                    <a:pt x="9406" y="13164"/>
                    <a:pt x="10000" y="12828"/>
                    <a:pt x="10575" y="12412"/>
                  </a:cubicBezTo>
                  <a:close/>
                  <a:moveTo>
                    <a:pt x="14040" y="12511"/>
                  </a:moveTo>
                  <a:lnTo>
                    <a:pt x="14040" y="12511"/>
                  </a:lnTo>
                  <a:cubicBezTo>
                    <a:pt x="13961" y="12748"/>
                    <a:pt x="13862" y="13006"/>
                    <a:pt x="13783" y="13243"/>
                  </a:cubicBezTo>
                  <a:lnTo>
                    <a:pt x="13783" y="13164"/>
                  </a:lnTo>
                  <a:cubicBezTo>
                    <a:pt x="13783" y="13243"/>
                    <a:pt x="13703" y="13323"/>
                    <a:pt x="13703" y="13402"/>
                  </a:cubicBezTo>
                  <a:lnTo>
                    <a:pt x="13624" y="13501"/>
                  </a:lnTo>
                  <a:lnTo>
                    <a:pt x="13624" y="13580"/>
                  </a:lnTo>
                  <a:cubicBezTo>
                    <a:pt x="13545" y="13580"/>
                    <a:pt x="13545" y="13659"/>
                    <a:pt x="13545" y="13659"/>
                  </a:cubicBezTo>
                  <a:lnTo>
                    <a:pt x="13545" y="13580"/>
                  </a:lnTo>
                  <a:cubicBezTo>
                    <a:pt x="13545" y="13501"/>
                    <a:pt x="13545" y="13402"/>
                    <a:pt x="13624" y="13243"/>
                  </a:cubicBezTo>
                  <a:lnTo>
                    <a:pt x="13624" y="13164"/>
                  </a:lnTo>
                  <a:cubicBezTo>
                    <a:pt x="13624" y="13085"/>
                    <a:pt x="13703" y="13085"/>
                    <a:pt x="13703" y="13006"/>
                  </a:cubicBezTo>
                  <a:lnTo>
                    <a:pt x="13703" y="12907"/>
                  </a:lnTo>
                  <a:lnTo>
                    <a:pt x="13783" y="12828"/>
                  </a:lnTo>
                  <a:lnTo>
                    <a:pt x="13783" y="13164"/>
                  </a:lnTo>
                  <a:cubicBezTo>
                    <a:pt x="13862" y="13006"/>
                    <a:pt x="13862" y="12828"/>
                    <a:pt x="13862" y="12748"/>
                  </a:cubicBezTo>
                  <a:cubicBezTo>
                    <a:pt x="13961" y="12669"/>
                    <a:pt x="13961" y="12590"/>
                    <a:pt x="14040" y="12511"/>
                  </a:cubicBezTo>
                  <a:close/>
                  <a:moveTo>
                    <a:pt x="9428" y="13703"/>
                  </a:moveTo>
                  <a:cubicBezTo>
                    <a:pt x="9417" y="13703"/>
                    <a:pt x="9406" y="13712"/>
                    <a:pt x="9406" y="13738"/>
                  </a:cubicBezTo>
                  <a:cubicBezTo>
                    <a:pt x="9472" y="13738"/>
                    <a:pt x="9450" y="13703"/>
                    <a:pt x="9428" y="13703"/>
                  </a:cubicBezTo>
                  <a:close/>
                  <a:moveTo>
                    <a:pt x="9428" y="14040"/>
                  </a:moveTo>
                  <a:cubicBezTo>
                    <a:pt x="9417" y="14040"/>
                    <a:pt x="9406" y="14049"/>
                    <a:pt x="9406" y="14075"/>
                  </a:cubicBezTo>
                  <a:cubicBezTo>
                    <a:pt x="9472" y="14075"/>
                    <a:pt x="9450" y="14040"/>
                    <a:pt x="9428" y="14040"/>
                  </a:cubicBezTo>
                  <a:close/>
                  <a:moveTo>
                    <a:pt x="18991" y="4095"/>
                  </a:moveTo>
                  <a:cubicBezTo>
                    <a:pt x="18812" y="4907"/>
                    <a:pt x="18496" y="5659"/>
                    <a:pt x="18159" y="6313"/>
                  </a:cubicBezTo>
                  <a:cubicBezTo>
                    <a:pt x="17505" y="7639"/>
                    <a:pt x="16674" y="8788"/>
                    <a:pt x="16099" y="10115"/>
                  </a:cubicBezTo>
                  <a:cubicBezTo>
                    <a:pt x="15684" y="10847"/>
                    <a:pt x="15347" y="11600"/>
                    <a:pt x="14951" y="12253"/>
                  </a:cubicBezTo>
                  <a:cubicBezTo>
                    <a:pt x="14456" y="12907"/>
                    <a:pt x="13961" y="13580"/>
                    <a:pt x="13466" y="14234"/>
                  </a:cubicBezTo>
                  <a:cubicBezTo>
                    <a:pt x="14040" y="13501"/>
                    <a:pt x="14693" y="12828"/>
                    <a:pt x="15189" y="12016"/>
                  </a:cubicBezTo>
                  <a:cubicBezTo>
                    <a:pt x="15604" y="11342"/>
                    <a:pt x="15941" y="10610"/>
                    <a:pt x="16258" y="9857"/>
                  </a:cubicBezTo>
                  <a:cubicBezTo>
                    <a:pt x="16594" y="9204"/>
                    <a:pt x="16931" y="8550"/>
                    <a:pt x="17327" y="7877"/>
                  </a:cubicBezTo>
                  <a:cubicBezTo>
                    <a:pt x="18000" y="6728"/>
                    <a:pt x="18812" y="5481"/>
                    <a:pt x="18991" y="4095"/>
                  </a:cubicBezTo>
                  <a:close/>
                  <a:moveTo>
                    <a:pt x="9327" y="14075"/>
                  </a:moveTo>
                  <a:cubicBezTo>
                    <a:pt x="9327" y="14075"/>
                    <a:pt x="9327" y="14154"/>
                    <a:pt x="9248" y="14154"/>
                  </a:cubicBezTo>
                  <a:lnTo>
                    <a:pt x="9169" y="14234"/>
                  </a:lnTo>
                  <a:lnTo>
                    <a:pt x="9169" y="14313"/>
                  </a:lnTo>
                  <a:lnTo>
                    <a:pt x="9327" y="14154"/>
                  </a:lnTo>
                  <a:cubicBezTo>
                    <a:pt x="9327" y="14154"/>
                    <a:pt x="9406" y="14154"/>
                    <a:pt x="9406" y="14075"/>
                  </a:cubicBezTo>
                  <a:close/>
                  <a:moveTo>
                    <a:pt x="9406" y="13738"/>
                  </a:moveTo>
                  <a:cubicBezTo>
                    <a:pt x="9327" y="13738"/>
                    <a:pt x="9248" y="13818"/>
                    <a:pt x="9089" y="13897"/>
                  </a:cubicBezTo>
                  <a:cubicBezTo>
                    <a:pt x="9010" y="13996"/>
                    <a:pt x="8911" y="14075"/>
                    <a:pt x="8832" y="14075"/>
                  </a:cubicBezTo>
                  <a:cubicBezTo>
                    <a:pt x="8717" y="14190"/>
                    <a:pt x="8601" y="14264"/>
                    <a:pt x="8478" y="14364"/>
                  </a:cubicBezTo>
                  <a:lnTo>
                    <a:pt x="8478" y="14364"/>
                  </a:lnTo>
                  <a:cubicBezTo>
                    <a:pt x="8631" y="14294"/>
                    <a:pt x="8762" y="14224"/>
                    <a:pt x="8832" y="14154"/>
                  </a:cubicBezTo>
                  <a:lnTo>
                    <a:pt x="9169" y="13996"/>
                  </a:lnTo>
                  <a:cubicBezTo>
                    <a:pt x="9248" y="13897"/>
                    <a:pt x="9327" y="13818"/>
                    <a:pt x="9406" y="13738"/>
                  </a:cubicBezTo>
                  <a:close/>
                  <a:moveTo>
                    <a:pt x="14666" y="14175"/>
                  </a:moveTo>
                  <a:cubicBezTo>
                    <a:pt x="14458" y="14333"/>
                    <a:pt x="14249" y="14491"/>
                    <a:pt x="14040" y="14649"/>
                  </a:cubicBezTo>
                  <a:lnTo>
                    <a:pt x="14278" y="14392"/>
                  </a:lnTo>
                  <a:lnTo>
                    <a:pt x="14357" y="14313"/>
                  </a:lnTo>
                  <a:lnTo>
                    <a:pt x="14456" y="14313"/>
                  </a:lnTo>
                  <a:cubicBezTo>
                    <a:pt x="14527" y="14268"/>
                    <a:pt x="14597" y="14222"/>
                    <a:pt x="14666" y="14175"/>
                  </a:cubicBezTo>
                  <a:close/>
                  <a:moveTo>
                    <a:pt x="7604" y="14075"/>
                  </a:moveTo>
                  <a:lnTo>
                    <a:pt x="7604" y="14075"/>
                  </a:lnTo>
                  <a:cubicBezTo>
                    <a:pt x="7427" y="14311"/>
                    <a:pt x="7191" y="14489"/>
                    <a:pt x="7032" y="14725"/>
                  </a:cubicBezTo>
                  <a:lnTo>
                    <a:pt x="7032" y="14725"/>
                  </a:lnTo>
                  <a:cubicBezTo>
                    <a:pt x="7057" y="14698"/>
                    <a:pt x="7083" y="14673"/>
                    <a:pt x="7109" y="14649"/>
                  </a:cubicBezTo>
                  <a:cubicBezTo>
                    <a:pt x="7268" y="14491"/>
                    <a:pt x="7604" y="14234"/>
                    <a:pt x="7604" y="14075"/>
                  </a:cubicBezTo>
                  <a:close/>
                  <a:moveTo>
                    <a:pt x="7032" y="14725"/>
                  </a:moveTo>
                  <a:lnTo>
                    <a:pt x="7032" y="14725"/>
                  </a:lnTo>
                  <a:cubicBezTo>
                    <a:pt x="7030" y="14728"/>
                    <a:pt x="7027" y="14730"/>
                    <a:pt x="7025" y="14733"/>
                  </a:cubicBezTo>
                  <a:lnTo>
                    <a:pt x="7025" y="14733"/>
                  </a:lnTo>
                  <a:cubicBezTo>
                    <a:pt x="7026" y="14732"/>
                    <a:pt x="7028" y="14730"/>
                    <a:pt x="7030" y="14729"/>
                  </a:cubicBezTo>
                  <a:cubicBezTo>
                    <a:pt x="7031" y="14727"/>
                    <a:pt x="7032" y="14726"/>
                    <a:pt x="7032" y="14725"/>
                  </a:cubicBezTo>
                  <a:close/>
                  <a:moveTo>
                    <a:pt x="20008" y="182"/>
                  </a:moveTo>
                  <a:cubicBezTo>
                    <a:pt x="20084" y="182"/>
                    <a:pt x="20155" y="192"/>
                    <a:pt x="20218" y="213"/>
                  </a:cubicBezTo>
                  <a:cubicBezTo>
                    <a:pt x="20555" y="372"/>
                    <a:pt x="20713" y="629"/>
                    <a:pt x="20892" y="946"/>
                  </a:cubicBezTo>
                  <a:cubicBezTo>
                    <a:pt x="21129" y="1520"/>
                    <a:pt x="21208" y="2194"/>
                    <a:pt x="21704" y="2609"/>
                  </a:cubicBezTo>
                  <a:cubicBezTo>
                    <a:pt x="22040" y="2847"/>
                    <a:pt x="22377" y="2847"/>
                    <a:pt x="22694" y="2926"/>
                  </a:cubicBezTo>
                  <a:cubicBezTo>
                    <a:pt x="23030" y="2926"/>
                    <a:pt x="23446" y="3006"/>
                    <a:pt x="23684" y="3263"/>
                  </a:cubicBezTo>
                  <a:cubicBezTo>
                    <a:pt x="23941" y="3501"/>
                    <a:pt x="23941" y="3837"/>
                    <a:pt x="23941" y="4174"/>
                  </a:cubicBezTo>
                  <a:cubicBezTo>
                    <a:pt x="24020" y="4491"/>
                    <a:pt x="24020" y="4827"/>
                    <a:pt x="24020" y="5164"/>
                  </a:cubicBezTo>
                  <a:cubicBezTo>
                    <a:pt x="24100" y="5580"/>
                    <a:pt x="24258" y="5897"/>
                    <a:pt x="24515" y="6154"/>
                  </a:cubicBezTo>
                  <a:cubicBezTo>
                    <a:pt x="24674" y="6471"/>
                    <a:pt x="24852" y="6887"/>
                    <a:pt x="24852" y="7303"/>
                  </a:cubicBezTo>
                  <a:cubicBezTo>
                    <a:pt x="24753" y="7956"/>
                    <a:pt x="24357" y="8550"/>
                    <a:pt x="23684" y="8867"/>
                  </a:cubicBezTo>
                  <a:cubicBezTo>
                    <a:pt x="23189" y="8946"/>
                    <a:pt x="22614" y="9045"/>
                    <a:pt x="22119" y="9204"/>
                  </a:cubicBezTo>
                  <a:cubicBezTo>
                    <a:pt x="21961" y="9204"/>
                    <a:pt x="21783" y="9283"/>
                    <a:pt x="21624" y="9362"/>
                  </a:cubicBezTo>
                  <a:cubicBezTo>
                    <a:pt x="22278" y="8946"/>
                    <a:pt x="22872" y="8550"/>
                    <a:pt x="23446" y="8055"/>
                  </a:cubicBezTo>
                  <a:lnTo>
                    <a:pt x="23446" y="8055"/>
                  </a:lnTo>
                  <a:cubicBezTo>
                    <a:pt x="22773" y="8550"/>
                    <a:pt x="22040" y="9045"/>
                    <a:pt x="21288" y="9441"/>
                  </a:cubicBezTo>
                  <a:cubicBezTo>
                    <a:pt x="21050" y="9620"/>
                    <a:pt x="20713" y="9699"/>
                    <a:pt x="20476" y="9857"/>
                  </a:cubicBezTo>
                  <a:cubicBezTo>
                    <a:pt x="20892" y="9441"/>
                    <a:pt x="21288" y="9045"/>
                    <a:pt x="21783" y="8709"/>
                  </a:cubicBezTo>
                  <a:cubicBezTo>
                    <a:pt x="22119" y="8451"/>
                    <a:pt x="22535" y="8214"/>
                    <a:pt x="22872" y="7956"/>
                  </a:cubicBezTo>
                  <a:cubicBezTo>
                    <a:pt x="23189" y="7719"/>
                    <a:pt x="23446" y="7461"/>
                    <a:pt x="23605" y="7144"/>
                  </a:cubicBezTo>
                  <a:lnTo>
                    <a:pt x="23605" y="7144"/>
                  </a:lnTo>
                  <a:cubicBezTo>
                    <a:pt x="23367" y="7560"/>
                    <a:pt x="23030" y="7798"/>
                    <a:pt x="22614" y="8055"/>
                  </a:cubicBezTo>
                  <a:cubicBezTo>
                    <a:pt x="22278" y="8293"/>
                    <a:pt x="21961" y="8451"/>
                    <a:pt x="21624" y="8788"/>
                  </a:cubicBezTo>
                  <a:cubicBezTo>
                    <a:pt x="21129" y="9124"/>
                    <a:pt x="20634" y="9540"/>
                    <a:pt x="20218" y="10035"/>
                  </a:cubicBezTo>
                  <a:cubicBezTo>
                    <a:pt x="19981" y="10115"/>
                    <a:pt x="19802" y="10273"/>
                    <a:pt x="19565" y="10431"/>
                  </a:cubicBezTo>
                  <a:cubicBezTo>
                    <a:pt x="19723" y="10273"/>
                    <a:pt x="19802" y="10115"/>
                    <a:pt x="19902" y="9936"/>
                  </a:cubicBezTo>
                  <a:cubicBezTo>
                    <a:pt x="20298" y="9540"/>
                    <a:pt x="20713" y="9124"/>
                    <a:pt x="21129" y="8709"/>
                  </a:cubicBezTo>
                  <a:cubicBezTo>
                    <a:pt x="22040" y="8134"/>
                    <a:pt x="23030" y="7560"/>
                    <a:pt x="23525" y="6649"/>
                  </a:cubicBezTo>
                  <a:lnTo>
                    <a:pt x="23525" y="6570"/>
                  </a:lnTo>
                  <a:cubicBezTo>
                    <a:pt x="22951" y="7560"/>
                    <a:pt x="21961" y="8055"/>
                    <a:pt x="21050" y="8709"/>
                  </a:cubicBezTo>
                  <a:cubicBezTo>
                    <a:pt x="20634" y="9045"/>
                    <a:pt x="20298" y="9362"/>
                    <a:pt x="19981" y="9778"/>
                  </a:cubicBezTo>
                  <a:cubicBezTo>
                    <a:pt x="19723" y="10115"/>
                    <a:pt x="19565" y="10352"/>
                    <a:pt x="19307" y="10610"/>
                  </a:cubicBezTo>
                  <a:cubicBezTo>
                    <a:pt x="18911" y="10847"/>
                    <a:pt x="18416" y="11184"/>
                    <a:pt x="18000" y="11521"/>
                  </a:cubicBezTo>
                  <a:cubicBezTo>
                    <a:pt x="18159" y="11342"/>
                    <a:pt x="18317" y="11184"/>
                    <a:pt x="18496" y="11026"/>
                  </a:cubicBezTo>
                  <a:cubicBezTo>
                    <a:pt x="19307" y="10115"/>
                    <a:pt x="20139" y="9045"/>
                    <a:pt x="21208" y="8293"/>
                  </a:cubicBezTo>
                  <a:cubicBezTo>
                    <a:pt x="22040" y="7639"/>
                    <a:pt x="23189" y="6887"/>
                    <a:pt x="23367" y="5738"/>
                  </a:cubicBezTo>
                  <a:lnTo>
                    <a:pt x="23268" y="5738"/>
                  </a:lnTo>
                  <a:cubicBezTo>
                    <a:pt x="23109" y="6392"/>
                    <a:pt x="22694" y="6966"/>
                    <a:pt x="22199" y="7382"/>
                  </a:cubicBezTo>
                  <a:cubicBezTo>
                    <a:pt x="21783" y="7798"/>
                    <a:pt x="21208" y="8055"/>
                    <a:pt x="20793" y="8451"/>
                  </a:cubicBezTo>
                  <a:cubicBezTo>
                    <a:pt x="20298" y="8867"/>
                    <a:pt x="19902" y="9283"/>
                    <a:pt x="19486" y="9699"/>
                  </a:cubicBezTo>
                  <a:cubicBezTo>
                    <a:pt x="19149" y="10194"/>
                    <a:pt x="18733" y="10689"/>
                    <a:pt x="18317" y="11105"/>
                  </a:cubicBezTo>
                  <a:lnTo>
                    <a:pt x="17664" y="11758"/>
                  </a:lnTo>
                  <a:cubicBezTo>
                    <a:pt x="17426" y="11917"/>
                    <a:pt x="17169" y="12095"/>
                    <a:pt x="16931" y="12332"/>
                  </a:cubicBezTo>
                  <a:cubicBezTo>
                    <a:pt x="16595" y="12639"/>
                    <a:pt x="16248" y="12933"/>
                    <a:pt x="15895" y="13218"/>
                  </a:cubicBezTo>
                  <a:lnTo>
                    <a:pt x="15895" y="13218"/>
                  </a:lnTo>
                  <a:cubicBezTo>
                    <a:pt x="16016" y="13115"/>
                    <a:pt x="16137" y="13011"/>
                    <a:pt x="16258" y="12907"/>
                  </a:cubicBezTo>
                  <a:cubicBezTo>
                    <a:pt x="17327" y="12016"/>
                    <a:pt x="18238" y="10927"/>
                    <a:pt x="19070" y="9857"/>
                  </a:cubicBezTo>
                  <a:cubicBezTo>
                    <a:pt x="19486" y="9283"/>
                    <a:pt x="19802" y="8709"/>
                    <a:pt x="20218" y="8214"/>
                  </a:cubicBezTo>
                  <a:cubicBezTo>
                    <a:pt x="20713" y="7719"/>
                    <a:pt x="21129" y="7223"/>
                    <a:pt x="21704" y="6808"/>
                  </a:cubicBezTo>
                  <a:lnTo>
                    <a:pt x="21704" y="6808"/>
                  </a:lnTo>
                  <a:cubicBezTo>
                    <a:pt x="21129" y="7144"/>
                    <a:pt x="20555" y="7639"/>
                    <a:pt x="20139" y="8214"/>
                  </a:cubicBezTo>
                  <a:cubicBezTo>
                    <a:pt x="19723" y="8709"/>
                    <a:pt x="19307" y="9283"/>
                    <a:pt x="18911" y="9857"/>
                  </a:cubicBezTo>
                  <a:cubicBezTo>
                    <a:pt x="18496" y="10431"/>
                    <a:pt x="18080" y="10927"/>
                    <a:pt x="17585" y="11422"/>
                  </a:cubicBezTo>
                  <a:cubicBezTo>
                    <a:pt x="17169" y="12016"/>
                    <a:pt x="16594" y="12511"/>
                    <a:pt x="16099" y="12907"/>
                  </a:cubicBezTo>
                  <a:cubicBezTo>
                    <a:pt x="15684" y="13323"/>
                    <a:pt x="15189" y="13659"/>
                    <a:pt x="14773" y="13996"/>
                  </a:cubicBezTo>
                  <a:cubicBezTo>
                    <a:pt x="15109" y="13659"/>
                    <a:pt x="15347" y="13402"/>
                    <a:pt x="15684" y="13085"/>
                  </a:cubicBezTo>
                  <a:cubicBezTo>
                    <a:pt x="16258" y="12412"/>
                    <a:pt x="16931" y="11679"/>
                    <a:pt x="17505" y="10847"/>
                  </a:cubicBezTo>
                  <a:cubicBezTo>
                    <a:pt x="18080" y="10115"/>
                    <a:pt x="18733" y="9283"/>
                    <a:pt x="19406" y="8451"/>
                  </a:cubicBezTo>
                  <a:cubicBezTo>
                    <a:pt x="19723" y="8055"/>
                    <a:pt x="20060" y="7639"/>
                    <a:pt x="20397" y="7303"/>
                  </a:cubicBezTo>
                  <a:cubicBezTo>
                    <a:pt x="20713" y="6887"/>
                    <a:pt x="21050" y="6570"/>
                    <a:pt x="21387" y="6233"/>
                  </a:cubicBezTo>
                  <a:cubicBezTo>
                    <a:pt x="22040" y="5580"/>
                    <a:pt x="22614" y="4827"/>
                    <a:pt x="22872" y="3996"/>
                  </a:cubicBezTo>
                  <a:lnTo>
                    <a:pt x="22872" y="3996"/>
                  </a:lnTo>
                  <a:cubicBezTo>
                    <a:pt x="22456" y="4986"/>
                    <a:pt x="21783" y="5817"/>
                    <a:pt x="20971" y="6570"/>
                  </a:cubicBezTo>
                  <a:cubicBezTo>
                    <a:pt x="20713" y="6887"/>
                    <a:pt x="20397" y="7144"/>
                    <a:pt x="20060" y="7461"/>
                  </a:cubicBezTo>
                  <a:cubicBezTo>
                    <a:pt x="19723" y="7877"/>
                    <a:pt x="19406" y="8293"/>
                    <a:pt x="19149" y="8709"/>
                  </a:cubicBezTo>
                  <a:cubicBezTo>
                    <a:pt x="18496" y="9441"/>
                    <a:pt x="17921" y="10273"/>
                    <a:pt x="17248" y="11026"/>
                  </a:cubicBezTo>
                  <a:cubicBezTo>
                    <a:pt x="16436" y="12095"/>
                    <a:pt x="15604" y="13243"/>
                    <a:pt x="14535" y="14075"/>
                  </a:cubicBezTo>
                  <a:lnTo>
                    <a:pt x="14614" y="13996"/>
                  </a:lnTo>
                  <a:cubicBezTo>
                    <a:pt x="14951" y="13659"/>
                    <a:pt x="15189" y="13402"/>
                    <a:pt x="15525" y="13085"/>
                  </a:cubicBezTo>
                  <a:cubicBezTo>
                    <a:pt x="16099" y="12412"/>
                    <a:pt x="16674" y="11679"/>
                    <a:pt x="17169" y="10847"/>
                  </a:cubicBezTo>
                  <a:cubicBezTo>
                    <a:pt x="17664" y="10115"/>
                    <a:pt x="18080" y="9283"/>
                    <a:pt x="18575" y="8451"/>
                  </a:cubicBezTo>
                  <a:cubicBezTo>
                    <a:pt x="18812" y="8055"/>
                    <a:pt x="19070" y="7719"/>
                    <a:pt x="19406" y="7382"/>
                  </a:cubicBezTo>
                  <a:cubicBezTo>
                    <a:pt x="19723" y="7065"/>
                    <a:pt x="20060" y="6728"/>
                    <a:pt x="20397" y="6313"/>
                  </a:cubicBezTo>
                  <a:cubicBezTo>
                    <a:pt x="20892" y="5817"/>
                    <a:pt x="21387" y="5085"/>
                    <a:pt x="21466" y="4253"/>
                  </a:cubicBezTo>
                  <a:lnTo>
                    <a:pt x="21387" y="4253"/>
                  </a:lnTo>
                  <a:cubicBezTo>
                    <a:pt x="21208" y="5243"/>
                    <a:pt x="20634" y="5976"/>
                    <a:pt x="19902" y="6728"/>
                  </a:cubicBezTo>
                  <a:cubicBezTo>
                    <a:pt x="19644" y="7065"/>
                    <a:pt x="19307" y="7303"/>
                    <a:pt x="18991" y="7719"/>
                  </a:cubicBezTo>
                  <a:cubicBezTo>
                    <a:pt x="18733" y="8055"/>
                    <a:pt x="18496" y="8372"/>
                    <a:pt x="18238" y="8788"/>
                  </a:cubicBezTo>
                  <a:cubicBezTo>
                    <a:pt x="17822" y="9540"/>
                    <a:pt x="17426" y="10352"/>
                    <a:pt x="16931" y="11105"/>
                  </a:cubicBezTo>
                  <a:cubicBezTo>
                    <a:pt x="16337" y="11917"/>
                    <a:pt x="15763" y="12669"/>
                    <a:pt x="15109" y="13402"/>
                  </a:cubicBezTo>
                  <a:cubicBezTo>
                    <a:pt x="15525" y="12828"/>
                    <a:pt x="15941" y="12253"/>
                    <a:pt x="16337" y="11600"/>
                  </a:cubicBezTo>
                  <a:cubicBezTo>
                    <a:pt x="16832" y="10927"/>
                    <a:pt x="17248" y="10273"/>
                    <a:pt x="17585" y="9540"/>
                  </a:cubicBezTo>
                  <a:cubicBezTo>
                    <a:pt x="18317" y="8055"/>
                    <a:pt x="19070" y="6570"/>
                    <a:pt x="20476" y="5580"/>
                  </a:cubicBezTo>
                  <a:lnTo>
                    <a:pt x="20397" y="5580"/>
                  </a:lnTo>
                  <a:cubicBezTo>
                    <a:pt x="19723" y="6075"/>
                    <a:pt x="19149" y="6728"/>
                    <a:pt x="18654" y="7461"/>
                  </a:cubicBezTo>
                  <a:cubicBezTo>
                    <a:pt x="18238" y="8134"/>
                    <a:pt x="17921" y="8788"/>
                    <a:pt x="17505" y="9540"/>
                  </a:cubicBezTo>
                  <a:cubicBezTo>
                    <a:pt x="17169" y="10273"/>
                    <a:pt x="16753" y="11026"/>
                    <a:pt x="16258" y="11679"/>
                  </a:cubicBezTo>
                  <a:cubicBezTo>
                    <a:pt x="15763" y="12332"/>
                    <a:pt x="15268" y="13006"/>
                    <a:pt x="14773" y="13659"/>
                  </a:cubicBezTo>
                  <a:lnTo>
                    <a:pt x="14614" y="13818"/>
                  </a:lnTo>
                  <a:cubicBezTo>
                    <a:pt x="14278" y="14154"/>
                    <a:pt x="13961" y="14392"/>
                    <a:pt x="13624" y="14729"/>
                  </a:cubicBezTo>
                  <a:cubicBezTo>
                    <a:pt x="13466" y="14808"/>
                    <a:pt x="13367" y="14887"/>
                    <a:pt x="13287" y="14887"/>
                  </a:cubicBezTo>
                  <a:cubicBezTo>
                    <a:pt x="13703" y="14570"/>
                    <a:pt x="14119" y="14234"/>
                    <a:pt x="14535" y="13818"/>
                  </a:cubicBezTo>
                  <a:cubicBezTo>
                    <a:pt x="14852" y="13402"/>
                    <a:pt x="15189" y="13006"/>
                    <a:pt x="15525" y="12511"/>
                  </a:cubicBezTo>
                  <a:cubicBezTo>
                    <a:pt x="16674" y="10847"/>
                    <a:pt x="17426" y="8867"/>
                    <a:pt x="18575" y="7223"/>
                  </a:cubicBezTo>
                  <a:cubicBezTo>
                    <a:pt x="19228" y="6392"/>
                    <a:pt x="19902" y="5659"/>
                    <a:pt x="20298" y="4748"/>
                  </a:cubicBezTo>
                  <a:cubicBezTo>
                    <a:pt x="20555" y="3996"/>
                    <a:pt x="20713" y="3105"/>
                    <a:pt x="20397" y="2431"/>
                  </a:cubicBezTo>
                  <a:lnTo>
                    <a:pt x="20397" y="2431"/>
                  </a:lnTo>
                  <a:cubicBezTo>
                    <a:pt x="20476" y="2926"/>
                    <a:pt x="20555" y="3342"/>
                    <a:pt x="20476" y="3837"/>
                  </a:cubicBezTo>
                  <a:cubicBezTo>
                    <a:pt x="20397" y="4332"/>
                    <a:pt x="20218" y="4827"/>
                    <a:pt x="19981" y="5243"/>
                  </a:cubicBezTo>
                  <a:cubicBezTo>
                    <a:pt x="19486" y="6154"/>
                    <a:pt x="18733" y="6887"/>
                    <a:pt x="18159" y="7719"/>
                  </a:cubicBezTo>
                  <a:cubicBezTo>
                    <a:pt x="17664" y="8550"/>
                    <a:pt x="17169" y="9362"/>
                    <a:pt x="16753" y="10194"/>
                  </a:cubicBezTo>
                  <a:cubicBezTo>
                    <a:pt x="16258" y="11105"/>
                    <a:pt x="15842" y="12016"/>
                    <a:pt x="15268" y="12748"/>
                  </a:cubicBezTo>
                  <a:cubicBezTo>
                    <a:pt x="14951" y="13164"/>
                    <a:pt x="14614" y="13580"/>
                    <a:pt x="14278" y="13897"/>
                  </a:cubicBezTo>
                  <a:cubicBezTo>
                    <a:pt x="13961" y="14234"/>
                    <a:pt x="13624" y="14491"/>
                    <a:pt x="13287" y="14729"/>
                  </a:cubicBezTo>
                  <a:cubicBezTo>
                    <a:pt x="13367" y="14649"/>
                    <a:pt x="13367" y="14570"/>
                    <a:pt x="13367" y="14491"/>
                  </a:cubicBezTo>
                  <a:lnTo>
                    <a:pt x="13466" y="14491"/>
                  </a:lnTo>
                  <a:cubicBezTo>
                    <a:pt x="14198" y="13818"/>
                    <a:pt x="14773" y="13085"/>
                    <a:pt x="15268" y="12174"/>
                  </a:cubicBezTo>
                  <a:cubicBezTo>
                    <a:pt x="16179" y="10689"/>
                    <a:pt x="16753" y="9045"/>
                    <a:pt x="17822" y="7560"/>
                  </a:cubicBezTo>
                  <a:cubicBezTo>
                    <a:pt x="18238" y="6887"/>
                    <a:pt x="18812" y="6233"/>
                    <a:pt x="19070" y="5402"/>
                  </a:cubicBezTo>
                  <a:cubicBezTo>
                    <a:pt x="19307" y="4827"/>
                    <a:pt x="19486" y="4095"/>
                    <a:pt x="19228" y="3501"/>
                  </a:cubicBezTo>
                  <a:lnTo>
                    <a:pt x="19149" y="3501"/>
                  </a:lnTo>
                  <a:cubicBezTo>
                    <a:pt x="19228" y="3916"/>
                    <a:pt x="19307" y="4253"/>
                    <a:pt x="19228" y="4669"/>
                  </a:cubicBezTo>
                  <a:cubicBezTo>
                    <a:pt x="19149" y="5085"/>
                    <a:pt x="19070" y="5402"/>
                    <a:pt x="18812" y="5817"/>
                  </a:cubicBezTo>
                  <a:cubicBezTo>
                    <a:pt x="18496" y="6570"/>
                    <a:pt x="17921" y="7223"/>
                    <a:pt x="17426" y="7956"/>
                  </a:cubicBezTo>
                  <a:cubicBezTo>
                    <a:pt x="17010" y="8629"/>
                    <a:pt x="16594" y="9362"/>
                    <a:pt x="16258" y="10115"/>
                  </a:cubicBezTo>
                  <a:cubicBezTo>
                    <a:pt x="15525" y="11679"/>
                    <a:pt x="14773" y="13243"/>
                    <a:pt x="13367" y="14392"/>
                  </a:cubicBezTo>
                  <a:cubicBezTo>
                    <a:pt x="13367" y="14313"/>
                    <a:pt x="13367" y="14234"/>
                    <a:pt x="13466" y="14234"/>
                  </a:cubicBezTo>
                  <a:lnTo>
                    <a:pt x="13466" y="14075"/>
                  </a:lnTo>
                  <a:cubicBezTo>
                    <a:pt x="13703" y="13738"/>
                    <a:pt x="13961" y="13501"/>
                    <a:pt x="14119" y="13164"/>
                  </a:cubicBezTo>
                  <a:cubicBezTo>
                    <a:pt x="14198" y="13085"/>
                    <a:pt x="14198" y="13085"/>
                    <a:pt x="14198" y="13006"/>
                  </a:cubicBezTo>
                  <a:lnTo>
                    <a:pt x="14278" y="13006"/>
                  </a:lnTo>
                  <a:cubicBezTo>
                    <a:pt x="14357" y="12748"/>
                    <a:pt x="14535" y="12511"/>
                    <a:pt x="14614" y="12332"/>
                  </a:cubicBezTo>
                  <a:lnTo>
                    <a:pt x="14693" y="12332"/>
                  </a:lnTo>
                  <a:cubicBezTo>
                    <a:pt x="15446" y="11422"/>
                    <a:pt x="15684" y="10273"/>
                    <a:pt x="16179" y="9283"/>
                  </a:cubicBezTo>
                  <a:cubicBezTo>
                    <a:pt x="16436" y="8709"/>
                    <a:pt x="16753" y="8293"/>
                    <a:pt x="17090" y="7798"/>
                  </a:cubicBezTo>
                  <a:cubicBezTo>
                    <a:pt x="17426" y="7382"/>
                    <a:pt x="17743" y="6887"/>
                    <a:pt x="17822" y="6392"/>
                  </a:cubicBezTo>
                  <a:lnTo>
                    <a:pt x="17822" y="6392"/>
                  </a:lnTo>
                  <a:cubicBezTo>
                    <a:pt x="17664" y="6966"/>
                    <a:pt x="17327" y="7461"/>
                    <a:pt x="17010" y="7877"/>
                  </a:cubicBezTo>
                  <a:cubicBezTo>
                    <a:pt x="16594" y="8293"/>
                    <a:pt x="16337" y="8709"/>
                    <a:pt x="16099" y="9204"/>
                  </a:cubicBezTo>
                  <a:cubicBezTo>
                    <a:pt x="15842" y="9699"/>
                    <a:pt x="15684" y="10273"/>
                    <a:pt x="15446" y="10768"/>
                  </a:cubicBezTo>
                  <a:cubicBezTo>
                    <a:pt x="15268" y="11263"/>
                    <a:pt x="15030" y="11758"/>
                    <a:pt x="14693" y="12174"/>
                  </a:cubicBezTo>
                  <a:cubicBezTo>
                    <a:pt x="15189" y="11263"/>
                    <a:pt x="15604" y="10273"/>
                    <a:pt x="15763" y="9204"/>
                  </a:cubicBezTo>
                  <a:cubicBezTo>
                    <a:pt x="15941" y="8946"/>
                    <a:pt x="16020" y="8709"/>
                    <a:pt x="16099" y="8451"/>
                  </a:cubicBezTo>
                  <a:cubicBezTo>
                    <a:pt x="16337" y="8055"/>
                    <a:pt x="16594" y="7639"/>
                    <a:pt x="16832" y="7303"/>
                  </a:cubicBezTo>
                  <a:cubicBezTo>
                    <a:pt x="17327" y="6471"/>
                    <a:pt x="17822" y="5738"/>
                    <a:pt x="18159" y="4827"/>
                  </a:cubicBezTo>
                  <a:cubicBezTo>
                    <a:pt x="18317" y="4491"/>
                    <a:pt x="18416" y="4095"/>
                    <a:pt x="18496" y="3679"/>
                  </a:cubicBezTo>
                  <a:cubicBezTo>
                    <a:pt x="18575" y="3263"/>
                    <a:pt x="18575" y="2847"/>
                    <a:pt x="18575" y="2431"/>
                  </a:cubicBezTo>
                  <a:cubicBezTo>
                    <a:pt x="18575" y="1699"/>
                    <a:pt x="18654" y="867"/>
                    <a:pt x="19307" y="372"/>
                  </a:cubicBezTo>
                  <a:cubicBezTo>
                    <a:pt x="19554" y="256"/>
                    <a:pt x="19800" y="182"/>
                    <a:pt x="20008" y="182"/>
                  </a:cubicBezTo>
                  <a:close/>
                  <a:moveTo>
                    <a:pt x="14119" y="14886"/>
                  </a:moveTo>
                  <a:cubicBezTo>
                    <a:pt x="14093" y="14887"/>
                    <a:pt x="14066" y="14887"/>
                    <a:pt x="14040" y="14887"/>
                  </a:cubicBezTo>
                  <a:lnTo>
                    <a:pt x="14119" y="14887"/>
                  </a:lnTo>
                  <a:lnTo>
                    <a:pt x="14119" y="14886"/>
                  </a:lnTo>
                  <a:close/>
                  <a:moveTo>
                    <a:pt x="21961" y="12669"/>
                  </a:moveTo>
                  <a:lnTo>
                    <a:pt x="21961" y="12669"/>
                  </a:lnTo>
                  <a:cubicBezTo>
                    <a:pt x="20476" y="13243"/>
                    <a:pt x="18911" y="13738"/>
                    <a:pt x="17426" y="14234"/>
                  </a:cubicBezTo>
                  <a:cubicBezTo>
                    <a:pt x="16260" y="14649"/>
                    <a:pt x="15035" y="14985"/>
                    <a:pt x="13711" y="15065"/>
                  </a:cubicBezTo>
                  <a:lnTo>
                    <a:pt x="13711" y="15065"/>
                  </a:lnTo>
                  <a:cubicBezTo>
                    <a:pt x="14337" y="15058"/>
                    <a:pt x="14980" y="14978"/>
                    <a:pt x="15604" y="14808"/>
                  </a:cubicBezTo>
                  <a:cubicBezTo>
                    <a:pt x="17010" y="14491"/>
                    <a:pt x="18416" y="13996"/>
                    <a:pt x="19723" y="13501"/>
                  </a:cubicBezTo>
                  <a:cubicBezTo>
                    <a:pt x="20476" y="13243"/>
                    <a:pt x="21208" y="13006"/>
                    <a:pt x="21961" y="12669"/>
                  </a:cubicBezTo>
                  <a:close/>
                  <a:moveTo>
                    <a:pt x="12060" y="15224"/>
                  </a:moveTo>
                  <a:lnTo>
                    <a:pt x="12060" y="15303"/>
                  </a:lnTo>
                  <a:lnTo>
                    <a:pt x="12218" y="15303"/>
                  </a:lnTo>
                  <a:lnTo>
                    <a:pt x="12297" y="15224"/>
                  </a:lnTo>
                  <a:close/>
                  <a:moveTo>
                    <a:pt x="9327" y="15560"/>
                  </a:moveTo>
                  <a:lnTo>
                    <a:pt x="9248" y="15640"/>
                  </a:lnTo>
                  <a:cubicBezTo>
                    <a:pt x="9169" y="15640"/>
                    <a:pt x="9169" y="15640"/>
                    <a:pt x="9089" y="15719"/>
                  </a:cubicBezTo>
                  <a:lnTo>
                    <a:pt x="9248" y="15719"/>
                  </a:lnTo>
                  <a:cubicBezTo>
                    <a:pt x="9248" y="15640"/>
                    <a:pt x="9327" y="15640"/>
                    <a:pt x="9327" y="15640"/>
                  </a:cubicBezTo>
                  <a:cubicBezTo>
                    <a:pt x="9406" y="15640"/>
                    <a:pt x="9327" y="15560"/>
                    <a:pt x="9327" y="15560"/>
                  </a:cubicBezTo>
                  <a:close/>
                  <a:moveTo>
                    <a:pt x="12098" y="1902"/>
                  </a:moveTo>
                  <a:cubicBezTo>
                    <a:pt x="12665" y="1902"/>
                    <a:pt x="13202" y="2267"/>
                    <a:pt x="13624" y="2689"/>
                  </a:cubicBezTo>
                  <a:cubicBezTo>
                    <a:pt x="14614" y="3501"/>
                    <a:pt x="15268" y="4748"/>
                    <a:pt x="15525" y="5976"/>
                  </a:cubicBezTo>
                  <a:cubicBezTo>
                    <a:pt x="15763" y="7065"/>
                    <a:pt x="15763" y="8214"/>
                    <a:pt x="15525" y="9283"/>
                  </a:cubicBezTo>
                  <a:cubicBezTo>
                    <a:pt x="15604" y="8451"/>
                    <a:pt x="15684" y="7639"/>
                    <a:pt x="15525" y="6808"/>
                  </a:cubicBezTo>
                  <a:cubicBezTo>
                    <a:pt x="15446" y="6233"/>
                    <a:pt x="15268" y="5738"/>
                    <a:pt x="14951" y="5243"/>
                  </a:cubicBezTo>
                  <a:cubicBezTo>
                    <a:pt x="14693" y="4669"/>
                    <a:pt x="14278" y="4174"/>
                    <a:pt x="13862" y="3679"/>
                  </a:cubicBezTo>
                  <a:cubicBezTo>
                    <a:pt x="13862" y="3679"/>
                    <a:pt x="13783" y="3679"/>
                    <a:pt x="13783" y="3758"/>
                  </a:cubicBezTo>
                  <a:cubicBezTo>
                    <a:pt x="14278" y="4253"/>
                    <a:pt x="14693" y="4827"/>
                    <a:pt x="15030" y="5481"/>
                  </a:cubicBezTo>
                  <a:cubicBezTo>
                    <a:pt x="15525" y="6471"/>
                    <a:pt x="15604" y="7639"/>
                    <a:pt x="15525" y="8788"/>
                  </a:cubicBezTo>
                  <a:cubicBezTo>
                    <a:pt x="15525" y="9204"/>
                    <a:pt x="15446" y="9620"/>
                    <a:pt x="15347" y="10035"/>
                  </a:cubicBezTo>
                  <a:lnTo>
                    <a:pt x="15347" y="10115"/>
                  </a:lnTo>
                  <a:cubicBezTo>
                    <a:pt x="15189" y="10610"/>
                    <a:pt x="15030" y="11105"/>
                    <a:pt x="14773" y="11600"/>
                  </a:cubicBezTo>
                  <a:lnTo>
                    <a:pt x="14773" y="11521"/>
                  </a:lnTo>
                  <a:cubicBezTo>
                    <a:pt x="14951" y="11105"/>
                    <a:pt x="15030" y="10768"/>
                    <a:pt x="15109" y="10352"/>
                  </a:cubicBezTo>
                  <a:cubicBezTo>
                    <a:pt x="15684" y="7798"/>
                    <a:pt x="14773" y="5243"/>
                    <a:pt x="12971" y="3600"/>
                  </a:cubicBezTo>
                  <a:lnTo>
                    <a:pt x="12872" y="3679"/>
                  </a:lnTo>
                  <a:cubicBezTo>
                    <a:pt x="13466" y="4095"/>
                    <a:pt x="13862" y="4669"/>
                    <a:pt x="14198" y="5243"/>
                  </a:cubicBezTo>
                  <a:cubicBezTo>
                    <a:pt x="14773" y="6233"/>
                    <a:pt x="15189" y="7382"/>
                    <a:pt x="15189" y="8629"/>
                  </a:cubicBezTo>
                  <a:cubicBezTo>
                    <a:pt x="15189" y="9204"/>
                    <a:pt x="15189" y="9857"/>
                    <a:pt x="15030" y="10530"/>
                  </a:cubicBezTo>
                  <a:cubicBezTo>
                    <a:pt x="14951" y="10847"/>
                    <a:pt x="14773" y="11263"/>
                    <a:pt x="14693" y="11600"/>
                  </a:cubicBezTo>
                  <a:cubicBezTo>
                    <a:pt x="14614" y="11758"/>
                    <a:pt x="14614" y="11837"/>
                    <a:pt x="14614" y="12016"/>
                  </a:cubicBezTo>
                  <a:cubicBezTo>
                    <a:pt x="14573" y="12016"/>
                    <a:pt x="14553" y="12037"/>
                    <a:pt x="14544" y="12058"/>
                  </a:cubicBezTo>
                  <a:lnTo>
                    <a:pt x="14544" y="12058"/>
                  </a:lnTo>
                  <a:cubicBezTo>
                    <a:pt x="14620" y="11728"/>
                    <a:pt x="14696" y="11327"/>
                    <a:pt x="14773" y="10927"/>
                  </a:cubicBezTo>
                  <a:cubicBezTo>
                    <a:pt x="15030" y="9857"/>
                    <a:pt x="15109" y="8629"/>
                    <a:pt x="14852" y="7560"/>
                  </a:cubicBezTo>
                  <a:cubicBezTo>
                    <a:pt x="14614" y="6392"/>
                    <a:pt x="13862" y="5481"/>
                    <a:pt x="13129" y="4669"/>
                  </a:cubicBezTo>
                  <a:cubicBezTo>
                    <a:pt x="13103" y="4643"/>
                    <a:pt x="13085" y="4634"/>
                    <a:pt x="13073" y="4634"/>
                  </a:cubicBezTo>
                  <a:cubicBezTo>
                    <a:pt x="13050" y="4634"/>
                    <a:pt x="13050" y="4669"/>
                    <a:pt x="13050" y="4669"/>
                  </a:cubicBezTo>
                  <a:cubicBezTo>
                    <a:pt x="13466" y="5164"/>
                    <a:pt x="13961" y="5659"/>
                    <a:pt x="14278" y="6233"/>
                  </a:cubicBezTo>
                  <a:cubicBezTo>
                    <a:pt x="15109" y="7719"/>
                    <a:pt x="15030" y="9362"/>
                    <a:pt x="14693" y="11026"/>
                  </a:cubicBezTo>
                  <a:lnTo>
                    <a:pt x="14693" y="10927"/>
                  </a:lnTo>
                  <a:cubicBezTo>
                    <a:pt x="14951" y="8946"/>
                    <a:pt x="14456" y="6966"/>
                    <a:pt x="13129" y="5481"/>
                  </a:cubicBezTo>
                  <a:cubicBezTo>
                    <a:pt x="13129" y="5481"/>
                    <a:pt x="13050" y="5481"/>
                    <a:pt x="13129" y="5580"/>
                  </a:cubicBezTo>
                  <a:cubicBezTo>
                    <a:pt x="13466" y="5976"/>
                    <a:pt x="13783" y="6392"/>
                    <a:pt x="13961" y="6887"/>
                  </a:cubicBezTo>
                  <a:cubicBezTo>
                    <a:pt x="14693" y="8293"/>
                    <a:pt x="14852" y="9936"/>
                    <a:pt x="14535" y="11521"/>
                  </a:cubicBezTo>
                  <a:cubicBezTo>
                    <a:pt x="14614" y="11026"/>
                    <a:pt x="14614" y="10431"/>
                    <a:pt x="14535" y="9936"/>
                  </a:cubicBezTo>
                  <a:cubicBezTo>
                    <a:pt x="14456" y="8867"/>
                    <a:pt x="14040" y="7877"/>
                    <a:pt x="13545" y="6966"/>
                  </a:cubicBezTo>
                  <a:cubicBezTo>
                    <a:pt x="13545" y="6926"/>
                    <a:pt x="13525" y="6907"/>
                    <a:pt x="13505" y="6907"/>
                  </a:cubicBezTo>
                  <a:cubicBezTo>
                    <a:pt x="13486" y="6907"/>
                    <a:pt x="13466" y="6926"/>
                    <a:pt x="13466" y="6966"/>
                  </a:cubicBezTo>
                  <a:cubicBezTo>
                    <a:pt x="13961" y="7877"/>
                    <a:pt x="14357" y="8867"/>
                    <a:pt x="14456" y="9936"/>
                  </a:cubicBezTo>
                  <a:cubicBezTo>
                    <a:pt x="14535" y="10431"/>
                    <a:pt x="14535" y="10927"/>
                    <a:pt x="14535" y="11422"/>
                  </a:cubicBezTo>
                  <a:cubicBezTo>
                    <a:pt x="14492" y="11476"/>
                    <a:pt x="14472" y="11548"/>
                    <a:pt x="14463" y="11615"/>
                  </a:cubicBezTo>
                  <a:lnTo>
                    <a:pt x="14463" y="11615"/>
                  </a:lnTo>
                  <a:cubicBezTo>
                    <a:pt x="14606" y="10310"/>
                    <a:pt x="14349" y="9028"/>
                    <a:pt x="13862" y="7956"/>
                  </a:cubicBezTo>
                  <a:cubicBezTo>
                    <a:pt x="13367" y="6808"/>
                    <a:pt x="12634" y="5817"/>
                    <a:pt x="11644" y="4986"/>
                  </a:cubicBezTo>
                  <a:cubicBezTo>
                    <a:pt x="11644" y="4963"/>
                    <a:pt x="11637" y="4953"/>
                    <a:pt x="11630" y="4953"/>
                  </a:cubicBezTo>
                  <a:cubicBezTo>
                    <a:pt x="11612" y="4953"/>
                    <a:pt x="11587" y="5014"/>
                    <a:pt x="11644" y="5085"/>
                  </a:cubicBezTo>
                  <a:cubicBezTo>
                    <a:pt x="12139" y="5481"/>
                    <a:pt x="12634" y="5976"/>
                    <a:pt x="13050" y="6570"/>
                  </a:cubicBezTo>
                  <a:cubicBezTo>
                    <a:pt x="13703" y="7560"/>
                    <a:pt x="14198" y="8709"/>
                    <a:pt x="14357" y="9936"/>
                  </a:cubicBezTo>
                  <a:cubicBezTo>
                    <a:pt x="14456" y="10610"/>
                    <a:pt x="14456" y="11184"/>
                    <a:pt x="14357" y="11837"/>
                  </a:cubicBezTo>
                  <a:cubicBezTo>
                    <a:pt x="14279" y="12168"/>
                    <a:pt x="14201" y="12498"/>
                    <a:pt x="14049" y="12810"/>
                  </a:cubicBezTo>
                  <a:lnTo>
                    <a:pt x="14049" y="12810"/>
                  </a:lnTo>
                  <a:cubicBezTo>
                    <a:pt x="14069" y="12687"/>
                    <a:pt x="14119" y="12574"/>
                    <a:pt x="14119" y="12511"/>
                  </a:cubicBezTo>
                  <a:lnTo>
                    <a:pt x="14119" y="12412"/>
                  </a:lnTo>
                  <a:cubicBezTo>
                    <a:pt x="14198" y="12253"/>
                    <a:pt x="14198" y="12095"/>
                    <a:pt x="14198" y="11917"/>
                  </a:cubicBezTo>
                  <a:cubicBezTo>
                    <a:pt x="14357" y="10927"/>
                    <a:pt x="14198" y="9936"/>
                    <a:pt x="13783" y="9045"/>
                  </a:cubicBezTo>
                  <a:cubicBezTo>
                    <a:pt x="13367" y="8055"/>
                    <a:pt x="12872" y="7065"/>
                    <a:pt x="11981" y="6392"/>
                  </a:cubicBezTo>
                  <a:lnTo>
                    <a:pt x="11882" y="6471"/>
                  </a:lnTo>
                  <a:cubicBezTo>
                    <a:pt x="12476" y="6808"/>
                    <a:pt x="12792" y="7382"/>
                    <a:pt x="13129" y="7877"/>
                  </a:cubicBezTo>
                  <a:cubicBezTo>
                    <a:pt x="13624" y="8788"/>
                    <a:pt x="14119" y="9699"/>
                    <a:pt x="14198" y="10689"/>
                  </a:cubicBezTo>
                  <a:cubicBezTo>
                    <a:pt x="14278" y="11263"/>
                    <a:pt x="14198" y="11837"/>
                    <a:pt x="14040" y="12412"/>
                  </a:cubicBezTo>
                  <a:cubicBezTo>
                    <a:pt x="14040" y="12412"/>
                    <a:pt x="13961" y="12511"/>
                    <a:pt x="13862" y="12511"/>
                  </a:cubicBezTo>
                  <a:cubicBezTo>
                    <a:pt x="14040" y="12174"/>
                    <a:pt x="14040" y="11758"/>
                    <a:pt x="13961" y="11342"/>
                  </a:cubicBezTo>
                  <a:cubicBezTo>
                    <a:pt x="13783" y="10431"/>
                    <a:pt x="13466" y="9620"/>
                    <a:pt x="12872" y="8867"/>
                  </a:cubicBezTo>
                  <a:cubicBezTo>
                    <a:pt x="12297" y="8134"/>
                    <a:pt x="11644" y="7461"/>
                    <a:pt x="10891" y="6808"/>
                  </a:cubicBezTo>
                  <a:cubicBezTo>
                    <a:pt x="10868" y="6784"/>
                    <a:pt x="10852" y="6775"/>
                    <a:pt x="10840" y="6775"/>
                  </a:cubicBezTo>
                  <a:cubicBezTo>
                    <a:pt x="10812" y="6775"/>
                    <a:pt x="10812" y="6831"/>
                    <a:pt x="10812" y="6887"/>
                  </a:cubicBezTo>
                  <a:cubicBezTo>
                    <a:pt x="11723" y="7639"/>
                    <a:pt x="12634" y="8451"/>
                    <a:pt x="13208" y="9540"/>
                  </a:cubicBezTo>
                  <a:cubicBezTo>
                    <a:pt x="13545" y="10035"/>
                    <a:pt x="13703" y="10610"/>
                    <a:pt x="13783" y="11105"/>
                  </a:cubicBezTo>
                  <a:cubicBezTo>
                    <a:pt x="13961" y="11600"/>
                    <a:pt x="13961" y="12095"/>
                    <a:pt x="13783" y="12590"/>
                  </a:cubicBezTo>
                  <a:cubicBezTo>
                    <a:pt x="13783" y="12669"/>
                    <a:pt x="13703" y="12669"/>
                    <a:pt x="13703" y="12669"/>
                  </a:cubicBezTo>
                  <a:cubicBezTo>
                    <a:pt x="13624" y="10610"/>
                    <a:pt x="11802" y="9045"/>
                    <a:pt x="10159" y="8055"/>
                  </a:cubicBezTo>
                  <a:cubicBezTo>
                    <a:pt x="10079" y="8055"/>
                    <a:pt x="10079" y="8134"/>
                    <a:pt x="10079" y="8134"/>
                  </a:cubicBezTo>
                  <a:cubicBezTo>
                    <a:pt x="11070" y="8709"/>
                    <a:pt x="11981" y="9362"/>
                    <a:pt x="12713" y="10273"/>
                  </a:cubicBezTo>
                  <a:cubicBezTo>
                    <a:pt x="13208" y="11026"/>
                    <a:pt x="13545" y="11837"/>
                    <a:pt x="13703" y="12748"/>
                  </a:cubicBezTo>
                  <a:cubicBezTo>
                    <a:pt x="13624" y="12828"/>
                    <a:pt x="13624" y="12828"/>
                    <a:pt x="13624" y="12907"/>
                  </a:cubicBezTo>
                  <a:cubicBezTo>
                    <a:pt x="13466" y="10847"/>
                    <a:pt x="11802" y="9441"/>
                    <a:pt x="10159" y="8550"/>
                  </a:cubicBezTo>
                  <a:cubicBezTo>
                    <a:pt x="10159" y="8550"/>
                    <a:pt x="10079" y="8550"/>
                    <a:pt x="10159" y="8629"/>
                  </a:cubicBezTo>
                  <a:cubicBezTo>
                    <a:pt x="11070" y="9124"/>
                    <a:pt x="11882" y="9699"/>
                    <a:pt x="12555" y="10530"/>
                  </a:cubicBezTo>
                  <a:cubicBezTo>
                    <a:pt x="13129" y="11263"/>
                    <a:pt x="13466" y="12095"/>
                    <a:pt x="13545" y="13006"/>
                  </a:cubicBezTo>
                  <a:cubicBezTo>
                    <a:pt x="13287" y="11837"/>
                    <a:pt x="12476" y="10847"/>
                    <a:pt x="11565" y="10273"/>
                  </a:cubicBezTo>
                  <a:cubicBezTo>
                    <a:pt x="11485" y="10273"/>
                    <a:pt x="11485" y="10273"/>
                    <a:pt x="11485" y="10352"/>
                  </a:cubicBezTo>
                  <a:cubicBezTo>
                    <a:pt x="12555" y="10927"/>
                    <a:pt x="13208" y="11917"/>
                    <a:pt x="13545" y="13085"/>
                  </a:cubicBezTo>
                  <a:cubicBezTo>
                    <a:pt x="13466" y="13085"/>
                    <a:pt x="13466" y="13085"/>
                    <a:pt x="13466" y="13164"/>
                  </a:cubicBezTo>
                  <a:cubicBezTo>
                    <a:pt x="13367" y="12907"/>
                    <a:pt x="13287" y="12748"/>
                    <a:pt x="13129" y="12669"/>
                  </a:cubicBezTo>
                  <a:cubicBezTo>
                    <a:pt x="12971" y="12412"/>
                    <a:pt x="12713" y="12174"/>
                    <a:pt x="12377" y="12016"/>
                  </a:cubicBezTo>
                  <a:cubicBezTo>
                    <a:pt x="12139" y="11758"/>
                    <a:pt x="11882" y="11600"/>
                    <a:pt x="11565" y="11422"/>
                  </a:cubicBezTo>
                  <a:cubicBezTo>
                    <a:pt x="11228" y="11263"/>
                    <a:pt x="10891" y="11105"/>
                    <a:pt x="10575" y="11026"/>
                  </a:cubicBezTo>
                  <a:lnTo>
                    <a:pt x="10575" y="11105"/>
                  </a:lnTo>
                  <a:cubicBezTo>
                    <a:pt x="10891" y="11263"/>
                    <a:pt x="11228" y="11342"/>
                    <a:pt x="11485" y="11521"/>
                  </a:cubicBezTo>
                  <a:cubicBezTo>
                    <a:pt x="11802" y="11600"/>
                    <a:pt x="12060" y="11758"/>
                    <a:pt x="12297" y="12016"/>
                  </a:cubicBezTo>
                  <a:cubicBezTo>
                    <a:pt x="12555" y="12174"/>
                    <a:pt x="12792" y="12412"/>
                    <a:pt x="13050" y="12669"/>
                  </a:cubicBezTo>
                  <a:cubicBezTo>
                    <a:pt x="13208" y="12828"/>
                    <a:pt x="13367" y="13006"/>
                    <a:pt x="13466" y="13243"/>
                  </a:cubicBezTo>
                  <a:cubicBezTo>
                    <a:pt x="13466" y="13243"/>
                    <a:pt x="13466" y="13323"/>
                    <a:pt x="13367" y="13323"/>
                  </a:cubicBezTo>
                  <a:cubicBezTo>
                    <a:pt x="13367" y="13243"/>
                    <a:pt x="13287" y="13164"/>
                    <a:pt x="13208" y="13006"/>
                  </a:cubicBezTo>
                  <a:cubicBezTo>
                    <a:pt x="13050" y="12828"/>
                    <a:pt x="12872" y="12669"/>
                    <a:pt x="12713" y="12590"/>
                  </a:cubicBezTo>
                  <a:lnTo>
                    <a:pt x="12713" y="12590"/>
                  </a:lnTo>
                  <a:cubicBezTo>
                    <a:pt x="12872" y="12748"/>
                    <a:pt x="13050" y="12907"/>
                    <a:pt x="13129" y="13085"/>
                  </a:cubicBezTo>
                  <a:cubicBezTo>
                    <a:pt x="13208" y="13164"/>
                    <a:pt x="13287" y="13323"/>
                    <a:pt x="13367" y="13402"/>
                  </a:cubicBezTo>
                  <a:cubicBezTo>
                    <a:pt x="13367" y="13580"/>
                    <a:pt x="13367" y="13659"/>
                    <a:pt x="13287" y="13738"/>
                  </a:cubicBezTo>
                  <a:cubicBezTo>
                    <a:pt x="13208" y="13659"/>
                    <a:pt x="13129" y="13659"/>
                    <a:pt x="12971" y="13580"/>
                  </a:cubicBezTo>
                  <a:cubicBezTo>
                    <a:pt x="12872" y="13501"/>
                    <a:pt x="12792" y="13501"/>
                    <a:pt x="12713" y="13402"/>
                  </a:cubicBezTo>
                  <a:cubicBezTo>
                    <a:pt x="12555" y="13402"/>
                    <a:pt x="12476" y="13323"/>
                    <a:pt x="12377" y="13323"/>
                  </a:cubicBezTo>
                  <a:lnTo>
                    <a:pt x="12297" y="13323"/>
                  </a:lnTo>
                  <a:cubicBezTo>
                    <a:pt x="12377" y="13402"/>
                    <a:pt x="12555" y="13402"/>
                    <a:pt x="12634" y="13501"/>
                  </a:cubicBezTo>
                  <a:cubicBezTo>
                    <a:pt x="12713" y="13501"/>
                    <a:pt x="12792" y="13580"/>
                    <a:pt x="12872" y="13580"/>
                  </a:cubicBezTo>
                  <a:cubicBezTo>
                    <a:pt x="13050" y="13659"/>
                    <a:pt x="13208" y="13738"/>
                    <a:pt x="13287" y="13818"/>
                  </a:cubicBezTo>
                  <a:lnTo>
                    <a:pt x="13287" y="13897"/>
                  </a:lnTo>
                  <a:cubicBezTo>
                    <a:pt x="13208" y="13897"/>
                    <a:pt x="13208" y="13818"/>
                    <a:pt x="13129" y="13818"/>
                  </a:cubicBezTo>
                  <a:cubicBezTo>
                    <a:pt x="12971" y="13738"/>
                    <a:pt x="12792" y="13659"/>
                    <a:pt x="12634" y="13659"/>
                  </a:cubicBezTo>
                  <a:cubicBezTo>
                    <a:pt x="12476" y="13580"/>
                    <a:pt x="12297" y="13580"/>
                    <a:pt x="12139" y="13580"/>
                  </a:cubicBezTo>
                  <a:lnTo>
                    <a:pt x="11644" y="13580"/>
                  </a:lnTo>
                  <a:lnTo>
                    <a:pt x="11644" y="13659"/>
                  </a:lnTo>
                  <a:lnTo>
                    <a:pt x="12060" y="13659"/>
                  </a:lnTo>
                  <a:cubicBezTo>
                    <a:pt x="12218" y="13659"/>
                    <a:pt x="12377" y="13659"/>
                    <a:pt x="12555" y="13738"/>
                  </a:cubicBezTo>
                  <a:cubicBezTo>
                    <a:pt x="12713" y="13738"/>
                    <a:pt x="12872" y="13818"/>
                    <a:pt x="12971" y="13818"/>
                  </a:cubicBezTo>
                  <a:cubicBezTo>
                    <a:pt x="13050" y="13897"/>
                    <a:pt x="13208" y="13897"/>
                    <a:pt x="13287" y="13996"/>
                  </a:cubicBezTo>
                  <a:cubicBezTo>
                    <a:pt x="13287" y="14154"/>
                    <a:pt x="13208" y="14234"/>
                    <a:pt x="13208" y="14392"/>
                  </a:cubicBezTo>
                  <a:lnTo>
                    <a:pt x="13129" y="14392"/>
                  </a:lnTo>
                  <a:lnTo>
                    <a:pt x="13208" y="14491"/>
                  </a:lnTo>
                  <a:lnTo>
                    <a:pt x="13208" y="14570"/>
                  </a:lnTo>
                  <a:cubicBezTo>
                    <a:pt x="12775" y="14376"/>
                    <a:pt x="12343" y="14283"/>
                    <a:pt x="11944" y="14283"/>
                  </a:cubicBezTo>
                  <a:cubicBezTo>
                    <a:pt x="11813" y="14283"/>
                    <a:pt x="11687" y="14293"/>
                    <a:pt x="11565" y="14313"/>
                  </a:cubicBezTo>
                  <a:cubicBezTo>
                    <a:pt x="11485" y="14313"/>
                    <a:pt x="11485" y="14392"/>
                    <a:pt x="11565" y="14392"/>
                  </a:cubicBezTo>
                  <a:cubicBezTo>
                    <a:pt x="12060" y="14392"/>
                    <a:pt x="12634" y="14392"/>
                    <a:pt x="13129" y="14570"/>
                  </a:cubicBezTo>
                  <a:lnTo>
                    <a:pt x="13129" y="14808"/>
                  </a:lnTo>
                  <a:cubicBezTo>
                    <a:pt x="12971" y="14808"/>
                    <a:pt x="12792" y="14808"/>
                    <a:pt x="12713" y="14729"/>
                  </a:cubicBezTo>
                  <a:lnTo>
                    <a:pt x="12377" y="14729"/>
                  </a:lnTo>
                  <a:cubicBezTo>
                    <a:pt x="12297" y="14729"/>
                    <a:pt x="12297" y="14729"/>
                    <a:pt x="12297" y="14808"/>
                  </a:cubicBezTo>
                  <a:lnTo>
                    <a:pt x="12713" y="14808"/>
                  </a:lnTo>
                  <a:cubicBezTo>
                    <a:pt x="12792" y="14808"/>
                    <a:pt x="12971" y="14808"/>
                    <a:pt x="13050" y="14887"/>
                  </a:cubicBezTo>
                  <a:cubicBezTo>
                    <a:pt x="13050" y="14986"/>
                    <a:pt x="13050" y="15065"/>
                    <a:pt x="12971" y="15144"/>
                  </a:cubicBezTo>
                  <a:lnTo>
                    <a:pt x="12555" y="15144"/>
                  </a:lnTo>
                  <a:cubicBezTo>
                    <a:pt x="12476" y="15144"/>
                    <a:pt x="12377" y="15144"/>
                    <a:pt x="12297" y="15224"/>
                  </a:cubicBezTo>
                  <a:lnTo>
                    <a:pt x="12872" y="15224"/>
                  </a:lnTo>
                  <a:cubicBezTo>
                    <a:pt x="12713" y="15481"/>
                    <a:pt x="12555" y="15640"/>
                    <a:pt x="12218" y="15719"/>
                  </a:cubicBezTo>
                  <a:cubicBezTo>
                    <a:pt x="12102" y="15751"/>
                    <a:pt x="11985" y="15767"/>
                    <a:pt x="11871" y="15767"/>
                  </a:cubicBezTo>
                  <a:cubicBezTo>
                    <a:pt x="11424" y="15767"/>
                    <a:pt x="11017" y="15523"/>
                    <a:pt x="10812" y="15065"/>
                  </a:cubicBezTo>
                  <a:cubicBezTo>
                    <a:pt x="10654" y="14649"/>
                    <a:pt x="10733" y="14075"/>
                    <a:pt x="10733" y="13659"/>
                  </a:cubicBezTo>
                  <a:cubicBezTo>
                    <a:pt x="10812" y="13164"/>
                    <a:pt x="10891" y="12669"/>
                    <a:pt x="10733" y="12174"/>
                  </a:cubicBezTo>
                  <a:cubicBezTo>
                    <a:pt x="10654" y="11679"/>
                    <a:pt x="10238" y="11263"/>
                    <a:pt x="9822" y="11026"/>
                  </a:cubicBezTo>
                  <a:cubicBezTo>
                    <a:pt x="9406" y="10689"/>
                    <a:pt x="8911" y="10352"/>
                    <a:pt x="8753" y="9778"/>
                  </a:cubicBezTo>
                  <a:cubicBezTo>
                    <a:pt x="8594" y="9204"/>
                    <a:pt x="9089" y="8709"/>
                    <a:pt x="9327" y="8134"/>
                  </a:cubicBezTo>
                  <a:cubicBezTo>
                    <a:pt x="9505" y="7877"/>
                    <a:pt x="9584" y="7639"/>
                    <a:pt x="9505" y="7303"/>
                  </a:cubicBezTo>
                  <a:cubicBezTo>
                    <a:pt x="9505" y="7065"/>
                    <a:pt x="9327" y="6808"/>
                    <a:pt x="9169" y="6570"/>
                  </a:cubicBezTo>
                  <a:cubicBezTo>
                    <a:pt x="8832" y="6154"/>
                    <a:pt x="8337" y="5402"/>
                    <a:pt x="8753" y="4907"/>
                  </a:cubicBezTo>
                  <a:cubicBezTo>
                    <a:pt x="9089" y="4590"/>
                    <a:pt x="9664" y="4491"/>
                    <a:pt x="10079" y="4412"/>
                  </a:cubicBezTo>
                  <a:cubicBezTo>
                    <a:pt x="10575" y="4253"/>
                    <a:pt x="10891" y="3916"/>
                    <a:pt x="10990" y="3421"/>
                  </a:cubicBezTo>
                  <a:cubicBezTo>
                    <a:pt x="10990" y="3105"/>
                    <a:pt x="10891" y="2768"/>
                    <a:pt x="11070" y="2510"/>
                  </a:cubicBezTo>
                  <a:cubicBezTo>
                    <a:pt x="11149" y="2194"/>
                    <a:pt x="11485" y="2015"/>
                    <a:pt x="11802" y="1936"/>
                  </a:cubicBezTo>
                  <a:cubicBezTo>
                    <a:pt x="11901" y="1913"/>
                    <a:pt x="12000" y="1902"/>
                    <a:pt x="12098" y="1902"/>
                  </a:cubicBezTo>
                  <a:close/>
                  <a:moveTo>
                    <a:pt x="6693" y="14729"/>
                  </a:moveTo>
                  <a:cubicBezTo>
                    <a:pt x="6535" y="15144"/>
                    <a:pt x="6357" y="15481"/>
                    <a:pt x="6277" y="15798"/>
                  </a:cubicBezTo>
                  <a:cubicBezTo>
                    <a:pt x="6436" y="15481"/>
                    <a:pt x="6614" y="15144"/>
                    <a:pt x="6772" y="14808"/>
                  </a:cubicBezTo>
                  <a:cubicBezTo>
                    <a:pt x="6772" y="14729"/>
                    <a:pt x="6772" y="14729"/>
                    <a:pt x="6693" y="14729"/>
                  </a:cubicBezTo>
                  <a:close/>
                  <a:moveTo>
                    <a:pt x="9089" y="15719"/>
                  </a:moveTo>
                  <a:cubicBezTo>
                    <a:pt x="9010" y="15719"/>
                    <a:pt x="8911" y="15719"/>
                    <a:pt x="8832" y="15798"/>
                  </a:cubicBezTo>
                  <a:cubicBezTo>
                    <a:pt x="8911" y="15798"/>
                    <a:pt x="9010" y="15798"/>
                    <a:pt x="9089" y="15719"/>
                  </a:cubicBezTo>
                  <a:close/>
                  <a:moveTo>
                    <a:pt x="10317" y="11758"/>
                  </a:moveTo>
                  <a:cubicBezTo>
                    <a:pt x="10396" y="11758"/>
                    <a:pt x="10396" y="11837"/>
                    <a:pt x="10396" y="11917"/>
                  </a:cubicBezTo>
                  <a:cubicBezTo>
                    <a:pt x="10317" y="12016"/>
                    <a:pt x="10159" y="12095"/>
                    <a:pt x="10000" y="12174"/>
                  </a:cubicBezTo>
                  <a:lnTo>
                    <a:pt x="10000" y="12253"/>
                  </a:lnTo>
                  <a:cubicBezTo>
                    <a:pt x="10159" y="12174"/>
                    <a:pt x="10317" y="12095"/>
                    <a:pt x="10495" y="11917"/>
                  </a:cubicBezTo>
                  <a:cubicBezTo>
                    <a:pt x="10495" y="12016"/>
                    <a:pt x="10575" y="12095"/>
                    <a:pt x="10575" y="12174"/>
                  </a:cubicBezTo>
                  <a:cubicBezTo>
                    <a:pt x="10317" y="12332"/>
                    <a:pt x="10079" y="12511"/>
                    <a:pt x="9822" y="12669"/>
                  </a:cubicBezTo>
                  <a:cubicBezTo>
                    <a:pt x="9584" y="12828"/>
                    <a:pt x="9327" y="13006"/>
                    <a:pt x="9089" y="13164"/>
                  </a:cubicBezTo>
                  <a:cubicBezTo>
                    <a:pt x="9327" y="13006"/>
                    <a:pt x="9664" y="12828"/>
                    <a:pt x="9901" y="12669"/>
                  </a:cubicBezTo>
                  <a:cubicBezTo>
                    <a:pt x="10079" y="12511"/>
                    <a:pt x="10317" y="12412"/>
                    <a:pt x="10575" y="12253"/>
                  </a:cubicBezTo>
                  <a:lnTo>
                    <a:pt x="10575" y="12412"/>
                  </a:lnTo>
                  <a:cubicBezTo>
                    <a:pt x="10654" y="12511"/>
                    <a:pt x="10654" y="12590"/>
                    <a:pt x="10654" y="12669"/>
                  </a:cubicBezTo>
                  <a:cubicBezTo>
                    <a:pt x="10159" y="13006"/>
                    <a:pt x="9584" y="13323"/>
                    <a:pt x="9089" y="13659"/>
                  </a:cubicBezTo>
                  <a:cubicBezTo>
                    <a:pt x="8832" y="13818"/>
                    <a:pt x="8594" y="14075"/>
                    <a:pt x="8337" y="14234"/>
                  </a:cubicBezTo>
                  <a:cubicBezTo>
                    <a:pt x="8179" y="14339"/>
                    <a:pt x="8011" y="14489"/>
                    <a:pt x="7847" y="14647"/>
                  </a:cubicBezTo>
                  <a:lnTo>
                    <a:pt x="7847" y="14647"/>
                  </a:lnTo>
                  <a:cubicBezTo>
                    <a:pt x="8023" y="14567"/>
                    <a:pt x="8180" y="14391"/>
                    <a:pt x="8337" y="14313"/>
                  </a:cubicBezTo>
                  <a:cubicBezTo>
                    <a:pt x="8594" y="14154"/>
                    <a:pt x="8832" y="13897"/>
                    <a:pt x="9089" y="13738"/>
                  </a:cubicBezTo>
                  <a:cubicBezTo>
                    <a:pt x="9584" y="13402"/>
                    <a:pt x="10159" y="13085"/>
                    <a:pt x="10654" y="12748"/>
                  </a:cubicBezTo>
                  <a:lnTo>
                    <a:pt x="10654" y="12907"/>
                  </a:lnTo>
                  <a:lnTo>
                    <a:pt x="10575" y="12907"/>
                  </a:lnTo>
                  <a:cubicBezTo>
                    <a:pt x="10575" y="13006"/>
                    <a:pt x="10495" y="13006"/>
                    <a:pt x="10495" y="13006"/>
                  </a:cubicBezTo>
                  <a:lnTo>
                    <a:pt x="10654" y="13006"/>
                  </a:lnTo>
                  <a:cubicBezTo>
                    <a:pt x="10654" y="13501"/>
                    <a:pt x="10495" y="14075"/>
                    <a:pt x="10575" y="14649"/>
                  </a:cubicBezTo>
                  <a:cubicBezTo>
                    <a:pt x="10575" y="14887"/>
                    <a:pt x="10654" y="15144"/>
                    <a:pt x="10733" y="15303"/>
                  </a:cubicBezTo>
                  <a:cubicBezTo>
                    <a:pt x="10238" y="15560"/>
                    <a:pt x="9743" y="15719"/>
                    <a:pt x="9248" y="15877"/>
                  </a:cubicBezTo>
                  <a:cubicBezTo>
                    <a:pt x="8839" y="15974"/>
                    <a:pt x="8526" y="16053"/>
                    <a:pt x="8121" y="16205"/>
                  </a:cubicBezTo>
                  <a:lnTo>
                    <a:pt x="8121" y="16205"/>
                  </a:lnTo>
                  <a:cubicBezTo>
                    <a:pt x="8532" y="16172"/>
                    <a:pt x="8900" y="16044"/>
                    <a:pt x="9327" y="15976"/>
                  </a:cubicBezTo>
                  <a:cubicBezTo>
                    <a:pt x="9822" y="15798"/>
                    <a:pt x="10317" y="15640"/>
                    <a:pt x="10812" y="15382"/>
                  </a:cubicBezTo>
                  <a:cubicBezTo>
                    <a:pt x="10812" y="15481"/>
                    <a:pt x="10891" y="15560"/>
                    <a:pt x="10891" y="15560"/>
                  </a:cubicBezTo>
                  <a:cubicBezTo>
                    <a:pt x="10396" y="15719"/>
                    <a:pt x="9901" y="15877"/>
                    <a:pt x="9406" y="16055"/>
                  </a:cubicBezTo>
                  <a:cubicBezTo>
                    <a:pt x="9010" y="16135"/>
                    <a:pt x="8594" y="16293"/>
                    <a:pt x="8178" y="16293"/>
                  </a:cubicBezTo>
                  <a:lnTo>
                    <a:pt x="7921" y="16293"/>
                  </a:lnTo>
                  <a:lnTo>
                    <a:pt x="7921" y="16214"/>
                  </a:lnTo>
                  <a:cubicBezTo>
                    <a:pt x="7984" y="16214"/>
                    <a:pt x="8046" y="16211"/>
                    <a:pt x="8106" y="16207"/>
                  </a:cubicBezTo>
                  <a:lnTo>
                    <a:pt x="8106" y="16207"/>
                  </a:lnTo>
                  <a:cubicBezTo>
                    <a:pt x="8104" y="16209"/>
                    <a:pt x="8102" y="16211"/>
                    <a:pt x="8099" y="16214"/>
                  </a:cubicBezTo>
                  <a:cubicBezTo>
                    <a:pt x="8107" y="16211"/>
                    <a:pt x="8114" y="16208"/>
                    <a:pt x="8121" y="16205"/>
                  </a:cubicBezTo>
                  <a:lnTo>
                    <a:pt x="8121" y="16205"/>
                  </a:lnTo>
                  <a:cubicBezTo>
                    <a:pt x="8116" y="16206"/>
                    <a:pt x="8111" y="16206"/>
                    <a:pt x="8106" y="16207"/>
                  </a:cubicBezTo>
                  <a:lnTo>
                    <a:pt x="8106" y="16207"/>
                  </a:lnTo>
                  <a:cubicBezTo>
                    <a:pt x="8183" y="16130"/>
                    <a:pt x="8260" y="16053"/>
                    <a:pt x="8337" y="15976"/>
                  </a:cubicBezTo>
                  <a:cubicBezTo>
                    <a:pt x="8515" y="15976"/>
                    <a:pt x="8674" y="15877"/>
                    <a:pt x="8832" y="15798"/>
                  </a:cubicBezTo>
                  <a:cubicBezTo>
                    <a:pt x="8674" y="15798"/>
                    <a:pt x="8594" y="15877"/>
                    <a:pt x="8515" y="15877"/>
                  </a:cubicBezTo>
                  <a:cubicBezTo>
                    <a:pt x="9089" y="15481"/>
                    <a:pt x="9584" y="14887"/>
                    <a:pt x="10000" y="14234"/>
                  </a:cubicBezTo>
                  <a:cubicBezTo>
                    <a:pt x="10056" y="14178"/>
                    <a:pt x="10033" y="14122"/>
                    <a:pt x="9980" y="14122"/>
                  </a:cubicBezTo>
                  <a:cubicBezTo>
                    <a:pt x="9958" y="14122"/>
                    <a:pt x="9930" y="14131"/>
                    <a:pt x="9901" y="14154"/>
                  </a:cubicBezTo>
                  <a:cubicBezTo>
                    <a:pt x="9664" y="14234"/>
                    <a:pt x="9406" y="14313"/>
                    <a:pt x="9169" y="14313"/>
                  </a:cubicBezTo>
                  <a:lnTo>
                    <a:pt x="9010" y="14313"/>
                  </a:lnTo>
                  <a:cubicBezTo>
                    <a:pt x="8839" y="14313"/>
                    <a:pt x="8686" y="14386"/>
                    <a:pt x="8445" y="14392"/>
                  </a:cubicBezTo>
                  <a:lnTo>
                    <a:pt x="8445" y="14392"/>
                  </a:lnTo>
                  <a:cubicBezTo>
                    <a:pt x="8456" y="14382"/>
                    <a:pt x="8467" y="14373"/>
                    <a:pt x="8478" y="14364"/>
                  </a:cubicBezTo>
                  <a:lnTo>
                    <a:pt x="8478" y="14364"/>
                  </a:lnTo>
                  <a:cubicBezTo>
                    <a:pt x="8458" y="14373"/>
                    <a:pt x="8437" y="14383"/>
                    <a:pt x="8416" y="14392"/>
                  </a:cubicBezTo>
                  <a:cubicBezTo>
                    <a:pt x="8426" y="14392"/>
                    <a:pt x="8435" y="14392"/>
                    <a:pt x="8445" y="14392"/>
                  </a:cubicBezTo>
                  <a:lnTo>
                    <a:pt x="8445" y="14392"/>
                  </a:lnTo>
                  <a:cubicBezTo>
                    <a:pt x="8410" y="14422"/>
                    <a:pt x="8374" y="14454"/>
                    <a:pt x="8337" y="14491"/>
                  </a:cubicBezTo>
                  <a:lnTo>
                    <a:pt x="8178" y="14491"/>
                  </a:lnTo>
                  <a:cubicBezTo>
                    <a:pt x="8100" y="14570"/>
                    <a:pt x="8021" y="14649"/>
                    <a:pt x="7845" y="14649"/>
                  </a:cubicBezTo>
                  <a:lnTo>
                    <a:pt x="7845" y="14649"/>
                  </a:lnTo>
                  <a:cubicBezTo>
                    <a:pt x="7846" y="14649"/>
                    <a:pt x="7846" y="14648"/>
                    <a:pt x="7847" y="14647"/>
                  </a:cubicBezTo>
                  <a:lnTo>
                    <a:pt x="7847" y="14647"/>
                  </a:lnTo>
                  <a:cubicBezTo>
                    <a:pt x="7845" y="14648"/>
                    <a:pt x="7844" y="14649"/>
                    <a:pt x="7842" y="14649"/>
                  </a:cubicBezTo>
                  <a:cubicBezTo>
                    <a:pt x="7843" y="14649"/>
                    <a:pt x="7844" y="14649"/>
                    <a:pt x="7845" y="14649"/>
                  </a:cubicBezTo>
                  <a:lnTo>
                    <a:pt x="7845" y="14649"/>
                  </a:lnTo>
                  <a:cubicBezTo>
                    <a:pt x="7763" y="14728"/>
                    <a:pt x="7683" y="14809"/>
                    <a:pt x="7604" y="14887"/>
                  </a:cubicBezTo>
                  <a:cubicBezTo>
                    <a:pt x="7525" y="14887"/>
                    <a:pt x="7347" y="14986"/>
                    <a:pt x="7268" y="15065"/>
                  </a:cubicBezTo>
                  <a:cubicBezTo>
                    <a:pt x="7347" y="14887"/>
                    <a:pt x="7525" y="14729"/>
                    <a:pt x="7604" y="14570"/>
                  </a:cubicBezTo>
                  <a:cubicBezTo>
                    <a:pt x="8020" y="14234"/>
                    <a:pt x="8416" y="13897"/>
                    <a:pt x="8832" y="13580"/>
                  </a:cubicBezTo>
                  <a:lnTo>
                    <a:pt x="8832" y="13580"/>
                  </a:lnTo>
                  <a:cubicBezTo>
                    <a:pt x="8515" y="13738"/>
                    <a:pt x="8258" y="13996"/>
                    <a:pt x="7921" y="14234"/>
                  </a:cubicBezTo>
                  <a:cubicBezTo>
                    <a:pt x="7876" y="14278"/>
                    <a:pt x="7832" y="14298"/>
                    <a:pt x="7801" y="14320"/>
                  </a:cubicBezTo>
                  <a:lnTo>
                    <a:pt x="7801" y="14320"/>
                  </a:lnTo>
                  <a:cubicBezTo>
                    <a:pt x="7868" y="14206"/>
                    <a:pt x="7937" y="14129"/>
                    <a:pt x="8020" y="13996"/>
                  </a:cubicBezTo>
                  <a:cubicBezTo>
                    <a:pt x="8178" y="13897"/>
                    <a:pt x="8258" y="13738"/>
                    <a:pt x="8416" y="13659"/>
                  </a:cubicBezTo>
                  <a:cubicBezTo>
                    <a:pt x="8673" y="13501"/>
                    <a:pt x="8832" y="13323"/>
                    <a:pt x="9089" y="13164"/>
                  </a:cubicBezTo>
                  <a:lnTo>
                    <a:pt x="9089" y="13164"/>
                  </a:lnTo>
                  <a:cubicBezTo>
                    <a:pt x="8832" y="13323"/>
                    <a:pt x="8594" y="13501"/>
                    <a:pt x="8337" y="13659"/>
                  </a:cubicBezTo>
                  <a:cubicBezTo>
                    <a:pt x="8258" y="13738"/>
                    <a:pt x="8178" y="13818"/>
                    <a:pt x="8099" y="13818"/>
                  </a:cubicBezTo>
                  <a:cubicBezTo>
                    <a:pt x="8178" y="13738"/>
                    <a:pt x="8258" y="13659"/>
                    <a:pt x="8337" y="13501"/>
                  </a:cubicBezTo>
                  <a:cubicBezTo>
                    <a:pt x="8416" y="13402"/>
                    <a:pt x="8594" y="13323"/>
                    <a:pt x="8674" y="13243"/>
                  </a:cubicBezTo>
                  <a:cubicBezTo>
                    <a:pt x="8753" y="13164"/>
                    <a:pt x="8832" y="13085"/>
                    <a:pt x="8911" y="13085"/>
                  </a:cubicBezTo>
                  <a:lnTo>
                    <a:pt x="9089" y="12907"/>
                  </a:lnTo>
                  <a:cubicBezTo>
                    <a:pt x="9169" y="12828"/>
                    <a:pt x="9089" y="12828"/>
                    <a:pt x="9089" y="12828"/>
                  </a:cubicBezTo>
                  <a:cubicBezTo>
                    <a:pt x="9010" y="12907"/>
                    <a:pt x="8911" y="12907"/>
                    <a:pt x="8832" y="13006"/>
                  </a:cubicBezTo>
                  <a:cubicBezTo>
                    <a:pt x="8753" y="13085"/>
                    <a:pt x="8753" y="13164"/>
                    <a:pt x="8674" y="13164"/>
                  </a:cubicBezTo>
                  <a:cubicBezTo>
                    <a:pt x="8594" y="13243"/>
                    <a:pt x="8515" y="13323"/>
                    <a:pt x="8416" y="13323"/>
                  </a:cubicBezTo>
                  <a:lnTo>
                    <a:pt x="8416" y="13243"/>
                  </a:lnTo>
                  <a:cubicBezTo>
                    <a:pt x="9010" y="12748"/>
                    <a:pt x="9664" y="12174"/>
                    <a:pt x="10317" y="11758"/>
                  </a:cubicBezTo>
                  <a:close/>
                  <a:moveTo>
                    <a:pt x="5782" y="17045"/>
                  </a:moveTo>
                  <a:lnTo>
                    <a:pt x="5782" y="17204"/>
                  </a:lnTo>
                  <a:cubicBezTo>
                    <a:pt x="5624" y="17204"/>
                    <a:pt x="5545" y="17283"/>
                    <a:pt x="5446" y="17362"/>
                  </a:cubicBezTo>
                  <a:cubicBezTo>
                    <a:pt x="5050" y="17362"/>
                    <a:pt x="4634" y="17362"/>
                    <a:pt x="4297" y="17283"/>
                  </a:cubicBezTo>
                  <a:cubicBezTo>
                    <a:pt x="4792" y="17125"/>
                    <a:pt x="5287" y="17125"/>
                    <a:pt x="5782" y="17045"/>
                  </a:cubicBezTo>
                  <a:close/>
                  <a:moveTo>
                    <a:pt x="6040" y="17045"/>
                  </a:moveTo>
                  <a:cubicBezTo>
                    <a:pt x="6119" y="17204"/>
                    <a:pt x="6198" y="17283"/>
                    <a:pt x="6357" y="17362"/>
                  </a:cubicBezTo>
                  <a:lnTo>
                    <a:pt x="6277" y="17362"/>
                  </a:lnTo>
                  <a:lnTo>
                    <a:pt x="6277" y="17448"/>
                  </a:lnTo>
                  <a:lnTo>
                    <a:pt x="6198" y="17362"/>
                  </a:lnTo>
                  <a:lnTo>
                    <a:pt x="6119" y="17283"/>
                  </a:lnTo>
                  <a:lnTo>
                    <a:pt x="5941" y="17125"/>
                  </a:lnTo>
                  <a:lnTo>
                    <a:pt x="6040" y="17125"/>
                  </a:lnTo>
                  <a:lnTo>
                    <a:pt x="6040" y="17045"/>
                  </a:lnTo>
                  <a:close/>
                  <a:moveTo>
                    <a:pt x="6436" y="17461"/>
                  </a:moveTo>
                  <a:cubicBezTo>
                    <a:pt x="6535" y="17461"/>
                    <a:pt x="6614" y="17541"/>
                    <a:pt x="6693" y="17620"/>
                  </a:cubicBezTo>
                  <a:lnTo>
                    <a:pt x="6436" y="17620"/>
                  </a:lnTo>
                  <a:lnTo>
                    <a:pt x="6290" y="17461"/>
                  </a:lnTo>
                  <a:close/>
                  <a:moveTo>
                    <a:pt x="3875" y="17697"/>
                  </a:moveTo>
                  <a:cubicBezTo>
                    <a:pt x="3877" y="17698"/>
                    <a:pt x="3879" y="17698"/>
                    <a:pt x="3881" y="17699"/>
                  </a:cubicBezTo>
                  <a:lnTo>
                    <a:pt x="3961" y="17699"/>
                  </a:lnTo>
                  <a:cubicBezTo>
                    <a:pt x="3933" y="17699"/>
                    <a:pt x="3904" y="17698"/>
                    <a:pt x="3875" y="17697"/>
                  </a:cubicBezTo>
                  <a:close/>
                  <a:moveTo>
                    <a:pt x="7268" y="17620"/>
                  </a:moveTo>
                  <a:cubicBezTo>
                    <a:pt x="7426" y="17699"/>
                    <a:pt x="7525" y="17699"/>
                    <a:pt x="7604" y="17699"/>
                  </a:cubicBezTo>
                  <a:lnTo>
                    <a:pt x="7921" y="17699"/>
                  </a:lnTo>
                  <a:cubicBezTo>
                    <a:pt x="8020" y="17699"/>
                    <a:pt x="8020" y="17620"/>
                    <a:pt x="7921" y="17620"/>
                  </a:cubicBezTo>
                  <a:close/>
                  <a:moveTo>
                    <a:pt x="8178" y="13402"/>
                  </a:moveTo>
                  <a:lnTo>
                    <a:pt x="8178" y="13402"/>
                  </a:lnTo>
                  <a:cubicBezTo>
                    <a:pt x="7683" y="14154"/>
                    <a:pt x="7188" y="14887"/>
                    <a:pt x="6693" y="15560"/>
                  </a:cubicBezTo>
                  <a:cubicBezTo>
                    <a:pt x="6693" y="15624"/>
                    <a:pt x="6745" y="15740"/>
                    <a:pt x="6807" y="15740"/>
                  </a:cubicBezTo>
                  <a:cubicBezTo>
                    <a:pt x="6821" y="15740"/>
                    <a:pt x="6837" y="15734"/>
                    <a:pt x="6852" y="15719"/>
                  </a:cubicBezTo>
                  <a:cubicBezTo>
                    <a:pt x="7268" y="15303"/>
                    <a:pt x="7763" y="14887"/>
                    <a:pt x="8337" y="14649"/>
                  </a:cubicBezTo>
                  <a:cubicBezTo>
                    <a:pt x="8753" y="14491"/>
                    <a:pt x="9248" y="14570"/>
                    <a:pt x="9743" y="14392"/>
                  </a:cubicBezTo>
                  <a:lnTo>
                    <a:pt x="9743" y="14392"/>
                  </a:lnTo>
                  <a:cubicBezTo>
                    <a:pt x="9089" y="15224"/>
                    <a:pt x="8337" y="15877"/>
                    <a:pt x="7525" y="16293"/>
                  </a:cubicBezTo>
                  <a:cubicBezTo>
                    <a:pt x="7378" y="16358"/>
                    <a:pt x="7406" y="16491"/>
                    <a:pt x="7476" y="16491"/>
                  </a:cubicBezTo>
                  <a:cubicBezTo>
                    <a:pt x="7491" y="16491"/>
                    <a:pt x="7508" y="16485"/>
                    <a:pt x="7525" y="16471"/>
                  </a:cubicBezTo>
                  <a:cubicBezTo>
                    <a:pt x="7716" y="16452"/>
                    <a:pt x="7908" y="16443"/>
                    <a:pt x="8098" y="16443"/>
                  </a:cubicBezTo>
                  <a:cubicBezTo>
                    <a:pt x="8894" y="16443"/>
                    <a:pt x="9677" y="16596"/>
                    <a:pt x="10396" y="16788"/>
                  </a:cubicBezTo>
                  <a:cubicBezTo>
                    <a:pt x="9684" y="17292"/>
                    <a:pt x="8775" y="17810"/>
                    <a:pt x="7894" y="17810"/>
                  </a:cubicBezTo>
                  <a:cubicBezTo>
                    <a:pt x="7770" y="17810"/>
                    <a:pt x="7647" y="17800"/>
                    <a:pt x="7525" y="17778"/>
                  </a:cubicBezTo>
                  <a:cubicBezTo>
                    <a:pt x="7426" y="17699"/>
                    <a:pt x="7268" y="17699"/>
                    <a:pt x="7188" y="17620"/>
                  </a:cubicBezTo>
                  <a:lnTo>
                    <a:pt x="7268" y="17620"/>
                  </a:lnTo>
                  <a:cubicBezTo>
                    <a:pt x="7188" y="17620"/>
                    <a:pt x="7109" y="17541"/>
                    <a:pt x="7030" y="17541"/>
                  </a:cubicBezTo>
                  <a:cubicBezTo>
                    <a:pt x="6852" y="17461"/>
                    <a:pt x="6772" y="17362"/>
                    <a:pt x="6614" y="17283"/>
                  </a:cubicBezTo>
                  <a:lnTo>
                    <a:pt x="6614" y="17283"/>
                  </a:lnTo>
                  <a:cubicBezTo>
                    <a:pt x="6852" y="17362"/>
                    <a:pt x="7109" y="17461"/>
                    <a:pt x="7347" y="17461"/>
                  </a:cubicBezTo>
                  <a:lnTo>
                    <a:pt x="8416" y="17461"/>
                  </a:lnTo>
                  <a:lnTo>
                    <a:pt x="8416" y="17362"/>
                  </a:lnTo>
                  <a:cubicBezTo>
                    <a:pt x="8152" y="17362"/>
                    <a:pt x="7914" y="17406"/>
                    <a:pt x="7686" y="17406"/>
                  </a:cubicBezTo>
                  <a:cubicBezTo>
                    <a:pt x="7571" y="17406"/>
                    <a:pt x="7459" y="17395"/>
                    <a:pt x="7347" y="17362"/>
                  </a:cubicBezTo>
                  <a:cubicBezTo>
                    <a:pt x="7109" y="17362"/>
                    <a:pt x="6931" y="17283"/>
                    <a:pt x="6772" y="17283"/>
                  </a:cubicBezTo>
                  <a:cubicBezTo>
                    <a:pt x="6693" y="17283"/>
                    <a:pt x="6535" y="17204"/>
                    <a:pt x="6436" y="17204"/>
                  </a:cubicBezTo>
                  <a:lnTo>
                    <a:pt x="6357" y="17125"/>
                  </a:lnTo>
                  <a:lnTo>
                    <a:pt x="6357" y="17125"/>
                  </a:lnTo>
                  <a:cubicBezTo>
                    <a:pt x="6535" y="17204"/>
                    <a:pt x="6614" y="17204"/>
                    <a:pt x="6693" y="17204"/>
                  </a:cubicBezTo>
                  <a:cubicBezTo>
                    <a:pt x="7030" y="17283"/>
                    <a:pt x="7268" y="17283"/>
                    <a:pt x="7604" y="17283"/>
                  </a:cubicBezTo>
                  <a:cubicBezTo>
                    <a:pt x="8178" y="17283"/>
                    <a:pt x="8753" y="17204"/>
                    <a:pt x="9248" y="17045"/>
                  </a:cubicBezTo>
                  <a:cubicBezTo>
                    <a:pt x="9327" y="17045"/>
                    <a:pt x="9327" y="16966"/>
                    <a:pt x="9248" y="16966"/>
                  </a:cubicBezTo>
                  <a:cubicBezTo>
                    <a:pt x="8753" y="17125"/>
                    <a:pt x="8178" y="17204"/>
                    <a:pt x="7604" y="17204"/>
                  </a:cubicBezTo>
                  <a:cubicBezTo>
                    <a:pt x="7347" y="17204"/>
                    <a:pt x="7030" y="17204"/>
                    <a:pt x="6772" y="17125"/>
                  </a:cubicBezTo>
                  <a:cubicBezTo>
                    <a:pt x="6614" y="17125"/>
                    <a:pt x="6535" y="17125"/>
                    <a:pt x="6357" y="17045"/>
                  </a:cubicBezTo>
                  <a:lnTo>
                    <a:pt x="6198" y="17045"/>
                  </a:lnTo>
                  <a:lnTo>
                    <a:pt x="6198" y="16966"/>
                  </a:lnTo>
                  <a:cubicBezTo>
                    <a:pt x="6535" y="16966"/>
                    <a:pt x="6931" y="17045"/>
                    <a:pt x="7347" y="17045"/>
                  </a:cubicBezTo>
                  <a:cubicBezTo>
                    <a:pt x="7763" y="17045"/>
                    <a:pt x="8178" y="16966"/>
                    <a:pt x="8594" y="16966"/>
                  </a:cubicBezTo>
                  <a:cubicBezTo>
                    <a:pt x="8674" y="16966"/>
                    <a:pt x="8674" y="16867"/>
                    <a:pt x="8594" y="16867"/>
                  </a:cubicBezTo>
                  <a:cubicBezTo>
                    <a:pt x="8178" y="16966"/>
                    <a:pt x="7763" y="16966"/>
                    <a:pt x="7347" y="16966"/>
                  </a:cubicBezTo>
                  <a:lnTo>
                    <a:pt x="6693" y="16966"/>
                  </a:lnTo>
                  <a:cubicBezTo>
                    <a:pt x="6535" y="16966"/>
                    <a:pt x="6357" y="16966"/>
                    <a:pt x="6198" y="16867"/>
                  </a:cubicBezTo>
                  <a:lnTo>
                    <a:pt x="6198" y="16867"/>
                  </a:lnTo>
                  <a:cubicBezTo>
                    <a:pt x="6251" y="16900"/>
                    <a:pt x="6306" y="16911"/>
                    <a:pt x="6362" y="16911"/>
                  </a:cubicBezTo>
                  <a:cubicBezTo>
                    <a:pt x="6473" y="16911"/>
                    <a:pt x="6588" y="16867"/>
                    <a:pt x="6693" y="16867"/>
                  </a:cubicBezTo>
                  <a:lnTo>
                    <a:pt x="6931" y="16867"/>
                  </a:lnTo>
                  <a:cubicBezTo>
                    <a:pt x="7030" y="16788"/>
                    <a:pt x="7030" y="16788"/>
                    <a:pt x="7109" y="16788"/>
                  </a:cubicBezTo>
                  <a:lnTo>
                    <a:pt x="7188" y="16788"/>
                  </a:lnTo>
                  <a:lnTo>
                    <a:pt x="7188" y="16709"/>
                  </a:lnTo>
                  <a:lnTo>
                    <a:pt x="7030" y="16709"/>
                  </a:lnTo>
                  <a:cubicBezTo>
                    <a:pt x="7030" y="16788"/>
                    <a:pt x="6931" y="16788"/>
                    <a:pt x="6931" y="16788"/>
                  </a:cubicBezTo>
                  <a:lnTo>
                    <a:pt x="6693" y="16788"/>
                  </a:lnTo>
                  <a:cubicBezTo>
                    <a:pt x="6614" y="16867"/>
                    <a:pt x="6535" y="16867"/>
                    <a:pt x="6436" y="16867"/>
                  </a:cubicBezTo>
                  <a:lnTo>
                    <a:pt x="6357" y="16867"/>
                  </a:lnTo>
                  <a:cubicBezTo>
                    <a:pt x="6436" y="16867"/>
                    <a:pt x="6535" y="16788"/>
                    <a:pt x="6535" y="16788"/>
                  </a:cubicBezTo>
                  <a:cubicBezTo>
                    <a:pt x="6614" y="16788"/>
                    <a:pt x="6693" y="16709"/>
                    <a:pt x="6693" y="16709"/>
                  </a:cubicBezTo>
                  <a:cubicBezTo>
                    <a:pt x="6772" y="16630"/>
                    <a:pt x="6852" y="16630"/>
                    <a:pt x="6852" y="16550"/>
                  </a:cubicBezTo>
                  <a:cubicBezTo>
                    <a:pt x="6772" y="16550"/>
                    <a:pt x="6772" y="16630"/>
                    <a:pt x="6693" y="16630"/>
                  </a:cubicBezTo>
                  <a:cubicBezTo>
                    <a:pt x="6614" y="16709"/>
                    <a:pt x="6614" y="16709"/>
                    <a:pt x="6535" y="16709"/>
                  </a:cubicBezTo>
                  <a:cubicBezTo>
                    <a:pt x="6436" y="16788"/>
                    <a:pt x="6357" y="16788"/>
                    <a:pt x="6277" y="16867"/>
                  </a:cubicBezTo>
                  <a:cubicBezTo>
                    <a:pt x="7109" y="15976"/>
                    <a:pt x="8020" y="15144"/>
                    <a:pt x="9089" y="14649"/>
                  </a:cubicBezTo>
                  <a:cubicBezTo>
                    <a:pt x="9169" y="14649"/>
                    <a:pt x="9169" y="14570"/>
                    <a:pt x="9089" y="14570"/>
                  </a:cubicBezTo>
                  <a:cubicBezTo>
                    <a:pt x="8020" y="15144"/>
                    <a:pt x="6931" y="15877"/>
                    <a:pt x="6198" y="16867"/>
                  </a:cubicBezTo>
                  <a:lnTo>
                    <a:pt x="6198" y="16788"/>
                  </a:lnTo>
                  <a:cubicBezTo>
                    <a:pt x="6277" y="16630"/>
                    <a:pt x="6357" y="16550"/>
                    <a:pt x="6436" y="16471"/>
                  </a:cubicBezTo>
                  <a:cubicBezTo>
                    <a:pt x="6535" y="16372"/>
                    <a:pt x="6614" y="16293"/>
                    <a:pt x="6693" y="16135"/>
                  </a:cubicBezTo>
                  <a:cubicBezTo>
                    <a:pt x="6772" y="16135"/>
                    <a:pt x="6852" y="16055"/>
                    <a:pt x="6931" y="15976"/>
                  </a:cubicBezTo>
                  <a:cubicBezTo>
                    <a:pt x="6931" y="15877"/>
                    <a:pt x="6852" y="15877"/>
                    <a:pt x="6852" y="15877"/>
                  </a:cubicBezTo>
                  <a:lnTo>
                    <a:pt x="6614" y="16135"/>
                  </a:lnTo>
                  <a:cubicBezTo>
                    <a:pt x="6535" y="16214"/>
                    <a:pt x="6436" y="16293"/>
                    <a:pt x="6436" y="16372"/>
                  </a:cubicBezTo>
                  <a:cubicBezTo>
                    <a:pt x="6357" y="16471"/>
                    <a:pt x="6277" y="16550"/>
                    <a:pt x="6198" y="16630"/>
                  </a:cubicBezTo>
                  <a:cubicBezTo>
                    <a:pt x="6277" y="16135"/>
                    <a:pt x="6436" y="15719"/>
                    <a:pt x="6693" y="15303"/>
                  </a:cubicBezTo>
                  <a:cubicBezTo>
                    <a:pt x="6760" y="15104"/>
                    <a:pt x="6882" y="14890"/>
                    <a:pt x="7025" y="14733"/>
                  </a:cubicBezTo>
                  <a:lnTo>
                    <a:pt x="7025" y="14733"/>
                  </a:lnTo>
                  <a:cubicBezTo>
                    <a:pt x="6849" y="14892"/>
                    <a:pt x="6692" y="15146"/>
                    <a:pt x="6535" y="15303"/>
                  </a:cubicBezTo>
                  <a:cubicBezTo>
                    <a:pt x="6358" y="15793"/>
                    <a:pt x="6201" y="16206"/>
                    <a:pt x="6121" y="16696"/>
                  </a:cubicBezTo>
                  <a:lnTo>
                    <a:pt x="6121" y="16696"/>
                  </a:lnTo>
                  <a:cubicBezTo>
                    <a:pt x="6134" y="16406"/>
                    <a:pt x="6206" y="16102"/>
                    <a:pt x="6277" y="15798"/>
                  </a:cubicBezTo>
                  <a:lnTo>
                    <a:pt x="6277" y="15798"/>
                  </a:lnTo>
                  <a:cubicBezTo>
                    <a:pt x="6198" y="16055"/>
                    <a:pt x="6119" y="16293"/>
                    <a:pt x="6119" y="16471"/>
                  </a:cubicBezTo>
                  <a:cubicBezTo>
                    <a:pt x="6119" y="15877"/>
                    <a:pt x="6198" y="15224"/>
                    <a:pt x="6535" y="14649"/>
                  </a:cubicBezTo>
                  <a:cubicBezTo>
                    <a:pt x="6931" y="14075"/>
                    <a:pt x="7525" y="13580"/>
                    <a:pt x="8178" y="13402"/>
                  </a:cubicBezTo>
                  <a:close/>
                  <a:moveTo>
                    <a:pt x="16179" y="17125"/>
                  </a:moveTo>
                  <a:cubicBezTo>
                    <a:pt x="16337" y="17283"/>
                    <a:pt x="16515" y="17362"/>
                    <a:pt x="16674" y="17541"/>
                  </a:cubicBezTo>
                  <a:cubicBezTo>
                    <a:pt x="16795" y="17601"/>
                    <a:pt x="16928" y="17709"/>
                    <a:pt x="17055" y="17836"/>
                  </a:cubicBezTo>
                  <a:lnTo>
                    <a:pt x="17055" y="17836"/>
                  </a:lnTo>
                  <a:cubicBezTo>
                    <a:pt x="16811" y="17678"/>
                    <a:pt x="16583" y="17453"/>
                    <a:pt x="16337" y="17283"/>
                  </a:cubicBezTo>
                  <a:cubicBezTo>
                    <a:pt x="16258" y="17204"/>
                    <a:pt x="16258" y="17204"/>
                    <a:pt x="16179" y="17125"/>
                  </a:cubicBezTo>
                  <a:close/>
                  <a:moveTo>
                    <a:pt x="6772" y="17620"/>
                  </a:moveTo>
                  <a:cubicBezTo>
                    <a:pt x="6931" y="17699"/>
                    <a:pt x="7030" y="17778"/>
                    <a:pt x="7188" y="17857"/>
                  </a:cubicBezTo>
                  <a:lnTo>
                    <a:pt x="6614" y="17857"/>
                  </a:lnTo>
                  <a:cubicBezTo>
                    <a:pt x="6614" y="17778"/>
                    <a:pt x="6535" y="17699"/>
                    <a:pt x="6535" y="17699"/>
                  </a:cubicBezTo>
                  <a:lnTo>
                    <a:pt x="6772" y="17699"/>
                  </a:lnTo>
                  <a:lnTo>
                    <a:pt x="6772" y="17620"/>
                  </a:lnTo>
                  <a:close/>
                  <a:moveTo>
                    <a:pt x="7268" y="17857"/>
                  </a:moveTo>
                  <a:cubicBezTo>
                    <a:pt x="7347" y="17956"/>
                    <a:pt x="7525" y="18036"/>
                    <a:pt x="7604" y="18036"/>
                  </a:cubicBezTo>
                  <a:lnTo>
                    <a:pt x="7268" y="18036"/>
                  </a:lnTo>
                  <a:cubicBezTo>
                    <a:pt x="7109" y="18036"/>
                    <a:pt x="6931" y="18036"/>
                    <a:pt x="6772" y="17956"/>
                  </a:cubicBezTo>
                  <a:cubicBezTo>
                    <a:pt x="6772" y="17956"/>
                    <a:pt x="6693" y="17956"/>
                    <a:pt x="6693" y="17857"/>
                  </a:cubicBezTo>
                  <a:lnTo>
                    <a:pt x="6693" y="17857"/>
                  </a:lnTo>
                  <a:cubicBezTo>
                    <a:pt x="6772" y="17956"/>
                    <a:pt x="6852" y="17956"/>
                    <a:pt x="6852" y="17956"/>
                  </a:cubicBezTo>
                  <a:lnTo>
                    <a:pt x="7109" y="17956"/>
                  </a:lnTo>
                  <a:cubicBezTo>
                    <a:pt x="7109" y="17857"/>
                    <a:pt x="7188" y="17857"/>
                    <a:pt x="7268" y="17857"/>
                  </a:cubicBezTo>
                  <a:close/>
                  <a:moveTo>
                    <a:pt x="5629" y="18100"/>
                  </a:moveTo>
                  <a:cubicBezTo>
                    <a:pt x="5624" y="18131"/>
                    <a:pt x="5624" y="18163"/>
                    <a:pt x="5624" y="18194"/>
                  </a:cubicBezTo>
                  <a:lnTo>
                    <a:pt x="5574" y="18194"/>
                  </a:lnTo>
                  <a:cubicBezTo>
                    <a:pt x="5594" y="18162"/>
                    <a:pt x="5612" y="18131"/>
                    <a:pt x="5629" y="18100"/>
                  </a:cubicBezTo>
                  <a:close/>
                  <a:moveTo>
                    <a:pt x="2604" y="18214"/>
                  </a:moveTo>
                  <a:cubicBezTo>
                    <a:pt x="2480" y="18214"/>
                    <a:pt x="2357" y="18234"/>
                    <a:pt x="2238" y="18273"/>
                  </a:cubicBezTo>
                  <a:lnTo>
                    <a:pt x="2970" y="18273"/>
                  </a:lnTo>
                  <a:cubicBezTo>
                    <a:pt x="2852" y="18234"/>
                    <a:pt x="2728" y="18214"/>
                    <a:pt x="2604" y="18214"/>
                  </a:cubicBezTo>
                  <a:close/>
                  <a:moveTo>
                    <a:pt x="8178" y="17956"/>
                  </a:moveTo>
                  <a:lnTo>
                    <a:pt x="8178" y="17956"/>
                  </a:lnTo>
                  <a:cubicBezTo>
                    <a:pt x="8891" y="18153"/>
                    <a:pt x="9642" y="18296"/>
                    <a:pt x="10383" y="18296"/>
                  </a:cubicBezTo>
                  <a:cubicBezTo>
                    <a:pt x="10837" y="18296"/>
                    <a:pt x="11287" y="18243"/>
                    <a:pt x="11723" y="18115"/>
                  </a:cubicBezTo>
                  <a:lnTo>
                    <a:pt x="11723" y="18115"/>
                  </a:lnTo>
                  <a:cubicBezTo>
                    <a:pt x="11317" y="18171"/>
                    <a:pt x="10911" y="18227"/>
                    <a:pt x="10505" y="18227"/>
                  </a:cubicBezTo>
                  <a:cubicBezTo>
                    <a:pt x="10337" y="18227"/>
                    <a:pt x="10168" y="18217"/>
                    <a:pt x="10000" y="18194"/>
                  </a:cubicBezTo>
                  <a:cubicBezTo>
                    <a:pt x="9327" y="18194"/>
                    <a:pt x="8753" y="18036"/>
                    <a:pt x="8178" y="17956"/>
                  </a:cubicBezTo>
                  <a:close/>
                  <a:moveTo>
                    <a:pt x="10990" y="15640"/>
                  </a:moveTo>
                  <a:cubicBezTo>
                    <a:pt x="11070" y="15719"/>
                    <a:pt x="11149" y="15798"/>
                    <a:pt x="11228" y="15798"/>
                  </a:cubicBezTo>
                  <a:cubicBezTo>
                    <a:pt x="11418" y="15915"/>
                    <a:pt x="11623" y="15963"/>
                    <a:pt x="11831" y="15963"/>
                  </a:cubicBezTo>
                  <a:cubicBezTo>
                    <a:pt x="12079" y="15963"/>
                    <a:pt x="12328" y="15895"/>
                    <a:pt x="12555" y="15798"/>
                  </a:cubicBezTo>
                  <a:lnTo>
                    <a:pt x="12555" y="15798"/>
                  </a:lnTo>
                  <a:cubicBezTo>
                    <a:pt x="12218" y="16214"/>
                    <a:pt x="11882" y="16709"/>
                    <a:pt x="11723" y="17204"/>
                  </a:cubicBezTo>
                  <a:cubicBezTo>
                    <a:pt x="11644" y="17541"/>
                    <a:pt x="11644" y="17778"/>
                    <a:pt x="11723" y="18115"/>
                  </a:cubicBezTo>
                  <a:cubicBezTo>
                    <a:pt x="11802" y="18194"/>
                    <a:pt x="11802" y="18273"/>
                    <a:pt x="11802" y="18273"/>
                  </a:cubicBezTo>
                  <a:cubicBezTo>
                    <a:pt x="11644" y="18273"/>
                    <a:pt x="11565" y="18352"/>
                    <a:pt x="11386" y="18352"/>
                  </a:cubicBezTo>
                  <a:cubicBezTo>
                    <a:pt x="11149" y="18451"/>
                    <a:pt x="10990" y="18451"/>
                    <a:pt x="10812" y="18451"/>
                  </a:cubicBezTo>
                  <a:lnTo>
                    <a:pt x="9743" y="18451"/>
                  </a:lnTo>
                  <a:cubicBezTo>
                    <a:pt x="9169" y="18352"/>
                    <a:pt x="8515" y="18194"/>
                    <a:pt x="7921" y="17956"/>
                  </a:cubicBezTo>
                  <a:cubicBezTo>
                    <a:pt x="8099" y="17956"/>
                    <a:pt x="8258" y="17956"/>
                    <a:pt x="8416" y="17857"/>
                  </a:cubicBezTo>
                  <a:cubicBezTo>
                    <a:pt x="8515" y="17857"/>
                    <a:pt x="8515" y="17956"/>
                    <a:pt x="8515" y="17956"/>
                  </a:cubicBezTo>
                  <a:lnTo>
                    <a:pt x="8515" y="17857"/>
                  </a:lnTo>
                  <a:cubicBezTo>
                    <a:pt x="8938" y="17989"/>
                    <a:pt x="9362" y="18066"/>
                    <a:pt x="9785" y="18066"/>
                  </a:cubicBezTo>
                  <a:cubicBezTo>
                    <a:pt x="9936" y="18066"/>
                    <a:pt x="10087" y="18056"/>
                    <a:pt x="10238" y="18036"/>
                  </a:cubicBezTo>
                  <a:lnTo>
                    <a:pt x="10159" y="18036"/>
                  </a:lnTo>
                  <a:cubicBezTo>
                    <a:pt x="9664" y="18036"/>
                    <a:pt x="9089" y="17956"/>
                    <a:pt x="8594" y="17857"/>
                  </a:cubicBezTo>
                  <a:cubicBezTo>
                    <a:pt x="8674" y="17857"/>
                    <a:pt x="8753" y="17778"/>
                    <a:pt x="8832" y="17778"/>
                  </a:cubicBezTo>
                  <a:cubicBezTo>
                    <a:pt x="9010" y="17778"/>
                    <a:pt x="9169" y="17857"/>
                    <a:pt x="9327" y="17857"/>
                  </a:cubicBezTo>
                  <a:lnTo>
                    <a:pt x="9822" y="17857"/>
                  </a:lnTo>
                  <a:cubicBezTo>
                    <a:pt x="9901" y="17778"/>
                    <a:pt x="9822" y="17778"/>
                    <a:pt x="9822" y="17778"/>
                  </a:cubicBezTo>
                  <a:lnTo>
                    <a:pt x="8911" y="17778"/>
                  </a:lnTo>
                  <a:cubicBezTo>
                    <a:pt x="9505" y="17541"/>
                    <a:pt x="10159" y="17204"/>
                    <a:pt x="10654" y="16867"/>
                  </a:cubicBezTo>
                  <a:lnTo>
                    <a:pt x="10654" y="16709"/>
                  </a:lnTo>
                  <a:cubicBezTo>
                    <a:pt x="9901" y="16471"/>
                    <a:pt x="9169" y="16372"/>
                    <a:pt x="8515" y="16293"/>
                  </a:cubicBezTo>
                  <a:cubicBezTo>
                    <a:pt x="8753" y="16293"/>
                    <a:pt x="9089" y="16214"/>
                    <a:pt x="9327" y="16135"/>
                  </a:cubicBezTo>
                  <a:cubicBezTo>
                    <a:pt x="9901" y="15976"/>
                    <a:pt x="10495" y="15798"/>
                    <a:pt x="10990" y="15640"/>
                  </a:cubicBezTo>
                  <a:close/>
                  <a:moveTo>
                    <a:pt x="5129" y="17956"/>
                  </a:moveTo>
                  <a:cubicBezTo>
                    <a:pt x="5050" y="18036"/>
                    <a:pt x="5050" y="18115"/>
                    <a:pt x="5050" y="18194"/>
                  </a:cubicBezTo>
                  <a:lnTo>
                    <a:pt x="5050" y="18689"/>
                  </a:lnTo>
                  <a:cubicBezTo>
                    <a:pt x="5050" y="18531"/>
                    <a:pt x="5050" y="18352"/>
                    <a:pt x="5129" y="18194"/>
                  </a:cubicBezTo>
                  <a:lnTo>
                    <a:pt x="5129" y="17956"/>
                  </a:lnTo>
                  <a:close/>
                  <a:moveTo>
                    <a:pt x="8841" y="18752"/>
                  </a:moveTo>
                  <a:cubicBezTo>
                    <a:pt x="8827" y="18752"/>
                    <a:pt x="8813" y="18753"/>
                    <a:pt x="8800" y="18753"/>
                  </a:cubicBezTo>
                  <a:lnTo>
                    <a:pt x="8800" y="18753"/>
                  </a:lnTo>
                  <a:cubicBezTo>
                    <a:pt x="8870" y="18754"/>
                    <a:pt x="8941" y="18759"/>
                    <a:pt x="9010" y="18768"/>
                  </a:cubicBezTo>
                  <a:cubicBezTo>
                    <a:pt x="9004" y="18765"/>
                    <a:pt x="8998" y="18761"/>
                    <a:pt x="8992" y="18758"/>
                  </a:cubicBezTo>
                  <a:lnTo>
                    <a:pt x="8992" y="18758"/>
                  </a:lnTo>
                  <a:cubicBezTo>
                    <a:pt x="8942" y="18754"/>
                    <a:pt x="8891" y="18752"/>
                    <a:pt x="8841" y="18752"/>
                  </a:cubicBezTo>
                  <a:close/>
                  <a:moveTo>
                    <a:pt x="6360" y="18598"/>
                  </a:moveTo>
                  <a:cubicBezTo>
                    <a:pt x="6359" y="18602"/>
                    <a:pt x="6358" y="18606"/>
                    <a:pt x="6357" y="18610"/>
                  </a:cubicBezTo>
                  <a:cubicBezTo>
                    <a:pt x="6357" y="18668"/>
                    <a:pt x="6354" y="18725"/>
                    <a:pt x="6351" y="18782"/>
                  </a:cubicBezTo>
                  <a:lnTo>
                    <a:pt x="6351" y="18782"/>
                  </a:lnTo>
                  <a:cubicBezTo>
                    <a:pt x="6353" y="18777"/>
                    <a:pt x="6355" y="18773"/>
                    <a:pt x="6357" y="18768"/>
                  </a:cubicBezTo>
                  <a:cubicBezTo>
                    <a:pt x="6357" y="18711"/>
                    <a:pt x="6358" y="18654"/>
                    <a:pt x="6360" y="18598"/>
                  </a:cubicBezTo>
                  <a:close/>
                  <a:moveTo>
                    <a:pt x="4218" y="17283"/>
                  </a:moveTo>
                  <a:cubicBezTo>
                    <a:pt x="4555" y="17362"/>
                    <a:pt x="4951" y="17461"/>
                    <a:pt x="5367" y="17461"/>
                  </a:cubicBezTo>
                  <a:cubicBezTo>
                    <a:pt x="5287" y="17461"/>
                    <a:pt x="5208" y="17541"/>
                    <a:pt x="5208" y="17541"/>
                  </a:cubicBezTo>
                  <a:cubicBezTo>
                    <a:pt x="5129" y="17541"/>
                    <a:pt x="5129" y="17541"/>
                    <a:pt x="5050" y="17620"/>
                  </a:cubicBezTo>
                  <a:lnTo>
                    <a:pt x="5050" y="17541"/>
                  </a:lnTo>
                  <a:cubicBezTo>
                    <a:pt x="4951" y="17541"/>
                    <a:pt x="4951" y="17620"/>
                    <a:pt x="4951" y="17620"/>
                  </a:cubicBezTo>
                  <a:lnTo>
                    <a:pt x="4871" y="17620"/>
                  </a:lnTo>
                  <a:cubicBezTo>
                    <a:pt x="4713" y="17699"/>
                    <a:pt x="4634" y="17699"/>
                    <a:pt x="4555" y="17699"/>
                  </a:cubicBezTo>
                  <a:lnTo>
                    <a:pt x="3961" y="17699"/>
                  </a:lnTo>
                  <a:cubicBezTo>
                    <a:pt x="4218" y="17778"/>
                    <a:pt x="4376" y="17778"/>
                    <a:pt x="4634" y="17778"/>
                  </a:cubicBezTo>
                  <a:cubicBezTo>
                    <a:pt x="4713" y="17699"/>
                    <a:pt x="4792" y="17699"/>
                    <a:pt x="4871" y="17699"/>
                  </a:cubicBezTo>
                  <a:cubicBezTo>
                    <a:pt x="4792" y="17778"/>
                    <a:pt x="4792" y="17778"/>
                    <a:pt x="4713" y="17857"/>
                  </a:cubicBezTo>
                  <a:lnTo>
                    <a:pt x="4634" y="17857"/>
                  </a:lnTo>
                  <a:lnTo>
                    <a:pt x="4555" y="17956"/>
                  </a:lnTo>
                  <a:lnTo>
                    <a:pt x="4456" y="18036"/>
                  </a:lnTo>
                  <a:cubicBezTo>
                    <a:pt x="4218" y="18115"/>
                    <a:pt x="3961" y="18194"/>
                    <a:pt x="3723" y="18273"/>
                  </a:cubicBezTo>
                  <a:lnTo>
                    <a:pt x="3149" y="18273"/>
                  </a:lnTo>
                  <a:cubicBezTo>
                    <a:pt x="3241" y="18296"/>
                    <a:pt x="3343" y="18306"/>
                    <a:pt x="3448" y="18306"/>
                  </a:cubicBezTo>
                  <a:cubicBezTo>
                    <a:pt x="3689" y="18306"/>
                    <a:pt x="3952" y="18256"/>
                    <a:pt x="4181" y="18203"/>
                  </a:cubicBezTo>
                  <a:lnTo>
                    <a:pt x="4181" y="18203"/>
                  </a:lnTo>
                  <a:cubicBezTo>
                    <a:pt x="4160" y="18212"/>
                    <a:pt x="4139" y="18232"/>
                    <a:pt x="4139" y="18273"/>
                  </a:cubicBezTo>
                  <a:cubicBezTo>
                    <a:pt x="4060" y="18273"/>
                    <a:pt x="3881" y="18352"/>
                    <a:pt x="3802" y="18451"/>
                  </a:cubicBezTo>
                  <a:lnTo>
                    <a:pt x="3386" y="18451"/>
                  </a:lnTo>
                  <a:cubicBezTo>
                    <a:pt x="3149" y="18451"/>
                    <a:pt x="2891" y="18352"/>
                    <a:pt x="2574" y="18352"/>
                  </a:cubicBezTo>
                  <a:cubicBezTo>
                    <a:pt x="2173" y="18448"/>
                    <a:pt x="1772" y="18599"/>
                    <a:pt x="1371" y="18822"/>
                  </a:cubicBezTo>
                  <a:lnTo>
                    <a:pt x="1371" y="18822"/>
                  </a:lnTo>
                  <a:cubicBezTo>
                    <a:pt x="1505" y="18738"/>
                    <a:pt x="1600" y="18602"/>
                    <a:pt x="1743" y="18531"/>
                  </a:cubicBezTo>
                  <a:lnTo>
                    <a:pt x="1743" y="18451"/>
                  </a:lnTo>
                  <a:cubicBezTo>
                    <a:pt x="1822" y="18451"/>
                    <a:pt x="1822" y="18451"/>
                    <a:pt x="1822" y="18352"/>
                  </a:cubicBezTo>
                  <a:cubicBezTo>
                    <a:pt x="1980" y="18352"/>
                    <a:pt x="2079" y="18352"/>
                    <a:pt x="2159" y="18273"/>
                  </a:cubicBezTo>
                  <a:lnTo>
                    <a:pt x="1980" y="18273"/>
                  </a:lnTo>
                  <a:cubicBezTo>
                    <a:pt x="2238" y="18115"/>
                    <a:pt x="2475" y="17857"/>
                    <a:pt x="2812" y="17778"/>
                  </a:cubicBezTo>
                  <a:cubicBezTo>
                    <a:pt x="3020" y="17699"/>
                    <a:pt x="3228" y="17679"/>
                    <a:pt x="3423" y="17679"/>
                  </a:cubicBezTo>
                  <a:cubicBezTo>
                    <a:pt x="3585" y="17679"/>
                    <a:pt x="3737" y="17693"/>
                    <a:pt x="3875" y="17697"/>
                  </a:cubicBezTo>
                  <a:lnTo>
                    <a:pt x="3875" y="17697"/>
                  </a:lnTo>
                  <a:cubicBezTo>
                    <a:pt x="3718" y="17659"/>
                    <a:pt x="3557" y="17640"/>
                    <a:pt x="3404" y="17640"/>
                  </a:cubicBezTo>
                  <a:cubicBezTo>
                    <a:pt x="3248" y="17640"/>
                    <a:pt x="3099" y="17659"/>
                    <a:pt x="2970" y="17699"/>
                  </a:cubicBezTo>
                  <a:cubicBezTo>
                    <a:pt x="3228" y="17541"/>
                    <a:pt x="3465" y="17461"/>
                    <a:pt x="3723" y="17362"/>
                  </a:cubicBezTo>
                  <a:cubicBezTo>
                    <a:pt x="3881" y="17362"/>
                    <a:pt x="4060" y="17283"/>
                    <a:pt x="4218" y="17283"/>
                  </a:cubicBezTo>
                  <a:close/>
                  <a:moveTo>
                    <a:pt x="6852" y="18036"/>
                  </a:moveTo>
                  <a:lnTo>
                    <a:pt x="6852" y="18036"/>
                  </a:lnTo>
                  <a:cubicBezTo>
                    <a:pt x="6931" y="18115"/>
                    <a:pt x="7109" y="18115"/>
                    <a:pt x="7188" y="18115"/>
                  </a:cubicBezTo>
                  <a:lnTo>
                    <a:pt x="7763" y="18115"/>
                  </a:lnTo>
                  <a:cubicBezTo>
                    <a:pt x="8172" y="18271"/>
                    <a:pt x="8582" y="18523"/>
                    <a:pt x="8992" y="18758"/>
                  </a:cubicBezTo>
                  <a:lnTo>
                    <a:pt x="8992" y="18758"/>
                  </a:lnTo>
                  <a:cubicBezTo>
                    <a:pt x="9025" y="18760"/>
                    <a:pt x="9057" y="18764"/>
                    <a:pt x="9089" y="18768"/>
                  </a:cubicBezTo>
                  <a:lnTo>
                    <a:pt x="9406" y="19105"/>
                  </a:lnTo>
                  <a:cubicBezTo>
                    <a:pt x="9169" y="18947"/>
                    <a:pt x="8911" y="18848"/>
                    <a:pt x="8674" y="18848"/>
                  </a:cubicBezTo>
                  <a:cubicBezTo>
                    <a:pt x="8455" y="18848"/>
                    <a:pt x="8236" y="18875"/>
                    <a:pt x="8031" y="18875"/>
                  </a:cubicBezTo>
                  <a:cubicBezTo>
                    <a:pt x="7847" y="18875"/>
                    <a:pt x="7675" y="18853"/>
                    <a:pt x="7525" y="18768"/>
                  </a:cubicBezTo>
                  <a:cubicBezTo>
                    <a:pt x="7426" y="18768"/>
                    <a:pt x="7426" y="18768"/>
                    <a:pt x="7426" y="18689"/>
                  </a:cubicBezTo>
                  <a:lnTo>
                    <a:pt x="7426" y="18689"/>
                  </a:lnTo>
                  <a:cubicBezTo>
                    <a:pt x="7601" y="18780"/>
                    <a:pt x="7788" y="18807"/>
                    <a:pt x="7982" y="18807"/>
                  </a:cubicBezTo>
                  <a:cubicBezTo>
                    <a:pt x="8246" y="18807"/>
                    <a:pt x="8523" y="18757"/>
                    <a:pt x="8800" y="18753"/>
                  </a:cubicBezTo>
                  <a:lnTo>
                    <a:pt x="8800" y="18753"/>
                  </a:lnTo>
                  <a:cubicBezTo>
                    <a:pt x="8781" y="18752"/>
                    <a:pt x="8762" y="18752"/>
                    <a:pt x="8744" y="18752"/>
                  </a:cubicBezTo>
                  <a:cubicBezTo>
                    <a:pt x="8485" y="18752"/>
                    <a:pt x="8223" y="18789"/>
                    <a:pt x="7982" y="18789"/>
                  </a:cubicBezTo>
                  <a:cubicBezTo>
                    <a:pt x="7743" y="18789"/>
                    <a:pt x="7523" y="18753"/>
                    <a:pt x="7347" y="18610"/>
                  </a:cubicBezTo>
                  <a:cubicBezTo>
                    <a:pt x="7268" y="18610"/>
                    <a:pt x="7268" y="18531"/>
                    <a:pt x="7268" y="18531"/>
                  </a:cubicBezTo>
                  <a:cubicBezTo>
                    <a:pt x="7347" y="18531"/>
                    <a:pt x="7426" y="18610"/>
                    <a:pt x="7525" y="18610"/>
                  </a:cubicBezTo>
                  <a:cubicBezTo>
                    <a:pt x="7604" y="18610"/>
                    <a:pt x="7604" y="18531"/>
                    <a:pt x="7525" y="18531"/>
                  </a:cubicBezTo>
                  <a:cubicBezTo>
                    <a:pt x="7426" y="18531"/>
                    <a:pt x="7347" y="18531"/>
                    <a:pt x="7268" y="18451"/>
                  </a:cubicBezTo>
                  <a:lnTo>
                    <a:pt x="7188" y="18451"/>
                  </a:lnTo>
                  <a:cubicBezTo>
                    <a:pt x="7109" y="18352"/>
                    <a:pt x="7030" y="18273"/>
                    <a:pt x="7030" y="18273"/>
                  </a:cubicBezTo>
                  <a:lnTo>
                    <a:pt x="7030" y="18194"/>
                  </a:lnTo>
                  <a:lnTo>
                    <a:pt x="6931" y="18194"/>
                  </a:lnTo>
                  <a:cubicBezTo>
                    <a:pt x="6931" y="18115"/>
                    <a:pt x="6852" y="18115"/>
                    <a:pt x="6852" y="18036"/>
                  </a:cubicBezTo>
                  <a:close/>
                  <a:moveTo>
                    <a:pt x="7604" y="18848"/>
                  </a:moveTo>
                  <a:lnTo>
                    <a:pt x="7604" y="18848"/>
                  </a:lnTo>
                  <a:cubicBezTo>
                    <a:pt x="7730" y="18942"/>
                    <a:pt x="7884" y="18964"/>
                    <a:pt x="8035" y="18964"/>
                  </a:cubicBezTo>
                  <a:cubicBezTo>
                    <a:pt x="8171" y="18964"/>
                    <a:pt x="8304" y="18947"/>
                    <a:pt x="8416" y="18947"/>
                  </a:cubicBezTo>
                  <a:cubicBezTo>
                    <a:pt x="8674" y="18947"/>
                    <a:pt x="8911" y="18947"/>
                    <a:pt x="9169" y="19026"/>
                  </a:cubicBezTo>
                  <a:cubicBezTo>
                    <a:pt x="9327" y="19105"/>
                    <a:pt x="9584" y="19184"/>
                    <a:pt x="9743" y="19343"/>
                  </a:cubicBezTo>
                  <a:cubicBezTo>
                    <a:pt x="9743" y="19343"/>
                    <a:pt x="9822" y="19441"/>
                    <a:pt x="9822" y="19520"/>
                  </a:cubicBezTo>
                  <a:lnTo>
                    <a:pt x="9822" y="19520"/>
                  </a:lnTo>
                  <a:cubicBezTo>
                    <a:pt x="9822" y="19442"/>
                    <a:pt x="9743" y="19442"/>
                    <a:pt x="9743" y="19442"/>
                  </a:cubicBezTo>
                  <a:cubicBezTo>
                    <a:pt x="9505" y="19263"/>
                    <a:pt x="9248" y="19184"/>
                    <a:pt x="9089" y="19184"/>
                  </a:cubicBezTo>
                  <a:cubicBezTo>
                    <a:pt x="8594" y="19105"/>
                    <a:pt x="8099" y="19105"/>
                    <a:pt x="7683" y="19026"/>
                  </a:cubicBezTo>
                  <a:cubicBezTo>
                    <a:pt x="7683" y="18947"/>
                    <a:pt x="7604" y="18947"/>
                    <a:pt x="7604" y="18848"/>
                  </a:cubicBezTo>
                  <a:close/>
                  <a:moveTo>
                    <a:pt x="24370" y="9029"/>
                  </a:moveTo>
                  <a:cubicBezTo>
                    <a:pt x="24728" y="9029"/>
                    <a:pt x="25083" y="9057"/>
                    <a:pt x="25426" y="9124"/>
                  </a:cubicBezTo>
                  <a:cubicBezTo>
                    <a:pt x="25921" y="9204"/>
                    <a:pt x="26417" y="9362"/>
                    <a:pt x="26832" y="9699"/>
                  </a:cubicBezTo>
                  <a:cubicBezTo>
                    <a:pt x="27070" y="10035"/>
                    <a:pt x="27327" y="10431"/>
                    <a:pt x="27228" y="10847"/>
                  </a:cubicBezTo>
                  <a:cubicBezTo>
                    <a:pt x="27149" y="11342"/>
                    <a:pt x="26733" y="11679"/>
                    <a:pt x="26733" y="12095"/>
                  </a:cubicBezTo>
                  <a:cubicBezTo>
                    <a:pt x="26733" y="12412"/>
                    <a:pt x="26912" y="12748"/>
                    <a:pt x="27070" y="13006"/>
                  </a:cubicBezTo>
                  <a:cubicBezTo>
                    <a:pt x="27327" y="13243"/>
                    <a:pt x="27644" y="13501"/>
                    <a:pt x="27822" y="13818"/>
                  </a:cubicBezTo>
                  <a:cubicBezTo>
                    <a:pt x="28060" y="14154"/>
                    <a:pt x="28139" y="14570"/>
                    <a:pt x="28060" y="14986"/>
                  </a:cubicBezTo>
                  <a:cubicBezTo>
                    <a:pt x="27902" y="15481"/>
                    <a:pt x="27644" y="15976"/>
                    <a:pt x="27407" y="16372"/>
                  </a:cubicBezTo>
                  <a:cubicBezTo>
                    <a:pt x="27149" y="16788"/>
                    <a:pt x="26912" y="17204"/>
                    <a:pt x="26654" y="17620"/>
                  </a:cubicBezTo>
                  <a:cubicBezTo>
                    <a:pt x="26417" y="18273"/>
                    <a:pt x="26337" y="18947"/>
                    <a:pt x="26337" y="19600"/>
                  </a:cubicBezTo>
                  <a:cubicBezTo>
                    <a:pt x="26159" y="19263"/>
                    <a:pt x="25842" y="19026"/>
                    <a:pt x="25506" y="18768"/>
                  </a:cubicBezTo>
                  <a:cubicBezTo>
                    <a:pt x="24852" y="18451"/>
                    <a:pt x="24020" y="18273"/>
                    <a:pt x="23189" y="18194"/>
                  </a:cubicBezTo>
                  <a:cubicBezTo>
                    <a:pt x="22377" y="18115"/>
                    <a:pt x="21545" y="18115"/>
                    <a:pt x="20713" y="18036"/>
                  </a:cubicBezTo>
                  <a:cubicBezTo>
                    <a:pt x="20218" y="17956"/>
                    <a:pt x="19723" y="17778"/>
                    <a:pt x="19228" y="17699"/>
                  </a:cubicBezTo>
                  <a:cubicBezTo>
                    <a:pt x="19228" y="17620"/>
                    <a:pt x="19228" y="17620"/>
                    <a:pt x="19149" y="17620"/>
                  </a:cubicBezTo>
                  <a:cubicBezTo>
                    <a:pt x="19070" y="17541"/>
                    <a:pt x="18911" y="17461"/>
                    <a:pt x="18733" y="17362"/>
                  </a:cubicBezTo>
                  <a:lnTo>
                    <a:pt x="18733" y="17362"/>
                  </a:lnTo>
                  <a:cubicBezTo>
                    <a:pt x="19149" y="17461"/>
                    <a:pt x="19486" y="17461"/>
                    <a:pt x="19902" y="17461"/>
                  </a:cubicBezTo>
                  <a:cubicBezTo>
                    <a:pt x="21961" y="17620"/>
                    <a:pt x="24179" y="17362"/>
                    <a:pt x="25842" y="18531"/>
                  </a:cubicBezTo>
                  <a:cubicBezTo>
                    <a:pt x="25865" y="18554"/>
                    <a:pt x="25882" y="18563"/>
                    <a:pt x="25893" y="18563"/>
                  </a:cubicBezTo>
                  <a:cubicBezTo>
                    <a:pt x="25921" y="18563"/>
                    <a:pt x="25921" y="18507"/>
                    <a:pt x="25921" y="18451"/>
                  </a:cubicBezTo>
                  <a:cubicBezTo>
                    <a:pt x="25426" y="18194"/>
                    <a:pt x="24931" y="17956"/>
                    <a:pt x="24436" y="17778"/>
                  </a:cubicBezTo>
                  <a:cubicBezTo>
                    <a:pt x="23446" y="17541"/>
                    <a:pt x="22456" y="17461"/>
                    <a:pt x="21466" y="17461"/>
                  </a:cubicBezTo>
                  <a:cubicBezTo>
                    <a:pt x="20476" y="17461"/>
                    <a:pt x="19486" y="17461"/>
                    <a:pt x="18575" y="17283"/>
                  </a:cubicBezTo>
                  <a:cubicBezTo>
                    <a:pt x="18238" y="17125"/>
                    <a:pt x="17921" y="16966"/>
                    <a:pt x="17585" y="16788"/>
                  </a:cubicBezTo>
                  <a:lnTo>
                    <a:pt x="17585" y="16788"/>
                  </a:lnTo>
                  <a:cubicBezTo>
                    <a:pt x="18496" y="16966"/>
                    <a:pt x="19406" y="17045"/>
                    <a:pt x="20298" y="17045"/>
                  </a:cubicBezTo>
                  <a:cubicBezTo>
                    <a:pt x="20397" y="17045"/>
                    <a:pt x="20397" y="16966"/>
                    <a:pt x="20397" y="16966"/>
                  </a:cubicBezTo>
                  <a:cubicBezTo>
                    <a:pt x="19802" y="16966"/>
                    <a:pt x="19307" y="16966"/>
                    <a:pt x="18812" y="16867"/>
                  </a:cubicBezTo>
                  <a:cubicBezTo>
                    <a:pt x="18317" y="16867"/>
                    <a:pt x="17921" y="16788"/>
                    <a:pt x="17505" y="16709"/>
                  </a:cubicBezTo>
                  <a:cubicBezTo>
                    <a:pt x="17426" y="16709"/>
                    <a:pt x="17327" y="16630"/>
                    <a:pt x="17248" y="16630"/>
                  </a:cubicBezTo>
                  <a:cubicBezTo>
                    <a:pt x="17189" y="16571"/>
                    <a:pt x="17087" y="16556"/>
                    <a:pt x="17006" y="16552"/>
                  </a:cubicBezTo>
                  <a:lnTo>
                    <a:pt x="17006" y="16552"/>
                  </a:lnTo>
                  <a:cubicBezTo>
                    <a:pt x="17301" y="16562"/>
                    <a:pt x="17611" y="16630"/>
                    <a:pt x="17921" y="16630"/>
                  </a:cubicBezTo>
                  <a:cubicBezTo>
                    <a:pt x="18634" y="16630"/>
                    <a:pt x="19312" y="16594"/>
                    <a:pt x="19978" y="16594"/>
                  </a:cubicBezTo>
                  <a:cubicBezTo>
                    <a:pt x="20311" y="16594"/>
                    <a:pt x="20641" y="16603"/>
                    <a:pt x="20971" y="16630"/>
                  </a:cubicBezTo>
                  <a:cubicBezTo>
                    <a:pt x="22040" y="16709"/>
                    <a:pt x="23109" y="16788"/>
                    <a:pt x="24179" y="16966"/>
                  </a:cubicBezTo>
                  <a:lnTo>
                    <a:pt x="24179" y="16867"/>
                  </a:lnTo>
                  <a:cubicBezTo>
                    <a:pt x="23605" y="16788"/>
                    <a:pt x="23030" y="16709"/>
                    <a:pt x="22456" y="16709"/>
                  </a:cubicBezTo>
                  <a:cubicBezTo>
                    <a:pt x="21387" y="16550"/>
                    <a:pt x="20298" y="16550"/>
                    <a:pt x="19307" y="16550"/>
                  </a:cubicBezTo>
                  <a:cubicBezTo>
                    <a:pt x="18416" y="16550"/>
                    <a:pt x="17585" y="16550"/>
                    <a:pt x="16753" y="16372"/>
                  </a:cubicBezTo>
                  <a:cubicBezTo>
                    <a:pt x="16515" y="16293"/>
                    <a:pt x="16337" y="16214"/>
                    <a:pt x="16099" y="16135"/>
                  </a:cubicBezTo>
                  <a:lnTo>
                    <a:pt x="16099" y="16135"/>
                  </a:lnTo>
                  <a:cubicBezTo>
                    <a:pt x="16515" y="16214"/>
                    <a:pt x="16931" y="16214"/>
                    <a:pt x="17327" y="16293"/>
                  </a:cubicBezTo>
                  <a:cubicBezTo>
                    <a:pt x="17443" y="16296"/>
                    <a:pt x="17559" y="16298"/>
                    <a:pt x="17676" y="16298"/>
                  </a:cubicBezTo>
                  <a:cubicBezTo>
                    <a:pt x="19056" y="16298"/>
                    <a:pt x="20533" y="16095"/>
                    <a:pt x="21960" y="16095"/>
                  </a:cubicBezTo>
                  <a:cubicBezTo>
                    <a:pt x="23442" y="16095"/>
                    <a:pt x="24870" y="16313"/>
                    <a:pt x="26080" y="17204"/>
                  </a:cubicBezTo>
                  <a:cubicBezTo>
                    <a:pt x="26159" y="17204"/>
                    <a:pt x="26238" y="17125"/>
                    <a:pt x="26159" y="17125"/>
                  </a:cubicBezTo>
                  <a:cubicBezTo>
                    <a:pt x="25506" y="16630"/>
                    <a:pt x="24753" y="16372"/>
                    <a:pt x="24020" y="16214"/>
                  </a:cubicBezTo>
                  <a:cubicBezTo>
                    <a:pt x="23315" y="16065"/>
                    <a:pt x="22605" y="16016"/>
                    <a:pt x="21895" y="16016"/>
                  </a:cubicBezTo>
                  <a:cubicBezTo>
                    <a:pt x="20490" y="16016"/>
                    <a:pt x="19082" y="16209"/>
                    <a:pt x="17699" y="16209"/>
                  </a:cubicBezTo>
                  <a:cubicBezTo>
                    <a:pt x="17075" y="16209"/>
                    <a:pt x="16455" y="16170"/>
                    <a:pt x="15842" y="16055"/>
                  </a:cubicBezTo>
                  <a:cubicBezTo>
                    <a:pt x="15775" y="16055"/>
                    <a:pt x="15765" y="15998"/>
                    <a:pt x="15715" y="15981"/>
                  </a:cubicBezTo>
                  <a:lnTo>
                    <a:pt x="15715" y="15981"/>
                  </a:lnTo>
                  <a:cubicBezTo>
                    <a:pt x="16199" y="16055"/>
                    <a:pt x="16684" y="16055"/>
                    <a:pt x="17169" y="16055"/>
                  </a:cubicBezTo>
                  <a:cubicBezTo>
                    <a:pt x="19013" y="15923"/>
                    <a:pt x="20901" y="15295"/>
                    <a:pt x="22768" y="15295"/>
                  </a:cubicBezTo>
                  <a:cubicBezTo>
                    <a:pt x="23407" y="15295"/>
                    <a:pt x="24043" y="15368"/>
                    <a:pt x="24674" y="15560"/>
                  </a:cubicBezTo>
                  <a:cubicBezTo>
                    <a:pt x="24674" y="15560"/>
                    <a:pt x="24753" y="15481"/>
                    <a:pt x="24674" y="15481"/>
                  </a:cubicBezTo>
                  <a:cubicBezTo>
                    <a:pt x="24020" y="15303"/>
                    <a:pt x="23367" y="15224"/>
                    <a:pt x="22614" y="15224"/>
                  </a:cubicBezTo>
                  <a:cubicBezTo>
                    <a:pt x="20590" y="15291"/>
                    <a:pt x="18635" y="15952"/>
                    <a:pt x="16632" y="15952"/>
                  </a:cubicBezTo>
                  <a:cubicBezTo>
                    <a:pt x="16265" y="15952"/>
                    <a:pt x="15896" y="15929"/>
                    <a:pt x="15525" y="15877"/>
                  </a:cubicBezTo>
                  <a:cubicBezTo>
                    <a:pt x="15446" y="15877"/>
                    <a:pt x="15347" y="15877"/>
                    <a:pt x="15189" y="15798"/>
                  </a:cubicBezTo>
                  <a:lnTo>
                    <a:pt x="15189" y="15798"/>
                  </a:lnTo>
                  <a:cubicBezTo>
                    <a:pt x="15409" y="15821"/>
                    <a:pt x="15628" y="15831"/>
                    <a:pt x="15843" y="15831"/>
                  </a:cubicBezTo>
                  <a:cubicBezTo>
                    <a:pt x="16363" y="15831"/>
                    <a:pt x="16865" y="15775"/>
                    <a:pt x="17327" y="15719"/>
                  </a:cubicBezTo>
                  <a:cubicBezTo>
                    <a:pt x="19440" y="15406"/>
                    <a:pt x="21554" y="14725"/>
                    <a:pt x="23625" y="14725"/>
                  </a:cubicBezTo>
                  <a:cubicBezTo>
                    <a:pt x="24310" y="14725"/>
                    <a:pt x="24990" y="14799"/>
                    <a:pt x="25664" y="14986"/>
                  </a:cubicBezTo>
                  <a:cubicBezTo>
                    <a:pt x="25743" y="14986"/>
                    <a:pt x="25743" y="14887"/>
                    <a:pt x="25664" y="14887"/>
                  </a:cubicBezTo>
                  <a:cubicBezTo>
                    <a:pt x="24931" y="14649"/>
                    <a:pt x="24179" y="14649"/>
                    <a:pt x="23446" y="14649"/>
                  </a:cubicBezTo>
                  <a:cubicBezTo>
                    <a:pt x="20815" y="14724"/>
                    <a:pt x="18271" y="15734"/>
                    <a:pt x="15586" y="15734"/>
                  </a:cubicBezTo>
                  <a:cubicBezTo>
                    <a:pt x="15402" y="15734"/>
                    <a:pt x="15216" y="15729"/>
                    <a:pt x="15030" y="15719"/>
                  </a:cubicBezTo>
                  <a:cubicBezTo>
                    <a:pt x="15525" y="15719"/>
                    <a:pt x="16020" y="15719"/>
                    <a:pt x="16515" y="15640"/>
                  </a:cubicBezTo>
                  <a:cubicBezTo>
                    <a:pt x="17585" y="15560"/>
                    <a:pt x="18654" y="15303"/>
                    <a:pt x="19644" y="15065"/>
                  </a:cubicBezTo>
                  <a:cubicBezTo>
                    <a:pt x="20634" y="14729"/>
                    <a:pt x="21624" y="14313"/>
                    <a:pt x="22694" y="14154"/>
                  </a:cubicBezTo>
                  <a:lnTo>
                    <a:pt x="22694" y="14075"/>
                  </a:lnTo>
                  <a:cubicBezTo>
                    <a:pt x="22119" y="14075"/>
                    <a:pt x="21545" y="14313"/>
                    <a:pt x="21050" y="14491"/>
                  </a:cubicBezTo>
                  <a:cubicBezTo>
                    <a:pt x="19981" y="14887"/>
                    <a:pt x="18991" y="15144"/>
                    <a:pt x="17921" y="15382"/>
                  </a:cubicBezTo>
                  <a:cubicBezTo>
                    <a:pt x="17426" y="15481"/>
                    <a:pt x="16832" y="15560"/>
                    <a:pt x="16337" y="15640"/>
                  </a:cubicBezTo>
                  <a:cubicBezTo>
                    <a:pt x="15842" y="15640"/>
                    <a:pt x="15347" y="15640"/>
                    <a:pt x="14852" y="15719"/>
                  </a:cubicBezTo>
                  <a:cubicBezTo>
                    <a:pt x="14773" y="15640"/>
                    <a:pt x="14614" y="15640"/>
                    <a:pt x="14535" y="15560"/>
                  </a:cubicBezTo>
                  <a:cubicBezTo>
                    <a:pt x="15268" y="15560"/>
                    <a:pt x="16020" y="15560"/>
                    <a:pt x="16753" y="15382"/>
                  </a:cubicBezTo>
                  <a:cubicBezTo>
                    <a:pt x="17505" y="15303"/>
                    <a:pt x="18159" y="15144"/>
                    <a:pt x="18911" y="14986"/>
                  </a:cubicBezTo>
                  <a:cubicBezTo>
                    <a:pt x="19723" y="14729"/>
                    <a:pt x="20476" y="14491"/>
                    <a:pt x="21208" y="14234"/>
                  </a:cubicBezTo>
                  <a:cubicBezTo>
                    <a:pt x="21961" y="13996"/>
                    <a:pt x="22694" y="13818"/>
                    <a:pt x="23446" y="13738"/>
                  </a:cubicBezTo>
                  <a:cubicBezTo>
                    <a:pt x="23750" y="13706"/>
                    <a:pt x="24057" y="13686"/>
                    <a:pt x="24364" y="13686"/>
                  </a:cubicBezTo>
                  <a:cubicBezTo>
                    <a:pt x="24799" y="13686"/>
                    <a:pt x="25235" y="13725"/>
                    <a:pt x="25664" y="13818"/>
                  </a:cubicBezTo>
                  <a:lnTo>
                    <a:pt x="25664" y="13738"/>
                  </a:lnTo>
                  <a:cubicBezTo>
                    <a:pt x="25188" y="13646"/>
                    <a:pt x="24706" y="13607"/>
                    <a:pt x="24237" y="13607"/>
                  </a:cubicBezTo>
                  <a:cubicBezTo>
                    <a:pt x="23905" y="13607"/>
                    <a:pt x="23580" y="13626"/>
                    <a:pt x="23268" y="13659"/>
                  </a:cubicBezTo>
                  <a:cubicBezTo>
                    <a:pt x="21704" y="13897"/>
                    <a:pt x="20218" y="14570"/>
                    <a:pt x="18733" y="14986"/>
                  </a:cubicBezTo>
                  <a:cubicBezTo>
                    <a:pt x="17327" y="15303"/>
                    <a:pt x="15842" y="15481"/>
                    <a:pt x="14456" y="15560"/>
                  </a:cubicBezTo>
                  <a:cubicBezTo>
                    <a:pt x="14278" y="15481"/>
                    <a:pt x="14119" y="15382"/>
                    <a:pt x="13862" y="15382"/>
                  </a:cubicBezTo>
                  <a:cubicBezTo>
                    <a:pt x="14693" y="15382"/>
                    <a:pt x="15525" y="15382"/>
                    <a:pt x="16337" y="15224"/>
                  </a:cubicBezTo>
                  <a:cubicBezTo>
                    <a:pt x="18159" y="14887"/>
                    <a:pt x="19981" y="14154"/>
                    <a:pt x="21882" y="13818"/>
                  </a:cubicBezTo>
                  <a:cubicBezTo>
                    <a:pt x="22885" y="13564"/>
                    <a:pt x="23954" y="13347"/>
                    <a:pt x="25009" y="13347"/>
                  </a:cubicBezTo>
                  <a:cubicBezTo>
                    <a:pt x="25683" y="13347"/>
                    <a:pt x="26350" y="13435"/>
                    <a:pt x="26991" y="13659"/>
                  </a:cubicBezTo>
                  <a:cubicBezTo>
                    <a:pt x="26991" y="13659"/>
                    <a:pt x="27070" y="13580"/>
                    <a:pt x="26991" y="13580"/>
                  </a:cubicBezTo>
                  <a:cubicBezTo>
                    <a:pt x="26431" y="13353"/>
                    <a:pt x="25835" y="13279"/>
                    <a:pt x="25233" y="13279"/>
                  </a:cubicBezTo>
                  <a:cubicBezTo>
                    <a:pt x="24941" y="13279"/>
                    <a:pt x="24648" y="13297"/>
                    <a:pt x="24357" y="13323"/>
                  </a:cubicBezTo>
                  <a:cubicBezTo>
                    <a:pt x="22535" y="13501"/>
                    <a:pt x="20634" y="13996"/>
                    <a:pt x="18911" y="14491"/>
                  </a:cubicBezTo>
                  <a:cubicBezTo>
                    <a:pt x="17391" y="14943"/>
                    <a:pt x="15888" y="15313"/>
                    <a:pt x="14311" y="15313"/>
                  </a:cubicBezTo>
                  <a:cubicBezTo>
                    <a:pt x="14162" y="15313"/>
                    <a:pt x="14012" y="15310"/>
                    <a:pt x="13862" y="15303"/>
                  </a:cubicBezTo>
                  <a:cubicBezTo>
                    <a:pt x="14693" y="15303"/>
                    <a:pt x="15446" y="15144"/>
                    <a:pt x="16179" y="14986"/>
                  </a:cubicBezTo>
                  <a:cubicBezTo>
                    <a:pt x="17921" y="14570"/>
                    <a:pt x="19565" y="13897"/>
                    <a:pt x="21208" y="13402"/>
                  </a:cubicBezTo>
                  <a:cubicBezTo>
                    <a:pt x="22467" y="13044"/>
                    <a:pt x="23715" y="12780"/>
                    <a:pt x="24968" y="12780"/>
                  </a:cubicBezTo>
                  <a:cubicBezTo>
                    <a:pt x="25450" y="12780"/>
                    <a:pt x="25933" y="12819"/>
                    <a:pt x="26417" y="12907"/>
                  </a:cubicBezTo>
                  <a:cubicBezTo>
                    <a:pt x="26496" y="12907"/>
                    <a:pt x="26496" y="12828"/>
                    <a:pt x="26417" y="12828"/>
                  </a:cubicBezTo>
                  <a:cubicBezTo>
                    <a:pt x="25961" y="12748"/>
                    <a:pt x="25506" y="12709"/>
                    <a:pt x="25040" y="12709"/>
                  </a:cubicBezTo>
                  <a:cubicBezTo>
                    <a:pt x="24575" y="12709"/>
                    <a:pt x="24100" y="12748"/>
                    <a:pt x="23605" y="12828"/>
                  </a:cubicBezTo>
                  <a:cubicBezTo>
                    <a:pt x="21882" y="13085"/>
                    <a:pt x="20218" y="13659"/>
                    <a:pt x="18575" y="14234"/>
                  </a:cubicBezTo>
                  <a:cubicBezTo>
                    <a:pt x="17664" y="14491"/>
                    <a:pt x="16832" y="14808"/>
                    <a:pt x="15941" y="14986"/>
                  </a:cubicBezTo>
                  <a:cubicBezTo>
                    <a:pt x="15189" y="15144"/>
                    <a:pt x="14456" y="15224"/>
                    <a:pt x="13624" y="15224"/>
                  </a:cubicBezTo>
                  <a:lnTo>
                    <a:pt x="13367" y="15224"/>
                  </a:lnTo>
                  <a:cubicBezTo>
                    <a:pt x="13466" y="15144"/>
                    <a:pt x="13545" y="15144"/>
                    <a:pt x="13624" y="15065"/>
                  </a:cubicBezTo>
                  <a:cubicBezTo>
                    <a:pt x="13651" y="15065"/>
                    <a:pt x="13677" y="15065"/>
                    <a:pt x="13704" y="15065"/>
                  </a:cubicBezTo>
                  <a:lnTo>
                    <a:pt x="13704" y="15065"/>
                  </a:lnTo>
                  <a:lnTo>
                    <a:pt x="13703" y="15065"/>
                  </a:lnTo>
                  <a:cubicBezTo>
                    <a:pt x="13706" y="15065"/>
                    <a:pt x="13709" y="15065"/>
                    <a:pt x="13711" y="15065"/>
                  </a:cubicBezTo>
                  <a:lnTo>
                    <a:pt x="13711" y="15065"/>
                  </a:lnTo>
                  <a:cubicBezTo>
                    <a:pt x="13709" y="15065"/>
                    <a:pt x="13706" y="15065"/>
                    <a:pt x="13704" y="15065"/>
                  </a:cubicBezTo>
                  <a:lnTo>
                    <a:pt x="13704" y="15065"/>
                  </a:lnTo>
                  <a:lnTo>
                    <a:pt x="13783" y="14986"/>
                  </a:lnTo>
                  <a:cubicBezTo>
                    <a:pt x="13862" y="14986"/>
                    <a:pt x="13961" y="14986"/>
                    <a:pt x="14040" y="14887"/>
                  </a:cubicBezTo>
                  <a:lnTo>
                    <a:pt x="13961" y="14887"/>
                  </a:lnTo>
                  <a:lnTo>
                    <a:pt x="14040" y="14808"/>
                  </a:lnTo>
                  <a:lnTo>
                    <a:pt x="14119" y="14808"/>
                  </a:lnTo>
                  <a:lnTo>
                    <a:pt x="14119" y="14886"/>
                  </a:lnTo>
                  <a:lnTo>
                    <a:pt x="14119" y="14886"/>
                  </a:lnTo>
                  <a:cubicBezTo>
                    <a:pt x="14588" y="14879"/>
                    <a:pt x="15052" y="14804"/>
                    <a:pt x="15446" y="14729"/>
                  </a:cubicBezTo>
                  <a:cubicBezTo>
                    <a:pt x="16515" y="14392"/>
                    <a:pt x="17585" y="13996"/>
                    <a:pt x="18654" y="13580"/>
                  </a:cubicBezTo>
                  <a:lnTo>
                    <a:pt x="22278" y="12174"/>
                  </a:lnTo>
                  <a:cubicBezTo>
                    <a:pt x="22278" y="12118"/>
                    <a:pt x="22278" y="12062"/>
                    <a:pt x="22250" y="12062"/>
                  </a:cubicBezTo>
                  <a:cubicBezTo>
                    <a:pt x="22238" y="12062"/>
                    <a:pt x="22222" y="12072"/>
                    <a:pt x="22199" y="12095"/>
                  </a:cubicBezTo>
                  <a:lnTo>
                    <a:pt x="20218" y="12828"/>
                  </a:lnTo>
                  <a:cubicBezTo>
                    <a:pt x="19149" y="13323"/>
                    <a:pt x="18000" y="13738"/>
                    <a:pt x="16832" y="14154"/>
                  </a:cubicBezTo>
                  <a:cubicBezTo>
                    <a:pt x="16337" y="14392"/>
                    <a:pt x="15842" y="14570"/>
                    <a:pt x="15268" y="14649"/>
                  </a:cubicBezTo>
                  <a:cubicBezTo>
                    <a:pt x="14973" y="14723"/>
                    <a:pt x="14729" y="14797"/>
                    <a:pt x="14425" y="14807"/>
                  </a:cubicBezTo>
                  <a:lnTo>
                    <a:pt x="14425" y="14807"/>
                  </a:lnTo>
                  <a:cubicBezTo>
                    <a:pt x="14494" y="14803"/>
                    <a:pt x="14554" y="14789"/>
                    <a:pt x="14614" y="14729"/>
                  </a:cubicBezTo>
                  <a:cubicBezTo>
                    <a:pt x="14852" y="14729"/>
                    <a:pt x="15109" y="14649"/>
                    <a:pt x="15347" y="14570"/>
                  </a:cubicBezTo>
                  <a:cubicBezTo>
                    <a:pt x="17327" y="14075"/>
                    <a:pt x="19149" y="12828"/>
                    <a:pt x="21129" y="12095"/>
                  </a:cubicBezTo>
                  <a:cubicBezTo>
                    <a:pt x="21208" y="12095"/>
                    <a:pt x="21129" y="12016"/>
                    <a:pt x="21129" y="12016"/>
                  </a:cubicBezTo>
                  <a:cubicBezTo>
                    <a:pt x="20555" y="12253"/>
                    <a:pt x="19981" y="12511"/>
                    <a:pt x="19406" y="12748"/>
                  </a:cubicBezTo>
                  <a:cubicBezTo>
                    <a:pt x="18496" y="13243"/>
                    <a:pt x="17585" y="13738"/>
                    <a:pt x="16594" y="14075"/>
                  </a:cubicBezTo>
                  <a:cubicBezTo>
                    <a:pt x="16116" y="14305"/>
                    <a:pt x="15712" y="14479"/>
                    <a:pt x="15239" y="14562"/>
                  </a:cubicBezTo>
                  <a:lnTo>
                    <a:pt x="15239" y="14562"/>
                  </a:lnTo>
                  <a:cubicBezTo>
                    <a:pt x="15580" y="14407"/>
                    <a:pt x="15912" y="14207"/>
                    <a:pt x="16258" y="14075"/>
                  </a:cubicBezTo>
                  <a:cubicBezTo>
                    <a:pt x="18991" y="12673"/>
                    <a:pt x="21868" y="10332"/>
                    <a:pt x="25044" y="10332"/>
                  </a:cubicBezTo>
                  <a:cubicBezTo>
                    <a:pt x="25412" y="10332"/>
                    <a:pt x="25783" y="10364"/>
                    <a:pt x="26159" y="10431"/>
                  </a:cubicBezTo>
                  <a:cubicBezTo>
                    <a:pt x="26183" y="10461"/>
                    <a:pt x="26199" y="10473"/>
                    <a:pt x="26209" y="10473"/>
                  </a:cubicBezTo>
                  <a:cubicBezTo>
                    <a:pt x="26231" y="10473"/>
                    <a:pt x="26215" y="10408"/>
                    <a:pt x="26159" y="10352"/>
                  </a:cubicBezTo>
                  <a:cubicBezTo>
                    <a:pt x="25811" y="10292"/>
                    <a:pt x="25466" y="10266"/>
                    <a:pt x="25122" y="10266"/>
                  </a:cubicBezTo>
                  <a:cubicBezTo>
                    <a:pt x="24565" y="10266"/>
                    <a:pt x="24009" y="10334"/>
                    <a:pt x="23446" y="10431"/>
                  </a:cubicBezTo>
                  <a:cubicBezTo>
                    <a:pt x="21704" y="10847"/>
                    <a:pt x="20139" y="11758"/>
                    <a:pt x="18575" y="12669"/>
                  </a:cubicBezTo>
                  <a:cubicBezTo>
                    <a:pt x="17743" y="13164"/>
                    <a:pt x="16931" y="13659"/>
                    <a:pt x="16099" y="14075"/>
                  </a:cubicBezTo>
                  <a:cubicBezTo>
                    <a:pt x="15684" y="14234"/>
                    <a:pt x="15268" y="14491"/>
                    <a:pt x="14852" y="14649"/>
                  </a:cubicBezTo>
                  <a:lnTo>
                    <a:pt x="14693" y="14649"/>
                  </a:lnTo>
                  <a:cubicBezTo>
                    <a:pt x="14614" y="14649"/>
                    <a:pt x="14535" y="14729"/>
                    <a:pt x="14456" y="14729"/>
                  </a:cubicBezTo>
                  <a:lnTo>
                    <a:pt x="14357" y="14729"/>
                  </a:lnTo>
                  <a:cubicBezTo>
                    <a:pt x="14951" y="14570"/>
                    <a:pt x="15525" y="14313"/>
                    <a:pt x="16020" y="13996"/>
                  </a:cubicBezTo>
                  <a:cubicBezTo>
                    <a:pt x="17505" y="13243"/>
                    <a:pt x="18812" y="12332"/>
                    <a:pt x="20218" y="11422"/>
                  </a:cubicBezTo>
                  <a:cubicBezTo>
                    <a:pt x="21545" y="10610"/>
                    <a:pt x="22951" y="9857"/>
                    <a:pt x="24515" y="9778"/>
                  </a:cubicBezTo>
                  <a:cubicBezTo>
                    <a:pt x="24595" y="9778"/>
                    <a:pt x="24595" y="9699"/>
                    <a:pt x="24515" y="9699"/>
                  </a:cubicBezTo>
                  <a:cubicBezTo>
                    <a:pt x="23763" y="9699"/>
                    <a:pt x="22951" y="9936"/>
                    <a:pt x="22199" y="10273"/>
                  </a:cubicBezTo>
                  <a:cubicBezTo>
                    <a:pt x="21466" y="10610"/>
                    <a:pt x="20793" y="11026"/>
                    <a:pt x="20139" y="11422"/>
                  </a:cubicBezTo>
                  <a:cubicBezTo>
                    <a:pt x="19406" y="11837"/>
                    <a:pt x="18654" y="12332"/>
                    <a:pt x="17921" y="12828"/>
                  </a:cubicBezTo>
                  <a:cubicBezTo>
                    <a:pt x="16753" y="13501"/>
                    <a:pt x="15604" y="14313"/>
                    <a:pt x="14278" y="14729"/>
                  </a:cubicBezTo>
                  <a:cubicBezTo>
                    <a:pt x="14357" y="14649"/>
                    <a:pt x="14456" y="14570"/>
                    <a:pt x="14535" y="14491"/>
                  </a:cubicBezTo>
                  <a:cubicBezTo>
                    <a:pt x="15030" y="14313"/>
                    <a:pt x="15525" y="14075"/>
                    <a:pt x="15941" y="13818"/>
                  </a:cubicBezTo>
                  <a:cubicBezTo>
                    <a:pt x="16931" y="13323"/>
                    <a:pt x="17743" y="12669"/>
                    <a:pt x="18654" y="12016"/>
                  </a:cubicBezTo>
                  <a:cubicBezTo>
                    <a:pt x="19565" y="11342"/>
                    <a:pt x="20476" y="10689"/>
                    <a:pt x="21466" y="10273"/>
                  </a:cubicBezTo>
                  <a:lnTo>
                    <a:pt x="21466" y="10194"/>
                  </a:lnTo>
                  <a:cubicBezTo>
                    <a:pt x="20892" y="10431"/>
                    <a:pt x="20397" y="10689"/>
                    <a:pt x="19902" y="11026"/>
                  </a:cubicBezTo>
                  <a:cubicBezTo>
                    <a:pt x="18991" y="11679"/>
                    <a:pt x="18080" y="12332"/>
                    <a:pt x="17248" y="13006"/>
                  </a:cubicBezTo>
                  <a:cubicBezTo>
                    <a:pt x="16753" y="13323"/>
                    <a:pt x="16258" y="13659"/>
                    <a:pt x="15763" y="13897"/>
                  </a:cubicBezTo>
                  <a:cubicBezTo>
                    <a:pt x="15446" y="14075"/>
                    <a:pt x="15030" y="14234"/>
                    <a:pt x="14693" y="14392"/>
                  </a:cubicBezTo>
                  <a:cubicBezTo>
                    <a:pt x="14852" y="14234"/>
                    <a:pt x="14951" y="14154"/>
                    <a:pt x="15109" y="14075"/>
                  </a:cubicBezTo>
                  <a:cubicBezTo>
                    <a:pt x="16020" y="13738"/>
                    <a:pt x="16753" y="13164"/>
                    <a:pt x="17505" y="12669"/>
                  </a:cubicBezTo>
                  <a:cubicBezTo>
                    <a:pt x="18317" y="11917"/>
                    <a:pt x="19149" y="11263"/>
                    <a:pt x="20060" y="10689"/>
                  </a:cubicBezTo>
                  <a:cubicBezTo>
                    <a:pt x="20060" y="10633"/>
                    <a:pt x="20060" y="10577"/>
                    <a:pt x="20032" y="10577"/>
                  </a:cubicBezTo>
                  <a:cubicBezTo>
                    <a:pt x="20020" y="10577"/>
                    <a:pt x="20004" y="10586"/>
                    <a:pt x="19981" y="10610"/>
                  </a:cubicBezTo>
                  <a:cubicBezTo>
                    <a:pt x="18416" y="11679"/>
                    <a:pt x="17010" y="13164"/>
                    <a:pt x="15268" y="13996"/>
                  </a:cubicBezTo>
                  <a:cubicBezTo>
                    <a:pt x="16179" y="13243"/>
                    <a:pt x="17090" y="12511"/>
                    <a:pt x="18000" y="11758"/>
                  </a:cubicBezTo>
                  <a:cubicBezTo>
                    <a:pt x="18575" y="11263"/>
                    <a:pt x="19149" y="10847"/>
                    <a:pt x="19802" y="10431"/>
                  </a:cubicBezTo>
                  <a:cubicBezTo>
                    <a:pt x="19802" y="10530"/>
                    <a:pt x="19802" y="10530"/>
                    <a:pt x="19902" y="10530"/>
                  </a:cubicBezTo>
                  <a:cubicBezTo>
                    <a:pt x="19902" y="10431"/>
                    <a:pt x="19981" y="10431"/>
                    <a:pt x="19981" y="10352"/>
                  </a:cubicBezTo>
                  <a:cubicBezTo>
                    <a:pt x="20793" y="9857"/>
                    <a:pt x="21704" y="9441"/>
                    <a:pt x="22614" y="9204"/>
                  </a:cubicBezTo>
                  <a:cubicBezTo>
                    <a:pt x="23182" y="9105"/>
                    <a:pt x="23779" y="9029"/>
                    <a:pt x="24370" y="9029"/>
                  </a:cubicBezTo>
                  <a:close/>
                  <a:moveTo>
                    <a:pt x="3881" y="18451"/>
                  </a:moveTo>
                  <a:cubicBezTo>
                    <a:pt x="3802" y="18531"/>
                    <a:pt x="3802" y="18531"/>
                    <a:pt x="3723" y="18610"/>
                  </a:cubicBezTo>
                  <a:cubicBezTo>
                    <a:pt x="3723" y="18570"/>
                    <a:pt x="3703" y="18550"/>
                    <a:pt x="3683" y="18550"/>
                  </a:cubicBezTo>
                  <a:cubicBezTo>
                    <a:pt x="3664" y="18550"/>
                    <a:pt x="3644" y="18570"/>
                    <a:pt x="3644" y="18610"/>
                  </a:cubicBezTo>
                  <a:lnTo>
                    <a:pt x="3564" y="18689"/>
                  </a:lnTo>
                  <a:lnTo>
                    <a:pt x="3069" y="19184"/>
                  </a:lnTo>
                  <a:cubicBezTo>
                    <a:pt x="2654" y="19343"/>
                    <a:pt x="2238" y="19343"/>
                    <a:pt x="1822" y="19343"/>
                  </a:cubicBezTo>
                  <a:cubicBezTo>
                    <a:pt x="1406" y="19442"/>
                    <a:pt x="1168" y="19521"/>
                    <a:pt x="832" y="19679"/>
                  </a:cubicBezTo>
                  <a:cubicBezTo>
                    <a:pt x="911" y="19442"/>
                    <a:pt x="1168" y="19184"/>
                    <a:pt x="1327" y="18947"/>
                  </a:cubicBezTo>
                  <a:cubicBezTo>
                    <a:pt x="1743" y="18610"/>
                    <a:pt x="2238" y="18451"/>
                    <a:pt x="2812" y="18451"/>
                  </a:cubicBezTo>
                  <a:cubicBezTo>
                    <a:pt x="3069" y="18451"/>
                    <a:pt x="3307" y="18531"/>
                    <a:pt x="3564" y="18531"/>
                  </a:cubicBezTo>
                  <a:cubicBezTo>
                    <a:pt x="3644" y="18531"/>
                    <a:pt x="3802" y="18451"/>
                    <a:pt x="3881" y="18451"/>
                  </a:cubicBezTo>
                  <a:close/>
                  <a:moveTo>
                    <a:pt x="5703" y="17283"/>
                  </a:moveTo>
                  <a:lnTo>
                    <a:pt x="5703" y="17283"/>
                  </a:lnTo>
                  <a:cubicBezTo>
                    <a:pt x="5624" y="17541"/>
                    <a:pt x="5545" y="17699"/>
                    <a:pt x="5446" y="17956"/>
                  </a:cubicBezTo>
                  <a:lnTo>
                    <a:pt x="5446" y="17857"/>
                  </a:lnTo>
                  <a:lnTo>
                    <a:pt x="5446" y="17620"/>
                  </a:lnTo>
                  <a:cubicBezTo>
                    <a:pt x="5367" y="17699"/>
                    <a:pt x="5367" y="17778"/>
                    <a:pt x="5367" y="17857"/>
                  </a:cubicBezTo>
                  <a:lnTo>
                    <a:pt x="5367" y="18194"/>
                  </a:lnTo>
                  <a:cubicBezTo>
                    <a:pt x="5287" y="18352"/>
                    <a:pt x="5208" y="18531"/>
                    <a:pt x="5129" y="18689"/>
                  </a:cubicBezTo>
                  <a:lnTo>
                    <a:pt x="5050" y="18689"/>
                  </a:lnTo>
                  <a:lnTo>
                    <a:pt x="5050" y="18768"/>
                  </a:lnTo>
                  <a:cubicBezTo>
                    <a:pt x="4951" y="18848"/>
                    <a:pt x="4871" y="19026"/>
                    <a:pt x="4792" y="19105"/>
                  </a:cubicBezTo>
                  <a:lnTo>
                    <a:pt x="4792" y="19184"/>
                  </a:lnTo>
                  <a:cubicBezTo>
                    <a:pt x="4634" y="19343"/>
                    <a:pt x="4555" y="19521"/>
                    <a:pt x="4456" y="19679"/>
                  </a:cubicBezTo>
                  <a:lnTo>
                    <a:pt x="4456" y="19026"/>
                  </a:lnTo>
                  <a:cubicBezTo>
                    <a:pt x="4456" y="18768"/>
                    <a:pt x="4456" y="18610"/>
                    <a:pt x="4555" y="18451"/>
                  </a:cubicBezTo>
                  <a:lnTo>
                    <a:pt x="4555" y="18115"/>
                  </a:lnTo>
                  <a:lnTo>
                    <a:pt x="4634" y="18115"/>
                  </a:lnTo>
                  <a:lnTo>
                    <a:pt x="4871" y="17857"/>
                  </a:lnTo>
                  <a:lnTo>
                    <a:pt x="4792" y="18352"/>
                  </a:lnTo>
                  <a:lnTo>
                    <a:pt x="4792" y="19105"/>
                  </a:lnTo>
                  <a:cubicBezTo>
                    <a:pt x="4792" y="18947"/>
                    <a:pt x="4871" y="18689"/>
                    <a:pt x="4871" y="18531"/>
                  </a:cubicBezTo>
                  <a:cubicBezTo>
                    <a:pt x="4871" y="18352"/>
                    <a:pt x="4871" y="18194"/>
                    <a:pt x="4951" y="18036"/>
                  </a:cubicBezTo>
                  <a:lnTo>
                    <a:pt x="4951" y="17857"/>
                  </a:lnTo>
                  <a:cubicBezTo>
                    <a:pt x="5050" y="17778"/>
                    <a:pt x="5129" y="17699"/>
                    <a:pt x="5208" y="17699"/>
                  </a:cubicBezTo>
                  <a:lnTo>
                    <a:pt x="5208" y="17699"/>
                  </a:lnTo>
                  <a:cubicBezTo>
                    <a:pt x="5129" y="17699"/>
                    <a:pt x="5129" y="17778"/>
                    <a:pt x="5129" y="17778"/>
                  </a:cubicBezTo>
                  <a:lnTo>
                    <a:pt x="5129" y="17956"/>
                  </a:lnTo>
                  <a:cubicBezTo>
                    <a:pt x="5208" y="17857"/>
                    <a:pt x="5208" y="17857"/>
                    <a:pt x="5208" y="17778"/>
                  </a:cubicBezTo>
                  <a:lnTo>
                    <a:pt x="5208" y="17620"/>
                  </a:lnTo>
                  <a:cubicBezTo>
                    <a:pt x="5287" y="17620"/>
                    <a:pt x="5367" y="17541"/>
                    <a:pt x="5446" y="17461"/>
                  </a:cubicBezTo>
                  <a:lnTo>
                    <a:pt x="5446" y="17541"/>
                  </a:lnTo>
                  <a:cubicBezTo>
                    <a:pt x="5545" y="17541"/>
                    <a:pt x="5545" y="17461"/>
                    <a:pt x="5545" y="17461"/>
                  </a:cubicBezTo>
                  <a:cubicBezTo>
                    <a:pt x="5545" y="17362"/>
                    <a:pt x="5624" y="17362"/>
                    <a:pt x="5703" y="17283"/>
                  </a:cubicBezTo>
                  <a:close/>
                  <a:moveTo>
                    <a:pt x="7763" y="19105"/>
                  </a:moveTo>
                  <a:lnTo>
                    <a:pt x="7763" y="19105"/>
                  </a:lnTo>
                  <a:cubicBezTo>
                    <a:pt x="8099" y="19184"/>
                    <a:pt x="8515" y="19184"/>
                    <a:pt x="8911" y="19184"/>
                  </a:cubicBezTo>
                  <a:cubicBezTo>
                    <a:pt x="9169" y="19263"/>
                    <a:pt x="9406" y="19343"/>
                    <a:pt x="9664" y="19442"/>
                  </a:cubicBezTo>
                  <a:cubicBezTo>
                    <a:pt x="9822" y="19521"/>
                    <a:pt x="9901" y="19600"/>
                    <a:pt x="10000" y="19679"/>
                  </a:cubicBezTo>
                  <a:lnTo>
                    <a:pt x="10079" y="19679"/>
                  </a:lnTo>
                  <a:cubicBezTo>
                    <a:pt x="10159" y="19758"/>
                    <a:pt x="10238" y="19838"/>
                    <a:pt x="10238" y="19937"/>
                  </a:cubicBezTo>
                  <a:cubicBezTo>
                    <a:pt x="10000" y="19838"/>
                    <a:pt x="9743" y="19838"/>
                    <a:pt x="9505" y="19838"/>
                  </a:cubicBezTo>
                  <a:cubicBezTo>
                    <a:pt x="9248" y="19758"/>
                    <a:pt x="9010" y="19758"/>
                    <a:pt x="8753" y="19758"/>
                  </a:cubicBezTo>
                  <a:cubicBezTo>
                    <a:pt x="8594" y="19758"/>
                    <a:pt x="8416" y="19679"/>
                    <a:pt x="8178" y="19600"/>
                  </a:cubicBezTo>
                  <a:cubicBezTo>
                    <a:pt x="8099" y="19521"/>
                    <a:pt x="8020" y="19343"/>
                    <a:pt x="7921" y="19263"/>
                  </a:cubicBezTo>
                  <a:lnTo>
                    <a:pt x="7921" y="19263"/>
                  </a:lnTo>
                  <a:cubicBezTo>
                    <a:pt x="8020" y="19343"/>
                    <a:pt x="8178" y="19343"/>
                    <a:pt x="8337" y="19343"/>
                  </a:cubicBezTo>
                  <a:cubicBezTo>
                    <a:pt x="8515" y="19442"/>
                    <a:pt x="8594" y="19442"/>
                    <a:pt x="8753" y="19442"/>
                  </a:cubicBezTo>
                  <a:lnTo>
                    <a:pt x="8911" y="19442"/>
                  </a:lnTo>
                  <a:cubicBezTo>
                    <a:pt x="8977" y="19442"/>
                    <a:pt x="8999" y="19398"/>
                    <a:pt x="9030" y="19398"/>
                  </a:cubicBezTo>
                  <a:cubicBezTo>
                    <a:pt x="9045" y="19398"/>
                    <a:pt x="9063" y="19409"/>
                    <a:pt x="9089" y="19442"/>
                  </a:cubicBezTo>
                  <a:cubicBezTo>
                    <a:pt x="9089" y="19442"/>
                    <a:pt x="9169" y="19442"/>
                    <a:pt x="9089" y="19343"/>
                  </a:cubicBezTo>
                  <a:lnTo>
                    <a:pt x="8515" y="19343"/>
                  </a:lnTo>
                  <a:cubicBezTo>
                    <a:pt x="8258" y="19343"/>
                    <a:pt x="8020" y="19263"/>
                    <a:pt x="7842" y="19184"/>
                  </a:cubicBezTo>
                  <a:cubicBezTo>
                    <a:pt x="7763" y="19184"/>
                    <a:pt x="7763" y="19105"/>
                    <a:pt x="7763" y="19105"/>
                  </a:cubicBezTo>
                  <a:close/>
                  <a:moveTo>
                    <a:pt x="2891" y="19263"/>
                  </a:moveTo>
                  <a:lnTo>
                    <a:pt x="2891" y="19263"/>
                  </a:lnTo>
                  <a:cubicBezTo>
                    <a:pt x="2812" y="19343"/>
                    <a:pt x="2812" y="19442"/>
                    <a:pt x="2733" y="19442"/>
                  </a:cubicBezTo>
                  <a:lnTo>
                    <a:pt x="2654" y="19442"/>
                  </a:lnTo>
                  <a:lnTo>
                    <a:pt x="2654" y="19521"/>
                  </a:lnTo>
                  <a:cubicBezTo>
                    <a:pt x="2238" y="19679"/>
                    <a:pt x="1822" y="19600"/>
                    <a:pt x="1406" y="19679"/>
                  </a:cubicBezTo>
                  <a:cubicBezTo>
                    <a:pt x="1089" y="19758"/>
                    <a:pt x="753" y="19937"/>
                    <a:pt x="594" y="20174"/>
                  </a:cubicBezTo>
                  <a:cubicBezTo>
                    <a:pt x="673" y="20016"/>
                    <a:pt x="673" y="19838"/>
                    <a:pt x="753" y="19758"/>
                  </a:cubicBezTo>
                  <a:cubicBezTo>
                    <a:pt x="911" y="19679"/>
                    <a:pt x="1089" y="19600"/>
                    <a:pt x="1248" y="19521"/>
                  </a:cubicBezTo>
                  <a:cubicBezTo>
                    <a:pt x="1485" y="19442"/>
                    <a:pt x="1663" y="19442"/>
                    <a:pt x="1901" y="19442"/>
                  </a:cubicBezTo>
                  <a:cubicBezTo>
                    <a:pt x="2238" y="19442"/>
                    <a:pt x="2574" y="19442"/>
                    <a:pt x="2891" y="19263"/>
                  </a:cubicBezTo>
                  <a:close/>
                  <a:moveTo>
                    <a:pt x="5941" y="17283"/>
                  </a:moveTo>
                  <a:cubicBezTo>
                    <a:pt x="6040" y="17283"/>
                    <a:pt x="6119" y="17362"/>
                    <a:pt x="6119" y="17461"/>
                  </a:cubicBezTo>
                  <a:cubicBezTo>
                    <a:pt x="6119" y="17461"/>
                    <a:pt x="6119" y="17541"/>
                    <a:pt x="6198" y="17541"/>
                  </a:cubicBezTo>
                  <a:cubicBezTo>
                    <a:pt x="6277" y="17541"/>
                    <a:pt x="6277" y="17620"/>
                    <a:pt x="6277" y="17620"/>
                  </a:cubicBezTo>
                  <a:cubicBezTo>
                    <a:pt x="6414" y="17910"/>
                    <a:pt x="6374" y="18245"/>
                    <a:pt x="6360" y="18598"/>
                  </a:cubicBezTo>
                  <a:lnTo>
                    <a:pt x="6360" y="18598"/>
                  </a:lnTo>
                  <a:cubicBezTo>
                    <a:pt x="6431" y="18369"/>
                    <a:pt x="6514" y="18096"/>
                    <a:pt x="6460" y="17860"/>
                  </a:cubicBezTo>
                  <a:lnTo>
                    <a:pt x="6460" y="17860"/>
                  </a:lnTo>
                  <a:cubicBezTo>
                    <a:pt x="6535" y="17875"/>
                    <a:pt x="6535" y="17956"/>
                    <a:pt x="6535" y="17956"/>
                  </a:cubicBezTo>
                  <a:cubicBezTo>
                    <a:pt x="6535" y="18036"/>
                    <a:pt x="6614" y="18194"/>
                    <a:pt x="6614" y="18273"/>
                  </a:cubicBezTo>
                  <a:cubicBezTo>
                    <a:pt x="6614" y="18531"/>
                    <a:pt x="6614" y="18768"/>
                    <a:pt x="6535" y="19026"/>
                  </a:cubicBezTo>
                  <a:lnTo>
                    <a:pt x="6535" y="19521"/>
                  </a:lnTo>
                  <a:cubicBezTo>
                    <a:pt x="6614" y="19263"/>
                    <a:pt x="6614" y="19026"/>
                    <a:pt x="6614" y="18768"/>
                  </a:cubicBezTo>
                  <a:cubicBezTo>
                    <a:pt x="6693" y="18610"/>
                    <a:pt x="6693" y="18352"/>
                    <a:pt x="6614" y="18194"/>
                  </a:cubicBezTo>
                  <a:lnTo>
                    <a:pt x="6614" y="18036"/>
                  </a:lnTo>
                  <a:cubicBezTo>
                    <a:pt x="6693" y="18115"/>
                    <a:pt x="6693" y="18194"/>
                    <a:pt x="6772" y="18273"/>
                  </a:cubicBezTo>
                  <a:cubicBezTo>
                    <a:pt x="6772" y="18352"/>
                    <a:pt x="6852" y="18531"/>
                    <a:pt x="6852" y="18610"/>
                  </a:cubicBezTo>
                  <a:cubicBezTo>
                    <a:pt x="6852" y="18947"/>
                    <a:pt x="6772" y="19184"/>
                    <a:pt x="6693" y="19521"/>
                  </a:cubicBezTo>
                  <a:cubicBezTo>
                    <a:pt x="6614" y="19758"/>
                    <a:pt x="6614" y="20016"/>
                    <a:pt x="6693" y="20253"/>
                  </a:cubicBezTo>
                  <a:cubicBezTo>
                    <a:pt x="6614" y="20174"/>
                    <a:pt x="6614" y="20095"/>
                    <a:pt x="6535" y="20016"/>
                  </a:cubicBezTo>
                  <a:lnTo>
                    <a:pt x="6535" y="19937"/>
                  </a:lnTo>
                  <a:cubicBezTo>
                    <a:pt x="6436" y="19758"/>
                    <a:pt x="6357" y="19679"/>
                    <a:pt x="6357" y="19521"/>
                  </a:cubicBezTo>
                  <a:cubicBezTo>
                    <a:pt x="6291" y="19308"/>
                    <a:pt x="6334" y="19054"/>
                    <a:pt x="6351" y="18782"/>
                  </a:cubicBezTo>
                  <a:lnTo>
                    <a:pt x="6351" y="18782"/>
                  </a:lnTo>
                  <a:cubicBezTo>
                    <a:pt x="6277" y="18958"/>
                    <a:pt x="6277" y="19188"/>
                    <a:pt x="6277" y="19343"/>
                  </a:cubicBezTo>
                  <a:cubicBezTo>
                    <a:pt x="6198" y="19184"/>
                    <a:pt x="6119" y="19026"/>
                    <a:pt x="6119" y="18768"/>
                  </a:cubicBezTo>
                  <a:cubicBezTo>
                    <a:pt x="6119" y="18610"/>
                    <a:pt x="6198" y="18352"/>
                    <a:pt x="6198" y="18115"/>
                  </a:cubicBezTo>
                  <a:cubicBezTo>
                    <a:pt x="6198" y="18036"/>
                    <a:pt x="6277" y="17857"/>
                    <a:pt x="6277" y="17699"/>
                  </a:cubicBezTo>
                  <a:cubicBezTo>
                    <a:pt x="6277" y="17620"/>
                    <a:pt x="6277" y="17620"/>
                    <a:pt x="6198" y="17541"/>
                  </a:cubicBezTo>
                  <a:lnTo>
                    <a:pt x="6198" y="17778"/>
                  </a:lnTo>
                  <a:cubicBezTo>
                    <a:pt x="6198" y="17956"/>
                    <a:pt x="6198" y="18115"/>
                    <a:pt x="6119" y="18194"/>
                  </a:cubicBezTo>
                  <a:cubicBezTo>
                    <a:pt x="6119" y="18352"/>
                    <a:pt x="6119" y="18531"/>
                    <a:pt x="6040" y="18610"/>
                  </a:cubicBezTo>
                  <a:cubicBezTo>
                    <a:pt x="5941" y="18194"/>
                    <a:pt x="5941" y="17699"/>
                    <a:pt x="5941" y="17283"/>
                  </a:cubicBez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3644" y="20333"/>
                  </a:moveTo>
                  <a:cubicBezTo>
                    <a:pt x="3644" y="20333"/>
                    <a:pt x="3644" y="20333"/>
                    <a:pt x="3644" y="20333"/>
                  </a:cubicBezTo>
                  <a:lnTo>
                    <a:pt x="3644" y="20333"/>
                  </a:lnTo>
                  <a:close/>
                  <a:moveTo>
                    <a:pt x="24753" y="18689"/>
                  </a:moveTo>
                  <a:cubicBezTo>
                    <a:pt x="24753" y="18689"/>
                    <a:pt x="24852" y="18689"/>
                    <a:pt x="24931" y="18768"/>
                  </a:cubicBezTo>
                  <a:cubicBezTo>
                    <a:pt x="25248" y="18848"/>
                    <a:pt x="25664" y="19026"/>
                    <a:pt x="25921" y="19263"/>
                  </a:cubicBezTo>
                  <a:cubicBezTo>
                    <a:pt x="26080" y="19521"/>
                    <a:pt x="26337" y="19937"/>
                    <a:pt x="26159" y="20333"/>
                  </a:cubicBezTo>
                  <a:cubicBezTo>
                    <a:pt x="26095" y="20436"/>
                    <a:pt x="26003" y="20472"/>
                    <a:pt x="25900" y="20472"/>
                  </a:cubicBezTo>
                  <a:cubicBezTo>
                    <a:pt x="25746" y="20472"/>
                    <a:pt x="25569" y="20392"/>
                    <a:pt x="25426" y="20333"/>
                  </a:cubicBezTo>
                  <a:cubicBezTo>
                    <a:pt x="25248" y="20174"/>
                    <a:pt x="25169" y="20095"/>
                    <a:pt x="25090" y="19838"/>
                  </a:cubicBezTo>
                  <a:cubicBezTo>
                    <a:pt x="24852" y="19521"/>
                    <a:pt x="24753" y="19105"/>
                    <a:pt x="24753" y="18689"/>
                  </a:cubicBezTo>
                  <a:close/>
                  <a:moveTo>
                    <a:pt x="8258" y="19679"/>
                  </a:moveTo>
                  <a:cubicBezTo>
                    <a:pt x="8594" y="19838"/>
                    <a:pt x="9010" y="19838"/>
                    <a:pt x="9327" y="19838"/>
                  </a:cubicBezTo>
                  <a:cubicBezTo>
                    <a:pt x="9584" y="19838"/>
                    <a:pt x="9822" y="19838"/>
                    <a:pt x="10000" y="19937"/>
                  </a:cubicBezTo>
                  <a:cubicBezTo>
                    <a:pt x="10159" y="20016"/>
                    <a:pt x="10238" y="20016"/>
                    <a:pt x="10396" y="20095"/>
                  </a:cubicBezTo>
                  <a:cubicBezTo>
                    <a:pt x="10495" y="20253"/>
                    <a:pt x="10575" y="20333"/>
                    <a:pt x="10654" y="20511"/>
                  </a:cubicBezTo>
                  <a:cubicBezTo>
                    <a:pt x="10513" y="20403"/>
                    <a:pt x="10344" y="20372"/>
                    <a:pt x="10171" y="20372"/>
                  </a:cubicBezTo>
                  <a:cubicBezTo>
                    <a:pt x="9933" y="20372"/>
                    <a:pt x="9689" y="20432"/>
                    <a:pt x="9505" y="20432"/>
                  </a:cubicBezTo>
                  <a:cubicBezTo>
                    <a:pt x="9169" y="20432"/>
                    <a:pt x="8832" y="20253"/>
                    <a:pt x="8594" y="20095"/>
                  </a:cubicBezTo>
                  <a:lnTo>
                    <a:pt x="8594" y="20016"/>
                  </a:lnTo>
                  <a:lnTo>
                    <a:pt x="8515" y="19937"/>
                  </a:lnTo>
                  <a:lnTo>
                    <a:pt x="8515" y="19937"/>
                  </a:lnTo>
                  <a:cubicBezTo>
                    <a:pt x="8832" y="20174"/>
                    <a:pt x="9248" y="20253"/>
                    <a:pt x="9664" y="20253"/>
                  </a:cubicBezTo>
                  <a:lnTo>
                    <a:pt x="9664" y="20174"/>
                  </a:lnTo>
                  <a:cubicBezTo>
                    <a:pt x="9248" y="20174"/>
                    <a:pt x="8753" y="20095"/>
                    <a:pt x="8416" y="19838"/>
                  </a:cubicBezTo>
                  <a:lnTo>
                    <a:pt x="8258" y="19679"/>
                  </a:lnTo>
                  <a:close/>
                  <a:moveTo>
                    <a:pt x="8753" y="20253"/>
                  </a:moveTo>
                  <a:lnTo>
                    <a:pt x="8753" y="20253"/>
                  </a:lnTo>
                  <a:cubicBezTo>
                    <a:pt x="8911" y="20333"/>
                    <a:pt x="9089" y="20432"/>
                    <a:pt x="9327" y="20432"/>
                  </a:cubicBezTo>
                  <a:cubicBezTo>
                    <a:pt x="9505" y="20511"/>
                    <a:pt x="9743" y="20511"/>
                    <a:pt x="9901" y="20511"/>
                  </a:cubicBezTo>
                  <a:cubicBezTo>
                    <a:pt x="10041" y="20478"/>
                    <a:pt x="10167" y="20459"/>
                    <a:pt x="10283" y="20459"/>
                  </a:cubicBezTo>
                  <a:cubicBezTo>
                    <a:pt x="10448" y="20459"/>
                    <a:pt x="10594" y="20497"/>
                    <a:pt x="10733" y="20590"/>
                  </a:cubicBezTo>
                  <a:lnTo>
                    <a:pt x="10733" y="20669"/>
                  </a:lnTo>
                  <a:cubicBezTo>
                    <a:pt x="10495" y="20590"/>
                    <a:pt x="10238" y="20590"/>
                    <a:pt x="10000" y="20590"/>
                  </a:cubicBezTo>
                  <a:cubicBezTo>
                    <a:pt x="9829" y="20590"/>
                    <a:pt x="9666" y="20625"/>
                    <a:pt x="9524" y="20625"/>
                  </a:cubicBezTo>
                  <a:cubicBezTo>
                    <a:pt x="9452" y="20625"/>
                    <a:pt x="9386" y="20617"/>
                    <a:pt x="9327" y="20590"/>
                  </a:cubicBezTo>
                  <a:cubicBezTo>
                    <a:pt x="9169" y="20590"/>
                    <a:pt x="9089" y="20511"/>
                    <a:pt x="8911" y="20432"/>
                  </a:cubicBezTo>
                  <a:lnTo>
                    <a:pt x="8753" y="20253"/>
                  </a:lnTo>
                  <a:close/>
                  <a:moveTo>
                    <a:pt x="5782" y="17778"/>
                  </a:moveTo>
                  <a:cubicBezTo>
                    <a:pt x="5782" y="18273"/>
                    <a:pt x="5862" y="18689"/>
                    <a:pt x="6040" y="19105"/>
                  </a:cubicBezTo>
                  <a:cubicBezTo>
                    <a:pt x="6040" y="19184"/>
                    <a:pt x="6040" y="19263"/>
                    <a:pt x="6119" y="19343"/>
                  </a:cubicBezTo>
                  <a:cubicBezTo>
                    <a:pt x="6040" y="19343"/>
                    <a:pt x="6040" y="19263"/>
                    <a:pt x="5941" y="19184"/>
                  </a:cubicBezTo>
                  <a:cubicBezTo>
                    <a:pt x="5862" y="19105"/>
                    <a:pt x="5862" y="19026"/>
                    <a:pt x="5782" y="18947"/>
                  </a:cubicBezTo>
                  <a:lnTo>
                    <a:pt x="5782" y="18947"/>
                  </a:lnTo>
                  <a:cubicBezTo>
                    <a:pt x="5782" y="19026"/>
                    <a:pt x="5862" y="19105"/>
                    <a:pt x="5862" y="19184"/>
                  </a:cubicBezTo>
                  <a:cubicBezTo>
                    <a:pt x="5941" y="19263"/>
                    <a:pt x="6040" y="19442"/>
                    <a:pt x="6119" y="19521"/>
                  </a:cubicBezTo>
                  <a:cubicBezTo>
                    <a:pt x="6196" y="19751"/>
                    <a:pt x="6347" y="20001"/>
                    <a:pt x="6429" y="20232"/>
                  </a:cubicBezTo>
                  <a:lnTo>
                    <a:pt x="6429" y="20232"/>
                  </a:lnTo>
                  <a:cubicBezTo>
                    <a:pt x="6422" y="20226"/>
                    <a:pt x="6415" y="20219"/>
                    <a:pt x="6408" y="20213"/>
                  </a:cubicBezTo>
                  <a:lnTo>
                    <a:pt x="6408" y="20213"/>
                  </a:lnTo>
                  <a:cubicBezTo>
                    <a:pt x="6417" y="20226"/>
                    <a:pt x="6427" y="20240"/>
                    <a:pt x="6436" y="20253"/>
                  </a:cubicBezTo>
                  <a:cubicBezTo>
                    <a:pt x="6434" y="20247"/>
                    <a:pt x="6431" y="20239"/>
                    <a:pt x="6429" y="20232"/>
                  </a:cubicBezTo>
                  <a:lnTo>
                    <a:pt x="6429" y="20232"/>
                  </a:lnTo>
                  <a:cubicBezTo>
                    <a:pt x="6464" y="20266"/>
                    <a:pt x="6499" y="20300"/>
                    <a:pt x="6535" y="20333"/>
                  </a:cubicBezTo>
                  <a:cubicBezTo>
                    <a:pt x="6596" y="20471"/>
                    <a:pt x="6658" y="20598"/>
                    <a:pt x="6757" y="20722"/>
                  </a:cubicBezTo>
                  <a:lnTo>
                    <a:pt x="6757" y="20722"/>
                  </a:lnTo>
                  <a:cubicBezTo>
                    <a:pt x="6342" y="20285"/>
                    <a:pt x="5765" y="19974"/>
                    <a:pt x="5545" y="19442"/>
                  </a:cubicBezTo>
                  <a:cubicBezTo>
                    <a:pt x="5545" y="19263"/>
                    <a:pt x="5545" y="19184"/>
                    <a:pt x="5624" y="19105"/>
                  </a:cubicBezTo>
                  <a:lnTo>
                    <a:pt x="5624" y="19184"/>
                  </a:lnTo>
                  <a:cubicBezTo>
                    <a:pt x="5703" y="19343"/>
                    <a:pt x="5782" y="19442"/>
                    <a:pt x="5862" y="19600"/>
                  </a:cubicBezTo>
                  <a:cubicBezTo>
                    <a:pt x="6010" y="19798"/>
                    <a:pt x="6200" y="20010"/>
                    <a:pt x="6408" y="20213"/>
                  </a:cubicBezTo>
                  <a:lnTo>
                    <a:pt x="6408" y="20213"/>
                  </a:lnTo>
                  <a:cubicBezTo>
                    <a:pt x="6259" y="19995"/>
                    <a:pt x="6109" y="19824"/>
                    <a:pt x="5941" y="19600"/>
                  </a:cubicBezTo>
                  <a:cubicBezTo>
                    <a:pt x="5862" y="19442"/>
                    <a:pt x="5782" y="19343"/>
                    <a:pt x="5703" y="19184"/>
                  </a:cubicBezTo>
                  <a:cubicBezTo>
                    <a:pt x="5624" y="19105"/>
                    <a:pt x="5624" y="19105"/>
                    <a:pt x="5624" y="19026"/>
                  </a:cubicBezTo>
                  <a:lnTo>
                    <a:pt x="5624" y="18768"/>
                  </a:lnTo>
                  <a:lnTo>
                    <a:pt x="5703" y="18848"/>
                  </a:lnTo>
                  <a:cubicBezTo>
                    <a:pt x="5703" y="18848"/>
                    <a:pt x="5703" y="18947"/>
                    <a:pt x="5782" y="18947"/>
                  </a:cubicBezTo>
                  <a:cubicBezTo>
                    <a:pt x="5782" y="18848"/>
                    <a:pt x="5782" y="18848"/>
                    <a:pt x="5703" y="18768"/>
                  </a:cubicBezTo>
                  <a:lnTo>
                    <a:pt x="5703" y="18689"/>
                  </a:lnTo>
                  <a:lnTo>
                    <a:pt x="5624" y="18689"/>
                  </a:lnTo>
                  <a:cubicBezTo>
                    <a:pt x="5703" y="18352"/>
                    <a:pt x="5782" y="18115"/>
                    <a:pt x="5782" y="17778"/>
                  </a:cubicBezTo>
                  <a:close/>
                  <a:moveTo>
                    <a:pt x="6891" y="19699"/>
                  </a:moveTo>
                  <a:cubicBezTo>
                    <a:pt x="6872" y="19699"/>
                    <a:pt x="6852" y="19719"/>
                    <a:pt x="6852" y="19758"/>
                  </a:cubicBezTo>
                  <a:lnTo>
                    <a:pt x="6852" y="19937"/>
                  </a:lnTo>
                  <a:lnTo>
                    <a:pt x="6852" y="20095"/>
                  </a:lnTo>
                  <a:lnTo>
                    <a:pt x="6852" y="20432"/>
                  </a:lnTo>
                  <a:cubicBezTo>
                    <a:pt x="6929" y="20509"/>
                    <a:pt x="6931" y="20660"/>
                    <a:pt x="7022" y="20742"/>
                  </a:cubicBezTo>
                  <a:lnTo>
                    <a:pt x="7022" y="20742"/>
                  </a:lnTo>
                  <a:cubicBezTo>
                    <a:pt x="6972" y="20635"/>
                    <a:pt x="6931" y="20533"/>
                    <a:pt x="6931" y="20432"/>
                  </a:cubicBezTo>
                  <a:lnTo>
                    <a:pt x="6931" y="20095"/>
                  </a:lnTo>
                  <a:lnTo>
                    <a:pt x="6931" y="19937"/>
                  </a:lnTo>
                  <a:lnTo>
                    <a:pt x="6931" y="19758"/>
                  </a:lnTo>
                  <a:cubicBezTo>
                    <a:pt x="6931" y="19719"/>
                    <a:pt x="6911" y="19699"/>
                    <a:pt x="6891" y="19699"/>
                  </a:cubicBezTo>
                  <a:close/>
                  <a:moveTo>
                    <a:pt x="8337" y="20669"/>
                  </a:moveTo>
                  <a:cubicBezTo>
                    <a:pt x="8337" y="20701"/>
                    <a:pt x="8336" y="20731"/>
                    <a:pt x="8334" y="20762"/>
                  </a:cubicBezTo>
                  <a:lnTo>
                    <a:pt x="8334" y="20762"/>
                  </a:lnTo>
                  <a:cubicBezTo>
                    <a:pt x="8335" y="20757"/>
                    <a:pt x="8336" y="20753"/>
                    <a:pt x="8337" y="20749"/>
                  </a:cubicBezTo>
                  <a:lnTo>
                    <a:pt x="8337" y="20669"/>
                  </a:lnTo>
                  <a:close/>
                  <a:moveTo>
                    <a:pt x="4456" y="18115"/>
                  </a:moveTo>
                  <a:lnTo>
                    <a:pt x="4456" y="18273"/>
                  </a:lnTo>
                  <a:lnTo>
                    <a:pt x="4456" y="18848"/>
                  </a:lnTo>
                  <a:cubicBezTo>
                    <a:pt x="4456" y="19184"/>
                    <a:pt x="4456" y="19521"/>
                    <a:pt x="4376" y="19758"/>
                  </a:cubicBezTo>
                  <a:cubicBezTo>
                    <a:pt x="4218" y="19937"/>
                    <a:pt x="4139" y="20016"/>
                    <a:pt x="4060" y="20174"/>
                  </a:cubicBezTo>
                  <a:lnTo>
                    <a:pt x="4060" y="19442"/>
                  </a:lnTo>
                  <a:cubicBezTo>
                    <a:pt x="3961" y="19184"/>
                    <a:pt x="4060" y="18947"/>
                    <a:pt x="4060" y="18689"/>
                  </a:cubicBezTo>
                  <a:lnTo>
                    <a:pt x="4060" y="18689"/>
                  </a:lnTo>
                  <a:cubicBezTo>
                    <a:pt x="3961" y="18848"/>
                    <a:pt x="3961" y="19026"/>
                    <a:pt x="3961" y="19263"/>
                  </a:cubicBezTo>
                  <a:cubicBezTo>
                    <a:pt x="3961" y="19600"/>
                    <a:pt x="4060" y="19937"/>
                    <a:pt x="3961" y="20253"/>
                  </a:cubicBezTo>
                  <a:cubicBezTo>
                    <a:pt x="3881" y="20432"/>
                    <a:pt x="3723" y="20590"/>
                    <a:pt x="3644" y="20669"/>
                  </a:cubicBezTo>
                  <a:lnTo>
                    <a:pt x="3644" y="20432"/>
                  </a:lnTo>
                  <a:lnTo>
                    <a:pt x="3644" y="20333"/>
                  </a:lnTo>
                  <a:cubicBezTo>
                    <a:pt x="3644" y="20511"/>
                    <a:pt x="3564" y="20669"/>
                    <a:pt x="3564" y="20749"/>
                  </a:cubicBezTo>
                  <a:cubicBezTo>
                    <a:pt x="3465" y="20828"/>
                    <a:pt x="3386" y="20927"/>
                    <a:pt x="3307" y="21085"/>
                  </a:cubicBezTo>
                  <a:cubicBezTo>
                    <a:pt x="3386" y="20828"/>
                    <a:pt x="3386" y="20511"/>
                    <a:pt x="3386" y="20253"/>
                  </a:cubicBezTo>
                  <a:cubicBezTo>
                    <a:pt x="3307" y="20016"/>
                    <a:pt x="3307" y="19758"/>
                    <a:pt x="3307" y="19521"/>
                  </a:cubicBezTo>
                  <a:cubicBezTo>
                    <a:pt x="3307" y="19442"/>
                    <a:pt x="3307" y="19263"/>
                    <a:pt x="3386" y="19184"/>
                  </a:cubicBezTo>
                  <a:lnTo>
                    <a:pt x="3386" y="19026"/>
                  </a:lnTo>
                  <a:cubicBezTo>
                    <a:pt x="3465" y="18947"/>
                    <a:pt x="3465" y="18947"/>
                    <a:pt x="3564" y="18947"/>
                  </a:cubicBezTo>
                  <a:cubicBezTo>
                    <a:pt x="3465" y="19184"/>
                    <a:pt x="3465" y="19442"/>
                    <a:pt x="3564" y="19679"/>
                  </a:cubicBezTo>
                  <a:cubicBezTo>
                    <a:pt x="3564" y="19937"/>
                    <a:pt x="3644" y="20174"/>
                    <a:pt x="3644" y="20333"/>
                  </a:cubicBezTo>
                  <a:lnTo>
                    <a:pt x="3644" y="19838"/>
                  </a:lnTo>
                  <a:cubicBezTo>
                    <a:pt x="3564" y="19600"/>
                    <a:pt x="3564" y="19442"/>
                    <a:pt x="3564" y="19184"/>
                  </a:cubicBezTo>
                  <a:cubicBezTo>
                    <a:pt x="3564" y="19105"/>
                    <a:pt x="3564" y="18947"/>
                    <a:pt x="3644" y="18848"/>
                  </a:cubicBezTo>
                  <a:cubicBezTo>
                    <a:pt x="3802" y="18689"/>
                    <a:pt x="3961" y="18610"/>
                    <a:pt x="4060" y="18451"/>
                  </a:cubicBezTo>
                  <a:lnTo>
                    <a:pt x="4060" y="18689"/>
                  </a:lnTo>
                  <a:cubicBezTo>
                    <a:pt x="4139" y="18610"/>
                    <a:pt x="4139" y="18531"/>
                    <a:pt x="4218" y="18451"/>
                  </a:cubicBezTo>
                  <a:lnTo>
                    <a:pt x="4218" y="18352"/>
                  </a:lnTo>
                  <a:cubicBezTo>
                    <a:pt x="4297" y="18273"/>
                    <a:pt x="4376" y="18194"/>
                    <a:pt x="4456" y="18115"/>
                  </a:cubicBezTo>
                  <a:close/>
                  <a:moveTo>
                    <a:pt x="5208" y="18848"/>
                  </a:moveTo>
                  <a:lnTo>
                    <a:pt x="5208" y="18848"/>
                  </a:lnTo>
                  <a:cubicBezTo>
                    <a:pt x="5050" y="19184"/>
                    <a:pt x="4871" y="19442"/>
                    <a:pt x="4713" y="19679"/>
                  </a:cubicBezTo>
                  <a:cubicBezTo>
                    <a:pt x="4376" y="20174"/>
                    <a:pt x="3961" y="20590"/>
                    <a:pt x="3644" y="21085"/>
                  </a:cubicBezTo>
                  <a:lnTo>
                    <a:pt x="3644" y="20927"/>
                  </a:lnTo>
                  <a:cubicBezTo>
                    <a:pt x="4218" y="20253"/>
                    <a:pt x="4713" y="19600"/>
                    <a:pt x="5208" y="18848"/>
                  </a:cubicBezTo>
                  <a:close/>
                  <a:moveTo>
                    <a:pt x="9089" y="20590"/>
                  </a:moveTo>
                  <a:cubicBezTo>
                    <a:pt x="9248" y="20669"/>
                    <a:pt x="9505" y="20669"/>
                    <a:pt x="9743" y="20669"/>
                  </a:cubicBezTo>
                  <a:cubicBezTo>
                    <a:pt x="9878" y="20669"/>
                    <a:pt x="10025" y="20657"/>
                    <a:pt x="10173" y="20657"/>
                  </a:cubicBezTo>
                  <a:cubicBezTo>
                    <a:pt x="10396" y="20657"/>
                    <a:pt x="10622" y="20685"/>
                    <a:pt x="10812" y="20828"/>
                  </a:cubicBezTo>
                  <a:cubicBezTo>
                    <a:pt x="10891" y="21006"/>
                    <a:pt x="11070" y="21164"/>
                    <a:pt x="11149" y="21323"/>
                  </a:cubicBezTo>
                  <a:cubicBezTo>
                    <a:pt x="10891" y="21164"/>
                    <a:pt x="10575" y="21006"/>
                    <a:pt x="10317" y="21006"/>
                  </a:cubicBezTo>
                  <a:cubicBezTo>
                    <a:pt x="10196" y="21006"/>
                    <a:pt x="10061" y="21017"/>
                    <a:pt x="9926" y="21017"/>
                  </a:cubicBezTo>
                  <a:cubicBezTo>
                    <a:pt x="9706" y="21017"/>
                    <a:pt x="9486" y="20987"/>
                    <a:pt x="9327" y="20828"/>
                  </a:cubicBezTo>
                  <a:lnTo>
                    <a:pt x="9089" y="20590"/>
                  </a:lnTo>
                  <a:close/>
                  <a:moveTo>
                    <a:pt x="5545" y="19521"/>
                  </a:moveTo>
                  <a:cubicBezTo>
                    <a:pt x="5862" y="20095"/>
                    <a:pt x="6614" y="20511"/>
                    <a:pt x="6931" y="21085"/>
                  </a:cubicBezTo>
                  <a:cubicBezTo>
                    <a:pt x="7021" y="21157"/>
                    <a:pt x="7029" y="21294"/>
                    <a:pt x="7089" y="21392"/>
                  </a:cubicBezTo>
                  <a:lnTo>
                    <a:pt x="7089" y="21392"/>
                  </a:lnTo>
                  <a:cubicBezTo>
                    <a:pt x="6913" y="21139"/>
                    <a:pt x="6681" y="20822"/>
                    <a:pt x="6357" y="20669"/>
                  </a:cubicBezTo>
                  <a:cubicBezTo>
                    <a:pt x="6198" y="20511"/>
                    <a:pt x="5941" y="20333"/>
                    <a:pt x="5782" y="20095"/>
                  </a:cubicBezTo>
                  <a:cubicBezTo>
                    <a:pt x="5624" y="19937"/>
                    <a:pt x="5624" y="19758"/>
                    <a:pt x="5545" y="19600"/>
                  </a:cubicBezTo>
                  <a:lnTo>
                    <a:pt x="5545" y="19521"/>
                  </a:lnTo>
                  <a:close/>
                  <a:moveTo>
                    <a:pt x="8334" y="20762"/>
                  </a:moveTo>
                  <a:cubicBezTo>
                    <a:pt x="8256" y="21172"/>
                    <a:pt x="8179" y="21504"/>
                    <a:pt x="8258" y="21818"/>
                  </a:cubicBezTo>
                  <a:cubicBezTo>
                    <a:pt x="8184" y="21452"/>
                    <a:pt x="8314" y="21136"/>
                    <a:pt x="8334" y="20762"/>
                  </a:cubicBezTo>
                  <a:close/>
                  <a:moveTo>
                    <a:pt x="9248" y="21244"/>
                  </a:moveTo>
                  <a:lnTo>
                    <a:pt x="9248" y="21818"/>
                  </a:lnTo>
                  <a:cubicBezTo>
                    <a:pt x="9327" y="21580"/>
                    <a:pt x="9327" y="21422"/>
                    <a:pt x="9248" y="21244"/>
                  </a:cubicBezTo>
                  <a:close/>
                  <a:moveTo>
                    <a:pt x="3228" y="21818"/>
                  </a:moveTo>
                  <a:lnTo>
                    <a:pt x="3228" y="21917"/>
                  </a:lnTo>
                  <a:lnTo>
                    <a:pt x="3307" y="21917"/>
                  </a:lnTo>
                  <a:lnTo>
                    <a:pt x="3228" y="21818"/>
                  </a:lnTo>
                  <a:close/>
                  <a:moveTo>
                    <a:pt x="5545" y="19758"/>
                  </a:moveTo>
                  <a:cubicBezTo>
                    <a:pt x="5545" y="19838"/>
                    <a:pt x="5624" y="19937"/>
                    <a:pt x="5624" y="20095"/>
                  </a:cubicBezTo>
                  <a:cubicBezTo>
                    <a:pt x="5782" y="20253"/>
                    <a:pt x="6040" y="20432"/>
                    <a:pt x="6198" y="20590"/>
                  </a:cubicBezTo>
                  <a:cubicBezTo>
                    <a:pt x="6614" y="20927"/>
                    <a:pt x="7030" y="21244"/>
                    <a:pt x="7268" y="21739"/>
                  </a:cubicBezTo>
                  <a:lnTo>
                    <a:pt x="7268" y="21917"/>
                  </a:lnTo>
                  <a:cubicBezTo>
                    <a:pt x="7109" y="21580"/>
                    <a:pt x="6852" y="21323"/>
                    <a:pt x="6535" y="21085"/>
                  </a:cubicBezTo>
                  <a:cubicBezTo>
                    <a:pt x="6198" y="20828"/>
                    <a:pt x="5703" y="20511"/>
                    <a:pt x="5545" y="20095"/>
                  </a:cubicBezTo>
                  <a:lnTo>
                    <a:pt x="5545" y="20016"/>
                  </a:lnTo>
                  <a:lnTo>
                    <a:pt x="5545" y="19758"/>
                  </a:lnTo>
                  <a:close/>
                  <a:moveTo>
                    <a:pt x="3307" y="19105"/>
                  </a:moveTo>
                  <a:cubicBezTo>
                    <a:pt x="3307" y="19184"/>
                    <a:pt x="3307" y="19343"/>
                    <a:pt x="3228" y="19442"/>
                  </a:cubicBezTo>
                  <a:cubicBezTo>
                    <a:pt x="3228" y="19600"/>
                    <a:pt x="3228" y="19838"/>
                    <a:pt x="3307" y="20016"/>
                  </a:cubicBezTo>
                  <a:cubicBezTo>
                    <a:pt x="3307" y="20432"/>
                    <a:pt x="3386" y="20749"/>
                    <a:pt x="3228" y="21164"/>
                  </a:cubicBezTo>
                  <a:cubicBezTo>
                    <a:pt x="2970" y="21422"/>
                    <a:pt x="2733" y="21739"/>
                    <a:pt x="2475" y="22075"/>
                  </a:cubicBezTo>
                  <a:cubicBezTo>
                    <a:pt x="2574" y="21659"/>
                    <a:pt x="2396" y="21323"/>
                    <a:pt x="2396" y="20927"/>
                  </a:cubicBezTo>
                  <a:cubicBezTo>
                    <a:pt x="2396" y="20669"/>
                    <a:pt x="2396" y="20432"/>
                    <a:pt x="2475" y="20174"/>
                  </a:cubicBezTo>
                  <a:cubicBezTo>
                    <a:pt x="2475" y="20095"/>
                    <a:pt x="2574" y="19937"/>
                    <a:pt x="2574" y="19838"/>
                  </a:cubicBezTo>
                  <a:cubicBezTo>
                    <a:pt x="2574" y="19758"/>
                    <a:pt x="2654" y="19758"/>
                    <a:pt x="2654" y="19758"/>
                  </a:cubicBezTo>
                  <a:cubicBezTo>
                    <a:pt x="2733" y="19600"/>
                    <a:pt x="2891" y="19521"/>
                    <a:pt x="2970" y="19343"/>
                  </a:cubicBezTo>
                  <a:cubicBezTo>
                    <a:pt x="3069" y="19263"/>
                    <a:pt x="3228" y="19184"/>
                    <a:pt x="3307" y="19105"/>
                  </a:cubicBezTo>
                  <a:close/>
                  <a:moveTo>
                    <a:pt x="9505" y="21006"/>
                  </a:moveTo>
                  <a:lnTo>
                    <a:pt x="9505" y="21006"/>
                  </a:lnTo>
                  <a:cubicBezTo>
                    <a:pt x="9664" y="21085"/>
                    <a:pt x="9901" y="21085"/>
                    <a:pt x="10159" y="21085"/>
                  </a:cubicBezTo>
                  <a:cubicBezTo>
                    <a:pt x="10317" y="21085"/>
                    <a:pt x="10495" y="21085"/>
                    <a:pt x="10654" y="21164"/>
                  </a:cubicBezTo>
                  <a:cubicBezTo>
                    <a:pt x="10812" y="21244"/>
                    <a:pt x="10990" y="21323"/>
                    <a:pt x="11070" y="21422"/>
                  </a:cubicBezTo>
                  <a:lnTo>
                    <a:pt x="11149" y="21422"/>
                  </a:lnTo>
                  <a:cubicBezTo>
                    <a:pt x="11228" y="21659"/>
                    <a:pt x="11307" y="21818"/>
                    <a:pt x="11386" y="22075"/>
                  </a:cubicBezTo>
                  <a:lnTo>
                    <a:pt x="11307" y="21996"/>
                  </a:lnTo>
                  <a:cubicBezTo>
                    <a:pt x="11149" y="21996"/>
                    <a:pt x="11070" y="21996"/>
                    <a:pt x="10891" y="21917"/>
                  </a:cubicBezTo>
                  <a:cubicBezTo>
                    <a:pt x="10654" y="21917"/>
                    <a:pt x="10396" y="21818"/>
                    <a:pt x="10159" y="21739"/>
                  </a:cubicBezTo>
                  <a:lnTo>
                    <a:pt x="9743" y="21244"/>
                  </a:lnTo>
                  <a:lnTo>
                    <a:pt x="9743" y="21244"/>
                  </a:lnTo>
                  <a:cubicBezTo>
                    <a:pt x="9822" y="21323"/>
                    <a:pt x="9822" y="21323"/>
                    <a:pt x="9901" y="21323"/>
                  </a:cubicBezTo>
                  <a:lnTo>
                    <a:pt x="10396" y="21323"/>
                  </a:lnTo>
                  <a:lnTo>
                    <a:pt x="10396" y="21244"/>
                  </a:lnTo>
                  <a:lnTo>
                    <a:pt x="9664" y="21244"/>
                  </a:lnTo>
                  <a:lnTo>
                    <a:pt x="9505" y="21006"/>
                  </a:lnTo>
                  <a:close/>
                  <a:moveTo>
                    <a:pt x="5544" y="18239"/>
                  </a:moveTo>
                  <a:cubicBezTo>
                    <a:pt x="5533" y="18471"/>
                    <a:pt x="5441" y="18624"/>
                    <a:pt x="5367" y="18848"/>
                  </a:cubicBezTo>
                  <a:cubicBezTo>
                    <a:pt x="5287" y="19026"/>
                    <a:pt x="5208" y="19263"/>
                    <a:pt x="5129" y="19442"/>
                  </a:cubicBezTo>
                  <a:cubicBezTo>
                    <a:pt x="4951" y="19758"/>
                    <a:pt x="4713" y="20095"/>
                    <a:pt x="4456" y="20432"/>
                  </a:cubicBezTo>
                  <a:cubicBezTo>
                    <a:pt x="4060" y="21006"/>
                    <a:pt x="3644" y="21580"/>
                    <a:pt x="3386" y="22155"/>
                  </a:cubicBezTo>
                  <a:cubicBezTo>
                    <a:pt x="3465" y="21818"/>
                    <a:pt x="3564" y="21501"/>
                    <a:pt x="3644" y="21244"/>
                  </a:cubicBezTo>
                  <a:cubicBezTo>
                    <a:pt x="4060" y="20669"/>
                    <a:pt x="4456" y="20174"/>
                    <a:pt x="4871" y="19600"/>
                  </a:cubicBezTo>
                  <a:cubicBezTo>
                    <a:pt x="5050" y="19263"/>
                    <a:pt x="5287" y="18848"/>
                    <a:pt x="5367" y="18451"/>
                  </a:cubicBezTo>
                  <a:cubicBezTo>
                    <a:pt x="5440" y="18378"/>
                    <a:pt x="5497" y="18308"/>
                    <a:pt x="5544" y="18239"/>
                  </a:cubicBezTo>
                  <a:close/>
                  <a:moveTo>
                    <a:pt x="3465" y="21323"/>
                  </a:moveTo>
                  <a:lnTo>
                    <a:pt x="3465" y="21323"/>
                  </a:lnTo>
                  <a:cubicBezTo>
                    <a:pt x="3386" y="21501"/>
                    <a:pt x="3307" y="21739"/>
                    <a:pt x="3307" y="21917"/>
                  </a:cubicBezTo>
                  <a:cubicBezTo>
                    <a:pt x="3307" y="22075"/>
                    <a:pt x="3307" y="22155"/>
                    <a:pt x="3228" y="22234"/>
                  </a:cubicBezTo>
                  <a:cubicBezTo>
                    <a:pt x="3149" y="22234"/>
                    <a:pt x="3149" y="22234"/>
                    <a:pt x="3069" y="22155"/>
                  </a:cubicBezTo>
                  <a:cubicBezTo>
                    <a:pt x="3069" y="22155"/>
                    <a:pt x="3069" y="22075"/>
                    <a:pt x="3149" y="22075"/>
                  </a:cubicBezTo>
                  <a:lnTo>
                    <a:pt x="3149" y="21996"/>
                  </a:lnTo>
                  <a:cubicBezTo>
                    <a:pt x="3149" y="21917"/>
                    <a:pt x="3149" y="21917"/>
                    <a:pt x="3228" y="21818"/>
                  </a:cubicBezTo>
                  <a:cubicBezTo>
                    <a:pt x="3307" y="21660"/>
                    <a:pt x="3386" y="21501"/>
                    <a:pt x="3465" y="21323"/>
                  </a:cubicBezTo>
                  <a:close/>
                  <a:moveTo>
                    <a:pt x="6852" y="18194"/>
                  </a:moveTo>
                  <a:cubicBezTo>
                    <a:pt x="6852" y="18273"/>
                    <a:pt x="6931" y="18352"/>
                    <a:pt x="7030" y="18451"/>
                  </a:cubicBezTo>
                  <a:cubicBezTo>
                    <a:pt x="7030" y="18768"/>
                    <a:pt x="7030" y="19105"/>
                    <a:pt x="6931" y="19442"/>
                  </a:cubicBezTo>
                  <a:cubicBezTo>
                    <a:pt x="7109" y="19105"/>
                    <a:pt x="7109" y="18768"/>
                    <a:pt x="7030" y="18531"/>
                  </a:cubicBezTo>
                  <a:cubicBezTo>
                    <a:pt x="7109" y="18531"/>
                    <a:pt x="7109" y="18531"/>
                    <a:pt x="7109" y="18610"/>
                  </a:cubicBezTo>
                  <a:cubicBezTo>
                    <a:pt x="7268" y="18947"/>
                    <a:pt x="7188" y="19263"/>
                    <a:pt x="7109" y="19600"/>
                  </a:cubicBezTo>
                  <a:cubicBezTo>
                    <a:pt x="7109" y="19758"/>
                    <a:pt x="7030" y="19937"/>
                    <a:pt x="7109" y="20095"/>
                  </a:cubicBezTo>
                  <a:cubicBezTo>
                    <a:pt x="7109" y="20253"/>
                    <a:pt x="7109" y="20430"/>
                    <a:pt x="7187" y="20588"/>
                  </a:cubicBezTo>
                  <a:lnTo>
                    <a:pt x="7187" y="20588"/>
                  </a:lnTo>
                  <a:cubicBezTo>
                    <a:pt x="7109" y="20430"/>
                    <a:pt x="7109" y="20253"/>
                    <a:pt x="7109" y="20016"/>
                  </a:cubicBezTo>
                  <a:cubicBezTo>
                    <a:pt x="7109" y="19838"/>
                    <a:pt x="7109" y="19679"/>
                    <a:pt x="7188" y="19442"/>
                  </a:cubicBezTo>
                  <a:cubicBezTo>
                    <a:pt x="7188" y="19184"/>
                    <a:pt x="7268" y="18947"/>
                    <a:pt x="7188" y="18689"/>
                  </a:cubicBezTo>
                  <a:lnTo>
                    <a:pt x="7188" y="18689"/>
                  </a:lnTo>
                  <a:cubicBezTo>
                    <a:pt x="7426" y="18947"/>
                    <a:pt x="7683" y="19263"/>
                    <a:pt x="7921" y="19521"/>
                  </a:cubicBezTo>
                  <a:cubicBezTo>
                    <a:pt x="8020" y="19600"/>
                    <a:pt x="8020" y="19600"/>
                    <a:pt x="8020" y="19679"/>
                  </a:cubicBezTo>
                  <a:lnTo>
                    <a:pt x="8020" y="20174"/>
                  </a:lnTo>
                  <a:cubicBezTo>
                    <a:pt x="8020" y="20253"/>
                    <a:pt x="8020" y="20432"/>
                    <a:pt x="7921" y="20590"/>
                  </a:cubicBezTo>
                  <a:cubicBezTo>
                    <a:pt x="7921" y="20669"/>
                    <a:pt x="7921" y="20828"/>
                    <a:pt x="8020" y="20927"/>
                  </a:cubicBezTo>
                  <a:lnTo>
                    <a:pt x="8020" y="20511"/>
                  </a:lnTo>
                  <a:cubicBezTo>
                    <a:pt x="8099" y="20333"/>
                    <a:pt x="8099" y="20174"/>
                    <a:pt x="8099" y="20095"/>
                  </a:cubicBezTo>
                  <a:lnTo>
                    <a:pt x="8099" y="19679"/>
                  </a:lnTo>
                  <a:lnTo>
                    <a:pt x="8099" y="19600"/>
                  </a:lnTo>
                  <a:cubicBezTo>
                    <a:pt x="8099" y="19679"/>
                    <a:pt x="8178" y="19758"/>
                    <a:pt x="8178" y="19758"/>
                  </a:cubicBezTo>
                  <a:cubicBezTo>
                    <a:pt x="8258" y="19838"/>
                    <a:pt x="8258" y="19838"/>
                    <a:pt x="8258" y="19937"/>
                  </a:cubicBezTo>
                  <a:cubicBezTo>
                    <a:pt x="8258" y="20016"/>
                    <a:pt x="8337" y="20095"/>
                    <a:pt x="8337" y="20253"/>
                  </a:cubicBezTo>
                  <a:lnTo>
                    <a:pt x="8337" y="20669"/>
                  </a:lnTo>
                  <a:cubicBezTo>
                    <a:pt x="8416" y="20511"/>
                    <a:pt x="8416" y="20333"/>
                    <a:pt x="8337" y="20174"/>
                  </a:cubicBezTo>
                  <a:lnTo>
                    <a:pt x="8337" y="20016"/>
                  </a:lnTo>
                  <a:cubicBezTo>
                    <a:pt x="8515" y="20174"/>
                    <a:pt x="8515" y="20432"/>
                    <a:pt x="8594" y="20590"/>
                  </a:cubicBezTo>
                  <a:cubicBezTo>
                    <a:pt x="8594" y="20828"/>
                    <a:pt x="8515" y="21085"/>
                    <a:pt x="8416" y="21323"/>
                  </a:cubicBezTo>
                  <a:cubicBezTo>
                    <a:pt x="8337" y="21580"/>
                    <a:pt x="8258" y="21917"/>
                    <a:pt x="8337" y="22234"/>
                  </a:cubicBezTo>
                  <a:cubicBezTo>
                    <a:pt x="7921" y="21818"/>
                    <a:pt x="7525" y="21422"/>
                    <a:pt x="7109" y="20927"/>
                  </a:cubicBezTo>
                  <a:cubicBezTo>
                    <a:pt x="7081" y="20863"/>
                    <a:pt x="7050" y="20802"/>
                    <a:pt x="7022" y="20742"/>
                  </a:cubicBezTo>
                  <a:lnTo>
                    <a:pt x="7022" y="20742"/>
                  </a:lnTo>
                  <a:cubicBezTo>
                    <a:pt x="7025" y="20744"/>
                    <a:pt x="7027" y="20746"/>
                    <a:pt x="7030" y="20749"/>
                  </a:cubicBezTo>
                  <a:cubicBezTo>
                    <a:pt x="7027" y="20746"/>
                    <a:pt x="7024" y="20744"/>
                    <a:pt x="7022" y="20742"/>
                  </a:cubicBezTo>
                  <a:lnTo>
                    <a:pt x="7022" y="20742"/>
                  </a:lnTo>
                  <a:cubicBezTo>
                    <a:pt x="7022" y="20742"/>
                    <a:pt x="7022" y="20742"/>
                    <a:pt x="7022" y="20742"/>
                  </a:cubicBezTo>
                  <a:lnTo>
                    <a:pt x="7022" y="20742"/>
                  </a:lnTo>
                  <a:cubicBezTo>
                    <a:pt x="6927" y="20665"/>
                    <a:pt x="6850" y="20588"/>
                    <a:pt x="6772" y="20511"/>
                  </a:cubicBezTo>
                  <a:lnTo>
                    <a:pt x="6772" y="20432"/>
                  </a:lnTo>
                  <a:cubicBezTo>
                    <a:pt x="6772" y="20333"/>
                    <a:pt x="6693" y="20253"/>
                    <a:pt x="6693" y="20095"/>
                  </a:cubicBezTo>
                  <a:cubicBezTo>
                    <a:pt x="6693" y="19838"/>
                    <a:pt x="6772" y="19600"/>
                    <a:pt x="6852" y="19263"/>
                  </a:cubicBezTo>
                  <a:cubicBezTo>
                    <a:pt x="6852" y="19026"/>
                    <a:pt x="6931" y="18768"/>
                    <a:pt x="6852" y="18531"/>
                  </a:cubicBezTo>
                  <a:lnTo>
                    <a:pt x="6852" y="18194"/>
                  </a:lnTo>
                  <a:close/>
                  <a:moveTo>
                    <a:pt x="5446" y="20253"/>
                  </a:moveTo>
                  <a:cubicBezTo>
                    <a:pt x="5624" y="20511"/>
                    <a:pt x="5941" y="20749"/>
                    <a:pt x="6277" y="21006"/>
                  </a:cubicBezTo>
                  <a:cubicBezTo>
                    <a:pt x="6693" y="21244"/>
                    <a:pt x="7188" y="21659"/>
                    <a:pt x="7347" y="22234"/>
                  </a:cubicBezTo>
                  <a:lnTo>
                    <a:pt x="7396" y="22234"/>
                  </a:lnTo>
                  <a:cubicBezTo>
                    <a:pt x="7419" y="22289"/>
                    <a:pt x="7436" y="22355"/>
                    <a:pt x="7463" y="22410"/>
                  </a:cubicBezTo>
                  <a:lnTo>
                    <a:pt x="7463" y="22410"/>
                  </a:lnTo>
                  <a:cubicBezTo>
                    <a:pt x="7229" y="22101"/>
                    <a:pt x="7003" y="21799"/>
                    <a:pt x="6693" y="21580"/>
                  </a:cubicBezTo>
                  <a:cubicBezTo>
                    <a:pt x="6436" y="21422"/>
                    <a:pt x="6198" y="21164"/>
                    <a:pt x="5941" y="20927"/>
                  </a:cubicBezTo>
                  <a:cubicBezTo>
                    <a:pt x="5782" y="20828"/>
                    <a:pt x="5703" y="20749"/>
                    <a:pt x="5624" y="20590"/>
                  </a:cubicBezTo>
                  <a:cubicBezTo>
                    <a:pt x="5545" y="20511"/>
                    <a:pt x="5545" y="20432"/>
                    <a:pt x="5446" y="20333"/>
                  </a:cubicBezTo>
                  <a:lnTo>
                    <a:pt x="5446" y="20253"/>
                  </a:lnTo>
                  <a:close/>
                  <a:moveTo>
                    <a:pt x="2475" y="19838"/>
                  </a:moveTo>
                  <a:cubicBezTo>
                    <a:pt x="2475" y="19937"/>
                    <a:pt x="2475" y="20016"/>
                    <a:pt x="2396" y="20095"/>
                  </a:cubicBezTo>
                  <a:cubicBezTo>
                    <a:pt x="2396" y="20333"/>
                    <a:pt x="2317" y="20590"/>
                    <a:pt x="2317" y="20828"/>
                  </a:cubicBezTo>
                  <a:cubicBezTo>
                    <a:pt x="2317" y="21085"/>
                    <a:pt x="2396" y="21323"/>
                    <a:pt x="2396" y="21501"/>
                  </a:cubicBezTo>
                  <a:cubicBezTo>
                    <a:pt x="2396" y="21739"/>
                    <a:pt x="2475" y="21917"/>
                    <a:pt x="2396" y="22155"/>
                  </a:cubicBezTo>
                  <a:cubicBezTo>
                    <a:pt x="2317" y="22234"/>
                    <a:pt x="2238" y="22313"/>
                    <a:pt x="2159" y="22412"/>
                  </a:cubicBezTo>
                  <a:cubicBezTo>
                    <a:pt x="2238" y="22155"/>
                    <a:pt x="2159" y="21818"/>
                    <a:pt x="2079" y="21501"/>
                  </a:cubicBezTo>
                  <a:cubicBezTo>
                    <a:pt x="1980" y="21006"/>
                    <a:pt x="1980" y="20432"/>
                    <a:pt x="2396" y="20016"/>
                  </a:cubicBezTo>
                  <a:cubicBezTo>
                    <a:pt x="2396" y="20016"/>
                    <a:pt x="2475" y="19937"/>
                    <a:pt x="2475" y="19838"/>
                  </a:cubicBezTo>
                  <a:close/>
                  <a:moveTo>
                    <a:pt x="2970" y="22234"/>
                  </a:moveTo>
                  <a:cubicBezTo>
                    <a:pt x="3069" y="22234"/>
                    <a:pt x="3069" y="22313"/>
                    <a:pt x="3069" y="22313"/>
                  </a:cubicBezTo>
                  <a:lnTo>
                    <a:pt x="3228" y="22313"/>
                  </a:lnTo>
                  <a:cubicBezTo>
                    <a:pt x="3228" y="22412"/>
                    <a:pt x="3228" y="22412"/>
                    <a:pt x="3149" y="22491"/>
                  </a:cubicBezTo>
                  <a:lnTo>
                    <a:pt x="2970" y="22491"/>
                  </a:lnTo>
                  <a:lnTo>
                    <a:pt x="2970" y="22412"/>
                  </a:lnTo>
                  <a:lnTo>
                    <a:pt x="2970" y="22234"/>
                  </a:lnTo>
                  <a:close/>
                  <a:moveTo>
                    <a:pt x="2891" y="22491"/>
                  </a:moveTo>
                  <a:cubicBezTo>
                    <a:pt x="2891" y="22491"/>
                    <a:pt x="2970" y="22491"/>
                    <a:pt x="2970" y="22570"/>
                  </a:cubicBezTo>
                  <a:lnTo>
                    <a:pt x="3149" y="22570"/>
                  </a:lnTo>
                  <a:cubicBezTo>
                    <a:pt x="3149" y="22650"/>
                    <a:pt x="3069" y="22650"/>
                    <a:pt x="3069" y="22729"/>
                  </a:cubicBezTo>
                  <a:cubicBezTo>
                    <a:pt x="2970" y="22729"/>
                    <a:pt x="2891" y="22729"/>
                    <a:pt x="2891" y="22650"/>
                  </a:cubicBezTo>
                  <a:lnTo>
                    <a:pt x="2812" y="22650"/>
                  </a:lnTo>
                  <a:cubicBezTo>
                    <a:pt x="2891" y="22570"/>
                    <a:pt x="2891" y="22570"/>
                    <a:pt x="2891" y="22491"/>
                  </a:cubicBezTo>
                  <a:close/>
                  <a:moveTo>
                    <a:pt x="5367" y="19105"/>
                  </a:moveTo>
                  <a:cubicBezTo>
                    <a:pt x="5367" y="19105"/>
                    <a:pt x="5367" y="19184"/>
                    <a:pt x="5446" y="19263"/>
                  </a:cubicBezTo>
                  <a:lnTo>
                    <a:pt x="5446" y="19343"/>
                  </a:lnTo>
                  <a:lnTo>
                    <a:pt x="5367" y="19343"/>
                  </a:lnTo>
                  <a:lnTo>
                    <a:pt x="5367" y="19442"/>
                  </a:lnTo>
                  <a:cubicBezTo>
                    <a:pt x="5129" y="20253"/>
                    <a:pt x="4376" y="20828"/>
                    <a:pt x="3881" y="21580"/>
                  </a:cubicBezTo>
                  <a:cubicBezTo>
                    <a:pt x="3644" y="21917"/>
                    <a:pt x="3465" y="22313"/>
                    <a:pt x="3386" y="22729"/>
                  </a:cubicBezTo>
                  <a:lnTo>
                    <a:pt x="3386" y="22412"/>
                  </a:lnTo>
                  <a:cubicBezTo>
                    <a:pt x="3644" y="21659"/>
                    <a:pt x="4139" y="21006"/>
                    <a:pt x="4634" y="20333"/>
                  </a:cubicBezTo>
                  <a:cubicBezTo>
                    <a:pt x="4871" y="20016"/>
                    <a:pt x="5050" y="19679"/>
                    <a:pt x="5287" y="19343"/>
                  </a:cubicBezTo>
                  <a:cubicBezTo>
                    <a:pt x="5287" y="19263"/>
                    <a:pt x="5367" y="19184"/>
                    <a:pt x="5367" y="19105"/>
                  </a:cubicBezTo>
                  <a:close/>
                  <a:moveTo>
                    <a:pt x="10317" y="22412"/>
                  </a:moveTo>
                  <a:cubicBezTo>
                    <a:pt x="10317" y="22570"/>
                    <a:pt x="10238" y="22729"/>
                    <a:pt x="10317" y="22808"/>
                  </a:cubicBezTo>
                  <a:lnTo>
                    <a:pt x="10317" y="22412"/>
                  </a:lnTo>
                  <a:close/>
                  <a:moveTo>
                    <a:pt x="16931" y="19937"/>
                  </a:moveTo>
                  <a:lnTo>
                    <a:pt x="16931" y="19937"/>
                  </a:lnTo>
                  <a:cubicBezTo>
                    <a:pt x="17090" y="20432"/>
                    <a:pt x="17169" y="20927"/>
                    <a:pt x="17169" y="21422"/>
                  </a:cubicBezTo>
                  <a:cubicBezTo>
                    <a:pt x="17090" y="21996"/>
                    <a:pt x="16931" y="22412"/>
                    <a:pt x="16674" y="22907"/>
                  </a:cubicBezTo>
                  <a:cubicBezTo>
                    <a:pt x="17010" y="22491"/>
                    <a:pt x="17169" y="21818"/>
                    <a:pt x="17248" y="21323"/>
                  </a:cubicBezTo>
                  <a:cubicBezTo>
                    <a:pt x="17248" y="20828"/>
                    <a:pt x="17169" y="20333"/>
                    <a:pt x="16931" y="19937"/>
                  </a:cubicBezTo>
                  <a:close/>
                  <a:moveTo>
                    <a:pt x="10891" y="22808"/>
                  </a:moveTo>
                  <a:cubicBezTo>
                    <a:pt x="10812" y="22907"/>
                    <a:pt x="10891" y="22986"/>
                    <a:pt x="10891" y="23065"/>
                  </a:cubicBezTo>
                  <a:lnTo>
                    <a:pt x="10891" y="22808"/>
                  </a:ln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10891" y="23065"/>
                  </a:moveTo>
                  <a:lnTo>
                    <a:pt x="10891" y="23065"/>
                  </a:lnTo>
                  <a:cubicBezTo>
                    <a:pt x="10891" y="23065"/>
                    <a:pt x="10891" y="23065"/>
                    <a:pt x="10891" y="23065"/>
                  </a:cubicBezTo>
                  <a:close/>
                  <a:moveTo>
                    <a:pt x="2733" y="23089"/>
                  </a:moveTo>
                  <a:lnTo>
                    <a:pt x="2733" y="23145"/>
                  </a:lnTo>
                  <a:lnTo>
                    <a:pt x="2812" y="23145"/>
                  </a:lnTo>
                  <a:cubicBezTo>
                    <a:pt x="2786" y="23118"/>
                    <a:pt x="2759" y="23101"/>
                    <a:pt x="2733" y="23089"/>
                  </a:cubicBezTo>
                  <a:close/>
                  <a:moveTo>
                    <a:pt x="8515" y="20174"/>
                  </a:moveTo>
                  <a:cubicBezTo>
                    <a:pt x="8594" y="20174"/>
                    <a:pt x="8594" y="20174"/>
                    <a:pt x="8594" y="20253"/>
                  </a:cubicBezTo>
                  <a:lnTo>
                    <a:pt x="8594" y="20333"/>
                  </a:lnTo>
                  <a:cubicBezTo>
                    <a:pt x="8674" y="20432"/>
                    <a:pt x="8674" y="20590"/>
                    <a:pt x="8674" y="20669"/>
                  </a:cubicBezTo>
                  <a:cubicBezTo>
                    <a:pt x="8674" y="20927"/>
                    <a:pt x="8674" y="21085"/>
                    <a:pt x="8594" y="21323"/>
                  </a:cubicBezTo>
                  <a:cubicBezTo>
                    <a:pt x="8594" y="21580"/>
                    <a:pt x="8515" y="21739"/>
                    <a:pt x="8515" y="21996"/>
                  </a:cubicBezTo>
                  <a:cubicBezTo>
                    <a:pt x="8594" y="22155"/>
                    <a:pt x="8594" y="22234"/>
                    <a:pt x="8674" y="22412"/>
                  </a:cubicBezTo>
                  <a:cubicBezTo>
                    <a:pt x="8674" y="22234"/>
                    <a:pt x="8594" y="22075"/>
                    <a:pt x="8594" y="21917"/>
                  </a:cubicBezTo>
                  <a:cubicBezTo>
                    <a:pt x="8594" y="21659"/>
                    <a:pt x="8674" y="21501"/>
                    <a:pt x="8674" y="21244"/>
                  </a:cubicBezTo>
                  <a:cubicBezTo>
                    <a:pt x="8753" y="21006"/>
                    <a:pt x="8753" y="20828"/>
                    <a:pt x="8753" y="20590"/>
                  </a:cubicBezTo>
                  <a:cubicBezTo>
                    <a:pt x="8674" y="20511"/>
                    <a:pt x="8674" y="20432"/>
                    <a:pt x="8674" y="20333"/>
                  </a:cubicBezTo>
                  <a:lnTo>
                    <a:pt x="8674" y="20333"/>
                  </a:lnTo>
                  <a:lnTo>
                    <a:pt x="8753" y="20432"/>
                  </a:lnTo>
                  <a:lnTo>
                    <a:pt x="8753" y="20511"/>
                  </a:lnTo>
                  <a:cubicBezTo>
                    <a:pt x="8832" y="20590"/>
                    <a:pt x="8832" y="20669"/>
                    <a:pt x="8832" y="20749"/>
                  </a:cubicBezTo>
                  <a:lnTo>
                    <a:pt x="8832" y="21244"/>
                  </a:lnTo>
                  <a:cubicBezTo>
                    <a:pt x="8753" y="21580"/>
                    <a:pt x="8753" y="21818"/>
                    <a:pt x="8832" y="22155"/>
                  </a:cubicBezTo>
                  <a:lnTo>
                    <a:pt x="8832" y="22075"/>
                  </a:lnTo>
                  <a:cubicBezTo>
                    <a:pt x="8753" y="21818"/>
                    <a:pt x="8832" y="21501"/>
                    <a:pt x="8911" y="21164"/>
                  </a:cubicBezTo>
                  <a:lnTo>
                    <a:pt x="8911" y="20669"/>
                  </a:lnTo>
                  <a:cubicBezTo>
                    <a:pt x="8911" y="20669"/>
                    <a:pt x="8832" y="20590"/>
                    <a:pt x="8832" y="20511"/>
                  </a:cubicBezTo>
                  <a:lnTo>
                    <a:pt x="8832" y="20511"/>
                  </a:lnTo>
                  <a:cubicBezTo>
                    <a:pt x="8911" y="20590"/>
                    <a:pt x="9010" y="20749"/>
                    <a:pt x="9089" y="20828"/>
                  </a:cubicBezTo>
                  <a:cubicBezTo>
                    <a:pt x="9169" y="20927"/>
                    <a:pt x="9169" y="20927"/>
                    <a:pt x="9169" y="21006"/>
                  </a:cubicBezTo>
                  <a:cubicBezTo>
                    <a:pt x="9169" y="21085"/>
                    <a:pt x="9248" y="21164"/>
                    <a:pt x="9248" y="21244"/>
                  </a:cubicBezTo>
                  <a:lnTo>
                    <a:pt x="9248" y="20977"/>
                  </a:lnTo>
                  <a:lnTo>
                    <a:pt x="9248" y="20977"/>
                  </a:lnTo>
                  <a:cubicBezTo>
                    <a:pt x="9356" y="21061"/>
                    <a:pt x="9424" y="21179"/>
                    <a:pt x="9505" y="21244"/>
                  </a:cubicBezTo>
                  <a:cubicBezTo>
                    <a:pt x="9584" y="21323"/>
                    <a:pt x="9584" y="21422"/>
                    <a:pt x="9584" y="21501"/>
                  </a:cubicBezTo>
                  <a:cubicBezTo>
                    <a:pt x="9664" y="21659"/>
                    <a:pt x="9664" y="21818"/>
                    <a:pt x="9664" y="21996"/>
                  </a:cubicBezTo>
                  <a:lnTo>
                    <a:pt x="9664" y="22491"/>
                  </a:lnTo>
                  <a:cubicBezTo>
                    <a:pt x="9664" y="22650"/>
                    <a:pt x="9664" y="22729"/>
                    <a:pt x="9743" y="22808"/>
                  </a:cubicBezTo>
                  <a:cubicBezTo>
                    <a:pt x="9664" y="22729"/>
                    <a:pt x="9664" y="22570"/>
                    <a:pt x="9743" y="22412"/>
                  </a:cubicBezTo>
                  <a:lnTo>
                    <a:pt x="9743" y="21917"/>
                  </a:lnTo>
                  <a:cubicBezTo>
                    <a:pt x="9743" y="21739"/>
                    <a:pt x="9664" y="21580"/>
                    <a:pt x="9664" y="21422"/>
                  </a:cubicBezTo>
                  <a:lnTo>
                    <a:pt x="9664" y="21422"/>
                  </a:lnTo>
                  <a:cubicBezTo>
                    <a:pt x="9664" y="21501"/>
                    <a:pt x="9743" y="21501"/>
                    <a:pt x="9743" y="21580"/>
                  </a:cubicBezTo>
                  <a:cubicBezTo>
                    <a:pt x="9822" y="21580"/>
                    <a:pt x="9822" y="21659"/>
                    <a:pt x="9822" y="21659"/>
                  </a:cubicBezTo>
                  <a:cubicBezTo>
                    <a:pt x="9822" y="21739"/>
                    <a:pt x="9901" y="21818"/>
                    <a:pt x="9901" y="21996"/>
                  </a:cubicBezTo>
                  <a:lnTo>
                    <a:pt x="9901" y="22491"/>
                  </a:lnTo>
                  <a:cubicBezTo>
                    <a:pt x="9901" y="22729"/>
                    <a:pt x="9901" y="22986"/>
                    <a:pt x="10000" y="23224"/>
                  </a:cubicBezTo>
                  <a:cubicBezTo>
                    <a:pt x="9901" y="23145"/>
                    <a:pt x="9822" y="23145"/>
                    <a:pt x="9743" y="23065"/>
                  </a:cubicBezTo>
                  <a:cubicBezTo>
                    <a:pt x="9406" y="22907"/>
                    <a:pt x="9010" y="22650"/>
                    <a:pt x="8674" y="22412"/>
                  </a:cubicBezTo>
                  <a:cubicBezTo>
                    <a:pt x="8594" y="22313"/>
                    <a:pt x="8515" y="22313"/>
                    <a:pt x="8416" y="22234"/>
                  </a:cubicBezTo>
                  <a:cubicBezTo>
                    <a:pt x="8337" y="21917"/>
                    <a:pt x="8416" y="21501"/>
                    <a:pt x="8515" y="21164"/>
                  </a:cubicBezTo>
                  <a:cubicBezTo>
                    <a:pt x="8674" y="20828"/>
                    <a:pt x="8674" y="20511"/>
                    <a:pt x="8515" y="20174"/>
                  </a:cubicBezTo>
                  <a:close/>
                  <a:moveTo>
                    <a:pt x="9901" y="21739"/>
                  </a:moveTo>
                  <a:cubicBezTo>
                    <a:pt x="10000" y="21739"/>
                    <a:pt x="10000" y="21818"/>
                    <a:pt x="10079" y="21917"/>
                  </a:cubicBezTo>
                  <a:cubicBezTo>
                    <a:pt x="10159" y="21996"/>
                    <a:pt x="10159" y="22075"/>
                    <a:pt x="10159" y="22234"/>
                  </a:cubicBezTo>
                  <a:cubicBezTo>
                    <a:pt x="10159" y="22412"/>
                    <a:pt x="10159" y="22570"/>
                    <a:pt x="10079" y="22729"/>
                  </a:cubicBezTo>
                  <a:cubicBezTo>
                    <a:pt x="10079" y="22986"/>
                    <a:pt x="10159" y="23145"/>
                    <a:pt x="10238" y="23303"/>
                  </a:cubicBezTo>
                  <a:cubicBezTo>
                    <a:pt x="10159" y="23303"/>
                    <a:pt x="10079" y="23224"/>
                    <a:pt x="10079" y="23224"/>
                  </a:cubicBezTo>
                  <a:cubicBezTo>
                    <a:pt x="9901" y="22986"/>
                    <a:pt x="10000" y="22650"/>
                    <a:pt x="10000" y="22313"/>
                  </a:cubicBezTo>
                  <a:lnTo>
                    <a:pt x="10000" y="21818"/>
                  </a:lnTo>
                  <a:cubicBezTo>
                    <a:pt x="9901" y="21818"/>
                    <a:pt x="9901" y="21739"/>
                    <a:pt x="9901" y="21739"/>
                  </a:cubicBezTo>
                  <a:close/>
                  <a:moveTo>
                    <a:pt x="10317" y="22808"/>
                  </a:moveTo>
                  <a:cubicBezTo>
                    <a:pt x="10317" y="23038"/>
                    <a:pt x="10317" y="23190"/>
                    <a:pt x="10445" y="23346"/>
                  </a:cubicBezTo>
                  <a:lnTo>
                    <a:pt x="10445" y="23346"/>
                  </a:lnTo>
                  <a:cubicBezTo>
                    <a:pt x="10371" y="23142"/>
                    <a:pt x="10317" y="22955"/>
                    <a:pt x="10317" y="22808"/>
                  </a:cubicBezTo>
                  <a:close/>
                  <a:moveTo>
                    <a:pt x="10445" y="23346"/>
                  </a:moveTo>
                  <a:lnTo>
                    <a:pt x="10445" y="23346"/>
                  </a:lnTo>
                  <a:cubicBezTo>
                    <a:pt x="10452" y="23365"/>
                    <a:pt x="10458" y="23383"/>
                    <a:pt x="10465" y="23402"/>
                  </a:cubicBezTo>
                  <a:lnTo>
                    <a:pt x="10495" y="23402"/>
                  </a:lnTo>
                  <a:cubicBezTo>
                    <a:pt x="10477" y="23383"/>
                    <a:pt x="10460" y="23365"/>
                    <a:pt x="10445" y="23346"/>
                  </a:cubicBezTo>
                  <a:close/>
                  <a:moveTo>
                    <a:pt x="5446" y="20590"/>
                  </a:moveTo>
                  <a:cubicBezTo>
                    <a:pt x="5545" y="20669"/>
                    <a:pt x="5703" y="20828"/>
                    <a:pt x="5703" y="20927"/>
                  </a:cubicBezTo>
                  <a:cubicBezTo>
                    <a:pt x="5941" y="21085"/>
                    <a:pt x="6198" y="21244"/>
                    <a:pt x="6436" y="21501"/>
                  </a:cubicBezTo>
                  <a:cubicBezTo>
                    <a:pt x="6852" y="21818"/>
                    <a:pt x="7347" y="22155"/>
                    <a:pt x="7604" y="22729"/>
                  </a:cubicBezTo>
                  <a:cubicBezTo>
                    <a:pt x="7604" y="22808"/>
                    <a:pt x="7604" y="22907"/>
                    <a:pt x="7683" y="22986"/>
                  </a:cubicBezTo>
                  <a:cubicBezTo>
                    <a:pt x="7683" y="23200"/>
                    <a:pt x="7747" y="23365"/>
                    <a:pt x="7818" y="23512"/>
                  </a:cubicBezTo>
                  <a:lnTo>
                    <a:pt x="7818" y="23512"/>
                  </a:lnTo>
                  <a:cubicBezTo>
                    <a:pt x="7577" y="23033"/>
                    <a:pt x="7177" y="22559"/>
                    <a:pt x="6852" y="22234"/>
                  </a:cubicBezTo>
                  <a:cubicBezTo>
                    <a:pt x="6614" y="21996"/>
                    <a:pt x="6277" y="21739"/>
                    <a:pt x="6040" y="21501"/>
                  </a:cubicBezTo>
                  <a:cubicBezTo>
                    <a:pt x="5782" y="21323"/>
                    <a:pt x="5624" y="21085"/>
                    <a:pt x="5545" y="20749"/>
                  </a:cubicBezTo>
                  <a:lnTo>
                    <a:pt x="5446" y="20749"/>
                  </a:lnTo>
                  <a:lnTo>
                    <a:pt x="5446" y="20590"/>
                  </a:lnTo>
                  <a:close/>
                  <a:moveTo>
                    <a:pt x="7171" y="23525"/>
                  </a:moveTo>
                  <a:cubicBezTo>
                    <a:pt x="7153" y="23525"/>
                    <a:pt x="7136" y="23561"/>
                    <a:pt x="7188" y="23561"/>
                  </a:cubicBezTo>
                  <a:cubicBezTo>
                    <a:pt x="7188" y="23534"/>
                    <a:pt x="7180" y="23525"/>
                    <a:pt x="7171" y="23525"/>
                  </a:cubicBezTo>
                  <a:close/>
                  <a:moveTo>
                    <a:pt x="10891" y="23065"/>
                  </a:moveTo>
                  <a:lnTo>
                    <a:pt x="10891" y="23303"/>
                  </a:lnTo>
                  <a:cubicBezTo>
                    <a:pt x="10891" y="23402"/>
                    <a:pt x="10891" y="23561"/>
                    <a:pt x="10990" y="23640"/>
                  </a:cubicBezTo>
                  <a:lnTo>
                    <a:pt x="10990" y="23303"/>
                  </a:lnTo>
                  <a:cubicBezTo>
                    <a:pt x="10891" y="23224"/>
                    <a:pt x="10891" y="23145"/>
                    <a:pt x="10891" y="23065"/>
                  </a:cubicBezTo>
                  <a:close/>
                  <a:moveTo>
                    <a:pt x="10238" y="22075"/>
                  </a:moveTo>
                  <a:cubicBezTo>
                    <a:pt x="10238" y="22075"/>
                    <a:pt x="10238" y="22155"/>
                    <a:pt x="10317" y="22155"/>
                  </a:cubicBezTo>
                  <a:lnTo>
                    <a:pt x="10317" y="22234"/>
                  </a:lnTo>
                  <a:lnTo>
                    <a:pt x="10575" y="22491"/>
                  </a:lnTo>
                  <a:lnTo>
                    <a:pt x="10575" y="22729"/>
                  </a:lnTo>
                  <a:cubicBezTo>
                    <a:pt x="10575" y="22907"/>
                    <a:pt x="10575" y="23065"/>
                    <a:pt x="10654" y="23145"/>
                  </a:cubicBezTo>
                  <a:cubicBezTo>
                    <a:pt x="10654" y="23224"/>
                    <a:pt x="10654" y="23402"/>
                    <a:pt x="10733" y="23481"/>
                  </a:cubicBezTo>
                  <a:cubicBezTo>
                    <a:pt x="10733" y="23303"/>
                    <a:pt x="10654" y="23224"/>
                    <a:pt x="10654" y="23065"/>
                  </a:cubicBezTo>
                  <a:lnTo>
                    <a:pt x="10654" y="22729"/>
                  </a:lnTo>
                  <a:lnTo>
                    <a:pt x="10654" y="22570"/>
                  </a:lnTo>
                  <a:lnTo>
                    <a:pt x="10891" y="22808"/>
                  </a:lnTo>
                  <a:lnTo>
                    <a:pt x="11149" y="23065"/>
                  </a:lnTo>
                  <a:lnTo>
                    <a:pt x="11149" y="23224"/>
                  </a:lnTo>
                  <a:lnTo>
                    <a:pt x="11149" y="23481"/>
                  </a:lnTo>
                  <a:cubicBezTo>
                    <a:pt x="11228" y="23561"/>
                    <a:pt x="11228" y="23640"/>
                    <a:pt x="11228" y="23719"/>
                  </a:cubicBezTo>
                  <a:cubicBezTo>
                    <a:pt x="11149" y="23719"/>
                    <a:pt x="11070" y="23640"/>
                    <a:pt x="10990" y="23640"/>
                  </a:cubicBezTo>
                  <a:cubicBezTo>
                    <a:pt x="10891" y="23640"/>
                    <a:pt x="10812" y="23561"/>
                    <a:pt x="10812" y="23561"/>
                  </a:cubicBezTo>
                  <a:lnTo>
                    <a:pt x="10733" y="23481"/>
                  </a:lnTo>
                  <a:lnTo>
                    <a:pt x="10733" y="23561"/>
                  </a:lnTo>
                  <a:cubicBezTo>
                    <a:pt x="10654" y="23481"/>
                    <a:pt x="10575" y="23481"/>
                    <a:pt x="10495" y="23481"/>
                  </a:cubicBezTo>
                  <a:cubicBezTo>
                    <a:pt x="10485" y="23455"/>
                    <a:pt x="10475" y="23428"/>
                    <a:pt x="10465" y="23402"/>
                  </a:cubicBezTo>
                  <a:lnTo>
                    <a:pt x="10317" y="23402"/>
                  </a:lnTo>
                  <a:cubicBezTo>
                    <a:pt x="10159" y="23145"/>
                    <a:pt x="10159" y="22907"/>
                    <a:pt x="10159" y="22570"/>
                  </a:cubicBezTo>
                  <a:cubicBezTo>
                    <a:pt x="10238" y="22412"/>
                    <a:pt x="10238" y="22234"/>
                    <a:pt x="10238" y="22075"/>
                  </a:cubicBezTo>
                  <a:close/>
                  <a:moveTo>
                    <a:pt x="10238" y="21818"/>
                  </a:moveTo>
                  <a:lnTo>
                    <a:pt x="10238" y="21818"/>
                  </a:lnTo>
                  <a:cubicBezTo>
                    <a:pt x="10396" y="21917"/>
                    <a:pt x="10575" y="21996"/>
                    <a:pt x="10812" y="21996"/>
                  </a:cubicBezTo>
                  <a:cubicBezTo>
                    <a:pt x="10891" y="21996"/>
                    <a:pt x="11070" y="21996"/>
                    <a:pt x="11228" y="22075"/>
                  </a:cubicBezTo>
                  <a:cubicBezTo>
                    <a:pt x="11228" y="22075"/>
                    <a:pt x="11307" y="22075"/>
                    <a:pt x="11386" y="22155"/>
                  </a:cubicBezTo>
                  <a:cubicBezTo>
                    <a:pt x="11386" y="22155"/>
                    <a:pt x="11485" y="22155"/>
                    <a:pt x="11485" y="22234"/>
                  </a:cubicBezTo>
                  <a:cubicBezTo>
                    <a:pt x="11564" y="22411"/>
                    <a:pt x="11643" y="22648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44" y="22905"/>
                    <a:pt x="11644" y="22906"/>
                    <a:pt x="11644" y="22907"/>
                  </a:cubicBezTo>
                  <a:cubicBezTo>
                    <a:pt x="11644" y="22906"/>
                    <a:pt x="11644" y="22905"/>
                    <a:pt x="11644" y="22905"/>
                  </a:cubicBezTo>
                  <a:lnTo>
                    <a:pt x="11644" y="22905"/>
                  </a:lnTo>
                  <a:cubicBezTo>
                    <a:pt x="11664" y="22927"/>
                    <a:pt x="11683" y="22947"/>
                    <a:pt x="11723" y="22986"/>
                  </a:cubicBezTo>
                  <a:cubicBezTo>
                    <a:pt x="11723" y="23224"/>
                    <a:pt x="11802" y="23481"/>
                    <a:pt x="11882" y="23719"/>
                  </a:cubicBezTo>
                  <a:cubicBezTo>
                    <a:pt x="11565" y="23303"/>
                    <a:pt x="11228" y="22986"/>
                    <a:pt x="10891" y="22650"/>
                  </a:cubicBezTo>
                  <a:lnTo>
                    <a:pt x="10891" y="22650"/>
                  </a:lnTo>
                  <a:cubicBezTo>
                    <a:pt x="11070" y="22729"/>
                    <a:pt x="11149" y="22729"/>
                    <a:pt x="11307" y="22729"/>
                  </a:cubicBezTo>
                  <a:cubicBezTo>
                    <a:pt x="11386" y="22729"/>
                    <a:pt x="11485" y="22808"/>
                    <a:pt x="11565" y="22808"/>
                  </a:cubicBezTo>
                  <a:cubicBezTo>
                    <a:pt x="11604" y="22857"/>
                    <a:pt x="11624" y="22882"/>
                    <a:pt x="11644" y="22905"/>
                  </a:cubicBezTo>
                  <a:lnTo>
                    <a:pt x="11644" y="22905"/>
                  </a:lnTo>
                  <a:cubicBezTo>
                    <a:pt x="11641" y="22807"/>
                    <a:pt x="11485" y="22729"/>
                    <a:pt x="11386" y="22729"/>
                  </a:cubicBezTo>
                  <a:cubicBezTo>
                    <a:pt x="11307" y="22650"/>
                    <a:pt x="11228" y="22650"/>
                    <a:pt x="11070" y="22650"/>
                  </a:cubicBezTo>
                  <a:lnTo>
                    <a:pt x="10990" y="22570"/>
                  </a:lnTo>
                  <a:cubicBezTo>
                    <a:pt x="10891" y="22570"/>
                    <a:pt x="10891" y="22491"/>
                    <a:pt x="10812" y="22491"/>
                  </a:cubicBezTo>
                  <a:lnTo>
                    <a:pt x="10654" y="22313"/>
                  </a:lnTo>
                  <a:lnTo>
                    <a:pt x="10495" y="22155"/>
                  </a:lnTo>
                  <a:lnTo>
                    <a:pt x="10495" y="22155"/>
                  </a:lnTo>
                  <a:cubicBezTo>
                    <a:pt x="10891" y="22234"/>
                    <a:pt x="11307" y="22313"/>
                    <a:pt x="11485" y="22650"/>
                  </a:cubicBezTo>
                  <a:cubicBezTo>
                    <a:pt x="11565" y="22650"/>
                    <a:pt x="11565" y="22650"/>
                    <a:pt x="11565" y="22570"/>
                  </a:cubicBezTo>
                  <a:cubicBezTo>
                    <a:pt x="11307" y="22234"/>
                    <a:pt x="10891" y="22155"/>
                    <a:pt x="10495" y="22075"/>
                  </a:cubicBezTo>
                  <a:lnTo>
                    <a:pt x="10238" y="21818"/>
                  </a:lnTo>
                  <a:close/>
                  <a:moveTo>
                    <a:pt x="11228" y="23226"/>
                  </a:moveTo>
                  <a:lnTo>
                    <a:pt x="11882" y="23897"/>
                  </a:lnTo>
                  <a:lnTo>
                    <a:pt x="11882" y="23976"/>
                  </a:lnTo>
                  <a:cubicBezTo>
                    <a:pt x="11723" y="23897"/>
                    <a:pt x="11485" y="23798"/>
                    <a:pt x="11307" y="23719"/>
                  </a:cubicBezTo>
                  <a:cubicBezTo>
                    <a:pt x="11228" y="23640"/>
                    <a:pt x="11228" y="23561"/>
                    <a:pt x="11228" y="23481"/>
                  </a:cubicBezTo>
                  <a:lnTo>
                    <a:pt x="11228" y="23226"/>
                  </a:lnTo>
                  <a:close/>
                  <a:moveTo>
                    <a:pt x="8057" y="24937"/>
                  </a:moveTo>
                  <a:cubicBezTo>
                    <a:pt x="8072" y="24973"/>
                    <a:pt x="8086" y="25009"/>
                    <a:pt x="8099" y="25046"/>
                  </a:cubicBezTo>
                  <a:cubicBezTo>
                    <a:pt x="8099" y="25036"/>
                    <a:pt x="8099" y="25027"/>
                    <a:pt x="8099" y="25017"/>
                  </a:cubicBezTo>
                  <a:lnTo>
                    <a:pt x="8099" y="25017"/>
                  </a:lnTo>
                  <a:cubicBezTo>
                    <a:pt x="8086" y="24990"/>
                    <a:pt x="8072" y="24963"/>
                    <a:pt x="8057" y="24937"/>
                  </a:cubicBezTo>
                  <a:close/>
                  <a:moveTo>
                    <a:pt x="19433" y="25337"/>
                  </a:moveTo>
                  <a:cubicBezTo>
                    <a:pt x="19334" y="25641"/>
                    <a:pt x="19190" y="25933"/>
                    <a:pt x="18991" y="26194"/>
                  </a:cubicBezTo>
                  <a:cubicBezTo>
                    <a:pt x="19202" y="25932"/>
                    <a:pt x="19345" y="25641"/>
                    <a:pt x="19433" y="25337"/>
                  </a:cubicBezTo>
                  <a:close/>
                  <a:moveTo>
                    <a:pt x="7426" y="26531"/>
                  </a:moveTo>
                  <a:lnTo>
                    <a:pt x="7455" y="26556"/>
                  </a:lnTo>
                  <a:lnTo>
                    <a:pt x="7455" y="26556"/>
                  </a:lnTo>
                  <a:cubicBezTo>
                    <a:pt x="7446" y="26548"/>
                    <a:pt x="7437" y="26539"/>
                    <a:pt x="7426" y="26531"/>
                  </a:cubicBezTo>
                  <a:close/>
                  <a:moveTo>
                    <a:pt x="5446" y="20828"/>
                  </a:moveTo>
                  <a:lnTo>
                    <a:pt x="5446" y="20828"/>
                  </a:lnTo>
                  <a:cubicBezTo>
                    <a:pt x="5624" y="21422"/>
                    <a:pt x="6198" y="21739"/>
                    <a:pt x="6614" y="22075"/>
                  </a:cubicBezTo>
                  <a:cubicBezTo>
                    <a:pt x="7109" y="22570"/>
                    <a:pt x="7525" y="23145"/>
                    <a:pt x="7842" y="23719"/>
                  </a:cubicBezTo>
                  <a:cubicBezTo>
                    <a:pt x="7921" y="23976"/>
                    <a:pt x="7921" y="24135"/>
                    <a:pt x="8020" y="24293"/>
                  </a:cubicBezTo>
                  <a:cubicBezTo>
                    <a:pt x="7763" y="24056"/>
                    <a:pt x="7525" y="23719"/>
                    <a:pt x="7188" y="23561"/>
                  </a:cubicBezTo>
                  <a:lnTo>
                    <a:pt x="7188" y="23561"/>
                  </a:lnTo>
                  <a:cubicBezTo>
                    <a:pt x="7525" y="23798"/>
                    <a:pt x="7763" y="24135"/>
                    <a:pt x="8020" y="24471"/>
                  </a:cubicBezTo>
                  <a:cubicBezTo>
                    <a:pt x="8095" y="24620"/>
                    <a:pt x="8099" y="24857"/>
                    <a:pt x="8099" y="25017"/>
                  </a:cubicBezTo>
                  <a:lnTo>
                    <a:pt x="8099" y="25017"/>
                  </a:lnTo>
                  <a:cubicBezTo>
                    <a:pt x="8131" y="25080"/>
                    <a:pt x="8158" y="25143"/>
                    <a:pt x="8178" y="25204"/>
                  </a:cubicBezTo>
                  <a:cubicBezTo>
                    <a:pt x="8258" y="25699"/>
                    <a:pt x="8258" y="26194"/>
                    <a:pt x="8337" y="26769"/>
                  </a:cubicBezTo>
                  <a:lnTo>
                    <a:pt x="8337" y="26947"/>
                  </a:lnTo>
                  <a:cubicBezTo>
                    <a:pt x="8099" y="26610"/>
                    <a:pt x="7763" y="26273"/>
                    <a:pt x="7347" y="26036"/>
                  </a:cubicBezTo>
                  <a:cubicBezTo>
                    <a:pt x="7109" y="25877"/>
                    <a:pt x="6772" y="25699"/>
                    <a:pt x="6535" y="25462"/>
                  </a:cubicBezTo>
                  <a:cubicBezTo>
                    <a:pt x="6436" y="25382"/>
                    <a:pt x="6357" y="25283"/>
                    <a:pt x="6277" y="25204"/>
                  </a:cubicBezTo>
                  <a:cubicBezTo>
                    <a:pt x="6277" y="25125"/>
                    <a:pt x="6277" y="24967"/>
                    <a:pt x="6198" y="24887"/>
                  </a:cubicBezTo>
                  <a:lnTo>
                    <a:pt x="6198" y="24887"/>
                  </a:lnTo>
                  <a:cubicBezTo>
                    <a:pt x="6357" y="25046"/>
                    <a:pt x="6436" y="25204"/>
                    <a:pt x="6614" y="25283"/>
                  </a:cubicBezTo>
                  <a:cubicBezTo>
                    <a:pt x="6772" y="25462"/>
                    <a:pt x="7030" y="25620"/>
                    <a:pt x="7268" y="25699"/>
                  </a:cubicBezTo>
                  <a:cubicBezTo>
                    <a:pt x="7525" y="25877"/>
                    <a:pt x="7763" y="26036"/>
                    <a:pt x="7921" y="26194"/>
                  </a:cubicBezTo>
                  <a:cubicBezTo>
                    <a:pt x="7842" y="26036"/>
                    <a:pt x="7604" y="25877"/>
                    <a:pt x="7426" y="25778"/>
                  </a:cubicBezTo>
                  <a:cubicBezTo>
                    <a:pt x="7188" y="25620"/>
                    <a:pt x="7030" y="25541"/>
                    <a:pt x="6772" y="25382"/>
                  </a:cubicBezTo>
                  <a:lnTo>
                    <a:pt x="6277" y="24887"/>
                  </a:lnTo>
                  <a:cubicBezTo>
                    <a:pt x="6198" y="24788"/>
                    <a:pt x="6198" y="24709"/>
                    <a:pt x="6119" y="24630"/>
                  </a:cubicBezTo>
                  <a:cubicBezTo>
                    <a:pt x="6119" y="24471"/>
                    <a:pt x="6040" y="24392"/>
                    <a:pt x="6040" y="24214"/>
                  </a:cubicBezTo>
                  <a:lnTo>
                    <a:pt x="6040" y="24214"/>
                  </a:lnTo>
                  <a:cubicBezTo>
                    <a:pt x="6119" y="24392"/>
                    <a:pt x="6198" y="24551"/>
                    <a:pt x="6277" y="24630"/>
                  </a:cubicBezTo>
                  <a:cubicBezTo>
                    <a:pt x="6436" y="24966"/>
                    <a:pt x="6693" y="25125"/>
                    <a:pt x="7030" y="25204"/>
                  </a:cubicBezTo>
                  <a:lnTo>
                    <a:pt x="7030" y="25125"/>
                  </a:lnTo>
                  <a:cubicBezTo>
                    <a:pt x="6693" y="25125"/>
                    <a:pt x="6535" y="24887"/>
                    <a:pt x="6357" y="24630"/>
                  </a:cubicBezTo>
                  <a:cubicBezTo>
                    <a:pt x="6277" y="24551"/>
                    <a:pt x="6198" y="24392"/>
                    <a:pt x="6119" y="24214"/>
                  </a:cubicBezTo>
                  <a:lnTo>
                    <a:pt x="5941" y="24056"/>
                  </a:lnTo>
                  <a:lnTo>
                    <a:pt x="5941" y="23976"/>
                  </a:lnTo>
                  <a:lnTo>
                    <a:pt x="5941" y="23897"/>
                  </a:lnTo>
                  <a:cubicBezTo>
                    <a:pt x="5862" y="23640"/>
                    <a:pt x="5782" y="23303"/>
                    <a:pt x="5703" y="23065"/>
                  </a:cubicBezTo>
                  <a:lnTo>
                    <a:pt x="5703" y="23065"/>
                  </a:lnTo>
                  <a:cubicBezTo>
                    <a:pt x="5941" y="23402"/>
                    <a:pt x="6277" y="23640"/>
                    <a:pt x="6535" y="23798"/>
                  </a:cubicBezTo>
                  <a:cubicBezTo>
                    <a:pt x="7109" y="24214"/>
                    <a:pt x="7525" y="24630"/>
                    <a:pt x="7842" y="25204"/>
                  </a:cubicBezTo>
                  <a:cubicBezTo>
                    <a:pt x="7604" y="24709"/>
                    <a:pt x="7268" y="24293"/>
                    <a:pt x="6852" y="23976"/>
                  </a:cubicBezTo>
                  <a:cubicBezTo>
                    <a:pt x="6436" y="23640"/>
                    <a:pt x="5862" y="23303"/>
                    <a:pt x="5703" y="22808"/>
                  </a:cubicBezTo>
                  <a:cubicBezTo>
                    <a:pt x="5703" y="22729"/>
                    <a:pt x="5624" y="22650"/>
                    <a:pt x="5624" y="22570"/>
                  </a:cubicBezTo>
                  <a:lnTo>
                    <a:pt x="5624" y="22412"/>
                  </a:lnTo>
                  <a:cubicBezTo>
                    <a:pt x="5941" y="22907"/>
                    <a:pt x="6436" y="23303"/>
                    <a:pt x="6852" y="23640"/>
                  </a:cubicBezTo>
                  <a:cubicBezTo>
                    <a:pt x="7188" y="23897"/>
                    <a:pt x="7525" y="24135"/>
                    <a:pt x="7763" y="24471"/>
                  </a:cubicBezTo>
                  <a:cubicBezTo>
                    <a:pt x="7863" y="24622"/>
                    <a:pt x="7971" y="24780"/>
                    <a:pt x="8057" y="24937"/>
                  </a:cubicBezTo>
                  <a:lnTo>
                    <a:pt x="8057" y="24937"/>
                  </a:lnTo>
                  <a:cubicBezTo>
                    <a:pt x="7873" y="24489"/>
                    <a:pt x="7573" y="24104"/>
                    <a:pt x="7188" y="23719"/>
                  </a:cubicBezTo>
                  <a:cubicBezTo>
                    <a:pt x="6852" y="23481"/>
                    <a:pt x="6535" y="23224"/>
                    <a:pt x="6198" y="22986"/>
                  </a:cubicBezTo>
                  <a:cubicBezTo>
                    <a:pt x="5941" y="22729"/>
                    <a:pt x="5782" y="22491"/>
                    <a:pt x="5624" y="22155"/>
                  </a:cubicBezTo>
                  <a:cubicBezTo>
                    <a:pt x="5624" y="22155"/>
                    <a:pt x="5624" y="22075"/>
                    <a:pt x="5545" y="22075"/>
                  </a:cubicBezTo>
                  <a:lnTo>
                    <a:pt x="5545" y="21996"/>
                  </a:lnTo>
                  <a:cubicBezTo>
                    <a:pt x="5782" y="22412"/>
                    <a:pt x="6198" y="22729"/>
                    <a:pt x="6614" y="23065"/>
                  </a:cubicBezTo>
                  <a:cubicBezTo>
                    <a:pt x="6198" y="22729"/>
                    <a:pt x="5782" y="22412"/>
                    <a:pt x="5545" y="21917"/>
                  </a:cubicBezTo>
                  <a:lnTo>
                    <a:pt x="5545" y="21323"/>
                  </a:lnTo>
                  <a:cubicBezTo>
                    <a:pt x="5624" y="21659"/>
                    <a:pt x="5862" y="21996"/>
                    <a:pt x="6119" y="22234"/>
                  </a:cubicBezTo>
                  <a:cubicBezTo>
                    <a:pt x="6357" y="22491"/>
                    <a:pt x="6693" y="22650"/>
                    <a:pt x="7030" y="22907"/>
                  </a:cubicBezTo>
                  <a:cubicBezTo>
                    <a:pt x="6693" y="22650"/>
                    <a:pt x="6436" y="22412"/>
                    <a:pt x="6198" y="22155"/>
                  </a:cubicBezTo>
                  <a:cubicBezTo>
                    <a:pt x="6040" y="22075"/>
                    <a:pt x="5941" y="21917"/>
                    <a:pt x="5782" y="21739"/>
                  </a:cubicBezTo>
                  <a:cubicBezTo>
                    <a:pt x="5703" y="21580"/>
                    <a:pt x="5624" y="21422"/>
                    <a:pt x="5545" y="21244"/>
                  </a:cubicBezTo>
                  <a:cubicBezTo>
                    <a:pt x="5446" y="21085"/>
                    <a:pt x="5446" y="21006"/>
                    <a:pt x="5446" y="20828"/>
                  </a:cubicBezTo>
                  <a:close/>
                  <a:moveTo>
                    <a:pt x="15446" y="16550"/>
                  </a:moveTo>
                  <a:lnTo>
                    <a:pt x="15446" y="16550"/>
                  </a:lnTo>
                  <a:cubicBezTo>
                    <a:pt x="15525" y="16630"/>
                    <a:pt x="15684" y="16788"/>
                    <a:pt x="15763" y="16867"/>
                  </a:cubicBezTo>
                  <a:cubicBezTo>
                    <a:pt x="16337" y="17362"/>
                    <a:pt x="16931" y="17956"/>
                    <a:pt x="17248" y="18610"/>
                  </a:cubicBezTo>
                  <a:cubicBezTo>
                    <a:pt x="17505" y="18947"/>
                    <a:pt x="17505" y="19263"/>
                    <a:pt x="17585" y="19679"/>
                  </a:cubicBezTo>
                  <a:cubicBezTo>
                    <a:pt x="17585" y="20016"/>
                    <a:pt x="17664" y="20253"/>
                    <a:pt x="17822" y="20590"/>
                  </a:cubicBezTo>
                  <a:cubicBezTo>
                    <a:pt x="18000" y="20828"/>
                    <a:pt x="18159" y="21164"/>
                    <a:pt x="18238" y="21501"/>
                  </a:cubicBezTo>
                  <a:cubicBezTo>
                    <a:pt x="18416" y="21739"/>
                    <a:pt x="18416" y="22075"/>
                    <a:pt x="18496" y="22412"/>
                  </a:cubicBezTo>
                  <a:cubicBezTo>
                    <a:pt x="18496" y="23065"/>
                    <a:pt x="18317" y="23719"/>
                    <a:pt x="18000" y="24293"/>
                  </a:cubicBezTo>
                  <a:cubicBezTo>
                    <a:pt x="18416" y="23719"/>
                    <a:pt x="18575" y="22986"/>
                    <a:pt x="18496" y="22313"/>
                  </a:cubicBezTo>
                  <a:cubicBezTo>
                    <a:pt x="18496" y="21996"/>
                    <a:pt x="18416" y="21659"/>
                    <a:pt x="18317" y="21422"/>
                  </a:cubicBezTo>
                  <a:cubicBezTo>
                    <a:pt x="18159" y="21085"/>
                    <a:pt x="18000" y="20828"/>
                    <a:pt x="17822" y="20511"/>
                  </a:cubicBezTo>
                  <a:cubicBezTo>
                    <a:pt x="17743" y="20095"/>
                    <a:pt x="17664" y="19758"/>
                    <a:pt x="17585" y="19343"/>
                  </a:cubicBezTo>
                  <a:cubicBezTo>
                    <a:pt x="17585" y="19026"/>
                    <a:pt x="17426" y="18689"/>
                    <a:pt x="17248" y="18451"/>
                  </a:cubicBezTo>
                  <a:cubicBezTo>
                    <a:pt x="17096" y="18129"/>
                    <a:pt x="16854" y="17807"/>
                    <a:pt x="16556" y="17572"/>
                  </a:cubicBezTo>
                  <a:lnTo>
                    <a:pt x="16556" y="17572"/>
                  </a:lnTo>
                  <a:cubicBezTo>
                    <a:pt x="16952" y="17879"/>
                    <a:pt x="17259" y="18208"/>
                    <a:pt x="17585" y="18610"/>
                  </a:cubicBezTo>
                  <a:cubicBezTo>
                    <a:pt x="17822" y="19026"/>
                    <a:pt x="18000" y="19600"/>
                    <a:pt x="18159" y="20095"/>
                  </a:cubicBezTo>
                  <a:cubicBezTo>
                    <a:pt x="18159" y="20432"/>
                    <a:pt x="18238" y="20669"/>
                    <a:pt x="18317" y="20927"/>
                  </a:cubicBezTo>
                  <a:cubicBezTo>
                    <a:pt x="18416" y="21164"/>
                    <a:pt x="18496" y="21501"/>
                    <a:pt x="18575" y="21739"/>
                  </a:cubicBezTo>
                  <a:cubicBezTo>
                    <a:pt x="18812" y="22729"/>
                    <a:pt x="18812" y="23798"/>
                    <a:pt x="18238" y="24630"/>
                  </a:cubicBezTo>
                  <a:cubicBezTo>
                    <a:pt x="18575" y="24214"/>
                    <a:pt x="18733" y="23640"/>
                    <a:pt x="18812" y="23065"/>
                  </a:cubicBezTo>
                  <a:cubicBezTo>
                    <a:pt x="18812" y="22570"/>
                    <a:pt x="18733" y="22155"/>
                    <a:pt x="18654" y="21659"/>
                  </a:cubicBezTo>
                  <a:cubicBezTo>
                    <a:pt x="18496" y="21323"/>
                    <a:pt x="18416" y="21085"/>
                    <a:pt x="18317" y="20749"/>
                  </a:cubicBezTo>
                  <a:cubicBezTo>
                    <a:pt x="18238" y="20432"/>
                    <a:pt x="18159" y="20174"/>
                    <a:pt x="18159" y="19838"/>
                  </a:cubicBezTo>
                  <a:cubicBezTo>
                    <a:pt x="18000" y="19105"/>
                    <a:pt x="17585" y="18451"/>
                    <a:pt x="17090" y="17956"/>
                  </a:cubicBezTo>
                  <a:lnTo>
                    <a:pt x="17090" y="17956"/>
                  </a:lnTo>
                  <a:cubicBezTo>
                    <a:pt x="17505" y="18194"/>
                    <a:pt x="17822" y="18531"/>
                    <a:pt x="18159" y="18947"/>
                  </a:cubicBezTo>
                  <a:cubicBezTo>
                    <a:pt x="18159" y="18947"/>
                    <a:pt x="18159" y="19026"/>
                    <a:pt x="18238" y="19026"/>
                  </a:cubicBezTo>
                  <a:cubicBezTo>
                    <a:pt x="18416" y="19442"/>
                    <a:pt x="18575" y="19838"/>
                    <a:pt x="18654" y="20253"/>
                  </a:cubicBezTo>
                  <a:cubicBezTo>
                    <a:pt x="18733" y="20749"/>
                    <a:pt x="18733" y="21244"/>
                    <a:pt x="18812" y="21739"/>
                  </a:cubicBezTo>
                  <a:cubicBezTo>
                    <a:pt x="18991" y="22155"/>
                    <a:pt x="19228" y="22570"/>
                    <a:pt x="19070" y="23065"/>
                  </a:cubicBezTo>
                  <a:lnTo>
                    <a:pt x="19149" y="23065"/>
                  </a:lnTo>
                  <a:cubicBezTo>
                    <a:pt x="19228" y="22570"/>
                    <a:pt x="19070" y="22155"/>
                    <a:pt x="18911" y="21739"/>
                  </a:cubicBezTo>
                  <a:cubicBezTo>
                    <a:pt x="18733" y="21244"/>
                    <a:pt x="18733" y="20749"/>
                    <a:pt x="18654" y="20174"/>
                  </a:cubicBezTo>
                  <a:cubicBezTo>
                    <a:pt x="18654" y="19937"/>
                    <a:pt x="18575" y="19679"/>
                    <a:pt x="18496" y="19442"/>
                  </a:cubicBezTo>
                  <a:lnTo>
                    <a:pt x="18496" y="19442"/>
                  </a:lnTo>
                  <a:cubicBezTo>
                    <a:pt x="18654" y="19679"/>
                    <a:pt x="18911" y="20016"/>
                    <a:pt x="18991" y="20432"/>
                  </a:cubicBezTo>
                  <a:lnTo>
                    <a:pt x="18991" y="21164"/>
                  </a:lnTo>
                  <a:cubicBezTo>
                    <a:pt x="19070" y="21422"/>
                    <a:pt x="19070" y="21659"/>
                    <a:pt x="19149" y="21917"/>
                  </a:cubicBezTo>
                  <a:cubicBezTo>
                    <a:pt x="19228" y="22412"/>
                    <a:pt x="19307" y="22907"/>
                    <a:pt x="19406" y="23402"/>
                  </a:cubicBezTo>
                  <a:cubicBezTo>
                    <a:pt x="19567" y="24005"/>
                    <a:pt x="19619" y="24699"/>
                    <a:pt x="19433" y="25337"/>
                  </a:cubicBezTo>
                  <a:lnTo>
                    <a:pt x="19433" y="25337"/>
                  </a:lnTo>
                  <a:cubicBezTo>
                    <a:pt x="19492" y="25157"/>
                    <a:pt x="19535" y="24972"/>
                    <a:pt x="19565" y="24788"/>
                  </a:cubicBezTo>
                  <a:cubicBezTo>
                    <a:pt x="19644" y="23719"/>
                    <a:pt x="19307" y="22729"/>
                    <a:pt x="19149" y="21659"/>
                  </a:cubicBezTo>
                  <a:cubicBezTo>
                    <a:pt x="19070" y="21164"/>
                    <a:pt x="19070" y="20590"/>
                    <a:pt x="18911" y="20095"/>
                  </a:cubicBezTo>
                  <a:cubicBezTo>
                    <a:pt x="18812" y="19758"/>
                    <a:pt x="18575" y="19442"/>
                    <a:pt x="18317" y="19105"/>
                  </a:cubicBezTo>
                  <a:cubicBezTo>
                    <a:pt x="18245" y="18961"/>
                    <a:pt x="18173" y="18801"/>
                    <a:pt x="18042" y="18654"/>
                  </a:cubicBezTo>
                  <a:lnTo>
                    <a:pt x="18042" y="18654"/>
                  </a:lnTo>
                  <a:cubicBezTo>
                    <a:pt x="18340" y="18968"/>
                    <a:pt x="18585" y="19203"/>
                    <a:pt x="18812" y="19600"/>
                  </a:cubicBezTo>
                  <a:cubicBezTo>
                    <a:pt x="19149" y="20016"/>
                    <a:pt x="19307" y="20511"/>
                    <a:pt x="19307" y="21006"/>
                  </a:cubicBezTo>
                  <a:cubicBezTo>
                    <a:pt x="19307" y="21244"/>
                    <a:pt x="19307" y="21501"/>
                    <a:pt x="19406" y="21659"/>
                  </a:cubicBezTo>
                  <a:cubicBezTo>
                    <a:pt x="19406" y="21917"/>
                    <a:pt x="19486" y="22075"/>
                    <a:pt x="19565" y="22234"/>
                  </a:cubicBezTo>
                  <a:cubicBezTo>
                    <a:pt x="19723" y="22650"/>
                    <a:pt x="19981" y="22986"/>
                    <a:pt x="20139" y="23402"/>
                  </a:cubicBezTo>
                  <a:cubicBezTo>
                    <a:pt x="20298" y="23798"/>
                    <a:pt x="20397" y="24293"/>
                    <a:pt x="20298" y="24709"/>
                  </a:cubicBezTo>
                  <a:cubicBezTo>
                    <a:pt x="20298" y="25204"/>
                    <a:pt x="20060" y="25699"/>
                    <a:pt x="19802" y="26115"/>
                  </a:cubicBezTo>
                  <a:cubicBezTo>
                    <a:pt x="19565" y="26610"/>
                    <a:pt x="19228" y="27026"/>
                    <a:pt x="18911" y="27442"/>
                  </a:cubicBezTo>
                  <a:lnTo>
                    <a:pt x="18911" y="27521"/>
                  </a:lnTo>
                  <a:cubicBezTo>
                    <a:pt x="19723" y="26689"/>
                    <a:pt x="20397" y="25620"/>
                    <a:pt x="20397" y="24471"/>
                  </a:cubicBezTo>
                  <a:cubicBezTo>
                    <a:pt x="20476" y="24056"/>
                    <a:pt x="20397" y="23640"/>
                    <a:pt x="20218" y="23224"/>
                  </a:cubicBezTo>
                  <a:cubicBezTo>
                    <a:pt x="19981" y="22808"/>
                    <a:pt x="19723" y="22491"/>
                    <a:pt x="19565" y="22075"/>
                  </a:cubicBezTo>
                  <a:cubicBezTo>
                    <a:pt x="19307" y="21580"/>
                    <a:pt x="19486" y="21085"/>
                    <a:pt x="19406" y="20590"/>
                  </a:cubicBezTo>
                  <a:cubicBezTo>
                    <a:pt x="19307" y="20095"/>
                    <a:pt x="19070" y="19679"/>
                    <a:pt x="18733" y="19343"/>
                  </a:cubicBezTo>
                  <a:cubicBezTo>
                    <a:pt x="18080" y="18451"/>
                    <a:pt x="17248" y="17857"/>
                    <a:pt x="16436" y="17204"/>
                  </a:cubicBezTo>
                  <a:cubicBezTo>
                    <a:pt x="16099" y="16966"/>
                    <a:pt x="15763" y="16709"/>
                    <a:pt x="15446" y="16550"/>
                  </a:cubicBezTo>
                  <a:close/>
                  <a:moveTo>
                    <a:pt x="13367" y="15382"/>
                  </a:moveTo>
                  <a:cubicBezTo>
                    <a:pt x="13466" y="15560"/>
                    <a:pt x="13545" y="15719"/>
                    <a:pt x="13545" y="15877"/>
                  </a:cubicBezTo>
                  <a:cubicBezTo>
                    <a:pt x="13624" y="16135"/>
                    <a:pt x="13703" y="16471"/>
                    <a:pt x="13703" y="16709"/>
                  </a:cubicBezTo>
                  <a:cubicBezTo>
                    <a:pt x="13783" y="17283"/>
                    <a:pt x="13624" y="17956"/>
                    <a:pt x="13208" y="18352"/>
                  </a:cubicBezTo>
                  <a:cubicBezTo>
                    <a:pt x="13624" y="17956"/>
                    <a:pt x="13783" y="17362"/>
                    <a:pt x="13783" y="16788"/>
                  </a:cubicBezTo>
                  <a:cubicBezTo>
                    <a:pt x="13783" y="16471"/>
                    <a:pt x="13703" y="16214"/>
                    <a:pt x="13624" y="15877"/>
                  </a:cubicBezTo>
                  <a:cubicBezTo>
                    <a:pt x="13624" y="15719"/>
                    <a:pt x="13545" y="15640"/>
                    <a:pt x="13466" y="15481"/>
                  </a:cubicBezTo>
                  <a:lnTo>
                    <a:pt x="13545" y="15481"/>
                  </a:lnTo>
                  <a:cubicBezTo>
                    <a:pt x="13703" y="15798"/>
                    <a:pt x="13783" y="16055"/>
                    <a:pt x="13961" y="16372"/>
                  </a:cubicBezTo>
                  <a:cubicBezTo>
                    <a:pt x="14040" y="16709"/>
                    <a:pt x="14198" y="17045"/>
                    <a:pt x="14198" y="17362"/>
                  </a:cubicBezTo>
                  <a:cubicBezTo>
                    <a:pt x="14198" y="17045"/>
                    <a:pt x="14119" y="16709"/>
                    <a:pt x="14040" y="16372"/>
                  </a:cubicBezTo>
                  <a:cubicBezTo>
                    <a:pt x="13862" y="16055"/>
                    <a:pt x="13783" y="15798"/>
                    <a:pt x="13624" y="15481"/>
                  </a:cubicBezTo>
                  <a:lnTo>
                    <a:pt x="13703" y="15481"/>
                  </a:lnTo>
                  <a:lnTo>
                    <a:pt x="13703" y="15560"/>
                  </a:lnTo>
                  <a:lnTo>
                    <a:pt x="13783" y="15560"/>
                  </a:lnTo>
                  <a:lnTo>
                    <a:pt x="13783" y="15640"/>
                  </a:lnTo>
                  <a:cubicBezTo>
                    <a:pt x="13862" y="15719"/>
                    <a:pt x="13961" y="15877"/>
                    <a:pt x="14040" y="15976"/>
                  </a:cubicBezTo>
                  <a:cubicBezTo>
                    <a:pt x="14119" y="16214"/>
                    <a:pt x="14198" y="16471"/>
                    <a:pt x="14278" y="16709"/>
                  </a:cubicBezTo>
                  <a:cubicBezTo>
                    <a:pt x="14456" y="17204"/>
                    <a:pt x="14535" y="17778"/>
                    <a:pt x="14614" y="18352"/>
                  </a:cubicBezTo>
                  <a:cubicBezTo>
                    <a:pt x="14614" y="17778"/>
                    <a:pt x="14535" y="17204"/>
                    <a:pt x="14357" y="16709"/>
                  </a:cubicBezTo>
                  <a:cubicBezTo>
                    <a:pt x="14278" y="16471"/>
                    <a:pt x="14198" y="16214"/>
                    <a:pt x="14119" y="15976"/>
                  </a:cubicBezTo>
                  <a:lnTo>
                    <a:pt x="14119" y="15976"/>
                  </a:lnTo>
                  <a:cubicBezTo>
                    <a:pt x="14456" y="16550"/>
                    <a:pt x="14614" y="17125"/>
                    <a:pt x="14773" y="17778"/>
                  </a:cubicBezTo>
                  <a:cubicBezTo>
                    <a:pt x="14852" y="17956"/>
                    <a:pt x="14852" y="18194"/>
                    <a:pt x="14951" y="18352"/>
                  </a:cubicBezTo>
                  <a:cubicBezTo>
                    <a:pt x="15030" y="18610"/>
                    <a:pt x="15189" y="18768"/>
                    <a:pt x="15189" y="19026"/>
                  </a:cubicBezTo>
                  <a:cubicBezTo>
                    <a:pt x="15347" y="19442"/>
                    <a:pt x="15347" y="19838"/>
                    <a:pt x="15189" y="20253"/>
                  </a:cubicBezTo>
                  <a:cubicBezTo>
                    <a:pt x="15109" y="20333"/>
                    <a:pt x="15189" y="20333"/>
                    <a:pt x="15189" y="20333"/>
                  </a:cubicBezTo>
                  <a:cubicBezTo>
                    <a:pt x="15347" y="19937"/>
                    <a:pt x="15446" y="19521"/>
                    <a:pt x="15347" y="19105"/>
                  </a:cubicBezTo>
                  <a:cubicBezTo>
                    <a:pt x="15268" y="18848"/>
                    <a:pt x="15189" y="18689"/>
                    <a:pt x="15109" y="18531"/>
                  </a:cubicBezTo>
                  <a:cubicBezTo>
                    <a:pt x="14951" y="18273"/>
                    <a:pt x="14852" y="18036"/>
                    <a:pt x="14852" y="17778"/>
                  </a:cubicBezTo>
                  <a:cubicBezTo>
                    <a:pt x="14693" y="17045"/>
                    <a:pt x="14456" y="16471"/>
                    <a:pt x="14119" y="15877"/>
                  </a:cubicBezTo>
                  <a:lnTo>
                    <a:pt x="14119" y="15877"/>
                  </a:lnTo>
                  <a:cubicBezTo>
                    <a:pt x="14278" y="16055"/>
                    <a:pt x="14535" y="16293"/>
                    <a:pt x="14773" y="16630"/>
                  </a:cubicBezTo>
                  <a:cubicBezTo>
                    <a:pt x="15109" y="17045"/>
                    <a:pt x="15347" y="17541"/>
                    <a:pt x="15525" y="18036"/>
                  </a:cubicBezTo>
                  <a:cubicBezTo>
                    <a:pt x="15604" y="18273"/>
                    <a:pt x="15684" y="18610"/>
                    <a:pt x="15763" y="18848"/>
                  </a:cubicBezTo>
                  <a:cubicBezTo>
                    <a:pt x="15842" y="19105"/>
                    <a:pt x="16020" y="19343"/>
                    <a:pt x="16099" y="19521"/>
                  </a:cubicBezTo>
                  <a:cubicBezTo>
                    <a:pt x="16436" y="20016"/>
                    <a:pt x="16594" y="20432"/>
                    <a:pt x="16594" y="21006"/>
                  </a:cubicBezTo>
                  <a:cubicBezTo>
                    <a:pt x="16594" y="21580"/>
                    <a:pt x="16337" y="21996"/>
                    <a:pt x="16020" y="22412"/>
                  </a:cubicBezTo>
                  <a:cubicBezTo>
                    <a:pt x="16020" y="22491"/>
                    <a:pt x="16020" y="22491"/>
                    <a:pt x="16099" y="22491"/>
                  </a:cubicBezTo>
                  <a:cubicBezTo>
                    <a:pt x="16436" y="22075"/>
                    <a:pt x="16674" y="21501"/>
                    <a:pt x="16674" y="20927"/>
                  </a:cubicBezTo>
                  <a:cubicBezTo>
                    <a:pt x="16674" y="20432"/>
                    <a:pt x="16515" y="19937"/>
                    <a:pt x="16179" y="19521"/>
                  </a:cubicBezTo>
                  <a:cubicBezTo>
                    <a:pt x="16020" y="19263"/>
                    <a:pt x="15842" y="19026"/>
                    <a:pt x="15763" y="18689"/>
                  </a:cubicBezTo>
                  <a:cubicBezTo>
                    <a:pt x="15684" y="18352"/>
                    <a:pt x="15604" y="18115"/>
                    <a:pt x="15525" y="17778"/>
                  </a:cubicBezTo>
                  <a:cubicBezTo>
                    <a:pt x="15268" y="17125"/>
                    <a:pt x="14773" y="16471"/>
                    <a:pt x="14278" y="15976"/>
                  </a:cubicBezTo>
                  <a:lnTo>
                    <a:pt x="14278" y="15976"/>
                  </a:lnTo>
                  <a:cubicBezTo>
                    <a:pt x="14693" y="16214"/>
                    <a:pt x="15030" y="16550"/>
                    <a:pt x="15347" y="16966"/>
                  </a:cubicBezTo>
                  <a:cubicBezTo>
                    <a:pt x="15684" y="17461"/>
                    <a:pt x="15941" y="17956"/>
                    <a:pt x="16099" y="18531"/>
                  </a:cubicBezTo>
                  <a:cubicBezTo>
                    <a:pt x="16179" y="18768"/>
                    <a:pt x="16258" y="19026"/>
                    <a:pt x="16337" y="19184"/>
                  </a:cubicBezTo>
                  <a:cubicBezTo>
                    <a:pt x="16515" y="19442"/>
                    <a:pt x="16753" y="19679"/>
                    <a:pt x="16931" y="19937"/>
                  </a:cubicBezTo>
                  <a:cubicBezTo>
                    <a:pt x="16753" y="19600"/>
                    <a:pt x="16594" y="19442"/>
                    <a:pt x="16436" y="19184"/>
                  </a:cubicBezTo>
                  <a:cubicBezTo>
                    <a:pt x="16258" y="18848"/>
                    <a:pt x="16179" y="18531"/>
                    <a:pt x="16099" y="18194"/>
                  </a:cubicBezTo>
                  <a:cubicBezTo>
                    <a:pt x="15842" y="17204"/>
                    <a:pt x="15109" y="16471"/>
                    <a:pt x="14278" y="15877"/>
                  </a:cubicBezTo>
                  <a:cubicBezTo>
                    <a:pt x="14456" y="15877"/>
                    <a:pt x="14535" y="15976"/>
                    <a:pt x="14614" y="16055"/>
                  </a:cubicBezTo>
                  <a:cubicBezTo>
                    <a:pt x="14951" y="16293"/>
                    <a:pt x="15268" y="16550"/>
                    <a:pt x="15604" y="16867"/>
                  </a:cubicBezTo>
                  <a:cubicBezTo>
                    <a:pt x="16020" y="17283"/>
                    <a:pt x="16436" y="17778"/>
                    <a:pt x="16594" y="18451"/>
                  </a:cubicBezTo>
                  <a:cubicBezTo>
                    <a:pt x="16674" y="18689"/>
                    <a:pt x="16753" y="18947"/>
                    <a:pt x="16832" y="19263"/>
                  </a:cubicBezTo>
                  <a:cubicBezTo>
                    <a:pt x="16931" y="19521"/>
                    <a:pt x="17090" y="19758"/>
                    <a:pt x="17169" y="20016"/>
                  </a:cubicBezTo>
                  <a:cubicBezTo>
                    <a:pt x="17426" y="20511"/>
                    <a:pt x="17664" y="20927"/>
                    <a:pt x="17664" y="21501"/>
                  </a:cubicBezTo>
                  <a:cubicBezTo>
                    <a:pt x="17664" y="21006"/>
                    <a:pt x="17505" y="20590"/>
                    <a:pt x="17327" y="20253"/>
                  </a:cubicBezTo>
                  <a:cubicBezTo>
                    <a:pt x="17169" y="19838"/>
                    <a:pt x="17010" y="19442"/>
                    <a:pt x="16832" y="18947"/>
                  </a:cubicBezTo>
                  <a:cubicBezTo>
                    <a:pt x="16753" y="18531"/>
                    <a:pt x="16594" y="18036"/>
                    <a:pt x="16337" y="17620"/>
                  </a:cubicBezTo>
                  <a:cubicBezTo>
                    <a:pt x="16020" y="17283"/>
                    <a:pt x="15684" y="16867"/>
                    <a:pt x="15347" y="16550"/>
                  </a:cubicBezTo>
                  <a:lnTo>
                    <a:pt x="15446" y="16550"/>
                  </a:lnTo>
                  <a:cubicBezTo>
                    <a:pt x="15446" y="16512"/>
                    <a:pt x="15422" y="16468"/>
                    <a:pt x="15388" y="16433"/>
                  </a:cubicBezTo>
                  <a:lnTo>
                    <a:pt x="15388" y="16433"/>
                  </a:lnTo>
                  <a:cubicBezTo>
                    <a:pt x="16019" y="16759"/>
                    <a:pt x="16629" y="17150"/>
                    <a:pt x="17169" y="17541"/>
                  </a:cubicBezTo>
                  <a:cubicBezTo>
                    <a:pt x="17921" y="18115"/>
                    <a:pt x="18733" y="18689"/>
                    <a:pt x="19149" y="19442"/>
                  </a:cubicBezTo>
                  <a:cubicBezTo>
                    <a:pt x="19406" y="19838"/>
                    <a:pt x="19406" y="20253"/>
                    <a:pt x="19486" y="20749"/>
                  </a:cubicBezTo>
                  <a:cubicBezTo>
                    <a:pt x="19486" y="21006"/>
                    <a:pt x="19486" y="21164"/>
                    <a:pt x="19565" y="21422"/>
                  </a:cubicBezTo>
                  <a:cubicBezTo>
                    <a:pt x="19644" y="21580"/>
                    <a:pt x="19723" y="21818"/>
                    <a:pt x="19802" y="21996"/>
                  </a:cubicBezTo>
                  <a:cubicBezTo>
                    <a:pt x="20060" y="22412"/>
                    <a:pt x="20218" y="22729"/>
                    <a:pt x="20397" y="23145"/>
                  </a:cubicBezTo>
                  <a:cubicBezTo>
                    <a:pt x="20476" y="23481"/>
                    <a:pt x="20555" y="23976"/>
                    <a:pt x="20555" y="24392"/>
                  </a:cubicBezTo>
                  <a:cubicBezTo>
                    <a:pt x="20634" y="25204"/>
                    <a:pt x="20476" y="26036"/>
                    <a:pt x="20060" y="26868"/>
                  </a:cubicBezTo>
                  <a:lnTo>
                    <a:pt x="20139" y="26868"/>
                  </a:lnTo>
                  <a:cubicBezTo>
                    <a:pt x="20555" y="26036"/>
                    <a:pt x="20713" y="25046"/>
                    <a:pt x="20634" y="24135"/>
                  </a:cubicBezTo>
                  <a:cubicBezTo>
                    <a:pt x="20555" y="23719"/>
                    <a:pt x="20476" y="23303"/>
                    <a:pt x="20397" y="22907"/>
                  </a:cubicBezTo>
                  <a:cubicBezTo>
                    <a:pt x="20218" y="22491"/>
                    <a:pt x="19981" y="22155"/>
                    <a:pt x="19723" y="21739"/>
                  </a:cubicBezTo>
                  <a:cubicBezTo>
                    <a:pt x="19565" y="21244"/>
                    <a:pt x="19565" y="20749"/>
                    <a:pt x="19486" y="20333"/>
                  </a:cubicBezTo>
                  <a:cubicBezTo>
                    <a:pt x="19486" y="19838"/>
                    <a:pt x="19307" y="19521"/>
                    <a:pt x="19070" y="19184"/>
                  </a:cubicBezTo>
                  <a:cubicBezTo>
                    <a:pt x="18496" y="18352"/>
                    <a:pt x="17664" y="17857"/>
                    <a:pt x="16931" y="17283"/>
                  </a:cubicBezTo>
                  <a:cubicBezTo>
                    <a:pt x="16179" y="16788"/>
                    <a:pt x="15446" y="16293"/>
                    <a:pt x="14614" y="15877"/>
                  </a:cubicBezTo>
                  <a:lnTo>
                    <a:pt x="14614" y="15877"/>
                  </a:lnTo>
                  <a:cubicBezTo>
                    <a:pt x="14951" y="15976"/>
                    <a:pt x="15268" y="16135"/>
                    <a:pt x="15604" y="16214"/>
                  </a:cubicBezTo>
                  <a:cubicBezTo>
                    <a:pt x="15941" y="16372"/>
                    <a:pt x="16337" y="16630"/>
                    <a:pt x="16674" y="16788"/>
                  </a:cubicBezTo>
                  <a:cubicBezTo>
                    <a:pt x="17426" y="17204"/>
                    <a:pt x="18080" y="17699"/>
                    <a:pt x="18654" y="18273"/>
                  </a:cubicBezTo>
                  <a:cubicBezTo>
                    <a:pt x="19228" y="18848"/>
                    <a:pt x="19486" y="19521"/>
                    <a:pt x="19723" y="20253"/>
                  </a:cubicBezTo>
                  <a:cubicBezTo>
                    <a:pt x="19902" y="21006"/>
                    <a:pt x="19902" y="21739"/>
                    <a:pt x="20218" y="22313"/>
                  </a:cubicBezTo>
                  <a:cubicBezTo>
                    <a:pt x="20476" y="22907"/>
                    <a:pt x="21050" y="23402"/>
                    <a:pt x="21050" y="24056"/>
                  </a:cubicBezTo>
                  <a:cubicBezTo>
                    <a:pt x="21129" y="23303"/>
                    <a:pt x="20476" y="22808"/>
                    <a:pt x="20218" y="22155"/>
                  </a:cubicBezTo>
                  <a:cubicBezTo>
                    <a:pt x="20060" y="21818"/>
                    <a:pt x="19981" y="21422"/>
                    <a:pt x="19981" y="21006"/>
                  </a:cubicBezTo>
                  <a:cubicBezTo>
                    <a:pt x="19902" y="20669"/>
                    <a:pt x="19802" y="20333"/>
                    <a:pt x="19723" y="19937"/>
                  </a:cubicBezTo>
                  <a:cubicBezTo>
                    <a:pt x="19486" y="19184"/>
                    <a:pt x="19070" y="18610"/>
                    <a:pt x="18496" y="18036"/>
                  </a:cubicBezTo>
                  <a:cubicBezTo>
                    <a:pt x="17968" y="17581"/>
                    <a:pt x="17290" y="17126"/>
                    <a:pt x="16676" y="16732"/>
                  </a:cubicBezTo>
                  <a:lnTo>
                    <a:pt x="16676" y="16732"/>
                  </a:lnTo>
                  <a:cubicBezTo>
                    <a:pt x="17149" y="16942"/>
                    <a:pt x="17564" y="17173"/>
                    <a:pt x="17921" y="17461"/>
                  </a:cubicBezTo>
                  <a:cubicBezTo>
                    <a:pt x="18733" y="17956"/>
                    <a:pt x="19644" y="18610"/>
                    <a:pt x="20060" y="19521"/>
                  </a:cubicBezTo>
                  <a:cubicBezTo>
                    <a:pt x="20218" y="20016"/>
                    <a:pt x="20218" y="20590"/>
                    <a:pt x="20218" y="21085"/>
                  </a:cubicBezTo>
                  <a:cubicBezTo>
                    <a:pt x="20298" y="21580"/>
                    <a:pt x="20476" y="21996"/>
                    <a:pt x="20713" y="22412"/>
                  </a:cubicBezTo>
                  <a:cubicBezTo>
                    <a:pt x="20892" y="22729"/>
                    <a:pt x="21208" y="23145"/>
                    <a:pt x="21387" y="23640"/>
                  </a:cubicBezTo>
                  <a:cubicBezTo>
                    <a:pt x="21545" y="24056"/>
                    <a:pt x="21624" y="24471"/>
                    <a:pt x="21545" y="24966"/>
                  </a:cubicBezTo>
                  <a:cubicBezTo>
                    <a:pt x="21466" y="25877"/>
                    <a:pt x="20971" y="26769"/>
                    <a:pt x="20397" y="27442"/>
                  </a:cubicBezTo>
                  <a:cubicBezTo>
                    <a:pt x="20298" y="27442"/>
                    <a:pt x="20397" y="27521"/>
                    <a:pt x="20397" y="27521"/>
                  </a:cubicBezTo>
                  <a:cubicBezTo>
                    <a:pt x="21129" y="26769"/>
                    <a:pt x="21624" y="25778"/>
                    <a:pt x="21624" y="24709"/>
                  </a:cubicBezTo>
                  <a:cubicBezTo>
                    <a:pt x="21624" y="24293"/>
                    <a:pt x="21545" y="23897"/>
                    <a:pt x="21387" y="23481"/>
                  </a:cubicBezTo>
                  <a:cubicBezTo>
                    <a:pt x="21208" y="22986"/>
                    <a:pt x="20892" y="22570"/>
                    <a:pt x="20634" y="22155"/>
                  </a:cubicBezTo>
                  <a:cubicBezTo>
                    <a:pt x="20555" y="21917"/>
                    <a:pt x="20476" y="21659"/>
                    <a:pt x="20397" y="21422"/>
                  </a:cubicBezTo>
                  <a:cubicBezTo>
                    <a:pt x="20298" y="21164"/>
                    <a:pt x="20298" y="20927"/>
                    <a:pt x="20298" y="20669"/>
                  </a:cubicBezTo>
                  <a:cubicBezTo>
                    <a:pt x="20298" y="20095"/>
                    <a:pt x="20218" y="19679"/>
                    <a:pt x="19981" y="19184"/>
                  </a:cubicBezTo>
                  <a:cubicBezTo>
                    <a:pt x="19486" y="18273"/>
                    <a:pt x="18496" y="17699"/>
                    <a:pt x="17664" y="17204"/>
                  </a:cubicBezTo>
                  <a:cubicBezTo>
                    <a:pt x="17169" y="16867"/>
                    <a:pt x="16674" y="16630"/>
                    <a:pt x="16179" y="16372"/>
                  </a:cubicBezTo>
                  <a:lnTo>
                    <a:pt x="16179" y="16372"/>
                  </a:lnTo>
                  <a:cubicBezTo>
                    <a:pt x="16753" y="16630"/>
                    <a:pt x="17327" y="16867"/>
                    <a:pt x="17921" y="17125"/>
                  </a:cubicBezTo>
                  <a:cubicBezTo>
                    <a:pt x="18496" y="17461"/>
                    <a:pt x="19149" y="17778"/>
                    <a:pt x="19723" y="18194"/>
                  </a:cubicBezTo>
                  <a:cubicBezTo>
                    <a:pt x="20298" y="18531"/>
                    <a:pt x="20793" y="18947"/>
                    <a:pt x="20892" y="19600"/>
                  </a:cubicBezTo>
                  <a:lnTo>
                    <a:pt x="20892" y="20511"/>
                  </a:lnTo>
                  <a:cubicBezTo>
                    <a:pt x="20892" y="20749"/>
                    <a:pt x="20971" y="21085"/>
                    <a:pt x="21050" y="21323"/>
                  </a:cubicBezTo>
                  <a:cubicBezTo>
                    <a:pt x="21288" y="21818"/>
                    <a:pt x="21704" y="22234"/>
                    <a:pt x="22040" y="22729"/>
                  </a:cubicBezTo>
                  <a:cubicBezTo>
                    <a:pt x="22377" y="23224"/>
                    <a:pt x="22614" y="23719"/>
                    <a:pt x="22694" y="24293"/>
                  </a:cubicBezTo>
                  <a:cubicBezTo>
                    <a:pt x="22694" y="24887"/>
                    <a:pt x="22614" y="25541"/>
                    <a:pt x="22377" y="26036"/>
                  </a:cubicBezTo>
                  <a:cubicBezTo>
                    <a:pt x="22040" y="26689"/>
                    <a:pt x="21466" y="27264"/>
                    <a:pt x="20971" y="27759"/>
                  </a:cubicBezTo>
                  <a:cubicBezTo>
                    <a:pt x="20397" y="28174"/>
                    <a:pt x="19802" y="28590"/>
                    <a:pt x="19149" y="28749"/>
                  </a:cubicBezTo>
                  <a:cubicBezTo>
                    <a:pt x="18812" y="28749"/>
                    <a:pt x="18496" y="28749"/>
                    <a:pt x="18238" y="28590"/>
                  </a:cubicBezTo>
                  <a:cubicBezTo>
                    <a:pt x="18000" y="28353"/>
                    <a:pt x="17921" y="28016"/>
                    <a:pt x="17921" y="27679"/>
                  </a:cubicBezTo>
                  <a:cubicBezTo>
                    <a:pt x="17921" y="27026"/>
                    <a:pt x="18000" y="26372"/>
                    <a:pt x="18000" y="25699"/>
                  </a:cubicBezTo>
                  <a:cubicBezTo>
                    <a:pt x="17921" y="25125"/>
                    <a:pt x="17743" y="24551"/>
                    <a:pt x="17327" y="24135"/>
                  </a:cubicBezTo>
                  <a:cubicBezTo>
                    <a:pt x="16832" y="23719"/>
                    <a:pt x="16179" y="23640"/>
                    <a:pt x="15684" y="23303"/>
                  </a:cubicBezTo>
                  <a:cubicBezTo>
                    <a:pt x="15109" y="22986"/>
                    <a:pt x="14951" y="22412"/>
                    <a:pt x="14852" y="21739"/>
                  </a:cubicBezTo>
                  <a:cubicBezTo>
                    <a:pt x="14773" y="21422"/>
                    <a:pt x="14773" y="21164"/>
                    <a:pt x="14773" y="20828"/>
                  </a:cubicBezTo>
                  <a:cubicBezTo>
                    <a:pt x="14773" y="20511"/>
                    <a:pt x="14773" y="20174"/>
                    <a:pt x="14693" y="19937"/>
                  </a:cubicBezTo>
                  <a:cubicBezTo>
                    <a:pt x="14456" y="19343"/>
                    <a:pt x="13703" y="19263"/>
                    <a:pt x="13129" y="19105"/>
                  </a:cubicBezTo>
                  <a:cubicBezTo>
                    <a:pt x="12634" y="18947"/>
                    <a:pt x="12139" y="18610"/>
                    <a:pt x="11882" y="18036"/>
                  </a:cubicBezTo>
                  <a:cubicBezTo>
                    <a:pt x="11723" y="17461"/>
                    <a:pt x="11981" y="16867"/>
                    <a:pt x="12297" y="16372"/>
                  </a:cubicBezTo>
                  <a:cubicBezTo>
                    <a:pt x="12555" y="16135"/>
                    <a:pt x="12713" y="15798"/>
                    <a:pt x="12971" y="15481"/>
                  </a:cubicBezTo>
                  <a:lnTo>
                    <a:pt x="13050" y="15382"/>
                  </a:lnTo>
                  <a:lnTo>
                    <a:pt x="13050" y="15382"/>
                  </a:lnTo>
                  <a:cubicBezTo>
                    <a:pt x="13050" y="15382"/>
                    <a:pt x="13050" y="15382"/>
                    <a:pt x="13050" y="15382"/>
                  </a:cubicBezTo>
                  <a:lnTo>
                    <a:pt x="13208" y="15382"/>
                  </a:lnTo>
                  <a:cubicBezTo>
                    <a:pt x="13287" y="16135"/>
                    <a:pt x="12971" y="16966"/>
                    <a:pt x="12377" y="17541"/>
                  </a:cubicBezTo>
                  <a:lnTo>
                    <a:pt x="12476" y="17541"/>
                  </a:lnTo>
                  <a:cubicBezTo>
                    <a:pt x="13050" y="16966"/>
                    <a:pt x="13287" y="16135"/>
                    <a:pt x="13287" y="15382"/>
                  </a:cubicBezTo>
                  <a:close/>
                  <a:moveTo>
                    <a:pt x="19921" y="0"/>
                  </a:moveTo>
                  <a:cubicBezTo>
                    <a:pt x="19624" y="0"/>
                    <a:pt x="19317" y="124"/>
                    <a:pt x="19070" y="372"/>
                  </a:cubicBezTo>
                  <a:cubicBezTo>
                    <a:pt x="18496" y="946"/>
                    <a:pt x="18416" y="1699"/>
                    <a:pt x="18416" y="2510"/>
                  </a:cubicBezTo>
                  <a:cubicBezTo>
                    <a:pt x="18317" y="2926"/>
                    <a:pt x="18416" y="3421"/>
                    <a:pt x="18317" y="3837"/>
                  </a:cubicBezTo>
                  <a:cubicBezTo>
                    <a:pt x="18238" y="4253"/>
                    <a:pt x="18080" y="4669"/>
                    <a:pt x="17921" y="5085"/>
                  </a:cubicBezTo>
                  <a:cubicBezTo>
                    <a:pt x="17585" y="5897"/>
                    <a:pt x="17010" y="6649"/>
                    <a:pt x="16594" y="7461"/>
                  </a:cubicBezTo>
                  <a:cubicBezTo>
                    <a:pt x="16337" y="7877"/>
                    <a:pt x="16099" y="8293"/>
                    <a:pt x="15842" y="8709"/>
                  </a:cubicBezTo>
                  <a:cubicBezTo>
                    <a:pt x="16020" y="7382"/>
                    <a:pt x="15941" y="6075"/>
                    <a:pt x="15446" y="4907"/>
                  </a:cubicBezTo>
                  <a:cubicBezTo>
                    <a:pt x="15189" y="4253"/>
                    <a:pt x="14852" y="3679"/>
                    <a:pt x="14456" y="3184"/>
                  </a:cubicBezTo>
                  <a:cubicBezTo>
                    <a:pt x="14040" y="2689"/>
                    <a:pt x="13466" y="2194"/>
                    <a:pt x="12872" y="1857"/>
                  </a:cubicBezTo>
                  <a:cubicBezTo>
                    <a:pt x="12637" y="1760"/>
                    <a:pt x="12375" y="1702"/>
                    <a:pt x="12114" y="1702"/>
                  </a:cubicBezTo>
                  <a:cubicBezTo>
                    <a:pt x="11737" y="1702"/>
                    <a:pt x="11362" y="1822"/>
                    <a:pt x="11070" y="2114"/>
                  </a:cubicBezTo>
                  <a:cubicBezTo>
                    <a:pt x="10891" y="2352"/>
                    <a:pt x="10733" y="2609"/>
                    <a:pt x="10733" y="2926"/>
                  </a:cubicBezTo>
                  <a:cubicBezTo>
                    <a:pt x="10733" y="3184"/>
                    <a:pt x="10812" y="3501"/>
                    <a:pt x="10654" y="3837"/>
                  </a:cubicBezTo>
                  <a:cubicBezTo>
                    <a:pt x="10396" y="4253"/>
                    <a:pt x="9664" y="4253"/>
                    <a:pt x="9248" y="4412"/>
                  </a:cubicBezTo>
                  <a:cubicBezTo>
                    <a:pt x="8753" y="4491"/>
                    <a:pt x="8337" y="4907"/>
                    <a:pt x="8416" y="5481"/>
                  </a:cubicBezTo>
                  <a:cubicBezTo>
                    <a:pt x="8416" y="6154"/>
                    <a:pt x="9010" y="6570"/>
                    <a:pt x="9248" y="7144"/>
                  </a:cubicBezTo>
                  <a:cubicBezTo>
                    <a:pt x="9505" y="7798"/>
                    <a:pt x="9010" y="8372"/>
                    <a:pt x="8674" y="8946"/>
                  </a:cubicBezTo>
                  <a:cubicBezTo>
                    <a:pt x="8416" y="9441"/>
                    <a:pt x="8515" y="10035"/>
                    <a:pt x="8832" y="10431"/>
                  </a:cubicBezTo>
                  <a:cubicBezTo>
                    <a:pt x="9248" y="10847"/>
                    <a:pt x="9743" y="11105"/>
                    <a:pt x="10079" y="11422"/>
                  </a:cubicBezTo>
                  <a:cubicBezTo>
                    <a:pt x="9664" y="11758"/>
                    <a:pt x="9248" y="12095"/>
                    <a:pt x="8832" y="12511"/>
                  </a:cubicBezTo>
                  <a:cubicBezTo>
                    <a:pt x="8416" y="12828"/>
                    <a:pt x="8020" y="13164"/>
                    <a:pt x="7604" y="13501"/>
                  </a:cubicBezTo>
                  <a:cubicBezTo>
                    <a:pt x="7109" y="13738"/>
                    <a:pt x="6693" y="14075"/>
                    <a:pt x="6436" y="14570"/>
                  </a:cubicBezTo>
                  <a:cubicBezTo>
                    <a:pt x="6040" y="15224"/>
                    <a:pt x="5862" y="16055"/>
                    <a:pt x="5941" y="16788"/>
                  </a:cubicBezTo>
                  <a:cubicBezTo>
                    <a:pt x="5862" y="16788"/>
                    <a:pt x="5862" y="16788"/>
                    <a:pt x="5862" y="16867"/>
                  </a:cubicBezTo>
                  <a:cubicBezTo>
                    <a:pt x="5050" y="16966"/>
                    <a:pt x="4139" y="17045"/>
                    <a:pt x="3307" y="17362"/>
                  </a:cubicBezTo>
                  <a:cubicBezTo>
                    <a:pt x="1901" y="17857"/>
                    <a:pt x="673" y="19105"/>
                    <a:pt x="257" y="20511"/>
                  </a:cubicBezTo>
                  <a:cubicBezTo>
                    <a:pt x="99" y="21006"/>
                    <a:pt x="0" y="21501"/>
                    <a:pt x="0" y="21996"/>
                  </a:cubicBezTo>
                  <a:cubicBezTo>
                    <a:pt x="99" y="21996"/>
                    <a:pt x="178" y="22075"/>
                    <a:pt x="257" y="22075"/>
                  </a:cubicBezTo>
                  <a:lnTo>
                    <a:pt x="257" y="21818"/>
                  </a:lnTo>
                  <a:cubicBezTo>
                    <a:pt x="257" y="21244"/>
                    <a:pt x="337" y="20749"/>
                    <a:pt x="495" y="20333"/>
                  </a:cubicBezTo>
                  <a:cubicBezTo>
                    <a:pt x="594" y="20174"/>
                    <a:pt x="753" y="20016"/>
                    <a:pt x="911" y="19937"/>
                  </a:cubicBezTo>
                  <a:cubicBezTo>
                    <a:pt x="1168" y="19758"/>
                    <a:pt x="1327" y="19758"/>
                    <a:pt x="1584" y="19758"/>
                  </a:cubicBezTo>
                  <a:cubicBezTo>
                    <a:pt x="1901" y="19679"/>
                    <a:pt x="2238" y="19679"/>
                    <a:pt x="2574" y="19600"/>
                  </a:cubicBezTo>
                  <a:lnTo>
                    <a:pt x="2574" y="19600"/>
                  </a:lnTo>
                  <a:cubicBezTo>
                    <a:pt x="2475" y="19679"/>
                    <a:pt x="2396" y="19838"/>
                    <a:pt x="2317" y="19937"/>
                  </a:cubicBezTo>
                  <a:lnTo>
                    <a:pt x="2238" y="19937"/>
                  </a:lnTo>
                  <a:cubicBezTo>
                    <a:pt x="1901" y="20333"/>
                    <a:pt x="1327" y="20333"/>
                    <a:pt x="911" y="20590"/>
                  </a:cubicBezTo>
                  <a:cubicBezTo>
                    <a:pt x="1327" y="20432"/>
                    <a:pt x="1743" y="20333"/>
                    <a:pt x="2079" y="20174"/>
                  </a:cubicBezTo>
                  <a:lnTo>
                    <a:pt x="2079" y="20174"/>
                  </a:lnTo>
                  <a:cubicBezTo>
                    <a:pt x="1822" y="20511"/>
                    <a:pt x="1584" y="20749"/>
                    <a:pt x="1406" y="21164"/>
                  </a:cubicBezTo>
                  <a:cubicBezTo>
                    <a:pt x="1327" y="21164"/>
                    <a:pt x="1168" y="21244"/>
                    <a:pt x="1089" y="21244"/>
                  </a:cubicBezTo>
                  <a:cubicBezTo>
                    <a:pt x="990" y="21244"/>
                    <a:pt x="832" y="21323"/>
                    <a:pt x="673" y="21422"/>
                  </a:cubicBezTo>
                  <a:cubicBezTo>
                    <a:pt x="495" y="21501"/>
                    <a:pt x="337" y="21659"/>
                    <a:pt x="257" y="21818"/>
                  </a:cubicBezTo>
                  <a:cubicBezTo>
                    <a:pt x="337" y="21659"/>
                    <a:pt x="594" y="21501"/>
                    <a:pt x="832" y="21422"/>
                  </a:cubicBezTo>
                  <a:cubicBezTo>
                    <a:pt x="990" y="21323"/>
                    <a:pt x="1168" y="21323"/>
                    <a:pt x="1327" y="21244"/>
                  </a:cubicBezTo>
                  <a:lnTo>
                    <a:pt x="1327" y="21244"/>
                  </a:lnTo>
                  <a:cubicBezTo>
                    <a:pt x="1248" y="21323"/>
                    <a:pt x="1248" y="21422"/>
                    <a:pt x="1168" y="21501"/>
                  </a:cubicBezTo>
                  <a:lnTo>
                    <a:pt x="1168" y="21422"/>
                  </a:lnTo>
                  <a:cubicBezTo>
                    <a:pt x="1089" y="21501"/>
                    <a:pt x="1089" y="21501"/>
                    <a:pt x="990" y="21501"/>
                  </a:cubicBezTo>
                  <a:cubicBezTo>
                    <a:pt x="990" y="21580"/>
                    <a:pt x="911" y="21580"/>
                    <a:pt x="911" y="21580"/>
                  </a:cubicBezTo>
                  <a:cubicBezTo>
                    <a:pt x="753" y="21659"/>
                    <a:pt x="673" y="21739"/>
                    <a:pt x="594" y="21739"/>
                  </a:cubicBezTo>
                  <a:cubicBezTo>
                    <a:pt x="416" y="21818"/>
                    <a:pt x="337" y="21917"/>
                    <a:pt x="257" y="22075"/>
                  </a:cubicBezTo>
                  <a:cubicBezTo>
                    <a:pt x="337" y="21917"/>
                    <a:pt x="495" y="21818"/>
                    <a:pt x="673" y="21818"/>
                  </a:cubicBezTo>
                  <a:cubicBezTo>
                    <a:pt x="753" y="21739"/>
                    <a:pt x="832" y="21659"/>
                    <a:pt x="911" y="21659"/>
                  </a:cubicBezTo>
                  <a:cubicBezTo>
                    <a:pt x="990" y="21580"/>
                    <a:pt x="1089" y="21580"/>
                    <a:pt x="1168" y="21501"/>
                  </a:cubicBezTo>
                  <a:lnTo>
                    <a:pt x="1168" y="21501"/>
                  </a:lnTo>
                  <a:cubicBezTo>
                    <a:pt x="990" y="21739"/>
                    <a:pt x="911" y="21996"/>
                    <a:pt x="832" y="22313"/>
                  </a:cubicBezTo>
                  <a:lnTo>
                    <a:pt x="911" y="22313"/>
                  </a:lnTo>
                  <a:cubicBezTo>
                    <a:pt x="1089" y="22075"/>
                    <a:pt x="1168" y="21818"/>
                    <a:pt x="1248" y="21580"/>
                  </a:cubicBezTo>
                  <a:cubicBezTo>
                    <a:pt x="1248" y="21917"/>
                    <a:pt x="1248" y="22155"/>
                    <a:pt x="1327" y="22491"/>
                  </a:cubicBezTo>
                  <a:cubicBezTo>
                    <a:pt x="1248" y="22155"/>
                    <a:pt x="1248" y="21739"/>
                    <a:pt x="1327" y="21422"/>
                  </a:cubicBezTo>
                  <a:cubicBezTo>
                    <a:pt x="1406" y="21323"/>
                    <a:pt x="1406" y="21244"/>
                    <a:pt x="1485" y="21244"/>
                  </a:cubicBezTo>
                  <a:lnTo>
                    <a:pt x="1485" y="21422"/>
                  </a:lnTo>
                  <a:cubicBezTo>
                    <a:pt x="1406" y="21659"/>
                    <a:pt x="1485" y="21818"/>
                    <a:pt x="1485" y="22075"/>
                  </a:cubicBezTo>
                  <a:cubicBezTo>
                    <a:pt x="1584" y="22234"/>
                    <a:pt x="1584" y="22412"/>
                    <a:pt x="1663" y="22650"/>
                  </a:cubicBezTo>
                  <a:lnTo>
                    <a:pt x="1663" y="22234"/>
                  </a:lnTo>
                  <a:cubicBezTo>
                    <a:pt x="1584" y="21996"/>
                    <a:pt x="1485" y="21818"/>
                    <a:pt x="1485" y="21580"/>
                  </a:cubicBezTo>
                  <a:cubicBezTo>
                    <a:pt x="1485" y="21501"/>
                    <a:pt x="1485" y="21323"/>
                    <a:pt x="1584" y="21244"/>
                  </a:cubicBezTo>
                  <a:cubicBezTo>
                    <a:pt x="1584" y="21164"/>
                    <a:pt x="1663" y="21085"/>
                    <a:pt x="1663" y="20927"/>
                  </a:cubicBezTo>
                  <a:cubicBezTo>
                    <a:pt x="1743" y="20828"/>
                    <a:pt x="1743" y="20828"/>
                    <a:pt x="1822" y="20749"/>
                  </a:cubicBezTo>
                  <a:lnTo>
                    <a:pt x="1822" y="20749"/>
                  </a:lnTo>
                  <a:cubicBezTo>
                    <a:pt x="1743" y="21006"/>
                    <a:pt x="1822" y="21323"/>
                    <a:pt x="1822" y="21580"/>
                  </a:cubicBezTo>
                  <a:cubicBezTo>
                    <a:pt x="1901" y="21917"/>
                    <a:pt x="1901" y="22313"/>
                    <a:pt x="1901" y="22729"/>
                  </a:cubicBezTo>
                  <a:cubicBezTo>
                    <a:pt x="1980" y="22412"/>
                    <a:pt x="1901" y="22075"/>
                    <a:pt x="1901" y="21739"/>
                  </a:cubicBezTo>
                  <a:cubicBezTo>
                    <a:pt x="1901" y="21501"/>
                    <a:pt x="1822" y="21244"/>
                    <a:pt x="1822" y="21006"/>
                  </a:cubicBezTo>
                  <a:cubicBezTo>
                    <a:pt x="1822" y="20927"/>
                    <a:pt x="1822" y="20749"/>
                    <a:pt x="1901" y="20669"/>
                  </a:cubicBezTo>
                  <a:lnTo>
                    <a:pt x="1901" y="20590"/>
                  </a:lnTo>
                  <a:lnTo>
                    <a:pt x="2159" y="20333"/>
                  </a:lnTo>
                  <a:lnTo>
                    <a:pt x="2159" y="20333"/>
                  </a:lnTo>
                  <a:cubicBezTo>
                    <a:pt x="1980" y="20669"/>
                    <a:pt x="1980" y="21006"/>
                    <a:pt x="1980" y="21323"/>
                  </a:cubicBezTo>
                  <a:cubicBezTo>
                    <a:pt x="2079" y="21580"/>
                    <a:pt x="2079" y="21818"/>
                    <a:pt x="2079" y="22075"/>
                  </a:cubicBezTo>
                  <a:cubicBezTo>
                    <a:pt x="2159" y="22234"/>
                    <a:pt x="2079" y="22412"/>
                    <a:pt x="2079" y="22491"/>
                  </a:cubicBezTo>
                  <a:cubicBezTo>
                    <a:pt x="1980" y="22570"/>
                    <a:pt x="1980" y="22650"/>
                    <a:pt x="1901" y="22729"/>
                  </a:cubicBezTo>
                  <a:cubicBezTo>
                    <a:pt x="1901" y="22729"/>
                    <a:pt x="1980" y="22808"/>
                    <a:pt x="2079" y="22808"/>
                  </a:cubicBezTo>
                  <a:lnTo>
                    <a:pt x="2159" y="22729"/>
                  </a:lnTo>
                  <a:cubicBezTo>
                    <a:pt x="2475" y="22313"/>
                    <a:pt x="2812" y="21917"/>
                    <a:pt x="3228" y="21501"/>
                  </a:cubicBezTo>
                  <a:lnTo>
                    <a:pt x="3228" y="21501"/>
                  </a:lnTo>
                  <a:cubicBezTo>
                    <a:pt x="2970" y="21996"/>
                    <a:pt x="2733" y="22491"/>
                    <a:pt x="2574" y="23065"/>
                  </a:cubicBezTo>
                  <a:cubicBezTo>
                    <a:pt x="2627" y="23065"/>
                    <a:pt x="2680" y="23065"/>
                    <a:pt x="2733" y="23089"/>
                  </a:cubicBezTo>
                  <a:lnTo>
                    <a:pt x="2733" y="23089"/>
                  </a:lnTo>
                  <a:lnTo>
                    <a:pt x="2733" y="23065"/>
                  </a:lnTo>
                  <a:lnTo>
                    <a:pt x="2733" y="22986"/>
                  </a:lnTo>
                  <a:lnTo>
                    <a:pt x="2733" y="22907"/>
                  </a:lnTo>
                  <a:cubicBezTo>
                    <a:pt x="2812" y="22907"/>
                    <a:pt x="2812" y="22986"/>
                    <a:pt x="2812" y="22986"/>
                  </a:cubicBezTo>
                  <a:lnTo>
                    <a:pt x="2970" y="22986"/>
                  </a:lnTo>
                  <a:cubicBezTo>
                    <a:pt x="2970" y="22907"/>
                    <a:pt x="2891" y="22907"/>
                    <a:pt x="2891" y="22907"/>
                  </a:cubicBezTo>
                  <a:lnTo>
                    <a:pt x="2812" y="22907"/>
                  </a:lnTo>
                  <a:lnTo>
                    <a:pt x="2812" y="22808"/>
                  </a:lnTo>
                  <a:lnTo>
                    <a:pt x="2812" y="22729"/>
                  </a:lnTo>
                  <a:cubicBezTo>
                    <a:pt x="2891" y="22808"/>
                    <a:pt x="2970" y="22808"/>
                    <a:pt x="3069" y="22808"/>
                  </a:cubicBezTo>
                  <a:cubicBezTo>
                    <a:pt x="3069" y="22808"/>
                    <a:pt x="2970" y="22907"/>
                    <a:pt x="2970" y="22986"/>
                  </a:cubicBezTo>
                  <a:cubicBezTo>
                    <a:pt x="2970" y="23065"/>
                    <a:pt x="2891" y="23145"/>
                    <a:pt x="2891" y="23224"/>
                  </a:cubicBezTo>
                  <a:lnTo>
                    <a:pt x="2970" y="23224"/>
                  </a:lnTo>
                  <a:cubicBezTo>
                    <a:pt x="3069" y="23065"/>
                    <a:pt x="3149" y="22907"/>
                    <a:pt x="3228" y="22650"/>
                  </a:cubicBezTo>
                  <a:lnTo>
                    <a:pt x="3228" y="23303"/>
                  </a:lnTo>
                  <a:cubicBezTo>
                    <a:pt x="3307" y="23402"/>
                    <a:pt x="3307" y="23402"/>
                    <a:pt x="3386" y="23402"/>
                  </a:cubicBezTo>
                  <a:lnTo>
                    <a:pt x="3386" y="23065"/>
                  </a:lnTo>
                  <a:cubicBezTo>
                    <a:pt x="3386" y="22907"/>
                    <a:pt x="3386" y="22729"/>
                    <a:pt x="3465" y="22570"/>
                  </a:cubicBezTo>
                  <a:cubicBezTo>
                    <a:pt x="3644" y="22075"/>
                    <a:pt x="3881" y="21739"/>
                    <a:pt x="4139" y="21422"/>
                  </a:cubicBezTo>
                  <a:cubicBezTo>
                    <a:pt x="4555" y="20828"/>
                    <a:pt x="5129" y="20333"/>
                    <a:pt x="5367" y="19679"/>
                  </a:cubicBezTo>
                  <a:lnTo>
                    <a:pt x="5367" y="19937"/>
                  </a:lnTo>
                  <a:cubicBezTo>
                    <a:pt x="4951" y="21085"/>
                    <a:pt x="3564" y="21917"/>
                    <a:pt x="3564" y="23145"/>
                  </a:cubicBezTo>
                  <a:lnTo>
                    <a:pt x="3564" y="23224"/>
                  </a:lnTo>
                  <a:cubicBezTo>
                    <a:pt x="3644" y="21917"/>
                    <a:pt x="4871" y="21244"/>
                    <a:pt x="5367" y="20174"/>
                  </a:cubicBezTo>
                  <a:lnTo>
                    <a:pt x="5367" y="20432"/>
                  </a:lnTo>
                  <a:lnTo>
                    <a:pt x="5367" y="20828"/>
                  </a:lnTo>
                  <a:cubicBezTo>
                    <a:pt x="5050" y="21818"/>
                    <a:pt x="3881" y="22570"/>
                    <a:pt x="3723" y="23640"/>
                  </a:cubicBezTo>
                  <a:lnTo>
                    <a:pt x="3802" y="23640"/>
                  </a:lnTo>
                  <a:cubicBezTo>
                    <a:pt x="3961" y="22650"/>
                    <a:pt x="4951" y="21996"/>
                    <a:pt x="5367" y="21006"/>
                  </a:cubicBezTo>
                  <a:lnTo>
                    <a:pt x="5367" y="21501"/>
                  </a:lnTo>
                  <a:lnTo>
                    <a:pt x="5367" y="21580"/>
                  </a:lnTo>
                  <a:lnTo>
                    <a:pt x="5367" y="21659"/>
                  </a:lnTo>
                  <a:cubicBezTo>
                    <a:pt x="5287" y="21739"/>
                    <a:pt x="5287" y="21917"/>
                    <a:pt x="5208" y="21996"/>
                  </a:cubicBezTo>
                  <a:cubicBezTo>
                    <a:pt x="5050" y="22234"/>
                    <a:pt x="4871" y="22412"/>
                    <a:pt x="4713" y="22570"/>
                  </a:cubicBezTo>
                  <a:cubicBezTo>
                    <a:pt x="4456" y="22986"/>
                    <a:pt x="4218" y="23303"/>
                    <a:pt x="4139" y="23798"/>
                  </a:cubicBezTo>
                  <a:cubicBezTo>
                    <a:pt x="4218" y="23303"/>
                    <a:pt x="4634" y="22907"/>
                    <a:pt x="4951" y="22491"/>
                  </a:cubicBezTo>
                  <a:cubicBezTo>
                    <a:pt x="5129" y="22234"/>
                    <a:pt x="5287" y="21996"/>
                    <a:pt x="5367" y="21739"/>
                  </a:cubicBezTo>
                  <a:cubicBezTo>
                    <a:pt x="5367" y="21818"/>
                    <a:pt x="5367" y="21818"/>
                    <a:pt x="5446" y="21917"/>
                  </a:cubicBezTo>
                  <a:cubicBezTo>
                    <a:pt x="5287" y="22650"/>
                    <a:pt x="4792" y="23303"/>
                    <a:pt x="4376" y="23976"/>
                  </a:cubicBezTo>
                  <a:cubicBezTo>
                    <a:pt x="4456" y="23976"/>
                    <a:pt x="4456" y="24056"/>
                    <a:pt x="4456" y="24056"/>
                  </a:cubicBezTo>
                  <a:cubicBezTo>
                    <a:pt x="4792" y="23402"/>
                    <a:pt x="5287" y="22808"/>
                    <a:pt x="5446" y="22155"/>
                  </a:cubicBezTo>
                  <a:lnTo>
                    <a:pt x="5446" y="22412"/>
                  </a:lnTo>
                  <a:cubicBezTo>
                    <a:pt x="5287" y="22986"/>
                    <a:pt x="4951" y="23561"/>
                    <a:pt x="4634" y="24135"/>
                  </a:cubicBezTo>
                  <a:lnTo>
                    <a:pt x="4713" y="24135"/>
                  </a:lnTo>
                  <a:cubicBezTo>
                    <a:pt x="4951" y="23640"/>
                    <a:pt x="5287" y="23145"/>
                    <a:pt x="5545" y="22570"/>
                  </a:cubicBezTo>
                  <a:lnTo>
                    <a:pt x="5545" y="22907"/>
                  </a:lnTo>
                  <a:cubicBezTo>
                    <a:pt x="5446" y="23402"/>
                    <a:pt x="5129" y="23798"/>
                    <a:pt x="4871" y="24293"/>
                  </a:cubicBezTo>
                  <a:lnTo>
                    <a:pt x="4951" y="24293"/>
                  </a:lnTo>
                  <a:cubicBezTo>
                    <a:pt x="4951" y="24214"/>
                    <a:pt x="4951" y="24214"/>
                    <a:pt x="5050" y="24135"/>
                  </a:cubicBezTo>
                  <a:cubicBezTo>
                    <a:pt x="5208" y="23719"/>
                    <a:pt x="5446" y="23402"/>
                    <a:pt x="5545" y="22986"/>
                  </a:cubicBezTo>
                  <a:cubicBezTo>
                    <a:pt x="5624" y="23145"/>
                    <a:pt x="5624" y="23224"/>
                    <a:pt x="5624" y="23402"/>
                  </a:cubicBezTo>
                  <a:cubicBezTo>
                    <a:pt x="5624" y="23719"/>
                    <a:pt x="5446" y="23976"/>
                    <a:pt x="5287" y="24293"/>
                  </a:cubicBezTo>
                  <a:cubicBezTo>
                    <a:pt x="5287" y="24392"/>
                    <a:pt x="5208" y="24471"/>
                    <a:pt x="5208" y="24551"/>
                  </a:cubicBezTo>
                  <a:lnTo>
                    <a:pt x="5287" y="24551"/>
                  </a:lnTo>
                  <a:cubicBezTo>
                    <a:pt x="5446" y="24214"/>
                    <a:pt x="5624" y="23897"/>
                    <a:pt x="5703" y="23561"/>
                  </a:cubicBezTo>
                  <a:cubicBezTo>
                    <a:pt x="5703" y="23719"/>
                    <a:pt x="5782" y="23798"/>
                    <a:pt x="5782" y="23976"/>
                  </a:cubicBezTo>
                  <a:cubicBezTo>
                    <a:pt x="5782" y="24214"/>
                    <a:pt x="5624" y="24471"/>
                    <a:pt x="5545" y="24788"/>
                  </a:cubicBezTo>
                  <a:lnTo>
                    <a:pt x="5624" y="24788"/>
                  </a:lnTo>
                  <a:cubicBezTo>
                    <a:pt x="5624" y="24709"/>
                    <a:pt x="5703" y="24551"/>
                    <a:pt x="5703" y="24471"/>
                  </a:cubicBezTo>
                  <a:cubicBezTo>
                    <a:pt x="5782" y="24392"/>
                    <a:pt x="5782" y="24293"/>
                    <a:pt x="5862" y="24135"/>
                  </a:cubicBezTo>
                  <a:lnTo>
                    <a:pt x="5862" y="24392"/>
                  </a:lnTo>
                  <a:lnTo>
                    <a:pt x="5862" y="24471"/>
                  </a:lnTo>
                  <a:lnTo>
                    <a:pt x="5862" y="24788"/>
                  </a:lnTo>
                  <a:cubicBezTo>
                    <a:pt x="5862" y="24788"/>
                    <a:pt x="5782" y="24887"/>
                    <a:pt x="5782" y="24966"/>
                  </a:cubicBezTo>
                  <a:lnTo>
                    <a:pt x="5862" y="25046"/>
                  </a:lnTo>
                  <a:cubicBezTo>
                    <a:pt x="5862" y="24966"/>
                    <a:pt x="5862" y="24788"/>
                    <a:pt x="5941" y="24709"/>
                  </a:cubicBezTo>
                  <a:cubicBezTo>
                    <a:pt x="6040" y="24709"/>
                    <a:pt x="6040" y="24788"/>
                    <a:pt x="6040" y="24788"/>
                  </a:cubicBezTo>
                  <a:lnTo>
                    <a:pt x="6040" y="25125"/>
                  </a:lnTo>
                  <a:lnTo>
                    <a:pt x="6040" y="25204"/>
                  </a:lnTo>
                  <a:cubicBezTo>
                    <a:pt x="6119" y="25204"/>
                    <a:pt x="6119" y="25204"/>
                    <a:pt x="6119" y="25283"/>
                  </a:cubicBezTo>
                  <a:lnTo>
                    <a:pt x="6119" y="25125"/>
                  </a:lnTo>
                  <a:lnTo>
                    <a:pt x="6119" y="25046"/>
                  </a:lnTo>
                  <a:cubicBezTo>
                    <a:pt x="6119" y="25125"/>
                    <a:pt x="6198" y="25204"/>
                    <a:pt x="6198" y="25283"/>
                  </a:cubicBezTo>
                  <a:lnTo>
                    <a:pt x="6436" y="25541"/>
                  </a:lnTo>
                  <a:lnTo>
                    <a:pt x="6436" y="25462"/>
                  </a:lnTo>
                  <a:cubicBezTo>
                    <a:pt x="6614" y="25620"/>
                    <a:pt x="6852" y="25778"/>
                    <a:pt x="7109" y="25957"/>
                  </a:cubicBezTo>
                  <a:cubicBezTo>
                    <a:pt x="7347" y="26115"/>
                    <a:pt x="7683" y="26273"/>
                    <a:pt x="7921" y="26531"/>
                  </a:cubicBezTo>
                  <a:cubicBezTo>
                    <a:pt x="8099" y="26689"/>
                    <a:pt x="8258" y="26947"/>
                    <a:pt x="8337" y="27105"/>
                  </a:cubicBezTo>
                  <a:lnTo>
                    <a:pt x="8337" y="27521"/>
                  </a:lnTo>
                  <a:cubicBezTo>
                    <a:pt x="8178" y="27184"/>
                    <a:pt x="7921" y="26947"/>
                    <a:pt x="7604" y="26689"/>
                  </a:cubicBezTo>
                  <a:lnTo>
                    <a:pt x="7455" y="26556"/>
                  </a:lnTo>
                  <a:lnTo>
                    <a:pt x="7455" y="26556"/>
                  </a:lnTo>
                  <a:cubicBezTo>
                    <a:pt x="7526" y="26627"/>
                    <a:pt x="7533" y="26698"/>
                    <a:pt x="7604" y="26769"/>
                  </a:cubicBezTo>
                  <a:cubicBezTo>
                    <a:pt x="7921" y="26947"/>
                    <a:pt x="8178" y="27264"/>
                    <a:pt x="8337" y="27600"/>
                  </a:cubicBezTo>
                  <a:lnTo>
                    <a:pt x="8337" y="27679"/>
                  </a:lnTo>
                  <a:cubicBezTo>
                    <a:pt x="8416" y="27679"/>
                    <a:pt x="8515" y="27759"/>
                    <a:pt x="8515" y="27858"/>
                  </a:cubicBezTo>
                  <a:lnTo>
                    <a:pt x="8515" y="27363"/>
                  </a:lnTo>
                  <a:lnTo>
                    <a:pt x="8515" y="27264"/>
                  </a:lnTo>
                  <a:cubicBezTo>
                    <a:pt x="8416" y="26947"/>
                    <a:pt x="8416" y="26610"/>
                    <a:pt x="8416" y="26372"/>
                  </a:cubicBezTo>
                  <a:cubicBezTo>
                    <a:pt x="8337" y="25778"/>
                    <a:pt x="8337" y="25283"/>
                    <a:pt x="8258" y="24709"/>
                  </a:cubicBezTo>
                  <a:cubicBezTo>
                    <a:pt x="8178" y="24630"/>
                    <a:pt x="8178" y="24551"/>
                    <a:pt x="8178" y="24471"/>
                  </a:cubicBezTo>
                  <a:cubicBezTo>
                    <a:pt x="7921" y="23402"/>
                    <a:pt x="7683" y="22313"/>
                    <a:pt x="7188" y="21323"/>
                  </a:cubicBezTo>
                  <a:lnTo>
                    <a:pt x="7188" y="21323"/>
                  </a:lnTo>
                  <a:cubicBezTo>
                    <a:pt x="8258" y="22570"/>
                    <a:pt x="9743" y="23402"/>
                    <a:pt x="11307" y="23976"/>
                  </a:cubicBezTo>
                  <a:cubicBezTo>
                    <a:pt x="11565" y="24056"/>
                    <a:pt x="11802" y="24135"/>
                    <a:pt x="11981" y="24214"/>
                  </a:cubicBezTo>
                  <a:cubicBezTo>
                    <a:pt x="12060" y="24214"/>
                    <a:pt x="12139" y="24135"/>
                    <a:pt x="12139" y="24056"/>
                  </a:cubicBezTo>
                  <a:cubicBezTo>
                    <a:pt x="11981" y="23402"/>
                    <a:pt x="11802" y="22650"/>
                    <a:pt x="11565" y="21996"/>
                  </a:cubicBezTo>
                  <a:cubicBezTo>
                    <a:pt x="11149" y="20828"/>
                    <a:pt x="10495" y="19679"/>
                    <a:pt x="9505" y="18947"/>
                  </a:cubicBezTo>
                  <a:cubicBezTo>
                    <a:pt x="9248" y="18689"/>
                    <a:pt x="8911" y="18452"/>
                    <a:pt x="8594" y="18273"/>
                  </a:cubicBezTo>
                  <a:lnTo>
                    <a:pt x="8594" y="18273"/>
                  </a:lnTo>
                  <a:cubicBezTo>
                    <a:pt x="8911" y="18451"/>
                    <a:pt x="9327" y="18451"/>
                    <a:pt x="9743" y="18531"/>
                  </a:cubicBezTo>
                  <a:cubicBezTo>
                    <a:pt x="9911" y="18570"/>
                    <a:pt x="10099" y="18590"/>
                    <a:pt x="10285" y="18590"/>
                  </a:cubicBezTo>
                  <a:cubicBezTo>
                    <a:pt x="10471" y="18590"/>
                    <a:pt x="10654" y="18570"/>
                    <a:pt x="10812" y="18531"/>
                  </a:cubicBezTo>
                  <a:lnTo>
                    <a:pt x="11386" y="18531"/>
                  </a:lnTo>
                  <a:cubicBezTo>
                    <a:pt x="11565" y="18531"/>
                    <a:pt x="11723" y="18451"/>
                    <a:pt x="11882" y="18451"/>
                  </a:cubicBezTo>
                  <a:cubicBezTo>
                    <a:pt x="11981" y="18531"/>
                    <a:pt x="11981" y="18610"/>
                    <a:pt x="12060" y="18689"/>
                  </a:cubicBezTo>
                  <a:cubicBezTo>
                    <a:pt x="12297" y="18848"/>
                    <a:pt x="12476" y="19026"/>
                    <a:pt x="12713" y="19105"/>
                  </a:cubicBezTo>
                  <a:cubicBezTo>
                    <a:pt x="13050" y="19263"/>
                    <a:pt x="13367" y="19263"/>
                    <a:pt x="13703" y="19442"/>
                  </a:cubicBezTo>
                  <a:cubicBezTo>
                    <a:pt x="14040" y="19521"/>
                    <a:pt x="14357" y="19679"/>
                    <a:pt x="14535" y="20016"/>
                  </a:cubicBezTo>
                  <a:cubicBezTo>
                    <a:pt x="14614" y="20333"/>
                    <a:pt x="14614" y="20669"/>
                    <a:pt x="14614" y="21006"/>
                  </a:cubicBezTo>
                  <a:cubicBezTo>
                    <a:pt x="14614" y="21659"/>
                    <a:pt x="14693" y="22313"/>
                    <a:pt x="14951" y="22808"/>
                  </a:cubicBezTo>
                  <a:cubicBezTo>
                    <a:pt x="15268" y="23402"/>
                    <a:pt x="15842" y="23561"/>
                    <a:pt x="16436" y="23798"/>
                  </a:cubicBezTo>
                  <a:cubicBezTo>
                    <a:pt x="16753" y="23976"/>
                    <a:pt x="17090" y="24135"/>
                    <a:pt x="17248" y="24392"/>
                  </a:cubicBezTo>
                  <a:cubicBezTo>
                    <a:pt x="17505" y="24630"/>
                    <a:pt x="17664" y="24966"/>
                    <a:pt x="17743" y="25283"/>
                  </a:cubicBezTo>
                  <a:cubicBezTo>
                    <a:pt x="17822" y="25957"/>
                    <a:pt x="17743" y="26689"/>
                    <a:pt x="17743" y="27363"/>
                  </a:cubicBezTo>
                  <a:cubicBezTo>
                    <a:pt x="17743" y="27679"/>
                    <a:pt x="17664" y="28016"/>
                    <a:pt x="17822" y="28353"/>
                  </a:cubicBezTo>
                  <a:cubicBezTo>
                    <a:pt x="17921" y="28590"/>
                    <a:pt x="18080" y="28749"/>
                    <a:pt x="18317" y="28848"/>
                  </a:cubicBezTo>
                  <a:cubicBezTo>
                    <a:pt x="18490" y="28917"/>
                    <a:pt x="18667" y="28946"/>
                    <a:pt x="18847" y="28946"/>
                  </a:cubicBezTo>
                  <a:cubicBezTo>
                    <a:pt x="19284" y="28946"/>
                    <a:pt x="19732" y="28773"/>
                    <a:pt x="20139" y="28590"/>
                  </a:cubicBezTo>
                  <a:cubicBezTo>
                    <a:pt x="21288" y="27858"/>
                    <a:pt x="22377" y="26769"/>
                    <a:pt x="22773" y="25382"/>
                  </a:cubicBezTo>
                  <a:cubicBezTo>
                    <a:pt x="22872" y="24887"/>
                    <a:pt x="22951" y="24214"/>
                    <a:pt x="22773" y="23719"/>
                  </a:cubicBezTo>
                  <a:cubicBezTo>
                    <a:pt x="22614" y="23145"/>
                    <a:pt x="22199" y="22650"/>
                    <a:pt x="21882" y="22155"/>
                  </a:cubicBezTo>
                  <a:cubicBezTo>
                    <a:pt x="21466" y="21739"/>
                    <a:pt x="21129" y="21164"/>
                    <a:pt x="21050" y="20511"/>
                  </a:cubicBezTo>
                  <a:cubicBezTo>
                    <a:pt x="21050" y="19937"/>
                    <a:pt x="21129" y="19343"/>
                    <a:pt x="20793" y="18768"/>
                  </a:cubicBezTo>
                  <a:cubicBezTo>
                    <a:pt x="20555" y="18451"/>
                    <a:pt x="20139" y="18194"/>
                    <a:pt x="19802" y="17956"/>
                  </a:cubicBezTo>
                  <a:lnTo>
                    <a:pt x="19802" y="17956"/>
                  </a:lnTo>
                  <a:cubicBezTo>
                    <a:pt x="20060" y="18036"/>
                    <a:pt x="20298" y="18036"/>
                    <a:pt x="20555" y="18115"/>
                  </a:cubicBezTo>
                  <a:cubicBezTo>
                    <a:pt x="21882" y="18273"/>
                    <a:pt x="23268" y="18194"/>
                    <a:pt x="24515" y="18610"/>
                  </a:cubicBezTo>
                  <a:cubicBezTo>
                    <a:pt x="24595" y="19105"/>
                    <a:pt x="24674" y="19679"/>
                    <a:pt x="25011" y="20095"/>
                  </a:cubicBezTo>
                  <a:cubicBezTo>
                    <a:pt x="25135" y="20360"/>
                    <a:pt x="25469" y="20662"/>
                    <a:pt x="25809" y="20662"/>
                  </a:cubicBezTo>
                  <a:cubicBezTo>
                    <a:pt x="25900" y="20662"/>
                    <a:pt x="25992" y="20641"/>
                    <a:pt x="26080" y="20590"/>
                  </a:cubicBezTo>
                  <a:cubicBezTo>
                    <a:pt x="26238" y="20511"/>
                    <a:pt x="26337" y="20333"/>
                    <a:pt x="26337" y="20253"/>
                  </a:cubicBezTo>
                  <a:cubicBezTo>
                    <a:pt x="26377" y="20293"/>
                    <a:pt x="26417" y="20313"/>
                    <a:pt x="26446" y="20313"/>
                  </a:cubicBezTo>
                  <a:cubicBezTo>
                    <a:pt x="26476" y="20313"/>
                    <a:pt x="26496" y="20293"/>
                    <a:pt x="26496" y="20253"/>
                  </a:cubicBezTo>
                  <a:cubicBezTo>
                    <a:pt x="26417" y="20016"/>
                    <a:pt x="26417" y="19758"/>
                    <a:pt x="26417" y="19521"/>
                  </a:cubicBezTo>
                  <a:cubicBezTo>
                    <a:pt x="26496" y="18531"/>
                    <a:pt x="26832" y="17620"/>
                    <a:pt x="27327" y="16709"/>
                  </a:cubicBezTo>
                  <a:cubicBezTo>
                    <a:pt x="27822" y="15976"/>
                    <a:pt x="28476" y="15144"/>
                    <a:pt x="28219" y="14154"/>
                  </a:cubicBezTo>
                  <a:cubicBezTo>
                    <a:pt x="28139" y="13818"/>
                    <a:pt x="27902" y="13501"/>
                    <a:pt x="27644" y="13243"/>
                  </a:cubicBezTo>
                  <a:cubicBezTo>
                    <a:pt x="27407" y="13006"/>
                    <a:pt x="27070" y="12748"/>
                    <a:pt x="26991" y="12412"/>
                  </a:cubicBezTo>
                  <a:cubicBezTo>
                    <a:pt x="26832" y="11917"/>
                    <a:pt x="27149" y="11600"/>
                    <a:pt x="27327" y="11184"/>
                  </a:cubicBezTo>
                  <a:cubicBezTo>
                    <a:pt x="27486" y="10768"/>
                    <a:pt x="27407" y="10352"/>
                    <a:pt x="27228" y="10035"/>
                  </a:cubicBezTo>
                  <a:cubicBezTo>
                    <a:pt x="26832" y="9204"/>
                    <a:pt x="25842" y="8946"/>
                    <a:pt x="24931" y="8867"/>
                  </a:cubicBezTo>
                  <a:lnTo>
                    <a:pt x="24100" y="8867"/>
                  </a:lnTo>
                  <a:lnTo>
                    <a:pt x="24179" y="8788"/>
                  </a:lnTo>
                  <a:cubicBezTo>
                    <a:pt x="24753" y="8451"/>
                    <a:pt x="25090" y="7719"/>
                    <a:pt x="25011" y="6966"/>
                  </a:cubicBezTo>
                  <a:cubicBezTo>
                    <a:pt x="25011" y="6649"/>
                    <a:pt x="24753" y="6313"/>
                    <a:pt x="24595" y="5976"/>
                  </a:cubicBezTo>
                  <a:cubicBezTo>
                    <a:pt x="24436" y="5738"/>
                    <a:pt x="24357" y="5580"/>
                    <a:pt x="24258" y="5322"/>
                  </a:cubicBezTo>
                  <a:cubicBezTo>
                    <a:pt x="24258" y="5164"/>
                    <a:pt x="24179" y="4986"/>
                    <a:pt x="24179" y="4827"/>
                  </a:cubicBezTo>
                  <a:cubicBezTo>
                    <a:pt x="24179" y="4174"/>
                    <a:pt x="24258" y="3342"/>
                    <a:pt x="23684" y="3006"/>
                  </a:cubicBezTo>
                  <a:cubicBezTo>
                    <a:pt x="23367" y="2768"/>
                    <a:pt x="22951" y="2768"/>
                    <a:pt x="22614" y="2689"/>
                  </a:cubicBezTo>
                  <a:cubicBezTo>
                    <a:pt x="22199" y="2689"/>
                    <a:pt x="21882" y="2510"/>
                    <a:pt x="21624" y="2194"/>
                  </a:cubicBezTo>
                  <a:cubicBezTo>
                    <a:pt x="21208" y="1699"/>
                    <a:pt x="21208" y="867"/>
                    <a:pt x="20713" y="372"/>
                  </a:cubicBezTo>
                  <a:cubicBezTo>
                    <a:pt x="20505" y="124"/>
                    <a:pt x="20218" y="0"/>
                    <a:pt x="19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5"/>
            <p:cNvSpPr/>
            <p:nvPr/>
          </p:nvSpPr>
          <p:spPr>
            <a:xfrm rot="7930528">
              <a:off x="-743113" y="-704629"/>
              <a:ext cx="2567389" cy="2633332"/>
            </a:xfrm>
            <a:custGeom>
              <a:avLst/>
              <a:gdLst/>
              <a:ahLst/>
              <a:cxnLst/>
              <a:rect l="l" t="t" r="r" b="b"/>
              <a:pathLst>
                <a:path w="27150" h="27863" extrusionOk="0">
                  <a:moveTo>
                    <a:pt x="8258" y="218"/>
                  </a:moveTo>
                  <a:lnTo>
                    <a:pt x="8258" y="317"/>
                  </a:lnTo>
                  <a:lnTo>
                    <a:pt x="8258" y="1545"/>
                  </a:lnTo>
                  <a:cubicBezTo>
                    <a:pt x="8179" y="1466"/>
                    <a:pt x="8179" y="1387"/>
                    <a:pt x="8100" y="1307"/>
                  </a:cubicBezTo>
                  <a:cubicBezTo>
                    <a:pt x="8001" y="1208"/>
                    <a:pt x="8001" y="1129"/>
                    <a:pt x="8001" y="1129"/>
                  </a:cubicBezTo>
                  <a:lnTo>
                    <a:pt x="7922" y="1050"/>
                  </a:lnTo>
                  <a:lnTo>
                    <a:pt x="7922" y="971"/>
                  </a:lnTo>
                  <a:cubicBezTo>
                    <a:pt x="8001" y="713"/>
                    <a:pt x="8179" y="476"/>
                    <a:pt x="8258" y="218"/>
                  </a:cubicBezTo>
                  <a:close/>
                  <a:moveTo>
                    <a:pt x="8912" y="1803"/>
                  </a:moveTo>
                  <a:lnTo>
                    <a:pt x="8912" y="1803"/>
                  </a:lnTo>
                  <a:cubicBezTo>
                    <a:pt x="8833" y="1882"/>
                    <a:pt x="8754" y="1961"/>
                    <a:pt x="8674" y="2040"/>
                  </a:cubicBezTo>
                  <a:cubicBezTo>
                    <a:pt x="8674" y="2119"/>
                    <a:pt x="8595" y="2199"/>
                    <a:pt x="8595" y="2298"/>
                  </a:cubicBezTo>
                  <a:lnTo>
                    <a:pt x="8754" y="2119"/>
                  </a:lnTo>
                  <a:cubicBezTo>
                    <a:pt x="8833" y="2040"/>
                    <a:pt x="8833" y="1882"/>
                    <a:pt x="8912" y="1803"/>
                  </a:cubicBezTo>
                  <a:close/>
                  <a:moveTo>
                    <a:pt x="8496" y="2298"/>
                  </a:moveTo>
                  <a:lnTo>
                    <a:pt x="8417" y="2377"/>
                  </a:lnTo>
                  <a:cubicBezTo>
                    <a:pt x="8338" y="2456"/>
                    <a:pt x="8417" y="2456"/>
                    <a:pt x="8417" y="2456"/>
                  </a:cubicBezTo>
                  <a:lnTo>
                    <a:pt x="8496" y="2377"/>
                  </a:lnTo>
                  <a:lnTo>
                    <a:pt x="8595" y="2298"/>
                  </a:lnTo>
                  <a:close/>
                  <a:moveTo>
                    <a:pt x="8833" y="2377"/>
                  </a:moveTo>
                  <a:cubicBezTo>
                    <a:pt x="8754" y="2377"/>
                    <a:pt x="8754" y="2456"/>
                    <a:pt x="8754" y="2535"/>
                  </a:cubicBezTo>
                  <a:cubicBezTo>
                    <a:pt x="8833" y="2456"/>
                    <a:pt x="8833" y="2456"/>
                    <a:pt x="8833" y="2377"/>
                  </a:cubicBezTo>
                  <a:close/>
                  <a:moveTo>
                    <a:pt x="8001" y="2535"/>
                  </a:moveTo>
                  <a:cubicBezTo>
                    <a:pt x="8001" y="2614"/>
                    <a:pt x="8100" y="2614"/>
                    <a:pt x="8100" y="2694"/>
                  </a:cubicBezTo>
                  <a:cubicBezTo>
                    <a:pt x="8100" y="2694"/>
                    <a:pt x="8100" y="2793"/>
                    <a:pt x="8179" y="2793"/>
                  </a:cubicBezTo>
                  <a:cubicBezTo>
                    <a:pt x="8179" y="2694"/>
                    <a:pt x="8179" y="2694"/>
                    <a:pt x="8100" y="2614"/>
                  </a:cubicBezTo>
                  <a:cubicBezTo>
                    <a:pt x="8100" y="2535"/>
                    <a:pt x="8100" y="2535"/>
                    <a:pt x="8001" y="2535"/>
                  </a:cubicBezTo>
                  <a:close/>
                  <a:moveTo>
                    <a:pt x="7922" y="1129"/>
                  </a:moveTo>
                  <a:cubicBezTo>
                    <a:pt x="7922" y="1129"/>
                    <a:pt x="7922" y="1208"/>
                    <a:pt x="8001" y="1208"/>
                  </a:cubicBezTo>
                  <a:cubicBezTo>
                    <a:pt x="8100" y="1387"/>
                    <a:pt x="8179" y="1466"/>
                    <a:pt x="8258" y="1624"/>
                  </a:cubicBezTo>
                  <a:lnTo>
                    <a:pt x="8258" y="2199"/>
                  </a:lnTo>
                  <a:cubicBezTo>
                    <a:pt x="8179" y="2119"/>
                    <a:pt x="8100" y="1961"/>
                    <a:pt x="8001" y="1802"/>
                  </a:cubicBezTo>
                  <a:cubicBezTo>
                    <a:pt x="7922" y="1703"/>
                    <a:pt x="7922" y="1545"/>
                    <a:pt x="7843" y="1466"/>
                  </a:cubicBezTo>
                  <a:lnTo>
                    <a:pt x="7843" y="1466"/>
                  </a:lnTo>
                  <a:cubicBezTo>
                    <a:pt x="7843" y="1624"/>
                    <a:pt x="7922" y="1703"/>
                    <a:pt x="7922" y="1802"/>
                  </a:cubicBezTo>
                  <a:cubicBezTo>
                    <a:pt x="8001" y="1961"/>
                    <a:pt x="8179" y="2119"/>
                    <a:pt x="8258" y="2298"/>
                  </a:cubicBezTo>
                  <a:lnTo>
                    <a:pt x="8258" y="2694"/>
                  </a:lnTo>
                  <a:lnTo>
                    <a:pt x="8258" y="2872"/>
                  </a:lnTo>
                  <a:cubicBezTo>
                    <a:pt x="8258" y="2872"/>
                    <a:pt x="8258" y="2793"/>
                    <a:pt x="8179" y="2793"/>
                  </a:cubicBezTo>
                  <a:cubicBezTo>
                    <a:pt x="8179" y="2872"/>
                    <a:pt x="8179" y="2872"/>
                    <a:pt x="8258" y="2951"/>
                  </a:cubicBezTo>
                  <a:lnTo>
                    <a:pt x="8258" y="3030"/>
                  </a:lnTo>
                  <a:lnTo>
                    <a:pt x="8258" y="3367"/>
                  </a:lnTo>
                  <a:cubicBezTo>
                    <a:pt x="8179" y="3189"/>
                    <a:pt x="8001" y="3030"/>
                    <a:pt x="7922" y="2872"/>
                  </a:cubicBezTo>
                  <a:cubicBezTo>
                    <a:pt x="7843" y="2694"/>
                    <a:pt x="7763" y="2614"/>
                    <a:pt x="7684" y="2535"/>
                  </a:cubicBezTo>
                  <a:cubicBezTo>
                    <a:pt x="7684" y="2456"/>
                    <a:pt x="7605" y="2377"/>
                    <a:pt x="7605" y="2377"/>
                  </a:cubicBezTo>
                  <a:lnTo>
                    <a:pt x="7605" y="2199"/>
                  </a:lnTo>
                  <a:cubicBezTo>
                    <a:pt x="7605" y="1961"/>
                    <a:pt x="7684" y="1703"/>
                    <a:pt x="7763" y="1466"/>
                  </a:cubicBezTo>
                  <a:lnTo>
                    <a:pt x="7843" y="1466"/>
                  </a:lnTo>
                  <a:lnTo>
                    <a:pt x="7843" y="1387"/>
                  </a:lnTo>
                  <a:cubicBezTo>
                    <a:pt x="7843" y="1307"/>
                    <a:pt x="7843" y="1208"/>
                    <a:pt x="7922" y="1129"/>
                  </a:cubicBezTo>
                  <a:close/>
                  <a:moveTo>
                    <a:pt x="9168" y="2875"/>
                  </a:moveTo>
                  <a:lnTo>
                    <a:pt x="9168" y="2875"/>
                  </a:lnTo>
                  <a:cubicBezTo>
                    <a:pt x="9089" y="3032"/>
                    <a:pt x="8990" y="3189"/>
                    <a:pt x="8833" y="3288"/>
                  </a:cubicBezTo>
                  <a:lnTo>
                    <a:pt x="8595" y="3525"/>
                  </a:lnTo>
                  <a:cubicBezTo>
                    <a:pt x="8595" y="3604"/>
                    <a:pt x="8496" y="3604"/>
                    <a:pt x="8496" y="3604"/>
                  </a:cubicBezTo>
                  <a:cubicBezTo>
                    <a:pt x="8417" y="3684"/>
                    <a:pt x="8417" y="3684"/>
                    <a:pt x="8417" y="3783"/>
                  </a:cubicBezTo>
                  <a:lnTo>
                    <a:pt x="8496" y="3684"/>
                  </a:lnTo>
                  <a:cubicBezTo>
                    <a:pt x="8595" y="3604"/>
                    <a:pt x="8595" y="3604"/>
                    <a:pt x="8674" y="3604"/>
                  </a:cubicBezTo>
                  <a:cubicBezTo>
                    <a:pt x="8754" y="3525"/>
                    <a:pt x="8833" y="3446"/>
                    <a:pt x="8912" y="3367"/>
                  </a:cubicBezTo>
                  <a:cubicBezTo>
                    <a:pt x="8991" y="3190"/>
                    <a:pt x="9089" y="3032"/>
                    <a:pt x="9168" y="2875"/>
                  </a:cubicBezTo>
                  <a:close/>
                  <a:moveTo>
                    <a:pt x="7506" y="2377"/>
                  </a:moveTo>
                  <a:lnTo>
                    <a:pt x="7605" y="2456"/>
                  </a:lnTo>
                  <a:cubicBezTo>
                    <a:pt x="7684" y="2535"/>
                    <a:pt x="7763" y="2694"/>
                    <a:pt x="7843" y="2793"/>
                  </a:cubicBezTo>
                  <a:cubicBezTo>
                    <a:pt x="7922" y="3030"/>
                    <a:pt x="8100" y="3288"/>
                    <a:pt x="8258" y="3446"/>
                  </a:cubicBezTo>
                  <a:lnTo>
                    <a:pt x="8258" y="3783"/>
                  </a:lnTo>
                  <a:lnTo>
                    <a:pt x="8258" y="4278"/>
                  </a:lnTo>
                  <a:cubicBezTo>
                    <a:pt x="8179" y="4179"/>
                    <a:pt x="8179" y="4100"/>
                    <a:pt x="8100" y="4020"/>
                  </a:cubicBezTo>
                  <a:cubicBezTo>
                    <a:pt x="8001" y="3941"/>
                    <a:pt x="7922" y="3783"/>
                    <a:pt x="7843" y="3684"/>
                  </a:cubicBezTo>
                  <a:cubicBezTo>
                    <a:pt x="7763" y="3604"/>
                    <a:pt x="7684" y="3525"/>
                    <a:pt x="7605" y="3367"/>
                  </a:cubicBezTo>
                  <a:cubicBezTo>
                    <a:pt x="7506" y="3288"/>
                    <a:pt x="7427" y="3189"/>
                    <a:pt x="7348" y="3030"/>
                  </a:cubicBezTo>
                  <a:cubicBezTo>
                    <a:pt x="7427" y="2951"/>
                    <a:pt x="7427" y="2872"/>
                    <a:pt x="7427" y="2793"/>
                  </a:cubicBezTo>
                  <a:lnTo>
                    <a:pt x="7506" y="2872"/>
                  </a:lnTo>
                  <a:cubicBezTo>
                    <a:pt x="7605" y="2951"/>
                    <a:pt x="7684" y="3109"/>
                    <a:pt x="7763" y="3189"/>
                  </a:cubicBezTo>
                  <a:cubicBezTo>
                    <a:pt x="7922" y="3367"/>
                    <a:pt x="8100" y="3604"/>
                    <a:pt x="8258" y="3783"/>
                  </a:cubicBezTo>
                  <a:cubicBezTo>
                    <a:pt x="8100" y="3604"/>
                    <a:pt x="7922" y="3367"/>
                    <a:pt x="7843" y="3189"/>
                  </a:cubicBezTo>
                  <a:cubicBezTo>
                    <a:pt x="7763" y="3109"/>
                    <a:pt x="7684" y="3030"/>
                    <a:pt x="7605" y="2872"/>
                  </a:cubicBezTo>
                  <a:lnTo>
                    <a:pt x="7506" y="2793"/>
                  </a:lnTo>
                  <a:lnTo>
                    <a:pt x="7506" y="2614"/>
                  </a:lnTo>
                  <a:lnTo>
                    <a:pt x="7506" y="2377"/>
                  </a:lnTo>
                  <a:close/>
                  <a:moveTo>
                    <a:pt x="7348" y="3109"/>
                  </a:moveTo>
                  <a:cubicBezTo>
                    <a:pt x="7427" y="3189"/>
                    <a:pt x="7506" y="3288"/>
                    <a:pt x="7506" y="3367"/>
                  </a:cubicBezTo>
                  <a:lnTo>
                    <a:pt x="7763" y="3684"/>
                  </a:lnTo>
                  <a:cubicBezTo>
                    <a:pt x="7843" y="3862"/>
                    <a:pt x="7922" y="3941"/>
                    <a:pt x="8001" y="4020"/>
                  </a:cubicBezTo>
                  <a:cubicBezTo>
                    <a:pt x="8100" y="4100"/>
                    <a:pt x="8179" y="4278"/>
                    <a:pt x="8258" y="4357"/>
                  </a:cubicBezTo>
                  <a:lnTo>
                    <a:pt x="8258" y="4595"/>
                  </a:lnTo>
                  <a:cubicBezTo>
                    <a:pt x="8100" y="4436"/>
                    <a:pt x="7922" y="4278"/>
                    <a:pt x="7763" y="4020"/>
                  </a:cubicBezTo>
                  <a:cubicBezTo>
                    <a:pt x="7684" y="3941"/>
                    <a:pt x="7605" y="3862"/>
                    <a:pt x="7506" y="3684"/>
                  </a:cubicBezTo>
                  <a:cubicBezTo>
                    <a:pt x="7427" y="3604"/>
                    <a:pt x="7427" y="3525"/>
                    <a:pt x="7348" y="3367"/>
                  </a:cubicBezTo>
                  <a:lnTo>
                    <a:pt x="7348" y="3109"/>
                  </a:lnTo>
                  <a:close/>
                  <a:moveTo>
                    <a:pt x="15031" y="4852"/>
                  </a:moveTo>
                  <a:cubicBezTo>
                    <a:pt x="15031" y="4852"/>
                    <a:pt x="14932" y="4852"/>
                    <a:pt x="14932" y="4931"/>
                  </a:cubicBezTo>
                  <a:lnTo>
                    <a:pt x="15031" y="4852"/>
                  </a:lnTo>
                  <a:close/>
                  <a:moveTo>
                    <a:pt x="21704" y="4852"/>
                  </a:moveTo>
                  <a:lnTo>
                    <a:pt x="21704" y="4931"/>
                  </a:lnTo>
                  <a:cubicBezTo>
                    <a:pt x="21784" y="4931"/>
                    <a:pt x="21784" y="4852"/>
                    <a:pt x="21784" y="4852"/>
                  </a:cubicBezTo>
                  <a:close/>
                  <a:moveTo>
                    <a:pt x="8674" y="5268"/>
                  </a:moveTo>
                  <a:cubicBezTo>
                    <a:pt x="8595" y="5347"/>
                    <a:pt x="8496" y="5347"/>
                    <a:pt x="8417" y="5426"/>
                  </a:cubicBezTo>
                  <a:cubicBezTo>
                    <a:pt x="8417" y="5506"/>
                    <a:pt x="8338" y="5506"/>
                    <a:pt x="8338" y="5585"/>
                  </a:cubicBezTo>
                  <a:cubicBezTo>
                    <a:pt x="8417" y="5585"/>
                    <a:pt x="8496" y="5506"/>
                    <a:pt x="8496" y="5506"/>
                  </a:cubicBezTo>
                  <a:cubicBezTo>
                    <a:pt x="8595" y="5426"/>
                    <a:pt x="8674" y="5347"/>
                    <a:pt x="8674" y="5268"/>
                  </a:cubicBezTo>
                  <a:close/>
                  <a:moveTo>
                    <a:pt x="7763" y="5585"/>
                  </a:moveTo>
                  <a:lnTo>
                    <a:pt x="7763" y="5664"/>
                  </a:lnTo>
                  <a:lnTo>
                    <a:pt x="7763" y="5763"/>
                  </a:lnTo>
                  <a:lnTo>
                    <a:pt x="7843" y="5763"/>
                  </a:lnTo>
                  <a:cubicBezTo>
                    <a:pt x="7922" y="5842"/>
                    <a:pt x="7922" y="5921"/>
                    <a:pt x="8001" y="5921"/>
                  </a:cubicBezTo>
                  <a:cubicBezTo>
                    <a:pt x="8001" y="5842"/>
                    <a:pt x="7922" y="5842"/>
                    <a:pt x="7922" y="5763"/>
                  </a:cubicBezTo>
                  <a:lnTo>
                    <a:pt x="7843" y="5664"/>
                  </a:lnTo>
                  <a:cubicBezTo>
                    <a:pt x="7843" y="5664"/>
                    <a:pt x="7843" y="5585"/>
                    <a:pt x="7763" y="5585"/>
                  </a:cubicBezTo>
                  <a:close/>
                  <a:moveTo>
                    <a:pt x="1981" y="6159"/>
                  </a:moveTo>
                  <a:cubicBezTo>
                    <a:pt x="2060" y="6258"/>
                    <a:pt x="2159" y="6258"/>
                    <a:pt x="2239" y="6337"/>
                  </a:cubicBezTo>
                  <a:cubicBezTo>
                    <a:pt x="2318" y="6337"/>
                    <a:pt x="2318" y="6258"/>
                    <a:pt x="2318" y="6258"/>
                  </a:cubicBezTo>
                  <a:cubicBezTo>
                    <a:pt x="2159" y="6258"/>
                    <a:pt x="2060" y="6159"/>
                    <a:pt x="1981" y="6159"/>
                  </a:cubicBezTo>
                  <a:close/>
                  <a:moveTo>
                    <a:pt x="14694" y="5090"/>
                  </a:moveTo>
                  <a:cubicBezTo>
                    <a:pt x="14694" y="5347"/>
                    <a:pt x="14615" y="5585"/>
                    <a:pt x="14536" y="5842"/>
                  </a:cubicBezTo>
                  <a:cubicBezTo>
                    <a:pt x="14437" y="6001"/>
                    <a:pt x="14278" y="6001"/>
                    <a:pt x="14120" y="6001"/>
                  </a:cubicBezTo>
                  <a:cubicBezTo>
                    <a:pt x="14041" y="6001"/>
                    <a:pt x="13863" y="6001"/>
                    <a:pt x="13704" y="6080"/>
                  </a:cubicBezTo>
                  <a:cubicBezTo>
                    <a:pt x="13704" y="6080"/>
                    <a:pt x="13739" y="6115"/>
                    <a:pt x="13763" y="6115"/>
                  </a:cubicBezTo>
                  <a:cubicBezTo>
                    <a:pt x="13775" y="6115"/>
                    <a:pt x="13783" y="6106"/>
                    <a:pt x="13783" y="6080"/>
                  </a:cubicBezTo>
                  <a:cubicBezTo>
                    <a:pt x="13863" y="6001"/>
                    <a:pt x="14120" y="6001"/>
                    <a:pt x="14199" y="6001"/>
                  </a:cubicBezTo>
                  <a:cubicBezTo>
                    <a:pt x="14358" y="6001"/>
                    <a:pt x="14437" y="6001"/>
                    <a:pt x="14536" y="5921"/>
                  </a:cubicBezTo>
                  <a:lnTo>
                    <a:pt x="14536" y="5921"/>
                  </a:lnTo>
                  <a:cubicBezTo>
                    <a:pt x="14437" y="6001"/>
                    <a:pt x="14437" y="6001"/>
                    <a:pt x="14437" y="6080"/>
                  </a:cubicBezTo>
                  <a:cubicBezTo>
                    <a:pt x="14391" y="6182"/>
                    <a:pt x="14294" y="6226"/>
                    <a:pt x="14186" y="6226"/>
                  </a:cubicBezTo>
                  <a:cubicBezTo>
                    <a:pt x="14105" y="6226"/>
                    <a:pt x="14018" y="6201"/>
                    <a:pt x="13942" y="6159"/>
                  </a:cubicBezTo>
                  <a:cubicBezTo>
                    <a:pt x="13783" y="6159"/>
                    <a:pt x="13704" y="6159"/>
                    <a:pt x="13546" y="6258"/>
                  </a:cubicBezTo>
                  <a:lnTo>
                    <a:pt x="13704" y="6080"/>
                  </a:lnTo>
                  <a:lnTo>
                    <a:pt x="14358" y="5426"/>
                  </a:lnTo>
                  <a:cubicBezTo>
                    <a:pt x="14437" y="5347"/>
                    <a:pt x="14615" y="5268"/>
                    <a:pt x="14694" y="5090"/>
                  </a:cubicBezTo>
                  <a:lnTo>
                    <a:pt x="14694" y="5090"/>
                  </a:lnTo>
                  <a:cubicBezTo>
                    <a:pt x="14536" y="5268"/>
                    <a:pt x="14358" y="5347"/>
                    <a:pt x="14278" y="5426"/>
                  </a:cubicBezTo>
                  <a:lnTo>
                    <a:pt x="13546" y="6159"/>
                  </a:lnTo>
                  <a:cubicBezTo>
                    <a:pt x="13447" y="6258"/>
                    <a:pt x="13368" y="6258"/>
                    <a:pt x="13368" y="6337"/>
                  </a:cubicBezTo>
                  <a:lnTo>
                    <a:pt x="13368" y="6080"/>
                  </a:lnTo>
                  <a:lnTo>
                    <a:pt x="13368" y="5842"/>
                  </a:lnTo>
                  <a:cubicBezTo>
                    <a:pt x="13368" y="5763"/>
                    <a:pt x="13447" y="5763"/>
                    <a:pt x="13447" y="5664"/>
                  </a:cubicBezTo>
                  <a:cubicBezTo>
                    <a:pt x="13863" y="5506"/>
                    <a:pt x="14199" y="5268"/>
                    <a:pt x="14694" y="5090"/>
                  </a:cubicBezTo>
                  <a:close/>
                  <a:moveTo>
                    <a:pt x="14437" y="6159"/>
                  </a:moveTo>
                  <a:cubicBezTo>
                    <a:pt x="14437" y="6159"/>
                    <a:pt x="14437" y="6258"/>
                    <a:pt x="14358" y="6258"/>
                  </a:cubicBezTo>
                  <a:cubicBezTo>
                    <a:pt x="14278" y="6416"/>
                    <a:pt x="14041" y="6416"/>
                    <a:pt x="13783" y="6416"/>
                  </a:cubicBezTo>
                  <a:cubicBezTo>
                    <a:pt x="13625" y="6416"/>
                    <a:pt x="13447" y="6496"/>
                    <a:pt x="13288" y="6496"/>
                  </a:cubicBezTo>
                  <a:lnTo>
                    <a:pt x="13447" y="6337"/>
                  </a:lnTo>
                  <a:cubicBezTo>
                    <a:pt x="13554" y="6256"/>
                    <a:pt x="13668" y="6234"/>
                    <a:pt x="13783" y="6234"/>
                  </a:cubicBezTo>
                  <a:cubicBezTo>
                    <a:pt x="13915" y="6234"/>
                    <a:pt x="14046" y="6263"/>
                    <a:pt x="14165" y="6263"/>
                  </a:cubicBezTo>
                  <a:cubicBezTo>
                    <a:pt x="14268" y="6263"/>
                    <a:pt x="14361" y="6241"/>
                    <a:pt x="14437" y="6159"/>
                  </a:cubicBezTo>
                  <a:close/>
                  <a:moveTo>
                    <a:pt x="20477" y="6575"/>
                  </a:moveTo>
                  <a:cubicBezTo>
                    <a:pt x="20469" y="6575"/>
                    <a:pt x="20463" y="6575"/>
                    <a:pt x="20456" y="6576"/>
                  </a:cubicBezTo>
                  <a:lnTo>
                    <a:pt x="20456" y="6576"/>
                  </a:lnTo>
                  <a:cubicBezTo>
                    <a:pt x="20449" y="6612"/>
                    <a:pt x="20444" y="6648"/>
                    <a:pt x="20440" y="6684"/>
                  </a:cubicBezTo>
                  <a:lnTo>
                    <a:pt x="20440" y="6684"/>
                  </a:lnTo>
                  <a:cubicBezTo>
                    <a:pt x="20450" y="6648"/>
                    <a:pt x="20462" y="6612"/>
                    <a:pt x="20477" y="6575"/>
                  </a:cubicBezTo>
                  <a:close/>
                  <a:moveTo>
                    <a:pt x="1328" y="4931"/>
                  </a:moveTo>
                  <a:lnTo>
                    <a:pt x="1328" y="4931"/>
                  </a:lnTo>
                  <a:cubicBezTo>
                    <a:pt x="1664" y="5426"/>
                    <a:pt x="1902" y="5842"/>
                    <a:pt x="2318" y="6258"/>
                  </a:cubicBezTo>
                  <a:cubicBezTo>
                    <a:pt x="2397" y="6337"/>
                    <a:pt x="2397" y="6416"/>
                    <a:pt x="2476" y="6496"/>
                  </a:cubicBezTo>
                  <a:cubicBezTo>
                    <a:pt x="2553" y="6572"/>
                    <a:pt x="2648" y="6741"/>
                    <a:pt x="2797" y="6824"/>
                  </a:cubicBezTo>
                  <a:lnTo>
                    <a:pt x="2797" y="6824"/>
                  </a:lnTo>
                  <a:cubicBezTo>
                    <a:pt x="2469" y="6652"/>
                    <a:pt x="2233" y="6572"/>
                    <a:pt x="1902" y="6416"/>
                  </a:cubicBezTo>
                  <a:cubicBezTo>
                    <a:pt x="1902" y="6337"/>
                    <a:pt x="1823" y="6159"/>
                    <a:pt x="1743" y="6080"/>
                  </a:cubicBezTo>
                  <a:lnTo>
                    <a:pt x="1823" y="6080"/>
                  </a:lnTo>
                  <a:cubicBezTo>
                    <a:pt x="1902" y="6159"/>
                    <a:pt x="1902" y="6159"/>
                    <a:pt x="1981" y="6159"/>
                  </a:cubicBezTo>
                  <a:cubicBezTo>
                    <a:pt x="1981" y="6080"/>
                    <a:pt x="1902" y="6080"/>
                    <a:pt x="1902" y="6080"/>
                  </a:cubicBezTo>
                  <a:cubicBezTo>
                    <a:pt x="1823" y="6080"/>
                    <a:pt x="1823" y="6080"/>
                    <a:pt x="1823" y="6001"/>
                  </a:cubicBezTo>
                  <a:lnTo>
                    <a:pt x="1743" y="6001"/>
                  </a:lnTo>
                  <a:cubicBezTo>
                    <a:pt x="1565" y="5664"/>
                    <a:pt x="1486" y="5268"/>
                    <a:pt x="1328" y="4931"/>
                  </a:cubicBezTo>
                  <a:close/>
                  <a:moveTo>
                    <a:pt x="8754" y="6337"/>
                  </a:moveTo>
                  <a:lnTo>
                    <a:pt x="8496" y="6575"/>
                  </a:lnTo>
                  <a:cubicBezTo>
                    <a:pt x="8496" y="6654"/>
                    <a:pt x="8417" y="6654"/>
                    <a:pt x="8417" y="6654"/>
                  </a:cubicBezTo>
                  <a:cubicBezTo>
                    <a:pt x="8417" y="6753"/>
                    <a:pt x="8338" y="6753"/>
                    <a:pt x="8338" y="6832"/>
                  </a:cubicBezTo>
                  <a:cubicBezTo>
                    <a:pt x="8417" y="6832"/>
                    <a:pt x="8417" y="6832"/>
                    <a:pt x="8496" y="6753"/>
                  </a:cubicBezTo>
                  <a:lnTo>
                    <a:pt x="8595" y="6654"/>
                  </a:lnTo>
                  <a:cubicBezTo>
                    <a:pt x="8674" y="6575"/>
                    <a:pt x="8754" y="6496"/>
                    <a:pt x="8833" y="6416"/>
                  </a:cubicBezTo>
                  <a:cubicBezTo>
                    <a:pt x="8833" y="6337"/>
                    <a:pt x="8833" y="6337"/>
                    <a:pt x="8754" y="6337"/>
                  </a:cubicBezTo>
                  <a:close/>
                  <a:moveTo>
                    <a:pt x="14358" y="6337"/>
                  </a:moveTo>
                  <a:lnTo>
                    <a:pt x="14358" y="6416"/>
                  </a:lnTo>
                  <a:cubicBezTo>
                    <a:pt x="14199" y="6753"/>
                    <a:pt x="13863" y="6753"/>
                    <a:pt x="13625" y="6753"/>
                  </a:cubicBezTo>
                  <a:cubicBezTo>
                    <a:pt x="13368" y="6753"/>
                    <a:pt x="13209" y="6753"/>
                    <a:pt x="13051" y="6832"/>
                  </a:cubicBezTo>
                  <a:cubicBezTo>
                    <a:pt x="13051" y="6753"/>
                    <a:pt x="13130" y="6654"/>
                    <a:pt x="13130" y="6654"/>
                  </a:cubicBezTo>
                  <a:lnTo>
                    <a:pt x="13209" y="6654"/>
                  </a:lnTo>
                  <a:cubicBezTo>
                    <a:pt x="13447" y="6496"/>
                    <a:pt x="13704" y="6496"/>
                    <a:pt x="13942" y="6496"/>
                  </a:cubicBezTo>
                  <a:cubicBezTo>
                    <a:pt x="14120" y="6496"/>
                    <a:pt x="14278" y="6496"/>
                    <a:pt x="14358" y="6337"/>
                  </a:cubicBezTo>
                  <a:close/>
                  <a:moveTo>
                    <a:pt x="12635" y="6912"/>
                  </a:moveTo>
                  <a:cubicBezTo>
                    <a:pt x="12635" y="6912"/>
                    <a:pt x="12635" y="6912"/>
                    <a:pt x="12635" y="6912"/>
                  </a:cubicBezTo>
                  <a:lnTo>
                    <a:pt x="12635" y="6912"/>
                  </a:lnTo>
                  <a:close/>
                  <a:moveTo>
                    <a:pt x="20298" y="6753"/>
                  </a:moveTo>
                  <a:cubicBezTo>
                    <a:pt x="20287" y="6809"/>
                    <a:pt x="20283" y="6867"/>
                    <a:pt x="20283" y="6926"/>
                  </a:cubicBezTo>
                  <a:lnTo>
                    <a:pt x="20283" y="6926"/>
                  </a:lnTo>
                  <a:cubicBezTo>
                    <a:pt x="20285" y="6868"/>
                    <a:pt x="20289" y="6810"/>
                    <a:pt x="20298" y="6753"/>
                  </a:cubicBezTo>
                  <a:close/>
                  <a:moveTo>
                    <a:pt x="1328" y="4674"/>
                  </a:moveTo>
                  <a:cubicBezTo>
                    <a:pt x="1743" y="5010"/>
                    <a:pt x="2239" y="5426"/>
                    <a:pt x="2654" y="5763"/>
                  </a:cubicBezTo>
                  <a:lnTo>
                    <a:pt x="2654" y="6159"/>
                  </a:lnTo>
                  <a:cubicBezTo>
                    <a:pt x="2654" y="6337"/>
                    <a:pt x="2734" y="6496"/>
                    <a:pt x="2813" y="6654"/>
                  </a:cubicBezTo>
                  <a:lnTo>
                    <a:pt x="2813" y="6575"/>
                  </a:lnTo>
                  <a:cubicBezTo>
                    <a:pt x="2734" y="6496"/>
                    <a:pt x="2734" y="6337"/>
                    <a:pt x="2734" y="6159"/>
                  </a:cubicBezTo>
                  <a:lnTo>
                    <a:pt x="2734" y="5763"/>
                  </a:lnTo>
                  <a:cubicBezTo>
                    <a:pt x="2813" y="5842"/>
                    <a:pt x="2892" y="5921"/>
                    <a:pt x="2971" y="6001"/>
                  </a:cubicBezTo>
                  <a:lnTo>
                    <a:pt x="2971" y="6159"/>
                  </a:lnTo>
                  <a:lnTo>
                    <a:pt x="2971" y="6496"/>
                  </a:lnTo>
                  <a:cubicBezTo>
                    <a:pt x="3050" y="6654"/>
                    <a:pt x="3050" y="6832"/>
                    <a:pt x="3149" y="6991"/>
                  </a:cubicBezTo>
                  <a:lnTo>
                    <a:pt x="2813" y="6654"/>
                  </a:lnTo>
                  <a:cubicBezTo>
                    <a:pt x="2239" y="6080"/>
                    <a:pt x="1823" y="5506"/>
                    <a:pt x="1407" y="4852"/>
                  </a:cubicBezTo>
                  <a:cubicBezTo>
                    <a:pt x="1407" y="4812"/>
                    <a:pt x="1387" y="4793"/>
                    <a:pt x="1367" y="4793"/>
                  </a:cubicBezTo>
                  <a:cubicBezTo>
                    <a:pt x="1347" y="4793"/>
                    <a:pt x="1328" y="4812"/>
                    <a:pt x="1328" y="4852"/>
                  </a:cubicBezTo>
                  <a:lnTo>
                    <a:pt x="1328" y="4674"/>
                  </a:lnTo>
                  <a:close/>
                  <a:moveTo>
                    <a:pt x="14278" y="6575"/>
                  </a:moveTo>
                  <a:cubicBezTo>
                    <a:pt x="14278" y="6654"/>
                    <a:pt x="14199" y="6753"/>
                    <a:pt x="14199" y="6832"/>
                  </a:cubicBezTo>
                  <a:cubicBezTo>
                    <a:pt x="13942" y="7070"/>
                    <a:pt x="13704" y="7248"/>
                    <a:pt x="13288" y="7248"/>
                  </a:cubicBezTo>
                  <a:cubicBezTo>
                    <a:pt x="13183" y="7248"/>
                    <a:pt x="13033" y="7204"/>
                    <a:pt x="12875" y="7204"/>
                  </a:cubicBezTo>
                  <a:cubicBezTo>
                    <a:pt x="12795" y="7204"/>
                    <a:pt x="12714" y="7215"/>
                    <a:pt x="12635" y="7248"/>
                  </a:cubicBezTo>
                  <a:cubicBezTo>
                    <a:pt x="12714" y="7070"/>
                    <a:pt x="12793" y="6991"/>
                    <a:pt x="12872" y="6912"/>
                  </a:cubicBezTo>
                  <a:lnTo>
                    <a:pt x="12952" y="6912"/>
                  </a:lnTo>
                  <a:cubicBezTo>
                    <a:pt x="13080" y="6832"/>
                    <a:pt x="13229" y="6812"/>
                    <a:pt x="13375" y="6812"/>
                  </a:cubicBezTo>
                  <a:cubicBezTo>
                    <a:pt x="13521" y="6812"/>
                    <a:pt x="13665" y="6832"/>
                    <a:pt x="13783" y="6832"/>
                  </a:cubicBezTo>
                  <a:cubicBezTo>
                    <a:pt x="14041" y="6753"/>
                    <a:pt x="14199" y="6753"/>
                    <a:pt x="14278" y="6575"/>
                  </a:cubicBezTo>
                  <a:close/>
                  <a:moveTo>
                    <a:pt x="1902" y="6496"/>
                  </a:moveTo>
                  <a:lnTo>
                    <a:pt x="1902" y="6496"/>
                  </a:lnTo>
                  <a:cubicBezTo>
                    <a:pt x="2239" y="6654"/>
                    <a:pt x="2555" y="6753"/>
                    <a:pt x="2813" y="6912"/>
                  </a:cubicBezTo>
                  <a:cubicBezTo>
                    <a:pt x="3050" y="7070"/>
                    <a:pt x="3229" y="7248"/>
                    <a:pt x="3387" y="7407"/>
                  </a:cubicBezTo>
                  <a:cubicBezTo>
                    <a:pt x="2892" y="7248"/>
                    <a:pt x="2476" y="6991"/>
                    <a:pt x="2060" y="6753"/>
                  </a:cubicBezTo>
                  <a:cubicBezTo>
                    <a:pt x="1981" y="6654"/>
                    <a:pt x="1981" y="6575"/>
                    <a:pt x="1902" y="6496"/>
                  </a:cubicBezTo>
                  <a:close/>
                  <a:moveTo>
                    <a:pt x="8809" y="6956"/>
                  </a:moveTo>
                  <a:cubicBezTo>
                    <a:pt x="8798" y="6956"/>
                    <a:pt x="8780" y="6964"/>
                    <a:pt x="8754" y="6991"/>
                  </a:cubicBezTo>
                  <a:cubicBezTo>
                    <a:pt x="8754" y="7070"/>
                    <a:pt x="8674" y="7149"/>
                    <a:pt x="8595" y="7248"/>
                  </a:cubicBezTo>
                  <a:lnTo>
                    <a:pt x="8417" y="7407"/>
                  </a:lnTo>
                  <a:cubicBezTo>
                    <a:pt x="8496" y="7407"/>
                    <a:pt x="8595" y="7327"/>
                    <a:pt x="8595" y="7327"/>
                  </a:cubicBezTo>
                  <a:cubicBezTo>
                    <a:pt x="8674" y="7248"/>
                    <a:pt x="8754" y="7070"/>
                    <a:pt x="8833" y="6991"/>
                  </a:cubicBezTo>
                  <a:cubicBezTo>
                    <a:pt x="8833" y="6991"/>
                    <a:pt x="8833" y="6956"/>
                    <a:pt x="8809" y="6956"/>
                  </a:cubicBezTo>
                  <a:close/>
                  <a:moveTo>
                    <a:pt x="13368" y="5763"/>
                  </a:moveTo>
                  <a:cubicBezTo>
                    <a:pt x="13288" y="5842"/>
                    <a:pt x="13288" y="5921"/>
                    <a:pt x="13288" y="6001"/>
                  </a:cubicBezTo>
                  <a:lnTo>
                    <a:pt x="13288" y="6258"/>
                  </a:lnTo>
                  <a:lnTo>
                    <a:pt x="13288" y="6416"/>
                  </a:lnTo>
                  <a:cubicBezTo>
                    <a:pt x="13051" y="6654"/>
                    <a:pt x="12793" y="6912"/>
                    <a:pt x="12635" y="7149"/>
                  </a:cubicBezTo>
                  <a:lnTo>
                    <a:pt x="12635" y="6912"/>
                  </a:lnTo>
                  <a:cubicBezTo>
                    <a:pt x="12635" y="7070"/>
                    <a:pt x="12556" y="7149"/>
                    <a:pt x="12556" y="7248"/>
                  </a:cubicBezTo>
                  <a:lnTo>
                    <a:pt x="12457" y="7248"/>
                  </a:lnTo>
                  <a:lnTo>
                    <a:pt x="12457" y="7327"/>
                  </a:lnTo>
                  <a:lnTo>
                    <a:pt x="12377" y="7407"/>
                  </a:lnTo>
                  <a:cubicBezTo>
                    <a:pt x="12457" y="7248"/>
                    <a:pt x="12457" y="7070"/>
                    <a:pt x="12457" y="6912"/>
                  </a:cubicBezTo>
                  <a:lnTo>
                    <a:pt x="12457" y="6258"/>
                  </a:lnTo>
                  <a:cubicBezTo>
                    <a:pt x="12556" y="6258"/>
                    <a:pt x="12556" y="6258"/>
                    <a:pt x="12635" y="6159"/>
                  </a:cubicBezTo>
                  <a:lnTo>
                    <a:pt x="12635" y="6159"/>
                  </a:lnTo>
                  <a:cubicBezTo>
                    <a:pt x="12556" y="6337"/>
                    <a:pt x="12556" y="6416"/>
                    <a:pt x="12556" y="6575"/>
                  </a:cubicBezTo>
                  <a:cubicBezTo>
                    <a:pt x="12635" y="6654"/>
                    <a:pt x="12635" y="6832"/>
                    <a:pt x="12635" y="6912"/>
                  </a:cubicBezTo>
                  <a:lnTo>
                    <a:pt x="12635" y="6654"/>
                  </a:lnTo>
                  <a:cubicBezTo>
                    <a:pt x="12635" y="6496"/>
                    <a:pt x="12635" y="6337"/>
                    <a:pt x="12714" y="6159"/>
                  </a:cubicBezTo>
                  <a:cubicBezTo>
                    <a:pt x="12872" y="6001"/>
                    <a:pt x="13130" y="5842"/>
                    <a:pt x="13368" y="5763"/>
                  </a:cubicBezTo>
                  <a:close/>
                  <a:moveTo>
                    <a:pt x="3803" y="7327"/>
                  </a:moveTo>
                  <a:lnTo>
                    <a:pt x="3803" y="7407"/>
                  </a:lnTo>
                  <a:cubicBezTo>
                    <a:pt x="3803" y="7486"/>
                    <a:pt x="3803" y="7486"/>
                    <a:pt x="3882" y="7486"/>
                  </a:cubicBezTo>
                  <a:lnTo>
                    <a:pt x="3882" y="7407"/>
                  </a:lnTo>
                  <a:lnTo>
                    <a:pt x="3882" y="7327"/>
                  </a:lnTo>
                  <a:close/>
                  <a:moveTo>
                    <a:pt x="8417" y="7407"/>
                  </a:moveTo>
                  <a:cubicBezTo>
                    <a:pt x="8417" y="7407"/>
                    <a:pt x="8338" y="7407"/>
                    <a:pt x="8258" y="7486"/>
                  </a:cubicBezTo>
                  <a:lnTo>
                    <a:pt x="8338" y="7486"/>
                  </a:lnTo>
                  <a:cubicBezTo>
                    <a:pt x="8338" y="7486"/>
                    <a:pt x="8417" y="7486"/>
                    <a:pt x="8417" y="7407"/>
                  </a:cubicBezTo>
                  <a:close/>
                  <a:moveTo>
                    <a:pt x="3882" y="7486"/>
                  </a:moveTo>
                  <a:lnTo>
                    <a:pt x="3882" y="7486"/>
                  </a:lnTo>
                  <a:cubicBezTo>
                    <a:pt x="3882" y="7486"/>
                    <a:pt x="3882" y="7486"/>
                    <a:pt x="3882" y="7486"/>
                  </a:cubicBezTo>
                  <a:close/>
                  <a:moveTo>
                    <a:pt x="11229" y="7486"/>
                  </a:moveTo>
                  <a:lnTo>
                    <a:pt x="11229" y="7486"/>
                  </a:lnTo>
                  <a:cubicBezTo>
                    <a:pt x="11229" y="7486"/>
                    <a:pt x="11229" y="7486"/>
                    <a:pt x="11229" y="7486"/>
                  </a:cubicBezTo>
                  <a:close/>
                  <a:moveTo>
                    <a:pt x="20219" y="7332"/>
                  </a:moveTo>
                  <a:cubicBezTo>
                    <a:pt x="20220" y="7412"/>
                    <a:pt x="20229" y="7503"/>
                    <a:pt x="20244" y="7597"/>
                  </a:cubicBezTo>
                  <a:lnTo>
                    <a:pt x="20244" y="7597"/>
                  </a:lnTo>
                  <a:cubicBezTo>
                    <a:pt x="20230" y="7507"/>
                    <a:pt x="20220" y="7419"/>
                    <a:pt x="20219" y="7332"/>
                  </a:cubicBezTo>
                  <a:close/>
                  <a:moveTo>
                    <a:pt x="21863" y="6337"/>
                  </a:moveTo>
                  <a:lnTo>
                    <a:pt x="21863" y="6416"/>
                  </a:lnTo>
                  <a:cubicBezTo>
                    <a:pt x="21784" y="6654"/>
                    <a:pt x="21625" y="6912"/>
                    <a:pt x="21467" y="6991"/>
                  </a:cubicBezTo>
                  <a:cubicBezTo>
                    <a:pt x="21368" y="6991"/>
                    <a:pt x="21288" y="6991"/>
                    <a:pt x="21209" y="7070"/>
                  </a:cubicBezTo>
                  <a:cubicBezTo>
                    <a:pt x="21209" y="7149"/>
                    <a:pt x="21130" y="7149"/>
                    <a:pt x="21130" y="7248"/>
                  </a:cubicBezTo>
                  <a:cubicBezTo>
                    <a:pt x="21209" y="7149"/>
                    <a:pt x="21288" y="7070"/>
                    <a:pt x="21368" y="7070"/>
                  </a:cubicBezTo>
                  <a:cubicBezTo>
                    <a:pt x="21368" y="7070"/>
                    <a:pt x="21467" y="6991"/>
                    <a:pt x="21546" y="6991"/>
                  </a:cubicBezTo>
                  <a:cubicBezTo>
                    <a:pt x="21704" y="6832"/>
                    <a:pt x="21863" y="6753"/>
                    <a:pt x="21863" y="6496"/>
                  </a:cubicBezTo>
                  <a:lnTo>
                    <a:pt x="21863" y="6753"/>
                  </a:lnTo>
                  <a:cubicBezTo>
                    <a:pt x="21784" y="6991"/>
                    <a:pt x="21546" y="7149"/>
                    <a:pt x="21288" y="7327"/>
                  </a:cubicBezTo>
                  <a:cubicBezTo>
                    <a:pt x="21130" y="7407"/>
                    <a:pt x="20972" y="7486"/>
                    <a:pt x="20793" y="7644"/>
                  </a:cubicBezTo>
                  <a:lnTo>
                    <a:pt x="20793" y="7565"/>
                  </a:lnTo>
                  <a:cubicBezTo>
                    <a:pt x="20873" y="7565"/>
                    <a:pt x="20873" y="7486"/>
                    <a:pt x="20972" y="7407"/>
                  </a:cubicBezTo>
                  <a:cubicBezTo>
                    <a:pt x="21051" y="7327"/>
                    <a:pt x="21130" y="7327"/>
                    <a:pt x="21130" y="7248"/>
                  </a:cubicBezTo>
                  <a:lnTo>
                    <a:pt x="21130" y="7248"/>
                  </a:lnTo>
                  <a:cubicBezTo>
                    <a:pt x="21051" y="7327"/>
                    <a:pt x="20972" y="7327"/>
                    <a:pt x="20873" y="7407"/>
                  </a:cubicBezTo>
                  <a:lnTo>
                    <a:pt x="20873" y="7327"/>
                  </a:lnTo>
                  <a:cubicBezTo>
                    <a:pt x="20972" y="7149"/>
                    <a:pt x="21051" y="7070"/>
                    <a:pt x="21209" y="6991"/>
                  </a:cubicBezTo>
                  <a:cubicBezTo>
                    <a:pt x="21288" y="6912"/>
                    <a:pt x="21368" y="6832"/>
                    <a:pt x="21546" y="6753"/>
                  </a:cubicBezTo>
                  <a:cubicBezTo>
                    <a:pt x="21704" y="6654"/>
                    <a:pt x="21784" y="6496"/>
                    <a:pt x="21863" y="6337"/>
                  </a:cubicBezTo>
                  <a:close/>
                  <a:moveTo>
                    <a:pt x="14199" y="6912"/>
                  </a:moveTo>
                  <a:cubicBezTo>
                    <a:pt x="14199" y="6912"/>
                    <a:pt x="14199" y="6991"/>
                    <a:pt x="14120" y="6991"/>
                  </a:cubicBezTo>
                  <a:cubicBezTo>
                    <a:pt x="14120" y="7149"/>
                    <a:pt x="14041" y="7248"/>
                    <a:pt x="13942" y="7407"/>
                  </a:cubicBezTo>
                  <a:cubicBezTo>
                    <a:pt x="13839" y="7625"/>
                    <a:pt x="13595" y="7702"/>
                    <a:pt x="13344" y="7702"/>
                  </a:cubicBezTo>
                  <a:cubicBezTo>
                    <a:pt x="13208" y="7702"/>
                    <a:pt x="13070" y="7679"/>
                    <a:pt x="12952" y="7644"/>
                  </a:cubicBezTo>
                  <a:cubicBezTo>
                    <a:pt x="12714" y="7644"/>
                    <a:pt x="12377" y="7644"/>
                    <a:pt x="12140" y="7743"/>
                  </a:cubicBezTo>
                  <a:lnTo>
                    <a:pt x="12556" y="7327"/>
                  </a:lnTo>
                  <a:cubicBezTo>
                    <a:pt x="12661" y="7301"/>
                    <a:pt x="12760" y="7292"/>
                    <a:pt x="12857" y="7292"/>
                  </a:cubicBezTo>
                  <a:cubicBezTo>
                    <a:pt x="13051" y="7292"/>
                    <a:pt x="13235" y="7327"/>
                    <a:pt x="13447" y="7327"/>
                  </a:cubicBezTo>
                  <a:cubicBezTo>
                    <a:pt x="13704" y="7248"/>
                    <a:pt x="13942" y="7070"/>
                    <a:pt x="14199" y="6912"/>
                  </a:cubicBezTo>
                  <a:close/>
                  <a:moveTo>
                    <a:pt x="2060" y="6832"/>
                  </a:moveTo>
                  <a:lnTo>
                    <a:pt x="2060" y="6832"/>
                  </a:lnTo>
                  <a:cubicBezTo>
                    <a:pt x="2555" y="7070"/>
                    <a:pt x="2971" y="7327"/>
                    <a:pt x="3466" y="7486"/>
                  </a:cubicBezTo>
                  <a:cubicBezTo>
                    <a:pt x="3645" y="7565"/>
                    <a:pt x="3803" y="7743"/>
                    <a:pt x="3961" y="7902"/>
                  </a:cubicBezTo>
                  <a:cubicBezTo>
                    <a:pt x="3724" y="7822"/>
                    <a:pt x="3466" y="7743"/>
                    <a:pt x="3308" y="7644"/>
                  </a:cubicBezTo>
                  <a:cubicBezTo>
                    <a:pt x="2971" y="7565"/>
                    <a:pt x="2654" y="7407"/>
                    <a:pt x="2318" y="7248"/>
                  </a:cubicBezTo>
                  <a:cubicBezTo>
                    <a:pt x="2239" y="7070"/>
                    <a:pt x="2159" y="6991"/>
                    <a:pt x="2060" y="6832"/>
                  </a:cubicBezTo>
                  <a:close/>
                  <a:moveTo>
                    <a:pt x="3050" y="6001"/>
                  </a:moveTo>
                  <a:cubicBezTo>
                    <a:pt x="3308" y="6258"/>
                    <a:pt x="3645" y="6496"/>
                    <a:pt x="3882" y="6654"/>
                  </a:cubicBezTo>
                  <a:cubicBezTo>
                    <a:pt x="3961" y="7070"/>
                    <a:pt x="4041" y="7565"/>
                    <a:pt x="4219" y="7981"/>
                  </a:cubicBezTo>
                  <a:cubicBezTo>
                    <a:pt x="4140" y="7902"/>
                    <a:pt x="4041" y="7822"/>
                    <a:pt x="3961" y="7743"/>
                  </a:cubicBezTo>
                  <a:lnTo>
                    <a:pt x="3961" y="7644"/>
                  </a:lnTo>
                  <a:cubicBezTo>
                    <a:pt x="3961" y="7644"/>
                    <a:pt x="3882" y="7565"/>
                    <a:pt x="3882" y="7486"/>
                  </a:cubicBezTo>
                  <a:lnTo>
                    <a:pt x="3882" y="7644"/>
                  </a:lnTo>
                  <a:cubicBezTo>
                    <a:pt x="3803" y="7644"/>
                    <a:pt x="3803" y="7565"/>
                    <a:pt x="3724" y="7486"/>
                  </a:cubicBezTo>
                  <a:cubicBezTo>
                    <a:pt x="3466" y="7327"/>
                    <a:pt x="3308" y="7149"/>
                    <a:pt x="3229" y="7070"/>
                  </a:cubicBezTo>
                  <a:cubicBezTo>
                    <a:pt x="3149" y="6832"/>
                    <a:pt x="3050" y="6654"/>
                    <a:pt x="3050" y="6496"/>
                  </a:cubicBezTo>
                  <a:lnTo>
                    <a:pt x="3050" y="6159"/>
                  </a:lnTo>
                  <a:lnTo>
                    <a:pt x="3050" y="6001"/>
                  </a:lnTo>
                  <a:close/>
                  <a:moveTo>
                    <a:pt x="10734" y="8060"/>
                  </a:moveTo>
                  <a:cubicBezTo>
                    <a:pt x="10734" y="8060"/>
                    <a:pt x="10734" y="8060"/>
                    <a:pt x="10734" y="8060"/>
                  </a:cubicBezTo>
                  <a:lnTo>
                    <a:pt x="10734" y="8060"/>
                  </a:lnTo>
                  <a:close/>
                  <a:moveTo>
                    <a:pt x="13130" y="8060"/>
                  </a:moveTo>
                  <a:lnTo>
                    <a:pt x="13130" y="8060"/>
                  </a:lnTo>
                  <a:cubicBezTo>
                    <a:pt x="13051" y="8139"/>
                    <a:pt x="12793" y="8139"/>
                    <a:pt x="12714" y="8139"/>
                  </a:cubicBezTo>
                  <a:lnTo>
                    <a:pt x="12377" y="8139"/>
                  </a:lnTo>
                  <a:cubicBezTo>
                    <a:pt x="12487" y="8182"/>
                    <a:pt x="12608" y="8206"/>
                    <a:pt x="12724" y="8206"/>
                  </a:cubicBezTo>
                  <a:cubicBezTo>
                    <a:pt x="12880" y="8206"/>
                    <a:pt x="13028" y="8162"/>
                    <a:pt x="13130" y="8060"/>
                  </a:cubicBezTo>
                  <a:close/>
                  <a:moveTo>
                    <a:pt x="3961" y="6753"/>
                  </a:moveTo>
                  <a:cubicBezTo>
                    <a:pt x="4041" y="6832"/>
                    <a:pt x="4140" y="6832"/>
                    <a:pt x="4219" y="6912"/>
                  </a:cubicBezTo>
                  <a:cubicBezTo>
                    <a:pt x="4298" y="7327"/>
                    <a:pt x="4377" y="7822"/>
                    <a:pt x="4536" y="8238"/>
                  </a:cubicBezTo>
                  <a:cubicBezTo>
                    <a:pt x="4456" y="8139"/>
                    <a:pt x="4377" y="8060"/>
                    <a:pt x="4298" y="7981"/>
                  </a:cubicBezTo>
                  <a:cubicBezTo>
                    <a:pt x="4219" y="7743"/>
                    <a:pt x="4140" y="7486"/>
                    <a:pt x="4041" y="7327"/>
                  </a:cubicBezTo>
                  <a:cubicBezTo>
                    <a:pt x="4041" y="7070"/>
                    <a:pt x="4041" y="6912"/>
                    <a:pt x="3961" y="6753"/>
                  </a:cubicBezTo>
                  <a:close/>
                  <a:moveTo>
                    <a:pt x="10734" y="8060"/>
                  </a:moveTo>
                  <a:cubicBezTo>
                    <a:pt x="10734" y="8139"/>
                    <a:pt x="10655" y="8139"/>
                    <a:pt x="10734" y="8238"/>
                  </a:cubicBezTo>
                  <a:lnTo>
                    <a:pt x="10734" y="8139"/>
                  </a:lnTo>
                  <a:lnTo>
                    <a:pt x="10734" y="8060"/>
                  </a:lnTo>
                  <a:close/>
                  <a:moveTo>
                    <a:pt x="8595" y="8060"/>
                  </a:moveTo>
                  <a:cubicBezTo>
                    <a:pt x="8496" y="8060"/>
                    <a:pt x="8338" y="8139"/>
                    <a:pt x="8338" y="8238"/>
                  </a:cubicBezTo>
                  <a:cubicBezTo>
                    <a:pt x="8258" y="8238"/>
                    <a:pt x="8338" y="8317"/>
                    <a:pt x="8338" y="8317"/>
                  </a:cubicBezTo>
                  <a:cubicBezTo>
                    <a:pt x="8417" y="8238"/>
                    <a:pt x="8496" y="8139"/>
                    <a:pt x="8595" y="8060"/>
                  </a:cubicBezTo>
                  <a:close/>
                  <a:moveTo>
                    <a:pt x="11150" y="8139"/>
                  </a:moveTo>
                  <a:lnTo>
                    <a:pt x="11150" y="8238"/>
                  </a:lnTo>
                  <a:lnTo>
                    <a:pt x="11150" y="8397"/>
                  </a:lnTo>
                  <a:cubicBezTo>
                    <a:pt x="11150" y="8317"/>
                    <a:pt x="11229" y="8238"/>
                    <a:pt x="11150" y="8139"/>
                  </a:cubicBez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1150" y="8397"/>
                  </a:moveTo>
                  <a:cubicBezTo>
                    <a:pt x="11150" y="8397"/>
                    <a:pt x="11150" y="8397"/>
                    <a:pt x="11150" y="8397"/>
                  </a:cubicBezTo>
                  <a:lnTo>
                    <a:pt x="11150" y="8397"/>
                  </a:lnTo>
                  <a:close/>
                  <a:moveTo>
                    <a:pt x="12377" y="6337"/>
                  </a:moveTo>
                  <a:lnTo>
                    <a:pt x="12377" y="6832"/>
                  </a:lnTo>
                  <a:cubicBezTo>
                    <a:pt x="12457" y="6991"/>
                    <a:pt x="12377" y="7149"/>
                    <a:pt x="12377" y="7248"/>
                  </a:cubicBezTo>
                  <a:cubicBezTo>
                    <a:pt x="12298" y="7407"/>
                    <a:pt x="12298" y="7486"/>
                    <a:pt x="12219" y="7565"/>
                  </a:cubicBezTo>
                  <a:cubicBezTo>
                    <a:pt x="12061" y="7822"/>
                    <a:pt x="11803" y="8060"/>
                    <a:pt x="11565" y="8238"/>
                  </a:cubicBezTo>
                  <a:lnTo>
                    <a:pt x="11565" y="8317"/>
                  </a:lnTo>
                  <a:cubicBezTo>
                    <a:pt x="11466" y="8397"/>
                    <a:pt x="11466" y="8397"/>
                    <a:pt x="11387" y="8476"/>
                  </a:cubicBezTo>
                  <a:cubicBezTo>
                    <a:pt x="11565" y="8238"/>
                    <a:pt x="11565" y="7981"/>
                    <a:pt x="11466" y="7822"/>
                  </a:cubicBezTo>
                  <a:cubicBezTo>
                    <a:pt x="11466" y="7486"/>
                    <a:pt x="11466" y="7248"/>
                    <a:pt x="11565" y="6991"/>
                  </a:cubicBezTo>
                  <a:cubicBezTo>
                    <a:pt x="11803" y="6753"/>
                    <a:pt x="12140" y="6496"/>
                    <a:pt x="12377" y="6337"/>
                  </a:cubicBezTo>
                  <a:close/>
                  <a:moveTo>
                    <a:pt x="7268" y="3446"/>
                  </a:moveTo>
                  <a:cubicBezTo>
                    <a:pt x="7348" y="3525"/>
                    <a:pt x="7427" y="3684"/>
                    <a:pt x="7506" y="3783"/>
                  </a:cubicBezTo>
                  <a:cubicBezTo>
                    <a:pt x="7506" y="3862"/>
                    <a:pt x="7605" y="3941"/>
                    <a:pt x="7684" y="4100"/>
                  </a:cubicBezTo>
                  <a:cubicBezTo>
                    <a:pt x="7843" y="4278"/>
                    <a:pt x="8001" y="4515"/>
                    <a:pt x="8258" y="4674"/>
                  </a:cubicBezTo>
                  <a:lnTo>
                    <a:pt x="8258" y="5169"/>
                  </a:lnTo>
                  <a:lnTo>
                    <a:pt x="8179" y="5169"/>
                  </a:lnTo>
                  <a:lnTo>
                    <a:pt x="8179" y="5268"/>
                  </a:lnTo>
                  <a:lnTo>
                    <a:pt x="8258" y="5268"/>
                  </a:lnTo>
                  <a:lnTo>
                    <a:pt x="8258" y="5347"/>
                  </a:lnTo>
                  <a:lnTo>
                    <a:pt x="8258" y="6080"/>
                  </a:lnTo>
                  <a:cubicBezTo>
                    <a:pt x="8179" y="6080"/>
                    <a:pt x="8179" y="6001"/>
                    <a:pt x="8179" y="6001"/>
                  </a:cubicBezTo>
                  <a:cubicBezTo>
                    <a:pt x="8100" y="6001"/>
                    <a:pt x="8100" y="5921"/>
                    <a:pt x="8001" y="5921"/>
                  </a:cubicBezTo>
                  <a:cubicBezTo>
                    <a:pt x="8001" y="6001"/>
                    <a:pt x="8100" y="6001"/>
                    <a:pt x="8100" y="6080"/>
                  </a:cubicBezTo>
                  <a:cubicBezTo>
                    <a:pt x="8179" y="6080"/>
                    <a:pt x="8179" y="6159"/>
                    <a:pt x="8258" y="6159"/>
                  </a:cubicBezTo>
                  <a:cubicBezTo>
                    <a:pt x="8258" y="6416"/>
                    <a:pt x="8258" y="6575"/>
                    <a:pt x="8179" y="6832"/>
                  </a:cubicBezTo>
                  <a:cubicBezTo>
                    <a:pt x="8179" y="6832"/>
                    <a:pt x="8179" y="6753"/>
                    <a:pt x="8100" y="6753"/>
                  </a:cubicBezTo>
                  <a:lnTo>
                    <a:pt x="8001" y="6654"/>
                  </a:lnTo>
                  <a:lnTo>
                    <a:pt x="7922" y="6575"/>
                  </a:lnTo>
                  <a:lnTo>
                    <a:pt x="7922" y="6654"/>
                  </a:lnTo>
                  <a:lnTo>
                    <a:pt x="8001" y="6753"/>
                  </a:lnTo>
                  <a:lnTo>
                    <a:pt x="8100" y="6832"/>
                  </a:lnTo>
                  <a:lnTo>
                    <a:pt x="8179" y="6912"/>
                  </a:lnTo>
                  <a:lnTo>
                    <a:pt x="8179" y="7565"/>
                  </a:lnTo>
                  <a:lnTo>
                    <a:pt x="8001" y="7407"/>
                  </a:lnTo>
                  <a:cubicBezTo>
                    <a:pt x="8001" y="7407"/>
                    <a:pt x="8001" y="7327"/>
                    <a:pt x="7922" y="7327"/>
                  </a:cubicBezTo>
                  <a:lnTo>
                    <a:pt x="7922" y="7248"/>
                  </a:lnTo>
                  <a:lnTo>
                    <a:pt x="7843" y="7248"/>
                  </a:lnTo>
                  <a:lnTo>
                    <a:pt x="7843" y="7327"/>
                  </a:lnTo>
                  <a:cubicBezTo>
                    <a:pt x="7843" y="7327"/>
                    <a:pt x="7922" y="7327"/>
                    <a:pt x="7922" y="7407"/>
                  </a:cubicBezTo>
                  <a:lnTo>
                    <a:pt x="8001" y="7486"/>
                  </a:lnTo>
                  <a:lnTo>
                    <a:pt x="8100" y="7565"/>
                  </a:lnTo>
                  <a:lnTo>
                    <a:pt x="8179" y="7644"/>
                  </a:lnTo>
                  <a:lnTo>
                    <a:pt x="8179" y="8555"/>
                  </a:lnTo>
                  <a:cubicBezTo>
                    <a:pt x="8100" y="8555"/>
                    <a:pt x="8100" y="8476"/>
                    <a:pt x="8001" y="8476"/>
                  </a:cubicBezTo>
                  <a:cubicBezTo>
                    <a:pt x="8001" y="8397"/>
                    <a:pt x="7922" y="8317"/>
                    <a:pt x="7922" y="8317"/>
                  </a:cubicBezTo>
                  <a:lnTo>
                    <a:pt x="7605" y="7981"/>
                  </a:lnTo>
                  <a:cubicBezTo>
                    <a:pt x="7506" y="7902"/>
                    <a:pt x="7427" y="7743"/>
                    <a:pt x="7427" y="7644"/>
                  </a:cubicBezTo>
                  <a:cubicBezTo>
                    <a:pt x="7348" y="7565"/>
                    <a:pt x="7348" y="7486"/>
                    <a:pt x="7268" y="7486"/>
                  </a:cubicBezTo>
                  <a:lnTo>
                    <a:pt x="7268" y="7327"/>
                  </a:lnTo>
                  <a:lnTo>
                    <a:pt x="7189" y="7248"/>
                  </a:lnTo>
                  <a:cubicBezTo>
                    <a:pt x="7110" y="6001"/>
                    <a:pt x="7110" y="4674"/>
                    <a:pt x="7268" y="3446"/>
                  </a:cubicBezTo>
                  <a:close/>
                  <a:moveTo>
                    <a:pt x="21546" y="8139"/>
                  </a:moveTo>
                  <a:lnTo>
                    <a:pt x="21546" y="8139"/>
                  </a:lnTo>
                  <a:cubicBezTo>
                    <a:pt x="21401" y="8348"/>
                    <a:pt x="21218" y="8492"/>
                    <a:pt x="20974" y="8633"/>
                  </a:cubicBezTo>
                  <a:lnTo>
                    <a:pt x="20974" y="8633"/>
                  </a:lnTo>
                  <a:cubicBezTo>
                    <a:pt x="21211" y="8554"/>
                    <a:pt x="21467" y="8396"/>
                    <a:pt x="21546" y="8139"/>
                  </a:cubicBezTo>
                  <a:close/>
                  <a:moveTo>
                    <a:pt x="4872" y="7981"/>
                  </a:moveTo>
                  <a:lnTo>
                    <a:pt x="4872" y="8060"/>
                  </a:lnTo>
                  <a:cubicBezTo>
                    <a:pt x="4872" y="8139"/>
                    <a:pt x="4951" y="8238"/>
                    <a:pt x="4951" y="8317"/>
                  </a:cubicBezTo>
                  <a:cubicBezTo>
                    <a:pt x="4951" y="8397"/>
                    <a:pt x="5031" y="8476"/>
                    <a:pt x="5130" y="8634"/>
                  </a:cubicBezTo>
                  <a:cubicBezTo>
                    <a:pt x="5130" y="8555"/>
                    <a:pt x="5031" y="8397"/>
                    <a:pt x="5031" y="8238"/>
                  </a:cubicBezTo>
                  <a:cubicBezTo>
                    <a:pt x="4951" y="8238"/>
                    <a:pt x="4951" y="8139"/>
                    <a:pt x="4951" y="8060"/>
                  </a:cubicBezTo>
                  <a:cubicBezTo>
                    <a:pt x="4951" y="7981"/>
                    <a:pt x="4951" y="7981"/>
                    <a:pt x="4872" y="7981"/>
                  </a:cubicBezTo>
                  <a:close/>
                  <a:moveTo>
                    <a:pt x="8338" y="476"/>
                  </a:moveTo>
                  <a:cubicBezTo>
                    <a:pt x="8496" y="713"/>
                    <a:pt x="8595" y="892"/>
                    <a:pt x="8674" y="1129"/>
                  </a:cubicBezTo>
                  <a:cubicBezTo>
                    <a:pt x="8674" y="1208"/>
                    <a:pt x="8595" y="1387"/>
                    <a:pt x="8496" y="1466"/>
                  </a:cubicBezTo>
                  <a:lnTo>
                    <a:pt x="8417" y="1545"/>
                  </a:lnTo>
                  <a:cubicBezTo>
                    <a:pt x="8417" y="1545"/>
                    <a:pt x="8417" y="1624"/>
                    <a:pt x="8338" y="1624"/>
                  </a:cubicBezTo>
                  <a:lnTo>
                    <a:pt x="8417" y="1624"/>
                  </a:lnTo>
                  <a:cubicBezTo>
                    <a:pt x="8496" y="1545"/>
                    <a:pt x="8496" y="1545"/>
                    <a:pt x="8595" y="1466"/>
                  </a:cubicBezTo>
                  <a:cubicBezTo>
                    <a:pt x="8595" y="1387"/>
                    <a:pt x="8674" y="1307"/>
                    <a:pt x="8674" y="1208"/>
                  </a:cubicBezTo>
                  <a:cubicBezTo>
                    <a:pt x="8754" y="1307"/>
                    <a:pt x="8754" y="1387"/>
                    <a:pt x="8754" y="1466"/>
                  </a:cubicBezTo>
                  <a:cubicBezTo>
                    <a:pt x="8754" y="1545"/>
                    <a:pt x="8674" y="1624"/>
                    <a:pt x="8674" y="1703"/>
                  </a:cubicBezTo>
                  <a:lnTo>
                    <a:pt x="8496" y="1882"/>
                  </a:lnTo>
                  <a:lnTo>
                    <a:pt x="8417" y="1961"/>
                  </a:lnTo>
                  <a:lnTo>
                    <a:pt x="8496" y="1961"/>
                  </a:lnTo>
                  <a:cubicBezTo>
                    <a:pt x="8595" y="1882"/>
                    <a:pt x="8595" y="1802"/>
                    <a:pt x="8674" y="1802"/>
                  </a:cubicBezTo>
                  <a:cubicBezTo>
                    <a:pt x="8754" y="1703"/>
                    <a:pt x="8754" y="1624"/>
                    <a:pt x="8833" y="1545"/>
                  </a:cubicBezTo>
                  <a:cubicBezTo>
                    <a:pt x="8833" y="1624"/>
                    <a:pt x="8833" y="1703"/>
                    <a:pt x="8912" y="1802"/>
                  </a:cubicBezTo>
                  <a:cubicBezTo>
                    <a:pt x="8991" y="2119"/>
                    <a:pt x="9090" y="2377"/>
                    <a:pt x="9169" y="2614"/>
                  </a:cubicBezTo>
                  <a:lnTo>
                    <a:pt x="9169" y="2872"/>
                  </a:lnTo>
                  <a:cubicBezTo>
                    <a:pt x="9249" y="3030"/>
                    <a:pt x="9249" y="3109"/>
                    <a:pt x="9249" y="3189"/>
                  </a:cubicBezTo>
                  <a:cubicBezTo>
                    <a:pt x="9169" y="3367"/>
                    <a:pt x="8991" y="3525"/>
                    <a:pt x="8833" y="3604"/>
                  </a:cubicBezTo>
                  <a:cubicBezTo>
                    <a:pt x="8754" y="3783"/>
                    <a:pt x="8674" y="3862"/>
                    <a:pt x="8595" y="3941"/>
                  </a:cubicBezTo>
                  <a:cubicBezTo>
                    <a:pt x="8754" y="3862"/>
                    <a:pt x="8833" y="3783"/>
                    <a:pt x="8912" y="3684"/>
                  </a:cubicBezTo>
                  <a:cubicBezTo>
                    <a:pt x="8991" y="3525"/>
                    <a:pt x="9169" y="3446"/>
                    <a:pt x="9249" y="3288"/>
                  </a:cubicBezTo>
                  <a:cubicBezTo>
                    <a:pt x="9249" y="3367"/>
                    <a:pt x="9249" y="3446"/>
                    <a:pt x="9328" y="3525"/>
                  </a:cubicBezTo>
                  <a:cubicBezTo>
                    <a:pt x="9169" y="3783"/>
                    <a:pt x="9090" y="3941"/>
                    <a:pt x="8912" y="4179"/>
                  </a:cubicBezTo>
                  <a:cubicBezTo>
                    <a:pt x="9090" y="4020"/>
                    <a:pt x="9169" y="3862"/>
                    <a:pt x="9328" y="3604"/>
                  </a:cubicBezTo>
                  <a:lnTo>
                    <a:pt x="9328" y="4100"/>
                  </a:lnTo>
                  <a:cubicBezTo>
                    <a:pt x="9249" y="4436"/>
                    <a:pt x="9169" y="4595"/>
                    <a:pt x="8912" y="4852"/>
                  </a:cubicBezTo>
                  <a:cubicBezTo>
                    <a:pt x="8833" y="5010"/>
                    <a:pt x="8754" y="5090"/>
                    <a:pt x="8674" y="5268"/>
                  </a:cubicBezTo>
                  <a:cubicBezTo>
                    <a:pt x="8833" y="5169"/>
                    <a:pt x="8912" y="5010"/>
                    <a:pt x="8991" y="4852"/>
                  </a:cubicBezTo>
                  <a:cubicBezTo>
                    <a:pt x="9169" y="4674"/>
                    <a:pt x="9328" y="4515"/>
                    <a:pt x="9328" y="4278"/>
                  </a:cubicBezTo>
                  <a:lnTo>
                    <a:pt x="9328" y="4278"/>
                  </a:lnTo>
                  <a:cubicBezTo>
                    <a:pt x="9407" y="5169"/>
                    <a:pt x="9407" y="6080"/>
                    <a:pt x="9169" y="6991"/>
                  </a:cubicBezTo>
                  <a:cubicBezTo>
                    <a:pt x="9090" y="7070"/>
                    <a:pt x="8912" y="7248"/>
                    <a:pt x="8833" y="7407"/>
                  </a:cubicBezTo>
                  <a:cubicBezTo>
                    <a:pt x="8991" y="7327"/>
                    <a:pt x="9090" y="7149"/>
                    <a:pt x="9169" y="7070"/>
                  </a:cubicBezTo>
                  <a:lnTo>
                    <a:pt x="9169" y="7070"/>
                  </a:lnTo>
                  <a:cubicBezTo>
                    <a:pt x="9169" y="7149"/>
                    <a:pt x="9169" y="7248"/>
                    <a:pt x="9090" y="7327"/>
                  </a:cubicBezTo>
                  <a:lnTo>
                    <a:pt x="9090" y="7486"/>
                  </a:lnTo>
                  <a:cubicBezTo>
                    <a:pt x="8991" y="7565"/>
                    <a:pt x="8912" y="7743"/>
                    <a:pt x="8754" y="7822"/>
                  </a:cubicBezTo>
                  <a:cubicBezTo>
                    <a:pt x="8674" y="7902"/>
                    <a:pt x="8674" y="7981"/>
                    <a:pt x="8595" y="8060"/>
                  </a:cubicBezTo>
                  <a:cubicBezTo>
                    <a:pt x="8674" y="7981"/>
                    <a:pt x="8754" y="7902"/>
                    <a:pt x="8833" y="7822"/>
                  </a:cubicBezTo>
                  <a:cubicBezTo>
                    <a:pt x="8912" y="7743"/>
                    <a:pt x="8991" y="7644"/>
                    <a:pt x="9090" y="7565"/>
                  </a:cubicBezTo>
                  <a:lnTo>
                    <a:pt x="9090" y="7565"/>
                  </a:lnTo>
                  <a:cubicBezTo>
                    <a:pt x="8991" y="7743"/>
                    <a:pt x="8991" y="7902"/>
                    <a:pt x="8912" y="8060"/>
                  </a:cubicBezTo>
                  <a:cubicBezTo>
                    <a:pt x="8833" y="8139"/>
                    <a:pt x="8674" y="8238"/>
                    <a:pt x="8595" y="8317"/>
                  </a:cubicBezTo>
                  <a:cubicBezTo>
                    <a:pt x="8496" y="8397"/>
                    <a:pt x="8496" y="8476"/>
                    <a:pt x="8417" y="8476"/>
                  </a:cubicBezTo>
                  <a:cubicBezTo>
                    <a:pt x="8338" y="8555"/>
                    <a:pt x="8338" y="8555"/>
                    <a:pt x="8258" y="8634"/>
                  </a:cubicBezTo>
                  <a:lnTo>
                    <a:pt x="8258" y="7902"/>
                  </a:lnTo>
                  <a:cubicBezTo>
                    <a:pt x="8338" y="7902"/>
                    <a:pt x="8496" y="7743"/>
                    <a:pt x="8595" y="7743"/>
                  </a:cubicBezTo>
                  <a:cubicBezTo>
                    <a:pt x="8674" y="7565"/>
                    <a:pt x="8754" y="7486"/>
                    <a:pt x="8833" y="7407"/>
                  </a:cubicBezTo>
                  <a:lnTo>
                    <a:pt x="8833" y="7407"/>
                  </a:lnTo>
                  <a:cubicBezTo>
                    <a:pt x="8674" y="7486"/>
                    <a:pt x="8595" y="7565"/>
                    <a:pt x="8496" y="7644"/>
                  </a:cubicBezTo>
                  <a:cubicBezTo>
                    <a:pt x="8417" y="7743"/>
                    <a:pt x="8338" y="7743"/>
                    <a:pt x="8258" y="7822"/>
                  </a:cubicBezTo>
                  <a:lnTo>
                    <a:pt x="8258" y="7486"/>
                  </a:lnTo>
                  <a:cubicBezTo>
                    <a:pt x="8338" y="7248"/>
                    <a:pt x="8338" y="7070"/>
                    <a:pt x="8338" y="6832"/>
                  </a:cubicBezTo>
                  <a:lnTo>
                    <a:pt x="8338" y="6575"/>
                  </a:lnTo>
                  <a:cubicBezTo>
                    <a:pt x="8674" y="6337"/>
                    <a:pt x="8912" y="6080"/>
                    <a:pt x="9090" y="5763"/>
                  </a:cubicBezTo>
                  <a:lnTo>
                    <a:pt x="9090" y="5763"/>
                  </a:lnTo>
                  <a:lnTo>
                    <a:pt x="8338" y="6496"/>
                  </a:lnTo>
                  <a:lnTo>
                    <a:pt x="8338" y="5585"/>
                  </a:lnTo>
                  <a:lnTo>
                    <a:pt x="8338" y="5347"/>
                  </a:lnTo>
                  <a:lnTo>
                    <a:pt x="8338" y="4773"/>
                  </a:lnTo>
                  <a:cubicBezTo>
                    <a:pt x="8595" y="4595"/>
                    <a:pt x="8754" y="4436"/>
                    <a:pt x="8912" y="4179"/>
                  </a:cubicBezTo>
                  <a:lnTo>
                    <a:pt x="8912" y="4179"/>
                  </a:lnTo>
                  <a:cubicBezTo>
                    <a:pt x="8754" y="4357"/>
                    <a:pt x="8595" y="4515"/>
                    <a:pt x="8338" y="4674"/>
                  </a:cubicBezTo>
                  <a:lnTo>
                    <a:pt x="8338" y="4179"/>
                  </a:lnTo>
                  <a:cubicBezTo>
                    <a:pt x="8417" y="4179"/>
                    <a:pt x="8417" y="4100"/>
                    <a:pt x="8496" y="4100"/>
                  </a:cubicBezTo>
                  <a:cubicBezTo>
                    <a:pt x="8496" y="4020"/>
                    <a:pt x="8595" y="4020"/>
                    <a:pt x="8595" y="3941"/>
                  </a:cubicBezTo>
                  <a:lnTo>
                    <a:pt x="8595" y="3941"/>
                  </a:lnTo>
                  <a:cubicBezTo>
                    <a:pt x="8496" y="4020"/>
                    <a:pt x="8496" y="4020"/>
                    <a:pt x="8417" y="4100"/>
                  </a:cubicBezTo>
                  <a:lnTo>
                    <a:pt x="8338" y="4100"/>
                  </a:lnTo>
                  <a:lnTo>
                    <a:pt x="8338" y="2872"/>
                  </a:lnTo>
                  <a:lnTo>
                    <a:pt x="8417" y="2872"/>
                  </a:lnTo>
                  <a:lnTo>
                    <a:pt x="8496" y="2793"/>
                  </a:lnTo>
                  <a:cubicBezTo>
                    <a:pt x="8595" y="2793"/>
                    <a:pt x="8595" y="2694"/>
                    <a:pt x="8674" y="2694"/>
                  </a:cubicBezTo>
                  <a:cubicBezTo>
                    <a:pt x="8674" y="2614"/>
                    <a:pt x="8754" y="2535"/>
                    <a:pt x="8754" y="2535"/>
                  </a:cubicBezTo>
                  <a:cubicBezTo>
                    <a:pt x="8674" y="2535"/>
                    <a:pt x="8674" y="2614"/>
                    <a:pt x="8595" y="2614"/>
                  </a:cubicBezTo>
                  <a:cubicBezTo>
                    <a:pt x="8595" y="2694"/>
                    <a:pt x="8496" y="2694"/>
                    <a:pt x="8496" y="2694"/>
                  </a:cubicBezTo>
                  <a:cubicBezTo>
                    <a:pt x="8496" y="2793"/>
                    <a:pt x="8417" y="2793"/>
                    <a:pt x="8417" y="2793"/>
                  </a:cubicBezTo>
                  <a:lnTo>
                    <a:pt x="8338" y="2793"/>
                  </a:lnTo>
                  <a:lnTo>
                    <a:pt x="8338" y="2040"/>
                  </a:lnTo>
                  <a:cubicBezTo>
                    <a:pt x="8417" y="2040"/>
                    <a:pt x="8417" y="2040"/>
                    <a:pt x="8417" y="1961"/>
                  </a:cubicBezTo>
                  <a:lnTo>
                    <a:pt x="8338" y="1961"/>
                  </a:lnTo>
                  <a:lnTo>
                    <a:pt x="8338" y="1624"/>
                  </a:lnTo>
                  <a:lnTo>
                    <a:pt x="8338" y="476"/>
                  </a:lnTo>
                  <a:close/>
                  <a:moveTo>
                    <a:pt x="20974" y="8633"/>
                  </a:moveTo>
                  <a:cubicBezTo>
                    <a:pt x="20973" y="8634"/>
                    <a:pt x="20972" y="8634"/>
                    <a:pt x="20972" y="8634"/>
                  </a:cubicBezTo>
                  <a:cubicBezTo>
                    <a:pt x="20971" y="8635"/>
                    <a:pt x="20971" y="8635"/>
                    <a:pt x="20970" y="8636"/>
                  </a:cubicBezTo>
                  <a:lnTo>
                    <a:pt x="20970" y="8636"/>
                  </a:lnTo>
                  <a:cubicBezTo>
                    <a:pt x="20971" y="8635"/>
                    <a:pt x="20973" y="8634"/>
                    <a:pt x="20974" y="8633"/>
                  </a:cubicBezTo>
                  <a:close/>
                  <a:moveTo>
                    <a:pt x="5526" y="8397"/>
                  </a:moveTo>
                  <a:cubicBezTo>
                    <a:pt x="5526" y="8555"/>
                    <a:pt x="5526" y="8634"/>
                    <a:pt x="5625" y="8813"/>
                  </a:cubicBezTo>
                  <a:cubicBezTo>
                    <a:pt x="5625" y="8634"/>
                    <a:pt x="5625" y="8476"/>
                    <a:pt x="5526" y="8397"/>
                  </a:cubicBezTo>
                  <a:close/>
                  <a:moveTo>
                    <a:pt x="11104" y="8737"/>
                  </a:moveTo>
                  <a:cubicBezTo>
                    <a:pt x="11093" y="8762"/>
                    <a:pt x="11082" y="8787"/>
                    <a:pt x="11070" y="8813"/>
                  </a:cubicBezTo>
                  <a:cubicBezTo>
                    <a:pt x="11070" y="8777"/>
                    <a:pt x="11087" y="8757"/>
                    <a:pt x="11104" y="8737"/>
                  </a:cubicBezTo>
                  <a:close/>
                  <a:moveTo>
                    <a:pt x="3546" y="8733"/>
                  </a:moveTo>
                  <a:lnTo>
                    <a:pt x="3546" y="8733"/>
                  </a:lnTo>
                  <a:cubicBezTo>
                    <a:pt x="3724" y="8813"/>
                    <a:pt x="3961" y="8813"/>
                    <a:pt x="4219" y="8892"/>
                  </a:cubicBezTo>
                  <a:cubicBezTo>
                    <a:pt x="4585" y="8892"/>
                    <a:pt x="4936" y="8892"/>
                    <a:pt x="5244" y="8946"/>
                  </a:cubicBezTo>
                  <a:lnTo>
                    <a:pt x="5244" y="8946"/>
                  </a:lnTo>
                  <a:cubicBezTo>
                    <a:pt x="4995" y="8813"/>
                    <a:pt x="4695" y="8813"/>
                    <a:pt x="4377" y="8813"/>
                  </a:cubicBezTo>
                  <a:cubicBezTo>
                    <a:pt x="4140" y="8813"/>
                    <a:pt x="3882" y="8813"/>
                    <a:pt x="3546" y="8733"/>
                  </a:cubicBezTo>
                  <a:close/>
                  <a:moveTo>
                    <a:pt x="8912" y="8139"/>
                  </a:moveTo>
                  <a:lnTo>
                    <a:pt x="8912" y="8139"/>
                  </a:lnTo>
                  <a:cubicBezTo>
                    <a:pt x="8833" y="8238"/>
                    <a:pt x="8833" y="8397"/>
                    <a:pt x="8754" y="8476"/>
                  </a:cubicBezTo>
                  <a:cubicBezTo>
                    <a:pt x="8674" y="8555"/>
                    <a:pt x="8496" y="8634"/>
                    <a:pt x="8417" y="8813"/>
                  </a:cubicBezTo>
                  <a:cubicBezTo>
                    <a:pt x="8338" y="8813"/>
                    <a:pt x="8338" y="8892"/>
                    <a:pt x="8258" y="8971"/>
                  </a:cubicBezTo>
                  <a:lnTo>
                    <a:pt x="8258" y="8892"/>
                  </a:lnTo>
                  <a:lnTo>
                    <a:pt x="8258" y="8733"/>
                  </a:lnTo>
                  <a:cubicBezTo>
                    <a:pt x="8338" y="8733"/>
                    <a:pt x="8417" y="8634"/>
                    <a:pt x="8417" y="8555"/>
                  </a:cubicBezTo>
                  <a:cubicBezTo>
                    <a:pt x="8496" y="8476"/>
                    <a:pt x="8595" y="8476"/>
                    <a:pt x="8674" y="8397"/>
                  </a:cubicBezTo>
                  <a:lnTo>
                    <a:pt x="8912" y="8139"/>
                  </a:lnTo>
                  <a:close/>
                  <a:moveTo>
                    <a:pt x="10734" y="8634"/>
                  </a:moveTo>
                  <a:lnTo>
                    <a:pt x="10734" y="9050"/>
                  </a:lnTo>
                  <a:cubicBezTo>
                    <a:pt x="10813" y="8892"/>
                    <a:pt x="10813" y="8813"/>
                    <a:pt x="10813" y="8634"/>
                  </a:cubicBezTo>
                  <a:close/>
                  <a:moveTo>
                    <a:pt x="13942" y="7565"/>
                  </a:moveTo>
                  <a:lnTo>
                    <a:pt x="13942" y="7565"/>
                  </a:lnTo>
                  <a:cubicBezTo>
                    <a:pt x="13704" y="7981"/>
                    <a:pt x="13447" y="8476"/>
                    <a:pt x="13130" y="8892"/>
                  </a:cubicBezTo>
                  <a:cubicBezTo>
                    <a:pt x="13051" y="9050"/>
                    <a:pt x="12793" y="9129"/>
                    <a:pt x="12556" y="9129"/>
                  </a:cubicBezTo>
                  <a:cubicBezTo>
                    <a:pt x="12377" y="9129"/>
                    <a:pt x="12140" y="9129"/>
                    <a:pt x="11962" y="9050"/>
                  </a:cubicBezTo>
                  <a:cubicBezTo>
                    <a:pt x="11737" y="8994"/>
                    <a:pt x="11504" y="8938"/>
                    <a:pt x="11302" y="8938"/>
                  </a:cubicBezTo>
                  <a:cubicBezTo>
                    <a:pt x="11218" y="8938"/>
                    <a:pt x="11140" y="8948"/>
                    <a:pt x="11070" y="8971"/>
                  </a:cubicBezTo>
                  <a:cubicBezTo>
                    <a:pt x="11070" y="8892"/>
                    <a:pt x="11150" y="8892"/>
                    <a:pt x="11229" y="8813"/>
                  </a:cubicBezTo>
                  <a:cubicBezTo>
                    <a:pt x="11323" y="8783"/>
                    <a:pt x="11419" y="8772"/>
                    <a:pt x="11516" y="8772"/>
                  </a:cubicBezTo>
                  <a:cubicBezTo>
                    <a:pt x="11835" y="8772"/>
                    <a:pt x="12169" y="8891"/>
                    <a:pt x="12499" y="8891"/>
                  </a:cubicBezTo>
                  <a:cubicBezTo>
                    <a:pt x="12686" y="8891"/>
                    <a:pt x="12871" y="8853"/>
                    <a:pt x="13051" y="8733"/>
                  </a:cubicBezTo>
                  <a:lnTo>
                    <a:pt x="13051" y="8634"/>
                  </a:lnTo>
                  <a:cubicBezTo>
                    <a:pt x="12844" y="8779"/>
                    <a:pt x="12639" y="8823"/>
                    <a:pt x="12437" y="8823"/>
                  </a:cubicBezTo>
                  <a:cubicBezTo>
                    <a:pt x="12123" y="8823"/>
                    <a:pt x="11812" y="8718"/>
                    <a:pt x="11502" y="8718"/>
                  </a:cubicBezTo>
                  <a:cubicBezTo>
                    <a:pt x="11438" y="8718"/>
                    <a:pt x="11373" y="8722"/>
                    <a:pt x="11308" y="8733"/>
                  </a:cubicBezTo>
                  <a:cubicBezTo>
                    <a:pt x="11387" y="8555"/>
                    <a:pt x="11565" y="8476"/>
                    <a:pt x="11645" y="8317"/>
                  </a:cubicBezTo>
                  <a:cubicBezTo>
                    <a:pt x="11882" y="8139"/>
                    <a:pt x="12140" y="8139"/>
                    <a:pt x="12377" y="8139"/>
                  </a:cubicBezTo>
                  <a:lnTo>
                    <a:pt x="12219" y="8139"/>
                  </a:lnTo>
                  <a:cubicBezTo>
                    <a:pt x="12166" y="8113"/>
                    <a:pt x="12111" y="8104"/>
                    <a:pt x="12058" y="8104"/>
                  </a:cubicBezTo>
                  <a:cubicBezTo>
                    <a:pt x="11953" y="8104"/>
                    <a:pt x="11856" y="8139"/>
                    <a:pt x="11803" y="8139"/>
                  </a:cubicBezTo>
                  <a:cubicBezTo>
                    <a:pt x="11803" y="8060"/>
                    <a:pt x="11882" y="8060"/>
                    <a:pt x="11962" y="7981"/>
                  </a:cubicBezTo>
                  <a:cubicBezTo>
                    <a:pt x="12143" y="7757"/>
                    <a:pt x="12370" y="7705"/>
                    <a:pt x="12606" y="7705"/>
                  </a:cubicBezTo>
                  <a:cubicBezTo>
                    <a:pt x="12808" y="7705"/>
                    <a:pt x="13017" y="7743"/>
                    <a:pt x="13209" y="7743"/>
                  </a:cubicBezTo>
                  <a:cubicBezTo>
                    <a:pt x="13447" y="7743"/>
                    <a:pt x="13704" y="7743"/>
                    <a:pt x="13942" y="7565"/>
                  </a:cubicBezTo>
                  <a:close/>
                  <a:moveTo>
                    <a:pt x="7268" y="7486"/>
                  </a:moveTo>
                  <a:lnTo>
                    <a:pt x="7268" y="7486"/>
                  </a:lnTo>
                  <a:cubicBezTo>
                    <a:pt x="7268" y="7565"/>
                    <a:pt x="7348" y="7644"/>
                    <a:pt x="7348" y="7743"/>
                  </a:cubicBezTo>
                  <a:cubicBezTo>
                    <a:pt x="7427" y="7902"/>
                    <a:pt x="7605" y="7981"/>
                    <a:pt x="7684" y="8139"/>
                  </a:cubicBezTo>
                  <a:cubicBezTo>
                    <a:pt x="7843" y="8317"/>
                    <a:pt x="7922" y="8476"/>
                    <a:pt x="8100" y="8555"/>
                  </a:cubicBezTo>
                  <a:lnTo>
                    <a:pt x="8179" y="8634"/>
                  </a:lnTo>
                  <a:lnTo>
                    <a:pt x="8179" y="9228"/>
                  </a:lnTo>
                  <a:cubicBezTo>
                    <a:pt x="8100" y="9050"/>
                    <a:pt x="7922" y="8892"/>
                    <a:pt x="7763" y="8733"/>
                  </a:cubicBezTo>
                  <a:cubicBezTo>
                    <a:pt x="7684" y="8634"/>
                    <a:pt x="7605" y="8555"/>
                    <a:pt x="7506" y="8397"/>
                  </a:cubicBezTo>
                  <a:cubicBezTo>
                    <a:pt x="7427" y="8317"/>
                    <a:pt x="7427" y="8238"/>
                    <a:pt x="7348" y="8060"/>
                  </a:cubicBezTo>
                  <a:cubicBezTo>
                    <a:pt x="7268" y="7902"/>
                    <a:pt x="7268" y="7644"/>
                    <a:pt x="7268" y="7486"/>
                  </a:cubicBezTo>
                  <a:close/>
                  <a:moveTo>
                    <a:pt x="8754" y="8555"/>
                  </a:moveTo>
                  <a:lnTo>
                    <a:pt x="8754" y="8555"/>
                  </a:lnTo>
                  <a:cubicBezTo>
                    <a:pt x="8674" y="8733"/>
                    <a:pt x="8595" y="8892"/>
                    <a:pt x="8595" y="8971"/>
                  </a:cubicBezTo>
                  <a:lnTo>
                    <a:pt x="8338" y="9228"/>
                  </a:lnTo>
                  <a:lnTo>
                    <a:pt x="8258" y="9228"/>
                  </a:lnTo>
                  <a:lnTo>
                    <a:pt x="8258" y="9050"/>
                  </a:lnTo>
                  <a:lnTo>
                    <a:pt x="8496" y="8813"/>
                  </a:lnTo>
                  <a:lnTo>
                    <a:pt x="8754" y="8555"/>
                  </a:lnTo>
                  <a:close/>
                  <a:moveTo>
                    <a:pt x="2318" y="7327"/>
                  </a:moveTo>
                  <a:cubicBezTo>
                    <a:pt x="2654" y="7486"/>
                    <a:pt x="2892" y="7565"/>
                    <a:pt x="3229" y="7743"/>
                  </a:cubicBezTo>
                  <a:cubicBezTo>
                    <a:pt x="3387" y="7743"/>
                    <a:pt x="3546" y="7822"/>
                    <a:pt x="3724" y="7902"/>
                  </a:cubicBezTo>
                  <a:cubicBezTo>
                    <a:pt x="3882" y="7902"/>
                    <a:pt x="3961" y="7902"/>
                    <a:pt x="4041" y="7981"/>
                  </a:cubicBezTo>
                  <a:cubicBezTo>
                    <a:pt x="4298" y="8139"/>
                    <a:pt x="4536" y="8397"/>
                    <a:pt x="4872" y="8555"/>
                  </a:cubicBezTo>
                  <a:lnTo>
                    <a:pt x="4714" y="8555"/>
                  </a:lnTo>
                  <a:cubicBezTo>
                    <a:pt x="4635" y="8476"/>
                    <a:pt x="4536" y="8476"/>
                    <a:pt x="4456" y="8476"/>
                  </a:cubicBezTo>
                  <a:lnTo>
                    <a:pt x="4219" y="8476"/>
                  </a:lnTo>
                  <a:cubicBezTo>
                    <a:pt x="4140" y="8476"/>
                    <a:pt x="4219" y="8555"/>
                    <a:pt x="4219" y="8555"/>
                  </a:cubicBezTo>
                  <a:lnTo>
                    <a:pt x="4635" y="8555"/>
                  </a:lnTo>
                  <a:cubicBezTo>
                    <a:pt x="4793" y="8634"/>
                    <a:pt x="4872" y="8634"/>
                    <a:pt x="4951" y="8634"/>
                  </a:cubicBezTo>
                  <a:cubicBezTo>
                    <a:pt x="5031" y="8733"/>
                    <a:pt x="5130" y="8813"/>
                    <a:pt x="5209" y="8892"/>
                  </a:cubicBezTo>
                  <a:cubicBezTo>
                    <a:pt x="5282" y="8892"/>
                    <a:pt x="5288" y="8892"/>
                    <a:pt x="5288" y="8954"/>
                  </a:cubicBezTo>
                  <a:lnTo>
                    <a:pt x="5288" y="8954"/>
                  </a:lnTo>
                  <a:cubicBezTo>
                    <a:pt x="5274" y="8951"/>
                    <a:pt x="5259" y="8948"/>
                    <a:pt x="5244" y="8946"/>
                  </a:cubicBezTo>
                  <a:lnTo>
                    <a:pt x="5244" y="8946"/>
                  </a:lnTo>
                  <a:cubicBezTo>
                    <a:pt x="5259" y="8954"/>
                    <a:pt x="5274" y="8962"/>
                    <a:pt x="5288" y="8971"/>
                  </a:cubicBezTo>
                  <a:cubicBezTo>
                    <a:pt x="5288" y="8965"/>
                    <a:pt x="5288" y="8959"/>
                    <a:pt x="5288" y="8954"/>
                  </a:cubicBezTo>
                  <a:lnTo>
                    <a:pt x="5288" y="8954"/>
                  </a:lnTo>
                  <a:cubicBezTo>
                    <a:pt x="5315" y="8959"/>
                    <a:pt x="5341" y="8965"/>
                    <a:pt x="5367" y="8971"/>
                  </a:cubicBezTo>
                  <a:cubicBezTo>
                    <a:pt x="5526" y="9129"/>
                    <a:pt x="5704" y="9228"/>
                    <a:pt x="5862" y="9308"/>
                  </a:cubicBezTo>
                  <a:cubicBezTo>
                    <a:pt x="5447" y="9228"/>
                    <a:pt x="5130" y="9228"/>
                    <a:pt x="4793" y="9228"/>
                  </a:cubicBezTo>
                  <a:cubicBezTo>
                    <a:pt x="4219" y="9129"/>
                    <a:pt x="3724" y="9050"/>
                    <a:pt x="3229" y="8733"/>
                  </a:cubicBezTo>
                  <a:cubicBezTo>
                    <a:pt x="3149" y="8634"/>
                    <a:pt x="3149" y="8634"/>
                    <a:pt x="3050" y="8555"/>
                  </a:cubicBezTo>
                  <a:lnTo>
                    <a:pt x="3050" y="8555"/>
                  </a:lnTo>
                  <a:cubicBezTo>
                    <a:pt x="3229" y="8634"/>
                    <a:pt x="3387" y="8733"/>
                    <a:pt x="3546" y="8733"/>
                  </a:cubicBezTo>
                  <a:cubicBezTo>
                    <a:pt x="3387" y="8634"/>
                    <a:pt x="3229" y="8476"/>
                    <a:pt x="2971" y="8397"/>
                  </a:cubicBezTo>
                  <a:cubicBezTo>
                    <a:pt x="2892" y="8318"/>
                    <a:pt x="2813" y="8238"/>
                    <a:pt x="2813" y="8060"/>
                  </a:cubicBezTo>
                  <a:lnTo>
                    <a:pt x="2813" y="8060"/>
                  </a:lnTo>
                  <a:cubicBezTo>
                    <a:pt x="2813" y="8139"/>
                    <a:pt x="2892" y="8139"/>
                    <a:pt x="2971" y="8238"/>
                  </a:cubicBezTo>
                  <a:cubicBezTo>
                    <a:pt x="3050" y="8238"/>
                    <a:pt x="3229" y="8317"/>
                    <a:pt x="3308" y="8397"/>
                  </a:cubicBezTo>
                  <a:cubicBezTo>
                    <a:pt x="3387" y="8397"/>
                    <a:pt x="3387" y="8317"/>
                    <a:pt x="3387" y="8317"/>
                  </a:cubicBezTo>
                  <a:cubicBezTo>
                    <a:pt x="3229" y="8317"/>
                    <a:pt x="3050" y="8238"/>
                    <a:pt x="2971" y="8139"/>
                  </a:cubicBezTo>
                  <a:cubicBezTo>
                    <a:pt x="2892" y="8139"/>
                    <a:pt x="2813" y="8060"/>
                    <a:pt x="2813" y="8060"/>
                  </a:cubicBezTo>
                  <a:lnTo>
                    <a:pt x="2813" y="8060"/>
                  </a:lnTo>
                  <a:cubicBezTo>
                    <a:pt x="2813" y="8060"/>
                    <a:pt x="2813" y="8060"/>
                    <a:pt x="2813" y="8060"/>
                  </a:cubicBezTo>
                  <a:cubicBezTo>
                    <a:pt x="2734" y="8060"/>
                    <a:pt x="2734" y="7981"/>
                    <a:pt x="2734" y="7981"/>
                  </a:cubicBezTo>
                  <a:cubicBezTo>
                    <a:pt x="2555" y="7743"/>
                    <a:pt x="2476" y="7565"/>
                    <a:pt x="2318" y="7327"/>
                  </a:cubicBezTo>
                  <a:close/>
                  <a:moveTo>
                    <a:pt x="21704" y="5169"/>
                  </a:moveTo>
                  <a:cubicBezTo>
                    <a:pt x="21784" y="5506"/>
                    <a:pt x="21784" y="5842"/>
                    <a:pt x="21863" y="6258"/>
                  </a:cubicBezTo>
                  <a:cubicBezTo>
                    <a:pt x="21784" y="6416"/>
                    <a:pt x="21625" y="6654"/>
                    <a:pt x="21467" y="6753"/>
                  </a:cubicBezTo>
                  <a:cubicBezTo>
                    <a:pt x="21288" y="6832"/>
                    <a:pt x="21209" y="6912"/>
                    <a:pt x="21130" y="6991"/>
                  </a:cubicBezTo>
                  <a:cubicBezTo>
                    <a:pt x="21090" y="6991"/>
                    <a:pt x="21071" y="7011"/>
                    <a:pt x="21051" y="7030"/>
                  </a:cubicBezTo>
                  <a:lnTo>
                    <a:pt x="21051" y="6991"/>
                  </a:lnTo>
                  <a:cubicBezTo>
                    <a:pt x="21209" y="6654"/>
                    <a:pt x="21546" y="6496"/>
                    <a:pt x="21625" y="6258"/>
                  </a:cubicBezTo>
                  <a:lnTo>
                    <a:pt x="21625" y="6159"/>
                  </a:lnTo>
                  <a:cubicBezTo>
                    <a:pt x="21467" y="6496"/>
                    <a:pt x="21209" y="6575"/>
                    <a:pt x="21051" y="6832"/>
                  </a:cubicBezTo>
                  <a:cubicBezTo>
                    <a:pt x="20873" y="7149"/>
                    <a:pt x="20714" y="7486"/>
                    <a:pt x="20635" y="7822"/>
                  </a:cubicBezTo>
                  <a:cubicBezTo>
                    <a:pt x="20635" y="7644"/>
                    <a:pt x="20556" y="7565"/>
                    <a:pt x="20556" y="7407"/>
                  </a:cubicBezTo>
                  <a:cubicBezTo>
                    <a:pt x="20492" y="7198"/>
                    <a:pt x="20414" y="6950"/>
                    <a:pt x="20440" y="6684"/>
                  </a:cubicBezTo>
                  <a:lnTo>
                    <a:pt x="20440" y="6684"/>
                  </a:lnTo>
                  <a:cubicBezTo>
                    <a:pt x="20380" y="6899"/>
                    <a:pt x="20392" y="7095"/>
                    <a:pt x="20477" y="7248"/>
                  </a:cubicBezTo>
                  <a:cubicBezTo>
                    <a:pt x="20477" y="7407"/>
                    <a:pt x="20556" y="7565"/>
                    <a:pt x="20556" y="7743"/>
                  </a:cubicBezTo>
                  <a:lnTo>
                    <a:pt x="20556" y="7981"/>
                  </a:lnTo>
                  <a:lnTo>
                    <a:pt x="20556" y="8060"/>
                  </a:lnTo>
                  <a:lnTo>
                    <a:pt x="20556" y="8139"/>
                  </a:lnTo>
                  <a:cubicBezTo>
                    <a:pt x="20488" y="7714"/>
                    <a:pt x="20288" y="7289"/>
                    <a:pt x="20283" y="6926"/>
                  </a:cubicBezTo>
                  <a:lnTo>
                    <a:pt x="20283" y="6926"/>
                  </a:lnTo>
                  <a:cubicBezTo>
                    <a:pt x="20275" y="7379"/>
                    <a:pt x="20477" y="7879"/>
                    <a:pt x="20477" y="8317"/>
                  </a:cubicBezTo>
                  <a:cubicBezTo>
                    <a:pt x="20477" y="8317"/>
                    <a:pt x="20477" y="8397"/>
                    <a:pt x="20378" y="8397"/>
                  </a:cubicBezTo>
                  <a:lnTo>
                    <a:pt x="20378" y="8139"/>
                  </a:lnTo>
                  <a:cubicBezTo>
                    <a:pt x="20325" y="7983"/>
                    <a:pt x="20273" y="7783"/>
                    <a:pt x="20244" y="7597"/>
                  </a:cubicBezTo>
                  <a:lnTo>
                    <a:pt x="20244" y="7597"/>
                  </a:lnTo>
                  <a:cubicBezTo>
                    <a:pt x="20267" y="7753"/>
                    <a:pt x="20298" y="7910"/>
                    <a:pt x="20298" y="8060"/>
                  </a:cubicBezTo>
                  <a:cubicBezTo>
                    <a:pt x="20378" y="8238"/>
                    <a:pt x="20378" y="8317"/>
                    <a:pt x="20378" y="8476"/>
                  </a:cubicBezTo>
                  <a:lnTo>
                    <a:pt x="20378" y="8555"/>
                  </a:lnTo>
                  <a:cubicBezTo>
                    <a:pt x="20298" y="8813"/>
                    <a:pt x="20219" y="9050"/>
                    <a:pt x="20140" y="9308"/>
                  </a:cubicBezTo>
                  <a:lnTo>
                    <a:pt x="20140" y="9050"/>
                  </a:lnTo>
                  <a:cubicBezTo>
                    <a:pt x="20061" y="8813"/>
                    <a:pt x="20061" y="8555"/>
                    <a:pt x="19982" y="8317"/>
                  </a:cubicBezTo>
                  <a:cubicBezTo>
                    <a:pt x="19883" y="7981"/>
                    <a:pt x="19803" y="7565"/>
                    <a:pt x="19883" y="7248"/>
                  </a:cubicBezTo>
                  <a:cubicBezTo>
                    <a:pt x="20061" y="7070"/>
                    <a:pt x="20140" y="6912"/>
                    <a:pt x="20298" y="6753"/>
                  </a:cubicBezTo>
                  <a:lnTo>
                    <a:pt x="20298" y="6753"/>
                  </a:lnTo>
                  <a:cubicBezTo>
                    <a:pt x="20298" y="6753"/>
                    <a:pt x="20298" y="6753"/>
                    <a:pt x="20298" y="6753"/>
                  </a:cubicBezTo>
                  <a:cubicBezTo>
                    <a:pt x="20372" y="6661"/>
                    <a:pt x="20377" y="6586"/>
                    <a:pt x="20456" y="6576"/>
                  </a:cubicBezTo>
                  <a:lnTo>
                    <a:pt x="20456" y="6576"/>
                  </a:lnTo>
                  <a:cubicBezTo>
                    <a:pt x="20462" y="6549"/>
                    <a:pt x="20469" y="6523"/>
                    <a:pt x="20477" y="6496"/>
                  </a:cubicBezTo>
                  <a:cubicBezTo>
                    <a:pt x="20635" y="6337"/>
                    <a:pt x="20793" y="6159"/>
                    <a:pt x="20873" y="6001"/>
                  </a:cubicBezTo>
                  <a:cubicBezTo>
                    <a:pt x="20873" y="6159"/>
                    <a:pt x="20873" y="6258"/>
                    <a:pt x="20972" y="6337"/>
                  </a:cubicBezTo>
                  <a:lnTo>
                    <a:pt x="20972" y="6001"/>
                  </a:lnTo>
                  <a:cubicBezTo>
                    <a:pt x="21130" y="5763"/>
                    <a:pt x="21368" y="5506"/>
                    <a:pt x="21546" y="5347"/>
                  </a:cubicBezTo>
                  <a:lnTo>
                    <a:pt x="21546" y="5347"/>
                  </a:lnTo>
                  <a:cubicBezTo>
                    <a:pt x="21368" y="5763"/>
                    <a:pt x="21209" y="6258"/>
                    <a:pt x="21051" y="6654"/>
                  </a:cubicBezTo>
                  <a:cubicBezTo>
                    <a:pt x="21051" y="6575"/>
                    <a:pt x="21051" y="6496"/>
                    <a:pt x="20972" y="6416"/>
                  </a:cubicBezTo>
                  <a:lnTo>
                    <a:pt x="20972" y="6654"/>
                  </a:lnTo>
                  <a:cubicBezTo>
                    <a:pt x="20972" y="6654"/>
                    <a:pt x="21051" y="6753"/>
                    <a:pt x="21051" y="6832"/>
                  </a:cubicBezTo>
                  <a:cubicBezTo>
                    <a:pt x="21288" y="6258"/>
                    <a:pt x="21467" y="5763"/>
                    <a:pt x="21625" y="5169"/>
                  </a:cubicBezTo>
                  <a:close/>
                  <a:moveTo>
                    <a:pt x="21962" y="6832"/>
                  </a:moveTo>
                  <a:lnTo>
                    <a:pt x="21962" y="7902"/>
                  </a:lnTo>
                  <a:cubicBezTo>
                    <a:pt x="21704" y="8397"/>
                    <a:pt x="21288" y="8634"/>
                    <a:pt x="20972" y="8892"/>
                  </a:cubicBezTo>
                  <a:cubicBezTo>
                    <a:pt x="20733" y="9038"/>
                    <a:pt x="20427" y="9117"/>
                    <a:pt x="20194" y="9332"/>
                  </a:cubicBezTo>
                  <a:lnTo>
                    <a:pt x="20194" y="9332"/>
                  </a:lnTo>
                  <a:lnTo>
                    <a:pt x="20219" y="9308"/>
                  </a:lnTo>
                  <a:cubicBezTo>
                    <a:pt x="20219" y="9228"/>
                    <a:pt x="20219" y="9228"/>
                    <a:pt x="20298" y="9228"/>
                  </a:cubicBezTo>
                  <a:cubicBezTo>
                    <a:pt x="20298" y="9129"/>
                    <a:pt x="20378" y="9050"/>
                    <a:pt x="20477" y="8971"/>
                  </a:cubicBezTo>
                  <a:cubicBezTo>
                    <a:pt x="20635" y="8892"/>
                    <a:pt x="20793" y="8813"/>
                    <a:pt x="20970" y="8636"/>
                  </a:cubicBezTo>
                  <a:lnTo>
                    <a:pt x="20970" y="8636"/>
                  </a:lnTo>
                  <a:cubicBezTo>
                    <a:pt x="20914" y="8668"/>
                    <a:pt x="20856" y="8700"/>
                    <a:pt x="20793" y="8733"/>
                  </a:cubicBezTo>
                  <a:cubicBezTo>
                    <a:pt x="20635" y="8813"/>
                    <a:pt x="20556" y="8892"/>
                    <a:pt x="20378" y="8971"/>
                  </a:cubicBezTo>
                  <a:cubicBezTo>
                    <a:pt x="20378" y="9050"/>
                    <a:pt x="20298" y="9050"/>
                    <a:pt x="20219" y="9129"/>
                  </a:cubicBezTo>
                  <a:cubicBezTo>
                    <a:pt x="20298" y="9050"/>
                    <a:pt x="20298" y="8971"/>
                    <a:pt x="20378" y="8813"/>
                  </a:cubicBezTo>
                  <a:lnTo>
                    <a:pt x="20378" y="8733"/>
                  </a:lnTo>
                  <a:cubicBezTo>
                    <a:pt x="20378" y="8634"/>
                    <a:pt x="20477" y="8634"/>
                    <a:pt x="20477" y="8555"/>
                  </a:cubicBezTo>
                  <a:lnTo>
                    <a:pt x="20477" y="8397"/>
                  </a:lnTo>
                  <a:cubicBezTo>
                    <a:pt x="20556" y="8397"/>
                    <a:pt x="20556" y="8317"/>
                    <a:pt x="20556" y="8317"/>
                  </a:cubicBezTo>
                  <a:cubicBezTo>
                    <a:pt x="20635" y="8238"/>
                    <a:pt x="20635" y="8139"/>
                    <a:pt x="20635" y="8060"/>
                  </a:cubicBezTo>
                  <a:cubicBezTo>
                    <a:pt x="20635" y="7981"/>
                    <a:pt x="20714" y="7902"/>
                    <a:pt x="20714" y="7822"/>
                  </a:cubicBezTo>
                  <a:cubicBezTo>
                    <a:pt x="20972" y="7327"/>
                    <a:pt x="21704" y="7327"/>
                    <a:pt x="21962" y="6832"/>
                  </a:cubicBezTo>
                  <a:close/>
                  <a:moveTo>
                    <a:pt x="6357" y="9308"/>
                  </a:moveTo>
                  <a:cubicBezTo>
                    <a:pt x="6357" y="9379"/>
                    <a:pt x="6357" y="9386"/>
                    <a:pt x="6416" y="9387"/>
                  </a:cubicBezTo>
                  <a:lnTo>
                    <a:pt x="6416" y="9387"/>
                  </a:lnTo>
                  <a:cubicBezTo>
                    <a:pt x="6401" y="9360"/>
                    <a:pt x="6384" y="9334"/>
                    <a:pt x="6357" y="9308"/>
                  </a:cubicBezTo>
                  <a:close/>
                  <a:moveTo>
                    <a:pt x="11269" y="8997"/>
                  </a:moveTo>
                  <a:cubicBezTo>
                    <a:pt x="11585" y="8997"/>
                    <a:pt x="11902" y="9153"/>
                    <a:pt x="12219" y="9228"/>
                  </a:cubicBezTo>
                  <a:cubicBezTo>
                    <a:pt x="12426" y="9228"/>
                    <a:pt x="12709" y="9228"/>
                    <a:pt x="12949" y="9110"/>
                  </a:cubicBezTo>
                  <a:lnTo>
                    <a:pt x="12949" y="9110"/>
                  </a:lnTo>
                  <a:cubicBezTo>
                    <a:pt x="12929" y="9141"/>
                    <a:pt x="12909" y="9183"/>
                    <a:pt x="12872" y="9228"/>
                  </a:cubicBezTo>
                  <a:cubicBezTo>
                    <a:pt x="12714" y="9308"/>
                    <a:pt x="12635" y="9387"/>
                    <a:pt x="12377" y="9387"/>
                  </a:cubicBezTo>
                  <a:cubicBezTo>
                    <a:pt x="12219" y="9387"/>
                    <a:pt x="11962" y="9308"/>
                    <a:pt x="11803" y="9308"/>
                  </a:cubicBezTo>
                  <a:cubicBezTo>
                    <a:pt x="11525" y="9242"/>
                    <a:pt x="11315" y="9110"/>
                    <a:pt x="11061" y="9110"/>
                  </a:cubicBezTo>
                  <a:cubicBezTo>
                    <a:pt x="11007" y="9110"/>
                    <a:pt x="10951" y="9116"/>
                    <a:pt x="10892" y="9129"/>
                  </a:cubicBezTo>
                  <a:lnTo>
                    <a:pt x="10971" y="9050"/>
                  </a:lnTo>
                  <a:cubicBezTo>
                    <a:pt x="11071" y="9012"/>
                    <a:pt x="11170" y="8997"/>
                    <a:pt x="11269" y="8997"/>
                  </a:cubicBezTo>
                  <a:close/>
                  <a:moveTo>
                    <a:pt x="6416" y="9387"/>
                  </a:moveTo>
                  <a:cubicBezTo>
                    <a:pt x="6423" y="9400"/>
                    <a:pt x="6430" y="9413"/>
                    <a:pt x="6437" y="9426"/>
                  </a:cubicBezTo>
                  <a:lnTo>
                    <a:pt x="6437" y="9426"/>
                  </a:lnTo>
                  <a:lnTo>
                    <a:pt x="6437" y="9387"/>
                  </a:lnTo>
                  <a:cubicBezTo>
                    <a:pt x="6429" y="9387"/>
                    <a:pt x="6422" y="9387"/>
                    <a:pt x="6416" y="9387"/>
                  </a:cubicBezTo>
                  <a:close/>
                  <a:moveTo>
                    <a:pt x="11466" y="7070"/>
                  </a:moveTo>
                  <a:cubicBezTo>
                    <a:pt x="11308" y="7565"/>
                    <a:pt x="11565" y="8139"/>
                    <a:pt x="11308" y="8634"/>
                  </a:cubicBezTo>
                  <a:cubicBezTo>
                    <a:pt x="11286" y="8634"/>
                    <a:pt x="11270" y="8634"/>
                    <a:pt x="11259" y="8636"/>
                  </a:cubicBezTo>
                  <a:lnTo>
                    <a:pt x="11259" y="8636"/>
                  </a:lnTo>
                  <a:cubicBezTo>
                    <a:pt x="11326" y="8415"/>
                    <a:pt x="11377" y="8206"/>
                    <a:pt x="11308" y="7981"/>
                  </a:cubicBezTo>
                  <a:cubicBezTo>
                    <a:pt x="11308" y="7822"/>
                    <a:pt x="11229" y="7644"/>
                    <a:pt x="11229" y="7486"/>
                  </a:cubicBezTo>
                  <a:lnTo>
                    <a:pt x="11229" y="7822"/>
                  </a:lnTo>
                  <a:cubicBezTo>
                    <a:pt x="11308" y="7981"/>
                    <a:pt x="11308" y="8238"/>
                    <a:pt x="11229" y="8397"/>
                  </a:cubicBezTo>
                  <a:cubicBezTo>
                    <a:pt x="11229" y="8448"/>
                    <a:pt x="11195" y="8534"/>
                    <a:pt x="11150" y="8637"/>
                  </a:cubicBezTo>
                  <a:lnTo>
                    <a:pt x="11150" y="8637"/>
                  </a:lnTo>
                  <a:cubicBezTo>
                    <a:pt x="11150" y="8636"/>
                    <a:pt x="11150" y="8635"/>
                    <a:pt x="11150" y="8634"/>
                  </a:cubicBezTo>
                  <a:lnTo>
                    <a:pt x="11150" y="8397"/>
                  </a:lnTo>
                  <a:cubicBezTo>
                    <a:pt x="11150" y="8476"/>
                    <a:pt x="11070" y="8555"/>
                    <a:pt x="11070" y="8634"/>
                  </a:cubicBezTo>
                  <a:cubicBezTo>
                    <a:pt x="11070" y="8733"/>
                    <a:pt x="10971" y="8813"/>
                    <a:pt x="10971" y="8892"/>
                  </a:cubicBezTo>
                  <a:cubicBezTo>
                    <a:pt x="10971" y="8971"/>
                    <a:pt x="10892" y="8971"/>
                    <a:pt x="10892" y="8971"/>
                  </a:cubicBezTo>
                  <a:lnTo>
                    <a:pt x="10892" y="9050"/>
                  </a:lnTo>
                  <a:cubicBezTo>
                    <a:pt x="10839" y="9103"/>
                    <a:pt x="10787" y="9121"/>
                    <a:pt x="10734" y="9156"/>
                  </a:cubicBezTo>
                  <a:lnTo>
                    <a:pt x="10734" y="9156"/>
                  </a:lnTo>
                  <a:lnTo>
                    <a:pt x="10734" y="9050"/>
                  </a:lnTo>
                  <a:cubicBezTo>
                    <a:pt x="10655" y="9050"/>
                    <a:pt x="10655" y="9129"/>
                    <a:pt x="10655" y="9228"/>
                  </a:cubicBezTo>
                  <a:lnTo>
                    <a:pt x="10575" y="9308"/>
                  </a:lnTo>
                  <a:lnTo>
                    <a:pt x="10575" y="9387"/>
                  </a:lnTo>
                  <a:cubicBezTo>
                    <a:pt x="10476" y="9387"/>
                    <a:pt x="10476" y="9466"/>
                    <a:pt x="10397" y="9466"/>
                  </a:cubicBezTo>
                  <a:cubicBezTo>
                    <a:pt x="10655" y="9050"/>
                    <a:pt x="10476" y="8397"/>
                    <a:pt x="10575" y="7902"/>
                  </a:cubicBezTo>
                  <a:cubicBezTo>
                    <a:pt x="10655" y="7822"/>
                    <a:pt x="10655" y="7822"/>
                    <a:pt x="10734" y="7743"/>
                  </a:cubicBezTo>
                  <a:lnTo>
                    <a:pt x="10734" y="7902"/>
                  </a:lnTo>
                  <a:cubicBezTo>
                    <a:pt x="10813" y="7822"/>
                    <a:pt x="10813" y="7743"/>
                    <a:pt x="10813" y="7644"/>
                  </a:cubicBezTo>
                  <a:cubicBezTo>
                    <a:pt x="10971" y="7486"/>
                    <a:pt x="11150" y="7407"/>
                    <a:pt x="11229" y="7248"/>
                  </a:cubicBezTo>
                  <a:lnTo>
                    <a:pt x="11229" y="7486"/>
                  </a:lnTo>
                  <a:cubicBezTo>
                    <a:pt x="11229" y="7407"/>
                    <a:pt x="11308" y="7248"/>
                    <a:pt x="11308" y="7149"/>
                  </a:cubicBezTo>
                  <a:cubicBezTo>
                    <a:pt x="11387" y="7149"/>
                    <a:pt x="11387" y="7070"/>
                    <a:pt x="11466" y="7070"/>
                  </a:cubicBezTo>
                  <a:close/>
                  <a:moveTo>
                    <a:pt x="11115" y="9162"/>
                  </a:moveTo>
                  <a:cubicBezTo>
                    <a:pt x="11219" y="9162"/>
                    <a:pt x="11320" y="9186"/>
                    <a:pt x="11387" y="9228"/>
                  </a:cubicBezTo>
                  <a:cubicBezTo>
                    <a:pt x="11645" y="9308"/>
                    <a:pt x="11803" y="9387"/>
                    <a:pt x="12061" y="9387"/>
                  </a:cubicBezTo>
                  <a:cubicBezTo>
                    <a:pt x="12179" y="9426"/>
                    <a:pt x="12303" y="9446"/>
                    <a:pt x="12427" y="9446"/>
                  </a:cubicBezTo>
                  <a:cubicBezTo>
                    <a:pt x="12532" y="9446"/>
                    <a:pt x="12638" y="9432"/>
                    <a:pt x="12740" y="9403"/>
                  </a:cubicBezTo>
                  <a:lnTo>
                    <a:pt x="12740" y="9403"/>
                  </a:lnTo>
                  <a:cubicBezTo>
                    <a:pt x="12707" y="9426"/>
                    <a:pt x="12691" y="9466"/>
                    <a:pt x="12635" y="9466"/>
                  </a:cubicBezTo>
                  <a:cubicBezTo>
                    <a:pt x="12555" y="9515"/>
                    <a:pt x="12452" y="9534"/>
                    <a:pt x="12342" y="9534"/>
                  </a:cubicBezTo>
                  <a:cubicBezTo>
                    <a:pt x="12095" y="9534"/>
                    <a:pt x="11809" y="9441"/>
                    <a:pt x="11645" y="9387"/>
                  </a:cubicBezTo>
                  <a:cubicBezTo>
                    <a:pt x="11387" y="9308"/>
                    <a:pt x="11229" y="9308"/>
                    <a:pt x="10971" y="9308"/>
                  </a:cubicBezTo>
                  <a:cubicBezTo>
                    <a:pt x="10892" y="9308"/>
                    <a:pt x="10734" y="9387"/>
                    <a:pt x="10575" y="9466"/>
                  </a:cubicBezTo>
                  <a:lnTo>
                    <a:pt x="10734" y="9308"/>
                  </a:lnTo>
                  <a:cubicBezTo>
                    <a:pt x="10825" y="9206"/>
                    <a:pt x="10974" y="9162"/>
                    <a:pt x="11115" y="9162"/>
                  </a:cubicBezTo>
                  <a:close/>
                  <a:moveTo>
                    <a:pt x="7348" y="8238"/>
                  </a:moveTo>
                  <a:lnTo>
                    <a:pt x="7348" y="8238"/>
                  </a:lnTo>
                  <a:cubicBezTo>
                    <a:pt x="7427" y="8476"/>
                    <a:pt x="7605" y="8634"/>
                    <a:pt x="7684" y="8733"/>
                  </a:cubicBezTo>
                  <a:cubicBezTo>
                    <a:pt x="7763" y="8813"/>
                    <a:pt x="7843" y="8971"/>
                    <a:pt x="7922" y="9050"/>
                  </a:cubicBezTo>
                  <a:lnTo>
                    <a:pt x="8179" y="9308"/>
                  </a:lnTo>
                  <a:cubicBezTo>
                    <a:pt x="8179" y="9387"/>
                    <a:pt x="8100" y="9545"/>
                    <a:pt x="8100" y="9723"/>
                  </a:cubicBezTo>
                  <a:cubicBezTo>
                    <a:pt x="8100" y="9545"/>
                    <a:pt x="7922" y="9387"/>
                    <a:pt x="7843" y="9228"/>
                  </a:cubicBezTo>
                  <a:cubicBezTo>
                    <a:pt x="7684" y="9050"/>
                    <a:pt x="7605" y="8892"/>
                    <a:pt x="7427" y="8733"/>
                  </a:cubicBezTo>
                  <a:cubicBezTo>
                    <a:pt x="7427" y="8555"/>
                    <a:pt x="7348" y="8397"/>
                    <a:pt x="7348" y="8238"/>
                  </a:cubicBezTo>
                  <a:close/>
                  <a:moveTo>
                    <a:pt x="10655" y="9882"/>
                  </a:moveTo>
                  <a:cubicBezTo>
                    <a:pt x="10688" y="9882"/>
                    <a:pt x="10720" y="9885"/>
                    <a:pt x="10751" y="9890"/>
                  </a:cubicBezTo>
                  <a:lnTo>
                    <a:pt x="10751" y="9890"/>
                  </a:lnTo>
                  <a:cubicBezTo>
                    <a:pt x="10745" y="9887"/>
                    <a:pt x="10739" y="9885"/>
                    <a:pt x="10734" y="9882"/>
                  </a:cubicBezTo>
                  <a:close/>
                  <a:moveTo>
                    <a:pt x="11229" y="9387"/>
                  </a:moveTo>
                  <a:cubicBezTo>
                    <a:pt x="11466" y="9387"/>
                    <a:pt x="11724" y="9466"/>
                    <a:pt x="11882" y="9545"/>
                  </a:cubicBezTo>
                  <a:cubicBezTo>
                    <a:pt x="12011" y="9585"/>
                    <a:pt x="12135" y="9605"/>
                    <a:pt x="12249" y="9605"/>
                  </a:cubicBezTo>
                  <a:cubicBezTo>
                    <a:pt x="12363" y="9605"/>
                    <a:pt x="12466" y="9585"/>
                    <a:pt x="12556" y="9545"/>
                  </a:cubicBezTo>
                  <a:lnTo>
                    <a:pt x="12556" y="9545"/>
                  </a:lnTo>
                  <a:cubicBezTo>
                    <a:pt x="12377" y="9723"/>
                    <a:pt x="12298" y="9803"/>
                    <a:pt x="12140" y="9882"/>
                  </a:cubicBezTo>
                  <a:cubicBezTo>
                    <a:pt x="11971" y="9921"/>
                    <a:pt x="11828" y="9941"/>
                    <a:pt x="11684" y="9941"/>
                  </a:cubicBezTo>
                  <a:cubicBezTo>
                    <a:pt x="11541" y="9941"/>
                    <a:pt x="11397" y="9921"/>
                    <a:pt x="11229" y="9882"/>
                  </a:cubicBezTo>
                  <a:cubicBezTo>
                    <a:pt x="10985" y="9767"/>
                    <a:pt x="10794" y="9684"/>
                    <a:pt x="10579" y="9684"/>
                  </a:cubicBezTo>
                  <a:cubicBezTo>
                    <a:pt x="10497" y="9684"/>
                    <a:pt x="10411" y="9696"/>
                    <a:pt x="10318" y="9723"/>
                  </a:cubicBezTo>
                  <a:lnTo>
                    <a:pt x="10476" y="9545"/>
                  </a:lnTo>
                  <a:cubicBezTo>
                    <a:pt x="10734" y="9466"/>
                    <a:pt x="10971" y="9387"/>
                    <a:pt x="11229" y="9387"/>
                  </a:cubicBezTo>
                  <a:close/>
                  <a:moveTo>
                    <a:pt x="10476" y="7981"/>
                  </a:moveTo>
                  <a:lnTo>
                    <a:pt x="10476" y="7981"/>
                  </a:lnTo>
                  <a:cubicBezTo>
                    <a:pt x="10397" y="8476"/>
                    <a:pt x="10655" y="9050"/>
                    <a:pt x="10318" y="9545"/>
                  </a:cubicBezTo>
                  <a:lnTo>
                    <a:pt x="10318" y="9624"/>
                  </a:lnTo>
                  <a:lnTo>
                    <a:pt x="10239" y="9723"/>
                  </a:lnTo>
                  <a:lnTo>
                    <a:pt x="10160" y="9723"/>
                  </a:lnTo>
                  <a:lnTo>
                    <a:pt x="10160" y="9803"/>
                  </a:lnTo>
                  <a:cubicBezTo>
                    <a:pt x="10080" y="9803"/>
                    <a:pt x="10080" y="9882"/>
                    <a:pt x="10080" y="9882"/>
                  </a:cubicBezTo>
                  <a:lnTo>
                    <a:pt x="10080" y="9723"/>
                  </a:lnTo>
                  <a:cubicBezTo>
                    <a:pt x="10160" y="9545"/>
                    <a:pt x="10160" y="9466"/>
                    <a:pt x="10080" y="9308"/>
                  </a:cubicBezTo>
                  <a:lnTo>
                    <a:pt x="10080" y="9624"/>
                  </a:lnTo>
                  <a:cubicBezTo>
                    <a:pt x="9981" y="9723"/>
                    <a:pt x="9981" y="9803"/>
                    <a:pt x="9981" y="9882"/>
                  </a:cubicBezTo>
                  <a:cubicBezTo>
                    <a:pt x="9981" y="9961"/>
                    <a:pt x="9902" y="9961"/>
                    <a:pt x="9902" y="9961"/>
                  </a:cubicBezTo>
                  <a:lnTo>
                    <a:pt x="9902" y="9882"/>
                  </a:lnTo>
                  <a:lnTo>
                    <a:pt x="9902" y="9387"/>
                  </a:lnTo>
                  <a:cubicBezTo>
                    <a:pt x="9902" y="9129"/>
                    <a:pt x="9823" y="8892"/>
                    <a:pt x="9902" y="8733"/>
                  </a:cubicBezTo>
                  <a:cubicBezTo>
                    <a:pt x="9902" y="8634"/>
                    <a:pt x="9981" y="8555"/>
                    <a:pt x="9981" y="8555"/>
                  </a:cubicBezTo>
                  <a:cubicBezTo>
                    <a:pt x="9981" y="8733"/>
                    <a:pt x="9981" y="8971"/>
                    <a:pt x="10080" y="9129"/>
                  </a:cubicBezTo>
                  <a:lnTo>
                    <a:pt x="10080" y="8397"/>
                  </a:lnTo>
                  <a:cubicBezTo>
                    <a:pt x="10239" y="8238"/>
                    <a:pt x="10397" y="8060"/>
                    <a:pt x="10476" y="7981"/>
                  </a:cubicBezTo>
                  <a:close/>
                  <a:moveTo>
                    <a:pt x="10751" y="9890"/>
                  </a:moveTo>
                  <a:cubicBezTo>
                    <a:pt x="10896" y="9960"/>
                    <a:pt x="11111" y="10027"/>
                    <a:pt x="11264" y="10039"/>
                  </a:cubicBezTo>
                  <a:lnTo>
                    <a:pt x="11264" y="10039"/>
                  </a:lnTo>
                  <a:cubicBezTo>
                    <a:pt x="11080" y="10024"/>
                    <a:pt x="10929" y="9921"/>
                    <a:pt x="10751" y="9890"/>
                  </a:cubicBezTo>
                  <a:close/>
                  <a:moveTo>
                    <a:pt x="11264" y="10039"/>
                  </a:moveTo>
                  <a:cubicBezTo>
                    <a:pt x="11279" y="10040"/>
                    <a:pt x="11293" y="10040"/>
                    <a:pt x="11308" y="10040"/>
                  </a:cubicBezTo>
                  <a:cubicBezTo>
                    <a:pt x="11294" y="10040"/>
                    <a:pt x="11280" y="10040"/>
                    <a:pt x="11264" y="10039"/>
                  </a:cubicBezTo>
                  <a:close/>
                  <a:moveTo>
                    <a:pt x="9823" y="8813"/>
                  </a:moveTo>
                  <a:lnTo>
                    <a:pt x="9823" y="9228"/>
                  </a:lnTo>
                  <a:cubicBezTo>
                    <a:pt x="9823" y="9387"/>
                    <a:pt x="9902" y="9545"/>
                    <a:pt x="9823" y="9723"/>
                  </a:cubicBezTo>
                  <a:lnTo>
                    <a:pt x="9823" y="9961"/>
                  </a:lnTo>
                  <a:cubicBezTo>
                    <a:pt x="9823" y="10040"/>
                    <a:pt x="9744" y="10120"/>
                    <a:pt x="9744" y="10120"/>
                  </a:cubicBezTo>
                  <a:lnTo>
                    <a:pt x="9744" y="10040"/>
                  </a:lnTo>
                  <a:cubicBezTo>
                    <a:pt x="9744" y="9882"/>
                    <a:pt x="9744" y="9803"/>
                    <a:pt x="9664" y="9624"/>
                  </a:cubicBezTo>
                  <a:cubicBezTo>
                    <a:pt x="9664" y="9466"/>
                    <a:pt x="9585" y="9308"/>
                    <a:pt x="9664" y="9129"/>
                  </a:cubicBezTo>
                  <a:cubicBezTo>
                    <a:pt x="9664" y="9050"/>
                    <a:pt x="9664" y="8971"/>
                    <a:pt x="9744" y="8892"/>
                  </a:cubicBezTo>
                  <a:cubicBezTo>
                    <a:pt x="9744" y="8892"/>
                    <a:pt x="9744" y="8813"/>
                    <a:pt x="9823" y="8813"/>
                  </a:cubicBezTo>
                  <a:close/>
                  <a:moveTo>
                    <a:pt x="8595" y="9050"/>
                  </a:moveTo>
                  <a:lnTo>
                    <a:pt x="8595" y="9050"/>
                  </a:lnTo>
                  <a:cubicBezTo>
                    <a:pt x="8496" y="9228"/>
                    <a:pt x="8417" y="9387"/>
                    <a:pt x="8338" y="9545"/>
                  </a:cubicBezTo>
                  <a:lnTo>
                    <a:pt x="8338" y="9624"/>
                  </a:lnTo>
                  <a:lnTo>
                    <a:pt x="8258" y="9624"/>
                  </a:lnTo>
                  <a:lnTo>
                    <a:pt x="8258" y="9723"/>
                  </a:lnTo>
                  <a:lnTo>
                    <a:pt x="8338" y="9723"/>
                  </a:lnTo>
                  <a:cubicBezTo>
                    <a:pt x="8258" y="9882"/>
                    <a:pt x="8258" y="10040"/>
                    <a:pt x="8179" y="10219"/>
                  </a:cubicBezTo>
                  <a:cubicBezTo>
                    <a:pt x="8179" y="9882"/>
                    <a:pt x="8179" y="9624"/>
                    <a:pt x="8258" y="9308"/>
                  </a:cubicBezTo>
                  <a:cubicBezTo>
                    <a:pt x="8338" y="9308"/>
                    <a:pt x="8338" y="9228"/>
                    <a:pt x="8417" y="9228"/>
                  </a:cubicBezTo>
                  <a:cubicBezTo>
                    <a:pt x="8417" y="9129"/>
                    <a:pt x="8496" y="9129"/>
                    <a:pt x="8595" y="9050"/>
                  </a:cubicBezTo>
                  <a:close/>
                  <a:moveTo>
                    <a:pt x="6199" y="10120"/>
                  </a:moveTo>
                  <a:cubicBezTo>
                    <a:pt x="6120" y="10120"/>
                    <a:pt x="6021" y="10219"/>
                    <a:pt x="5942" y="10219"/>
                  </a:cubicBezTo>
                  <a:cubicBezTo>
                    <a:pt x="5862" y="10219"/>
                    <a:pt x="5862" y="10298"/>
                    <a:pt x="5942" y="10298"/>
                  </a:cubicBezTo>
                  <a:cubicBezTo>
                    <a:pt x="6021" y="10219"/>
                    <a:pt x="6120" y="10219"/>
                    <a:pt x="6199" y="10219"/>
                  </a:cubicBezTo>
                  <a:lnTo>
                    <a:pt x="6932" y="10219"/>
                  </a:lnTo>
                  <a:cubicBezTo>
                    <a:pt x="6773" y="10120"/>
                    <a:pt x="6694" y="10120"/>
                    <a:pt x="6516" y="10120"/>
                  </a:cubicBezTo>
                  <a:close/>
                  <a:moveTo>
                    <a:pt x="19229" y="8971"/>
                  </a:moveTo>
                  <a:cubicBezTo>
                    <a:pt x="19150" y="9050"/>
                    <a:pt x="19229" y="9228"/>
                    <a:pt x="19229" y="9308"/>
                  </a:cubicBezTo>
                  <a:cubicBezTo>
                    <a:pt x="19308" y="9545"/>
                    <a:pt x="19308" y="9723"/>
                    <a:pt x="19387" y="9882"/>
                  </a:cubicBezTo>
                  <a:cubicBezTo>
                    <a:pt x="19486" y="10040"/>
                    <a:pt x="19486" y="10218"/>
                    <a:pt x="19565" y="10376"/>
                  </a:cubicBezTo>
                  <a:lnTo>
                    <a:pt x="19565" y="10376"/>
                  </a:lnTo>
                  <a:cubicBezTo>
                    <a:pt x="19563" y="10241"/>
                    <a:pt x="19553" y="10106"/>
                    <a:pt x="19486" y="10040"/>
                  </a:cubicBezTo>
                  <a:cubicBezTo>
                    <a:pt x="19387" y="9803"/>
                    <a:pt x="19387" y="9624"/>
                    <a:pt x="19308" y="9466"/>
                  </a:cubicBezTo>
                  <a:cubicBezTo>
                    <a:pt x="19229" y="9308"/>
                    <a:pt x="19229" y="9129"/>
                    <a:pt x="19229" y="8971"/>
                  </a:cubicBezTo>
                  <a:close/>
                  <a:moveTo>
                    <a:pt x="21962" y="7981"/>
                  </a:moveTo>
                  <a:lnTo>
                    <a:pt x="21962" y="8476"/>
                  </a:lnTo>
                  <a:cubicBezTo>
                    <a:pt x="21704" y="8971"/>
                    <a:pt x="21467" y="9387"/>
                    <a:pt x="20972" y="9624"/>
                  </a:cubicBezTo>
                  <a:cubicBezTo>
                    <a:pt x="20556" y="9882"/>
                    <a:pt x="20140" y="9961"/>
                    <a:pt x="19803" y="10377"/>
                  </a:cubicBezTo>
                  <a:lnTo>
                    <a:pt x="19803" y="10298"/>
                  </a:lnTo>
                  <a:cubicBezTo>
                    <a:pt x="19883" y="10120"/>
                    <a:pt x="19982" y="9882"/>
                    <a:pt x="20061" y="9723"/>
                  </a:cubicBezTo>
                  <a:cubicBezTo>
                    <a:pt x="20140" y="9466"/>
                    <a:pt x="20298" y="9308"/>
                    <a:pt x="20556" y="9129"/>
                  </a:cubicBezTo>
                  <a:cubicBezTo>
                    <a:pt x="20714" y="9050"/>
                    <a:pt x="20972" y="8892"/>
                    <a:pt x="21130" y="8813"/>
                  </a:cubicBezTo>
                  <a:cubicBezTo>
                    <a:pt x="21467" y="8555"/>
                    <a:pt x="21784" y="8317"/>
                    <a:pt x="21962" y="7981"/>
                  </a:cubicBezTo>
                  <a:close/>
                  <a:moveTo>
                    <a:pt x="10476" y="9781"/>
                  </a:moveTo>
                  <a:cubicBezTo>
                    <a:pt x="10810" y="9781"/>
                    <a:pt x="11131" y="9897"/>
                    <a:pt x="11387" y="9961"/>
                  </a:cubicBezTo>
                  <a:cubicBezTo>
                    <a:pt x="11565" y="10040"/>
                    <a:pt x="11803" y="10040"/>
                    <a:pt x="11962" y="10040"/>
                  </a:cubicBezTo>
                  <a:cubicBezTo>
                    <a:pt x="11724" y="10120"/>
                    <a:pt x="11565" y="10298"/>
                    <a:pt x="11308" y="10377"/>
                  </a:cubicBezTo>
                  <a:cubicBezTo>
                    <a:pt x="11264" y="10384"/>
                    <a:pt x="11220" y="10387"/>
                    <a:pt x="11176" y="10387"/>
                  </a:cubicBezTo>
                  <a:cubicBezTo>
                    <a:pt x="10814" y="10387"/>
                    <a:pt x="10452" y="10174"/>
                    <a:pt x="10090" y="10174"/>
                  </a:cubicBezTo>
                  <a:cubicBezTo>
                    <a:pt x="10001" y="10174"/>
                    <a:pt x="9912" y="10187"/>
                    <a:pt x="9823" y="10219"/>
                  </a:cubicBezTo>
                  <a:lnTo>
                    <a:pt x="10080" y="9961"/>
                  </a:lnTo>
                  <a:cubicBezTo>
                    <a:pt x="10160" y="9961"/>
                    <a:pt x="10160" y="9882"/>
                    <a:pt x="10239" y="9882"/>
                  </a:cubicBezTo>
                  <a:lnTo>
                    <a:pt x="10655" y="9882"/>
                  </a:lnTo>
                  <a:cubicBezTo>
                    <a:pt x="10575" y="9803"/>
                    <a:pt x="10476" y="9803"/>
                    <a:pt x="10318" y="9803"/>
                  </a:cubicBezTo>
                  <a:lnTo>
                    <a:pt x="10239" y="9803"/>
                  </a:lnTo>
                  <a:cubicBezTo>
                    <a:pt x="10318" y="9788"/>
                    <a:pt x="10398" y="9781"/>
                    <a:pt x="10476" y="9781"/>
                  </a:cubicBezTo>
                  <a:close/>
                  <a:moveTo>
                    <a:pt x="19565" y="10376"/>
                  </a:moveTo>
                  <a:cubicBezTo>
                    <a:pt x="19566" y="10403"/>
                    <a:pt x="19566" y="10430"/>
                    <a:pt x="19566" y="10456"/>
                  </a:cubicBezTo>
                  <a:lnTo>
                    <a:pt x="19566" y="10377"/>
                  </a:lnTo>
                  <a:cubicBezTo>
                    <a:pt x="19566" y="10377"/>
                    <a:pt x="19565" y="10376"/>
                    <a:pt x="19565" y="10376"/>
                  </a:cubicBezTo>
                  <a:close/>
                  <a:moveTo>
                    <a:pt x="4298" y="6991"/>
                  </a:moveTo>
                  <a:cubicBezTo>
                    <a:pt x="4377" y="6991"/>
                    <a:pt x="4456" y="7070"/>
                    <a:pt x="4536" y="7149"/>
                  </a:cubicBezTo>
                  <a:cubicBezTo>
                    <a:pt x="5130" y="7644"/>
                    <a:pt x="5625" y="8060"/>
                    <a:pt x="6120" y="8555"/>
                  </a:cubicBezTo>
                  <a:cubicBezTo>
                    <a:pt x="6199" y="8555"/>
                    <a:pt x="6278" y="8634"/>
                    <a:pt x="6357" y="8733"/>
                  </a:cubicBezTo>
                  <a:cubicBezTo>
                    <a:pt x="6516" y="8971"/>
                    <a:pt x="6694" y="9308"/>
                    <a:pt x="6773" y="9624"/>
                  </a:cubicBezTo>
                  <a:cubicBezTo>
                    <a:pt x="6773" y="9723"/>
                    <a:pt x="6773" y="9803"/>
                    <a:pt x="6853" y="9882"/>
                  </a:cubicBezTo>
                  <a:lnTo>
                    <a:pt x="6853" y="9624"/>
                  </a:lnTo>
                  <a:cubicBezTo>
                    <a:pt x="6773" y="9545"/>
                    <a:pt x="6773" y="9466"/>
                    <a:pt x="6694" y="9308"/>
                  </a:cubicBezTo>
                  <a:cubicBezTo>
                    <a:pt x="6624" y="9150"/>
                    <a:pt x="6616" y="9008"/>
                    <a:pt x="6547" y="8923"/>
                  </a:cubicBezTo>
                  <a:lnTo>
                    <a:pt x="6547" y="8923"/>
                  </a:lnTo>
                  <a:lnTo>
                    <a:pt x="6853" y="9228"/>
                  </a:lnTo>
                  <a:cubicBezTo>
                    <a:pt x="6853" y="9308"/>
                    <a:pt x="6932" y="9387"/>
                    <a:pt x="6932" y="9387"/>
                  </a:cubicBezTo>
                  <a:cubicBezTo>
                    <a:pt x="6932" y="9466"/>
                    <a:pt x="7011" y="9624"/>
                    <a:pt x="7011" y="9723"/>
                  </a:cubicBezTo>
                  <a:cubicBezTo>
                    <a:pt x="7110" y="9882"/>
                    <a:pt x="7110" y="10040"/>
                    <a:pt x="7189" y="10218"/>
                  </a:cubicBezTo>
                  <a:lnTo>
                    <a:pt x="7189" y="10218"/>
                  </a:lnTo>
                  <a:cubicBezTo>
                    <a:pt x="7188" y="10006"/>
                    <a:pt x="7181" y="9865"/>
                    <a:pt x="7110" y="9723"/>
                  </a:cubicBezTo>
                  <a:cubicBezTo>
                    <a:pt x="7110" y="9624"/>
                    <a:pt x="7011" y="9545"/>
                    <a:pt x="7011" y="9466"/>
                  </a:cubicBezTo>
                  <a:lnTo>
                    <a:pt x="7011" y="9466"/>
                  </a:lnTo>
                  <a:cubicBezTo>
                    <a:pt x="7110" y="9545"/>
                    <a:pt x="7189" y="9624"/>
                    <a:pt x="7189" y="9723"/>
                  </a:cubicBezTo>
                  <a:cubicBezTo>
                    <a:pt x="7268" y="9723"/>
                    <a:pt x="7268" y="9803"/>
                    <a:pt x="7268" y="9882"/>
                  </a:cubicBezTo>
                  <a:cubicBezTo>
                    <a:pt x="7348" y="9961"/>
                    <a:pt x="7348" y="10040"/>
                    <a:pt x="7348" y="10040"/>
                  </a:cubicBezTo>
                  <a:cubicBezTo>
                    <a:pt x="7427" y="10219"/>
                    <a:pt x="7506" y="10377"/>
                    <a:pt x="7506" y="10535"/>
                  </a:cubicBezTo>
                  <a:cubicBezTo>
                    <a:pt x="7427" y="10456"/>
                    <a:pt x="7348" y="10377"/>
                    <a:pt x="7189" y="10298"/>
                  </a:cubicBezTo>
                  <a:cubicBezTo>
                    <a:pt x="7189" y="10270"/>
                    <a:pt x="7189" y="10244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9"/>
                  </a:cubicBez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89" y="10218"/>
                    <a:pt x="7189" y="10218"/>
                    <a:pt x="7189" y="10218"/>
                  </a:cubicBezTo>
                  <a:lnTo>
                    <a:pt x="7189" y="10218"/>
                  </a:lnTo>
                  <a:cubicBezTo>
                    <a:pt x="7110" y="10119"/>
                    <a:pt x="7011" y="10040"/>
                    <a:pt x="6932" y="10040"/>
                  </a:cubicBezTo>
                  <a:cubicBezTo>
                    <a:pt x="6932" y="9961"/>
                    <a:pt x="6853" y="9961"/>
                    <a:pt x="6853" y="9961"/>
                  </a:cubicBezTo>
                  <a:lnTo>
                    <a:pt x="6773" y="9882"/>
                  </a:lnTo>
                  <a:cubicBezTo>
                    <a:pt x="6694" y="9803"/>
                    <a:pt x="6615" y="9803"/>
                    <a:pt x="6516" y="9723"/>
                  </a:cubicBezTo>
                  <a:lnTo>
                    <a:pt x="6516" y="9624"/>
                  </a:lnTo>
                  <a:lnTo>
                    <a:pt x="6516" y="9545"/>
                  </a:lnTo>
                  <a:cubicBezTo>
                    <a:pt x="6476" y="9506"/>
                    <a:pt x="6456" y="9466"/>
                    <a:pt x="6437" y="9426"/>
                  </a:cubicBezTo>
                  <a:lnTo>
                    <a:pt x="6437" y="9426"/>
                  </a:lnTo>
                  <a:lnTo>
                    <a:pt x="6437" y="9545"/>
                  </a:lnTo>
                  <a:lnTo>
                    <a:pt x="6437" y="9624"/>
                  </a:lnTo>
                  <a:cubicBezTo>
                    <a:pt x="6278" y="9466"/>
                    <a:pt x="6021" y="9308"/>
                    <a:pt x="5783" y="9129"/>
                  </a:cubicBezTo>
                  <a:cubicBezTo>
                    <a:pt x="5704" y="9050"/>
                    <a:pt x="5704" y="8892"/>
                    <a:pt x="5625" y="8813"/>
                  </a:cubicBezTo>
                  <a:lnTo>
                    <a:pt x="5625" y="8813"/>
                  </a:lnTo>
                  <a:cubicBezTo>
                    <a:pt x="5625" y="8892"/>
                    <a:pt x="5704" y="8971"/>
                    <a:pt x="5704" y="9129"/>
                  </a:cubicBezTo>
                  <a:cubicBezTo>
                    <a:pt x="5526" y="8971"/>
                    <a:pt x="5367" y="8813"/>
                    <a:pt x="5130" y="8634"/>
                  </a:cubicBezTo>
                  <a:cubicBezTo>
                    <a:pt x="5031" y="8555"/>
                    <a:pt x="4951" y="8476"/>
                    <a:pt x="4872" y="8476"/>
                  </a:cubicBezTo>
                  <a:cubicBezTo>
                    <a:pt x="4714" y="8060"/>
                    <a:pt x="4635" y="7644"/>
                    <a:pt x="4536" y="7149"/>
                  </a:cubicBezTo>
                  <a:lnTo>
                    <a:pt x="4536" y="7149"/>
                  </a:lnTo>
                  <a:cubicBezTo>
                    <a:pt x="4536" y="7565"/>
                    <a:pt x="4635" y="7981"/>
                    <a:pt x="4793" y="8397"/>
                  </a:cubicBezTo>
                  <a:cubicBezTo>
                    <a:pt x="4714" y="8397"/>
                    <a:pt x="4635" y="8317"/>
                    <a:pt x="4635" y="8238"/>
                  </a:cubicBezTo>
                  <a:cubicBezTo>
                    <a:pt x="4536" y="8060"/>
                    <a:pt x="4456" y="7822"/>
                    <a:pt x="4377" y="7644"/>
                  </a:cubicBezTo>
                  <a:cubicBezTo>
                    <a:pt x="4377" y="7407"/>
                    <a:pt x="4298" y="7149"/>
                    <a:pt x="4298" y="6991"/>
                  </a:cubicBezTo>
                  <a:close/>
                  <a:moveTo>
                    <a:pt x="10094" y="10214"/>
                  </a:moveTo>
                  <a:cubicBezTo>
                    <a:pt x="10468" y="10214"/>
                    <a:pt x="10832" y="10456"/>
                    <a:pt x="11150" y="10456"/>
                  </a:cubicBezTo>
                  <a:cubicBezTo>
                    <a:pt x="11070" y="10456"/>
                    <a:pt x="10971" y="10456"/>
                    <a:pt x="10892" y="10535"/>
                  </a:cubicBezTo>
                  <a:cubicBezTo>
                    <a:pt x="10813" y="10535"/>
                    <a:pt x="10734" y="10456"/>
                    <a:pt x="10655" y="10456"/>
                  </a:cubicBezTo>
                  <a:cubicBezTo>
                    <a:pt x="10575" y="10456"/>
                    <a:pt x="10397" y="10377"/>
                    <a:pt x="10239" y="10377"/>
                  </a:cubicBezTo>
                  <a:cubicBezTo>
                    <a:pt x="10199" y="10337"/>
                    <a:pt x="10135" y="10318"/>
                    <a:pt x="10061" y="10318"/>
                  </a:cubicBezTo>
                  <a:cubicBezTo>
                    <a:pt x="9986" y="10318"/>
                    <a:pt x="9902" y="10337"/>
                    <a:pt x="9823" y="10377"/>
                  </a:cubicBezTo>
                  <a:lnTo>
                    <a:pt x="9664" y="10377"/>
                  </a:lnTo>
                  <a:cubicBezTo>
                    <a:pt x="9664" y="10377"/>
                    <a:pt x="9664" y="10298"/>
                    <a:pt x="9744" y="10298"/>
                  </a:cubicBezTo>
                  <a:cubicBezTo>
                    <a:pt x="9861" y="10237"/>
                    <a:pt x="9978" y="10214"/>
                    <a:pt x="10094" y="10214"/>
                  </a:cubicBezTo>
                  <a:close/>
                  <a:moveTo>
                    <a:pt x="3308" y="8892"/>
                  </a:moveTo>
                  <a:lnTo>
                    <a:pt x="3308" y="8892"/>
                  </a:lnTo>
                  <a:cubicBezTo>
                    <a:pt x="3724" y="9050"/>
                    <a:pt x="4140" y="9228"/>
                    <a:pt x="4635" y="9228"/>
                  </a:cubicBezTo>
                  <a:cubicBezTo>
                    <a:pt x="5031" y="9308"/>
                    <a:pt x="5447" y="9228"/>
                    <a:pt x="5942" y="9387"/>
                  </a:cubicBezTo>
                  <a:cubicBezTo>
                    <a:pt x="6114" y="9540"/>
                    <a:pt x="6268" y="9619"/>
                    <a:pt x="6421" y="9786"/>
                  </a:cubicBezTo>
                  <a:lnTo>
                    <a:pt x="6421" y="9786"/>
                  </a:lnTo>
                  <a:cubicBezTo>
                    <a:pt x="6383" y="9780"/>
                    <a:pt x="6345" y="9774"/>
                    <a:pt x="6307" y="9770"/>
                  </a:cubicBezTo>
                  <a:lnTo>
                    <a:pt x="6307" y="9770"/>
                  </a:lnTo>
                  <a:cubicBezTo>
                    <a:pt x="6350" y="9780"/>
                    <a:pt x="6393" y="9790"/>
                    <a:pt x="6437" y="9803"/>
                  </a:cubicBezTo>
                  <a:cubicBezTo>
                    <a:pt x="6432" y="9797"/>
                    <a:pt x="6426" y="9791"/>
                    <a:pt x="6421" y="9786"/>
                  </a:cubicBezTo>
                  <a:lnTo>
                    <a:pt x="6421" y="9786"/>
                  </a:lnTo>
                  <a:cubicBezTo>
                    <a:pt x="6453" y="9791"/>
                    <a:pt x="6484" y="9796"/>
                    <a:pt x="6516" y="9803"/>
                  </a:cubicBezTo>
                  <a:cubicBezTo>
                    <a:pt x="6516" y="9882"/>
                    <a:pt x="6615" y="9961"/>
                    <a:pt x="6694" y="9961"/>
                  </a:cubicBezTo>
                  <a:cubicBezTo>
                    <a:pt x="6773" y="10040"/>
                    <a:pt x="6853" y="10120"/>
                    <a:pt x="6932" y="10219"/>
                  </a:cubicBezTo>
                  <a:lnTo>
                    <a:pt x="7011" y="10219"/>
                  </a:lnTo>
                  <a:cubicBezTo>
                    <a:pt x="7110" y="10298"/>
                    <a:pt x="7110" y="10377"/>
                    <a:pt x="7189" y="10377"/>
                  </a:cubicBezTo>
                  <a:cubicBezTo>
                    <a:pt x="6932" y="10377"/>
                    <a:pt x="6615" y="10456"/>
                    <a:pt x="6357" y="10456"/>
                  </a:cubicBezTo>
                  <a:cubicBezTo>
                    <a:pt x="6021" y="10535"/>
                    <a:pt x="5704" y="10615"/>
                    <a:pt x="5367" y="10615"/>
                  </a:cubicBezTo>
                  <a:cubicBezTo>
                    <a:pt x="5209" y="10535"/>
                    <a:pt x="5031" y="10456"/>
                    <a:pt x="4872" y="10377"/>
                  </a:cubicBezTo>
                  <a:lnTo>
                    <a:pt x="4872" y="10298"/>
                  </a:lnTo>
                  <a:lnTo>
                    <a:pt x="4793" y="10298"/>
                  </a:lnTo>
                  <a:cubicBezTo>
                    <a:pt x="4456" y="10040"/>
                    <a:pt x="4140" y="9803"/>
                    <a:pt x="3882" y="9466"/>
                  </a:cubicBezTo>
                  <a:lnTo>
                    <a:pt x="3882" y="9466"/>
                  </a:lnTo>
                  <a:cubicBezTo>
                    <a:pt x="4258" y="9714"/>
                    <a:pt x="4694" y="9753"/>
                    <a:pt x="5147" y="9753"/>
                  </a:cubicBezTo>
                  <a:cubicBezTo>
                    <a:pt x="5360" y="9753"/>
                    <a:pt x="5577" y="9744"/>
                    <a:pt x="5794" y="9744"/>
                  </a:cubicBezTo>
                  <a:cubicBezTo>
                    <a:pt x="5966" y="9744"/>
                    <a:pt x="6138" y="9750"/>
                    <a:pt x="6307" y="9770"/>
                  </a:cubicBezTo>
                  <a:lnTo>
                    <a:pt x="6307" y="9770"/>
                  </a:lnTo>
                  <a:cubicBezTo>
                    <a:pt x="5441" y="9575"/>
                    <a:pt x="4595" y="9858"/>
                    <a:pt x="3803" y="9387"/>
                  </a:cubicBezTo>
                  <a:lnTo>
                    <a:pt x="3308" y="8892"/>
                  </a:lnTo>
                  <a:close/>
                  <a:moveTo>
                    <a:pt x="21962" y="8555"/>
                  </a:moveTo>
                  <a:lnTo>
                    <a:pt x="21962" y="8634"/>
                  </a:lnTo>
                  <a:cubicBezTo>
                    <a:pt x="21863" y="8733"/>
                    <a:pt x="21863" y="8892"/>
                    <a:pt x="21863" y="8971"/>
                  </a:cubicBezTo>
                  <a:cubicBezTo>
                    <a:pt x="21704" y="9466"/>
                    <a:pt x="21288" y="9803"/>
                    <a:pt x="20873" y="10040"/>
                  </a:cubicBezTo>
                  <a:cubicBezTo>
                    <a:pt x="20477" y="10219"/>
                    <a:pt x="20061" y="10298"/>
                    <a:pt x="19724" y="10615"/>
                  </a:cubicBezTo>
                  <a:cubicBezTo>
                    <a:pt x="19724" y="10535"/>
                    <a:pt x="19724" y="10535"/>
                    <a:pt x="19803" y="10456"/>
                  </a:cubicBezTo>
                  <a:cubicBezTo>
                    <a:pt x="20140" y="9961"/>
                    <a:pt x="20714" y="9882"/>
                    <a:pt x="21130" y="9545"/>
                  </a:cubicBezTo>
                  <a:cubicBezTo>
                    <a:pt x="21546" y="9308"/>
                    <a:pt x="21784" y="8971"/>
                    <a:pt x="21962" y="8555"/>
                  </a:cubicBezTo>
                  <a:close/>
                  <a:moveTo>
                    <a:pt x="18844" y="10463"/>
                  </a:moveTo>
                  <a:cubicBezTo>
                    <a:pt x="18860" y="10514"/>
                    <a:pt x="18876" y="10564"/>
                    <a:pt x="18892" y="10615"/>
                  </a:cubicBezTo>
                  <a:cubicBezTo>
                    <a:pt x="18902" y="10628"/>
                    <a:pt x="18910" y="10641"/>
                    <a:pt x="18919" y="10654"/>
                  </a:cubicBezTo>
                  <a:lnTo>
                    <a:pt x="18919" y="10654"/>
                  </a:lnTo>
                  <a:cubicBezTo>
                    <a:pt x="18893" y="10587"/>
                    <a:pt x="18867" y="10523"/>
                    <a:pt x="18844" y="10463"/>
                  </a:cubicBezTo>
                  <a:close/>
                  <a:moveTo>
                    <a:pt x="9585" y="9129"/>
                  </a:moveTo>
                  <a:lnTo>
                    <a:pt x="9585" y="9545"/>
                  </a:lnTo>
                  <a:cubicBezTo>
                    <a:pt x="9664" y="9723"/>
                    <a:pt x="9664" y="9882"/>
                    <a:pt x="9664" y="9961"/>
                  </a:cubicBezTo>
                  <a:lnTo>
                    <a:pt x="9664" y="10219"/>
                  </a:lnTo>
                  <a:cubicBezTo>
                    <a:pt x="9664" y="10219"/>
                    <a:pt x="9664" y="10298"/>
                    <a:pt x="9585" y="10298"/>
                  </a:cubicBezTo>
                  <a:cubicBezTo>
                    <a:pt x="9585" y="10377"/>
                    <a:pt x="9486" y="10377"/>
                    <a:pt x="9407" y="10456"/>
                  </a:cubicBezTo>
                  <a:cubicBezTo>
                    <a:pt x="9407" y="10456"/>
                    <a:pt x="9328" y="10456"/>
                    <a:pt x="9328" y="10535"/>
                  </a:cubicBezTo>
                  <a:cubicBezTo>
                    <a:pt x="9249" y="10615"/>
                    <a:pt x="9169" y="10714"/>
                    <a:pt x="9169" y="10714"/>
                  </a:cubicBezTo>
                  <a:lnTo>
                    <a:pt x="9169" y="10615"/>
                  </a:lnTo>
                  <a:lnTo>
                    <a:pt x="9169" y="10298"/>
                  </a:lnTo>
                  <a:cubicBezTo>
                    <a:pt x="9169" y="10219"/>
                    <a:pt x="9090" y="10040"/>
                    <a:pt x="9169" y="9882"/>
                  </a:cubicBezTo>
                  <a:lnTo>
                    <a:pt x="9169" y="9723"/>
                  </a:lnTo>
                  <a:lnTo>
                    <a:pt x="9169" y="9624"/>
                  </a:lnTo>
                  <a:cubicBezTo>
                    <a:pt x="9249" y="9545"/>
                    <a:pt x="9328" y="9466"/>
                    <a:pt x="9407" y="9308"/>
                  </a:cubicBezTo>
                  <a:lnTo>
                    <a:pt x="9407" y="9308"/>
                  </a:lnTo>
                  <a:cubicBezTo>
                    <a:pt x="9328" y="9466"/>
                    <a:pt x="9328" y="9624"/>
                    <a:pt x="9407" y="9803"/>
                  </a:cubicBezTo>
                  <a:lnTo>
                    <a:pt x="9407" y="10219"/>
                  </a:lnTo>
                  <a:lnTo>
                    <a:pt x="9407" y="10456"/>
                  </a:lnTo>
                  <a:cubicBezTo>
                    <a:pt x="9486" y="10377"/>
                    <a:pt x="9486" y="10377"/>
                    <a:pt x="9486" y="10298"/>
                  </a:cubicBezTo>
                  <a:lnTo>
                    <a:pt x="9486" y="9961"/>
                  </a:lnTo>
                  <a:cubicBezTo>
                    <a:pt x="9407" y="9723"/>
                    <a:pt x="9328" y="9387"/>
                    <a:pt x="9585" y="9129"/>
                  </a:cubicBezTo>
                  <a:close/>
                  <a:moveTo>
                    <a:pt x="7506" y="8813"/>
                  </a:moveTo>
                  <a:lnTo>
                    <a:pt x="7506" y="8813"/>
                  </a:lnTo>
                  <a:cubicBezTo>
                    <a:pt x="7605" y="8971"/>
                    <a:pt x="7684" y="9129"/>
                    <a:pt x="7763" y="9228"/>
                  </a:cubicBezTo>
                  <a:cubicBezTo>
                    <a:pt x="7843" y="9308"/>
                    <a:pt x="7922" y="9387"/>
                    <a:pt x="8001" y="9545"/>
                  </a:cubicBezTo>
                  <a:cubicBezTo>
                    <a:pt x="8001" y="9624"/>
                    <a:pt x="8100" y="9723"/>
                    <a:pt x="8100" y="9882"/>
                  </a:cubicBezTo>
                  <a:lnTo>
                    <a:pt x="8100" y="9961"/>
                  </a:lnTo>
                  <a:lnTo>
                    <a:pt x="8001" y="9882"/>
                  </a:lnTo>
                  <a:cubicBezTo>
                    <a:pt x="7922" y="9803"/>
                    <a:pt x="7922" y="9723"/>
                    <a:pt x="7922" y="9723"/>
                  </a:cubicBezTo>
                  <a:cubicBezTo>
                    <a:pt x="7843" y="9624"/>
                    <a:pt x="7843" y="9624"/>
                    <a:pt x="7763" y="9545"/>
                  </a:cubicBezTo>
                  <a:cubicBezTo>
                    <a:pt x="7763" y="9545"/>
                    <a:pt x="7763" y="9466"/>
                    <a:pt x="7684" y="9387"/>
                  </a:cubicBezTo>
                  <a:lnTo>
                    <a:pt x="7684" y="9466"/>
                  </a:lnTo>
                  <a:lnTo>
                    <a:pt x="7684" y="9545"/>
                  </a:lnTo>
                  <a:cubicBezTo>
                    <a:pt x="7763" y="9545"/>
                    <a:pt x="7763" y="9624"/>
                    <a:pt x="7763" y="9624"/>
                  </a:cubicBezTo>
                  <a:cubicBezTo>
                    <a:pt x="7843" y="9723"/>
                    <a:pt x="7922" y="9803"/>
                    <a:pt x="7922" y="9882"/>
                  </a:cubicBezTo>
                  <a:cubicBezTo>
                    <a:pt x="8001" y="9882"/>
                    <a:pt x="8001" y="9961"/>
                    <a:pt x="8001" y="9961"/>
                  </a:cubicBezTo>
                  <a:lnTo>
                    <a:pt x="8100" y="10040"/>
                  </a:lnTo>
                  <a:lnTo>
                    <a:pt x="8100" y="10615"/>
                  </a:lnTo>
                  <a:lnTo>
                    <a:pt x="8100" y="10793"/>
                  </a:lnTo>
                  <a:cubicBezTo>
                    <a:pt x="7843" y="10120"/>
                    <a:pt x="7605" y="9466"/>
                    <a:pt x="7506" y="8813"/>
                  </a:cubicBezTo>
                  <a:close/>
                  <a:moveTo>
                    <a:pt x="7102" y="10421"/>
                  </a:moveTo>
                  <a:cubicBezTo>
                    <a:pt x="7161" y="10421"/>
                    <a:pt x="7216" y="10430"/>
                    <a:pt x="7268" y="10456"/>
                  </a:cubicBezTo>
                  <a:cubicBezTo>
                    <a:pt x="7268" y="10456"/>
                    <a:pt x="7348" y="10535"/>
                    <a:pt x="7427" y="10535"/>
                  </a:cubicBezTo>
                  <a:lnTo>
                    <a:pt x="7427" y="10615"/>
                  </a:lnTo>
                  <a:lnTo>
                    <a:pt x="7189" y="10615"/>
                  </a:lnTo>
                  <a:cubicBezTo>
                    <a:pt x="7011" y="10615"/>
                    <a:pt x="6853" y="10714"/>
                    <a:pt x="6694" y="10714"/>
                  </a:cubicBezTo>
                  <a:cubicBezTo>
                    <a:pt x="6516" y="10793"/>
                    <a:pt x="6357" y="10793"/>
                    <a:pt x="6120" y="10793"/>
                  </a:cubicBezTo>
                  <a:cubicBezTo>
                    <a:pt x="6087" y="10819"/>
                    <a:pt x="6047" y="10828"/>
                    <a:pt x="6006" y="10828"/>
                  </a:cubicBezTo>
                  <a:cubicBezTo>
                    <a:pt x="5924" y="10828"/>
                    <a:pt x="5836" y="10793"/>
                    <a:pt x="5783" y="10793"/>
                  </a:cubicBezTo>
                  <a:cubicBezTo>
                    <a:pt x="5625" y="10793"/>
                    <a:pt x="5526" y="10714"/>
                    <a:pt x="5447" y="10714"/>
                  </a:cubicBezTo>
                  <a:cubicBezTo>
                    <a:pt x="5526" y="10714"/>
                    <a:pt x="5526" y="10615"/>
                    <a:pt x="5625" y="10615"/>
                  </a:cubicBezTo>
                  <a:cubicBezTo>
                    <a:pt x="5783" y="10615"/>
                    <a:pt x="5942" y="10615"/>
                    <a:pt x="6199" y="10535"/>
                  </a:cubicBezTo>
                  <a:cubicBezTo>
                    <a:pt x="6357" y="10535"/>
                    <a:pt x="6516" y="10456"/>
                    <a:pt x="6694" y="10456"/>
                  </a:cubicBezTo>
                  <a:cubicBezTo>
                    <a:pt x="6853" y="10456"/>
                    <a:pt x="6985" y="10421"/>
                    <a:pt x="7102" y="10421"/>
                  </a:cubicBezTo>
                  <a:close/>
                  <a:moveTo>
                    <a:pt x="9328" y="10793"/>
                  </a:moveTo>
                  <a:cubicBezTo>
                    <a:pt x="9249" y="10793"/>
                    <a:pt x="9249" y="10793"/>
                    <a:pt x="9169" y="10872"/>
                  </a:cubicBezTo>
                  <a:lnTo>
                    <a:pt x="9328" y="10872"/>
                  </a:lnTo>
                  <a:cubicBezTo>
                    <a:pt x="9486" y="10793"/>
                    <a:pt x="9585" y="10793"/>
                    <a:pt x="9664" y="10793"/>
                  </a:cubicBezTo>
                  <a:close/>
                  <a:moveTo>
                    <a:pt x="7432" y="10053"/>
                  </a:moveTo>
                  <a:cubicBezTo>
                    <a:pt x="7566" y="10210"/>
                    <a:pt x="7698" y="10419"/>
                    <a:pt x="7763" y="10615"/>
                  </a:cubicBezTo>
                  <a:cubicBezTo>
                    <a:pt x="7843" y="10714"/>
                    <a:pt x="7843" y="10793"/>
                    <a:pt x="7922" y="10872"/>
                  </a:cubicBezTo>
                  <a:lnTo>
                    <a:pt x="7922" y="10951"/>
                  </a:lnTo>
                  <a:lnTo>
                    <a:pt x="7843" y="10872"/>
                  </a:lnTo>
                  <a:cubicBezTo>
                    <a:pt x="7763" y="10793"/>
                    <a:pt x="7684" y="10714"/>
                    <a:pt x="7605" y="10535"/>
                  </a:cubicBezTo>
                  <a:cubicBezTo>
                    <a:pt x="7508" y="10381"/>
                    <a:pt x="7506" y="10226"/>
                    <a:pt x="7432" y="10053"/>
                  </a:cubicBezTo>
                  <a:close/>
                  <a:moveTo>
                    <a:pt x="19803" y="7327"/>
                  </a:moveTo>
                  <a:cubicBezTo>
                    <a:pt x="19803" y="7565"/>
                    <a:pt x="19803" y="7902"/>
                    <a:pt x="19883" y="8139"/>
                  </a:cubicBezTo>
                  <a:cubicBezTo>
                    <a:pt x="19883" y="8397"/>
                    <a:pt x="19982" y="8634"/>
                    <a:pt x="20061" y="8892"/>
                  </a:cubicBezTo>
                  <a:lnTo>
                    <a:pt x="20061" y="9308"/>
                  </a:lnTo>
                  <a:lnTo>
                    <a:pt x="20061" y="9466"/>
                  </a:lnTo>
                  <a:cubicBezTo>
                    <a:pt x="19982" y="9228"/>
                    <a:pt x="19982" y="9050"/>
                    <a:pt x="19982" y="8892"/>
                  </a:cubicBezTo>
                  <a:cubicBezTo>
                    <a:pt x="19883" y="8634"/>
                    <a:pt x="19803" y="8397"/>
                    <a:pt x="19803" y="8139"/>
                  </a:cubicBezTo>
                  <a:cubicBezTo>
                    <a:pt x="19740" y="7950"/>
                    <a:pt x="19677" y="7747"/>
                    <a:pt x="19694" y="7552"/>
                  </a:cubicBezTo>
                  <a:lnTo>
                    <a:pt x="19694" y="7552"/>
                  </a:lnTo>
                  <a:cubicBezTo>
                    <a:pt x="19647" y="7675"/>
                    <a:pt x="19657" y="7767"/>
                    <a:pt x="19724" y="7902"/>
                  </a:cubicBezTo>
                  <a:cubicBezTo>
                    <a:pt x="19724" y="8139"/>
                    <a:pt x="19803" y="8317"/>
                    <a:pt x="19803" y="8555"/>
                  </a:cubicBezTo>
                  <a:cubicBezTo>
                    <a:pt x="19883" y="8813"/>
                    <a:pt x="19982" y="9050"/>
                    <a:pt x="19982" y="9308"/>
                  </a:cubicBezTo>
                  <a:lnTo>
                    <a:pt x="19982" y="9624"/>
                  </a:lnTo>
                  <a:cubicBezTo>
                    <a:pt x="19982" y="9723"/>
                    <a:pt x="19982" y="9723"/>
                    <a:pt x="19883" y="9803"/>
                  </a:cubicBezTo>
                  <a:cubicBezTo>
                    <a:pt x="19883" y="9803"/>
                    <a:pt x="19883" y="9882"/>
                    <a:pt x="19803" y="9961"/>
                  </a:cubicBezTo>
                  <a:cubicBezTo>
                    <a:pt x="19883" y="9723"/>
                    <a:pt x="19803" y="9387"/>
                    <a:pt x="19724" y="9050"/>
                  </a:cubicBezTo>
                  <a:cubicBezTo>
                    <a:pt x="19581" y="8674"/>
                    <a:pt x="19502" y="8233"/>
                    <a:pt x="19547" y="7787"/>
                  </a:cubicBezTo>
                  <a:lnTo>
                    <a:pt x="19547" y="7787"/>
                  </a:lnTo>
                  <a:cubicBezTo>
                    <a:pt x="19395" y="8164"/>
                    <a:pt x="19489" y="8491"/>
                    <a:pt x="19566" y="8892"/>
                  </a:cubicBezTo>
                  <a:cubicBezTo>
                    <a:pt x="19645" y="9129"/>
                    <a:pt x="19724" y="9387"/>
                    <a:pt x="19724" y="9624"/>
                  </a:cubicBezTo>
                  <a:cubicBezTo>
                    <a:pt x="19803" y="9882"/>
                    <a:pt x="19803" y="10040"/>
                    <a:pt x="19724" y="10298"/>
                  </a:cubicBezTo>
                  <a:lnTo>
                    <a:pt x="19724" y="10219"/>
                  </a:lnTo>
                  <a:lnTo>
                    <a:pt x="19724" y="9882"/>
                  </a:lnTo>
                  <a:cubicBezTo>
                    <a:pt x="19724" y="9625"/>
                    <a:pt x="19645" y="9466"/>
                    <a:pt x="19566" y="9308"/>
                  </a:cubicBezTo>
                  <a:lnTo>
                    <a:pt x="19566" y="9308"/>
                  </a:lnTo>
                  <a:cubicBezTo>
                    <a:pt x="19645" y="9466"/>
                    <a:pt x="19645" y="9724"/>
                    <a:pt x="19645" y="9882"/>
                  </a:cubicBezTo>
                  <a:lnTo>
                    <a:pt x="19645" y="10219"/>
                  </a:lnTo>
                  <a:lnTo>
                    <a:pt x="19645" y="10456"/>
                  </a:lnTo>
                  <a:lnTo>
                    <a:pt x="19645" y="10615"/>
                  </a:lnTo>
                  <a:cubicBezTo>
                    <a:pt x="19645" y="10535"/>
                    <a:pt x="19566" y="10535"/>
                    <a:pt x="19566" y="10456"/>
                  </a:cubicBezTo>
                  <a:lnTo>
                    <a:pt x="19566" y="10615"/>
                  </a:lnTo>
                  <a:lnTo>
                    <a:pt x="19566" y="10793"/>
                  </a:lnTo>
                  <a:cubicBezTo>
                    <a:pt x="19566" y="10793"/>
                    <a:pt x="19486" y="10872"/>
                    <a:pt x="19486" y="10951"/>
                  </a:cubicBezTo>
                  <a:cubicBezTo>
                    <a:pt x="19486" y="10793"/>
                    <a:pt x="19486" y="10615"/>
                    <a:pt x="19387" y="10535"/>
                  </a:cubicBezTo>
                  <a:cubicBezTo>
                    <a:pt x="19387" y="10298"/>
                    <a:pt x="19229" y="10040"/>
                    <a:pt x="19150" y="9803"/>
                  </a:cubicBezTo>
                  <a:cubicBezTo>
                    <a:pt x="19071" y="9308"/>
                    <a:pt x="19071" y="8813"/>
                    <a:pt x="19150" y="8317"/>
                  </a:cubicBezTo>
                  <a:cubicBezTo>
                    <a:pt x="19227" y="8067"/>
                    <a:pt x="19378" y="7911"/>
                    <a:pt x="19550" y="7757"/>
                  </a:cubicBezTo>
                  <a:lnTo>
                    <a:pt x="19550" y="7757"/>
                  </a:lnTo>
                  <a:cubicBezTo>
                    <a:pt x="19549" y="7767"/>
                    <a:pt x="19548" y="7777"/>
                    <a:pt x="19547" y="7787"/>
                  </a:cubicBezTo>
                  <a:lnTo>
                    <a:pt x="19547" y="7787"/>
                  </a:lnTo>
                  <a:cubicBezTo>
                    <a:pt x="19553" y="7772"/>
                    <a:pt x="19559" y="7758"/>
                    <a:pt x="19566" y="7743"/>
                  </a:cubicBezTo>
                  <a:lnTo>
                    <a:pt x="19566" y="7743"/>
                  </a:lnTo>
                  <a:cubicBezTo>
                    <a:pt x="19561" y="7748"/>
                    <a:pt x="19555" y="7752"/>
                    <a:pt x="19550" y="7757"/>
                  </a:cubicBezTo>
                  <a:lnTo>
                    <a:pt x="19550" y="7757"/>
                  </a:lnTo>
                  <a:cubicBezTo>
                    <a:pt x="19555" y="7719"/>
                    <a:pt x="19560" y="7682"/>
                    <a:pt x="19566" y="7644"/>
                  </a:cubicBezTo>
                  <a:cubicBezTo>
                    <a:pt x="19635" y="7644"/>
                    <a:pt x="19644" y="7583"/>
                    <a:pt x="19699" y="7514"/>
                  </a:cubicBezTo>
                  <a:lnTo>
                    <a:pt x="19699" y="7514"/>
                  </a:lnTo>
                  <a:cubicBezTo>
                    <a:pt x="19697" y="7527"/>
                    <a:pt x="19695" y="7540"/>
                    <a:pt x="19694" y="7552"/>
                  </a:cubicBezTo>
                  <a:lnTo>
                    <a:pt x="19694" y="7552"/>
                  </a:lnTo>
                  <a:cubicBezTo>
                    <a:pt x="19702" y="7531"/>
                    <a:pt x="19712" y="7509"/>
                    <a:pt x="19724" y="7486"/>
                  </a:cubicBezTo>
                  <a:lnTo>
                    <a:pt x="19724" y="7486"/>
                  </a:lnTo>
                  <a:cubicBezTo>
                    <a:pt x="19715" y="7495"/>
                    <a:pt x="19706" y="7505"/>
                    <a:pt x="19699" y="7514"/>
                  </a:cubicBezTo>
                  <a:lnTo>
                    <a:pt x="19699" y="7514"/>
                  </a:lnTo>
                  <a:cubicBezTo>
                    <a:pt x="19704" y="7478"/>
                    <a:pt x="19712" y="7442"/>
                    <a:pt x="19724" y="7407"/>
                  </a:cubicBezTo>
                  <a:cubicBezTo>
                    <a:pt x="19803" y="7407"/>
                    <a:pt x="19803" y="7327"/>
                    <a:pt x="19803" y="7327"/>
                  </a:cubicBezTo>
                  <a:close/>
                  <a:moveTo>
                    <a:pt x="21863" y="9129"/>
                  </a:moveTo>
                  <a:cubicBezTo>
                    <a:pt x="21863" y="9228"/>
                    <a:pt x="21863" y="9308"/>
                    <a:pt x="21784" y="9387"/>
                  </a:cubicBezTo>
                  <a:cubicBezTo>
                    <a:pt x="21546" y="9882"/>
                    <a:pt x="21209" y="10298"/>
                    <a:pt x="20714" y="10456"/>
                  </a:cubicBezTo>
                  <a:cubicBezTo>
                    <a:pt x="20298" y="10615"/>
                    <a:pt x="19883" y="10714"/>
                    <a:pt x="19566" y="11030"/>
                  </a:cubicBezTo>
                  <a:cubicBezTo>
                    <a:pt x="19566" y="10951"/>
                    <a:pt x="19645" y="10872"/>
                    <a:pt x="19645" y="10714"/>
                  </a:cubicBezTo>
                  <a:cubicBezTo>
                    <a:pt x="20061" y="10298"/>
                    <a:pt x="20635" y="10298"/>
                    <a:pt x="21051" y="10040"/>
                  </a:cubicBezTo>
                  <a:cubicBezTo>
                    <a:pt x="21368" y="9803"/>
                    <a:pt x="21704" y="9466"/>
                    <a:pt x="21863" y="9129"/>
                  </a:cubicBezTo>
                  <a:close/>
                  <a:moveTo>
                    <a:pt x="7506" y="10615"/>
                  </a:moveTo>
                  <a:cubicBezTo>
                    <a:pt x="7605" y="10714"/>
                    <a:pt x="7684" y="10793"/>
                    <a:pt x="7684" y="10872"/>
                  </a:cubicBezTo>
                  <a:cubicBezTo>
                    <a:pt x="7268" y="10872"/>
                    <a:pt x="6853" y="11030"/>
                    <a:pt x="6437" y="11110"/>
                  </a:cubicBezTo>
                  <a:cubicBezTo>
                    <a:pt x="6278" y="11030"/>
                    <a:pt x="6120" y="10951"/>
                    <a:pt x="5942" y="10951"/>
                  </a:cubicBezTo>
                  <a:lnTo>
                    <a:pt x="5942" y="10872"/>
                  </a:lnTo>
                  <a:cubicBezTo>
                    <a:pt x="6120" y="10872"/>
                    <a:pt x="6357" y="10872"/>
                    <a:pt x="6516" y="10793"/>
                  </a:cubicBezTo>
                  <a:cubicBezTo>
                    <a:pt x="6773" y="10793"/>
                    <a:pt x="6932" y="10714"/>
                    <a:pt x="7110" y="10714"/>
                  </a:cubicBezTo>
                  <a:cubicBezTo>
                    <a:pt x="7268" y="10714"/>
                    <a:pt x="7348" y="10615"/>
                    <a:pt x="7506" y="10615"/>
                  </a:cubicBezTo>
                  <a:close/>
                  <a:moveTo>
                    <a:pt x="15843" y="11030"/>
                  </a:moveTo>
                  <a:lnTo>
                    <a:pt x="15764" y="11110"/>
                  </a:lnTo>
                  <a:cubicBezTo>
                    <a:pt x="15843" y="11110"/>
                    <a:pt x="15843" y="11110"/>
                    <a:pt x="15843" y="11030"/>
                  </a:cubicBezTo>
                  <a:close/>
                  <a:moveTo>
                    <a:pt x="18239" y="11123"/>
                  </a:moveTo>
                  <a:cubicBezTo>
                    <a:pt x="18239" y="11159"/>
                    <a:pt x="18240" y="11196"/>
                    <a:pt x="18242" y="11234"/>
                  </a:cubicBezTo>
                  <a:lnTo>
                    <a:pt x="18242" y="11234"/>
                  </a:lnTo>
                  <a:cubicBezTo>
                    <a:pt x="18240" y="11197"/>
                    <a:pt x="18239" y="11160"/>
                    <a:pt x="18239" y="11123"/>
                  </a:cubicBezTo>
                  <a:close/>
                  <a:moveTo>
                    <a:pt x="7763" y="10872"/>
                  </a:moveTo>
                  <a:cubicBezTo>
                    <a:pt x="7843" y="11030"/>
                    <a:pt x="7922" y="11110"/>
                    <a:pt x="7922" y="11209"/>
                  </a:cubicBezTo>
                  <a:lnTo>
                    <a:pt x="7922" y="11288"/>
                  </a:lnTo>
                  <a:cubicBezTo>
                    <a:pt x="7506" y="11288"/>
                    <a:pt x="7011" y="11209"/>
                    <a:pt x="6615" y="11110"/>
                  </a:cubicBezTo>
                  <a:cubicBezTo>
                    <a:pt x="6932" y="11030"/>
                    <a:pt x="7348" y="10872"/>
                    <a:pt x="7763" y="10872"/>
                  </a:cubicBezTo>
                  <a:close/>
                  <a:moveTo>
                    <a:pt x="9981" y="10377"/>
                  </a:moveTo>
                  <a:cubicBezTo>
                    <a:pt x="10160" y="10377"/>
                    <a:pt x="10239" y="10377"/>
                    <a:pt x="10397" y="10456"/>
                  </a:cubicBezTo>
                  <a:cubicBezTo>
                    <a:pt x="10575" y="10456"/>
                    <a:pt x="10734" y="10535"/>
                    <a:pt x="10813" y="10535"/>
                  </a:cubicBezTo>
                  <a:cubicBezTo>
                    <a:pt x="10734" y="10615"/>
                    <a:pt x="10655" y="10615"/>
                    <a:pt x="10476" y="10714"/>
                  </a:cubicBezTo>
                  <a:lnTo>
                    <a:pt x="10397" y="10714"/>
                  </a:lnTo>
                  <a:cubicBezTo>
                    <a:pt x="9823" y="10951"/>
                    <a:pt x="9249" y="11030"/>
                    <a:pt x="8674" y="11288"/>
                  </a:cubicBezTo>
                  <a:cubicBezTo>
                    <a:pt x="8754" y="11110"/>
                    <a:pt x="8912" y="11030"/>
                    <a:pt x="8991" y="10951"/>
                  </a:cubicBezTo>
                  <a:lnTo>
                    <a:pt x="9090" y="10951"/>
                  </a:lnTo>
                  <a:cubicBezTo>
                    <a:pt x="9090" y="10951"/>
                    <a:pt x="9169" y="10951"/>
                    <a:pt x="9169" y="10872"/>
                  </a:cubicBezTo>
                  <a:lnTo>
                    <a:pt x="9090" y="10872"/>
                  </a:lnTo>
                  <a:cubicBezTo>
                    <a:pt x="9169" y="10793"/>
                    <a:pt x="9169" y="10793"/>
                    <a:pt x="9249" y="10793"/>
                  </a:cubicBezTo>
                  <a:cubicBezTo>
                    <a:pt x="9407" y="10714"/>
                    <a:pt x="9486" y="10615"/>
                    <a:pt x="9664" y="10615"/>
                  </a:cubicBezTo>
                  <a:cubicBezTo>
                    <a:pt x="9823" y="10615"/>
                    <a:pt x="9981" y="10615"/>
                    <a:pt x="10160" y="10714"/>
                  </a:cubicBezTo>
                  <a:lnTo>
                    <a:pt x="10397" y="10714"/>
                  </a:lnTo>
                  <a:cubicBezTo>
                    <a:pt x="10239" y="10714"/>
                    <a:pt x="10160" y="10615"/>
                    <a:pt x="9981" y="10615"/>
                  </a:cubicBezTo>
                  <a:cubicBezTo>
                    <a:pt x="9902" y="10575"/>
                    <a:pt x="9803" y="10555"/>
                    <a:pt x="9692" y="10555"/>
                  </a:cubicBezTo>
                  <a:cubicBezTo>
                    <a:pt x="9603" y="10555"/>
                    <a:pt x="9507" y="10568"/>
                    <a:pt x="9407" y="10593"/>
                  </a:cubicBezTo>
                  <a:lnTo>
                    <a:pt x="9407" y="10593"/>
                  </a:lnTo>
                  <a:cubicBezTo>
                    <a:pt x="9453" y="10569"/>
                    <a:pt x="9486" y="10535"/>
                    <a:pt x="9486" y="10535"/>
                  </a:cubicBezTo>
                  <a:cubicBezTo>
                    <a:pt x="9585" y="10456"/>
                    <a:pt x="9664" y="10456"/>
                    <a:pt x="9744" y="10456"/>
                  </a:cubicBezTo>
                  <a:cubicBezTo>
                    <a:pt x="9823" y="10456"/>
                    <a:pt x="9902" y="10377"/>
                    <a:pt x="9981" y="10377"/>
                  </a:cubicBezTo>
                  <a:close/>
                  <a:moveTo>
                    <a:pt x="15684" y="9466"/>
                  </a:moveTo>
                  <a:lnTo>
                    <a:pt x="15684" y="10951"/>
                  </a:lnTo>
                  <a:cubicBezTo>
                    <a:pt x="15605" y="10872"/>
                    <a:pt x="15526" y="10793"/>
                    <a:pt x="15427" y="10615"/>
                  </a:cubicBezTo>
                  <a:lnTo>
                    <a:pt x="15427" y="10615"/>
                  </a:lnTo>
                  <a:cubicBezTo>
                    <a:pt x="15427" y="10793"/>
                    <a:pt x="15605" y="10951"/>
                    <a:pt x="15684" y="11030"/>
                  </a:cubicBezTo>
                  <a:lnTo>
                    <a:pt x="15684" y="11367"/>
                  </a:lnTo>
                  <a:cubicBezTo>
                    <a:pt x="15605" y="11209"/>
                    <a:pt x="15526" y="11110"/>
                    <a:pt x="15427" y="11030"/>
                  </a:cubicBezTo>
                  <a:cubicBezTo>
                    <a:pt x="15348" y="10951"/>
                    <a:pt x="15348" y="10872"/>
                    <a:pt x="15348" y="10793"/>
                  </a:cubicBezTo>
                  <a:cubicBezTo>
                    <a:pt x="15269" y="10714"/>
                    <a:pt x="15269" y="10714"/>
                    <a:pt x="15269" y="10615"/>
                  </a:cubicBezTo>
                  <a:lnTo>
                    <a:pt x="15269" y="10535"/>
                  </a:lnTo>
                  <a:cubicBezTo>
                    <a:pt x="15269" y="10535"/>
                    <a:pt x="15348" y="10456"/>
                    <a:pt x="15348" y="10377"/>
                  </a:cubicBezTo>
                  <a:lnTo>
                    <a:pt x="15348" y="10456"/>
                  </a:lnTo>
                  <a:cubicBezTo>
                    <a:pt x="15348" y="10535"/>
                    <a:pt x="15348" y="10615"/>
                    <a:pt x="15427" y="10615"/>
                  </a:cubicBezTo>
                  <a:lnTo>
                    <a:pt x="15427" y="10456"/>
                  </a:lnTo>
                  <a:cubicBezTo>
                    <a:pt x="15348" y="10377"/>
                    <a:pt x="15348" y="10377"/>
                    <a:pt x="15348" y="10298"/>
                  </a:cubicBezTo>
                  <a:cubicBezTo>
                    <a:pt x="15526" y="10040"/>
                    <a:pt x="15605" y="9723"/>
                    <a:pt x="15684" y="9466"/>
                  </a:cubicBezTo>
                  <a:close/>
                  <a:moveTo>
                    <a:pt x="15764" y="9723"/>
                  </a:moveTo>
                  <a:cubicBezTo>
                    <a:pt x="15843" y="10040"/>
                    <a:pt x="15843" y="10456"/>
                    <a:pt x="15922" y="10793"/>
                  </a:cubicBezTo>
                  <a:cubicBezTo>
                    <a:pt x="15922" y="10872"/>
                    <a:pt x="15843" y="10951"/>
                    <a:pt x="15843" y="11030"/>
                  </a:cubicBezTo>
                  <a:cubicBezTo>
                    <a:pt x="15922" y="11030"/>
                    <a:pt x="15922" y="10951"/>
                    <a:pt x="15922" y="10872"/>
                  </a:cubicBezTo>
                  <a:lnTo>
                    <a:pt x="15922" y="11110"/>
                  </a:lnTo>
                  <a:cubicBezTo>
                    <a:pt x="15922" y="11110"/>
                    <a:pt x="15922" y="11209"/>
                    <a:pt x="15843" y="11288"/>
                  </a:cubicBezTo>
                  <a:cubicBezTo>
                    <a:pt x="15843" y="11288"/>
                    <a:pt x="15843" y="11367"/>
                    <a:pt x="15764" y="11367"/>
                  </a:cubicBezTo>
                  <a:lnTo>
                    <a:pt x="15764" y="11209"/>
                  </a:lnTo>
                  <a:lnTo>
                    <a:pt x="15764" y="11110"/>
                  </a:lnTo>
                  <a:lnTo>
                    <a:pt x="15764" y="9723"/>
                  </a:lnTo>
                  <a:close/>
                  <a:moveTo>
                    <a:pt x="19071" y="8397"/>
                  </a:moveTo>
                  <a:lnTo>
                    <a:pt x="19071" y="8397"/>
                  </a:lnTo>
                  <a:cubicBezTo>
                    <a:pt x="18991" y="8813"/>
                    <a:pt x="18991" y="9228"/>
                    <a:pt x="19071" y="9624"/>
                  </a:cubicBezTo>
                  <a:cubicBezTo>
                    <a:pt x="19150" y="9882"/>
                    <a:pt x="19229" y="10120"/>
                    <a:pt x="19308" y="10377"/>
                  </a:cubicBezTo>
                  <a:cubicBezTo>
                    <a:pt x="19387" y="10535"/>
                    <a:pt x="19387" y="10714"/>
                    <a:pt x="19387" y="10793"/>
                  </a:cubicBezTo>
                  <a:lnTo>
                    <a:pt x="19387" y="11110"/>
                  </a:lnTo>
                  <a:cubicBezTo>
                    <a:pt x="19387" y="11209"/>
                    <a:pt x="19308" y="11288"/>
                    <a:pt x="19308" y="11367"/>
                  </a:cubicBezTo>
                  <a:cubicBezTo>
                    <a:pt x="19308" y="10951"/>
                    <a:pt x="18991" y="10456"/>
                    <a:pt x="18892" y="10120"/>
                  </a:cubicBezTo>
                  <a:cubicBezTo>
                    <a:pt x="18734" y="9624"/>
                    <a:pt x="18734" y="9228"/>
                    <a:pt x="18813" y="8813"/>
                  </a:cubicBezTo>
                  <a:cubicBezTo>
                    <a:pt x="18892" y="8634"/>
                    <a:pt x="18991" y="8476"/>
                    <a:pt x="19071" y="8397"/>
                  </a:cubicBezTo>
                  <a:close/>
                  <a:moveTo>
                    <a:pt x="9090" y="9803"/>
                  </a:moveTo>
                  <a:lnTo>
                    <a:pt x="9090" y="9882"/>
                  </a:lnTo>
                  <a:lnTo>
                    <a:pt x="9090" y="10219"/>
                  </a:lnTo>
                  <a:lnTo>
                    <a:pt x="9090" y="10535"/>
                  </a:lnTo>
                  <a:lnTo>
                    <a:pt x="9090" y="10714"/>
                  </a:lnTo>
                  <a:cubicBezTo>
                    <a:pt x="9090" y="10793"/>
                    <a:pt x="9090" y="10793"/>
                    <a:pt x="8991" y="10793"/>
                  </a:cubicBezTo>
                  <a:cubicBezTo>
                    <a:pt x="8833" y="10951"/>
                    <a:pt x="8674" y="11209"/>
                    <a:pt x="8417" y="11367"/>
                  </a:cubicBezTo>
                  <a:cubicBezTo>
                    <a:pt x="8338" y="11367"/>
                    <a:pt x="8258" y="11367"/>
                    <a:pt x="8179" y="11446"/>
                  </a:cubicBezTo>
                  <a:cubicBezTo>
                    <a:pt x="8258" y="11367"/>
                    <a:pt x="8338" y="11288"/>
                    <a:pt x="8338" y="11110"/>
                  </a:cubicBezTo>
                  <a:cubicBezTo>
                    <a:pt x="8417" y="10951"/>
                    <a:pt x="8496" y="10793"/>
                    <a:pt x="8595" y="10714"/>
                  </a:cubicBezTo>
                  <a:cubicBezTo>
                    <a:pt x="8754" y="10377"/>
                    <a:pt x="8912" y="10120"/>
                    <a:pt x="9090" y="9803"/>
                  </a:cubicBezTo>
                  <a:close/>
                  <a:moveTo>
                    <a:pt x="2198" y="11280"/>
                  </a:moveTo>
                  <a:cubicBezTo>
                    <a:pt x="2228" y="11303"/>
                    <a:pt x="2273" y="11322"/>
                    <a:pt x="2318" y="11367"/>
                  </a:cubicBezTo>
                  <a:cubicBezTo>
                    <a:pt x="2318" y="11446"/>
                    <a:pt x="2397" y="11525"/>
                    <a:pt x="2397" y="11605"/>
                  </a:cubicBezTo>
                  <a:cubicBezTo>
                    <a:pt x="2331" y="11472"/>
                    <a:pt x="2264" y="11395"/>
                    <a:pt x="2198" y="11280"/>
                  </a:cubicBezTo>
                  <a:close/>
                  <a:moveTo>
                    <a:pt x="15922" y="11288"/>
                  </a:moveTo>
                  <a:cubicBezTo>
                    <a:pt x="16021" y="11288"/>
                    <a:pt x="16021" y="11367"/>
                    <a:pt x="16021" y="11446"/>
                  </a:cubicBezTo>
                  <a:lnTo>
                    <a:pt x="15922" y="11446"/>
                  </a:lnTo>
                  <a:cubicBezTo>
                    <a:pt x="15922" y="11525"/>
                    <a:pt x="15843" y="11605"/>
                    <a:pt x="15843" y="11704"/>
                  </a:cubicBezTo>
                  <a:lnTo>
                    <a:pt x="15764" y="11783"/>
                  </a:lnTo>
                  <a:lnTo>
                    <a:pt x="15764" y="11525"/>
                  </a:lnTo>
                  <a:cubicBezTo>
                    <a:pt x="15764" y="11525"/>
                    <a:pt x="15764" y="11446"/>
                    <a:pt x="15843" y="11446"/>
                  </a:cubicBezTo>
                  <a:lnTo>
                    <a:pt x="15843" y="11367"/>
                  </a:lnTo>
                  <a:lnTo>
                    <a:pt x="15922" y="11288"/>
                  </a:lnTo>
                  <a:close/>
                  <a:moveTo>
                    <a:pt x="15269" y="10714"/>
                  </a:moveTo>
                  <a:lnTo>
                    <a:pt x="15269" y="10793"/>
                  </a:lnTo>
                  <a:cubicBezTo>
                    <a:pt x="15269" y="10872"/>
                    <a:pt x="15348" y="10951"/>
                    <a:pt x="15348" y="11030"/>
                  </a:cubicBezTo>
                  <a:cubicBezTo>
                    <a:pt x="15427" y="11110"/>
                    <a:pt x="15684" y="11288"/>
                    <a:pt x="15684" y="11446"/>
                  </a:cubicBezTo>
                  <a:lnTo>
                    <a:pt x="15684" y="11941"/>
                  </a:lnTo>
                  <a:cubicBezTo>
                    <a:pt x="15605" y="11862"/>
                    <a:pt x="15526" y="11704"/>
                    <a:pt x="15427" y="11605"/>
                  </a:cubicBezTo>
                  <a:cubicBezTo>
                    <a:pt x="15348" y="11525"/>
                    <a:pt x="15348" y="11446"/>
                    <a:pt x="15269" y="11367"/>
                  </a:cubicBezTo>
                  <a:cubicBezTo>
                    <a:pt x="15189" y="11288"/>
                    <a:pt x="15189" y="11209"/>
                    <a:pt x="15110" y="11110"/>
                  </a:cubicBezTo>
                  <a:cubicBezTo>
                    <a:pt x="15189" y="10951"/>
                    <a:pt x="15189" y="10872"/>
                    <a:pt x="15269" y="10714"/>
                  </a:cubicBezTo>
                  <a:close/>
                  <a:moveTo>
                    <a:pt x="20699" y="11743"/>
                  </a:moveTo>
                  <a:cubicBezTo>
                    <a:pt x="20678" y="11756"/>
                    <a:pt x="20656" y="11770"/>
                    <a:pt x="20635" y="11783"/>
                  </a:cubicBezTo>
                  <a:cubicBezTo>
                    <a:pt x="20464" y="11888"/>
                    <a:pt x="20301" y="11959"/>
                    <a:pt x="20113" y="12017"/>
                  </a:cubicBezTo>
                  <a:lnTo>
                    <a:pt x="20113" y="12017"/>
                  </a:lnTo>
                  <a:cubicBezTo>
                    <a:pt x="20268" y="11976"/>
                    <a:pt x="20418" y="11928"/>
                    <a:pt x="20556" y="11862"/>
                  </a:cubicBezTo>
                  <a:cubicBezTo>
                    <a:pt x="20604" y="11823"/>
                    <a:pt x="20651" y="11783"/>
                    <a:pt x="20699" y="11743"/>
                  </a:cubicBezTo>
                  <a:close/>
                  <a:moveTo>
                    <a:pt x="338" y="9545"/>
                  </a:moveTo>
                  <a:lnTo>
                    <a:pt x="338" y="9545"/>
                  </a:lnTo>
                  <a:cubicBezTo>
                    <a:pt x="753" y="9961"/>
                    <a:pt x="1169" y="10377"/>
                    <a:pt x="1565" y="10714"/>
                  </a:cubicBezTo>
                  <a:lnTo>
                    <a:pt x="1565" y="10793"/>
                  </a:lnTo>
                  <a:cubicBezTo>
                    <a:pt x="1664" y="10951"/>
                    <a:pt x="1743" y="11110"/>
                    <a:pt x="1823" y="11288"/>
                  </a:cubicBezTo>
                  <a:cubicBezTo>
                    <a:pt x="1981" y="11525"/>
                    <a:pt x="2060" y="11862"/>
                    <a:pt x="2239" y="12100"/>
                  </a:cubicBezTo>
                  <a:cubicBezTo>
                    <a:pt x="1565" y="11288"/>
                    <a:pt x="912" y="10456"/>
                    <a:pt x="338" y="9545"/>
                  </a:cubicBezTo>
                  <a:close/>
                  <a:moveTo>
                    <a:pt x="1407" y="11941"/>
                  </a:moveTo>
                  <a:lnTo>
                    <a:pt x="1407" y="12021"/>
                  </a:lnTo>
                  <a:cubicBezTo>
                    <a:pt x="1407" y="12021"/>
                    <a:pt x="1486" y="12100"/>
                    <a:pt x="1565" y="12100"/>
                  </a:cubicBezTo>
                  <a:lnTo>
                    <a:pt x="1664" y="12199"/>
                  </a:lnTo>
                  <a:cubicBezTo>
                    <a:pt x="1823" y="12278"/>
                    <a:pt x="1902" y="12357"/>
                    <a:pt x="1981" y="12357"/>
                  </a:cubicBezTo>
                  <a:cubicBezTo>
                    <a:pt x="1902" y="12278"/>
                    <a:pt x="1823" y="12199"/>
                    <a:pt x="1664" y="12100"/>
                  </a:cubicBezTo>
                  <a:cubicBezTo>
                    <a:pt x="1664" y="12100"/>
                    <a:pt x="1565" y="12100"/>
                    <a:pt x="1565" y="12021"/>
                  </a:cubicBezTo>
                  <a:cubicBezTo>
                    <a:pt x="1486" y="12021"/>
                    <a:pt x="1486" y="12021"/>
                    <a:pt x="1407" y="11941"/>
                  </a:cubicBezTo>
                  <a:close/>
                  <a:moveTo>
                    <a:pt x="15110" y="11209"/>
                  </a:moveTo>
                  <a:lnTo>
                    <a:pt x="15110" y="11288"/>
                  </a:lnTo>
                  <a:cubicBezTo>
                    <a:pt x="15189" y="11367"/>
                    <a:pt x="15269" y="11446"/>
                    <a:pt x="15348" y="11605"/>
                  </a:cubicBezTo>
                  <a:cubicBezTo>
                    <a:pt x="15427" y="11704"/>
                    <a:pt x="15427" y="11783"/>
                    <a:pt x="15526" y="11862"/>
                  </a:cubicBezTo>
                  <a:cubicBezTo>
                    <a:pt x="15605" y="11941"/>
                    <a:pt x="15605" y="11941"/>
                    <a:pt x="15605" y="12021"/>
                  </a:cubicBezTo>
                  <a:lnTo>
                    <a:pt x="15605" y="12100"/>
                  </a:lnTo>
                  <a:lnTo>
                    <a:pt x="15684" y="12199"/>
                  </a:lnTo>
                  <a:cubicBezTo>
                    <a:pt x="15684" y="12278"/>
                    <a:pt x="15684" y="12357"/>
                    <a:pt x="15605" y="12436"/>
                  </a:cubicBezTo>
                  <a:cubicBezTo>
                    <a:pt x="15605" y="12357"/>
                    <a:pt x="15526" y="12199"/>
                    <a:pt x="15427" y="12100"/>
                  </a:cubicBezTo>
                  <a:cubicBezTo>
                    <a:pt x="15348" y="12021"/>
                    <a:pt x="15269" y="11941"/>
                    <a:pt x="15189" y="11783"/>
                  </a:cubicBezTo>
                  <a:cubicBezTo>
                    <a:pt x="15110" y="11704"/>
                    <a:pt x="15031" y="11605"/>
                    <a:pt x="15031" y="11446"/>
                  </a:cubicBezTo>
                  <a:cubicBezTo>
                    <a:pt x="15031" y="11367"/>
                    <a:pt x="15110" y="11288"/>
                    <a:pt x="15110" y="11209"/>
                  </a:cubicBezTo>
                  <a:close/>
                  <a:moveTo>
                    <a:pt x="1664" y="10793"/>
                  </a:moveTo>
                  <a:lnTo>
                    <a:pt x="1664" y="10793"/>
                  </a:lnTo>
                  <a:cubicBezTo>
                    <a:pt x="1823" y="10872"/>
                    <a:pt x="1902" y="11030"/>
                    <a:pt x="1981" y="11110"/>
                  </a:cubicBezTo>
                  <a:cubicBezTo>
                    <a:pt x="1981" y="11110"/>
                    <a:pt x="2060" y="11110"/>
                    <a:pt x="2060" y="11209"/>
                  </a:cubicBezTo>
                  <a:cubicBezTo>
                    <a:pt x="2159" y="11288"/>
                    <a:pt x="2239" y="11446"/>
                    <a:pt x="2318" y="11605"/>
                  </a:cubicBezTo>
                  <a:cubicBezTo>
                    <a:pt x="2476" y="11941"/>
                    <a:pt x="2555" y="12278"/>
                    <a:pt x="2555" y="12595"/>
                  </a:cubicBezTo>
                  <a:cubicBezTo>
                    <a:pt x="2476" y="12436"/>
                    <a:pt x="2397" y="12357"/>
                    <a:pt x="2318" y="12199"/>
                  </a:cubicBezTo>
                  <a:cubicBezTo>
                    <a:pt x="2159" y="11941"/>
                    <a:pt x="2060" y="11704"/>
                    <a:pt x="1981" y="11446"/>
                  </a:cubicBezTo>
                  <a:cubicBezTo>
                    <a:pt x="1902" y="11446"/>
                    <a:pt x="1743" y="11030"/>
                    <a:pt x="1664" y="10793"/>
                  </a:cubicBezTo>
                  <a:close/>
                  <a:moveTo>
                    <a:pt x="258" y="9624"/>
                  </a:moveTo>
                  <a:cubicBezTo>
                    <a:pt x="674" y="10298"/>
                    <a:pt x="1169" y="10872"/>
                    <a:pt x="1565" y="11446"/>
                  </a:cubicBezTo>
                  <a:cubicBezTo>
                    <a:pt x="1407" y="11367"/>
                    <a:pt x="1248" y="11209"/>
                    <a:pt x="991" y="11110"/>
                  </a:cubicBezTo>
                  <a:lnTo>
                    <a:pt x="991" y="11110"/>
                  </a:lnTo>
                  <a:cubicBezTo>
                    <a:pt x="1248" y="11288"/>
                    <a:pt x="1407" y="11367"/>
                    <a:pt x="1664" y="11525"/>
                  </a:cubicBezTo>
                  <a:cubicBezTo>
                    <a:pt x="1664" y="11525"/>
                    <a:pt x="1743" y="11605"/>
                    <a:pt x="1743" y="11704"/>
                  </a:cubicBezTo>
                  <a:cubicBezTo>
                    <a:pt x="1981" y="11941"/>
                    <a:pt x="2239" y="12278"/>
                    <a:pt x="2555" y="12595"/>
                  </a:cubicBezTo>
                  <a:cubicBezTo>
                    <a:pt x="2318" y="12516"/>
                    <a:pt x="2159" y="12436"/>
                    <a:pt x="1981" y="12357"/>
                  </a:cubicBezTo>
                  <a:lnTo>
                    <a:pt x="1981" y="12357"/>
                  </a:lnTo>
                  <a:cubicBezTo>
                    <a:pt x="2159" y="12516"/>
                    <a:pt x="2397" y="12595"/>
                    <a:pt x="2555" y="12694"/>
                  </a:cubicBezTo>
                  <a:cubicBezTo>
                    <a:pt x="2654" y="12773"/>
                    <a:pt x="2734" y="12773"/>
                    <a:pt x="2734" y="12852"/>
                  </a:cubicBezTo>
                  <a:cubicBezTo>
                    <a:pt x="2476" y="12694"/>
                    <a:pt x="2239" y="12595"/>
                    <a:pt x="1981" y="12516"/>
                  </a:cubicBezTo>
                  <a:cubicBezTo>
                    <a:pt x="1743" y="12357"/>
                    <a:pt x="1486" y="12278"/>
                    <a:pt x="1328" y="12021"/>
                  </a:cubicBezTo>
                  <a:cubicBezTo>
                    <a:pt x="1169" y="11941"/>
                    <a:pt x="1070" y="11862"/>
                    <a:pt x="991" y="11783"/>
                  </a:cubicBezTo>
                  <a:cubicBezTo>
                    <a:pt x="912" y="11704"/>
                    <a:pt x="912" y="11525"/>
                    <a:pt x="833" y="11446"/>
                  </a:cubicBezTo>
                  <a:cubicBezTo>
                    <a:pt x="575" y="10872"/>
                    <a:pt x="417" y="10298"/>
                    <a:pt x="258" y="9624"/>
                  </a:cubicBezTo>
                  <a:close/>
                  <a:moveTo>
                    <a:pt x="18242" y="11234"/>
                  </a:moveTo>
                  <a:lnTo>
                    <a:pt x="18242" y="11234"/>
                  </a:lnTo>
                  <a:cubicBezTo>
                    <a:pt x="18258" y="11529"/>
                    <a:pt x="18328" y="11822"/>
                    <a:pt x="18397" y="12100"/>
                  </a:cubicBezTo>
                  <a:cubicBezTo>
                    <a:pt x="18496" y="12278"/>
                    <a:pt x="18496" y="12436"/>
                    <a:pt x="18576" y="12595"/>
                  </a:cubicBezTo>
                  <a:cubicBezTo>
                    <a:pt x="18576" y="12694"/>
                    <a:pt x="18576" y="12773"/>
                    <a:pt x="18655" y="12852"/>
                  </a:cubicBezTo>
                  <a:lnTo>
                    <a:pt x="18655" y="12694"/>
                  </a:lnTo>
                  <a:cubicBezTo>
                    <a:pt x="18655" y="12516"/>
                    <a:pt x="18576" y="12357"/>
                    <a:pt x="18496" y="12199"/>
                  </a:cubicBezTo>
                  <a:cubicBezTo>
                    <a:pt x="18340" y="11903"/>
                    <a:pt x="18259" y="11545"/>
                    <a:pt x="18242" y="11234"/>
                  </a:cubicBezTo>
                  <a:close/>
                  <a:moveTo>
                    <a:pt x="21784" y="9545"/>
                  </a:moveTo>
                  <a:cubicBezTo>
                    <a:pt x="21784" y="9882"/>
                    <a:pt x="21704" y="10298"/>
                    <a:pt x="21625" y="10615"/>
                  </a:cubicBezTo>
                  <a:cubicBezTo>
                    <a:pt x="21397" y="11053"/>
                    <a:pt x="21061" y="11429"/>
                    <a:pt x="20699" y="11743"/>
                  </a:cubicBezTo>
                  <a:lnTo>
                    <a:pt x="20699" y="11743"/>
                  </a:lnTo>
                  <a:cubicBezTo>
                    <a:pt x="21083" y="11493"/>
                    <a:pt x="21377" y="11187"/>
                    <a:pt x="21546" y="10793"/>
                  </a:cubicBezTo>
                  <a:lnTo>
                    <a:pt x="21546" y="10793"/>
                  </a:lnTo>
                  <a:cubicBezTo>
                    <a:pt x="21546" y="10951"/>
                    <a:pt x="21467" y="11110"/>
                    <a:pt x="21368" y="11209"/>
                  </a:cubicBezTo>
                  <a:cubicBezTo>
                    <a:pt x="21130" y="11783"/>
                    <a:pt x="20793" y="12199"/>
                    <a:pt x="20219" y="12357"/>
                  </a:cubicBezTo>
                  <a:cubicBezTo>
                    <a:pt x="19724" y="12516"/>
                    <a:pt x="19229" y="12595"/>
                    <a:pt x="18813" y="12852"/>
                  </a:cubicBezTo>
                  <a:cubicBezTo>
                    <a:pt x="18813" y="12773"/>
                    <a:pt x="18892" y="12694"/>
                    <a:pt x="18892" y="12595"/>
                  </a:cubicBezTo>
                  <a:cubicBezTo>
                    <a:pt x="19150" y="12357"/>
                    <a:pt x="19486" y="12278"/>
                    <a:pt x="19803" y="12100"/>
                  </a:cubicBezTo>
                  <a:cubicBezTo>
                    <a:pt x="19916" y="12073"/>
                    <a:pt x="20018" y="12047"/>
                    <a:pt x="20113" y="12017"/>
                  </a:cubicBezTo>
                  <a:lnTo>
                    <a:pt x="20113" y="12017"/>
                  </a:lnTo>
                  <a:cubicBezTo>
                    <a:pt x="19709" y="12126"/>
                    <a:pt x="19278" y="12193"/>
                    <a:pt x="18991" y="12436"/>
                  </a:cubicBezTo>
                  <a:cubicBezTo>
                    <a:pt x="19071" y="12357"/>
                    <a:pt x="19071" y="12357"/>
                    <a:pt x="19071" y="12278"/>
                  </a:cubicBezTo>
                  <a:lnTo>
                    <a:pt x="19071" y="12199"/>
                  </a:lnTo>
                  <a:lnTo>
                    <a:pt x="19150" y="12199"/>
                  </a:lnTo>
                  <a:cubicBezTo>
                    <a:pt x="19387" y="11862"/>
                    <a:pt x="19803" y="11783"/>
                    <a:pt x="20219" y="11605"/>
                  </a:cubicBezTo>
                  <a:cubicBezTo>
                    <a:pt x="20556" y="11446"/>
                    <a:pt x="20793" y="11209"/>
                    <a:pt x="21051" y="10872"/>
                  </a:cubicBezTo>
                  <a:lnTo>
                    <a:pt x="21051" y="10872"/>
                  </a:lnTo>
                  <a:cubicBezTo>
                    <a:pt x="20714" y="11288"/>
                    <a:pt x="20378" y="11446"/>
                    <a:pt x="19982" y="11605"/>
                  </a:cubicBezTo>
                  <a:cubicBezTo>
                    <a:pt x="19645" y="11704"/>
                    <a:pt x="19308" y="11862"/>
                    <a:pt x="19150" y="12100"/>
                  </a:cubicBezTo>
                  <a:cubicBezTo>
                    <a:pt x="19150" y="12021"/>
                    <a:pt x="19229" y="11862"/>
                    <a:pt x="19308" y="11704"/>
                  </a:cubicBezTo>
                  <a:cubicBezTo>
                    <a:pt x="19308" y="11704"/>
                    <a:pt x="19387" y="11605"/>
                    <a:pt x="19486" y="11525"/>
                  </a:cubicBezTo>
                  <a:cubicBezTo>
                    <a:pt x="19486" y="11446"/>
                    <a:pt x="19566" y="11446"/>
                    <a:pt x="19645" y="11367"/>
                  </a:cubicBezTo>
                  <a:cubicBezTo>
                    <a:pt x="19724" y="11288"/>
                    <a:pt x="19883" y="11209"/>
                    <a:pt x="19982" y="11110"/>
                  </a:cubicBezTo>
                  <a:cubicBezTo>
                    <a:pt x="20140" y="11030"/>
                    <a:pt x="20298" y="10951"/>
                    <a:pt x="20378" y="10872"/>
                  </a:cubicBezTo>
                  <a:cubicBezTo>
                    <a:pt x="20556" y="10872"/>
                    <a:pt x="20635" y="10793"/>
                    <a:pt x="20714" y="10714"/>
                  </a:cubicBezTo>
                  <a:lnTo>
                    <a:pt x="20714" y="10615"/>
                  </a:lnTo>
                  <a:cubicBezTo>
                    <a:pt x="20635" y="10793"/>
                    <a:pt x="20477" y="10872"/>
                    <a:pt x="20298" y="10872"/>
                  </a:cubicBezTo>
                  <a:cubicBezTo>
                    <a:pt x="20140" y="10951"/>
                    <a:pt x="20061" y="11030"/>
                    <a:pt x="19883" y="11110"/>
                  </a:cubicBezTo>
                  <a:cubicBezTo>
                    <a:pt x="19803" y="11209"/>
                    <a:pt x="19645" y="11288"/>
                    <a:pt x="19566" y="11367"/>
                  </a:cubicBezTo>
                  <a:cubicBezTo>
                    <a:pt x="19487" y="11446"/>
                    <a:pt x="19388" y="11446"/>
                    <a:pt x="19387" y="11525"/>
                  </a:cubicBezTo>
                  <a:lnTo>
                    <a:pt x="19387" y="11525"/>
                  </a:lnTo>
                  <a:cubicBezTo>
                    <a:pt x="19388" y="11446"/>
                    <a:pt x="19486" y="11288"/>
                    <a:pt x="19486" y="11209"/>
                  </a:cubicBezTo>
                  <a:lnTo>
                    <a:pt x="19566" y="11209"/>
                  </a:lnTo>
                  <a:cubicBezTo>
                    <a:pt x="19883" y="10714"/>
                    <a:pt x="20477" y="10714"/>
                    <a:pt x="20873" y="10456"/>
                  </a:cubicBezTo>
                  <a:cubicBezTo>
                    <a:pt x="21288" y="10298"/>
                    <a:pt x="21625" y="9961"/>
                    <a:pt x="21784" y="9545"/>
                  </a:cubicBezTo>
                  <a:close/>
                  <a:moveTo>
                    <a:pt x="18655" y="12852"/>
                  </a:moveTo>
                  <a:cubicBezTo>
                    <a:pt x="18655" y="12852"/>
                    <a:pt x="18655" y="12852"/>
                    <a:pt x="18655" y="12852"/>
                  </a:cubicBezTo>
                  <a:lnTo>
                    <a:pt x="18655" y="12852"/>
                  </a:lnTo>
                  <a:close/>
                  <a:moveTo>
                    <a:pt x="21368" y="11446"/>
                  </a:moveTo>
                  <a:cubicBezTo>
                    <a:pt x="21288" y="11704"/>
                    <a:pt x="21209" y="11862"/>
                    <a:pt x="21130" y="12021"/>
                  </a:cubicBezTo>
                  <a:cubicBezTo>
                    <a:pt x="20793" y="12436"/>
                    <a:pt x="20378" y="12694"/>
                    <a:pt x="19883" y="12852"/>
                  </a:cubicBezTo>
                  <a:cubicBezTo>
                    <a:pt x="19566" y="12931"/>
                    <a:pt x="19308" y="12931"/>
                    <a:pt x="18991" y="13011"/>
                  </a:cubicBezTo>
                  <a:cubicBezTo>
                    <a:pt x="18892" y="13090"/>
                    <a:pt x="18813" y="13090"/>
                    <a:pt x="18655" y="13189"/>
                  </a:cubicBezTo>
                  <a:cubicBezTo>
                    <a:pt x="18734" y="13090"/>
                    <a:pt x="18734" y="13090"/>
                    <a:pt x="18734" y="13011"/>
                  </a:cubicBezTo>
                  <a:cubicBezTo>
                    <a:pt x="19229" y="12595"/>
                    <a:pt x="19883" y="12595"/>
                    <a:pt x="20477" y="12357"/>
                  </a:cubicBezTo>
                  <a:cubicBezTo>
                    <a:pt x="20873" y="12199"/>
                    <a:pt x="21130" y="11862"/>
                    <a:pt x="21368" y="11446"/>
                  </a:cubicBezTo>
                  <a:close/>
                  <a:moveTo>
                    <a:pt x="18734" y="8892"/>
                  </a:moveTo>
                  <a:lnTo>
                    <a:pt x="18734" y="9882"/>
                  </a:lnTo>
                  <a:cubicBezTo>
                    <a:pt x="18813" y="10219"/>
                    <a:pt x="18991" y="10456"/>
                    <a:pt x="19071" y="10714"/>
                  </a:cubicBezTo>
                  <a:cubicBezTo>
                    <a:pt x="19150" y="11030"/>
                    <a:pt x="19229" y="11288"/>
                    <a:pt x="19229" y="11525"/>
                  </a:cubicBezTo>
                  <a:cubicBezTo>
                    <a:pt x="19229" y="11605"/>
                    <a:pt x="19229" y="11704"/>
                    <a:pt x="19150" y="11783"/>
                  </a:cubicBezTo>
                  <a:lnTo>
                    <a:pt x="19150" y="11446"/>
                  </a:lnTo>
                  <a:cubicBezTo>
                    <a:pt x="19150" y="11127"/>
                    <a:pt x="19079" y="10897"/>
                    <a:pt x="18919" y="10654"/>
                  </a:cubicBezTo>
                  <a:lnTo>
                    <a:pt x="18919" y="10654"/>
                  </a:lnTo>
                  <a:cubicBezTo>
                    <a:pt x="18994" y="10847"/>
                    <a:pt x="19071" y="11067"/>
                    <a:pt x="19071" y="11288"/>
                  </a:cubicBezTo>
                  <a:cubicBezTo>
                    <a:pt x="19150" y="11525"/>
                    <a:pt x="19150" y="11704"/>
                    <a:pt x="19071" y="11862"/>
                  </a:cubicBezTo>
                  <a:cubicBezTo>
                    <a:pt x="19071" y="11704"/>
                    <a:pt x="19071" y="11525"/>
                    <a:pt x="18991" y="11367"/>
                  </a:cubicBezTo>
                  <a:cubicBezTo>
                    <a:pt x="18892" y="10951"/>
                    <a:pt x="18734" y="10615"/>
                    <a:pt x="18576" y="10219"/>
                  </a:cubicBezTo>
                  <a:lnTo>
                    <a:pt x="18576" y="10219"/>
                  </a:lnTo>
                  <a:cubicBezTo>
                    <a:pt x="18655" y="10535"/>
                    <a:pt x="18813" y="10951"/>
                    <a:pt x="18892" y="11288"/>
                  </a:cubicBezTo>
                  <a:cubicBezTo>
                    <a:pt x="18991" y="11605"/>
                    <a:pt x="19071" y="11862"/>
                    <a:pt x="18991" y="12100"/>
                  </a:cubicBezTo>
                  <a:cubicBezTo>
                    <a:pt x="18991" y="12199"/>
                    <a:pt x="18892" y="12278"/>
                    <a:pt x="18892" y="12357"/>
                  </a:cubicBezTo>
                  <a:lnTo>
                    <a:pt x="18892" y="12278"/>
                  </a:lnTo>
                  <a:cubicBezTo>
                    <a:pt x="18892" y="12199"/>
                    <a:pt x="18813" y="12100"/>
                    <a:pt x="18813" y="12021"/>
                  </a:cubicBezTo>
                  <a:cubicBezTo>
                    <a:pt x="18813" y="11862"/>
                    <a:pt x="18734" y="11783"/>
                    <a:pt x="18655" y="11605"/>
                  </a:cubicBezTo>
                  <a:cubicBezTo>
                    <a:pt x="18655" y="11525"/>
                    <a:pt x="18655" y="11446"/>
                    <a:pt x="18576" y="11367"/>
                  </a:cubicBezTo>
                  <a:lnTo>
                    <a:pt x="18576" y="11367"/>
                  </a:lnTo>
                  <a:cubicBezTo>
                    <a:pt x="18576" y="11446"/>
                    <a:pt x="18655" y="11525"/>
                    <a:pt x="18655" y="11704"/>
                  </a:cubicBezTo>
                  <a:cubicBezTo>
                    <a:pt x="18655" y="11783"/>
                    <a:pt x="18734" y="11862"/>
                    <a:pt x="18734" y="11941"/>
                  </a:cubicBezTo>
                  <a:cubicBezTo>
                    <a:pt x="18813" y="12021"/>
                    <a:pt x="18813" y="12199"/>
                    <a:pt x="18813" y="12278"/>
                  </a:cubicBezTo>
                  <a:lnTo>
                    <a:pt x="18813" y="12595"/>
                  </a:lnTo>
                  <a:cubicBezTo>
                    <a:pt x="18813" y="12694"/>
                    <a:pt x="18734" y="12773"/>
                    <a:pt x="18655" y="12931"/>
                  </a:cubicBezTo>
                  <a:lnTo>
                    <a:pt x="18655" y="12852"/>
                  </a:lnTo>
                  <a:cubicBezTo>
                    <a:pt x="18655" y="12931"/>
                    <a:pt x="18576" y="13011"/>
                    <a:pt x="18576" y="13090"/>
                  </a:cubicBezTo>
                  <a:cubicBezTo>
                    <a:pt x="18576" y="13189"/>
                    <a:pt x="18576" y="13189"/>
                    <a:pt x="18496" y="13268"/>
                  </a:cubicBezTo>
                  <a:cubicBezTo>
                    <a:pt x="18496" y="12852"/>
                    <a:pt x="18239" y="12436"/>
                    <a:pt x="18160" y="12100"/>
                  </a:cubicBezTo>
                  <a:cubicBezTo>
                    <a:pt x="18001" y="11605"/>
                    <a:pt x="17902" y="11209"/>
                    <a:pt x="18001" y="10714"/>
                  </a:cubicBezTo>
                  <a:cubicBezTo>
                    <a:pt x="18080" y="10456"/>
                    <a:pt x="18160" y="10219"/>
                    <a:pt x="18239" y="9961"/>
                  </a:cubicBezTo>
                  <a:cubicBezTo>
                    <a:pt x="18318" y="9723"/>
                    <a:pt x="18496" y="9466"/>
                    <a:pt x="18576" y="9308"/>
                  </a:cubicBezTo>
                  <a:cubicBezTo>
                    <a:pt x="18576" y="9624"/>
                    <a:pt x="18655" y="10040"/>
                    <a:pt x="18813" y="10377"/>
                  </a:cubicBezTo>
                  <a:cubicBezTo>
                    <a:pt x="18822" y="10404"/>
                    <a:pt x="18833" y="10433"/>
                    <a:pt x="18844" y="10463"/>
                  </a:cubicBezTo>
                  <a:lnTo>
                    <a:pt x="18844" y="10463"/>
                  </a:lnTo>
                  <a:cubicBezTo>
                    <a:pt x="18704" y="10019"/>
                    <a:pt x="18584" y="9574"/>
                    <a:pt x="18655" y="9129"/>
                  </a:cubicBezTo>
                  <a:cubicBezTo>
                    <a:pt x="18655" y="9050"/>
                    <a:pt x="18734" y="8971"/>
                    <a:pt x="18734" y="8892"/>
                  </a:cubicBezTo>
                  <a:close/>
                  <a:moveTo>
                    <a:pt x="2476" y="11525"/>
                  </a:moveTo>
                  <a:lnTo>
                    <a:pt x="2555" y="11605"/>
                  </a:lnTo>
                  <a:cubicBezTo>
                    <a:pt x="2555" y="11605"/>
                    <a:pt x="2555" y="11704"/>
                    <a:pt x="2654" y="11704"/>
                  </a:cubicBezTo>
                  <a:cubicBezTo>
                    <a:pt x="2654" y="11783"/>
                    <a:pt x="2734" y="11941"/>
                    <a:pt x="2734" y="12021"/>
                  </a:cubicBezTo>
                  <a:cubicBezTo>
                    <a:pt x="2813" y="12278"/>
                    <a:pt x="2892" y="12436"/>
                    <a:pt x="2971" y="12694"/>
                  </a:cubicBezTo>
                  <a:cubicBezTo>
                    <a:pt x="3045" y="12915"/>
                    <a:pt x="3136" y="13068"/>
                    <a:pt x="3212" y="13296"/>
                  </a:cubicBezTo>
                  <a:lnTo>
                    <a:pt x="3212" y="13296"/>
                  </a:lnTo>
                  <a:cubicBezTo>
                    <a:pt x="3189" y="13268"/>
                    <a:pt x="3149" y="13268"/>
                    <a:pt x="3149" y="13268"/>
                  </a:cubicBezTo>
                  <a:cubicBezTo>
                    <a:pt x="3149" y="13189"/>
                    <a:pt x="3050" y="13090"/>
                    <a:pt x="2971" y="13011"/>
                  </a:cubicBezTo>
                  <a:cubicBezTo>
                    <a:pt x="2813" y="12852"/>
                    <a:pt x="2734" y="12773"/>
                    <a:pt x="2654" y="12595"/>
                  </a:cubicBezTo>
                  <a:cubicBezTo>
                    <a:pt x="2555" y="12278"/>
                    <a:pt x="2476" y="11941"/>
                    <a:pt x="2397" y="11605"/>
                  </a:cubicBezTo>
                  <a:lnTo>
                    <a:pt x="2397" y="11605"/>
                  </a:lnTo>
                  <a:cubicBezTo>
                    <a:pt x="2476" y="11783"/>
                    <a:pt x="2555" y="11941"/>
                    <a:pt x="2654" y="12100"/>
                  </a:cubicBezTo>
                  <a:cubicBezTo>
                    <a:pt x="2734" y="12436"/>
                    <a:pt x="2813" y="12694"/>
                    <a:pt x="2971" y="13011"/>
                  </a:cubicBezTo>
                  <a:cubicBezTo>
                    <a:pt x="2892" y="12694"/>
                    <a:pt x="2813" y="12357"/>
                    <a:pt x="2654" y="11941"/>
                  </a:cubicBezTo>
                  <a:cubicBezTo>
                    <a:pt x="2555" y="11862"/>
                    <a:pt x="2555" y="11704"/>
                    <a:pt x="2476" y="11525"/>
                  </a:cubicBezTo>
                  <a:close/>
                  <a:moveTo>
                    <a:pt x="13209" y="13189"/>
                  </a:moveTo>
                  <a:cubicBezTo>
                    <a:pt x="13130" y="13268"/>
                    <a:pt x="13130" y="13268"/>
                    <a:pt x="13051" y="13268"/>
                  </a:cubicBezTo>
                  <a:cubicBezTo>
                    <a:pt x="13051" y="13295"/>
                    <a:pt x="13051" y="13303"/>
                    <a:pt x="13054" y="13303"/>
                  </a:cubicBezTo>
                  <a:cubicBezTo>
                    <a:pt x="13059" y="13303"/>
                    <a:pt x="13077" y="13268"/>
                    <a:pt x="13130" y="13268"/>
                  </a:cubicBezTo>
                  <a:lnTo>
                    <a:pt x="13209" y="13268"/>
                  </a:lnTo>
                  <a:cubicBezTo>
                    <a:pt x="13288" y="13268"/>
                    <a:pt x="13368" y="13189"/>
                    <a:pt x="13447" y="13189"/>
                  </a:cubicBezTo>
                  <a:close/>
                  <a:moveTo>
                    <a:pt x="12714" y="13189"/>
                  </a:moveTo>
                  <a:cubicBezTo>
                    <a:pt x="12635" y="13189"/>
                    <a:pt x="12635" y="13268"/>
                    <a:pt x="12635" y="13347"/>
                  </a:cubicBezTo>
                  <a:cubicBezTo>
                    <a:pt x="12714" y="13347"/>
                    <a:pt x="12635" y="13427"/>
                    <a:pt x="12714" y="13427"/>
                  </a:cubicBezTo>
                  <a:lnTo>
                    <a:pt x="12714" y="13347"/>
                  </a:lnTo>
                  <a:lnTo>
                    <a:pt x="12714" y="13189"/>
                  </a:lnTo>
                  <a:close/>
                  <a:moveTo>
                    <a:pt x="13863" y="12436"/>
                  </a:moveTo>
                  <a:lnTo>
                    <a:pt x="13863" y="12436"/>
                  </a:lnTo>
                  <a:cubicBezTo>
                    <a:pt x="13704" y="12773"/>
                    <a:pt x="13625" y="13011"/>
                    <a:pt x="13546" y="13268"/>
                  </a:cubicBezTo>
                  <a:cubicBezTo>
                    <a:pt x="13368" y="13347"/>
                    <a:pt x="13288" y="13347"/>
                    <a:pt x="13209" y="13347"/>
                  </a:cubicBezTo>
                  <a:cubicBezTo>
                    <a:pt x="13130" y="13427"/>
                    <a:pt x="13130" y="13427"/>
                    <a:pt x="13051" y="13427"/>
                  </a:cubicBezTo>
                  <a:lnTo>
                    <a:pt x="12873" y="13427"/>
                  </a:lnTo>
                  <a:cubicBezTo>
                    <a:pt x="12927" y="13374"/>
                    <a:pt x="12985" y="13321"/>
                    <a:pt x="13051" y="13268"/>
                  </a:cubicBezTo>
                  <a:lnTo>
                    <a:pt x="13783" y="12516"/>
                  </a:lnTo>
                  <a:lnTo>
                    <a:pt x="13863" y="12436"/>
                  </a:lnTo>
                  <a:close/>
                  <a:moveTo>
                    <a:pt x="17902" y="10872"/>
                  </a:moveTo>
                  <a:cubicBezTo>
                    <a:pt x="17902" y="11209"/>
                    <a:pt x="17902" y="11605"/>
                    <a:pt x="18001" y="11941"/>
                  </a:cubicBezTo>
                  <a:cubicBezTo>
                    <a:pt x="18160" y="12436"/>
                    <a:pt x="18496" y="12931"/>
                    <a:pt x="18496" y="13427"/>
                  </a:cubicBezTo>
                  <a:lnTo>
                    <a:pt x="18397" y="13427"/>
                  </a:lnTo>
                  <a:cubicBezTo>
                    <a:pt x="18397" y="13347"/>
                    <a:pt x="18397" y="13189"/>
                    <a:pt x="18318" y="13090"/>
                  </a:cubicBezTo>
                  <a:cubicBezTo>
                    <a:pt x="18239" y="12852"/>
                    <a:pt x="18080" y="12595"/>
                    <a:pt x="17902" y="12278"/>
                  </a:cubicBezTo>
                  <a:cubicBezTo>
                    <a:pt x="17823" y="11941"/>
                    <a:pt x="17744" y="11605"/>
                    <a:pt x="17823" y="11209"/>
                  </a:cubicBezTo>
                  <a:cubicBezTo>
                    <a:pt x="17823" y="11110"/>
                    <a:pt x="17902" y="10951"/>
                    <a:pt x="17902" y="10872"/>
                  </a:cubicBezTo>
                  <a:close/>
                  <a:moveTo>
                    <a:pt x="912" y="11704"/>
                  </a:moveTo>
                  <a:lnTo>
                    <a:pt x="912" y="11704"/>
                  </a:lnTo>
                  <a:cubicBezTo>
                    <a:pt x="991" y="11862"/>
                    <a:pt x="1070" y="11941"/>
                    <a:pt x="1169" y="12021"/>
                  </a:cubicBezTo>
                  <a:cubicBezTo>
                    <a:pt x="1407" y="12199"/>
                    <a:pt x="1565" y="12357"/>
                    <a:pt x="1823" y="12436"/>
                  </a:cubicBezTo>
                  <a:cubicBezTo>
                    <a:pt x="1981" y="12595"/>
                    <a:pt x="2239" y="12694"/>
                    <a:pt x="2476" y="12773"/>
                  </a:cubicBezTo>
                  <a:cubicBezTo>
                    <a:pt x="2555" y="12852"/>
                    <a:pt x="2734" y="12931"/>
                    <a:pt x="2813" y="12931"/>
                  </a:cubicBezTo>
                  <a:cubicBezTo>
                    <a:pt x="3050" y="13189"/>
                    <a:pt x="3229" y="13427"/>
                    <a:pt x="3466" y="13684"/>
                  </a:cubicBezTo>
                  <a:cubicBezTo>
                    <a:pt x="3149" y="13506"/>
                    <a:pt x="2813" y="13427"/>
                    <a:pt x="2476" y="13268"/>
                  </a:cubicBezTo>
                  <a:cubicBezTo>
                    <a:pt x="2239" y="13189"/>
                    <a:pt x="1902" y="13090"/>
                    <a:pt x="1664" y="12931"/>
                  </a:cubicBezTo>
                  <a:cubicBezTo>
                    <a:pt x="1565" y="12852"/>
                    <a:pt x="1407" y="12852"/>
                    <a:pt x="1328" y="12773"/>
                  </a:cubicBezTo>
                  <a:cubicBezTo>
                    <a:pt x="1248" y="12773"/>
                    <a:pt x="1248" y="12694"/>
                    <a:pt x="1169" y="12595"/>
                  </a:cubicBezTo>
                  <a:cubicBezTo>
                    <a:pt x="1070" y="12436"/>
                    <a:pt x="1070" y="12278"/>
                    <a:pt x="991" y="12100"/>
                  </a:cubicBezTo>
                  <a:cubicBezTo>
                    <a:pt x="991" y="11941"/>
                    <a:pt x="912" y="11862"/>
                    <a:pt x="912" y="11704"/>
                  </a:cubicBezTo>
                  <a:close/>
                  <a:moveTo>
                    <a:pt x="15031" y="11605"/>
                  </a:moveTo>
                  <a:cubicBezTo>
                    <a:pt x="15110" y="11783"/>
                    <a:pt x="15189" y="11941"/>
                    <a:pt x="15348" y="12021"/>
                  </a:cubicBezTo>
                  <a:cubicBezTo>
                    <a:pt x="15427" y="12199"/>
                    <a:pt x="15605" y="12436"/>
                    <a:pt x="15605" y="12595"/>
                  </a:cubicBezTo>
                  <a:lnTo>
                    <a:pt x="15605" y="12852"/>
                  </a:lnTo>
                  <a:cubicBezTo>
                    <a:pt x="15605" y="12595"/>
                    <a:pt x="15427" y="12436"/>
                    <a:pt x="15348" y="12278"/>
                  </a:cubicBezTo>
                  <a:cubicBezTo>
                    <a:pt x="15269" y="12278"/>
                    <a:pt x="15269" y="12357"/>
                    <a:pt x="15269" y="12357"/>
                  </a:cubicBezTo>
                  <a:cubicBezTo>
                    <a:pt x="15427" y="12516"/>
                    <a:pt x="15605" y="12773"/>
                    <a:pt x="15605" y="12931"/>
                  </a:cubicBezTo>
                  <a:lnTo>
                    <a:pt x="15605" y="13189"/>
                  </a:lnTo>
                  <a:lnTo>
                    <a:pt x="15605" y="13268"/>
                  </a:lnTo>
                  <a:lnTo>
                    <a:pt x="15605" y="13684"/>
                  </a:lnTo>
                  <a:cubicBezTo>
                    <a:pt x="15427" y="13268"/>
                    <a:pt x="15031" y="13011"/>
                    <a:pt x="14853" y="12595"/>
                  </a:cubicBezTo>
                  <a:cubicBezTo>
                    <a:pt x="14853" y="12278"/>
                    <a:pt x="14932" y="11941"/>
                    <a:pt x="15031" y="11605"/>
                  </a:cubicBezTo>
                  <a:close/>
                  <a:moveTo>
                    <a:pt x="19308" y="13585"/>
                  </a:moveTo>
                  <a:cubicBezTo>
                    <a:pt x="19229" y="13684"/>
                    <a:pt x="19071" y="13684"/>
                    <a:pt x="18991" y="13684"/>
                  </a:cubicBezTo>
                  <a:cubicBezTo>
                    <a:pt x="18892" y="13763"/>
                    <a:pt x="18734" y="13763"/>
                    <a:pt x="18655" y="13842"/>
                  </a:cubicBezTo>
                  <a:cubicBezTo>
                    <a:pt x="18813" y="13842"/>
                    <a:pt x="18892" y="13763"/>
                    <a:pt x="19071" y="13763"/>
                  </a:cubicBezTo>
                  <a:cubicBezTo>
                    <a:pt x="19150" y="13763"/>
                    <a:pt x="19308" y="13684"/>
                    <a:pt x="19387" y="13585"/>
                  </a:cubicBezTo>
                  <a:close/>
                  <a:moveTo>
                    <a:pt x="17744" y="11446"/>
                  </a:moveTo>
                  <a:cubicBezTo>
                    <a:pt x="17744" y="11605"/>
                    <a:pt x="17744" y="11862"/>
                    <a:pt x="17823" y="12100"/>
                  </a:cubicBezTo>
                  <a:cubicBezTo>
                    <a:pt x="17902" y="12357"/>
                    <a:pt x="18080" y="12595"/>
                    <a:pt x="18160" y="12852"/>
                  </a:cubicBezTo>
                  <a:cubicBezTo>
                    <a:pt x="18239" y="13011"/>
                    <a:pt x="18318" y="13189"/>
                    <a:pt x="18318" y="13347"/>
                  </a:cubicBezTo>
                  <a:cubicBezTo>
                    <a:pt x="18397" y="13427"/>
                    <a:pt x="18397" y="13506"/>
                    <a:pt x="18397" y="13585"/>
                  </a:cubicBezTo>
                  <a:cubicBezTo>
                    <a:pt x="18338" y="13659"/>
                    <a:pt x="18278" y="13768"/>
                    <a:pt x="18252" y="13850"/>
                  </a:cubicBezTo>
                  <a:lnTo>
                    <a:pt x="18252" y="13850"/>
                  </a:lnTo>
                  <a:cubicBezTo>
                    <a:pt x="18296" y="13540"/>
                    <a:pt x="18154" y="13244"/>
                    <a:pt x="18080" y="12931"/>
                  </a:cubicBezTo>
                  <a:cubicBezTo>
                    <a:pt x="17902" y="12516"/>
                    <a:pt x="17665" y="12100"/>
                    <a:pt x="17665" y="11605"/>
                  </a:cubicBezTo>
                  <a:cubicBezTo>
                    <a:pt x="17665" y="11525"/>
                    <a:pt x="17744" y="11525"/>
                    <a:pt x="17744" y="11446"/>
                  </a:cubicBezTo>
                  <a:close/>
                  <a:moveTo>
                    <a:pt x="17665" y="11704"/>
                  </a:moveTo>
                  <a:cubicBezTo>
                    <a:pt x="17665" y="12100"/>
                    <a:pt x="17823" y="12436"/>
                    <a:pt x="17902" y="12773"/>
                  </a:cubicBezTo>
                  <a:cubicBezTo>
                    <a:pt x="18001" y="13011"/>
                    <a:pt x="18080" y="13189"/>
                    <a:pt x="18160" y="13427"/>
                  </a:cubicBezTo>
                  <a:lnTo>
                    <a:pt x="18160" y="13763"/>
                  </a:lnTo>
                  <a:lnTo>
                    <a:pt x="18160" y="13922"/>
                  </a:lnTo>
                  <a:cubicBezTo>
                    <a:pt x="18160" y="13763"/>
                    <a:pt x="18080" y="13506"/>
                    <a:pt x="18001" y="13347"/>
                  </a:cubicBezTo>
                  <a:cubicBezTo>
                    <a:pt x="18001" y="13090"/>
                    <a:pt x="17823" y="12931"/>
                    <a:pt x="17744" y="12694"/>
                  </a:cubicBezTo>
                  <a:cubicBezTo>
                    <a:pt x="17665" y="12436"/>
                    <a:pt x="17585" y="12199"/>
                    <a:pt x="17585" y="12021"/>
                  </a:cubicBezTo>
                  <a:cubicBezTo>
                    <a:pt x="17585" y="11862"/>
                    <a:pt x="17665" y="11783"/>
                    <a:pt x="17665" y="11704"/>
                  </a:cubicBezTo>
                  <a:close/>
                  <a:moveTo>
                    <a:pt x="14853" y="12694"/>
                  </a:moveTo>
                  <a:cubicBezTo>
                    <a:pt x="15031" y="13090"/>
                    <a:pt x="15526" y="13347"/>
                    <a:pt x="15605" y="13842"/>
                  </a:cubicBezTo>
                  <a:lnTo>
                    <a:pt x="15605" y="14001"/>
                  </a:lnTo>
                  <a:cubicBezTo>
                    <a:pt x="15526" y="13842"/>
                    <a:pt x="15427" y="13684"/>
                    <a:pt x="15269" y="13506"/>
                  </a:cubicBezTo>
                  <a:cubicBezTo>
                    <a:pt x="15189" y="13427"/>
                    <a:pt x="15110" y="13347"/>
                    <a:pt x="15031" y="13189"/>
                  </a:cubicBezTo>
                  <a:lnTo>
                    <a:pt x="14773" y="12931"/>
                  </a:lnTo>
                  <a:cubicBezTo>
                    <a:pt x="14853" y="12852"/>
                    <a:pt x="14853" y="12773"/>
                    <a:pt x="14853" y="12694"/>
                  </a:cubicBezTo>
                  <a:close/>
                  <a:moveTo>
                    <a:pt x="12457" y="13763"/>
                  </a:moveTo>
                  <a:lnTo>
                    <a:pt x="12219" y="14001"/>
                  </a:lnTo>
                  <a:cubicBezTo>
                    <a:pt x="12245" y="14027"/>
                    <a:pt x="12281" y="14036"/>
                    <a:pt x="12319" y="14036"/>
                  </a:cubicBezTo>
                  <a:cubicBezTo>
                    <a:pt x="12397" y="14036"/>
                    <a:pt x="12490" y="14001"/>
                    <a:pt x="12556" y="14001"/>
                  </a:cubicBezTo>
                  <a:lnTo>
                    <a:pt x="12298" y="14001"/>
                  </a:lnTo>
                  <a:cubicBezTo>
                    <a:pt x="12377" y="13922"/>
                    <a:pt x="12457" y="13842"/>
                    <a:pt x="12457" y="13763"/>
                  </a:cubicBezTo>
                  <a:close/>
                  <a:moveTo>
                    <a:pt x="3961" y="13268"/>
                  </a:moveTo>
                  <a:cubicBezTo>
                    <a:pt x="3961" y="13585"/>
                    <a:pt x="4041" y="13842"/>
                    <a:pt x="4140" y="14080"/>
                  </a:cubicBezTo>
                  <a:cubicBezTo>
                    <a:pt x="4140" y="13842"/>
                    <a:pt x="4041" y="13506"/>
                    <a:pt x="4041" y="13268"/>
                  </a:cubicBezTo>
                  <a:close/>
                  <a:moveTo>
                    <a:pt x="1248" y="12773"/>
                  </a:moveTo>
                  <a:cubicBezTo>
                    <a:pt x="1328" y="12852"/>
                    <a:pt x="1407" y="12852"/>
                    <a:pt x="1407" y="12931"/>
                  </a:cubicBezTo>
                  <a:cubicBezTo>
                    <a:pt x="1664" y="13011"/>
                    <a:pt x="1902" y="13090"/>
                    <a:pt x="2239" y="13268"/>
                  </a:cubicBezTo>
                  <a:cubicBezTo>
                    <a:pt x="2476" y="13347"/>
                    <a:pt x="2734" y="13427"/>
                    <a:pt x="2971" y="13506"/>
                  </a:cubicBezTo>
                  <a:cubicBezTo>
                    <a:pt x="3229" y="13585"/>
                    <a:pt x="3466" y="13684"/>
                    <a:pt x="3645" y="13922"/>
                  </a:cubicBezTo>
                  <a:lnTo>
                    <a:pt x="3882" y="14179"/>
                  </a:lnTo>
                  <a:cubicBezTo>
                    <a:pt x="3546" y="13922"/>
                    <a:pt x="3308" y="13763"/>
                    <a:pt x="2971" y="13684"/>
                  </a:cubicBezTo>
                  <a:cubicBezTo>
                    <a:pt x="2654" y="13506"/>
                    <a:pt x="2318" y="13506"/>
                    <a:pt x="1981" y="13347"/>
                  </a:cubicBezTo>
                  <a:cubicBezTo>
                    <a:pt x="1743" y="13268"/>
                    <a:pt x="1486" y="13090"/>
                    <a:pt x="1248" y="12931"/>
                  </a:cubicBezTo>
                  <a:lnTo>
                    <a:pt x="1248" y="12773"/>
                  </a:lnTo>
                  <a:close/>
                  <a:moveTo>
                    <a:pt x="2734" y="11783"/>
                  </a:moveTo>
                  <a:cubicBezTo>
                    <a:pt x="2813" y="11862"/>
                    <a:pt x="2971" y="12021"/>
                    <a:pt x="3149" y="12100"/>
                  </a:cubicBezTo>
                  <a:lnTo>
                    <a:pt x="3149" y="12199"/>
                  </a:lnTo>
                  <a:cubicBezTo>
                    <a:pt x="3229" y="12278"/>
                    <a:pt x="3308" y="12278"/>
                    <a:pt x="3308" y="12357"/>
                  </a:cubicBezTo>
                  <a:cubicBezTo>
                    <a:pt x="3803" y="12852"/>
                    <a:pt x="3724" y="13684"/>
                    <a:pt x="4041" y="14258"/>
                  </a:cubicBezTo>
                  <a:cubicBezTo>
                    <a:pt x="3803" y="14001"/>
                    <a:pt x="3645" y="13842"/>
                    <a:pt x="3387" y="13585"/>
                  </a:cubicBezTo>
                  <a:lnTo>
                    <a:pt x="3466" y="13585"/>
                  </a:lnTo>
                  <a:lnTo>
                    <a:pt x="3466" y="13506"/>
                  </a:lnTo>
                  <a:lnTo>
                    <a:pt x="3387" y="13506"/>
                  </a:lnTo>
                  <a:cubicBezTo>
                    <a:pt x="3308" y="13347"/>
                    <a:pt x="3149" y="13011"/>
                    <a:pt x="3149" y="12931"/>
                  </a:cubicBezTo>
                  <a:cubicBezTo>
                    <a:pt x="3050" y="12773"/>
                    <a:pt x="2971" y="12595"/>
                    <a:pt x="2892" y="12357"/>
                  </a:cubicBezTo>
                  <a:cubicBezTo>
                    <a:pt x="2892" y="12199"/>
                    <a:pt x="2813" y="12021"/>
                    <a:pt x="2734" y="11862"/>
                  </a:cubicBezTo>
                  <a:lnTo>
                    <a:pt x="2734" y="11783"/>
                  </a:lnTo>
                  <a:close/>
                  <a:moveTo>
                    <a:pt x="17665" y="12931"/>
                  </a:moveTo>
                  <a:lnTo>
                    <a:pt x="17665" y="12931"/>
                  </a:lnTo>
                  <a:cubicBezTo>
                    <a:pt x="17585" y="13090"/>
                    <a:pt x="17665" y="13189"/>
                    <a:pt x="17744" y="13347"/>
                  </a:cubicBezTo>
                  <a:cubicBezTo>
                    <a:pt x="17823" y="13506"/>
                    <a:pt x="17823" y="13684"/>
                    <a:pt x="17902" y="13763"/>
                  </a:cubicBezTo>
                  <a:cubicBezTo>
                    <a:pt x="17902" y="13922"/>
                    <a:pt x="17902" y="14080"/>
                    <a:pt x="18001" y="14258"/>
                  </a:cubicBezTo>
                  <a:lnTo>
                    <a:pt x="18001" y="13842"/>
                  </a:lnTo>
                  <a:cubicBezTo>
                    <a:pt x="17902" y="13763"/>
                    <a:pt x="17823" y="13585"/>
                    <a:pt x="17823" y="13427"/>
                  </a:cubicBezTo>
                  <a:cubicBezTo>
                    <a:pt x="17744" y="13268"/>
                    <a:pt x="17665" y="13090"/>
                    <a:pt x="17665" y="12931"/>
                  </a:cubicBezTo>
                  <a:close/>
                  <a:moveTo>
                    <a:pt x="11308" y="14258"/>
                  </a:moveTo>
                  <a:lnTo>
                    <a:pt x="11308" y="14258"/>
                  </a:lnTo>
                  <a:cubicBezTo>
                    <a:pt x="11308" y="14258"/>
                    <a:pt x="11308" y="14258"/>
                    <a:pt x="11308" y="14258"/>
                  </a:cubicBezTo>
                  <a:close/>
                  <a:moveTo>
                    <a:pt x="18001" y="14258"/>
                  </a:moveTo>
                  <a:cubicBezTo>
                    <a:pt x="18001" y="14258"/>
                    <a:pt x="18001" y="14258"/>
                    <a:pt x="18001" y="14258"/>
                  </a:cubicBezTo>
                  <a:lnTo>
                    <a:pt x="18001" y="14258"/>
                  </a:lnTo>
                  <a:close/>
                  <a:moveTo>
                    <a:pt x="15922" y="14258"/>
                  </a:moveTo>
                  <a:lnTo>
                    <a:pt x="15922" y="14258"/>
                  </a:lnTo>
                  <a:cubicBezTo>
                    <a:pt x="15922" y="14258"/>
                    <a:pt x="15843" y="14337"/>
                    <a:pt x="15843" y="14417"/>
                  </a:cubicBezTo>
                  <a:cubicBezTo>
                    <a:pt x="15922" y="14337"/>
                    <a:pt x="15922" y="14337"/>
                    <a:pt x="15922" y="14258"/>
                  </a:cubicBezTo>
                  <a:close/>
                  <a:moveTo>
                    <a:pt x="15764" y="14417"/>
                  </a:moveTo>
                  <a:lnTo>
                    <a:pt x="15764" y="14496"/>
                  </a:lnTo>
                  <a:cubicBezTo>
                    <a:pt x="15843" y="14496"/>
                    <a:pt x="15843" y="14417"/>
                    <a:pt x="15843" y="14417"/>
                  </a:cubicBezTo>
                  <a:close/>
                  <a:moveTo>
                    <a:pt x="10813" y="14575"/>
                  </a:moveTo>
                  <a:lnTo>
                    <a:pt x="10813" y="14674"/>
                  </a:lnTo>
                  <a:lnTo>
                    <a:pt x="10892" y="14674"/>
                  </a:lnTo>
                  <a:lnTo>
                    <a:pt x="10813" y="14575"/>
                  </a:lnTo>
                  <a:close/>
                  <a:moveTo>
                    <a:pt x="15110" y="14417"/>
                  </a:moveTo>
                  <a:cubicBezTo>
                    <a:pt x="15110" y="14417"/>
                    <a:pt x="15031" y="14496"/>
                    <a:pt x="15110" y="14496"/>
                  </a:cubicBezTo>
                  <a:cubicBezTo>
                    <a:pt x="15110" y="14575"/>
                    <a:pt x="15189" y="14674"/>
                    <a:pt x="15269" y="14674"/>
                  </a:cubicBezTo>
                  <a:cubicBezTo>
                    <a:pt x="15269" y="14575"/>
                    <a:pt x="15189" y="14496"/>
                    <a:pt x="15110" y="14417"/>
                  </a:cubicBezTo>
                  <a:close/>
                  <a:moveTo>
                    <a:pt x="1328" y="13090"/>
                  </a:moveTo>
                  <a:cubicBezTo>
                    <a:pt x="1743" y="13427"/>
                    <a:pt x="2318" y="13506"/>
                    <a:pt x="2734" y="13684"/>
                  </a:cubicBezTo>
                  <a:cubicBezTo>
                    <a:pt x="3229" y="13763"/>
                    <a:pt x="3645" y="14080"/>
                    <a:pt x="4041" y="14417"/>
                  </a:cubicBezTo>
                  <a:cubicBezTo>
                    <a:pt x="4140" y="14496"/>
                    <a:pt x="4219" y="14674"/>
                    <a:pt x="4298" y="14753"/>
                  </a:cubicBezTo>
                  <a:cubicBezTo>
                    <a:pt x="3882" y="14496"/>
                    <a:pt x="3387" y="14337"/>
                    <a:pt x="2971" y="14179"/>
                  </a:cubicBezTo>
                  <a:cubicBezTo>
                    <a:pt x="2318" y="14001"/>
                    <a:pt x="1743" y="13763"/>
                    <a:pt x="1407" y="13189"/>
                  </a:cubicBezTo>
                  <a:cubicBezTo>
                    <a:pt x="1328" y="13189"/>
                    <a:pt x="1328" y="13090"/>
                    <a:pt x="1328" y="13090"/>
                  </a:cubicBezTo>
                  <a:close/>
                  <a:moveTo>
                    <a:pt x="17249" y="13585"/>
                  </a:moveTo>
                  <a:cubicBezTo>
                    <a:pt x="17249" y="13763"/>
                    <a:pt x="17249" y="13922"/>
                    <a:pt x="17328" y="14080"/>
                  </a:cubicBezTo>
                  <a:cubicBezTo>
                    <a:pt x="17328" y="14337"/>
                    <a:pt x="17407" y="14575"/>
                    <a:pt x="17407" y="14753"/>
                  </a:cubicBezTo>
                  <a:cubicBezTo>
                    <a:pt x="17328" y="14496"/>
                    <a:pt x="17170" y="14179"/>
                    <a:pt x="17249" y="13842"/>
                  </a:cubicBezTo>
                  <a:lnTo>
                    <a:pt x="17249" y="13763"/>
                  </a:lnTo>
                  <a:lnTo>
                    <a:pt x="17249" y="13684"/>
                  </a:lnTo>
                  <a:lnTo>
                    <a:pt x="17249" y="13585"/>
                  </a:lnTo>
                  <a:close/>
                  <a:moveTo>
                    <a:pt x="17407" y="13585"/>
                  </a:moveTo>
                  <a:cubicBezTo>
                    <a:pt x="17407" y="13842"/>
                    <a:pt x="17506" y="14179"/>
                    <a:pt x="17585" y="14417"/>
                  </a:cubicBezTo>
                  <a:cubicBezTo>
                    <a:pt x="17585" y="14575"/>
                    <a:pt x="17585" y="14674"/>
                    <a:pt x="17665" y="14833"/>
                  </a:cubicBezTo>
                  <a:lnTo>
                    <a:pt x="17665" y="14496"/>
                  </a:lnTo>
                  <a:cubicBezTo>
                    <a:pt x="17585" y="14179"/>
                    <a:pt x="17506" y="13922"/>
                    <a:pt x="17407" y="13585"/>
                  </a:cubicBezTo>
                  <a:close/>
                  <a:moveTo>
                    <a:pt x="21051" y="12199"/>
                  </a:moveTo>
                  <a:lnTo>
                    <a:pt x="21051" y="12199"/>
                  </a:lnTo>
                  <a:cubicBezTo>
                    <a:pt x="20873" y="12694"/>
                    <a:pt x="20635" y="13268"/>
                    <a:pt x="20298" y="13763"/>
                  </a:cubicBezTo>
                  <a:cubicBezTo>
                    <a:pt x="19982" y="14080"/>
                    <a:pt x="19645" y="14337"/>
                    <a:pt x="19150" y="14496"/>
                  </a:cubicBezTo>
                  <a:cubicBezTo>
                    <a:pt x="18892" y="14496"/>
                    <a:pt x="18576" y="14575"/>
                    <a:pt x="18318" y="14674"/>
                  </a:cubicBezTo>
                  <a:cubicBezTo>
                    <a:pt x="18239" y="14674"/>
                    <a:pt x="18080" y="14753"/>
                    <a:pt x="17902" y="14833"/>
                  </a:cubicBezTo>
                  <a:cubicBezTo>
                    <a:pt x="17902" y="14753"/>
                    <a:pt x="17902" y="14753"/>
                    <a:pt x="18001" y="14753"/>
                  </a:cubicBezTo>
                  <a:cubicBezTo>
                    <a:pt x="18080" y="14674"/>
                    <a:pt x="18080" y="14674"/>
                    <a:pt x="18239" y="14575"/>
                  </a:cubicBezTo>
                  <a:cubicBezTo>
                    <a:pt x="18239" y="14575"/>
                    <a:pt x="18397" y="14575"/>
                    <a:pt x="18496" y="14496"/>
                  </a:cubicBezTo>
                  <a:cubicBezTo>
                    <a:pt x="18655" y="14496"/>
                    <a:pt x="18813" y="14417"/>
                    <a:pt x="19071" y="14337"/>
                  </a:cubicBezTo>
                  <a:cubicBezTo>
                    <a:pt x="19308" y="14258"/>
                    <a:pt x="19645" y="14080"/>
                    <a:pt x="19883" y="13842"/>
                  </a:cubicBezTo>
                  <a:lnTo>
                    <a:pt x="19883" y="13763"/>
                  </a:lnTo>
                  <a:cubicBezTo>
                    <a:pt x="19566" y="14080"/>
                    <a:pt x="19229" y="14258"/>
                    <a:pt x="18892" y="14337"/>
                  </a:cubicBezTo>
                  <a:cubicBezTo>
                    <a:pt x="18655" y="14417"/>
                    <a:pt x="18496" y="14496"/>
                    <a:pt x="18318" y="14496"/>
                  </a:cubicBezTo>
                  <a:cubicBezTo>
                    <a:pt x="18160" y="14575"/>
                    <a:pt x="18080" y="14575"/>
                    <a:pt x="18001" y="14674"/>
                  </a:cubicBezTo>
                  <a:cubicBezTo>
                    <a:pt x="18001" y="14575"/>
                    <a:pt x="18080" y="14575"/>
                    <a:pt x="18080" y="14575"/>
                  </a:cubicBezTo>
                  <a:cubicBezTo>
                    <a:pt x="18080" y="14496"/>
                    <a:pt x="18160" y="14417"/>
                    <a:pt x="18160" y="14337"/>
                  </a:cubicBezTo>
                  <a:cubicBezTo>
                    <a:pt x="18239" y="14337"/>
                    <a:pt x="18318" y="14179"/>
                    <a:pt x="18397" y="14080"/>
                  </a:cubicBezTo>
                  <a:cubicBezTo>
                    <a:pt x="18496" y="14001"/>
                    <a:pt x="18576" y="13922"/>
                    <a:pt x="18655" y="13842"/>
                  </a:cubicBezTo>
                  <a:cubicBezTo>
                    <a:pt x="18576" y="13842"/>
                    <a:pt x="18496" y="13922"/>
                    <a:pt x="18397" y="14001"/>
                  </a:cubicBezTo>
                  <a:lnTo>
                    <a:pt x="18239" y="14179"/>
                  </a:lnTo>
                  <a:cubicBezTo>
                    <a:pt x="18239" y="14080"/>
                    <a:pt x="18318" y="14001"/>
                    <a:pt x="18397" y="13842"/>
                  </a:cubicBezTo>
                  <a:cubicBezTo>
                    <a:pt x="18397" y="13842"/>
                    <a:pt x="18496" y="13763"/>
                    <a:pt x="18496" y="13684"/>
                  </a:cubicBezTo>
                  <a:lnTo>
                    <a:pt x="18496" y="13585"/>
                  </a:lnTo>
                  <a:cubicBezTo>
                    <a:pt x="18576" y="13585"/>
                    <a:pt x="18576" y="13506"/>
                    <a:pt x="18655" y="13506"/>
                  </a:cubicBezTo>
                  <a:cubicBezTo>
                    <a:pt x="18655" y="13506"/>
                    <a:pt x="18734" y="13427"/>
                    <a:pt x="18892" y="13427"/>
                  </a:cubicBezTo>
                  <a:cubicBezTo>
                    <a:pt x="19071" y="13347"/>
                    <a:pt x="19229" y="13347"/>
                    <a:pt x="19486" y="13347"/>
                  </a:cubicBezTo>
                  <a:cubicBezTo>
                    <a:pt x="19803" y="13268"/>
                    <a:pt x="20140" y="13090"/>
                    <a:pt x="20477" y="12852"/>
                  </a:cubicBezTo>
                  <a:lnTo>
                    <a:pt x="20378" y="12852"/>
                  </a:lnTo>
                  <a:cubicBezTo>
                    <a:pt x="20061" y="13090"/>
                    <a:pt x="19724" y="13189"/>
                    <a:pt x="19229" y="13268"/>
                  </a:cubicBezTo>
                  <a:cubicBezTo>
                    <a:pt x="19071" y="13347"/>
                    <a:pt x="18892" y="13347"/>
                    <a:pt x="18734" y="13427"/>
                  </a:cubicBezTo>
                  <a:cubicBezTo>
                    <a:pt x="18655" y="13427"/>
                    <a:pt x="18576" y="13427"/>
                    <a:pt x="18576" y="13506"/>
                  </a:cubicBezTo>
                  <a:lnTo>
                    <a:pt x="18576" y="13347"/>
                  </a:lnTo>
                  <a:cubicBezTo>
                    <a:pt x="18655" y="13268"/>
                    <a:pt x="18734" y="13189"/>
                    <a:pt x="18813" y="13189"/>
                  </a:cubicBezTo>
                  <a:cubicBezTo>
                    <a:pt x="18991" y="13090"/>
                    <a:pt x="19150" y="13011"/>
                    <a:pt x="19308" y="13011"/>
                  </a:cubicBezTo>
                  <a:cubicBezTo>
                    <a:pt x="19566" y="12931"/>
                    <a:pt x="19883" y="12931"/>
                    <a:pt x="20140" y="12852"/>
                  </a:cubicBezTo>
                  <a:cubicBezTo>
                    <a:pt x="20477" y="12694"/>
                    <a:pt x="20793" y="12436"/>
                    <a:pt x="21051" y="12199"/>
                  </a:cubicBezTo>
                  <a:close/>
                  <a:moveTo>
                    <a:pt x="14773" y="13011"/>
                  </a:moveTo>
                  <a:cubicBezTo>
                    <a:pt x="14853" y="13189"/>
                    <a:pt x="15031" y="13347"/>
                    <a:pt x="15189" y="13427"/>
                  </a:cubicBezTo>
                  <a:cubicBezTo>
                    <a:pt x="15348" y="13684"/>
                    <a:pt x="15526" y="13842"/>
                    <a:pt x="15605" y="14080"/>
                  </a:cubicBezTo>
                  <a:lnTo>
                    <a:pt x="15605" y="14179"/>
                  </a:lnTo>
                  <a:lnTo>
                    <a:pt x="15605" y="14337"/>
                  </a:lnTo>
                  <a:lnTo>
                    <a:pt x="15605" y="14912"/>
                  </a:lnTo>
                  <a:cubicBezTo>
                    <a:pt x="15605" y="14753"/>
                    <a:pt x="15526" y="14496"/>
                    <a:pt x="15348" y="14417"/>
                  </a:cubicBezTo>
                  <a:cubicBezTo>
                    <a:pt x="15269" y="14258"/>
                    <a:pt x="15110" y="14179"/>
                    <a:pt x="15031" y="14001"/>
                  </a:cubicBezTo>
                  <a:cubicBezTo>
                    <a:pt x="14932" y="13922"/>
                    <a:pt x="14853" y="13763"/>
                    <a:pt x="14773" y="13585"/>
                  </a:cubicBezTo>
                  <a:lnTo>
                    <a:pt x="14773" y="13011"/>
                  </a:lnTo>
                  <a:close/>
                  <a:moveTo>
                    <a:pt x="16021" y="11525"/>
                  </a:moveTo>
                  <a:cubicBezTo>
                    <a:pt x="16021" y="11862"/>
                    <a:pt x="16100" y="12199"/>
                    <a:pt x="16100" y="12516"/>
                  </a:cubicBezTo>
                  <a:cubicBezTo>
                    <a:pt x="16100" y="12694"/>
                    <a:pt x="16021" y="12773"/>
                    <a:pt x="15923" y="12852"/>
                  </a:cubicBezTo>
                  <a:lnTo>
                    <a:pt x="15923" y="12852"/>
                  </a:lnTo>
                  <a:cubicBezTo>
                    <a:pt x="16021" y="12773"/>
                    <a:pt x="16100" y="12694"/>
                    <a:pt x="16179" y="12595"/>
                  </a:cubicBezTo>
                  <a:lnTo>
                    <a:pt x="16179" y="12852"/>
                  </a:lnTo>
                  <a:cubicBezTo>
                    <a:pt x="16179" y="13011"/>
                    <a:pt x="16179" y="13189"/>
                    <a:pt x="16259" y="13347"/>
                  </a:cubicBezTo>
                  <a:cubicBezTo>
                    <a:pt x="16179" y="13427"/>
                    <a:pt x="16100" y="13585"/>
                    <a:pt x="16021" y="13684"/>
                  </a:cubicBezTo>
                  <a:lnTo>
                    <a:pt x="16259" y="13427"/>
                  </a:lnTo>
                  <a:lnTo>
                    <a:pt x="16259" y="13506"/>
                  </a:lnTo>
                  <a:lnTo>
                    <a:pt x="16259" y="14258"/>
                  </a:lnTo>
                  <a:cubicBezTo>
                    <a:pt x="16100" y="14496"/>
                    <a:pt x="15922" y="14753"/>
                    <a:pt x="15684" y="14912"/>
                  </a:cubicBezTo>
                  <a:lnTo>
                    <a:pt x="15684" y="14575"/>
                  </a:lnTo>
                  <a:lnTo>
                    <a:pt x="15764" y="14575"/>
                  </a:lnTo>
                  <a:lnTo>
                    <a:pt x="15764" y="14496"/>
                  </a:lnTo>
                  <a:lnTo>
                    <a:pt x="15684" y="14496"/>
                  </a:lnTo>
                  <a:lnTo>
                    <a:pt x="15684" y="14258"/>
                  </a:lnTo>
                  <a:cubicBezTo>
                    <a:pt x="15764" y="14258"/>
                    <a:pt x="15843" y="14179"/>
                    <a:pt x="15843" y="14080"/>
                  </a:cubicBezTo>
                  <a:lnTo>
                    <a:pt x="16021" y="13922"/>
                  </a:lnTo>
                  <a:cubicBezTo>
                    <a:pt x="16100" y="13763"/>
                    <a:pt x="16179" y="13684"/>
                    <a:pt x="16259" y="13506"/>
                  </a:cubicBezTo>
                  <a:lnTo>
                    <a:pt x="16259" y="13506"/>
                  </a:lnTo>
                  <a:cubicBezTo>
                    <a:pt x="16179" y="13585"/>
                    <a:pt x="16100" y="13763"/>
                    <a:pt x="16021" y="13842"/>
                  </a:cubicBezTo>
                  <a:cubicBezTo>
                    <a:pt x="15922" y="13922"/>
                    <a:pt x="15843" y="14001"/>
                    <a:pt x="15764" y="14080"/>
                  </a:cubicBezTo>
                  <a:cubicBezTo>
                    <a:pt x="15764" y="14179"/>
                    <a:pt x="15764" y="14179"/>
                    <a:pt x="15684" y="14179"/>
                  </a:cubicBezTo>
                  <a:lnTo>
                    <a:pt x="15684" y="14080"/>
                  </a:lnTo>
                  <a:cubicBezTo>
                    <a:pt x="15843" y="14001"/>
                    <a:pt x="15922" y="13842"/>
                    <a:pt x="16021" y="13684"/>
                  </a:cubicBezTo>
                  <a:lnTo>
                    <a:pt x="16021" y="13684"/>
                  </a:lnTo>
                  <a:cubicBezTo>
                    <a:pt x="15922" y="13763"/>
                    <a:pt x="15843" y="13922"/>
                    <a:pt x="15684" y="14001"/>
                  </a:cubicBezTo>
                  <a:lnTo>
                    <a:pt x="15684" y="13506"/>
                  </a:lnTo>
                  <a:cubicBezTo>
                    <a:pt x="15922" y="13347"/>
                    <a:pt x="16021" y="13090"/>
                    <a:pt x="16179" y="12852"/>
                  </a:cubicBezTo>
                  <a:lnTo>
                    <a:pt x="16179" y="12852"/>
                  </a:lnTo>
                  <a:cubicBezTo>
                    <a:pt x="16021" y="13011"/>
                    <a:pt x="15843" y="13268"/>
                    <a:pt x="15684" y="13427"/>
                  </a:cubicBezTo>
                  <a:lnTo>
                    <a:pt x="15684" y="13189"/>
                  </a:lnTo>
                  <a:cubicBezTo>
                    <a:pt x="15843" y="13090"/>
                    <a:pt x="15843" y="13011"/>
                    <a:pt x="15922" y="12852"/>
                  </a:cubicBezTo>
                  <a:lnTo>
                    <a:pt x="15922" y="12852"/>
                  </a:lnTo>
                  <a:cubicBezTo>
                    <a:pt x="15843" y="12931"/>
                    <a:pt x="15764" y="13011"/>
                    <a:pt x="15684" y="13090"/>
                  </a:cubicBezTo>
                  <a:cubicBezTo>
                    <a:pt x="15764" y="12694"/>
                    <a:pt x="15764" y="12278"/>
                    <a:pt x="15764" y="11941"/>
                  </a:cubicBezTo>
                  <a:lnTo>
                    <a:pt x="15764" y="11862"/>
                  </a:lnTo>
                  <a:cubicBezTo>
                    <a:pt x="15843" y="11783"/>
                    <a:pt x="15843" y="11783"/>
                    <a:pt x="15922" y="11704"/>
                  </a:cubicBezTo>
                  <a:cubicBezTo>
                    <a:pt x="15922" y="11605"/>
                    <a:pt x="15922" y="11525"/>
                    <a:pt x="16021" y="11525"/>
                  </a:cubicBezTo>
                  <a:close/>
                  <a:moveTo>
                    <a:pt x="10646" y="14515"/>
                  </a:moveTo>
                  <a:cubicBezTo>
                    <a:pt x="10575" y="14686"/>
                    <a:pt x="10575" y="14838"/>
                    <a:pt x="10575" y="14991"/>
                  </a:cubicBezTo>
                  <a:cubicBezTo>
                    <a:pt x="10575" y="14801"/>
                    <a:pt x="10626" y="14649"/>
                    <a:pt x="10646" y="14515"/>
                  </a:cubicBezTo>
                  <a:close/>
                  <a:moveTo>
                    <a:pt x="1484" y="13513"/>
                  </a:moveTo>
                  <a:cubicBezTo>
                    <a:pt x="1826" y="13865"/>
                    <a:pt x="2348" y="14014"/>
                    <a:pt x="2734" y="14179"/>
                  </a:cubicBezTo>
                  <a:cubicBezTo>
                    <a:pt x="3308" y="14417"/>
                    <a:pt x="3882" y="14496"/>
                    <a:pt x="4377" y="14833"/>
                  </a:cubicBezTo>
                  <a:cubicBezTo>
                    <a:pt x="4470" y="14925"/>
                    <a:pt x="4542" y="15024"/>
                    <a:pt x="4617" y="15106"/>
                  </a:cubicBezTo>
                  <a:lnTo>
                    <a:pt x="4617" y="15106"/>
                  </a:lnTo>
                  <a:cubicBezTo>
                    <a:pt x="3692" y="14443"/>
                    <a:pt x="2266" y="14607"/>
                    <a:pt x="1486" y="13585"/>
                  </a:cubicBezTo>
                  <a:cubicBezTo>
                    <a:pt x="1486" y="13560"/>
                    <a:pt x="1486" y="13535"/>
                    <a:pt x="1484" y="13513"/>
                  </a:cubicBezTo>
                  <a:close/>
                  <a:moveTo>
                    <a:pt x="10813" y="14991"/>
                  </a:moveTo>
                  <a:cubicBezTo>
                    <a:pt x="10892" y="15070"/>
                    <a:pt x="10892" y="15070"/>
                    <a:pt x="10892" y="15169"/>
                  </a:cubicBezTo>
                  <a:lnTo>
                    <a:pt x="10892" y="14991"/>
                  </a:lnTo>
                  <a:close/>
                  <a:moveTo>
                    <a:pt x="17585" y="12100"/>
                  </a:moveTo>
                  <a:cubicBezTo>
                    <a:pt x="17585" y="12436"/>
                    <a:pt x="17744" y="12773"/>
                    <a:pt x="17902" y="13090"/>
                  </a:cubicBezTo>
                  <a:cubicBezTo>
                    <a:pt x="18001" y="13347"/>
                    <a:pt x="18080" y="13585"/>
                    <a:pt x="18080" y="13842"/>
                  </a:cubicBezTo>
                  <a:lnTo>
                    <a:pt x="18080" y="14258"/>
                  </a:lnTo>
                  <a:cubicBezTo>
                    <a:pt x="18080" y="14258"/>
                    <a:pt x="18080" y="14337"/>
                    <a:pt x="18001" y="14337"/>
                  </a:cubicBezTo>
                  <a:lnTo>
                    <a:pt x="18001" y="14258"/>
                  </a:lnTo>
                  <a:cubicBezTo>
                    <a:pt x="18001" y="14337"/>
                    <a:pt x="17902" y="14417"/>
                    <a:pt x="17902" y="14575"/>
                  </a:cubicBezTo>
                  <a:cubicBezTo>
                    <a:pt x="17823" y="14674"/>
                    <a:pt x="17823" y="14833"/>
                    <a:pt x="17744" y="14991"/>
                  </a:cubicBezTo>
                  <a:lnTo>
                    <a:pt x="17665" y="14991"/>
                  </a:lnTo>
                  <a:lnTo>
                    <a:pt x="17665" y="14912"/>
                  </a:lnTo>
                  <a:lnTo>
                    <a:pt x="17665" y="14833"/>
                  </a:lnTo>
                  <a:cubicBezTo>
                    <a:pt x="17665" y="14991"/>
                    <a:pt x="17665" y="15070"/>
                    <a:pt x="17585" y="15169"/>
                  </a:cubicBezTo>
                  <a:cubicBezTo>
                    <a:pt x="17585" y="14912"/>
                    <a:pt x="17407" y="14575"/>
                    <a:pt x="17407" y="14258"/>
                  </a:cubicBezTo>
                  <a:cubicBezTo>
                    <a:pt x="17328" y="13922"/>
                    <a:pt x="17328" y="13585"/>
                    <a:pt x="17328" y="13268"/>
                  </a:cubicBezTo>
                  <a:cubicBezTo>
                    <a:pt x="17407" y="12852"/>
                    <a:pt x="17506" y="12516"/>
                    <a:pt x="17585" y="12100"/>
                  </a:cubicBezTo>
                  <a:close/>
                  <a:moveTo>
                    <a:pt x="2300" y="15213"/>
                  </a:moveTo>
                  <a:cubicBezTo>
                    <a:pt x="2283" y="15213"/>
                    <a:pt x="2265" y="15248"/>
                    <a:pt x="2318" y="15248"/>
                  </a:cubicBezTo>
                  <a:cubicBezTo>
                    <a:pt x="2318" y="15222"/>
                    <a:pt x="2309" y="15213"/>
                    <a:pt x="2300" y="15213"/>
                  </a:cubicBezTo>
                  <a:close/>
                  <a:moveTo>
                    <a:pt x="3546" y="12516"/>
                  </a:moveTo>
                  <a:cubicBezTo>
                    <a:pt x="3803" y="12852"/>
                    <a:pt x="4140" y="13090"/>
                    <a:pt x="4377" y="13427"/>
                  </a:cubicBezTo>
                  <a:cubicBezTo>
                    <a:pt x="4456" y="13506"/>
                    <a:pt x="4536" y="13684"/>
                    <a:pt x="4536" y="13842"/>
                  </a:cubicBezTo>
                  <a:cubicBezTo>
                    <a:pt x="4635" y="14080"/>
                    <a:pt x="4635" y="14258"/>
                    <a:pt x="4635" y="14496"/>
                  </a:cubicBezTo>
                  <a:cubicBezTo>
                    <a:pt x="4714" y="14753"/>
                    <a:pt x="4714" y="14991"/>
                    <a:pt x="4872" y="15248"/>
                  </a:cubicBezTo>
                  <a:cubicBezTo>
                    <a:pt x="4793" y="15169"/>
                    <a:pt x="4714" y="15070"/>
                    <a:pt x="4536" y="14991"/>
                  </a:cubicBezTo>
                  <a:lnTo>
                    <a:pt x="4635" y="14912"/>
                  </a:lnTo>
                  <a:lnTo>
                    <a:pt x="4536" y="14912"/>
                  </a:lnTo>
                  <a:cubicBezTo>
                    <a:pt x="4536" y="14833"/>
                    <a:pt x="4456" y="14833"/>
                    <a:pt x="4456" y="14833"/>
                  </a:cubicBezTo>
                  <a:cubicBezTo>
                    <a:pt x="4298" y="14575"/>
                    <a:pt x="4219" y="14337"/>
                    <a:pt x="4140" y="14080"/>
                  </a:cubicBezTo>
                  <a:lnTo>
                    <a:pt x="4140" y="14080"/>
                  </a:lnTo>
                  <a:cubicBezTo>
                    <a:pt x="4140" y="14258"/>
                    <a:pt x="4219" y="14417"/>
                    <a:pt x="4298" y="14575"/>
                  </a:cubicBezTo>
                  <a:cubicBezTo>
                    <a:pt x="4219" y="14575"/>
                    <a:pt x="4219" y="14496"/>
                    <a:pt x="4140" y="14417"/>
                  </a:cubicBezTo>
                  <a:cubicBezTo>
                    <a:pt x="3803" y="13922"/>
                    <a:pt x="3803" y="13090"/>
                    <a:pt x="3546" y="12516"/>
                  </a:cubicBezTo>
                  <a:close/>
                  <a:moveTo>
                    <a:pt x="16232" y="14940"/>
                  </a:moveTo>
                  <a:lnTo>
                    <a:pt x="16021" y="15169"/>
                  </a:lnTo>
                  <a:lnTo>
                    <a:pt x="15866" y="15307"/>
                  </a:lnTo>
                  <a:lnTo>
                    <a:pt x="15866" y="15307"/>
                  </a:lnTo>
                  <a:cubicBezTo>
                    <a:pt x="15941" y="15248"/>
                    <a:pt x="16029" y="15241"/>
                    <a:pt x="16100" y="15169"/>
                  </a:cubicBezTo>
                  <a:cubicBezTo>
                    <a:pt x="16151" y="15105"/>
                    <a:pt x="16203" y="15016"/>
                    <a:pt x="16232" y="14940"/>
                  </a:cubicBezTo>
                  <a:close/>
                  <a:moveTo>
                    <a:pt x="11070" y="15248"/>
                  </a:moveTo>
                  <a:cubicBezTo>
                    <a:pt x="11070" y="15248"/>
                    <a:pt x="11150" y="15248"/>
                    <a:pt x="11229" y="15328"/>
                  </a:cubicBezTo>
                  <a:lnTo>
                    <a:pt x="11387" y="15328"/>
                  </a:lnTo>
                  <a:cubicBezTo>
                    <a:pt x="11565" y="15328"/>
                    <a:pt x="11645" y="15328"/>
                    <a:pt x="11803" y="15248"/>
                  </a:cubicBezTo>
                  <a:close/>
                  <a:moveTo>
                    <a:pt x="15866" y="15307"/>
                  </a:moveTo>
                  <a:cubicBezTo>
                    <a:pt x="15858" y="15313"/>
                    <a:pt x="15851" y="15320"/>
                    <a:pt x="15843" y="15328"/>
                  </a:cubicBezTo>
                  <a:lnTo>
                    <a:pt x="15866" y="15307"/>
                  </a:lnTo>
                  <a:close/>
                  <a:moveTo>
                    <a:pt x="17407" y="14753"/>
                  </a:moveTo>
                  <a:cubicBezTo>
                    <a:pt x="17506" y="14912"/>
                    <a:pt x="17585" y="15169"/>
                    <a:pt x="17506" y="15328"/>
                  </a:cubicBezTo>
                  <a:lnTo>
                    <a:pt x="17506" y="15248"/>
                  </a:lnTo>
                  <a:cubicBezTo>
                    <a:pt x="17506" y="15070"/>
                    <a:pt x="17407" y="14912"/>
                    <a:pt x="17407" y="14753"/>
                  </a:cubicBezTo>
                  <a:close/>
                  <a:moveTo>
                    <a:pt x="4140" y="15328"/>
                  </a:moveTo>
                  <a:cubicBezTo>
                    <a:pt x="4041" y="15328"/>
                    <a:pt x="4041" y="15407"/>
                    <a:pt x="4041" y="15407"/>
                  </a:cubicBezTo>
                  <a:lnTo>
                    <a:pt x="4219" y="15407"/>
                  </a:lnTo>
                  <a:cubicBezTo>
                    <a:pt x="4219" y="15328"/>
                    <a:pt x="4140" y="15328"/>
                    <a:pt x="4140" y="15328"/>
                  </a:cubicBezTo>
                  <a:close/>
                  <a:moveTo>
                    <a:pt x="4219" y="15407"/>
                  </a:moveTo>
                  <a:cubicBezTo>
                    <a:pt x="4298" y="15407"/>
                    <a:pt x="4298" y="15486"/>
                    <a:pt x="4377" y="15486"/>
                  </a:cubicBezTo>
                  <a:cubicBezTo>
                    <a:pt x="4456" y="15486"/>
                    <a:pt x="4536" y="15565"/>
                    <a:pt x="4714" y="15565"/>
                  </a:cubicBezTo>
                  <a:cubicBezTo>
                    <a:pt x="4635" y="15486"/>
                    <a:pt x="4536" y="15486"/>
                    <a:pt x="4377" y="15407"/>
                  </a:cubicBezTo>
                  <a:close/>
                  <a:moveTo>
                    <a:pt x="20186" y="13956"/>
                  </a:moveTo>
                  <a:lnTo>
                    <a:pt x="20186" y="13956"/>
                  </a:lnTo>
                  <a:cubicBezTo>
                    <a:pt x="20049" y="14106"/>
                    <a:pt x="19969" y="14275"/>
                    <a:pt x="19803" y="14496"/>
                  </a:cubicBezTo>
                  <a:cubicBezTo>
                    <a:pt x="19645" y="14674"/>
                    <a:pt x="19566" y="14833"/>
                    <a:pt x="19387" y="14991"/>
                  </a:cubicBezTo>
                  <a:cubicBezTo>
                    <a:pt x="19071" y="15248"/>
                    <a:pt x="18655" y="15328"/>
                    <a:pt x="18239" y="15407"/>
                  </a:cubicBezTo>
                  <a:cubicBezTo>
                    <a:pt x="18001" y="15407"/>
                    <a:pt x="17744" y="15486"/>
                    <a:pt x="17506" y="15565"/>
                  </a:cubicBezTo>
                  <a:cubicBezTo>
                    <a:pt x="17585" y="15486"/>
                    <a:pt x="17585" y="15407"/>
                    <a:pt x="17665" y="15328"/>
                  </a:cubicBezTo>
                  <a:cubicBezTo>
                    <a:pt x="17744" y="15248"/>
                    <a:pt x="17902" y="15169"/>
                    <a:pt x="18080" y="15070"/>
                  </a:cubicBezTo>
                  <a:cubicBezTo>
                    <a:pt x="18239" y="14991"/>
                    <a:pt x="18397" y="14912"/>
                    <a:pt x="18576" y="14833"/>
                  </a:cubicBezTo>
                  <a:cubicBezTo>
                    <a:pt x="18734" y="14833"/>
                    <a:pt x="18991" y="14753"/>
                    <a:pt x="19150" y="14753"/>
                  </a:cubicBezTo>
                  <a:cubicBezTo>
                    <a:pt x="19308" y="14674"/>
                    <a:pt x="19387" y="14674"/>
                    <a:pt x="19566" y="14496"/>
                  </a:cubicBezTo>
                  <a:lnTo>
                    <a:pt x="19566" y="14496"/>
                  </a:lnTo>
                  <a:cubicBezTo>
                    <a:pt x="19387" y="14674"/>
                    <a:pt x="19150" y="14674"/>
                    <a:pt x="18991" y="14753"/>
                  </a:cubicBezTo>
                  <a:cubicBezTo>
                    <a:pt x="18813" y="14753"/>
                    <a:pt x="18655" y="14833"/>
                    <a:pt x="18397" y="14833"/>
                  </a:cubicBezTo>
                  <a:cubicBezTo>
                    <a:pt x="18160" y="14912"/>
                    <a:pt x="17902" y="15070"/>
                    <a:pt x="17744" y="15248"/>
                  </a:cubicBezTo>
                  <a:cubicBezTo>
                    <a:pt x="17744" y="15070"/>
                    <a:pt x="17823" y="14991"/>
                    <a:pt x="17823" y="14912"/>
                  </a:cubicBezTo>
                  <a:cubicBezTo>
                    <a:pt x="17902" y="14912"/>
                    <a:pt x="18001" y="14833"/>
                    <a:pt x="18080" y="14753"/>
                  </a:cubicBezTo>
                  <a:cubicBezTo>
                    <a:pt x="18239" y="14753"/>
                    <a:pt x="18397" y="14674"/>
                    <a:pt x="18496" y="14674"/>
                  </a:cubicBezTo>
                  <a:cubicBezTo>
                    <a:pt x="18813" y="14575"/>
                    <a:pt x="19071" y="14575"/>
                    <a:pt x="19387" y="14417"/>
                  </a:cubicBezTo>
                  <a:cubicBezTo>
                    <a:pt x="19633" y="14341"/>
                    <a:pt x="19951" y="14193"/>
                    <a:pt x="20186" y="13956"/>
                  </a:cubicBezTo>
                  <a:close/>
                  <a:moveTo>
                    <a:pt x="9823" y="15664"/>
                  </a:moveTo>
                  <a:lnTo>
                    <a:pt x="9823" y="15664"/>
                  </a:lnTo>
                  <a:cubicBezTo>
                    <a:pt x="9823" y="15664"/>
                    <a:pt x="9823" y="15664"/>
                    <a:pt x="9823" y="15664"/>
                  </a:cubicBezTo>
                  <a:close/>
                  <a:moveTo>
                    <a:pt x="10813" y="15664"/>
                  </a:moveTo>
                  <a:cubicBezTo>
                    <a:pt x="10892" y="15743"/>
                    <a:pt x="10892" y="15743"/>
                    <a:pt x="10971" y="15743"/>
                  </a:cubicBezTo>
                  <a:lnTo>
                    <a:pt x="11387" y="15743"/>
                  </a:lnTo>
                  <a:lnTo>
                    <a:pt x="11387" y="15664"/>
                  </a:lnTo>
                  <a:close/>
                  <a:moveTo>
                    <a:pt x="17011" y="14833"/>
                  </a:moveTo>
                  <a:cubicBezTo>
                    <a:pt x="17011" y="14991"/>
                    <a:pt x="17090" y="15070"/>
                    <a:pt x="17090" y="15248"/>
                  </a:cubicBezTo>
                  <a:cubicBezTo>
                    <a:pt x="17090" y="15486"/>
                    <a:pt x="17170" y="15664"/>
                    <a:pt x="17170" y="15902"/>
                  </a:cubicBezTo>
                  <a:lnTo>
                    <a:pt x="17090" y="15902"/>
                  </a:lnTo>
                  <a:lnTo>
                    <a:pt x="17090" y="15823"/>
                  </a:lnTo>
                  <a:cubicBezTo>
                    <a:pt x="17011" y="15664"/>
                    <a:pt x="17011" y="15407"/>
                    <a:pt x="16912" y="15248"/>
                  </a:cubicBezTo>
                  <a:cubicBezTo>
                    <a:pt x="17011" y="15070"/>
                    <a:pt x="17011" y="14991"/>
                    <a:pt x="17011" y="14833"/>
                  </a:cubicBezTo>
                  <a:close/>
                  <a:moveTo>
                    <a:pt x="17170" y="14080"/>
                  </a:moveTo>
                  <a:cubicBezTo>
                    <a:pt x="17170" y="14258"/>
                    <a:pt x="17249" y="14417"/>
                    <a:pt x="17249" y="14575"/>
                  </a:cubicBezTo>
                  <a:cubicBezTo>
                    <a:pt x="17328" y="14753"/>
                    <a:pt x="17407" y="14912"/>
                    <a:pt x="17407" y="15169"/>
                  </a:cubicBezTo>
                  <a:lnTo>
                    <a:pt x="17407" y="15328"/>
                  </a:lnTo>
                  <a:cubicBezTo>
                    <a:pt x="17407" y="15407"/>
                    <a:pt x="17407" y="15486"/>
                    <a:pt x="17328" y="15565"/>
                  </a:cubicBezTo>
                  <a:lnTo>
                    <a:pt x="17407" y="15565"/>
                  </a:lnTo>
                  <a:cubicBezTo>
                    <a:pt x="17328" y="15743"/>
                    <a:pt x="17249" y="15823"/>
                    <a:pt x="17249" y="15902"/>
                  </a:cubicBezTo>
                  <a:cubicBezTo>
                    <a:pt x="17249" y="15664"/>
                    <a:pt x="17170" y="15486"/>
                    <a:pt x="17170" y="15328"/>
                  </a:cubicBezTo>
                  <a:cubicBezTo>
                    <a:pt x="17090" y="15070"/>
                    <a:pt x="17090" y="14912"/>
                    <a:pt x="17090" y="14674"/>
                  </a:cubicBezTo>
                  <a:cubicBezTo>
                    <a:pt x="17090" y="14496"/>
                    <a:pt x="17170" y="14258"/>
                    <a:pt x="17170" y="14080"/>
                  </a:cubicBezTo>
                  <a:close/>
                  <a:moveTo>
                    <a:pt x="11229" y="14001"/>
                  </a:moveTo>
                  <a:lnTo>
                    <a:pt x="11229" y="14001"/>
                  </a:lnTo>
                  <a:cubicBezTo>
                    <a:pt x="11150" y="14080"/>
                    <a:pt x="11150" y="14258"/>
                    <a:pt x="11150" y="14337"/>
                  </a:cubicBezTo>
                  <a:cubicBezTo>
                    <a:pt x="11150" y="14575"/>
                    <a:pt x="11229" y="14753"/>
                    <a:pt x="11229" y="14912"/>
                  </a:cubicBezTo>
                  <a:cubicBezTo>
                    <a:pt x="11150" y="14991"/>
                    <a:pt x="11070" y="15169"/>
                    <a:pt x="10892" y="15248"/>
                  </a:cubicBezTo>
                  <a:lnTo>
                    <a:pt x="10892" y="15328"/>
                  </a:lnTo>
                  <a:cubicBezTo>
                    <a:pt x="10807" y="15385"/>
                    <a:pt x="10729" y="15454"/>
                    <a:pt x="10653" y="15531"/>
                  </a:cubicBezTo>
                  <a:lnTo>
                    <a:pt x="10653" y="15531"/>
                  </a:lnTo>
                  <a:cubicBezTo>
                    <a:pt x="10655" y="15520"/>
                    <a:pt x="10655" y="15506"/>
                    <a:pt x="10655" y="15486"/>
                  </a:cubicBezTo>
                  <a:lnTo>
                    <a:pt x="10655" y="15407"/>
                  </a:lnTo>
                  <a:cubicBezTo>
                    <a:pt x="10655" y="15328"/>
                    <a:pt x="10575" y="15328"/>
                    <a:pt x="10575" y="15248"/>
                  </a:cubicBezTo>
                  <a:lnTo>
                    <a:pt x="10575" y="15565"/>
                  </a:lnTo>
                  <a:cubicBezTo>
                    <a:pt x="10596" y="15565"/>
                    <a:pt x="10611" y="15565"/>
                    <a:pt x="10622" y="15564"/>
                  </a:cubicBezTo>
                  <a:lnTo>
                    <a:pt x="10622" y="15564"/>
                  </a:lnTo>
                  <a:cubicBezTo>
                    <a:pt x="10499" y="15694"/>
                    <a:pt x="10379" y="15841"/>
                    <a:pt x="10239" y="15981"/>
                  </a:cubicBezTo>
                  <a:lnTo>
                    <a:pt x="10239" y="15823"/>
                  </a:lnTo>
                  <a:lnTo>
                    <a:pt x="10239" y="15664"/>
                  </a:lnTo>
                  <a:lnTo>
                    <a:pt x="10239" y="15248"/>
                  </a:lnTo>
                  <a:cubicBezTo>
                    <a:pt x="10239" y="15070"/>
                    <a:pt x="10318" y="14912"/>
                    <a:pt x="10397" y="14674"/>
                  </a:cubicBezTo>
                  <a:cubicBezTo>
                    <a:pt x="10474" y="14674"/>
                    <a:pt x="10570" y="14580"/>
                    <a:pt x="10648" y="14502"/>
                  </a:cubicBezTo>
                  <a:lnTo>
                    <a:pt x="10648" y="14502"/>
                  </a:lnTo>
                  <a:cubicBezTo>
                    <a:pt x="10647" y="14507"/>
                    <a:pt x="10647" y="14511"/>
                    <a:pt x="10646" y="14515"/>
                  </a:cubicBezTo>
                  <a:lnTo>
                    <a:pt x="10646" y="14515"/>
                  </a:lnTo>
                  <a:cubicBezTo>
                    <a:pt x="10649" y="14509"/>
                    <a:pt x="10652" y="14502"/>
                    <a:pt x="10655" y="14496"/>
                  </a:cubicBezTo>
                  <a:lnTo>
                    <a:pt x="10655" y="14496"/>
                  </a:lnTo>
                  <a:cubicBezTo>
                    <a:pt x="10652" y="14498"/>
                    <a:pt x="10650" y="14500"/>
                    <a:pt x="10648" y="14502"/>
                  </a:cubicBezTo>
                  <a:lnTo>
                    <a:pt x="10648" y="14502"/>
                  </a:lnTo>
                  <a:cubicBezTo>
                    <a:pt x="10652" y="14473"/>
                    <a:pt x="10655" y="14445"/>
                    <a:pt x="10655" y="14417"/>
                  </a:cubicBezTo>
                  <a:cubicBezTo>
                    <a:pt x="10734" y="14417"/>
                    <a:pt x="10734" y="14337"/>
                    <a:pt x="10813" y="14258"/>
                  </a:cubicBezTo>
                  <a:lnTo>
                    <a:pt x="10813" y="14417"/>
                  </a:lnTo>
                  <a:cubicBezTo>
                    <a:pt x="10813" y="14337"/>
                    <a:pt x="10892" y="14337"/>
                    <a:pt x="10892" y="14258"/>
                  </a:cubicBezTo>
                  <a:cubicBezTo>
                    <a:pt x="10971" y="14179"/>
                    <a:pt x="11070" y="14080"/>
                    <a:pt x="11229" y="14001"/>
                  </a:cubicBezTo>
                  <a:close/>
                  <a:moveTo>
                    <a:pt x="13625" y="12595"/>
                  </a:moveTo>
                  <a:lnTo>
                    <a:pt x="12635" y="13585"/>
                  </a:lnTo>
                  <a:cubicBezTo>
                    <a:pt x="12556" y="13585"/>
                    <a:pt x="12457" y="13684"/>
                    <a:pt x="12457" y="13763"/>
                  </a:cubicBezTo>
                  <a:cubicBezTo>
                    <a:pt x="12714" y="13763"/>
                    <a:pt x="12872" y="13763"/>
                    <a:pt x="13051" y="13684"/>
                  </a:cubicBezTo>
                  <a:cubicBezTo>
                    <a:pt x="13130" y="13684"/>
                    <a:pt x="13209" y="13684"/>
                    <a:pt x="13288" y="13585"/>
                  </a:cubicBezTo>
                  <a:lnTo>
                    <a:pt x="13209" y="13585"/>
                  </a:lnTo>
                  <a:cubicBezTo>
                    <a:pt x="13130" y="13585"/>
                    <a:pt x="13051" y="13684"/>
                    <a:pt x="12952" y="13684"/>
                  </a:cubicBezTo>
                  <a:lnTo>
                    <a:pt x="12556" y="13684"/>
                  </a:lnTo>
                  <a:cubicBezTo>
                    <a:pt x="12635" y="13585"/>
                    <a:pt x="12714" y="13585"/>
                    <a:pt x="12793" y="13506"/>
                  </a:cubicBezTo>
                  <a:cubicBezTo>
                    <a:pt x="12819" y="13480"/>
                    <a:pt x="12846" y="13453"/>
                    <a:pt x="12872" y="13427"/>
                  </a:cubicBezTo>
                  <a:lnTo>
                    <a:pt x="12872" y="13427"/>
                  </a:lnTo>
                  <a:lnTo>
                    <a:pt x="12872" y="13506"/>
                  </a:lnTo>
                  <a:lnTo>
                    <a:pt x="13051" y="13506"/>
                  </a:lnTo>
                  <a:cubicBezTo>
                    <a:pt x="13130" y="13427"/>
                    <a:pt x="13209" y="13427"/>
                    <a:pt x="13209" y="13427"/>
                  </a:cubicBezTo>
                  <a:cubicBezTo>
                    <a:pt x="13288" y="13427"/>
                    <a:pt x="13368" y="13347"/>
                    <a:pt x="13447" y="13347"/>
                  </a:cubicBezTo>
                  <a:cubicBezTo>
                    <a:pt x="13447" y="13427"/>
                    <a:pt x="13447" y="13427"/>
                    <a:pt x="13368" y="13506"/>
                  </a:cubicBezTo>
                  <a:cubicBezTo>
                    <a:pt x="13368" y="13585"/>
                    <a:pt x="13288" y="13585"/>
                    <a:pt x="13288" y="13585"/>
                  </a:cubicBezTo>
                  <a:lnTo>
                    <a:pt x="13368" y="13585"/>
                  </a:lnTo>
                  <a:cubicBezTo>
                    <a:pt x="13288" y="13684"/>
                    <a:pt x="13288" y="13763"/>
                    <a:pt x="13209" y="13842"/>
                  </a:cubicBezTo>
                  <a:cubicBezTo>
                    <a:pt x="13130" y="13842"/>
                    <a:pt x="12952" y="13922"/>
                    <a:pt x="12872" y="13922"/>
                  </a:cubicBezTo>
                  <a:cubicBezTo>
                    <a:pt x="12714" y="13922"/>
                    <a:pt x="12635" y="13922"/>
                    <a:pt x="12556" y="14001"/>
                  </a:cubicBezTo>
                  <a:lnTo>
                    <a:pt x="12793" y="14001"/>
                  </a:lnTo>
                  <a:cubicBezTo>
                    <a:pt x="12952" y="13922"/>
                    <a:pt x="13051" y="13922"/>
                    <a:pt x="13209" y="13842"/>
                  </a:cubicBezTo>
                  <a:lnTo>
                    <a:pt x="13209" y="13842"/>
                  </a:lnTo>
                  <a:cubicBezTo>
                    <a:pt x="13209" y="13922"/>
                    <a:pt x="13130" y="13922"/>
                    <a:pt x="13130" y="14001"/>
                  </a:cubicBezTo>
                  <a:cubicBezTo>
                    <a:pt x="12952" y="14258"/>
                    <a:pt x="12872" y="14496"/>
                    <a:pt x="12714" y="14674"/>
                  </a:cubicBezTo>
                  <a:cubicBezTo>
                    <a:pt x="12457" y="14753"/>
                    <a:pt x="12298" y="14833"/>
                    <a:pt x="12061" y="14833"/>
                  </a:cubicBezTo>
                  <a:cubicBezTo>
                    <a:pt x="11803" y="14912"/>
                    <a:pt x="11645" y="14912"/>
                    <a:pt x="11387" y="14912"/>
                  </a:cubicBezTo>
                  <a:cubicBezTo>
                    <a:pt x="11447" y="14938"/>
                    <a:pt x="11513" y="14947"/>
                    <a:pt x="11584" y="14947"/>
                  </a:cubicBezTo>
                  <a:cubicBezTo>
                    <a:pt x="11726" y="14947"/>
                    <a:pt x="11889" y="14912"/>
                    <a:pt x="12061" y="14912"/>
                  </a:cubicBezTo>
                  <a:cubicBezTo>
                    <a:pt x="12219" y="14833"/>
                    <a:pt x="12457" y="14833"/>
                    <a:pt x="12635" y="14753"/>
                  </a:cubicBezTo>
                  <a:lnTo>
                    <a:pt x="12635" y="14753"/>
                  </a:lnTo>
                  <a:cubicBezTo>
                    <a:pt x="12635" y="14753"/>
                    <a:pt x="12635" y="14833"/>
                    <a:pt x="12556" y="14833"/>
                  </a:cubicBezTo>
                  <a:cubicBezTo>
                    <a:pt x="12457" y="14912"/>
                    <a:pt x="12377" y="14912"/>
                    <a:pt x="12298" y="14912"/>
                  </a:cubicBezTo>
                  <a:cubicBezTo>
                    <a:pt x="12219" y="14991"/>
                    <a:pt x="12061" y="14991"/>
                    <a:pt x="11962" y="14991"/>
                  </a:cubicBezTo>
                  <a:cubicBezTo>
                    <a:pt x="11724" y="15070"/>
                    <a:pt x="11466" y="15070"/>
                    <a:pt x="11229" y="15070"/>
                  </a:cubicBezTo>
                  <a:lnTo>
                    <a:pt x="11229" y="15169"/>
                  </a:lnTo>
                  <a:cubicBezTo>
                    <a:pt x="11466" y="15169"/>
                    <a:pt x="11724" y="15169"/>
                    <a:pt x="11962" y="15070"/>
                  </a:cubicBezTo>
                  <a:cubicBezTo>
                    <a:pt x="12140" y="15070"/>
                    <a:pt x="12377" y="14991"/>
                    <a:pt x="12556" y="14912"/>
                  </a:cubicBezTo>
                  <a:lnTo>
                    <a:pt x="12556" y="14912"/>
                  </a:lnTo>
                  <a:lnTo>
                    <a:pt x="12377" y="15070"/>
                  </a:lnTo>
                  <a:cubicBezTo>
                    <a:pt x="12219" y="15169"/>
                    <a:pt x="12061" y="15248"/>
                    <a:pt x="11803" y="15248"/>
                  </a:cubicBezTo>
                  <a:cubicBezTo>
                    <a:pt x="11962" y="15248"/>
                    <a:pt x="12219" y="15248"/>
                    <a:pt x="12377" y="15169"/>
                  </a:cubicBezTo>
                  <a:lnTo>
                    <a:pt x="12377" y="15169"/>
                  </a:lnTo>
                  <a:lnTo>
                    <a:pt x="11645" y="15902"/>
                  </a:lnTo>
                  <a:cubicBezTo>
                    <a:pt x="11466" y="15981"/>
                    <a:pt x="11308" y="15981"/>
                    <a:pt x="11150" y="15981"/>
                  </a:cubicBezTo>
                  <a:lnTo>
                    <a:pt x="10734" y="15981"/>
                  </a:lnTo>
                  <a:cubicBezTo>
                    <a:pt x="10655" y="15981"/>
                    <a:pt x="10476" y="15902"/>
                    <a:pt x="10397" y="15902"/>
                  </a:cubicBezTo>
                  <a:cubicBezTo>
                    <a:pt x="10476" y="15823"/>
                    <a:pt x="10575" y="15743"/>
                    <a:pt x="10655" y="15664"/>
                  </a:cubicBezTo>
                  <a:lnTo>
                    <a:pt x="10813" y="15664"/>
                  </a:lnTo>
                  <a:cubicBezTo>
                    <a:pt x="10734" y="15664"/>
                    <a:pt x="10734" y="15565"/>
                    <a:pt x="10734" y="15565"/>
                  </a:cubicBezTo>
                  <a:cubicBezTo>
                    <a:pt x="10813" y="15486"/>
                    <a:pt x="10892" y="15328"/>
                    <a:pt x="11070" y="15248"/>
                  </a:cubicBezTo>
                  <a:cubicBezTo>
                    <a:pt x="11150" y="15169"/>
                    <a:pt x="11229" y="14991"/>
                    <a:pt x="11387" y="14912"/>
                  </a:cubicBezTo>
                  <a:cubicBezTo>
                    <a:pt x="11466" y="14833"/>
                    <a:pt x="11466" y="14833"/>
                    <a:pt x="11565" y="14753"/>
                  </a:cubicBezTo>
                  <a:lnTo>
                    <a:pt x="11962" y="14753"/>
                  </a:lnTo>
                  <a:cubicBezTo>
                    <a:pt x="12140" y="14674"/>
                    <a:pt x="12298" y="14674"/>
                    <a:pt x="12377" y="14674"/>
                  </a:cubicBezTo>
                  <a:cubicBezTo>
                    <a:pt x="12457" y="14575"/>
                    <a:pt x="12457" y="14575"/>
                    <a:pt x="12377" y="14575"/>
                  </a:cubicBezTo>
                  <a:cubicBezTo>
                    <a:pt x="12219" y="14674"/>
                    <a:pt x="12140" y="14674"/>
                    <a:pt x="11962" y="14674"/>
                  </a:cubicBezTo>
                  <a:lnTo>
                    <a:pt x="11565" y="14674"/>
                  </a:lnTo>
                  <a:cubicBezTo>
                    <a:pt x="11645" y="14674"/>
                    <a:pt x="11645" y="14674"/>
                    <a:pt x="11724" y="14575"/>
                  </a:cubicBezTo>
                  <a:cubicBezTo>
                    <a:pt x="11882" y="14417"/>
                    <a:pt x="12061" y="14258"/>
                    <a:pt x="12219" y="14001"/>
                  </a:cubicBezTo>
                  <a:cubicBezTo>
                    <a:pt x="12140" y="13763"/>
                    <a:pt x="12219" y="13506"/>
                    <a:pt x="12219" y="13268"/>
                  </a:cubicBezTo>
                  <a:lnTo>
                    <a:pt x="12219" y="13268"/>
                  </a:lnTo>
                  <a:cubicBezTo>
                    <a:pt x="12140" y="13506"/>
                    <a:pt x="12140" y="13763"/>
                    <a:pt x="12140" y="14001"/>
                  </a:cubicBezTo>
                  <a:cubicBezTo>
                    <a:pt x="11962" y="14258"/>
                    <a:pt x="11724" y="14496"/>
                    <a:pt x="11466" y="14674"/>
                  </a:cubicBezTo>
                  <a:lnTo>
                    <a:pt x="11466" y="14753"/>
                  </a:lnTo>
                  <a:cubicBezTo>
                    <a:pt x="11387" y="14753"/>
                    <a:pt x="11387" y="14674"/>
                    <a:pt x="11387" y="14674"/>
                  </a:cubicBezTo>
                  <a:lnTo>
                    <a:pt x="11387" y="14496"/>
                  </a:lnTo>
                  <a:cubicBezTo>
                    <a:pt x="11308" y="14417"/>
                    <a:pt x="11308" y="14337"/>
                    <a:pt x="11308" y="14258"/>
                  </a:cubicBezTo>
                  <a:lnTo>
                    <a:pt x="11308" y="14337"/>
                  </a:lnTo>
                  <a:lnTo>
                    <a:pt x="11308" y="14575"/>
                  </a:lnTo>
                  <a:cubicBezTo>
                    <a:pt x="11308" y="14674"/>
                    <a:pt x="11308" y="14753"/>
                    <a:pt x="11387" y="14753"/>
                  </a:cubicBezTo>
                  <a:cubicBezTo>
                    <a:pt x="11387" y="14833"/>
                    <a:pt x="11308" y="14833"/>
                    <a:pt x="11308" y="14833"/>
                  </a:cubicBezTo>
                  <a:cubicBezTo>
                    <a:pt x="11229" y="14674"/>
                    <a:pt x="11229" y="14496"/>
                    <a:pt x="11229" y="14337"/>
                  </a:cubicBezTo>
                  <a:lnTo>
                    <a:pt x="11229" y="14080"/>
                  </a:lnTo>
                  <a:lnTo>
                    <a:pt x="11229" y="13922"/>
                  </a:lnTo>
                  <a:lnTo>
                    <a:pt x="11308" y="13922"/>
                  </a:lnTo>
                  <a:lnTo>
                    <a:pt x="11308" y="14258"/>
                  </a:lnTo>
                  <a:cubicBezTo>
                    <a:pt x="11308" y="14179"/>
                    <a:pt x="11308" y="14001"/>
                    <a:pt x="11387" y="13842"/>
                  </a:cubicBezTo>
                  <a:lnTo>
                    <a:pt x="11466" y="13763"/>
                  </a:lnTo>
                  <a:lnTo>
                    <a:pt x="11466" y="13842"/>
                  </a:lnTo>
                  <a:lnTo>
                    <a:pt x="11466" y="13922"/>
                  </a:lnTo>
                  <a:lnTo>
                    <a:pt x="11565" y="13922"/>
                  </a:lnTo>
                  <a:lnTo>
                    <a:pt x="11565" y="13842"/>
                  </a:lnTo>
                  <a:lnTo>
                    <a:pt x="11565" y="13763"/>
                  </a:lnTo>
                  <a:cubicBezTo>
                    <a:pt x="11803" y="13585"/>
                    <a:pt x="11962" y="13427"/>
                    <a:pt x="12219" y="13268"/>
                  </a:cubicBezTo>
                  <a:lnTo>
                    <a:pt x="12219" y="13268"/>
                  </a:lnTo>
                  <a:cubicBezTo>
                    <a:pt x="12219" y="13268"/>
                    <a:pt x="12219" y="13268"/>
                    <a:pt x="12219" y="13268"/>
                  </a:cubicBezTo>
                  <a:cubicBezTo>
                    <a:pt x="12298" y="13268"/>
                    <a:pt x="12298" y="13189"/>
                    <a:pt x="12377" y="13189"/>
                  </a:cubicBezTo>
                  <a:cubicBezTo>
                    <a:pt x="12298" y="13347"/>
                    <a:pt x="12298" y="13585"/>
                    <a:pt x="12298" y="13763"/>
                  </a:cubicBezTo>
                  <a:cubicBezTo>
                    <a:pt x="12298" y="13803"/>
                    <a:pt x="12318" y="13823"/>
                    <a:pt x="12338" y="13823"/>
                  </a:cubicBezTo>
                  <a:cubicBezTo>
                    <a:pt x="12358" y="13823"/>
                    <a:pt x="12377" y="13803"/>
                    <a:pt x="12377" y="13763"/>
                  </a:cubicBezTo>
                  <a:cubicBezTo>
                    <a:pt x="12377" y="13585"/>
                    <a:pt x="12377" y="13347"/>
                    <a:pt x="12457" y="13189"/>
                  </a:cubicBezTo>
                  <a:cubicBezTo>
                    <a:pt x="12556" y="13090"/>
                    <a:pt x="12635" y="13011"/>
                    <a:pt x="12714" y="13011"/>
                  </a:cubicBezTo>
                  <a:lnTo>
                    <a:pt x="12714" y="12931"/>
                  </a:lnTo>
                  <a:cubicBezTo>
                    <a:pt x="13051" y="12852"/>
                    <a:pt x="13288" y="12694"/>
                    <a:pt x="13625" y="12595"/>
                  </a:cubicBezTo>
                  <a:close/>
                  <a:moveTo>
                    <a:pt x="19308" y="15070"/>
                  </a:moveTo>
                  <a:lnTo>
                    <a:pt x="19308" y="15070"/>
                  </a:lnTo>
                  <a:cubicBezTo>
                    <a:pt x="19229" y="15248"/>
                    <a:pt x="19071" y="15486"/>
                    <a:pt x="18892" y="15664"/>
                  </a:cubicBezTo>
                  <a:cubicBezTo>
                    <a:pt x="18813" y="15664"/>
                    <a:pt x="18655" y="15743"/>
                    <a:pt x="18576" y="15743"/>
                  </a:cubicBezTo>
                  <a:cubicBezTo>
                    <a:pt x="18397" y="15823"/>
                    <a:pt x="18160" y="15823"/>
                    <a:pt x="18001" y="15902"/>
                  </a:cubicBezTo>
                  <a:cubicBezTo>
                    <a:pt x="17744" y="15902"/>
                    <a:pt x="17506" y="15902"/>
                    <a:pt x="17328" y="15981"/>
                  </a:cubicBezTo>
                  <a:lnTo>
                    <a:pt x="17328" y="15902"/>
                  </a:lnTo>
                  <a:cubicBezTo>
                    <a:pt x="17407" y="15902"/>
                    <a:pt x="17506" y="15902"/>
                    <a:pt x="17506" y="15823"/>
                  </a:cubicBezTo>
                  <a:cubicBezTo>
                    <a:pt x="17585" y="15823"/>
                    <a:pt x="17665" y="15743"/>
                    <a:pt x="17744" y="15743"/>
                  </a:cubicBezTo>
                  <a:cubicBezTo>
                    <a:pt x="17823" y="15664"/>
                    <a:pt x="17902" y="15664"/>
                    <a:pt x="18001" y="15664"/>
                  </a:cubicBezTo>
                  <a:cubicBezTo>
                    <a:pt x="17948" y="15635"/>
                    <a:pt x="17896" y="15623"/>
                    <a:pt x="17846" y="15623"/>
                  </a:cubicBezTo>
                  <a:cubicBezTo>
                    <a:pt x="17728" y="15623"/>
                    <a:pt x="17617" y="15688"/>
                    <a:pt x="17506" y="15743"/>
                  </a:cubicBezTo>
                  <a:lnTo>
                    <a:pt x="17407" y="15823"/>
                  </a:lnTo>
                  <a:lnTo>
                    <a:pt x="17407" y="15743"/>
                  </a:lnTo>
                  <a:cubicBezTo>
                    <a:pt x="17585" y="15664"/>
                    <a:pt x="17744" y="15565"/>
                    <a:pt x="17823" y="15486"/>
                  </a:cubicBezTo>
                  <a:cubicBezTo>
                    <a:pt x="18001" y="15486"/>
                    <a:pt x="18239" y="15407"/>
                    <a:pt x="18397" y="15407"/>
                  </a:cubicBezTo>
                  <a:cubicBezTo>
                    <a:pt x="18734" y="15328"/>
                    <a:pt x="19071" y="15248"/>
                    <a:pt x="19308" y="15070"/>
                  </a:cubicBezTo>
                  <a:close/>
                  <a:moveTo>
                    <a:pt x="9486" y="15743"/>
                  </a:moveTo>
                  <a:cubicBezTo>
                    <a:pt x="9407" y="15823"/>
                    <a:pt x="9407" y="15823"/>
                    <a:pt x="9407" y="15902"/>
                  </a:cubicBezTo>
                  <a:cubicBezTo>
                    <a:pt x="9407" y="15981"/>
                    <a:pt x="9407" y="15981"/>
                    <a:pt x="9486" y="16060"/>
                  </a:cubicBezTo>
                  <a:lnTo>
                    <a:pt x="9486" y="15981"/>
                  </a:lnTo>
                  <a:lnTo>
                    <a:pt x="9486" y="15902"/>
                  </a:lnTo>
                  <a:lnTo>
                    <a:pt x="9486" y="15743"/>
                  </a:lnTo>
                  <a:close/>
                  <a:moveTo>
                    <a:pt x="14809" y="14668"/>
                  </a:moveTo>
                  <a:lnTo>
                    <a:pt x="14809" y="14668"/>
                  </a:lnTo>
                  <a:cubicBezTo>
                    <a:pt x="15006" y="15123"/>
                    <a:pt x="15536" y="15517"/>
                    <a:pt x="15684" y="15981"/>
                  </a:cubicBezTo>
                  <a:lnTo>
                    <a:pt x="15684" y="16060"/>
                  </a:lnTo>
                  <a:cubicBezTo>
                    <a:pt x="15605" y="15902"/>
                    <a:pt x="15427" y="15743"/>
                    <a:pt x="15269" y="15565"/>
                  </a:cubicBezTo>
                  <a:cubicBezTo>
                    <a:pt x="15110" y="15407"/>
                    <a:pt x="14932" y="15248"/>
                    <a:pt x="14853" y="15070"/>
                  </a:cubicBezTo>
                  <a:cubicBezTo>
                    <a:pt x="14853" y="14940"/>
                    <a:pt x="14853" y="14810"/>
                    <a:pt x="14809" y="14668"/>
                  </a:cubicBezTo>
                  <a:close/>
                  <a:moveTo>
                    <a:pt x="10318" y="14753"/>
                  </a:moveTo>
                  <a:lnTo>
                    <a:pt x="10318" y="14753"/>
                  </a:lnTo>
                  <a:cubicBezTo>
                    <a:pt x="10239" y="14912"/>
                    <a:pt x="10239" y="15070"/>
                    <a:pt x="10160" y="15248"/>
                  </a:cubicBezTo>
                  <a:lnTo>
                    <a:pt x="10160" y="15565"/>
                  </a:lnTo>
                  <a:lnTo>
                    <a:pt x="10160" y="15823"/>
                  </a:lnTo>
                  <a:lnTo>
                    <a:pt x="10160" y="15981"/>
                  </a:lnTo>
                  <a:cubicBezTo>
                    <a:pt x="10160" y="16060"/>
                    <a:pt x="10080" y="16060"/>
                    <a:pt x="10080" y="16159"/>
                  </a:cubicBezTo>
                  <a:lnTo>
                    <a:pt x="10080" y="15823"/>
                  </a:lnTo>
                  <a:lnTo>
                    <a:pt x="10080" y="15486"/>
                  </a:lnTo>
                  <a:cubicBezTo>
                    <a:pt x="10080" y="15248"/>
                    <a:pt x="10160" y="15070"/>
                    <a:pt x="10239" y="14833"/>
                  </a:cubicBezTo>
                  <a:lnTo>
                    <a:pt x="10318" y="14753"/>
                  </a:lnTo>
                  <a:close/>
                  <a:moveTo>
                    <a:pt x="10239" y="16060"/>
                  </a:moveTo>
                  <a:cubicBezTo>
                    <a:pt x="10239" y="16159"/>
                    <a:pt x="10318" y="16159"/>
                    <a:pt x="10397" y="16159"/>
                  </a:cubicBezTo>
                  <a:lnTo>
                    <a:pt x="10476" y="16159"/>
                  </a:lnTo>
                  <a:cubicBezTo>
                    <a:pt x="10476" y="16060"/>
                    <a:pt x="10397" y="16060"/>
                    <a:pt x="10318" y="16060"/>
                  </a:cubicBezTo>
                  <a:close/>
                  <a:moveTo>
                    <a:pt x="6199" y="16159"/>
                  </a:moveTo>
                  <a:cubicBezTo>
                    <a:pt x="6199" y="16237"/>
                    <a:pt x="6199" y="16238"/>
                    <a:pt x="6275" y="16314"/>
                  </a:cubicBezTo>
                  <a:lnTo>
                    <a:pt x="6275" y="16314"/>
                  </a:lnTo>
                  <a:cubicBezTo>
                    <a:pt x="6269" y="16263"/>
                    <a:pt x="6251" y="16211"/>
                    <a:pt x="6199" y="16159"/>
                  </a:cubicBezTo>
                  <a:close/>
                  <a:moveTo>
                    <a:pt x="16100" y="15823"/>
                  </a:moveTo>
                  <a:cubicBezTo>
                    <a:pt x="16021" y="15902"/>
                    <a:pt x="15922" y="16060"/>
                    <a:pt x="15843" y="16159"/>
                  </a:cubicBezTo>
                  <a:cubicBezTo>
                    <a:pt x="15843" y="16238"/>
                    <a:pt x="15764" y="16238"/>
                    <a:pt x="15764" y="16318"/>
                  </a:cubicBezTo>
                  <a:cubicBezTo>
                    <a:pt x="15843" y="16318"/>
                    <a:pt x="15843" y="16238"/>
                    <a:pt x="15922" y="16159"/>
                  </a:cubicBezTo>
                  <a:cubicBezTo>
                    <a:pt x="15922" y="16060"/>
                    <a:pt x="16021" y="15981"/>
                    <a:pt x="16179" y="15902"/>
                  </a:cubicBezTo>
                  <a:cubicBezTo>
                    <a:pt x="16179" y="15902"/>
                    <a:pt x="16179" y="15823"/>
                    <a:pt x="16100" y="15823"/>
                  </a:cubicBezTo>
                  <a:close/>
                  <a:moveTo>
                    <a:pt x="18734" y="15743"/>
                  </a:moveTo>
                  <a:cubicBezTo>
                    <a:pt x="18734" y="15823"/>
                    <a:pt x="18655" y="15902"/>
                    <a:pt x="18576" y="15902"/>
                  </a:cubicBezTo>
                  <a:cubicBezTo>
                    <a:pt x="18160" y="16159"/>
                    <a:pt x="17506" y="16060"/>
                    <a:pt x="17090" y="16318"/>
                  </a:cubicBezTo>
                  <a:cubicBezTo>
                    <a:pt x="17170" y="16238"/>
                    <a:pt x="17170" y="16159"/>
                    <a:pt x="17249" y="16060"/>
                  </a:cubicBezTo>
                  <a:cubicBezTo>
                    <a:pt x="17506" y="15902"/>
                    <a:pt x="17902" y="15902"/>
                    <a:pt x="18239" y="15902"/>
                  </a:cubicBezTo>
                  <a:cubicBezTo>
                    <a:pt x="18397" y="15902"/>
                    <a:pt x="18576" y="15823"/>
                    <a:pt x="18734" y="15743"/>
                  </a:cubicBezTo>
                  <a:close/>
                  <a:moveTo>
                    <a:pt x="6275" y="16314"/>
                  </a:moveTo>
                  <a:cubicBezTo>
                    <a:pt x="6278" y="16342"/>
                    <a:pt x="6278" y="16369"/>
                    <a:pt x="6278" y="16397"/>
                  </a:cubicBezTo>
                  <a:lnTo>
                    <a:pt x="6278" y="16318"/>
                  </a:lnTo>
                  <a:cubicBezTo>
                    <a:pt x="6277" y="16317"/>
                    <a:pt x="6276" y="16315"/>
                    <a:pt x="6275" y="16314"/>
                  </a:cubicBezTo>
                  <a:close/>
                  <a:moveTo>
                    <a:pt x="16912" y="15407"/>
                  </a:moveTo>
                  <a:cubicBezTo>
                    <a:pt x="16912" y="15486"/>
                    <a:pt x="17011" y="15565"/>
                    <a:pt x="17011" y="15743"/>
                  </a:cubicBezTo>
                  <a:lnTo>
                    <a:pt x="17011" y="16060"/>
                  </a:lnTo>
                  <a:lnTo>
                    <a:pt x="17011" y="16238"/>
                  </a:lnTo>
                  <a:cubicBezTo>
                    <a:pt x="17011" y="16318"/>
                    <a:pt x="17011" y="16318"/>
                    <a:pt x="16912" y="16397"/>
                  </a:cubicBezTo>
                  <a:cubicBezTo>
                    <a:pt x="16912" y="16318"/>
                    <a:pt x="16912" y="16238"/>
                    <a:pt x="17011" y="16159"/>
                  </a:cubicBezTo>
                  <a:cubicBezTo>
                    <a:pt x="17011" y="15981"/>
                    <a:pt x="16912" y="15743"/>
                    <a:pt x="16912" y="15565"/>
                  </a:cubicBezTo>
                  <a:lnTo>
                    <a:pt x="16912" y="15407"/>
                  </a:lnTo>
                  <a:close/>
                  <a:moveTo>
                    <a:pt x="10080" y="16238"/>
                  </a:moveTo>
                  <a:lnTo>
                    <a:pt x="10080" y="16238"/>
                  </a:lnTo>
                  <a:cubicBezTo>
                    <a:pt x="10312" y="16354"/>
                    <a:pt x="10597" y="16428"/>
                    <a:pt x="10865" y="16428"/>
                  </a:cubicBezTo>
                  <a:cubicBezTo>
                    <a:pt x="10964" y="16428"/>
                    <a:pt x="11059" y="16418"/>
                    <a:pt x="11150" y="16397"/>
                  </a:cubicBezTo>
                  <a:lnTo>
                    <a:pt x="10734" y="16397"/>
                  </a:lnTo>
                  <a:cubicBezTo>
                    <a:pt x="10476" y="16318"/>
                    <a:pt x="10318" y="16318"/>
                    <a:pt x="10080" y="16238"/>
                  </a:cubicBezTo>
                  <a:close/>
                  <a:moveTo>
                    <a:pt x="4536" y="13585"/>
                  </a:moveTo>
                  <a:lnTo>
                    <a:pt x="4536" y="13585"/>
                  </a:lnTo>
                  <a:cubicBezTo>
                    <a:pt x="4872" y="14001"/>
                    <a:pt x="5209" y="14337"/>
                    <a:pt x="5447" y="14753"/>
                  </a:cubicBezTo>
                  <a:cubicBezTo>
                    <a:pt x="5704" y="15248"/>
                    <a:pt x="5526" y="15902"/>
                    <a:pt x="5783" y="16476"/>
                  </a:cubicBezTo>
                  <a:cubicBezTo>
                    <a:pt x="5625" y="16238"/>
                    <a:pt x="5447" y="16060"/>
                    <a:pt x="5288" y="15902"/>
                  </a:cubicBezTo>
                  <a:lnTo>
                    <a:pt x="5288" y="15902"/>
                  </a:lnTo>
                  <a:cubicBezTo>
                    <a:pt x="5288" y="15981"/>
                    <a:pt x="5367" y="16060"/>
                    <a:pt x="5447" y="16159"/>
                  </a:cubicBezTo>
                  <a:cubicBezTo>
                    <a:pt x="5209" y="15902"/>
                    <a:pt x="4951" y="15823"/>
                    <a:pt x="4714" y="15664"/>
                  </a:cubicBezTo>
                  <a:cubicBezTo>
                    <a:pt x="4456" y="15664"/>
                    <a:pt x="4298" y="15565"/>
                    <a:pt x="4041" y="15486"/>
                  </a:cubicBezTo>
                  <a:cubicBezTo>
                    <a:pt x="3882" y="15486"/>
                    <a:pt x="3645" y="15407"/>
                    <a:pt x="3466" y="15328"/>
                  </a:cubicBezTo>
                  <a:cubicBezTo>
                    <a:pt x="3387" y="15328"/>
                    <a:pt x="3387" y="15407"/>
                    <a:pt x="3466" y="15407"/>
                  </a:cubicBezTo>
                  <a:cubicBezTo>
                    <a:pt x="3645" y="15486"/>
                    <a:pt x="3882" y="15486"/>
                    <a:pt x="4041" y="15565"/>
                  </a:cubicBezTo>
                  <a:cubicBezTo>
                    <a:pt x="4219" y="15565"/>
                    <a:pt x="4456" y="15664"/>
                    <a:pt x="4635" y="15743"/>
                  </a:cubicBezTo>
                  <a:cubicBezTo>
                    <a:pt x="4951" y="15823"/>
                    <a:pt x="5288" y="15981"/>
                    <a:pt x="5526" y="16318"/>
                  </a:cubicBezTo>
                  <a:lnTo>
                    <a:pt x="5625" y="16318"/>
                  </a:lnTo>
                  <a:lnTo>
                    <a:pt x="5625" y="16397"/>
                  </a:lnTo>
                  <a:cubicBezTo>
                    <a:pt x="5130" y="15981"/>
                    <a:pt x="4456" y="15902"/>
                    <a:pt x="3803" y="15743"/>
                  </a:cubicBezTo>
                  <a:cubicBezTo>
                    <a:pt x="3466" y="15664"/>
                    <a:pt x="3149" y="15565"/>
                    <a:pt x="2813" y="15407"/>
                  </a:cubicBezTo>
                  <a:cubicBezTo>
                    <a:pt x="2654" y="15328"/>
                    <a:pt x="2476" y="15248"/>
                    <a:pt x="2318" y="15070"/>
                  </a:cubicBezTo>
                  <a:cubicBezTo>
                    <a:pt x="2159" y="14991"/>
                    <a:pt x="2060" y="14833"/>
                    <a:pt x="1981" y="14674"/>
                  </a:cubicBezTo>
                  <a:cubicBezTo>
                    <a:pt x="1823" y="14337"/>
                    <a:pt x="1743" y="14080"/>
                    <a:pt x="1565" y="13763"/>
                  </a:cubicBezTo>
                  <a:lnTo>
                    <a:pt x="1565" y="13763"/>
                  </a:lnTo>
                  <a:cubicBezTo>
                    <a:pt x="2476" y="14753"/>
                    <a:pt x="4140" y="14417"/>
                    <a:pt x="4951" y="15486"/>
                  </a:cubicBezTo>
                  <a:cubicBezTo>
                    <a:pt x="5031" y="15664"/>
                    <a:pt x="5130" y="15743"/>
                    <a:pt x="5209" y="15823"/>
                  </a:cubicBezTo>
                  <a:cubicBezTo>
                    <a:pt x="5032" y="15744"/>
                    <a:pt x="4874" y="15665"/>
                    <a:pt x="4717" y="15567"/>
                  </a:cubicBezTo>
                  <a:lnTo>
                    <a:pt x="4717" y="15567"/>
                  </a:lnTo>
                  <a:cubicBezTo>
                    <a:pt x="4874" y="15665"/>
                    <a:pt x="5032" y="15744"/>
                    <a:pt x="5209" y="15902"/>
                  </a:cubicBezTo>
                  <a:lnTo>
                    <a:pt x="5367" y="15902"/>
                  </a:lnTo>
                  <a:cubicBezTo>
                    <a:pt x="5209" y="15664"/>
                    <a:pt x="5130" y="15328"/>
                    <a:pt x="5031" y="15070"/>
                  </a:cubicBezTo>
                  <a:cubicBezTo>
                    <a:pt x="5031" y="14912"/>
                    <a:pt x="4951" y="14833"/>
                    <a:pt x="4951" y="14674"/>
                  </a:cubicBezTo>
                  <a:cubicBezTo>
                    <a:pt x="4951" y="14496"/>
                    <a:pt x="4951" y="14417"/>
                    <a:pt x="4872" y="14258"/>
                  </a:cubicBezTo>
                  <a:lnTo>
                    <a:pt x="4872" y="14674"/>
                  </a:lnTo>
                  <a:cubicBezTo>
                    <a:pt x="4951" y="14833"/>
                    <a:pt x="4951" y="14991"/>
                    <a:pt x="4951" y="15070"/>
                  </a:cubicBezTo>
                  <a:cubicBezTo>
                    <a:pt x="5031" y="15407"/>
                    <a:pt x="5130" y="15664"/>
                    <a:pt x="5288" y="15823"/>
                  </a:cubicBezTo>
                  <a:cubicBezTo>
                    <a:pt x="5209" y="15743"/>
                    <a:pt x="5130" y="15664"/>
                    <a:pt x="5031" y="15486"/>
                  </a:cubicBezTo>
                  <a:cubicBezTo>
                    <a:pt x="4951" y="15328"/>
                    <a:pt x="4872" y="15169"/>
                    <a:pt x="4793" y="14991"/>
                  </a:cubicBezTo>
                  <a:cubicBezTo>
                    <a:pt x="4714" y="14753"/>
                    <a:pt x="4714" y="14496"/>
                    <a:pt x="4714" y="14337"/>
                  </a:cubicBezTo>
                  <a:cubicBezTo>
                    <a:pt x="4714" y="14080"/>
                    <a:pt x="4635" y="13842"/>
                    <a:pt x="4536" y="13585"/>
                  </a:cubicBezTo>
                  <a:close/>
                  <a:moveTo>
                    <a:pt x="10160" y="14912"/>
                  </a:moveTo>
                  <a:cubicBezTo>
                    <a:pt x="10080" y="15070"/>
                    <a:pt x="10080" y="15248"/>
                    <a:pt x="9981" y="15407"/>
                  </a:cubicBezTo>
                  <a:lnTo>
                    <a:pt x="9981" y="15823"/>
                  </a:lnTo>
                  <a:lnTo>
                    <a:pt x="9981" y="16159"/>
                  </a:lnTo>
                  <a:cubicBezTo>
                    <a:pt x="9981" y="16238"/>
                    <a:pt x="9902" y="16238"/>
                    <a:pt x="9902" y="16318"/>
                  </a:cubicBezTo>
                  <a:lnTo>
                    <a:pt x="9902" y="16060"/>
                  </a:lnTo>
                  <a:cubicBezTo>
                    <a:pt x="9823" y="15902"/>
                    <a:pt x="9823" y="15823"/>
                    <a:pt x="9823" y="15664"/>
                  </a:cubicBezTo>
                  <a:lnTo>
                    <a:pt x="9823" y="16060"/>
                  </a:lnTo>
                  <a:lnTo>
                    <a:pt x="9823" y="16318"/>
                  </a:lnTo>
                  <a:cubicBezTo>
                    <a:pt x="9823" y="16397"/>
                    <a:pt x="9744" y="16397"/>
                    <a:pt x="9744" y="16476"/>
                  </a:cubicBezTo>
                  <a:cubicBezTo>
                    <a:pt x="9744" y="16397"/>
                    <a:pt x="9744" y="16397"/>
                    <a:pt x="9664" y="16318"/>
                  </a:cubicBezTo>
                  <a:lnTo>
                    <a:pt x="9664" y="16159"/>
                  </a:lnTo>
                  <a:lnTo>
                    <a:pt x="9664" y="15823"/>
                  </a:lnTo>
                  <a:cubicBezTo>
                    <a:pt x="9664" y="15664"/>
                    <a:pt x="9744" y="15486"/>
                    <a:pt x="9744" y="15328"/>
                  </a:cubicBezTo>
                  <a:cubicBezTo>
                    <a:pt x="9794" y="15277"/>
                    <a:pt x="9845" y="15259"/>
                    <a:pt x="9875" y="15231"/>
                  </a:cubicBezTo>
                  <a:lnTo>
                    <a:pt x="9875" y="15231"/>
                  </a:lnTo>
                  <a:cubicBezTo>
                    <a:pt x="9823" y="15369"/>
                    <a:pt x="9823" y="15509"/>
                    <a:pt x="9823" y="15664"/>
                  </a:cubicBezTo>
                  <a:cubicBezTo>
                    <a:pt x="9902" y="15486"/>
                    <a:pt x="9902" y="15248"/>
                    <a:pt x="9981" y="15070"/>
                  </a:cubicBezTo>
                  <a:cubicBezTo>
                    <a:pt x="10080" y="14991"/>
                    <a:pt x="10080" y="14991"/>
                    <a:pt x="10160" y="14912"/>
                  </a:cubicBezTo>
                  <a:close/>
                  <a:moveTo>
                    <a:pt x="18496" y="15981"/>
                  </a:moveTo>
                  <a:cubicBezTo>
                    <a:pt x="18496" y="16060"/>
                    <a:pt x="18397" y="16060"/>
                    <a:pt x="18318" y="16159"/>
                  </a:cubicBezTo>
                  <a:cubicBezTo>
                    <a:pt x="18080" y="16397"/>
                    <a:pt x="17744" y="16318"/>
                    <a:pt x="17407" y="16397"/>
                  </a:cubicBezTo>
                  <a:cubicBezTo>
                    <a:pt x="17328" y="16397"/>
                    <a:pt x="17170" y="16397"/>
                    <a:pt x="17011" y="16476"/>
                  </a:cubicBezTo>
                  <a:cubicBezTo>
                    <a:pt x="17407" y="16060"/>
                    <a:pt x="18001" y="16238"/>
                    <a:pt x="18496" y="15981"/>
                  </a:cubicBezTo>
                  <a:close/>
                  <a:moveTo>
                    <a:pt x="14853" y="15169"/>
                  </a:moveTo>
                  <a:cubicBezTo>
                    <a:pt x="14932" y="15328"/>
                    <a:pt x="15110" y="15407"/>
                    <a:pt x="15189" y="15565"/>
                  </a:cubicBezTo>
                  <a:lnTo>
                    <a:pt x="15427" y="15823"/>
                  </a:lnTo>
                  <a:cubicBezTo>
                    <a:pt x="15526" y="15981"/>
                    <a:pt x="15605" y="16060"/>
                    <a:pt x="15684" y="16159"/>
                  </a:cubicBezTo>
                  <a:lnTo>
                    <a:pt x="15684" y="16555"/>
                  </a:lnTo>
                  <a:cubicBezTo>
                    <a:pt x="15526" y="16159"/>
                    <a:pt x="15110" y="15902"/>
                    <a:pt x="14932" y="15486"/>
                  </a:cubicBezTo>
                  <a:cubicBezTo>
                    <a:pt x="14932" y="15407"/>
                    <a:pt x="14853" y="15328"/>
                    <a:pt x="14853" y="15169"/>
                  </a:cubicBezTo>
                  <a:close/>
                  <a:moveTo>
                    <a:pt x="9090" y="16238"/>
                  </a:moveTo>
                  <a:lnTo>
                    <a:pt x="9090" y="16238"/>
                  </a:lnTo>
                  <a:cubicBezTo>
                    <a:pt x="8991" y="16318"/>
                    <a:pt x="8991" y="16476"/>
                    <a:pt x="8991" y="16654"/>
                  </a:cubicBezTo>
                  <a:cubicBezTo>
                    <a:pt x="8991" y="16476"/>
                    <a:pt x="9090" y="16318"/>
                    <a:pt x="9090" y="16238"/>
                  </a:cubicBezTo>
                  <a:close/>
                  <a:moveTo>
                    <a:pt x="14932" y="15664"/>
                  </a:moveTo>
                  <a:cubicBezTo>
                    <a:pt x="15189" y="16060"/>
                    <a:pt x="15605" y="16318"/>
                    <a:pt x="15684" y="16734"/>
                  </a:cubicBezTo>
                  <a:lnTo>
                    <a:pt x="15684" y="16813"/>
                  </a:lnTo>
                  <a:cubicBezTo>
                    <a:pt x="15605" y="16734"/>
                    <a:pt x="15526" y="16555"/>
                    <a:pt x="15348" y="16476"/>
                  </a:cubicBezTo>
                  <a:lnTo>
                    <a:pt x="15110" y="16238"/>
                  </a:lnTo>
                  <a:cubicBezTo>
                    <a:pt x="15110" y="16159"/>
                    <a:pt x="15031" y="16159"/>
                    <a:pt x="15031" y="16060"/>
                  </a:cubicBezTo>
                  <a:lnTo>
                    <a:pt x="15031" y="15981"/>
                  </a:lnTo>
                  <a:cubicBezTo>
                    <a:pt x="15031" y="15902"/>
                    <a:pt x="14932" y="15823"/>
                    <a:pt x="14932" y="15664"/>
                  </a:cubicBezTo>
                  <a:close/>
                  <a:moveTo>
                    <a:pt x="9486" y="16813"/>
                  </a:moveTo>
                  <a:cubicBezTo>
                    <a:pt x="9585" y="16892"/>
                    <a:pt x="9664" y="16892"/>
                    <a:pt x="9823" y="16892"/>
                  </a:cubicBezTo>
                  <a:lnTo>
                    <a:pt x="10160" y="16892"/>
                  </a:lnTo>
                  <a:cubicBezTo>
                    <a:pt x="9981" y="16892"/>
                    <a:pt x="9902" y="16892"/>
                    <a:pt x="9744" y="16813"/>
                  </a:cubicBezTo>
                  <a:close/>
                  <a:moveTo>
                    <a:pt x="18160" y="16318"/>
                  </a:moveTo>
                  <a:lnTo>
                    <a:pt x="18160" y="16318"/>
                  </a:lnTo>
                  <a:cubicBezTo>
                    <a:pt x="18080" y="16397"/>
                    <a:pt x="17902" y="16555"/>
                    <a:pt x="17744" y="16734"/>
                  </a:cubicBezTo>
                  <a:cubicBezTo>
                    <a:pt x="17716" y="16734"/>
                    <a:pt x="17687" y="16736"/>
                    <a:pt x="17658" y="16740"/>
                  </a:cubicBezTo>
                  <a:lnTo>
                    <a:pt x="17658" y="16740"/>
                  </a:lnTo>
                  <a:cubicBezTo>
                    <a:pt x="17660" y="16738"/>
                    <a:pt x="17662" y="16736"/>
                    <a:pt x="17665" y="16734"/>
                  </a:cubicBezTo>
                  <a:lnTo>
                    <a:pt x="17665" y="16734"/>
                  </a:lnTo>
                  <a:lnTo>
                    <a:pt x="17657" y="16740"/>
                  </a:lnTo>
                  <a:lnTo>
                    <a:pt x="17657" y="16740"/>
                  </a:lnTo>
                  <a:cubicBezTo>
                    <a:pt x="17522" y="16759"/>
                    <a:pt x="17379" y="16813"/>
                    <a:pt x="17249" y="16813"/>
                  </a:cubicBezTo>
                  <a:cubicBezTo>
                    <a:pt x="17090" y="16813"/>
                    <a:pt x="16912" y="16813"/>
                    <a:pt x="16754" y="16892"/>
                  </a:cubicBezTo>
                  <a:cubicBezTo>
                    <a:pt x="16833" y="16813"/>
                    <a:pt x="16912" y="16734"/>
                    <a:pt x="16912" y="16654"/>
                  </a:cubicBezTo>
                  <a:cubicBezTo>
                    <a:pt x="17011" y="16555"/>
                    <a:pt x="17090" y="16555"/>
                    <a:pt x="17090" y="16555"/>
                  </a:cubicBezTo>
                  <a:cubicBezTo>
                    <a:pt x="17249" y="16476"/>
                    <a:pt x="17407" y="16397"/>
                    <a:pt x="17585" y="16397"/>
                  </a:cubicBezTo>
                  <a:cubicBezTo>
                    <a:pt x="17823" y="16397"/>
                    <a:pt x="18001" y="16397"/>
                    <a:pt x="18160" y="16318"/>
                  </a:cubicBezTo>
                  <a:close/>
                  <a:moveTo>
                    <a:pt x="9664" y="15407"/>
                  </a:moveTo>
                  <a:cubicBezTo>
                    <a:pt x="9664" y="15565"/>
                    <a:pt x="9664" y="15743"/>
                    <a:pt x="9585" y="15823"/>
                  </a:cubicBezTo>
                  <a:lnTo>
                    <a:pt x="9585" y="16238"/>
                  </a:lnTo>
                  <a:cubicBezTo>
                    <a:pt x="9664" y="16318"/>
                    <a:pt x="9664" y="16397"/>
                    <a:pt x="9664" y="16476"/>
                  </a:cubicBezTo>
                  <a:cubicBezTo>
                    <a:pt x="9664" y="16555"/>
                    <a:pt x="9585" y="16555"/>
                    <a:pt x="9585" y="16654"/>
                  </a:cubicBezTo>
                  <a:cubicBezTo>
                    <a:pt x="9585" y="16555"/>
                    <a:pt x="9585" y="16555"/>
                    <a:pt x="9486" y="16476"/>
                  </a:cubicBezTo>
                  <a:lnTo>
                    <a:pt x="9486" y="16654"/>
                  </a:lnTo>
                  <a:cubicBezTo>
                    <a:pt x="9407" y="16734"/>
                    <a:pt x="9328" y="16892"/>
                    <a:pt x="9249" y="16971"/>
                  </a:cubicBezTo>
                  <a:cubicBezTo>
                    <a:pt x="9169" y="16654"/>
                    <a:pt x="9169" y="16238"/>
                    <a:pt x="9249" y="15981"/>
                  </a:cubicBezTo>
                  <a:cubicBezTo>
                    <a:pt x="9328" y="15823"/>
                    <a:pt x="9407" y="15743"/>
                    <a:pt x="9486" y="15664"/>
                  </a:cubicBezTo>
                  <a:cubicBezTo>
                    <a:pt x="9585" y="15664"/>
                    <a:pt x="9585" y="15565"/>
                    <a:pt x="9585" y="15565"/>
                  </a:cubicBezTo>
                  <a:cubicBezTo>
                    <a:pt x="9585" y="15486"/>
                    <a:pt x="9664" y="15486"/>
                    <a:pt x="9664" y="15407"/>
                  </a:cubicBezTo>
                  <a:close/>
                  <a:moveTo>
                    <a:pt x="14773" y="13763"/>
                  </a:moveTo>
                  <a:cubicBezTo>
                    <a:pt x="14853" y="14001"/>
                    <a:pt x="15110" y="14179"/>
                    <a:pt x="15269" y="14337"/>
                  </a:cubicBezTo>
                  <a:cubicBezTo>
                    <a:pt x="15427" y="14496"/>
                    <a:pt x="15526" y="14753"/>
                    <a:pt x="15605" y="15070"/>
                  </a:cubicBezTo>
                  <a:lnTo>
                    <a:pt x="15605" y="15248"/>
                  </a:lnTo>
                  <a:cubicBezTo>
                    <a:pt x="15605" y="15169"/>
                    <a:pt x="15526" y="14991"/>
                    <a:pt x="15526" y="14912"/>
                  </a:cubicBezTo>
                  <a:lnTo>
                    <a:pt x="15269" y="14674"/>
                  </a:lnTo>
                  <a:lnTo>
                    <a:pt x="15269" y="14674"/>
                  </a:lnTo>
                  <a:cubicBezTo>
                    <a:pt x="15348" y="14753"/>
                    <a:pt x="15348" y="14833"/>
                    <a:pt x="15427" y="14912"/>
                  </a:cubicBezTo>
                  <a:cubicBezTo>
                    <a:pt x="15526" y="15070"/>
                    <a:pt x="15605" y="15248"/>
                    <a:pt x="15605" y="15328"/>
                  </a:cubicBezTo>
                  <a:cubicBezTo>
                    <a:pt x="15605" y="15486"/>
                    <a:pt x="15605" y="15664"/>
                    <a:pt x="15684" y="15823"/>
                  </a:cubicBezTo>
                  <a:cubicBezTo>
                    <a:pt x="15764" y="15823"/>
                    <a:pt x="15764" y="15743"/>
                    <a:pt x="15764" y="15743"/>
                  </a:cubicBezTo>
                  <a:lnTo>
                    <a:pt x="15684" y="15743"/>
                  </a:lnTo>
                  <a:lnTo>
                    <a:pt x="15684" y="15565"/>
                  </a:lnTo>
                  <a:lnTo>
                    <a:pt x="15764" y="15486"/>
                  </a:lnTo>
                  <a:cubicBezTo>
                    <a:pt x="15843" y="15407"/>
                    <a:pt x="15843" y="15407"/>
                    <a:pt x="15843" y="15328"/>
                  </a:cubicBezTo>
                  <a:lnTo>
                    <a:pt x="15843" y="15328"/>
                  </a:lnTo>
                  <a:lnTo>
                    <a:pt x="15684" y="15486"/>
                  </a:lnTo>
                  <a:lnTo>
                    <a:pt x="15684" y="14991"/>
                  </a:lnTo>
                  <a:cubicBezTo>
                    <a:pt x="15922" y="14833"/>
                    <a:pt x="16100" y="14575"/>
                    <a:pt x="16259" y="14337"/>
                  </a:cubicBezTo>
                  <a:lnTo>
                    <a:pt x="16259" y="14753"/>
                  </a:lnTo>
                  <a:lnTo>
                    <a:pt x="16259" y="14833"/>
                  </a:lnTo>
                  <a:cubicBezTo>
                    <a:pt x="16259" y="14861"/>
                    <a:pt x="16249" y="14898"/>
                    <a:pt x="16232" y="14940"/>
                  </a:cubicBezTo>
                  <a:lnTo>
                    <a:pt x="16232" y="14940"/>
                  </a:lnTo>
                  <a:lnTo>
                    <a:pt x="16259" y="14912"/>
                  </a:lnTo>
                  <a:lnTo>
                    <a:pt x="16259" y="15070"/>
                  </a:lnTo>
                  <a:cubicBezTo>
                    <a:pt x="16179" y="15169"/>
                    <a:pt x="16100" y="15328"/>
                    <a:pt x="16021" y="15407"/>
                  </a:cubicBezTo>
                  <a:cubicBezTo>
                    <a:pt x="15922" y="15486"/>
                    <a:pt x="15843" y="15664"/>
                    <a:pt x="15764" y="15743"/>
                  </a:cubicBezTo>
                  <a:cubicBezTo>
                    <a:pt x="15843" y="15743"/>
                    <a:pt x="15843" y="15664"/>
                    <a:pt x="15922" y="15565"/>
                  </a:cubicBezTo>
                  <a:cubicBezTo>
                    <a:pt x="15922" y="15486"/>
                    <a:pt x="16021" y="15486"/>
                    <a:pt x="16100" y="15407"/>
                  </a:cubicBezTo>
                  <a:cubicBezTo>
                    <a:pt x="16179" y="15328"/>
                    <a:pt x="16259" y="15248"/>
                    <a:pt x="16259" y="15169"/>
                  </a:cubicBezTo>
                  <a:lnTo>
                    <a:pt x="16259" y="15407"/>
                  </a:lnTo>
                  <a:cubicBezTo>
                    <a:pt x="16179" y="15565"/>
                    <a:pt x="16100" y="15664"/>
                    <a:pt x="16021" y="15743"/>
                  </a:cubicBezTo>
                  <a:cubicBezTo>
                    <a:pt x="15922" y="15823"/>
                    <a:pt x="15843" y="15902"/>
                    <a:pt x="15764" y="15981"/>
                  </a:cubicBezTo>
                  <a:lnTo>
                    <a:pt x="15764" y="16159"/>
                  </a:lnTo>
                  <a:cubicBezTo>
                    <a:pt x="15843" y="16159"/>
                    <a:pt x="15843" y="16060"/>
                    <a:pt x="15843" y="16060"/>
                  </a:cubicBezTo>
                  <a:cubicBezTo>
                    <a:pt x="15843" y="15981"/>
                    <a:pt x="15843" y="15981"/>
                    <a:pt x="15922" y="15902"/>
                  </a:cubicBezTo>
                  <a:cubicBezTo>
                    <a:pt x="15922" y="15823"/>
                    <a:pt x="16021" y="15823"/>
                    <a:pt x="16100" y="15743"/>
                  </a:cubicBezTo>
                  <a:cubicBezTo>
                    <a:pt x="16179" y="15664"/>
                    <a:pt x="16259" y="15565"/>
                    <a:pt x="16259" y="15486"/>
                  </a:cubicBezTo>
                  <a:lnTo>
                    <a:pt x="16259" y="15486"/>
                  </a:lnTo>
                  <a:cubicBezTo>
                    <a:pt x="16259" y="15743"/>
                    <a:pt x="16259" y="15981"/>
                    <a:pt x="16179" y="16238"/>
                  </a:cubicBezTo>
                  <a:cubicBezTo>
                    <a:pt x="16100" y="16318"/>
                    <a:pt x="16021" y="16397"/>
                    <a:pt x="15922" y="16555"/>
                  </a:cubicBezTo>
                  <a:cubicBezTo>
                    <a:pt x="16021" y="16476"/>
                    <a:pt x="16100" y="16397"/>
                    <a:pt x="16179" y="16318"/>
                  </a:cubicBezTo>
                  <a:lnTo>
                    <a:pt x="16179" y="16318"/>
                  </a:lnTo>
                  <a:cubicBezTo>
                    <a:pt x="16179" y="16397"/>
                    <a:pt x="16179" y="16476"/>
                    <a:pt x="16100" y="16555"/>
                  </a:cubicBezTo>
                  <a:lnTo>
                    <a:pt x="15843" y="16813"/>
                  </a:lnTo>
                  <a:cubicBezTo>
                    <a:pt x="15843" y="16892"/>
                    <a:pt x="15764" y="16892"/>
                    <a:pt x="15764" y="16971"/>
                  </a:cubicBezTo>
                  <a:lnTo>
                    <a:pt x="15764" y="16813"/>
                  </a:lnTo>
                  <a:cubicBezTo>
                    <a:pt x="15764" y="16813"/>
                    <a:pt x="15764" y="16734"/>
                    <a:pt x="15843" y="16734"/>
                  </a:cubicBezTo>
                  <a:cubicBezTo>
                    <a:pt x="15843" y="16654"/>
                    <a:pt x="15922" y="16555"/>
                    <a:pt x="15922" y="16555"/>
                  </a:cubicBezTo>
                  <a:cubicBezTo>
                    <a:pt x="15843" y="16555"/>
                    <a:pt x="15764" y="16654"/>
                    <a:pt x="15764" y="16734"/>
                  </a:cubicBezTo>
                  <a:lnTo>
                    <a:pt x="15764" y="16476"/>
                  </a:lnTo>
                  <a:lnTo>
                    <a:pt x="15764" y="16397"/>
                  </a:lnTo>
                  <a:cubicBezTo>
                    <a:pt x="15764" y="16238"/>
                    <a:pt x="15684" y="16060"/>
                    <a:pt x="15684" y="15902"/>
                  </a:cubicBezTo>
                  <a:lnTo>
                    <a:pt x="15684" y="15823"/>
                  </a:lnTo>
                  <a:cubicBezTo>
                    <a:pt x="15427" y="15328"/>
                    <a:pt x="14932" y="14991"/>
                    <a:pt x="14853" y="14496"/>
                  </a:cubicBezTo>
                  <a:lnTo>
                    <a:pt x="14773" y="14496"/>
                  </a:lnTo>
                  <a:lnTo>
                    <a:pt x="14773" y="13763"/>
                  </a:lnTo>
                  <a:close/>
                  <a:moveTo>
                    <a:pt x="5625" y="14912"/>
                  </a:moveTo>
                  <a:cubicBezTo>
                    <a:pt x="5704" y="14991"/>
                    <a:pt x="5704" y="15070"/>
                    <a:pt x="5783" y="15169"/>
                  </a:cubicBezTo>
                  <a:cubicBezTo>
                    <a:pt x="5862" y="15407"/>
                    <a:pt x="5862" y="15743"/>
                    <a:pt x="5862" y="15981"/>
                  </a:cubicBezTo>
                  <a:cubicBezTo>
                    <a:pt x="5942" y="16318"/>
                    <a:pt x="5942" y="16654"/>
                    <a:pt x="6120" y="16971"/>
                  </a:cubicBezTo>
                  <a:cubicBezTo>
                    <a:pt x="6120" y="16972"/>
                    <a:pt x="6120" y="16973"/>
                    <a:pt x="6120" y="16973"/>
                  </a:cubicBezTo>
                  <a:lnTo>
                    <a:pt x="6120" y="16973"/>
                  </a:lnTo>
                  <a:cubicBezTo>
                    <a:pt x="5995" y="16840"/>
                    <a:pt x="5929" y="16705"/>
                    <a:pt x="5862" y="16555"/>
                  </a:cubicBezTo>
                  <a:cubicBezTo>
                    <a:pt x="5704" y="16159"/>
                    <a:pt x="5704" y="15743"/>
                    <a:pt x="5704" y="15328"/>
                  </a:cubicBezTo>
                  <a:cubicBezTo>
                    <a:pt x="5625" y="15169"/>
                    <a:pt x="5625" y="15070"/>
                    <a:pt x="5625" y="14912"/>
                  </a:cubicBezTo>
                  <a:close/>
                  <a:moveTo>
                    <a:pt x="9585" y="16971"/>
                  </a:moveTo>
                  <a:cubicBezTo>
                    <a:pt x="9612" y="16998"/>
                    <a:pt x="9629" y="17006"/>
                    <a:pt x="9641" y="17006"/>
                  </a:cubicBezTo>
                  <a:cubicBezTo>
                    <a:pt x="9664" y="17006"/>
                    <a:pt x="9664" y="16971"/>
                    <a:pt x="9664" y="16971"/>
                  </a:cubicBezTo>
                  <a:close/>
                  <a:moveTo>
                    <a:pt x="15031" y="16239"/>
                  </a:moveTo>
                  <a:lnTo>
                    <a:pt x="15031" y="16239"/>
                  </a:lnTo>
                  <a:cubicBezTo>
                    <a:pt x="15110" y="16318"/>
                    <a:pt x="15189" y="16397"/>
                    <a:pt x="15269" y="16476"/>
                  </a:cubicBezTo>
                  <a:cubicBezTo>
                    <a:pt x="15427" y="16654"/>
                    <a:pt x="15605" y="16734"/>
                    <a:pt x="15684" y="16971"/>
                  </a:cubicBezTo>
                  <a:lnTo>
                    <a:pt x="15684" y="17149"/>
                  </a:lnTo>
                  <a:cubicBezTo>
                    <a:pt x="15526" y="16813"/>
                    <a:pt x="15348" y="16654"/>
                    <a:pt x="15110" y="16476"/>
                  </a:cubicBezTo>
                  <a:cubicBezTo>
                    <a:pt x="15110" y="16397"/>
                    <a:pt x="15110" y="16318"/>
                    <a:pt x="15031" y="16239"/>
                  </a:cubicBezTo>
                  <a:close/>
                  <a:moveTo>
                    <a:pt x="15348" y="17050"/>
                  </a:moveTo>
                  <a:cubicBezTo>
                    <a:pt x="15427" y="17149"/>
                    <a:pt x="15427" y="17149"/>
                    <a:pt x="15526" y="17229"/>
                  </a:cubicBezTo>
                  <a:cubicBezTo>
                    <a:pt x="15427" y="17149"/>
                    <a:pt x="15427" y="17050"/>
                    <a:pt x="15348" y="17050"/>
                  </a:cubicBezTo>
                  <a:close/>
                  <a:moveTo>
                    <a:pt x="16833" y="15664"/>
                  </a:moveTo>
                  <a:cubicBezTo>
                    <a:pt x="16912" y="15823"/>
                    <a:pt x="16912" y="15981"/>
                    <a:pt x="16912" y="16159"/>
                  </a:cubicBezTo>
                  <a:cubicBezTo>
                    <a:pt x="16912" y="16238"/>
                    <a:pt x="16912" y="16318"/>
                    <a:pt x="16833" y="16397"/>
                  </a:cubicBezTo>
                  <a:lnTo>
                    <a:pt x="16833" y="16555"/>
                  </a:lnTo>
                  <a:cubicBezTo>
                    <a:pt x="16675" y="16813"/>
                    <a:pt x="16595" y="16971"/>
                    <a:pt x="16417" y="17229"/>
                  </a:cubicBezTo>
                  <a:cubicBezTo>
                    <a:pt x="16595" y="16813"/>
                    <a:pt x="16754" y="16397"/>
                    <a:pt x="16833" y="15981"/>
                  </a:cubicBezTo>
                  <a:lnTo>
                    <a:pt x="16833" y="15664"/>
                  </a:lnTo>
                  <a:close/>
                  <a:moveTo>
                    <a:pt x="2060" y="14912"/>
                  </a:moveTo>
                  <a:lnTo>
                    <a:pt x="2060" y="14912"/>
                  </a:lnTo>
                  <a:cubicBezTo>
                    <a:pt x="2239" y="15169"/>
                    <a:pt x="2476" y="15248"/>
                    <a:pt x="2654" y="15407"/>
                  </a:cubicBezTo>
                  <a:cubicBezTo>
                    <a:pt x="2892" y="15565"/>
                    <a:pt x="3308" y="15664"/>
                    <a:pt x="3645" y="15743"/>
                  </a:cubicBezTo>
                  <a:cubicBezTo>
                    <a:pt x="4298" y="15902"/>
                    <a:pt x="5130" y="15981"/>
                    <a:pt x="5704" y="16476"/>
                  </a:cubicBezTo>
                  <a:cubicBezTo>
                    <a:pt x="5783" y="16654"/>
                    <a:pt x="5862" y="16734"/>
                    <a:pt x="5942" y="16892"/>
                  </a:cubicBezTo>
                  <a:cubicBezTo>
                    <a:pt x="5526" y="16476"/>
                    <a:pt x="4951" y="16238"/>
                    <a:pt x="4377" y="16159"/>
                  </a:cubicBezTo>
                  <a:cubicBezTo>
                    <a:pt x="3724" y="15981"/>
                    <a:pt x="2813" y="15902"/>
                    <a:pt x="2318" y="15248"/>
                  </a:cubicBezTo>
                  <a:lnTo>
                    <a:pt x="2318" y="15248"/>
                  </a:lnTo>
                  <a:cubicBezTo>
                    <a:pt x="2734" y="15902"/>
                    <a:pt x="3466" y="15981"/>
                    <a:pt x="4140" y="16159"/>
                  </a:cubicBezTo>
                  <a:cubicBezTo>
                    <a:pt x="4536" y="16238"/>
                    <a:pt x="4951" y="16318"/>
                    <a:pt x="5288" y="16476"/>
                  </a:cubicBezTo>
                  <a:cubicBezTo>
                    <a:pt x="5625" y="16654"/>
                    <a:pt x="5862" y="16813"/>
                    <a:pt x="6021" y="16971"/>
                  </a:cubicBezTo>
                  <a:cubicBezTo>
                    <a:pt x="6120" y="17149"/>
                    <a:pt x="6199" y="17229"/>
                    <a:pt x="6278" y="17308"/>
                  </a:cubicBezTo>
                  <a:cubicBezTo>
                    <a:pt x="5862" y="16892"/>
                    <a:pt x="5209" y="16734"/>
                    <a:pt x="4635" y="16555"/>
                  </a:cubicBezTo>
                  <a:cubicBezTo>
                    <a:pt x="3961" y="16476"/>
                    <a:pt x="3229" y="16397"/>
                    <a:pt x="2654" y="15902"/>
                  </a:cubicBezTo>
                  <a:cubicBezTo>
                    <a:pt x="2476" y="15565"/>
                    <a:pt x="2239" y="15248"/>
                    <a:pt x="2060" y="14912"/>
                  </a:cubicBezTo>
                  <a:close/>
                  <a:moveTo>
                    <a:pt x="9169" y="16060"/>
                  </a:moveTo>
                  <a:lnTo>
                    <a:pt x="9169" y="16060"/>
                  </a:lnTo>
                  <a:cubicBezTo>
                    <a:pt x="9090" y="16318"/>
                    <a:pt x="9169" y="16654"/>
                    <a:pt x="9169" y="16971"/>
                  </a:cubicBezTo>
                  <a:cubicBezTo>
                    <a:pt x="9169" y="17050"/>
                    <a:pt x="9169" y="17050"/>
                    <a:pt x="9090" y="17050"/>
                  </a:cubicBezTo>
                  <a:cubicBezTo>
                    <a:pt x="9090" y="16971"/>
                    <a:pt x="8991" y="16813"/>
                    <a:pt x="8991" y="16654"/>
                  </a:cubicBezTo>
                  <a:lnTo>
                    <a:pt x="8991" y="16654"/>
                  </a:lnTo>
                  <a:cubicBezTo>
                    <a:pt x="8991" y="16813"/>
                    <a:pt x="8991" y="16971"/>
                    <a:pt x="9090" y="17149"/>
                  </a:cubicBezTo>
                  <a:cubicBezTo>
                    <a:pt x="8991" y="17229"/>
                    <a:pt x="8912" y="17229"/>
                    <a:pt x="8833" y="17308"/>
                  </a:cubicBezTo>
                  <a:lnTo>
                    <a:pt x="8833" y="17149"/>
                  </a:lnTo>
                  <a:lnTo>
                    <a:pt x="8833" y="16892"/>
                  </a:lnTo>
                  <a:lnTo>
                    <a:pt x="8833" y="16654"/>
                  </a:lnTo>
                  <a:cubicBezTo>
                    <a:pt x="8833" y="16555"/>
                    <a:pt x="8912" y="16476"/>
                    <a:pt x="8912" y="16476"/>
                  </a:cubicBezTo>
                  <a:cubicBezTo>
                    <a:pt x="8912" y="16397"/>
                    <a:pt x="8991" y="16397"/>
                    <a:pt x="8991" y="16318"/>
                  </a:cubicBezTo>
                  <a:cubicBezTo>
                    <a:pt x="8991" y="16318"/>
                    <a:pt x="8991" y="16238"/>
                    <a:pt x="9090" y="16238"/>
                  </a:cubicBezTo>
                  <a:lnTo>
                    <a:pt x="9090" y="16159"/>
                  </a:lnTo>
                  <a:lnTo>
                    <a:pt x="9169" y="16060"/>
                  </a:lnTo>
                  <a:close/>
                  <a:moveTo>
                    <a:pt x="26081" y="16318"/>
                  </a:moveTo>
                  <a:lnTo>
                    <a:pt x="26081" y="16318"/>
                  </a:lnTo>
                  <a:cubicBezTo>
                    <a:pt x="25665" y="16654"/>
                    <a:pt x="25249" y="16892"/>
                    <a:pt x="24754" y="17149"/>
                  </a:cubicBezTo>
                  <a:cubicBezTo>
                    <a:pt x="24595" y="17229"/>
                    <a:pt x="24516" y="17308"/>
                    <a:pt x="24338" y="17308"/>
                  </a:cubicBezTo>
                  <a:cubicBezTo>
                    <a:pt x="24437" y="17308"/>
                    <a:pt x="24437" y="17229"/>
                    <a:pt x="24516" y="17229"/>
                  </a:cubicBezTo>
                  <a:cubicBezTo>
                    <a:pt x="24595" y="17149"/>
                    <a:pt x="24595" y="17050"/>
                    <a:pt x="24675" y="16971"/>
                  </a:cubicBezTo>
                  <a:cubicBezTo>
                    <a:pt x="24754" y="16813"/>
                    <a:pt x="24833" y="16734"/>
                    <a:pt x="24932" y="16555"/>
                  </a:cubicBezTo>
                  <a:cubicBezTo>
                    <a:pt x="25328" y="16476"/>
                    <a:pt x="25665" y="16397"/>
                    <a:pt x="26081" y="16318"/>
                  </a:cubicBezTo>
                  <a:close/>
                  <a:moveTo>
                    <a:pt x="6516" y="16734"/>
                  </a:moveTo>
                  <a:lnTo>
                    <a:pt x="6516" y="17050"/>
                  </a:lnTo>
                  <a:cubicBezTo>
                    <a:pt x="6615" y="17149"/>
                    <a:pt x="6615" y="17308"/>
                    <a:pt x="6615" y="17387"/>
                  </a:cubicBezTo>
                  <a:lnTo>
                    <a:pt x="6615" y="17050"/>
                  </a:lnTo>
                  <a:lnTo>
                    <a:pt x="6615" y="16734"/>
                  </a:lnTo>
                  <a:close/>
                  <a:moveTo>
                    <a:pt x="2734" y="16060"/>
                  </a:moveTo>
                  <a:lnTo>
                    <a:pt x="2734" y="16060"/>
                  </a:lnTo>
                  <a:cubicBezTo>
                    <a:pt x="3882" y="16813"/>
                    <a:pt x="5447" y="16397"/>
                    <a:pt x="6357" y="17466"/>
                  </a:cubicBezTo>
                  <a:cubicBezTo>
                    <a:pt x="5447" y="16555"/>
                    <a:pt x="3803" y="17149"/>
                    <a:pt x="2892" y="16238"/>
                  </a:cubicBezTo>
                  <a:cubicBezTo>
                    <a:pt x="2813" y="16159"/>
                    <a:pt x="2813" y="16159"/>
                    <a:pt x="2734" y="16060"/>
                  </a:cubicBezTo>
                  <a:close/>
                  <a:moveTo>
                    <a:pt x="10318" y="15981"/>
                  </a:moveTo>
                  <a:cubicBezTo>
                    <a:pt x="10575" y="16060"/>
                    <a:pt x="10892" y="16060"/>
                    <a:pt x="11150" y="16060"/>
                  </a:cubicBezTo>
                  <a:cubicBezTo>
                    <a:pt x="11308" y="16060"/>
                    <a:pt x="11466" y="16060"/>
                    <a:pt x="11645" y="15981"/>
                  </a:cubicBezTo>
                  <a:lnTo>
                    <a:pt x="11645" y="15981"/>
                  </a:lnTo>
                  <a:cubicBezTo>
                    <a:pt x="11565" y="16060"/>
                    <a:pt x="11466" y="16060"/>
                    <a:pt x="11466" y="16159"/>
                  </a:cubicBezTo>
                  <a:lnTo>
                    <a:pt x="10575" y="16159"/>
                  </a:lnTo>
                  <a:cubicBezTo>
                    <a:pt x="10734" y="16238"/>
                    <a:pt x="10892" y="16238"/>
                    <a:pt x="10971" y="16238"/>
                  </a:cubicBezTo>
                  <a:lnTo>
                    <a:pt x="11387" y="16238"/>
                  </a:lnTo>
                  <a:cubicBezTo>
                    <a:pt x="11387" y="16238"/>
                    <a:pt x="11308" y="16318"/>
                    <a:pt x="11229" y="16397"/>
                  </a:cubicBezTo>
                  <a:lnTo>
                    <a:pt x="11150" y="16397"/>
                  </a:lnTo>
                  <a:lnTo>
                    <a:pt x="11150" y="16476"/>
                  </a:lnTo>
                  <a:cubicBezTo>
                    <a:pt x="10971" y="16555"/>
                    <a:pt x="10813" y="16734"/>
                    <a:pt x="10655" y="16813"/>
                  </a:cubicBezTo>
                  <a:lnTo>
                    <a:pt x="10655" y="16892"/>
                  </a:lnTo>
                  <a:cubicBezTo>
                    <a:pt x="10575" y="16971"/>
                    <a:pt x="10476" y="16971"/>
                    <a:pt x="10397" y="17050"/>
                  </a:cubicBezTo>
                  <a:cubicBezTo>
                    <a:pt x="10239" y="17050"/>
                    <a:pt x="10160" y="17050"/>
                    <a:pt x="9981" y="16971"/>
                  </a:cubicBezTo>
                  <a:cubicBezTo>
                    <a:pt x="9902" y="16971"/>
                    <a:pt x="9902" y="17050"/>
                    <a:pt x="9981" y="17050"/>
                  </a:cubicBezTo>
                  <a:cubicBezTo>
                    <a:pt x="10080" y="17050"/>
                    <a:pt x="10239" y="17149"/>
                    <a:pt x="10318" y="17149"/>
                  </a:cubicBezTo>
                  <a:cubicBezTo>
                    <a:pt x="10160" y="17308"/>
                    <a:pt x="9902" y="17387"/>
                    <a:pt x="9664" y="17545"/>
                  </a:cubicBezTo>
                  <a:lnTo>
                    <a:pt x="9585" y="17545"/>
                  </a:lnTo>
                  <a:cubicBezTo>
                    <a:pt x="9486" y="17545"/>
                    <a:pt x="9407" y="17545"/>
                    <a:pt x="9328" y="17466"/>
                  </a:cubicBezTo>
                  <a:lnTo>
                    <a:pt x="9090" y="17466"/>
                  </a:lnTo>
                  <a:cubicBezTo>
                    <a:pt x="8991" y="17466"/>
                    <a:pt x="8991" y="17466"/>
                    <a:pt x="8912" y="17387"/>
                  </a:cubicBezTo>
                  <a:lnTo>
                    <a:pt x="9328" y="16971"/>
                  </a:lnTo>
                  <a:lnTo>
                    <a:pt x="9585" y="16971"/>
                  </a:lnTo>
                  <a:lnTo>
                    <a:pt x="9486" y="16892"/>
                  </a:lnTo>
                  <a:lnTo>
                    <a:pt x="9407" y="16892"/>
                  </a:lnTo>
                  <a:lnTo>
                    <a:pt x="9486" y="16813"/>
                  </a:lnTo>
                  <a:cubicBezTo>
                    <a:pt x="9664" y="16654"/>
                    <a:pt x="9744" y="16555"/>
                    <a:pt x="9902" y="16397"/>
                  </a:cubicBezTo>
                  <a:cubicBezTo>
                    <a:pt x="10080" y="16397"/>
                    <a:pt x="10160" y="16476"/>
                    <a:pt x="10318" y="16476"/>
                  </a:cubicBezTo>
                  <a:lnTo>
                    <a:pt x="10318" y="16397"/>
                  </a:lnTo>
                  <a:lnTo>
                    <a:pt x="10080" y="16397"/>
                  </a:lnTo>
                  <a:cubicBezTo>
                    <a:pt x="10080" y="16318"/>
                    <a:pt x="9981" y="16318"/>
                    <a:pt x="9981" y="16318"/>
                  </a:cubicBezTo>
                  <a:cubicBezTo>
                    <a:pt x="9981" y="16318"/>
                    <a:pt x="9981" y="16238"/>
                    <a:pt x="10080" y="16238"/>
                  </a:cubicBezTo>
                  <a:cubicBezTo>
                    <a:pt x="10160" y="16159"/>
                    <a:pt x="10160" y="16159"/>
                    <a:pt x="10239" y="16060"/>
                  </a:cubicBezTo>
                  <a:lnTo>
                    <a:pt x="10318" y="15981"/>
                  </a:lnTo>
                  <a:close/>
                  <a:moveTo>
                    <a:pt x="8258" y="13585"/>
                  </a:moveTo>
                  <a:lnTo>
                    <a:pt x="8258" y="15743"/>
                  </a:lnTo>
                  <a:cubicBezTo>
                    <a:pt x="8258" y="16344"/>
                    <a:pt x="8205" y="17012"/>
                    <a:pt x="8088" y="17636"/>
                  </a:cubicBezTo>
                  <a:lnTo>
                    <a:pt x="8088" y="17636"/>
                  </a:lnTo>
                  <a:cubicBezTo>
                    <a:pt x="8115" y="17421"/>
                    <a:pt x="8134" y="17209"/>
                    <a:pt x="8179" y="16971"/>
                  </a:cubicBezTo>
                  <a:cubicBezTo>
                    <a:pt x="8258" y="15902"/>
                    <a:pt x="8258" y="14753"/>
                    <a:pt x="8258" y="13585"/>
                  </a:cubicBezTo>
                  <a:close/>
                  <a:moveTo>
                    <a:pt x="15189" y="16555"/>
                  </a:moveTo>
                  <a:lnTo>
                    <a:pt x="15189" y="16555"/>
                  </a:lnTo>
                  <a:cubicBezTo>
                    <a:pt x="15348" y="16734"/>
                    <a:pt x="15526" y="16971"/>
                    <a:pt x="15684" y="17229"/>
                  </a:cubicBezTo>
                  <a:lnTo>
                    <a:pt x="15684" y="17387"/>
                  </a:lnTo>
                  <a:cubicBezTo>
                    <a:pt x="15605" y="17308"/>
                    <a:pt x="15605" y="17229"/>
                    <a:pt x="15526" y="17229"/>
                  </a:cubicBezTo>
                  <a:cubicBezTo>
                    <a:pt x="15526" y="17308"/>
                    <a:pt x="15605" y="17387"/>
                    <a:pt x="15684" y="17466"/>
                  </a:cubicBezTo>
                  <a:lnTo>
                    <a:pt x="15684" y="17644"/>
                  </a:lnTo>
                  <a:cubicBezTo>
                    <a:pt x="15684" y="17644"/>
                    <a:pt x="15605" y="17644"/>
                    <a:pt x="15605" y="17545"/>
                  </a:cubicBezTo>
                  <a:lnTo>
                    <a:pt x="15526" y="17545"/>
                  </a:lnTo>
                  <a:lnTo>
                    <a:pt x="15526" y="17466"/>
                  </a:lnTo>
                  <a:lnTo>
                    <a:pt x="15427" y="17466"/>
                  </a:lnTo>
                  <a:cubicBezTo>
                    <a:pt x="15427" y="17387"/>
                    <a:pt x="15348" y="17229"/>
                    <a:pt x="15269" y="17050"/>
                  </a:cubicBezTo>
                  <a:lnTo>
                    <a:pt x="15348" y="17050"/>
                  </a:lnTo>
                  <a:lnTo>
                    <a:pt x="15269" y="16971"/>
                  </a:lnTo>
                  <a:cubicBezTo>
                    <a:pt x="15269" y="16813"/>
                    <a:pt x="15189" y="16734"/>
                    <a:pt x="15189" y="16555"/>
                  </a:cubicBezTo>
                  <a:close/>
                  <a:moveTo>
                    <a:pt x="24021" y="16813"/>
                  </a:moveTo>
                  <a:cubicBezTo>
                    <a:pt x="23942" y="16892"/>
                    <a:pt x="23843" y="16971"/>
                    <a:pt x="23764" y="17149"/>
                  </a:cubicBezTo>
                  <a:cubicBezTo>
                    <a:pt x="23685" y="17308"/>
                    <a:pt x="23605" y="17387"/>
                    <a:pt x="23526" y="17466"/>
                  </a:cubicBezTo>
                  <a:cubicBezTo>
                    <a:pt x="23447" y="17545"/>
                    <a:pt x="23348" y="17644"/>
                    <a:pt x="23269" y="17644"/>
                  </a:cubicBezTo>
                  <a:cubicBezTo>
                    <a:pt x="23269" y="17720"/>
                    <a:pt x="23196" y="17724"/>
                    <a:pt x="23120" y="17724"/>
                  </a:cubicBezTo>
                  <a:lnTo>
                    <a:pt x="23120" y="17724"/>
                  </a:lnTo>
                  <a:cubicBezTo>
                    <a:pt x="23383" y="17469"/>
                    <a:pt x="23549" y="17117"/>
                    <a:pt x="23764" y="16813"/>
                  </a:cubicBezTo>
                  <a:close/>
                  <a:moveTo>
                    <a:pt x="8991" y="17466"/>
                  </a:moveTo>
                  <a:cubicBezTo>
                    <a:pt x="8991" y="17466"/>
                    <a:pt x="9090" y="17466"/>
                    <a:pt x="9169" y="17545"/>
                  </a:cubicBezTo>
                  <a:lnTo>
                    <a:pt x="9407" y="17545"/>
                  </a:lnTo>
                  <a:cubicBezTo>
                    <a:pt x="9486" y="17545"/>
                    <a:pt x="9486" y="17545"/>
                    <a:pt x="9585" y="17644"/>
                  </a:cubicBezTo>
                  <a:cubicBezTo>
                    <a:pt x="9486" y="17644"/>
                    <a:pt x="9407" y="17644"/>
                    <a:pt x="9407" y="17724"/>
                  </a:cubicBezTo>
                  <a:cubicBezTo>
                    <a:pt x="9328" y="17724"/>
                    <a:pt x="9249" y="17644"/>
                    <a:pt x="9169" y="17644"/>
                  </a:cubicBezTo>
                  <a:cubicBezTo>
                    <a:pt x="9090" y="17644"/>
                    <a:pt x="8912" y="17545"/>
                    <a:pt x="8833" y="17466"/>
                  </a:cubicBezTo>
                  <a:close/>
                  <a:moveTo>
                    <a:pt x="12556" y="17387"/>
                  </a:moveTo>
                  <a:lnTo>
                    <a:pt x="12556" y="17545"/>
                  </a:lnTo>
                  <a:lnTo>
                    <a:pt x="12556" y="17644"/>
                  </a:lnTo>
                  <a:lnTo>
                    <a:pt x="12556" y="17724"/>
                  </a:lnTo>
                  <a:lnTo>
                    <a:pt x="12635" y="17724"/>
                  </a:lnTo>
                  <a:lnTo>
                    <a:pt x="12635" y="17644"/>
                  </a:lnTo>
                  <a:lnTo>
                    <a:pt x="12635" y="17545"/>
                  </a:lnTo>
                  <a:lnTo>
                    <a:pt x="12635" y="17387"/>
                  </a:lnTo>
                  <a:close/>
                  <a:moveTo>
                    <a:pt x="17656" y="16742"/>
                  </a:moveTo>
                  <a:lnTo>
                    <a:pt x="17407" y="16971"/>
                  </a:lnTo>
                  <a:lnTo>
                    <a:pt x="17328" y="16971"/>
                  </a:lnTo>
                  <a:cubicBezTo>
                    <a:pt x="17011" y="17308"/>
                    <a:pt x="16595" y="17545"/>
                    <a:pt x="16179" y="17724"/>
                  </a:cubicBezTo>
                  <a:cubicBezTo>
                    <a:pt x="16338" y="17644"/>
                    <a:pt x="16417" y="17466"/>
                    <a:pt x="16516" y="17308"/>
                  </a:cubicBezTo>
                  <a:cubicBezTo>
                    <a:pt x="16595" y="17229"/>
                    <a:pt x="16595" y="17229"/>
                    <a:pt x="16675" y="17229"/>
                  </a:cubicBezTo>
                  <a:cubicBezTo>
                    <a:pt x="16754" y="17149"/>
                    <a:pt x="16833" y="17050"/>
                    <a:pt x="16912" y="17050"/>
                  </a:cubicBezTo>
                  <a:cubicBezTo>
                    <a:pt x="17090" y="16971"/>
                    <a:pt x="17170" y="16971"/>
                    <a:pt x="17328" y="16971"/>
                  </a:cubicBezTo>
                  <a:lnTo>
                    <a:pt x="16912" y="16971"/>
                  </a:lnTo>
                  <a:cubicBezTo>
                    <a:pt x="16833" y="17050"/>
                    <a:pt x="16754" y="17050"/>
                    <a:pt x="16675" y="17149"/>
                  </a:cubicBezTo>
                  <a:lnTo>
                    <a:pt x="16595" y="17149"/>
                  </a:lnTo>
                  <a:lnTo>
                    <a:pt x="16675" y="17050"/>
                  </a:lnTo>
                  <a:lnTo>
                    <a:pt x="16754" y="16971"/>
                  </a:lnTo>
                  <a:cubicBezTo>
                    <a:pt x="16833" y="16892"/>
                    <a:pt x="16912" y="16892"/>
                    <a:pt x="17011" y="16892"/>
                  </a:cubicBezTo>
                  <a:cubicBezTo>
                    <a:pt x="17090" y="16892"/>
                    <a:pt x="17249" y="16813"/>
                    <a:pt x="17328" y="16813"/>
                  </a:cubicBezTo>
                  <a:cubicBezTo>
                    <a:pt x="17404" y="16813"/>
                    <a:pt x="17573" y="16813"/>
                    <a:pt x="17656" y="16742"/>
                  </a:cubicBezTo>
                  <a:close/>
                  <a:moveTo>
                    <a:pt x="24833" y="16654"/>
                  </a:moveTo>
                  <a:cubicBezTo>
                    <a:pt x="24754" y="16734"/>
                    <a:pt x="24754" y="16813"/>
                    <a:pt x="24675" y="16892"/>
                  </a:cubicBezTo>
                  <a:cubicBezTo>
                    <a:pt x="24595" y="16971"/>
                    <a:pt x="24595" y="17050"/>
                    <a:pt x="24516" y="17149"/>
                  </a:cubicBezTo>
                  <a:cubicBezTo>
                    <a:pt x="24437" y="17229"/>
                    <a:pt x="24437" y="17229"/>
                    <a:pt x="24338" y="17229"/>
                  </a:cubicBezTo>
                  <a:lnTo>
                    <a:pt x="24180" y="17387"/>
                  </a:lnTo>
                  <a:cubicBezTo>
                    <a:pt x="23942" y="17545"/>
                    <a:pt x="23605" y="17644"/>
                    <a:pt x="23348" y="17724"/>
                  </a:cubicBezTo>
                  <a:cubicBezTo>
                    <a:pt x="23348" y="17644"/>
                    <a:pt x="23447" y="17644"/>
                    <a:pt x="23526" y="17545"/>
                  </a:cubicBezTo>
                  <a:lnTo>
                    <a:pt x="23764" y="17308"/>
                  </a:lnTo>
                  <a:cubicBezTo>
                    <a:pt x="23843" y="17050"/>
                    <a:pt x="23942" y="16892"/>
                    <a:pt x="24100" y="16734"/>
                  </a:cubicBezTo>
                  <a:cubicBezTo>
                    <a:pt x="24259" y="16734"/>
                    <a:pt x="24437" y="16734"/>
                    <a:pt x="24595" y="16654"/>
                  </a:cubicBezTo>
                  <a:lnTo>
                    <a:pt x="24595" y="16654"/>
                  </a:lnTo>
                  <a:cubicBezTo>
                    <a:pt x="24595" y="16654"/>
                    <a:pt x="24595" y="16734"/>
                    <a:pt x="24516" y="16734"/>
                  </a:cubicBezTo>
                  <a:cubicBezTo>
                    <a:pt x="24516" y="16813"/>
                    <a:pt x="24437" y="16892"/>
                    <a:pt x="24338" y="16892"/>
                  </a:cubicBezTo>
                  <a:cubicBezTo>
                    <a:pt x="24259" y="16971"/>
                    <a:pt x="24259" y="17050"/>
                    <a:pt x="24180" y="17149"/>
                  </a:cubicBezTo>
                  <a:cubicBezTo>
                    <a:pt x="24180" y="17229"/>
                    <a:pt x="24100" y="17229"/>
                    <a:pt x="24100" y="17308"/>
                  </a:cubicBezTo>
                  <a:cubicBezTo>
                    <a:pt x="24021" y="17308"/>
                    <a:pt x="24021" y="17308"/>
                    <a:pt x="24021" y="17387"/>
                  </a:cubicBezTo>
                  <a:cubicBezTo>
                    <a:pt x="24100" y="17387"/>
                    <a:pt x="24180" y="17308"/>
                    <a:pt x="24180" y="17229"/>
                  </a:cubicBezTo>
                  <a:cubicBezTo>
                    <a:pt x="24259" y="17149"/>
                    <a:pt x="24259" y="17050"/>
                    <a:pt x="24338" y="16971"/>
                  </a:cubicBezTo>
                  <a:cubicBezTo>
                    <a:pt x="24437" y="16971"/>
                    <a:pt x="24437" y="16892"/>
                    <a:pt x="24516" y="16813"/>
                  </a:cubicBezTo>
                  <a:lnTo>
                    <a:pt x="24595" y="16734"/>
                  </a:lnTo>
                  <a:lnTo>
                    <a:pt x="24595" y="16654"/>
                  </a:lnTo>
                  <a:close/>
                  <a:moveTo>
                    <a:pt x="16100" y="16654"/>
                  </a:moveTo>
                  <a:lnTo>
                    <a:pt x="16100" y="16654"/>
                  </a:lnTo>
                  <a:cubicBezTo>
                    <a:pt x="16021" y="17050"/>
                    <a:pt x="15922" y="17387"/>
                    <a:pt x="15764" y="17803"/>
                  </a:cubicBezTo>
                  <a:lnTo>
                    <a:pt x="15764" y="17308"/>
                  </a:lnTo>
                  <a:lnTo>
                    <a:pt x="15764" y="17149"/>
                  </a:lnTo>
                  <a:lnTo>
                    <a:pt x="15764" y="17050"/>
                  </a:lnTo>
                  <a:lnTo>
                    <a:pt x="15843" y="16971"/>
                  </a:lnTo>
                  <a:cubicBezTo>
                    <a:pt x="15843" y="16971"/>
                    <a:pt x="15843" y="16892"/>
                    <a:pt x="15922" y="16892"/>
                  </a:cubicBezTo>
                  <a:cubicBezTo>
                    <a:pt x="15922" y="16813"/>
                    <a:pt x="16021" y="16734"/>
                    <a:pt x="16100" y="16654"/>
                  </a:cubicBezTo>
                  <a:close/>
                  <a:moveTo>
                    <a:pt x="18318" y="17545"/>
                  </a:moveTo>
                  <a:lnTo>
                    <a:pt x="18318" y="17545"/>
                  </a:lnTo>
                  <a:cubicBezTo>
                    <a:pt x="18239" y="17644"/>
                    <a:pt x="18160" y="17644"/>
                    <a:pt x="18080" y="17724"/>
                  </a:cubicBezTo>
                  <a:cubicBezTo>
                    <a:pt x="18080" y="17724"/>
                    <a:pt x="18080" y="17803"/>
                    <a:pt x="18160" y="17803"/>
                  </a:cubicBezTo>
                  <a:cubicBezTo>
                    <a:pt x="18160" y="17724"/>
                    <a:pt x="18160" y="17724"/>
                    <a:pt x="18239" y="17644"/>
                  </a:cubicBezTo>
                  <a:cubicBezTo>
                    <a:pt x="18239" y="17644"/>
                    <a:pt x="18318" y="17644"/>
                    <a:pt x="18318" y="17545"/>
                  </a:cubicBezTo>
                  <a:close/>
                  <a:moveTo>
                    <a:pt x="23110" y="17733"/>
                  </a:moveTo>
                  <a:lnTo>
                    <a:pt x="23110" y="17803"/>
                  </a:lnTo>
                  <a:lnTo>
                    <a:pt x="23031" y="17803"/>
                  </a:lnTo>
                  <a:cubicBezTo>
                    <a:pt x="23058" y="17781"/>
                    <a:pt x="23085" y="17757"/>
                    <a:pt x="23110" y="17733"/>
                  </a:cubicBezTo>
                  <a:close/>
                  <a:moveTo>
                    <a:pt x="24675" y="17724"/>
                  </a:moveTo>
                  <a:cubicBezTo>
                    <a:pt x="24595" y="17724"/>
                    <a:pt x="24516" y="17724"/>
                    <a:pt x="24437" y="17803"/>
                  </a:cubicBezTo>
                  <a:lnTo>
                    <a:pt x="24932" y="17803"/>
                  </a:lnTo>
                  <a:cubicBezTo>
                    <a:pt x="25011" y="17724"/>
                    <a:pt x="25011" y="17724"/>
                    <a:pt x="25091" y="17724"/>
                  </a:cubicBezTo>
                  <a:close/>
                  <a:moveTo>
                    <a:pt x="15626" y="17847"/>
                  </a:moveTo>
                  <a:cubicBezTo>
                    <a:pt x="15614" y="17847"/>
                    <a:pt x="15605" y="17856"/>
                    <a:pt x="15605" y="17882"/>
                  </a:cubicBezTo>
                  <a:lnTo>
                    <a:pt x="15684" y="17882"/>
                  </a:lnTo>
                  <a:cubicBezTo>
                    <a:pt x="15684" y="17882"/>
                    <a:pt x="15649" y="17847"/>
                    <a:pt x="15626" y="17847"/>
                  </a:cubicBezTo>
                  <a:close/>
                  <a:moveTo>
                    <a:pt x="16100" y="17803"/>
                  </a:moveTo>
                  <a:lnTo>
                    <a:pt x="16021" y="17882"/>
                  </a:lnTo>
                  <a:cubicBezTo>
                    <a:pt x="16021" y="17803"/>
                    <a:pt x="16021" y="17803"/>
                    <a:pt x="16100" y="17803"/>
                  </a:cubicBezTo>
                  <a:close/>
                  <a:moveTo>
                    <a:pt x="8833" y="16555"/>
                  </a:moveTo>
                  <a:cubicBezTo>
                    <a:pt x="8833" y="16654"/>
                    <a:pt x="8754" y="16813"/>
                    <a:pt x="8754" y="16892"/>
                  </a:cubicBezTo>
                  <a:lnTo>
                    <a:pt x="8754" y="17149"/>
                  </a:lnTo>
                  <a:cubicBezTo>
                    <a:pt x="8833" y="17229"/>
                    <a:pt x="8833" y="17308"/>
                    <a:pt x="8833" y="17387"/>
                  </a:cubicBezTo>
                  <a:cubicBezTo>
                    <a:pt x="8811" y="17409"/>
                    <a:pt x="8783" y="17430"/>
                    <a:pt x="8753" y="17452"/>
                  </a:cubicBezTo>
                  <a:lnTo>
                    <a:pt x="8753" y="17452"/>
                  </a:lnTo>
                  <a:cubicBezTo>
                    <a:pt x="8745" y="17378"/>
                    <a:pt x="8674" y="17303"/>
                    <a:pt x="8674" y="17229"/>
                  </a:cubicBezTo>
                  <a:lnTo>
                    <a:pt x="8674" y="17466"/>
                  </a:lnTo>
                  <a:lnTo>
                    <a:pt x="8733" y="17466"/>
                  </a:lnTo>
                  <a:cubicBezTo>
                    <a:pt x="8655" y="17521"/>
                    <a:pt x="8562" y="17578"/>
                    <a:pt x="8496" y="17644"/>
                  </a:cubicBezTo>
                  <a:lnTo>
                    <a:pt x="8496" y="17308"/>
                  </a:lnTo>
                  <a:lnTo>
                    <a:pt x="8496" y="17149"/>
                  </a:lnTo>
                  <a:cubicBezTo>
                    <a:pt x="8496" y="17229"/>
                    <a:pt x="8496" y="17229"/>
                    <a:pt x="8417" y="17308"/>
                  </a:cubicBezTo>
                  <a:cubicBezTo>
                    <a:pt x="8417" y="17387"/>
                    <a:pt x="8417" y="17545"/>
                    <a:pt x="8496" y="17724"/>
                  </a:cubicBezTo>
                  <a:lnTo>
                    <a:pt x="8258" y="17961"/>
                  </a:lnTo>
                  <a:cubicBezTo>
                    <a:pt x="8258" y="17644"/>
                    <a:pt x="8338" y="17387"/>
                    <a:pt x="8496" y="17149"/>
                  </a:cubicBezTo>
                  <a:lnTo>
                    <a:pt x="8496" y="17149"/>
                  </a:lnTo>
                  <a:lnTo>
                    <a:pt x="8496" y="17050"/>
                  </a:lnTo>
                  <a:cubicBezTo>
                    <a:pt x="8595" y="16971"/>
                    <a:pt x="8595" y="16892"/>
                    <a:pt x="8674" y="16813"/>
                  </a:cubicBezTo>
                  <a:lnTo>
                    <a:pt x="8674" y="16813"/>
                  </a:lnTo>
                  <a:cubicBezTo>
                    <a:pt x="8674" y="16892"/>
                    <a:pt x="8674" y="16971"/>
                    <a:pt x="8595" y="17050"/>
                  </a:cubicBezTo>
                  <a:cubicBezTo>
                    <a:pt x="8595" y="17149"/>
                    <a:pt x="8595" y="17149"/>
                    <a:pt x="8674" y="17229"/>
                  </a:cubicBezTo>
                  <a:lnTo>
                    <a:pt x="8674" y="17050"/>
                  </a:lnTo>
                  <a:cubicBezTo>
                    <a:pt x="8674" y="16892"/>
                    <a:pt x="8674" y="16813"/>
                    <a:pt x="8754" y="16734"/>
                  </a:cubicBezTo>
                  <a:cubicBezTo>
                    <a:pt x="8754" y="16654"/>
                    <a:pt x="8754" y="16654"/>
                    <a:pt x="8833" y="16555"/>
                  </a:cubicBezTo>
                  <a:close/>
                  <a:moveTo>
                    <a:pt x="15526" y="17545"/>
                  </a:moveTo>
                  <a:lnTo>
                    <a:pt x="15605" y="17644"/>
                  </a:lnTo>
                  <a:lnTo>
                    <a:pt x="15684" y="17724"/>
                  </a:lnTo>
                  <a:lnTo>
                    <a:pt x="15684" y="17882"/>
                  </a:lnTo>
                  <a:cubicBezTo>
                    <a:pt x="15684" y="17882"/>
                    <a:pt x="15684" y="17961"/>
                    <a:pt x="15605" y="17961"/>
                  </a:cubicBezTo>
                  <a:lnTo>
                    <a:pt x="15605" y="17882"/>
                  </a:lnTo>
                  <a:cubicBezTo>
                    <a:pt x="15605" y="17724"/>
                    <a:pt x="15526" y="17644"/>
                    <a:pt x="15526" y="17545"/>
                  </a:cubicBezTo>
                  <a:close/>
                  <a:moveTo>
                    <a:pt x="23110" y="16892"/>
                  </a:moveTo>
                  <a:cubicBezTo>
                    <a:pt x="23031" y="16971"/>
                    <a:pt x="22952" y="17149"/>
                    <a:pt x="22853" y="17308"/>
                  </a:cubicBezTo>
                  <a:cubicBezTo>
                    <a:pt x="22694" y="17545"/>
                    <a:pt x="22536" y="17803"/>
                    <a:pt x="22279" y="17961"/>
                  </a:cubicBezTo>
                  <a:lnTo>
                    <a:pt x="22041" y="17961"/>
                  </a:lnTo>
                  <a:cubicBezTo>
                    <a:pt x="22120" y="17961"/>
                    <a:pt x="22199" y="17961"/>
                    <a:pt x="22199" y="17882"/>
                  </a:cubicBezTo>
                  <a:cubicBezTo>
                    <a:pt x="22358" y="17803"/>
                    <a:pt x="22457" y="17724"/>
                    <a:pt x="22536" y="17545"/>
                  </a:cubicBezTo>
                  <a:cubicBezTo>
                    <a:pt x="22615" y="17387"/>
                    <a:pt x="22694" y="17229"/>
                    <a:pt x="22853" y="17149"/>
                  </a:cubicBezTo>
                  <a:cubicBezTo>
                    <a:pt x="22853" y="17050"/>
                    <a:pt x="22952" y="16971"/>
                    <a:pt x="23031" y="16892"/>
                  </a:cubicBezTo>
                  <a:close/>
                  <a:moveTo>
                    <a:pt x="12219" y="17882"/>
                  </a:moveTo>
                  <a:cubicBezTo>
                    <a:pt x="12219" y="17960"/>
                    <a:pt x="12219" y="17961"/>
                    <a:pt x="12294" y="18036"/>
                  </a:cubicBezTo>
                  <a:lnTo>
                    <a:pt x="12294" y="18036"/>
                  </a:lnTo>
                  <a:cubicBezTo>
                    <a:pt x="12287" y="17982"/>
                    <a:pt x="12269" y="17932"/>
                    <a:pt x="12219" y="17882"/>
                  </a:cubicBezTo>
                  <a:close/>
                  <a:moveTo>
                    <a:pt x="8754" y="17545"/>
                  </a:moveTo>
                  <a:cubicBezTo>
                    <a:pt x="8912" y="17644"/>
                    <a:pt x="9090" y="17644"/>
                    <a:pt x="9249" y="17724"/>
                  </a:cubicBezTo>
                  <a:lnTo>
                    <a:pt x="9328" y="17724"/>
                  </a:lnTo>
                  <a:cubicBezTo>
                    <a:pt x="9249" y="17724"/>
                    <a:pt x="9169" y="17803"/>
                    <a:pt x="9090" y="17803"/>
                  </a:cubicBezTo>
                  <a:cubicBezTo>
                    <a:pt x="8912" y="17803"/>
                    <a:pt x="8754" y="17803"/>
                    <a:pt x="8595" y="17724"/>
                  </a:cubicBezTo>
                  <a:lnTo>
                    <a:pt x="8595" y="17724"/>
                  </a:lnTo>
                  <a:cubicBezTo>
                    <a:pt x="8674" y="17803"/>
                    <a:pt x="8833" y="17882"/>
                    <a:pt x="8912" y="17882"/>
                  </a:cubicBezTo>
                  <a:cubicBezTo>
                    <a:pt x="8754" y="17961"/>
                    <a:pt x="8496" y="17961"/>
                    <a:pt x="8258" y="18041"/>
                  </a:cubicBezTo>
                  <a:cubicBezTo>
                    <a:pt x="8338" y="17961"/>
                    <a:pt x="8496" y="17803"/>
                    <a:pt x="8595" y="17724"/>
                  </a:cubicBezTo>
                  <a:cubicBezTo>
                    <a:pt x="8674" y="17644"/>
                    <a:pt x="8754" y="17545"/>
                    <a:pt x="8754" y="17545"/>
                  </a:cubicBezTo>
                  <a:close/>
                  <a:moveTo>
                    <a:pt x="17025" y="17739"/>
                  </a:moveTo>
                  <a:cubicBezTo>
                    <a:pt x="16965" y="17766"/>
                    <a:pt x="16912" y="17824"/>
                    <a:pt x="16912" y="17882"/>
                  </a:cubicBezTo>
                  <a:cubicBezTo>
                    <a:pt x="16833" y="17961"/>
                    <a:pt x="16754" y="17961"/>
                    <a:pt x="16675" y="18041"/>
                  </a:cubicBezTo>
                  <a:lnTo>
                    <a:pt x="16021" y="18041"/>
                  </a:lnTo>
                  <a:cubicBezTo>
                    <a:pt x="16100" y="17961"/>
                    <a:pt x="16100" y="17961"/>
                    <a:pt x="16179" y="17961"/>
                  </a:cubicBezTo>
                  <a:cubicBezTo>
                    <a:pt x="16402" y="17887"/>
                    <a:pt x="16711" y="17813"/>
                    <a:pt x="17025" y="17739"/>
                  </a:cubicBezTo>
                  <a:close/>
                  <a:moveTo>
                    <a:pt x="17585" y="17545"/>
                  </a:moveTo>
                  <a:lnTo>
                    <a:pt x="17585" y="17545"/>
                  </a:lnTo>
                  <a:cubicBezTo>
                    <a:pt x="17506" y="17644"/>
                    <a:pt x="17506" y="17644"/>
                    <a:pt x="17407" y="17644"/>
                  </a:cubicBezTo>
                  <a:cubicBezTo>
                    <a:pt x="17249" y="17803"/>
                    <a:pt x="17170" y="17961"/>
                    <a:pt x="16912" y="18041"/>
                  </a:cubicBezTo>
                  <a:lnTo>
                    <a:pt x="16754" y="18041"/>
                  </a:lnTo>
                  <a:cubicBezTo>
                    <a:pt x="16833" y="18041"/>
                    <a:pt x="16833" y="17961"/>
                    <a:pt x="16912" y="17961"/>
                  </a:cubicBezTo>
                  <a:cubicBezTo>
                    <a:pt x="17011" y="17882"/>
                    <a:pt x="17090" y="17724"/>
                    <a:pt x="17170" y="17644"/>
                  </a:cubicBezTo>
                  <a:cubicBezTo>
                    <a:pt x="17328" y="17644"/>
                    <a:pt x="17407" y="17644"/>
                    <a:pt x="17585" y="17545"/>
                  </a:cubicBezTo>
                  <a:close/>
                  <a:moveTo>
                    <a:pt x="26734" y="16060"/>
                  </a:moveTo>
                  <a:cubicBezTo>
                    <a:pt x="26239" y="16555"/>
                    <a:pt x="25744" y="17149"/>
                    <a:pt x="25170" y="17644"/>
                  </a:cubicBezTo>
                  <a:cubicBezTo>
                    <a:pt x="25170" y="17644"/>
                    <a:pt x="25091" y="17644"/>
                    <a:pt x="25091" y="17724"/>
                  </a:cubicBezTo>
                  <a:lnTo>
                    <a:pt x="24833" y="17961"/>
                  </a:lnTo>
                  <a:cubicBezTo>
                    <a:pt x="24675" y="18041"/>
                    <a:pt x="24516" y="18041"/>
                    <a:pt x="24338" y="18041"/>
                  </a:cubicBezTo>
                  <a:cubicBezTo>
                    <a:pt x="24180" y="18041"/>
                    <a:pt x="24021" y="18041"/>
                    <a:pt x="23843" y="17961"/>
                  </a:cubicBezTo>
                  <a:cubicBezTo>
                    <a:pt x="23605" y="17961"/>
                    <a:pt x="23447" y="17882"/>
                    <a:pt x="23190" y="17803"/>
                  </a:cubicBezTo>
                  <a:cubicBezTo>
                    <a:pt x="23348" y="17803"/>
                    <a:pt x="23447" y="17724"/>
                    <a:pt x="23605" y="17724"/>
                  </a:cubicBezTo>
                  <a:lnTo>
                    <a:pt x="23843" y="17724"/>
                  </a:lnTo>
                  <a:cubicBezTo>
                    <a:pt x="23942" y="17724"/>
                    <a:pt x="24021" y="17724"/>
                    <a:pt x="24021" y="17803"/>
                  </a:cubicBezTo>
                  <a:cubicBezTo>
                    <a:pt x="24100" y="17803"/>
                    <a:pt x="24100" y="17724"/>
                    <a:pt x="24100" y="17724"/>
                  </a:cubicBezTo>
                  <a:cubicBezTo>
                    <a:pt x="24021" y="17724"/>
                    <a:pt x="23942" y="17644"/>
                    <a:pt x="23843" y="17644"/>
                  </a:cubicBezTo>
                  <a:lnTo>
                    <a:pt x="23764" y="17644"/>
                  </a:lnTo>
                  <a:cubicBezTo>
                    <a:pt x="24675" y="17308"/>
                    <a:pt x="25506" y="16892"/>
                    <a:pt x="26239" y="16238"/>
                  </a:cubicBezTo>
                  <a:cubicBezTo>
                    <a:pt x="26417" y="16159"/>
                    <a:pt x="26576" y="16159"/>
                    <a:pt x="26734" y="16060"/>
                  </a:cubicBezTo>
                  <a:close/>
                  <a:moveTo>
                    <a:pt x="20061" y="18041"/>
                  </a:moveTo>
                  <a:lnTo>
                    <a:pt x="20016" y="18085"/>
                  </a:lnTo>
                  <a:lnTo>
                    <a:pt x="20016" y="18085"/>
                  </a:lnTo>
                  <a:cubicBezTo>
                    <a:pt x="20032" y="18073"/>
                    <a:pt x="20047" y="18058"/>
                    <a:pt x="20061" y="18041"/>
                  </a:cubicBezTo>
                  <a:close/>
                  <a:moveTo>
                    <a:pt x="12294" y="18036"/>
                  </a:moveTo>
                  <a:cubicBezTo>
                    <a:pt x="12298" y="18069"/>
                    <a:pt x="12298" y="18103"/>
                    <a:pt x="12298" y="18140"/>
                  </a:cubicBezTo>
                  <a:lnTo>
                    <a:pt x="12298" y="18041"/>
                  </a:lnTo>
                  <a:cubicBezTo>
                    <a:pt x="12297" y="18039"/>
                    <a:pt x="12295" y="18038"/>
                    <a:pt x="12294" y="18036"/>
                  </a:cubicBezTo>
                  <a:close/>
                  <a:moveTo>
                    <a:pt x="19486" y="17308"/>
                  </a:moveTo>
                  <a:cubicBezTo>
                    <a:pt x="19229" y="17387"/>
                    <a:pt x="18991" y="17466"/>
                    <a:pt x="18734" y="17724"/>
                  </a:cubicBezTo>
                  <a:cubicBezTo>
                    <a:pt x="18576" y="17803"/>
                    <a:pt x="18496" y="17961"/>
                    <a:pt x="18239" y="17961"/>
                  </a:cubicBezTo>
                  <a:cubicBezTo>
                    <a:pt x="18080" y="18041"/>
                    <a:pt x="17902" y="18041"/>
                    <a:pt x="17744" y="18140"/>
                  </a:cubicBezTo>
                  <a:lnTo>
                    <a:pt x="17665" y="18140"/>
                  </a:lnTo>
                  <a:cubicBezTo>
                    <a:pt x="17744" y="18041"/>
                    <a:pt x="17823" y="18041"/>
                    <a:pt x="17902" y="17961"/>
                  </a:cubicBezTo>
                  <a:lnTo>
                    <a:pt x="17823" y="17961"/>
                  </a:lnTo>
                  <a:cubicBezTo>
                    <a:pt x="17744" y="17961"/>
                    <a:pt x="17744" y="18041"/>
                    <a:pt x="17665" y="18041"/>
                  </a:cubicBezTo>
                  <a:cubicBezTo>
                    <a:pt x="17585" y="18140"/>
                    <a:pt x="17585" y="18140"/>
                    <a:pt x="17506" y="18140"/>
                  </a:cubicBezTo>
                  <a:cubicBezTo>
                    <a:pt x="17328" y="18140"/>
                    <a:pt x="17249" y="18140"/>
                    <a:pt x="17090" y="18041"/>
                  </a:cubicBezTo>
                  <a:cubicBezTo>
                    <a:pt x="17170" y="17961"/>
                    <a:pt x="17249" y="17882"/>
                    <a:pt x="17407" y="17803"/>
                  </a:cubicBezTo>
                  <a:cubicBezTo>
                    <a:pt x="17506" y="17724"/>
                    <a:pt x="17665" y="17644"/>
                    <a:pt x="17744" y="17545"/>
                  </a:cubicBezTo>
                  <a:cubicBezTo>
                    <a:pt x="17823" y="17545"/>
                    <a:pt x="18001" y="17466"/>
                    <a:pt x="18080" y="17466"/>
                  </a:cubicBezTo>
                  <a:cubicBezTo>
                    <a:pt x="18221" y="17466"/>
                    <a:pt x="18362" y="17404"/>
                    <a:pt x="18573" y="17390"/>
                  </a:cubicBezTo>
                  <a:lnTo>
                    <a:pt x="18573" y="17390"/>
                  </a:lnTo>
                  <a:cubicBezTo>
                    <a:pt x="18494" y="17466"/>
                    <a:pt x="18396" y="17467"/>
                    <a:pt x="18318" y="17545"/>
                  </a:cubicBezTo>
                  <a:cubicBezTo>
                    <a:pt x="18397" y="17545"/>
                    <a:pt x="18496" y="17466"/>
                    <a:pt x="18576" y="17466"/>
                  </a:cubicBezTo>
                  <a:cubicBezTo>
                    <a:pt x="18655" y="17387"/>
                    <a:pt x="18734" y="17387"/>
                    <a:pt x="18892" y="17387"/>
                  </a:cubicBezTo>
                  <a:cubicBezTo>
                    <a:pt x="19071" y="17308"/>
                    <a:pt x="19229" y="17308"/>
                    <a:pt x="19486" y="17308"/>
                  </a:cubicBezTo>
                  <a:close/>
                  <a:moveTo>
                    <a:pt x="19982" y="17229"/>
                  </a:moveTo>
                  <a:cubicBezTo>
                    <a:pt x="19724" y="17308"/>
                    <a:pt x="19486" y="17387"/>
                    <a:pt x="19308" y="17644"/>
                  </a:cubicBezTo>
                  <a:cubicBezTo>
                    <a:pt x="19150" y="17724"/>
                    <a:pt x="18991" y="17882"/>
                    <a:pt x="18813" y="17961"/>
                  </a:cubicBezTo>
                  <a:cubicBezTo>
                    <a:pt x="18655" y="18041"/>
                    <a:pt x="18496" y="18140"/>
                    <a:pt x="18318" y="18140"/>
                  </a:cubicBezTo>
                  <a:lnTo>
                    <a:pt x="18001" y="18140"/>
                  </a:lnTo>
                  <a:cubicBezTo>
                    <a:pt x="18239" y="18140"/>
                    <a:pt x="18496" y="17961"/>
                    <a:pt x="18655" y="17803"/>
                  </a:cubicBezTo>
                  <a:cubicBezTo>
                    <a:pt x="18813" y="17724"/>
                    <a:pt x="18991" y="17545"/>
                    <a:pt x="19150" y="17466"/>
                  </a:cubicBezTo>
                  <a:cubicBezTo>
                    <a:pt x="19308" y="17387"/>
                    <a:pt x="19566" y="17308"/>
                    <a:pt x="19724" y="17229"/>
                  </a:cubicBezTo>
                  <a:close/>
                  <a:moveTo>
                    <a:pt x="22279" y="16971"/>
                  </a:moveTo>
                  <a:cubicBezTo>
                    <a:pt x="22120" y="17149"/>
                    <a:pt x="21962" y="17308"/>
                    <a:pt x="21863" y="17466"/>
                  </a:cubicBezTo>
                  <a:lnTo>
                    <a:pt x="21467" y="17882"/>
                  </a:lnTo>
                  <a:cubicBezTo>
                    <a:pt x="21368" y="17961"/>
                    <a:pt x="21209" y="18041"/>
                    <a:pt x="21051" y="18140"/>
                  </a:cubicBezTo>
                  <a:lnTo>
                    <a:pt x="20873" y="18140"/>
                  </a:lnTo>
                  <a:cubicBezTo>
                    <a:pt x="21051" y="18140"/>
                    <a:pt x="21130" y="18041"/>
                    <a:pt x="21209" y="17961"/>
                  </a:cubicBezTo>
                  <a:cubicBezTo>
                    <a:pt x="21288" y="17882"/>
                    <a:pt x="21467" y="17724"/>
                    <a:pt x="21546" y="17545"/>
                  </a:cubicBezTo>
                  <a:cubicBezTo>
                    <a:pt x="21704" y="17387"/>
                    <a:pt x="21863" y="17149"/>
                    <a:pt x="22041" y="17050"/>
                  </a:cubicBezTo>
                  <a:cubicBezTo>
                    <a:pt x="22120" y="16971"/>
                    <a:pt x="22199" y="16971"/>
                    <a:pt x="22279" y="16971"/>
                  </a:cubicBezTo>
                  <a:close/>
                  <a:moveTo>
                    <a:pt x="22952" y="16892"/>
                  </a:moveTo>
                  <a:lnTo>
                    <a:pt x="22952" y="16892"/>
                  </a:lnTo>
                  <a:cubicBezTo>
                    <a:pt x="22853" y="16971"/>
                    <a:pt x="22853" y="16971"/>
                    <a:pt x="22853" y="17050"/>
                  </a:cubicBezTo>
                  <a:cubicBezTo>
                    <a:pt x="22694" y="17149"/>
                    <a:pt x="22694" y="17308"/>
                    <a:pt x="22536" y="17466"/>
                  </a:cubicBezTo>
                  <a:cubicBezTo>
                    <a:pt x="22457" y="17644"/>
                    <a:pt x="22358" y="17724"/>
                    <a:pt x="22199" y="17803"/>
                  </a:cubicBezTo>
                  <a:cubicBezTo>
                    <a:pt x="22120" y="17882"/>
                    <a:pt x="22041" y="17961"/>
                    <a:pt x="21962" y="17961"/>
                  </a:cubicBezTo>
                  <a:lnTo>
                    <a:pt x="21962" y="18041"/>
                  </a:lnTo>
                  <a:lnTo>
                    <a:pt x="21625" y="18041"/>
                  </a:lnTo>
                  <a:cubicBezTo>
                    <a:pt x="21467" y="18041"/>
                    <a:pt x="21368" y="18140"/>
                    <a:pt x="21209" y="18140"/>
                  </a:cubicBezTo>
                  <a:cubicBezTo>
                    <a:pt x="21467" y="17961"/>
                    <a:pt x="21625" y="17803"/>
                    <a:pt x="21784" y="17644"/>
                  </a:cubicBezTo>
                  <a:cubicBezTo>
                    <a:pt x="21962" y="17387"/>
                    <a:pt x="22120" y="17149"/>
                    <a:pt x="22358" y="16971"/>
                  </a:cubicBezTo>
                  <a:cubicBezTo>
                    <a:pt x="22615" y="16971"/>
                    <a:pt x="22774" y="16971"/>
                    <a:pt x="22952" y="16892"/>
                  </a:cubicBezTo>
                  <a:close/>
                  <a:moveTo>
                    <a:pt x="21962" y="17050"/>
                  </a:moveTo>
                  <a:lnTo>
                    <a:pt x="21625" y="17387"/>
                  </a:lnTo>
                  <a:cubicBezTo>
                    <a:pt x="21467" y="17545"/>
                    <a:pt x="21368" y="17724"/>
                    <a:pt x="21209" y="17882"/>
                  </a:cubicBezTo>
                  <a:cubicBezTo>
                    <a:pt x="21130" y="17961"/>
                    <a:pt x="21051" y="17961"/>
                    <a:pt x="20972" y="18041"/>
                  </a:cubicBezTo>
                  <a:cubicBezTo>
                    <a:pt x="20873" y="18041"/>
                    <a:pt x="20793" y="18140"/>
                    <a:pt x="20714" y="18140"/>
                  </a:cubicBezTo>
                  <a:cubicBezTo>
                    <a:pt x="20477" y="18219"/>
                    <a:pt x="20140" y="18219"/>
                    <a:pt x="19883" y="18219"/>
                  </a:cubicBezTo>
                  <a:lnTo>
                    <a:pt x="20016" y="18085"/>
                  </a:lnTo>
                  <a:lnTo>
                    <a:pt x="20016" y="18085"/>
                  </a:lnTo>
                  <a:cubicBezTo>
                    <a:pt x="19947" y="18140"/>
                    <a:pt x="19868" y="18140"/>
                    <a:pt x="19803" y="18140"/>
                  </a:cubicBezTo>
                  <a:cubicBezTo>
                    <a:pt x="19803" y="18140"/>
                    <a:pt x="19803" y="18219"/>
                    <a:pt x="19724" y="18219"/>
                  </a:cubicBezTo>
                  <a:lnTo>
                    <a:pt x="18576" y="18219"/>
                  </a:lnTo>
                  <a:cubicBezTo>
                    <a:pt x="18813" y="18041"/>
                    <a:pt x="19071" y="17961"/>
                    <a:pt x="19229" y="17724"/>
                  </a:cubicBezTo>
                  <a:cubicBezTo>
                    <a:pt x="19308" y="17644"/>
                    <a:pt x="19486" y="17466"/>
                    <a:pt x="19645" y="17387"/>
                  </a:cubicBezTo>
                  <a:cubicBezTo>
                    <a:pt x="19803" y="17308"/>
                    <a:pt x="20061" y="17308"/>
                    <a:pt x="20219" y="17229"/>
                  </a:cubicBezTo>
                  <a:cubicBezTo>
                    <a:pt x="20477" y="17149"/>
                    <a:pt x="20714" y="17149"/>
                    <a:pt x="21051" y="17149"/>
                  </a:cubicBezTo>
                  <a:cubicBezTo>
                    <a:pt x="20972" y="17149"/>
                    <a:pt x="20873" y="17229"/>
                    <a:pt x="20873" y="17229"/>
                  </a:cubicBezTo>
                  <a:lnTo>
                    <a:pt x="20556" y="17545"/>
                  </a:lnTo>
                  <a:cubicBezTo>
                    <a:pt x="20556" y="17545"/>
                    <a:pt x="20477" y="17644"/>
                    <a:pt x="20378" y="17644"/>
                  </a:cubicBezTo>
                  <a:cubicBezTo>
                    <a:pt x="20378" y="17724"/>
                    <a:pt x="20298" y="17724"/>
                    <a:pt x="20298" y="17803"/>
                  </a:cubicBezTo>
                  <a:cubicBezTo>
                    <a:pt x="20219" y="17803"/>
                    <a:pt x="20298" y="17882"/>
                    <a:pt x="20298" y="17882"/>
                  </a:cubicBezTo>
                  <a:cubicBezTo>
                    <a:pt x="20378" y="17803"/>
                    <a:pt x="20477" y="17724"/>
                    <a:pt x="20556" y="17644"/>
                  </a:cubicBezTo>
                  <a:cubicBezTo>
                    <a:pt x="20635" y="17545"/>
                    <a:pt x="20714" y="17466"/>
                    <a:pt x="20793" y="17387"/>
                  </a:cubicBezTo>
                  <a:cubicBezTo>
                    <a:pt x="20972" y="17229"/>
                    <a:pt x="21051" y="17149"/>
                    <a:pt x="21130" y="17149"/>
                  </a:cubicBezTo>
                  <a:cubicBezTo>
                    <a:pt x="21467" y="17050"/>
                    <a:pt x="21704" y="17050"/>
                    <a:pt x="21962" y="17050"/>
                  </a:cubicBezTo>
                  <a:close/>
                  <a:moveTo>
                    <a:pt x="2971" y="16397"/>
                  </a:moveTo>
                  <a:cubicBezTo>
                    <a:pt x="4041" y="17149"/>
                    <a:pt x="5625" y="16654"/>
                    <a:pt x="6437" y="17644"/>
                  </a:cubicBezTo>
                  <a:cubicBezTo>
                    <a:pt x="6615" y="17882"/>
                    <a:pt x="6773" y="18140"/>
                    <a:pt x="6932" y="18377"/>
                  </a:cubicBezTo>
                  <a:cubicBezTo>
                    <a:pt x="6932" y="18385"/>
                    <a:pt x="6932" y="18392"/>
                    <a:pt x="6932" y="18398"/>
                  </a:cubicBezTo>
                  <a:lnTo>
                    <a:pt x="6932" y="18398"/>
                  </a:lnTo>
                  <a:cubicBezTo>
                    <a:pt x="6530" y="18127"/>
                    <a:pt x="5910" y="18035"/>
                    <a:pt x="5447" y="17961"/>
                  </a:cubicBezTo>
                  <a:cubicBezTo>
                    <a:pt x="5130" y="17882"/>
                    <a:pt x="4793" y="17803"/>
                    <a:pt x="4456" y="17724"/>
                  </a:cubicBezTo>
                  <a:cubicBezTo>
                    <a:pt x="4298" y="17644"/>
                    <a:pt x="4140" y="17545"/>
                    <a:pt x="4041" y="17466"/>
                  </a:cubicBezTo>
                  <a:cubicBezTo>
                    <a:pt x="3961" y="17387"/>
                    <a:pt x="3882" y="17387"/>
                    <a:pt x="3803" y="17308"/>
                  </a:cubicBezTo>
                  <a:lnTo>
                    <a:pt x="3803" y="17308"/>
                  </a:lnTo>
                  <a:cubicBezTo>
                    <a:pt x="4219" y="17466"/>
                    <a:pt x="4714" y="17545"/>
                    <a:pt x="5130" y="17644"/>
                  </a:cubicBezTo>
                  <a:cubicBezTo>
                    <a:pt x="5704" y="17803"/>
                    <a:pt x="6437" y="17882"/>
                    <a:pt x="6932" y="18377"/>
                  </a:cubicBezTo>
                  <a:cubicBezTo>
                    <a:pt x="6516" y="17882"/>
                    <a:pt x="5862" y="17724"/>
                    <a:pt x="5288" y="17644"/>
                  </a:cubicBezTo>
                  <a:cubicBezTo>
                    <a:pt x="4635" y="17466"/>
                    <a:pt x="4041" y="17387"/>
                    <a:pt x="3546" y="17050"/>
                  </a:cubicBezTo>
                  <a:lnTo>
                    <a:pt x="3387" y="16892"/>
                  </a:lnTo>
                  <a:cubicBezTo>
                    <a:pt x="3229" y="16734"/>
                    <a:pt x="3149" y="16555"/>
                    <a:pt x="2971" y="16397"/>
                  </a:cubicBezTo>
                  <a:close/>
                  <a:moveTo>
                    <a:pt x="21130" y="18298"/>
                  </a:moveTo>
                  <a:cubicBezTo>
                    <a:pt x="21288" y="18377"/>
                    <a:pt x="21467" y="18456"/>
                    <a:pt x="21546" y="18536"/>
                  </a:cubicBezTo>
                  <a:cubicBezTo>
                    <a:pt x="21625" y="18536"/>
                    <a:pt x="21625" y="18536"/>
                    <a:pt x="21546" y="18456"/>
                  </a:cubicBezTo>
                  <a:cubicBezTo>
                    <a:pt x="21467" y="18377"/>
                    <a:pt x="21288" y="18298"/>
                    <a:pt x="21130" y="18298"/>
                  </a:cubicBezTo>
                  <a:close/>
                  <a:moveTo>
                    <a:pt x="4181" y="17589"/>
                  </a:moveTo>
                  <a:lnTo>
                    <a:pt x="4181" y="17589"/>
                  </a:lnTo>
                  <a:cubicBezTo>
                    <a:pt x="4246" y="17647"/>
                    <a:pt x="4312" y="17658"/>
                    <a:pt x="4377" y="17724"/>
                  </a:cubicBezTo>
                  <a:cubicBezTo>
                    <a:pt x="4635" y="17803"/>
                    <a:pt x="4951" y="17882"/>
                    <a:pt x="5288" y="17961"/>
                  </a:cubicBezTo>
                  <a:cubicBezTo>
                    <a:pt x="5862" y="18041"/>
                    <a:pt x="6615" y="18140"/>
                    <a:pt x="7011" y="18536"/>
                  </a:cubicBezTo>
                  <a:lnTo>
                    <a:pt x="7011" y="18635"/>
                  </a:lnTo>
                  <a:cubicBezTo>
                    <a:pt x="6437" y="18140"/>
                    <a:pt x="5625" y="18456"/>
                    <a:pt x="4951" y="18219"/>
                  </a:cubicBezTo>
                  <a:cubicBezTo>
                    <a:pt x="4727" y="18051"/>
                    <a:pt x="4415" y="17830"/>
                    <a:pt x="4181" y="17589"/>
                  </a:cubicBezTo>
                  <a:close/>
                  <a:moveTo>
                    <a:pt x="22536" y="18377"/>
                  </a:moveTo>
                  <a:cubicBezTo>
                    <a:pt x="22457" y="18377"/>
                    <a:pt x="22457" y="18456"/>
                    <a:pt x="22536" y="18456"/>
                  </a:cubicBezTo>
                  <a:cubicBezTo>
                    <a:pt x="22882" y="18581"/>
                    <a:pt x="23228" y="18735"/>
                    <a:pt x="23574" y="18735"/>
                  </a:cubicBezTo>
                  <a:cubicBezTo>
                    <a:pt x="23693" y="18735"/>
                    <a:pt x="23812" y="18717"/>
                    <a:pt x="23930" y="18673"/>
                  </a:cubicBezTo>
                  <a:lnTo>
                    <a:pt x="23930" y="18673"/>
                  </a:lnTo>
                  <a:cubicBezTo>
                    <a:pt x="23875" y="18681"/>
                    <a:pt x="23819" y="18684"/>
                    <a:pt x="23763" y="18684"/>
                  </a:cubicBezTo>
                  <a:cubicBezTo>
                    <a:pt x="23356" y="18684"/>
                    <a:pt x="22922" y="18501"/>
                    <a:pt x="22536" y="18377"/>
                  </a:cubicBezTo>
                  <a:close/>
                  <a:moveTo>
                    <a:pt x="16516" y="18140"/>
                  </a:moveTo>
                  <a:cubicBezTo>
                    <a:pt x="16595" y="18219"/>
                    <a:pt x="16595" y="18377"/>
                    <a:pt x="16675" y="18456"/>
                  </a:cubicBezTo>
                  <a:cubicBezTo>
                    <a:pt x="16675" y="18536"/>
                    <a:pt x="16754" y="18635"/>
                    <a:pt x="16754" y="18714"/>
                  </a:cubicBezTo>
                  <a:cubicBezTo>
                    <a:pt x="16754" y="18714"/>
                    <a:pt x="16754" y="18793"/>
                    <a:pt x="16833" y="18872"/>
                  </a:cubicBezTo>
                  <a:lnTo>
                    <a:pt x="16833" y="18714"/>
                  </a:lnTo>
                  <a:cubicBezTo>
                    <a:pt x="16833" y="18714"/>
                    <a:pt x="16833" y="18635"/>
                    <a:pt x="16754" y="18635"/>
                  </a:cubicBezTo>
                  <a:cubicBezTo>
                    <a:pt x="16754" y="18536"/>
                    <a:pt x="16754" y="18456"/>
                    <a:pt x="16675" y="18377"/>
                  </a:cubicBezTo>
                  <a:cubicBezTo>
                    <a:pt x="16675" y="18298"/>
                    <a:pt x="16595" y="18219"/>
                    <a:pt x="16516" y="18140"/>
                  </a:cubicBezTo>
                  <a:close/>
                  <a:moveTo>
                    <a:pt x="23685" y="16813"/>
                  </a:moveTo>
                  <a:cubicBezTo>
                    <a:pt x="23447" y="17149"/>
                    <a:pt x="23269" y="17724"/>
                    <a:pt x="22774" y="17803"/>
                  </a:cubicBezTo>
                  <a:lnTo>
                    <a:pt x="22774" y="17882"/>
                  </a:lnTo>
                  <a:cubicBezTo>
                    <a:pt x="22694" y="17882"/>
                    <a:pt x="22536" y="17882"/>
                    <a:pt x="22457" y="17961"/>
                  </a:cubicBezTo>
                  <a:cubicBezTo>
                    <a:pt x="22952" y="18041"/>
                    <a:pt x="23348" y="18219"/>
                    <a:pt x="23764" y="18298"/>
                  </a:cubicBezTo>
                  <a:lnTo>
                    <a:pt x="24180" y="18298"/>
                  </a:lnTo>
                  <a:cubicBezTo>
                    <a:pt x="23942" y="18298"/>
                    <a:pt x="23764" y="18219"/>
                    <a:pt x="23526" y="18219"/>
                  </a:cubicBezTo>
                  <a:cubicBezTo>
                    <a:pt x="23269" y="18140"/>
                    <a:pt x="22952" y="18041"/>
                    <a:pt x="22615" y="17961"/>
                  </a:cubicBezTo>
                  <a:cubicBezTo>
                    <a:pt x="22774" y="17961"/>
                    <a:pt x="22952" y="17882"/>
                    <a:pt x="23031" y="17882"/>
                  </a:cubicBezTo>
                  <a:cubicBezTo>
                    <a:pt x="23348" y="17882"/>
                    <a:pt x="23605" y="18041"/>
                    <a:pt x="23942" y="18041"/>
                  </a:cubicBezTo>
                  <a:cubicBezTo>
                    <a:pt x="24061" y="18090"/>
                    <a:pt x="24204" y="18115"/>
                    <a:pt x="24348" y="18115"/>
                  </a:cubicBezTo>
                  <a:cubicBezTo>
                    <a:pt x="24492" y="18115"/>
                    <a:pt x="24635" y="18090"/>
                    <a:pt x="24754" y="18041"/>
                  </a:cubicBezTo>
                  <a:lnTo>
                    <a:pt x="24754" y="18041"/>
                  </a:lnTo>
                  <a:lnTo>
                    <a:pt x="24675" y="18140"/>
                  </a:lnTo>
                  <a:cubicBezTo>
                    <a:pt x="24675" y="18140"/>
                    <a:pt x="24595" y="18219"/>
                    <a:pt x="24516" y="18219"/>
                  </a:cubicBezTo>
                  <a:cubicBezTo>
                    <a:pt x="24437" y="18298"/>
                    <a:pt x="24259" y="18298"/>
                    <a:pt x="24180" y="18298"/>
                  </a:cubicBezTo>
                  <a:lnTo>
                    <a:pt x="24516" y="18298"/>
                  </a:lnTo>
                  <a:cubicBezTo>
                    <a:pt x="24338" y="18377"/>
                    <a:pt x="24259" y="18456"/>
                    <a:pt x="24100" y="18635"/>
                  </a:cubicBezTo>
                  <a:cubicBezTo>
                    <a:pt x="24065" y="18646"/>
                    <a:pt x="24029" y="18655"/>
                    <a:pt x="23993" y="18662"/>
                  </a:cubicBezTo>
                  <a:lnTo>
                    <a:pt x="23993" y="18662"/>
                  </a:lnTo>
                  <a:cubicBezTo>
                    <a:pt x="24002" y="18653"/>
                    <a:pt x="24012" y="18644"/>
                    <a:pt x="24021" y="18635"/>
                  </a:cubicBezTo>
                  <a:lnTo>
                    <a:pt x="24021" y="18635"/>
                  </a:lnTo>
                  <a:cubicBezTo>
                    <a:pt x="23991" y="18649"/>
                    <a:pt x="23961" y="18662"/>
                    <a:pt x="23930" y="18673"/>
                  </a:cubicBezTo>
                  <a:lnTo>
                    <a:pt x="23930" y="18673"/>
                  </a:lnTo>
                  <a:cubicBezTo>
                    <a:pt x="23951" y="18670"/>
                    <a:pt x="23972" y="18667"/>
                    <a:pt x="23993" y="18662"/>
                  </a:cubicBezTo>
                  <a:lnTo>
                    <a:pt x="23993" y="18662"/>
                  </a:lnTo>
                  <a:cubicBezTo>
                    <a:pt x="23919" y="18732"/>
                    <a:pt x="23834" y="18802"/>
                    <a:pt x="23764" y="18872"/>
                  </a:cubicBezTo>
                  <a:cubicBezTo>
                    <a:pt x="23269" y="18872"/>
                    <a:pt x="22853" y="18872"/>
                    <a:pt x="22358" y="18635"/>
                  </a:cubicBezTo>
                  <a:cubicBezTo>
                    <a:pt x="22041" y="18456"/>
                    <a:pt x="21704" y="18298"/>
                    <a:pt x="21368" y="18219"/>
                  </a:cubicBezTo>
                  <a:cubicBezTo>
                    <a:pt x="21546" y="18140"/>
                    <a:pt x="21625" y="18140"/>
                    <a:pt x="21784" y="18140"/>
                  </a:cubicBezTo>
                  <a:lnTo>
                    <a:pt x="21863" y="18140"/>
                  </a:lnTo>
                  <a:cubicBezTo>
                    <a:pt x="21962" y="18140"/>
                    <a:pt x="22041" y="18219"/>
                    <a:pt x="22120" y="18219"/>
                  </a:cubicBezTo>
                  <a:cubicBezTo>
                    <a:pt x="22041" y="18140"/>
                    <a:pt x="22041" y="18140"/>
                    <a:pt x="21962" y="18140"/>
                  </a:cubicBezTo>
                  <a:cubicBezTo>
                    <a:pt x="22120" y="18041"/>
                    <a:pt x="22279" y="18041"/>
                    <a:pt x="22457" y="17961"/>
                  </a:cubicBezTo>
                  <a:cubicBezTo>
                    <a:pt x="22615" y="17803"/>
                    <a:pt x="22694" y="17644"/>
                    <a:pt x="22774" y="17466"/>
                  </a:cubicBezTo>
                  <a:cubicBezTo>
                    <a:pt x="22952" y="17308"/>
                    <a:pt x="23031" y="17149"/>
                    <a:pt x="23110" y="16971"/>
                  </a:cubicBezTo>
                  <a:lnTo>
                    <a:pt x="23190" y="16892"/>
                  </a:lnTo>
                  <a:cubicBezTo>
                    <a:pt x="23348" y="16892"/>
                    <a:pt x="23526" y="16813"/>
                    <a:pt x="23685" y="16813"/>
                  </a:cubicBezTo>
                  <a:close/>
                  <a:moveTo>
                    <a:pt x="6615" y="18872"/>
                  </a:moveTo>
                  <a:lnTo>
                    <a:pt x="6615" y="18872"/>
                  </a:lnTo>
                  <a:cubicBezTo>
                    <a:pt x="6853" y="18872"/>
                    <a:pt x="7011" y="18951"/>
                    <a:pt x="7268" y="19031"/>
                  </a:cubicBezTo>
                  <a:cubicBezTo>
                    <a:pt x="7110" y="18951"/>
                    <a:pt x="6853" y="18872"/>
                    <a:pt x="6615" y="18872"/>
                  </a:cubicBezTo>
                  <a:close/>
                  <a:moveTo>
                    <a:pt x="7011" y="19130"/>
                  </a:moveTo>
                  <a:cubicBezTo>
                    <a:pt x="7110" y="19130"/>
                    <a:pt x="7110" y="19209"/>
                    <a:pt x="7189" y="19209"/>
                  </a:cubicBezTo>
                  <a:lnTo>
                    <a:pt x="7348" y="19209"/>
                  </a:lnTo>
                  <a:cubicBezTo>
                    <a:pt x="7268" y="19209"/>
                    <a:pt x="7268" y="19130"/>
                    <a:pt x="7189" y="19130"/>
                  </a:cubicBezTo>
                  <a:close/>
                  <a:moveTo>
                    <a:pt x="5862" y="15328"/>
                  </a:moveTo>
                  <a:lnTo>
                    <a:pt x="5862" y="15328"/>
                  </a:lnTo>
                  <a:cubicBezTo>
                    <a:pt x="6357" y="16159"/>
                    <a:pt x="6853" y="16971"/>
                    <a:pt x="7110" y="17882"/>
                  </a:cubicBezTo>
                  <a:lnTo>
                    <a:pt x="7110" y="18219"/>
                  </a:lnTo>
                  <a:cubicBezTo>
                    <a:pt x="7110" y="18377"/>
                    <a:pt x="7110" y="18536"/>
                    <a:pt x="7189" y="18714"/>
                  </a:cubicBezTo>
                  <a:lnTo>
                    <a:pt x="7189" y="18140"/>
                  </a:lnTo>
                  <a:lnTo>
                    <a:pt x="7189" y="18041"/>
                  </a:lnTo>
                  <a:cubicBezTo>
                    <a:pt x="7189" y="18219"/>
                    <a:pt x="7268" y="18298"/>
                    <a:pt x="7268" y="18456"/>
                  </a:cubicBezTo>
                  <a:lnTo>
                    <a:pt x="7268" y="18536"/>
                  </a:lnTo>
                  <a:cubicBezTo>
                    <a:pt x="7268" y="18714"/>
                    <a:pt x="7268" y="18872"/>
                    <a:pt x="7348" y="18951"/>
                  </a:cubicBezTo>
                  <a:lnTo>
                    <a:pt x="7348" y="18635"/>
                  </a:lnTo>
                  <a:cubicBezTo>
                    <a:pt x="7348" y="18872"/>
                    <a:pt x="7427" y="19031"/>
                    <a:pt x="7427" y="19288"/>
                  </a:cubicBezTo>
                  <a:cubicBezTo>
                    <a:pt x="7348" y="19130"/>
                    <a:pt x="7268" y="18951"/>
                    <a:pt x="7189" y="18793"/>
                  </a:cubicBezTo>
                  <a:lnTo>
                    <a:pt x="7189" y="18793"/>
                  </a:lnTo>
                  <a:cubicBezTo>
                    <a:pt x="7189" y="18872"/>
                    <a:pt x="7268" y="18951"/>
                    <a:pt x="7268" y="19031"/>
                  </a:cubicBezTo>
                  <a:cubicBezTo>
                    <a:pt x="7348" y="19130"/>
                    <a:pt x="7348" y="19130"/>
                    <a:pt x="7348" y="19209"/>
                  </a:cubicBezTo>
                  <a:cubicBezTo>
                    <a:pt x="7427" y="19288"/>
                    <a:pt x="7427" y="19367"/>
                    <a:pt x="7427" y="19367"/>
                  </a:cubicBezTo>
                  <a:cubicBezTo>
                    <a:pt x="7011" y="19209"/>
                    <a:pt x="6615" y="19031"/>
                    <a:pt x="6199" y="18872"/>
                  </a:cubicBezTo>
                  <a:lnTo>
                    <a:pt x="6615" y="18872"/>
                  </a:lnTo>
                  <a:cubicBezTo>
                    <a:pt x="6516" y="18793"/>
                    <a:pt x="6357" y="18793"/>
                    <a:pt x="6278" y="18793"/>
                  </a:cubicBezTo>
                  <a:lnTo>
                    <a:pt x="6120" y="18793"/>
                  </a:lnTo>
                  <a:cubicBezTo>
                    <a:pt x="5994" y="18737"/>
                    <a:pt x="5877" y="18681"/>
                    <a:pt x="5764" y="18618"/>
                  </a:cubicBezTo>
                  <a:lnTo>
                    <a:pt x="5764" y="18618"/>
                  </a:lnTo>
                  <a:cubicBezTo>
                    <a:pt x="5830" y="18635"/>
                    <a:pt x="5898" y="18635"/>
                    <a:pt x="5942" y="18635"/>
                  </a:cubicBezTo>
                  <a:cubicBezTo>
                    <a:pt x="6070" y="18585"/>
                    <a:pt x="6194" y="18560"/>
                    <a:pt x="6308" y="18560"/>
                  </a:cubicBezTo>
                  <a:cubicBezTo>
                    <a:pt x="6422" y="18560"/>
                    <a:pt x="6526" y="18585"/>
                    <a:pt x="6615" y="18635"/>
                  </a:cubicBezTo>
                  <a:cubicBezTo>
                    <a:pt x="6733" y="18635"/>
                    <a:pt x="6895" y="18679"/>
                    <a:pt x="7044" y="18734"/>
                  </a:cubicBezTo>
                  <a:lnTo>
                    <a:pt x="7044" y="18734"/>
                  </a:lnTo>
                  <a:cubicBezTo>
                    <a:pt x="6796" y="18536"/>
                    <a:pt x="6483" y="18536"/>
                    <a:pt x="6120" y="18536"/>
                  </a:cubicBezTo>
                  <a:cubicBezTo>
                    <a:pt x="5942" y="18536"/>
                    <a:pt x="5704" y="18536"/>
                    <a:pt x="5526" y="18456"/>
                  </a:cubicBezTo>
                  <a:lnTo>
                    <a:pt x="5367" y="18456"/>
                  </a:lnTo>
                  <a:cubicBezTo>
                    <a:pt x="5288" y="18377"/>
                    <a:pt x="5288" y="18377"/>
                    <a:pt x="5209" y="18377"/>
                  </a:cubicBezTo>
                  <a:lnTo>
                    <a:pt x="5209" y="18298"/>
                  </a:lnTo>
                  <a:cubicBezTo>
                    <a:pt x="5783" y="18456"/>
                    <a:pt x="6516" y="18219"/>
                    <a:pt x="7110" y="18714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088" y="18751"/>
                    <a:pt x="7066" y="18742"/>
                    <a:pt x="7044" y="18734"/>
                  </a:cubicBezTo>
                  <a:lnTo>
                    <a:pt x="7044" y="18734"/>
                  </a:lnTo>
                  <a:cubicBezTo>
                    <a:pt x="7067" y="18752"/>
                    <a:pt x="7089" y="18772"/>
                    <a:pt x="7110" y="18793"/>
                  </a:cubicBezTo>
                  <a:lnTo>
                    <a:pt x="7110" y="18759"/>
                  </a:lnTo>
                  <a:lnTo>
                    <a:pt x="7110" y="18759"/>
                  </a:lnTo>
                  <a:cubicBezTo>
                    <a:pt x="7137" y="18770"/>
                    <a:pt x="7164" y="18782"/>
                    <a:pt x="7189" y="18793"/>
                  </a:cubicBezTo>
                  <a:lnTo>
                    <a:pt x="7189" y="18714"/>
                  </a:lnTo>
                  <a:cubicBezTo>
                    <a:pt x="7011" y="18456"/>
                    <a:pt x="6853" y="18219"/>
                    <a:pt x="6773" y="17961"/>
                  </a:cubicBezTo>
                  <a:cubicBezTo>
                    <a:pt x="6694" y="17803"/>
                    <a:pt x="6694" y="17545"/>
                    <a:pt x="6615" y="17387"/>
                  </a:cubicBezTo>
                  <a:lnTo>
                    <a:pt x="6615" y="17387"/>
                  </a:lnTo>
                  <a:cubicBezTo>
                    <a:pt x="6615" y="17545"/>
                    <a:pt x="6694" y="17724"/>
                    <a:pt x="6694" y="17882"/>
                  </a:cubicBezTo>
                  <a:cubicBezTo>
                    <a:pt x="6615" y="17724"/>
                    <a:pt x="6516" y="17644"/>
                    <a:pt x="6437" y="17545"/>
                  </a:cubicBezTo>
                  <a:cubicBezTo>
                    <a:pt x="6516" y="17545"/>
                    <a:pt x="6516" y="17466"/>
                    <a:pt x="6516" y="17466"/>
                  </a:cubicBezTo>
                  <a:cubicBezTo>
                    <a:pt x="6437" y="17229"/>
                    <a:pt x="6357" y="16971"/>
                    <a:pt x="6357" y="16734"/>
                  </a:cubicBezTo>
                  <a:cubicBezTo>
                    <a:pt x="6357" y="16654"/>
                    <a:pt x="6357" y="16476"/>
                    <a:pt x="6278" y="16397"/>
                  </a:cubicBezTo>
                  <a:lnTo>
                    <a:pt x="6278" y="16476"/>
                  </a:lnTo>
                  <a:lnTo>
                    <a:pt x="6278" y="16813"/>
                  </a:lnTo>
                  <a:cubicBezTo>
                    <a:pt x="6278" y="17050"/>
                    <a:pt x="6357" y="17308"/>
                    <a:pt x="6437" y="17466"/>
                  </a:cubicBezTo>
                  <a:cubicBezTo>
                    <a:pt x="6357" y="17387"/>
                    <a:pt x="6357" y="17308"/>
                    <a:pt x="6278" y="17149"/>
                  </a:cubicBezTo>
                  <a:lnTo>
                    <a:pt x="6199" y="17050"/>
                  </a:lnTo>
                  <a:cubicBezTo>
                    <a:pt x="6182" y="17035"/>
                    <a:pt x="6166" y="17020"/>
                    <a:pt x="6150" y="17005"/>
                  </a:cubicBezTo>
                  <a:lnTo>
                    <a:pt x="6150" y="17005"/>
                  </a:lnTo>
                  <a:cubicBezTo>
                    <a:pt x="6173" y="16998"/>
                    <a:pt x="6199" y="16971"/>
                    <a:pt x="6199" y="16971"/>
                  </a:cubicBezTo>
                  <a:cubicBezTo>
                    <a:pt x="5942" y="16654"/>
                    <a:pt x="5942" y="16159"/>
                    <a:pt x="5942" y="15743"/>
                  </a:cubicBezTo>
                  <a:cubicBezTo>
                    <a:pt x="5862" y="15565"/>
                    <a:pt x="5862" y="15486"/>
                    <a:pt x="5862" y="15328"/>
                  </a:cubicBezTo>
                  <a:close/>
                  <a:moveTo>
                    <a:pt x="16179" y="18140"/>
                  </a:moveTo>
                  <a:cubicBezTo>
                    <a:pt x="16338" y="18219"/>
                    <a:pt x="16417" y="18298"/>
                    <a:pt x="16516" y="18456"/>
                  </a:cubicBezTo>
                  <a:cubicBezTo>
                    <a:pt x="16595" y="18635"/>
                    <a:pt x="16595" y="18793"/>
                    <a:pt x="16595" y="18951"/>
                  </a:cubicBezTo>
                  <a:cubicBezTo>
                    <a:pt x="16675" y="19031"/>
                    <a:pt x="16675" y="19209"/>
                    <a:pt x="16754" y="19367"/>
                  </a:cubicBezTo>
                  <a:cubicBezTo>
                    <a:pt x="16338" y="19031"/>
                    <a:pt x="16021" y="18714"/>
                    <a:pt x="15764" y="18219"/>
                  </a:cubicBezTo>
                  <a:lnTo>
                    <a:pt x="15764" y="18140"/>
                  </a:lnTo>
                  <a:close/>
                  <a:moveTo>
                    <a:pt x="13447" y="16476"/>
                  </a:moveTo>
                  <a:lnTo>
                    <a:pt x="13447" y="16476"/>
                  </a:lnTo>
                  <a:cubicBezTo>
                    <a:pt x="13288" y="16892"/>
                    <a:pt x="13130" y="17387"/>
                    <a:pt x="12872" y="17803"/>
                  </a:cubicBezTo>
                  <a:cubicBezTo>
                    <a:pt x="12793" y="17961"/>
                    <a:pt x="12714" y="18219"/>
                    <a:pt x="12635" y="18377"/>
                  </a:cubicBezTo>
                  <a:cubicBezTo>
                    <a:pt x="12556" y="18377"/>
                    <a:pt x="12457" y="18456"/>
                    <a:pt x="12457" y="18456"/>
                  </a:cubicBezTo>
                  <a:cubicBezTo>
                    <a:pt x="12377" y="18456"/>
                    <a:pt x="12377" y="18456"/>
                    <a:pt x="12298" y="18536"/>
                  </a:cubicBezTo>
                  <a:lnTo>
                    <a:pt x="12457" y="18536"/>
                  </a:lnTo>
                  <a:cubicBezTo>
                    <a:pt x="12457" y="18456"/>
                    <a:pt x="12556" y="18456"/>
                    <a:pt x="12635" y="18456"/>
                  </a:cubicBezTo>
                  <a:lnTo>
                    <a:pt x="12556" y="18536"/>
                  </a:lnTo>
                  <a:lnTo>
                    <a:pt x="12457" y="18536"/>
                  </a:lnTo>
                  <a:lnTo>
                    <a:pt x="12377" y="18635"/>
                  </a:lnTo>
                  <a:lnTo>
                    <a:pt x="12556" y="18635"/>
                  </a:lnTo>
                  <a:cubicBezTo>
                    <a:pt x="12377" y="18872"/>
                    <a:pt x="12298" y="19130"/>
                    <a:pt x="12140" y="19446"/>
                  </a:cubicBezTo>
                  <a:cubicBezTo>
                    <a:pt x="12140" y="19446"/>
                    <a:pt x="12140" y="19446"/>
                    <a:pt x="12140" y="19446"/>
                  </a:cubicBezTo>
                  <a:lnTo>
                    <a:pt x="12140" y="19446"/>
                  </a:lnTo>
                  <a:cubicBezTo>
                    <a:pt x="11962" y="19526"/>
                    <a:pt x="11803" y="19625"/>
                    <a:pt x="11645" y="19625"/>
                  </a:cubicBezTo>
                  <a:cubicBezTo>
                    <a:pt x="11803" y="19288"/>
                    <a:pt x="11962" y="18951"/>
                    <a:pt x="12140" y="18714"/>
                  </a:cubicBezTo>
                  <a:lnTo>
                    <a:pt x="12219" y="18714"/>
                  </a:lnTo>
                  <a:cubicBezTo>
                    <a:pt x="12298" y="18714"/>
                    <a:pt x="12298" y="18714"/>
                    <a:pt x="12377" y="18635"/>
                  </a:cubicBezTo>
                  <a:lnTo>
                    <a:pt x="12140" y="18635"/>
                  </a:lnTo>
                  <a:cubicBezTo>
                    <a:pt x="12140" y="18635"/>
                    <a:pt x="12219" y="18635"/>
                    <a:pt x="12219" y="18536"/>
                  </a:cubicBezTo>
                  <a:cubicBezTo>
                    <a:pt x="12457" y="18140"/>
                    <a:pt x="12635" y="17803"/>
                    <a:pt x="12793" y="17466"/>
                  </a:cubicBezTo>
                  <a:cubicBezTo>
                    <a:pt x="13051" y="17149"/>
                    <a:pt x="13209" y="16813"/>
                    <a:pt x="13447" y="16476"/>
                  </a:cubicBezTo>
                  <a:close/>
                  <a:moveTo>
                    <a:pt x="21209" y="18219"/>
                  </a:moveTo>
                  <a:cubicBezTo>
                    <a:pt x="21704" y="18298"/>
                    <a:pt x="22041" y="18536"/>
                    <a:pt x="22457" y="18714"/>
                  </a:cubicBezTo>
                  <a:cubicBezTo>
                    <a:pt x="22747" y="18830"/>
                    <a:pt x="23047" y="18903"/>
                    <a:pt x="23351" y="18903"/>
                  </a:cubicBezTo>
                  <a:cubicBezTo>
                    <a:pt x="23462" y="18903"/>
                    <a:pt x="23573" y="18893"/>
                    <a:pt x="23685" y="18872"/>
                  </a:cubicBezTo>
                  <a:lnTo>
                    <a:pt x="23685" y="18872"/>
                  </a:lnTo>
                  <a:cubicBezTo>
                    <a:pt x="23526" y="18951"/>
                    <a:pt x="23447" y="19130"/>
                    <a:pt x="23269" y="19209"/>
                  </a:cubicBezTo>
                  <a:cubicBezTo>
                    <a:pt x="23110" y="19209"/>
                    <a:pt x="22853" y="19209"/>
                    <a:pt x="22615" y="19130"/>
                  </a:cubicBezTo>
                  <a:cubicBezTo>
                    <a:pt x="22358" y="19031"/>
                    <a:pt x="22199" y="18872"/>
                    <a:pt x="21962" y="18793"/>
                  </a:cubicBezTo>
                  <a:lnTo>
                    <a:pt x="21962" y="18793"/>
                  </a:lnTo>
                  <a:cubicBezTo>
                    <a:pt x="22199" y="18951"/>
                    <a:pt x="22358" y="19130"/>
                    <a:pt x="22615" y="19209"/>
                  </a:cubicBezTo>
                  <a:cubicBezTo>
                    <a:pt x="22853" y="19288"/>
                    <a:pt x="23031" y="19288"/>
                    <a:pt x="23190" y="19288"/>
                  </a:cubicBezTo>
                  <a:cubicBezTo>
                    <a:pt x="22952" y="19367"/>
                    <a:pt x="22694" y="19526"/>
                    <a:pt x="22457" y="19625"/>
                  </a:cubicBezTo>
                  <a:cubicBezTo>
                    <a:pt x="21863" y="19625"/>
                    <a:pt x="21368" y="19446"/>
                    <a:pt x="20972" y="19031"/>
                  </a:cubicBezTo>
                  <a:cubicBezTo>
                    <a:pt x="20635" y="18793"/>
                    <a:pt x="20298" y="18456"/>
                    <a:pt x="19883" y="18298"/>
                  </a:cubicBezTo>
                  <a:cubicBezTo>
                    <a:pt x="20140" y="18298"/>
                    <a:pt x="20477" y="18298"/>
                    <a:pt x="20793" y="18219"/>
                  </a:cubicBezTo>
                  <a:cubicBezTo>
                    <a:pt x="20793" y="18219"/>
                    <a:pt x="20873" y="18219"/>
                    <a:pt x="20873" y="18298"/>
                  </a:cubicBezTo>
                  <a:lnTo>
                    <a:pt x="21130" y="18298"/>
                  </a:lnTo>
                  <a:cubicBezTo>
                    <a:pt x="21051" y="18219"/>
                    <a:pt x="21051" y="18219"/>
                    <a:pt x="20972" y="18219"/>
                  </a:cubicBezTo>
                  <a:close/>
                  <a:moveTo>
                    <a:pt x="8001" y="18140"/>
                  </a:moveTo>
                  <a:lnTo>
                    <a:pt x="8001" y="18219"/>
                  </a:lnTo>
                  <a:cubicBezTo>
                    <a:pt x="7935" y="18697"/>
                    <a:pt x="7814" y="19175"/>
                    <a:pt x="7684" y="19654"/>
                  </a:cubicBezTo>
                  <a:lnTo>
                    <a:pt x="7684" y="19654"/>
                  </a:lnTo>
                  <a:cubicBezTo>
                    <a:pt x="7684" y="19644"/>
                    <a:pt x="7684" y="19634"/>
                    <a:pt x="7684" y="19625"/>
                  </a:cubicBezTo>
                  <a:lnTo>
                    <a:pt x="7684" y="19526"/>
                  </a:lnTo>
                  <a:cubicBezTo>
                    <a:pt x="7843" y="19130"/>
                    <a:pt x="7922" y="18635"/>
                    <a:pt x="8001" y="18140"/>
                  </a:cubicBezTo>
                  <a:close/>
                  <a:moveTo>
                    <a:pt x="19724" y="18298"/>
                  </a:moveTo>
                  <a:cubicBezTo>
                    <a:pt x="20219" y="18377"/>
                    <a:pt x="20635" y="18872"/>
                    <a:pt x="21051" y="19209"/>
                  </a:cubicBezTo>
                  <a:cubicBezTo>
                    <a:pt x="21467" y="19526"/>
                    <a:pt x="21962" y="19704"/>
                    <a:pt x="22358" y="19704"/>
                  </a:cubicBezTo>
                  <a:cubicBezTo>
                    <a:pt x="22358" y="19704"/>
                    <a:pt x="22279" y="19704"/>
                    <a:pt x="22199" y="19783"/>
                  </a:cubicBezTo>
                  <a:cubicBezTo>
                    <a:pt x="21962" y="19783"/>
                    <a:pt x="21704" y="19704"/>
                    <a:pt x="21467" y="19625"/>
                  </a:cubicBezTo>
                  <a:cubicBezTo>
                    <a:pt x="21209" y="19526"/>
                    <a:pt x="20972" y="19367"/>
                    <a:pt x="20714" y="19130"/>
                  </a:cubicBezTo>
                  <a:cubicBezTo>
                    <a:pt x="20378" y="18793"/>
                    <a:pt x="20061" y="18456"/>
                    <a:pt x="19645" y="18298"/>
                  </a:cubicBezTo>
                  <a:close/>
                  <a:moveTo>
                    <a:pt x="15526" y="18298"/>
                  </a:moveTo>
                  <a:cubicBezTo>
                    <a:pt x="14932" y="18793"/>
                    <a:pt x="14278" y="19367"/>
                    <a:pt x="13704" y="19862"/>
                  </a:cubicBezTo>
                  <a:cubicBezTo>
                    <a:pt x="14278" y="19367"/>
                    <a:pt x="14773" y="18872"/>
                    <a:pt x="15348" y="18298"/>
                  </a:cubicBezTo>
                  <a:close/>
                  <a:moveTo>
                    <a:pt x="19486" y="18298"/>
                  </a:moveTo>
                  <a:cubicBezTo>
                    <a:pt x="20061" y="18456"/>
                    <a:pt x="20378" y="18951"/>
                    <a:pt x="20873" y="19288"/>
                  </a:cubicBezTo>
                  <a:cubicBezTo>
                    <a:pt x="21209" y="19625"/>
                    <a:pt x="21625" y="19783"/>
                    <a:pt x="22041" y="19862"/>
                  </a:cubicBezTo>
                  <a:cubicBezTo>
                    <a:pt x="21962" y="19862"/>
                    <a:pt x="21784" y="19942"/>
                    <a:pt x="21704" y="19942"/>
                  </a:cubicBezTo>
                  <a:cubicBezTo>
                    <a:pt x="21130" y="19862"/>
                    <a:pt x="20635" y="19446"/>
                    <a:pt x="20219" y="19130"/>
                  </a:cubicBezTo>
                  <a:cubicBezTo>
                    <a:pt x="19883" y="18793"/>
                    <a:pt x="19486" y="18456"/>
                    <a:pt x="19071" y="18298"/>
                  </a:cubicBezTo>
                  <a:close/>
                  <a:moveTo>
                    <a:pt x="13368" y="16555"/>
                  </a:moveTo>
                  <a:cubicBezTo>
                    <a:pt x="13130" y="16892"/>
                    <a:pt x="12872" y="17229"/>
                    <a:pt x="12714" y="17545"/>
                  </a:cubicBezTo>
                  <a:cubicBezTo>
                    <a:pt x="12714" y="17644"/>
                    <a:pt x="12635" y="17644"/>
                    <a:pt x="12635" y="17724"/>
                  </a:cubicBezTo>
                  <a:cubicBezTo>
                    <a:pt x="12556" y="17803"/>
                    <a:pt x="12556" y="17882"/>
                    <a:pt x="12457" y="17961"/>
                  </a:cubicBezTo>
                  <a:lnTo>
                    <a:pt x="12457" y="17803"/>
                  </a:lnTo>
                  <a:cubicBezTo>
                    <a:pt x="12377" y="17724"/>
                    <a:pt x="12377" y="17644"/>
                    <a:pt x="12377" y="17644"/>
                  </a:cubicBezTo>
                  <a:lnTo>
                    <a:pt x="12377" y="17803"/>
                  </a:lnTo>
                  <a:cubicBezTo>
                    <a:pt x="12377" y="17882"/>
                    <a:pt x="12377" y="17961"/>
                    <a:pt x="12457" y="18041"/>
                  </a:cubicBezTo>
                  <a:cubicBezTo>
                    <a:pt x="12377" y="18041"/>
                    <a:pt x="12377" y="18140"/>
                    <a:pt x="12377" y="18219"/>
                  </a:cubicBezTo>
                  <a:lnTo>
                    <a:pt x="12298" y="18140"/>
                  </a:lnTo>
                  <a:lnTo>
                    <a:pt x="12298" y="18219"/>
                  </a:lnTo>
                  <a:cubicBezTo>
                    <a:pt x="12219" y="18456"/>
                    <a:pt x="12061" y="18714"/>
                    <a:pt x="11962" y="18872"/>
                  </a:cubicBezTo>
                  <a:cubicBezTo>
                    <a:pt x="11803" y="18635"/>
                    <a:pt x="11803" y="18298"/>
                    <a:pt x="11724" y="18041"/>
                  </a:cubicBezTo>
                  <a:lnTo>
                    <a:pt x="11724" y="18041"/>
                  </a:lnTo>
                  <a:cubicBezTo>
                    <a:pt x="11724" y="18377"/>
                    <a:pt x="11803" y="18635"/>
                    <a:pt x="11882" y="18951"/>
                  </a:cubicBezTo>
                  <a:lnTo>
                    <a:pt x="11882" y="19031"/>
                  </a:lnTo>
                  <a:cubicBezTo>
                    <a:pt x="11803" y="18951"/>
                    <a:pt x="11803" y="18872"/>
                    <a:pt x="11724" y="18793"/>
                  </a:cubicBezTo>
                  <a:cubicBezTo>
                    <a:pt x="11724" y="18635"/>
                    <a:pt x="11724" y="18536"/>
                    <a:pt x="11645" y="18456"/>
                  </a:cubicBezTo>
                  <a:lnTo>
                    <a:pt x="11645" y="18456"/>
                  </a:lnTo>
                  <a:cubicBezTo>
                    <a:pt x="11645" y="18635"/>
                    <a:pt x="11724" y="18872"/>
                    <a:pt x="11803" y="19130"/>
                  </a:cubicBezTo>
                  <a:cubicBezTo>
                    <a:pt x="11645" y="19446"/>
                    <a:pt x="11466" y="19704"/>
                    <a:pt x="11308" y="20021"/>
                  </a:cubicBezTo>
                  <a:cubicBezTo>
                    <a:pt x="11150" y="19704"/>
                    <a:pt x="11150" y="19288"/>
                    <a:pt x="11150" y="18951"/>
                  </a:cubicBezTo>
                  <a:cubicBezTo>
                    <a:pt x="11308" y="18635"/>
                    <a:pt x="11466" y="18377"/>
                    <a:pt x="11724" y="18041"/>
                  </a:cubicBezTo>
                  <a:cubicBezTo>
                    <a:pt x="11882" y="17882"/>
                    <a:pt x="12061" y="17724"/>
                    <a:pt x="12219" y="17545"/>
                  </a:cubicBezTo>
                  <a:lnTo>
                    <a:pt x="12219" y="17545"/>
                  </a:lnTo>
                  <a:cubicBezTo>
                    <a:pt x="12140" y="17644"/>
                    <a:pt x="12219" y="17724"/>
                    <a:pt x="12219" y="17882"/>
                  </a:cubicBezTo>
                  <a:lnTo>
                    <a:pt x="12219" y="17466"/>
                  </a:lnTo>
                  <a:cubicBezTo>
                    <a:pt x="12298" y="17466"/>
                    <a:pt x="12298" y="17387"/>
                    <a:pt x="12377" y="17387"/>
                  </a:cubicBezTo>
                  <a:lnTo>
                    <a:pt x="12377" y="17308"/>
                  </a:lnTo>
                  <a:cubicBezTo>
                    <a:pt x="12714" y="17050"/>
                    <a:pt x="12952" y="16813"/>
                    <a:pt x="13368" y="16555"/>
                  </a:cubicBezTo>
                  <a:close/>
                  <a:moveTo>
                    <a:pt x="16516" y="18140"/>
                  </a:moveTo>
                  <a:cubicBezTo>
                    <a:pt x="16516" y="18140"/>
                    <a:pt x="16516" y="18140"/>
                    <a:pt x="16516" y="18140"/>
                  </a:cubicBezTo>
                  <a:lnTo>
                    <a:pt x="16516" y="18140"/>
                  </a:lnTo>
                  <a:cubicBezTo>
                    <a:pt x="16675" y="18219"/>
                    <a:pt x="16833" y="18219"/>
                    <a:pt x="16912" y="18219"/>
                  </a:cubicBezTo>
                  <a:cubicBezTo>
                    <a:pt x="17585" y="18635"/>
                    <a:pt x="17506" y="19446"/>
                    <a:pt x="17902" y="20021"/>
                  </a:cubicBezTo>
                  <a:cubicBezTo>
                    <a:pt x="17506" y="19862"/>
                    <a:pt x="17170" y="19704"/>
                    <a:pt x="16833" y="19446"/>
                  </a:cubicBezTo>
                  <a:cubicBezTo>
                    <a:pt x="16675" y="19288"/>
                    <a:pt x="16675" y="18951"/>
                    <a:pt x="16675" y="18714"/>
                  </a:cubicBezTo>
                  <a:cubicBezTo>
                    <a:pt x="16595" y="18456"/>
                    <a:pt x="16516" y="18298"/>
                    <a:pt x="16259" y="18140"/>
                  </a:cubicBezTo>
                  <a:close/>
                  <a:moveTo>
                    <a:pt x="17170" y="18219"/>
                  </a:moveTo>
                  <a:cubicBezTo>
                    <a:pt x="17823" y="18714"/>
                    <a:pt x="17823" y="19704"/>
                    <a:pt x="18318" y="20199"/>
                  </a:cubicBezTo>
                  <a:cubicBezTo>
                    <a:pt x="18239" y="20199"/>
                    <a:pt x="18080" y="20120"/>
                    <a:pt x="18001" y="20120"/>
                  </a:cubicBezTo>
                  <a:cubicBezTo>
                    <a:pt x="17744" y="19783"/>
                    <a:pt x="17665" y="19367"/>
                    <a:pt x="17585" y="19031"/>
                  </a:cubicBezTo>
                  <a:cubicBezTo>
                    <a:pt x="17407" y="18714"/>
                    <a:pt x="17328" y="18377"/>
                    <a:pt x="17011" y="18219"/>
                  </a:cubicBezTo>
                  <a:close/>
                  <a:moveTo>
                    <a:pt x="18813" y="18298"/>
                  </a:moveTo>
                  <a:cubicBezTo>
                    <a:pt x="19387" y="18377"/>
                    <a:pt x="19883" y="18872"/>
                    <a:pt x="20298" y="19288"/>
                  </a:cubicBezTo>
                  <a:cubicBezTo>
                    <a:pt x="20714" y="19625"/>
                    <a:pt x="21130" y="19942"/>
                    <a:pt x="21625" y="20021"/>
                  </a:cubicBezTo>
                  <a:cubicBezTo>
                    <a:pt x="21368" y="20120"/>
                    <a:pt x="21209" y="20199"/>
                    <a:pt x="20972" y="20199"/>
                  </a:cubicBezTo>
                  <a:cubicBezTo>
                    <a:pt x="20556" y="20120"/>
                    <a:pt x="20219" y="19863"/>
                    <a:pt x="19982" y="19625"/>
                  </a:cubicBezTo>
                  <a:lnTo>
                    <a:pt x="19982" y="19625"/>
                  </a:lnTo>
                  <a:cubicBezTo>
                    <a:pt x="20219" y="19863"/>
                    <a:pt x="20477" y="20120"/>
                    <a:pt x="20793" y="20278"/>
                  </a:cubicBezTo>
                  <a:lnTo>
                    <a:pt x="20556" y="20278"/>
                  </a:lnTo>
                  <a:cubicBezTo>
                    <a:pt x="19486" y="20120"/>
                    <a:pt x="19150" y="18714"/>
                    <a:pt x="18239" y="18298"/>
                  </a:cubicBezTo>
                  <a:lnTo>
                    <a:pt x="18576" y="18298"/>
                  </a:lnTo>
                  <a:cubicBezTo>
                    <a:pt x="18813" y="18456"/>
                    <a:pt x="19071" y="18714"/>
                    <a:pt x="19308" y="18951"/>
                  </a:cubicBezTo>
                  <a:cubicBezTo>
                    <a:pt x="19335" y="18978"/>
                    <a:pt x="19352" y="18987"/>
                    <a:pt x="19364" y="18987"/>
                  </a:cubicBezTo>
                  <a:cubicBezTo>
                    <a:pt x="19387" y="18987"/>
                    <a:pt x="19387" y="18951"/>
                    <a:pt x="19387" y="18951"/>
                  </a:cubicBezTo>
                  <a:cubicBezTo>
                    <a:pt x="19150" y="18714"/>
                    <a:pt x="18892" y="18456"/>
                    <a:pt x="18655" y="18298"/>
                  </a:cubicBezTo>
                  <a:close/>
                  <a:moveTo>
                    <a:pt x="17823" y="18219"/>
                  </a:moveTo>
                  <a:cubicBezTo>
                    <a:pt x="18001" y="18377"/>
                    <a:pt x="18239" y="18456"/>
                    <a:pt x="18397" y="18714"/>
                  </a:cubicBezTo>
                  <a:cubicBezTo>
                    <a:pt x="18576" y="18872"/>
                    <a:pt x="18734" y="19130"/>
                    <a:pt x="18892" y="19367"/>
                  </a:cubicBezTo>
                  <a:cubicBezTo>
                    <a:pt x="19150" y="19783"/>
                    <a:pt x="19387" y="20199"/>
                    <a:pt x="19803" y="20357"/>
                  </a:cubicBezTo>
                  <a:lnTo>
                    <a:pt x="19566" y="20357"/>
                  </a:lnTo>
                  <a:cubicBezTo>
                    <a:pt x="19229" y="20357"/>
                    <a:pt x="18813" y="20357"/>
                    <a:pt x="18496" y="20199"/>
                  </a:cubicBezTo>
                  <a:cubicBezTo>
                    <a:pt x="17823" y="19783"/>
                    <a:pt x="17902" y="18714"/>
                    <a:pt x="17249" y="18219"/>
                  </a:cubicBezTo>
                  <a:close/>
                  <a:moveTo>
                    <a:pt x="17987" y="18271"/>
                  </a:moveTo>
                  <a:lnTo>
                    <a:pt x="17987" y="18271"/>
                  </a:lnTo>
                  <a:cubicBezTo>
                    <a:pt x="18049" y="18298"/>
                    <a:pt x="18104" y="18298"/>
                    <a:pt x="18160" y="18298"/>
                  </a:cubicBezTo>
                  <a:cubicBezTo>
                    <a:pt x="19071" y="18714"/>
                    <a:pt x="19387" y="20021"/>
                    <a:pt x="20378" y="20357"/>
                  </a:cubicBezTo>
                  <a:lnTo>
                    <a:pt x="19982" y="20357"/>
                  </a:lnTo>
                  <a:cubicBezTo>
                    <a:pt x="19486" y="20199"/>
                    <a:pt x="19150" y="19625"/>
                    <a:pt x="18813" y="19209"/>
                  </a:cubicBezTo>
                  <a:cubicBezTo>
                    <a:pt x="18592" y="18896"/>
                    <a:pt x="18354" y="18514"/>
                    <a:pt x="17987" y="18271"/>
                  </a:cubicBezTo>
                  <a:close/>
                  <a:moveTo>
                    <a:pt x="11070" y="19031"/>
                  </a:moveTo>
                  <a:cubicBezTo>
                    <a:pt x="11070" y="19367"/>
                    <a:pt x="11150" y="19783"/>
                    <a:pt x="11308" y="20120"/>
                  </a:cubicBezTo>
                  <a:cubicBezTo>
                    <a:pt x="11308" y="20120"/>
                    <a:pt x="11229" y="20120"/>
                    <a:pt x="11229" y="20199"/>
                  </a:cubicBezTo>
                  <a:cubicBezTo>
                    <a:pt x="11229" y="20021"/>
                    <a:pt x="11150" y="19862"/>
                    <a:pt x="11070" y="19704"/>
                  </a:cubicBezTo>
                  <a:lnTo>
                    <a:pt x="11070" y="19704"/>
                  </a:lnTo>
                  <a:cubicBezTo>
                    <a:pt x="11070" y="19862"/>
                    <a:pt x="11150" y="20021"/>
                    <a:pt x="11229" y="20278"/>
                  </a:cubicBezTo>
                  <a:cubicBezTo>
                    <a:pt x="11150" y="20357"/>
                    <a:pt x="11070" y="20516"/>
                    <a:pt x="10971" y="20694"/>
                  </a:cubicBezTo>
                  <a:cubicBezTo>
                    <a:pt x="10813" y="20357"/>
                    <a:pt x="10813" y="19942"/>
                    <a:pt x="10813" y="19526"/>
                  </a:cubicBezTo>
                  <a:cubicBezTo>
                    <a:pt x="10892" y="19446"/>
                    <a:pt x="10892" y="19367"/>
                    <a:pt x="10971" y="19209"/>
                  </a:cubicBezTo>
                  <a:cubicBezTo>
                    <a:pt x="10971" y="19367"/>
                    <a:pt x="11070" y="19526"/>
                    <a:pt x="11070" y="19704"/>
                  </a:cubicBezTo>
                  <a:lnTo>
                    <a:pt x="11070" y="19130"/>
                  </a:lnTo>
                  <a:lnTo>
                    <a:pt x="11070" y="19031"/>
                  </a:lnTo>
                  <a:close/>
                  <a:moveTo>
                    <a:pt x="10734" y="19704"/>
                  </a:moveTo>
                  <a:cubicBezTo>
                    <a:pt x="10734" y="20021"/>
                    <a:pt x="10813" y="20437"/>
                    <a:pt x="10971" y="20773"/>
                  </a:cubicBezTo>
                  <a:cubicBezTo>
                    <a:pt x="10892" y="20852"/>
                    <a:pt x="10892" y="20852"/>
                    <a:pt x="10813" y="20932"/>
                  </a:cubicBezTo>
                  <a:lnTo>
                    <a:pt x="10813" y="20773"/>
                  </a:lnTo>
                  <a:cubicBezTo>
                    <a:pt x="10734" y="20694"/>
                    <a:pt x="10734" y="20615"/>
                    <a:pt x="10734" y="20437"/>
                  </a:cubicBezTo>
                  <a:cubicBezTo>
                    <a:pt x="10734" y="20278"/>
                    <a:pt x="10734" y="20120"/>
                    <a:pt x="10655" y="19942"/>
                  </a:cubicBezTo>
                  <a:cubicBezTo>
                    <a:pt x="10734" y="19862"/>
                    <a:pt x="10734" y="19783"/>
                    <a:pt x="10734" y="19704"/>
                  </a:cubicBezTo>
                  <a:close/>
                  <a:moveTo>
                    <a:pt x="12140" y="19446"/>
                  </a:moveTo>
                  <a:cubicBezTo>
                    <a:pt x="11962" y="19783"/>
                    <a:pt x="11803" y="20120"/>
                    <a:pt x="11724" y="20357"/>
                  </a:cubicBezTo>
                  <a:cubicBezTo>
                    <a:pt x="11645" y="20437"/>
                    <a:pt x="11565" y="20615"/>
                    <a:pt x="11565" y="20694"/>
                  </a:cubicBezTo>
                  <a:cubicBezTo>
                    <a:pt x="11387" y="20773"/>
                    <a:pt x="11229" y="20852"/>
                    <a:pt x="11070" y="20852"/>
                  </a:cubicBezTo>
                  <a:cubicBezTo>
                    <a:pt x="11150" y="20852"/>
                    <a:pt x="11308" y="20852"/>
                    <a:pt x="11466" y="20773"/>
                  </a:cubicBezTo>
                  <a:lnTo>
                    <a:pt x="11466" y="20773"/>
                  </a:lnTo>
                  <a:cubicBezTo>
                    <a:pt x="11466" y="20852"/>
                    <a:pt x="11387" y="20852"/>
                    <a:pt x="11387" y="20932"/>
                  </a:cubicBezTo>
                  <a:cubicBezTo>
                    <a:pt x="11308" y="20932"/>
                    <a:pt x="11229" y="21011"/>
                    <a:pt x="11150" y="21011"/>
                  </a:cubicBezTo>
                  <a:lnTo>
                    <a:pt x="11070" y="21011"/>
                  </a:lnTo>
                  <a:lnTo>
                    <a:pt x="10971" y="21110"/>
                  </a:lnTo>
                  <a:lnTo>
                    <a:pt x="11229" y="21110"/>
                  </a:lnTo>
                  <a:lnTo>
                    <a:pt x="11308" y="21011"/>
                  </a:lnTo>
                  <a:lnTo>
                    <a:pt x="11308" y="21011"/>
                  </a:lnTo>
                  <a:cubicBezTo>
                    <a:pt x="11229" y="21189"/>
                    <a:pt x="11150" y="21268"/>
                    <a:pt x="11070" y="21427"/>
                  </a:cubicBezTo>
                  <a:cubicBezTo>
                    <a:pt x="10971" y="21427"/>
                    <a:pt x="10892" y="21506"/>
                    <a:pt x="10813" y="21506"/>
                  </a:cubicBezTo>
                  <a:lnTo>
                    <a:pt x="10655" y="21506"/>
                  </a:lnTo>
                  <a:lnTo>
                    <a:pt x="10734" y="21427"/>
                  </a:lnTo>
                  <a:lnTo>
                    <a:pt x="10813" y="21427"/>
                  </a:lnTo>
                  <a:cubicBezTo>
                    <a:pt x="10813" y="21427"/>
                    <a:pt x="10813" y="21348"/>
                    <a:pt x="10892" y="21348"/>
                  </a:cubicBezTo>
                  <a:lnTo>
                    <a:pt x="10971" y="21348"/>
                  </a:lnTo>
                  <a:cubicBezTo>
                    <a:pt x="11070" y="21348"/>
                    <a:pt x="10971" y="21268"/>
                    <a:pt x="10971" y="21268"/>
                  </a:cubicBezTo>
                  <a:cubicBezTo>
                    <a:pt x="10971" y="21348"/>
                    <a:pt x="10892" y="21348"/>
                    <a:pt x="10813" y="21348"/>
                  </a:cubicBezTo>
                  <a:lnTo>
                    <a:pt x="10734" y="21348"/>
                  </a:lnTo>
                  <a:cubicBezTo>
                    <a:pt x="10813" y="21268"/>
                    <a:pt x="10813" y="21189"/>
                    <a:pt x="10892" y="21110"/>
                  </a:cubicBezTo>
                  <a:lnTo>
                    <a:pt x="10971" y="21110"/>
                  </a:lnTo>
                  <a:cubicBezTo>
                    <a:pt x="10971" y="21110"/>
                    <a:pt x="10936" y="21066"/>
                    <a:pt x="10913" y="21066"/>
                  </a:cubicBezTo>
                  <a:cubicBezTo>
                    <a:pt x="10901" y="21066"/>
                    <a:pt x="10892" y="21077"/>
                    <a:pt x="10892" y="21109"/>
                  </a:cubicBezTo>
                  <a:lnTo>
                    <a:pt x="10892" y="21109"/>
                  </a:lnTo>
                  <a:cubicBezTo>
                    <a:pt x="10893" y="21010"/>
                    <a:pt x="10971" y="20931"/>
                    <a:pt x="10971" y="20852"/>
                  </a:cubicBezTo>
                  <a:cubicBezTo>
                    <a:pt x="11070" y="20852"/>
                    <a:pt x="11070" y="20852"/>
                    <a:pt x="11070" y="20773"/>
                  </a:cubicBezTo>
                  <a:cubicBezTo>
                    <a:pt x="11070" y="20615"/>
                    <a:pt x="11150" y="20516"/>
                    <a:pt x="11229" y="20357"/>
                  </a:cubicBezTo>
                  <a:cubicBezTo>
                    <a:pt x="11308" y="20357"/>
                    <a:pt x="11308" y="20357"/>
                    <a:pt x="11308" y="20278"/>
                  </a:cubicBezTo>
                  <a:cubicBezTo>
                    <a:pt x="11387" y="20120"/>
                    <a:pt x="11387" y="20021"/>
                    <a:pt x="11466" y="19862"/>
                  </a:cubicBezTo>
                  <a:cubicBezTo>
                    <a:pt x="11645" y="19862"/>
                    <a:pt x="11724" y="19783"/>
                    <a:pt x="11803" y="19783"/>
                  </a:cubicBezTo>
                  <a:cubicBezTo>
                    <a:pt x="11882" y="19783"/>
                    <a:pt x="11803" y="19704"/>
                    <a:pt x="11803" y="19704"/>
                  </a:cubicBezTo>
                  <a:cubicBezTo>
                    <a:pt x="11724" y="19783"/>
                    <a:pt x="11645" y="19783"/>
                    <a:pt x="11565" y="19783"/>
                  </a:cubicBezTo>
                  <a:cubicBezTo>
                    <a:pt x="11565" y="19783"/>
                    <a:pt x="11565" y="19704"/>
                    <a:pt x="11645" y="19704"/>
                  </a:cubicBezTo>
                  <a:cubicBezTo>
                    <a:pt x="11803" y="19625"/>
                    <a:pt x="11962" y="19625"/>
                    <a:pt x="12140" y="19446"/>
                  </a:cubicBezTo>
                  <a:close/>
                  <a:moveTo>
                    <a:pt x="10397" y="21506"/>
                  </a:moveTo>
                  <a:lnTo>
                    <a:pt x="10397" y="21506"/>
                  </a:lnTo>
                  <a:cubicBezTo>
                    <a:pt x="10397" y="21506"/>
                    <a:pt x="10397" y="21506"/>
                    <a:pt x="10397" y="21506"/>
                  </a:cubicBezTo>
                  <a:close/>
                  <a:moveTo>
                    <a:pt x="10397" y="21506"/>
                  </a:moveTo>
                  <a:lnTo>
                    <a:pt x="10397" y="21605"/>
                  </a:lnTo>
                  <a:cubicBezTo>
                    <a:pt x="10398" y="21605"/>
                    <a:pt x="10400" y="21605"/>
                    <a:pt x="10401" y="21605"/>
                  </a:cubicBezTo>
                  <a:lnTo>
                    <a:pt x="10401" y="21605"/>
                  </a:lnTo>
                  <a:cubicBezTo>
                    <a:pt x="10397" y="21574"/>
                    <a:pt x="10397" y="21541"/>
                    <a:pt x="10397" y="21506"/>
                  </a:cubicBezTo>
                  <a:close/>
                  <a:moveTo>
                    <a:pt x="11070" y="21506"/>
                  </a:moveTo>
                  <a:cubicBezTo>
                    <a:pt x="10971" y="21605"/>
                    <a:pt x="10971" y="21605"/>
                    <a:pt x="10892" y="21684"/>
                  </a:cubicBezTo>
                  <a:cubicBezTo>
                    <a:pt x="10892" y="21684"/>
                    <a:pt x="10813" y="21684"/>
                    <a:pt x="10734" y="21763"/>
                  </a:cubicBezTo>
                  <a:lnTo>
                    <a:pt x="10892" y="21763"/>
                  </a:lnTo>
                  <a:cubicBezTo>
                    <a:pt x="10813" y="21763"/>
                    <a:pt x="10734" y="21843"/>
                    <a:pt x="10734" y="21922"/>
                  </a:cubicBezTo>
                  <a:lnTo>
                    <a:pt x="10498" y="21922"/>
                  </a:lnTo>
                  <a:cubicBezTo>
                    <a:pt x="10526" y="21871"/>
                    <a:pt x="10552" y="21819"/>
                    <a:pt x="10575" y="21763"/>
                  </a:cubicBezTo>
                  <a:lnTo>
                    <a:pt x="10575" y="21684"/>
                  </a:lnTo>
                  <a:cubicBezTo>
                    <a:pt x="10655" y="21684"/>
                    <a:pt x="10655" y="21605"/>
                    <a:pt x="10655" y="21605"/>
                  </a:cubicBezTo>
                  <a:cubicBezTo>
                    <a:pt x="10734" y="21605"/>
                    <a:pt x="10892" y="21605"/>
                    <a:pt x="11070" y="21506"/>
                  </a:cubicBezTo>
                  <a:close/>
                  <a:moveTo>
                    <a:pt x="10655" y="20021"/>
                  </a:moveTo>
                  <a:lnTo>
                    <a:pt x="10655" y="20437"/>
                  </a:lnTo>
                  <a:cubicBezTo>
                    <a:pt x="10655" y="20615"/>
                    <a:pt x="10734" y="20694"/>
                    <a:pt x="10734" y="20773"/>
                  </a:cubicBezTo>
                  <a:lnTo>
                    <a:pt x="10734" y="20932"/>
                  </a:lnTo>
                  <a:cubicBezTo>
                    <a:pt x="10813" y="20932"/>
                    <a:pt x="10813" y="21011"/>
                    <a:pt x="10813" y="21011"/>
                  </a:cubicBezTo>
                  <a:cubicBezTo>
                    <a:pt x="10813" y="21110"/>
                    <a:pt x="10734" y="21189"/>
                    <a:pt x="10655" y="21348"/>
                  </a:cubicBezTo>
                  <a:cubicBezTo>
                    <a:pt x="10655" y="21427"/>
                    <a:pt x="10575" y="21427"/>
                    <a:pt x="10575" y="21506"/>
                  </a:cubicBezTo>
                  <a:lnTo>
                    <a:pt x="10476" y="21506"/>
                  </a:lnTo>
                  <a:lnTo>
                    <a:pt x="10476" y="21605"/>
                  </a:lnTo>
                  <a:lnTo>
                    <a:pt x="10575" y="21605"/>
                  </a:lnTo>
                  <a:lnTo>
                    <a:pt x="10476" y="21684"/>
                  </a:lnTo>
                  <a:cubicBezTo>
                    <a:pt x="10476" y="21684"/>
                    <a:pt x="10476" y="21607"/>
                    <a:pt x="10401" y="21605"/>
                  </a:cubicBezTo>
                  <a:lnTo>
                    <a:pt x="10401" y="21605"/>
                  </a:lnTo>
                  <a:cubicBezTo>
                    <a:pt x="10407" y="21661"/>
                    <a:pt x="10425" y="21712"/>
                    <a:pt x="10476" y="21763"/>
                  </a:cubicBezTo>
                  <a:cubicBezTo>
                    <a:pt x="10397" y="21922"/>
                    <a:pt x="10318" y="22100"/>
                    <a:pt x="10239" y="22258"/>
                  </a:cubicBezTo>
                  <a:lnTo>
                    <a:pt x="10239" y="21922"/>
                  </a:lnTo>
                  <a:cubicBezTo>
                    <a:pt x="10318" y="21922"/>
                    <a:pt x="10318" y="21922"/>
                    <a:pt x="10318" y="22001"/>
                  </a:cubicBezTo>
                  <a:lnTo>
                    <a:pt x="10318" y="21922"/>
                  </a:lnTo>
                  <a:lnTo>
                    <a:pt x="10318" y="21843"/>
                  </a:lnTo>
                  <a:lnTo>
                    <a:pt x="10318" y="21763"/>
                  </a:lnTo>
                  <a:lnTo>
                    <a:pt x="10318" y="21427"/>
                  </a:lnTo>
                  <a:lnTo>
                    <a:pt x="10397" y="21506"/>
                  </a:lnTo>
                  <a:lnTo>
                    <a:pt x="10397" y="21427"/>
                  </a:lnTo>
                  <a:lnTo>
                    <a:pt x="10397" y="21268"/>
                  </a:lnTo>
                  <a:lnTo>
                    <a:pt x="10318" y="21268"/>
                  </a:lnTo>
                  <a:cubicBezTo>
                    <a:pt x="10397" y="21189"/>
                    <a:pt x="10397" y="21110"/>
                    <a:pt x="10397" y="21110"/>
                  </a:cubicBezTo>
                  <a:cubicBezTo>
                    <a:pt x="10397" y="21268"/>
                    <a:pt x="10476" y="21427"/>
                    <a:pt x="10575" y="21506"/>
                  </a:cubicBezTo>
                  <a:cubicBezTo>
                    <a:pt x="10476" y="21348"/>
                    <a:pt x="10476" y="21110"/>
                    <a:pt x="10397" y="20932"/>
                  </a:cubicBezTo>
                  <a:cubicBezTo>
                    <a:pt x="10397" y="20852"/>
                    <a:pt x="10397" y="20773"/>
                    <a:pt x="10476" y="20694"/>
                  </a:cubicBezTo>
                  <a:lnTo>
                    <a:pt x="10476" y="20932"/>
                  </a:lnTo>
                  <a:cubicBezTo>
                    <a:pt x="10575" y="21011"/>
                    <a:pt x="10575" y="21110"/>
                    <a:pt x="10575" y="21189"/>
                  </a:cubicBezTo>
                  <a:cubicBezTo>
                    <a:pt x="10575" y="21268"/>
                    <a:pt x="10575" y="21348"/>
                    <a:pt x="10655" y="21348"/>
                  </a:cubicBezTo>
                  <a:lnTo>
                    <a:pt x="10655" y="21189"/>
                  </a:lnTo>
                  <a:cubicBezTo>
                    <a:pt x="10575" y="21110"/>
                    <a:pt x="10575" y="21011"/>
                    <a:pt x="10575" y="20932"/>
                  </a:cubicBezTo>
                  <a:lnTo>
                    <a:pt x="10575" y="20437"/>
                  </a:lnTo>
                  <a:cubicBezTo>
                    <a:pt x="10575" y="20278"/>
                    <a:pt x="10655" y="20199"/>
                    <a:pt x="10655" y="20021"/>
                  </a:cubicBezTo>
                  <a:close/>
                  <a:moveTo>
                    <a:pt x="10482" y="21951"/>
                  </a:moveTo>
                  <a:lnTo>
                    <a:pt x="10482" y="21951"/>
                  </a:lnTo>
                  <a:cubicBezTo>
                    <a:pt x="10502" y="22001"/>
                    <a:pt x="10575" y="22001"/>
                    <a:pt x="10575" y="22001"/>
                  </a:cubicBezTo>
                  <a:lnTo>
                    <a:pt x="10655" y="22001"/>
                  </a:lnTo>
                  <a:lnTo>
                    <a:pt x="10239" y="22417"/>
                  </a:lnTo>
                  <a:cubicBezTo>
                    <a:pt x="10296" y="22245"/>
                    <a:pt x="10394" y="22105"/>
                    <a:pt x="10482" y="21951"/>
                  </a:cubicBezTo>
                  <a:close/>
                  <a:moveTo>
                    <a:pt x="10655" y="22338"/>
                  </a:moveTo>
                  <a:lnTo>
                    <a:pt x="10655" y="22338"/>
                  </a:lnTo>
                  <a:cubicBezTo>
                    <a:pt x="10461" y="22457"/>
                    <a:pt x="10324" y="22542"/>
                    <a:pt x="10158" y="22645"/>
                  </a:cubicBezTo>
                  <a:lnTo>
                    <a:pt x="10158" y="22645"/>
                  </a:lnTo>
                  <a:cubicBezTo>
                    <a:pt x="10160" y="22633"/>
                    <a:pt x="10160" y="22617"/>
                    <a:pt x="10160" y="22595"/>
                  </a:cubicBezTo>
                  <a:cubicBezTo>
                    <a:pt x="10318" y="22496"/>
                    <a:pt x="10476" y="22417"/>
                    <a:pt x="10655" y="22338"/>
                  </a:cubicBezTo>
                  <a:close/>
                  <a:moveTo>
                    <a:pt x="10110" y="22674"/>
                  </a:moveTo>
                  <a:cubicBezTo>
                    <a:pt x="10070" y="22699"/>
                    <a:pt x="10027" y="22725"/>
                    <a:pt x="9981" y="22754"/>
                  </a:cubicBezTo>
                  <a:lnTo>
                    <a:pt x="9902" y="22754"/>
                  </a:lnTo>
                  <a:cubicBezTo>
                    <a:pt x="9902" y="22754"/>
                    <a:pt x="9981" y="22674"/>
                    <a:pt x="10080" y="22674"/>
                  </a:cubicBezTo>
                  <a:cubicBezTo>
                    <a:pt x="10092" y="22674"/>
                    <a:pt x="10102" y="22674"/>
                    <a:pt x="10110" y="22674"/>
                  </a:cubicBezTo>
                  <a:close/>
                  <a:moveTo>
                    <a:pt x="12760" y="23137"/>
                  </a:moveTo>
                  <a:cubicBezTo>
                    <a:pt x="12714" y="23137"/>
                    <a:pt x="12635" y="23193"/>
                    <a:pt x="12635" y="23249"/>
                  </a:cubicBezTo>
                  <a:lnTo>
                    <a:pt x="12714" y="23249"/>
                  </a:lnTo>
                  <a:cubicBezTo>
                    <a:pt x="12714" y="23169"/>
                    <a:pt x="12793" y="23169"/>
                    <a:pt x="12793" y="23169"/>
                  </a:cubicBezTo>
                  <a:cubicBezTo>
                    <a:pt x="12793" y="23146"/>
                    <a:pt x="12780" y="23137"/>
                    <a:pt x="12760" y="23137"/>
                  </a:cubicBezTo>
                  <a:close/>
                  <a:moveTo>
                    <a:pt x="6278" y="23249"/>
                  </a:moveTo>
                  <a:lnTo>
                    <a:pt x="6278" y="23328"/>
                  </a:lnTo>
                  <a:lnTo>
                    <a:pt x="6357" y="23328"/>
                  </a:lnTo>
                  <a:lnTo>
                    <a:pt x="6357" y="23249"/>
                  </a:lnTo>
                  <a:close/>
                  <a:moveTo>
                    <a:pt x="9823" y="22833"/>
                  </a:moveTo>
                  <a:cubicBezTo>
                    <a:pt x="9744" y="22833"/>
                    <a:pt x="9744" y="22833"/>
                    <a:pt x="9823" y="22912"/>
                  </a:cubicBezTo>
                  <a:lnTo>
                    <a:pt x="9744" y="22912"/>
                  </a:lnTo>
                  <a:cubicBezTo>
                    <a:pt x="9664" y="22991"/>
                    <a:pt x="9585" y="22991"/>
                    <a:pt x="9486" y="23090"/>
                  </a:cubicBezTo>
                  <a:cubicBezTo>
                    <a:pt x="9407" y="23090"/>
                    <a:pt x="9407" y="23090"/>
                    <a:pt x="9328" y="23169"/>
                  </a:cubicBezTo>
                  <a:cubicBezTo>
                    <a:pt x="9249" y="23169"/>
                    <a:pt x="9249" y="23249"/>
                    <a:pt x="9169" y="23249"/>
                  </a:cubicBezTo>
                  <a:cubicBezTo>
                    <a:pt x="9090" y="23328"/>
                    <a:pt x="8991" y="23328"/>
                    <a:pt x="8991" y="23328"/>
                  </a:cubicBezTo>
                  <a:cubicBezTo>
                    <a:pt x="8991" y="23328"/>
                    <a:pt x="8912" y="23328"/>
                    <a:pt x="8912" y="23249"/>
                  </a:cubicBezTo>
                  <a:lnTo>
                    <a:pt x="8912" y="23169"/>
                  </a:lnTo>
                  <a:lnTo>
                    <a:pt x="9090" y="23169"/>
                  </a:lnTo>
                  <a:lnTo>
                    <a:pt x="9090" y="23249"/>
                  </a:lnTo>
                  <a:lnTo>
                    <a:pt x="9169" y="23249"/>
                  </a:lnTo>
                  <a:lnTo>
                    <a:pt x="9169" y="23169"/>
                  </a:lnTo>
                  <a:lnTo>
                    <a:pt x="9090" y="23090"/>
                  </a:lnTo>
                  <a:lnTo>
                    <a:pt x="9249" y="23090"/>
                  </a:lnTo>
                  <a:cubicBezTo>
                    <a:pt x="9249" y="23169"/>
                    <a:pt x="9249" y="23169"/>
                    <a:pt x="9328" y="23169"/>
                  </a:cubicBezTo>
                  <a:lnTo>
                    <a:pt x="9328" y="23090"/>
                  </a:lnTo>
                  <a:lnTo>
                    <a:pt x="9328" y="22991"/>
                  </a:lnTo>
                  <a:lnTo>
                    <a:pt x="9407" y="22991"/>
                  </a:lnTo>
                  <a:cubicBezTo>
                    <a:pt x="9486" y="22991"/>
                    <a:pt x="9486" y="22991"/>
                    <a:pt x="9486" y="23090"/>
                  </a:cubicBezTo>
                  <a:lnTo>
                    <a:pt x="9486" y="22912"/>
                  </a:lnTo>
                  <a:cubicBezTo>
                    <a:pt x="9585" y="22912"/>
                    <a:pt x="9585" y="22912"/>
                    <a:pt x="9664" y="22833"/>
                  </a:cubicBezTo>
                  <a:cubicBezTo>
                    <a:pt x="9664" y="22833"/>
                    <a:pt x="9664" y="22912"/>
                    <a:pt x="9744" y="22912"/>
                  </a:cubicBezTo>
                  <a:lnTo>
                    <a:pt x="9744" y="22833"/>
                  </a:lnTo>
                  <a:close/>
                  <a:moveTo>
                    <a:pt x="11476" y="22721"/>
                  </a:moveTo>
                  <a:cubicBezTo>
                    <a:pt x="11668" y="22721"/>
                    <a:pt x="11863" y="22730"/>
                    <a:pt x="12061" y="22754"/>
                  </a:cubicBezTo>
                  <a:cubicBezTo>
                    <a:pt x="11882" y="22754"/>
                    <a:pt x="11803" y="22912"/>
                    <a:pt x="11724" y="22991"/>
                  </a:cubicBezTo>
                  <a:cubicBezTo>
                    <a:pt x="11565" y="22991"/>
                    <a:pt x="11466" y="23090"/>
                    <a:pt x="11387" y="23169"/>
                  </a:cubicBezTo>
                  <a:cubicBezTo>
                    <a:pt x="11466" y="23169"/>
                    <a:pt x="11565" y="23090"/>
                    <a:pt x="11645" y="23090"/>
                  </a:cubicBezTo>
                  <a:cubicBezTo>
                    <a:pt x="11724" y="22991"/>
                    <a:pt x="11803" y="22912"/>
                    <a:pt x="11882" y="22833"/>
                  </a:cubicBezTo>
                  <a:cubicBezTo>
                    <a:pt x="11962" y="22833"/>
                    <a:pt x="12061" y="22754"/>
                    <a:pt x="12140" y="22754"/>
                  </a:cubicBezTo>
                  <a:lnTo>
                    <a:pt x="12457" y="22754"/>
                  </a:lnTo>
                  <a:cubicBezTo>
                    <a:pt x="12377" y="22833"/>
                    <a:pt x="12219" y="22912"/>
                    <a:pt x="12140" y="22991"/>
                  </a:cubicBezTo>
                  <a:cubicBezTo>
                    <a:pt x="11962" y="23090"/>
                    <a:pt x="11882" y="23169"/>
                    <a:pt x="11724" y="23169"/>
                  </a:cubicBezTo>
                  <a:cubicBezTo>
                    <a:pt x="11565" y="23249"/>
                    <a:pt x="11387" y="23328"/>
                    <a:pt x="11229" y="23328"/>
                  </a:cubicBezTo>
                  <a:cubicBezTo>
                    <a:pt x="11229" y="23328"/>
                    <a:pt x="11150" y="23328"/>
                    <a:pt x="11070" y="23249"/>
                  </a:cubicBezTo>
                  <a:cubicBezTo>
                    <a:pt x="11150" y="23249"/>
                    <a:pt x="11308" y="23249"/>
                    <a:pt x="11387" y="23169"/>
                  </a:cubicBezTo>
                  <a:cubicBezTo>
                    <a:pt x="11229" y="23169"/>
                    <a:pt x="11150" y="23169"/>
                    <a:pt x="10971" y="23249"/>
                  </a:cubicBezTo>
                  <a:cubicBezTo>
                    <a:pt x="10655" y="23090"/>
                    <a:pt x="10397" y="22991"/>
                    <a:pt x="10080" y="22833"/>
                  </a:cubicBezTo>
                  <a:lnTo>
                    <a:pt x="10160" y="22833"/>
                  </a:lnTo>
                  <a:cubicBezTo>
                    <a:pt x="10566" y="22777"/>
                    <a:pt x="11011" y="22721"/>
                    <a:pt x="11476" y="22721"/>
                  </a:cubicBezTo>
                  <a:close/>
                  <a:moveTo>
                    <a:pt x="7605" y="20199"/>
                  </a:moveTo>
                  <a:cubicBezTo>
                    <a:pt x="7506" y="20199"/>
                    <a:pt x="7506" y="20199"/>
                    <a:pt x="7506" y="20278"/>
                  </a:cubicBezTo>
                  <a:cubicBezTo>
                    <a:pt x="7348" y="20932"/>
                    <a:pt x="7110" y="21605"/>
                    <a:pt x="6853" y="22179"/>
                  </a:cubicBezTo>
                  <a:lnTo>
                    <a:pt x="6853" y="22258"/>
                  </a:lnTo>
                  <a:cubicBezTo>
                    <a:pt x="6853" y="22258"/>
                    <a:pt x="6853" y="22338"/>
                    <a:pt x="6773" y="22417"/>
                  </a:cubicBezTo>
                  <a:lnTo>
                    <a:pt x="6694" y="22417"/>
                  </a:lnTo>
                  <a:lnTo>
                    <a:pt x="6694" y="22496"/>
                  </a:lnTo>
                  <a:lnTo>
                    <a:pt x="6773" y="22496"/>
                  </a:lnTo>
                  <a:cubicBezTo>
                    <a:pt x="6615" y="22833"/>
                    <a:pt x="6437" y="23169"/>
                    <a:pt x="6357" y="23486"/>
                  </a:cubicBezTo>
                  <a:lnTo>
                    <a:pt x="6278" y="23486"/>
                  </a:lnTo>
                  <a:lnTo>
                    <a:pt x="6199" y="23407"/>
                  </a:lnTo>
                  <a:cubicBezTo>
                    <a:pt x="6199" y="23407"/>
                    <a:pt x="6278" y="23328"/>
                    <a:pt x="6278" y="23249"/>
                  </a:cubicBezTo>
                  <a:cubicBezTo>
                    <a:pt x="6357" y="23169"/>
                    <a:pt x="6357" y="23090"/>
                    <a:pt x="6357" y="22991"/>
                  </a:cubicBezTo>
                  <a:lnTo>
                    <a:pt x="6357" y="23090"/>
                  </a:lnTo>
                  <a:lnTo>
                    <a:pt x="6437" y="23090"/>
                  </a:lnTo>
                  <a:lnTo>
                    <a:pt x="6437" y="22991"/>
                  </a:lnTo>
                  <a:cubicBezTo>
                    <a:pt x="6516" y="22833"/>
                    <a:pt x="6615" y="22595"/>
                    <a:pt x="6694" y="22417"/>
                  </a:cubicBezTo>
                  <a:lnTo>
                    <a:pt x="6694" y="22338"/>
                  </a:lnTo>
                  <a:cubicBezTo>
                    <a:pt x="6694" y="22338"/>
                    <a:pt x="6773" y="22338"/>
                    <a:pt x="6773" y="22258"/>
                  </a:cubicBezTo>
                  <a:cubicBezTo>
                    <a:pt x="7110" y="21605"/>
                    <a:pt x="7348" y="20852"/>
                    <a:pt x="7506" y="20199"/>
                  </a:cubicBezTo>
                  <a:close/>
                  <a:moveTo>
                    <a:pt x="12635" y="22754"/>
                  </a:moveTo>
                  <a:cubicBezTo>
                    <a:pt x="13130" y="22833"/>
                    <a:pt x="13546" y="22912"/>
                    <a:pt x="14041" y="22991"/>
                  </a:cubicBezTo>
                  <a:cubicBezTo>
                    <a:pt x="13625" y="23090"/>
                    <a:pt x="13209" y="23249"/>
                    <a:pt x="12872" y="23328"/>
                  </a:cubicBezTo>
                  <a:cubicBezTo>
                    <a:pt x="12635" y="23407"/>
                    <a:pt x="12457" y="23486"/>
                    <a:pt x="12219" y="23486"/>
                  </a:cubicBezTo>
                  <a:lnTo>
                    <a:pt x="11803" y="23486"/>
                  </a:lnTo>
                  <a:cubicBezTo>
                    <a:pt x="11962" y="23486"/>
                    <a:pt x="12140" y="23486"/>
                    <a:pt x="12219" y="23407"/>
                  </a:cubicBezTo>
                  <a:cubicBezTo>
                    <a:pt x="12298" y="23407"/>
                    <a:pt x="12377" y="23328"/>
                    <a:pt x="12556" y="23328"/>
                  </a:cubicBezTo>
                  <a:lnTo>
                    <a:pt x="12635" y="23249"/>
                  </a:lnTo>
                  <a:cubicBezTo>
                    <a:pt x="12457" y="23249"/>
                    <a:pt x="12377" y="23328"/>
                    <a:pt x="12298" y="23328"/>
                  </a:cubicBezTo>
                  <a:cubicBezTo>
                    <a:pt x="12061" y="23407"/>
                    <a:pt x="11882" y="23407"/>
                    <a:pt x="11645" y="23407"/>
                  </a:cubicBezTo>
                  <a:lnTo>
                    <a:pt x="11645" y="23486"/>
                  </a:lnTo>
                  <a:lnTo>
                    <a:pt x="11565" y="23486"/>
                  </a:lnTo>
                  <a:cubicBezTo>
                    <a:pt x="11565" y="23407"/>
                    <a:pt x="11466" y="23407"/>
                    <a:pt x="11387" y="23407"/>
                  </a:cubicBezTo>
                  <a:cubicBezTo>
                    <a:pt x="11645" y="23328"/>
                    <a:pt x="11882" y="23169"/>
                    <a:pt x="12061" y="23090"/>
                  </a:cubicBezTo>
                  <a:cubicBezTo>
                    <a:pt x="12140" y="22991"/>
                    <a:pt x="12298" y="22912"/>
                    <a:pt x="12377" y="22833"/>
                  </a:cubicBezTo>
                  <a:cubicBezTo>
                    <a:pt x="12457" y="22833"/>
                    <a:pt x="12556" y="22833"/>
                    <a:pt x="12635" y="22754"/>
                  </a:cubicBezTo>
                  <a:close/>
                  <a:moveTo>
                    <a:pt x="8496" y="23328"/>
                  </a:moveTo>
                  <a:lnTo>
                    <a:pt x="8496" y="23486"/>
                  </a:lnTo>
                  <a:cubicBezTo>
                    <a:pt x="8496" y="23585"/>
                    <a:pt x="8496" y="23585"/>
                    <a:pt x="8595" y="23585"/>
                  </a:cubicBezTo>
                  <a:lnTo>
                    <a:pt x="8595" y="23486"/>
                  </a:lnTo>
                  <a:lnTo>
                    <a:pt x="8595" y="23407"/>
                  </a:lnTo>
                  <a:cubicBezTo>
                    <a:pt x="8496" y="23407"/>
                    <a:pt x="8496" y="23407"/>
                    <a:pt x="8496" y="23328"/>
                  </a:cubicBezTo>
                  <a:close/>
                  <a:moveTo>
                    <a:pt x="14437" y="23090"/>
                  </a:moveTo>
                  <a:cubicBezTo>
                    <a:pt x="14120" y="23169"/>
                    <a:pt x="13863" y="23249"/>
                    <a:pt x="13625" y="23407"/>
                  </a:cubicBezTo>
                  <a:cubicBezTo>
                    <a:pt x="13368" y="23486"/>
                    <a:pt x="13130" y="23585"/>
                    <a:pt x="12872" y="23585"/>
                  </a:cubicBezTo>
                  <a:cubicBezTo>
                    <a:pt x="12793" y="23664"/>
                    <a:pt x="12635" y="23664"/>
                    <a:pt x="12457" y="23664"/>
                  </a:cubicBezTo>
                  <a:lnTo>
                    <a:pt x="12061" y="23664"/>
                  </a:lnTo>
                  <a:lnTo>
                    <a:pt x="11962" y="23585"/>
                  </a:lnTo>
                  <a:lnTo>
                    <a:pt x="12140" y="23585"/>
                  </a:lnTo>
                  <a:cubicBezTo>
                    <a:pt x="12377" y="23585"/>
                    <a:pt x="12556" y="23486"/>
                    <a:pt x="12793" y="23486"/>
                  </a:cubicBezTo>
                  <a:cubicBezTo>
                    <a:pt x="13209" y="23328"/>
                    <a:pt x="13625" y="23090"/>
                    <a:pt x="14120" y="23090"/>
                  </a:cubicBezTo>
                  <a:close/>
                  <a:moveTo>
                    <a:pt x="15427" y="23486"/>
                  </a:moveTo>
                  <a:cubicBezTo>
                    <a:pt x="15269" y="23486"/>
                    <a:pt x="15110" y="23585"/>
                    <a:pt x="15031" y="23664"/>
                  </a:cubicBezTo>
                  <a:cubicBezTo>
                    <a:pt x="15189" y="23585"/>
                    <a:pt x="15269" y="23585"/>
                    <a:pt x="15427" y="23486"/>
                  </a:cubicBezTo>
                  <a:close/>
                  <a:moveTo>
                    <a:pt x="15031" y="23664"/>
                  </a:moveTo>
                  <a:cubicBezTo>
                    <a:pt x="14965" y="23664"/>
                    <a:pt x="14987" y="23700"/>
                    <a:pt x="15009" y="23700"/>
                  </a:cubicBezTo>
                  <a:cubicBezTo>
                    <a:pt x="15020" y="23700"/>
                    <a:pt x="15031" y="23691"/>
                    <a:pt x="15031" y="23664"/>
                  </a:cubicBezTo>
                  <a:close/>
                  <a:moveTo>
                    <a:pt x="6199" y="23486"/>
                  </a:moveTo>
                  <a:cubicBezTo>
                    <a:pt x="6278" y="23486"/>
                    <a:pt x="6278" y="23486"/>
                    <a:pt x="6278" y="23585"/>
                  </a:cubicBezTo>
                  <a:cubicBezTo>
                    <a:pt x="6278" y="23664"/>
                    <a:pt x="6199" y="23664"/>
                    <a:pt x="6199" y="23744"/>
                  </a:cubicBezTo>
                  <a:cubicBezTo>
                    <a:pt x="6120" y="23744"/>
                    <a:pt x="6120" y="23664"/>
                    <a:pt x="6021" y="23664"/>
                  </a:cubicBezTo>
                  <a:cubicBezTo>
                    <a:pt x="6021" y="23585"/>
                    <a:pt x="6120" y="23585"/>
                    <a:pt x="6120" y="23486"/>
                  </a:cubicBezTo>
                  <a:close/>
                  <a:moveTo>
                    <a:pt x="14615" y="23169"/>
                  </a:moveTo>
                  <a:cubicBezTo>
                    <a:pt x="14853" y="23249"/>
                    <a:pt x="15031" y="23249"/>
                    <a:pt x="15269" y="23328"/>
                  </a:cubicBezTo>
                  <a:cubicBezTo>
                    <a:pt x="14932" y="23328"/>
                    <a:pt x="14615" y="23486"/>
                    <a:pt x="14278" y="23585"/>
                  </a:cubicBezTo>
                  <a:cubicBezTo>
                    <a:pt x="13783" y="23823"/>
                    <a:pt x="13209" y="23823"/>
                    <a:pt x="12714" y="23823"/>
                  </a:cubicBezTo>
                  <a:lnTo>
                    <a:pt x="12635" y="23823"/>
                  </a:lnTo>
                  <a:cubicBezTo>
                    <a:pt x="12556" y="23823"/>
                    <a:pt x="12457" y="23744"/>
                    <a:pt x="12377" y="23744"/>
                  </a:cubicBezTo>
                  <a:cubicBezTo>
                    <a:pt x="12457" y="23744"/>
                    <a:pt x="12635" y="23744"/>
                    <a:pt x="12793" y="23664"/>
                  </a:cubicBezTo>
                  <a:cubicBezTo>
                    <a:pt x="13051" y="23664"/>
                    <a:pt x="13209" y="23585"/>
                    <a:pt x="13447" y="23486"/>
                  </a:cubicBezTo>
                  <a:cubicBezTo>
                    <a:pt x="13704" y="23407"/>
                    <a:pt x="13942" y="23328"/>
                    <a:pt x="14199" y="23249"/>
                  </a:cubicBezTo>
                  <a:cubicBezTo>
                    <a:pt x="14278" y="23169"/>
                    <a:pt x="14437" y="23169"/>
                    <a:pt x="14615" y="23169"/>
                  </a:cubicBezTo>
                  <a:close/>
                  <a:moveTo>
                    <a:pt x="7605" y="23744"/>
                  </a:moveTo>
                  <a:cubicBezTo>
                    <a:pt x="7605" y="23744"/>
                    <a:pt x="7684" y="23823"/>
                    <a:pt x="7684" y="23902"/>
                  </a:cubicBezTo>
                  <a:cubicBezTo>
                    <a:pt x="7684" y="23823"/>
                    <a:pt x="7684" y="23744"/>
                    <a:pt x="7605" y="23744"/>
                  </a:cubicBezTo>
                  <a:close/>
                  <a:moveTo>
                    <a:pt x="8833" y="23249"/>
                  </a:moveTo>
                  <a:cubicBezTo>
                    <a:pt x="8912" y="23249"/>
                    <a:pt x="8912" y="23249"/>
                    <a:pt x="8912" y="23328"/>
                  </a:cubicBezTo>
                  <a:lnTo>
                    <a:pt x="8912" y="23407"/>
                  </a:lnTo>
                  <a:lnTo>
                    <a:pt x="8754" y="23407"/>
                  </a:lnTo>
                  <a:lnTo>
                    <a:pt x="8754" y="23486"/>
                  </a:lnTo>
                  <a:cubicBezTo>
                    <a:pt x="8674" y="23486"/>
                    <a:pt x="8674" y="23486"/>
                    <a:pt x="8595" y="23585"/>
                  </a:cubicBezTo>
                  <a:cubicBezTo>
                    <a:pt x="8496" y="23585"/>
                    <a:pt x="8496" y="23585"/>
                    <a:pt x="8496" y="23664"/>
                  </a:cubicBezTo>
                  <a:cubicBezTo>
                    <a:pt x="8417" y="23664"/>
                    <a:pt x="8417" y="23585"/>
                    <a:pt x="8417" y="23585"/>
                  </a:cubicBezTo>
                  <a:lnTo>
                    <a:pt x="8417" y="23664"/>
                  </a:lnTo>
                  <a:cubicBezTo>
                    <a:pt x="8338" y="23664"/>
                    <a:pt x="8338" y="23744"/>
                    <a:pt x="8258" y="23744"/>
                  </a:cubicBezTo>
                  <a:cubicBezTo>
                    <a:pt x="8179" y="23744"/>
                    <a:pt x="8100" y="23823"/>
                    <a:pt x="8100" y="23823"/>
                  </a:cubicBezTo>
                  <a:lnTo>
                    <a:pt x="8100" y="23744"/>
                  </a:lnTo>
                  <a:lnTo>
                    <a:pt x="8001" y="23744"/>
                  </a:lnTo>
                  <a:lnTo>
                    <a:pt x="8001" y="23823"/>
                  </a:lnTo>
                  <a:lnTo>
                    <a:pt x="7922" y="23902"/>
                  </a:lnTo>
                  <a:lnTo>
                    <a:pt x="7922" y="23823"/>
                  </a:lnTo>
                  <a:cubicBezTo>
                    <a:pt x="7843" y="23823"/>
                    <a:pt x="7843" y="23823"/>
                    <a:pt x="7843" y="23744"/>
                  </a:cubicBezTo>
                  <a:lnTo>
                    <a:pt x="7843" y="23664"/>
                  </a:lnTo>
                  <a:lnTo>
                    <a:pt x="7922" y="23585"/>
                  </a:lnTo>
                  <a:cubicBezTo>
                    <a:pt x="7922" y="23664"/>
                    <a:pt x="8001" y="23664"/>
                    <a:pt x="8001" y="23744"/>
                  </a:cubicBezTo>
                  <a:lnTo>
                    <a:pt x="8001" y="23585"/>
                  </a:lnTo>
                  <a:cubicBezTo>
                    <a:pt x="8001" y="23585"/>
                    <a:pt x="8100" y="23585"/>
                    <a:pt x="8100" y="23486"/>
                  </a:cubicBezTo>
                  <a:lnTo>
                    <a:pt x="8179" y="23585"/>
                  </a:lnTo>
                  <a:lnTo>
                    <a:pt x="8179" y="23664"/>
                  </a:lnTo>
                  <a:lnTo>
                    <a:pt x="8179" y="23744"/>
                  </a:lnTo>
                  <a:lnTo>
                    <a:pt x="8258" y="23744"/>
                  </a:lnTo>
                  <a:lnTo>
                    <a:pt x="8258" y="23664"/>
                  </a:lnTo>
                  <a:lnTo>
                    <a:pt x="8258" y="23585"/>
                  </a:lnTo>
                  <a:cubicBezTo>
                    <a:pt x="8179" y="23585"/>
                    <a:pt x="8179" y="23486"/>
                    <a:pt x="8179" y="23486"/>
                  </a:cubicBezTo>
                  <a:cubicBezTo>
                    <a:pt x="8258" y="23486"/>
                    <a:pt x="8258" y="23407"/>
                    <a:pt x="8338" y="23407"/>
                  </a:cubicBezTo>
                  <a:cubicBezTo>
                    <a:pt x="8338" y="23486"/>
                    <a:pt x="8338" y="23486"/>
                    <a:pt x="8417" y="23585"/>
                  </a:cubicBezTo>
                  <a:lnTo>
                    <a:pt x="8417" y="23407"/>
                  </a:lnTo>
                  <a:lnTo>
                    <a:pt x="8496" y="23328"/>
                  </a:lnTo>
                  <a:lnTo>
                    <a:pt x="8496" y="23328"/>
                  </a:lnTo>
                  <a:cubicBezTo>
                    <a:pt x="8496" y="23328"/>
                    <a:pt x="8496" y="23328"/>
                    <a:pt x="8496" y="23328"/>
                  </a:cubicBezTo>
                  <a:lnTo>
                    <a:pt x="8674" y="23328"/>
                  </a:lnTo>
                  <a:cubicBezTo>
                    <a:pt x="8674" y="23328"/>
                    <a:pt x="8754" y="23328"/>
                    <a:pt x="8754" y="23407"/>
                  </a:cubicBezTo>
                  <a:lnTo>
                    <a:pt x="8754" y="23249"/>
                  </a:lnTo>
                  <a:close/>
                  <a:moveTo>
                    <a:pt x="6120" y="23744"/>
                  </a:moveTo>
                  <a:lnTo>
                    <a:pt x="6120" y="23823"/>
                  </a:lnTo>
                  <a:cubicBezTo>
                    <a:pt x="6120" y="23902"/>
                    <a:pt x="6021" y="23981"/>
                    <a:pt x="6021" y="24080"/>
                  </a:cubicBezTo>
                  <a:lnTo>
                    <a:pt x="5942" y="24080"/>
                  </a:lnTo>
                  <a:cubicBezTo>
                    <a:pt x="5942" y="23981"/>
                    <a:pt x="5862" y="23981"/>
                    <a:pt x="5862" y="23981"/>
                  </a:cubicBezTo>
                  <a:cubicBezTo>
                    <a:pt x="5862" y="23902"/>
                    <a:pt x="5942" y="23823"/>
                    <a:pt x="6021" y="23744"/>
                  </a:cubicBezTo>
                  <a:close/>
                  <a:moveTo>
                    <a:pt x="7189" y="23902"/>
                  </a:moveTo>
                  <a:lnTo>
                    <a:pt x="7189" y="23981"/>
                  </a:lnTo>
                  <a:lnTo>
                    <a:pt x="7268" y="24080"/>
                  </a:lnTo>
                  <a:lnTo>
                    <a:pt x="7268" y="23981"/>
                  </a:lnTo>
                  <a:cubicBezTo>
                    <a:pt x="7268" y="23981"/>
                    <a:pt x="7268" y="23902"/>
                    <a:pt x="7189" y="23902"/>
                  </a:cubicBezTo>
                  <a:close/>
                  <a:moveTo>
                    <a:pt x="15348" y="23328"/>
                  </a:moveTo>
                  <a:cubicBezTo>
                    <a:pt x="15526" y="23407"/>
                    <a:pt x="15605" y="23407"/>
                    <a:pt x="15764" y="23407"/>
                  </a:cubicBezTo>
                  <a:cubicBezTo>
                    <a:pt x="15684" y="23407"/>
                    <a:pt x="15526" y="23407"/>
                    <a:pt x="15427" y="23486"/>
                  </a:cubicBezTo>
                  <a:lnTo>
                    <a:pt x="16100" y="23486"/>
                  </a:lnTo>
                  <a:cubicBezTo>
                    <a:pt x="15764" y="23585"/>
                    <a:pt x="15427" y="23664"/>
                    <a:pt x="15189" y="23744"/>
                  </a:cubicBezTo>
                  <a:cubicBezTo>
                    <a:pt x="14932" y="23823"/>
                    <a:pt x="14773" y="23902"/>
                    <a:pt x="14615" y="23981"/>
                  </a:cubicBezTo>
                  <a:cubicBezTo>
                    <a:pt x="14358" y="24159"/>
                    <a:pt x="14199" y="24159"/>
                    <a:pt x="13942" y="24159"/>
                  </a:cubicBezTo>
                  <a:lnTo>
                    <a:pt x="13863" y="24159"/>
                  </a:lnTo>
                  <a:cubicBezTo>
                    <a:pt x="13783" y="24159"/>
                    <a:pt x="13783" y="24080"/>
                    <a:pt x="13704" y="24080"/>
                  </a:cubicBezTo>
                  <a:cubicBezTo>
                    <a:pt x="14041" y="24080"/>
                    <a:pt x="14437" y="23981"/>
                    <a:pt x="14694" y="23823"/>
                  </a:cubicBezTo>
                  <a:lnTo>
                    <a:pt x="14694" y="23823"/>
                  </a:lnTo>
                  <a:cubicBezTo>
                    <a:pt x="14394" y="23937"/>
                    <a:pt x="14051" y="24021"/>
                    <a:pt x="13728" y="24021"/>
                  </a:cubicBezTo>
                  <a:cubicBezTo>
                    <a:pt x="13604" y="24021"/>
                    <a:pt x="13483" y="24009"/>
                    <a:pt x="13368" y="23981"/>
                  </a:cubicBezTo>
                  <a:cubicBezTo>
                    <a:pt x="13209" y="23981"/>
                    <a:pt x="13051" y="23902"/>
                    <a:pt x="12872" y="23902"/>
                  </a:cubicBezTo>
                  <a:cubicBezTo>
                    <a:pt x="13368" y="23902"/>
                    <a:pt x="13783" y="23823"/>
                    <a:pt x="14199" y="23664"/>
                  </a:cubicBezTo>
                  <a:cubicBezTo>
                    <a:pt x="14536" y="23585"/>
                    <a:pt x="14932" y="23328"/>
                    <a:pt x="15348" y="23328"/>
                  </a:cubicBezTo>
                  <a:close/>
                  <a:moveTo>
                    <a:pt x="6932" y="23981"/>
                  </a:moveTo>
                  <a:lnTo>
                    <a:pt x="6932" y="24080"/>
                  </a:lnTo>
                  <a:cubicBezTo>
                    <a:pt x="7011" y="24080"/>
                    <a:pt x="7011" y="24080"/>
                    <a:pt x="7011" y="24159"/>
                  </a:cubicBezTo>
                  <a:cubicBezTo>
                    <a:pt x="7110" y="24159"/>
                    <a:pt x="7110" y="24239"/>
                    <a:pt x="7110" y="24239"/>
                  </a:cubicBezTo>
                  <a:lnTo>
                    <a:pt x="7110" y="24159"/>
                  </a:lnTo>
                  <a:cubicBezTo>
                    <a:pt x="7110" y="24080"/>
                    <a:pt x="7011" y="23981"/>
                    <a:pt x="6932" y="23981"/>
                  </a:cubicBezTo>
                  <a:close/>
                  <a:moveTo>
                    <a:pt x="5704" y="24159"/>
                  </a:moveTo>
                  <a:cubicBezTo>
                    <a:pt x="5783" y="24159"/>
                    <a:pt x="5783" y="24239"/>
                    <a:pt x="5783" y="24239"/>
                  </a:cubicBezTo>
                  <a:cubicBezTo>
                    <a:pt x="5862" y="24239"/>
                    <a:pt x="5862" y="24318"/>
                    <a:pt x="5862" y="24318"/>
                  </a:cubicBezTo>
                  <a:lnTo>
                    <a:pt x="5862" y="24239"/>
                  </a:lnTo>
                  <a:cubicBezTo>
                    <a:pt x="5862" y="24159"/>
                    <a:pt x="5783" y="24159"/>
                    <a:pt x="5704" y="24159"/>
                  </a:cubicBezTo>
                  <a:close/>
                  <a:moveTo>
                    <a:pt x="6357" y="24239"/>
                  </a:moveTo>
                  <a:lnTo>
                    <a:pt x="6357" y="24318"/>
                  </a:lnTo>
                  <a:cubicBezTo>
                    <a:pt x="6436" y="24318"/>
                    <a:pt x="6515" y="24318"/>
                    <a:pt x="6516" y="24396"/>
                  </a:cubicBezTo>
                  <a:lnTo>
                    <a:pt x="6516" y="24396"/>
                  </a:lnTo>
                  <a:cubicBezTo>
                    <a:pt x="6515" y="24317"/>
                    <a:pt x="6436" y="24239"/>
                    <a:pt x="6357" y="24239"/>
                  </a:cubicBezTo>
                  <a:close/>
                  <a:moveTo>
                    <a:pt x="5862" y="24080"/>
                  </a:moveTo>
                  <a:cubicBezTo>
                    <a:pt x="5942" y="24080"/>
                    <a:pt x="5942" y="24159"/>
                    <a:pt x="5942" y="24159"/>
                  </a:cubicBezTo>
                  <a:cubicBezTo>
                    <a:pt x="5942" y="24239"/>
                    <a:pt x="5942" y="24239"/>
                    <a:pt x="5862" y="24318"/>
                  </a:cubicBezTo>
                  <a:lnTo>
                    <a:pt x="5862" y="24397"/>
                  </a:lnTo>
                  <a:lnTo>
                    <a:pt x="5704" y="24397"/>
                  </a:lnTo>
                  <a:lnTo>
                    <a:pt x="5704" y="24318"/>
                  </a:lnTo>
                  <a:cubicBezTo>
                    <a:pt x="5704" y="24318"/>
                    <a:pt x="5625" y="24318"/>
                    <a:pt x="5625" y="24239"/>
                  </a:cubicBezTo>
                  <a:cubicBezTo>
                    <a:pt x="5704" y="24239"/>
                    <a:pt x="5704" y="24239"/>
                    <a:pt x="5704" y="24159"/>
                  </a:cubicBezTo>
                  <a:lnTo>
                    <a:pt x="5783" y="24080"/>
                  </a:lnTo>
                  <a:close/>
                  <a:moveTo>
                    <a:pt x="16259" y="23585"/>
                  </a:moveTo>
                  <a:cubicBezTo>
                    <a:pt x="16595" y="23664"/>
                    <a:pt x="16912" y="23744"/>
                    <a:pt x="17170" y="23823"/>
                  </a:cubicBezTo>
                  <a:cubicBezTo>
                    <a:pt x="16912" y="23902"/>
                    <a:pt x="16675" y="23981"/>
                    <a:pt x="16516" y="24159"/>
                  </a:cubicBezTo>
                  <a:cubicBezTo>
                    <a:pt x="16338" y="24239"/>
                    <a:pt x="16100" y="24318"/>
                    <a:pt x="15922" y="24397"/>
                  </a:cubicBezTo>
                  <a:cubicBezTo>
                    <a:pt x="16100" y="24397"/>
                    <a:pt x="16259" y="24318"/>
                    <a:pt x="16417" y="24239"/>
                  </a:cubicBezTo>
                  <a:cubicBezTo>
                    <a:pt x="16675" y="24080"/>
                    <a:pt x="17011" y="23902"/>
                    <a:pt x="17249" y="23902"/>
                  </a:cubicBezTo>
                  <a:lnTo>
                    <a:pt x="17506" y="23902"/>
                  </a:lnTo>
                  <a:cubicBezTo>
                    <a:pt x="17249" y="23981"/>
                    <a:pt x="17011" y="24080"/>
                    <a:pt x="16833" y="24159"/>
                  </a:cubicBezTo>
                  <a:cubicBezTo>
                    <a:pt x="16628" y="24228"/>
                    <a:pt x="16351" y="24413"/>
                    <a:pt x="16063" y="24413"/>
                  </a:cubicBezTo>
                  <a:cubicBezTo>
                    <a:pt x="16016" y="24413"/>
                    <a:pt x="15969" y="24408"/>
                    <a:pt x="15922" y="24397"/>
                  </a:cubicBezTo>
                  <a:cubicBezTo>
                    <a:pt x="15843" y="24397"/>
                    <a:pt x="15764" y="24397"/>
                    <a:pt x="15684" y="24476"/>
                  </a:cubicBezTo>
                  <a:cubicBezTo>
                    <a:pt x="15427" y="24397"/>
                    <a:pt x="15269" y="24397"/>
                    <a:pt x="15031" y="24397"/>
                  </a:cubicBezTo>
                  <a:cubicBezTo>
                    <a:pt x="15526" y="24318"/>
                    <a:pt x="15922" y="23902"/>
                    <a:pt x="16417" y="23823"/>
                  </a:cubicBezTo>
                  <a:cubicBezTo>
                    <a:pt x="15843" y="23823"/>
                    <a:pt x="15427" y="24318"/>
                    <a:pt x="14853" y="24318"/>
                  </a:cubicBezTo>
                  <a:lnTo>
                    <a:pt x="14773" y="24318"/>
                  </a:lnTo>
                  <a:cubicBezTo>
                    <a:pt x="14615" y="24318"/>
                    <a:pt x="14437" y="24239"/>
                    <a:pt x="14199" y="24239"/>
                  </a:cubicBezTo>
                  <a:cubicBezTo>
                    <a:pt x="14536" y="24159"/>
                    <a:pt x="14773" y="23981"/>
                    <a:pt x="15031" y="23902"/>
                  </a:cubicBezTo>
                  <a:cubicBezTo>
                    <a:pt x="15269" y="23744"/>
                    <a:pt x="15526" y="23664"/>
                    <a:pt x="15764" y="23664"/>
                  </a:cubicBezTo>
                  <a:cubicBezTo>
                    <a:pt x="15922" y="23585"/>
                    <a:pt x="16100" y="23585"/>
                    <a:pt x="16259" y="23585"/>
                  </a:cubicBezTo>
                  <a:close/>
                  <a:moveTo>
                    <a:pt x="18325" y="24476"/>
                  </a:moveTo>
                  <a:cubicBezTo>
                    <a:pt x="18323" y="24476"/>
                    <a:pt x="18321" y="24476"/>
                    <a:pt x="18318" y="24476"/>
                  </a:cubicBezTo>
                  <a:cubicBezTo>
                    <a:pt x="18318" y="24479"/>
                    <a:pt x="18318" y="24482"/>
                    <a:pt x="18318" y="24485"/>
                  </a:cubicBezTo>
                  <a:lnTo>
                    <a:pt x="18318" y="24485"/>
                  </a:lnTo>
                  <a:cubicBezTo>
                    <a:pt x="18320" y="24482"/>
                    <a:pt x="18323" y="24479"/>
                    <a:pt x="18325" y="24476"/>
                  </a:cubicBezTo>
                  <a:close/>
                  <a:moveTo>
                    <a:pt x="5625" y="24318"/>
                  </a:moveTo>
                  <a:cubicBezTo>
                    <a:pt x="5704" y="24397"/>
                    <a:pt x="5704" y="24397"/>
                    <a:pt x="5704" y="24476"/>
                  </a:cubicBezTo>
                  <a:cubicBezTo>
                    <a:pt x="5625" y="24476"/>
                    <a:pt x="5447" y="24575"/>
                    <a:pt x="5367" y="24575"/>
                  </a:cubicBezTo>
                  <a:lnTo>
                    <a:pt x="5625" y="24318"/>
                  </a:lnTo>
                  <a:close/>
                  <a:moveTo>
                    <a:pt x="18318" y="24485"/>
                  </a:moveTo>
                  <a:cubicBezTo>
                    <a:pt x="18273" y="24543"/>
                    <a:pt x="18239" y="24602"/>
                    <a:pt x="18239" y="24654"/>
                  </a:cubicBezTo>
                  <a:lnTo>
                    <a:pt x="18239" y="24654"/>
                  </a:lnTo>
                  <a:cubicBezTo>
                    <a:pt x="18239" y="24578"/>
                    <a:pt x="18313" y="24575"/>
                    <a:pt x="18318" y="24485"/>
                  </a:cubicBezTo>
                  <a:close/>
                  <a:moveTo>
                    <a:pt x="17585" y="23981"/>
                  </a:moveTo>
                  <a:cubicBezTo>
                    <a:pt x="17823" y="24080"/>
                    <a:pt x="18080" y="24080"/>
                    <a:pt x="18397" y="24159"/>
                  </a:cubicBezTo>
                  <a:cubicBezTo>
                    <a:pt x="18318" y="24239"/>
                    <a:pt x="18160" y="24239"/>
                    <a:pt x="18160" y="24318"/>
                  </a:cubicBezTo>
                  <a:cubicBezTo>
                    <a:pt x="18080" y="24397"/>
                    <a:pt x="18001" y="24397"/>
                    <a:pt x="17902" y="24476"/>
                  </a:cubicBezTo>
                  <a:cubicBezTo>
                    <a:pt x="17902" y="24575"/>
                    <a:pt x="17823" y="24575"/>
                    <a:pt x="17744" y="24655"/>
                  </a:cubicBezTo>
                  <a:lnTo>
                    <a:pt x="17506" y="24655"/>
                  </a:lnTo>
                  <a:cubicBezTo>
                    <a:pt x="17328" y="24655"/>
                    <a:pt x="17090" y="24575"/>
                    <a:pt x="16912" y="24575"/>
                  </a:cubicBezTo>
                  <a:cubicBezTo>
                    <a:pt x="17011" y="24575"/>
                    <a:pt x="17090" y="24575"/>
                    <a:pt x="17090" y="24476"/>
                  </a:cubicBezTo>
                  <a:cubicBezTo>
                    <a:pt x="17249" y="24397"/>
                    <a:pt x="17328" y="24318"/>
                    <a:pt x="17506" y="24239"/>
                  </a:cubicBezTo>
                  <a:cubicBezTo>
                    <a:pt x="17328" y="24239"/>
                    <a:pt x="17249" y="24318"/>
                    <a:pt x="17090" y="24397"/>
                  </a:cubicBezTo>
                  <a:cubicBezTo>
                    <a:pt x="17011" y="24476"/>
                    <a:pt x="16912" y="24575"/>
                    <a:pt x="16754" y="24575"/>
                  </a:cubicBezTo>
                  <a:cubicBezTo>
                    <a:pt x="16516" y="24575"/>
                    <a:pt x="16259" y="24575"/>
                    <a:pt x="16021" y="24476"/>
                  </a:cubicBezTo>
                  <a:cubicBezTo>
                    <a:pt x="16259" y="24476"/>
                    <a:pt x="16516" y="24397"/>
                    <a:pt x="16754" y="24239"/>
                  </a:cubicBezTo>
                  <a:cubicBezTo>
                    <a:pt x="16912" y="24159"/>
                    <a:pt x="17090" y="24080"/>
                    <a:pt x="17249" y="24080"/>
                  </a:cubicBezTo>
                  <a:cubicBezTo>
                    <a:pt x="17328" y="23981"/>
                    <a:pt x="17506" y="23981"/>
                    <a:pt x="17585" y="23981"/>
                  </a:cubicBezTo>
                  <a:close/>
                  <a:moveTo>
                    <a:pt x="18655" y="24239"/>
                  </a:moveTo>
                  <a:cubicBezTo>
                    <a:pt x="18576" y="24318"/>
                    <a:pt x="18496" y="24318"/>
                    <a:pt x="18397" y="24397"/>
                  </a:cubicBezTo>
                  <a:cubicBezTo>
                    <a:pt x="18372" y="24422"/>
                    <a:pt x="18348" y="24449"/>
                    <a:pt x="18325" y="24476"/>
                  </a:cubicBezTo>
                  <a:lnTo>
                    <a:pt x="18325" y="24476"/>
                  </a:lnTo>
                  <a:cubicBezTo>
                    <a:pt x="18397" y="24476"/>
                    <a:pt x="18400" y="24474"/>
                    <a:pt x="18496" y="24397"/>
                  </a:cubicBezTo>
                  <a:cubicBezTo>
                    <a:pt x="18576" y="24397"/>
                    <a:pt x="18576" y="24318"/>
                    <a:pt x="18655" y="24318"/>
                  </a:cubicBezTo>
                  <a:cubicBezTo>
                    <a:pt x="18991" y="24397"/>
                    <a:pt x="19308" y="24476"/>
                    <a:pt x="19645" y="24575"/>
                  </a:cubicBezTo>
                  <a:cubicBezTo>
                    <a:pt x="19150" y="24655"/>
                    <a:pt x="18734" y="24655"/>
                    <a:pt x="18239" y="24655"/>
                  </a:cubicBezTo>
                  <a:lnTo>
                    <a:pt x="17823" y="24655"/>
                  </a:lnTo>
                  <a:cubicBezTo>
                    <a:pt x="17902" y="24575"/>
                    <a:pt x="18001" y="24476"/>
                    <a:pt x="18160" y="24397"/>
                  </a:cubicBezTo>
                  <a:cubicBezTo>
                    <a:pt x="18239" y="24318"/>
                    <a:pt x="18318" y="24239"/>
                    <a:pt x="18397" y="24239"/>
                  </a:cubicBezTo>
                  <a:close/>
                  <a:moveTo>
                    <a:pt x="6021" y="24655"/>
                  </a:moveTo>
                  <a:lnTo>
                    <a:pt x="5942" y="24734"/>
                  </a:lnTo>
                  <a:lnTo>
                    <a:pt x="6021" y="24734"/>
                  </a:lnTo>
                  <a:lnTo>
                    <a:pt x="6021" y="24655"/>
                  </a:lnTo>
                  <a:close/>
                  <a:moveTo>
                    <a:pt x="11332" y="23867"/>
                  </a:moveTo>
                  <a:cubicBezTo>
                    <a:pt x="11308" y="23867"/>
                    <a:pt x="11308" y="23902"/>
                    <a:pt x="11308" y="23902"/>
                  </a:cubicBezTo>
                  <a:cubicBezTo>
                    <a:pt x="11387" y="24159"/>
                    <a:pt x="11466" y="24318"/>
                    <a:pt x="11565" y="24575"/>
                  </a:cubicBezTo>
                  <a:cubicBezTo>
                    <a:pt x="11565" y="24575"/>
                    <a:pt x="11565" y="24655"/>
                    <a:pt x="11645" y="24734"/>
                  </a:cubicBezTo>
                  <a:lnTo>
                    <a:pt x="11645" y="24655"/>
                  </a:lnTo>
                  <a:cubicBezTo>
                    <a:pt x="11645" y="24575"/>
                    <a:pt x="11565" y="24476"/>
                    <a:pt x="11565" y="24397"/>
                  </a:cubicBezTo>
                  <a:cubicBezTo>
                    <a:pt x="11466" y="24239"/>
                    <a:pt x="11387" y="24080"/>
                    <a:pt x="11387" y="23902"/>
                  </a:cubicBezTo>
                  <a:cubicBezTo>
                    <a:pt x="11361" y="23876"/>
                    <a:pt x="11343" y="23867"/>
                    <a:pt x="11332" y="23867"/>
                  </a:cubicBezTo>
                  <a:close/>
                  <a:moveTo>
                    <a:pt x="7763" y="23664"/>
                  </a:moveTo>
                  <a:cubicBezTo>
                    <a:pt x="7763" y="23744"/>
                    <a:pt x="7763" y="23744"/>
                    <a:pt x="7843" y="23823"/>
                  </a:cubicBezTo>
                  <a:lnTo>
                    <a:pt x="7843" y="23902"/>
                  </a:lnTo>
                  <a:lnTo>
                    <a:pt x="7763" y="23981"/>
                  </a:lnTo>
                  <a:lnTo>
                    <a:pt x="7684" y="23902"/>
                  </a:lnTo>
                  <a:lnTo>
                    <a:pt x="7684" y="23981"/>
                  </a:lnTo>
                  <a:cubicBezTo>
                    <a:pt x="7684" y="23981"/>
                    <a:pt x="7605" y="24080"/>
                    <a:pt x="7506" y="24080"/>
                  </a:cubicBezTo>
                  <a:cubicBezTo>
                    <a:pt x="7427" y="24159"/>
                    <a:pt x="7348" y="24159"/>
                    <a:pt x="7348" y="24159"/>
                  </a:cubicBezTo>
                  <a:cubicBezTo>
                    <a:pt x="7268" y="24159"/>
                    <a:pt x="7268" y="24159"/>
                    <a:pt x="7268" y="24080"/>
                  </a:cubicBezTo>
                  <a:lnTo>
                    <a:pt x="7268" y="24159"/>
                  </a:lnTo>
                  <a:lnTo>
                    <a:pt x="7268" y="24239"/>
                  </a:lnTo>
                  <a:lnTo>
                    <a:pt x="7110" y="24239"/>
                  </a:lnTo>
                  <a:lnTo>
                    <a:pt x="7110" y="24318"/>
                  </a:lnTo>
                  <a:cubicBezTo>
                    <a:pt x="7011" y="24318"/>
                    <a:pt x="6932" y="24318"/>
                    <a:pt x="6932" y="24397"/>
                  </a:cubicBezTo>
                  <a:lnTo>
                    <a:pt x="6932" y="24318"/>
                  </a:lnTo>
                  <a:cubicBezTo>
                    <a:pt x="6932" y="24239"/>
                    <a:pt x="6932" y="24239"/>
                    <a:pt x="6853" y="24159"/>
                  </a:cubicBezTo>
                  <a:cubicBezTo>
                    <a:pt x="6853" y="24159"/>
                    <a:pt x="6853" y="24080"/>
                    <a:pt x="6773" y="24080"/>
                  </a:cubicBezTo>
                  <a:cubicBezTo>
                    <a:pt x="6853" y="24159"/>
                    <a:pt x="6853" y="24159"/>
                    <a:pt x="6853" y="24239"/>
                  </a:cubicBezTo>
                  <a:lnTo>
                    <a:pt x="6853" y="24318"/>
                  </a:lnTo>
                  <a:lnTo>
                    <a:pt x="6853" y="24397"/>
                  </a:lnTo>
                  <a:cubicBezTo>
                    <a:pt x="6773" y="24397"/>
                    <a:pt x="6773" y="24397"/>
                    <a:pt x="6694" y="24476"/>
                  </a:cubicBezTo>
                  <a:cubicBezTo>
                    <a:pt x="6773" y="24397"/>
                    <a:pt x="6773" y="24318"/>
                    <a:pt x="6773" y="24318"/>
                  </a:cubicBezTo>
                  <a:cubicBezTo>
                    <a:pt x="6694" y="24239"/>
                    <a:pt x="6694" y="24159"/>
                    <a:pt x="6615" y="24159"/>
                  </a:cubicBezTo>
                  <a:cubicBezTo>
                    <a:pt x="6615" y="24159"/>
                    <a:pt x="6694" y="24239"/>
                    <a:pt x="6694" y="24318"/>
                  </a:cubicBezTo>
                  <a:lnTo>
                    <a:pt x="6694" y="24476"/>
                  </a:lnTo>
                  <a:lnTo>
                    <a:pt x="6615" y="24476"/>
                  </a:lnTo>
                  <a:cubicBezTo>
                    <a:pt x="6615" y="24476"/>
                    <a:pt x="6615" y="24397"/>
                    <a:pt x="6516" y="24397"/>
                  </a:cubicBezTo>
                  <a:lnTo>
                    <a:pt x="6516" y="24575"/>
                  </a:lnTo>
                  <a:lnTo>
                    <a:pt x="6437" y="24575"/>
                  </a:lnTo>
                  <a:cubicBezTo>
                    <a:pt x="6357" y="24575"/>
                    <a:pt x="6357" y="24655"/>
                    <a:pt x="6278" y="24655"/>
                  </a:cubicBezTo>
                  <a:lnTo>
                    <a:pt x="6278" y="24476"/>
                  </a:lnTo>
                  <a:cubicBezTo>
                    <a:pt x="6278" y="24397"/>
                    <a:pt x="6278" y="24397"/>
                    <a:pt x="6199" y="24318"/>
                  </a:cubicBezTo>
                  <a:lnTo>
                    <a:pt x="6199" y="24476"/>
                  </a:lnTo>
                  <a:cubicBezTo>
                    <a:pt x="6278" y="24575"/>
                    <a:pt x="6278" y="24575"/>
                    <a:pt x="6199" y="24655"/>
                  </a:cubicBezTo>
                  <a:cubicBezTo>
                    <a:pt x="6120" y="24734"/>
                    <a:pt x="5942" y="24813"/>
                    <a:pt x="5862" y="24813"/>
                  </a:cubicBezTo>
                  <a:lnTo>
                    <a:pt x="5862" y="24655"/>
                  </a:lnTo>
                  <a:lnTo>
                    <a:pt x="5783" y="24575"/>
                  </a:lnTo>
                  <a:cubicBezTo>
                    <a:pt x="5862" y="24476"/>
                    <a:pt x="5862" y="24476"/>
                    <a:pt x="5942" y="24476"/>
                  </a:cubicBezTo>
                  <a:cubicBezTo>
                    <a:pt x="5942" y="24476"/>
                    <a:pt x="6021" y="24476"/>
                    <a:pt x="6021" y="24575"/>
                  </a:cubicBezTo>
                  <a:cubicBezTo>
                    <a:pt x="6021" y="24476"/>
                    <a:pt x="6021" y="24476"/>
                    <a:pt x="5942" y="24397"/>
                  </a:cubicBezTo>
                  <a:cubicBezTo>
                    <a:pt x="6021" y="24397"/>
                    <a:pt x="6120" y="24397"/>
                    <a:pt x="6199" y="24318"/>
                  </a:cubicBezTo>
                  <a:cubicBezTo>
                    <a:pt x="6278" y="24318"/>
                    <a:pt x="6278" y="24318"/>
                    <a:pt x="6357" y="24239"/>
                  </a:cubicBezTo>
                  <a:cubicBezTo>
                    <a:pt x="6437" y="24239"/>
                    <a:pt x="6516" y="24159"/>
                    <a:pt x="6615" y="24159"/>
                  </a:cubicBezTo>
                  <a:cubicBezTo>
                    <a:pt x="6694" y="24159"/>
                    <a:pt x="6694" y="24080"/>
                    <a:pt x="6773" y="24080"/>
                  </a:cubicBezTo>
                  <a:cubicBezTo>
                    <a:pt x="6853" y="24080"/>
                    <a:pt x="6853" y="23981"/>
                    <a:pt x="6932" y="23981"/>
                  </a:cubicBezTo>
                  <a:cubicBezTo>
                    <a:pt x="7011" y="23981"/>
                    <a:pt x="7110" y="23902"/>
                    <a:pt x="7189" y="23902"/>
                  </a:cubicBezTo>
                  <a:cubicBezTo>
                    <a:pt x="7268" y="23902"/>
                    <a:pt x="7348" y="23823"/>
                    <a:pt x="7348" y="23823"/>
                  </a:cubicBezTo>
                  <a:cubicBezTo>
                    <a:pt x="7427" y="23823"/>
                    <a:pt x="7427" y="23902"/>
                    <a:pt x="7427" y="23902"/>
                  </a:cubicBezTo>
                  <a:cubicBezTo>
                    <a:pt x="7427" y="23981"/>
                    <a:pt x="7427" y="23981"/>
                    <a:pt x="7506" y="23981"/>
                  </a:cubicBezTo>
                  <a:lnTo>
                    <a:pt x="7506" y="23902"/>
                  </a:lnTo>
                  <a:cubicBezTo>
                    <a:pt x="7427" y="23902"/>
                    <a:pt x="7427" y="23823"/>
                    <a:pt x="7427" y="23823"/>
                  </a:cubicBezTo>
                  <a:cubicBezTo>
                    <a:pt x="7427" y="23744"/>
                    <a:pt x="7506" y="23744"/>
                    <a:pt x="7605" y="23744"/>
                  </a:cubicBezTo>
                  <a:cubicBezTo>
                    <a:pt x="7684" y="23664"/>
                    <a:pt x="7763" y="23664"/>
                    <a:pt x="7763" y="23664"/>
                  </a:cubicBezTo>
                  <a:close/>
                  <a:moveTo>
                    <a:pt x="10318" y="23090"/>
                  </a:moveTo>
                  <a:cubicBezTo>
                    <a:pt x="10397" y="23090"/>
                    <a:pt x="10476" y="23169"/>
                    <a:pt x="10476" y="23169"/>
                  </a:cubicBezTo>
                  <a:cubicBezTo>
                    <a:pt x="10575" y="23249"/>
                    <a:pt x="10655" y="23328"/>
                    <a:pt x="10734" y="23407"/>
                  </a:cubicBezTo>
                  <a:cubicBezTo>
                    <a:pt x="10813" y="23585"/>
                    <a:pt x="10892" y="23664"/>
                    <a:pt x="10971" y="23744"/>
                  </a:cubicBezTo>
                  <a:cubicBezTo>
                    <a:pt x="10892" y="23585"/>
                    <a:pt x="10813" y="23328"/>
                    <a:pt x="10655" y="23249"/>
                  </a:cubicBezTo>
                  <a:lnTo>
                    <a:pt x="10813" y="23249"/>
                  </a:lnTo>
                  <a:cubicBezTo>
                    <a:pt x="10813" y="23328"/>
                    <a:pt x="10813" y="23328"/>
                    <a:pt x="10892" y="23328"/>
                  </a:cubicBezTo>
                  <a:lnTo>
                    <a:pt x="10892" y="23407"/>
                  </a:lnTo>
                  <a:cubicBezTo>
                    <a:pt x="10971" y="23407"/>
                    <a:pt x="10971" y="23486"/>
                    <a:pt x="11070" y="23486"/>
                  </a:cubicBezTo>
                  <a:cubicBezTo>
                    <a:pt x="11070" y="23407"/>
                    <a:pt x="10971" y="23407"/>
                    <a:pt x="10971" y="23328"/>
                  </a:cubicBezTo>
                  <a:lnTo>
                    <a:pt x="10971" y="23328"/>
                  </a:lnTo>
                  <a:cubicBezTo>
                    <a:pt x="10971" y="23328"/>
                    <a:pt x="11070" y="23407"/>
                    <a:pt x="11150" y="23407"/>
                  </a:cubicBezTo>
                  <a:lnTo>
                    <a:pt x="11229" y="23486"/>
                  </a:lnTo>
                  <a:cubicBezTo>
                    <a:pt x="11308" y="23585"/>
                    <a:pt x="11308" y="23664"/>
                    <a:pt x="11387" y="23744"/>
                  </a:cubicBezTo>
                  <a:cubicBezTo>
                    <a:pt x="11466" y="23823"/>
                    <a:pt x="11565" y="23981"/>
                    <a:pt x="11565" y="24159"/>
                  </a:cubicBezTo>
                  <a:cubicBezTo>
                    <a:pt x="11724" y="24397"/>
                    <a:pt x="11724" y="24734"/>
                    <a:pt x="11882" y="24971"/>
                  </a:cubicBezTo>
                  <a:cubicBezTo>
                    <a:pt x="11803" y="24892"/>
                    <a:pt x="11724" y="24813"/>
                    <a:pt x="11645" y="24813"/>
                  </a:cubicBezTo>
                  <a:lnTo>
                    <a:pt x="11645" y="24734"/>
                  </a:lnTo>
                  <a:cubicBezTo>
                    <a:pt x="11466" y="24575"/>
                    <a:pt x="11308" y="24476"/>
                    <a:pt x="11229" y="24318"/>
                  </a:cubicBezTo>
                  <a:cubicBezTo>
                    <a:pt x="11150" y="24159"/>
                    <a:pt x="11070" y="23902"/>
                    <a:pt x="10971" y="23744"/>
                  </a:cubicBezTo>
                  <a:lnTo>
                    <a:pt x="10971" y="23744"/>
                  </a:lnTo>
                  <a:cubicBezTo>
                    <a:pt x="10971" y="23902"/>
                    <a:pt x="11070" y="24080"/>
                    <a:pt x="11150" y="24239"/>
                  </a:cubicBezTo>
                  <a:cubicBezTo>
                    <a:pt x="11150" y="24239"/>
                    <a:pt x="11070" y="24239"/>
                    <a:pt x="11070" y="24159"/>
                  </a:cubicBezTo>
                  <a:cubicBezTo>
                    <a:pt x="10813" y="23823"/>
                    <a:pt x="10655" y="23407"/>
                    <a:pt x="10318" y="23090"/>
                  </a:cubicBezTo>
                  <a:close/>
                  <a:moveTo>
                    <a:pt x="4714" y="25070"/>
                  </a:moveTo>
                  <a:cubicBezTo>
                    <a:pt x="4714" y="25150"/>
                    <a:pt x="4714" y="25150"/>
                    <a:pt x="4793" y="25150"/>
                  </a:cubicBezTo>
                  <a:cubicBezTo>
                    <a:pt x="4793" y="25150"/>
                    <a:pt x="4793" y="25070"/>
                    <a:pt x="4714" y="25070"/>
                  </a:cubicBezTo>
                  <a:close/>
                  <a:moveTo>
                    <a:pt x="11387" y="23486"/>
                  </a:moveTo>
                  <a:cubicBezTo>
                    <a:pt x="11724" y="23823"/>
                    <a:pt x="11882" y="24159"/>
                    <a:pt x="11962" y="24476"/>
                  </a:cubicBezTo>
                  <a:cubicBezTo>
                    <a:pt x="11962" y="24655"/>
                    <a:pt x="12061" y="24892"/>
                    <a:pt x="12140" y="25070"/>
                  </a:cubicBezTo>
                  <a:lnTo>
                    <a:pt x="12140" y="25150"/>
                  </a:lnTo>
                  <a:cubicBezTo>
                    <a:pt x="12140" y="25150"/>
                    <a:pt x="12061" y="25070"/>
                    <a:pt x="11962" y="25070"/>
                  </a:cubicBezTo>
                  <a:cubicBezTo>
                    <a:pt x="11803" y="24734"/>
                    <a:pt x="11724" y="24397"/>
                    <a:pt x="11645" y="24080"/>
                  </a:cubicBezTo>
                  <a:cubicBezTo>
                    <a:pt x="11565" y="23902"/>
                    <a:pt x="11466" y="23744"/>
                    <a:pt x="11387" y="23585"/>
                  </a:cubicBezTo>
                  <a:lnTo>
                    <a:pt x="11308" y="23486"/>
                  </a:lnTo>
                  <a:close/>
                  <a:moveTo>
                    <a:pt x="19724" y="24655"/>
                  </a:moveTo>
                  <a:cubicBezTo>
                    <a:pt x="19387" y="24813"/>
                    <a:pt x="19150" y="24892"/>
                    <a:pt x="18813" y="25070"/>
                  </a:cubicBezTo>
                  <a:cubicBezTo>
                    <a:pt x="18734" y="24971"/>
                    <a:pt x="18655" y="24892"/>
                    <a:pt x="18576" y="24892"/>
                  </a:cubicBezTo>
                  <a:lnTo>
                    <a:pt x="18397" y="24734"/>
                  </a:lnTo>
                  <a:lnTo>
                    <a:pt x="18318" y="24734"/>
                  </a:lnTo>
                  <a:cubicBezTo>
                    <a:pt x="18318" y="24734"/>
                    <a:pt x="18318" y="24813"/>
                    <a:pt x="18397" y="24813"/>
                  </a:cubicBezTo>
                  <a:lnTo>
                    <a:pt x="18496" y="24892"/>
                  </a:lnTo>
                  <a:cubicBezTo>
                    <a:pt x="18576" y="24971"/>
                    <a:pt x="18655" y="24971"/>
                    <a:pt x="18734" y="25070"/>
                  </a:cubicBezTo>
                  <a:cubicBezTo>
                    <a:pt x="18655" y="25070"/>
                    <a:pt x="18576" y="25150"/>
                    <a:pt x="18496" y="25150"/>
                  </a:cubicBezTo>
                  <a:cubicBezTo>
                    <a:pt x="18160" y="25070"/>
                    <a:pt x="17902" y="24892"/>
                    <a:pt x="17665" y="24734"/>
                  </a:cubicBezTo>
                  <a:lnTo>
                    <a:pt x="18318" y="24734"/>
                  </a:lnTo>
                  <a:cubicBezTo>
                    <a:pt x="18813" y="24734"/>
                    <a:pt x="19229" y="24655"/>
                    <a:pt x="19724" y="24655"/>
                  </a:cubicBezTo>
                  <a:close/>
                  <a:moveTo>
                    <a:pt x="4793" y="25229"/>
                  </a:moveTo>
                  <a:cubicBezTo>
                    <a:pt x="4793" y="25229"/>
                    <a:pt x="4714" y="25229"/>
                    <a:pt x="4714" y="25308"/>
                  </a:cubicBezTo>
                  <a:lnTo>
                    <a:pt x="4793" y="25308"/>
                  </a:lnTo>
                  <a:lnTo>
                    <a:pt x="4793" y="25229"/>
                  </a:lnTo>
                  <a:close/>
                  <a:moveTo>
                    <a:pt x="17585" y="24734"/>
                  </a:moveTo>
                  <a:cubicBezTo>
                    <a:pt x="17823" y="24892"/>
                    <a:pt x="18080" y="25070"/>
                    <a:pt x="18397" y="25229"/>
                  </a:cubicBezTo>
                  <a:cubicBezTo>
                    <a:pt x="18318" y="25229"/>
                    <a:pt x="18239" y="25229"/>
                    <a:pt x="18160" y="25308"/>
                  </a:cubicBezTo>
                  <a:cubicBezTo>
                    <a:pt x="17902" y="25229"/>
                    <a:pt x="17665" y="25150"/>
                    <a:pt x="17506" y="25070"/>
                  </a:cubicBezTo>
                  <a:cubicBezTo>
                    <a:pt x="17328" y="24971"/>
                    <a:pt x="17249" y="24892"/>
                    <a:pt x="17170" y="24813"/>
                  </a:cubicBezTo>
                  <a:lnTo>
                    <a:pt x="17090" y="24734"/>
                  </a:lnTo>
                  <a:close/>
                  <a:moveTo>
                    <a:pt x="5704" y="24575"/>
                  </a:moveTo>
                  <a:cubicBezTo>
                    <a:pt x="5783" y="24575"/>
                    <a:pt x="5783" y="24655"/>
                    <a:pt x="5783" y="24655"/>
                  </a:cubicBezTo>
                  <a:lnTo>
                    <a:pt x="5783" y="24813"/>
                  </a:lnTo>
                  <a:lnTo>
                    <a:pt x="5783" y="24892"/>
                  </a:lnTo>
                  <a:lnTo>
                    <a:pt x="5704" y="24892"/>
                  </a:lnTo>
                  <a:lnTo>
                    <a:pt x="5625" y="24813"/>
                  </a:lnTo>
                  <a:lnTo>
                    <a:pt x="5625" y="24971"/>
                  </a:lnTo>
                  <a:cubicBezTo>
                    <a:pt x="5526" y="24971"/>
                    <a:pt x="5447" y="24971"/>
                    <a:pt x="5367" y="25070"/>
                  </a:cubicBezTo>
                  <a:lnTo>
                    <a:pt x="5367" y="24971"/>
                  </a:lnTo>
                  <a:lnTo>
                    <a:pt x="5288" y="25070"/>
                  </a:lnTo>
                  <a:cubicBezTo>
                    <a:pt x="5209" y="25150"/>
                    <a:pt x="5130" y="25150"/>
                    <a:pt x="5031" y="25150"/>
                  </a:cubicBezTo>
                  <a:lnTo>
                    <a:pt x="5031" y="25229"/>
                  </a:lnTo>
                  <a:cubicBezTo>
                    <a:pt x="4872" y="25308"/>
                    <a:pt x="4714" y="25308"/>
                    <a:pt x="4635" y="25387"/>
                  </a:cubicBezTo>
                  <a:lnTo>
                    <a:pt x="4635" y="25308"/>
                  </a:lnTo>
                  <a:lnTo>
                    <a:pt x="4635" y="25229"/>
                  </a:lnTo>
                  <a:lnTo>
                    <a:pt x="4536" y="25150"/>
                  </a:lnTo>
                  <a:cubicBezTo>
                    <a:pt x="4635" y="25150"/>
                    <a:pt x="4635" y="25070"/>
                    <a:pt x="4714" y="25070"/>
                  </a:cubicBezTo>
                  <a:cubicBezTo>
                    <a:pt x="4793" y="24971"/>
                    <a:pt x="4872" y="24971"/>
                    <a:pt x="4951" y="24971"/>
                  </a:cubicBezTo>
                  <a:cubicBezTo>
                    <a:pt x="4951" y="24971"/>
                    <a:pt x="4951" y="25070"/>
                    <a:pt x="5031" y="25070"/>
                  </a:cubicBezTo>
                  <a:cubicBezTo>
                    <a:pt x="5031" y="24971"/>
                    <a:pt x="5031" y="24971"/>
                    <a:pt x="4951" y="24892"/>
                  </a:cubicBezTo>
                  <a:cubicBezTo>
                    <a:pt x="5031" y="24892"/>
                    <a:pt x="5130" y="24892"/>
                    <a:pt x="5209" y="24813"/>
                  </a:cubicBezTo>
                  <a:cubicBezTo>
                    <a:pt x="5288" y="24813"/>
                    <a:pt x="5367" y="24892"/>
                    <a:pt x="5367" y="24971"/>
                  </a:cubicBezTo>
                  <a:cubicBezTo>
                    <a:pt x="5367" y="24892"/>
                    <a:pt x="5367" y="24813"/>
                    <a:pt x="5288" y="24734"/>
                  </a:cubicBezTo>
                  <a:cubicBezTo>
                    <a:pt x="5357" y="24734"/>
                    <a:pt x="5429" y="24719"/>
                    <a:pt x="5496" y="24696"/>
                  </a:cubicBezTo>
                  <a:lnTo>
                    <a:pt x="5496" y="24696"/>
                  </a:lnTo>
                  <a:cubicBezTo>
                    <a:pt x="5501" y="24706"/>
                    <a:pt x="5510" y="24718"/>
                    <a:pt x="5526" y="24734"/>
                  </a:cubicBezTo>
                  <a:lnTo>
                    <a:pt x="5625" y="24813"/>
                  </a:lnTo>
                  <a:cubicBezTo>
                    <a:pt x="5625" y="24741"/>
                    <a:pt x="5625" y="24734"/>
                    <a:pt x="5550" y="24674"/>
                  </a:cubicBezTo>
                  <a:lnTo>
                    <a:pt x="5550" y="24674"/>
                  </a:lnTo>
                  <a:cubicBezTo>
                    <a:pt x="5614" y="24646"/>
                    <a:pt x="5669" y="24611"/>
                    <a:pt x="5704" y="24575"/>
                  </a:cubicBezTo>
                  <a:close/>
                  <a:moveTo>
                    <a:pt x="16754" y="24655"/>
                  </a:moveTo>
                  <a:cubicBezTo>
                    <a:pt x="16833" y="24655"/>
                    <a:pt x="16833" y="24655"/>
                    <a:pt x="16912" y="24734"/>
                  </a:cubicBezTo>
                  <a:lnTo>
                    <a:pt x="17011" y="24734"/>
                  </a:lnTo>
                  <a:cubicBezTo>
                    <a:pt x="17090" y="24813"/>
                    <a:pt x="17170" y="24813"/>
                    <a:pt x="17170" y="24892"/>
                  </a:cubicBezTo>
                  <a:cubicBezTo>
                    <a:pt x="17249" y="24971"/>
                    <a:pt x="17407" y="25070"/>
                    <a:pt x="17506" y="25150"/>
                  </a:cubicBezTo>
                  <a:cubicBezTo>
                    <a:pt x="17665" y="25229"/>
                    <a:pt x="17823" y="25308"/>
                    <a:pt x="18080" y="25308"/>
                  </a:cubicBezTo>
                  <a:cubicBezTo>
                    <a:pt x="18001" y="25387"/>
                    <a:pt x="17902" y="25387"/>
                    <a:pt x="17823" y="25387"/>
                  </a:cubicBezTo>
                  <a:cubicBezTo>
                    <a:pt x="17585" y="25308"/>
                    <a:pt x="17407" y="25150"/>
                    <a:pt x="17249" y="24971"/>
                  </a:cubicBezTo>
                  <a:cubicBezTo>
                    <a:pt x="17090" y="24892"/>
                    <a:pt x="17011" y="24813"/>
                    <a:pt x="16833" y="24734"/>
                  </a:cubicBezTo>
                  <a:cubicBezTo>
                    <a:pt x="16833" y="24734"/>
                    <a:pt x="16754" y="24734"/>
                    <a:pt x="16754" y="24655"/>
                  </a:cubicBezTo>
                  <a:close/>
                  <a:moveTo>
                    <a:pt x="4298" y="25308"/>
                  </a:moveTo>
                  <a:lnTo>
                    <a:pt x="4298" y="25387"/>
                  </a:lnTo>
                  <a:cubicBezTo>
                    <a:pt x="4298" y="25466"/>
                    <a:pt x="4377" y="25466"/>
                    <a:pt x="4377" y="25466"/>
                  </a:cubicBezTo>
                  <a:lnTo>
                    <a:pt x="4377" y="25387"/>
                  </a:lnTo>
                  <a:lnTo>
                    <a:pt x="4298" y="25308"/>
                  </a:lnTo>
                  <a:close/>
                  <a:moveTo>
                    <a:pt x="17132" y="25448"/>
                  </a:moveTo>
                  <a:cubicBezTo>
                    <a:pt x="17145" y="25454"/>
                    <a:pt x="17157" y="25460"/>
                    <a:pt x="17170" y="25466"/>
                  </a:cubicBezTo>
                  <a:lnTo>
                    <a:pt x="17176" y="25466"/>
                  </a:lnTo>
                  <a:cubicBezTo>
                    <a:pt x="17161" y="25460"/>
                    <a:pt x="17147" y="25454"/>
                    <a:pt x="17132" y="25448"/>
                  </a:cubicBezTo>
                  <a:close/>
                  <a:moveTo>
                    <a:pt x="4041" y="25387"/>
                  </a:moveTo>
                  <a:cubicBezTo>
                    <a:pt x="4041" y="25466"/>
                    <a:pt x="4140" y="25466"/>
                    <a:pt x="4140" y="25565"/>
                  </a:cubicBezTo>
                  <a:cubicBezTo>
                    <a:pt x="4140" y="25466"/>
                    <a:pt x="4140" y="25387"/>
                    <a:pt x="4041" y="25387"/>
                  </a:cubicBezTo>
                  <a:close/>
                  <a:moveTo>
                    <a:pt x="11565" y="23585"/>
                  </a:moveTo>
                  <a:cubicBezTo>
                    <a:pt x="11645" y="23585"/>
                    <a:pt x="11803" y="23664"/>
                    <a:pt x="11882" y="23664"/>
                  </a:cubicBezTo>
                  <a:cubicBezTo>
                    <a:pt x="12219" y="23981"/>
                    <a:pt x="12457" y="24318"/>
                    <a:pt x="12635" y="24734"/>
                  </a:cubicBezTo>
                  <a:cubicBezTo>
                    <a:pt x="12714" y="24892"/>
                    <a:pt x="12793" y="25308"/>
                    <a:pt x="12952" y="25565"/>
                  </a:cubicBezTo>
                  <a:cubicBezTo>
                    <a:pt x="12872" y="25466"/>
                    <a:pt x="12793" y="25466"/>
                    <a:pt x="12714" y="25387"/>
                  </a:cubicBezTo>
                  <a:cubicBezTo>
                    <a:pt x="12556" y="25387"/>
                    <a:pt x="12377" y="25308"/>
                    <a:pt x="12219" y="25229"/>
                  </a:cubicBezTo>
                  <a:lnTo>
                    <a:pt x="12219" y="25070"/>
                  </a:lnTo>
                  <a:cubicBezTo>
                    <a:pt x="12140" y="24971"/>
                    <a:pt x="12140" y="24892"/>
                    <a:pt x="12061" y="24813"/>
                  </a:cubicBezTo>
                  <a:cubicBezTo>
                    <a:pt x="12061" y="24575"/>
                    <a:pt x="11962" y="24397"/>
                    <a:pt x="11962" y="24239"/>
                  </a:cubicBezTo>
                  <a:cubicBezTo>
                    <a:pt x="11882" y="23981"/>
                    <a:pt x="11724" y="23744"/>
                    <a:pt x="11565" y="23585"/>
                  </a:cubicBezTo>
                  <a:close/>
                  <a:moveTo>
                    <a:pt x="15843" y="24575"/>
                  </a:moveTo>
                  <a:lnTo>
                    <a:pt x="15843" y="24575"/>
                  </a:lnTo>
                  <a:cubicBezTo>
                    <a:pt x="15843" y="24575"/>
                    <a:pt x="15922" y="24575"/>
                    <a:pt x="16021" y="24655"/>
                  </a:cubicBezTo>
                  <a:cubicBezTo>
                    <a:pt x="16100" y="24655"/>
                    <a:pt x="16179" y="24655"/>
                    <a:pt x="16259" y="24734"/>
                  </a:cubicBezTo>
                  <a:cubicBezTo>
                    <a:pt x="16259" y="24813"/>
                    <a:pt x="16338" y="24813"/>
                    <a:pt x="16417" y="24892"/>
                  </a:cubicBezTo>
                  <a:cubicBezTo>
                    <a:pt x="16516" y="25070"/>
                    <a:pt x="16675" y="25150"/>
                    <a:pt x="16754" y="25308"/>
                  </a:cubicBezTo>
                  <a:cubicBezTo>
                    <a:pt x="16901" y="25353"/>
                    <a:pt x="17016" y="25399"/>
                    <a:pt x="17132" y="25448"/>
                  </a:cubicBezTo>
                  <a:lnTo>
                    <a:pt x="17132" y="25448"/>
                  </a:lnTo>
                  <a:cubicBezTo>
                    <a:pt x="16984" y="25374"/>
                    <a:pt x="16827" y="25296"/>
                    <a:pt x="16754" y="25150"/>
                  </a:cubicBezTo>
                  <a:cubicBezTo>
                    <a:pt x="16595" y="25070"/>
                    <a:pt x="16516" y="24892"/>
                    <a:pt x="16417" y="24813"/>
                  </a:cubicBezTo>
                  <a:cubicBezTo>
                    <a:pt x="16338" y="24734"/>
                    <a:pt x="16259" y="24655"/>
                    <a:pt x="16179" y="24655"/>
                  </a:cubicBezTo>
                  <a:lnTo>
                    <a:pt x="16516" y="24655"/>
                  </a:lnTo>
                  <a:cubicBezTo>
                    <a:pt x="16595" y="24655"/>
                    <a:pt x="16595" y="24734"/>
                    <a:pt x="16675" y="24734"/>
                  </a:cubicBezTo>
                  <a:cubicBezTo>
                    <a:pt x="16754" y="24734"/>
                    <a:pt x="16833" y="24813"/>
                    <a:pt x="16912" y="24813"/>
                  </a:cubicBezTo>
                  <a:cubicBezTo>
                    <a:pt x="17011" y="24892"/>
                    <a:pt x="17170" y="24971"/>
                    <a:pt x="17249" y="25070"/>
                  </a:cubicBezTo>
                  <a:cubicBezTo>
                    <a:pt x="17407" y="25229"/>
                    <a:pt x="17585" y="25308"/>
                    <a:pt x="17744" y="25466"/>
                  </a:cubicBezTo>
                  <a:lnTo>
                    <a:pt x="17176" y="25466"/>
                  </a:lnTo>
                  <a:cubicBezTo>
                    <a:pt x="17248" y="25498"/>
                    <a:pt x="17323" y="25530"/>
                    <a:pt x="17407" y="25565"/>
                  </a:cubicBezTo>
                  <a:cubicBezTo>
                    <a:pt x="17328" y="25565"/>
                    <a:pt x="17249" y="25565"/>
                    <a:pt x="17170" y="25645"/>
                  </a:cubicBezTo>
                  <a:cubicBezTo>
                    <a:pt x="17011" y="25565"/>
                    <a:pt x="16912" y="25466"/>
                    <a:pt x="16754" y="25387"/>
                  </a:cubicBezTo>
                  <a:cubicBezTo>
                    <a:pt x="16675" y="25308"/>
                    <a:pt x="16516" y="25150"/>
                    <a:pt x="16338" y="25070"/>
                  </a:cubicBezTo>
                  <a:cubicBezTo>
                    <a:pt x="16259" y="24892"/>
                    <a:pt x="16100" y="24813"/>
                    <a:pt x="16021" y="24655"/>
                  </a:cubicBezTo>
                  <a:cubicBezTo>
                    <a:pt x="15922" y="24655"/>
                    <a:pt x="15843" y="24655"/>
                    <a:pt x="15843" y="24575"/>
                  </a:cubicBezTo>
                  <a:close/>
                  <a:moveTo>
                    <a:pt x="12061" y="23744"/>
                  </a:moveTo>
                  <a:cubicBezTo>
                    <a:pt x="12140" y="23744"/>
                    <a:pt x="12219" y="23823"/>
                    <a:pt x="12298" y="23823"/>
                  </a:cubicBezTo>
                  <a:lnTo>
                    <a:pt x="12377" y="23823"/>
                  </a:lnTo>
                  <a:cubicBezTo>
                    <a:pt x="12377" y="23902"/>
                    <a:pt x="12556" y="23981"/>
                    <a:pt x="12556" y="24080"/>
                  </a:cubicBezTo>
                  <a:lnTo>
                    <a:pt x="12793" y="24318"/>
                  </a:lnTo>
                  <a:cubicBezTo>
                    <a:pt x="12872" y="24476"/>
                    <a:pt x="12952" y="24655"/>
                    <a:pt x="13051" y="24813"/>
                  </a:cubicBezTo>
                  <a:cubicBezTo>
                    <a:pt x="13209" y="25229"/>
                    <a:pt x="13368" y="25565"/>
                    <a:pt x="13704" y="25803"/>
                  </a:cubicBezTo>
                  <a:cubicBezTo>
                    <a:pt x="13546" y="25724"/>
                    <a:pt x="13288" y="25645"/>
                    <a:pt x="13130" y="25645"/>
                  </a:cubicBezTo>
                  <a:cubicBezTo>
                    <a:pt x="12952" y="25466"/>
                    <a:pt x="12872" y="25308"/>
                    <a:pt x="12793" y="25070"/>
                  </a:cubicBezTo>
                  <a:cubicBezTo>
                    <a:pt x="12714" y="24892"/>
                    <a:pt x="12714" y="24734"/>
                    <a:pt x="12635" y="24575"/>
                  </a:cubicBezTo>
                  <a:cubicBezTo>
                    <a:pt x="12457" y="24239"/>
                    <a:pt x="12298" y="23981"/>
                    <a:pt x="12061" y="23744"/>
                  </a:cubicBezTo>
                  <a:close/>
                  <a:moveTo>
                    <a:pt x="12556" y="23902"/>
                  </a:moveTo>
                  <a:cubicBezTo>
                    <a:pt x="12635" y="23981"/>
                    <a:pt x="12714" y="23981"/>
                    <a:pt x="12793" y="24080"/>
                  </a:cubicBezTo>
                  <a:cubicBezTo>
                    <a:pt x="12872" y="24159"/>
                    <a:pt x="12872" y="24239"/>
                    <a:pt x="12952" y="24318"/>
                  </a:cubicBezTo>
                  <a:cubicBezTo>
                    <a:pt x="13130" y="24476"/>
                    <a:pt x="13209" y="24734"/>
                    <a:pt x="13368" y="24892"/>
                  </a:cubicBezTo>
                  <a:cubicBezTo>
                    <a:pt x="13546" y="25229"/>
                    <a:pt x="13704" y="25565"/>
                    <a:pt x="14041" y="25803"/>
                  </a:cubicBezTo>
                  <a:lnTo>
                    <a:pt x="13783" y="25803"/>
                  </a:lnTo>
                  <a:cubicBezTo>
                    <a:pt x="13368" y="25466"/>
                    <a:pt x="13209" y="25070"/>
                    <a:pt x="13051" y="24734"/>
                  </a:cubicBezTo>
                  <a:cubicBezTo>
                    <a:pt x="12952" y="24476"/>
                    <a:pt x="12872" y="24318"/>
                    <a:pt x="12714" y="24159"/>
                  </a:cubicBezTo>
                  <a:cubicBezTo>
                    <a:pt x="12714" y="24080"/>
                    <a:pt x="12635" y="23981"/>
                    <a:pt x="12457" y="23902"/>
                  </a:cubicBezTo>
                  <a:close/>
                  <a:moveTo>
                    <a:pt x="12714" y="23902"/>
                  </a:moveTo>
                  <a:cubicBezTo>
                    <a:pt x="12952" y="23981"/>
                    <a:pt x="13288" y="24080"/>
                    <a:pt x="13546" y="24159"/>
                  </a:cubicBezTo>
                  <a:lnTo>
                    <a:pt x="13625" y="24239"/>
                  </a:lnTo>
                  <a:lnTo>
                    <a:pt x="13625" y="24159"/>
                  </a:lnTo>
                  <a:cubicBezTo>
                    <a:pt x="13704" y="24239"/>
                    <a:pt x="13704" y="24239"/>
                    <a:pt x="13783" y="24239"/>
                  </a:cubicBezTo>
                  <a:cubicBezTo>
                    <a:pt x="13783" y="24239"/>
                    <a:pt x="13863" y="24318"/>
                    <a:pt x="13942" y="24397"/>
                  </a:cubicBezTo>
                  <a:cubicBezTo>
                    <a:pt x="14041" y="24476"/>
                    <a:pt x="14041" y="24575"/>
                    <a:pt x="14120" y="24655"/>
                  </a:cubicBezTo>
                  <a:cubicBezTo>
                    <a:pt x="14278" y="24892"/>
                    <a:pt x="14358" y="25070"/>
                    <a:pt x="14437" y="25308"/>
                  </a:cubicBezTo>
                  <a:cubicBezTo>
                    <a:pt x="14615" y="25565"/>
                    <a:pt x="14773" y="25803"/>
                    <a:pt x="15031" y="25882"/>
                  </a:cubicBezTo>
                  <a:lnTo>
                    <a:pt x="14853" y="25882"/>
                  </a:lnTo>
                  <a:cubicBezTo>
                    <a:pt x="14773" y="25882"/>
                    <a:pt x="14694" y="25803"/>
                    <a:pt x="14615" y="25724"/>
                  </a:cubicBezTo>
                  <a:cubicBezTo>
                    <a:pt x="14536" y="25645"/>
                    <a:pt x="14536" y="25565"/>
                    <a:pt x="14437" y="25466"/>
                  </a:cubicBezTo>
                  <a:cubicBezTo>
                    <a:pt x="14358" y="25308"/>
                    <a:pt x="14278" y="25229"/>
                    <a:pt x="14199" y="25070"/>
                  </a:cubicBezTo>
                  <a:cubicBezTo>
                    <a:pt x="14199" y="25070"/>
                    <a:pt x="14199" y="24971"/>
                    <a:pt x="14120" y="24892"/>
                  </a:cubicBezTo>
                  <a:cubicBezTo>
                    <a:pt x="14120" y="24813"/>
                    <a:pt x="14120" y="24813"/>
                    <a:pt x="14041" y="24734"/>
                  </a:cubicBezTo>
                  <a:lnTo>
                    <a:pt x="14041" y="24734"/>
                  </a:lnTo>
                  <a:cubicBezTo>
                    <a:pt x="14041" y="24813"/>
                    <a:pt x="14120" y="24892"/>
                    <a:pt x="14120" y="24971"/>
                  </a:cubicBezTo>
                  <a:cubicBezTo>
                    <a:pt x="14120" y="24971"/>
                    <a:pt x="14199" y="25070"/>
                    <a:pt x="14199" y="25150"/>
                  </a:cubicBezTo>
                  <a:cubicBezTo>
                    <a:pt x="14278" y="25308"/>
                    <a:pt x="14358" y="25387"/>
                    <a:pt x="14437" y="25565"/>
                  </a:cubicBezTo>
                  <a:cubicBezTo>
                    <a:pt x="14536" y="25645"/>
                    <a:pt x="14615" y="25803"/>
                    <a:pt x="14773" y="25882"/>
                  </a:cubicBezTo>
                  <a:cubicBezTo>
                    <a:pt x="14536" y="25882"/>
                    <a:pt x="14278" y="25882"/>
                    <a:pt x="14120" y="25803"/>
                  </a:cubicBezTo>
                  <a:cubicBezTo>
                    <a:pt x="13783" y="25565"/>
                    <a:pt x="13546" y="25150"/>
                    <a:pt x="13368" y="24813"/>
                  </a:cubicBezTo>
                  <a:cubicBezTo>
                    <a:pt x="13209" y="24655"/>
                    <a:pt x="13130" y="24397"/>
                    <a:pt x="12952" y="24239"/>
                  </a:cubicBezTo>
                  <a:cubicBezTo>
                    <a:pt x="12872" y="24159"/>
                    <a:pt x="12793" y="24080"/>
                    <a:pt x="12714" y="23902"/>
                  </a:cubicBezTo>
                  <a:close/>
                  <a:moveTo>
                    <a:pt x="13863" y="24239"/>
                  </a:moveTo>
                  <a:lnTo>
                    <a:pt x="13863" y="24239"/>
                  </a:lnTo>
                  <a:cubicBezTo>
                    <a:pt x="14120" y="24318"/>
                    <a:pt x="14278" y="24318"/>
                    <a:pt x="14437" y="24397"/>
                  </a:cubicBezTo>
                  <a:lnTo>
                    <a:pt x="14773" y="24397"/>
                  </a:lnTo>
                  <a:cubicBezTo>
                    <a:pt x="14806" y="24422"/>
                    <a:pt x="14838" y="24449"/>
                    <a:pt x="14869" y="24476"/>
                  </a:cubicBezTo>
                  <a:lnTo>
                    <a:pt x="14869" y="24476"/>
                  </a:lnTo>
                  <a:cubicBezTo>
                    <a:pt x="14863" y="24476"/>
                    <a:pt x="14858" y="24476"/>
                    <a:pt x="14853" y="24476"/>
                  </a:cubicBezTo>
                  <a:cubicBezTo>
                    <a:pt x="14870" y="24486"/>
                    <a:pt x="14887" y="24497"/>
                    <a:pt x="14903" y="24508"/>
                  </a:cubicBezTo>
                  <a:lnTo>
                    <a:pt x="14903" y="24508"/>
                  </a:lnTo>
                  <a:cubicBezTo>
                    <a:pt x="14892" y="24497"/>
                    <a:pt x="14880" y="24487"/>
                    <a:pt x="14869" y="24476"/>
                  </a:cubicBezTo>
                  <a:lnTo>
                    <a:pt x="14869" y="24476"/>
                  </a:lnTo>
                  <a:cubicBezTo>
                    <a:pt x="15045" y="24476"/>
                    <a:pt x="15273" y="24479"/>
                    <a:pt x="15427" y="24575"/>
                  </a:cubicBezTo>
                  <a:lnTo>
                    <a:pt x="15526" y="24575"/>
                  </a:lnTo>
                  <a:cubicBezTo>
                    <a:pt x="15684" y="24655"/>
                    <a:pt x="15843" y="24655"/>
                    <a:pt x="16021" y="24813"/>
                  </a:cubicBezTo>
                  <a:cubicBezTo>
                    <a:pt x="16179" y="24892"/>
                    <a:pt x="16259" y="25070"/>
                    <a:pt x="16417" y="25150"/>
                  </a:cubicBezTo>
                  <a:cubicBezTo>
                    <a:pt x="16595" y="25387"/>
                    <a:pt x="16833" y="25565"/>
                    <a:pt x="17090" y="25645"/>
                  </a:cubicBezTo>
                  <a:cubicBezTo>
                    <a:pt x="16833" y="25724"/>
                    <a:pt x="16675" y="25724"/>
                    <a:pt x="16417" y="25803"/>
                  </a:cubicBezTo>
                  <a:cubicBezTo>
                    <a:pt x="15783" y="25726"/>
                    <a:pt x="15447" y="24866"/>
                    <a:pt x="14903" y="24508"/>
                  </a:cubicBezTo>
                  <a:lnTo>
                    <a:pt x="14903" y="24508"/>
                  </a:lnTo>
                  <a:cubicBezTo>
                    <a:pt x="15174" y="24762"/>
                    <a:pt x="15382" y="25102"/>
                    <a:pt x="15605" y="25308"/>
                  </a:cubicBezTo>
                  <a:cubicBezTo>
                    <a:pt x="15764" y="25565"/>
                    <a:pt x="16021" y="25724"/>
                    <a:pt x="16338" y="25803"/>
                  </a:cubicBezTo>
                  <a:lnTo>
                    <a:pt x="16179" y="25803"/>
                  </a:lnTo>
                  <a:cubicBezTo>
                    <a:pt x="15922" y="25724"/>
                    <a:pt x="15764" y="25645"/>
                    <a:pt x="15605" y="25466"/>
                  </a:cubicBezTo>
                  <a:cubicBezTo>
                    <a:pt x="15427" y="25387"/>
                    <a:pt x="15348" y="25308"/>
                    <a:pt x="15269" y="25150"/>
                  </a:cubicBezTo>
                  <a:cubicBezTo>
                    <a:pt x="15269" y="25150"/>
                    <a:pt x="15189" y="25070"/>
                    <a:pt x="15189" y="24971"/>
                  </a:cubicBezTo>
                  <a:cubicBezTo>
                    <a:pt x="15110" y="24971"/>
                    <a:pt x="15031" y="24892"/>
                    <a:pt x="15031" y="24813"/>
                  </a:cubicBezTo>
                  <a:cubicBezTo>
                    <a:pt x="15031" y="24813"/>
                    <a:pt x="14932" y="24813"/>
                    <a:pt x="14932" y="24892"/>
                  </a:cubicBezTo>
                  <a:cubicBezTo>
                    <a:pt x="15031" y="24971"/>
                    <a:pt x="15110" y="24971"/>
                    <a:pt x="15110" y="25070"/>
                  </a:cubicBezTo>
                  <a:cubicBezTo>
                    <a:pt x="15189" y="25150"/>
                    <a:pt x="15189" y="25150"/>
                    <a:pt x="15269" y="25229"/>
                  </a:cubicBezTo>
                  <a:cubicBezTo>
                    <a:pt x="15348" y="25387"/>
                    <a:pt x="15427" y="25466"/>
                    <a:pt x="15605" y="25565"/>
                  </a:cubicBezTo>
                  <a:cubicBezTo>
                    <a:pt x="15684" y="25724"/>
                    <a:pt x="15843" y="25803"/>
                    <a:pt x="16100" y="25803"/>
                  </a:cubicBezTo>
                  <a:cubicBezTo>
                    <a:pt x="15764" y="25882"/>
                    <a:pt x="15427" y="25882"/>
                    <a:pt x="15110" y="25882"/>
                  </a:cubicBezTo>
                  <a:cubicBezTo>
                    <a:pt x="14773" y="25724"/>
                    <a:pt x="14615" y="25466"/>
                    <a:pt x="14437" y="25070"/>
                  </a:cubicBezTo>
                  <a:cubicBezTo>
                    <a:pt x="14278" y="24892"/>
                    <a:pt x="14199" y="24734"/>
                    <a:pt x="14120" y="24476"/>
                  </a:cubicBezTo>
                  <a:cubicBezTo>
                    <a:pt x="14041" y="24397"/>
                    <a:pt x="13942" y="24318"/>
                    <a:pt x="13863" y="24239"/>
                  </a:cubicBezTo>
                  <a:close/>
                  <a:moveTo>
                    <a:pt x="4456" y="25150"/>
                  </a:moveTo>
                  <a:lnTo>
                    <a:pt x="4536" y="25229"/>
                  </a:lnTo>
                  <a:lnTo>
                    <a:pt x="4536" y="25308"/>
                  </a:lnTo>
                  <a:lnTo>
                    <a:pt x="4536" y="25387"/>
                  </a:lnTo>
                  <a:cubicBezTo>
                    <a:pt x="4456" y="25466"/>
                    <a:pt x="4456" y="25466"/>
                    <a:pt x="4377" y="25466"/>
                  </a:cubicBezTo>
                  <a:cubicBezTo>
                    <a:pt x="4298" y="25565"/>
                    <a:pt x="4219" y="25565"/>
                    <a:pt x="4140" y="25645"/>
                  </a:cubicBezTo>
                  <a:lnTo>
                    <a:pt x="4140" y="25565"/>
                  </a:lnTo>
                  <a:cubicBezTo>
                    <a:pt x="4140" y="25645"/>
                    <a:pt x="4041" y="25645"/>
                    <a:pt x="4041" y="25645"/>
                  </a:cubicBezTo>
                  <a:cubicBezTo>
                    <a:pt x="3961" y="25724"/>
                    <a:pt x="3882" y="25724"/>
                    <a:pt x="3724" y="25803"/>
                  </a:cubicBezTo>
                  <a:cubicBezTo>
                    <a:pt x="3645" y="25803"/>
                    <a:pt x="3645" y="25882"/>
                    <a:pt x="3546" y="25882"/>
                  </a:cubicBezTo>
                  <a:cubicBezTo>
                    <a:pt x="3466" y="25882"/>
                    <a:pt x="3387" y="25962"/>
                    <a:pt x="3308" y="25962"/>
                  </a:cubicBezTo>
                  <a:lnTo>
                    <a:pt x="3308" y="26061"/>
                  </a:lnTo>
                  <a:cubicBezTo>
                    <a:pt x="3229" y="26061"/>
                    <a:pt x="3149" y="26140"/>
                    <a:pt x="3050" y="26140"/>
                  </a:cubicBezTo>
                  <a:lnTo>
                    <a:pt x="3050" y="26061"/>
                  </a:lnTo>
                  <a:cubicBezTo>
                    <a:pt x="3050" y="25962"/>
                    <a:pt x="3050" y="25962"/>
                    <a:pt x="2971" y="25962"/>
                  </a:cubicBezTo>
                  <a:lnTo>
                    <a:pt x="2971" y="26061"/>
                  </a:lnTo>
                  <a:lnTo>
                    <a:pt x="2971" y="26140"/>
                  </a:lnTo>
                  <a:cubicBezTo>
                    <a:pt x="2971" y="26140"/>
                    <a:pt x="2971" y="26219"/>
                    <a:pt x="2892" y="26219"/>
                  </a:cubicBezTo>
                  <a:cubicBezTo>
                    <a:pt x="2759" y="26285"/>
                    <a:pt x="2682" y="26352"/>
                    <a:pt x="2555" y="26372"/>
                  </a:cubicBezTo>
                  <a:lnTo>
                    <a:pt x="2555" y="26372"/>
                  </a:lnTo>
                  <a:lnTo>
                    <a:pt x="2555" y="26298"/>
                  </a:lnTo>
                  <a:cubicBezTo>
                    <a:pt x="2555" y="26298"/>
                    <a:pt x="2476" y="26298"/>
                    <a:pt x="2476" y="26219"/>
                  </a:cubicBezTo>
                  <a:cubicBezTo>
                    <a:pt x="2555" y="26219"/>
                    <a:pt x="2734" y="26140"/>
                    <a:pt x="2813" y="26061"/>
                  </a:cubicBezTo>
                  <a:cubicBezTo>
                    <a:pt x="2813" y="26061"/>
                    <a:pt x="2813" y="26140"/>
                    <a:pt x="2892" y="26140"/>
                  </a:cubicBezTo>
                  <a:lnTo>
                    <a:pt x="2892" y="26061"/>
                  </a:lnTo>
                  <a:lnTo>
                    <a:pt x="2971" y="25962"/>
                  </a:lnTo>
                  <a:cubicBezTo>
                    <a:pt x="3050" y="25882"/>
                    <a:pt x="3149" y="25882"/>
                    <a:pt x="3229" y="25882"/>
                  </a:cubicBezTo>
                  <a:lnTo>
                    <a:pt x="3308" y="25962"/>
                  </a:lnTo>
                  <a:cubicBezTo>
                    <a:pt x="3308" y="25882"/>
                    <a:pt x="3308" y="25882"/>
                    <a:pt x="3229" y="25803"/>
                  </a:cubicBezTo>
                  <a:cubicBezTo>
                    <a:pt x="3308" y="25803"/>
                    <a:pt x="3387" y="25724"/>
                    <a:pt x="3466" y="25724"/>
                  </a:cubicBezTo>
                  <a:cubicBezTo>
                    <a:pt x="3466" y="25724"/>
                    <a:pt x="3546" y="25724"/>
                    <a:pt x="3546" y="25803"/>
                  </a:cubicBezTo>
                  <a:lnTo>
                    <a:pt x="3546" y="25724"/>
                  </a:lnTo>
                  <a:cubicBezTo>
                    <a:pt x="3546" y="25645"/>
                    <a:pt x="3645" y="25645"/>
                    <a:pt x="3645" y="25645"/>
                  </a:cubicBezTo>
                  <a:cubicBezTo>
                    <a:pt x="3645" y="25645"/>
                    <a:pt x="3724" y="25645"/>
                    <a:pt x="3724" y="25724"/>
                  </a:cubicBezTo>
                  <a:lnTo>
                    <a:pt x="3724" y="25645"/>
                  </a:lnTo>
                  <a:lnTo>
                    <a:pt x="3724" y="25565"/>
                  </a:lnTo>
                  <a:lnTo>
                    <a:pt x="3882" y="25565"/>
                  </a:lnTo>
                  <a:lnTo>
                    <a:pt x="3882" y="25466"/>
                  </a:lnTo>
                  <a:cubicBezTo>
                    <a:pt x="3882" y="25466"/>
                    <a:pt x="3961" y="25466"/>
                    <a:pt x="4041" y="25387"/>
                  </a:cubicBezTo>
                  <a:cubicBezTo>
                    <a:pt x="4140" y="25387"/>
                    <a:pt x="4219" y="25308"/>
                    <a:pt x="4219" y="25308"/>
                  </a:cubicBezTo>
                  <a:lnTo>
                    <a:pt x="4298" y="25308"/>
                  </a:lnTo>
                  <a:cubicBezTo>
                    <a:pt x="4377" y="25229"/>
                    <a:pt x="4456" y="25229"/>
                    <a:pt x="4456" y="25150"/>
                  </a:cubicBezTo>
                  <a:close/>
                  <a:moveTo>
                    <a:pt x="2476" y="26298"/>
                  </a:moveTo>
                  <a:lnTo>
                    <a:pt x="2476" y="26377"/>
                  </a:lnTo>
                  <a:lnTo>
                    <a:pt x="2476" y="26457"/>
                  </a:lnTo>
                  <a:cubicBezTo>
                    <a:pt x="2397" y="26457"/>
                    <a:pt x="2397" y="26457"/>
                    <a:pt x="2318" y="26556"/>
                  </a:cubicBezTo>
                  <a:cubicBezTo>
                    <a:pt x="2159" y="26635"/>
                    <a:pt x="1981" y="26714"/>
                    <a:pt x="1823" y="26793"/>
                  </a:cubicBezTo>
                  <a:cubicBezTo>
                    <a:pt x="1743" y="26793"/>
                    <a:pt x="1743" y="26714"/>
                    <a:pt x="1743" y="26714"/>
                  </a:cubicBezTo>
                  <a:cubicBezTo>
                    <a:pt x="1823" y="26635"/>
                    <a:pt x="1902" y="26556"/>
                    <a:pt x="2060" y="26457"/>
                  </a:cubicBezTo>
                  <a:cubicBezTo>
                    <a:pt x="2159" y="26457"/>
                    <a:pt x="2239" y="26377"/>
                    <a:pt x="2239" y="26377"/>
                  </a:cubicBezTo>
                  <a:cubicBezTo>
                    <a:pt x="2239" y="26377"/>
                    <a:pt x="2318" y="26377"/>
                    <a:pt x="2318" y="26457"/>
                  </a:cubicBezTo>
                  <a:lnTo>
                    <a:pt x="2318" y="26377"/>
                  </a:lnTo>
                  <a:cubicBezTo>
                    <a:pt x="2318" y="26298"/>
                    <a:pt x="2397" y="26298"/>
                    <a:pt x="2476" y="26298"/>
                  </a:cubicBezTo>
                  <a:close/>
                  <a:moveTo>
                    <a:pt x="1486" y="26793"/>
                  </a:moveTo>
                  <a:lnTo>
                    <a:pt x="1486" y="26872"/>
                  </a:lnTo>
                  <a:cubicBezTo>
                    <a:pt x="1565" y="26872"/>
                    <a:pt x="1565" y="26952"/>
                    <a:pt x="1565" y="26952"/>
                  </a:cubicBezTo>
                  <a:lnTo>
                    <a:pt x="1565" y="26872"/>
                  </a:lnTo>
                  <a:cubicBezTo>
                    <a:pt x="1565" y="26872"/>
                    <a:pt x="1565" y="26793"/>
                    <a:pt x="1486" y="26793"/>
                  </a:cubicBezTo>
                  <a:close/>
                  <a:moveTo>
                    <a:pt x="1664" y="26714"/>
                  </a:moveTo>
                  <a:cubicBezTo>
                    <a:pt x="1743" y="26714"/>
                    <a:pt x="1743" y="26793"/>
                    <a:pt x="1743" y="26793"/>
                  </a:cubicBezTo>
                  <a:lnTo>
                    <a:pt x="1743" y="26872"/>
                  </a:lnTo>
                  <a:cubicBezTo>
                    <a:pt x="1664" y="26872"/>
                    <a:pt x="1664" y="26952"/>
                    <a:pt x="1565" y="26952"/>
                  </a:cubicBezTo>
                  <a:cubicBezTo>
                    <a:pt x="1486" y="27051"/>
                    <a:pt x="1486" y="27051"/>
                    <a:pt x="1407" y="27051"/>
                  </a:cubicBezTo>
                  <a:lnTo>
                    <a:pt x="1328" y="27130"/>
                  </a:lnTo>
                  <a:lnTo>
                    <a:pt x="1328" y="27051"/>
                  </a:lnTo>
                  <a:lnTo>
                    <a:pt x="1248" y="26952"/>
                  </a:lnTo>
                  <a:cubicBezTo>
                    <a:pt x="1248" y="26952"/>
                    <a:pt x="1328" y="26952"/>
                    <a:pt x="1328" y="26872"/>
                  </a:cubicBezTo>
                  <a:cubicBezTo>
                    <a:pt x="1328" y="26952"/>
                    <a:pt x="1328" y="26952"/>
                    <a:pt x="1407" y="26952"/>
                  </a:cubicBezTo>
                  <a:lnTo>
                    <a:pt x="1407" y="26872"/>
                  </a:lnTo>
                  <a:lnTo>
                    <a:pt x="1486" y="26793"/>
                  </a:lnTo>
                  <a:cubicBezTo>
                    <a:pt x="1565" y="26793"/>
                    <a:pt x="1664" y="26714"/>
                    <a:pt x="1664" y="26714"/>
                  </a:cubicBezTo>
                  <a:close/>
                  <a:moveTo>
                    <a:pt x="1070" y="27051"/>
                  </a:moveTo>
                  <a:lnTo>
                    <a:pt x="1070" y="27130"/>
                  </a:lnTo>
                  <a:cubicBezTo>
                    <a:pt x="1070" y="27130"/>
                    <a:pt x="1169" y="27130"/>
                    <a:pt x="1169" y="27209"/>
                  </a:cubicBezTo>
                  <a:cubicBezTo>
                    <a:pt x="1169" y="27130"/>
                    <a:pt x="1169" y="27130"/>
                    <a:pt x="1070" y="27051"/>
                  </a:cubicBezTo>
                  <a:close/>
                  <a:moveTo>
                    <a:pt x="1169" y="26952"/>
                  </a:moveTo>
                  <a:cubicBezTo>
                    <a:pt x="1248" y="27051"/>
                    <a:pt x="1248" y="27051"/>
                    <a:pt x="1248" y="27130"/>
                  </a:cubicBezTo>
                  <a:lnTo>
                    <a:pt x="1248" y="27209"/>
                  </a:lnTo>
                  <a:lnTo>
                    <a:pt x="1169" y="27209"/>
                  </a:lnTo>
                  <a:cubicBezTo>
                    <a:pt x="1169" y="27288"/>
                    <a:pt x="1070" y="27288"/>
                    <a:pt x="1070" y="27288"/>
                  </a:cubicBezTo>
                  <a:lnTo>
                    <a:pt x="991" y="27288"/>
                  </a:lnTo>
                  <a:cubicBezTo>
                    <a:pt x="991" y="27367"/>
                    <a:pt x="912" y="27447"/>
                    <a:pt x="833" y="27447"/>
                  </a:cubicBezTo>
                  <a:lnTo>
                    <a:pt x="912" y="27367"/>
                  </a:lnTo>
                  <a:lnTo>
                    <a:pt x="912" y="27288"/>
                  </a:lnTo>
                  <a:cubicBezTo>
                    <a:pt x="912" y="27209"/>
                    <a:pt x="912" y="27209"/>
                    <a:pt x="833" y="27209"/>
                  </a:cubicBezTo>
                  <a:lnTo>
                    <a:pt x="833" y="27288"/>
                  </a:lnTo>
                  <a:lnTo>
                    <a:pt x="833" y="27367"/>
                  </a:lnTo>
                  <a:cubicBezTo>
                    <a:pt x="833" y="27288"/>
                    <a:pt x="753" y="27288"/>
                    <a:pt x="753" y="27209"/>
                  </a:cubicBezTo>
                  <a:lnTo>
                    <a:pt x="833" y="27209"/>
                  </a:lnTo>
                  <a:cubicBezTo>
                    <a:pt x="912" y="27130"/>
                    <a:pt x="912" y="27130"/>
                    <a:pt x="991" y="27130"/>
                  </a:cubicBezTo>
                  <a:cubicBezTo>
                    <a:pt x="991" y="27130"/>
                    <a:pt x="991" y="27209"/>
                    <a:pt x="1070" y="27209"/>
                  </a:cubicBezTo>
                  <a:cubicBezTo>
                    <a:pt x="1070" y="27130"/>
                    <a:pt x="1070" y="27130"/>
                    <a:pt x="991" y="27051"/>
                  </a:cubicBezTo>
                  <a:cubicBezTo>
                    <a:pt x="1070" y="27051"/>
                    <a:pt x="1169" y="27051"/>
                    <a:pt x="1169" y="26952"/>
                  </a:cubicBezTo>
                  <a:close/>
                  <a:moveTo>
                    <a:pt x="674" y="27288"/>
                  </a:moveTo>
                  <a:cubicBezTo>
                    <a:pt x="753" y="27288"/>
                    <a:pt x="753" y="27288"/>
                    <a:pt x="753" y="27367"/>
                  </a:cubicBezTo>
                  <a:lnTo>
                    <a:pt x="753" y="27447"/>
                  </a:lnTo>
                  <a:lnTo>
                    <a:pt x="753" y="27546"/>
                  </a:lnTo>
                  <a:cubicBezTo>
                    <a:pt x="674" y="27625"/>
                    <a:pt x="575" y="27625"/>
                    <a:pt x="496" y="27704"/>
                  </a:cubicBezTo>
                  <a:lnTo>
                    <a:pt x="496" y="27625"/>
                  </a:lnTo>
                  <a:lnTo>
                    <a:pt x="496" y="27546"/>
                  </a:lnTo>
                  <a:lnTo>
                    <a:pt x="496" y="27447"/>
                  </a:lnTo>
                  <a:lnTo>
                    <a:pt x="496" y="27367"/>
                  </a:lnTo>
                  <a:lnTo>
                    <a:pt x="575" y="27367"/>
                  </a:lnTo>
                  <a:lnTo>
                    <a:pt x="575" y="27447"/>
                  </a:lnTo>
                  <a:lnTo>
                    <a:pt x="575" y="27546"/>
                  </a:lnTo>
                  <a:lnTo>
                    <a:pt x="575" y="27625"/>
                  </a:lnTo>
                  <a:lnTo>
                    <a:pt x="674" y="27546"/>
                  </a:lnTo>
                  <a:lnTo>
                    <a:pt x="674" y="27447"/>
                  </a:lnTo>
                  <a:cubicBezTo>
                    <a:pt x="674" y="27367"/>
                    <a:pt x="674" y="27367"/>
                    <a:pt x="575" y="27288"/>
                  </a:cubicBezTo>
                  <a:close/>
                  <a:moveTo>
                    <a:pt x="8229" y="0"/>
                  </a:moveTo>
                  <a:cubicBezTo>
                    <a:pt x="8199" y="0"/>
                    <a:pt x="8179" y="20"/>
                    <a:pt x="8179" y="60"/>
                  </a:cubicBezTo>
                  <a:cubicBezTo>
                    <a:pt x="8001" y="396"/>
                    <a:pt x="7843" y="812"/>
                    <a:pt x="7763" y="1129"/>
                  </a:cubicBezTo>
                  <a:cubicBezTo>
                    <a:pt x="7684" y="1129"/>
                    <a:pt x="7684" y="1208"/>
                    <a:pt x="7684" y="1208"/>
                  </a:cubicBezTo>
                  <a:cubicBezTo>
                    <a:pt x="7605" y="1624"/>
                    <a:pt x="7427" y="2040"/>
                    <a:pt x="7348" y="2456"/>
                  </a:cubicBezTo>
                  <a:cubicBezTo>
                    <a:pt x="7011" y="3862"/>
                    <a:pt x="6932" y="5426"/>
                    <a:pt x="7011" y="6912"/>
                  </a:cubicBezTo>
                  <a:cubicBezTo>
                    <a:pt x="7110" y="7644"/>
                    <a:pt x="7189" y="8397"/>
                    <a:pt x="7427" y="9050"/>
                  </a:cubicBezTo>
                  <a:cubicBezTo>
                    <a:pt x="7268" y="8733"/>
                    <a:pt x="7189" y="8397"/>
                    <a:pt x="7011" y="8060"/>
                  </a:cubicBezTo>
                  <a:cubicBezTo>
                    <a:pt x="6437" y="6654"/>
                    <a:pt x="5783" y="5347"/>
                    <a:pt x="4951" y="4100"/>
                  </a:cubicBezTo>
                  <a:cubicBezTo>
                    <a:pt x="4635" y="3446"/>
                    <a:pt x="4140" y="2872"/>
                    <a:pt x="3724" y="2298"/>
                  </a:cubicBezTo>
                  <a:cubicBezTo>
                    <a:pt x="3466" y="2040"/>
                    <a:pt x="3229" y="1703"/>
                    <a:pt x="2971" y="1466"/>
                  </a:cubicBezTo>
                  <a:cubicBezTo>
                    <a:pt x="2813" y="1208"/>
                    <a:pt x="2555" y="892"/>
                    <a:pt x="2318" y="634"/>
                  </a:cubicBezTo>
                  <a:lnTo>
                    <a:pt x="2318" y="555"/>
                  </a:lnTo>
                  <a:lnTo>
                    <a:pt x="2318" y="396"/>
                  </a:lnTo>
                  <a:lnTo>
                    <a:pt x="2239" y="317"/>
                  </a:lnTo>
                  <a:lnTo>
                    <a:pt x="2060" y="317"/>
                  </a:lnTo>
                  <a:cubicBezTo>
                    <a:pt x="1981" y="396"/>
                    <a:pt x="1981" y="476"/>
                    <a:pt x="1981" y="555"/>
                  </a:cubicBezTo>
                  <a:lnTo>
                    <a:pt x="1981" y="812"/>
                  </a:lnTo>
                  <a:lnTo>
                    <a:pt x="2239" y="812"/>
                  </a:lnTo>
                  <a:cubicBezTo>
                    <a:pt x="2476" y="1050"/>
                    <a:pt x="2734" y="1387"/>
                    <a:pt x="2971" y="1624"/>
                  </a:cubicBezTo>
                  <a:cubicBezTo>
                    <a:pt x="3229" y="1961"/>
                    <a:pt x="3546" y="2298"/>
                    <a:pt x="3724" y="2535"/>
                  </a:cubicBezTo>
                  <a:lnTo>
                    <a:pt x="3803" y="2614"/>
                  </a:lnTo>
                  <a:cubicBezTo>
                    <a:pt x="3645" y="2694"/>
                    <a:pt x="3546" y="2793"/>
                    <a:pt x="3387" y="2872"/>
                  </a:cubicBezTo>
                  <a:cubicBezTo>
                    <a:pt x="3229" y="2872"/>
                    <a:pt x="3050" y="2951"/>
                    <a:pt x="2892" y="2951"/>
                  </a:cubicBezTo>
                  <a:cubicBezTo>
                    <a:pt x="2734" y="2951"/>
                    <a:pt x="2555" y="2951"/>
                    <a:pt x="2397" y="2872"/>
                  </a:cubicBezTo>
                  <a:cubicBezTo>
                    <a:pt x="2239" y="2872"/>
                    <a:pt x="2159" y="2793"/>
                    <a:pt x="2060" y="2793"/>
                  </a:cubicBezTo>
                  <a:cubicBezTo>
                    <a:pt x="2060" y="2694"/>
                    <a:pt x="1981" y="2694"/>
                    <a:pt x="1902" y="2614"/>
                  </a:cubicBezTo>
                  <a:lnTo>
                    <a:pt x="1902" y="2535"/>
                  </a:lnTo>
                  <a:lnTo>
                    <a:pt x="1902" y="2456"/>
                  </a:lnTo>
                  <a:cubicBezTo>
                    <a:pt x="1823" y="2377"/>
                    <a:pt x="1823" y="2377"/>
                    <a:pt x="1743" y="2377"/>
                  </a:cubicBezTo>
                  <a:lnTo>
                    <a:pt x="1565" y="2377"/>
                  </a:lnTo>
                  <a:cubicBezTo>
                    <a:pt x="1565" y="2456"/>
                    <a:pt x="1486" y="2456"/>
                    <a:pt x="1486" y="2535"/>
                  </a:cubicBezTo>
                  <a:lnTo>
                    <a:pt x="1486" y="2614"/>
                  </a:lnTo>
                  <a:lnTo>
                    <a:pt x="1486" y="2694"/>
                  </a:lnTo>
                  <a:cubicBezTo>
                    <a:pt x="1565" y="2793"/>
                    <a:pt x="1565" y="2793"/>
                    <a:pt x="1664" y="2793"/>
                  </a:cubicBezTo>
                  <a:lnTo>
                    <a:pt x="1823" y="2793"/>
                  </a:lnTo>
                  <a:cubicBezTo>
                    <a:pt x="1823" y="2793"/>
                    <a:pt x="1823" y="2694"/>
                    <a:pt x="1902" y="2694"/>
                  </a:cubicBezTo>
                  <a:cubicBezTo>
                    <a:pt x="1981" y="2872"/>
                    <a:pt x="2159" y="2951"/>
                    <a:pt x="2318" y="2951"/>
                  </a:cubicBezTo>
                  <a:cubicBezTo>
                    <a:pt x="2476" y="3030"/>
                    <a:pt x="2734" y="3030"/>
                    <a:pt x="2892" y="3030"/>
                  </a:cubicBezTo>
                  <a:cubicBezTo>
                    <a:pt x="3229" y="3030"/>
                    <a:pt x="3645" y="2951"/>
                    <a:pt x="3803" y="2694"/>
                  </a:cubicBezTo>
                  <a:cubicBezTo>
                    <a:pt x="4377" y="3367"/>
                    <a:pt x="4872" y="4100"/>
                    <a:pt x="5288" y="4852"/>
                  </a:cubicBezTo>
                  <a:cubicBezTo>
                    <a:pt x="5130" y="4931"/>
                    <a:pt x="4951" y="5010"/>
                    <a:pt x="4793" y="5010"/>
                  </a:cubicBezTo>
                  <a:cubicBezTo>
                    <a:pt x="4714" y="5090"/>
                    <a:pt x="4635" y="5090"/>
                    <a:pt x="4456" y="5090"/>
                  </a:cubicBezTo>
                  <a:lnTo>
                    <a:pt x="4298" y="5090"/>
                  </a:lnTo>
                  <a:cubicBezTo>
                    <a:pt x="4298" y="5010"/>
                    <a:pt x="4219" y="4931"/>
                    <a:pt x="4140" y="4852"/>
                  </a:cubicBezTo>
                  <a:cubicBezTo>
                    <a:pt x="4041" y="4852"/>
                    <a:pt x="3961" y="4852"/>
                    <a:pt x="3882" y="4931"/>
                  </a:cubicBezTo>
                  <a:cubicBezTo>
                    <a:pt x="3882" y="4931"/>
                    <a:pt x="3803" y="5010"/>
                    <a:pt x="3803" y="5090"/>
                  </a:cubicBezTo>
                  <a:cubicBezTo>
                    <a:pt x="3803" y="5169"/>
                    <a:pt x="3882" y="5268"/>
                    <a:pt x="3961" y="5268"/>
                  </a:cubicBezTo>
                  <a:lnTo>
                    <a:pt x="3961" y="5347"/>
                  </a:lnTo>
                  <a:lnTo>
                    <a:pt x="4140" y="5347"/>
                  </a:lnTo>
                  <a:cubicBezTo>
                    <a:pt x="4140" y="5347"/>
                    <a:pt x="4219" y="5347"/>
                    <a:pt x="4219" y="5268"/>
                  </a:cubicBezTo>
                  <a:lnTo>
                    <a:pt x="4298" y="5169"/>
                  </a:lnTo>
                  <a:lnTo>
                    <a:pt x="4793" y="5169"/>
                  </a:lnTo>
                  <a:cubicBezTo>
                    <a:pt x="5031" y="5090"/>
                    <a:pt x="5209" y="5010"/>
                    <a:pt x="5367" y="4931"/>
                  </a:cubicBezTo>
                  <a:cubicBezTo>
                    <a:pt x="5625" y="5347"/>
                    <a:pt x="5862" y="5842"/>
                    <a:pt x="6120" y="6258"/>
                  </a:cubicBezTo>
                  <a:cubicBezTo>
                    <a:pt x="6694" y="7486"/>
                    <a:pt x="7189" y="8733"/>
                    <a:pt x="7605" y="10040"/>
                  </a:cubicBezTo>
                  <a:cubicBezTo>
                    <a:pt x="6932" y="8892"/>
                    <a:pt x="5862" y="8060"/>
                    <a:pt x="4872" y="7248"/>
                  </a:cubicBezTo>
                  <a:cubicBezTo>
                    <a:pt x="4536" y="6991"/>
                    <a:pt x="4219" y="6753"/>
                    <a:pt x="3961" y="6575"/>
                  </a:cubicBezTo>
                  <a:cubicBezTo>
                    <a:pt x="3050" y="5842"/>
                    <a:pt x="2159" y="5169"/>
                    <a:pt x="1248" y="4515"/>
                  </a:cubicBezTo>
                  <a:cubicBezTo>
                    <a:pt x="1222" y="4489"/>
                    <a:pt x="1204" y="4480"/>
                    <a:pt x="1193" y="4480"/>
                  </a:cubicBezTo>
                  <a:cubicBezTo>
                    <a:pt x="1169" y="4480"/>
                    <a:pt x="1169" y="4515"/>
                    <a:pt x="1169" y="4515"/>
                  </a:cubicBezTo>
                  <a:cubicBezTo>
                    <a:pt x="1328" y="5347"/>
                    <a:pt x="1664" y="6159"/>
                    <a:pt x="1981" y="6912"/>
                  </a:cubicBezTo>
                  <a:cubicBezTo>
                    <a:pt x="2555" y="8238"/>
                    <a:pt x="3387" y="9387"/>
                    <a:pt x="4456" y="10219"/>
                  </a:cubicBezTo>
                  <a:cubicBezTo>
                    <a:pt x="5526" y="10951"/>
                    <a:pt x="6694" y="11446"/>
                    <a:pt x="8001" y="11446"/>
                  </a:cubicBezTo>
                  <a:lnTo>
                    <a:pt x="8001" y="11525"/>
                  </a:lnTo>
                  <a:cubicBezTo>
                    <a:pt x="7922" y="11525"/>
                    <a:pt x="7922" y="11605"/>
                    <a:pt x="8001" y="11605"/>
                  </a:cubicBezTo>
                  <a:cubicBezTo>
                    <a:pt x="8100" y="12516"/>
                    <a:pt x="8179" y="13427"/>
                    <a:pt x="8179" y="14337"/>
                  </a:cubicBezTo>
                  <a:cubicBezTo>
                    <a:pt x="8179" y="16060"/>
                    <a:pt x="8001" y="17803"/>
                    <a:pt x="7605" y="19446"/>
                  </a:cubicBezTo>
                  <a:cubicBezTo>
                    <a:pt x="7506" y="18714"/>
                    <a:pt x="7348" y="17961"/>
                    <a:pt x="7110" y="17308"/>
                  </a:cubicBezTo>
                  <a:cubicBezTo>
                    <a:pt x="6437" y="15664"/>
                    <a:pt x="5288" y="14258"/>
                    <a:pt x="4140" y="12931"/>
                  </a:cubicBezTo>
                  <a:cubicBezTo>
                    <a:pt x="2892" y="11605"/>
                    <a:pt x="1486" y="10456"/>
                    <a:pt x="179" y="9228"/>
                  </a:cubicBezTo>
                  <a:cubicBezTo>
                    <a:pt x="80" y="9228"/>
                    <a:pt x="1" y="9228"/>
                    <a:pt x="80" y="9308"/>
                  </a:cubicBezTo>
                  <a:cubicBezTo>
                    <a:pt x="338" y="10377"/>
                    <a:pt x="674" y="11446"/>
                    <a:pt x="991" y="12516"/>
                  </a:cubicBezTo>
                  <a:cubicBezTo>
                    <a:pt x="1565" y="14258"/>
                    <a:pt x="2239" y="15981"/>
                    <a:pt x="3546" y="17229"/>
                  </a:cubicBezTo>
                  <a:cubicBezTo>
                    <a:pt x="4140" y="17803"/>
                    <a:pt x="4793" y="18298"/>
                    <a:pt x="5447" y="18635"/>
                  </a:cubicBezTo>
                  <a:cubicBezTo>
                    <a:pt x="6120" y="19031"/>
                    <a:pt x="6773" y="19367"/>
                    <a:pt x="7506" y="19625"/>
                  </a:cubicBezTo>
                  <a:lnTo>
                    <a:pt x="7506" y="19862"/>
                  </a:lnTo>
                  <a:cubicBezTo>
                    <a:pt x="7506" y="19942"/>
                    <a:pt x="7506" y="20021"/>
                    <a:pt x="7427" y="20021"/>
                  </a:cubicBezTo>
                  <a:cubicBezTo>
                    <a:pt x="7189" y="20932"/>
                    <a:pt x="6932" y="21763"/>
                    <a:pt x="6516" y="22595"/>
                  </a:cubicBezTo>
                  <a:cubicBezTo>
                    <a:pt x="6120" y="23328"/>
                    <a:pt x="5704" y="23981"/>
                    <a:pt x="5209" y="24655"/>
                  </a:cubicBezTo>
                  <a:cubicBezTo>
                    <a:pt x="3645" y="25466"/>
                    <a:pt x="2060" y="26377"/>
                    <a:pt x="496" y="27288"/>
                  </a:cubicBezTo>
                  <a:cubicBezTo>
                    <a:pt x="417" y="27288"/>
                    <a:pt x="417" y="27288"/>
                    <a:pt x="338" y="27367"/>
                  </a:cubicBezTo>
                  <a:lnTo>
                    <a:pt x="338" y="27625"/>
                  </a:lnTo>
                  <a:lnTo>
                    <a:pt x="338" y="27863"/>
                  </a:lnTo>
                  <a:cubicBezTo>
                    <a:pt x="417" y="27863"/>
                    <a:pt x="417" y="27863"/>
                    <a:pt x="417" y="27783"/>
                  </a:cubicBezTo>
                  <a:lnTo>
                    <a:pt x="496" y="27783"/>
                  </a:lnTo>
                  <a:cubicBezTo>
                    <a:pt x="1565" y="27051"/>
                    <a:pt x="2654" y="26457"/>
                    <a:pt x="3803" y="25882"/>
                  </a:cubicBezTo>
                  <a:cubicBezTo>
                    <a:pt x="5862" y="24892"/>
                    <a:pt x="8001" y="24159"/>
                    <a:pt x="9902" y="22991"/>
                  </a:cubicBezTo>
                  <a:cubicBezTo>
                    <a:pt x="10239" y="23090"/>
                    <a:pt x="10397" y="23407"/>
                    <a:pt x="10655" y="23744"/>
                  </a:cubicBezTo>
                  <a:cubicBezTo>
                    <a:pt x="10813" y="24080"/>
                    <a:pt x="11070" y="24397"/>
                    <a:pt x="11308" y="24655"/>
                  </a:cubicBezTo>
                  <a:cubicBezTo>
                    <a:pt x="12298" y="25645"/>
                    <a:pt x="13704" y="26061"/>
                    <a:pt x="15031" y="26061"/>
                  </a:cubicBezTo>
                  <a:cubicBezTo>
                    <a:pt x="16754" y="26061"/>
                    <a:pt x="18397" y="25387"/>
                    <a:pt x="19982" y="24655"/>
                  </a:cubicBezTo>
                  <a:cubicBezTo>
                    <a:pt x="20061" y="24655"/>
                    <a:pt x="20061" y="24575"/>
                    <a:pt x="19982" y="24575"/>
                  </a:cubicBezTo>
                  <a:lnTo>
                    <a:pt x="17744" y="23823"/>
                  </a:lnTo>
                  <a:cubicBezTo>
                    <a:pt x="16417" y="23407"/>
                    <a:pt x="15110" y="23090"/>
                    <a:pt x="13783" y="22833"/>
                  </a:cubicBezTo>
                  <a:cubicBezTo>
                    <a:pt x="13086" y="22678"/>
                    <a:pt x="12354" y="22548"/>
                    <a:pt x="11606" y="22548"/>
                  </a:cubicBezTo>
                  <a:cubicBezTo>
                    <a:pt x="11207" y="22548"/>
                    <a:pt x="10803" y="22585"/>
                    <a:pt x="10397" y="22674"/>
                  </a:cubicBezTo>
                  <a:cubicBezTo>
                    <a:pt x="11308" y="22100"/>
                    <a:pt x="12140" y="21427"/>
                    <a:pt x="12952" y="20773"/>
                  </a:cubicBezTo>
                  <a:cubicBezTo>
                    <a:pt x="13863" y="19942"/>
                    <a:pt x="14773" y="19130"/>
                    <a:pt x="15684" y="18298"/>
                  </a:cubicBezTo>
                  <a:cubicBezTo>
                    <a:pt x="16100" y="19031"/>
                    <a:pt x="16754" y="19625"/>
                    <a:pt x="17506" y="20021"/>
                  </a:cubicBezTo>
                  <a:cubicBezTo>
                    <a:pt x="17665" y="20120"/>
                    <a:pt x="17902" y="20199"/>
                    <a:pt x="18080" y="20278"/>
                  </a:cubicBezTo>
                  <a:cubicBezTo>
                    <a:pt x="18576" y="20447"/>
                    <a:pt x="19090" y="20531"/>
                    <a:pt x="19605" y="20531"/>
                  </a:cubicBezTo>
                  <a:cubicBezTo>
                    <a:pt x="20120" y="20531"/>
                    <a:pt x="20635" y="20447"/>
                    <a:pt x="21130" y="20278"/>
                  </a:cubicBezTo>
                  <a:lnTo>
                    <a:pt x="21209" y="20278"/>
                  </a:lnTo>
                  <a:cubicBezTo>
                    <a:pt x="21704" y="20199"/>
                    <a:pt x="22120" y="19942"/>
                    <a:pt x="22615" y="19783"/>
                  </a:cubicBezTo>
                  <a:cubicBezTo>
                    <a:pt x="24338" y="18872"/>
                    <a:pt x="25744" y="17308"/>
                    <a:pt x="27071" y="15902"/>
                  </a:cubicBezTo>
                  <a:cubicBezTo>
                    <a:pt x="27150" y="15823"/>
                    <a:pt x="27071" y="15743"/>
                    <a:pt x="26992" y="15743"/>
                  </a:cubicBezTo>
                  <a:cubicBezTo>
                    <a:pt x="26813" y="15823"/>
                    <a:pt x="26655" y="15902"/>
                    <a:pt x="26497" y="15981"/>
                  </a:cubicBezTo>
                  <a:cubicBezTo>
                    <a:pt x="26576" y="15902"/>
                    <a:pt x="26655" y="15823"/>
                    <a:pt x="26734" y="15743"/>
                  </a:cubicBezTo>
                  <a:lnTo>
                    <a:pt x="26734" y="15664"/>
                  </a:lnTo>
                  <a:cubicBezTo>
                    <a:pt x="26576" y="15823"/>
                    <a:pt x="26497" y="15902"/>
                    <a:pt x="26417" y="15981"/>
                  </a:cubicBezTo>
                  <a:cubicBezTo>
                    <a:pt x="25744" y="16238"/>
                    <a:pt x="25170" y="16397"/>
                    <a:pt x="24516" y="16476"/>
                  </a:cubicBezTo>
                  <a:cubicBezTo>
                    <a:pt x="23031" y="16813"/>
                    <a:pt x="21546" y="16892"/>
                    <a:pt x="19982" y="17050"/>
                  </a:cubicBezTo>
                  <a:cubicBezTo>
                    <a:pt x="18892" y="17149"/>
                    <a:pt x="17744" y="17308"/>
                    <a:pt x="16675" y="17644"/>
                  </a:cubicBezTo>
                  <a:cubicBezTo>
                    <a:pt x="17249" y="17308"/>
                    <a:pt x="17744" y="16892"/>
                    <a:pt x="18239" y="16476"/>
                  </a:cubicBezTo>
                  <a:cubicBezTo>
                    <a:pt x="19724" y="15169"/>
                    <a:pt x="20873" y="13427"/>
                    <a:pt x="21546" y="11446"/>
                  </a:cubicBezTo>
                  <a:cubicBezTo>
                    <a:pt x="22199" y="9387"/>
                    <a:pt x="22279" y="7149"/>
                    <a:pt x="21784" y="5010"/>
                  </a:cubicBezTo>
                  <a:cubicBezTo>
                    <a:pt x="21784" y="4931"/>
                    <a:pt x="21784" y="4931"/>
                    <a:pt x="21704" y="4931"/>
                  </a:cubicBezTo>
                  <a:cubicBezTo>
                    <a:pt x="20873" y="5763"/>
                    <a:pt x="20140" y="6575"/>
                    <a:pt x="19486" y="7486"/>
                  </a:cubicBezTo>
                  <a:cubicBezTo>
                    <a:pt x="18892" y="8317"/>
                    <a:pt x="18397" y="9129"/>
                    <a:pt x="18001" y="10120"/>
                  </a:cubicBezTo>
                  <a:cubicBezTo>
                    <a:pt x="17665" y="11030"/>
                    <a:pt x="17407" y="12021"/>
                    <a:pt x="17170" y="13011"/>
                  </a:cubicBezTo>
                  <a:cubicBezTo>
                    <a:pt x="17011" y="14001"/>
                    <a:pt x="16833" y="14991"/>
                    <a:pt x="16675" y="15981"/>
                  </a:cubicBezTo>
                  <a:cubicBezTo>
                    <a:pt x="16516" y="16555"/>
                    <a:pt x="16338" y="17308"/>
                    <a:pt x="15843" y="17724"/>
                  </a:cubicBezTo>
                  <a:cubicBezTo>
                    <a:pt x="16021" y="17387"/>
                    <a:pt x="16179" y="16971"/>
                    <a:pt x="16259" y="16555"/>
                  </a:cubicBezTo>
                  <a:cubicBezTo>
                    <a:pt x="16754" y="14080"/>
                    <a:pt x="15922" y="11525"/>
                    <a:pt x="15922" y="9050"/>
                  </a:cubicBezTo>
                  <a:cubicBezTo>
                    <a:pt x="15922" y="9011"/>
                    <a:pt x="15902" y="8991"/>
                    <a:pt x="15873" y="8991"/>
                  </a:cubicBezTo>
                  <a:cubicBezTo>
                    <a:pt x="15843" y="8991"/>
                    <a:pt x="15803" y="9011"/>
                    <a:pt x="15764" y="9050"/>
                  </a:cubicBezTo>
                  <a:lnTo>
                    <a:pt x="15764" y="9129"/>
                  </a:lnTo>
                  <a:cubicBezTo>
                    <a:pt x="15427" y="9723"/>
                    <a:pt x="15189" y="10298"/>
                    <a:pt x="15031" y="10872"/>
                  </a:cubicBezTo>
                  <a:cubicBezTo>
                    <a:pt x="14358" y="13189"/>
                    <a:pt x="14536" y="15743"/>
                    <a:pt x="15526" y="17961"/>
                  </a:cubicBezTo>
                  <a:cubicBezTo>
                    <a:pt x="15110" y="18377"/>
                    <a:pt x="14694" y="18793"/>
                    <a:pt x="14278" y="19209"/>
                  </a:cubicBezTo>
                  <a:cubicBezTo>
                    <a:pt x="13783" y="19704"/>
                    <a:pt x="13368" y="20120"/>
                    <a:pt x="12872" y="20516"/>
                  </a:cubicBezTo>
                  <a:cubicBezTo>
                    <a:pt x="12140" y="21189"/>
                    <a:pt x="11387" y="21763"/>
                    <a:pt x="10575" y="22258"/>
                  </a:cubicBezTo>
                  <a:cubicBezTo>
                    <a:pt x="10813" y="22001"/>
                    <a:pt x="11070" y="21763"/>
                    <a:pt x="11229" y="21427"/>
                  </a:cubicBezTo>
                  <a:cubicBezTo>
                    <a:pt x="11724" y="20694"/>
                    <a:pt x="12061" y="19862"/>
                    <a:pt x="12457" y="19031"/>
                  </a:cubicBezTo>
                  <a:cubicBezTo>
                    <a:pt x="12872" y="18140"/>
                    <a:pt x="13288" y="17229"/>
                    <a:pt x="13704" y="16318"/>
                  </a:cubicBezTo>
                  <a:cubicBezTo>
                    <a:pt x="13760" y="16262"/>
                    <a:pt x="13737" y="16206"/>
                    <a:pt x="13691" y="16206"/>
                  </a:cubicBezTo>
                  <a:cubicBezTo>
                    <a:pt x="13671" y="16206"/>
                    <a:pt x="13648" y="16215"/>
                    <a:pt x="13625" y="16238"/>
                  </a:cubicBezTo>
                  <a:cubicBezTo>
                    <a:pt x="13209" y="16476"/>
                    <a:pt x="12714" y="16813"/>
                    <a:pt x="12377" y="17149"/>
                  </a:cubicBezTo>
                  <a:cubicBezTo>
                    <a:pt x="11724" y="17803"/>
                    <a:pt x="11150" y="18536"/>
                    <a:pt x="10734" y="19446"/>
                  </a:cubicBezTo>
                  <a:cubicBezTo>
                    <a:pt x="10318" y="20357"/>
                    <a:pt x="10160" y="21427"/>
                    <a:pt x="10080" y="22496"/>
                  </a:cubicBezTo>
                  <a:cubicBezTo>
                    <a:pt x="9823" y="22674"/>
                    <a:pt x="9664" y="22754"/>
                    <a:pt x="9407" y="22833"/>
                  </a:cubicBezTo>
                  <a:cubicBezTo>
                    <a:pt x="9328" y="22912"/>
                    <a:pt x="9249" y="22912"/>
                    <a:pt x="9249" y="22912"/>
                  </a:cubicBezTo>
                  <a:lnTo>
                    <a:pt x="9169" y="22912"/>
                  </a:lnTo>
                  <a:cubicBezTo>
                    <a:pt x="8496" y="23249"/>
                    <a:pt x="7843" y="23486"/>
                    <a:pt x="7189" y="23823"/>
                  </a:cubicBezTo>
                  <a:lnTo>
                    <a:pt x="7110" y="23823"/>
                  </a:lnTo>
                  <a:cubicBezTo>
                    <a:pt x="7011" y="23823"/>
                    <a:pt x="6932" y="23902"/>
                    <a:pt x="6853" y="23902"/>
                  </a:cubicBezTo>
                  <a:cubicBezTo>
                    <a:pt x="6615" y="23981"/>
                    <a:pt x="6357" y="24159"/>
                    <a:pt x="6120" y="24239"/>
                  </a:cubicBezTo>
                  <a:cubicBezTo>
                    <a:pt x="6021" y="24318"/>
                    <a:pt x="6021" y="24318"/>
                    <a:pt x="5942" y="24318"/>
                  </a:cubicBezTo>
                  <a:cubicBezTo>
                    <a:pt x="6199" y="23981"/>
                    <a:pt x="6357" y="23664"/>
                    <a:pt x="6516" y="23328"/>
                  </a:cubicBezTo>
                  <a:cubicBezTo>
                    <a:pt x="6694" y="22912"/>
                    <a:pt x="6853" y="22595"/>
                    <a:pt x="7011" y="22179"/>
                  </a:cubicBezTo>
                  <a:cubicBezTo>
                    <a:pt x="7506" y="20932"/>
                    <a:pt x="7843" y="19526"/>
                    <a:pt x="8100" y="18219"/>
                  </a:cubicBezTo>
                  <a:cubicBezTo>
                    <a:pt x="8754" y="18140"/>
                    <a:pt x="9407" y="17882"/>
                    <a:pt x="9981" y="17545"/>
                  </a:cubicBezTo>
                  <a:cubicBezTo>
                    <a:pt x="10160" y="17387"/>
                    <a:pt x="10397" y="17229"/>
                    <a:pt x="10575" y="17050"/>
                  </a:cubicBezTo>
                  <a:lnTo>
                    <a:pt x="10655" y="17050"/>
                  </a:lnTo>
                  <a:cubicBezTo>
                    <a:pt x="11070" y="16734"/>
                    <a:pt x="11565" y="16318"/>
                    <a:pt x="11882" y="15902"/>
                  </a:cubicBezTo>
                  <a:lnTo>
                    <a:pt x="11962" y="15902"/>
                  </a:lnTo>
                  <a:cubicBezTo>
                    <a:pt x="12556" y="15248"/>
                    <a:pt x="13051" y="14496"/>
                    <a:pt x="13447" y="13763"/>
                  </a:cubicBezTo>
                  <a:cubicBezTo>
                    <a:pt x="13704" y="13268"/>
                    <a:pt x="13863" y="12852"/>
                    <a:pt x="14041" y="12357"/>
                  </a:cubicBezTo>
                  <a:cubicBezTo>
                    <a:pt x="14041" y="12357"/>
                    <a:pt x="14041" y="12278"/>
                    <a:pt x="13942" y="12278"/>
                  </a:cubicBezTo>
                  <a:cubicBezTo>
                    <a:pt x="13863" y="12278"/>
                    <a:pt x="13783" y="12357"/>
                    <a:pt x="13783" y="12357"/>
                  </a:cubicBezTo>
                  <a:cubicBezTo>
                    <a:pt x="13288" y="12516"/>
                    <a:pt x="12793" y="12773"/>
                    <a:pt x="12298" y="13090"/>
                  </a:cubicBezTo>
                  <a:cubicBezTo>
                    <a:pt x="11308" y="13585"/>
                    <a:pt x="10476" y="14337"/>
                    <a:pt x="9744" y="15169"/>
                  </a:cubicBezTo>
                  <a:cubicBezTo>
                    <a:pt x="9328" y="15565"/>
                    <a:pt x="8991" y="16060"/>
                    <a:pt x="8754" y="16476"/>
                  </a:cubicBezTo>
                  <a:cubicBezTo>
                    <a:pt x="8417" y="16971"/>
                    <a:pt x="8179" y="17466"/>
                    <a:pt x="8179" y="18041"/>
                  </a:cubicBezTo>
                  <a:lnTo>
                    <a:pt x="8100" y="18041"/>
                  </a:lnTo>
                  <a:cubicBezTo>
                    <a:pt x="8179" y="17961"/>
                    <a:pt x="8179" y="17803"/>
                    <a:pt x="8179" y="17724"/>
                  </a:cubicBezTo>
                  <a:cubicBezTo>
                    <a:pt x="8417" y="16159"/>
                    <a:pt x="8417" y="14674"/>
                    <a:pt x="8258" y="13090"/>
                  </a:cubicBezTo>
                  <a:cubicBezTo>
                    <a:pt x="8179" y="12595"/>
                    <a:pt x="8179" y="12100"/>
                    <a:pt x="8100" y="11704"/>
                  </a:cubicBezTo>
                  <a:lnTo>
                    <a:pt x="8100" y="11605"/>
                  </a:lnTo>
                  <a:lnTo>
                    <a:pt x="8179" y="11605"/>
                  </a:lnTo>
                  <a:cubicBezTo>
                    <a:pt x="8912" y="11288"/>
                    <a:pt x="9664" y="11110"/>
                    <a:pt x="10397" y="10872"/>
                  </a:cubicBezTo>
                  <a:cubicBezTo>
                    <a:pt x="11070" y="10615"/>
                    <a:pt x="11724" y="10377"/>
                    <a:pt x="12298" y="9961"/>
                  </a:cubicBezTo>
                  <a:cubicBezTo>
                    <a:pt x="12793" y="9545"/>
                    <a:pt x="13209" y="9050"/>
                    <a:pt x="13546" y="8555"/>
                  </a:cubicBezTo>
                  <a:cubicBezTo>
                    <a:pt x="14199" y="7486"/>
                    <a:pt x="14615" y="6159"/>
                    <a:pt x="14932" y="4931"/>
                  </a:cubicBezTo>
                  <a:lnTo>
                    <a:pt x="14853" y="4852"/>
                  </a:lnTo>
                  <a:cubicBezTo>
                    <a:pt x="14199" y="5090"/>
                    <a:pt x="13546" y="5426"/>
                    <a:pt x="12872" y="5842"/>
                  </a:cubicBezTo>
                  <a:cubicBezTo>
                    <a:pt x="12872" y="5842"/>
                    <a:pt x="12793" y="5921"/>
                    <a:pt x="12714" y="5921"/>
                  </a:cubicBezTo>
                  <a:cubicBezTo>
                    <a:pt x="12635" y="6001"/>
                    <a:pt x="12635" y="6001"/>
                    <a:pt x="12556" y="6001"/>
                  </a:cubicBezTo>
                  <a:lnTo>
                    <a:pt x="12457" y="6001"/>
                  </a:lnTo>
                  <a:lnTo>
                    <a:pt x="12457" y="6080"/>
                  </a:lnTo>
                  <a:cubicBezTo>
                    <a:pt x="11565" y="6753"/>
                    <a:pt x="10734" y="7486"/>
                    <a:pt x="9981" y="8317"/>
                  </a:cubicBezTo>
                  <a:cubicBezTo>
                    <a:pt x="9585" y="8813"/>
                    <a:pt x="9249" y="9308"/>
                    <a:pt x="8912" y="9882"/>
                  </a:cubicBezTo>
                  <a:cubicBezTo>
                    <a:pt x="8754" y="10120"/>
                    <a:pt x="8595" y="10456"/>
                    <a:pt x="8417" y="10714"/>
                  </a:cubicBezTo>
                  <a:cubicBezTo>
                    <a:pt x="8338" y="10872"/>
                    <a:pt x="8338" y="11030"/>
                    <a:pt x="8258" y="11209"/>
                  </a:cubicBezTo>
                  <a:cubicBezTo>
                    <a:pt x="8179" y="11110"/>
                    <a:pt x="8179" y="11030"/>
                    <a:pt x="8179" y="10951"/>
                  </a:cubicBezTo>
                  <a:cubicBezTo>
                    <a:pt x="8258" y="10377"/>
                    <a:pt x="8417" y="9723"/>
                    <a:pt x="8674" y="9129"/>
                  </a:cubicBezTo>
                  <a:cubicBezTo>
                    <a:pt x="8912" y="8397"/>
                    <a:pt x="9249" y="7644"/>
                    <a:pt x="9328" y="6912"/>
                  </a:cubicBezTo>
                  <a:cubicBezTo>
                    <a:pt x="9486" y="6159"/>
                    <a:pt x="9585" y="5347"/>
                    <a:pt x="9486" y="4515"/>
                  </a:cubicBezTo>
                  <a:cubicBezTo>
                    <a:pt x="9486" y="2951"/>
                    <a:pt x="9090" y="1387"/>
                    <a:pt x="8338" y="60"/>
                  </a:cubicBezTo>
                  <a:cubicBezTo>
                    <a:pt x="8298" y="20"/>
                    <a:pt x="8258" y="0"/>
                    <a:pt x="8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2000" tIns="122000" rIns="122000" bIns="12200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5BEAA254-8DCD-F778-CBDD-6962EED75FA3}"/>
              </a:ext>
            </a:extLst>
          </p:cNvPr>
          <p:cNvSpPr txBox="1"/>
          <p:nvPr/>
        </p:nvSpPr>
        <p:spPr>
          <a:xfrm>
            <a:off x="4756035" y="1192687"/>
            <a:ext cx="552236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800" b="1" dirty="0">
                <a:solidFill>
                  <a:srgbClr val="00B050"/>
                </a:solidFill>
                <a:highlight>
                  <a:srgbClr val="FFFF00"/>
                </a:highlight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https://memoria.ifrn.edu.br/bitstream/handle/1044/2225/FORMA%C3%87%C3%83O%20DE%20PROFESSORES%20PARA%20A%20EDUCA%C3%87%C3%83O%20PROFISSIONAL.pdf?sequence=1</a:t>
            </a:r>
            <a:r>
              <a:rPr lang="pt-BR" sz="1800" b="1" dirty="0">
                <a:solidFill>
                  <a:srgbClr val="00B050"/>
                </a:solidFill>
                <a:highlight>
                  <a:srgbClr val="FFFF00"/>
                </a:highlight>
              </a:rPr>
              <a:t> </a:t>
            </a:r>
          </a:p>
        </p:txBody>
      </p:sp>
      <p:pic>
        <p:nvPicPr>
          <p:cNvPr id="8" name="Imagem 7" descr="Código QR&#10;&#10;Descrição gerada automaticamente">
            <a:extLst>
              <a:ext uri="{FF2B5EF4-FFF2-40B4-BE49-F238E27FC236}">
                <a16:creationId xmlns:a16="http://schemas.microsoft.com/office/drawing/2014/main" id="{13C344C0-7BB8-AB5F-9E93-C056E67FD8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06869" y="4209264"/>
            <a:ext cx="2781375" cy="2781375"/>
          </a:xfrm>
          <a:prstGeom prst="rect">
            <a:avLst/>
          </a:prstGeom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DEE7A4AB-DF0C-047B-24F7-C62CDCD7373B}"/>
              </a:ext>
            </a:extLst>
          </p:cNvPr>
          <p:cNvSpPr txBox="1"/>
          <p:nvPr/>
        </p:nvSpPr>
        <p:spPr>
          <a:xfrm>
            <a:off x="4864338" y="3045436"/>
            <a:ext cx="560370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2000" b="1" dirty="0">
                <a:highlight>
                  <a:srgbClr val="FFFF00"/>
                </a:highlight>
              </a:rPr>
              <a:t>As relações de gênero na atuação docente na Educação Profissional e Tecnológica: A percepção de professores do PPGEP/IFRN</a:t>
            </a:r>
          </a:p>
        </p:txBody>
      </p:sp>
      <p:pic>
        <p:nvPicPr>
          <p:cNvPr id="11" name="Imagem 10">
            <a:extLst>
              <a:ext uri="{FF2B5EF4-FFF2-40B4-BE49-F238E27FC236}">
                <a16:creationId xmlns:a16="http://schemas.microsoft.com/office/drawing/2014/main" id="{D9761556-758A-7B35-32B4-5B54C2DDFB1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303" y="1218413"/>
            <a:ext cx="3753374" cy="5639587"/>
          </a:xfrm>
          <a:prstGeom prst="rect">
            <a:avLst/>
          </a:prstGeom>
        </p:spPr>
      </p:pic>
      <p:sp>
        <p:nvSpPr>
          <p:cNvPr id="12" name="Google Shape;271;p28">
            <a:extLst>
              <a:ext uri="{FF2B5EF4-FFF2-40B4-BE49-F238E27FC236}">
                <a16:creationId xmlns:a16="http://schemas.microsoft.com/office/drawing/2014/main" id="{4A240BCF-F627-BCAE-DFB6-8929B6864D6C}"/>
              </a:ext>
            </a:extLst>
          </p:cNvPr>
          <p:cNvSpPr txBox="1">
            <a:spLocks/>
          </p:cNvSpPr>
          <p:nvPr/>
        </p:nvSpPr>
        <p:spPr>
          <a:xfrm>
            <a:off x="6665289" y="2278184"/>
            <a:ext cx="1703851" cy="8448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2000" tIns="122000" rIns="122000" bIns="1220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3700" b="0" i="0" u="none" strike="noStrike" cap="none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Arial"/>
              <a:buNone/>
              <a:defRPr sz="37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4000" dirty="0">
                <a:solidFill>
                  <a:schemeClr val="bg1">
                    <a:lumMod val="10000"/>
                  </a:schemeClr>
                </a:solidFill>
                <a:highlight>
                  <a:srgbClr val="FFFF00"/>
                </a:highlight>
              </a:rPr>
              <a:t>2022</a:t>
            </a:r>
          </a:p>
        </p:txBody>
      </p:sp>
      <p:sp>
        <p:nvSpPr>
          <p:cNvPr id="15" name="Google Shape;271;p28">
            <a:extLst>
              <a:ext uri="{FF2B5EF4-FFF2-40B4-BE49-F238E27FC236}">
                <a16:creationId xmlns:a16="http://schemas.microsoft.com/office/drawing/2014/main" id="{59211686-028F-12FF-339B-162F30C898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22658" y="157838"/>
            <a:ext cx="6242400" cy="1161300"/>
          </a:xfrm>
          <a:prstGeom prst="rect">
            <a:avLst/>
          </a:prstGeom>
        </p:spPr>
        <p:txBody>
          <a:bodyPr spcFirstLastPara="1" wrap="square" lIns="122000" tIns="122000" rIns="122000" bIns="1220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Still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I'll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pt-BR" sz="4500" dirty="0" err="1">
                <a:solidFill>
                  <a:schemeClr val="bg1">
                    <a:lumMod val="10000"/>
                  </a:schemeClr>
                </a:solidFill>
              </a:rPr>
              <a:t>rise</a:t>
            </a:r>
            <a:r>
              <a:rPr lang="pt-BR" sz="4500" dirty="0">
                <a:solidFill>
                  <a:schemeClr val="bg1">
                    <a:lumMod val="10000"/>
                  </a:schemeClr>
                </a:solidFill>
              </a:rPr>
              <a:t>.</a:t>
            </a:r>
            <a:endParaRPr sz="45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252958"/>
      </p:ext>
    </p:extLst>
  </p:cSld>
  <p:clrMapOvr>
    <a:masterClrMapping/>
  </p:clrMapOvr>
</p:sld>
</file>

<file path=ppt/theme/theme1.xml><?xml version="1.0" encoding="utf-8"?>
<a:theme xmlns:a="http://schemas.openxmlformats.org/drawingml/2006/main" name="Simple Light">
  <a:themeElements>
    <a:clrScheme name="Simple Light">
      <a:dk1>
        <a:srgbClr val="595959"/>
      </a:dk1>
      <a:lt1>
        <a:srgbClr val="F3F6DA"/>
      </a:lt1>
      <a:dk2>
        <a:srgbClr val="868782"/>
      </a:dk2>
      <a:lt2>
        <a:srgbClr val="FBFCE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878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654</TotalTime>
  <Words>809</Words>
  <Application>Microsoft Office PowerPoint</Application>
  <PresentationFormat>Personalizar</PresentationFormat>
  <Paragraphs>125</Paragraphs>
  <Slides>22</Slides>
  <Notes>22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22</vt:i4>
      </vt:variant>
    </vt:vector>
  </HeadingPairs>
  <TitlesOfParts>
    <vt:vector size="28" baseType="lpstr">
      <vt:lpstr>Wingdings</vt:lpstr>
      <vt:lpstr>Catamaran</vt:lpstr>
      <vt:lpstr>Roboto</vt:lpstr>
      <vt:lpstr>Arial</vt:lpstr>
      <vt:lpstr>Yeseva One</vt:lpstr>
      <vt:lpstr>Simple Light</vt:lpstr>
      <vt:lpstr>Who I am.</vt:lpstr>
      <vt:lpstr>Cristiane de Brito Cruz</vt:lpstr>
      <vt:lpstr>Work and study</vt:lpstr>
      <vt:lpstr>1997</vt:lpstr>
      <vt:lpstr>Doctoral adversities</vt:lpstr>
      <vt:lpstr>Doctoral adversities</vt:lpstr>
      <vt:lpstr>Doctors and masters </vt:lpstr>
      <vt:lpstr>Still I'll rise.</vt:lpstr>
      <vt:lpstr>Still I'll rise.</vt:lpstr>
      <vt:lpstr>Still I'll rise.</vt:lpstr>
      <vt:lpstr>Still I'll rise.</vt:lpstr>
      <vt:lpstr>Still I'll rise.</vt:lpstr>
      <vt:lpstr>Academic works</vt:lpstr>
      <vt:lpstr>How much I have read</vt:lpstr>
      <vt:lpstr>How much I have read</vt:lpstr>
      <vt:lpstr>How much I have read</vt:lpstr>
      <vt:lpstr>Family</vt:lpstr>
      <vt:lpstr>Apresentação do PowerPoint</vt:lpstr>
      <vt:lpstr>Apresentação do PowerPoint</vt:lpstr>
      <vt:lpstr>Apresentação do PowerPoint</vt:lpstr>
      <vt:lpstr>Apresentação do PowerPoint</vt:lpstr>
      <vt:lpstr>Thanks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Cristiane Cruz</dc:creator>
  <cp:lastModifiedBy>Cristiane Cruz</cp:lastModifiedBy>
  <cp:revision>52</cp:revision>
  <dcterms:modified xsi:type="dcterms:W3CDTF">2024-08-21T22:55:21Z</dcterms:modified>
</cp:coreProperties>
</file>